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37:59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762 0,'0'0'0,"0"-42"0,-21 21 15,21-1-15,0 1 0,0 0 0,0 0 16,0 0-16,-21 21 0,21-21 16,-21-1-16,21 1 0,0 0 15,0 42 16,0 0-31,0 22 0,0-22 16,0 21-16,0 22 0,0-22 16,0 22-16,0-1 0,0 22 0,0-22 15,0 1-15,0-1 0,0 1 16,0-1-16,0 1 0,0-22 0,0 22 16,0-22-16,0 21 0,0-20 15,0-1-15,0-21 0,0 22 0,0-22 16,0 0-16,0 0 15,0-42 1,0 0-16,0 0 16,0-1-16,0-20 15,0 0-15</inkml:trace>
  <inkml:trace contextRef="#ctx0" brushRef="#br0" timeOffset="255.6">2201 656 0,'0'0'0,"0"-21"0,-42-21 16,42 21-1,0-1-15,21 22 16,21-21-16,-20 0 0,20 21 16,0-21-16,22 21 0,-22-21 15,22 21-15,-22 0 0,21-21 0,1 21 16,-22 0-16,22 0 0,-22 0 15,-21 0-15,22 0 0,-22 21 16,0-21-16,-21 21 0,0 0 16,0 0-16,0 0 15,-21-21-15,0 22 0</inkml:trace>
  <inkml:trace contextRef="#ctx0" brushRef="#br0" timeOffset="472.52">2180 1291 0,'0'0'0,"0"21"15,0 1-15,21-22 16,0 0 0,1 0-16,-1 0 0,0 0 0,21 0 15,-21 0-15,1 0 0,20-22 16,0 22-16,-21 0 0,22-21 0,-22 0 15,0 21-15,0-21 0,0 21 16,1 0-16</inkml:trace>
  <inkml:trace contextRef="#ctx0" brushRef="#br0" timeOffset="704.65">2984 1164 0,'0'0'0,"0"21"0,0 1 15,0-1-15,0 21 0,0-21 16,0 0-16,-21 22 0,21-22 0,0 0 16,0 21-16,-21-20 0,21-1 15,0 0-15,0 0 0,-21 0 0,21 0 16,0 1-16,0-1 16,0 0-16,0-42 31,0 0-16,21-1-15</inkml:trace>
  <inkml:trace contextRef="#ctx0" brushRef="#br0" timeOffset="1052.58">3027 995 0,'0'0'15,"-21"0"-15,-22 0 16,22 21-16,0 0 15,21 0-15,0 1 0,0-1 16,0 0-16,0 0 16,21-21-16,0 0 0,0 0 15,1 0-15,-1 0 0,0 0 16,0 0-16,0 0 0,0-21 0,1 21 16,-1-21-16,0 0 0,-21-1 15,0 1-15,0 0 0,0 0 16,0-21-16,0 20 0,-21 1 0,21 0 15,-43 0-15,22 0 0,0 21 16,0 0-16,0 0 0,0 0 16,-1 0-16,1 0 0,0 21 15,21 0-15,0 0 16,0 0-16,0 1 0,0-1 0,0 0 16,0 0-16,21 0 0,0 0 15,1 1-15</inkml:trace>
  <inkml:trace contextRef="#ctx0" brushRef="#br0" timeOffset="1368.64">3704 402 0,'0'0'0,"0"-21"0,-21-42 31,0 63-31,21 21 0,-21 0 15,21 21-15,0-21 0,-22 22 16,22-1-16,0 22 0,0-1 0,0 1 16,-21-1-16,21 22 0,-21-1 15,21-20-15,-21-1 0,0 22 0,21-21 16,-21-22-16,-1 21 0,22-20 16,-21-1-16,21 0 0,-21 1 0,21-1 15,-21-21-15,21 0 0,0 1 16,0-1-16,0 0 0,0 0 15,21-21 1,0 0-16,-21-21 0,21 0 16,1 0-16,-1-1 0</inkml:trace>
  <inkml:trace contextRef="#ctx0" brushRef="#br0" timeOffset="1731.98">3725 1355 0,'0'0'0,"21"0"16,1 0-16,-1 0 15,0 0-15,0 0 0,0 0 16,22 0-16,-22-21 0,21 21 0,-21-22 16,22 1-16,-1 0 0,-21 0 15,0 0-15,0 0 0,1-22 0,-1 22 16,-21 0-16,0 0 0,0 0 15,-21 21 1,-22 0-16,22 0 0,-21 21 16,-1 0-16,22 0 0,-21 21 0,0 1 15,-1-22-15,22 21 0,-21 1 16,21-1-16,-1 0 0,1-21 16,21 22-16,0-22 0,0 21 0,0-21 15,0 1-15,0-1 0,21 0 16,1 0-16,-1-21 0,21 0 0,-21 0 15,0 0-15,22 0 0,-1 0 16,-21-21-16,22 21 0,-1-21 0,-21-22 16</inkml:trace>
  <inkml:trace contextRef="#ctx0" brushRef="#br0" timeOffset="2771.71">5122 487 0,'0'0'0,"0"-42"0,0-107 31,0 128-31,0 0 0,0 0 0,0 0 16,-21 21-16,21 21 15,0 0-15,-21 21 0,21 1 16,0 20-16,-21 1 0,21-1 0,0 22 16,-21-22-16,-1 22 0,1 0 15,21-1-15,-21 1 0,0 0 0,0-22 16,0 1-16,-1-1 16,1 1-16,0-22 0,21 22 0,0-22 15,-21-21-15,21 21 0,-21-20 0,21-1 16,0 0-16,0-42 31,0 0-31,0-1 0,0 1 16,21-21-16,0 0 0,-21-1 0,0 1 15,0 0-15,21-22 0,-21 1 16,21-1-16,-21 1 0,22-1 0,-22 1 16,0 20-16,0 1 0,0 21 15,0 0-15,21 21 0,-21 21 16,0 0-16,0 21 15,0 1-15,0 20 0,0-21 0,0 22 16,0-22-16,0 22 0,21-1 16,-21-20-16,21-1 0,0 0 0,0 22 15,1-22-15,-1 0 0,0-20 16,0 20-16,21-21 0,1 21 0,-22-20 16,21-22-16,1 21 0,-1-21 15,0 0-15,1 0 0,-1 0 0,21 0 16,-20-21-16,-1-1 0,22 1 0,-22-21 15,0 0-15,1 20 0,-22-20 16,21-21-16,-21 20 0,0-20 0,1-1 16,-22 1-16,21-22 15,-21 0-15,0 1 0,0-1 0,0 22 16,-21-22-16,-1 0 0,-20 1 16,0 20-16,-1 1 0,1-22 0,0 43 15,-22-22-15,22 22 0,-22-1 16,1 22-16,21 0 0,-1 0 0,1 21 15,0 0-15,-1 42 0,1-21 16,21 22-16,0-1 0,-1 22 0,1-1 16,21 1-16,-21-1 0,21 22 15,0-22-15,0 22 0,0 0 0,21-22 16,0 22-16,1-22 16,-1 1-16,0-22 0,0 22 0,0-22 15,22-21-15,-22 21 0,21-20 16,-21-1-16,22 0 0,-1 0 0,-21 0 15,21-21-15,1 0 0,-22 0 16,21 0-16,1 0 0,-22 0 0,21 0 16,-21 0-16,22 0 0,-22-21 15,0 0-15,0 0 0,21 0 0,-20-1 16,20 1-16,-21 0 0</inkml:trace>
  <inkml:trace contextRef="#ctx0" brushRef="#br0" timeOffset="3248.62">6329 910 0,'0'0'0,"0"-21"0,0 0 16,-21 21-1,-1 21 1,22 0-16,0 0 0,-21 22 0,0-22 16,0 21-16,0 1 0,21-1 15,-21 0-15,21 1 0,-22-1 0,22 0 16,0 1-16,0-1 0,0 0 15,0-21-15,0 22 0,0-22 0,0 0 16,22 0-16,-1 0 16,0 1-16,0-22 0,0 0 0,22 21 15,-22-21-15,21 0 0,-21 0 0,22 0 16,-22-21-16,21-1 0,-21 22 16,22-21-16,-1 0 0,-21-21 0,21 21 15,-20-22-15,-1 1 0,21 0 16,-21-1-16,-21-20 0,0-1 0,0 1 15,0-1-15,0 1 0,0-1 16,-21 22-16,0 0 0,0 20 0,-22 1 16,1 0-16,0 21 0,21 0 15,-22 21-15,1 0 0,0 1 0,-1-1 16,22 21-16,-21 0 0,21 1 16,-1-1-16,22 22 0,0-22 15,-21 0-15,21 1 0,0-22 16,0 21-16,0-21 0,0 22 0,0-22 15,21 0-15,1 0 0,-1 0 0,21-21 16,-21 0-16,22 0 0,20 0 16,-21 0-16,1 0 0,20 0 0,1 0 15</inkml:trace>
  <inkml:trace contextRef="#ctx0" brushRef="#br0" timeOffset="4199.91">7175 953 0,'0'0'0,"22"-85"31,-22 106-15,0 0-16,0 0 0,0 22 0,0-22 15,0 21-15,-22 1 0,22-1 16,0 0-16,-21 1 0,21-1 0,0 0 16,0 1-16,0-22 0,0 21 0,0-21 15,0 0-15,0 1 0,0-1 16,21 0-16,1-21 0,-1 21 15,0-21-15,0 0 16,0 0-16,0 0 0,-21-21 16,22 0-16,-1 0 0,0-1 0,0 1 15,0 0-15,-21 0 0,21-21 16,1-1-16,-1 22 0,0-21 0,0 21 16,-21-22-16,21 22 0,0 21 15,-21-21-15,0 42 16,0 0-16,0 0 15,0 1-15,0-1 0,0 21 0,0-21 16,0 22-16,0-22 0,0 21 16,0-21-16,0 0 0,0 1 0,0-1 15,0 0-15,0 0 0,22 0 0,-1-21 16,0 0-16,0 0 16,0 0-16,0 0 0,22 0 0,-22 0 15,21 0-15,-21-21 0,1 21 16,20-21-16,-21 0 0,-21 0 0,0-1 15,0 1-15,0-21 0,0 21 0,0-22 16,0 22-16,-21-21 0,21 0 16,-21-1-16,0 22 0,-22-21 0,22-1 15,21 22-15,-21 0 0,21 0 16,-21 0-16,21 0 0,0-1 0,0 1 16,21 0-1,0 21-15,21 0 0,1 0 0,-1 0 16,0 0-16,1 0 15,-1 0-15,0 0 0,1 0 0,-1 21 16,-21 22-16,22-22 0,-1 21 16,-21-21-16,0 22 0,0-1 0,-21-21 15,0 21-15,0 1 0,0-22 16,0 21-16,0-21 0,0 22 0,-21-22 16,0 0-16,0 0 0,21 0 0,-21 1 15,0-1-15,-1 0 16,1-21 15,21-21-15,0 0-16,0-1 0,21-20 15,22-21-15,-22 20 16,0-20-16,21 20 0,-20-20 0,20-1 16,0 1-16,1 21 0,-1-1 15,0 22-15,1-21 0,-1 42 0,21 0 16,-20 0-16,-22 0 0,21 42 15,-21-21-15,1 22 0,-1-22 0,-21 21 16,21 0-16,-21 1 0,0-1 16,0 0-16,0-20 0,-21 20 0,0-21 15,-1 21-15,1-20 0,0-1 0,0 21 16,0-21-16,0-21 0,-1 21 16,1 1-16,21-1 0,-21-21 15,0 0-15,0 0 0</inkml:trace>
  <inkml:trace contextRef="#ctx0" brushRef="#br0" timeOffset="4596.62">9313 402 0,'0'0'16,"0"-21"-16,21-21 15,-21 63-15,22 0 16,-22 0-16,0 22 0,0-1 0,0 0 15,0 1-15,-22 20 0,1 1 16,0-1-16,0 22 0,0-22 16,21 1-16,-21-1 0,-1 1 15,1-1-15,21 1 0,0-22 0,-21 0 16,21 1-16,0-1 0,-21-21 16,21 22-16,0-22 0,0 0 0,0 0 15,0 0-15,21 0 0,0-21 16,0 0-16,1 0 0,-1 0 15,0-21-15,0 21 0,21-21 0,1 0 16,-1 0-16</inkml:trace>
  <inkml:trace contextRef="#ctx0" brushRef="#br0" timeOffset="5044.52">9885 995 0,'0'0'0,"0"-21"15,0 0-15,-21 21 16,-1 0-16,1 21 15,0-21-15,-21 21 0,21 0 0,-1 21 16,1-20-16,0 20 0,0 0 16,0-21-16,0 22 0,-1-1 0,1-21 15,0 22-15,21-22 0,0 21 16,0-21-16,0 0 0,0 1 0,0-1 16,0 0-16,0 0 0,21-21 0,0 0 15,22 21-15,-22-21 16,21 0-16,1 0 0,-1 0 0,0-21 15,1 21-15,-1-21 0,0 0 0,1 0 16,-1-1-16,0 1 0,-21-21 16,22 21-16,-22-22 0,0 1 0,-21 0 15,0-1-15,0-20 0,0 21 16,0-1-16,0 1 0,-21 21 0,0-22 16,0 22-16,-1 0 0,-20 21 15,0 0-15,21 0 0,-22 0 0,1 21 16,0 0-16,-1 1 0,1 20 15,0 0-15,-1-21 0,22 22 0,0-1 16,-21 0-16,42 1 0,-22-22 16,22 21-16,0-21 0,0 22 15,0-22-15,0 0 0,0 0 0,0 0 16,22 1-16,20-22 0,-21 0 16,21 0-16,1 0 0,20 0 0,-20 0 15</inkml:trace>
  <inkml:trace contextRef="#ctx0" brushRef="#br0" timeOffset="5984.85">10583 1101 0,'0'0'0,"21"-43"0,-21 1 0,0 21 0,0 0 0,0 0 16,-21 21 0,0 0-1,0 21-15,0 21 0,0-21 16,-1 22-16,1-1 0,0 0 0,0-21 15,0 22-15,0-1 0,-1-21 16,1 22-16,0-22 0,21 21 0,0-21 16,0 0-16,0 1 0,0-1 0,0 0 15,21-21 1,0 0 0,1 0-16,-1 0 0,0 0 0,0-21 15,0 0-15,22-1 0,-22 1 16,21 0-16,-21-21 0,22-1 15,-22 1-15,21 0 0,-21-1 16,0 22-16,22-21 0,-22 21 0,-21-22 16,21 22-16,0 21 15,-21 21 1,0 1-16,0-1 0,0 0 0,0 21 16,0-21-16,0 22 0,0-22 15,0 0-15,0 21 0,0-20 0,0-1 16,0 0-16,0 0 0,0 0 15,21 0-15,1-21 0,-1 22 0,0-1 16,0-21-16,21 0 0,1 0 0,-1 0 16,0 0-16,1 0 15,-1 0-15,22 0 0,-22 0 0,0-21 16,22 21-16,-22-22 0,0 1 0,1 0 16,-1-21-16,0 21 0,-20-22 15,-1 22-15,0-21 0,0-22 0,-21 22 16,21 0-16,-21-1 0,0 1 15,0 0-15,0-1 0,-21 22 0,0-21 16,0 42-16,0-21 0,-1 21 16,-20 0-16,21 0 0,-21 21 0,20 0 15,-20 0-15,0 21 0,21 1 16,-22-1-16,22 0 0,0 1 16,-21-1-16,20 0 0,22 1 0,0-22 15,0 21-15,0-21 0,0 1 16,0 20-16,22-42 0,-1 21 0,0 0 15,0-21-15,0 0 0,22 0 0,-22 0 16,21 0-16,-21 0 0,22 0 16,-1 0-16,-21-21 0,21 21 0,-20-21 15,20-21-15,0 20 0,-21-20 16,1 0-16,20-1 0,-21-20 0,0-22 16,0 22-16,1-22 0,-1 22 0,0-22 15,0 0-15,0 22 0,0-22 16,-21 22-16,22 20 0,-22-20 15,0 42-15,0-22 0,0 22 16,-22 21-16,1 21 0,0 0 16,0 22-16,-21-1 0,20 0 15,1 22-15,0-1 0,0 1 0,21 21 16,0-22-16,0 22 0,0-22 0,0 22 16,0-22-16,0-20 0,21 20 15,0-20-15,22-1 0,-22-21 0,21 21 16,-21-20-16,22-1 0,-1 0 15,0-21-15,1 0 0,20 0 0,-21 0 16,22 0-16,-1 0 0,-20 0 0,20-21 16</inkml:trace>
  <inkml:trace contextRef="#ctx0" brushRef="#br0" timeOffset="6443.89">14520 360 0,'0'0'0,"0"-64"0,0-41 16,0 83-16,-21 44 16,0-1-16,0 21 15,21 0-15,-21 22 0,-1-1 16,1 1-16,21-1 0,-21 22 15,0 0-15,0-1 0,0-20 0,21 21 16,0-22-16,-22 1 0,22-1 16,0-21-16,0 1 0,0-1 0,0 0 15,0-20-15,0 20 0,0-21 16,0 0-16,0 0 0,22-21 0,-22 22 16,21-22-16,0 0 0,0 0 15,0 0-15,0-22 0,1 1 16,-1 0-16,0 0 0</inkml:trace>
  <inkml:trace contextRef="#ctx0" brushRef="#br0" timeOffset="6772.35">14478 783 0,'0'0'0,"-21"-63"15,0 20-15,-1-20 0,1 21 16,0-1-16,0 1 0,0 0 0,0-1 16,21 22-16,-22-21 0,22 21 15,0-22-15,0 22 0,22-21 0,-1 21 16,21-1-16,0 1 0,1 0 15,20 0-15,-20 0 0,20 21 0,1 0 16,-1 21-16,1 0 0,20 0 16,-41 22-16,20-1 0,1 0 0,-43 1 15,21-1-15,-42 21 0,0-20 16,0-1-16,-21 0 0,0 1 0,-22-1 16,-20 0-16,21 1 15,-22-1-15,22-21 0,-22 22 0,1-22 16,20 21-16,-20-21 0,21 0 0,-1 1 15,1-1-15,0-21 0,-1 21 16,22-21-16,0 0 0,21 21 0,21-21 31,21 0-31,-20 0 0,20 0 0,21 0 16,-20 0-16</inkml:trace>
  <inkml:trace contextRef="#ctx0" brushRef="#br0" timeOffset="7391.79">15325 762 0,'-64'21'16,"22"0"-1,21 22-15,-1-1 0,-20-21 16,21 22-16,0-1 0,0 0 0,-1 1 16,1-1-16,21 0 0,-21-21 15,21 22-15,0-22 0,0 0 0,0 0 16,21 0-16,0-21 0,1 22 0,-1-22 15,21 0-15,-21 0 0,22 0 16,-1 0-16,0 0 0,1 0 0,-1-22 16,0 22-16,1-21 15,-22 0-15,0 0 0,21-21 0,-42 20 16,0-20-16,21 21 0,-21-21 0,0-1 16,0 1-16,0 21 0,0-22 15,-21 22-15,21 0 0,0 0 0,0 0 31,21 21-15,1 0 0,-1-21-16,21 21 0,-21 0 0,22-22 15,-1 1-15,-21 21 0,21-21 16,1 21-16,-1-21 0,-21 21 16,22 0-16,-22 0 0,0 0 15,0 0-15,0 0 0,0 0 0,1 21 16,-22 0-16,0 22 0,0-1 0,0 0 15,0 1-15,0 20 0,0-21 16,0 22-16,0-1 0,0 1 0,-22-1 16,1 1-16,0-1 0,0 22 15,0-21-15,0-1 0,-22 22 0,22-22 16,0 22-16,-21-22 0,20 1 0,-20-1 16,21-20-16,0 20 0,0-20 15,-1 20-15,22-21 0,0 1 0,0-22 16,0 21-16,0-21 0,0 1 15,0-1-15,22-21 16,-1 0-16,0 0 16,-21-21-16,21-22 15,0 22-15,-21-21 0,21 21 0,1-22 16,-1-20-16</inkml:trace>
  <inkml:trace contextRef="#ctx0" brushRef="#br0" timeOffset="7696.59">15896 1185 0,'0'0'0,"-21"-63"0,21 21 0,0-22 16,-21 22-16,21-1 0,0 1 16,0 0-16,0-1 0,21 22 15,0 0-15,0 0 0,0 0 16,1 0-16,20-1 0,0 22 0,1 0 16,-1 0-16,-21 0 0,21 22 15,1-1-15,-1 0 0,-21 0 0,0 21 16,1 1-16,-22-22 0,0 21 15,0 1-15,0-1 0,0-21 0,-22 21 16,1-20-16,-21 20 0,21-21 0,0 0 16,-22 0-16,22 1 0,-21-22 15,21 21-15,-1-21 0,1 0 0,0 0 32,42 0-17,0-21-15,1-1 16,20 1-16,0 0 0</inkml:trace>
  <inkml:trace contextRef="#ctx0" brushRef="#br0" timeOffset="8048.16">16849 762 0,'0'-21'16,"-22"21"-16,1 0 0,0 21 0,0 0 15,0 0-15,0 1 0,-1 20 16,1-21-16,0 21 0,0 1 15,0-1-15,21 0 0,0 1 0,0-1 16,0-21-16,0 22 0,0-22 16,21 0-16,0 0 0,0 0 0,0 0 15,1-21-15,20 0 0,-21 0 16,21 0-16,1 0 0,-1 0 0,-21-21 16,22 0-16,-22 0 0,21 0 15,-21-22-15,0 1 0,1 0 0,-1-1 16,0-20-16,-21 21 0,21-1 15,-21 1-15,0 0 0,0 20 0,0 1 16,0 0-16,-21 21 16,0 0-16,0 0 15,-1 0-15,22 21 0,-21-21 0,21 21 16,0 1-16,0-1 16,0 0-16,21-21 15,22 0-15</inkml:trace>
  <inkml:trace contextRef="#ctx0" brushRef="#br0" timeOffset="8328.16">17674 783 0,'0'0'0,"21"-21"31,-21 42-15,0 0-16,0 22 0,-21-22 16,21 42-16,0-20 0,-21 20 15,21 1-15,-21-1 0,0 1 16,21-1-16,-22 1 0,1 20 0,0-20 15,0-1-15,0 1 0,0-1 0,-1-20 16,1 20-16,0 1 0,21-22 16,-21 22-16,21-22 0,-21 0 0,21 1 15,-21-1-15,21-21 0,0 21 0,0-20 16,0-1-16,0 0 0,0 0 16,0 0-16,21-21 0,0 0 15,0 0-15,0 0 16,0-21-16,1 0 15</inkml:trace>
  <inkml:trace contextRef="#ctx0" brushRef="#br0" timeOffset="8600.45">17738 1016 0,'0'0'0,"0"-63"0,0 41 0,0-20 16,0 21-16,-22 0 0,22 0 15,0-1-15,22 22 16,-1 0 0,0 0-16,0 0 0,0 0 15,0 22-15,22-1 0,-22 0 0,0 21 16,0-21-16,0 1 0,-21 20 16,22-21-16,-22 21 0,0-20 0,0-1 15,0 21-15,-43-21 0,22 0 16,0 1-16,-21-1 0,20 0 0,-20-21 15,0 21-15,-1-21 0,-20 0 16,21 0-16,-22 0 0</inkml:trace>
  <inkml:trace contextRef="#ctx0" brushRef="#br0" timeOffset="9680.58">3323 2328 0,'0'0'0,"-63"0"0,-86 22 16,107-22-16,0 0 0,-1 0 0,-20 0 16,21 0-16,-1 0 0,1 0 15,0 0-15,20 0 0,-20 0 16,21-22-16,-21 22 0,20-21 0,1 21 15,0-21-15,0 21 0,21-21 16,-21 0-16,21 0 31,21 21-15,0 0 0,21 0-16,-20 0 0,20 0 0,0 0 15,1 0-15,20 0 0,-21 0 16,22 0-16,-1 0 0,22 0 15,-21 0-15,41 0 0,-20 0 0,21 0 16,21 0-16,0 0 0,0 0 16,0 21-16,21-21 0,21 21 0,1-21 15,-1 21-15,22-21 0,-1 21 16,1-21-16,-1 21 0,22-21 0,-1 22 16,1-1-16,0-21 0,21 21 15,-1 0-15,1-21 0,21 21 0,0-21 16,0 0-16,21 21 0,1-21 15,-1 0-15,0 0 0,21 0 0,1 22 16,-1-22-16,0 0 0,1 0 0,-1 0 16,0 0-16,1 0 15,-1 0-15,0 0 0,-21 0 0,22 0 16,-22 0-16,0 0 0,0 0 16,-21 0-16,-21 0 0,21 0 0,-42 0 15,-22 0-15,1 0 0,-22 0 16,-42 0-16,0 21 0,-21-21 0,0 21 15,-43-21-15,1 0 0,-22 21 0,0-21 16,-20 0-16,-1 0 0,0 0 16,0 0-16,-42 0 47,0 0-47,0 0 15,-22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38:42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6286 7557 0,'0'0'0,"0"-22"0,0 1 15,0 0-15,0 0 16,0 0-16,-21 0 0,0 21 16,21 21-1,0 0-15,0 0 16,0 21-16,0-20 0,0 20 0,0 21 16,0-20-16,0 20 0,-21 1 15,21-1-15,-21 22 0,0-22 16,-1 1-16,1-1 0,21 1 0,-21-22 15,0 22-15,21-43 0,-21 21 16,21-21-16,0 1 0,21-44 31,0 1-31,0-21 16,0 0-16,1-1 0,-1-20 0,0-1 16,21 1-16,-21-1 15,1 1-15,-1-1 0,0 1 0,0 20 0,0 1 16,0 0-16,1-1 0,-1 22 15,0 0-15,0 21 16,0 21 0,-21 22-16,0-22 0,21 0 0,1 21 15,-1 1-15,-21-1 0,21 0 0,-21 1 16,21-1-16,0 0 0,0 22 16,1-22-16,-1-21 0,21 22 0,-21-1 15,22-21-15,-1 0 0,0 0 16,1 1-16,-1-22 0,-21 0 0,21 0 15,1 0-15,-1-22 0,0 1 0,1 0 16,-1-21-16,0 21 0,-20-43 16,20 22-16,-21-22 0,0 22 0,0-22 15,1 1-15,-1-1 0,-21 1 16,0-1-16,0 1 0,0 21 16,0-22-16,0 22 0,0-1 0,0 22 15,0 0-15,0 0 0,-21 21 16,-1 21-1,22 0-15,-21-21 16,21 21-16,0 22 0,0-22 0,0 0 16,0 21-16,0-20 0,0 20 15,0 0-15,0 1 0,0-22 0,0 21 16,0 0-16,0 1 0,0-1 0,21 0 16,-21-20-16,22 20 0,-22-21 15,21 0-15,0 0 0,-21 1 16,21-22-16,0 0 0,0 0 15,1 0-15,-1-22 0,21 1 0,-21 0 16,0-21-16,22 21 0,-22-22 0,0 1 16,0 0-16,0-22 0,1 22 15</inkml:trace>
  <inkml:trace contextRef="#ctx0" brushRef="#br0" timeOffset="1035.26">8128 6879 0,'0'64'16,"0"-43"0,0 21-16,0 1 0,-21-1 0,21 21 0,-21-20 15,21 20-15,0 1 0,0-1 16,-22 1-16,1-1 0,21 1 0,-21-1 15,0 1-15,21-22 0,-21 22 0,0-22 16,21 0-16,-22 1 0,22-1 16,0 0-16,-21-21 0,21 22 0,0-22 15,-21-21-15,21 21 0,0-42 32,0 0-32,0 0 0,0-1 15,21-20-15,0 0 0,-21-1 16,22 1-16,-1 0 0,0-1 0,21 1 15,-21 0-15,1-1 0,20 1 16,-21 0-16,0 21 0,0-1 0,1 22 16,-1 0-16,0 0 0,0 0 0,0 22 15,0-1-15,-21 0 0,0 0 16,0 21-16,22 1 0,-22-1 0,0 0 16,0 1-16,0-1 0,0 22 15,0-22-15,0 0 0,0 1 16,0-1-16,0-21 0,0 21 0,0-20 15,21-1-15,-21 0 0,21-21 16,0 0-16,0 0 0,22 0 0,-1 0 16,0-21-16,1 0 0,-1-22 0,0 22 15,1-21-15,-1-1 0,21 1 16,-41 0-16,20-1 0,0 1 0,-21 0 16,1 21-16,-22-1 0,21-20 15,-21 21-15,0 0 0,0 42 31,-21 0-15,21 0-16,-22 0 0,22 1 0,0 20 16,0 0-16,-21-21 0,21 22 0,0-1 15,0 0-15,0-20 0,0 20 16,0-21-16,0 0 0,21 22 0,1-22 16,-1 0-16,0-21 0,21 0 15,-21 0-15,22 0 0,-22-21 16,21 0-16,1-1 0,-1-20 0,-21 21 15,21-21-15,1-1 0,-22 1 16,0 0-16,21-1 0,-20 1 0,-1 0 16,-21 20-16,21 1 0,-21-21 0,0 21 15,21 21-15,-21-21 16,0 42 0,0 0-1,0 21-15,0-21 0,-21 22 0,21-1 16,-21 0-16,21 22 0,0-1 0,0-20 15,-21 20-15,21 1 0,-22-1 16,22 1-16,-21-1 0,21 1 0,0-1 16,0 1-16,0-1 0,0 22 0,0-22 15,0 1-15,0-1 0,0 1 16,0-1-16,21 1 0,-21-22 0,0 22 16,0-22-16,0 0 0,0 1 15,0-1-15,-21-21 0,0 22 0,-21-22 16,-1 0-16,1-21 0,0 21 15,-1-21-15,-20 21 0,-1-21 0,1 0 16,-1 0-16,1-21 0,-1 0 0,1 21 16,-1-21-16,22 0 0,0-1 15,-1 1-15,1 0 0,0 0 0,21 0 16,-1 0-16,1-1 0,21 1 0,0 0 16,0-21-16</inkml:trace>
  <inkml:trace contextRef="#ctx0" brushRef="#br0" timeOffset="1496.18">11663 7281 0,'0'0'15,"0"-21"-15,0 0 0,0 0 0,0 0 0,0 0 16,-21 21-16,-1 0 16,1 21-16,0 0 0,21 21 0,-21 1 15,0 20-15,0-21 0,-1 22 16,22 21-16,-21-22 0,0 1 0,21 20 16,0 1-16,-21-22 0,21 22 0,-21-21 15,0-1-15,21 1 16,-22-22-16,22 0 0,0 1 0,0-1 15,0-21-15,0 0 0,0 0 0,0-42 32,0 0-32</inkml:trace>
  <inkml:trace contextRef="#ctx0" brushRef="#br0" timeOffset="1836.18">11197 7535 0,'0'0'0,"-21"-42"15,0 0-15,0-22 0,-1 22 16,22 0-16,0-1 0,0-20 0,0 20 16,43 22-16,-22-21 0,21 0 15,22 20-15,-1 1 0,1 0 0,-1 0 16,22 0-16,0 21 0,-1 0 0,1 0 16,0 0-16,-1 21 0,1 0 15,-22 0-15,-20 22 0,-1 20 0,0-21 16,-42 22-16,0-1 0,0 1 15,-42-1-15,21-20 0,-43 20 0,1-20 16,21 20-16,-43-21 0,21-20 0,1 20 16,21-21-16,-22 21 0,1-20 15,20-1-15,1-21 0,21 21 16,-22-21-16,22 0 0,42 0 31,1 0-31,-1 0 0,0 0 16,21 0-16,1 0 0,-1 0 0,0-21 15,-21 21-15</inkml:trace>
  <inkml:trace contextRef="#ctx0" brushRef="#br0" timeOffset="2212.04">12023 7959 0,'0'0'0,"-22"0"0,1 0 15,0 0-15,21-21 0,-21-1 16,21 1-16,0 0 15,0 0-15,0 0 0,21 0 0,0-1 16,0 1-16,22 0 0,-1 0 0,0 0 16,1 0-16,-1 21 0,0 0 15,1 0-15,-22 0 0,21 21 0,1 0 16,-22 0-16,0 0 0,0 0 16,0 1-16,0 20 0,-21-21 0,0 21 15,0-20-15,0 20 0,0 0 16,0-21-16,-21 1 0,0 20 15,21-21-15,-21-21 0,0 21 0,0-21 0,-1-21 32,22 0-17,0 0-15,0 0 0,0-22 0,0 22 16,0 0-16,22 0 0,-22 0 0,21-1 16,-21 1-16,21 0 0,0 0 15,0 0-15,0 21 0,1-21 0,-1 21 16,0-22-16,0 1 0,21 21 0,1-21 15,-1 21-15</inkml:trace>
  <inkml:trace contextRef="#ctx0" brushRef="#br0" timeOffset="2547.11">13144 7684 0,'0'0'0,"-21"63"32,-21-42-32,21 0 15,0 1-15,-22 20 0,22-21 0,0 21 16,0 1-16,0-1 0,-1 0 0,1 1 15,21-1-15,0 0 0,0-20 16,0 20-16,0-21 0,0 0 0,21 0 16,1 1-16,-1-1 0,21-21 0,0 0 15,1 0-15,20 0 0,-20 0 16,-1-21-16,21 21 0,-20-22 0,-1-20 16,0 21-16,1-21 0,-1 20 15,-21-20-15,0 0 0,-21-1 16,0 1-16,0 0 0,-21 21 0,-21-22 15,21 22-15,-43 0 0,22 0 16,-22 0-16,22-1 0,-21 22 0,-1 0 16,22 0-16,-1 0 0,22 0 0,-21 0 15,21 0-15,21 22 16,21-22-16,21 0 16,1 0-16,-22 0 0,21 0 0,0 0 15</inkml:trace>
  <inkml:trace contextRef="#ctx0" brushRef="#br0" timeOffset="2868.06">13864 7726 0,'0'0'0,"0"21"47,-21 0-47,21 0 15,0 22-15,0-1 0,0 22 0,-21-22 16,21 21-16,0 1 0,-21 21 15,21-22-15,0 22 0,-22-22 0,22 22 16,-21-22-16,21 22 0,0 0 0,-21-1 16,0 1-16,21 0 0,-21 21 15,21-22-15,-21 1 0,21 0 16,0-1-16,0 1 0,0 0 0,0-22 16,0 22-16,0-22 0,0 1 0,-22-22 15,22 22-15,0-43 0,-21 21 16,21-21-16,0 0 0,0-42 15,0 0 1,0-21-16,0-1 0,21-20 0,-21-1 16,43 1-16,-22-22 0</inkml:trace>
  <inkml:trace contextRef="#ctx0" brushRef="#br0" timeOffset="3188.15">13843 8001 0,'0'0'0,"-21"-42"0,0-1 0,-1 1 0,1 21 16,21-21-16,0 20 0,0 1 0,0 0 16,0 0-16,0 0 0,0 0 15,21-1-15,22 22 0,-22 0 0,21 0 16,1 0-16,-1 0 0,0 0 16,22 0-16,-22 22 0,0-1 15,1 0-15,-22 0 0,21 21 0,-21-20 0,-21 20 16,0 0-16,0 1 0,-21-22 15,-21 21-15,21-21 0,-22 22 16,1-22-16,-21 0 0,20 0 0,-20-21 16,20 21-16,1 0 0,21-21 15,-21 0-15,20 0 0,1 0 0,42-21 32,1 0-32,-1 0 15,21 21-15,-21-21 0,22 0 0,-22-1 16</inkml:trace>
  <inkml:trace contextRef="#ctx0" brushRef="#br0" timeOffset="3524.18">14393 7916 0,'0'22'16,"21"-22"-1,1 0-15,-22-22 16,21 22-16,0 0 0,0-21 0,0 0 15,0 21-15,22-21 0,-22 0 0,0 0 16,0-1-16,0 1 0,1 0 16,-1 0-16,-21 0 0,0 0 0,0-1 15,-21 22 1,-1 0-16,1 22 0,-21-1 16,21 0-16,0 21 0,-22-21 15,22 1-15,0 20 0,0 0 0,0-21 16,21 22-16,0-1 0,0-21 15,0 22-15,0-22 0,0 0 0,21 0 16,0 0-16,0-21 0,0 21 16,22-21-16,-22 0 0,21 0 0,0 0 15,-20 0-15,20-21 0,0 0 0,1 0 16,-1 0-16,0 0 0</inkml:trace>
  <inkml:trace contextRef="#ctx0" brushRef="#br0" timeOffset="3840.11">15049 7832 0,'0'-43'15,"0"86"-15,0-107 0,-21 43 0,21 0 0,0 0 16,0 0-16,21 21 16,1-22-16,-1 22 15,21 0-15,-21 0 0,22 0 0,-1 0 16,0 0-16,1 22 0,-22-1 0,21 0 16,-21 0-16,0 21 0,1-20 15,-1 20-15,-21 0 0,0 1 0,0-1 16,0 0-16,0 1 0,0-1 15,-21-21-15,21 0 0,-22 0 0,1 1 16,0-1-16,0-21 0,0 0 0,0 0 16,-1-21-1,22-1-15,0-20 0,0 21 16,0-21-16,0-1 0,0 1 0,22 0 16,-1-1-16,0 1 0,0 0 15,0 20-15,22-20 0,-22 0 0,21 21 16,0-22-16,-20 22 0,20 0 0,0-21 15,1 20-15,-22 1 0</inkml:trace>
  <inkml:trace contextRef="#ctx0" brushRef="#br0" timeOffset="4543.74">16171 7197 0,'-21'0'31,"0"21"-31,21 0 0,-21 21 15,0-20-15,-1 20 0,22 21 0,-21-20 16,0-1-16,0 22 0,0-1 16,0-21-16,-1 22 0,1-1 0,21-20 15,-21 20-15,0 1 0,21-22 16,-21 22-16,21-22 0,0 0 0,0-21 16,0 22-16,0-22 0,21 0 0,21 0 15,-21-21-15,1 0 0,20 0 16,-21 0-16,21 0 0,1-21 15,-1 0-15,0 0 0,1 0 0,-1-22 16,0 22-16,1-21 0,-22-1 16,21 1-16,1 0 0,-22 21 0,0-22 15,0 22-15,0 0 0,-21 0 0,0 42 32,-21 0-32,0 0 15,21 22-15,-21-22 0,0 21 16,21-21-16,-22 22 0,22-1 0,0 0 15,0-21-15,0 22 0,0-22 0,0 0 16,22 0-16,-1 0 0,21-21 16,-21 0-16,0 0 0,22 0 0,-1 0 15,0 0-15,-20-21 0,20 0 16,-21 0-16,21-21 0,-20 20 16,20-20-16,-21 0 0,0-22 0,0 22 15,1 0-15,-1 20 0,-21-20 0,21 21 16,-21 0-16,21 0 0,-21 42 31,0 0-31,-21 0 0,0 21 16,0 1-16,21-1 0,-22 22 0,1-22 15,0 21-15,0 22 0,0-21 0,0-1 16,-1 1-16,1-1 0,0 22 16,0-22-16,0 22 0,0-22 0,-1 1 15,22-1-15,-21 1 0,21-1 16,0 1-16,0-1 0,0-20 0,0-1 15,0 0-15,0 1 0,0-1 16,0 0-16,0-20 0,0-1 0,0 0 16,0 0-16,21-42 31,-21 0-31,0-22 0,0 22 16,22-21-16,-22 0 0,21-1 0</inkml:trace>
  <inkml:trace contextRef="#ctx0" brushRef="#br0" timeOffset="4767.6">15811 7641 0,'0'0'0,"22"-42"31,-1 42-31,0 0 0,21 0 0,1 0 16,-1-21-16,0 21 0,22 0 0,-22-21 16,22 21-16,-22 0 0,21-22 0,-20 22 15,-1-21-15,0 0 0,-20 21 16</inkml:trace>
  <inkml:trace contextRef="#ctx0" brushRef="#br0" timeOffset="5811.17">17907 7599 0,'0'0'0,"21"0"0,106 21 31,-85-21-31,22 0 0,-22 0 0,22-21 15,-1 21-15,1-21 0,-1 0 16,22-1-16,-22 1 0,1-21 0,-1 21 16,1-22-16,-1 1 0,1 0 0,-22-1 15,1-20-15,-1 21 0,0-1 16,-21 1-16,1 0 0,-22-1 0,0 1 16,0 0-16,0-1 0,-22 22 15,1-21-15,-21 21 0,21 21 0,-22-22 16,22 22-16,-21 0 0,0 0 15,-1 22-15,1-1 0,0 0 0,-1 21 16,1 1-16,0 20 0,-1 22 16,1-1-16,-22 1 0,22 21 15,0 0-15,-22 0 0,22-1 0,0 22 16,-1 0-16,-20-21 0,20 21 16,22 0-16,-21 0 0,21-21 0,0 21 15,-1 0-15,22-21 0,0 0 0,0 0 16,0-22-16,0 22 0,0-21 15,22-22-15,-1 22 0,-21-22 0,21 1 16,0-22-16,0 1 0,0-1 0,22-21 16,-22 0-16,0 0 0,21-21 0,1 0 15,-1 0-15,0-21 0,1-21 16,20 21-16,1-22 0,-1-20 0,1 21 16,-1-22-16,1 1 0,-1-22 15,-20 21-15,-1-20 0,0-1 16,1 0-16,-43-20 0,0 20 0,0-21 15,0 21-15,-22 1 0,-20-1 0,0 0 16,-22 1-16,1-1 0,-1 22 16,-20-22-16,-1 43 0,21-1 0,-20 1 15,20 21-15,1 0 0,20-1 0,-20 1 16,42 21-16,-22 0 0,22 0 16,0 0-16,42 0 15,22 0 1,-22 0-16,21 0 0,22 0 15,-22 0-15,43 0 0,-22 0 0,22-21 16,-22 21-16,22-21 0,0 0 16,-22 0-16,1-1 0,-1 1 0,1 0 15,-1 0-15,1 0 0,-22 21 0,-21-21 16,21-1-16,-20 1 0,-22 0 16,21 21-16,-42 21 31,21 0-31,0 1 15,-22-1-15,1 0 0,0 0 0,21 21 16,0-20-16,-21 20 0,0-21 16,21 21-16,-21-20 0,21 20 0,0-21 15,0 0-15,-22 0 0,22 1 16,0-1-16,22-21 16,-1 0-16,0-21 15,-21-1-15,42 1 0,-21 0 16</inkml:trace>
  <inkml:trace contextRef="#ctx0" brushRef="#br0" timeOffset="5987.34">19473 7366 0,'0'0'0,"-21"-21"0,0 21 0,0 0 0,0 0 16,-1 0-16,1 0 15,0 0-15,0 0 16,42 0 15,0 0-31,0 0 0,1 0 16</inkml:trace>
  <inkml:trace contextRef="#ctx0" brushRef="#br0" timeOffset="6264.24">20278 6773 0,'0'0'0,"-22"0"0,1-21 16,0 21-16,0 0 0,0 0 15,21 21-15,-21 1 0,-1-1 16,1 21-16,21 0 0,-21 22 0,0-1 16,0 1-16,0-1 0,21 22 15,-22 0-15,1-22 0,0 22 0,0-22 16,21 1-16,-21-1 0,0-20 0,21 20 15,0-20-15,-22-1 0,22 0 16,-21 1-16,21-22 0,0 21 0,0-21 16,21-21-16,1 0 15,-1 0-15,0 0 16</inkml:trace>
  <inkml:trace contextRef="#ctx0" brushRef="#br0" timeOffset="6624.83">20278 7768 0,'0'0'0,"21"0"16,0 0-1,0-21-15,0 21 0,0-21 0,22 21 16,-22-21-16,21 0 0,1 21 16,-1-22-16,0 1 0,1 0 0,-1 0 15,0 0-15,-21 0 16,1-1-16,-1 1 0,-21 0 0,0 0 15,0 0-15,-21 21 16,-22 0-16,22 0 0,-21 21 16,-22 0-16,22 0 0,-22 22 0,22-22 15,0 21-15,-1 0 0,1 1 16,0-1-16,21 0 0,-1 1 0,22-1 16,0 0-16,0-20 0,0-1 0,22 0 15,-1 0-15,0 0 16,21 0-16,1-21 0,-1 0 0,21 0 15,-20 0-15,20 0 0,-20 0 16,20-21-16,-21 0 0,1 21 0,-1-21 16,0 0-16,-20 0 0,-1-1 0,-21 1 15</inkml:trace>
  <inkml:trace contextRef="#ctx0" brushRef="#br0" timeOffset="7440.44">6202 9208 0,'42'0'47,"-21"0"-47,0 0 0,1 0 15,20 0-15,0 0 0,1 0 0,20 0 16,1 21-16,-1-21 0,22 0 16,-1 0-16,22 0 0,-21 0 0,42 0 15,0 0-15,0 0 0,21 0 0,21 0 16,22 0-16,-1 0 0,1 0 15,42 0-15,0 0 0,-1 0 0,22 0 16,22 0-16,-1 0 0,21 0 0,22 0 16,-22 0-16,21 0 15,22 0-15,0 0 0,-1 0 0,22 0 16,0 0-16,0 0 0,21 21 0,-21-21 16,21 0-16,0 21 0,21-21 15,-21 21-15,21 0 0,-21-21 0,0 22 16,0-1-16,0-21 0,-21 21 15,-21 0-15,-1-21 0,1 21 0,-22-21 16,-20 21-16,-22 1 0,0-22 16,-21 21-16,-21 0 0,0-21 0,-43 21 15,-20 0-15,-1 0 0,-21-21 0,-42 22 16,21-1-16,-42 0 0,-22 0 16,-21 0-16,1 0 0,-22 1 15,-21-1-15,-21 0 0,0 0 0,-22 0 16</inkml:trace>
  <inkml:trace contextRef="#ctx0" brushRef="#br0" timeOffset="8232.17">5778 10986 0,'0'0'0,"0"-22"0,-42 1 31,42 0-31,-21 21 16,0 0-16,21 21 15,0 0-15,0 1 0,-21 20 16,21 0-16,0 1 0,0 20 16,0 1-16,0-1 0,0 1 15,0-1-15,-22 1 0,22-1 0,0 1 16,0-22-16,0 21 0,0-20 0,0-1 16,0 0-16,0 1 0,0-1 15,0-21-15,0 22 0,0-22 0,0 0 16,22-21-16,-1 0 15,0 0-15,-21-21 0,21 21 16,0-43-16,-21 22 0,21-21 0</inkml:trace>
  <inkml:trace contextRef="#ctx0" brushRef="#br0" timeOffset="8611.29">6329 11345 0,'0'0'0,"0"106"31,0-85-31,21-21 16,0 0 0,0 0-16,0-21 15,1 0-15,-1 0 0,-21 0 0,21 0 16,-21-1-16,0 1 15,0 0-15,0 0 0,-21 0 16,0 21-16,-1 0 0,1 0 16,0 0-16,0 0 0,21 21 15,-21-21-15,0 21 0,21 0 16,0 0-16,0 1 0,0-1 16,0 0-16,21-21 31,0 0-16,-21-21 1,0 0-16,0-1 16</inkml:trace>
  <inkml:trace contextRef="#ctx0" brushRef="#br0" timeOffset="9499.17">8636 10795 0,'0'21'0,"21"-21"0,-21 21 15,21-21-15,-21 22 16,21-22 0,1 0-16,-1 0 0,0 0 0,0 0 15,0 0-15,22 0 0,-1-22 16,0 1-16,1 21 0,-1-21 15,0 0-15,1-21 0,-1 20 0,0 1 0,1-21 16,-22 21-16,0 0 16,-21-22-16,0 22 0,0 0 0,0 0 15,-21 0-15,0-1 0,-1 1 16,-20 0-16,0 21 0,-22 0 0,1 0 16,-1 0-16,1 21 0,20 0 15,-20 1-15,-1-1 0,22 0 0,0 21 16,-1-21-16,22 22 0,0-1 15,0 0-15,21-20 0,0 20 0,0 0 16,0-21-16,0 1 0,21 20 0,0-21 16,0 0-16,1-21 0,20 21 15,0-21-15,-21 0 0,22 0 16,20 0-16,-20 0 0,-1 0 0,0 0 16,-21 0-16,22-21 0,-22 21 15,0 0-15,-21-21 0,-42 21 16,21 0-1,-22 0-15,1 0 0,-22 0 0,1 0 16,21 0-16,-22 21 0,1 0 16,20 1-16,1-1 0,0 0 0,-1 21 15,22-21-15,0 22 0,0-1 0,0 0 16,21 1-16,0-22 0,0 21 16,0 1-16,0-22 0,0 21 15,0-21-15,21 0 0,0 1 0,0-1 16,0 0-16,0-21 0,22 0 15,-1 21-15,0-21 0,1 0 0,-1 0 16,22 0-16,-1-21 0,-21 0 16,22 0-16,-1-1 0,1 1 0,-1 0 15</inkml:trace>
  <inkml:trace contextRef="#ctx0" brushRef="#br0" timeOffset="10356.14">9715 10986 0,'0'0'0,"22"-43"0,-22 22 0,21 0 15,-21 0-15,0 0 0,0-22 0,0 22 16,-21 0-16,-1 21 0,1-21 16,0 21-16,0 0 0,0 0 15,0 0-15,-1 0 0,1 21 16,0 0-16,21 0 0,-21 22 0,0-22 16,0 21-16,21-21 0,0 22 0,-22-1 15,1 0-15,21 1 0,-21 20 16,21-21-16,0 1 0,0-22 0,0 21 15,0-21-15,0 22 0,0-22 16,0 0-16,0 0 0,21-21 16,0 0-1,1-21-15,-1 0 16,21 0-16,-21-22 0,0 22 0,1-21 16,20 0-16,-21-1 0,0 1 15,0 0-15,22-1 0,-43 1 0,21 0 16,0 20-16,-21-20 0,21 21 0,-21 0 15,0 0-15,0-1 16,0 44 0,0-1-1,0 0-15,0 21 0,0-21 0,0 22 16,0-22-16,-21 21 0,21 1 0,0-1 16,0 0-16,0 1 0,0-22 15,0 21-15,0 0 0,0-20 16,0-1-16,0 0 0,0 0 15,0 0-15,21 0 0,0-21 16,1 0-16,20 0 0,-21 0 0,21-21 16,1 0-16,-1 0 0,0 0 15,1-22-15,-1 1 0,0 0 0,22-1 16,-22 1-16,1 0 0,-1-1 0,0 1 16,1 0-16,-1-1 0,-21 22 15,21-21-15,-20 21 0,-1 0 16,0 21-16,-21-22 0,-21 22 15,0 0 1,-22 0-16,22 0 0,0 22 0,-21-1 16,20 0-16,-20 0 0,21 0 15,0 0-15,0 1 0,21-1 16,0 0-16,0 0 0,0 0 0,21-21 16,0 21-16,0 1 0,0-1 15,0-21-15,1 21 0,20-21 0,-21 21 16,0 0-16,22-21 0,-22 21 15,0 1-15,0-22 0,-21 21 0,0 0 16,0 0 0,-21-21-16,0 0 15,-22 0-15,22 21 0,0-21 0,-21 0 0,21 0 16,-1 0-16,-20 0 16,21 0-16,0 0 0,0 0 15,21-21-15,0 0 16,21 0-1,0 21-15,0-21 0,21 21 0,-20-22 16,-1 1-16,21 0 0,0 0 0</inkml:trace>
  <inkml:trace contextRef="#ctx0" brushRef="#br0" timeOffset="10996.25">11261 10837 0,'0'0'0,"21"-21"0,0 21 0,-21-21 0,21 21 16,-21 21 15,-21 0-31,21 1 16,-21-1-16,0 0 0,21 0 15,-22 0-15,22 22 0,-21-22 0,21 0 16,-21 21-16,21-21 0,0 22 0,0-22 16,0 0-16,0 0 0,21 0 15,0 1-15,1-22 0,-1 0 0,0 0 16,0 0-16,21 0 15,-20 0-15,20 0 0,-21-22 0,21 1 16,1-21-16,-22 21 0,0 0 0,21-1 16,-20-20-16,-1 21 0,0 0 15,0 0-15,0-1 0,-21 1 0,0 0 16,21 0-16,-21 0 0,22 0 16,-22-1-16,-22 44 46,1-1-46,21 0 0,-21 21 0,0-21 16,0 22-16,21-1 0,-21 0 0,-1 22 16,22-1-16,0 1 0,0-1 15,-21 1-15,21-1 0,-21 22 0,21-21 16,0-1-16,-21 1 0,21 20 16,0 1-16,0 0 0,0-22 15,0 22-15,0-1 0,21 1 0,-21-21 16,21-1-16,0 22 0,-21-22 0,0 22 15,0-22-15,0 1 0,0-22 16,0 22-16,0-22 0,0 0 0,-21 1 16,0-1-16,0-21 0,0 0 0,0 1 15,-1-22-15,1 0 0,0 0 16,-21 0-16,21 0 0,-1 0 0,1-22 16,-21 1-16,21 0 0,0-21 0,21 21 15,-22-22-15,1 22 16,21-21-16,-21-1 0,21 22 0,0-21 15,0 0-15,0-1 0,0 22 0,0-21 16,0-1-16,0 1 0,0 0 0,21-1 16,-21 1-16,21 0 0</inkml:trace>
  <inkml:trace contextRef="#ctx0" brushRef="#br0" timeOffset="11700.02">6181 6646 0,'0'0'0,"0"-21"0,21 0 0,-21 0 0,0 0 16,0 0-16,0-1 0,0 1 0,0 0 15,0 0-15,0 0 16,-21 42 0,-1 21-16,1 1 15,0 20-15,-21 1 0,-1 20 16,1 1-16,0 21 0,-22 21 0,-20 21 15,-1-21-15,0 21 0,1 21 16,-1-20-16,0 20 0,22-21 0,-22 0 16,22 0-16,-1-21 0,1 0 15,-1 0-15,22-21 0,-1-21 0,1 0 16,21-22-16,0 1 0,0-22 0,-1 0 16,22 1-16,0-22 0,0 0 15,-21-42 1,21 0-16</inkml:trace>
  <inkml:trace contextRef="#ctx0" brushRef="#br0" timeOffset="12595.55">381 7599 0,'0'0'0,"0"-42"0,42-107 15,-21 128 1,-21 0-16,0 0 0,0 42 15,0 0-15,0 0 16,0 22-16,0 20 0,0-20 16,0 20-16,0 1 0,0 20 15,0 1-15,-21 0 0,0-1 16,21-20-16,-21 20 0,0 1 16,0-21-16,21-22 0,-22 21 0,1-20 15,21-1-15,-21-21 0,21 0 16,0 1-16,0-65 31,0 22-31,21-21 16,-21-1-16,21-20 0,1-1 0,-22-20 15,21-1-15,0 22 0,0-22 16,0 0-16,0 1 0,1-1 0,-1 0 16,0 22-16,21-1 15,-21 1-15,1 20 0,-1 22 16,0 0-16,0 21 0,0 21 15,0 22-15,1 20 0,-22-21 16,21 22-16,-21-1 0,21 1 0,-21 21 16,0-22-16,0 22 0,0-22 15,21 22-15,-21-43 0,0 22 0,0-22 16,0 0-16,0 1 0,0-1 16,0-21-16,0 0 0,0 1 15,0-1-15,0-42 31,0-1-31,-21 22 0,0-21 16,0 0-16</inkml:trace>
  <inkml:trace contextRef="#ctx0" brushRef="#br0" timeOffset="12768.04">275 8276 0,'0'0'0,"21"-21"31,0 21-31,1 0 0,-1-21 15,0 21-15,21-21 0,1 0 0,-1 21 16,0-22-16,1 22 0,-1-21 16,21 0-16,-20 0 0,-1 21 15,22-21-15,-22 0 0,21-1 16,-20 1-16</inkml:trace>
  <inkml:trace contextRef="#ctx0" brushRef="#br0" timeOffset="13280.16">1609 7832 0,'0'0'0,"0"-21"0,0-1 16,-22 22-16,1 0 0,0 0 15,0 0-15,-21 0 0,-1 0 0,1 0 16,0 0-16,-1 22 0,1-1 16,0 0-16,20 0 0,-20 21 15,21 1-15,0-1 0,0 22 16,21-22-16,0 21 0,0-20 15,0-1-15,0 0 0,0 1 0,0-22 16,0 21-16,0-21 0,21 1 16,0-22-16,21 21 0,-21-21 0,22 0 15,-22 0-15,21 0 0,1-21 16,-1-1-16,0-20 0,1 21 0,-1-21 16,0-22-16,1 22 0,-1-22 15,0-20-15,-21 20 0,22-21 16,-22 22-16,0-22 0,-21 1 15,0-22-15,21 21 0,-21 0 16,0 22-16,0-22 0,0 43 0,0 0 16,0-1-16,-21 22 0,0 0 15,0 21-15,0 0 0,-1 21 0,22 0 16,-21 22-16,0-1 0,0 21 16,21 1-16,-21 21 0,21-22 0,0 22 15,-21-1-15,21-20 0,-22 21 16,22-22-16,0 22 0,0-22 15,0 1-15,0-22 0,0 0 0,0 1 16,0-1-16,22-21 0,-1 22 16,0-43-16,0 21 0,21-21 0,-20 0 15,-1 0-15,0 0 0,21-21 16,-21 21-16,1-22 0,-1 1 16</inkml:trace>
  <inkml:trace contextRef="#ctx0" brushRef="#br0" timeOffset="13639.39">1990 8022 0,'0'0'16,"0"-21"-16,0 0 0,0 0 15,0 0-15,0-1 16,21 22 0,0 0-1,0 22-15,-21-1 16,21 0-16,0 21 0,-21-21 0,22 22 15,-22-22-15,21 21 0,-21-21 16,0 22-16,0-22 0,21 21 0,-21-21 16,0 1-16,0-1 0,0 0 15,0 0-15,0-42 32,0 0-32,0 0 0,0-22 15,0 1-15,0 21 0,21-43 16,-21 22-16,21 0 0,-21-1 0,0 1 15,0 0-15,21-1 16,-21 22-16,22 0 0,-1 21 16,0 0-16,0 0 15,0 0-15,0 0 0</inkml:trace>
  <inkml:trace contextRef="#ctx0" brushRef="#br0" timeOffset="14164.09">2836 8086 0,'0'0'0,"21"0"16,-21-21-16,0-1 15,0 1-15,0 0 0,0 0 16,0 0-16,0 0 0,0-22 16,0 22-16,0 0 0,-21-21 0,21 20 15,-21 1-15,21 0 16,-21 21-16,0 0 0,0 0 0,21 21 15,-22 0-15,1 1 0,0-1 16,0 0-16,0 21 0,0 1 0,-1 20 16,1-21-16,0 1 0,0-1 15,0 0-15,21 1 0,0-1 0,0-21 16,0 0-16,0 1 0,0-1 16,0 0-16,21-21 15,0 0-15,0 0 0,0 0 16,22 0-16,-22-21 0,21 0 0,-21-1 15,22 1-15,-22-21 0,21 0 0,-21-1 16,1 1-16,-1 0 0,0 20 16,-21-20-16,0 0 0,0 21 0,0-1 15,0 1-15,0 0 0,0 42 32,0 0-32,0 1 0,-21-1 15,21 21-15,-21 0 0,21 1 0,0-22 16,0 21-16,0 1 0,0-1 15,0-21-15,0 0 0,0 22 16,21-22-16,0-21 0,-21 21 0,21-21 16,0 0-16,0 0 0,22 0 15,-22 0-15,0 0 0,0 0 0,22-21 16,-22 0-16,0-1 0,0-20 16,0 21-16,0 0 0</inkml:trace>
  <inkml:trace contextRef="#ctx0" brushRef="#br0" timeOffset="14527.67">3281 7895 0,'0'0'0,"0"-21"0,0 42 32,-21 0-32,21 1 15,-22-1-15,22 21 0,0-21 16,0 22-16,0-22 0,-21 21 0,21-21 16,-21 0-16,21 22 0,-21-22 15,21 0-15,0 0 0,0-42 31,0 0-15,0 0-16,0 0 0,21-22 16,0 1-16,0 0 0,1-1 0,-1 1 15,0 0-15,0-1 0,0 22 0,0-21 16,1 21-16,20-1 0,-21 1 16,0 21-16,0 0 0,1 0 15,-1 21-15,-21 1 0,0-1 16,21 21-16,-21 0 0,0-20 0,0 20 15,0 0-15,0 1 0,0-1 16,0-21-16,-21 21 0,21-20 0,0-1 16,0 0-16,0 0 0,0-42 31,21 0-31,0 0 0</inkml:trace>
  <inkml:trace contextRef="#ctx0" brushRef="#br0" timeOffset="14759.36">4022 7408 0,'0'0'15,"-22"43"1,22-1-16,0 0 16,-21-20-16,0 41 0,21-21 0,-21 1 15,21-1-15,0 22 0,-21-22 16,0 21-16,21-20 0,-22 20 0,22-20 15,0-1-15,0 0 0,0-21 0,0 22 16,0-22-16,0 0 0,22-21 31,-22-21-31</inkml:trace>
  <inkml:trace contextRef="#ctx0" brushRef="#br0" timeOffset="14948.39">3789 7768 0,'0'0'16,"-21"0"-16,42 0 15,0 0-15,0 0 16,0 0-16,22 0 0,-22-21 0,0 21 16,21 0-16,-21 0 0,1-21 15,20 21-15,-21 0 0,0 0 16,0 0-16,1 0 0,-1 0 0</inkml:trace>
  <inkml:trace contextRef="#ctx0" brushRef="#br0" timeOffset="15724.15">4593 7853 0,'0'0'0,"0"-85"31,-21 85-31,0 0 16,0 0-16,-1 0 15,1 0-15,0 0 0,0 21 0,0 1 16,0-1-16,-1 0 0,1 21 16,0-21-16,0 22 0,0-22 0,0 21 15,21-21-15,0 1 0,0-1 0,0 0 16,0 0-16,0 0 0,21-21 15,0 0 1,0 0-16,0-21 0,0 0 16,1 0-16,-1 0 0,0-1 0,0 1 15,0-21-15,-21 21 0,21 0 0,-21-22 16,22 22-16,-22 0 16,0 0-16,0 0 0,0-1 0,0 44 31,0-1-16,0 0-15,0 0 0,0 0 16,0 22-16,0-22 0,0 0 16,0 0-16,0 21 0,0-20 0,0-1 15,21 0-15,0 0 16,0-21-16,0 0 0,0 0 0,1 0 16,20 0-16,-21 0 0,21-21 0,-20 0 15,20 0-15,-21-1 16,21 1-16,-20 0 0,20 0 0,-21 0 15,0-22-15,-21 22 0,0 0 0,0 0 16,0 0-16,0 0 0,0-1 16,-21 1-16,0 21 15,0 0-15,-22 0 0,22 0 16,0 0-16,0 21 0,0-21 0,21 22 16,0-1-16,0 0 0,0 0 15,0 0-15,0 0 0,0 1 16,0-1-16,0 0 0,21 0 0,-21 21 15,21-20-15,-21 20 16,0 0-16,0-21 0,0 22 0,0-1 16,0 0-16,0-20 0,0 20 0,0 0 15,0-21-15,-21 22 0,0-22 16,0 0-16,-1 0 0,1 0 0,0 1 16,0-1-16,0-21 0,21 21 15,0-42 1,21 0-1,0-1-15,0 1 0,22-21 0,-22 21 16</inkml:trace>
  <inkml:trace contextRef="#ctx0" brushRef="#br0" timeOffset="16015.57">5101 7938 0,'0'0'0,"21"0"16,0-22-1,1 1 1,-1 21-16,-21-21 0,21 0 16,-21 0-16,0 0 15,0 42 32,0 0-47,0 21 0,-21-21 16,21 22-16,0-22 0,0 21 0,0-21 15,0 1-15,0 20 0,0-21 16,0 0-16,21-21 0,0 0 16,0 0-16,0 0 15,1 0-15,-1-21 0,0 0 0,0 0 16</inkml:trace>
  <inkml:trace contextRef="#ctx0" brushRef="#br0" timeOffset="17651.84">13525 10816 0,'0'0'0,"22"0"15,-22-21 1,0 0 15,0 0 32,21 21-63,0 0 62,-21-21-46,21-1-16,0 1 16,-21 0-16,0 0 0,0 0 15,21 0-15,-21-1 16,0 1-16,0 0 0,22 0 0,-22-21 15,0 20-15,0 1 0,0 0 16,0 0-16,0 42 31,0 0-31,-22 22 0,1-22 16,21 21-16,-21 0 0,0 22 0,21-22 16,-21 1-16,0 20 0,-1-21 0,22 1 15,-21 20-15,21-20 0,-21-1 16,21 0-16,0 1 0,0-1 0,0 0 15,0-21-15,0 1 0,0 20 16,0-21-16,0 0 16,21-21-16,0 0 15,-21-21 1,22 0-16,-22 0 0,0 0 0</inkml:trace>
  <inkml:trace contextRef="#ctx0" brushRef="#br0" timeOffset="18143.52">13335 10964 0,'-21'0'15,"42"0"1,0 0-16,21 0 16,-20 0-16,20 0 0,0 0 0,1 0 15,-1-21-15,0 0 0,1 21 0,-1-21 16,0 21-16,1-21 0,20 21 15,-21-21-15,1 21 0,-1 0 0,0-22 16,-20 22-16,20 0 0,-21 0 0,-21 22 31,-21-1-31,21 0 0,-21 0 16,0 0-16,-1 0 0,1 22 16,0-22-16,0 0 0,21 21 0,0 1 15,0-22-15,0 21 0,0-21 16,0 1-16,0-1 0,0 0 15,21 0-15,0 0 0,0-21 0,1 0 16,-1 0-16,21 0 0,-21 0 0,22 0 16,-1-21-16,-21 0 0,21 0 15,1 0-15,-1-22 0,-21 22 0,22-21 16,-22 21-16,0-22 0,0 1 0,-21 21 16,0-22-16,0 1 0,0 21 15,-21-21-15,0 20 0,0 1 0,-22 0 16,1 0-16,21 21 0,-22 0 15,22 0-15,-21 0 0,21 0 16,0 0-16,-1 21 0,22 0 0,0 0 16,0 1-16,0-1 15,0 0-15,0 0 16</inkml:trace>
  <inkml:trace contextRef="#ctx0" brushRef="#br0" timeOffset="20584.14">16235 10689 0,'0'0'0,"0"-42"0,21-127 31,-21 147-31,0 1 0,0 0 15,0 0-15,-21 42 16,0 0 0,21 0-16,-22 22 0,22-22 0,-21 21 15,21 22-15,0-22 0,-21 0 16,0 1-16,0 20 0,21-20 0,-21-1 16,-1 0-16,22 1 0,-21-1 15,21 0-15,-21 1 0,21-1 0,0-21 16,0 0-16,0 0 0,0 1 15,0-44 17,0 1-32,0 0 0,21 0 15,0-21-15,1 20 0,-22-20 0,42 21 16,-21-21-16,0-1 0,22 22 16,-22-21-16,21 21 0,-21-1 0,22 1 15,-22 0-15,0 0 0,0 21 0,0 0 16,0 0-16,1 0 0,-22 21 15,21-21-15,-21 21 0,0 0 0,0 22 16,0-22-16,21 21 0,-21-21 16,0 22-16,21-1 0,-21 0 0,21 1 15,-21-1-15,21 0 0,1-20 16,-1 20-16,0-21 0,0 21 16,0-20-16,0-1 0,22-21 0,-22 21 15,21-21-15,-21 0 0,22 0 0,-1 0 16,0-21-16,1 0 0,20-1 15,-20 1-15,-1 0 0,0-21 0,1 21 16,-22-22-16,21 1 0,-21 0 16,0-1-16,-21 1 0,0 0 0,0-1 15,0 1-15,0 21 0,-21-22 0,0 22 16,0 0-16,-21 0 0,20 0 16,-20 21-16,21 0 0,-21 0 15,-1 0-15,22 21 0,-21 0 16,21 0-16,-22 22 0,22-22 0,0 21 15,0 0-15,0-20 0,-1 20 0,22 0 16,0 1-16,0-1 0,0 0 16,0-21-16,0 22 0,22-22 0,-1 0 15,0 0-15,0-21 0,0 21 16,0-21-16,22 0 0,-22 0 0,21 0 16,-21 0-16,22-21 0,-22 0 0,21 0 15,-21 0-15,22 0 0,-22-22 16,0 22-16,0-21 0,22 21 0,-43-22 15,21 1-15,0 21 16,0-22-16,-21 22 0,0 0 0,0 0 16,-21 42-1,0 0 1,0 0-16,21 1 0,0 20 0,-22-21 16,22 21-16,0-20 0,0 20 0,0 0 15,0-21-15,0 1 0,0 20 16,0-21-16,22 0 0,-1 0 0,0-21 15,21 22-15,-21-22 0,22 0 16,-1 0-16,0 0 0,1 0 0,-1-22 16,0 1-16,1 0 0,-22 0 0,21 0 15,-21-22-15,22 22 16,-22-21-16,0 21 0,0-22 0,-21 22 16,0 0-16,0 0 0,21 0 15,-21 0-15,0-1 0,0 1 0,0 42 31,-21 1-31,21-1 16,0 0-16,-21 0 0,21 0 0,-21 22 16,21-22-16,-21 0 0,21 21 0,0-21 15,0 1-15,-21-1 0,21 0 16,0 0-16,0-42 47,21 0-47,-21 0 0,21-1 0,0 1 15,0 0-15,0-21 0,-21 21 16,22-22-16,-1 22 0,0 0 0,0-21 16,21 20-16,-20 1 0,-1 0 0,-21 0 15,21 21-15,0 0 16,-21 21-16,0 21 16,0-20-16,0-1 15,0 0-15,0 21 0,0 1 0,0-22 16,0 21-16,0-21 0,0 22 0,0-22 15,21 0-15,0 0 16,1 0-16,-1 0 0,21 1 0,0-22 16,1 0-16,-1 0 0,0 0 0,22 0 15,-22 0-15,22 0 0,-22 0 16,0-22-16,22 1 0,-22 0 0,1 0 16,-22 0-16,21-22 0,-21 22 15,0 0-15,1-21 0,-22 21 0,0-1 16,0-20-16,0 21 0,0 0 0,0 0 15,0-1-15,0 1 0,-22 0 16,1 21-16,0 0 16,0 0-16,0 0 0,0 21 15,-1-21-15,-20 21 0,21 1 16,0-1-16,0 0 0,-1 0 0,1 21 16,0-20-16,0 20 0,21-21 15,-21 21-15,21-20 0,0-1 0,0 0 16,0 0-16,0 0 0,0 0 0,21 1 15,0-22-15,0 0 0,0 0 16,22 0-16,-22 0 0,0 0 0,21-22 16,-20 1-16,-1 0 0,21 0 15,-21 0-15,22-22 0,-22 22 0,0-21 16,21 0-16,-21-1 0,22 1 0,-22 0 16,21-22-16,1 22 15,-22-22-15,0 22 0,0 0 0,0-22 16,0 22-16,-21 21 0,0-22 15,0 22-15,0 0 0,0 0 0,-21 42 16,0 21 0,0-21-16,0 22 0,0-1 15,-1 0-15,1 22 0,21-22 0,-21 22 16,21-22-16,-21 22 0,21-22 16,0 21-16,0-20 0,0-1 0,0 0 15,0 1-15,0-1 0,0 0 0,21-20 16,0-1-16,0 0 0,1 0 15,-1 0-15,0-21 0,21 0 16,-21 0-16,22 0 0,-1-21 0,0 0 16,1 0-16,-1 0 0,0-22 15,1 1-15,20 0 0,-20-1 0,-1-20 16,0-1-16,1 22 0,-1-22 16,0-20-16,-21 20 0,1 1 0,-1-1 15,0-20-15,0 20 0,-21 22 0,21-1 16,-21 1-16,0 0 0,0 21 15,0-1-15,0 1 0,-21 21 16,0 21-16,0 1 0,0 20 16,-1 0-16,-20 1 0,21 20 15,0 1-15,0-22 0,-22 21 0,22 1 16,21-1-16,-21-20 0,21 20 16,0-20-16,0 20 0,0-21 0,0 1 15,0-1-15,0 0 0,21-20 16,0 20-16,0-21 0,1-21 0,-1 21 15,0-21-15,21 0 0,1 0 0,-22 0 16,21 0-16,0-21 0,1 0 16,20 0-16,-20-22 0,-1 22 0,0-21 15,1 0-15,-1 20 0,0-20 0,-21 0 16,1-1-16,-1 22 16,-21-21-16,0 21 0,0 0 0,-21 21 15,-1 0-15,1 0 0,-21 0 16,0 0-16,20 0 0,-20 21 0,0 0 15,21 21-15,-22-21 0,22 22 0,21-1 16,0-21-16,0 22 0,0-1 16,0-21-16,0 21 0,0-20 0,21-1 15,0 0-15,1 0 0,20 0 0,-21-21 16,21 0-16,22 0 0,-22 0 16,22 0-16,-1-21 0,1 0 0,-1 0 15,1 0-15,20-1 0,-20 1 16,-1 0-16,-20-21 0,20 21 15,-20-22-15,-22 22 0</inkml:trace>
  <inkml:trace contextRef="#ctx0" brushRef="#br0" timeOffset="21604.06">5419 12848 0,'0'21'16,"-22"-21"0,1 0-1,0 0-15,21-21 16,0 0-16,-21 0 0,21 0 15,0 0-15,0-1 0,0 1 16,0 0-16,0 0 0,0 0 0,21 0 16,0-1-16,0 1 0,22 21 15,-22 0-15,21 0 0,1 0 16,-1 0-16,0 0 0,22 21 16,-22 22-16,0-1 0,1 0 0,-22 1 15,0 20-15,0-20 0,-21 20 16,0 1-16,0-22 0,-21 21 0,-21-20 15,-1 20-15,1-20 0,-21-22 0,20 21 16,-20 0-16,20-20 0,-20-1 16,21 21-16,-1-42 0,1 21 0,0-21 15,-1 0-15,22 0 0,-21 0 16,21-21-16,-1 21 0,1-21 0,0 0 16,0 0-16,0-22 15,21 22-15,0-21 0,0-1 0,0 1 16,0 21-16,0-21 0,0 20 15,0-20-15,21 21 0,0 0 0,0 21 16,0 0-16,22 0 0,-1 0 0,-21 0 16,22 0-16,20 21 0,-21 0 15,1 0-15,20 0 0,-20 22 0,-1-22 16,21 0-16,-20 0 0,-22 0 16,21 22-16,1-22 0,-22 0 0,0 0 15,0 0-15,0 1 0,0-22 16,-21 21-16,0 0 0,22-21 0,-1 21 15,0-21 1</inkml:trace>
  <inkml:trace contextRef="#ctx0" brushRef="#br0" timeOffset="21775.89">6646 13145 0,'0'0'0,"0"21"15,0-42 48,21-1-63</inkml:trace>
  <inkml:trace contextRef="#ctx0" brushRef="#br0" timeOffset="22692.15">8636 12869 0,'0'0'0,"42"-42"0,-21 21 0,1-21 15,-1-1-15,0 22 16,21-21-16,-42 21 0,21-22 0,1 22 16,-22 0-16,21-21 0,-21 20 0,0 1 15,-21 21 1,-1 21-16,1 1 0,0-1 16,-21 21-16,-1 0 0,22 1 15,-21 20-15,0 1 0,-1-1 0,22 22 16,-21-22-16,-1 1 0,22-1 15,-21-20-15,21 20 0,-22-20 0,1-1 16,21 0-16,-21 1 0,20-22 16,-20 21-16,21-21 0,-21 0 0,20-21 15,1 0-15,0 0 0,0 0 16,0 0-16,0-21 16,21-21-16,-22 21 0,22-22 0,0 1 15,0 0-15,0-1 0,0-20 16,0-1-16,0 1 0,0-1 0,22 1 15,-1-1-15,0 22 0,0 0 16,-21-1-16,21 22 0,0 0 0,1 21 16,-1 0-16,0 21 15,-21 22-15,21-1 0,0 0 0,-21 1 16,21-1-16,1 21 0,-22-20 0,21 20 16,0-20-16,0-1 15,0 0-15,0 1 0,1-1 0,-1-21 16,0 21-16,0-20 0,0-1 15,22 0-15,-1-21 0,0 0 0,1 0 16,20 0-16,-21 0 0,22-21 0,-1 21 16,-20-21-16,20-22 0,-20 22 15,20 0-15,-21-21 0,1-1 0,-1 1 16,0 0-16,-20-1 0,-1 22 16,0-21-16,0 21 0,-21-1 0,0 1 15,0 0-15,0 42 16,0 0-16,-21 1 15,0-1-15,0 0 0,21 21 0,0-21 16,-22 1-16,22 20 0,0-21 16,0 0-16,0 22 0,0-22 0,0 0 15,0 0-15,0 0 0,-21-21 0,21 21 16,0 1-16,0-44 31,0 1-31,0 0 16,21 0-16</inkml:trace>
  <inkml:trace contextRef="#ctx0" brushRef="#br0" timeOffset="22856.16">9419 12742 0,'0'0'0,"0"-42"0,0 21 0,0 0 16,-21 21 0,0 0 15,21 21-16,21-21 1,0 21-16</inkml:trace>
  <inkml:trace contextRef="#ctx0" brushRef="#br0" timeOffset="23551.71">10287 13102 0,'0'0'0,"21"0"16,64-106 0,-85 85-16,0-21 15,0 21-15,0 0 0,0-22 0,0 22 16,-21 0-16,-1 0 0,1 0 16,0 21-16,-21 0 0,-1 0 0,1 0 15,0 0-15,-22 21 0,22 0 16,-22 21-16,22-21 0,0 22 15,-1-1-15,1-21 0,21 22 16,0-1-16,0-21 0,21 21 0,0-20 16,0-1-16,0 0 0,21-21 0,0 21 15,0-21-15,21 0 0,1 0 16,-1 0-16,0-21 0,22 21 0,-22-21 16,1 0-16,20-1 0,-21 1 15,1-21-15,-1 21 0,0 0 0,-20-1 16,-1 1-16,0 0 0,0 21 15,-21-21-15,21 21 0,-21 21 16,0 0 0,0 0-16,-21 22 0,21-22 15,-21 21-15,21-21 0,-21 22 16,21-1-16,0 22 0,0-22 0,0 21 16,0 1-16,0-1 0,0 22 15,0 0-15,0-1 0,0 1 0,0 0 16,0-1-16,0 1 0,0 21 15,0-21-15,0 20 0,0-20 0,0 0 16,0-1-16,-21 1 0,-1 0 0,1-22 16,-21 1-16,21-1 0,0 1 15,-22-1-15,1 1 0,0-22 0,-1 0 16,1-20-16,0 20 0,-1-21 0,1-21 16,-22 0-16,22 0 0,-21-21 15,20 0-15,-20 0 0,20-22 16,-20-20-16,21 20 0,-22-20 0,22-1 15,-1 1-15,22-22 0,-21 1 0,21-1 16,0 21-16,21-20 0,0-1 16,0 0-16,0 22 0,0-1 0,21-20 15,0 20-15,21 1 0,-21-1 16,22-20-16,-1 20 0,0-21 0,22 22 16,-1-22-16,22 22 0,0-22 0,-1 22 15</inkml:trace>
  <inkml:trace contextRef="#ctx0" brushRef="#br0" timeOffset="24208.15">11091 12615 0,'0'0'0,"0"-21"0,0 0 16,-21 42 15,0 22-31,0-22 0,0 21 16,21 0-16,-22 1 0,1 20 15,21-20-15,-21-1 0,0 21 0,21-20 16,0-1-16,-21 0 0,21-20 16,0 20-16,-21-21 0,21 0 15,0 0-15,0 1 0,21-22 32,0 0-32,0-22 0,0 1 15,0 0-15,1 0 0,20-21 0,-21 20 16,0-20-16,0 0 0,1-1 15,-1 1-15,0 21 0,0-21 0,0 20 16,0 1-16,1 0 0,-22 0 16,21 21-16,0 21 15,-21 0-15,0 22 0,0-22 16,21 21-16,-21 0 0,0-20 0,0 20 16,21 0-16,-21-21 0,21 22 15,1-22-15,-22 0 0,21 0 16,0 0-16,0 1 0,0-22 0,0 0 15,1 0-15,-1 0 0,0 0 0,21 0 16,-21 0-16,22-22 0,-1 1 16,-21 0-16,22 0 0,-22-21 0,21-1 15,-21 1-15,22 0 0,-22-22 16,0 1-16,0-1 0,0 1 0,0 20 16,1-20-16,-22 20 0,0 1 0,0 21 15,0-21-15,0 20 0,0 1 16,-22 42-1,1 1-15,0-1 16,0 0-16,0 21 0,21 1 16,0-1-16,-21 0 0,21 1 0,0 20 15,-22-21-15,22 1 0,0-1 16,0 0-16,0 1 0,0-22 0,0 21 16,22-21-16,-22 1 0,21-1 0,0-21 15,0 0-15,0 0 16,0 0-16,1 0 0,-1-21 0,0 21 15,-21-22-15</inkml:trace>
  <inkml:trace contextRef="#ctx0" brushRef="#br0" timeOffset="24392.15">11684 12700 0,'0'0'0,"-42"0"16,63 0-1,21 0-15,-21 0 16,22 0-16,-1 0 0,0 0 0,1 0 16,-1-21-16,21 21 0,1-21 0,-22 21 15,22 0-15,-22-21 0,-21-1 16</inkml:trace>
  <inkml:trace contextRef="#ctx0" brushRef="#br0" timeOffset="25679.6">13928 12361 0,'0'-21'16,"0"42"-16,0-63 0,0 0 0,0 21 0,0-1 16,0 1-16,0-21 0,0 21 15,0 0-15,0-1 0,0 44 31,0-1-31,0 0 0,0 21 16,0 1-16,0-1 0,0 21 0,0-20 16,0 20-16,0-20 0,0 20 15,-22-21-15,1 22 0,0-22 16,0 22-16,21-22 0,-21 0 16,0 1-16,21-1 0,0-21 0,0 0 15,0 1-15,0-1 0,21-42 16,0-1-1,0 1-15,0 0 0,22-21 0,-22-1 16,21 1-16,0 0 0,-20-1 16,20 1-16,-21 0 0,0-1 0,0 1 15,1 21-15,-1 0 0,0 0 16,0-1-16,0 22 0,-21 22 16,0-1-1,0 0-15,21 0 0,-21 0 16,0 22-16,0-1 0,0 0 0,22-21 15,-22 22-15,0-1 0,0 0 16,0-20-16,21-1 0,0 21 0,0-21 16,0 0-16,0-21 0,1 0 15,-1 0-15,0 0 0,0 0 16,21 0-16,-20-21 0,20 0 0,-21 0 16,21-21-16,-20-1 0,-1 1 15,21 0-15,-21-1 0,22 1 0,-22-22 16,0 22-16,0-21 0,0 20 0,0-20 15,1 20-15,-22 1 16,21 0-16,-21-1 0,0 22 0,0 0 16,0 0-16,-21 42 15,-1 0 1,22 0-16,0 22 0,-21-22 0,0 21 16,21 1-16,-21-1 0,21 0 15,0 1-15,0-1 0,-21 0 0,21 1 16,0-1-16,0 0 0,0 1 15,0-1-15,0 0 0,0-21 0,21 1 16,-21-1-16,21 0 0,0 0 0,22 0 16,-22-21-16,21 0 0,-21 0 15,22 0-15,-1 0 0,0-21 0,1 0 16,-22 0-16,21 0 16,0-1-16,1-20 0,-22 21 0,0 0 15,21-22-15,-20 22 0,-22-21 0,0 21 16,21 0-16,-21-1 0,0 1 15,0 0-15,0 0 0,0 0 0,-21 21 16,-1 0-16,1 0 16,0 0-16,0 0 0,0 21 15,21 0-15,0 0 0,-21 0 0,21 1 16,0-1-16,0 21 0,0-21 16,0 0-16,0 1 0,0-1 15,0 0-15,0 0 0,0 0 0,21-21 16,0 21-16,0-21 0,0 0 15,0 0-15,1 0 0,20 0 0,-21 0 16,21-21-16,-20 0 0,20 0 16,0 0-16,-21 0 0,22-1 0,-22-20 15,21 21-15,-21-21 0,1 20 0,-1 1 16,0-21-16,0 21 0,-21 0 16,0-1-16,0 44 31,0-1-31,0 21 0,-21-21 15,21 0-15,-21 1 0,21 20 16,0-21-16,0 0 0,0 0 16,0 22-16,0-22 0,0 0 0,0 0 15,0 0-15,0-42 32,0 0-17</inkml:trace>
  <inkml:trace contextRef="#ctx0" brushRef="#br0" timeOffset="25851.16">16087 12277 0,'0'0'0,"0"-21"0,-64 21 32,43 0-32,0 0 15,21 21 1,0 0-16,21 0 15,0-21-15,-21 21 0,21 0 0,22 1 16,-22-22-16,0 21 0</inkml:trace>
  <inkml:trace contextRef="#ctx0" brushRef="#br0" timeOffset="26491.11">16827 12510 0,'0'0'0,"0"-22"0,22 22 0,-22-21 0,0 0 15,0 0-15,0 0 16,0 0-16,-22 21 16,1 0-16,0 0 0,0 0 15,-21 21-15,20-21 0,1 21 0,-21 0 16,21 0-16,0 0 0,-22 22 0,22-22 16,0 0-16,21 0 0,0 0 15,0 1-15,0-1 0,0 0 0,0 0 16,0 0-16,21-21 15,0 0-15,0 0 0,1 0 16,20 0-16,-21 0 0,21-21 0,-20 0 16,-1 21-16,21-21 0,-21 0 15,0-1-15,1 1 0,-22 0 16,21 0-16,-21 0 16,-21 21-1,-1 21 1,1 0-16,21 0 0,-21 0 15,0 22-15,21-1 0,-21 0 0,0 1 16,21-1-16,-22 22 0,1-22 16,21 21-16,-21 1 0,0-1 0,21-20 15,-21 20-15,0 1 0,21 20 16,0-20-16,0 21 0,0-1 16,0 1-16,0 0 0,0-1 0,0 1 15,0-22-15,0 22 0,0 0 0,0-22 16,0 22-16,0-22 0,0 1 15,0-1-15,-22-20 0,-20-1 0,21 0 16,-21-20-16,-1-1 0,1 0 0,-22-21 16,1 0-16,-1 0 0,1 0 15,-1-21-15,-20-22 0,20 22 0,-20-21 16,20 0-16,1-1 0,-1-20 0,1 20 16,-1-20-16,22 21 0,-1-1 15,1 1-15,21-22 0,0 22 16,21 0-16,0-22 0,0 1 0,0 20 15,0-20-15,42-1 0,-21 1 16,22-1-16,20 1 0,-21-1 0,22 1 16,-1-1-16,22 1 0</inkml:trace>
  <inkml:trace contextRef="#ctx0" brushRef="#br0" timeOffset="27179.81">17462 12129 0,'0'0'0,"0"-22"16,-63 1 0,42 42-16,0 1 15,-1 20-15,1-21 0,0 21 16,0 22-16,0-22 0,0 1 0,-1 20 16,1-21-16,21 1 0,-21-1 0,0 0 15,21 22-15,-21-43 0,21 21 16,0 1-16,0-22 0,0 0 0,0 0 15,0 0-15,0-42 32,21 0-32,-21 0 0,42 0 15,-21 0-15,1-22 0,20 22 16,-21-21-16,21-1 0,1 1 0,-22 21 16,21-21-16,-21 20 0,1 1 15,20 0-15,-21 0 0,0 21 16,-21 21-16,0 0 15,0 0-15,0 1 0,0-1 0,0 21 16,0 0-16,0-20 0,0 20 0,0 0 16,0 1-16,21-22 0,-21 21 15,22-21-15,-1 0 0,21 1 0,-21-1 16,0 0-16,22 0 0,-22-21 16,21 0-16,1 0 0,-1 0 0,-21 0 15,21-21-15,1 0 0,-1-22 16,-21 22-16,22-21 0,-1 0 15,-21-1-15,21-20 0,-20 20 0,20-20 16,-21-1-16,0 1 0,0-1 16,1 1-16,-1-1 0,0 1 0,0-1 15,-21 22-15,0 21 0,0-21 0,0 20 16,-21 65 0,0-22-16,0 21 15,-1 1-15,1 20 0,0 1 16,0-22-16,0 21 0,0 1 0,-1-22 15,22 22-15,0-1 0,0 1 16,0-22-16,0 0 0,0 22 16,0-22-16,22-21 0,20 22 0,-21-22 15,0 0-15,0 0 0,1 0 16,20-21-16,-21 0 0,0 0 0,22 0 16,-22-21-16,21 0 0,0 0 0,-20-21 15,20-1-15</inkml:trace>
  <inkml:trace contextRef="#ctx0" brushRef="#br0" timeOffset="27415.67">18288 12425 0,'0'0'0,"-64"0"16,-41 21-1,147-21 1,-21 0-16,43 0 15,-22 0-15,21 0 0,22-21 0,0 21 16,-1-21-16,1 21 0,21-21 16,-21 21-16,-1-22 0,1 22 0,0 0 15,-22 0-15,1-21 0,-22 21 0,0 0 16,-21 0-16,-42 0 16,-21 0-16,0 0 0</inkml:trace>
  <inkml:trace contextRef="#ctx0" brushRef="#br0" timeOffset="28356.8">5609 14457 0,'0'0'0,"-21"0"15,0 0-15,0 0 16,21-21-16,0 0 16,0-1-16,0 1 15,0 0-15,21 0 0,0 21 16,0-21-16,0 0 0,22 21 0,-22 0 15,21 0-15,0 0 0,-20 0 16,20 0-16,-21 21 0,0-21 0,0 42 16,-21-21-16,0 0 0,0 22 15,0-22-15,0 21 0,-21-21 0,-21 22 16,21-22-16,-22 21 0,1-21 16,0 1-16,-1 20 0,22-21 0,-21 0 15,21-21-15,-22 21 0,22-21 0,21-21 47,21 0-47,1 21 0,20-21 16,-21 0-16,21 21 0,1-21 0,-1 21 15,0 0-15,1 0 0,-1 0 16,0 0-16,1 0 0,-1 0 0,0 0 16,1 21-16,-1 0 0,-21 0 0,22 21 15,-22-20-15,0 20 0,0-21 16,-21 21-16,0 1 0,0-1 0,0-21 15,0 22-15,-42-1 0,21 0 16,-22 1-16,22-1 0,-21-21 0,-1 0 16,-20 0-16,21 1 0,-22-1 15,22 0-15,-22-21 0,1 0 0,20 0 16,-20 0-16,21-21 0,-1 0 16,1 21-16,0-22 0,-1 1 15,22 0-15,0 0 0,0 21 0,0-21 16,21 0-16,-22 21 0,22-22 15,0 1-15,0 0 0,0 0 16,43 0-16,-22 0 0,21-1 0</inkml:trace>
  <inkml:trace contextRef="#ctx0" brushRef="#br0" timeOffset="28563.85">6837 14796 0,'0'0'0,"21"0"0,42 0 32,-63 21-17,22 0 17</inkml:trace>
  <inkml:trace contextRef="#ctx0" brushRef="#br0" timeOffset="29496.03">8445 15282 0,'0'0'0,"0"-63"31,22 42-31,-1 21 0,0 0 16,21-21-16,1-1 0,-1 22 15,0-21-15,1 21 0,20-21 16,1 0-16,-1 0 0,1 0 0,20-1 15,-20-20-15,-1 21 0,1-21 16,-1 20-16,1-20 0,-1 21 0,1-21 16,-22-1-16,0 1 0,1 0 15,-22-1-15,0 1 0,-21 0 0,0-1 16,0 1-16,0 21 0,-21-22 16,-21 22-16,20 21 0,1-21 0,-21 21 15,21 0-15,-22 0 0,22 21 16,-21 0-16,21 1 0,0 20 15,-1 0-15,1 1 0,0 20 0,0 1 16,0-1-16,0 22 0,-1-22 16,1 43-16,0-21 0,0 21 0,0-1 15,0 1-15,-1-21 0,1 42 16,0-21-16,-21 0 0,21 21 0,-1-22 16,-20 1-16,21 21 0,-21-21 15,20 0-15,1 0 0,0 0 0,0-22 16,21 22-16,0-21 0,0-22 0,0 22 15,0-22-15,21-20 0,0 20 16,0-20-16,1-1 0,20 0 0,-21-21 16,21 1-16,1-22 0,-1 0 15,0 0-15,1-22 0,-1 1 0,0 0 16,22 0-16,-22-21 16,1-1-16,20-20 0,-21 20 0,1-20 15,-1-1-15,0-20 0,-20 20 16,-1-20-16,0 20 0,-21-21 0,0 22 15,-21-22-15,0 22 0,-1-22 16,-20 22-16,-21-22 0,20 0 0,-20 22 16,-1-22-16,-20 22 0,20-1 0,-21 22 15,22-22-15,-1 22 0,22 21 16,0-22-16,-1 22 0,22 0 0,0 21 16,21-21-16,0 0 15,21 21 1,22 0-16,-1 0 0,0 0 15,22 0-15,-22 0 0,22 0 0,-1-21 16,1 21-16,20-22 0,-20 22 0,-1-21 16,22 0-16,0 0 0</inkml:trace>
  <inkml:trace contextRef="#ctx0" brushRef="#br0" timeOffset="30201.11">10858 15113 0,'0'0'0,"-21"-127"31,-21 106-31,21 0 0,-22 0 16,1 21-16,21-22 0,-21 22 15,-1 0-15,22 0 0,0 0 0,-21 0 16,20 0-16,1 22 0,0-1 16,0 0-16,0 0 0,0 0 0,-1 22 15,22-1-15,-21 0 0,0 1 16,21-1-16,0 0 0,0 1 0,0-1 15,0-21-15,0 0 0,0 22 16,0-22-16,21 0 0,0-21 16,1 0-16,20 0 0,-21 0 0,21 0 15,-20-21-15,20 21 16,0-43-16,1 22 0,-1 0 0,0-21 16,1-1-16,-1 1 0,0 0 15,1-1-15,-1 1 0,-21 0 0,21 21 16,-20-22-16,-1 22 0,-21 0 15,0 42 1,-21-21 0,21 42-16,-22-20 0,22 20 15,-21-21-15,0 21 0,21 1 0,0-1 16,0 0-16,0 1 0,0-22 16,0 21-16,0-21 0,21 22 15,0-22-15,1-21 0,-1 21 16,0-21-16,21 0 0,1 0 0,-1 0 15,0 0-15,1 0 0,-1-21 16,0 0-16,22 0 0,-22-1 0,0-20 16,1 21-16,-1-21 0,0-1 0,1-20 15,-1 20-15,-21 22 0,0-21 16,1 21-16,-22 0 0,0-1 0,0 1 16,-22 21-1,22 21-15,-21 1 0,0-1 0,0 0 16,21 0-16,0 21 0,0-20 15,0 20-15,0 0 0,0-21 0,0 22 16,0-22-16,0 0 16,0 21-16,0-20 0,0-1 0,0 0 15,0 0-15,0 0 0,-21-21 0,0 21 16,21 1-16,-22-22 0,1 0 16,0 0-16,21-22 15,0-20 1,0 21-16,21-21 0,0-1 0</inkml:trace>
  <inkml:trace contextRef="#ctx0" brushRef="#br0" timeOffset="30883.55">12340 14372 0,'0'0'0,"0"-21"0,0 0 0,0 0 0,21 21 15,-21-21-15,0 42 16,-21 0-1,0 21-15,21 1 0,-21-1 16,0 21-16,-1-20 0,1 20 0,0 1 16,21-1-16,-21-20 0,0 20 0,0 1 15,-1-22-15,22 21 0,0 1 16,0-22-16,0 22 0,0-22 0,0 0 16,0 1-16,0-22 0,0 21 15,22-21-15,-1 1 0,21-22 16,-21 21-16,22-21 0,-1 0 15,0 0-15,1 0 0,-1-21 0,0-1 16,1 1-16,-1 0 0,-21 0 0,21-21 16,1-1-16,-22 22 0,21-21 15,-21-1-15,1 1 0,-22 0 0,0 21 16,0-1-16,0-20 0,0 21 16,0 0-16,-22 21 0,1 0 15,0 0-15,0 0 16,0 21-16,0 0 0,-1 0 0,22 0 15,0 1-15,-21 20 0,21-21 16,0 21-16,0 1 0,0-22 16,0 21-16,0 1 0,0-22 0,0 0 15,0 0-15,21 0 0,1 0 16,-22 1-16,21-22 0,0 0 0,0 0 16,0 0-16,0 0 0,1 0 15,-1 0-15,21-22 0,-21 1 0,22 0 16,-1-21-16,0 21 0,1-22 0,-1 1 15,0-22-15,1 22 0,-1 0 16,-21-1-16,21 22 0,-20 0 0,-1 0 16,0 0-16,0 21 0,-21 21 15,0 21 1,0-21-16,0 1 0,0 20 16,0-21-16,0 21 0,0-20 15,0 20-15,0-21 0,0 0 0,0 0 16,0 1-16,0-1 0,0 0 15,21-21 1,0 0-16,1 0 16,-22-21-16,21-22 0,-21 22 15,0 0-15,0-21 0</inkml:trace>
  <inkml:trace contextRef="#ctx0" brushRef="#br0" timeOffset="31079.15">12001 14647 0,'0'0'0,"-63"0"0,21 0 15,-1 22-15,1-22 0,21 0 16,42 0 0,21 0-1,1 0-15,20-22 0,1 22 0,-1-21 16,22 0-16,-1 0 0,-20 0 0,21 0 15</inkml:trace>
  <inkml:trace contextRef="#ctx0" brushRef="#br0" timeOffset="34767.47">14732 14520 0,'0'0'0,"-21"0"0,0 22 0,-22-22 0,22 21 16,-21-21-16,21 21 0,-1-21 15,22 21-15,22-21 32,-1 0-32,21 0 15,-21 0-15,22-21 0,20 0 16,-21 0-16,22-1 0,21-20 0,-22 21 15,1-21-15,-1-1 0,1 22 0,-22-21 16,0 21-16,-21-22 0,1 22 16,-22 0-16,0 0 0,-43 0 0,1-1 15,0 22-15,-22 0 0,1 0 16,-1 0-16,1 22 0,-22-1 0,21-21 16,22 42-16,-21-21 0,20 0 15,1 22-15,0-1 0,20-21 0,1 22 16,21-1-16,0-21 0,0 21 15,21-20-15,1 20 0,-1-21 16,0 0-16,21-21 0,1 21 0,-1 1 16,0-22-16,1 0 0,-1 0 15,21 0-15,-41 0 0,20 21 0,-21-21 16,0 0-16,0 0 0,-21 21 16,0 0-16,-21 0 15,-21 0-15,21 1 0,-22-1 16,1 0-16,21 0 0,-21 0 0,20 22 15,1-22-15,0 21 0,0-21 16,0 22-16,21-1 0,-21-21 0,21 21 16,0-20-16,0 20 0,0-21 15,0 0-15,21 0 16,0-21-16,0 0 0,0 0 0,0 0 16,1 0-16,20-21 0,-21 0 15,0 0-15,22 0 0,-1 0 0,0-22 16,1 22-16,-1-21 0,21-1 15,-20 1-15,-1 21 0,22-21 0,-22 20 16,0-20-16,1 21 0,-1 0 0,0 0 16,-21 21-16,22 0 0,-22 0 15,0 0-15,0 21 16,-21 0-16,0 0 16,0 0-16,0 0 0,0 22 15,-21-22-15,21 0 0,0 0 0,-21 0 16,0 22-16,21-22 0,-21 0 15,21 0-15,0 0 0,21-42 32,-21 0-32,21 0 15,0 0-15,21 0 0,-20-1 16,-1 1-16,21-21 0,-21 21 0,22-22 16,-1 1-16,-21 0 0,21 21 15,1-22-15,-22 22 0,0 0 0,0 0 16,-21 0-16,-21 21 31,0 21-31,0 0 0,0 0 0,-1 0 16,1 0-16,0 22 0,21-22 15,0 21-15,-21-21 0,21 22 0,0-22 16,0 21-16,0-21 0,0 22 16,0-22-16,0 0 0,21 21 0,0-20 15,0-1-15,1 0 0,20-21 0,0 0 16,1 0-16,20 0 0,1 0 15,-22 0-15,21 0 0,1-21 0,-1 0 16,-20-1-16,20 1 0,-20 0 16,-1-21-16,0 21 0,1-22 0,-22 22 15,0-21-15,-21 21 0,0-22 16,0 22-16,0 0 0,0-21 16,-21 20-16,21 1 0,-43 21 15,22 0-15,0 0 0,0 0 16,0 0-16,0 21 0,-1 1 0,1-22 15,21 42-15,0-21 0,0 0 16,0 0-16,0 22 0,0-22 0,0 0 16,0 21-16,21-20 0,1-1 0,-1 21 15,0-21-15,0-21 0,0 21 16,0 1-16,22-22 0,-22 0 0,0 0 16,0 0-16,22 0 15,-22-22-15,0 1 0,21 0 0,-21 0 16,1 0-16,20 0 0,-21-1 15,0-20-15,22 0 0,-1 21 0,-21-22 16,21 1-16,1 21 0,-22-22 0,21 1 16,1 21-16,-22 0 0,0 0 15,21-1-15,-21 22 0,1 0 16,-22 22 0,0-1-16,0 0 15,0 0-15,0 0 16,0 0-16,0 1 15,21-22 17,0 0-32,-21-22 0,21 1 15,-21 0-15,0 0 16,0 0-16,0 0 0,0-1 16,-21 1-16,0 0 15,0 21-15,-1 0 0,1 0 16,0 0-16,0 21 0,0 0 0,0 1 15,-1-1-15,1 0 0,0 0 16,0 0-16,0 22 0,21-22 0,-21 21 16,21-21-16,0 22 0,0-22 15,0 0-15,0 21 0,0-21 16,21 1-16,0-1 0,0 21 0,21-21 16,-20-21-16,20 21 0,-21 1 15,21-22-15,1 0 0,-1 0 0,0 0 16,1 0-16,-1 0 0,0-22 15,1 1-15,-1 0 0,-21 0 0,22-21 16,-1 20-16,-21 1 0,0-21 16,22 21-16,-22-22 0,0 1 0,0 0 15,0 21-15,0-22 0,1 22 0,-22 0 16,21 0-16,-42 21 31,-1 21-31,22 0 16,-21 0-16,0 0 0,0 1 0,21-1 15,0 21-15,0-21 0,0 0 0,0 1 16,0-1-16,0 0 0,0 0 16,0 0-16,21-21 0,0 0 15,0 21-15,1-21 0,-1 0 16,0 0-16,21 0 0,-21-21 0,1 21 16,20-21-16,-21 0 0,0 0 0,0 0 15,22-22-15,-22 22 0,0-21 16,0 21-16,0-22 0,-21 22 15,22-21-15,-1 21 0,-21-1 16,0 1-16,0 42 16,0 1-1,-21-1-15,-1 21 0,1-21 16,21 0-16,0 1 0,0 20 0,0-21 16,0 0-16,0 22 0,0-22 15,0 0-15,21 0 0,1 0 0,-1 0 16,0 1-16,0-1 0,0-21 15,22 0-15,-22 0 0,21 0 0,-21 0 16,0 0-16,22-21 0,-22 21 0,21-22 16,-21-20-16,1 21 0,-1 0 15,21-22-15,-21 1 0,0-21 16,-21-1-16,22 1 0,-1-22 16,0 21-16,0-20 0,0 20 0,0-20 15,-21 20-15,0 22 0,22-22 0,-22 22 16,0 0-16,0 20 0,0 1 15,-22 21-15,1 0 16,0 21-16,0 1 0,0-1 16,0 21-16,21 0 0,-22 22 0,1-1 15,21 1-15,0-1 0,0 1 16,0 21-16,0-22 0,0 1 0,0-22 16,0 21-16,0-20 0,0 20 15,0-20-15,21-22 0,-21 21 16,22 0-16,-1-20 0,0-1 0,-21 0 15,21-21-15,0 0 0,0 0 16,22 0-16,-22 0 0,0 0 0,21-21 16,1 0-16,-22-1 0,21 1 15,1-21-15,-22 21 0,21-22 0,0 1 16,-20 0-16,20-1 0,-21 1 0,21 0 16,-20-1-16,-1 1 15,21 21-15,-42 0 0,21 0 0,-21-1 0,0 44 31,0-1-31,0 0 0,0 0 0,-21 0 16,21 22-16,-21-22 0,21 21 16,0-21-16,-21 22 0,21-22 0,0 0 15,0 21-15,0-21 0,0 1 0,0-1 16,21 0-16,0 0 0,0-21 16,0 0-16,22 21 0,-22-21 0,21 0 15,-21 0-15,22 0 0,-22 0 16,21-21-16,-21 0 0,1 0 0,20 0 15,-21-1-15,0 1 0,0-21 0,1 21 16,20-22-16,-21 1 0,0 0 16,-21 21-16,21-22 0,-21 22 0,22 0 15,-22 42 17,0 0-32,-22 22 15,22-22-15,-21 0 0,21 21 0,-21-21 16,21 1-16,0 20 0,0-21 0,0 0 15,0 0-15,0 1 0,0-1 16,0 0-16,21-21 0,0 21 0,1-21 16,-1 0-16,0 0 0,0 0 15,0 0-15,0 0 0,1 0 0,-1-21 16,0 0-16,21 21 0,-42-21 16,21-22-16,1 22 0,-22-21 0,0 21 15,0-22-15,0 1 0,0 0 16,-22-1-16,1 1 0,0 0 15,0 20-15,-21 1 0,20 0 0,-20 0 16,21 21-16,0 0 0,0 0 16,-1 0-16,1 0 0,0 21 0,21 0 15,0 0 1,21 1-16,0-22 16,1 0-16,20 0 0,-21 0 0,21 0 15,1 0-15,-1 0 0,0 0 16,1 0-16,-1 0 0,0 0 0,22 0 15,-22 0-15,1 0 16,-1 0-16,-21 21 0,21 0 0,1 0 16,-22 0-16,0 0 0,-21 1 15,0-1-15,21 0 0,-21 0 0,0 0 16,0 0-16,0 1 0,0-1 0,0 0 16,0 0-16,-21 0 0,21 0 15,0 1-15,0-1 0,-21 0 0,21 0 16,-21 0-16,21 0 15,0 1-15,0-44 47,0 1-47,21 21 0,0-21 16,0 0-16,-21 0 16,21 0-16,22-22 0,-22 22 0,0-21 15,0-1-15,22 1 0,-22 0 0,21-1 16,0 1-16,1 0 0,-22-22 15,21 43-15,1-21 0,-1 21 16,-21-1-16,0 1 0,0 21 0,-21 21 16,0 1-16,0 20 0,0-21 15,-21 21-15,21 1 0,-21-1 16,0 0-16,0 1 0,0-1 0,21 0 16,0 1-16,0-22 0,0 0 15,0 0-15,0 0 0,0 1 16,0-1-16,21 0 0,0 0 0,0-21 15,21 0-15,-20 0 0,20 0 16,-21 0-16,21 0 0,1 0 0,20-21 16,-20 21-16,-1-21 0,0 0 0,1-1 15,20-20-15,-21 21 0,1-21 16,-22-1-16,21 1 0,1 0 16,-22-1-16,0 1 0,0-22 0,-21 43 15,21-21-15,-21 0 0,0 20 0,0 1 16,-21 21-16,0 0 0,-21 0 15,20 0-15,1 43 0,0-22 0,0 21 16,0 0-16,21 1 16,0-1-16,0 0 0,0-20 0,0 20 15,0 0-15,0 1 0,0-22 16,21 0-16,-21 21 0,0-21 0,21 1 16,-21-1-16,21 0 0,-21 0 15,0 0-15,0 0 0,0 1 16,-21-22-1,0 0-15,0 0 16,0 0-16,-1 0 0,22-22 31,0 1-31,0 0 0,0 0 16,-21 0-16</inkml:trace>
  <inkml:trace contextRef="#ctx0" brushRef="#br0" timeOffset="35047.73">20722 13885 0,'0'0'0,"-42"0"0,21-21 0,-22 21 0,22 0 15,-21 0-15,21 0 0,-1 0 16,1-21-16,0 21 63,0 0-63,0 0 0,0 0 15</inkml:trace>
  <inkml:trace contextRef="#ctx0" brushRef="#br0" timeOffset="35276.25">18881 14351 0,'0'0'15,"0"21"-15,21-21 16,0 0-16,0 0 0,0 0 15,22-21-15,-22 21 0,21-21 16,-21 0-16,22 21 0,-1-21 0,-21-1 16,21 22-16,-20 0 0,-1-21 0,-21 0 31,-21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39:49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847 423 0,'0'-21'15,"0"0"-15,0 0 16,0 0-16,0 0 15,0-1 1,0 44 0,0-1-1,0 0-15,21 0 0,-21 21 16,0 1-16,0-1 0,0 0 16,0 1-16,0 20 0,0 1 0,0-1 15,0 1-15,0-1 0,-21 1 16,21-1-16,-22 1 0,22-1 0,0-20 15,-21-1-15,21 0 0,0-21 16,0 1-16,0-1 0,0 0 16,0 0-16,0-42 15,0 0 1,0 0-16</inkml:trace>
  <inkml:trace contextRef="#ctx0" brushRef="#br0" timeOffset="536.59">762 487 0,'0'0'0,"-21"-21"0,-43-64 31,64 64-31,0-21 0,0 20 0,0 1 16,0-21-16,21 21 15,1 0-15,-1-22 0,0 22 0,21 0 16,-21 0-16,22 0 0,-1-1 16,22 22-16,-22 0 0,21 0 15,1 22-15,-1 20 0,1-21 0,-1 21 16,-20 1-16,-1 20 0,-21-20 16,0 20-16,-21-21 0,0 22 0,-21-1 15,0-20-15,-21 20 0,-22 1 16,22-1-16,-22-20 0,1 20 15,-1-21-15,22 1 0,-21-1 0,20-21 16,1 0-16,0 1 0,20-22 16,-20 0-16,21 0 0,0 0 0,0 0 15,-1-22-15,1 1 16,0 0-16,21 0 0,0 0 0,0 0 16,0-1-16,0 1 0,21 21 15,0 0 1,1 0-16,20 21 0,-21 1 0,21-1 15,1 0-15,-22 0 0,21 21 16,-21-20-16,22 20 0,-22-21 0,0 0 16,21 22-16,-20-22 0,-1 0 15,0 0-15,-21 0 0,21 0 16,-21 1-16,21-22 0,0 0 0,-21 21 16,22-21-1,-1 0-15,0-21 0</inkml:trace>
  <inkml:trace contextRef="#ctx0" brushRef="#br0" timeOffset="956.38">1524 995 0,'21'0'31,"0"0"-15,0 0-16,1-21 15,-1 0-15,0 21 0,0-22 0,0 1 16,0 0-16,1 0 0,-1 0 16,0 0-16,0-1 0,-21 1 15,-21 21 16,0 0-31,-22 21 0,22 1 0,-21-1 16,21 21-16,0-21 0,-22 22 16,22-1-16,0-21 0,21 21 15,0-20-15,0 20 0,0-21 16,0 0-16,0 22 0,0-22 16,21-21-16,0 21 0,0 0 0,1-21 15,-1 21-15,0-21 0,0 0 16,21 0-16,-20 0 0,-1 0 0,21 0 15,-21 0-15,22 0 0,-22 0 16,0-21-16,21 0 0</inkml:trace>
  <inkml:trace contextRef="#ctx0" brushRef="#br0" timeOffset="1435.81">2498 868 0,'0'0'0,"-22"-64"31,1 43-31,0 0 0,0 21 0,0 0 16,-22 0-16,22 0 0,0 0 16,0 0-16,-21 0 0,20 21 15,1 0-15,0 22 0,-21-22 0,21 21 16,-1 1-16,1-1 0,21 0 16,-21 1-16,21-1 0,-21-21 0,21 21 15,0-20-15,0 20 0,0-21 16,0 0-16,21 0 0,0-21 15,0 0 1,1 0-16,-1 0 0,21-21 0,-21 21 16,0-21-16,1 0 0,20 0 15,-21-22-15,0 22 0,0-21 0,1 0 16,-1 20-16,0-20 0,0 0 16,0-1-16,-21 1 0,21 0 0,-21 21 15,0-1-15,0 1 0,0 42 31,0 1-31,0-1 0,0 0 16,0 21-16,0-21 0,0 22 16,0-1-16,0 0 0,0-20 0,0 20 15,0-21-15,22 21 16,-1-20-16,-21-1 0,21 0 0,0 0 16,0 0-16,22-21 0,-22 0 15,21 0-15,-21 0 0,22 0 0,-1 0 16,0-21-16,1 0 0,-1 0 15,0 0-15</inkml:trace>
  <inkml:trace contextRef="#ctx0" brushRef="#br0" timeOffset="2196.38">3387 868 0,'0'0'0,"21"-42"0,-21-43 16,0 64-1,0 0-15,0-1 0,-21 1 16,-1 21-16,1 0 0,0 0 15,0 0-15,0 0 0,0 0 16,-1 0-16,1 21 0,0 22 16,0-22-16,0 21 0,0-21 0,-1 22 15,1 20-15,0-20 0,0-1 16,21 0-16,0 1 0,0-1 0,0 0 16,0-21-16,0 22 0,0-22 15,0 0-15,21 0 0,0-21 16,0 0-16,1 0 0,-1 0 15,0 0-15,0 0 0,0-21 16,22 0-16,-22 0 0,0 0 0,21-22 16,-21 22-16,1-21 0,-1-1 15,0-20-15,0 21 0,0-1 16,0-20-16,-21-1 0,0 22 0,0-22 16,22 22-16,-22-21 0,0 20 15,0-20-15,0 20 0,0 1 0,0 0 16,0-1-16,0 22 0,0 0 15,0 0-15,0 42 16,0 0 0,0 0-16,0 22 0,0-1 0,0 22 15,0-22-15,0 21 16,0-20-16,0 20 0,0 1 0,0-1 16,0-20-16,0 20 0,0 1 15,0-22-15,0 21 0,0-20 0,0-1 16,0-21-16,21 22 0,-21-22 15,21 0-15,21 0 0,-21-21 0,1 0 16,20 0-16,-21 0 0,21 0 16,-20 0-16,20 0 0,-21 0 0,21-21 15,-20 0-15,-1-22 0,0 22 0,0 0 16,0-21-16,0-1 16,1 1-16,-22 21 0,21-21 0,-21-1 15,0 22-15,0-21 0,0 21 16,0-1-16,0 44 15,0-1 1,0 21-16,0-21 0,0 22 16,0-22-16,-21 21 0,21-21 15,0 22-15,0-22 0,0 0 0,0 0 16,0 0-16,0 0 0,0 1 16,21-22-16,0 21 0,0-21 15,0 0-15,0 0 16,1-21-16,-22-1 0,0 1 15,21 0-15,-21 0 16</inkml:trace>
  <inkml:trace contextRef="#ctx0" brushRef="#br0" timeOffset="2363.29">4191 614 0,'0'0'0,"-21"0"0,0-21 15,21 0 1,-22 21-1</inkml:trace>
  <inkml:trace contextRef="#ctx0" brushRef="#br0" timeOffset="2927.8">4593 783 0,'0'0'0,"-21"0"0,0 0 0,0-21 15,-1 21-15,1-21 0,0 21 16,0-21-1,21 42 1,0 0 0,0 0-16,0 0 0,0 1 0,21 20 15,0-21-15,-21 21 0,0-20 16,21 20-16,-21-21 0,22 0 0,-22 22 16,0-22-16,0 0 0,0 0 15,0 0-15,0 0 0,0-42 47,-22 0-47,22 0 0,0 0 16,0 0-16,0-1 0,0-20 0,0 0 15,0-1-15,0 1 0,0 0 16,0-1-16,22 1 0,-1 0 0,0-1 16,21 22-16,1-21 0,-22 21 15,21 0-15,22-1 0,-22 1 0,0 21 16,1 0-16,-1 21 0,0 1 15,1-1-15,-1 0 0,0 21 0,-21-21 16,1 22-16,-1-1 0,0 0 16,-21 1-16,0-1 0,0 0 15,0 1-15,0-1 0,0-21 0,0 22 16,0-22-16,-21 0 0,21 0 16,0 0-16,0 0 0,21-42 31,0 21-31</inkml:trace>
  <inkml:trace contextRef="#ctx0" brushRef="#br0" timeOffset="3652.38">5884 699 0,'0'0'0,"0"-22"16,0-20-16,0 21 0,0 0 0,0 0 15,0-1-15,-21 1 0,0 21 16,0 0-16,0 0 16,-1 0-16,1 21 0,0-21 0,0 22 15,0 20-15,0-21 0,-1 0 16,1 22-16,0-1 0,-21 0 0,42 1 16,-21-1-16,-1 0 0,22 1 15,-21-22-15,21 21 0,0-21 0,0 22 16,0-22-16,0 0 15,21-21-15,1 0 0,-1 0 0,0 0 0,0 0 16,21 0-16,1 0 16,-22-21-16,21 0 0,-21-22 0,22 22 15,-22 0-15,0-21 0,0 20 16,0-20-16,1 0 0,-22 21 0,0-22 16,0 22-16,0 0 0,0 0 0,0 0 15,0-1-15,0 44 31,0-1-15,0 0-16,21 21 0,-21-21 0,0 22 16,0-1-16,0 0 0,0 1 15,0-1-15,0 22 0,0-22 16,0 21-16,0 1 0,0-1 0,0 1 16,0-1-16,0 22 0,0-21 15,0 20-15,0 1 0,0 0 0,21-1 16,-21 1-16,0 21 0,0-22 15,0 1-15,21 21 0,-21-21 0,21-1 16,-21 1-16,0 0 0,0-22 0,21 22 16,1-22-16,-22-20 0,21 20 15,-21-21-15,0 1 0,0-1 0,0-21 16,0 0-16,0 1 0,-21-22 16,-1 0-16,-20-22 15,21 1-15,-21 0 0,20 0 16,-20 0-16,21-22 0,-21 22 0,20-21 15,1 21-15,0-22 0,0 1 16,0 21-16,0-21 0,-1-1 0,1 1 16,0 0-16,21-1 0,-21-20 0,21 20 15,-21-20-15,21 21 0,-21-1 16,21-20-16,0 20 0,0 1 0,0 0 16,0-1-16,0 1 0,0-21 15</inkml:trace>
  <inkml:trace contextRef="#ctx0" brushRef="#br0" timeOffset="4180.51">7874 275 0,'-21'0'16,"0"0"-1,21 21-15,-22 22 0,1-22 16,21 21-16,0 1 0,-21-1 0,0 0 16,21 1-16,0-1 0,0 0 15,-21 1-15,21-1 0,-21-21 0,21 21 16,0 1-16,0-22 0,-22 21 16,22-21-16,-21 1 0,21-1 0,-21-21 15</inkml:trace>
  <inkml:trace contextRef="#ctx0" brushRef="#br0" timeOffset="4807.93">7218 762 0,'0'0'0,"0"-21"0,21 21 16,0 0-1,21-21-15,-20 21 0,20-21 16,0 21-16,22-22 0,-22 22 0,22-21 16,-1 0-16,1 21 0,-1-21 15,1 0-15,-1 0 0,1-1 16,-22 1-16,0 0 0,1 0 16,-1 0-16,-21 0 0,0-1 0,0 1 15,-21 0-15,0 0 0,0 0 0,0 0 16,0-1-16,0 1 0,-21 0 15,0 42 1,21 0 0,0 1-16,-21-1 0,21 21 0,0-21 15,0 22-15,0-1 0,-21 0 16,21-21-16,-21 22 0,21-1 0,0 0 16,0 1-16,-22-22 0,22 21 15,-21-21-15,21 22 0,0-22 16,-21 0-16,21 0 0,0 0 15,0-42 17,0 0-32,0 0 15,0 0-15,0-22 0,0 22 16,0-21-16,21 21 0,0-22 0,1 22 16,-1-21-16,21 0 0,-21 20 15,22 1-15,-1 0 0,-21 0 0,21 21 16,1 0-16,-1 0 0,-21 21 15,22-21-15,-22 42 0,0-20 16,0 20-16,-21-21 0,21 21 0,-21 1 16,0-1-16,0 0 0,-21-20 15,0 20-15,0 0 0,0-21 0,-1 22 16,1-22-16,21 0 0,0 0 16,-21-21-16,21 21 0,0-42 31,0 0-31,0 0 0</inkml:trace>
  <inkml:trace contextRef="#ctx0" brushRef="#br0" timeOffset="5175.37">8551 741 0,'21'0'16,"1"0"-1,-1 0-15,21 0 0,-21 0 16,0-21-16,22 21 0,-22-21 16,21-1-16,1 1 0,-22 0 0,21 21 15,0-21-15,-20 0 0,-1 0 16,0 21-16,0-22 0,-21 1 0,-21 21 31,0 0-31,0 21 16,-22-21-16,22 22 0,0-1 15,-21 0-15,20 0 0,1 0 16,21 22-16,-21-22 0,21 0 0,0 0 16,0 21-16,0-20 0,0-1 15,0 0-15,0 0 0,0 0 16,21 0-16,0-21 0,1 0 16,-1 0-16,0 0 0,21 0 0,1 0 15,-1 0-15,0 0 0,1 0 16,-1-21-16,0 0 0</inkml:trace>
  <inkml:trace contextRef="#ctx0" brushRef="#br0" timeOffset="5804.35">10626 656 0,'0'21'16,"-22"-21"-16,1 0 15,0 0-15,0 0 32,21-21-32,-21 0 0,21 0 15,0 0-15,0 0 16,0-1-16,0 1 16,-21 21-16,21-21 0,-22 21 0,1 0 15,0 0-15,0 0 16,-21 0-16,20 0 0,-20 0 0,0 21 15,-1 0-15,1 1 0,0-1 16,-1 21-16,1-21 0,0 0 0,-1 22 16,22-22-16,0 21 0,0 1 15,21-22-15,0 0 0,0 21 0,0-21 16,0 1-16,0-1 0,21 0 16,0-21-16,0 0 0,1 0 15,-1 0-15,21 0 0,-21-21 16,22 0-16,-1-1 0,0 1 15,-21-21-15,22 21 0,-1-22 0,0 22 16,1-21-16,-22 0 0,21-1 16,-21 1-16,1-22 0,-1 22 0,0-21 15,-21 20-15,0-20 0,21 20 16,-21-20-16,0 21 0,0-1 0,0 1 16,0 21-16,0 0 0,-21 63 31,21-21-31,0 21 0,0 22 0,-21-22 15,21 1-15,0 20 0,0 1 16,-21-22-16,21 0 0,0 22 16,0-22-16,0 0 0,0 1 15,0-1-15,0-21 0,0 22 0,0-22 16,0 21-16,21-21 0,0 0 16,0-21-16,0 22 0,0-22 0,1 0 15,-1 0-15,0 0 0,21 0 0,-21-22 16,22 22-16,-22-21 0</inkml:trace>
  <inkml:trace contextRef="#ctx0" brushRef="#br0" timeOffset="6260.38">11197 593 0,'0'0'0,"21"-21"0,-21-43 16,0 43 0,-21 21-16,0 0 0,0-21 0,0 21 15,-1 0-15,1 0 0,-21 0 16,21 0-16,0 21 0,-1-21 0,-20 21 15,21 21-15,0-20 0,0-1 16,-1 21-16,1-21 0,0 22 0,0-1 16,0-21-16,21 21 0,0 1 0,0-22 15,0 0-15,0 21 0,0-20 16,0-1-16,0 0 0,21-21 16,0 0-16,0 0 0,0 0 15,1 0-15,-1-21 0,0 0 16,21-1-16,-21 1 0,22 0 15,-22-21-15,0 21 0,0-22 0,0 22 16,1-21-16,-1 21 0,0-22 0,-21 1 16,0 21-16,0-22 0,0 22 15,21 0-15,-21 0 0,0 0 0,0 0 16,0 42 0,0 0-16,0 0 15,0 21-15,0-20 0,0-1 16,0 21-16,0-21 0,0 22 0,0-22 15,0 0-15,0 21 0,0-21 16,0 22-16,0-22 0,0 0 16,21 0-16,-21 0 0,21-21 0,-21 22 15,22-22-15,-1 0 0,0 0 16,0 0-16,0 0 0,0-22 0,1 1 16</inkml:trace>
  <inkml:trace contextRef="#ctx0" brushRef="#br0" timeOffset="6528.39">11726 233 0,'0'0'0,"0"-21"0,0-22 0,0 22 0,0 0 15,0 0-15,-21 42 32,21 21-32,-21-20 15,21 20-15,-21 0 0,21 22 0,0-22 16,0 22-16,-21-22 0,21 0 15,-22 22-15,22-22 0,0 0 0,0 22 16,-21-22-16,21 1 0,0-1 0,0 0 16,0-21-16,0 22 0,0-22 15,0 0-15,0 0 0,21 0 16,1-21-16,-1 0 16,0 0-16,21-21 0,-21 0 15,22 21-15</inkml:trace>
  <inkml:trace contextRef="#ctx0" brushRef="#br0" timeOffset="6988.26">12340 529 0,'0'0'15,"0"-21"-15,0 0 0,0 0 0,0 0 16,0-1-16,-21 22 0,0 0 16,0 0-16,-1 0 0,1 22 0,0-1 15,0 0-15,-21 0 0,20 0 16,1 22-16,0-22 0,-21 21 15,21-21-15,-1 22 0,1-1 16,0 0-16,21-21 0,0 22 0,-21-1 16,21-21-16,0 0 0,0 1 0,0-1 15,0 0-15,21-21 0,0 0 16,22 0-16,-22 0 0,0 0 16,0 0-16,21 0 0,-20-21 15,20-22-15,-21 22 0,0 0 0,22-21 16,-22-1-16,0 22 0,0-21 15,0 0-15,-21-1 0,0 22 0,21-21 16,-21 21-16,0-1 0,0 1 16,0 42-1,0 1-15,0-1 16,0 0-16,0 0 0,0 21 16,0-20-16,0-1 0,0 21 0,0-21 15,0 0-15,22 22 0,-22-22 16,21 0-16,0 0 0,-21 0 0,21-21 15,0 22-15,0-22 0,1 0 0,-1 0 16,0 0-16,0 0 0,0 0 16,0-22-16,1 1 0,-1 0 0,-21 0 15,0 0-15</inkml:trace>
  <inkml:trace contextRef="#ctx0" brushRef="#br0" timeOffset="7208.37">11705 402 0,'0'0'0,"-42"0"0,21 0 0,21 21 16,0 1 0,21-22-16,21 0 15,-21 0-15,22 0 0,-22 0 16,21 0-16,0 0 0,1 0 0,-1 0 15,0 0-15,1 0 0,-1-22 16,0 22-16,1-21 0</inkml:trace>
  <inkml:trace contextRef="#ctx0" brushRef="#br0" timeOffset="8111.99">14160 741 0,'22'0'16,"-1"0"-16,0-21 15,0 21-15,0-21 0,22-1 16,-1 1-16,-21 0 0,21 0 0,-20 0 15,20-22-15,-21 22 0,0-21 0,22 21 16,-22-22-16,-21 1 0,21 0 16,-21-1-16,0-20 0,0 21 0,0-1 15,0 1-15,0 21 0,0-22 16,0 22-16,-21 0 0,0 21 0,-1 0 16,1 0-16,0 0 0,0 0 15,0 21-15,0 0 0,-1 22 16,-20 20-16,21-20 0,0 20 0,0 1 15,-22-1-15,22 22 16,0-22-16,0 22 0,0 21 0,-1-22 16,1 1-16,0 21 0,0-21 15,0 20-15,21-20 0,-21 21 0,-1 0 16,1 0-16,21-1 0,0 1 0,-21 0 16,21 0-16,-21 0 0,21 0 15,0-22-15,0 22 0,-21-21 0,21-1 16,-21 1-16,21 0 0,0-22 0,0 1 15,0-22-15,0 0 0,0 1 0,21-1 16,0-21-16,0 0 0,0 1 16,0-22-16,1 0 0,20 0 0,-21 0 15,0-22-15,22 1 0,-1 0 16,0-21-16,1-1 0,20-20 16,-21 21-16,1-22 0,20-21 0,-20 22 15,-1-22-15,0 1 0,1-1 0,-22 21 16,0-20-16,0-1 0,-21 0 15,0 22-15,0-22 0,-21 1 0,-21 20 16,20-21-16,-41 22 0,21-1 0,-22 22 16,-21-21-16,22 20 0,-22 1 15,1 0-15,20 20 0,-21 1 0,22 0 16,-1 0-16,22 0 0,0 21 16,21 0-16,-1 0 0,1 0 0,21-21 15,21 21 16,1 0-31,20 0 0,0-22 16,-21 22-16,22-21 0,-1 21 16,0-21-16,1 0 0,-1 21 0,0-21 15,1 0-15,-1-1 0</inkml:trace>
  <inkml:trace contextRef="#ctx0" brushRef="#br0" timeOffset="8516.37">14711 783 0,'0'0'0,"0"-21"0,0 0 15,-21 0-15,21 0 0,0-1 16,0 1-16,0 0 16,0 0-16,21 0 15,0 21-15,0 0 16,0 0-16,0 0 0,1 21 15,-1-21-15,0 21 0,21 0 0,-21 22 16,1-1-16,20-21 0,-21 21 16,0 1-16,-21-1 0,0 0 0,0 1 15,0-1-15,0-21 16,0 22-16,0-22 0,0 0 0,-21 0 16,0-21-16,21 21 0,-21-21 15,0 0-15,-1-21 16,22 0-1,0 0-15,0 0 0,0-22 0,0 22 16,0-21-16,22 21 0,-22-22 0,21 22 16,0-21-16,0 21 0,0-1 15,22 1-15,-22 0 0,21 0 0,0 0 16,1 0-16,-1 21 0,0-22 16,1 1-16</inkml:trace>
  <inkml:trace contextRef="#ctx0" brushRef="#br0" timeOffset="9356.11">15811 656 0,'0'0'0,"-21"21"15,-21 1-15,21 20 0,0-21 0,-22 21 16,22-20-16,-21 20 0,21 0 16,-1-21-16,1 22 0,0-22 0,21 21 15,0-21-15,0 1 0,0-1 16,0 0-16,0 0 0,21-21 15,0 0-15,1 0 0,-1 0 16,0 0-16,0 0 0,0 0 16,0 0-16,1-21 0,-1 0 0,0 21 15,0-21-15,-21-1 0,0-20 16,21 21-16,-21 0 0,0-22 0,21 1 16,-21 21-16,0-21 0,0-1 15,0 22-15,0 0 0,22 0 0,-22 0 16,21-1-16,0 1 0,0 21 15,0 0-15,0 0 0,1 0 16,-1 0-16,0 0 0,21 21 0,-21 1 16,1-1-16,-1 0 15,21 0-15,-21 21 0,0-20 0,1 20 16,-22 0-16,0-21 0,21 22 0,-21-22 16,0 21-16,0-21 0,0 1 15,0-1-15,0 0 0,-21 0 0,21 0 16,-22-21-1,1 0-15,21-21 16,0 0 0,0 0-16,0 0 0,0-22 0,0 22 15,0-21-15,21-1 0,1 1 0,-1 0 16,0-1-16,21 1 0,-21 21 16,22-21-16,-1 20 0,-21 1 0,22 0 15,-1 21-15,-21 0 16,21 0-16,1 0 0,-22 21 0,0 0 15,0 1-15,22-1 0,-22 0 16,-21 21-16,21-21 0,-21 22 0,0-22 16,0 21-16,0 1 0,0-22 15,0 21-15,0-21 0,0 0 0,0 1 16,0-1-16,-21 0 0,0-21 16,-1 0-1,22-21 1,0 0-16,0-1 0,0-20 15,22 21-15,-1-21 0,0-1 16,0 1-16,0 0 0,22-22 16,-1 22-16,0-1 0,1 1 0,-1 0 15,21-1-15,-20 22 0,20 0 16,-20 0-16,20 21 0,-21 0 0,1 21 16,-1 0-16,0 0 0,-20 22 0,-1-1 15,0 0-15,-21 1 0,0 20 16,0-20-16,0-1 0,-21 21 0,0-41 15,-1 20-15,1 0 0,0-21 16,21 1-16,-21-1 0,0-21 16</inkml:trace>
  <inkml:trace contextRef="#ctx0" brushRef="#br0" timeOffset="10200.31">19643 423 0,'0'64'15,"21"-64"1,-21 21-16,21-21 16,0 0-16,0 0 0,0 0 15,22 0-15,-22-21 0,21 0 0,1 0 16,-1-1-16,0 1 0,1 0 15,-1 0-15,0-21 0,-21 20 0,22 1 16,-22-21-16,0 21 0,-21 0 16,0-1-16,0 1 0,-21 0 0,-21 0 15,-1 0-15,1 21 0,0 0 16,-22 0-16,1 21 0,-1 0 16,-21 0-16,22 0 0,-1 22 15,22-22-15,-21 21 0,20 1 0,22-1 16,0 0-16,0 1 0,21-22 15,0 21-15,0 0 0,21-20 0,21 20 16,-21-21-16,22 0 0,-1 0 16,0 1-16,1-1 0,-1 0 0,0-21 15,22 0-15,-22 0 0,1 0 16,-22 0-16,21 0 0,-21 0 16,0 0-16,1 0 0,-1 0 0,-21-21 15,0 0 1,-21 21-16,-1 0 0,1-22 0,-21 22 15,0 0-15,-1 0 0,-20 0 16,20 0-16,-20 0 0,21 22 0,-1-22 16,-20 21-16,42 0 0,-22 21 15,1-21-15,21 22 0,0-1 0,-1 0 16,22 1-16,0-1 0,0 0 16,0-20-16,0 20 0,22 0 0,20-21 15,-21 1-15,21-1 0,1 0 16,20 0-16,-20-21 0,-1 0 0,21 0 15,-20 0-15,-1 0 0,22-21 16,-22 21-16</inkml:trace>
  <inkml:trace contextRef="#ctx0" brushRef="#br0" timeOffset="10732.38">20405 720 0,'0'0'16,"0"-21"-16,21-1 0,0 22 0,-21-21 15,21 0-15,0 21 0,-21-21 0,43 21 16,-22 0-16,0-21 0,21 21 16,-21 0-16,22 0 0,-1 0 0,0 0 15,-20 0-15,20 0 0,-21 21 16,21 0-16,-20 0 0,-22 0 16,0 22-16,0-22 0,0 21 0,0 1 15,-22-1-15,-20 0 0,0-21 16,21 22-16,-22-1 0,1-21 0,0 22 15,20-22-15,-20 0 0,21 0 16,0-21-16,0 21 0,21-42 31,21 0-31,0 0 0,21 0 16,-21-22-16,22 22 0,-1-21 16,0-1-16,1 22 0,-1-21 15,0 0-15,-20 20 0,20-20 0,0 21 16,-21 0-16,1 0 0,-1-1 15,0 22-15,-21-21 0,-21 21 32,0 21-32,-1 1 0,-20-22 15,21 42-15,0-21 0,0 0 16,-1 22-16,-20-1 0,21-21 0,0 21 16,21 1-16,0-1 0,-21-21 15,21 22-15,0-22 0,0 0 0,0 0 16,0 0-16,21 0 0,0 1 15,0-22-15,0 0 0,22 21 16,-22-21-16,21 0 0,0 0 0,-20 0 16,20-21-16,0-1 0,1 22 15,-1-21-15</inkml:trace>
  <inkml:trace contextRef="#ctx0" brushRef="#br0" timeOffset="10989.38">21823 699 0,'0'0'0,"0"-22"0,0-41 31,0 42-31,-21 21 0,-1 0 16,1 0-16,0 0 0,-21 0 0,21 21 15,-22 0-15,22 0 16,-21 0-16,21 22 0,-22-22 0,22 21 16,0 1-16,0-1 0,0 0 15,-1 1-15,22-1 0,0 0 0,-21 1 16,21-22-16,0 21 0,0 0 0,0-20 15,0-1-15,0 0 0,21 0 16,1 0-16,-1-21 0,21 0 0,0 0 16,1 0-16,-1 0 0,0 0 15,22-21-15,-22 0 0</inkml:trace>
  <inkml:trace contextRef="#ctx0" brushRef="#br0" timeOffset="11608.38">22098 889 0,'0'0'0,"-21"0"0,0 0 0,42 0 47,0 0-31,0 0-16,0 0 0,0 0 0,22 0 15,-22-21-15,21 0 0,-21 21 16,1-21-16,-1-1 0,0 1 0,0 21 15,0-21-15,-21 0 0,0 0 16,0 0-16,0-1 16,-21 22-16,0 0 0,0 0 0,0 0 15,-1 0-15,-20 0 0,0 22 16,21-1-16,-22 0 0,22 21 0,-21-21 16,21 22-16,-1-1 0,1 0 15,0 1-15,0-1 0,21 0 0,0-20 16,0 20-16,0-21 0,0 21 15,0-20-15,21-1 0,0 0 0,0-21 16,22 21-16,-22-21 0,21 0 0,-21 0 16,22 0-16,-1 0 0,0 0 15,1-21-15,-1 0 0,22 0 16,-22-1-16,21 1 0,-20-21 16,-1 0-16,22-1 0,-22 1 0,0 0 15,1-22-15,-1 22 0,0-22 16,-21 22-16,1-22 0,20 22 0,-21-21 15,-21 20-15,21 1 0,-21 0 16,0-1-16,0 22 0,0 0 0,0 0 16,-21 21-1,21 21-15,-21 0 0,0 0 0,0 22 16,-1-1-16,1 0 0,0 22 16,0-22-16,0 22 0,21-1 0,0-21 15,0 22-15,0-22 0,0 22 16,0-22-16,0 0 0,0-20 15,0 20-15,0-21 0,0 0 0,21 0 16,0 1-16,0-22 0,0 0 16,1 0-16,20 0 0,0 0 0,1-22 15,-1 1-15</inkml:trace>
  <inkml:trace contextRef="#ctx0" brushRef="#br0" timeOffset="12236.97">24998 677 0,'-21'-21'31,"21"0"-31,0 0 16,0 0-1,21 21-15,-21-21 0,21 21 0,0-22 16,0 1-16,0 21 0,1-21 16,-22 0-16,21 0 0,-21 0 15,0-1-15,-21 22 16,-1-21-16,1 21 0,-21 0 15,0 0-15,-1 0 0,22 0 16,-21 0-16,-1 0 0,22 21 0,-21 1 16,21-22-16,0 21 0,21 0 15,0 0-15,0 0 0,0 0 16,0 1-16,0-1 0,21 0 16,0 0-16,0 0 0,21 0 15,-20 1-15,-1-1 0,21 21 0,0-21 16,-20 22-16,-1-22 0,21 21 15,-21 0-15,0-20 0,1 20 0,-22-21 16,0 21-16,0-20 0,0-1 16,0 0-16,-22 0 0,-20 0 0,0 0 15,-1-21-15,-20 0 0,-1 0 16,1 0-16,-22 0 0,22 0 0,-1 0 16,22-21-16,-22 21 0,22-21 15,0 0-15,21 0 0,-22 0 0,22-1 16,0-20-16,21 21 0,0-21 15,0 20-15,0-20 0,0 21 16,0-21-16,42 20 0,-21 1 0,1 0 16,20 0-16,21 21 0,-20-21 15,20 0-15,1-1 0</inkml:trace>
  <inkml:trace contextRef="#ctx0" brushRef="#br0" timeOffset="12740.37">25569 360 0,'0'0'0,"0"-21"0,0 0 0,0-1 16,0 1-16,0 0 16,0 0-16,-21 21 15,21 21 1,-21 21-16,21-20 0,-21 20 16,21 0-16,-21 1 0,21-1 0,-22 0 15,22 1-15,0-1 0,-21 0 16,21 1-16,-21 20 0,21-21 0,-21 1 15,21-1-15,0 0 0,0 1 16,-21-22-16,21 21 0,-21-21 0,21 1 16,0-1-16,0 0 15,-22-21 1,22-21-16,-21 0 16,21-1-16,0 1 0,0 0 0,0-21 15,0-1-15,0 22 16,0-21-16,21 0 0,1-1 0,-1 22 15,21-21-15,-21 21 0,22-22 16,-1 22-16,0 0 0,1 0 0,-1 21 16,0 0-16,1 0 0,-1 0 15,-21 0-15,21 21 0,-20 0 0,-1 0 16,0 0-16,-21 22 0,0-22 16,0 21-16,0-21 0,0 22 0,0-22 15,0 21-15,-21-21 0,0 1 0,-1-1 16,1 0-16,0 0 0,0 0 15,0-21-15,21 21 16,21-21 0,0-21-1,0 0-15,22 21 0</inkml:trace>
  <inkml:trace contextRef="#ctx0" brushRef="#br0" timeOffset="13100.27">26204 762 0,'0'0'0,"-21"0"16,0 0-16,42 0 31,0 0-31,0 0 16,1 0-16,-1-21 0,0 21 0,21 0 15,-21-21-15,22 0 0,-22 21 16,0-22-16,0 22 0,0-21 0,-21 0 15,0 0 1,-21 21 0,-21 0-16,21 0 15,0 21-15,-22 0 0,1 0 0,21 1 16,-22-1-16,22 0 0,0 0 16,-21 0-16,21 0 0,-1 22 0,22-22 15,0 0-15,0 0 0,0 0 16,0 1-16,22-1 15,-22 0-15,42-21 0,-21 0 0,0 21 16,22-21-16,-1 0 0,-21 0 16,21 0-16,1 0 0,-22-21 0</inkml:trace>
  <inkml:trace contextRef="#ctx0" brushRef="#br0" timeOffset="13716.36">26691 783 0,'0'0'0,"0"-21"15,21 0 1,0 21 0,1-21-1,-1 21-15,0-21 0,21 21 0,-21-22 16,1 1-16,-1 21 0,0-21 16,0 21-16,0-21 0,0 0 0,-21 0 15,-21-1 1,0 22-1,-21 0-15,21 0 0,-22 22 16,1-1-16,21 0 0,-22 0 0,1 0 16,21 0-16,0 1 0,-22 20 0,22-21 15,21 0-15,-21 22 16,21-22-16,-21 0 0,21 0 0,0 0 16,0 0-16,0 1 0,0-1 15,21 0-15,0-21 0,0 0 0,1 21 16,20-21-16,-21 0 0,21 0 15,1 0-15,-1-21 0,0 21 0,22-21 16,-22 0-16,22-1 0,-22-20 16,22 0-16,-22 21 0,21-22 0,-20-20 15,-1 20-15,0 1 0,1-21 16,-1 20-16,-21-20 0,0-1 0,1 22 16,-1 0-16,-21-22 0,0 43 15,0-21-15,0 20 0,0 1 16,0 0-16,0 42 15,-21-21-15,-1 43 16,1-22-16,0 21 0,0 22 16,21-22-16,-21 0 0,0 22 0,-1-22 15,22 0-15,0 22 0,-21-22 16,21 1-16,-21-1 0,21 0 0,0 1 16,0-1-16,0-21 0,0 21 15,0-20-15,21-1 0,0 0 0,-21 0 16,22-21-16,20 0 0,-21 0 15,0 0-15,22 0 0,-1 0 16,-21-21-16,21 0 0,1 21 16,-22-43-16</inkml:trace>
  <inkml:trace contextRef="#ctx0" brushRef="#br0" timeOffset="13931.6">27453 529 0,'0'0'0,"-21"0"0,21-21 16,21 21 0,21 0-16,-20 0 0,-1-21 15,21 21-15,0 0 16,1 0-16,-1 0 0,0-21 0,22 21 16,-22 0-16,22 0 0,-1-21 15,-20 21-15,-1 0 0,0 0 0,-21-22 16,1 22-16,-1 0 0</inkml:trace>
  <inkml:trace contextRef="#ctx0" brushRef="#br0" timeOffset="15668.12">1651 2032 0,'0'0'0,"-64"0"0,-190-21 31,233 21-31,-21 0 0,21 0 0,0 0 16,-1 0-16,22-21 31,22 21-15,-1 0-16,0 0 0,0 0 16,21-21-16,1 21 0,-1 0 15,0 0-15,22 0 0,-1 0 0,-20 0 16,20 0-16,1 0 0,-1 0 15,1 0-15,20 0 0,-20 0 0,21 0 16,-1 0-16,22 0 0,-21 21 16,21-21-16,-1 0 0,1 0 0,0 0 15,0 0-15,0 0 0,21 0 16,0 0-16,0 0 0,0 0 16,21 0-16,-21 0 0,21 0 15,0 0-15,0 0 0,22 0 0,-22 0 16,0 0-16,21 0 0,-20 0 15,-1 0-15,21 0 0,-21 0 0,0 0 16,1 0-16,-1 0 0,21 0 0,-21 0 16,0 0-16,22 0 0,-22 0 15,21 0-15,-21 0 0,1 0 0,20 0 16,0 0-16,1 0 0,-22 0 16,21 0-16,-21 0 0,22 0 0,-22 0 15,21 0-15,0 0 0,-20 0 16,20 0-16,-21 0 0,21 0 15,1 0-15,-1 0 0,-21 0 0,22 0 16,-22 0-16,21 0 0,0 0 16,-20 0-16,-1 0 0,0-21 0,0 21 15,0 0-15,0 0 0,1 0 0,-1 0 16,-21 0-16,21 0 0,0 0 16,-21-22-16,0 22 0,21 0 0,0 0 15,1-21-15,-1 21 0,0 0 16,-21-21-16,21 0 0,0 21 0,0-21 15,1 21-15,20 0 0,-21-21 16,-21 21-16,21 0 0,0-22 16,22 22-16,-22 0 0,0-21 0,0 21 15,0-21-15,1 21 0,-1 0 16,0-21-16,0 21 0,0-21 0,0 21 16,1-21-16,-1 21 0,0-22 15,0 22-15,0-21 0,22 21 0,-22-21 16,0 21-16,0-21 0,-21 21 15,42 0-15,-20-21 0,-1 21 0,0 0 16,-21 0-16,21-21 0,-21 21 16,0 0-16,21 0 0,-21 0 0,21-22 15,-21 22-15,0 0 0,22 0 16,-22-21-16,21 21 0,-21 0 16,21 0-16,0-21 0,0 21 0,-21 0 15,0 0-15,21 0 0,-21 0 16,22-21-16,-1 21 0,-21 0 0,21 0 15,-21 0-15,21 0 0,-21-21 16,21 21-16,22 0 0,-22 0 0,0-21 16,0 21-16,0-22 0,0 22 0,1 0 15,20 0-15,-21-21 0,0 21 16,0 0-16,1 0 0,-1 0 0,0 0 16,21 0-16,-21 0 0,1 0 15,-22 0-15,21 0 0,-21 0 16,21 0-16,-21 0 0,21 0 15,-21 0-15,0 0 0,0 0 0,-21-21 16,0 21-16,0 0 0,-22 0 16,22 0-16,-21 0 0,-1 0 0,-20 0 15,-1 0-15,1 0 0,-22 0 0,1 0 16,-22-21-16,0 21 0,0 0 16,0 0-16,-42 0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40:28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4741 0,'0'-21'0,"0"42"0,0-63 15,0 21 1,0 0 0,-21 42 46,21 0-46,0 0-16,0 0 15,0 22-15,0-22 0,0 21 0,0-21 16,0 22-16,0-1 0,-21 0 16,21-20-16,0 20 0,0 0 15,-21 1-15,21-1 0,0 0 16,0 1-16,0-1 0,0 0 0,0 1 16,-22-1-16,22 0 0,0 22 15,0-22-15,0 22 0,-21-22 0,21 21 16,0-20-16,0 20 0,0-20 15,0 20-15,0-21 0,0 1 0,0 20 16,0-20-16,-21-1 0,21 21 16,0-20-16,0 20 0,0 1 0,0-1 15,0 1-15,0-1 0,0 22 16,-21-22-16,21 1 0,-21-1 0,21 22 16,0-21-16,0 20 0,-21 1 15,-1 0-15,22-1 0,-21 1 16,21 0-16,-21-1 0,21 1 15,-21 0-15,0 20 0,0-20 0,21 0 16,-22 21-16,1-22 0,21 1 16,-21 0-16,0-1 0,21 1 0,-21 0 15,21-1-15,0-20 0,-21 20 16,21 1-16,-22-21 0,22-1 0,-21 1 16,21-1-16,0 1 0,0-1 15,0-21-15,0 22 0,0-22 0,0 1 16,0-1-16,0 0 15,0-21-15,0 1 0,0-1 0,0 0 16,0-42 0,-21 0-1,21-22-15,0 1 0,0 21 16,0-43-16,0 22 0</inkml:trace>
  <inkml:trace contextRef="#ctx0" brushRef="#br0" timeOffset="2655.89">1799 4678 0,'0'0'0,"-21"21"16,42-21 46,0 0-62,0 0 16,1 0-16,-1 0 0,0 0 0,0 0 16,0 0-16,0 0 0,22-21 15,-22 21-15,21 0 0,1 0 0,-1-21 16,21 21-16,1 0 16,21 0-16,-22-21 0,22-1 0,-1 22 0,1 0 15,-21 0-15,20-21 16,1 21-16,-22 0 0,22 0 0,0-21 15,-1 21-15,1 0 0,21 0 16,-21 0-16,-1-21 0,1 21 0,0 0 16,-1 0-16,1-21 0,0 21 15,-1 0-15,22 0 0,0-21 0,21-1 16,0 22-16,-21 0 0,21-21 0,-21 21 16,21 0-16,-22 0 0,22-21 15,-21 21-15,21 0 0,-21 0 0,0-21 16,21 21-16,-42 0 0,20 0 15,1 0-15,-21-21 0,0 21 16,20 0-16,-20 0 0,21 0 0,-21-21 16,-1 21-16,22 0 0,-42 0 15,20 0-15,-20 0 0,20-22 0,-20 22 16,-22 0-16,22 0 0,-22 0 16,0 0-16,1 0 0,-22 0 0,21 0 15,-21 0-15,1 0 0,-1 0 16,0 0-16,-21-21 0,21 21 15,0 0-15,-21 21 63,0 1-47,0-1-16,0 0 15,-21 0-15,21 0 0,0 0 0,-21 1 16,21-1-16,0 0 0,0 0 0,0 0 15,0 0-15,-21 1 0,21 20 16,0-21-16,-21 21 0,21 1 0,0-1 16,0 0-16,0 1 0,0 20 15,-22-20-15,22 20 0,0-21 0,-21 22 16,21-22-16,0 22 0,0-22 16,0 22-16,0-1 0,-21 1 15,21-1-15,0 1 0,-21-1 0,21 1 16,-21-1-16,21 1 0,0-1 15,0-21-15,-21 22 0,21-1 0,-22 1 16,22-22-16,0 22 0,-21-1 0,0 1 16,0 20-16,21-41 0,-21 20 15,21 1-15,0-1 0,0 1 0,-21-22 16,21 22-16,0-1 0,-22 1 16,22-22-16,0 21 0,0 1 0,0-1 15,0 1-15,-21-1 0,21 1 0,0-22 16,-21 22-16,21-22 15,0 22-15,0-22 0,0 0 0,0 22 16,0-22-16,0 22 0,-21-1 0,21-21 16,0 22-16,0-22 0,0 22 15,0-22-15,0 22 0,-21-22 0,21 0 16,0 1-16,0-1 0,0 0 0,0 22 16,0-22-16,-21 0 0,21 22 15,-22-22-15,22 1 0,0 20 0,0-21 16,0 22-16,0-22 0,0 1 0,0-1 15,0 0-15,0 1 0,0-1 16,0-21-16,0 21 0,0 1 0,0-22 16,0 21-16,0-21 0,0 22 0,0-1 15,0-21-15,0 22 16,0-22-16,0 21 0,0-21 0,0 0 16,0 1-16,0 20 0,0-21 0,0 0 15,-21 0-15,21 1 16,0-1-16,0 0 0,-21-21 15,21 21-15,0 0 16,0 0 0,-21-21-16,0 0 0,21 22 15,0-1 1,-21-21-16,21 21 16,-22-21-16,22 21 31,-21-21-31,0 0 0,21 21 15,-21-21-15,0 0 0,0 0 16,-1 21-16,1-21 0,0 0 0,-21 0 16,21 22-16,-1-22 0,-20 0 0,0 0 15,21 0-15,-22 0 0,1 0 16,0 0-16,-22 0 0,-42 0 16,64 0-16,-22 0 0,1 0 0,-1 0 15,1 21-15,-22-21 0,22 0 16,-1 0-16,-20 0 0,-1 0 0,0 21 15,1-21-15,-22 0 0,21 0 0,0 21 16,-20-21-16,20 0 16,-21 21-16,0-21 0,0 21 0,1-21 15,-1 0-15,0 0 0,0 22 0,21-22 16,1 0-16,-1 0 0,0 21 16,1-21-16,-1 0 0,0 0 0,-20 0 15,41 0-15,-21 0 0,1 21 16,-1-21-16,22 0 0,-22 0 0,21 0 15,-20 0-15,-1 21 0,0-21 0,22 0 16,-22 0-16,22 0 0,-1 0 16,1 0-16,-1 0 0,1 0 0,20 0 15,-20 0-15,21 0 16,-1 0-16,1 0 0,21 0 0,-22 0 16,1 0-16,21 0 0,-21 0 15,20 0-15,-20 0 0,21 0 0,-21 0 16,20 0-16,1 0 0,0 0 15,0 0-15,0 0 0,0 0 0,-1 0 16,1 0 0,0 0-16,0 0 15,0 0 1,0 0-16,-1-21 16,1 21-16,0 0 15,0 0 1,21-21-16,-21 21 15,0 0 1,-1 0-16,1 0 16,0 0-1,0 0-15,0 0 16,0 0-16,-1 0 0,1 0 16,0 0-16,0 0 0,21-21 15,-21 21-15,0 0 0,-1 0 0,1 0 16,0 0-16,0 0 15,21-22-15,-21 22 16,0 0 15,21-21-31,-22 21 16,22-21 31,0 0-32,0 0-15,0 0 16,0-1-16,0 1 16,0 0-16,0 0 15,0 0-15,0 0 16,0-1-16,0 1 16,0 0-16,22 0 0,-1 0 15,0-22-15,0 1 0</inkml:trace>
  <inkml:trace contextRef="#ctx0" brushRef="#br0" timeOffset="3763.65">2328 3641 0,'21'-21'16,"-21"-1"0,22 22-16,-1-21 15,0 0-15,0 0 0,0 21 16,0-21-16,1 0 0,-1-1 16,0 1-16,0 21 0,-21-21 0,0 0 15,0 0-15,-21 21 16,-21 0-16,20 0 15,-20 0-15,-21 0 0,20 21 16,-20 0-16,20-21 0,1 21 16,0 0-16,-1 1 0,1-1 15,21 0-15,0 0 0,0 0 16,21 0-16,0 1 0,0-1 0,0 0 16,21 0-16,0 0 15,0-21-15,21 21 0,1 1 0,-1-22 16,0 21-16,22 0 0,-22-21 15,22 21-15,-22 0 0,22-21 0,-22 21 16,-21 1-16,21-1 0,-20 0 16,-1 21-16,-21-21 0,0 1 15,0 20-15,-21-21 0,-22 21 16,22-20-16,-42-1 0,20 0 0,-20 0 16,-1 21-16,1-42 0,20 22 15,-20-1-15,21-21 0,-1 0 0,1 0 16,0 0-16,20-21 0,1-1 15,-21 22-15,21-21 0,0 0 16,-1 0-16,22-21 0,0 20 0,-21 1 16,21 0-16,0 0 0,0 0 15,0 0-15,21 21 0,1-22 0,-1 1 16,0 21-16,21-21 0,1 0 16,-1 21-16</inkml:trace>
  <inkml:trace contextRef="#ctx0" brushRef="#br0" timeOffset="4123.43">2879 3979 0,'0'-21'31,"21"0"-15,-21 0-16,21 0 0,0 0 0,0-1 15,-21 1-15,21 0 0,1 0 16,-22 0-16,0 0 16,0-1-16,-22 22 31,1 22-31,-21-1 0,21 0 16,0 0-16,-1 21 0,1-20 0,0 20 15,0 0-15,21 1 0,0-1 16,0-21-16,0 21 0,0-20 0,0 20 15,0-21-15,0 0 0,0 0 16,21-21-16,-21 22 0,21-22 16,0 0-16,22 0 0,-22 0 0,0-22 15,0 1-15,22 0 0,-22 0 0,21 0 16,0-22-16</inkml:trace>
  <inkml:trace contextRef="#ctx0" brushRef="#br0" timeOffset="4411.41">3556 3196 0,'0'0'15,"0"21"1,-21 22 0,21-22-16,-21 21 0,21 1 15,0-1-15,0 0 0,-22 22 0,1-22 16,0 22-16,0-22 0,21 0 15,-21 22-15,21-22 0,-21 0 16,21 1-16,0-1 0,0-21 0,0 22 16,0-22-16,0 0 0,0 0 15,0 0-15,0 0 0,21-21 32,0 0-32,0 0 0,0-21 15,0 0-15,22 0 0,-22 0 0</inkml:trace>
  <inkml:trace contextRef="#ctx0" brushRef="#br0" timeOffset="4782.93">3852 3895 0,'0'0'0,"-21"0"0,21 21 0,-21-21 0,42 0 62,0-21-62,0 0 0,1 21 16,-1-22-16,-21 1 0,21 0 16,0 0-16,-21 0 0,0 0 0,0-1 15,0 1-15,-21 21 32,0 0-32,0 0 0,-22 21 15,22 1-15,0-1 0,0 0 16,0 21-16,-1-21 0,1 1 0,21 20 15,0-21-15,0 21 0,0-20 16,0 20-16,0-21 0,0 0 0,0 0 16,21 1-16,1-22 0,-1 21 15,0-21-15,21 0 0,-21 0 0,22 0 16,-22 0-16,21-21 0,-21-1 16,22 1-16,-22 0 0,0 0 15,21 0-15,1 0 0</inkml:trace>
  <inkml:trace contextRef="#ctx0" brushRef="#br0" timeOffset="5243.79">4403 3662 0,'-43'21'32,"43"0"-32,-21 0 0,21 1 0,0-1 0,0 0 15,0 0-15,0 0 0,-21 0 16,21 1-16,-21-1 0,21 21 0,0-21 15,0 0-15,0 1 16,0-1-16,0 0 0,0 0 0,0 0 16,0 0-16,0-42 47,0 0-47,0 0 0,0 0 0,0 0 15,0-22-15,0 22 0,0-21 16,0 21-16,0-22 0,0 22 0,21-21 15,0 21-15,0-1 0,22-20 16,-22 21-16,21 21 0,0-21 0,-20 21 16,20 0-16,0 0 0,1 0 15,-1 21-15,0 0 0,1-21 16,-22 42-16,0-20 0,0-1 0,0 0 16,-21 0-16,0 21 0,0-20 15,0-1-15,0 21 0,0-21 0,0 0 16,-21 1-16,21-1 0,-21 0 15,21 0-15,-21 0 0,21 0 0,0 1 32,0-44-17,0 1-15,21 0 16</inkml:trace>
  <inkml:trace contextRef="#ctx0" brushRef="#br0" timeOffset="5502.92">5186 3725 0,'-21'0'31,"21"22"-31,0-1 16,0 0-16,0 21 0,0-21 15,0 1-15,-22-1 0,22 21 0,-21-21 16,21 22-16,-21-22 0,21 0 15,0 0-15,0 21 0,0-20 16,0-1-16,0-42 31,21-1-15,-21 1-16,21 0 0</inkml:trace>
  <inkml:trace contextRef="#ctx0" brushRef="#br0" timeOffset="5859.09">5143 3429 0,'0'0'0,"-21"0"0,-63 64 32,62-43-32,1-21 0,21 21 0,0 0 15,0 0-15,0 0 0,0 1 16,21-22-16,1 0 15,-1 0-15,0 0 0,0 0 16,0 0-16,0 0 0,1-22 16,-1 1-16,0 0 0,-21 0 15,21 0-15,-21 0 0,0-1 0,0 1 16,0 0-16,0 0 0,0 0 16,-21 21-16,0 0 0,0 0 15,-1 0-15,1 0 0,0 0 16,0 0-16,0 21 0,21 0 0,-21 0 15,-1 0-15,22 1 0,0-1 16,0 21-16,0-21 0,0 0 0,0 1 16,0-1-16,0 0 0,0 0 15,0 0-15,22 0 0</inkml:trace>
  <inkml:trace contextRef="#ctx0" brushRef="#br0" timeOffset="6327.46">5567 3789 0,'0'-21'0,"-21"42"46,-1 0-30,22 0-16,-21 0 16,21 1-16,0 20 0,0-21 15,0 0-15,-21 22 0,21-22 0,0 21 16,0-21-16,0 0 0,0 1 16,0-1-16,21 0 0,0-21 0,1 0 15,-1 0-15,0 0 0,21 0 16,-21 0-16,22-21 0,-22 0 0,21-1 15,-21 1-15,22 0 0,-22-21 16,0 21-16,0-22 0,0 22 0,1-21 16,-22 21-16,0-1 0,0-20 0,0 21 15,0 0-15,0 0 0,0-1 16,0 1-16,-22 42 31,22 1-15,0-1-16,0 0 15,0 0-15,0 0 0,0 0 16</inkml:trace>
  <inkml:trace contextRef="#ctx0" brushRef="#br0" timeOffset="6999.6">6223 3768 0,'-21'0'31,"0"21"-15,21 0-16,0 0 15,-22 0-15,22 1 0,0-1 16,0 0-16,0 0 0,0 0 0,0 22 16,0-22-16,-21 0 0,21 0 15,0 21-15,-21-20 0,21-1 16,0 0-16,0-42 47,0 0-47,0-22 0,0 22 15,0 0-15,0-21 0,0 20 16,0-20-16,0 21 0,0-21 16,21 20-16,0 1 0,1 0 0,-1 0 15,-21 0-15,21 0 0,0-1 16,0 1-16,0 21 0,1 0 0,-1 0 15,0 0-15,0 21 16,0 1-16,0-1 0,-21 0 16,0 0-16,22 0 0,-22 22 0,0-22 15,0 0-15,21 0 0,-21 21 16,0-20-16,0-1 0,0 0 0,0 0 16,0 0-16,0 0 15,-21-21-15,-1 0 16,22-21-1,0 0-15,0 0 16,0 0-16,0-22 0,0 22 16,0-21-16,22 21 0,-1-22 0,0 22 15,21-21-15,-21 21 0,22-22 0,-1 22 16,-21 0-16,22 0 0,-1 21 16,0 0-16,-21 0 0,22 0 0,-22 0 15,0 21-15,0 0 0,0 22 16,-21-22-16,0 21 0,0 0 0,0-20 15,0 20-15,0 0 0,0 1 16,0-1-16,-21 0 0,21-21 0,0 22 16,0-22-16,0 0 0,0 0 15,0 0-15</inkml:trace>
  <inkml:trace contextRef="#ctx0" brushRef="#br0" timeOffset="9735.83">1482 10922 0,'0'0'0,"-22"-21"15,1 21-15,0 0 16,21 21-1,-21-21-15,21 21 16,0 22-16,0-22 0,0 21 0,0 0 16,0 1-16,0 20 0,0-20 15,0 20-15,0-21 0,0 22 16,0-22-16,0 22 0,0-22 16,0 0-16,0 1 0,0-22 0,0 21 15,0-21-15,0 1 0,21-1 16,-21 0-16,0 0 0,21-21 0,0 0 31,-21-21-31,22 21 0,-22-21 16,21 0-16,-21-1 0,0 1 15,21-21-15,0 21 0</inkml:trace>
  <inkml:trace contextRef="#ctx0" brushRef="#br0" timeOffset="10264.7">1884 11197 0,'0'21'0,"-21"1"16,21-1-16,-22 0 0,1 21 16,0-21-16,0 22 0,0-1 0,0-21 15,-1 22-15,22-1 0,-21-21 16,0 21-16,0-20 0,0 20 0,0-21 15,-1 0-15,1 0 16,21 1-16,0-1 0,-21-21 0,0 21 16,21-42 15,0 0-15,0-1-16,0 1 0,21 0 0,0 0 15,-21 0-15,21-22 0,1 22 16,-1-21-16,0 0 0,0-22 0,0 22 15,0-1-15,1 1 0,-1 21 16,0-21-16,-21 20 0,21 1 16,0 21-16,0 0 15,-21 21-15,22 1 16,-22-1-16,0 21 0,21-21 16,0 22-16,-21-1 0,21 0 0,-21-21 15,0 22-15,0-22 0,21 21 16,-21-21-16,21 22 0,-21-22 0,0 0 15,0 0-15,22 0 16,-22 1-16,21-22 0,0 0 16,0 0-1,-21-22-15,21 1 0,0 0 0,-21 0 16,22 0-16,-1-22 0,-21 1 16,21 0-16</inkml:trace>
  <inkml:trace contextRef="#ctx0" brushRef="#br0" timeOffset="10490.81">2222 10964 0,'0'0'0,"0"-21"0,0 0 0,0 42 31,0 0-31,0 1 0,0-1 16,0 21-16,0 0 0,0 1 16,0-1-16,0 22 0,0-22 0,-21 0 15,21 22-15,0-22 0,-21 0 16,21 1-16,0-22 0,0 21 0,0-21 15,0 1-15,0-1 16,0 0-16,21-21 16,0 0-16,1-21 15,-1 0-15,0-1 0,0 1 16</inkml:trace>
  <inkml:trace contextRef="#ctx0" brushRef="#br0" timeOffset="10883">2476 11430 0,'0'0'0,"0"21"0,0 0 15,0 1 1,22-22 0,-1 0-16,0 0 15,0-22-15,0 1 0,0 0 16,22 0-16,-22 0 0,0 0 0,0-1 15,0-20-15,-21 21 0,0 0 16,22 0-16,-22-1 0,0 1 0,0 0 16,0 0-16,-22 21 15,1 0-15,0 0 0,0 0 0,0 21 16,-22 0-16,22 0 0,0 1 16,-21 20-16,21 0 0,-1-21 15,1 22-15,0-1 0,21 0 0,-21-20 16,21 20-16,0-21 0,0 21 15,0-20-15,0-1 0,21 0 16,0 0-16,0-21 0,1 21 0,-1-21 16,0 0-16,21 0 0,-21 0 15,22 0-15,-22 0 0,21-21 0,-21 21 16,22-21-16,-22 0 0,0 0 0,21-1 16</inkml:trace>
  <inkml:trace contextRef="#ctx0" brushRef="#br0" timeOffset="11363.82">3111 10774 0,'0'0'0,"-21"0"0,0 0 0,21 21 16,0 0-16,0 0 15,-21 1-15,21 20 0,0-21 0,0 21 16,0 1-16,0-1 0,0 0 15,0 1-15,0 20 0,0-20 0,0-1 16,0 0-16,0 1 0,0-1 16,0-21-16,0 21 0,0-20 0,0-1 15,0 0-15,0 0 0,0 0 16,0-42 15,0 0-15,0 0-16,-21 0 0,21-1 0,0-20 15,0 21-15,0-21 0,0 20 16,0-20-16,21 21 0,0-21 0,0 20 16,0-20-16,22 21 0,-1 0 0,-21 0 15,22 21-15,-1 0 0,0 0 16,1 0-16,-1 0 0,-21 0 0,21 21 16,-20 0-16,-1 0 15,-21 21-15,0-20 0,0-1 0,0 21 16,0-21-16,-43 22 0,22-22 15,0 21-15,-21-21 0,-1 22 0,1-22 16,0 0-16,21 0 0,-22 0 0,22 0 16,-21 1-16,21-22 0,-1 0 15,1 0-15</inkml:trace>
  <inkml:trace contextRef="#ctx0" brushRef="#br0" timeOffset="12091.19">4403 10816 0,'0'0'0,"0"-21"32,-22 21-32,1 21 15,0 0-15,21 1 0,-21-1 0,21 0 16,0 21-16,-21 1 0,0-1 16,21 0-16,-22 22 0,1-22 0,21 0 15,-21 22-15,21-22 16,0 1-16,-21-1 0,21-21 0,-21 21 15,21-20-15,0-1 0,0-42 32,0-1-32,0 1 15,0 0-15,0-21 0,0-1 16,21-20-16,0 21 0,0-22 0,-21 22 16,21-22-16,1 1 0,-1 20 0,0 1 15,0-21-15,0 20 0,0 1 16,1 21-16,-22 0 0,21-1 0,0 22 15,0 0 1,0 22-16,-21-1 0,21 0 16,-21 21-16,0 1 0,22-22 0,-22 21 15,21 0-15,-21 22 0,0-22 16,0 22-16,0-22 0,0 22 0,0-22 16,0 0-16,0 1 0,0-1 15,0 0-15,0-21 0,0 1 0,0-1 16,21 0-16,-21 0 0,0-42 31,0 0-15,0 0-16</inkml:trace>
  <inkml:trace contextRef="#ctx0" brushRef="#br0" timeOffset="12259.07">4000 11282 0,'0'0'0,"0"21"0,0 0 16,22-21-16,20 0 0,-21 0 0,0 0 16,22 0-16,-22 0 0,42-21 15,-20 0-15,20 21 0,1-42 0,-1 20 16,1 1-16,-1 0 0,1 0 16</inkml:trace>
  <inkml:trace contextRef="#ctx0" brushRef="#br0" timeOffset="12539.91">5016 10901 0,'0'0'16,"0"-42"0,-21 42-16,0 0 15,0 21-15,21 0 16,0 0-16,0 0 0,0 0 16,0 1-16,0 20 0,0 0 0,0 1 15,0 20-15,0 1 0,0-22 0,0 21 16,0 1-16,-21-1 0,21 1 15,0-1-15,-21 1 0,21-1 16,0 1-16,0-1 0,0 1 0,-22-1 16,22 1-16,0-22 0,0 1 15,0-1-15,0 0 0,0-21 0,0 1 16,0-44 0,0 1-1,0 0-15,0-21 0,0-1 0,0 1 16</inkml:trace>
  <inkml:trace contextRef="#ctx0" brushRef="#br0" timeOffset="12864.81">4932 11070 0,'0'0'0,"-21"-21"0,21 0 15,-22 0-15,22 0 0,0-1 0,0 1 16,22 0-16,-1 0 15,21 21-15,-21 0 0,0-21 0,22 21 16,-22 0-16,21 0 0,-21 0 0,22 0 16,-22 21-16,0 0 0,0 0 15,-21 0-15,21 1 0,-21-1 0,0 0 16,0 0-16,-21 21 0,0-20 16,0-1-16,-21 21 0,20-21 0,-20 0 15,21 1-15,-21-1 0,20 0 16,1 0-16,-21 0 0,21-21 15,0 0-15,42 0 32,0 0-32,0-21 15,0 0-15,0 0 0,1 0 0</inkml:trace>
  <inkml:trace contextRef="#ctx0" brushRef="#br0" timeOffset="13163.98">5609 10816 0,'0'0'0,"-21"0"0,0 0 15,0 0-15,-1 21 0,1 1 16,0-22-16,21 21 0,0 21 0,0-21 16,0 22-16,0-1 0,-21 0 15,21 1-15,0 20 0,0 1 0,0 20 16,0-20-16,0-1 0,0 22 0,-21-22 15,21 1-15,0 21 0,0-22 16,-21 1-16,21-1 0,-22 1 0,22-22 16,0 0-16,0 1 0,0-1 15,0 0-15,0-21 0,0 1 16,22-22 0,-1-22-16,-21-20 15,21 21-15,0-21 0,-21-22 0,21 22 16</inkml:trace>
  <inkml:trace contextRef="#ctx0" brushRef="#br0" timeOffset="13491.64">5588 11049 0,'0'0'0,"-21"-21"0,0 0 0,-1 0 16,22-1-16,0-20 0,0 21 15,0 0-15,0 0 0,0-1 0,22 1 16,20 0-16,-21 21 0,21-21 15,-20 0-15,20 21 0,0 0 0,1 0 16,-22 0-16,21 0 0,0 0 0,-20 21 16,-1 0-16,0 0 0,0 22 15,-21-22-15,0 0 0,0 21 0,0-21 16,-21 22-16,0-22 0,-22 21 16,1 1-16,21-22 0,-43 21 0,22-21 15,0 0-15,-1 1 0,1-1 0,0 0 16,-1 0-16,22-21 0,0 0 15,0 0-15,42 0 32,0 0-32,0-21 0,22 0 15,-22 0-15,21-1 0,-21 1 0,22 0 16</inkml:trace>
  <inkml:trace contextRef="#ctx0" brushRef="#br0" timeOffset="13787.32">6435 10520 0,'0'0'0,"-22"0"15,1 0-15,0 0 16,21 21-16,-21 0 0,21 0 16,-21 22-16,0-22 0,21 21 15,0 1-15,0-22 0,-22 21 0,22 0 16,0 1-16,-21-1 0,21 0 0,0-20 15,0 20-15,0 0 0,0 1 16,0-22-16,0 21 0,0-21 0,0 0 16,21 1-16,1-22 0,-1 21 0,0-21 15,0 0-15,21 0 0,-20 0 16,20-21-16,-21 21 0,21-22 0,-20 1 16,20 0-16,0-21 0,-21 21 15,22-22-15,-1 22 0,-21-21 16</inkml:trace>
  <inkml:trace contextRef="#ctx0" brushRef="#br0" timeOffset="14219.16">7006 10456 0,'0'0'0,"-21"0"0,0 0 16,0 22-1,21-1-15,-22 0 0,22 0 0,0 0 16,0 0-16,0 1 0,0 20 15,0-21-15,0 21 0,0-20 16,0-1-16,0 0 0,0 0 0,0 0 16,0 0-16,0 1 0,0-1 0,0 0 15,-21-21-15,21 21 0,-21-21 16,21-21 15,0 0-31,-21 21 0,21-21 16,0-22-16,0 22 0,0 0 0,0-21 15,0-1-15,21 1 0,0 0 16,0-1-16,1 1 0,20 0 0,0 20 16,1-20-16,-1 21 0,0 0 15,1 21-15,-1 0 0,0 0 16,1 0-16,-1 21 0,0 0 0,-21 0 16,1 22-16,-1-1 0,-21 0 0,0 1 15,0-1-15,0 0 0,-21 1 16,21-1-16,-22-21 0,1 21 0,0-20 15,0 20-15,0-21 0,0-21 0,21 21 16,0-42 0</inkml:trace>
  <inkml:trace contextRef="#ctx0" brushRef="#br0" timeOffset="15747.8">18986 3874 0,'-21'0'16,"0"0"-1,21-22 1,0 1 0,0 0-1,-21 21 32,0 21-31,21 0-1,0 1-15,0-1 0,0 0 0,0 21 16,0 1-16,0-22 0,0 42 16,0-20-16,0-1 0,0 21 0,0-20 15,0 20-15,0-20 0,0 20 0,0-21 16,0 22-16,0-1 0,0 1 16,0 21-16,0-22 0,0 22 0,0-1 15,0-20-15,0 21 0,0-22 16,0 22-16,0-22 0,0 1 0,0 20 15,-21-20-15,21 21 0,-22-1 16,22-20-16,0-1 0,0 22 16,-21-22-16,0 22 0,0-21 0,21 20 15,-21 1-15,0 0 0,21-1 16,-22 1-16,1 0 0,21-1 0,-21 1 16,0 0-16,21-1 0,-21 1 0,21 0 15,-21-1-15,-1 1 0,22 0 16,0-22-16,-21 22 0,0-1 0,21 1 15,0-21-15,-21 20 0,0 1 0,21 0 16,-21-22-16,21 22 0,-22-22 16,22 1-16,0 20 0,0-41 0,0 20 15,-21 1-15,21-1 0,0 1 16,0-1-16,0-20 0,-21 20 16,21 1-16,0-22 0,0 0 0,-21 22 15,21-22-15,0-21 0,0 22 0,0-1 16,0-21-16,-21 0 0,21 0 15,0 1-15,0-44 32,0 1-32,0-21 0,0 21 15,0-22-15,0 1 0,0 0 16,0-22-16</inkml:trace>
  <inkml:trace contextRef="#ctx0" brushRef="#br0" timeOffset="18364.22">18965 3747 0,'-21'0'0,"0"0"16,42 0 62,0 0-78,22 0 0,-22 0 16,21 0-16,0 0 15,22 0-15,-1 0 0,1 0 0,21 0 16,-1 0-16,22 0 0,-21 0 16,-1 0-16,22 0 0,0 0 0,-21 0 15,21 0-15,21 0 0,-22 0 16,22 0-16,-21 0 0,21 0 0,-21 0 16,21 0-16,-21 0 0,21 0 0,21 0 15,-21 0-15,21 0 0,-21 0 16,0 0-16,21 21 0,1-21 0,-1 0 15,0 0-15,0 0 0,-21 21 16,21-21-16,-21 21 0,0-21 0,0 0 16,0 0-16,-21 21 15,21-21-15,-21 0 0,0 0 0,0 0 16,-1 0-16,-20 0 0,0 0 16,21 0-16,-22 0 0,1 0 0,0 0 15,-22 0-15,22 0 0,-22 0 0,22 0 16,-22 0-16,-20 0 0,20 0 15,-20 0-15,-1 0 0,0 0 0,1 0 16,-1 0-16,-21 0 0,21 0 16,-20 0-16,-1 0 0,0 0 0,0 0 15,0 0-15,0 0 0,1 0 16,-1 0 0,-42 21 30,-1 1-30,22-1-16,-21 0 16,21 0-16,0 0 0,0 0 15,-21 1-15,21-1 0,0 21 0,0-21 16,0 22-16,0-22 0,-21 21 16,21-21-16,-21 22 0,0-1 0,21 0 15,0-21-15,-22 22 0,1-1 16,21 0-16,-21 1 0,21-1 0,0 0 15,0 1-15,0-1 0,0 22 16,0-1-16,0-21 0,0 22 16,0-1-16,0 1 0,0-1 0,0 1 15,0-1-15,0 1 0,0-1 0,0 1 16,0-1-16,0 22 0,0-21 16,0 20-16,0-20 0,0 20 0,0-20 15,0 21-15,0-22 0,0 22 16,0-22-16,-21 22 0,21 0 0,-21-22 15,21 22-15,-21-1 0,21-20 0,0 21 16,-22-22-16,1 22 0,21-1 16,-21 1-16,21 0 0,0-1 0,-21 1 15,0 0-15,21-1 0,-21 1 16,21 0-16,0-1 0,-22 1 16,1 0-16,21-1 0,-21 1 0,21 0 15,0-22-15,-21 22 0,0-22 0,21 22 16,0-21-16,0 20 0,-21-20 15,21 20-15,0-20 0,-22 21 0,22-22 16,0 1-16,0-1 0,0-21 0,0 22 16,0-1-16,0-20 0,0-1 15,0 22-15,0-22 0,0 0 0,0 1 16,-21-1-16,21 0 0,0 1 16,-21-1-16,21-21 0,0 21 0,-21-20 15,21 20-15,0-21 0,0 0 16,0 0-16,-21 1 0,21-1 0,-21 0 15,21 0 1,-22-21 0,1 0-16,0 0 15,0 0-15,0 0 16,0 0-16,-1 0 0,1 0 16,0 0-16,0 0 0,0 0 0,0 0 15,-1 0-15,-20 0 0,21 0 16,-21 0-16,-1 0 0,1-21 0,0 21 15,-1 0-15,-20 0 0,20 0 16,-20 0-16,-1 0 0,1 0 16,-1 0-16,1 0 0,-22 0 0,22 0 15,-22 0-15,22 0 0,-22 0 0,21 0 16,-20 0-16,20 0 0,-20 0 16,20 0-16,-21 0 0,22 0 0,-22 0 15,1 0-15,-1 0 0,0 0 0,1 0 16,-22 0-16,21 0 0,0 0 15,1 0-15,-1 0 0,0 0 16,1 0-16,-22 0 0,21 0 0,-21 0 0,22 0 16,-1 0-16,0 0 0,22 0 15,-1 0-15,1 0 0,-1 0 16,1 0-16,-1 0 0,1 0 0,-1 0 16,22 0-16,-21 0 0,-1 0 15,-21 0-15,22 0 0,-1 0 0,-20 0 16,20 0-16,1 0 0,-1 0 0,1 0 15,20 0-15,1 0 0,0 0 16,-1 0-16,1-21 0,0 21 0,-1 0 16,22 0-16,-21 0 0,0 0 15,-1-21-15,22 21 0,-21 0 0,-1 0 16,1 0-16,0 0 0,21-22 0,-22 22 16,1 0-16,21 0 0,0 0 15,-22-21-15,22 21 0,0 0 16,0 0-16,0 0 0,-1 0 0,1-21 15,0 21-15,0 0 0,0 0 16,0 0-16,-1 0 0,1 0 16,0 0-16,0-21 0,0 21 15,0 0-15,-1 0 16,1 0 0,0 0-16,0 0 15,0 0 1,0 0-16,-1 0 31,1 0-31,0 0 0,21 21 16,-21-21-16,0 0 0,0 0 15,-1 0-15,1 21 16,0-21-16,0 0 16,0 0-1,0 0-15,21 21 16,-22-21-16,1 0 15,0 0-15,0 0 16,0 0 0,0 0-1,-1 0 48,1 0-63,0 0 15,0-21 1,21 0 0,0 0-1,0 0-15,0 0 0,0-1 16,0 1-16,0 0 0,0 0 0,0 0 16,0 0-16,0-22 0,0 22 15,21-21-15,-21-1 0,21 22 16,-21-21-16,0 0 0,21 20 15,-21-20-15,0 21 0,0-21 0,0 20 16,0 1-16,0-21 0,0 21 0,0 0 16,0-22-16,0 22 0,0-21 15,22 21-15,-22-22 0,0 22 0</inkml:trace>
  <inkml:trace contextRef="#ctx0" brushRef="#br0" timeOffset="19387.81">18965 4657 0,'-21'0'0,"0"0"15,0 0 1,0 0 0,-1 0-16,44 0 78,-1 0-78,0 0 0,21 0 15,-21 0-15,22 0 0,20 0 16,1 0-16,-1 0 0,22 0 0,0-21 16,-1 21-16,22 0 0,0 0 15,0 0-15,0 0 0,-1-22 0,22 22 16,22 0-16,-22 0 0,0 0 15,0 0-15,0 0 0,0 0 0,0 0 16,0 0-16,21 0 0,-21 0 16,21 0-16,-21 0 0,0 0 0,21 0 15,-21 0-15,21-21 0,0 21 0,-21 0 16,22 0-16,-22 0 16,0 0-16,-22 0 0,22 0 0,-21 0 15,21 0-15,-21 0 0,-21 0 16,21 0-16,-22 0 0,-20 0 0,20 0 15,-20 0-15,-1 0 0,-20 0 16,20 0-16,-20-21 0,-1 21 0,0 0 16,1 0-16,-1 0 0,0-21 0,1 21 15,-1 0-15,0 0 0,1 0 16,-1 0-16,0 0 0,-21 0 0,22 0 16,-22 0-16,21 0 0,-21 0 15,-21-21-15,22 21 16,-1 0 46,-42 0-30</inkml:trace>
  <inkml:trace contextRef="#ctx0" brushRef="#br0" timeOffset="20280.25">18775 5757 0,'0'0'0,"-21"0"0,-1 22 16,44-22 15,-1 0-31,0 0 16,0 0-16,0 0 0,22 0 15,-1 0-15,0 0 0,1 0 0,20 0 16,22 0-16,-22 0 0,22 0 16,21 0-16,-22 0 0,22-22 0,-21 22 15,21 0-15,0-21 0,21 21 16,-22 0-16,22 0 0,0-21 15,0 21-15,0 0 0,0 0 0,0-21 0,-21 21 16,21 0-16,-21 0 16,21 0-16,-21 0 0,21 0 0,0 0 15,-21 0-15,0 0 0,21 0 16,-22 0-16,22 0 0,22 0 0,-22 0 16,0 0-16,0 0 0,0 0 15,-22 0-15,22 0 0,-21 0 0,0 0 16,0 0-16,0 0 0,-22 0 0,22 21 15,-42-21-15,20 0 0,-20 0 16,-1 0-16,1 0 0,-1 0 0,1 0 16,-1 0-16,1 0 0,-1 0 15,1 0-15,-1 0 0,1 0 16,-1 0-16,1 0 0,-22-21 16,22 21-16,-22 0 0,0 0 0,-20 0 15,20 0-15,0 0 0,-21 0 16,1-21-16,20 21 0,-21 0 0,0 0 15,0 0-15,-21-21 0,22 21 0,-1 0 16,0 0-16,0 0 16,0 0-16,0 0 15,-21-22 1,-42 1 0,21 21-16,0-21 15,-22 21-15</inkml:trace>
  <inkml:trace contextRef="#ctx0" brushRef="#br0" timeOffset="21115.77">18648 7027 0,'-43'0'15,"43"22"-15,-21-22 0,42 0 32,1 0-32,20 0 15,-21 0-15,21 0 0,1 0 0,20 0 16,-20 0-16,20 0 0,1 0 16,20 0-16,1 0 0,0 0 15,20 0-15,1-22 0,-21 22 0,21 0 16,0 0-16,-1 0 0,1 0 15,21 0-15,-21 0 0,21 0 0,21 0 16,-21 0-16,-21 0 0,21 0 16,0 0-16,21 0 0,-21 0 0,21 0 15,-21 0-15,22 0 0,-22 0 16,0 0-16,0 0 0,0 0 0,0 0 16,21 0-16,-21 0 0,0 0 0,0 0 15,-21 0-15,21 0 0,-22 0 16,22 0-16,-21 0 0,0 0 0,0 0 15,0 0-15,0 0 0,-22 0 16,1 0-16,-22 0 0,1 0 16,-1 0-16,1 0 0,-1 0 0,-20 0 15,20 0-15,-20 0 0,-1 0 16,0 0-16,1 0 0,-1 0 0,0 0 16,1 0-16,-22 0 0,21 0 15,-21 0-15,0 0 0,1 0 0,-1 0 16,-42 0 31,-1 0-47,1-21 0,0 21 15,-21 0-15,-1 0 0,1 0 16</inkml:trace>
  <inkml:trace contextRef="#ctx0" brushRef="#br0" timeOffset="21823.57">18478 8297 0,'0'0'0,"-232"43"31,189-43-31,1 0 0,0 21 0,20-21 16,-20 0-16,21 0 16,0 0-16,42 0 15,0 0 1,0 0-16,22 0 0,20 0 16,1 0-16,-1 0 0,22 0 0,21-21 15,-22 0-15,22 21 0,0 0 16,21-22-16,0 22 0,0 0 0,21 0 15,0-21-15,0 21 0,1 0 0,-1 0 16,0 0-16,21 0 0,-21 0 16,22 0-16,-22 0 0,21 21 0,-21-21 15,1 0-15,20 22 0,-21-22 16,21 0-16,-20 0 0,-1 0 16,21 0-16,0 0 0,-20 21 0,20-21 15,0 0-15,-21 0 0,1 0 16,-1 0-16,0 0 0,-21 21 0,0-21 15,0 0-15,-21 0 0,0 0 0,-22 0 16,1 0-16,-22 0 0,1 0 16,-22 0-16,22 0 0,-22 0 0,0 0 15,1 0-15,-1-21 0,-21 21 0,22 0 16,-1 0-16,0 0 0,-21-21 16,22 21-16,-22 0 0,21 0 0,-21 0 15,1 0 1,-1 0-16,-42 0 15,-1-22 1,1 1-16</inkml:trace>
  <inkml:trace contextRef="#ctx0" brushRef="#br0" timeOffset="22859.78">20214 3852 0,'0'-21'31,"21"21"-31,0-21 16,1 21-16,-22-21 15,0 0-15,0 42 47,0 0-47,0 0 16,0 0-16,0 1 0,0 20 0,0-21 15,0 21-15,0 22 0,-22-22 16,22 1-16,0 20 0,-21 1 0,21-22 16,-21 21-16,21 1 0,-21-1 0,21-20 15,-21 20-15,0 1 0,21 20 16,-22-20-16,22 21 0,-21-1 0,21 1 15,0-22-15,0 22 0,-21 0 16,21-1-16,-21 1 0,21 21 0,0-21 16,-21-1-16,21 22 0,0-21 0,0-1 15,0 1-15,0 21 0,0-21 16,-21 20-16,21-20 0,0 21 16,-22 0-16,22-22 0,0 22 0,0-21 15,0 21-15,0 0 0,0-1 16,0 1-16,0 0 0,0 0 0,0 0 15,-21 0-15,21-1 0,0 1 0,-21 0 16,21 0-16,-21 0 0,21 0 16,0-1-16,-21 22 0,0-21 0,21 0 15,-22 0-15,22-21 0,0 20 0,0-20 16,0 0-16,0 21 0,0-22 0,0 1 16,0-22-16,0 22 0,0-21 15,0-22-15,0 21 0,0-20 16,22-1-16,-22 0 0,21-20 0,-21 20 15,0-21-15,21-21 16,0 0-16,-21-21 16,0 0-16,21-22 0,0 22 0,-21-42 15,22 20-15,-22-20 0</inkml:trace>
  <inkml:trace contextRef="#ctx0" brushRef="#br0" timeOffset="23728.7">21653 3747 0,'43'-22'15,"-22"44"16,-21-1-31,0 0 16,0 0-16,0 0 0,0 0 0,21 1 16,-21-1-16,0 21 0,21-21 15,-21 22-15,0-1 0,0 0 0,0 1 16,0-1-16,0 21 0,0-20 0,0 20 16,0 1-16,0-22 0,0 22 15,0-1-15,0 1 0,0 20 0,0 1 16,0 0-16,0-1 15,0 1-15,0 0 0,0-1 0,0 22 16,0-21-16,-21 21 0,21-22 0,-21 22 16,0 0-16,21-21 0,0 20 15,0 1-15,-21 0 0,21 0 0,0 21 16,0-21-16,0 0 0,0-1 0,0 1 16,0 21-16,0-21 0,0 21 15,0-21-15,0 0 0,0 21 0,0-21 16,0 21-16,0-22 0,0 22 0,0-21 15,0 21-15,0-21 0,0 0 16,0 21-16,0-21 0,0 0 0,0-1 16,0 1-16,21-21 0,-21 0 0,0-1 15,21 1-15,0 0 16,0-1-16,-21-20 0,0-1 0,21 1 16,1-1-16,-22-20 0,0 20 0,0-42 15,0 22-15,0-22 0,0 0 16,0 0-16,0 0 0,21-21 15,-21-21-15,0 0 0,0 0 16,0-22-16,21 22 0,-21-42 16,21 20-16,-21-41 0,21 20 0,-21 1 15</inkml:trace>
  <inkml:trace contextRef="#ctx0" brushRef="#br0" timeOffset="24507.34">23791 3916 0,'0'-42'16,"0"20"-1,0 1-15,0 42 47,0 1-31,0-1-16,0 0 0,0 0 15,0 21-15,0 1 0,0 20 0,0-20 16,-21 20-16,21-21 0,-21 22 16,21-1-16,0 1 0,-21-1 0,21 22 15,0 0-15,0-1 0,0 1 0,0 21 16,0-21-16,0 20 0,0 1 16,0 0-16,0 0 0,-21 21 0,-1-21 15,1 21-15,21-21 16,-21 21-16,0 0 0,21 0 0,0-22 15,-21 22-15,0 0 0,-1 0 0,22 0 16,0 22-16,-21-22 0,0 0 16,0 0-16,21 21 0,0-21 0,-21 0 15,21 0-15,-21 0 0,21-21 0,0 21 16,0-22-16,0 1 0,0 0 16,0 0-16,0-21 0,0 20 0,0-20 15,21-21-15,0 20 0,-21-20 0,0-22 16,21 22-16,0-1 0,-21-21 15,21 1-15,-21-1 0,0 0 16,22-20-16,-1-1 0,-21 21 0,21-21 16,-21 0-16,21-21 15,0-21-15,-21 0 16,0 0-16,0 0 0,21-22 0,-21 1 16</inkml:trace>
  <inkml:trace contextRef="#ctx0" brushRef="#br0" timeOffset="25691.32">20807 2794 0,'-43'42'15,"43"-20"1,22-22 0,-1 0-16,21 0 15,-21 0-15,22 0 0,-1 0 16,-21 0-16,21-22 0,1 1 0,-22 21 15,21-21-15,-21 0 0,1 21 16,-1-21-16,0 0 0,-21-1 0,0 1 16,0 0-16,0 0 0,0 0 15,-21 0-15,0-1 0,-1 1 0,1 21 16,-21 0-16,0 0 0,-1 0 16,1 0-16,0 0 0,-1 21 0,1 1 15,0-1-15,20 0 0,-20 0 16,21 0-16,0 0 0,0 1 0,21 20 15,0-21-15,0 0 16,0 0-16,21 1 0,21-1 0,-21 0 16,22 0-16,-22-21 0,21 21 15,0-21-15,1 0 0,-22 0 0,0 21 16,21-21-16,-20 0 0,-1 0 16,-21 22-1,-43-1 1,22-21-16,0 21 15,-21 0-15,-1 0 0,1 0 0,0 1 16,-1-1-16,1 0 0,21 21 16,-21 1-16,20-22 0,22 21 15,0-21-15,0 22 0,0-22 16,0 0-16,0 0 0,22 0 0,-1 0 16,0-21-16,21 0 0,-21 0 15,22 0-15,-1 0 0,0 0 0,-20 0 16,20 0-16,0-21 0,1 0 0,-22 0 15,21 0-15,0 0 0</inkml:trace>
  <inkml:trace contextRef="#ctx0" brushRef="#br0" timeOffset="26196.21">21357 3048 0,'0'0'0,"0"-21"0,0 0 0,0 0 15,21 21 1,0-22-16,1 22 0,-1 0 15,0 0-15,0 0 16,0 0-16,0 0 0,1 0 0,-1 0 16,-21 22-16,0-1 0,21-21 15,-21 21-15,0 0 0,0 0 0,0 0 16,0 22-16,-21-22 0,0 0 16,-1 0-16,1 22 0,0-22 0,0 0 15,0 0-15,0 0 0,-1 0 0,1-21 16,0 22-16,21-44 31,21 1-31,0 0 16,22 0-16,-22 0 0,0 0 0,0-1 15,22-20-15,-22 21 0,21 0 16,-21-22-16,0 22 0,22 0 0,-22 0 16,0 0-16,-21 0 0,21-1 0,-21 1 15,-21 21 16,0 21-31,0 1 16,0-22-16,21 21 0,-22 0 0,1 21 16,0-21-16,21 1 15,0-1-15,-21 21 0,21-21 0,0 0 0,0 22 16,0-22-16,0 0 0,0 0 16,0 0-16,21 1 0,0-22 15,0 0-15,1 0 0,-1 0 0,21 0 16,0 0-16,-20 0 0,20 0 15,0-22-15,1 1 0,-1 0 0,0 0 16</inkml:trace>
  <inkml:trace contextRef="#ctx0" brushRef="#br0" timeOffset="26463.8">22415 2942 0,'0'0'0,"0"-21"0,-21 21 31,0 0-31,0 0 0,0 0 15,0 0-15,-1 21 0,1 0 16,0 1-16,0-1 0,21 0 0,-21 0 16,0 0-16,21 0 0,0 22 0,0-22 15,0 21-15,-22-21 0,22 1 16,0-1-16,0 0 0,0 0 0,0 0 16,22 0-16,-1-21 15,0 0-15,0 0 0,0 0 0,0 0 16,22 0-16,-22 0 0,0-21 15,0 21-15,22-21 0,-22 0 16,21 0-16,-21 0 0,22-22 16,-22 22-16</inkml:trace>
  <inkml:trace contextRef="#ctx0" brushRef="#br0" timeOffset="27071.18">22775 3006 0,'21'0'47,"1"0"-31,-1 0-16,0 0 0,0 0 0,0 0 15,0-21-15,1-1 16,-1 22-16,0 0 0,-21-21 16,21 0-16,-21 0 15,0 0-15,-21 21 31,0 0-31,-22 0 0,22 21 0,0 0 16,0 0-16,0-21 0,-22 21 0,22 22 16,0-22-16,0 0 0,0 0 15,0 22-15,-1-22 0,22 0 0,-21 21 16,21-21-16,0 22 0,0-22 16,0 0-16,21 0 0,1-21 0,-1 21 15,0-21-15,21 0 16,1 0-16,-1 0 0,0 0 0,1-21 15,-1 21-15,0-21 0,1 0 16,-1-21-16,0 20 0,1 1 0,-1-21 16,0 0-16,-21 20 0,22-20 0,-1 0 15,0-1-15,-20-20 0,20 21 16,-21-22-16,0 22 0,0-1 0,1-20 16,-22 21-16,0 20 0,0-20 15,0 21-15,0 0 0,-22 21 16,1 0-16,0 42 15,0-21-15,0 22 0,0-1 0,21 0 16,-22 22-16,1-22 16,21 0-16,-21 22 0,21-22 0,0 1 15,0-1-15,0 0 0,0 1 16,0-1-16,21-21 0,0 0 0,22 22 16,-1-43-16,0 21 0,1-21 0,-1 0 15,22 0-15,-22 0 0,21-21 16,-20 21-16,-1-22 0,22 1 0,-22-21 15,0 21-15,-21-22 0,22 22 16</inkml:trace>
  <inkml:trace contextRef="#ctx0" brushRef="#br0" timeOffset="28271.78">18330 10774 0,'21'-21'0,"1"21"0,-22-21 15,21-1-15,0 1 0,0 0 16,0-21-16,-21 21 0,21-1 15,-21 1-15,0-21 0,0 21 0,0 0 0,0-1 16,-21 1-16,0 21 0,-21 0 16,21 0-16,-22 0 0,1 0 15,0 0-15,-1 21 0,1 1 16,0-1-16,-1 0 0,22 0 0,0 0 16,0 0-16,21 1 0,0 20 15,0-21-15,21 0 0,0 0 0,0 1 16,22-1-16,-1 0 0,0 0 15,22 0-15,-22 0 0,22 22 0,-22-22 16,0 0-16,1 0 0,-1 22 0,-21-22 16,0 21-16,-21-21 0,0 22 15,0-1-15,-21-21 0,-21 21 16,-22 1-16,1-1 0,-1-21 0,-20 22 16,-1-22-16,0 0 0,1 0 15,20 0-15,-21-21 0,22 0 0,-1 0 16,1 0-16,21-21 0,-1 0 15,1-21-15,0 20 0,20-20 0,1 0 16,0-1-16,21 1 0,-21 0 16,21-1-16,0 1 0,0 0 0,21 21 15,0-22-15,0 22 0,22 0 0,-1-21 16,0 20-16,1 1 0,-1 0 16,0 0-16,1 21 0,20-21 0</inkml:trace>
  <inkml:trace contextRef="#ctx0" brushRef="#br0" timeOffset="28523.63">18944 10414 0,'-21'42'16,"21"1"-16,-21-22 15,21 21-15,-21 1 0,21-1 0,-22 0 16,1 1-16,21-1 0,-21 21 15,21-20-15,-21-1 0,0 0 0,21 1 16,0-1-16,0 0 16,0-20-16,0 20 0,0 0 0,0-21 15,0 1-15,0-1 0,21-21 16,0-21 0,0 21-16,-21-22 0,0-20 0,21 21 15</inkml:trace>
  <inkml:trace contextRef="#ctx0" brushRef="#br0" timeOffset="28711.99">18669 10901 0,'-21'0'16,"42"0"15,0-21-31,21 21 0,-20 0 0,20 0 16,-21 0-16,21 0 0,1-21 15,-22 21-15,21 0 0,-21 0 0,22-22 16,-1 22-16,-21-21 0,22 21 16</inkml:trace>
  <inkml:trace contextRef="#ctx0" brushRef="#br0" timeOffset="31647.79">19579 10964 0,'0'22'31,"0"-44"1,0 1-32,21 0 0,-21 0 15,0 0-15,0 0 0,-21-1 16,0 1-16,0 0 0,-22 21 16,22 0-16,-21-21 0,0 21 15,-1 0-15,1 0 0,0 21 0,-1-21 16,1 21-16,21 0 0,-22 1 15,22 20-15,0-21 0,0 0 16,0 22-16,0-22 0,21 21 0,-22 0 16,22-20-16,0 20 0,0-21 15,0 0-15,0 0 0,22 1 0,-1-1 16,0 0-16,0-21 0,21 0 0,-20 0 16,20 0-16,-21-21 0,21 0 15,1-1-15,-22 1 0,21 0 0,1 0 16,-1-21-16,0 20 0,-21-20 15,1 21-15,-1-21 0,0 20 0,0-20 16,-21 21-16,0-21 0,0 20 0,0 1 16,-21 21-1,0 21 1,21 1 0,-21 20-16,21-21 0,-22 0 0,22 22 15,0-22-15,0 21 0,0-21 0,0 22 16,0-22-16,22 21 0,-1-21 15,0 0-15,0 1 0,0-22 0,0 21 16,22-21-16,-22 0 0,21 0 16,-21 0-16,22-21 0,-1 21 0,-21-22 15,22 1-15,-22 0 0,0-21 0,0 21 16,21-1-16,-42-20 0,22 21 16,-1 0-16,-21-22 0,21 22 0,-21 0 15,0 0-15,0 0 0,0 0 16,-21 42 15,0 0-31,21 0 0,-22 0 16,22 0-16,-21 1 0,21 20 0,0-21 15,0 0-15,-21 22 0,21-22 0,0 0 16,0 0-16,0 0 0,0 0 16,0 1-16,21-22 31,-21-22-31,0 1 15,21-21-15,-21 21 0,22 0 0,-1-1 16,-21 1-16,21-21 16,-21 21-16,21 0 0,-21-1 15,21 1-15,0 21 0,-21 21 32,0 1-17,22-1-15,-22 0 16,0 0-16,0 0 0,0 22 0,21-22 15,0 0-15,0 0 0,0 0 0,0 0 16,1 1-16,-1-1 0,0-21 16,21 0-16,-21 0 0,22 0 0,-1 0 15,0 0-15,1 0 0,-1 0 16,0-21-16,1-1 0,-1 1 16,0-21-16,1 21 0,-1 0 0,-21-22 15,22 22-15,-22-21 0,0 21 16,-21-1-16,0-20 0,0 21 0,0 0 15,0 0-15,0-1 0,0 1 0,-21 0 16,0 21-16,-1 0 16,-20 0-16,21 0 0,-21 0 0,20 21 15,-20-21-15,0 21 0,21 1 16,-22-1-16,22 0 0,0 21 0,-21-21 16,42 1-16,-22 20 0,22-21 0,-21 21 15,21 1-15,0-22 16,0 21-16,0-21 0,0 1 0,21-1 15,1 0-15,-1-21 0,21 0 0,-21 0 16,0 0-16,22 0 0,-22 0 16,21-21-16,1 0 0,-22-1 0,21 1 15,-21-21-15,0 21 0,1-22 16,-1 22-16,0-21 0,0 0 0,0-1 16,0 1-16,-21 0 0,0-1 15,22-20-15,-22 20 0,0 1 0,0 0 16,0 21-16,0-1 0,0 1 0,0 0 15,-22 42 1,22 0-16,-21 1 16,21-1-16,-21 21 0,21 0 0,0 1 15,-21-1-15,21 0 0,0-20 16,0 20-16,0 0 0,0 1 0,0-1 16,0 0-16,0-21 0,21 22 15,0-22-15,0 21 0,1-21 0,-1 1 16,21-22-16,-21 21 0,22-21 0,-1 0 15,0 0-15,1 0 0,-1-21 16,0 21-16,1-22 0,-1 1 0,0 0 16,1-21-16,-1 21 0,0-1 15,1 1-15,-22-21 0,21 21 16,-21 0-16,0-22 0,-21 22 0,0 0 16,0 0-16,0 0 0,0-1 15,0 1-15,-21 21 0,0 0 0,0 0 16,0 0-16,-22 0 0,22 0 0,0 21 15,-21 1-15,21-22 0,-1 21 16,1 21-16,0-21 0,0 0 0,21 1 16,0-1-16,0 21 0,0-21 15,0 0-15,0 1 0,0-1 0,0 0 16,0 0-16,0 0 0,21-21 16,0 0-16,0 0 15,1 0-15,-1-21 0,21 0 16,-21 0-16,0 0 0,1-1 15,20 1-15,-21-21 0,0 21 0,0-22 16,1 22-16,-1 0 0,-21-21 0,0 21 16,21-1-16,-21 1 0,0 0 15,0 42 17,0 0-32,-21 1 0,21-1 0,0 0 15,0 21-15,0-21 0,0 1 0,0-1 16,0 21-16,0-21 0,0 0 15,0 22-15,0-22 0,0 0 16,21-21-16,0 21 0,0-21 0,0 0 16,1 0-16,-1 0 0,0 0 15,21-21-15,-21 21 0,1-21 0,20 0 16,-21 0-16,0-1 0,0-20 16,1 21-16,20-21 0,-21 20 0,0-20 15,0 0-15,1-1 0,-1 1 0,0-21 16,0 20-16,-21 1 0,0-22 15,21 22-15,-21 0 0,0 21 0,0-1 16,0 1-16,0 0 0,-21 21 16,0 0-16,21 21 0,-21 0 15,0 22-15,21-22 0,-22 21 0,1 1 16,21-1-16,-21 21 16,21-20-16,0-1 0,0 0 0,0 1 15,0-22-15,0 21 0,0 1 16,0-22-16,0 21 0,0-21 0,0 22 15,0-22-15,21 0 0,0 0 0,1-21 16,-1 0-16,21 0 0,-21 0 16,22 0-16,-22 0 0,21-21 0,0 0 15,1 0-15,-1-1 0,0 1 16,1 0-16,-1 0 0,0-21 0,-20 20 16,20 1-16,-21 0 0,21 0 0,-20 0 15,-22 0-15,21-1 16,-42 22-1,21 22 1,-22-1-16,1 0 0,0 0 16,0 0-16,21 0 0,-21 1 0,21-1 15,-21 0-15,21 0 0,0 0 16,0 0-16,0 1 0,0-1 16,0 0-16,21-21 0,0 0 15,0 0-15,0 0 0,0 0 16,1 0-16,-1-21 0,0 21 0,0-21 15,0-1-15,0 22 0,-21-21 16,0 0-16,0 0 0,0 0 16,0 0-16,0-1 0,0 1 15,-21 0-15,21 0 0,-21 0 16,21 0-16,-21 21 16,21-22-16,21 1 15,0 21 1,0 0-16,1 0 0,-1 0 0,0-21 15,0 21-15,0 0 0,0 0 16,1 0-16,-1 0 0,0 0 0,0 21 16,0 0-16,-21 1 0,21-1 15,-21 0 1,0 0-16,0 0 0,0 0 16,0 1-16,22-1 0,-22 0 15,0 0-15,21-21 0,-21 21 16,0 0-16,0 1 15,0-44 17,0 1-32,0 0 0,0 0 15,0 0-15,21 0 0,0-1 16,0 1-16,-21 0 0,21 0 0,1-21 16,-1 20-16,0 1 0,0 0 15,0 21-15,0-21 0,1 21 16,-1 0-16,0 0 0,0 0 0,0 0 15,0 21 1,-21 0-16,22 0 0,-22 1 0,0-1 16,0 0-16,0 21 0,0-21 0,0 1 15,21-1-15,-21 0 0,21 0 16,0 21-16,0-20 0,0-1 0,22 0 16,-22 0-16,0-21 0,21 21 15,-20-21-15,20 0 0,-21 0 16,21 0-16,-20 0 0,20 0 0,0-21 15,-21 0-15,22 0 0,-22 0 16,21-1-16,-21 1 0,1 0 0,20 0 16,-42 0-16,21-22 0,-21 22 15,0 0-15,0-21 0,0 21 0,0-1 16,0 1-16,-21 21 0,0 0 16,0 0-16,-1 0 0,1 0 15,0 21-15,0 1 0,0-1 0,21 0 16,-21 0-16,21 0 0,-22 22 0,22-22 15,0 0-15,0 0 0,0 0 16,0 22-16,0-22 0,0 0 0,22-21 16,-1 21-16,0 0 0,0-21 15,0 0-15,0 0 0,1 0 16,20 0-16,0 0 0,-21-21 0,22 0 16,-1 0-16,22 0 0,-22 21 15</inkml:trace>
  <inkml:trace contextRef="#ctx0" brushRef="#br0" timeOffset="31947.75">25590 10139 0,'0'0'0,"-21"-21"0,0-22 0,0 22 16,0 0-16,0 21 0,-1-21 15,1 42 1,0 0-16,0 0 0,21 22 15,-21-1-15,0 0 0,-1 22 0,1 21 16,0-1-16,0 1 0,-21 0 16,-1-1-16,1 1 0,0 0 0,-22-1 15,1 1-15,-1 21 0,1-22 0,-1 1 16,1-21-16,20 20 0,1-20 16,0-1-16,20 1 0,1-22 0,0 22 15,0-22-15,21 0 0,0 1 16,0-22-16,0 0 0,0 0 0,0 0 15,0-42 1</inkml:trace>
  <inkml:trace contextRef="#ctx0" brushRef="#br0" timeOffset="32979.26">19452 11769 0,'0'0'0,"-21"-43"32,0 65-32,-22-1 0,22 0 15,0 21-15,-21 1 0,-1 20 0,1 1 16,21-1-16,-21 1 15,-1-1-15,1 1 0,0-1 0,-22 1 0,22-1 16,-1-21-16,1 1 0,0-1 16,-1 0-16,1 1 0,0-22 15,21 0-15,-1 0 0,1 0 0,21-42 32,0 0-32,0 0 0,0-21 15,0 20-15,21-20 0,1 21 16,-22-21-16,21-1 0,0-20 0,-21 20 15,21-20-15,-21 21 0,21-22 0,0 22 16,-21-1-16,22 1 0,-22 21 16,0 0-16,0 42 15,0 0-15,0 21 16,0 1-16,0-1 0,0 0 16,21 1-16,-21-1 0,0 0 0,21 1 15,-21-1-15,21-21 0,0 22 16,-21-22-16,21 21 0,1-21 0,-1 0 15,21 1-15,-21-1 0,22-21 16,-22 0-16,21 0 0,0 0 0,1 0 16,-1 0-16,0 0 0,1-21 15,-1-1-15,22 1 0,-22 0 0,0 0 16,-21-21-16,22 20 0,-22-20 0,0 0 16,0-22-16,-21 22 0,0-22 15,0 1-15,0-1 0,-21 1 0,0-1 16,0 22-16,-22 0 15,22-1-15,-21 1 0,0 21 0,-1 0 16,1 0-16,0 21 0,-1 0 0,22 0 16,-21 21-16,21-21 0,-1 21 15,1 21-15,21 1 0,0-1 0,0 0 16,0 1-16,0-1 0,0 21 16,21-20-16,1-1 0,-1 0 0,0-20 15,0 20-15,21-21 0,-20 21 16,20-20-16,-21-1 0,21-21 0,-20 21 15,20-21-15,0 0 0,1 0 16,-22 0-16,21 0 0,0 0 16,1 0-16,-22-21 0,21 0 0,-21 21 15,1-22-15</inkml:trace>
  <inkml:trace contextRef="#ctx0" brushRef="#br0" timeOffset="34332.62">19833 12298 0,'0'-21'15,"21"21"16,0-21-15,1-1-16,-1 22 0,0-21 16,0 21-16,-21-21 0,21 0 15,0 0-15,-21 0 0,0-1 16,0 1-16,-21 42 31,0 1-31,0-1 16,0 0-16,0 0 0,-1 21 15,-20-20-15,21 20 0,0-21 0,21 21 16,-21-20-16,21 20 0,0-21 0,0 0 16,0 22-16,0-22 0,0 0 15,21 0-15,0-21 0,0 0 16,0 0-16,22 0 0,-22 0 16,21 0-16,-21 0 0,22 0 15,-1-21-15,0 0 0,1 0 0,-1-1 16,21 1-16,-20-21 0,-1 21 15,22-22-15,-22 1 0,-21 21 0,21-21 16,-20 20-16,-22 1 0,0 0 16,0 0-16,-22 21 0,1 0 15,0 0-15,-21 0 0,21 21 0,-1 0 16,1-21-16,0 21 0,21 1 16,0-1-16,0 21 0,0-21 0,0 0 15,21 1-15,0-1 0,1 0 16,-1 0-16,21 0 0,-21-21 15,0 21-15,1 1 0,-22-1 0,-22-21 32,1 0-17,0 0-15,0 0 0,-21 0 16,20 0-16,1 0 0,0-21 0,-21 21 16,21 0-16,-1 0 0,1 0 15,0 0-15,21 21 31,21-21-15,0 0-16,1 0 0,20 0 0,-21 0 16,21 0-16,1 0 0,-22 0 0,21 0 15,1 0-15,20 0 16,-21-21-16,1-1 0,20 1 0,-20 0 16,-1-21-16,-21 21 0,21-22 0,-20 1 15,-1-22-15,0 1 0,0 21 16,0-22-16,-21 1 0,0-1 0,0 22 15,0-1-15,21 22 0,-21 0 16,0 0-16,0 0 0,0 42 16,0 0-1,0 0-15,-21 22 0,21-1 0,0 0 16,0 1-16,-21-1 0,0 21 0,21-20 16,0-1-16,-21 0 0,0 1 15,21-1-15,-22-21 0,22 22 16,0-22-16,0 0 0,0 0 15,0 0-15,0-42 32,22 21-32,-1-21 15,0 0-15,0-22 0,0 22 0,0 0 16,1-21-16,-1 21 0,0-22 16,0 22-16,0-21 0,0 21 0,-21-1 15,22 1-15,-44 42 47,1-21-47,0 22 0,0-22 16,0 21-16,0-21 0,-1 21 0,1 0 15,0 0-15,21 0 16,-21 1-16,21-1 0,0 21 16,0-21-16,0 0 0,0 1 0,0-1 15,21-21-15,0 21 0,-21 0 16,21 0-16,1-21 0,-1 0 0,0 21 15,0-21-15,21 0 0,-20 0 16,20 0-16,0 0 0,-21 0 0,22-21 16,-1 0-16,0 0 0,1 0 0,-1 0 15,-21-1-15,22 1 16,-22 0-16,0-21 0,-21 21 0,0-22 16,0 22-16,0-21 0,0 21 15,0-1-15,0 1 0,-21 0 0,0 21 16,-1 0-16,1 0 15,21 21-15,-21 0 0,21 1 0,0-1 16,0 0-16,0 21 0,0-21 0,21 1 16,0 20-16,-21-21 0,0 0 15,22 22-15,-22-22 0,0 0 0,0 0 16,0 0-16,0 0 0,0 1 16,-22-22-16,1 0 0,21 21 15,-21-21-15,0 0 16,21-21-1,21-1-15,0 1 0,0-21 16,1 21-16,20-22 0,-21 1 0</inkml:trace>
  <inkml:trace contextRef="#ctx0" brushRef="#br0" timeOffset="35315.37">22013 11811 0,'0'0'16,"21"-42"-16,-21 21 0,0-1 0,0 44 31,-21-1-31,21 0 0,-21 21 15,0 1-15,21-1 0,0 0 0,-21 22 16,0-22-16,21 22 16,-22-22-16,22 0 0,0 1 0,0-1 15,-21 0-15,21 1 0,0-22 16,0 0-16,0 0 0,0 0 0,21-21 16,1 0-1,-1 0-15,0 0 16,0-21-16,-21 0 0,0 0 0,0 0 15,0-1-15,0 1 0,0-21 16,0 21-16,-21 0 0,0-1 0,0 1 16,-1 0-16,1 0 0,0 21 0,0 0 15,21-21 1,21 21 0,21-21-16,-20 21 15,20 0-15,0 0 0,1-22 0,-1 22 16,21-21-16,-20 21 0,20 0 15,-20-21-15,20 21 0,-21 0 0,1 0 16,-1 0-16,0 0 0,-20 0 0,-1 0 16,0 0-16,-21 21 15,0 0-15,-21 1 0,0-1 16,-1 0-16,-20 0 0,21 0 16,0 0-16,0 1 0,-1-1 0,1 0 15,21 0-15,0 0 0,0 0 16,0 1-16,0-1 0,0 0 15,0 0-15,0 0 0,21-21 16,1 21-16,20-21 0,-21 0 16,21 0-16,1 0 0,20 0 0,-20-21 15,20 0-15,-21 21 0,1-21 0,-1 0 16,0-22-16,1 22 0,-22-21 16,0 0-16,-21-1 0,0 1 0,0 0 15,0-1-15,-21 1 0,0 21 16,0-22-16,-22 22 0,-20 0 0,20 21 15,-105 0 1,106 0-16,0 21 0,20 0 16,1 1-16,0-1 0,21 0 15,0 0-15,0 0 0,21 0 0,0 1 16,1-1-16,20 0 0,0-21 0,22 21 16,-22-21-16,22 0 0,-22 0 15,21 0-15,-20 0 0,20 0 0,-20-21 16,20 0-16,-21 21 0,1-21 15,-1-22-15,0 22 0,1 0 0,-22 0 16,0 0-16,0-1 0,-21 1 16,0 0-16,0 0 0,-21 42 31,21 0-31,-21 0 16,0 22-16,0-1 0,21 0 0,-22 22 15,1-22-15,21 22 0,0-1 16,-21 1-16,21 20 0,-21 1 0,21 0 15,0-1-15,0 1 0,0 21 0,0-21 16,0-1-16,0-20 0,0 20 16,21 1-16,-21-21 0,0-1 0,0 1 15,0-1-15,0-21 0,0 1 16,0-1-16,0 0 0,0-20 0,0-1 16,0 0-16,0-42 15,0 0-15,0-1 16,0-20-16,0 21 0,21-21 15,0-22-15,1 22 0,-1-22 0</inkml:trace>
  <inkml:trace contextRef="#ctx0" brushRef="#br0" timeOffset="35535.6">23474 12107 0,'0'0'15,"0"-63"-15,0 21 0,0-1 0,0 1 0,0 0 16,0 20-16,21 1 15,0 0-15,0 21 0,0 0 0,1 0 0,-1 0 16,0 0-16,0 21 0,0 0 16,-21 1-16,0 20 0,0 0 15,0-21-15,0 22 0,-21-1 0,-21-21 16,-1 0-16,1 22 0,0-22 16,-1-21-16,1 21 0,-21 0 0,20-21 15,-20 0-15,-1 0 0,22 0 0</inkml:trace>
  <inkml:trace contextRef="#ctx0" brushRef="#br0" timeOffset="39116.99">8636 16679 0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42:09.5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7535 6519 0,'-21'0'0,"42"0"0,-63 22 15,21-22-15,21 21 0,-21-21 16,-1 21-16,1-21 16,0 21-16,21 0 47,-21-21-47,42 0 62,0 0-62,0-21 16,1 21-16,-1-21 0,21 0 15,-21 21-15,22-21 0,-22-1 0,21 1 16,-21 0-16,22 0 0,-1 0 16,0 0-16,1-1 0,-1 1 0,0 0 15,1 0-15,-1 0 0,0 0 16,1-1-16,20-20 0,-21 21 15,1 0-15,20 0 0,-20-1 0,20 1 16,22-21-16,-22 21 0,22 0 0,0-22 16,-1 22-16,1 0 0,0-21 15,-1 20-15,1 1 0,-22 0 0,1-21 16,-1 21-16,-20-1 0,20 1 16,-20 0-16,-1 0 0,0 0 0,-21 0 15,22-1-15,-22 1 0,0 21 16,21-21-16,-20 0 0,-1 0 0,21 0 15,-21 21-15,0-22 0,22 22 16,-22 0-16,0 0 0,0-21 16,0 21-16,-42 0 62,0 0-62</inkml:trace>
  <inkml:trace contextRef="#ctx0" brushRef="#br0" timeOffset="751.51">9610 5207 0,'-43'0'16,"43"21"15,0 0 0,0 1-31,21-22 16,1 0-16,-22 21 16,21-21-16,0 0 0,0 0 0,0 21 15,0 0-15,22-21 16,-22 0-16,0 0 0,0 0 0,0 0 15,22 0-15,-22 0 0,0 0 0,0 0 16,22 0-16,-22 0 16,0 0-16,0 0 0,0 0 15,0 0-15,1 0 0,-1 0 16,0 0 0,-21 21 15,0 0-16,0 1 1,-21-1-16,0-21 16,-1 21-16,22 0 0,-21 0 15,0-21-15,0 21 0,0 1 0,0 20 16,-1-21-16,1 21 0,0-20 0,0 20 16,-21-21-16,20 21 15,1 1-15,0-22 0,0 21 0,0-21 16,0 1-16,-1-1 0,1 21 15,21-21-15,-21 0 0,0 1 16,21-1-16,-21 0 0,21 0 16,0 0 15</inkml:trace>
  <inkml:trace contextRef="#ctx0" brushRef="#br0" timeOffset="2464.29">18775 6773 0,'0'0'0,"21"0"0,0 0 16,-42 0 62,0-21-63,0 21-15,-1-21 0,1 21 16,0-21-16,0 21 16,0-21-16,0 21 0,-1-21 15,1-1 1,0 22-16,0 0 0,0-21 0,0 21 15,21-21-15,-22 0 0,1 21 0,0-21 16,0 0-16,0 21 0,0-22 16,-1 1-16,1 21 0,0-21 0,0 0 15,0 0-15,0 0 0,-1-1 16,1 1-16,0 0 0,0 0 16,0 21-16,0-21 15,-1 0-15,1 21 0,21-22 16,-21 22-16,0-21 0,0 21 0,0-21 15,-1 0-15,1 21 16,0-21-16,21 0 0,-21 21 16,0-22-16,0 1 15,-1 0-15,1 21 0,21-21 0,-21 0 16,0 21-16,0-21 0,21-1 0,-21 1 16,-1 21-16,1-21 0,0 0 15,0 0-15,-21 21 0,20-21 0,1-1 16,0 1-16,-21 0 0,21 21 15,-1-21-15,-20 0 0,21 0 0,-21-1 16,20 1-16,-20 0 0,21 0 16,-21-21-16,20 42 0,-20-22 0,21 1 15,-21 0-15,20 0 0,1 0 16,-21 0-16,21 21 0,0-22 16,-1 22-16,-20-21 0,21 21 15,0-21-15,0 0 0,-1 21 0,1-21 16,0 21-16,0-21 0,0 21 0,0-22 15,-1 22-15,1-21 0,0 0 16,0 21-16,0-21 0,0 21 0,-1-21 16,1 21-16,0-21 0,0-1 15,0 1-15,0 21 0,-1 0 16,22-21-16,-21 0 16,0 21-1,0-21 1,0 21-1,21-21-15,-21 21 16,21-22 78,21 22-63,-21-21-15,21 21-1,-21-21-15</inkml:trace>
  <inkml:trace contextRef="#ctx0" brushRef="#br0" timeOffset="3387.2">16764 4932 0,'21'0'16,"0"0"-16,-42 0 93,0 0-77,0 0-16,0 0 16,-1 0-16,1 0 0,0 0 0,0 0 15,0 0-15,-22 0 16,22 0-16,0 0 0,0 0 0,0 0 16,-22 0-16,22 21 0,0-21 15,0 0-15,0 0 0,0 0 0,-1 0 16,1 0-16,0 0 0,0 0 15,0 0-15,0 0 0,-1 0 0,1 0 16,0 0 0,0 0-1,0 0 48,0 0-32,-1 0-15,22 21-1,0 0 1,0 1 0,0-1-16,0 0 15,0 0-15,0 0 16,22-21-16,-22 21 0,21 1 15,-21-1-15,0 0 0,21 0 16,0 0-16,-21 0 0,21-21 16,-21 22-16,21-1 0,1 0 0,-1 0 15,0 0-15,-21 0 0,21 1 16,0-1-16,0 21 0,1-21 0,-1 0 16,0 1-16,0 20 0,0-21 15,0 0-15,-21 0 0,22 1 16,-1-1-16,-21 0 0,0 0 0,0 0 15,21 0-15,-21 1 0,21-22 16,-21 21-16,21 0 0,-21 0 31,0 0-15,0 0-16,0 1 16,-21-22 15,0 0-31</inkml:trace>
  <inkml:trace contextRef="#ctx0" brushRef="#br0" timeOffset="4703.82">11430 3577 0,'0'0'0,"0"-21"0,0 0 16,0 0-16,0 0 15,0-1-15,0 1 0,0 0 31,0 42-15,0 0 0,0 22-16,0-22 15,0 0-15,0 21 0,-21 1 0,21-1 16,-21 0-16,-1-20 0,1 20 16,0 21-16,0-20 0,0-1 0,-22 0 15,22 1-15,0 20 0,0-20 0,0-22 16,0 21-16,21-21 0,0 0 15,-22 1-15,22-1 0,0 0 0,0-42 32,0 0-17,22-1-15,-22-20 0,21 21 0,-21-21 16,21-1-16,0 1 0,0 0 16,-21-1-16,21 1 0,1 0 0,-1-22 15,0 22-15,0-1 0,-21 1 16,21 0-16,0 21 0,-21-22 0,0 22 15,22-21-15,-22 21 0,21-1 16,-21 1-16,0 42 16,0 1-1,21-1-15,-21 0 0,0 0 16,21 21-16,-21 1 0,0-1 16,0 0-16,0 1 0,0-1 0,0 0 15,0 1-15,0-1 0,0 0 16,0 1-16,0-1 0,0 0 0,0 1 15,0-22-15,0 0 0,0 0 16,0 0-16,21-21 16,-21-21-1,0 0-15</inkml:trace>
  <inkml:trace contextRef="#ctx0" brushRef="#br0" timeOffset="5184.27">11091 3916 0,'0'0'0,"21"0"16,1 0-1,-1 0-15,21 0 0,-21 0 16,22 0-16,-1 0 0,0-21 0,1 0 16,-1 21-16,21-22 0,-20 22 15,20-21-15,-20 21 0,20-21 0,-21 0 16,1 21-16,-1-21 0,0 0 0,1 21 15,-22-22-15,21 1 16,-21 0-16,1 21 0,-1-21 0,-21 0 16,21 21-16,-21-21 0,21-1 15,-21 44 32,0-1-47,-21 0 0,21 0 0,0 21 16,-21-20-16,21 20 0,-21 0 15,-1 1-15,22-1 0,-21 21 0,0 1 16,21-1-16,-21 1 0,21-1 0,-21 1 16,0 21-16,-1-22 0,1 1 15,0-1-15,21 22 0,-21-22 0,21 1 16,-21-1-16,21 1 0,0-22 16,0 22-16,0-22 0,0-21 15,0 21-15,21-20 0,0-1 0,-21 0 16,21-21-16,0 0 0,1 0 15,-1-21 1,0 0-16,-21-22 0,0 1 0,21 0 16,-21-1-16,21-20 0</inkml:trace>
  <inkml:trace contextRef="#ctx0" brushRef="#br0" timeOffset="5507.77">11980 3958 0,'0'0'0,"-21"-21"0,0-21 15,21 21-15,0-22 0,0 22 0,0 0 16,0 0-16,0 0 0,21-1 16,0 1-16,0 21 0,22-21 0,-22 0 15,21 21-15,1 0 0,20 0 0,-21 0 16,1 0-16,20 0 0,-20 0 16,-1 21-16,0 0 0,-21 0 0,1 1 15,-1-1-15,-21 0 0,0 0 16,0 0-16,-21 0 0,-22 1 0,22-1 15,-21 0-15,-1 0 0,1 0 16,-21 0-16,20 1 0,1-22 16,0 21-16,20 0 0,1-21 0,0 0 15,0 0-15,42 0 32,21 0-32,-20-21 15,-1 21-15,21-21 0,0-1 16,-20 22-16</inkml:trace>
  <inkml:trace contextRef="#ctx0" brushRef="#br0" timeOffset="6008.12">13102 3683 0,'-21'-85'31,"0"85"-31,0 0 15,-22 0-15,22 0 0,0 0 0,-21 0 16,20 0-16,1 0 0,-21 22 0,21-1 16,0 0-16,-22 0 0,22 0 15,0 0-15,0 22 0,0-22 0,21 21 16,0-21-16,-22 22 0,22-22 16,0 21-16,0-21 0,0 22 15,0-22-15,0 0 0,0 0 0,0 0 0,22-21 16,-1 0-16,0 22 15,0-22-15,0 0 0,22 0 0,-22-22 16,21 22-16,-21-21 0,22 0 16,-1 0-16,-21-21 0,21 20 0,-20 1 15,-1-21-15,0 21 0,0-22 0,0 22 16,0-21-16,-21 21 0,0 0 16,0-1-16,0 1 0,-21 42 31,21 1-16,-21-22-15,21 21 0,-21 21 16,21-21-16,-21 0 0,21 1 16,0-1-16,0 21 0,0-21 0,0 0 15,0 1-15,0 20 0,0-21 0,21-21 16,0 21-16,0 0 0,0-21 16,22 0-16,-22 0 0,21 0 0,-21 0 15,22 0-15,-1 0 0,0-21 16,-20 0-16</inkml:trace>
  <inkml:trace contextRef="#ctx0" brushRef="#br0" timeOffset="6275.68">13843 3577 0,'0'0'0,"0"-21"16,0 0-16,-21 21 0,0 0 15,-1 0-15,1 0 0,0 0 16,0 21-16,21 0 0,-21 0 15,0 1-15,-1-1 0,1 0 0,21 21 16,-21-21-16,0 22 0,0-22 0,21 21 16,0-21-16,0 22 0,0-1 15,0-21-15,0 0 0,0 22 0,0-22 16,0 0-16,0 0 0,0 0 0,21-21 16,0 22-16,0-22 15,0 0-15,22 0 0,-22 0 0,21 0 16,-21-22-16,22 1 0,-1-21 15,-21 21-15,22 0 0</inkml:trace>
  <inkml:trace contextRef="#ctx0" brushRef="#br0" timeOffset="6744.21">14436 3387 0,'0'0'0,"0"-21"0,-22 21 31,1 21-31,21 0 0,0 21 15,-21-21-15,0 1 16,21 20-16,-21 0 0,21 1 0,0-22 16,-21 21-16,-1 0 0,22-20 0,-21 20 15,21-21-15,-21 21 0,21-20 16,0 20-16,0-21 0,0 0 0,-21 0 16,21 1-16,0-1 0,0 0 15,-21-21 1,21-21-1,0 0-15,0-1 0,0 1 16,0 0-16,0 0 0,0 0 0,21 0 16,0-1-16,0 1 0,0 0 15,1 0-15,-1 0 0,21 0 16,0-1-16,-20 1 0,20 0 0,0 0 16,-21 0-16,22 21 0,-1 0 15,-21 0-15,0 0 0,1 0 0,-1 21 16,0 0-16,0 0 0,-21 0 15,0 22-15,0-22 0,0 0 16,0 0-16,-21 0 0,0 1 0,0-1 16,-1 0-16,22 0 0,0 0 15,-21 0-15,21 1 0,-21-22 16,42-22 15</inkml:trace>
  <inkml:trace contextRef="#ctx0" brushRef="#br0" timeOffset="7136.42">14944 3768 0,'21'21'0,"0"-21"15,0 0 1,0 0-16,0 0 0,1 0 0,-1-21 15,0 21-15,21-21 0,-21 21 0,22-22 16,-22 1-16,0 21 16,21-21-16,-20 0 0,-1 0 0,-21 0 15,0-1-15,0 1 0,-21 21 32,-1 0-32,1 0 0,-21 0 0,21 21 15,0 1-15,-22-1 0,22 0 16,0 21-16,-21-21 0,20 22 0,1-22 15,0 21-15,21-21 0,0 22 0,0-1 16,0-21-16,0 0 0,0 1 16,21-1-16,-21 0 0,43 0 0,-22-21 15,21 0-15,0 0 0,-20 0 16,20 0-16,0 0 0,1 0 16,-1 0-16,0-21 0,1 0 0,-22 0 15,0-1-15,21 1 0,-42 0 0,21 0 16,-21 0-16</inkml:trace>
  <inkml:trace contextRef="#ctx0" brushRef="#br0" timeOffset="7672.71">12509 5144 0,'0'0'0,"0"-22"0,0 1 0,0 0 0,0 0 15,0 0-15,0 42 31,0 0-15,0 21-16,0-20 0,0 20 16,0 0-16,0 1 0,0-1 0,-21 0 15,21 1-15,-21-1 0,21 21 0,0-20 16,0 20-16,-21-20 0,21-1 16,-21 0-16,21 1 0,0-22 0,0 21 15,0-21-15,0 0 0,0 1 16,0-1-16,0-42 15,0-1 1,0-20-16</inkml:trace>
  <inkml:trace contextRef="#ctx0" brushRef="#br0" timeOffset="7995.67">12277 5144 0,'0'0'0,"0"-22"0,-22 1 0,22 0 15,0 0-15,0 0 0,0 0 0,0-1 16,0 1-16,22 0 0,20 21 16,-21-21-16,21 0 0,-20 0 0,20 21 15,0 0-15,1 0 0,-1 0 16,0 0-16,1 0 0,-1 21 0,0 0 16,1 21-16,-1-21 0,-21 22 0,0-22 15,-21 21-15,0 1 0,0-22 16,0 21-16,-21 0 0,-21-20 0,-1-1 15,22 0-15,-21 21 0,0-21 16,-1 1-16,1-22 0,0 21 16,20-21-16,-20 0 0,21 21 0,0-21 15,42-21 17,0 21-32,0-21 0,0-1 15,22 22-15,-22-21 0</inkml:trace>
  <inkml:trace contextRef="#ctx0" brushRef="#br0" timeOffset="8464.2">13335 4932 0,'0'0'0,"-21"0"15,0 0 1,-1 21-16,1 0 0,0 22 15,21-22-15,-21 0 0,0 21 0,0 1 16,21-22-16,-22 21 0,1 0 16,21 1-16,0-22 0,0 21 0,-21 1 15,21-22-15,0 21 0,0-21 0,0 22 16,21-22-16,0 0 0,1 0 16,-1 0-16,21 0 0,-21-21 0,22 0 15,-22 0-15,21 0 16,0 0-16,1 0 0,-22-21 0,21 21 15,-21-21-15,22 0 0,-22 0 0,0-22 16,0 22-16,0-21 0,-21 0 16,0-1-16,0 1 0,0 0 0,0-1 15,0-20-15,0 20 0,0-20 0,-21 21 16,0 20-16,0-20 0,-21 21 16,20 0-16,-20 0 0,21 21 0,-21 0 15,20 0-15,-20 0 0,21 21 16,-21-21-16,20 21 0,1 0 0,0 0 15,0 0-15,0 1 0,0-1 16,21 0-16,0 0 0,0 0 16,0 0-16,0 1 0,0-1 0,0 0 15,21-21-15,21 0 16,-21 0-16,22 0 0</inkml:trace>
  <inkml:trace contextRef="#ctx0" brushRef="#br0" timeOffset="8728.29">14160 4911 0,'0'-21'16,"-21"42"-1,0 0-15,21 0 0,-21 0 0,21 22 16,0-22-16,-21 0 0,21 21 15,-21-21-15,21 22 0,0-1 0,0-21 16,0 22-16,0-22 0,0 0 16,0 0-16,-22 21 0,22-20 0,0-1 15,0 0-15,0 0 0</inkml:trace>
  <inkml:trace contextRef="#ctx0" brushRef="#br0" timeOffset="9012.27">13822 5419 0,'0'0'16,"0"21"-16,0 0 0,0 0 15,0 0-15,0 1 0,0-1 0,0 0 16,0 0-16,0 0 0,21-21 15,0 21-15,0-21 0,22 0 16,-22 22-16,21-22 0,0 0 0,-20 0 16,20 0-16,0 0 0,1 0 15,-22 0-15,21-22 0,0 1 16,-20 21-16,-1-21 0,0 0 0,0 0 16,0 0-16,0-1 0,-21 1 15,0 0-15,0-21 0,0 21 0,0-1 16,0-20-16,0 21 0</inkml:trace>
  <inkml:trace contextRef="#ctx0" brushRef="#br0" timeOffset="9256.17">13885 4890 0,'0'0'16,"0"-22"-16,21 22 15,1-21 1,-1 21-16,0 0 0,21 0 0,1-21 16,-22 21-16,21 0 0,0 0 15,1-21-15,-22 21 0,21 0 0,1 0 16,-22 0-16,0 0 0,0 0 0,-21 21 31,0 0-15</inkml:trace>
  <inkml:trace contextRef="#ctx0" brushRef="#br0" timeOffset="10184.11">9906 6816 0,'0'0'0,"0"-21"16,0-1 0,21 22-16,0-21 15,-21 0-15,21 21 0,1 0 16,-1-21-16,0 21 15,0 0-15,0 0 0,0 0 0,1 0 16,20 21-16,-21 0 0,0 0 16,0 1-16,-21-1 0,0 0 0,22 0 15,-22 21-15,0-20 0,0-1 0,-22 21 16,1-21-16,-21 22 0,0-22 16,-1 0-16,1 0 0,0 21 0,-1-20 15,1-1-15,0-21 0,-1 21 0,22 0 16,-21-21-16,21 0 0,-1 0 15,1-21 1,21 0-16,0 0 16,0-1-16,21 1 15,1 21-15,-1 0 0,0-21 0,0 21 16,0 0-16,22 0 0,-22 0 16,21 0-16,-21 0 0,22 0 0,-1 0 15,0 21-15,1 0 0,-22 1 0,21-1 16,-21 0-16,22 0 0,-22 21 15,-21-20-15,0 20 0,0-21 0,0 21 16,0-20-16,-21 20 0,-1-21 0,-20 0 16,0 0-16,-1 22 0,-20-22 15,21-21-15,-1 21 0,-20 0 0,20-21 16,1 0-16,0 0 0,-1 0 16,22 0-16,-21 0 0,21 0 15,0-21-15,-1 21 0,1-21 0,0 0 16,21 0-16,0-1 0,0 1 15,0 0-15,0 0 16,0 0-16,0 0 0,0-1 0,21 1 16,0 0-16,1 0 0</inkml:trace>
  <inkml:trace contextRef="#ctx0" brushRef="#br0" timeOffset="10603.28">10329 6562 0,'0'0'0,"21"0"0,1 0 0,-1 0 16,0 0-16,0 0 15,0 0-15,0 0 0,-21 21 0,22 0 16,-1 0-16,0 0 0,-21 1 0,0-1 16,0 21-16,0-21 15,0 0-15,0 1 0,0-1 0,0 0 16,0 0-16,-21 0 0,0 0 0,-1 1 16,1-1-1,0-21-15,21-21 16,0-1-16,0 1 15,0 0-15,0 0 16,0 0-16,21 0 0,0-1 0,-21-20 16,0 21-16,22 0 0,-1 0 0,0-1 15,-21 1-15,21 21 16,0-21-16,0 0 0,1 21 0,-1 0 16,0 0-16,0 0 0</inkml:trace>
  <inkml:trace contextRef="#ctx0" brushRef="#br0" timeOffset="11107.42">11176 6519 0,'0'0'0,"-21"0"0,0 0 0,-1 0 15,-20 0-15,21 0 0,-21 0 16,20 0-16,-20 22 0,0-1 0,21-21 16,-22 21-16,22 0 0,-21 0 0,21 0 15,-1 1-15,1-1 0,0 0 16,21 21-16,-21-21 0,21 1 0,0-1 16,0 0-16,21 0 0,0-21 15,0 0-15,1 21 0,-1-21 16,0 0-16,0 0 0,0 0 0,22 0 15,-22-21-15,21 21 0,-21-21 16,22 0-16,-22 0 0,21-1 16,-21-20-16,0 21 0,1-21 0,-1 20 15,0-20-15,0 0 0,-21-1 16,0 1-16,0 0 0,0 21 0,0-22 16,0 22-16,0 0 0,0 0 0,0 0 15,-21 21 1,0 0-16,0 0 15,21 21-15,-22 0 0,22 21 16,0-21-16,-21 22 0,21-22 16,0 21-16,0 1 0,0-1 0,0 0 15,0-21-15,0 22 0,0-22 16,0 21-16,0-21 0,0 1 16,0-1-16,0 0 0,21 0 0</inkml:trace>
  <inkml:trace contextRef="#ctx0" brushRef="#br0" timeOffset="11440.23">11684 6710 0,'0'0'0,"-21"0"16,21 21-16,-21 0 15,21 22-15,0-22 0,0 21 16,0-21-16,-22 22 0,22-22 0,-21 21 16,0 0-16,21 1 0,-21-1 15,0 0-15,21 1 0,-21-1 0,21 0 16,-22-20-16,22 20 0,0-21 0,0 0 15,0 0-15,0 1 0,0-44 32,22 1-17</inkml:trace>
  <inkml:trace contextRef="#ctx0" brushRef="#br0" timeOffset="11732.72">11620 6668 0,'0'0'0,"0"-22"0,-21-20 32,21 21-32,0 0 15,21 21-15,1-21 0,-1 21 0,0 0 0,21 0 16,-21 0-16,22 0 16,-22 0-16,0 0 0,21 21 0,-20-21 15,-1 21-15,0 21 0,0-21 0,-21 1 16,0 20-16,0-21 0,0 0 15,-21 0-15,-21 22 0,20-22 0,-20 0 16,21 0-16,-21 0 0,-1 1 0,1-1 16,0-21-16,-1 21 0,1 0 15,21-21-15,0 0 0,-1 0 0,44 0 32</inkml:trace>
  <inkml:trace contextRef="#ctx0" brushRef="#br0" timeOffset="12295.78">12509 6964 0,'0'0'0,"-21"-21"0,0 0 0,21-1 16,-21 22-16,21-21 0,0 0 15,-21 0-15,0 21 0,-1 0 16,1-21-16,0 21 0,0 0 0,0 0 16,0 0-16,-22 21 0,22 0 0,-21-21 15,21 21-15,-22 0 0,22 1 16,-21 20-16,21-21 0,-1 0 0,1 22 15,0-22-15,0 21 0,0 0 16,21-20-16,-21 20 0,21-21 0,0 0 16,0 0-16,0 1 0,0-1 0,21 0 15,0-21-15,0 0 0,0 0 0,22 0 16,-22 0-16,21-21 16,-21 0-16,22-1 0,-1 1 0,-21 0 15,21-21-15,-20 21 0,20-22 0,-21 22 16,0-21-16,0 21 0,1-22 15,-1 22-15,-21-21 0,0 21 0,0-1 16,0 1-16,0 42 31,-21-21-31,21 22 0,-22-1 0,22 0 16,0 21-16,0-21 0,0 1 0,0 20 16,0-21-16,0 0 0,0 22 15,0-22-15,0 0 0,0 0 0,0 0 16,22 0-16,-1 1 0,0-22 15,0 0-15,0 0 16,0 0-16,22 0 0,-22 0 0</inkml:trace>
  <inkml:trace contextRef="#ctx0" brushRef="#br0" timeOffset="12660.21">12742 6964 0,'0'0'0,"0"-64"31,0 43-31,0 0 16,21 21-16,1 0 0,-1 0 0,0 0 16,0 0-16,0 0 15,0 21-15,1-21 0,20 21 0,-21 1 16,0 20-16,0-21 0,-21 0 0,22 0 16,-22 22-16,21-22 0,-21 21 15,0-21-15,0 1 0,0 20 0,0-21 16,0 0-16,0 0 0,-21-21 0,-1 22 15,1-22-15,0 0 16,0 0-16,0 0 16,21-22-16,0 1 0,0 0 0,0 0 15,0 0-15,0-22 16,0 22-16,0 0 0,0-21 0,0 21 16,0-1-16,21-20 0,0 21 0,0 0 15,0 0-15,-21-1 0,22 1 16,20 0-16,-21 0 0,0 0 0,0 0 15,22 21-15,-1-22 0,-21 1 16</inkml:trace>
  <inkml:trace contextRef="#ctx0" brushRef="#br0" timeOffset="13403.71">13801 6435 0,'0'0'0,"0"-21"16,-43 21-1,22 0-15,0 21 16,0 0-16,21 0 0,-21 21 0,21-20 16,0 20-16,-22 0 0,1 1 15,0-1-15,21 0 0,0-21 0,-21 22 16,0-1-16,21 0 0,-21 1 0,21-22 16,0 21-16,0-21 0,0 1 15,0 20-15,0-21 0,0 0 0,21 0 16,0-21-1,0 0-15,21 0 0,-20 0 16,-1 0-16,0-21 0,0 0 0,21 0 16,-20 0-16,-1 0 0,0-1 15,0 1-15,0 0 0,0-21 0,1 21 16,-22-1-16,0 1 0,21 0 0,-21 0 16,0 0-1,0 42 1,0 0-16,-21 0 15,21 0-15,0 1 0,0-1 16,0 21-16,0-21 0,0 0 0,0 1 16,0-1-16,0 0 0,0 0 0,21 0 15,0-21-15,0 21 0,0 1 16,0-22-16,1 0 0,20 0 16,-21 0-16,0 0 0,22-22 0,-22 1 15,0 21-15,21-21 0,-21 0 16,1 0-16,-1 0 0,0-22 0,0 22 15,-21 0-15,21 0 0,-21 0 0,21-1 16,-21 1-16,0 0 0,0 0 16,0 42 15,0 0-31,-21 0 0,21 22 16,-21-22-16,21 21 0,0-21 0,0 22 15,-21-1-15,21 0 0,-21 22 16,21-22-16,-21 1 0,21-1 15,-22 21-15,22-20 0,0-1 0,0 0 16,0 1-16,-21-1 0,21 0 16,0 1-16,0-1 0,0-21 0,0 22 15,0-1-15,-21-21 0,21 21 0,0-20 16,0-1-16,0 0 16,-21-21-16,21 21 0,0-42 15,0 0 1,0 0-16,0-1 0,0 1 0,0-21 15,0 0-15</inkml:trace>
  <inkml:trace contextRef="#ctx0" brushRef="#br0" timeOffset="13635.51">13568 6625 0,'148'-21'16,"-106"21"0,1 0-16,20 0 0,1 0 15,-22 0-15,21 0 0,1-21 0,-22 21 16,22 0-16,-22 0 0,0 0 0,1 0 16,-22 0-16,0 0 0,0 0 15</inkml:trace>
  <inkml:trace contextRef="#ctx0" brushRef="#br0" timeOffset="14143.77">12615 7789 0,'0'0'16,"0"-21"-16,0 0 0,0 0 0,0 0 16,0 0-16,0 42 15,0 0 1,0 0-16,0 0 0,-21 0 15,21 22-15,0-1 0,-21 0 0,21 1 16,-21-1-16,0 22 0,21-22 0,-22 0 16,22 1-16,0-1 0,0 0 15,-21 1-15,21-1 0,-21-21 16,21 21-16,0-20 0,0-1 0,0 0 16,0 0-16,0 0 0,21-21 15,0 0 1,1-21-16,-1 0 15</inkml:trace>
  <inkml:trace contextRef="#ctx0" brushRef="#br0" timeOffset="15787.37">12340 8149 0,'0'0'16,"-21"0"-16,-64 21 31,85 1-31,0-1 15,21-21-15,1 0 0,-1 0 16,0 0-16,21 0 0,-21 0 16,22 0-16,-1 0 0,0-21 0,-20 21 15,20-22-15,0 1 0,1 0 0,-1 0 16,-21 21-16,21-21 0,1 0 16,-22 21-16,0-22 0,0 22 0,0-21 15,1 21-15,-22 21 16,0 1-1,0-1-15,0 0 16,0 0-16,0 21 0,0-20 16,0-1-16,0 0 0,0 21 0,0-21 15,0 1-15,-22-1 0,22 21 0,0-21 16,0 0-16,0 1 16,0-1-16,0 0 15,22-21-15,-1 0 0,0 0 16,21 0-16,-21 0 0,1 0 15,20-21-15,0 0 0,-21-1 0,22 22 16,-22-21-16,0 0 0,0-21 0,0 21 16,-21-1-16,0 1 0,0 0 15,0-21-15,0 21 0,-21-1 16,0 1-16,-21 0 0,21 21 0,-22-21 16,1 21-16,0-21 0,20 21 15,-20 0-15,21 0 0,0 0 0,42 0 31,0 0-15,0 0-16,22 0 0,-1 0 0,0 0 16,1 0-16,-1 0 0,0 0 15,1 0-15,-1-21 0,0 21 0,1-22 16,20 1-16,-21 21 0,1-21 0,-1 0 16,-21 21-16,22-21 0,-22 0 15,0 21-15,0 0 0,-21-22 16,0 1 15,-21 21 0,21-21 32,0 0-16,-21 21 0,21 21-1,0 0-46,-21 0 16,21 1-16,-22-1 0,22 0 16,0 0-16,0 0 0,-21 0 0,21 1 15,-21 20-15,21-21 0,0 0 0,0 0 16,-21 22-16,21-22 16,-21 0-16,21 0 0,0 0 0,0 1 15,0-1-15,0 0 0,0 0 16,21-21-1,0 0-15,0 0 16,0 0-16,1 0 0,-1 0 16,0 0-16,0-21 15,0 21-15,0-21 0,-21 0 16,22-1-16,-1 1 16,-21 0-16,21 0 0,-21 0 15,0 0-15,0-1 0,0 1 16,0-21-16,0 21 0,0 0 0,0-22 15,0 22-15,0 0 0,0 0 16,0 0-16,-21-1 0,21 1 0,-21 21 16,-1 0-16,22-21 0,-21 21 0,0 0 15,0 0-15,0 0 16,0 0-16,-1 0 16,22 21-1,22-21 1,-1 21-16,0-21 15,0 22-15,0-22 16,0 0-16,1 0 0,-1 0 0,21 0 16,-21 0-16,22 0 0,20 0 0,-21 0 15,22-22-15,-1 22 0,1-21 16,-22 21-16,22-21 0,-22 21 0,0-21 16,1 0-16,-22 0 0,0 21 0,0-22 15,0 1-15,-21 0 0,0 0 16,0 0-16,0 0 0,0-1 15,0 1-15,-21 0 16,0 21 0,0 21-1,21 0-15,-21 1 16,21-1-16,-21 0 0,21 0 16,-22 21-16,1-20 0,21 20 0,-21 0 15,0-21-15,0 22 0,21-1 16,0 0-16,-21 1 0,21-1 0,-22 0 15,22 1-15,0-22 0,0 21 0,0-21 16,0 1-16,22-1 0,-1 0 16,0-21-16,0 21 0,0-21 0,0 0 15,1 0-15,-1 0 0,0 0 0,0 0 16,0 0-16,0 0 0,1 0 16,-22-21-16,21 0 0,0 21 15,0-21-15,-21-1 0,21 22 0,0-21 16,-21 0-16,22 21 0,-22-21 15,0 0-15,21 21 0,0-21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4:05:36.4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5651 2244 0,'0'-21'16,"0"42"-16,-21-64 0,21 22 15,0 0-15,0 0 16,-21 21 0,21-21-1,-21 21-15,21 21 32,-21-21-17,21 21-15,0 0 0,0 22 0,0-22 16,0 21-16,0 0 0,0 1 15,0 20-15,0 1 0,0-22 0,0 22 16,0-1-16,0 1 0,0-22 16,0 21-16,-21 1 0,21-1 0,0 1 15,0-1-15,0 22 0,0 0 16,0-22-16,21 22 0,0 0 0,-21-1 16,21-20-16,0 20 15,0 1-15,-21 0 0,22-1 0,-1 1 16,-21 0-16,21-1 0,0 1 0,-21-21 15,21 20-15,0 1 0,-21 0 16,0-1-16,22 1 0,-22 21 0,0-22 16,0 1-16,0 0 0,0 21 15,0-22-15,0 1 0,0 21 0,0-22 16,0 1-16,0 21 0,0-21 0,0-1 16,0 1-16,-22 0 0,22-1 15,0 1-15,0 21 0,-21-22 0,21 1 16,-21 0-16,21-22 0,0 22 0,0-22 15,0 22-15,0-21 0,-21-1 16,21 1-16,0-1 0,0 1 0,0-22 16,0 0-16,0 1 0,0-1 15,0-21-15,0 21 0,0-20 16,0-1-16,0-42 16,0-1-1,0-20-15,-21-21 0,21-1 16</inkml:trace>
  <inkml:trace contextRef="#ctx0" brushRef="#br0" timeOffset="2116.65">5524 2159 0,'0'0'0,"-21"0"16,42 0 31,1 0-47,-1 21 15,0-21-15,21 0 0,-21 0 0,22 0 16,-1 21-16,0-21 0,22 0 15,-22 0-15,22 0 0,-1 0 0,1 0 16,-1 0-16,1 0 0,20 0 16,1 0-16,21 0 0,0 0 0,21 0 15,-21 0-15,-1 0 16,22 0-16,0 0 0,0 0 0,22 0 16,-1 0-16,0 0 0,0-21 15,21 21-15,1 0 0,-1 0 0,22 0 16,-1 0-16,-21 0 0,22 0 15,-1 0-15,22 0 0,-21 0 0,-1 0 16,1 0-16,-1 0 0,22 0 16,-22 0-16,1 0 0,-1 0 15,1 0-15,20 0 0,-20 0 0,-1 0 16,1 0-16,-1 0 0,1 0 16,21 0-16,-22 0 0,1 0 0,-1 0 15,-21 0-15,22 0 0,-22 0 16,1 21-16,-1-21 0,0 0 15,-21 0-15,-21 0 0,22 22 0,-1-22 16,0 0-16,0 0 0,0 21 16,-21-21-16,0 0 0,0 0 0,0 0 15,0 0-15,0 0 0,21 0 16,-21 0-16,0 21 0,-21-21 0,21 0 16,-21 0-16,0 0 0,21 0 15,-21 21-15,0-21 0,-1 0 0,1 0 16,0 0-16,-21 0 0,21 0 15,-22 0-15,1 21 0,0-21 16,-1 0-16,1 0 0,-22 0 16,22 0-16,0 0 0,-22 0 0,22 0 15,-22 0-15,-20 0 0,20 0 16,-20 0-16,20 21 0,-42-21 0,22 0 16,-22 0-16,0 0 0,0 0 15,0 0-15,0 0 16,-21 22-1,0-1 1,0 0 0,0 0-16,0 0 15,0 22-15,0-22 16,0 0-16,0 21 0,0-21 16,0 22-16,0-1 0,-21 0 0,21 1 15,-21-1-15,21 0 0,-21 1 16,21-1-16,0 0 0,0 1 0,0-1 15,0 22-15,0-1 0,0 1 16,0-1-16,0 22 0,0-22 0,0 1 16,0-1-16,-21 22 0,21-22 15,-21 22-15,-1-21 0,1 20 16,0 22-16,21-21 0,-21-1 0,0 1 16,0 0-16,21-1 0,-22 1 15,22 0-15,0 21 0,0-22 16,0 1-16,0 21 0,0-22 0,0 1 15,22 0-15,-22-1 0,21 1 16,-21 0-16,0-1 0,0 1 0,0 0 16,0-1-16,0-20 0,0 21 15,0-22-15,0 22 0,0-22 0,0 22 16,-21-22-16,21 22 0,-22-21 16,22-1-16,0 1 0,0-1 0,0 1 15,0-1-15,0-21 0,0 22 16,0-22-16,0 22 0,0-22 0,0 22 15,0-22-15,0 0 0,0 22 16,0-22-16,0-21 0,0 22 16,-21-1-16,21-21 0,-21 21 0,21-20 15,-21-1-15,21 0 0,0 0 16,-21 0-16,0 0 0,-1 1 16,1-22-1,0 21-15,0-21 0,0 0 0,0 21 16,-1-21-16,1 21 0,0-21 0,-21 0 15,21 0-15,-22 21 0,1-21 16,0 0-16,-1 0 0,1 0 0,0 0 16,-1 0-16,-20 0 0,20 21 15,-20-21-15,-22 0 0,22 0 0,-22 0 16,0 0-16,-20 22 0,20-22 0,-21 0 16,0 0-16,0 0 15,1 0-15,-22 21 0,0-21 0,-22 0 16,22 0-16,-21 0 0,21 0 0,-21 21 15,0-21-15,0 0 0,0 0 16,-1 0-16,-20 0 0,21 21 0,0 0 16,-22-21-16,1 0 0,0 21 15,21-21-15,-43 22 0,22-22 0,-1 21 16,-20-21-16,-1 0 0,22 21 16,-21 0-16,20-21 0,1 0 15,-22 0-15,22 21 0,0-21 0,-1 0 16,22 0-16,-42 0 0,20 0 15,1 0-15,0 0 0,21 0 0,-22 21 16,22-21-16,-21 0 0,21 0 0,-1 0 16,-20 0-16,21 0 0,0 0 15,21 0-15,-21 0 0,-1 0 0,1 0 16,21 0-16,-21 0 0,21 0 16,0 0-16,21 0 0,-21 0 0,21 0 15,-21 0-15,22 0 0,-22 0 16,21-21-16,0 21 0,0 0 0,21 0 15,-20-21-15,20 21 0,-21-21 16,21 21-16,-20 0 0,20-21 16,0 21-16,-21 0 0,22 0 0,-1-21 15,22 21-15,-22 0 0,21 0 16,1-22-16,-1 22 0,1 0 0,-1 0 16,1 0-16,21 0 0,-22-21 0,22 21 15,-22 0-15,22 0 0,0 0 16,-1 0-16,1 0 0,0 0 0,20 0 15,-20-21-15,21 21 0,0 0 0,0 0 16,-1 0 15,1 0-15,21-21 0,0 0-16,0 0 15,0-1-15,21-20 0</inkml:trace>
  <inkml:trace contextRef="#ctx0" brushRef="#br0" timeOffset="3204.59">5905 4318 0,'0'0'0,"-21"-21"0,-21 21 0,21-21 0,0 21 15,-1 0-15,1 0 0,0 0 16,21-21-16,21 21 31,0 0-31,22 0 0,-22 0 16,21 0-16,1 0 0,-1 0 0,0 0 15,1 0-15,-1 0 0,0 0 16,22 0-16,-1 0 0,22 0 0,0 0 16,20 0-16,1 0 0,0 0 15,0 0-15,21-22 0,0 22 16,0 0-16,21 0 0,21 0 15,-20 0-15,20 0 0,0 0 0,1 0 16,20 0-16,1 0 0,-22 0 16,21 0-16,1 0 0,21 0 15,-1 0-15,-20 0 0,20 0 0,1 0 16,0 0-16,-22 22 0,22-22 16,-22 0-16,22 0 0,0 0 0,-1 21 15,1-21-15,21 0 0,-21 0 16,20 0-16,1 0 0,0 21 0,-21-21 15,21 0-15,-1 0 0,-20 0 16,21 21-16,-21-21 0,20 0 16,-20 0-16,21 0 0,-21 0 15,-1 21-15,1-21 0,0 0 0,-1 0 16,-20 21-16,-1-21 0,-20 0 16,20 0-16,-21 22 0,-20-22 0,-1 0 15,0 0-15,-42 21 0,0-21 16,-22 0-16,1 0 0,-22 0 0,1 0 15,-22 0-15,1 0 0,-1 21 16,-21-21-16,21 0 0,-20 0 0,-1 0 16,0 0-16,21 0 0,-21 0 15,1 0-15,-1 0 0,0 0 16,0 0-16,0 0 0,0 0 16,1 0-16,-44 0 78,1 0-78,0-21 15,0 21-15,-21 0 0,20 0 16</inkml:trace>
  <inkml:trace contextRef="#ctx0" brushRef="#br0" timeOffset="4072.25">9864 2286 0,'0'0'0,"0"-21"0,21 0 15,-21 0-15,0-1 16,0 44 31,0-1-47,0 0 0,0 0 15,0 43-15,0-22 0,0 21 16,0 1-16,0-1 0,0 22 0,0 0 16,0-1-16,21 1 0,-21 0 15,0 21-15,0 21 0,0-22 0,21 1 16,-21 21-16,0 0 0,0 0 16,0 0-16,0 0 0,0 0 0,0 21 15,0 1-15,0-22 0,-21 21 16,21 0-16,0 0 0,0-21 0,0 21 15,0 0-15,0-21 0,0 22 16,0-22-16,0 0 0,0 0 16,0 0-16,0-22 0,21 22 0,0-21 15,0 0-15,1 0 0,-22 0 16,21 0-16,0-1 0,-21 1 0,21-21 16,-21 0-16,21-1 0,-21 1 0,0-22 15,21 1-15,1-1 0,-1 1 16,-21-1-16,21-20 0,0-1 0,-21 0 15,0 1-15,21-22 0,-21 0 0,21 0 16,-21-63 0,0 21-16,22-22 0,-22 1 15,21-21-15,-21-1 0</inkml:trace>
  <inkml:trace contextRef="#ctx0" brushRef="#br0" timeOffset="4907.68">13779 1969 0,'0'0'0,"0"-22"0,0 44 47,-21 20-47,21-21 16,-21 0-16,21 22 0,0-22 15,-21 21-15,21 0 0,0 1 0,0 20 16,0 1-16,0-1 16,0 22-16,0-22 0,0 22 0,0 0 15,0-1-15,0 22 0,0 0 16,0 0-16,0 0 0,0 21 0,0-21 15,0-1-15,0 22 0,0 0 16,0 0-16,0-21 0,21 21 0,-21 0 16,21 0-16,-21 21 0,0-21 15,0 22-15,0-22 0,21 0 0,-21 21 16,22-21-16,-1 0 0,-21 0 0,21-21 16,-21 21-16,21-22 15,0 22-15,-21 0 0,21-21 0,-21 21 0,22-21 16,-22 0-16,0 0 15,21-22-15,-21 22 0,0-21 0,21 21 16,-21-22-16,0 1 0,0-21 0,0-1 16,0 22-16,21-43 0,-21 22 15,21-1-15,0-21 0,-21 22 0,0-22 16,22 1-16,-1 20 0,-21-21 0,21-20 16,-21 20-16,0-21 0,0 0 15,0 0-15,0 1 0,0-44 16,0 1-16,0 0 0,0-21 15,0-1-15,0-20 0,0-1 16</inkml:trace>
  <inkml:trace contextRef="#ctx0" brushRef="#br0" timeOffset="6008.08">5863 2942 0,'0'0'0,"0"-21"0,0 0 15,0 0-15,0 0 0,0-1 16,0 1-16,0 0 0,0 0 15,0 0-15,0 0 16,0 42 15,0 0-31,0 0 0,0 0 0,21 22 16,-21-22-16,0 21 0,0 0 16,0 1-16,21 20 0,-21-20 0,0 20 15,0 1-15,0-1 16,0 1-16,0-22 0,0 21 0,22-20 15,-1-1-15,-21 0 0,21-20 16,0 20-16,0-21 0,0-21 0,1 21 16,-1-21-16,0 0 0,0 0 15,21 0-15,-20-21 0,-1 0 0,0 0 16,21 0-16,-21-22 0,1 1 16,-1 0-16,0-1 0,0-20 0,-21-1 15,0 1-15,21 20 0,-21-20 16,0-1-16,0 1 0,0 21 0,0-22 15,0 22-15,-21-1 0,21 1 16,0 0-16,0-1 0,-21 22 16,21 0-16,-21 21 0,21-21 15,-21 21 1,21 21-16,0 0 0,0 0 16,0 1-16,0-1 0,0 0 0,0 0 15,0 0-15,0 0 0,0 1 16,0 20-16,21-21 0</inkml:trace>
  <inkml:trace contextRef="#ctx0" brushRef="#br0" timeOffset="6452.4">6710 3366 0,'42'-64'31,"-42"43"-31,21 0 0,-21 0 0,21-1 16,-21 1-16,0 0 0,0 0 0,0 0 16,0 0-1,-21 21-15,0 0 0,0 0 0,0 0 16,0 0-16,21 21 0,-22-21 16,1 21-16,0 0 0,0 0 15,21 0-15,-21 22 0,21-22 16,0 0-16,0 0 0,0 0 0,0 1 15,0-1-15,21 0 0,21 0 16,-21 0-16,1 0 0,-1-21 0,0 22 16,21-1-16,-21-21 0,1 21 15,-1-21-15,-21 21 0,0 0 16,0 0-16,-21-21 16,-1 22-16,1-22 0,-21 21 0,0 0 15,-1-21-15,1 21 0,0-21 16,-1 0-16,1 21 0,0-21 0,20 0 15,1 0-15,0 0 0,0 0 16,0 0-16,42 0 31,0-21-31,0 21 0,0-21 16</inkml:trace>
  <inkml:trace contextRef="#ctx0" brushRef="#br0" timeOffset="6812.6">6985 3471 0,'21'0'0,"0"-21"16,-21 0-16,21 21 15,-21-21-15,22 0 0,-1 0 16,-21-1-16,21 1 0,-21 0 0,21 0 15,-21 0-15,0 0 16,-21 42 0,0 0-1,0 0-15,-1 0 0,1 0 0,0 1 16,0 20-16,0-21 0,0 21 16,21-20-16,-22-1 0,22 0 15,0 0-15,0 0 0,0 0 16,0 1-16,0-1 0,22-21 15,-1 21-15,0-21 0,0 0 16,0 0-16,0 0 0,1 0 0,-1 0 16,0-21-16,0 0 0,0 21 15</inkml:trace>
  <inkml:trace contextRef="#ctx0" brushRef="#br0" timeOffset="7183.82">7302 3366 0,'0'0'0,"0"-64"31,0 43-15,0 0-1,0 0-15,22 21 16,-1 0-16,0 0 16,0 0-16,0 21 0,0 0 15,1 0-15,-1 0 0,-21 22 0,21-22 16,-21 21-16,0 0 0,0-20 15,0 20-15,0-21 0,0 21 0,0-20 16,0-1-16,0 0 0,0 0 16,0-42 15,0 0-15,0 0-16,0-1 0,0-20 15,0 21-15,0 0 0,0-22 0,0 22 16,0-21-16,0 21 0,21 0 15,-21-1-15,0 1 0,21 0 0,0 0 16,1 0-16,-1 0 16,0 21-16,0 0 0</inkml:trace>
  <inkml:trace contextRef="#ctx0" brushRef="#br0" timeOffset="7648.32">7916 3302 0,'0'21'31,"0"0"-31,-21-21 0,21 22 16,0-1-16,0 0 0,0 0 16,0 0-16,0 0 0,0 1 15,0 20-15,0-21 0,0 0 0,0 0 16,0 1-16,0-1 15,0 0-15,0-42 47,0 0-47,0-1 16,0 1-16,0 0 0,0 0 0,0 0 16,0-22-16,0 22 0,21-21 15,-21 21-15,21-22 0,1 22 0,-22 0 16,21-21-16,21 21 0,-21 21 15,0-22-15,1 22 0,-1 0 0,0 0 16,0 22-16,0-22 0,0 21 16,-21 21-16,0-21 0,22 0 0,-22 22 15,0-22-15,0 21 0,0 1 16,0-22-16,0 21 0,0-21 16,0 0-16,-22 1 0,22-1 15,0 0-15,0 0 0,22-21 31</inkml:trace>
  <inkml:trace contextRef="#ctx0" brushRef="#br0" timeOffset="8140.57">8594 3260 0,'0'0'0,"0"-21"0,0-1 0,0 1 16,-22 21-16,1 0 16,0 0-16,0 21 0,0 1 15,0-22-15,-1 21 0,22 21 16,-21-21-16,0 0 0,0 22 0,21-22 16,0 21-16,-21-21 0,21 22 15,-21-22-15,21 0 0,0 0 0,0 0 16,0 1-16,0-1 0,21-21 15,0 0 1,0 0-16,0-21 0,0 21 16,1-22-16,-1 1 0,0 0 15,0 0-15,0 0 0,0-22 0,-21 22 16,22-21-16,-1 21 0,-21 0 16,0-22-16,0 22 0,0 0 0,0 0 15,0 42 16,0 0-31,0 21 16,0-20-16,-21-1 0,21 21 0,0-21 16,0 22-16,0-22 0,0 0 15,0 0-15,0 0 0,0 0 0,0 1 16,21-1-16,0-21 16,0 0-16,0 0 15,0 0-15,1-21 16,-1-1-16,0 1 0,0 0 0,0 0 15</inkml:trace>
  <inkml:trace contextRef="#ctx0" brushRef="#br0" timeOffset="8975.92">8932 3260 0,'0'0'0,"0"-21"16,0 42 0,-21 0-1,21 0-15,0 0 0,0 0 16,-21 1-16,21-1 15,0 0-15,-21 0 0,21 0 0,0 0 16,0 1-16,0-1 0,0 0 16,0 0-16,-21-21 0,21-21 47,0 0-47,0 0 15,0-1-15,21 1 0,-21 0 0,0 0 16,21 0-16,-21 0 0,0-1 15,0 1-15,21 0 0,-21 0 0,21 21 16,-21-21-16,21 21 16,-21 21-1,22 0-15,-22 0 16,0 0-16,0 1 0,0-1 16,0 0-16,0 0 0,0 0 15,0 0-15,0 1 0,21-22 16,-21 21-16,21-21 15,0 0 1,0 0-16,-21-21 16,0-1-16,21 22 0,-21-21 15,22 0-15,-22 0 0,0 0 0,21 0 16,-21-1-16,21 1 16,0 0-16,-21 0 0,0 0 15,0 42 16,0 0-15,0 0-16,0 0 0,0 1 16,0-1-16,0 0 0,0 0 15,0 0-15,0 0 0,0 1 16,0-1-16,21-21 0,-21 21 0,21-21 16,1 21-1,-1-21-15,0 0 16,0 0-16,-21-21 0,21 21 15,0-21-15,1 0 0,-1-1 0,-21 1 16,21 0-16,0 0 0,0 0 16,-21 0-16,21-1 0,-21 1 0,22-21 15,-22 21-15,0 0 0,0-1 16,0 1-16,0 0 16,0 42-1,0 0-15,-22 1 0,22-1 16,0 0-16,-21 0 0,21 21 15,-21-20-15,21 20 0,0-21 0,0 0 16,0 22-16,0-22 0,0 0 16,0 0-16,0 0 15,21-21 1,0-21 0,1 0-16,20 0 0</inkml:trace>
  <inkml:trace contextRef="#ctx0" brushRef="#br0" timeOffset="9408.58">10414 2688 0,'0'0'15,"0"-21"-15,-21 21 16,21 42-1,0-20-15,0 20 16,-21-21-16,21 21 0,0 1 16,-22 20-16,22-20 0,0-1 0,-21 21 15,0-20-15,21 20 0,-21-20 16,0-1-16,21 0 0,-21 1 0,21-1 16,0-21-16,0 0 0,0 0 15,0 1-15,0-44 31,0 1-31,0 0 0,21 0 0,0 0 16</inkml:trace>
  <inkml:trace contextRef="#ctx0" brushRef="#br0" timeOffset="9712.59">10266 2858 0,'0'0'0,"0"-22"0,-21-83 31,21 83-31,0 1 0,0 0 0,0 0 15,21 0-15,0 0 0,0-1 0,21 22 16,-20-21-16,20 21 0,-21 0 16,21 0-16,-20 0 0,20 21 0,-21 1 15,21 20-15,-20-21 0,-1 21 16,-21 1-16,0-1 0,0 0 16,0-20-16,-21 20 0,-1 0 15,1 1-15,-21-22 0,0 0 0,20 21 16,-20-21-16,0 1 0,21-1 15,-22 0-15,22-21 0,0 21 0,0-21 16,21 21-16,21-21 31,0 0-15,0 0-16</inkml:trace>
  <inkml:trace contextRef="#ctx0" brushRef="#br0" timeOffset="10210.27">10901 3281 0,'0'0'0,"0"-85"31,0 64-31,0 0 0,0 0 0,0 0 16,-21-1-16,-1 22 0,1 0 0,0 0 15,0 0-15,0 0 16,0 0-16,-1 0 0,1 22 16,0-1-16,0 0 0,0 0 15,0 21-15,-1-20 0,1 20 0,21-21 16,0 21-16,0 1 0,0-22 16,0 0-16,0 0 0,0 0 0,0 1 15,0-1-15,21-21 16,1 0-16,-1 0 0,0 0 0,0 0 15,0 0-15,0-21 0,1 21 16,-1-22-16,21 1 0,-21 0 0,0 0 16,1-21-16,-1 20 0,-21 1 15,0-21-15,21 21 0,-21 0 0,0-1 16,0 1-16,0 0 0,0 0 0,0 42 31,0 0-15,0 0-16,-21 1 0,21-1 15,0 0-15,0 0 0,0 21 0,0-20 16,0-1-16,0 0 0,0 0 16,0 0-16,0 0 0,21-21 15,0 0 1,0 0-16</inkml:trace>
  <inkml:trace contextRef="#ctx0" brushRef="#br0" timeOffset="10588.59">11430 3133 0,'0'0'0,"-21"-21"31,0 21-31,-1 0 0,1 0 16,0 0-16,0 0 0,0 0 0,0 21 16,-1 0-16,1-21 0,21 21 15,-21 0-15,21 0 0,0 1 16,21-22-1,0 21-15,1-21 0,-1 0 0,21 21 16,-21-21-16,0 0 0,1 21 16,-1-21-16,0 0 0,0 21 15,-21 0-15,21-21 0,-21 22 16,0-1-16,0 0 16,-21-21-16,0 0 15,0 0-15,0 21 0,-1-21 16,1 0-16,0 0 0,-21 0 0,21 0 15,-1 0-15,1 0 0,0 0 16,0 0-16,21-21 16,0 0-1,21 0 1,0 21-16,0 0 0</inkml:trace>
  <inkml:trace contextRef="#ctx0" brushRef="#br0" timeOffset="11172.65">11832 3069 0,'0'-21'16,"-21"21"-1,0 0-15,0 0 0,-1 0 16,1 0-16,0 21 0,0-21 15,0 21-15,0 1 0,-1-1 16,22 0-16,-21-21 16,21 21-16,0 0 0,0 0 15,0 1 1,21-22-16,1 0 16,-1 0-16,0 0 0,0 0 0,0 0 15,0 0-15,1 0 0,-1 0 16,0 0-16,0 0 0,0 0 0,0 21 15,1-21-15,-1 21 16,-21 0-16,0 0 16,-21-21-1,-1 21-15,1 1 0,0-22 16,0 0-16,21 21 0,-21-21 16,0 0-16,-1 0 0,1 21 15,0-21-15,0 0 0,0 0 16,0 0-16,-1 0 15,22-21 1,0 0-16,0-1 16</inkml:trace>
  <inkml:trace contextRef="#ctx0" brushRef="#br0" timeOffset="11908.48">12171 3069 0,'-21'0'32,"-1"0"-32,22 21 0,0 1 15,0-1-15,-21 0 0,21 0 16,-21 0-16,21 0 0,-21 22 0,21-22 15,0 0-15,0 0 0,0 0 16,-21 1-16,21-1 0,0 0 16,21-21 15,0-21-31,0 0 16,-21-1-16,21 1 0,1 21 0,-1-21 15,-21-21-15,21 21 0,0-1 16,-21 1-16,21 0 0,-21 0 15,21 21-15,-21 21 16,0 0 0,0 0-16,0 1 0,0-1 15,0 21-15,22-21 0,-22 0 16,21-21-16,-21 22 0,21-1 0,0 0 16,0-21-16,0 0 15,1 0-15,-1 0 0,0 0 0,0 0 16,0-21-16,0 0 15,1-1-15,-22 1 0,21 0 16,-21 0-16,0 0 0,0 0 16,0-22-16,0 22 0,0 0 0,0 0 15,-21 0-15,-1-1 0,1 1 0,0 0 16,0 21 0,0 0-16,21 21 15,0 0 1,0 1-16,21-1 15,0-21 1</inkml:trace>
  <inkml:trace contextRef="#ctx0" brushRef="#br0" timeOffset="12300.51">12763 3048 0,'-21'0'15,"0"0"1,0 0-16,21 21 0,-21 0 16,21 1-16,0-1 0,-21 0 0,21 0 15,0 0-15,0 22 0,0-22 16,0 0-16,0 0 0,0 0 16,0 0-16,0 1 0,21-22 15,0 21-15,0-21 0,0 0 16,0 0-16,1 0 0,-1 0 15,0-21-15,0-1 0,0 1 16,0 0-16,-21 0 0,0 0 0,0 0 16,0-1-16,0-20 0,0 21 15,0 0-15,0 0 0,-21-1 0,0 1 16,0 0-16,0 21 0,0 0 16,-1 0-16,1 0 0,0 0 15,21 21 1,0 0-16,0 1 0,0-1 15,0 0-15,0 0 16,21-21-16,0 21 0,1-21 16,-1 0-16</inkml:trace>
  <inkml:trace contextRef="#ctx0" brushRef="#br0" timeOffset="12648.2">12954 3027 0,'0'0'15,"21"0"1,0 0 0,0 0-16,1 21 15,-1-21-15,-21 21 0,0 0 16,21 1-16,-21-1 0,21 0 0,-21 0 16,0 0-16,0 22 0,0-22 15,0 0-15,0 0 0,0 0 16,0 0-16,0-42 47,0 0-47,0 0 0,0 0 0,21 0 15,-21-1-15,0 1 0,0 0 16,0 0-16,0 0 0,0 0 16,21-1-16,1 22 15,-1-21-15,0 21 16,0 0-16,0 0 0,0 0 15,1 0-15</inkml:trace>
  <inkml:trace contextRef="#ctx0" brushRef="#br0" timeOffset="13149.47">13589 3048 0,'0'0'0,"0"-21"15,-21 21-15,0 0 16,-1 0-16,1 0 0,0 21 16,0-21-16,0 21 0,21 0 15,-21-21-15,-1 22 0,1-1 0,21 0 16,-21 0-16,21 0 0,-21 0 16,21 22-16,-21-22 0,21 0 0,0 0 15,0 0-15,21-21 16,0 0-1,0 0-15,0 0 0,1 0 16,-1-21-16,0 0 16,0 21-16,0-21 0,-21 0 0,21-22 0,-21 22 15,22 0-15,-22-21 16,0 21-16,0-22 0,0 1 0,0 21 16,21-22-16,-21 1 0,0 0 15,0-1-15,0 1 0,0 0 0,0-1 16,0 22-16,0 0 0,0 0 15,0 0-15,0 42 16,0 21-16,0-21 0,-21 22 16,21-1-16,-22 0 0,22 1 15,0-1-15,0 22 0,0-22 0,0 0 16,0 1-16,0-1 16,0 0-16,0 1 0,22-22 0,-1 21 15,-21-21-15,21 0 0,0 1 16,-21-1-16,21-21 0,0 0 0,1 0 15,-1 0-15</inkml:trace>
  <inkml:trace contextRef="#ctx0" brushRef="#br0" timeOffset="14884.57">5927 2201 0,'-22'0'32,"1"0"-17,0 0-15,0 0 0,0 0 16,-22 0-16,1 0 0,0 0 16,-22 0-16,1 0 0,-1 22 0,1-22 15,-22 0-15,22 0 0,-22 21 16,0-21-16,-21 0 0,22 0 0,-22 0 15,0 21-15,21-21 0,-20 0 16,20 0-16,0 0 0,-21 0 0,22 0 16,-1 0-16,0 0 15,1 0-15,-22 0 0,0 0 0,21 0 16,-20 0-16,20 0 0,0 0 16,1 0-16,20 0 0,1 0 0,-1 0 15,22 0-15,-1 0 0,1 0 16,0 0-16,-1 0 0,1 0 15,21 0-15,-21 0 0,20 0 0,1 0 16,0 0-16,0 0 16,0 0-16,0 0 0,-1 0 31,22 21-31,-21-21 16,21 21-16,0 0 0,0 1 0,0 20 15,0-21-15,0 0 16,0 22-16,0-1 0,0 0 15,0 1-15,0-1 0,0 0 0,0 22 16,0-22-16,0 0 0,0 22 16,21-22-16,1 22 0,-22-1 0,21 1 15,-21-1-15,21 22 0,-21 0 16,21-22-16,0 22 0,-21-22 16,0 22-16,0 0 0,0-1 0,0 1 15,0 0-15,0 20 0,0-20 16,0 0-16,0-1 0,0 1 15,0 0-15,21-1 0,-21 1 16,0 21-16,22-21 0,-22-1 0,0 1 16,0 0-16,0-22 0,0 22 15,0-22-15,0 22 0,0 0 16,0-22-16,0 22 0,0-1 0,0-20 16,0 21-16,0-22 0,0 22 15,0-22-15,0 1 0,0-1 0,0 22 16,0-22-16,0 1 0,0 21 15,0-22-15,0 1 0,0-22 0,0 21 16,0 1-16,0-22 0,0 22 16,0-22-16,0 22 0,0-1 15,0 1-15,0-22 0,0 21 16,0 1-16,0-1 0,0-20 0,0 20 16,0-20-16,0 20 0,0-21 15,0-20-15,0 20 0,0 0 0,0-21 16,0 1-16,0 20 0,0-21 0,0 0 15,0 0-15,0 1 0,0-1 16,21 0-16,-21 0 0,0 0 0,0 0 16,0 1-16,21-1 15,-21 0-15,21-21 16,-21 21-16,21-21 16,-21 21-1,21-21-15,1 0 16,-1 0-1,-21 21-15,21-21 0,0 0 0,0 0 16,0 0-16,1 0 16,-1 0-16,0 0 0,0 0 0,0 0 15,0 0-15,22 0 0,-1 0 16,0 0-16,1 0 0,-1-21 0,22 21 16,-1 0-16,1-21 0,-1 21 15,22-21-15,-1 21 0,1 0 0,0-21 16,-1 21-16,1 0 0,21-21 15,0 21-15,0-22 0,-1 22 16,22 0-16,-21 0 0,0 0 0,0 0 16,0 0-16,0 0 0,-1 0 0,1 22 15,0-22-15,-21 0 0,21 21 16,-22-21-16,1 21 0,-22-21 0,1 0 16,-22 0-16,1 0 0,-1 0 0,0 0 15,-21-21-15,-21 0 0,0-1 16,0-20-16,0 0 0</inkml:trace>
  <inkml:trace contextRef="#ctx0" brushRef="#br0" timeOffset="15632.01">3006 4276 0,'0'0'0,"-22"0"15,1 0-15,42 0 32,1 21-17,20-21-15,0 0 0,22 0 16,20 0-16,1 21 0,21-21 16,0 0-16,0 0 0,21 0 0,-22 0 15,44 0-15,-22 0 0,21 0 16,0 0-16,0 0 0,0 0 0,-21 21 15,0-21-15,-21 0 0,21 0 0,-21 0 16,-21 21-16,20-21 0,-20 0 16,-21 0-16,-1 0 0,1 0 0,-22 0 15,-21 0-15,0 0 0,0 0 16,1 0-16,-1 0 16,-42 0-1,-1-21 1,-20 21-16,0-21 0</inkml:trace>
  <inkml:trace contextRef="#ctx0" brushRef="#br0" timeOffset="16148.27">3598 3027 0,'0'0'16,"0"-21"-16,0 0 0,-21 21 31,21 21-31,0 0 15,0 0-15,0 21 0,0 1 0,0-1 16,0 22-16,0-22 16,0 21-16,0-20 0,0-1 0,21 0 15,0 1-15,1-1 0,-1-21 16,0 0-16,0 22 0,21-43 0,-20 21 16,20-21-16,-21 0 0,0 0 15,22 0-15,-22 0 0,21-21 0,-21 0 16,0-1-16,22 1 0,-22 0 15,0-21-15,0 21 0,-21-22 0,0 1 16,21 0-16,-21-1 0,0 1 16,0 0-16,0-1 0,0 22 0,0 0 15,0 0-15,0 0 0,-21-1 16,21 44 31,0-1-32</inkml:trace>
  <inkml:trace contextRef="#ctx0" brushRef="#br0" timeOffset="16796.56">4508 3006 0,'0'21'15,"0"0"-15,0 0 0,-21 0 16,0 22-16,21-22 0,0 21 16,0 1-16,-21-1 0,21 0 15,0 1-15,-21-1 0,21-21 0,0 21 16,-21 1-16,21-22 0,0 0 16,0 21-16,0-20 0,0-1 15,0 0-15,0-42 31,0 0-15,21-1-16,-21 1 0,21-21 16,0 21-16,-21-22 0,0 1 15,21 0-15,0-1 0,-21 1 0,22 0 16,-1-1-16,0 1 0,0 21 16,-21 0-16,21 0 0,0-1 0,1 1 15,-1 21-15,0 0 0,0-21 16,21 21-16,-20 0 0,-1 0 15,0 21-15,-21 0 16,0 1-16,0-1 0,0 21 0,-21-21 16,0 0-16,-1 22 0,1-22 15,-21 0-15,21 0 0,0 0 16,-1 1-16,-20-1 0,21-21 0,0 21 16,0-21-16,-1 0 0,22 21 15,-21-21-15,21 21 16,0 0-16,0 1 15,0-1-15,0 0 0,21 0 16,-21 0-16,22 0 16,-1-21-16,0 22 0,-21-1 0,21-21 15,0 21-15,0-21 0,1 0 16,-1 0-16,0 21 0,0-21 0,0 0 16,0 0-16,1 0 15,-1 0-15,0 0 0,0 0 16,0 0-16,0 0 15,1 0-15,-1 0 0,0-21 16,0 0-16,0 0 0,0-1 0,1 1 16</inkml:trace>
  <inkml:trace contextRef="#ctx0" brushRef="#br0" timeOffset="17083.99">5207 3112 0,'0'0'0,"0"-22"0,0 1 16,0 42 15,0 1-31,-21 20 16,21-21-16,0 21 0,-21 1 15,21-1-15,-22 0 0,22 1 0,0-1 16,0 0-16,0 1 0,0-22 16,0 0-16,0 21 0,0-20 0,0-1 15,0 0-15,22-21 16,-1 0-1,0 0 1,0 0-16,0 0 0,0 0 16,1 0-16,-22-21 0,21 21 15,-21-21-15,21 21 0</inkml:trace>
  <inkml:trace contextRef="#ctx0" brushRef="#br0" timeOffset="17240.29">5461 3683 0,'0'0'0,"0"21"16,0 0-1,-21-21 17,0 0-32,-1 0 15</inkml:trace>
  <inkml:trace contextRef="#ctx0" brushRef="#br1" timeOffset="24360.3">1037 3281 0,'0'-21'16,"21"0"-1,-21-1 1,0 1-1,0 0 1,0 0 0,-21 21-1,0 0 1,0 0-16,0 0 0,-1 0 16,1 21-16,0 0 15,0 0-15,0 1 16,21-1-16,-21 0 0,-1 21 0,22-21 15,-21 1-15,21 20 0,0-21 16,-21 21-16,21-20 0,0-1 0,0 21 16,-21-21-16,21 22 0,0-22 15,0 0-15,0 21 16,0-21-16,0 1 0,0-1 0,0 0 16,21 21-16,0-21 0,-21 1 15,21-1-15,1 0 0,-1 0 0,-21 0 16,21 0-16,0-21 0,21 22 15,-20-1-15,-1-21 0,0 0 16,21 0-16,1 0 0,-22 0 0,21 0 16,0-21-16,-20 21 0,20-22 15,0 1-15,1 0 0,-1 0 0,0 21 16,-21-21-16,22 0 0,-22-1 16,0 1-16,0 0 0,0 0 15,1 0-15,-22-22 0,21 22 16,-21 0-16,0-21 0,0 21 15,0-22-15,0 22 0,0-21 0,0-1 16,0 1-16,0 21 0,-21-21 16,-1 20-16,1-20 0,-21 0 0,21 21 15,0-1-15,-22 1 0,22 0 16,-21 0-16,-1 0 0,1 0 16,21 21-16,-21 0 0,-1 0 0,1 0 15,0 0-15,-1 0 0,22 0 16,-21 21-16,21 0 0,-22 0 15,22 0-15,0 22 0,-21-1 0,20-21 16,1 21-16,21 1 16,-21-1-16,21 0 0,-21 1 0,21-1 15,0 0-15,0-20 0,0 20 16,0-21-16,0 21 0,0-20 16,0-1-16,0 21 0,0-21 0,21 0 15,0 22-15,0-22 0,-21 0 16,22 0-16,-1 0 0,0 1 0,0-1 15,21 0-15,-20 0 0,-1-21 16,21 0-16,-21 0 0,22 0 16,-1 0-16,0 0 0,1 0 0,-1-21 15,0 0-15,1 0 0,-1-1 16,0 1-16,-21 0 0,22 0 0,-1 0 16,-21 0-16,22-1 15,-22 1-15,0-21 0,-21 21 0,0-22 16,21 22-16,-21-21 0,0 0 15,0-1-15,0 1 0,0 0 16,-21-1-16,0 1 0,0 0 0,-1-1 16,1 1-16,0 0 0,0 20 15,0 1-15,0 0 0,-1 0 0,-20 0 16,0 0-16,-1 21 0,1 0 16,0 0-16,-1 0 0,1 0 15,0 0-15,-1 0 0,1 0 0,0 21 16,-1-21-16,1 21 15,0 0-15,21 21 0,-22-20 0,22-1 16,-21 21-16,21-21 0,-1 22 16,1-1-16,0-21 0,21 21 15,0-20-15,-21 20 0,21 0 0,0-21 16,0 22-16,0-22 0,0 21 16,0-21-16,0 1 0,21 20 15,0-21-15,-21 0 0,21 0 0,1 1 16,-1-1-16,0 0 0,-21 0 15,21 0-15,0 0 0,0 1 0,1-22 16,-1 21-16,0-21 16,21 0-16,-21 0 0,22 0 15,-22 0-15,21 0 0,1 0 0,-1 0 16,0-21-16,1 21 0,-1-22 16,0 1-16,1 21 0,-1-21 0,0 0 15,-21 0-15,1 0 0,20 21 16,-21-22-16,0 1 0,0 0 15,1-21-15,-1 21 0,0-1 0,-21-20 16,0 21-16,21-21 0,-21-1 16,0 1-16,0 21 0,0-22 0,0 1 15,0 0-15,0 21 0,-21-22 16,21 22-16,-21 0 0,0-21 16,-1 20-16,-20 1 0,21 0 15,0 0-15,0 21 0,-22-21 16,22 21-16,-21 0 0,21-21 0,-22 21 15,1 0-15,21 0 0,-22 0 16,1 0-16,0 0 0,21 0 16,-22 0-16,1 0 0,21 21 0,-22-21 15,22 21-15,0 0 0,-21 0 16,21-21-16,-1 21 0,1 22 0,0-22 16,0 0-16,0 21 15,21 1-15,0-22 0,0 21 0,0 1 16,0-1-16,0-21 0,0 21 15,0-20-15,0-1 0,0 21 16,21-21-16,0 0 0,0 1 16,-21-1-16,0 0 0,0 0 15,21-21-15,1 0 16,-1 0 15</inkml:trace>
  <inkml:trace contextRef="#ctx0" brushRef="#br1" timeOffset="26440.36">3577 1207 0,'0'0'0,"0"-22"16,-21 22-1,21-21-15,-21 21 16,0 0-16,-1 0 0,1 0 15,0 0-15,-21 0 0,21 0 16,-1 0-16,1 21 0,0-21 16,-21 22-16,21-1 15,-1-21-15,-20 21 0,21 0 0,0 0 0,0 0 16,-1 1-16,1 20 16,0-21-16,0 0 0,21 22 0,0-1 15,0 0-15,0 1 0,0 20 16,0-21-16,0 1 0,0-1 0,0 0 15,21 1-15,0-1 0,0 0 16,1-20-16,-1 20 0,21-21 0,-21 0 16,22-21-16,-1 21 0,0-21 15,1 0-15,-1 0 0,0 0 0,1 0 16,-1 0-16,0 0 0,22 0 16,-22 0-16,0-21 0,1 0 0,-22 0 15,21 0-15,1 0 0,-22-1 16,21-20-16,-21 21 0,0-21 15,1 20-15,-1-20 0,-21 0 16,21-1-16,-21 1 0,0 0 0,0-1 16,0 1-16,0 0 0,0 21 15,0-22-15,-21 1 0,0 21 0,-1-22 16,1 22-16,21-21 0,-21 21 16,0-22-16,0 22 0,0 0 15,-1 0-15,-20 0 0,21 21 0,0-21 16,-22 21-16,22 0 0,-21 0 15,0 0-15,-1 0 0,1 0 0,-22 21 16,22 0-16,0 0 0,-1 0 16,1 0-16,21 1 0,-21-1 15,20 0-15,-20 0 0,21 21 16,0-20-16,0-1 0,-1 21 16,1 0-16,21-20 0,0 20 0,-21 0 15,21 1-15,0 20 0,0-21 16,0 1-16,0-1 0,0 0 0,0 1 15,0-22-15,0 21 0,21-21 16,-21 22-16,21-22 0,1 0 0,-1 0 16,0 0-16,0 1 0,0-22 15,22 21-15,-22-21 0,21 0 16,0 0-16,1 0 0,-1 0 16,0 0-16,22 0 0,-22-21 0,1-1 15,20 22-15,-21-21 0,1 0 16,-1 0-16,-21 0 0,22-22 0,-22 22 15,21 0-15,-21-21 0,-21-1 16,21 22-16,-21-21 0,0 0 0,0-1 16,0 22-16,0-21 0,0-1 15,0 22-15,0-21 0,0 21 0,-21 0 16,0-22-16,21 22 0,-21 0 16,0-21-16,21 20 0,-21 1 0,-1 0 15,1 0-15,21 0 16,-21 0-16,0-1 0,0 1 0,0 21 15,-1-21-15,-20 21 0,21-21 16,-21 21-16,20 0 0,-20 0 16,0 0-16,-1 0 0,1 0 0,21 0 15,-21 21-15,-1-21 0,1 21 16,21 0-16,-22 1 0,22-1 0,0-21 16,-21 42-16,21-21 0,-1 0 15,1 1-15,0-1 0,21 21 16,0-21-16,-21 22 0,21-1 0,0 0 15,0 1-15,0-1 0,0 0 16,0 1-16,0-1 0,0 0 16,0 1-16,21-1 0,0-21 0,-21 21 15,21-20-15,1-1 0,-1 0 16,21 0-16,-21 0 0,0 0 16,22-21-16,-1 0 0,0 0 0,1 0 15,-1 0-15,0 0 0,1 0 16,20 0-16,-20-21 0,20 0 0,-21 0 15,1 0-15,-1 0 0,0-1 16,1 1-16,-22 0 0,21-21 0,-21 21 16,1-22-16,-1 22 0,-21-21 15,21 21-15,-21-22 0,21 22 0,-21-21 16,0 21-16,0-22 16,0 22-16,0-21 0,0 21 0,0-1 15,0-20-15,0 21 0,0 0 16,-21 0-16,0-1 0,21 1 0,-21 0 15,-1 0-15,1 0 0,0 21 16,0-21-16,0-1 0,0 22 0,-1 0 16,1-21-16,0 21 0,0 0 15,0 0-15,-22 0 0,22 0 16,0 0-16,-21 0 0,-1 21 0,22-21 16,-21 22-16,0-1 0,20 0 15,-20 0-15,0 0 0,21 0 0,-22 1 16,22-1-16,0 0 15,-21 21-15,20-21 0,22 1 0,-21 20 16,21 0-16,-21-21 0,21 22 16,0-1-16,0 0 0,0-20 15,0 20-15,0-21 0,0 0 0,0 22 16,0-22-16,21 0 0,-21 0 16,21 0-16,1 0 0,-1 1 15,0-22-15,0 0 16,0 0-16,0 0 0,1 0 15,-1 0-15,0 0 0,0 0 16,21 0-16,-20 0 0,20-22 0,-21 1 16,21 0-16,-20 0 15,20 21-15</inkml:trace>
  <inkml:trace contextRef="#ctx0" brushRef="#br1" timeOffset="51452.55">8001 1334 0,'0'0'0,"0"-22"16,0 1-16,0 0 0,0 0 16,-21 0-16,21 0 15,0-1-15,0 1 0,0 0 0,0 0 16,0 0-16,-21 21 15,21-21-15,0-1 16,-22 22-16,1 22 16,21-1-16,-21 21 0,21-21 15,-21 22-15,21-1 0,0 0 16,0 22-16,-21-1 0,0 1 0,21-1 16,-22 1-16,1-1 0,21 1 15,0-1-15,0-20 0,-21 20 0,21-21 16,0-20-16,0 20 0,0-21 15,0 0-15,0 0 0,0 1 16,21-22 0,0-22-16,-21 1 15,22 0-15,20 0 0,-21-21 16</inkml:trace>
  <inkml:trace contextRef="#ctx0" brushRef="#br1" timeOffset="52400.19">11684 1270 0,'0'0'16,"0"-21"-1,0 0 1,0 0 0,0-1-16,0 1 15,0 0-15,0 0 16,0 0-16,21 0 15,0 21-15,0-22 16,1 22-16,20 0 0,-21-21 0,21 21 16,1 0-16,-1 0 0,0 0 15,-20 0-15,20 0 0,0 21 16,1 1-16,-22-1 0,0 0 0,0 21 16,-21-21-16,0 22 0,0-1 15,0 0-15,-21 1 0,-21-22 0,-1 21 16,1 1-16,0-1 0,-1 21 15,1-20-15,-22-1 0,22 0 0,0 1 16,-1-22-16,22 21 0,-21-21 16,21 1-16,0-1 0,-1 0 15,1 0 1,0-21-16,0 0 0,21-21 16,-21 0-1,21 0-15,0-1 0,-21 1 16,21 0-16,0 0 15,0 0-15,0 0 0,0-1 0,21 22 16,0-21-16,-21 0 0,21 21 16,0 0-16,0 0 0,1 0 0,-1 0 15,0 0-15,21 0 0,-21 21 16,1 0-16,20 1 0,-21-1 0,21 21 16,-20-21-16,20 0 0,-21 1 0,21-1 15,-20 0-15,20 0 0,-21-21 16,21 21-16,1-21 0,-1 0 15,-21 0-15,22 0 0,-1 0 16,85-63 0,-106 42-16,0 21 15,-21-22-15,0 1 0,0 0 0,0 0 16,0 0-16,0 0 16,0-1-16,0 1 31,0 0-31,21 21 15,1-21-15,20 21 0</inkml:trace>
  <inkml:trace contextRef="#ctx0" brushRef="#br1" timeOffset="52736.53">15833 1080 0,'0'0'0,"0"-22"0,0 1 15,0 0-15,0 0 16,0 0-16,0 0 16,0-1-16,0 1 0</inkml:trace>
  <inkml:trace contextRef="#ctx0" brushRef="#br1" timeOffset="53187.73">15600 1545 0,'0'0'0,"0"0"0,233 402 219,-276-402-219,22 0 0,0 0 16,21-21-16,-21 21 0,21-21 15,-21 21-15,21-21 0,0 0 16,0 0 0,0-1-16,21 1 15</inkml:trace>
  <inkml:trace contextRef="#ctx0" brushRef="#br1" timeOffset="55772.47">15388 1080 0,'-21'0'0,"0"0"31,0 0-15,-1 0-1,1 0 1,21-22 0,0 1-1,0 0 1,0 0-16,21 0 16,1 21-16,-1-21 15,0 21-15,0-22 0,21 22 0,1-21 16,-22 21-16,21-21 15,1 21-15,-1 0 0,-21 0 0,21 0 16,-20 0-16,20 0 0,-21 0 16,0 21-16,-21 0 0,21 1 0,-21-1 15,0 0-15,0 21 0,0-21 16,0 22-16,0-22 0,-21 21 0,0-21 16,0 1-16,0 20 0,-22-21 15,1 0-15,0 0 0,-1 1 0,1-1 16,0 0-16,-1-21 0,1 21 15,21-21-15,-21 0 0,20 21 0,1-21 16,0 0-16,0 0 0,63-21 63,-21 21-63,1 0 0,20 0 0,-21-21 15,21 21-15,1 0 0,-1 0 16,0 0-16,1 0 0,-1 0 0,0 0 15,1 21-15,-1-21 0,0 21 0,1 0 16,-22-21-16,0 22 0,21-1 16,-20 0-16,-1 0 0,-21 0 0,0 22 15,21-22-15,-21 0 0,0 0 16,0 0-16,0 22 0,-21-22 16,0 0-16,-1 0 0,-20 0 15,0-21-15,-1 21 0,1 1 0,-21-22 16,-1 0-16,1 21 0,-1-21 15,1 0-15,-1 0 0,22 0 0,-22 0 16,22 0-16,-22 0 0,22 0 0,21 0 16,-21 0-16,20 0 0,1-21 15,0 21-15,0 0 0,0 0 0,0 0 32,21-22-17,0 1 1,0 0-1,21 21-15</inkml:trace>
  <inkml:trace contextRef="#ctx0" brushRef="#br1" timeOffset="57551.48">1037 5334 0,'0'0'0,"21"-21"0,-21 0 32,0 0-32,0-1 15,0 1-15,0 0 16,0 0-1,0 42 1,0 0 0,0 0-16,0 22 0,0-1 15,0 0-15,0 1 0,0 20 0,0-20 16,-21 20-16,21 22 0,-21-22 16,21 1-16,-21-1 0,21 1 0,-21-1 15,21-20-15,0 20 0,-22-21 16,22 1-16,-21-1 0,21-21 15,0 22-15,0-22 0,0 0 16,0 0-16,0-42 31,0 0-31,0 0 16,0-22-16,0 22 0,0-21 0,0-1 16,0 1-16,21-21 0,-21 20 15,0-20-15,0-1 0,0 1 16,0-1-16,0 1 0,0-1 0,0 1 15,0 20-15,0 1 0,0 0 16,0-1-16,-21 22 0,21 0 0,0 0 16,0 0-16,0 42 31,0 0-31,0 21 0,0 1 0,0-1 16,0 22-16,0-1 0,0 22 15,0-22-15,0 1 0,0-1 0,0 1 16,0-1-16,0 1 0,0-22 15,0 0-15,0 1 0,0-22 16,0 0-16,0 0 0,0 0 0,0 1 16,0-44 15,0 1-31,0 0 0,0 0 16,0-21-16,0-1 0,0 22 15,0-21-15,0-22 0,0 22 16,0 0-16,0-22 0,0 22 15,0-22-15,0 22 0,0 0 0,0-1 16,0 1-16,0 21 0,0 0 16,0-1-16,0 1 0,0 42 31,0 22-31,0-1 16,0 0-16,0 22 0,0-22 0,0 22 15,0-1-15,0 1 0,0-22 16,0 22-16,0-22 0,0 0 0,0 1 15,0-1-15,0-21 16,0 0-16,0 0 0,0 1 0,0-1 16,-21-21-1,21-21 1,0-1-16,0 1 0,0 0 16,0 0-16,0-21 0,0-1 15,0 1-15,0-22 0,0 22 0,0-21 16,0-1-16,0 1 0,0-1 15,0 22-15,0-1 0,0 1 16,0 21-16,0-21 0,0 84 31,0-21-31,0 21 0,0 22 16,0-22-16,0 22 0,0-1 16,0-20-16,0 20 0,0 1 15,0-22-15,0 0 0,0 1 0,0-1 16,0 0-16,0-21 0,0 1 15,0 20-15,0-21 0,0 0 16,21-21-16</inkml:trace>
  <inkml:trace contextRef="#ctx0" brushRef="#br1" timeOffset="61428.19">3281 5525 0,'21'0'156</inkml:trace>
  <inkml:trace contextRef="#ctx0" brushRef="#br1" timeOffset="62584.49">3450 5588 0,'0'-21'47,"0"0"-31,0 0-1,0-1 1,0 1-1,-21 21 17,0 0-32,0 0 0,-1 0 15,1 0-15,0 0 16,0 0-16,0 0 16,0 0-16,-1 0 15,1 0-15,0 0 16,21 21-16,-21-21 0,0 22 15,21-1-15,-21 0 0,21 0 0,0 0 16,-22 0-16,22 22 0,0-22 16,0 0-16,0 0 0,0 0 0,0 1 15,0-1-15,0 0 16,0 0-16,0 0 16,22-21-1,-1 0-15,0 0 16,0 0-16,-21-21 15,21 21-15,-21-21 0,21 0 0,1 0 16,-22-1-16,21 22 16,0-21-16,-21 0 0,21 0 0,0 0 15,-21 0-15,21-22 0,1 22 16,-1 0-16,-21-21 0,21 20 0,0-20 16,-21 21-16,21-21 0,0-1 15,-21 1-15,22 21 0,-22-22 0,0 1 16,0 21-16,0 0 0,0-22 15,0 22-15,-22 21 16,1 0-16,0 21 16,0-21-16,21 22 0,-21 20 15,0 0-15,-1-21 0,22 43 16,0-22-16,0 1 0,0-1 16,0 21-16,0-20 0,0-1 0,0 0 15,0 1-15,0-1 0,0 0 16,22-20-16,-1-1 0,0 0 0,0 0 15,0-21-15,0 0 0,1 0 16,20 0-16,-21-21 0,21 0 0,1 0 16,-22-1-16,0 1 0,21 0 15,-20-21-15,-1 21 0,-21-1 0,0-20 16,21 21-16</inkml:trace>
  <inkml:trace contextRef="#ctx0" brushRef="#br1" timeOffset="63727.73">3725 5567 0,'0'0'0,"0"21"16,0 0-16,0 0 16,21-21-1,1 0-15,-1-21 16,0 0-16,0 0 0,0 0 16,0 21-16,-21-21 0,22-1 0,-22 1 15,21 0-15,-21 0 16,0 0-1,-21 21 1,-1 0-16,1 21 0,0 0 0,0 0 16,0 0-16,0 1 0,-1-1 15,1 21-15,21-21 0,0 0 0,0 22 16,0-22-16,0 0 0,0 0 16,0 0-16,21 1 0,1-22 15,-1 0-15,0 0 0,0 0 16,21 0-16,-20-22 0,-1 1 0,21 21 15,-21-21-15,0 0 0,22-21 16,-22 20-16,0 1 0,0-21 0,0 21 16,-21 0-16,22-1 0,-22 1 0,21 0 15,-21 0-15,0 0 16,0 42 15,0 0-31,0 0 0,0 0 0,0 1 16,0 20-16,0-21 0,0 0 15,0 22-15,0-22 0,0 0 0,0 0 16,0 0-16,0 0 16,0-42 15,0 0-31,0 0 16,0 0-16,21 0 0,-21-22 15,21 22-15,0 0 0,-21-21 0,0 20 16,0 1-16,21 21 0,-21-21 15,22 0-15,-1 21 16,-21 21-16,21-21 16,-21 21-16,0 0 0,0 1 0,0-1 15,21 0-15,-21 0 0,21 21 16,0-20-16,1-1 0,-22 0 16,21-21-16,0 0 0,0 0 15,0 0-15,0 0 16,1-21-16,-1 0 0,21-1 0,-21 1 15,0 0-15,1 0 16,-1 0-16,0 0 0,-21-1 0,21 1 16,-21 0-16,21 0 0,-21 0 15,0 0-15,21 21 16,-21 21 0,0 0-16,0 0 0,0 0 15,0 0-15,0 1 0,0-1 16,0 0-16,0 0 0,0 0 0,22 0 15,-22 1-15,21-22 16,0 0-16,0 0 16,0 0-16,0 0 0,1 0 0,-1-22 15,0 22-15,0-21 0,0 0 16,0 0-16,1 21 0,-1-21 0,0 0 16,0 21-1,-21 21 16,0 0-15,21-21 0,0 21-16,1-21 0,-1 0 15,0 0 1,-21-21-16,21 21 0,0-21 0,0 0 16,-21-1-16,22 1 0,-22 0 15,0 0-15,0 0 0,0 0 16,-22-1-16,1 1 0,0 0 0,-21 21 15,21 0-15,-1 0 16,1 0-16,0 21 0,0 0 0,0 1 16,0-1-16,-1 0 0,1 0 15,-21 0-15,21 22 0,0-22 0,-1 0 16,1 21-16,-21-21 0,0 1 16,-1 20-16,1-21 0</inkml:trace>
  <inkml:trace contextRef="#ctx0" brushRef="#br1" timeOffset="64164.46">3979 6265 0,'0'-21'31,"0"0"-31,0 0 16,0 0-16,0 0 0,0-1 15,21 1-15,-21 0 0,-21 21 32,0 0-32,0 0 15,0 21-15,0 0 0,-1 1 16,1-1-16,0 0 0,21 0 0,0 0 16,0 22-16,0-22 0,0 0 15,21 0-15,0 0 0,1 0 0,-1-21 16,21 22-16,-21-22 0,22 0 0,-22 21 15,0-21-15,0 0 0,0 21 16,-21 0-16,0 0 0,0 0 16,-21 1-16,0-22 15,-21 21-15,20 0 0,-20-21 0,0 21 16,-1-21-16,1 0 16,21 21-16,-21-21 0,20 0 0,1 0 15,0 0-15,21-21 16,0 0-16,21 0 15,0 0-15,1-1 0,20-20 0,-21 21 16,0-21-16</inkml:trace>
  <inkml:trace contextRef="#ctx0" brushRef="#br1" timeOffset="64680.54">4191 6117 0,'0'21'31,"0"1"-31,0-1 0,0 21 16,0-21-16,0 22 0,0-22 15,0 21-15,0 0 0,0 1 16,-21-1-16,21-21 0,0 22 0,0-22 16,0 0-16,0 0 0,0 0 15,21-42 1,-21 0 0,21 0-16,0 0 0,0-1 0,-21-20 15,22 21-15,-1-21 0,-21 20 16,0-20-16,21 21 0,-21 0 0,21 0 15,-21-1-15,21 22 16,-21 22 0,0-1-16,0 0 15,0 0-15,21 0 0,-21 0 16,0 1-16,0-1 0,0 0 0,0 0 16,22-21-16,-1 0 15,0 0-15,0 0 16,0-21-16,0 0 0,1 21 15,-1-21-15,-21-1 0,21 1 0,0-21 16,0 21-16,0 0 0,1 21 16,-22-22-16,0 1 0,0 0 0,21 21 15,0 0 1,-21 21 0,0 0-16,21 1 15,-21-1-15,21 0 0,0 0 16,-21 0-16,22-21 15,-1 21-15,0-21 0,0 0 16,0 0-16,0 0 16,1 0-16</inkml:trace>
  <inkml:trace contextRef="#ctx0" brushRef="#br1" timeOffset="64843.91">5016 6223 0,'0'0'0,"0"-21"0,-21 0 15,0 0-15,0 21 16,21-22 0,0 1 31</inkml:trace>
  <inkml:trace contextRef="#ctx0" brushRef="#br1" timeOffset="65555.88">6625 5906 0,'85'-43'16,"-64"43"-16,-21-21 16,21 0-16,0 21 0,0-21 0,1 0 15,-22-1-15,0 1 0,0 0 16,0 0-16,0 0 0,-22 0 0,1-1 16,0 1-16,-21 0 15,-1 0-15,22 21 0,-21 0 0,0 0 0,-1 0 16,1 0-16,0 21 0,20 21 15,-20-20-15,21 20 0,0 0 16,0 1-16,-1-1 0,1 0 16,21 1-16,0-22 0,0 21 0,0 0 15,0-20-15,0-1 0,0 0 0,0 0 16,21-21-16,1 0 0,-1 0 16,0 0-16,21 0 0,-21 0 0,22 0 15,-1-21-15,0 0 0,1 0 16,-1-1-16,0 1 0,1 0 0,-22-21 15,21 21-15,-21-22 16,1 1-16,-1 21 0,-21 0 0,0-22 16,0 22-16,0 0 0,0 42 31,0 0-31,0 22 0,0-22 16,0 21-16,0 0 0,0 1 0,0-22 15,0 21-15,0-21 0,0 22 0,21-22 16,0 0-16,0 0 0,0-21 15,1 21-15,20-21 0,-21 0 0,21 0 16,1 0-16,-22 0 0,21-21 16,1 0-16,-1 21 0</inkml:trace>
  <inkml:trace contextRef="#ctx0" brushRef="#br1" timeOffset="66600.53">7556 5609 0,'0'0'0,"-21"-21"0,0 0 0,-21 21 0,21 0 15,-1 0-15,-20 0 0,21 0 16,-21 0-16,20 21 0,1 0 0,-21 22 16,21-22-16,0 21 0,-1 0 15,22 1-15,-21-1 0,21 0 0,-21 1 16,21-1-16,0-21 0,0 22 16,0-22-16,0 0 0,0 0 0,21-21 15,0 21-15,1-21 0,-1 0 0,0 0 16,0 0-16,0 0 0,0-21 15,22 21-15,-22-21 0,21 0 16,-21-22-16,22 22 0,-1-21 16,-21 0-16,22-1 0,-22 1 0,0 0 15,0-22-15,-21 22 0,0-22 16,0 22-16,0-22 0,0 22 0,0-21 16,0 20-16,0 1 0,-21 21 0,0-22 15,0 22-15,21 0 0,-22 21 16,1 0-16,0 0 0,21 21 0,-21 0 15,0 1-15,21 20 0,-21 0 16,21 1-16,0-1 0,0 21 16,0 1-16,0-22 0,0 22 15,0-1-15,0 1 0,0-22 0,21 0 16,0 1-16,0-1 0,0-21 16,0 0-16,1 1 0,-1-1 0,0 0 15,21-21-15,-21 0 0,1 0 16,-1 0-16,0 0 0,21-21 0,-21 21 15,1-21-15,-1-1 0,0 1 16,0 0-16,-21 0 0,21 0 0,-21-22 16,21 22-16,-21 0 0,0 0 0,0 0 15,22 21 1,-1 21 0,-21 0-16,0 0 15,0 0-15,21 1 0,-21-1 0,0 0 16,0 0-16,21 0 0,0 0 15,-21 1-15,21-22 0,1 0 16,-1 0-16,0 0 16,0-22-1,0 22-15,-21-21 0,21 0 0,-21 0 16,22-21-16,-22 20 0,0 1 16,21 0-16,-21-21 0,21 21 0,-21-1 15,0 1-15,21 21 31,-21 21-31,0 1 16,0 20-16,0-21 0,21 0 16,-21 0-16,21 1 0,-21-1 0,22 0 15,-1 0-15,-21 0 0,21-21 16,0 21-16,0-21 0,0 0 16,1 0-16,-1 0 0,0 0 0,0 0 15,0-21-15,0 0 16,1 0-16,-1 0 0,0 0 0,0-1 0,0 1 15,0-21-15,1 21 0,-1-22 16,-21 22-16,0 0 0,21 0 16,-21 0-16,21 0 0,0 21 15,-21 21 1,0 0-16,0 0 0,0 0 16,21 0-16,-21 1 0,0 20 15,0-21-15,22 0 0,-1 0 0,0-21 16,-21 22-16,21-1 0,0-21 15,0 0-15,1 0 0,-1 0 0,0 0 16,0 0-16,21 0 0,-20 0 0,-1 0 16,0 0-16,0 0 0,0-21 15,0 21-15,-21-22 0,0 1 0,0 0 16,0 0 0,0 0-16,0 0 0</inkml:trace>
  <inkml:trace contextRef="#ctx0" brushRef="#br1" timeOffset="66756.53">8594 5271 0,'0'0'0,"-22"0"15,-41-22 1,42 22-16,0 0 0,21-21 16,0 0-1</inkml:trace>
  <inkml:trace contextRef="#ctx0" brushRef="#br1" timeOffset="69080.1">10731 5419 0,'-21'0'16,"0"-21"-16,21-1 15,0 1-15,0 0 16,0 0-16,0 0 0,0 0 0,0-1 15,0 1-15,0 42 32,0 1-32,0-1 0,0 21 15,0-21-15,0 22 0,0-1 16,0 0-16,0 1 0,0-1 0,-21 0 16,21 1-16,0-1 0,0-21 15,0 0-15,0 0 0,0 1 0,0-1 16,0-42-1,0-1-15,0 1 16,21 0-16,-21 0 16,0-21-16,21-1 0,0 22 0,-21-21 15,22-1-15,-1 22 0,-21-21 0,0 21 16,21 0-16,0 21 0,-21-22 16,21 22-16,0 0 0,1 22 15,-22-1-15,21 0 0,0 0 16,0 0-16,0 22 0,0-1 0,-21 0 15,22-21-15,-1 22 0,0-1 16,0-21-16,-21 0 0,21 1 0,0-1 16,1 0-16,-22 0 0,21-21 15,0 0-15,0 0 0,0 0 16,0-21-16,1 0 0,-1 0 16,0-1-16,0-20 0,0 21 15,0-21-15,22-1 0,-22 1 0,0 0 16,0-1-16,0 1 0,-21 21 15,0-22-15,22 22 0,-22 0 0,0 0 16,21 21-16,-21 21 16,0 0-16,0 0 15,0 22-15,0-22 0,0 21 0,0-21 16,0 22-16,0-1 0,21-21 16,0 22-16,0-1 0,-21-21 0,21 0 15,1 0-15,20 1 0,-21-1 16,0 0-16,0-21 0,22 0 15,-22 0-15,21 0 0,-21 0 16,22-21-16,-22 21 0,21-21 0,1-1 16,-1-20-16,-21 21 0,21 0 0,-20-22 15,-1 1-15,0 21 0,0-21 16,-21-1-16,0 22 0,0 0 0,0-21 16,0 20-16,-21 22 0,0-21 15,0 21-15,-1 0 0,-20 0 0,21 0 16,-21 21-16,20 1 0,-20-1 15,21 0-15,-21 0 0,20 21 0,1 1 16,0-22-16,0 21 0,21 1 16,-21-22-16,21 21 0,0-21 15,0 0-15,0 1 0,0-1 0,0 0 16,21 0-16,0-21 0,0 0 16,0 0-16,1 0 0,20 0 0,-21-21 15,0 0-15,22 0 0,-22-1 16,0 1-16,0-21 0,0 21 0,0-22 15,1 22-15,-1 0 0,0-21 16,-21 21-16,0-1 0,0 1 0,21 21 16,0 0-1,-21 21 1,0 1-16,0-1 0,0 0 16,0 0-16,0 21 0,0-20 15,0-1-15,0 0 0,0 0 0,0 0 16,21-21-16,-21 21 0,22-21 0,-1 0 15,0 0 1,0 0-16,0 0 0,0-21 0,-21 0 16,22 0-16,-1 0 0,0 0 15,-21-1-15,0 1 0,21-21 0,-21 21 16,21 0-16,-21-1 0,0 1 16,0 0-16,0 0 0,21 21 15,1 0 1,-22 21-16,0 0 0,0 0 15,0 1-15,0 20 16,0-21-16,0 0 0,0 0 0,21 1 16,-21-1-16,0 0 15,21 0-15,0-21 0,0 0 16,0 0 0,1-21-16,-1 0 0,-21 0 0,21-1 15,0 1-15,-21 0 0,21 0 16,0 0-16,-21 0 0,0-1 0,22 1 15,-1 0-15,-21 42 47,0 0-47,0 1 16,0-1-16,0 0 0,0 0 0,0 0 16,21 0-16,0 1 15,0-22-15,0 0 16,1 0-16,-1 0 0,21 0 0,-21 0 15,0 0-15,22 0 0,-22 0 16,21-22-16,-21 1 0,1 21 0,-1-21 16,0 21-16,0-21 0,-21 0 15,0 0-15,0-1 0,0 1 16,0 0-16,-21 0 0,0 21 16,21-21-16,-21 21 0,-1 0 15,1 0-15,0 0 0,0 0 0,0 0 16,0 21-16,-1-21 0,1 21 15,0 0-15,21 0 0,0 1 0,0-1 16,0 0-16,0 0 16,0 0-16,21-21 15,0 0-15,1 0 0,-1 0 16,0 0-16,0-21 0,0 0 16,0 21-16,1-21 0,-1 0 15,-21-1-15,21 22 16,-21-21-16,0 42 31,0 1-15,0-1-16,0 0 15,21-21 1,0 0-16,0 0 16,1 0-16,-1 0 15,0-21-15,0 21 0,-21-21 0,21 21 16,0-22-16,-21 1 0,0 0 15,0 0-15,0 42 47,0 0-47,0 0 0,-21 22 0,21-22 16,-21 0-16,21 21 0,-21-20 16,21 20-16,0-21 0,-21 21 0,0 1 15,21-22-15,-22 21 0,22-21 16,0 1-16,-21-1 0,21 0 0,-21 0 15,21 0-15,-21 0 0,42-21 32,0-21-17,0 0-15,1 0 0,-1 0 16</inkml:trace>
  <inkml:trace contextRef="#ctx0" brushRef="#br1" timeOffset="69411.91">13547 5503 0,'21'0'47,"0"-21"-31,0 21-16,-21-21 0,0 0 15,21 0-15,-21 0 16,0-1-16,0 1 15,0 0-15,-21 21 16,0 21 0,21 0-16,-21 1 0,0-1 0,21 0 15,0 21-15,-22-21 0,1 22 16,21-1-16,0-21 0,0 0 0,0 22 16,0-22-16,0 0 0,0 0 15,21-21-15,1 0 0,-1 0 16,21 0-16,-21 0 0,22 0 0,-22-21 15,21 21-15,0-21 16,-20 0-16,20 0 0</inkml:trace>
  <inkml:trace contextRef="#ctx0" brushRef="#br1" timeOffset="69684.53">4635 6710 0,'0'0'16,"-84"21"-16,20-21 0,22 0 0,0 0 0,20 0 16,1 0-16,0 0 0</inkml:trace>
  <inkml:trace contextRef="#ctx0" brushRef="#br1" timeOffset="70144.5">3662 6837 0,'-106'21'31,"212"-42"-31,-212 63 0,127-42 16,0 0 0,22 0-16,-1 0 0,21 0 15,1 0-15,-1-21 0,1 0 0,21 0 16,-1 0-16,1-1 0,21 1 15,21 0-15,-21-21 0,-1 21 0,1-1 16,0-20-16,-21 21 0,-1 0 16,1 0-16,-21-1 0,-1 22 0,-21-21 15,1 21-15,-1 0 0,-21 0 16,0 0-16,-42 0 31,0 0-31,0 0 16,0 0-16,0 0 0,-22 0 15,22 0-15</inkml:trace>
  <inkml:trace contextRef="#ctx0" brushRef="#br1" timeOffset="70456.83">3895 6922 0,'84'0'16,"-63"0"-16,22 0 0,20-22 0,1 22 15,-1-21-15,22 0 0,0 0 16,-1 0-16,22 0 0,-21-1 0,-1 1 16,1-21-16,0 21 0,-1 0 15,-20-1-15,-1 1 0,-20 21 0,-1-21 16,0 21-16,-20 0 0,-1 0 15,-21 21 1,-21 0 0,-1-21-16,22 22 15</inkml:trace>
  <inkml:trace contextRef="#ctx0" brushRef="#br1" timeOffset="71404.45">1884 8721 0,'21'0'0,"-21"-21"15,0-1-15,21 22 16,-21-21-16,0 0 15,-21 21 17,0 0-32,0 21 0,-1 0 0,-20 1 15,0-1-15,-22 0 0,1 21 16,-1 1-16,1 20 0,-22-21 16,0 22-16,22-1 0,-1 1 0,-20 21 15,41-1-15,-20 1 0,21 21 16,-1-22-16,1 22 0,21 0 15,0 0-15,-1-21 0,22 20 16,0-20-16,0 21 0,0-21 16,43-1-16,-22-20 0,21-1 0,22 1 15,20-22-15,-20 0 0,42-20 16,-22-1-16,22 0 0,-21 0 0,21-21 16,-22 0-16,1 0 0,0 0 15,-22-21-15,22 0 0,-22 0 0,1-1 16,-1 1-16,1-21 0,-22-22 15,1 1-15,-1-1 0,0 1 0</inkml:trace>
  <inkml:trace contextRef="#ctx0" brushRef="#br1" timeOffset="73416.5">2159 9335 0,'0'-22'31,"0"1"-15,0 0 15,-21 21 16,21 21-47,0 0 16,0 1-16,0-1 0,0 0 15,0 0-15,0 0 0,0 22 16,0-1-16,0 0 0,0 1 16,0-1-16,0 0 0,0 1 0,0-1 15,0 0-15,0 1 0,0-1 16,0-21-16,0 21 0,0-20 0,0-1 15,0 0-15,0 0 16,0-42 15,0 0-15,0-22-16,0 22 0,0-21 16,0 0-16,0-1 0,0-20 15,0-1-15,0 1 0,0 20 0,0-20 16,0 21-16,0-22 0,0 22 15,0 21-15,0-22 0,0 22 0,0 0 16,0 42 0,21 0-1,-21 22-15,0-22 0,0 21 16,0 0-16,21 1 0,-21-1 16,21 22-16,-21-22 0,0 0 15,0 22-15,0-22 0,0 0 16,0 1-16,0-1 0,0 0 0,0 1 15,0-22-15,0 0 0,0 0 16,0 0-16,0-42 31,0 0-31,0-21 0,0 21 16,21-22-16,-21 1 0,22 0 16,-22-22-16,0 1 0,0-1 0,0 22 15,21-22-15,-21 1 0,0 20 16,0 22-16,0-21 0,0 21 15,21 21 1,-21 21-16,21 0 0,-21 0 16,0 22-16,0-1 0,0 21 15,0-20-15,0 20 0,0 1 16,-21-22-16,0 22 0,21-22 0,-21 0 16,-1 1-16,22-22 0,0 21 15,-21-21-15,21 0 0,-21-21 16,21-21-1,21 0-15,0-21 16,1 21-16,-1-43 0</inkml:trace>
  <inkml:trace contextRef="#ctx0" brushRef="#br1" timeOffset="74135.97">2900 9843 0,'0'-85'16,"0"64"-16,0 0 15,0-1-15,0 1 0,0 0 0,21 21 16,0-21-16,0 21 15,0 0-15,1 0 16,-1 21-16,0 0 0,0 0 0,-21 1 16,0-1-16,21 0 0,-21 21 15,0-21-15,0 22 0,0-22 0,0 21 16,0-21-16,-21 1 0,0 20 16,21-21-16,-21-21 0,0 21 0,21 0 15,-22-21-15,1 0 16,0 0-16,0 0 0,21-21 15,0 0-15,0 0 0,0 0 16,0 0-16,0-1 0,0 1 0,0 0 16,0 0-16,0 0 0,0 0 15,0-1-15,0 1 16,21 21-16,0-21 0,0 21 16,1 0-16,-1 0 0,0 0 15,0 0-15,0 0 0,0 0 0,1 0 16,-1 0-16,0 21 15,-21 0-15,0 1 0,0-1 16,0 0-16,0 21 0,-21 1 16,0-1-16,-1 0 0,1 22 0,0-1 15,0 1-15,-21 20 0,20 1 16,-20 21-16,21-21 0,-21-1 16,-1 1-16,22-22 0,-21 1 0,21-1 15,-1-20-15,-20-22 0,21 0 16,21 0-16,0-42 0</inkml:trace>
  <inkml:trace contextRef="#ctx0" brushRef="#br1" timeOffset="74720.5">3641 9271 0,'0'0'0,"0"-21"0,0 0 16,0 42 15,0 0-15,0 0-16,0 22 0,-22-22 15,22 21-15,-21 0 0,21 22 0,0-22 16,0 22-16,0-22 0,0 0 16,0 22-16,0-22 0,0-21 0,0 22 15,21-1-15,1-21 0,20 0 0,-21-21 16,21 0-16,-20 0 0,20 0 15,0 0-15,1 0 0,-1-21 0,-21 21 16,21-42-16,1 21 0,-22 0 16,21-22-16,-21 1 0,1 0 0,-1-1 15,-21 1-15,0 0 16,0-22-16,0 22 0,-21-1 0,-1 1 16,1 0-16,-21-1 0,0 1 0,-1 21 15,-20 0-15,20 21 0,1 0 16,0 0-16,-1 0 0,1 21 0,0-21 15,21 21-15,-22 0 0,22 0 16,0 22-16,21-22 0,0 0 0,0 0 16,0 0-16,0 1 15,0-1-15,21-21 0,0 0 0,0 0 16,1 0-16,-1 0 0,0 0 16</inkml:trace>
  <inkml:trace contextRef="#ctx0" brushRef="#br1" timeOffset="75092.92">4170 8869 0,'0'21'16,"0"0"-16,0 0 0,21 1 15,0-1-15,0-21 16,22 21-16,20 0 0,-21-21 0,22 21 15,-1 0-15,1 1 0,-22-1 16,22 0-16,-1 21 0,-20-21 16,-1 1-16,0 20 0,-21 0 0,22-21 15,-22 22-15,-21-1 0,0 0 16,0 22-16,0-1 0,-21 1 0,-22-1 16,1 1-16,0-1 0,-1 1 15,-20-1-15,21 1 0,-22-22 0,22 22 16,-1-22-16,1 22 0,0-22 0,-1 0 15,1 1-15,21-1 0,0-21 16,0 21-16,-1-20 0,1-1 0,0-21 16,21-21-1,0-1-15,0-20 16,0 21-16,21-43 0,0 22 16</inkml:trace>
  <inkml:trace contextRef="#ctx0" brushRef="#br1" timeOffset="77141.5">7133 8657 0,'0'0'0,"21"0"16,-21-21-16,21 0 0,1 21 0,-22-21 15,21 21-15,-21-21 16,21 21-16,-42 0 31,-22 0-31,22 0 0,-21 0 16,0 21-16,-1 0 0,1 21 0,-22 1 16,1-1-16,-1 21 0,1 1 15,-1 21-15,1-1 0,-1-20 0,1 42 16,21-22-16,-1 1 0,1 21 15,21-22-15,0 22 0,21-21 0,0-22 16,0 1-16,0-1 0,42 1 16,-21-22-16,21 1 0,22-22 0,-1 21 15,1-42-15,-1 21 16,1 0-16,-1-21 0,22 0 0,-21 0 16,-1 0-16,-21-21 0,22 0 0,-22 21 15,1-21-15,-1 0 0,-21-22 16,21 22-16,-20 0 0,-1-21 0,21-1 15</inkml:trace>
  <inkml:trace contextRef="#ctx0" brushRef="#br1" timeOffset="77408.02">7599 9229 0,'0'0'0,"0"-21"0,0-1 15,0 44 16,0-1-31,0 0 0,0 21 16,0-21-16,21 22 0,-21-1 0,0 0 16,0 22-16,0-22 0,0 1 15,0 20-15,0-21 0,0 1 0,-21-1 16,0 0-16,21 1 0,0-22 0,-22 21 16,22-21-16,-21 1 0,21-1 15,0 0-15,0 0 0,-21-21 31</inkml:trace>
  <inkml:trace contextRef="#ctx0" brushRef="#br1" timeOffset="77968.5">8149 9716 0,'0'42'16,"0"-21"-1,-21-21-15,21 21 0,-21-21 0,0 0 16,21 21 0,0-42-1,0 0 1,0 0-16,0 0 0,0 0 15,21-1-15,-21 1 0,21 21 0,-21-21 16,21 0-16,0 21 16,0 0-16,-21 21 15,22 0-15,-22 0 0,0 1 16,0-1-16,0 0 0,0 0 0,0 0 16,0 0-16,0 1 0,-22-1 15,22 0-15,-21-21 0,0 21 0,0-21 16,0 0-1,0 0-15,21-21 16,0 0 0,0 0-16,0-1 0,0 1 0,0 0 15,21-21-15,0 21 0,0-1 16,0 1-16,0 21 0,1 0 16,-1 0-16,0 0 15,0 21-15,0 1 0,0-1 0,1 0 16,-22 21-16,0-21 0,0 22 0,0-1 15,0 0-15,0 22 0,0-22 16,-22 22-16,1-22 0,-21 22 16,0-1-16,20 1 0,-20-1 0,0-21 15,-1 1-15,22-1 0,-21-21 16,42 0-16,-21-21 0,21-21 16</inkml:trace>
  <inkml:trace contextRef="#ctx0" brushRef="#br1" timeOffset="78292.52">9038 9208 0,'0'0'0,"0"21"31,0 0-15,0 0-16,-21 21 0,21-20 0,-21-1 15,21 21-15,0 0 0,0 1 16,0-1-16,-21 0 0,21 1 0,-22-1 16,22 0-16,0 1 0,0-1 15,-21-21-15,21 22 0,0-22 0,0 0 16,0 0-16,21-21 31,-21-21-31,22 0 0</inkml:trace>
  <inkml:trace contextRef="#ctx0" brushRef="#br1" timeOffset="78660.07">9102 8784 0,'0'0'0,"-22"-21"0,22 0 0,0 0 15,22 21 1,-1 0 0,21 0-16,0 0 0,1 21 15,20 21-15,1-21 0,-1 22 0,22-1 16,-22 22-16,22-22 0,0 21 15,-22-20-15,1 20 0,-22 1 0,0-1 16,-20-20-16,-22 20 0,0 1 16,0 20-16,-22-20 0,-20-1 0,0 1 15,-22-1-15,22 1 0,-22-22 0,1 22 16,21-22-16,-22 0 0,22 1 16,-1-1-16,22 0 0,-21-21 15,21 1-15,0-1 0,-1 0 0,1 0 16,0-21-1,0-21-15,0 0 16,21-22-16</inkml:trace>
  <inkml:trace contextRef="#ctx0" brushRef="#br1" timeOffset="80540.5">11599 8721 0,'21'-21'0,"-21"-1"0,0 1 16,0 0-16,0 0 0,-42 21 16,21 0-16,0 0 15,-22 0-15,-20 21 0,21 21 0,-22 1 16,-21 20-16,1 22 0,-1-22 15,0 43-15,1-21 0,20 21 0,-20 0 16,20 21-16,22-22 0,-1 1 0,22 0 16,0 0-16,21-21 15,0-1-15,0 1 0,0-22 0,21 1 16,0-1-16,22 1 0,-1-22 16,0-21-16,22 22 0,-1-22 0,1-21 15,-1 0-15,1 0 0,-1 0 0,22 0 16,-21-21-16,-22 0 0,21-1 15,1 1-15,-22-21 0,1 0 0,20-1 16,-21 22-16,-20-21 0</inkml:trace>
  <inkml:trace contextRef="#ctx0" brushRef="#br1" timeOffset="80808.39">11917 9356 0,'0'0'0,"0"-21"16,-21 21-16,21 21 16,0 0-16,-22 0 0,22 21 15,0 1-15,0-1 0,0 0 0,0 22 16,0-1-16,0-20 0,0 20 0,0-20 16,0 20-16,0-21 0,0 1 15,0-22-15,0 21 0,-21 1 0,21-22 16,0 0-16,0 0 0,0 0 15,0 0-15,21-21 32,1 0-32,-22-21 0</inkml:trace>
  <inkml:trace contextRef="#ctx0" brushRef="#br1" timeOffset="81044.46">12488 9821 0,'0'0'16,"21"0"-16,1 0 16,-1 0-16,-21 22 0,21 20 15,0-21-15,-21 0 0,0 22 16,0-22-16,0 21 0,0 0 0,0-20 16,0 20-16,-21 0 0,0 1 15,0-1-15,-22 21 0,22-20 0,-21-1 16,-1 22-16,1-22 0,0-21 0,-1 21 15,22-20-15,0-1 0,0-21 16,21-21-16</inkml:trace>
  <inkml:trace contextRef="#ctx0" brushRef="#br1" timeOffset="81631.98">13166 9419 0,'0'0'0,"0"-21"16,0 0-16,21 0 0,-21 0 16,21-1-16,-21 1 0,21 21 0,0-21 15,0 0-15,1 0 0,-1 21 16,0-21-16,0 21 0,0 0 15,0 0-15,1 0 0,-1 21 0,-21 0 16,21 0-16,0 0 0,-21 22 16,0-22-16,0 42 0,0-20 0,0 20 15,0 1-15,-21-22 0,0 21 16,-22 1-16,22-1 0,-21 1 0,0-1 16,-1-20-16,1-1 0,0 0 0,-1 1 15,1-22-15,21 0 0,-22 0 16,22-21-16,0 0 0,0 0 0,0 0 15,0 0-15,-1 0 0,1-21 16,21 0-16,0-21 0,0 20 0,0-20 16,0 0-16,0-1 0,0 1 0,0 0 15,0-1-15,21 22 0,1 0 16,-22 0-16,21 0 0,0 21 16,0 0-16,0 21 0,22-21 15,-22 42-15,0-21 0,21 1 0,-21 20 16,22-21-16,-1 21 0,0-20 15,1 20-15,-1-21 0,0 0 0,1 22 16,-1-22-16,-21 0 0,22 0 0,-1-21 16,-21 21-16,0 0 0,22-21 15,-22 0-15,0 0 0,0 0 16,0 0-16,0 0 0,1 0 16,-1-21-16,0 21 0,0-21 0,-21 0 15,21 0-15,0 0 0,1-1 16,-1 1-16,0 0 0</inkml:trace>
  <inkml:trace contextRef="#ctx0" brushRef="#br1" timeOffset="81964.5">14182 8869 0,'0'0'0,"-22"-21"0,44-22 31,-1 43-31,0 0 0,21 0 16,1 22-16,-1-1 0,0 21 0,22-21 16,-22 22-16,0-1 0,1 21 15,-1-20-15,0-1 0,1 22 0,-22-22 16,0 21-16,0 1 0,-21-1 0,0 1 16,0-1-16,0 1 0,-21-22 15,-21 22-15,21-1 0,-22 1 0,1-22 16,0 0-16,-22 1 0,22-1 0,-1 0 15,-20-20-15,21 20 16,-1-21-16,1 0 0,0 0 0,-1 1 16,1-22-16,0 21 0,20-21 0,-20 0 15,21 0-15,-21 0 0,20 0 16,1 0-16,-21-21 0,0 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4:06:05.4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6075 4106 0,'0'0'0,"0"-42"0,-21 21 0,-1-21 15,1 20-15,0 1 0,0 0 16,0 0-16,0 21 0,-22-21 0,22 21 16,0 0-16,0 0 15,0 0-15,-1 0 0,22 21 0,0 0 16,-21 0-16,21 22 0,0-1 16,0 21-16,0 1 0,0 21 15,21-1-15,-21 1 0,0 0 0,0 42 16,22 0-16,-22-22 0,0 44 15,0-22-15,0 21 0,0 0 0,0 0 16,0 0-16,0 0 0,0 1 16,0-1-16,0 0 0,0 21 0,0-21 15,0 1-15,0 20 0,0-21 16,0 0-16,0 22 0,0-22 0,0 21 16,21 0-16,-21-20 0,0 20 0,0-21 15,0 0-15,0 0 0,0 1 16,0-22-16,0 0 0,0 0 0,0-22 15,0 1-15,0 0 0,0-21 0,21-22 16,-21 1-16,21-22 0,0-21 16,-21 0-16,21-21 0,1-21 15,-1-21-15,-21 0 0</inkml:trace>
  <inkml:trace contextRef="#ctx0" brushRef="#br0" timeOffset="1072.83">5821 4551 0,'0'0'0,"0"-21"0,-21 0 16,21-1-16,0 1 0,0 0 15,0 0-15,21 21 32,0 0-32,0 0 0,21 0 0,1 0 15,-1 0-15,0 0 0,22 0 16,-22 0-16,43 0 0,0 21 0,20-21 15,1 0-15,42 0 16,-21 0-16,43 0 0,-1 0 0,22 0 16,20-21-16,22 21 0,0-21 15,21 21-15,0-21 0,0 21 0,42-22 16,1 22-16,-1-21 0,21 21 16,-20-21-16,-1 21 0,0 0 0,22-21 15,-22 21-15,-21 0 0,22 0 16,-22 0-16,0 0 0,-21 0 0,-21 0 15,-21 0-15,-1 0 0,1 0 16,-22 0-16,-20 0 0,-22 0 0,0 0 16,-42 0-16,21 0 15,-42 0-15,20 0 0,-41 0 0,-1 0 16,-20 0-16,-1 0 0,-21 0 16,0 0-16,1 21 0,-22 0 15,0 0-15,0 1 0,0 20 16,0-21-16,0 21 0,-22 1 0,22-1 15,0 0-15,0 43 0,-21-21 16,0 20-16,21 1 0,-21 21 0,0-22 16,0 22-16,-1 0 0,22 0 15,-21 21-15,0-21 0,21 0 0,0-1 16,0 22-16,0-21 0,0 21 16,0 0-16,21 0 0,0 0 15,22-21-15,-22 21 0,21 0 0,-21 0 16,22 0-16,-22-21 0,0 21 15,0-21-15,0 21 0,1-21 0,-22 21 16,0-22-16,0 22 0,0-21 0,0 0 16,0 0-16,-22 0 0,1 0 15,21-1-15,0-20 0,-21 21 0,21-21 16,-21-22-16,0 22 0,21-22 16,-21-20-16,-1 20 0,1-21 0,0 22 15,0-43-15,-21 21 0,-1-20 0,22-1 16,-21 0-16,-22-21 15,22 0-15,-22 0 0,1 0 0,-22 0 16,1 0-16,-22-21 0,0 0 0,-21-1 16,0 1-16,-21 0 0,-22 0 15,-20 21-15,-1-21 0,1 0 0,-22-1 16,-21 1-16,22 21 0,-43-21 16,21 21-16,-42 0 0,21-21 0,-21 21 15,-1 0-15,1 0 0,21 0 0,0 0 16,-21 0-16,21 21 0,0-21 15,0 21-15,21-21 0,-21 21 0,21-21 16,1 0-16,20 22 0,21-22 0,-20 0 16,20 0-16,22 0 15,0 0-15,20 0 0,22 0 0,0-22 16,43 1-16,-1 0 0,22 0 0,20 0 16,1-22-16,21 1 0,0 0 15,21-1-15,0-20 0,0 21 0,0-43 16,21 21-16,0-20 0,0-1 0,21 0 15</inkml:trace>
  <inkml:trace contextRef="#ctx0" brushRef="#br0" timeOffset="1532.7">8022 4339 0,'0'0'0,"21"-42"0,-21 21 16,0 0-16,21-1 0,-21 1 16,22 21-16,-1 21 15,-21 1-15,21 20 0,-21 0 16,0 22-16,21-22 0,-21 43 15,21-1-15,-21 1 0,0 21 16,0 21-16,0 0 0,21 0 0,-21 42 16,0-21-16,22 22 0,-22-1 15,0 0-15,0 22 0,0-22 0,0 1 16,21 20-16,-21-21 0,21 1 0,-21-1 16,21-21-16,-21 22 0,0-1 15,0-21-15,0 0 0,0-21 0,0 21 16,21-21-16,-21 0 0,0 0 15,0-21-15,0 0 0,0-21 0,0-1 16,21 1-16,-21-21 0,0-1 16,0-21-16,0 1 0,0-1 0,22-21 15,-22 0-15,0-42 16,21 0-16,0-42 16,-21 20-16,21-41 0,0-1 0</inkml:trace>
  <inkml:trace contextRef="#ctx0" brushRef="#br0" timeOffset="1952.74">9948 4699 0,'0'0'0,"-21"-63"15,0-1-15,0 1 0,0 20 16,-1 1-16,1 21 0,0-22 0,21 22 15,21 42 1,0 22-16,22-1 16,-22 22-16,21-1 0,-21 22 15,22 21-15,-22-1 0,0 22 0,0 22 16,0-22-16,1 42 0,-22-21 0,21 0 16,-21 22-16,0-1 0,0 0 15,0 1-15,0-1 0,0 0 0,0-21 16,0 22-16,21-22 0,0 0 15,-21 0-15,21-21 0,0 0 16,1 0-16,-1 0 0,0-21 0,0 0 16,0 0-16,0-22 0,1 1 15,-1 0-15,-21-22 0,0 22 0,21-43 16,-21 22-16,0-22 0,21 0 0,-21-20 16,0-1-16,0 0 0,0-42 15,21-22-15,-21 1 16,21 0-16,1-22 0,-1-20 15,0-1-15,0 0 0</inkml:trace>
  <inkml:trace contextRef="#ctx0" brushRef="#br0" timeOffset="2324.83">12679 4022 0,'0'0'0,"21"-43"0,-21 43 31,21 43-31,-21 20 0,21 1 0,0 20 16,-21 1-16,22 21 0,-1 21 16,0 21-16,0-21 0,-21 42 0,21 1 15,0-1-15,-21 0 0,22 1 16,-22-1-16,0 22 0,0-22 0,0 0 15,0 22-15,0-22 0,0 0 16,0 1-16,0-1 0,0-21 0,0 0 16,21-21-16,0 22 0,-21-22 0,0-22 15,21 22-15,0-42 0,0 0 16,-21-1-16,0-20 0,0-1 0,22-20 16,-22-1-16,0 0 0,21-20 0,-21-1 15,21-42 1,0-1-16,0-20 0,-21 0 15,43-22-15,-22-20 0</inkml:trace>
  <inkml:trace contextRef="#ctx0" brushRef="#br0" timeOffset="2664.83">14287 4064 0,'0'0'0,"0"-85"32,0 128-32,0 20 0,0 1 15,0 20-15,22 22 0,-22 0 16,21 42-16,-21-21 0,0 21 0,0 22 16,21-22-16,-21 21 0,21 1 15,0-1-15,-21-21 0,0 21 0,21 1 16,-21-1-16,22-21 0,-22 22 15,0-22-15,0 21 0,0-21 0,0-21 16,0 0-16,0-21 0,0 21 0,0-42 16,0 21-16,0-22 15,0-20-15,0-1 0,0 1 0,0-22 0,0 0 16,-22-20-16,1-1 0,0-21 16,-21 0-16,21-21 0,-22-22 15,22 1-15</inkml:trace>
  <inkml:trace contextRef="#ctx0" brushRef="#br0" timeOffset="3128.11">6731 6033 0,'0'0'0,"-42"0"16,-1 0-16,22 0 0,0 0 0,21-22 16,21 1-1,21 21-15,1 0 0,20 0 0,22 0 16,0 0-16,20 0 0,1 0 15,21 0-15,21 0 0,22 0 0,-1 0 16,43 0-16,-1 0 0,22-21 16,0 21-16,42-21 0,22 0 15,-1 21-15,21-21 0,1-1 0,-1 1 16,22 21-16,-21-21 0,-1 0 16,1 21-16,-22 0 0,0 0 0,-21 0 15,1 0-15,-44 0 0,1 0 16,-21 0-16,-22 0 0,1 21 0,-43-21 15,-21 21-15,-21-21 0,-21 21 16,-22-21-16,-21 0 0,-20 22 0,-22-1 16,-22-21-16,-20 0 15,-21 21-15,-1 0 0,-42-21 16</inkml:trace>
  <inkml:trace contextRef="#ctx0" brushRef="#br0" timeOffset="3576.81">7578 7197 0,'0'0'0,"-127"21"0,0 0 0,0 21 15,0-20-15,21-1 0,21 0 0,0 0 16,22 0-16,-1 0 0,22 1 15,21-22-15,21 21 0,21-21 16,21 0-16,22 0 0,21 0 16,-1 0-16,22 0 0,21 0 15,21-21-15,22-1 0,-1 1 0,21 0 16,22 0-16,21-21 0,0 20 16,21 1-16,21-21 0,0 21 0,21-22 15,1 22-15,20 0 0,1 0 16,20 0-16,-20 0 0,-1-1 0,-20 1 15,20 21-15,-20-21 0,-1 21 16,-42 0-16,21-21 0,-42 21 16,0 0-16,-22 0 0,-20 0 0,-43 0 15,-21 0-15,0 0 0,-42 0 16,-22 0-16,1 0 0,-43 21 0,0-21 16,-21 21-16,-21-21 0,0 21 15,-22-21-15,1 22 0,-21-22 0,-22 21 16,-21-21-16,0 21 0,0 0 15,-21 0-15,-21 0 0</inkml:trace>
  <inkml:trace contextRef="#ctx0" brushRef="#br0" timeOffset="3968.13">7218 8594 0,'0'0'0,"-43"42"0,22-42 0,0 21 0,21 0 15,0 1-15,21-1 0,0-21 16,22 21-16,-1-21 0,22 0 0,-1 21 16,43-21-16,21 0 0,0 0 0,0 0 15,42 0-15,1 0 0,20 0 16,22 0-16,21-21 0,-1 21 0,22-21 15,0 21-15,22-21 16,41-1-16,-21 22 0,43-21 0,-21 21 16,20-21-16,1 21 0,0-21 15,-1 21-15,22 0 0,-21 0 0,-22-21 16,1 21-16,-22 0 0,0 0 0,-20 0 16,-44 0-16,1 0 0,-42 0 15,-1 0-15,-42 0 0,-21 0 0,-21 0 16,-21 0-16,-43 0 0,1 0 15,-86 0 1,1 0-16,0 0 0,-1-21 0</inkml:trace>
  <inkml:trace contextRef="#ctx0" brushRef="#br0" timeOffset="5104.83">3006 5779 0,'0'0'0,"21"-85"16,-21 64-16,0 0 15,-21 21 1,-22 0-16,1 0 16,0 0-16,-22 21 0,1 0 0,-22 0 15,0 21-15,-21 1 0,22-1 16,20 0-16,-20 1 0,20-22 0,22 21 16,-1 1-16,1-1 15,21 0-15,0 1 0,0-22 0,21 21 16,0 0-16,0 1 0,21-1 15,0 0-15,0 1 0,21-1 16,22 0-16,-1 1 0,1-1 0,21 0 16,-1 22-16,1-22 0,0 22 15,-1-22-15,-20 22 0,-1-1 0,1 22 16,-22-1-16,0 1 0,-20 0 16,-1-1-16,-21 1 0,0-21 0,-21 20 15,-22 1-15,1 0 0,-22-1 16,-20 1-16,-1 0 0,0-22 15,-20 22-15,20-22 0,0-20 0,1 20 16,20-21-16,1-20 0,-1 20 16,22-21-16,21-21 0,-22 0 0,43-21 31,21 21-31,1-21 16,-1 0-16,0 21 0,21 0 15,1 0-15,-1 0 0,0 21 16,22 21-16,-22-21 0,0 22 0,-20 20 15,20 1-15,-21 20 0,-21 22 16,0-21-16,0 21 0,0-1 0,-21 1 16,0 0-16,0 21 0,-1-21 15,1 0-15,0 0 0,0-1 16,21 1-16,-21-21 0,21 21 0,0-22 16,0-20-16,21 21 0,0-22 15,0-21-15,22 1 0,-22-1 0,21-21 16,0 0-16,22 1 0,-22-22 0,1 0 15,20 0-15,-21-22 0,1 1 16,20-21-16,-20 0 0,-1-22 0,0 1 16,22-1-16</inkml:trace>
  <inkml:trace contextRef="#ctx0" brushRef="#br0" timeOffset="5624.27">3492 8234 0,'0'0'0,"-42"0"0,0 0 16,-1 0-16,22 0 0,0 0 16,21 21-16,42-21 15,1 0-15,-1 21 0,0-21 16,22 0-16,21 0 15,-22 0-15,1 0 0,20 0 0,1 0 16,-22 0-16,22 0 0,0 0 16,-1 0-16,-20 0 0,21 0 0,-1 0 15,-20 0-15,-1 0 0,-20 0 16,20-21-16,-42 21 0,0 0 0,1 0 16,-22-21-16,-22 21 15,1-21-15,-21 21 0,0 0 16,-22 0-16,1 0 0,-1 0 0,22 0 15,-22 0-15,22 0 0,0 0 16,20 0-16,1 0 0,0 0 16,63 0-1,-20-21-15,20 21 0,21-22 16,1 22-16,-1 0 0,1 0 16,-1 0-16,1 0 0,-1 0 0,1 22 15,-22-1-15,1 21 0,-1-21 0,-21 22 16,-21-1-16,0 0 0,-21 1 15,-21-1-15,-1 21 0,1-20 0,-22-1 16,1 22-16,21-22 16,-22 21-16,1-20 0,20-1 0,1 0 0,0-20 15,-1 20-15,1-21 0</inkml:trace>
  <inkml:trace contextRef="#ctx0" brushRef="#br0" timeOffset="6139.82">3111 10308 0,'0'0'0,"-42"0"0,21-21 0,0 0 15,0 0-15,-1 0 0,22-1 0,0 1 16,0 0-16,0 0 0,0 0 16,22 0-16,-1 21 0,0 0 0,0-22 15,21 22-15,1 0 0,-1 0 16,0 22-16,22-1 0,-22 21 0,22-21 15,-22 22-15,0-1 0,-20 0 16,-1 22-16,0-22 0,0 22 16,-21-22-16,0 21 0,0-20 0,0-1 15,-21-21-15,21 22 0,-21-22 16,0 0-16,-1 0 0,1-21 16,0 0-16,0 0 15,0-21-15,21 0 0,0 0 0,0-1 16,-21-20-16,21 0 0,0-1 15,0 1-15,0 0 0,0-1 0,0 1 16,0 0-16,21-1 0,-21 1 0,21 0 16,0-1-16,0 22 0,0-21 15,22 21-15,-22 0 0,0-1 0,21 1 16,-20 0-16</inkml:trace>
  <inkml:trace contextRef="#ctx0" brushRef="#br0" timeOffset="6524.27">4000 10033 0,'0'21'0,"0"0"16,0 1-16,0-1 0,-21 21 16,0-21-16,0 22 0,21-1 0,-21 0 15,0 1-15,21-1 0,-22 21 16,22-20-16,-21-1 0,21 0 0,0 1 16,0-1-16,0-21 0,0 22 0,0-22 15,0 0-15,21-21 0,1 21 16,-1-21-16,0 0 0,0 0 15,21 0-15,-20-21 0,20 0 16,-21 0-16,21-22 0,-20 22 0,20-21 16,-21 21-16,21-22 0,-20-20 15,-1 20-15,0 1 0,-21 0 0,0-1 16,0 1-16,0 0 0,-21-1 0,0 22 16,-1-21-16,-20 21 0,21 0 15,0-1-15,-22 22 0,1 0 0,21 0 16,-21 0-16,-1 22 0,22-1 15,-21 0-15,21 0 0,-22 0 0,22 0 16,0 22-16,0-1 16,21-21-16,0 22 0,0-1 0,0 0 0,0-21 15,21 22-15,0-22 0,0 0 16,22-21-16,-1 0 0,0 0 16,1 0-16</inkml:trace>
  <inkml:trace contextRef="#ctx0" brushRef="#br0" timeOffset="7032.75">4657 10202 0,'0'0'16,"0"-21"-16,0 42 15,-22 1 1,22-1-16,-21 0 0,0 21 0,21 1 0,0-1 16,0 0-16,-21 1 0,21-1 15,-21 0-15,21 1 0,0-22 16,0 21-16,0-21 0,0 0 0,0 1 15,0-1-15,21-42 32,0-22-32,0 22 15,0 0-15,1-21 0,-1-1 0,0 1 16,0 0-16,0-1 0,0 1 0,22 21 16,-43 0-16,21-1 0,0 1 15,0 21-15,0 0 16,-21 21-16,22 1 15,-22-1-15,0 21 0,21-21 0,-21 22 16,21-22-16,0 21 0,-21-21 0,21 22 16,0-22-16,-21 0 0,22-21 15,-1 21-15,0-21 0,0 21 0,0-21 16,0 0-16,1-21 16,-22 0-16,21 0 0,-21 0 0,21-1 15,-21 1-15,0-21 0,0 0 0,0-1 16,0 1-16,0 0 0,0-1 15,0 22-15,0-21 0,0 21 0,-21-1 16,0 1-16,21 0 0,0 0 16,0 42 31,21-21-47,0 0 0</inkml:trace>
  <inkml:trace contextRef="#ctx0" brushRef="#br0" timeOffset="7356.8">5842 10160 0,'0'0'0,"-21"0"15,0 21 1,-1-21-16,-20 21 0,0-21 0,-1 22 0,-20-1 16,21 0-16,20 0 15,-20 0-15,21-21 0,0 21 0,21 1 16,0-1-16,21-21 15,0 0-15,21 21 0,1-21 0,-1 0 16,22 0-16,-22 0 0,0 21 16,22-21-16,-22 21 0,0-21 0,-20 21 15,20 1-15,-21-1 0,-21 0 0,0 0 16,0 0-16,0 0 0,-21 1 16,0-1-16,0 0 0,-22 0 0,-20 0 15,20 0-15,-20 1 0,21-1 0,-22 0 16,1-21-16,20 0 15,-20 0-15,20 0 0,1 0 0,0-21 16,21 0-16,-1-1 0,-20-20 16,42-21-16,0-1 0</inkml:trace>
  <inkml:trace contextRef="#ctx0" brushRef="#br0" timeOffset="7976.33">10880 1736 0,'0'0'0,"21"-106"15,-21 85-15,21 21 16,-21 21-1,21 21-15,-21 1 0,0 20 0,0 22 16,0-22-16,21 43 0,-21-21 16,0 21-16,0-1 0,0 22 0,0-21 15,0 0-15,0-21 0,0 21 16,-21-22-16,21 1 0,0-22 0,-21 22 16,21-21-16,-21-1 0,21-21 15,0 1-15,-21-22 0,21 21 0,0-21 16,0-42-1,0 0-15,-22 0 16,1-21-16,0 20 0,-21-20 16</inkml:trace>
  <inkml:trace contextRef="#ctx0" brushRef="#br0" timeOffset="8196.82">10477 2942 0,'0'0'16,"-21"-21"-16,21 0 0,0 0 0,21 21 15,1 0 1,-1 21-16,21 0 0,0 21 0,22-20 15,-22-1-15,22 21 0,-1 0 16,-20 1-16,20-1 0,-21 0 0,-20 1 16,20-1-16,0 0 15,-21 1-15,1-1 0,-1-21 0,-21 22 0,21-22 16,-21 0-16,21-21 16,0 0-16,0 0 15,1 0-15,-22-21 0,21 0 0,0-22 16,-21 22-16,21-21 0,0-1 15,0-20-15</inkml:trace>
  <inkml:trace contextRef="#ctx0" brushRef="#br0" timeOffset="8360.37">11451 2879 0,'0'0'0,"21"-43"0,-21 22 15,0 0-15,-21 21 16,0 21-16,0 22 0,-22-22 16,1 21-16,0 0 0,-1 1 15,1-1-15,0 0 0,-1 1 0,22 20 16,-21-20-16,21-1 0,21 0 15,0-21-15,0 1 0,0-1 16,21 0-16,21-21 0,1 0 0,-1 0 16,0-21-16,22 0 0</inkml:trace>
  <inkml:trace contextRef="#ctx0" brushRef="#br0" timeOffset="10420.83">12679 2265 0,'0'0'0,"0"-21"16,0-22-16,-21-41 16,-1 84-1,1 0-15,0 21 0,0 0 16,0 0-16,-22 22 0,22-1 0,0 21 16,-21 1-16,21 21 0,-1-22 15,-20 22-15,42-22 0,-21 1 0,21-1 16,0-20-16,0 20 0,21-21 0,-21-20 15,42 20-15,-20-21 0,20 0 16,0 0-16,1-21 0,-1 0 0,0 0 16,22 0-16,-1 0 0,1 0 15,-1-21-15,1 0 0,-1 0 16,1-21-16,-1 20 0,-20-20 0,-1 0 16,0 21-16,1-43 0,-22 22 15,21-1-15,-21 1 0,-21 0 0,0-1 16,0 22-16,0 0 0,0 0 15,-21 21 1,21 21-16,-21 21 16,0-20-16,0 20 0,-1-21 0,1 21 15,0 1-15,0-1 0,21-21 16,-21 22-16,21-1 0,0-21 0,0 0 16,0 0-16,21 1 0,0-1 15,21 0-15,-20-21 0,20 0 16,-21 0-16,21 0 0,1 0 0,-1 0 15,0 0-15,-20-21 0,20 0 16,0-1-16,-21 1 0,22 0 0,-22-21 16,0 21-16,0-22 0,0 1 15,-21 0-15,0-1 0,0-20 0,0 20 16,0 1-16,-42-21 0,21 20 16,0 22-16,0-21 0,-22 21 0,22 21 15,-21 0-15,-1 0 0,1 0 16,0 21-16,-1 21 0,1 0 0,0 1 15,21-1-15,-22 22 0,22-22 16,21 0-16,0 1 0,0-1 16,0 0-16,0 1 0,21-22 0,0 0 15,22 0-15,-1 0 0,0-21 16,1 0-16,-1 0 0,22 0 0,-22 0 16,0-21-16,22 0 0,-22 0 15,22-22-15,-22 1 0,0 0 0,1-1 16,-1-20-16,-21-1 0,0 1 15,22-1-15,-22 1 0,0-1 0,-21-20 16,0 20-16,21-20 0,-21 20 16,0 1-16,0-1 0,0 22 0,0-1 15,0 1-15,0 21 16,0 0-16,-21 21 0,0 0 0,0 21 16,21 21-16,-22-21 0,1 43 15,0-1-15,0 1 0,0-1 0,0 1 16,21 21-16,-22-22 0,22 22 0,0-1 15,0-20-15,0 21 0,0-22 16,0-21-16,22 1 0,-1-1 0,0 0 16,0 1-16,21-22 0,-20 0 15,20-21-15,0 0 0,-21 0 0,22 0 16,-1 0-16,0 0 0,-20-21 16,20 0-16,-21 0 0,0-22 0,0 22 15,1-21-15,-1-1 0,-21 1 16,21 0-16,-21-1 0,0 1 15,0 21-15,0-21 0,0 20 16,0 1-16,0 42 16,0 1-16,0-1 0,-21 21 15,21-21-15,0 22 0,0-1 16,0 0-16,0-21 0,0 22 0,0-22 16,0 21-16,21-21 0,0 1 15,-21-1-15,21 0 0,0-21 0,1 21 16,-1-21-16,0 0 0,0 0 15,0 0-15,0 0 0,22-21 0,-22 0 16,0 0-16,0-1 0,0 1 16,1 0-16,-1-21 0,-21 21 15,21-22-15,-21 1 0,21 0 0,-21 20 16,0-20-16,0 21 0,0 42 31,0 0-31,0 0 16,0 1-16,0 20 0,0-21 0,0 21 15,0-20-15,0 20 0,0-21 16,0 0-16,21 22 0,-21-22 16,43-21-16,-22 21 0,0 0 0,21-21 15,-21 0-15,22 0 0,-1 0 16,22 0-16,-22 0 0,0-21 0,1 0 16,-1 0-16,-21-1 0,21-20 15,-20 21-15,-1-21 0,0-1 0,0-20 16,-21 20-16,21 1 0,-21 0 15,0-1-15,0 22 0,0 0 0,0 0 16,0 0-16,0 42 16,0 0-16,0 21 0,0 1 15,0-22-15,0 42 0,0-20 16,0-1-16,0-21 0,0 22 0,-21-1 16,21 0-16,0-21 0,0 1 15,0-1-15,0 0 0,0 0 0,0 0 16,0-42 15,21 21-31,0-42 0,1 21 16,-22-1-16,21-20 0,0 21 15,0-21-15,0-1 0,-21 1 0,21 21 16,1-22-16,-1 22 0,-21-21 16,21 42-16,-21-21 0,21 21 0,0 21 15,0 0 1,-21 0-16,22 22 0,-22-22 0,0 21 15,21 0-15,0-20 0,-21 20 16,0-21-16,21 0 0,-21 22 16,21-43-16,-21 21 0,0 0 15,21-21-15,1 0 0,-1 0 0,0 0 16,0 0-16,0-21 0,0 0 16,22-1-16,-22 1 0,21-21 0,-21 21 15,22-22-15,-1 1 0,0-21 16,-20 20-16,20-20 0,0 20 0,-21 1 15,22 0-15,-22 21 0,0-1 16,0 1-16,0 21 0,-21 21 16,0 22-16,0-22 15,0 21-15,0 1 16,0-1-16,0 0 0,0 22 0,0-22 16,0 0-16,0-20 0,0 20 15,0 0-15,0-21 0,22 1 0,-1-1 16,0 0-16,21-21 0,-21 0 15,22 0-15,-1 0 0,0 0 0,-20 0 16,20-21-16,0 0 0,-21-1 16,22 1-16,-22-21 0,21 21 0,-21-22 15,1-20-15,-1 21 0,0-22 16,0 1-16,-21 20 0,0 1 0,0 0 16,0 20-16,21 1 0,-21 0 0,0 42 31,0 22-31,0-1 0,0 0 0,21 191 31,-21-191-31,0 1 16,0-1-16,0-21 0,0 22 15,0-22-15,-21 0 0,21 0 0,-42 0 16,21 0-16,0 1 0,-22-22 16,1 21-16,0-21 0,-1 0 0,-20 0 15,-1 0-15,1 0 0</inkml:trace>
  <inkml:trace contextRef="#ctx0" brushRef="#br0" timeOffset="12192.29">8170 4297 0,'0'0'0,"-21"0"31,0 0-31,0 0 16,0 0-16,-22 0 0,22 0 0,-42 0 16,20 21-16,-20-21 0,-1 0 15,-20 0-15,20 0 0,-21 21 0,1-21 16,-1 0-16,-21 21 0,0-21 15,-21 0-15,0 22 0,0-22 0,0 0 16,22 0-16,-1 0 0,21 0 16,0 0-16,22 0 0,-1 0 0,1 0 15,21 0-15,-1 0 16,1 0-16,21 0 0,-22 0 0,22 0 16,0 0-16,0 0 0,0 0 15,0 0-15,-1 0 0,1 21 16,21 0-16,-21-21 15,0 21-15,21 0 0,0 0 16,0 1-16,0-1 0,0 21 16,0-21-16,0 22 0,0-1 0,21 21 15,-21-20-15,0 20 0,21 1 16,-21 20-16,21-20 0,-21-1 0,0 1 16,0-1-16,0 1 15,22 21-15,-22-22 0,21 1 0,-21-1 0,0 1 16,0-1-16,21 1 15,-21-1-15,21 1 0,-21-22 0,21 0 16,-21 1-16,0-1 0,21 0 0,-21 1 16,22-22-16,-22 21 0,0-21 15,0 0-15,0 1 0,0-1 0,0 0 16,21 0-16,-21 0 16,21-21-16,0 0 15,0-21-15,0 21 0,1-21 16,20 0-16,0 21 0,1-21 15,-1-1-15,0 22 0,22-21 16,-1 0-16,22 21 0,0-21 16,-1 21-16,22-21 0,-21 21 0,21 0 15,-22 0-15,1-21 0,0 21 0,-1 0 16,1 0-16,0 0 0,-22 0 16,1 0-16,-1 0 0,-21 0 0,22 0 15,-43 0-15,21 0 0,-20 0 16,20 0-16,-21 0 0,0 0 0,0 0 15,1-22-15,-1 22 0,0-21 0,0 21 16,0-21-16,22 0 0,-22 21 16,0-21-16,0 0 0,0-1 0,0 1 15,-21-21-15,22 21 0,-22 0 0,21-22 16,-21 1-16,0 0 16,0-22-16,0 22 0,0-1 0,0-20 15,0-1-15,0 1 0,0 21 16,-21-43-16,21 21 0,-22-20 0,22 20 15,0-20-15,-21-1 0,0 21 16,21 1-16,-21-1 0,0 22 0,0-21 16,21 20-16,-22 22 0,1-21 0,0 21 15,21-1-15,-21 1 0,0 0 16,0 0-16,-1 21 0,1-21 0,0 21 16,0 0-16,0 0 0,0-21 15,-22 21-15,22 0 0,-21 0 0,-1 0 16,1 0-16,-21 0 0,20 0 15,-20 0-15,-1 0 0,1 0 16,-22 0-16,0 0 0,1 21 16,-22-21-16,0 21 0,-21 0 0,21-21 15,0 21-15,1-21 0,20 21 16,-21-21-16,21 0 0,1 22 0,-1-22 16,0 0-16,22 0 0,-1 0 15,22 0-15,-21 0 0,20 0 0,1 0 16,21 0-16,-22 0 0,22 0 15,0 0-15,0 0 0,21 21 16,-21 0-16,21 0 16,-21-21-16,21 21 0,0 22 0,0-22 15,0 21-15,0 22 0,0-22 16,0 21-16,0 1 0,21-1 16,0 1-16,0 21 0,0-22 0,0 22 15,22-22-15,-22 22 0,21 0 16,1-1-16,-1-20 0,0 20 0,1 1 15,20-21-15,-21-1 0,22 1 0,-22-1 16,1-21-16,-1 22 0,0-22 16,1 22-16,-1-22 0,-21-21 0,0 22 15,0-22-15,1 0 16,-1 0-16,0-21 16,-21-21-16,21 0 0,-21 0 15,21-22-15,0 1 0,-21 0 16,0-1-16,22-20 0,-22 20 0,21-41 15</inkml:trace>
  <inkml:trace contextRef="#ctx0" brushRef="#br0" timeOffset="12616.48">7091 4932 0,'0'0'0,"-21"0"16,-1 0-16,1 0 16,-21-21-16,0 21 0,-1-21 15,1-1-15,-22-20 0,1 21 0,-1 0 16,-20-22-16,20 1 0,-20 21 0,-1-21 16,0-1-16,-21-20 0,1 20 15,-1-20-15,-21 21 0,0-22 16,0 1-16,0-1 0,0 1 0,21 20 15,0-20-15,-21 20 0,21 1 16,22 0-16,-22-1 0,21 1 16,0 21-16,1-21 0,41 20 15,-20-20-15,21 21 0,20 0 0,1 0 16,0-1-16,0 1 0,21 0 16,-21 0-16,21 0 0,0 0 31,21 21 16,0 0-47,0 0 0,0 0 0,1 0 15</inkml:trace>
  <inkml:trace contextRef="#ctx0" brushRef="#br0" timeOffset="12967.79">4699 3302 0,'0'0'0,"21"-21"0,0 0 0,0 21 15,-21-21-15,-21 21 32,-21 0-32,21 0 0,-22 0 15,-20 21-15,21 0 0,-22-21 0,1 21 16,-1-21-16,22 21 0,-22-21 16,22 0-16,0 0 0,20 0 15,-20 0-15,21 0 0,-21 0 16,20 0-16,1 0 15,21 21 1,0 1-16,0-1 16,21 0-16,1 0 0,20 0 0,-21 22 15,0-1-15,0 0 0,1 1 16,20-1-16,-21 0 0,21 22 0,-20-22 16,-1 22-16,21-22 0,-21 0 15,22 22-15,-22-22 0,21 0 16,-21 1-16,22-22 0,-22 0 0,0 0 15,0 0-15,0-21 0,0 0 16,1 0-16,-1-21 0</inkml:trace>
  <inkml:trace contextRef="#ctx0" brushRef="#br0" timeOffset="13432.65">3958 2180 0,'0'0'0,"21"-21"0,-21 0 15,0-21-15,0 20 0,0 1 0,0 0 16,-42 21-16,21 0 0,-22 0 16,22 0-16,-21 0 0,-22 21 15,22 0-15,0 22 0,-1-1 16,1 0-16,0 22 0,21-1 0,-1 1 15,1 21-15,21-22 0,0 22 16,0-22-16,0 1 0,43-22 16,-22 0-16,21 1 0,0-1 0,1-21 15,20 0-15,1 1 0,-22-1 16,22 0-16,-1-21 0,1 0 0,-22 0 16,21 0-16,1-21 0,-1 0 15,-20-1-15,-1-20 0,0 21 0,1-21 16,-1-1-16</inkml:trace>
  <inkml:trace contextRef="#ctx0" brushRef="#br0" timeOffset="14201.12">4487 2350 0,'0'0'0,"-21"0"0,42 0 32,0 21-17,1-21-15,-1 0 16,0 0-16,0-21 0,21-1 15,-20 1-15,20 21 0,0-21 0,-21 0 16,1 0-16,20 0 0,-42-1 16,0 1-16,0-21 0,0 21 0,0 0 15,0-1-15,-21 1 0,0 0 16,-1 21-16,-20 0 0,21 0 16,-21 0-16,-1 0 0,22 21 15,-21 22-15,21-22 0,-1 21 0,1 0 16,21 1-16,0 20 0,0-20 15,0-1-15,0 0 0,0 1 0,21-1 16,1 0-16,20-21 0,-21 22 16,21-22-16,1-21 0,-1 21 0,0-21 15,1 0-15,-1 0 0,0-21 16,22 0-16,-22 0 0,1-1 0,-1-20 16,0 21-16,106-170 15,-126 149-15,-1-21 16,0-1-16,-21 1 15,0-1-15,0-21 0,0 1 0,0 20 16,0-20-16,21 20 0,-21 1 16,0 20-16,0 22 0,0-21 0,0 84 31,0 0-31,-21 22 16,21-1-16,0 1 0,-21 21 0,0-22 15,-1 22-15,22-22 0,0 1 16,0-1-16,0 1 0,0-1 0,22-20 15,-1-1-15,21 0 0,-21-21 16,22 1-16,-1-1 0,0-21 16,22 0-16,-22 0 0,22-21 15,-1-1-15,-21-20 0,22 21 0,-22-21 16,22-1-16,-22 1 0,0 0 16,1-1-16,-1-20 0,-21-1 0,0 1 15,22-22-15,-43 22 0,21-22 16,0 21-16,-21 1 0,21 21 0,-21-1 15,0 1-15,0 21 0,-21 42 16,21 0 0,-21 43-16,0-22 0,21 21 15,0-20-15,0 20 0,0 1 0,0-22 16,0 0-16,0 1 16,21-1-16,21-21 0,-21 0 0,22 1 15,-1-1-15,22-21 0,-22 0 16,43 0-16,-22-21 0,22 21 0,-1-22 15,-20-20-15,21 21 0</inkml:trace>
  <inkml:trace contextRef="#ctx0" brushRef="#br0" timeOffset="18691.37">10075 15092 0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4:24:07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1270 0,'0'21'46,"21"-21"-30</inkml:trace>
  <inkml:trace contextRef="#ctx0" brushRef="#br0" timeOffset="495.71">2476 931 0,'0'0'0,"0"-42"0,0 0 16,0 21-16,0-22 0,0 22 16,0-21-16,0 21 0,0-22 0,0 22 15,0-21-15,0 21 0,0-1 16,0 1-16,0 0 0,0 0 16,-21 0-16,0 21 0,21 21 15,0 21 1,0-21-16,-21 43 0,21-1 15,0 1-15,0 21 0,0-1 16,-21 1-16,21 0 0,-21-1 0,21 1 16,-22 0-16,22-22 0,0 1 15,0-1-15,0 1 0,0-22 16,0 21-16,0-20 0,0-22 0,0 21 16,0-21-16,0 1 0,0-1 15,0 0-15,0-42 31,0 0-31,0-1 0,-21-20 16</inkml:trace>
  <inkml:trace contextRef="#ctx0" brushRef="#br0" timeOffset="727.15">1926 1842 0,'0'0'0,"0"21"0,-21 0 16,21 0-16,-21 21 0,21-20 0,0-1 15,0 0-15,0 21 0,21-21 16,0 1-16,0-1 0,22-21 0,-22 21 16,21 0-16,22-21 0,-22 0 15,21 0-15,1 0 0,-1 0 0,1 0 16,-1 0-16,1 0 16,-1 0-16,1 0 0,-22 0 0,1 0 15,-1-21-15,0 0 0,1 21 16,-22-21-16,0-1 0,-21 1 0,0 0 15</inkml:trace>
  <inkml:trace contextRef="#ctx0" brushRef="#br0" timeOffset="972.11">1905 762 0,'0'0'0,"0"-21"0,-21 0 0,21 0 16,0-1-16,0 1 0,21 0 16,21 0-16,-21 21 0,22-21 15,20 0-15,-20 21 0,20-22 16,1 1-16,-1 21 0,-21-21 16,22 21-16,-1 0 0,-20-21 0,20 21 15,-20-21-15,20 21 0,-21 0 16,22 0-16,-1 0 0</inkml:trace>
  <inkml:trace contextRef="#ctx0" brushRef="#br0" timeOffset="1568.15">4360 508 0,'0'0'0,"0"-21"16,-21 21-16,0 0 0,0-21 15,0 21-15,-1 0 0,1 0 0,-21 0 16,21 0-16,-22 21 0,22 0 16,-21 0-16,0 22 0,-1-1 0,1 0 15,0 22-15,-1-1 0,1 22 16,0 0-16,-1-1 0,1 1 0,21 0 16,0-1-16,21-20 15,0 20-15,0-20 0,21 21 0,0-22 16,21-21-16,1 22 0,20-22 15,-21-21-15,22 22 0,-1-22 0,1 0 16,-1-21-16,22 0 0,-21 0 16,-1 0-16,1 0 0,-1-21 0,1 0 15,-1 0-15,1-22 0,-1 1 16,-21 0-16,22-22 0,-22 1 0,1-1 16,-1 1-16,-21-1 0,21-21 15,-42-20-15,0 20 0,0 0 0,0-21 16,0 22-16,-42-1 15,0 0-15,-22 22 0,1-1 0,-22 1 16,0 21-16,1 20 0,20 1 16,-20 0-16,20 21 0,1 0 0,20 21 15,1 0-15,21 22 0,0-1 16,21 0-16,0 1 0,21 20 0,0 1 16,21-1-16,22 22 0,-1-22 15,1 1-15,-1 21 0,22-22 0,0 22 16,-22-22-16,22 22 0,-22 0 15,-20-1-15,-1 1 0,0 0 0,-21-22 16,1 22-16,-22-22 16,0 22-16,0-43 0,-22 22 0,1-22 15,-21 0-15,21 1 0,-22-22 16,22 0-16,-21 0 0,21-21 0,-22 0 16,-20 0-16,21 0 0,-1 0 0</inkml:trace>
  <inkml:trace contextRef="#ctx0" brushRef="#br0" timeOffset="1956.14">889 3006 0,'0'0'15,"-42"0"-15,-1 21 0,22-21 0,63 0 16,-20 0 0,41 0-16,1 0 0,20-21 15,1 0-15,42 21 0,0-22 16,21 1-16,0 21 0,22-21 0,-1 0 16,21 0-16,1 0 0,21-1 15,-22 1-15,22 0 0,-1 21 0,1-21 16,0 0-16,-1 21 0,-20-21 15,-1 21-15,1 0 0,-1 0 16,-41 0-16,-1-22 0,0 22 0,-42 0 16,0 0-16,-22 0 0,-20 0 15,-1 0-15,-20 0 0,-1 0 0,-21 0 16,-21 22-16,-21-1 16,0-21-16,-22 21 15,1-21-15,-21 0 0</inkml:trace>
  <inkml:trace contextRef="#ctx0" brushRef="#br0" timeOffset="2344.13">106 3958 0,'0'0'0,"0"-42"15,0-43 1,0 64-16,-21 21 0,21 21 15,0 22-15,0-1 16,0 0-16,0 22 0,0-1 16,0 1-16,0-1 0,0 22 0,0-22 15,0-20-15,0 20 0,0 1 16,0-22-16,0 22 0,-22-22 16,22 0-16,0 1 0,0-22 0,0 21 15,22-42-15,-1 0 16,0 0-16,21 0 0</inkml:trace>
  <inkml:trace contextRef="#ctx0" brushRef="#br0" timeOffset="2497.13">593 4487 0,'0'0'0,"21"0"0,-21-21 0,-21 21 47,42-21-16</inkml:trace>
  <inkml:trace contextRef="#ctx0" brushRef="#br0" timeOffset="3172.12">2265 4022 0,'0'0'16,"-21"-43"-16,-1 1 0,1 21 0,0 0 16,0 0-16,0-1 0,21 1 15,-21 21-15,-1 0 16,22 21-16,0 1 0,0 20 15,0 0-15,0 1 0,0 20 0,0-21 16,0 22-16,0-1 0,0-20 16,0 20-16,0-20 0,0-1 0,0 0 15,0-21-15,0 1 0,0 20 16,0-21-16,0 0 16,0-42-1,0 0 1,22 0-16,-22 0 0,21-22 15,-21 22-15,0-21 0,0-1 16,21 1-16,-21 0 0,21-1 0,-21 22 16,0-21-16,21 21 0,0 21 15,1 0-15,-1 21 0,0 0 16,-21 0-16,21 22 0,0-1 16,0 0-16,-21 1 0,22-1 0,-1 0 15,0 1-15,0-1 16,21-21-16,-20 21 0,20-20 0,-21-1 0,21 0 15,1-21-15,-22 0 16,21 0-16,1 0 0,-1 0 0,0-21 16,1 0-16,-22-22 0,21 22 0,-21-21 15,0-1-15,1 1 0,-22 0 16,0-22-16,0 1 0,0-1 0,-22 1 16,1-1-16,0 1 0,-21 20 15,-1 1-15,1 0 0,21 21 0,-21-1 16,-1 22-16,22 0 0,-21 0 15,21 0-15,-22 0 0,22 22 16,0-1-16,0 21 0,0-21 0,21 0 16,0 22-16,0-22 0,0 0 15,0 0-15,21 0 0,21 1 0,-21-22 16,0 0-16</inkml:trace>
  <inkml:trace contextRef="#ctx0" brushRef="#br0" timeOffset="4243.96">3281 3662 0,'0'0'0,"0"-42"0,0 20 16,0 44-1,0-1 1,0 0-16,0 21 0,0 1 16,0-1-16,0 0 0,0 22 0,0-22 15,21 22-15,-21-1 0,0 1 16,0-22-16,0 21 0,0-20 15,21-1-15,-21-21 0,0 22 16,0-22-16,0 0 0,0 0 16,0-42-1,0 0 1,0 0-16,0-1 0,0-20 0,0 0 16,0-1-16,0-20 0,21 21 15,-21-22-15,21 22 0,1-1 0,-1 22 16,21 0-16,-21 0 0,0 21 15,22 0-15,-22 0 0,21 21 0,-21 0 16,22 22-16,-22-22 0,0 21 16,0 0-16,0 1 0,1-1 15,-1 0-15,0 1 0,-21-1 16,21-21-16,0 22 0,-21-22 0,21 0 16,1 0-16,-1 0 0,0-21 15,0 0-15,0 0 0,0 0 0,1 0 16,20 0-16,-21-21 0,0 0 0,22 0 15,-22 0-15,0-1 0,0-20 16,21 0-16,-20-1 0,-1 1 0,0 0 16,0-22-16,0 22 0,-21 0 15,0-1-15,0 1 0,0 0 0,0 20 16,-21 1-16,-21 0 0,21 0 16,-1 21-16,-20 0 0,21 0 15,-21 0-15,20 21 0,1 0 16,-21 22-16,21-22 0,0 21 0,-1 0 15,1 22-15,21-22 0,0 1 0,-21-1 16,21 0-16,0 1 0,0-1 16,0 0-16,0-21 0,0 1 0,21-1 15,-21 0-15,21-21 0,1 0 16,-1 0-16,0 0 0,0 0 0,0 0 16,0-21-16,1 0 0,-1-1 15,0-20-15,21 21 0,-21-21 0,1-1 16,-1 1-16,0 0 0,0-1 15,-21-20-15,0 20 0,0 22 16,0-21-16,21 21 0,-21 0 0,0 42 31,0 0-31,0 21 0,0 1 16,0-1-16,0 0 0,0 1 16,0-1-16,21 0 0,-21 1 0,22-1 15,-1 0-15,0-21 0,0 1 16,0-1-16,0 0 0,1 0 0,20 0 15,-21-21-15,21 0 0,1 0 16,-1 0-16,0-21 0,1 0 16,-22 0-16,21 0 0,1-22 0,-1 22 15,-21-21-15,0-1 0,22-20 16,-43 21-16,21-22 0,0 22 0,0-22 16,-21 1-16,0-1 0,0 1 15,0 20-15,0-20 0,0-1 0,0 22 16,0 21-16,0-21 0,0 63 15,-21 0 1,0 0-16,21 21 0,-21 1 0,-1 20 16,22-20-16,0 20 0,0-21 15,0 22-15,0-22 0,0 22 16,0-22-16,0 0 0,22 1 0,-1-1 16,0 0-16,-21-20 0,21-1 15,0 0-15,0 0 0,1-21 16,-1 0-16,-21-21 15,0 0 1</inkml:trace>
  <inkml:trace contextRef="#ctx0" brushRef="#br0" timeOffset="4399.47">4889 4001 0,'0'0'0,"-21"-22"0,0 22 0,0 0 0,21-21 15,21 21 1,21-21-1,-20 21-15,41-21 0,-21 21 16,1-21-16,20 21 0,1-21 0,-22-1 16,22 1-16,-1 21 0,22-21 15</inkml:trace>
  <inkml:trace contextRef="#ctx0" brushRef="#br0" timeOffset="4644.03">6964 3620 0,'0'0'0,"42"0"0,-21-22 32,-21 44-17,0-1 1,0 0-16,0 0 0,0 0 0,0 0 16,-21 22-16,21-22 0,0 21 15,-21-21-15,21 22 0,0-1 0,0-21 16,0 22-16,-21-22 0,21 21 0,0-21 15,0 0-15,0 1 0,0-1 16,21-21 0,0 0-16,21-21 0</inkml:trace>
  <inkml:trace contextRef="#ctx0" brushRef="#br0" timeOffset="4976.13">7768 3598 0,'0'0'15,"0"-21"-15,-21 21 16,0 0-16,0 0 0,-1 0 0,-20 0 16,21 21-16,-21 1 0,-1-22 15,22 21-15,0 0 0,0 0 0,0-21 16,-1 21-16,22 0 0,0 1 16,22-1-16,-1 0 15,0-21-15,21 21 0,1-21 0,-1 21 16,0-21-16,1 21 15,-1 1-15,0-22 0,1 21 0,-22 0 16,0 0-16,0 0 0,0 0 0,-21 1 16,0-1-16,0 0 0,0 0 15,-21 0-15,-21 0 0,21 1 0,-22-1 16,1-21-16,0 21 0,20-21 16,-20 0-16,0 0 0,-1 0 0,22 0 15,0 0-15,-21 0 0,21-21 0,-1 0 16,22-1-16,-21 1 0</inkml:trace>
  <inkml:trace contextRef="#ctx0" brushRef="#br0" timeOffset="5132.07">7048 3217 0,'0'0'0,"-21"-21"0,0 21 0,0 0 15,0 0-15,0 0 16,-1 0-16,1 0 15,0 0-15</inkml:trace>
  <inkml:trace contextRef="#ctx0" brushRef="#br0" timeOffset="5556.1">9207 2985 0,'22'-64'15,"-22"43"-15,0 42 16,0 0-16,0 0 16,0 43-16,0-22 0,0 22 15,0-1-15,-22 22 0,22-22 0,0 22 16,0-21-16,0 20 0,0-20 15,-21-1-15,21 1 0,0-22 0,0 0 16,0 22-16,0-22 0,0-21 16,0 22-16,0-22 0,0 0 15,0-42 17</inkml:trace>
  <inkml:trace contextRef="#ctx0" brushRef="#br0" timeOffset="5904.14">8805 3239 0,'0'0'0,"-21"-22"15,-21-41 1,42 42-16,21 0 16,21 21-16,1 0 15,-1 0-15,21 0 0,1 0 0,21 0 16,-22 0-16,22 0 0,-1 0 0,1 42 15,0-21-15,-1 21 0,1 1 16,-21 20-16,-1-20 0,-21 20 0,-20 1 16,-22-1-16,0 1 0,-22-22 15,-20 21-15,0 1 0,-22-22 0,1 22 16,-22-22-16,22 22 0,-22-22 16,0 0-16,1-21 0,20 22 0,1-22 15,-1 0-15,22 0 0,-1-21 0,1 0 16,21 0-16,0 0 0,0 0 15,21-21 1,0 0-16,21 21 0,0-21 0,0-22 16,21 22-16,-20-21 0,20 21 15,0-22-15</inkml:trace>
  <inkml:trace contextRef="#ctx0" brushRef="#br0" timeOffset="6187.79">10266 3154 0,'0'0'0,"0"-21"0,0 0 16,-21 21-16,-1 0 0,22-22 0,-21 22 15,0 0-15,21 22 16,0-1-16,-21 0 0,21 21 0,0 1 16,0-1-16,0 0 0,0 22 0,0-1 15,21-20-15,-21 20 0,21 1 16,0-22-16,-21 21 0,0-20 0,22-1 15,-22 0-15,21 1 0,-21-1 16,0 0-16,0-20 0,0 20 0,0-21 16,0 0-16,0 0 0,0-42 31,0 0-31,-21 21 0,21-42 16,-22 21-16</inkml:trace>
  <inkml:trace contextRef="#ctx0" brushRef="#br0" timeOffset="6515.98">10033 3302 0,'0'0'0,"0"-42"0,0-149 31,21 170-31,0 0 0,0 0 16,1 21-16,20 0 0,0-21 0,1 21 16,-1 0-16,21 0 0,-20 0 15,20 0-15,1 21 0,-1 0 16,1 0-16,-1 21 0,1 1 0,-22-1 15,0 22-15,1-1 0,-1-21 16,-21 22-16,0-1 0,-21-20 0,0 20 16,-21-20-16,0-1 0,-21 0 15,-1 1-15,1-1 0,0-21 0,-22 21 16,1-20-16,-1 20 0,1-21 0,-1 0 16,22 0-16,-22 1 0,22-22 15,21 0-15,0 21 0,0-21 0,-1 0 16,1 0-16,21-21 15,21 21-15,1-22 16,-1 1-16,0 0 0,21 0 0,-21 0 16,22-22-16</inkml:trace>
  <inkml:trace contextRef="#ctx0" brushRef="#br0" timeOffset="6812.06">11409 3048 0,'0'0'0,"0"-21"0,-21 21 16,-1 0-16,1 0 0,0-21 0,0 21 15,21-21 1,21 21-16,0 0 16,22-22-16,-22 22 0,21-21 15,0 21-15,22-21 0,-1 21 0,1 0 16,-1-21-16,22 21 0,0 0 15,-22 0-15,22 0 0,-22 0 0,1 0 16,-22 0-16,1 0 0,-1 0 0,-21 0 16,21 0-16,-42 21 0,-21-21 31,0 0-31,0 21 0,0-21 16,-22 0-16</inkml:trace>
  <inkml:trace contextRef="#ctx0" brushRef="#br0" timeOffset="7047.15">12065 2921 0,'-42'0'32,"20"0"-32,22 21 0,-21 0 0,0 1 15,21 20-15,-21 0 0,0 1 16,0 20-16,-1 22 0,1-22 0,0 1 16,0 20-16,0-20 0,0-1 0,21-20 15,0-1-15,0 22 0,-22-43 16,22 21-16,0 0 0,0-20 0,0-1 15,0 0-15,0 0 0,0 0 16,22-42 15,-1 0-15,0 0-16,0 0 0</inkml:trace>
  <inkml:trace contextRef="#ctx0" brushRef="#br0" timeOffset="7267.87">12679 3620 0,'0'21'16,"-21"-21"15,42 0 32,0 0-63,0 0 0</inkml:trace>
  <inkml:trace contextRef="#ctx0" brushRef="#br0" timeOffset="7443.58">13123 3620 0,'0'0'16,"-21"0"15,0 0-31,0 0 16,42 0 31,0-22-47,0 22 0,22-21 0</inkml:trace>
  <inkml:trace contextRef="#ctx0" brushRef="#br0" timeOffset="7851.4">14626 3112 0,'0'0'0,"-42"-43"0,21 22 0,-1 0 16,22-21-16,0 20 0,0-20 0,0 0 15,0 21-15,0-22 0,0 1 16,22 0-16,-1-1 0,0 22 0,0-21 16,0-1-16,22 22 0,-22 0 15,0-21-15,21 42 0,-21-21 0,1 21 16,20 0-16,-21 0 0,0 0 16,0 0-16,22 21 0,-22 21 15,0-21-15,0 22 0,0-1 0,1 0 16,-22 22-16,0-22 0,0 22 15,0-22-15,0 0 0,0 22 0,0-1 16,-22-20-16,1 20 0,0-21 16,0 22-16,0-22 0,0 1 0,-22-1 15,22-21-15,0 21 0,0-20 16,0-1-16,-1 0 0,1 0 0,0 0 16,0 0-16,0 1 0,21-1 15,0 0-15,-21-21 0,21 21 16,-22-21-16,22 21 0,0 0 15</inkml:trace>
  <inkml:trace contextRef="#ctx0" brushRef="#br0" timeOffset="8072.14">14647 4022 0,'0'0'0,"0"21"0,21-21 15,1-21 1,-22 0-16,0-1 15,0 1-15,0 0 32,-22 21-1,1 0-31,0 0 0,0 0 0,0 21 16,-22-21-16,1 0 0,0 21 15</inkml:trace>
  <inkml:trace contextRef="#ctx0" brushRef="#br0" timeOffset="9064.26">233 5927 0,'0'0'0,"0"-21"32,-21 21-17,-1 0-15,1 0 0,0-22 0,0 1 16,21 0 0,-21 0-16,21 0 0,0 0 15,0-1-15,0 1 0,0 0 0,21 0 16,0 0-16,0 0 0,22-1 15,-1 22-15,0 0 0,1 0 16,-1 0-16,21 22 0,-20-1 0,-1 21 16,0 0-16,1 1 0,-1-1 15,-21 22-15,-21-22 0,0 21 16,0-20-16,0 20 0,-42-20 0,21-1 16,-22 21-16,1-20 0,0-1 15,-22 22-15,22-43 0,-22 21 16,1-21-16,21 0 0,-22 1 15,1-1-15,20-21 0,1 0 16,42-21-16,0-1 0,0-20 16,0 21-16,0-21 0,0 20 15,0-20-15,0 0 0,0-1 0,0 1 16,0 21-16,0 0 0,0 0 16,0-1-16,0 1 0,42 42 15,1 1 1,-1-1-16,0 21 0,-21 0 15,22 1-15,-22-1 0,0 0 0,0 22 16,-21-22-16,0 1 0,21-1 16,-21 0-16,22-21 0,-1 1 15,-21-1-15,21 0 0,0-21 16,0 0-16,0 0 0,1 0 16,-1 0-16,0-21 0</inkml:trace>
  <inkml:trace contextRef="#ctx0" brushRef="#br0" timeOffset="9224.34">1058 6138 0,'0'0'0,"21"0"0,-21 22 47,22-22-31,-1 0-16</inkml:trace>
  <inkml:trace contextRef="#ctx0" brushRef="#br0" timeOffset="9812.15">2222 5588 0,'0'0'0,"0"-21"0,0 0 0,0 42 31,0 0-15,0 21-16,-21 1 0,21-1 0,0 0 16,-21 22-16,0-22 0,0 1 15,21 20-15,0-21 0,-21 1 0,-1-1 16,22-21-16,0 22 0,0-22 16,0 0-16,22-42 31,-1 0-16,0-22-15,0 22 0,21 0 0,-20-21 16,-1-1-16,0 1 0,0 21 16,21-22-16,-20 22 0,-22-21 15,21 42-15,-21-21 0,21 21 16,-21 21-16,0 0 0,0 0 16,0 0-16,0 22 0,0-22 15,0 21-15,0 1 0,0-1 0,0-21 16,0 21-16,0-20 0,0 20 15,21-21-15,0 0 0,0 0 0,1 1 16,20-22-16,0 0 0,1 0 16,-1 0-16,0 0 0,22-22 0,-22 1 15,22 0-15,-22 0 0,0 0 16,1-22-16,-22 22 0,21-21 16,-21 0-16,-21-1 0,0 1 0,0-22 15,0 22-15,0 0 0,0-22 16,-21 22-16,0 0 0,0-1 0,0 22 15,-22-21-15,22 21 0,0 21 16,-21 0-16,20 0 0,1 0 0,0 0 16,0 0-16,0 21 0,0 21 15,21-21-15,0 0 0,0 22 0,0-22 16,21 0-16,0 0 0,0 0 16,21 1-16</inkml:trace>
  <inkml:trace contextRef="#ctx0" brushRef="#br0" timeOffset="10760.12">3746 5313 0,'0'0'16,"-21"-42"-16,0 20 0,0 1 0,0 0 16,0 21-16,-1 0 0,1 21 15,0 0-15,0 22 0,21-1 16,-21 22-16,0-1 0,-1 1 0,22 20 15,-21-20-15,21-1 16,-21 1-16,0-1 0,21 1 0,0-22 16,0 0-16,0 1 0,0-22 0,0 21 15,0-21-15,0 1 0,0-44 32,0 1-17,21 0-15,-21-21 0,21 21 16,0-22-16,1 1 0,-22 0 15,42-22-15,-21 22 0,0-1 0,22-20 16,-1 21-16,-21 20 0,21 1 16,1 0-16,-22 21 0,0 0 0,21 21 15,-20 0-15,-1 1 0,0 20 16,-21 0-16,21 1 0,-21-1 0,21 0 16,-21 1-16,0-1 0,0 0 15,0-21-15,21 22 0,-21-22 16,22 0-16,-22 0 0,0 0 0,21-21 15,0 0-15,0 0 16,0 0-16,0 0 0,1 0 0,-1-21 16,0 0-16,21 0 0,-21 0 15,22 0-15,-22-22 0,21 1 0,-21 0 16,22-1-16,-22 1 0,21 0 16,-21-1-16,1 1 0,-1 21 0,0 0 15,0-1-15,-21 44 31,0-1-31,0 21 0,0-21 0,-21 22 16,21-22-16,0 21 0,0 0 16,0-20-16,0 20 0,0-21 0,0 0 15,0 22-15,0-22 0,21 0 16,0-21-16,0 0 0,1 0 16,20 0-16,-21 0 0,21 0 0,1-21 15,-1 21-15,-21-21 0,22-1 16,-1-20-16,-21 21 0,21 0 0,-20-22 15,-1 1-15,21 0 0,-21-1 16,0 1-16,1 0 0,-1 21 16,-21-22-16,0 22 0,21 0 15,-21 42 1,0 0-16,0 0 0,-21 22 16,0-1-16,-1 0 0,22 22 15,-21-22-15,0 22 0,0-1 0,21 1 16,0-1-16,-21 1 0,21-1 15,0 22-15,0 0 0,0-1 0,0-20 16,0 20-16,0 1 0,21-21 0,-21 20 16,21-20-16,0-1 0,-21 22 15,0-22-15,21 1 0,-21-1 0,0-20 16,0-1-16,0 0 0,0 1 16,-21-22-16,-21 21 0,21-21 15,-43-21-15,22 22 0,-22-22 0,22 0 16,-21 0-16,-1 0 0,22 0 0,-22 0 15,1 0-15,20-22 0,1 1 16,0 0-16,-1-21 0,1-1 0,21 1 16</inkml:trace>
  <inkml:trace contextRef="#ctx0" brushRef="#br0" timeOffset="11143.76">6392 5249 0,'0'0'0,"-21"-42"15,21 0-15,0-1 0,0 1 0,0 0 16,0 21-16,0-43 31,0 85-31,0 0 0,0 1 16,-21 20-16,21 0 0,0 1 0,0 20 16,0-21-16,0 22 0,0-22 15,0 22-15,-21-22 0,21 0 0,0 1 16,0-1-16,0 0 0,0 1 15,0-22-15,0 0 0,0 0 0</inkml:trace>
  <inkml:trace contextRef="#ctx0" brushRef="#br0" timeOffset="11471.75">5927 5122 0,'0'0'0,"0"-21"0,0 0 0,0-21 16,0 21-16,0-22 0,0 22 0,0 0 16,42 0-16,-21 0 0,21-1 15,1 1-15,-1 21 0,22-21 0,-1 21 16,1 0-16,20 21 0,1 0 16,0 1-16,-22 20 0,22 0 0,-22 1 15,1-1-15,-1 0 16,-42 22-16,1-22 0,-22 0 0,0 1 15,0 20-15,-43-20 0,1-1 0,0 0 16,-22 1-16,1 20 0,-22-21 16,21 1-16,1-1 0,-1-21 0,1 22 15,21-22-15,-1 0 0,1 0 16,21-21-16,0 0 0,21-21 31,21 0-31,0 0 0,0-1 0,0 1 16,0-21-16,22 0 0</inkml:trace>
  <inkml:trace contextRef="#ctx0" brushRef="#br0" timeOffset="11699.95">7260 4995 0,'0'0'0,"21"-42"0,-21 0 31,0 63-31,0 0 0,0 0 16,0 22-16,-21-1 0,21 0 15,0 1-15,0 20 0,0-21 0,0 1 16,0 20-16,0-20 0,0-1 16,0 0-16,0 22 0,0-22 0,0 0 15,0-20-15,0 20 0,0-21 16,0 0-16,0 0 0,0 1 16,21-22-16</inkml:trace>
  <inkml:trace contextRef="#ctx0" brushRef="#br0" timeOffset="12048.02">7112 5080 0,'0'0'0,"0"-42"0,0-1 16,0 1-16,0 21 0,0-21 16,21 20-16,0 1 0,0 0 0,1 21 15,-1 0-15,21 0 0,0 0 16,1 0-16,20 0 0,1 21 15,-22 22-15,22-1 0,-1 0 16,-21 1-16,22-1 0,-22 0 0,-21 22 16,22-22-16,-22 0 0,-21 22 15,0-22-15,0 1 0,0 20 0,-21-21 16,-22 1-16,1-1 0,-21 0 0,20 1 16,-20-1-16,-1-21 0,22 22 15,-22-22-15,1 0 0,21 0 0,-22 0 16,22-21-16,-1 21 0,22-21 15,0 0-15,0 0 0,21-21 16,0 0 0,21 0-16,0 0 0,0 0 15,1-1-15,20 1 0,-21 0 0,21-21 16,1-1-16,-1 22 0</inkml:trace>
  <inkml:trace contextRef="#ctx0" brushRef="#br0" timeOffset="12307.11">8255 4995 0,'0'0'0,"-21"0"0,21-21 16,21 0 0,0 0-16,21 21 15,-20-21-15,20 21 0,0-21 16,22 21-16,-22 0 0,22-22 0,-1 22 15,1 0-15,-1-21 0,1 21 16,-22 0-16,21 0 0,-41 0 0,20 0 16,-21 0-16,0 0 0,0 0 15,-42 0 1,-21 0-16,21 0 0,-22 0 16</inkml:trace>
  <inkml:trace contextRef="#ctx0" brushRef="#br0" timeOffset="12540.52">8742 4868 0,'-43'43'16,"43"-1"-1,0-21-15,-21 22 0,0-1 0,21 0 16,-21 1-16,21-1 0,0 21 16,-21-20-16,0 20 0,21-20 0,-22 20 15,22-21-15,0 22 0,0-22 16,-21 1-16,21-1 0,0 0 0,0 1 15,0-22-15,0 21 0,0-21 0,0 0 16,0 1 0,21-22-1,-21-22-15,0 1 0,22 0 16</inkml:trace>
  <inkml:trace contextRef="#ctx0" brushRef="#br0" timeOffset="13257.13">10477 4572 0,'0'0'0,"0"-21"0,0 0 15,-21 42 1,-21 0-1,21 21-15,-22 22 0,-20-1 0,-1 1 16,1 21-16,-1 20 0,-20-20 0,-1 21 16,0 21-16,1-21 0,-22 0 15,21 21-15,22-22 0,-22-20 0,0 21 16,1-21-16,-1-1 16,22 1-16,-1-22 0,22 22 0,-22-21 15,43-22-15,-21 0 0,42 1 0,0-1 16,0-21-16,21-21 15,0 0-15,0-21 0,22-21 16,-1-1-16,0 1 0,1 0 0</inkml:trace>
  <inkml:trace contextRef="#ctx0" brushRef="#br0" timeOffset="13712.14">10647 5122 0,'0'0'0,"42"-42"0,0-21 15,-63 63 1,0 0-16,0 21 0,0 21 0,0 0 16,-22 1-16,22-1 0,-21 0 15,21 1-15,-22 20 0,1 1 0,21-1 16,-22-20-16,1 20 0,21 1 16,-21-22-16,20 0 0,-20 1 0,21-1 15,0-21-15,0 21 0,21-20 16,21-44-1,21-20 1,0 21-16,-20-21 16,20-22-16,21 22 0,-20-22 0,-1 1 15,0-1-15,22 1 0,-22-1 0,1-20 16,-1 20-16,0 1 0,1-1 16,-22 22-16,21-1 0,-42 22 0,0 0 15,0 42 1,0 22-16,0-1 0,0 0 0,-21 1 15,21-1-15,-21 21 0,21 1 16,-21-22-16,21 22 0,0-1 0,0-20 16,0-1-16,0 21 0,0-20 0,0-22 15,0 21-15,21 1 16,0-22-16,-21 0 0,21 0 0,0 0 16,0-21-1,-21-21 1</inkml:trace>
  <inkml:trace contextRef="#ctx0" brushRef="#br0" timeOffset="15759.12">10456 5630 0,'0'0'0,"-21"0"0,0 0 0,21-21 16,0 0-16,0 0 16,21 21-16,21 0 15,-20-21-15,20 21 0,21-21 0,1 21 16,21 0-16,-1-22 15,1 1-15,0 21 0,20 0 0,-20-21 16,0 21-16,-1-21 0,1 21 0,-21-21 16,-1 21-16,1-21 0,-1-1 15,-21 22-15,1-21 0,-22 0 0,21 21 16,-21-21-16,-21 0 0,0 0 16,0-1-16,0 1 0,0 0 0,-21 0 15,21 0-15,-21 21 0,-21 0 0,21-21 16,-1 21-16,1 0 0,0 0 15,-21 21-15,21 0 0,-22 0 0,22 21 16,-21-20-16,21 20 16,-22-21-16,22 21 0,0 1 0,-21-1 15,20 0-15,1 1 0,0-1 0,21 0 16,0-20-16,0 20 0,0-21 16,0 0-16,0 0 0,21 1 0,0-1 15,1-21-15,-1 0 0,21 0 16,0 0-16,-20-21 0,20-1 0,0 1 15,1 0-15,-1 0 0,0-21 16,1-1-16,-22 1 0,21 0 0,-21-1 16,22 1-16,-22-22 0,-21 22 0,21-21 15,-21-1-15,0-21 16,0 22-16,0-1 0,0 1 0,0 21 16,0-22-16,0 43 0,0 0 15,0 0-15,-21 21 0,0 21 16,-1 0-16,1 21 15,0 1-15,21 20 0,0 1 0,-21-22 16,21 21-16,0 1 0,0-22 0,0 22 16,0-22-16,0 0 0,0 1 15,21-1-15,-21 0 0,21-20 0,0 20 16,1-21-16,20 0 0,-21 0 16,0-21-16,22 0 0,-22 0 0,21 0 15,-21 0-15,22 0 16,-22-21-16,21 0 0,0 0 0,-20 0 15,20-22-15,-21 22 0,0-21 0,0 21 16,1-22-16,-1 22 0,0-21 16,0 21-16,0 0 0,-21-1 0,0 1 15,0 42 1,0 1 0,0-1-16,0 0 0,0 21 0,0-21 15,0 22-15,0-22 0,0 21 16,0-21-16,0 22 0,0-22 0,0 0 15,0 21-15,0-20 0,21-22 0,1 21 16,-22 0-16,21-21 0,0 0 16,0 0-16,0 0 0,0 0 15,1-21-15,-1 0 0,0-1 16,0 1-16,0-21 0,0 21 0,1 0 16,-1-22-16,0 1 0,0 21 0,-21-22 15,0 1-15,21 21 0,-21-21 16,0 20-16,0 1 0,0-21 0,0 21 15,21 21 1,1 0 15,-1 0-31,0 0 0,21 0 0,-21 0 16,22 0-16,-1 0 0,22 0 16,-22 0-16,21 0 0,1 0 15,-22 0-15,22 0 0,-1-21 0,-20-1 16,-1 22-16,0-21 0,1 21 15,-1 0-15,0-21 0,-21 21 0,1 0 16,-1 0-16,-42 0 16,-1 0-1,1 0-15,-21 0 0,21 21 0,-22 0 16,-20 22-16,21-22 0,-1 21 16,-20-21-16,20 22 0,-20-1 0,21 0 15,-1-20-15,1 20 0,21 0 16,-22-21-16,22 22 0,21-22 15,0 0-15,0 0 0,0 0 0,0 1 16,0-1-16,21-21 0,1 0 16,20 0-16,-21 0 0,0 0 0,22 0 15,-1-21-15,-21-1 0,21 1 16,1 0-16,-1-21 0,-21 21 0,22-1 16,-22-20-16,0 21 0,0-21 15,0 20-15,0-20 0,1 0 0,-22 21 16,21-1-16,-21 1 0,0 0 15,0 42 1,-21 0 0,-1 1-16,1-1 0,0 0 15,21 21-15,0-21 0,-21 1 0,21 20 16,-21-21-16,21 0 0,0 22 0,0-22 16,0 0-16,0 0 0,21 0 15,0 0-15,0-21 0,0 0 0,1 22 16,20-22-16,-21 0 0,21 0 15,1 0-15,-1-22 0,0 1 0,1 0 16,-1 0-16,-21 0 0,22 0 16,-1-1-16,-21-20 0,0 21 0,22 0 15,-22-22-15,0 22 0,-21 0 0,21 0 16,-21 0-16,0 0 16,21 21-16,-42 21 15,0-21 1,0 21-16,0 0 0,-1 0 0,1 0 15,21 22-15,-21-22 0,0 0 0,0 0 16,21 0-16,-21 1 16,21-1-16,-22-21 0,22 21 15,0-42 1,22 0-16,-1 21 16,0-22-16,0 1 0,0 0 0,0 0 15,1-21-15,20 20 16,-21-20-16,0 21 0,22-21 0,-22 20 15,21 1-15,-21 0 0,0 0 16,1 21-16,-1 0 16,-21 21-16,0 0 0,0 22 15,0-22-15,0 0 0,0 0 16,0 0-16,0 22 0,0-22 0,21 0 16,-21 0-16,21 0 0,0 0 15,0 1-15,1-22 0,-1 0 16,21 0-16,-21 0 0,22 0 15,-1 0-15,0 0 0,1-22 0,-1 22 16,0-21-16,1 0 0,-1 0 16,0-21-16,-21 20 0,22-20 15,-22 21-15,21-21 0,-21-1 0,1-20 16,-1 20-16,0-20 0,0-1 16,-21 1-16,0-1 0,0 22 0,0 0 15,0-1-15,0 22 0,0 0 0,0 0 16,-21 21-1,0 21-15,0 0 0,-1 22 16,1-1-16,0 21 0,0 1 16,0-1-16,21-20 0,-21 20 0,-1 1 15,1-22-15,21 0 0,0 1 16,0-1-16,0 0 0,0-20 16,0-1-16,0 0 0,0 0 0,0 0 15,21-21 1,1 0-16,-1 0 15,0 0-15,0-21 0,0 0 16,0 0-16,1 0 0,-22-1 16</inkml:trace>
  <inkml:trace contextRef="#ctx0" brushRef="#br0" timeOffset="15964.11">14901 5122 0,'0'0'0,"-21"0"0,0 0 16,0 0-1,42 0 17,0 0-32,0 0 0,22 0 15,-22 0-15,21 0 0,0 0 0,-20 0 16,20 0-16,0-21 0,1 21 16,-22-21-16,21 21 0,-21-21 0,0 21 15,1-21-15,-1 21 0,0 0 16</inkml:trace>
  <inkml:trace contextRef="#ctx0" brushRef="#br0" timeOffset="17104.13">15981 5207 0,'0'0'0,"-21"0"0,-1-21 0,22 0 15,0 0-15,-21 21 16,21-22-16,0 1 0,0 0 0,-21 0 16,21 0-16,0 0 0,0-1 0,0 1 15,-21 0-15,0 0 16,21 0-16,-21 21 0,-1 0 16,1 0-16,0 21 15,0 0-15,0 21 0,-22-20 0,22 20 16,-21 0-16,21 1 0,-22-22 15,22 21-15,0 0 0,21 1 0,0-22 16,0 21-16,0-21 0,0 1 16,0-1-16,0 0 0,21-21 15,0 0-15,1 0 0,-1 0 0,0 0 16,0 0-16,21 0 0,-20-21 16,-1 21-16,0-21 0,0-1 0,21 1 15,-20 0-15,-1 0 0,21 0 16,-21-22-16,0 22 0,22-21 15,-22 21-15,0-22 0,0 1 0,0 21 16,1 0-16,-1 0 0,-21-1 16,0 44-1,0-1 1,0 0-16,0 21 0,0-21 0,0 1 16,0 20-16,0-21 0,0 0 15,0 0-15,0 22 0,0-22 0,21 0 16,0 0-16,0-21 0,0 21 15,22 1-15,-22-22 0,21 0 0,1 0 16,-1 0-16,-21 0 0,21 0 0,1 0 16,-1 0-16,0 0 15,22-22-15,-22 1 0,1 0 0,-22 0 16,21 0-16,0-22 0,-20 22 16,-1-21-16,21 0 0,-42-1 0,0 1 15,0 0-15,0 20 0,0-20 16,0 21-16,-21 21 0,-21 0 15,20 0-15,-20 0 0,21 0 16,-21 21-16,-1 21 0,1-20 0,0-1 16,-1 21-16,22-21 0,0 22 0,0-22 15,21 0-15,0 0 0,0 0 16,0 0-16,0 1 0,21-22 16,0 0-16,21 0 0,-20 0 15,20 0-15,-21 0 0,21 0 0,-20 0 16,20-22-16,-21 22 0,0-21 15,0 0-15,1 0 0,-1 0 0,0 0 16,-21-1-16,0 1 0,0 0 16,0 0-16,0 0 0,0 0 15,0 42 1,0 0-16,0 0 16,-21 0-16,0 22 0,21-22 0,-22 21 15,22 0-15,0 1 16,-21-1-16,0 0 0,21 1 0,-21 20 15,0-20-15,21 20 0,0 1 16,-21-1-16,21-21 0,-22 22 0,22-1 16,-21 1-16,21-1 0,0 1 0,0-22 15,0 22-15,0-1 0,0 1 16,0-1-16,0 1 0,0-1 0,0 1 16,0-22-16,0 22 0,0-22 15,0 0-15,-21-21 0,21 22 0,0-22 16,0 0-16,-21-21 0,0 0 15,0 0 1,-1 0-16,1-21 0,0 0 0,0-22 16,-21 22-16,20-21 0,-20 0 15,21-22-15,0 22 0,0-22 16,21 22-16,0-22 0,0 22 0,0-21 16,0 20-16,21 1 0,0-22 0,21 22 15,-21-21-15,22 20 0,20-20 16,-20-1-16,20 1 0,-21-1 0,22 1 15</inkml:trace>
  <inkml:trace contextRef="#ctx0" brushRef="#br0" timeOffset="17696.53">17208 5186 0,'-21'0'15,"42"0"-15,-42 21 0,42-21 31,1 0-31,20 0 0,-21 0 16,21-21-16,1 0 0,-22 21 0,21-21 16,1-1-16,-1 1 0,-21 0 15,0 0-15,0 0 0,1-22 0,-1 22 16,-21-21-16,0 21 0,0-22 16,0 22-16,0 0 0,-21 21 31,-1 0-31,1 0 0,0 21 0,-21 0 15,21 22-15,-1-22 0,1 21 16,0 1-16,0-1 0,0-21 0,21 21 16,0 1-16,0-22 0,0 21 15,0-21-15,0 1 0,21-1 0,0 0 16,21 0-16,1 0 0,-22-21 16,21 0-16,1 0 0,20 0 0,-21 0 15,1 0-15,-1 0 0,0 0 16,-20-21-16,20 0 0,0 0 0,-21 0 15,22-22-15,-22 22 0,0-21 16,0-1-16,22 1 0,-43 0 16,21-1-16,-21 1 0,21 0 0,-21-1 15,0 1-15,0 21 0,0 0 16,0 0-16,-21 21 16,21 21-16,-21 0 15,21 0-15,0 21 0,0-20 0,0 20 16,0-21-16,0 21 0,0-20 15,0 20-15,0-21 0,0 21 0,0-20 16,0-1-16,0 0 0,0 0 16,0 0-16,0 0 0,-22-21 0,22 22 15,-21-22-15,21-22 47</inkml:trace>
  <inkml:trace contextRef="#ctx0" brushRef="#br0" timeOffset="18127.32">19558 4868 0,'0'0'0,"-21"-21"0,-64-85 31,64 64-31,21 21 0,-21 0 0,0-22 16,-1 22-16,22 0 0,-21 0 15,21-21-15,0 20 0,0 1 0,21 0 16,-21 0-16,22 21 16,-1 0-16,0 0 0,21 0 15,1 0-15,20 21 0,1 0 16,-1 0-16,-21 1 0,1-1 0,-1 0 15,-21 21-15,0 1 0,-21-1 16,0 0-16,0 22 0,0-22 16,-21 22-16,0-22 0,-21 21 15,21-20-15,-22 20 0,22-20 0,-21-1 16,-1 0-16,1-21 0,21 22 16,-21-22-16,20 0 0,1 0 0,0 0 15,0 1-15,0-1 0,0 0 16,21 0-16,0 0 15,0 0 1,0 1-16</inkml:trace>
  <inkml:trace contextRef="#ctx0" brushRef="#br0" timeOffset="18351.68">19367 5821 0,'-21'21'0,"42"-42"0,-63 84 15,42-41-15,0-1 0,0 0 16,0 0-16,0 0 0,21-21 31,0 0-31,1 0 16,-1 0-16,0 0 0,-21-21 15,0 0-15,21 0 0,-21 0 16,-21 21 15,0 0-31,0 0 16,-1 0-16,1 0 0,-21 0 0,0 0 15</inkml:trace>
  <inkml:trace contextRef="#ctx0" brushRef="#br0" timeOffset="19747.83">466 7916 0,'0'0'0,"-22"0"0,1 0 31,21-21-15,0 0 0,0 0-1,21 21-15,1 0 0,-1-21 16,0 21-16,0-21 0,0 21 0,22 0 16,-1 0-16,-21 0 0,21 0 15,-20 0-15,20 0 0,-21 21 16,0-21-16,0 21 0,-21 0 15,0 21-15,0-20 0,0 20 16,-21-21-16,0 21 0,-21 1 0,-1-1 16,1 0-16,0 1 0,-22-1 15,22-21-15,-22 0 0,22 1 0,0-1 16,21 0-16,-1 0 0,1-21 16,0 0-16,0 0 15,21-21 1,21 0-16,21 0 15,-20 21-15,20-22 0,-21 1 0,21 0 16,1 21-16,-1-21 16,0 21-16,1 0 0,-1 0 15,0 0-15,1 0 0,-1 0 0,0 21 16,1 0-16,-22 0 0,21 1 16,-21-1-16,1 21 0,-1-21 0,-21 22 15,0-1-15,0-21 0,-43 21 16,22 1-16,-21-22 0,0 21 0,-1-21 15,1 22-15,-22-22 0,22 0 16,-21-21-16,20 21 0,-20-21 16,20 0-16,1 0 0,0 0 0,-1 0 15,1 0-15,0-21 16,21 21-16,-22-21 0,22 0 0,0 21 16,0-21-16,0-1 0,-1 22 15,1-21-15,21 0 16,0 0-1,21 0-15,1 21 0,-1-21 16,0 21-16</inkml:trace>
  <inkml:trace contextRef="#ctx0" brushRef="#br0" timeOffset="20115.86">1524 8297 0,'0'0'0,"0"-21"15,0 0-15,0 0 16,-21 21-1,0 0 1,-1 0-16,1 0 0,21 21 16,-21 0-16,0 0 15,0 1-15,21-1 16,0 0 0,0 0-16,0-42 46</inkml:trace>
  <inkml:trace contextRef="#ctx0" brushRef="#br0" timeOffset="24340.04">3175 7789 0,'-21'0'16,"0"0"-16,-1 22 15,1-22 1,0 0-1,21 21-15,0-42 141,0-1-94,0 1-16</inkml:trace>
  <inkml:trace contextRef="#ctx0" brushRef="#br0" timeOffset="26195.76">3090 7789 0,'0'0'0,"21"0"0,-21-21 31,0 0-15,0 0 0,22 0-1,-22 0-15,0-1 16,0 1-1,0 42 32,0 1-47,0-1 16,0 0-16,0 0 0,0 21 0,0 1 16,0-1-16,0 0 15,0 1-15,-22 20 0,22-20 0,0 20 16,0-21-16,-21 22 0,21-22 15,0 1-15,0-22 0,0 21 0,0-21 16,0 0-16,0 1 0,0-1 16,0-42 15,0-1-31,21 1 0,1 0 16,-1 0-16,-21-21 0,21 20 0,0-20 15,0 0-15,0-1 0,1-20 16,-1 21-16,21-1 0,-21 1 0,0 0 15,1 20-15,-1-20 16,0 21-16,0 21 0,0-21 0,0 21 16,1 21-1,-22 0-15,21 0 0,0 22 0,-21-1 16,21 0-16,-21 22 0,21-22 16,0 0-16,-21 1 0,22 20 0,-1-42 15,0 22-15,0-1 0,0-21 16,0 0-16,22 1 0,-22-22 0,21 0 15,1 0-15,-22 0 0,21 0 16,0 0-16,1-22 0,-1 1 0,-21 0 16,22-21-16,-1 21 0,0-22 15,-21 1-15,1 0 0,-1-1 16,0 1-16,-21-22 0,0 22 0,0 0 16,0-1-16,-21 1 0,0 0 15,-22-1-15,22 22 0,-21 0 0,21 0 16,-22 0-16,1 21 0,21 0 15,0 0-15,-22 0 0,22 0 0,0 21 16,0-21-16,0 21 0,21 0 16,-22 0-16,22 1 0,0 20 0,0-21 15,0 0-15,0 0 0,0 1 16,22-1-16,-1-21 0,0 0 0,21 0 16,-21 0-16,1 0 0,20 0 15</inkml:trace>
  <inkml:trace contextRef="#ctx0" brushRef="#br0" timeOffset="26719.86">4974 7345 0,'0'0'0,"0"-21"0,-21 0 0,0 21 16,0 0-16,-1 0 0,1 21 15,0 0-15,21 0 0,-21 21 16,21 1-16,0-1 15,0 0-15,-21 1 0,21-1 0,0 22 16,0-22-16,0 0 0,0 22 16,0-1-16,-21-20 0,21 20 0,0-21 15,0 1-15,0-1 0,0 0 0,0 1 16,0-22-16,0 0 0,0 0 16,0 0-16,0-42 31,0 0-31,0 0 0,0 0 15,0 0-15,0-22 0,0 1 16,0 0-16,21-1 0,0 1 0,0 0 16,0-1-16,0 1 0,22 0 15,-22-1-15,21 22 0,1-21 16,-1 21-16,0 21 0,1 0 0,-1 0 16,-21 0-16,21 0 0,1 0 15,-22 21-15,21 0 0,-21 21 0,1-21 16,-1 1-16,-21 20 0,0 0 15,0 1-15,0-1 0,0-21 0,0 21 16,-21 1-16,-1-1 0,1-21 0,21 0 16,-21 22-16,21-22 0,-21 0 15,0 0-15,42-42 47,21 0-47,-21-21 0,1 20 0,-1-20 16,21 21-16</inkml:trace>
  <inkml:trace contextRef="#ctx0" brushRef="#br0" timeOffset="27500.08">6096 7726 0,'0'0'16,"0"-21"0,0 42-1,0 0 1,-21 0-16,0 0 15,21 1-15,0-1 0,-22 21 0,22 0 16,-21-20-16,21 20 0,0 0 16,0 1-16,0-22 0,0 0 0,0 21 15,0-21-15,0 1 0,21-1 0,1-21 16,-1 0-16,0 0 16,0 0-16,0 0 0,22 0 0,-22-21 15,0-1-15,21 1 0,-21 0 16,22 0-16,-22-21 0,0 20 0,0-20 15,0 21-15,1-21 0,-1 20 0,0-20 16,-21 21-16,0-21 16,21 20-16,-21 1 0,21 0 0,-21 0 15,-21 42 17,0 0-17,21 0-15,0 1 0,-21 20 16,21 0-16,-21 1 0,21-1 0,0 0 15,0 22-15,0-1 0,0-20 0,0 20 16,0 1-16,0-1 0,0 1 16,0-1-16,0 1 0,21 20 0,-21 1 15,21 0-15,-21-1 0,0 1 16,0 0-16,0-1 0,0 1 16,0 0-16,0-1 0,0 1 0,0 0 15,0-1-15,-21 1 0,0-22 0,-1 22 16,22-43-16,-21 22 0,0-22 15,0 22-15,0-22 0,0-21 0,-1 22 16,22-22-16,-21 21 0,0-21 0,0 0 16,0 1-16,0-1 0,-1 0 0,1-21 15,-21 0-15,21 21 0,0-21 16,-1 0-16,1 0 0,0-21 0,0 0 16,0-22-16,21 1 0,-21 0 0,-1-1 15,22-20-15,-21-1 0,21 1 16,0-22-16,0-21 0,0 22 15,0-1-15,21-21 0,1 0 0,-1 22 16,0-22-16,0 0 0,0 0 0,22 0 16,-22 1-16,0 20 0,0 0 15,21 1-15,-20 20 0,-1 1 0,21-1 16,-21 22-16,22-1 0,-22 1 16,0 21-16,0 0 0,21 0 0,-42-1 15,22 22-15,-1 0 0,0 0 16,-21-21 15</inkml:trace>
  <inkml:trace contextRef="#ctx0" brushRef="#br0" timeOffset="27995.28">8467 7641 0,'0'0'0,"-22"-21"0,22 0 0,0 0 0,0 0 16,0-1-16,0-20 0,22 0 16,-1 21-16,-21-22 0,21-20 0,0 20 15,0 1-15,-21 21 0,0-21 16,0 20-16,0-20 0,0 21 0,-21 42 31,0 0-31,0 22 16,21 20-16,0 1 0,-21-1 15,21 22-15,0-22 0,-22 22 16,22-22-16,0 22 0,0 0 0,0-22 16,-21 22-16,21-22 0,-21 1 0,0-1 15,21-20-15,0-1 0,0 0 16,0 1-16,-21-22 0,21 0 0,0-42 47,21-21-47,-21 20 0,0-20 0,0 0 15,0-22-15,0 22 0,0-22 16</inkml:trace>
  <inkml:trace contextRef="#ctx0" brushRef="#br0" timeOffset="28328.07">8213 7430 0,'0'0'0,"-43"-22"0,22 1 0,-21 0 0,-1-21 15,22 21-15,-21-1 0,21-20 16,0 21-16,21 0 0,0-22 0,0 22 15,21 0-15,0 0 0,21 0 0,1-22 16,-1 43-16,21-21 0,-20 0 16,20 0-16,1 21 0,-1 0 0,1 0 15,20 21-15,-20 0 16,21 0-16,-22 22 0,-21-1 0,22 0 0,-43 1 16,0 20-16,-21-20 0,0 20 15,-42-21-15,0 1 0,-1 20 16,-20-20-16,20-1 0,-20 0 0,-1-21 15,1 22-15,21-22 0,-1 0 16,22 0-16,-21-21 0,21 21 0,42-21 47,0 0-47,0 0 0,21-21 0,-20 0 16,20 21-16,0-21 0,1 21 15,-1 0-15</inkml:trace>
  <inkml:trace contextRef="#ctx0" brushRef="#br0" timeOffset="28700.07">8975 7705 0,'0'0'0,"-22"0"0,1 0 0,0 0 16,0-21-16,21-1 16,0 1-16,0 0 0,21 0 15,0 0-15,0 21 0,22 0 16,-22 0-16,21 0 0,1 0 15,-1 0-15,-21 21 0,21 0 0,1 0 16,-22 0-16,21 1 0,-21-1 16,1 21-16,20-21 0,-21 22 15,-21-22-15,0 21 0,0-21 0,0 22 16,0-1-16,0-21 0,0 0 16,-21 22-16,0-22 0,0 0 0,-1 0 15,1-21-15,21-21 16,0 0-1,0 0-15,0-1 0,0-20 0,0 21 16,0-21-16,0 20 0,21-20 0,1 21 16,-22-21-16,21-1 0,0 22 15,0-21-15,0 21 0,0-22 0,1 22 16,-1 0-16,21-21 16,0 20-16,1 1 0,-1 0 0,0 0 15,1 0-15</inkml:trace>
  <inkml:trace contextRef="#ctx0" brushRef="#br0" timeOffset="29296.09">9991 7472 0,'0'21'0,"0"-42"0,0 63 0,0 1 16,0-22-16,-22 21 0,1-21 0,0 22 16,0-22-16,0 21 0,0 0 15,21-20-15,-22 20 0,1 0 0,21-21 16,0 22-16,0-22 0,0 0 16,0 0-16,0 0 0,0 1 0,21-22 15,1 0-15,-1 0 0,0 0 16,21 0-16,1 0 0,-1 0 15,-21-22-15,21 1 0,1 0 0,-1 0 16,0-21-16,-20 20 0,-1 1 16,0 0-16,0-21 0,-21 21 0,0-1 15,0 1-15,0 0 0,-21 0 0,0 0 16,0 0-16,-22-1 0,22 22 16,-21 0-16,21 0 0,-22 0 0,22 0 15,-21 0-15,21 0 0,42 0 31,0 0-31,21 0 16,-21 0-16,22 0 0,-1-21 16,0 21-16,1-21 0,-1 0 15,0 21-15,1-21 0,-1 21 0,0 0 16,1 0-16,-1 0 0,0 0 16,1 0-16,-22 0 0,21 0 0,-21 21 15,-21 0-15,22 0 0,-22 22 16,0-22-16,0 0 0,0 21 15,0-21-15,0 22 0,0-1 0,0 22 16,0-22-16,0 21 0,-22 1 0,22 21 16,0-22-16,0 22 0,-21-1 15,0 1-15,21 0 0,-21 21 0,21-1 16,0 1-16,-21 0 0,21 0 16,0-21-16,0 20 0,0-20 15,0 0-15,0-1 0,0 1 0,0-21 16,0-22-16,21 21 0,-21-20 0,0-22 15,0 21-15,0-21 0,0-42 32,21 0-32,-21-21 0,0-1 15,21 1-15,-21-21 0,0-1 0,0 1 16,21-1-16</inkml:trace>
  <inkml:trace contextRef="#ctx0" brushRef="#br0" timeOffset="29575.62">10731 8001 0,'-21'-63'0,"42"126"0,-63-169 0,21 64 0,21 0 16,0-1-16,0 22 0,0-21 15,0 21-15,0-1 0,21 1 0,0 21 16,0-21-16,22 21 0,-1 0 0,0-21 16,1 21-16,-1 0 0,0 0 15,22 0-15,-22 21 0,-21 0 0,22-21 16,-22 43-16,0-22 0,-21 0 0,0 0 15,0 0-15,-21 0 16,-21 1-16,20-1 0,-20 21 0,0-21 16,-1 0-16,1-21 0,0 22 0,21-1 15,-22 0-15,22-21 0,21-21 32,21 21-32,0-21 0,22 21 15</inkml:trace>
  <inkml:trace contextRef="#ctx0" brushRef="#br0" timeOffset="29896.08">11366 7874 0,'0'0'0,"22"0"0,-1-21 0,0 21 0,0-21 16,0 21-16,0-21 0,1-1 16,20 1-16,-21 21 0,0-21 15,0-21-15,22 21 0,-22-1 0,0-20 16,0 21-16,-21 0 0,0 0 15,0-1-15,-21 44 16,0-1 0,0 0-16,0 0 0,-1 21 15,1-20-15,0 20 0,0 0 0,0-21 16,21 22-16,0-1 0,0-21 0,0 22 16,0-22-16,0 0 15,0 0-15,21 0 0,0 0 0,0-21 16,0 0-16,1 0 0,-1 0 0,21 0 15,0 0-15,-20 0 0,20-21 16,0 0-16,1 0 0,-1 0 0,0-22 16,1 22-16,-1 0 0,-21-21 0</inkml:trace>
  <inkml:trace contextRef="#ctx0" brushRef="#br0" timeOffset="30196.11">12234 7578 0,'0'0'0,"21"-21"0,-21-1 15,22 22-15,-1 0 0,0 0 16,0 0-16,0 0 0,0 0 15,1 22-15,-1-1 0,0 0 16,0 0-16,0 0 0,0 22 16,1-22-16,-22 0 0,0 21 0,21-21 15,-21 1-15,0 20 0,0-21 16,0 0-16,0 0 0,0 1 0,0-1 16,0 0-16,-21-21 31,21-21-31,0 0 0,0-1 15,0 1-15,0 0 0,0-21 16,0 21-16,0-1 0,0 1 16,21-21-16,-21 21 0,21 0 0,0-22 15,-21 22-15,21 0 0,0-21 0,1 20 16,-1 1-16,0 0 16,21 0-16,-21-21 0,1 20 0,20 1 15</inkml:trace>
  <inkml:trace contextRef="#ctx0" brushRef="#br0" timeOffset="30815.19">13271 7070 0,'0'0'16,"22"-21"-16,-1-1 0,-21 1 0,0 0 16,-21 42-1,-1 0-15,1 22 16,0-1-16,0-21 0,-21 43 0,42-22 16,-22 22-16,1-22 0,0 21 0,0 1 15,21-22-15,0 1 0,0-1 16,0 0-16,0 1 0,0-1 15,0-21-15,0 21 0,0-20 0,0-1 16,0 0-16,42-21 0,-21 21 16,1-21-16,-1 0 0,21 0 0,-21 0 15,22 0-15,-22-21 0,21 0 0,-21 21 16,22-21-16,-22-1 0,21-20 16,-21 21-16,22 0 0,-22 0 0,0-1 15,0 1-15,-21 0 0,21 21 16,-21 21-1,0 0-15,0 1 16,0-1-16,-21 0 0,21 0 16,0 0-16,0 0 0,0 1 15,0-1-15,0 0 16,21-21-16,0 0 0,1 0 16,-1 0-16,21 0 0,-21 0 15,0 0-15,1-21 0,20 21 0,-21-21 16,21-1-16,-20 1 0,-1 0 15,0-21-15,0 21 0,0-22 0,0 22 16,1 0-16,-22 0 0,21 0 0,-21 42 31,0 0-31,-21 21 16,-1-21-16,1 22 0,21-1 0,-21-21 16,0 43-16,21-22 15,0 22-15,-21-22 0,21 21 0,0 1 16,0-1-16,0 1 0,0-1 0,0 1 15,0-1-15,0-20 0,0-1 16,0 22-16,0-43 0,0 21 0,0 0 16,0-20-16,0-1 0,0 0 0,0 0 15,21-42 1,-21 0-16,0 0 16,0-22-16,0 22 0</inkml:trace>
  <inkml:trace contextRef="#ctx0" brushRef="#br0" timeOffset="31008.08">13250 7239 0,'0'0'0,"-21"0"0,0-21 0,0 21 16,21-21-16,21 21 15,0-21-15,21 21 16,-20-22-16,20 22 0,-21 0 15,21-21-15,1 21 0,-1-21 0,-21 21 16,22-21-16,-22 21 0,0-21 16</inkml:trace>
  <inkml:trace contextRef="#ctx0" brushRef="#br0" timeOffset="32023.98">15134 7578 0,'0'0'16,"0"-21"-16,0-1 16,21 22-16,0-21 15,22 21-15,-22-21 0,21 0 16,1 0-16,-1 0 0,21-1 0,-20 1 16,-1 0-16,0 0 0,22-21 15,-22 20-15,-21-20 0,22 0 0,-1 21 16,-21-22-16,0 1 0,-21 21 15,0-22-15,0 1 0,0 21 16,0-21-16,0 20 0,0 1 0,0 0 16,0 0-16,-21 0 0,0 21 15,0 0-15,0 0 0,21 21 16,-21 0-16,-1 0 0,22 22 0,-21-1 16,21 0-16,-21 22 0,21-1 15,0 1-15,-21 20 0,0 1 0,21-21 16,-21 20-16,-1 1 0,22 0 15,0-22-15,-21 22 0,0 21 0,21-22 16,0 1-16,-21 0 0,21-1 0,-21 1 16,21 0-16,0-1 15,0-20-15,-21 20 0,21-20 0,0 21 16,-22-22-16,22-21 0,0 22 0,0-22 16,0 1-16,0-22 0,0 21 15,0-21-15,22 0 0,-1-21 16,0 0-16,0 0 0,21-21 0,-20 0 15,20-21-15,0 21 0,1-22 16,-1 1-16,0-22 0,1 22 0,-1-21 16,0-1-16,1 1 0,-1 20 0,-21-20 15,0-1-15,0 1 0,-21-22 16,0 22-16,0-1 0,-21-21 16,0 22-16,-21 21 0,21-22 0,-22 22 15,1-1-15,0 1 0,-1 21 16,1 0-16,0 0 0,-1 21 0,1 0 15,21-22-15,0 22 0,-1 0 0,44 0 47,20 0-47,-21 0 0,0 0 0,22-21 16,-1 0-16,0 21 0,1-21 16,-1 0-16,0 0 0,1-1 0,-1 1 15,0-21-15,1 21 0,-1-22 16,0 22-16,1-21 0,-22 21 0,0 0 15,0-1-15,-21 1 0,0 0 16,0 0-16,0 42 16,0 0-1,0 0-15,0 1 0,0 20 16,-21-21-16,21 21 0,0-20 0,-21-1 16,21 21-16,0-21 0,0 0 0,0 1 15,0-1-15,0 0 0,0 0 16,0 0-16,0-42 47,0 0-47,21 0 0,-21 0 0,21-1 15</inkml:trace>
  <inkml:trace contextRef="#ctx0" brushRef="#br0" timeOffset="32335.67">16446 7154 0,'-42'22'16,"21"-22"0,21 21-16,0 0 0,21-21 31,0 0-15,0 0-16,-21-21 15,0 0-15,0-1 16,0 1-16,0 0 15,0 0-15,-21 21 16,0 0 0,0 21-1,21 0-15,-21-21 0,21 21 16,0 1-16,0-1 16,0 0-16,21-21 15,0 0 1</inkml:trace>
  <inkml:trace contextRef="#ctx0" brushRef="#br0" timeOffset="32648.11">17018 6858 0,'0'0'0,"0"-21"0,21 21 0,-21-21 15,0 42 16,0 0-31,0 0 0,0 0 16,-21 22-16,0-22 0,21 21 0,-21 1 16,21-1-16,0 21 0,-22 1 15,22-22-15,-21 22 0,21-22 16,0 22-16,0-22 0,0 0 0,0 1 16,-21-22-16,21 21 0,0-21 0,0 0 15,0 1-15,0-1 0,0 0 16,0 0-16,21-21 31,0-21-31,1 0 0,-1 0 16,0-1-16,0-20 0,0 21 0</inkml:trace>
  <inkml:trace contextRef="#ctx0" brushRef="#br0" timeOffset="33036.11">17378 7324 0,'21'0'47,"0"0"-32,0 0-15,0 0 0,1-21 16,20-1-16,-21 22 0,0-21 0,22 0 16,-22 0-16,0 21 0,0-21 15,0 0-15,0-1 0,-21 1 0,22 0 16,-22 0-16,-22 21 15,1 0 1,0 0-16,0 0 0,0 0 0,-22 21 16,22 0-16,0 22 0,0-22 15,0 21-15,0-21 0,21 22 0,-22-22 16,22 21-16,0-21 0,0 22 0,0-22 16,0 0-16,0 0 0,0 0 15,22 0-15,-1-21 0,0 22 16,0-22-1,0 0-15,0 0 0,1 0 16,-1-22-16,0 22 0,0-21 0,-21 0 16,21 21-16,0-21 15,1 0-15,-1 0 0,0-1 0</inkml:trace>
  <inkml:trace contextRef="#ctx0" brushRef="#br0" timeOffset="33260.11">18267 7557 0,'-21'42'16,"-1"-42"46,1-21-30</inkml:trace>
  <inkml:trace contextRef="#ctx0" brushRef="#br0" timeOffset="34563.61">677 9779 0,'0'0'0,"0"-21"0,0 0 0,0 0 15,0-1-15,-21 22 16,0 0-16,0 0 15,0 22-15,21 20 16,-22-21-16,1 21 0,0 1 0,0-1 16,21 22-16,-21-22 0,0 21 15,-1 1-15,22-1 0,0 1 0,-21-1 16,21 1-16,0-1 0,0-20 16,0-1-16,0 0 0,0 1 0,21-22 15,1 0-15,-1 0 0,0-21 16,0 0-16,21-21 0,-20 0 15,20 0-15,-21 0 0,21-22 16,1 1-16,-22 0 0,21-1 0,-21 1 16,1 0-16,-1-1 0,0 1 15,0 21-15,0 0 0,-21-1 0,0 1 16,0 42 0,0 1-16,0 20 15,0 0-15,0 22 0,0-22 0,0 22 16,0-1-16,0 1 0,0-1 15,0 1-15,0-22 0,0 21 16,0-20-16,0-1 0,0 0 0,0-20 16,0 20-16,0-21 0,0 0 0,0 0 15,0 1-15,21-22 0,1 0 16,-22-22-16,0 1 16,0-21-16,21 21 0</inkml:trace>
  <inkml:trace contextRef="#ctx0" brushRef="#br0" timeOffset="34831.99">1714 10202 0,'0'0'0,"22"0"0,-22-21 78,21 21 1,0-21-64,-21 0-15,42 21 0</inkml:trace>
  <inkml:trace contextRef="#ctx0" brushRef="#br0" timeOffset="40127.12">3979 9737 0,'21'-21'0,"-21"-1"16,0 1-16,22 21 15,-22-21-15,0 0 0,0 0 16,0 0-16,0-1 16,0 44 15,0-1-31,0 0 16,0 21-16,0-21 0,0 22 15,0-1-15,0 0 0,-22-20 16,22 20-16,0-21 0,0 21 0,0-20 15,0-1-15,0 0 0,0 0 16,0 0-16,0 0 0,0 1 16,0-1-1,0 0 1,22-42 31,-22 0-47,21-1 0,0-20 15,0 21-15,0 0 0,22-22 0,-22 1 16,21 0-16,-21-1 0,22-20 16,-1 21-16,0-1 0,1 1 15,-1 0-15,-21-1 0,21 1 0,1 21 16,-22 21-16,0-21 0,0 21 16,0 0-16,-21 21 0,0 0 15,22 0-15,-22 21 0,0 1 16,21-1-16,-21 0 0,0 1 0,0-1 15,0 0-15,0 1 0,0-1 0,21 0 16,0-20-16,-21-1 0,21 0 16,0 0-16,1-21 0,-1 0 0,21 0 15,-21 0-15,22 0 0,-1 0 16,-21 0-16,21 0 0,1-21 16,-1 0-16,0 0 0,1-22 0,-22 22 15,21-21-15,-21 21 0,22-22 16,-22 1-16,-21 0 0,0 20 0,0-20 15,0 0-15,0-1 0,0 22 16,-21 0-16,21-21 0,-21 21 0,-1 21 16,1-22-16,0 22 0,0 0 15,0 0-15,0 0 0,21 22 16,0-1 0,0 0-16,0 0 0,21 0 15,0 0-15,21-21 0,-21 0 16,22 22-16,-1-22 15,22 0-15,-22 0 0,21-22 0,1 22 16,-1-21-16,1 0 0,-1 0 16,-20 0-16,20 0 0,-20-22 0,-1 22 15,0 0-15,1-21 0,-22 20 0,0-20 16,-21 21-16,0-21 0,0 20 16,0-20-16,0 21 0,0 0 0,0 0 15,0-1-15,0 1 0,-21 21 16,0 21-16,21 1 0,-22-1 15,1 0-15,21 21 0,-21-21 0,21 22 16,0-1-16,-21 0 16,21 1-16,-21 20 0,21-20 0,-21 20 15,21-21-15,0 22 0,0-22 16,0 22-16,0-22 0,0 0 0,0 1 16,0-1-16,0-21 0,0 0 0,0 1 15,0-1-15,0 0 0,0-42 47,21 0-47,-21-1 0,21-20 0,0 21 16,-21-21-16,21-1 0,0 1 0,1-22 15,-1 22-15,0 0 0,0-1 16,0 22-16,0 0 0,1 0 0,-1 0 16,0 21-16,0 0 0,0 0 15,0 21 1,-21 21-16,0-21 0,22 22 0,-22-22 15,21 21-15,-21 1 0,0-1 16,0-21-16,0 21 0,63 64 16,-63-85-16,21 1 15,1-1-15,-1-21 0,0 0 16,0 0-16,21 0 0,-20 0 0,20 0 16,0-21-16,1 21 0,-1-22 15,0-20-15,1 21 0,-1 0 0,-21-22 16,21 22-16,-20-21 0,-1 0 15,0-1-15,0 22 0,0-21 16,-21 21-16,21-1 0,-21 1 0,0 0 16,0 0-16,0 42 31,0 0-31,-21 0 0,21 1 0,0-1 16,-21 21-16,21-21 0,0 22 15,0-1-15,0-21 0,0 0 0,0 22 16,0-22-16,0 0 0,0 0 0,21-21 15,0 21-15,1-21 0,-1 0 16,21 0-16,-21 0 0,0 0 16,22 0-16,-22-21 0,0 0 15,21 0-15,-20 0 0,-1-1 0,0 1 16,0-21-16,0 21 0,0 0 0,1-22 16,-22 22-16,21-21 0,0 21 15,-21-1-15,0 1 0,21 0 0,-21 0 16,21 0-16,-21 0 15,0 42 17,0 0-32,0 0 0,0 0 15,0 22-15,0-22 0,0 21 0,-21-21 16,21 22-16,-21-1 0,21 0 16,0 1-16,0 20 0,0-21 15,0 1-15,0-1 0,0 22 0,0-1 16,21 1-16,0-1 0,-21 1 0,21 20 15,1-20-15,-1 20 0,0-20 16,0 21-16,0-22 0,0 22 0,1-1 16,-1-20-16,0 21 0,0-1 0,-21-20 15,21 20-15,-21-20 0,21-1 16,-21 1-16,0-22 0,0 22 16,0-22-16,0 22 0,0-22 0,-21-21 0,0 21 15,0 1-15,0-22 0,0 0 16,-22 0-16,43 0 0,-21-21 15,0 0-15,0 0 0,0 0 0,-1 0 16,1 0-16,21-21 16,-21 0-16,21 0 15,-21-21-15,0 20 0,21 1 0,-21 0 16,-1-21-16,22 21 0,-21-22 0,21 1 16,0 0-16,0 20 0,0-20 15,0 21-15,0 0 0,0 0 0,0-1 16,0 1-16,0 0 15,21 21 189,1 0-173,-22 21-31,0 0 31,21-21-15,-21 22 624,0-1-452,0 0-63,0-42 1265,0 0-1390,0-1 16,0 1-16</inkml:trace>
  <inkml:trace contextRef="#ctx0" brushRef="#br0" timeOffset="43620.11">3577 5757 0,'0'0'0,"-21"0"0,-21 0 0,20 22 0,1-22 16,0 0-16,0 0 0,-21 0 16,20 0-16,1 0 0,0 0 15,0 0-15,21 21 32,21-21-17,0 0 1,0 0-16,22 0 0,-1 0 15,22 0-15,-1-21 0,1 21 16,20-22-16,1 1 0,0 0 16,42 0-16,0 0 0,21-22 0,0 22 15,21 0-15,1-21 0,41 21 16,-20-1-16,20 1 0,1-21 0,0 21 16,21 0-16,-1-1 0,-20 1 15,0 0-15,-1 0 0,-20 0 0,-1 21 16,1-21-16,-22-1 0,-21 1 15,-21 21-15,0-21 0,-21 21 0,-21-21 16,-22 21-16,1 0 0,-22 0 16,1-21-16,-1 21 0,-21 0 15,0 0-15,-21-21 0,-21 21 32,0 0-32,0 0 0,0 0 15,-22 0-15,1 0 0,0 0 16,-1 0-16,-20 21 0,-1-21 0,1 21 15,-22-21-15,0 21 0,-20-21 16</inkml:trace>
  <inkml:trace contextRef="#ctx0" brushRef="#br0" timeOffset="44019.65">4297 5969 0,'0'0'0,"-43"21"0,22-21 0,21 21 16,0 1-16,43-22 16,-22 0-16,42 0 0,1 0 15,20 0-15,22-22 0,0 22 16,0-21-16,42 0 0,0 0 0,22 0 15,-1-22-15,21 22 16,1-21-16,21 21 0,20-22 0,-20 22 16,0-21-16,-1 21 0,1-22 15,0 22-15,-22 0 0,-20 0 0,-22 0 16,0 0-16,-21-1 0,-21 1 16,-22 21-16,-20-21 0,-1 0 0,1 21 15,-22 0-15,-21-21 0,22 21 16,-43-21-16,-21 21 15,-1-22-15,-20 1 16,0 21-16,-1-21 0,-20 21 16,-1 0-16,-20-21 0</inkml:trace>
  <inkml:trace contextRef="#ctx0" brushRef="#br0" timeOffset="44347.61">5927 5355 0,'0'0'16,"-43"0"-16,-41 0 15,105 0 1,21-21-16,0 21 0,22-21 16,-1 21-16,22-21 0,0 0 15,21-1-15,21 1 0,21 0 0,0 0 16,0 0-16,0 0 0,22-1 15,20 1-15,1 0 0,-22 0 16,0 0-16,1 0 0,-22 21 0,0-22 16,-21 1-16,0 21 0,-42 0 15,-1 0-15,1 0 0,-43 0 0,1 0 16,-22 0-16,0 0 0,-21 21 16,0 1-16,0-1 15,0 0 1</inkml:trace>
  <inkml:trace contextRef="#ctx0" brushRef="#br0" timeOffset="45068.06">8636 9398 0,'0'0'0,"0"-21"0,0 0 0,0 0 16,0-1-16,0 1 15,0 42 17,0 1-32,-21 20 0,21 0 0,0 1 15,0-1-15,0 0 0,-21 22 16,21-22-16,-22 0 0,22 1 0,0 20 15,0-20-15,-21-22 0,21 21 16,0-21-16,-21 22 0,21-22 16,0 0-16,0 0 0,0-42 31,-21 0-15,0 21-16,21-21 0,-21-22 0</inkml:trace>
  <inkml:trace contextRef="#ctx0" brushRef="#br0" timeOffset="45407.52">8213 9504 0,'0'0'0,"-22"-21"0,-20-106 31,42 106-31,0-1 0,0 1 16,21 0-16,0 21 0,22-21 0,-1 21 0,0 0 16,1 0-16,20 0 15,22 0-15,0 0 0,-1 0 0,22 21 16,-21 0-16,-1 0 0,1 22 0,0-22 15,-22 21-15,-20 1 0,-1-1 16,0 21-16,-21-20 0,-21 20 0,0-20 16,0 20-16,-21-21 0,-21 22 15,0-22-15,-22 1 0,1-1 0,-22 0 16,0-21-16,22 22 0,-22-22 0,22 0 16,-22 0-16,43 0 15,-22-21-15,22 0 0,21 0 0,-1 0 16,1 0-16,0 0 0,21-21 15,21 0 1,0 21-16,22-21 0,-1 0 16,0 0-16,1-1 0,-1-20 0,22 21 15,-1 0-15</inkml:trace>
  <inkml:trace contextRef="#ctx0" brushRef="#br0" timeOffset="45668.1">9610 9271 0,'0'0'0,"0"21"32,0 0-32,0 1 15,0-1-15,0 21 0,0 22 16,0-22-16,0 21 0,0 1 0,0-1 16,0-20-16,0 20 0,0 1 0,-22-22 15,1 22-15,21-22 0,-21 0 16,21 1-16,0-22 0,0 21 0,0-21 15,-21 0-15,21 1 0,21-22 32,0 0-32,0 0 0,-21-22 15,22-20-15,-22 21 0,21 0 16</inkml:trace>
  <inkml:trace contextRef="#ctx0" brushRef="#br0" timeOffset="46007.11">9504 9462 0,'0'0'0,"-21"-22"0,21 1 0,0 0 16,0 0-16,0 0 0,0 0 0,0-1 16,21 22-1,0 0-15,0-21 0,21 21 0,1 0 16,-1 0-16,22 0 0,-1 0 0,22 0 16,-22 0-16,22 21 0,-22 1 15,1-1-15,-1 0 0,1 21 16,-22-21-16,1 22 0,-22-1 15,21 0-15,-42 1 0,0 20 0,0-20 16,0-1-16,0 0 0,-21 22 0,-21-22 16,-1 0-16,1 1 0,-22-22 15,1 21-15,-1 1 0,1-22 0,-1 0 16,1 21-16,21-42 0,-1 21 0,1 1 16,21-22-16,0 0 0,-1 0 15,1 0-15,21-22 31,21 1-31,22 0 0,-22 0 0,21-21 16,1 20-16,-1 1 0,21-21 16</inkml:trace>
  <inkml:trace contextRef="#ctx0" brushRef="#br0" timeOffset="46279.55">10668 9462 0,'0'0'0,"-21"0"0,0 0 16,42-22 15,21 22-31,0 0 0,1 0 16,-1 0-16,22-21 0,-1 21 0,22-21 16,-22 21-16,1 0 0,-1-21 15,1 21-15,-1 0 0,-20-21 0,-1 21 16,-21 0-16,21-21 0,-20 21 0,-65 0 31,22 0-15,-21 0-16,21 0 0,-22 0 15,1 0-15</inkml:trace>
  <inkml:trace contextRef="#ctx0" brushRef="#br0" timeOffset="46504.05">10922 9419 0,'0'0'0,"-21"21"15,21 22-15,0-22 0,0 0 16,-21 21-16,21 1 0,0-1 0,0 0 16,0 1-16,0 20 0,0-20 15,21-1-15,-21 0 0,0 1 0,0-1 16,0 0-16,0 1 0,0-1 0,0-21 16,0 21-16,0-20 0,0-1 15,0 21-15,0-21 0,0 0 0,0 1 16,0-1-16,21-21 15,0-21 1,0 21-16,22-22 0</inkml:trace>
  <inkml:trace contextRef="#ctx0" brushRef="#br0" timeOffset="46692.28">12531 9906 0,'0'21'16,"-22"-21"31,1 0-47,0 0 0</inkml:trace>
  <inkml:trace contextRef="#ctx0" brushRef="#br0" timeOffset="47371.82">1482 12044 0,'0'-21'16,"0"0"-1,42 21 1,-21-22-16,0 22 0,22-21 16,-1 0-16,0 21 0,1-21 0,-1 21 15,0-21-15,1 21 0,-1 0 16,-21-21-16,0 21 0,0 0 0,1 0 16,-1 0-16,0 0 15,-21 21 16,-21-21-31,0 0 0,-1 21 0,1-21 16</inkml:trace>
  <inkml:trace contextRef="#ctx0" brushRef="#br0" timeOffset="47803.67">1630 12086 0,'0'0'0,"-21"21"0,-64 85 31,85-85-31,0 1 0,-21-1 16,21-42 31,21-1-31,0 22-16,0 0 0,22 0 15,-22 0-15,0 0 0,21 0 16,-21 0-16,22 0 0,-1 0 15,0 0-15,-20 22 0,20-22 16,0 21-16,-21 0 0,22 0 0,-22 0 16,0 0-16,0 1 0,-21-1 15,0 0-15,0 21 0,0-21 0,0 1 16,-42 20-16,21-21 16,-22 0-16,22 0 0,-21 1 0,0-1 15,-1 0-15,1-21 0,21 0 16,-22 21-16,1-21 0,21 0 0,-21 0 15,20 0-15,1 0 0,0-21 16,0 21-16,0-21 0,0 21 16,21-21-16,0-1 0,21 1 15,0 21-15,0-21 16,0 21-16,22-21 0,-22 21 0</inkml:trace>
  <inkml:trace contextRef="#ctx0" brushRef="#br0" timeOffset="48007.11">2455 12488 0,'0'0'0,"21"0"0,1 0 16,-22-21 62,21 0-78</inkml:trace>
  <inkml:trace contextRef="#ctx0" brushRef="#br0" timeOffset="49168.08">4297 11536 0,'0'0'15,"-21"0"-15,21 21 0,-22-21 16,22 21-16,0 0 16,0 1-1,22-1 17,-1-21-32,0 0 0,0 0 15,21 0-15,-20 0 0,-1 0 0,21-21 16,-21-1-16,22 22 0,-1-21 15,-21 0-15,21 0 0,1 0 0,-1 0 16,0-22-16,-20 22 0,20 0 16,-21-21-16,0 20 0,0 1 0,-21 0 15,0 0-15,0 0 0,0 0 16,-21 21-16,-21-22 0,21 22 0,-22 0 16,1 0-16,0 0 0,-1 0 15,1 0-15,0 22 0,-22-1 16,22 0-16,0 21 0,-1-21 15,22 22-15,-21-1 0,21 0 0,-1 1 16,1-1-16,21 0 0,-21 1 16,21-1-16,0 0 0,0-20 0,0 20 15,21-21-15,0 0 0,22 0 16,-22 1-16,21-1 0,1-21 0,20 0 16,-21 0-16,1 0 0,-1 0 15,22 0-15,-43 0 0,21-21 0,-21 21 16,0 0-16,-21-22 15,-21 22-15,-21 0 0,0 0 16,-1 0-16,-20 0 0,-1 0 16,1 22-16,-1-1 0,1 0 15,-1 0-15,22 0 0,-22 22 0,22-22 16,21 21-16,-21 0 0,20 1 16,1-1-16,0-21 0,21 22 0,0-1 15,0-21-15,0 0 0,21 22 16,0-22-16,1 0 0,-1-21 0,0 21 15,0-21-15,21 0 0,-20 0 16,20 0-16,21 0 0,1 0 0,-1-21 16,1 0-16,-1 0 0,22-1 15,-21 1-15,-1-21 0,1 21 0,-1-22 16</inkml:trace>
  <inkml:trace contextRef="#ctx0" brushRef="#br0" timeOffset="49392.1">5165 11832 0,'0'0'0,"0"-21"0,21 42 32,0 0-32,0 22 15,-21-22-15,21 0 0,0 21 0,22-20 16,-22 20-16,0-21 0,0 21 16,0-20-16,1-1 0,-1 0 0,0 0 15,-21 0-15,21 0 16,0 1-16,-21-1 0,21-21 0,1 0 15,-1 0-15,0 0 0,0 0 16,-21-21-16,21 21 0,0-22 16,1-20-16,-1 21 0</inkml:trace>
  <inkml:trace contextRef="#ctx0" brushRef="#br0" timeOffset="49603.77">5800 11769 0,'0'0'0,"-85"0"31,64 21-31,-22 21 0,1-21 0,0 1 16,21 20-16,-22 0 0,-20 1 16,20-1-16,1 0 0,21 1 15,-21-1-15,-1 0 0,22 1 0,0-22 16,0 21-16,0-21 0,21 0 0,0 1 16,0-1-16,21-21 15,0 0-15,0-21 0,21-1 16,1 1-16,-1 0 0,0 0 15</inkml:trace>
  <inkml:trace contextRef="#ctx0" brushRef="#br0" timeOffset="49875.75">6223 11790 0,'0'0'16,"0"21"-1,0 0-15,0 0 0,0 22 16,0-1-16,0 22 0,0-22 0,0 21 15,0 1-15,0-1 0,0 22 16,0-21-16,-21 20 0,21 1 0,0 0 16,0 20-16,-21-20 0,21 21 15,0-21-15,0 20 0,-22-20 0,22 21 16,-21-21-16,21-1 0,0-20 0,0-1 16,0 1-16,0-1 0,0-20 15,0-1-15,0-21 0,0 0 16,0-42-1,0 0-15,21 0 0,-21-43 16,0 22-16,0-22 0</inkml:trace>
  <inkml:trace contextRef="#ctx0" brushRef="#br0" timeOffset="50163.88">6181 12213 0,'0'0'0,"0"-63"0,0-22 0,0 43 16,0-22-16,0 22 0,0 0 0,21-1 15,-21 22-15,21 0 0,-21 0 0,21 0 16,0 21-16,0 0 16,1 0-16,20 0 0,-21 0 0,21 21 15,1 0-15,-22 21 0,21-21 0,-21 22 16,1-1-16,-22 0 0,0 1 16,0-1-16,0 22 0,-22-22 0,-20 0 15,0 1-15,-1-22 0,1 21 16,0-21-16,-1 22 0,22-22 0,-21-21 15,21 21-15,0-21 0,-1 0 16,22-21 0,0 0-16,0-1 0,22-20 0,-1 21 15,0-21-15,0-1 0</inkml:trace>
  <inkml:trace contextRef="#ctx0" brushRef="#br0" timeOffset="50404.1">6858 11621 0,'0'0'0,"42"-43"0,128-63 31,-170 128-31,0-1 16,0 0-16,-22 21 0,1 1 0,0-1 15,0 0-15,0 1 0,0 20 16,-1-21-16,1 22 0,0-1 0,0 1 16,21-1-16,0-20 0,-21 20 15,21-20-15,0-1 0,0-21 0,0 21 16,0-20-16,21-1 0,0 0 15,21-21-15,-20 0 0,20 0 16,0 0-16,1-21 0,-1 21 0,21-43 16,-20 22-16,-1 0 0,0-21 0,1-1 15</inkml:trace>
  <inkml:trace contextRef="#ctx0" brushRef="#br0" timeOffset="50997.58">7662 11959 0,'0'0'0,"43"-21"0,-43-21 0,0 21 15,0-1-15,0 1 0,0 0 0,-22 0 16,1 0-16,0 21 0,-21 0 0,-1 0 15,1 0-15,21 0 0,-21 0 16,-1 21-16,22 0 0,-21 0 16,21 22-16,-22-22 0,22 21 15,0 22-15,0-22 0,21 0 0,0 1 16,0-1-16,0 0 0,0 1 0,0-22 16,0 21-16,21-21 0,0 0 15,0 1-15,0-22 0,1 0 0,-1 0 16,21 0-16,-21 0 0,0 0 15,22 0-15,-22-22 0,0 1 0,21 0 16,-20-21-16,20 21 0,-21-22 0,0 1 16,0 0-16,1-1 0,-1 1 15,0 0-15,-21-1 0,0 1 0,0 21 16,0 0-16,21-1 0,-21 44 31,0-1-15,0 21-16,-21-21 0,21 22 15,0-22-15,0 21 0,0 0 0,0-20 16,0-1-16,0 21 0,21-21 0,0 0 16,0-21-16,1 22 0,20-22 15,-21 0-15,0 0 0,22 0 0,-1 0 16,-21-22-16,21 22 0,-20-21 16,20 0-16,-21-21 0,21 21 0,-20-22 15,-1 1-15,0 21 0,0-22 16,-21 1-16,0 21 0,21-21 15,-21 20-15,21 1 0,-21 42 16,0 1 0,0-1-16,0 0 0,0 0 15,0 21-15,0-20 0,0 20 0,0-21 16,0 21-16,0-20 0,0-1 16,0 0-16,0 0 0,0 0 0,0 0 15,0-42 16,0 0-31,0 0 0,22 0 0,-22-22 16</inkml:trace>
  <inkml:trace contextRef="#ctx0" brushRef="#br0" timeOffset="51136.06">8424 11642 0,'0'0'16,"0"-21"-16,-21 21 0,0-22 0,0 1 0,0 21 15,-1 0 1,22 21-1,22-21 1,-1 22-16,0-22 0,21 0 0,-21 0 16</inkml:trace>
  <inkml:trace contextRef="#ctx0" brushRef="#br0" timeOffset="51519.08">8848 11748 0,'0'21'0,"0"0"15,-22 0-15,22 0 0,0 0 16,0 1-16,0 20 0,0-21 0,0 0 16,0 22-16,0-22 0,0 0 15,0 21-15,0-21 0,0 1 0,0 20 16,0-21-16,-21 0 0,21 0 16,-21-21-16,21 22 0,-21-1 15,0-21 1,0-21-16,21-1 15,0 1-15,0 0 0,0-21 0,0-1 16,0 1-16,21 0 0,0-1 16,0-20-16,21 21 0,-20-1 0,20 1 15,0 0-15,22 20 0,-22 1 0,0 0 16,22 21-16,-22 0 0,1 0 16,-1 0-16,0 21 0,1 0 0,-22 1 15,0-1-15,0 0 0,-21 21 16,0-21-16,0 22 0,0-1 0,0-21 15,-21 22-15,0-22 0,0 0 0,-1 21 16,1-21-16,0-21 16,0 22-16,0-22 0,0 0 0</inkml:trace>
  <inkml:trace contextRef="#ctx0" brushRef="#br0" timeOffset="52352.55">11388 11875 0,'63'-64'31,"-63"43"-31,0 0 0,0 0 16,0-1-16,0 1 16,-21 0-16,0 0 0,0 0 0,-22 0 15,22-1-15,-21-20 0,-1 21 0,1 0 16,-21 0-16,20-1 0,-20 1 16,20 0-16,-20 21 0,21 0 0,-1 0 15,-20 0-15,20 21 0,22 0 16,-21 22-16,0-22 0,20 21 0,1 1 15,0-1-15,0 0 0,0 1 0,21-1 16,0 0-16,0 1 0,0-1 16,0 0-16,0-21 0,21 22 15,0-22-15,0 0 0,0 0 16,1 0-16,20-21 0,-21 0 0,21 0 16,1 0-16,-1-21 0,0 0 0,1 0 15,20-21-15,-20 20 0,20-20 16,-21 0-16,22-1 0,-22-20 0,1 21 15,-1-22-15,0 1 0,1-1 16,-1 1-16,-21-22 0,21 0 0,-42 22 16,22-1-16,-1 1 0,-21-1 0,0 22 15,0 0-15,0 20 0,0 1 16,0 0-16,-21 42 16,-1 0-16,22 22 0,-21-1 15,21 22-15,-21-1 0,21 1 16,0 20-16,0-20 0,0 20 0,0-20 15,0-1-15,0 1 0,0-1 16,0 1-16,0-22 0,0 22 0,0-22 16,0 0-16,21 1 0,0-22 0,-21 21 15,22-21-15,-1 1 0,0-22 16,0 0-16,0 0 0,0 0 16,22 0-16,-22-22 0,0 1 15,0-21-15,22 21 0,-22-22 16,0 1-16,0 0 0,0-1 0,0 1 15</inkml:trace>
  <inkml:trace contextRef="#ctx0" brushRef="#br0" timeOffset="52527.45">11896 11663 0,'0'42'0,"0"-84"0,-22 63 31,22 0-31,0 0 0,-21 1 16,21 20-16,0-21 0,0 21 0,0-20 16,0 20-16,0-21 0,0 21 0,0-20 15,0-1-15,0 0 0,0 0 16,21 0-16,-21 0 0,22-21 15,-1 0-15,0 0 16,0-21 0,-21 0-16,0 0 0,21-21 0,0 20 15,-21-20-15</inkml:trace>
  <inkml:trace contextRef="#ctx0" brushRef="#br0" timeOffset="52703.59">12065 11303 0,'0'0'0,"-21"0"32,0 0-17,-1 0-15,22 21 0,22-42 47,-1 21-47</inkml:trace>
  <inkml:trace contextRef="#ctx0" brushRef="#br0" timeOffset="53779.98">12361 11134 0,'0'0'0,"0"84"31,0-62-31,0-1 16,21-21-16,1 0 15,-1 0-15,21-21 0,0 21 0,1-22 16,-1 1-16,0-21 0,22 21 16,-1 0-16,1-22 0,-22 22 0,22-21 15,-22 21-15,22-22 0,-43 22 16,0 0-16,0-21 0,-21 20 0,0 1 16,0-21-16,0 21 0,-21 21 15,0-21-15,0 21 0,-22 0 0,1 0 16,0 21-16,-1 0 0,22 21 0,-21-21 15,21 43-15,-22-22 0,22 43 16,0-22-16,21 22 0,0 0 16,-21 21-16,21-22 0,0 1 0,0 21 15,0 0-15,0-1 0,0 1 16,0 0-16,0 0 0,0-21 0,0 20 16,0 1-16,0 0 0,0 0 15,0-21-15,0 20 0,0-20 0,0 0 16,0-22-16,0 1 0,21-1 0,-21-20 15,21-22-15,0 21 0,0-42 16,1 0-16,-1 0 0,21-21 16,-21 0-16,22-22 0,-22 1 0,21-21 15,0-1-15,1 1 16,-22-22-16,21 0 0,-21 22 0,1-22 0,-1 22 16,-21-22-16,0 0 0,0 22 15,-21-1-15,-1 1 0,1-1 16,-21 1-16,0 20 0,20 1 0,-20 0 15,0 21-15,-1-22 0,22 22 16,0 0-16,0 0 0,21 0 0,0-1 16,0 1-16,0 0 0,42 0 0,-21 0 15,22 0-15,20-1 0,1 1 16,-1-21-16,22 21 0,-22-22 0,22 22 16,0-21-16,-22 0 0,22-1 0,0-20 15,-22 20-15,22-20 0,-22-1 16,-20 22-16,20-21 0,-42 20 15,22 1-15,-43-22 0,0 22 16,0 0-16,0 21 0,-22-22 0,1 22 16,0 0-16,-21 21 0,21 0 0,-22 0 15,1 0-15,0 21 0,-1 0 16,1 22-16,21-1 0,-22 21 0,1 22 16,21 0-16,0-1 0,0 1 15,21 21-15,0 0 0,0-22 0,0 22 16,0 0-16,0 21 0,0-21 0,0 0 15,21 0-15,-21-1 0,0 1 16,0 0-16,0 0 0,0-21 16,0 20-16,-21-20 0,21 0 0,-22-1 0,22-20 15,0 21-15,0-43 16,0 21-16,0-20 0,0-1 0,22-21 16,-1 0-16,0 1 0,0-22 0,0 0 15,0-22-15,22 1 0,-22-21 16,21 0-16,1-1 0,-1 1 0,0 0 15,1-22-15,-22-21 0,21 22 0,-21-22 16,0 1-16,-21 20 0,0-21 16,0 1-16,-21-1 0,0 22 0,-21-22 15,-1 0-15,-20 22 16,21-22-16,-22 22 0,22-1 0,-22 22 16,22-1-16,-22 1 0,43 21 0,-21 0 15,21 0-15,0 21 0,21-22 16,21 22-1,0 0-15,0 0 0,21-21 0,-20 21 16,20 0-16,0 0 0,1-21 16,-1 0-16,0 21 0,-21-21 0,22 0 15,-1-1-15</inkml:trace>
  <inkml:trace contextRef="#ctx0" brushRef="#br0" timeOffset="54407.67">14012 11515 0,'0'0'0,"-21"-43"32,21 22-32,21 21 15,0-21-15,1 0 0,-1 0 16,21 0-16,-21-1 0,0 1 0,22 0 16,-22 0-16,21 0 0,-21 0 0,1-1 15,-1 1-15,-64 21 16,22 0-1,-21 21-15,21 22 0,-22-22 16,1 21-16,21 1 0,0-1 0,-22 0 16,43 1-16,0-22 0,0 21 15,0-21-15,0 22 0,0-22 16,0 0-16,0 0 0,22 0 0,-1-21 16,21 21-16,-21-21 0,0 0 15,22 0-15,-22 0 0,0 0 0,21 0 16,-20-21-16,20 0 0,-21 21 0,21-21 15,-20 0-15,-1 0 0,0-22 16,0 22-16,0-21 0,0-1 0,1 1 16,-1 0-16,0 21 0,0-22 15,-21 22-15,0 0 0,0 0 0,21 0 16,-21-1-16,21 22 0,1 0 16,-1 0-16,0 0 15,0 22-15,0-1 0,-21 0 16,21 0-16,1 0 0,-22 22 15,0-22-15,0 0 0,0 21 0,0-21 16,0 1-16,0-1 0,0 0 0,0 0 16,0 0-16,0 0 15,-22-21 1,22-21 0,0 0-16,0 0 15,0 0-15,0 0 0,0-1 16,0 1-16,0-21 0,0 21 15,22 0-15,-22-22 0,0 22 0,21 0 16,0 0-16,0 21 0,-21-21 16,21-1-16,0 1 0,1 21 15,-1 0-15</inkml:trace>
  <inkml:trace contextRef="#ctx0" brushRef="#br0" timeOffset="55668.12">15198 11240 0,'21'0'15,"0"0"1,0-22-16,0 22 16,0-21-16,1 21 0,-1-21 0,0 0 15,0 21-15,0-21 0,-21 0 0,21 21 16,-21-22-16,22 22 0,-22-21 15,-22 21 1,1 0 0,0 0-16,0 0 0,0 21 0,0 1 15,-1 20-15,1-21 0,0 21 0,0-20 16,0 20-16,21 0 16,-21-21-16,21 22 0,0-22 0,0 21 15,0-21-15,0 1 0,21-1 16,0-21-16,0 21 0,0-21 0,0 0 15,22 0-15,-22 0 0,21 0 0,1 0 16,-1 0-16,-21 0 0,21-21 16,1 0-16,-1-1 0,-21 1 0,22 0 15,-22 0-15,0-21 0,0 20 16,0-20-16,0 21 0,1-21 0,-22 20 16,21 1-16,-21 0 0,0 0 0,0 42 31,-21 0-31,-1 0 15,22 1-15,-21-1 0,0 21 16,21-21-16,-21 0 0,21 1 0,0-1 16,-21 0-16,21 0 0,-21 0 0,21 0 15,0-42 17,0 0-17,0 0-15,21 0 0,-21 0 16,21-1-16,0-20 0,0 21 0,0-21 15,-21 20-15,22-20 0,-1 21 16,-21 0-16,21 21 0,0 0 16,0 0-1,-21 21-15,0 21 0,21-21 16,-21 1-16,0 20 0,0-21 0,22 0 16,-22 22-16,21-22 0,0 0 15,-21 0-15,21 0 0,0 0 16,0-21-16,1 0 0,-1 0 15,0 0-15,0 0 0,0 0 16,0-21-16,1 0 0,-1 0 0,21 0 16,-21 0-16,0-1 0,22-20 15,-22 21-15,21-21 0,1-1 0,-22 22 16,21-21-16,-21 21 0,0-22 0,1 22 16,-1 0-16,0 21 15,-21-21-15,0 42 31,0 0-31,-21-21 16,21 21-16,0 0 16,21-42 15,0 0-15,-21 0-16,0 0 15,21 21-15,-21-21 0,0-1 16,-21 22-1,0 0-15,0 0 16,0 0-16,21 22 0,-22-1 16,1 0-16,0 21 0,21-21 15,0 22-15,-21-1 0,21 0 0,0-20 16,0 20-16,0 0 0,0-21 16,0 1-16,21-1 0,0 0 0,22 0 15,-22 0-15,21-21 0,0 0 0,1 0 16,-22 0-16,21 0 0,1 0 15,-1-21-15,-21 0 0,21 0 0,1 0 16,-22-22-16,21 22 0,-21-21 16,1 21-16,-1-22 0,0 1 15,-21 0-15,0-1 0,21 22 0,-21-21 16,0 21-16,0-1 0,-21 22 31,21 22-31,0-1 0,-21 21 16,0-21-16,21 22 0,0-1 15,0-21-15,0 21 0,0-20 0,0 20 16,0-21-16,0 0 0,0 0 16,0 1-16,0-1 0,0 0 0,21-21 15,0 0-15,0 0 0,0 0 16</inkml:trace>
  <inkml:trace contextRef="#ctx0" brushRef="#br0" timeOffset="56280.08">17949 10689 0,'0'0'0,"0"-42"0,-21 21 16,21 0-16,0-22 0,-21 22 15,21-21-15,0 21 0,0-22 0,0 22 16,0 0-16,0 42 16,0 0-1,0 0-15,0 22 0,0-1 16,0 0-16,0 1 0,-21-1 0,0 22 15,-1-22-15,1 0 0,0 1 0,0-22 16,0 21-16,0 0 16,-1-20-16,1-1 0,0 0 0,0 0 15,0 0-15,21-42 32,21 0-17,0 0-15,0 0 0,0-1 16,22-20-16,-1 21 0,-21-21 0,22 20 15,20 1-15,-21-21 0,1 21 16,-1 21-16,0-21 0,1 21 0,-1 0 16,-21 0-16,0 21 0,1-21 0,-22 21 15,0 0-15,0 0 16,-22 22-16,-20-22 0,21 0 0,-21 0 16,-22 21-16,22-20 0,-1-1 0,-20 0 15,21 0-15,-1 0 0,1 0 16,0-21-16,20 22 0,1-1 0,0-21 15,0 0-15,21-21 32,21-1-32,0 1 0,0 0 0,22 0 15,-22-21-15</inkml:trace>
  <inkml:trace contextRef="#ctx0" brushRef="#br0" timeOffset="56552.55">18796 10287 0,'0'0'0,"0"21"0,0 0 0,-21 1 16,0 20-16,-1 0 0,1 1 0,-21-1 15,21 21-15,-22-20 0,22-1 0,-21 22 16,21-22-16,-22 21 0,1-20 16,21 20-16,-21 1 0,-1-22 0,22 22 15,-21-1-15,21-21 0,-22 22 16,22-22-16,0 1 0,0-1 0,0 0 15,-1-21-15,1 1 0,21-1 0,0 0 16,0 0-16,0 0 16,21-21-1,1-21-15,20 0 0,-21 0 16,0-22-16,22 22 0</inkml:trace>
  <inkml:trace contextRef="#ctx0" brushRef="#br0" timeOffset="57099.83">18902 10964 0,'-21'0'15,"-1"22"1,1-1-16,0-21 16,21 21-16,-21 0 0,0 0 15,21 0-15,-21 1 0,21-1 0,-22 0 16,22 21-16,-21-21 0,21 1 15,0-1-15,0 0 0,21-42 32,1 21-17,-1-21-15,0-1 0,0 1 0,0 0 16,22-21-16,-22 21 0,0-1 16,0 1-16,0 0 0,0 0 15,1 0-15,-1 0 0,0 21 0,-21 21 31,0 0-31,0 0 0,0 0 16,0 0-16,0 22 0,0-22 0,0 0 16,0 21-16,0-20 0,0-1 15,0 0-15,21-21 0,0 21 0,0 0 16,1-21-16,-1 0 0,21 0 16,-21 0-16,22 0 0,-1-21 0,0 0 15,22 0-15,-22 0 0,0-1 0,22 1 16,-22-21-16,1 21 0,-22-22 15,0 1-15,0 21 0,-21-21 0,0 20 16,0-20-16,0 21 0,0 0 16,-21 21-16,0-21 0,-22 21 15,22 0-15,-21 0 0,21 0 0,-22 0 16,22 0-16,-21 21 0,21-21 16,0 0-16,-1 21 0,1-21 0,21 21 15</inkml:trace>
  <inkml:trace contextRef="#ctx0" brushRef="#br0" timeOffset="57580.03">20637 10668 0,'0'0'0,"0"-21"0,0-21 15,0 20-15,22 1 0,-22 0 0,0 0 16,0 42 0,0 0-16,-22 0 15,1 22-15,0-1 0,0 0 0,0 22 16,0-1-16,21 1 0,-22 21 16,1-1-16,0 1 0,0 0 0,0-1 15,0 1-15,-1 21 0,1-22 0,0 1 16,0 0-16,0-1 0,0 22 15,21-21-15,0-22 0,-22 22 0,22-21 16,-21-1-16,21 1 0,-21-22 16,21 0-16,0 1 0,0-1 15,0-21-15,0 0 0,0 0 0,0-42 32,0 0-32,0 0 0,0 0 15,0-22-15,0-20 0</inkml:trace>
  <inkml:trace contextRef="#ctx0" brushRef="#br0" timeOffset="57904.43">20426 11007 0,'0'0'0,"0"-64"16,0 22-16,0-22 0,84-147 31,-41 168-31,-1 1 0,0 21 0,1 0 16,-1 0-16,22-1 0,-22 22 15,0 0-15,22 0 0,-22 22 0,-21-1 16,22 0-16,-22 21 0,0 1 16,0-1-16,-21 0 0,0 1 0,0-22 15,0 21-15,-42 0 0,21-20 0,-1 20 16,-20-21-16,0 0 0,-1 0 16,1 1-16,0-1 0,21 0 0,-22 0 15,22-21-15,0 0 0,0 0 16,0 0-16,-1 0 15,44 0 1,-1 0 0,21-21-16,-21 0 0,0 0 15,22-1-15</inkml:trace>
  <inkml:trace contextRef="#ctx0" brushRef="#br0" timeOffset="58284.46">21294 10710 0,'0'0'0,"0"-21"16,0 0 0,0 0-16,0 0 0,0 0 0,0-1 15,0 1-15,21 0 0,0 21 0,0-21 16,0 0-16,0 0 0,1 21 16,-1 0-16,0 0 0,0 0 0,0 0 15,0 21-15,1 0 0,-1 21 16,0-21-16,0 1 0,-21 20 0,21-21 15,-21 21-15,0-20 0,0 20 16,0-21-16,0 0 0,0 0 0,0 1 16,-21-1-16,0 0 0,0 0 15,0-21-15,-1 0 16,22-21 0,0 0-16,0 0 15,0-1-15,0 1 0,0 0 16,22 0-16,-1-21 0,0 20 0,-21 1 15,21 21-15,0-21 0,-21 0 16,21 21-16,1-21 0,-1 0 0,0 21 16,0-22-16,21 22 0,-20-21 15,-1 21-15,21-21 0</inkml:trace>
  <inkml:trace contextRef="#ctx0" brushRef="#br0" timeOffset="58679.47">22225 10372 0,'0'0'15,"-21"0"1,0 0-16,-1 21 0,1 0 16,0 0-16,-21 0 0,21 22 15,-1-22-15,-20 0 0,21 21 0,0 1 16,-22-22-16,22 21 0,0 1 16,0-1-16,21-21 0,0 21 0,0-20 15,0-1-15,0 21 0,0-21 0,21 0 16,0 1-16,0-1 0,1-21 15,20 21-15,-21-21 0,21 0 0,-20 0 16,20 0-16,0 0 0,-21 0 16,22 0-16,-1-21 0,0 0 15,1-1-15,-22 1 0,21 0 0,-21 0 16,1 0-16,-22 0 0,0-22 16,0 1-16,0 21 0,-22-22 0,1 1 15,0 21-15,0-21 0,-21 20 0,20 1 16,1 0-16,0 0 0,0 0 15,0 21-15,0 0 16,21 21-16,0 0 16,0 0-16,0 0 0,0 1 15,21-1 1,0-21-16,0 0 0,21 0 0,1 0 16</inkml:trace>
  <inkml:trace contextRef="#ctx0" brushRef="#br0" timeOffset="59008.1">22945 10456 0,'0'0'16,"-22"0"-1,1 0 1,0 43-16,0-22 0,0 21 0,0 1 16,21-1-16,-22 21 0,22-20 15,-21 20-15,21 1 0,0-1 16,-21 1-16,21 20 0,0 1 0,-21 0 15,21-22-15,-21 22 0,21 0 16,0-22-16,-21 22 0,-1-22 0,1 22 16,0-22-16,0 22 0,0-21 0,0-1 15,-1 1-15,1-1 0,0-21 16,0 1-16,0-1 0,21-21 0,0 0 16,0 1-16,0-1 0,-21-21 15,21-21 1,0-1-16,0 1 0,21-21 0,-21 0 15,21-1-15,0-20 0,0 20 16,0-20-16,-21-22 0,22 22 16</inkml:trace>
  <inkml:trace contextRef="#ctx0" brushRef="#br0" timeOffset="59275.55">22796 10859 0,'0'0'0,"22"-64"0,-1 1 15,21 20-15,-21-20 0,0 20 16,1 22-16,-1-21 0,0 21 0,21-22 15,-21 43-15,1-21 0,20 21 16,-21 0-16,0 0 0,0 0 0,-21 21 16,22 1-16,-22-1 0,0 0 15,0 21-15,0-21 0,0 22 16,0-22-16,-22 21 0,1-21 0,0 1 16,0-1-16,-21 0 0,-1 0 15,22 0-15,-21 0 0,-1-21 0,22 22 16,0-22-16,0 0 0,0 0 0,42 0 31,0 0-15,21-22-16,-20 1 0,-1 0 15</inkml:trace>
  <inkml:trace contextRef="#ctx0" brushRef="#br0" timeOffset="59611.66">23241 10753 0,'21'0'31,"0"0"-15,0-21-16,1 21 15,-1-22-15,0 1 0,21 0 0,-21 21 16,1-21-16,-1-21 0,0 20 0,-21 1 16,0 0-16,0 0 0,0 0 15,-21 21 1,0 0-16,-1 21 15,1 0-15,-21 0 0,21 0 16,0 1-16,21 20 0,-22-21 0,22 21 16,-21-20-16,21-1 0,0 0 15,0 0-15,0 0 0,0 0 0,0 1 16,0-1-16,21 0 16,1-21-16,-1 0 15,21 0-15,-21 0 0,22 0 0,-22 0 16,21-21-16,0 0 0,22-1 15,-22 22-15,1-21 0</inkml:trace>
  <inkml:trace contextRef="#ctx0" brushRef="#br0" timeOffset="59919.56">23982 10562 0,'0'0'0,"0"-21"0,0 0 0,0 0 16,0-22-16,0 22 0,0 0 15,0 0-15,0 0 0,21 0 16,0-1-16,0 22 0,0 0 15,1 0-15,-1 0 0,0 22 0,0-1 16,0 0-16,-21 21 0,21 1 16,1-22-16,-22 21 0,21 0 0,-21 1 15,0-1-15,0-21 0,0 22 16,0-22-16,0 0 0,0 21 0,0-21 16,-21-21-16,21 22 0,-22-1 15,1-21-15,0 0 16,21-21-1,0-1 1,0 1-16,0 0 0,0 0 16,21 0-16,-21 0 0,21-22 0,1 1 15,-1 0-15,21-22 0,-21 22 16,22-22-16</inkml:trace>
  <inkml:trace contextRef="#ctx0" brushRef="#br0" timeOffset="60584.09">25040 9716 0,'-127'127'15,"85"-64"-15,-1-21 16,1 1-16,21-1 0,-21 22 0,-1-1 16,22 1-16,0-1 0,-21 1 15,42-1-15,-22-21 0,1 22 0,21-22 16,-21 22-16,21-22 0,0-21 15,0 22-15,0-22 0,0 0 0,0 0 16,21-21-16,0 0 16,1 0-16,-1 0 0,0 0 15,0 0-15,21-21 0,1 0 0,-22 0 16,21-1-16,1 1 16,-22-21-16,0 21 0,21 0 0,-21-22 15,1 22-15,-22 0 16,21 21-16,-21 21 15,0 21-15,0-20 0,-21-1 16,21 21-16,0-21 0,-22 22 16,22-22-16,0 0 0,0 0 0,0 0 15,0 0-15,0 1 16,22-22-16,-1 0 0,0 0 16,0 0-16,0 0 0,0 0 15,22-22-15,-22 1 0,21 21 0,-21-21 16,1 0-16,20-21 0,-21 20 15,0-20-15,0 21 0,1-21 16,-22-1-16,21 22 0,-21 0 0,21 0 16,-21 0-16,0 42 15,0 21-15,0-21 16,-21 22-16,0-1 0,-1 0 0,22 1 16,-21-1-16,0 0 0,0 1 15,-21-1-15,20 21 0,1-20 0,0 20 16,0 1-16,0-1 0,0 1 15,-1-1-15,1 1 0,21-1 16,0 1-16,-21-22 0,21 22 0,0-22 0,0-21 16,0 21-16,0-20 15,-21 20-15,21-21 0,0 0 16,-21-21-16,0 0 0,-1 0 16,22-21-16,-21 0 15,0 0-15,0-22 0,0 1 0</inkml:trace>
  <inkml:trace contextRef="#ctx0" brushRef="#br0" timeOffset="60756.07">24299 10266 0,'0'0'0,"0"-21"0,0 0 0,0-1 0,21 22 15,1-21-15,-1 21 16,0 0-16,0-21 0,21 21 0,-20 0 15,20-21-15,0 0 0,1 21 0,-1-21 16,0-1-16,1 22 0</inkml:trace>
  <inkml:trace contextRef="#ctx0" brushRef="#br0" timeOffset="61640.09">25082 10202 0,'0'0'15,"-21"22"-15,-21-1 0,21 0 0,0 0 0,-1-21 16,22 21-16,22-21 16,20 0-16,0 0 15,1-21-15,20 0 0,1 0 16,-1 0-16,22-1 0,21 1 0,-22-21 15,22 21-15,-21-22 0,-1 1 0,1 0 16,-21-1-16,-1-20 16,-42 21-16,22-1 0,-43 1 0,0 0 15,0 20-15,-22-20 0,1 21 16,0 0-16,-21 21 0,21 0 0,-22 0 16,1 0-16,0 42 0,-1-21 15,1 22-15,0 20 0,-1 1 0,1-1 16,0 1-16,-1 20 0,22 1 15,-21 0-15,21-1 0,-1 22 0,1-21 16,-21 21-16,42-1 0,-21-20 0,0 21 16,-1 0-16,22 21 0,0-21 15,0-1-15,0 1 0,0 0 0,0 0 16,0 0-16,-21-22 0,0 1 16,0 0-16,0-1 0,21-20 15,-21-1-15,-1 1 0,1-22 0,21-21 16,0 22-16,0-22 0,43-21 15,-22-21 1,21 0-16,-21-22 0,43 1 0,-22 0 16,22-22-16,-22 1 0,21-1 0,1 1 15,-22-1-15,-21-21 0,22 22 16,-22-22-16,-21 1 0,0-22 0,0 21 16,-42-21-16,20 22 0,-20 20 15,0-21-15,-1 43 0,1-21 16,-21 20-16,20 1 0,1 21 0,21 0 15,-22-1-15,22 22 0,0-21 16,21 0-16,0 0 16,21 21-16,0 0 0,22-21 15,-1 21-15,0-21 0,1 21 16,20-22-16,-20 1 0,20 0 0,1 0 16,-1 0-16,1-22 0,-1 22 15,-21-21-15,1 0 0,-1 20 0,0-20 16,-20 21-16,-1 0 0,0 0 15,-21-1-15,-21 44 32,21-1-32,-21 0 0,-1 21 15,1-21-15,0 22 0,-21-1 0,42-21 16,-21 22-16,-1-1 0,1-21 16,0 0-16,0 0 0,21 1 0,0-1 15,0 0-15,0 0 0,-21-21 0,21 21 16,21-42 15,0 0-31,-21 0 0,21-22 0,0 22 16</inkml:trace>
  <inkml:trace contextRef="#ctx0" brushRef="#br0" timeOffset="61785">26120 10181 0,'0'0'0,"0"-42"31,-22 42-31,1 0 15,42 0 17,1 0-32,-1 0 0,0-21 15,21 21-15</inkml:trace>
  <inkml:trace contextRef="#ctx0" brushRef="#br0" timeOffset="62032.09">26860 9652 0,'0'0'0,"-21"0"16,0 0-16,0 21 0,0 0 0,0 1 15,-1 20-15,1 21 0,0-20 0,0-1 16,-21 22-16,20-22 0,1 21 16,0 1-16,0-22 0,0 22 0,0-1 15,-1 1-15,1-22 0,21 0 16,0 1-16,-21-1 0,21 0 0,0-20 15,0-1-15,0 0 0,0 0 16,21-21-16,0 0 16,1 0-16,-1 0 0,21-21 15,-21 21-15,0-21 0</inkml:trace>
  <inkml:trace contextRef="#ctx0" brushRef="#br0" timeOffset="62356.07">26860 10372 0,'0'0'15,"22"0"-15,-1 0 0,0 0 16,0 0-16,0-21 0,0 21 0,22-22 16,-22 22-16,21-21 0,-21 0 15,22 21-15,-22-21 0,21 0 16,-21 0-16,1-1 0,-1 1 0,0 21 16,-21-21-16,0 0 0,0 0 15,0 0-15,-21 21 0,-22-22 16,22 22-16,-21 0 0,0 0 15,-1 22-15,1-1 0,0 0 0,-1 0 16,22 21-16,-21-20 0,21 20 0,-1 0 16,1 1-16,21-1 0,0 0 15,0 1-15,0-22 0,0 21 0,21-21 16,1 0-16,20 1 0,0-1 16,1 0-16,20 0 0,-21 0 0,43-21 15,-21 0-15,-1 0 0,22 0 16,-1 0-16,1-21 0,21 21 15,-21-21-15</inkml:trace>
  <inkml:trace contextRef="#ctx0" brushRef="#br0" timeOffset="62887.15">29231 9864 0,'0'0'0,"0"-21"0,-21-1 0,-21 22 16,20 0-16,-20 0 0,0 0 15,-1 0-15,1 0 0,0 0 0,-22 22 16,43-1-16,-21 0 16,-1 0-16,22 0 0,0-21 0,0 21 15,21 1-15,0-1 0,0 0 16,0 0-16,0 0 0,21 0 16,0-21-16,0 0 0,22 0 0,-22 22 15,21-22-15,-21 0 0,22 0 16,-22 0-16,0 0 0,0 0 0,0 0 15,-42 0 17,-21 0-32,21 21 0,-22-21 15,1 21-15,0-21 0,21 21 0,-22-21 16,1 21-16,0 0 0,20 1 16,-20-22-16,21 21 0,21 0 15,0 0-15,0 0 16,21-21-16,0 0 15,0 0-15,22 0 0,-22 21 0,21-21 16,22 0-16,-22 0 0,0 0 16,1 0-16,-22 22 0,0-22 0,0 21 15,-21 0-15,0 0 0,0 21 16,-21-20-16,0 20 0,-21 0 0,-1 1 16,-20-1-16,20 21 0,-20-20 15,-1-1-15,1-21 0,21 22 16,-22-1-16,22-21 0,-1 0 15,1 22-15,21-22 0,-21 0 0,20 0 16,1 0-16,-21-21 0,21 21 0,-22 1 16,1-22-16</inkml:trace>
  <inkml:trace contextRef="#ctx0" brushRef="#br0" timeOffset="63695.31">16764 12488 0,'0'0'0,"-21"0"0,0 0 16,-1 22-16,22-1 16,22-21-1,-1 0-15,0 0 0,0 0 0,21 0 16,1-21-16,-1 21 0,22-22 16,-22 1-16,43 0 0,-22 0 0,1 0 15,-1 0-15,-21-1 0,1-20 16,-1 21-16,-21 0 0,-21 0 15,-42-1-15,0 1 16,-1 21-16,-41 0 0,20 0 0,-21 21 16,1 1-16,-1-1 0,0 0 0,1 0 15,20 0-15,-20 0 0,20 1 16,22-1-16,-22 0 0,43 0 0,0 0 16,0 0-16,21 1 0,0-1 15,21 0-15,0-21 0,0 21 16,22-21-16,-1 0 0,0 0 15,1 21-15,20-21 0,-21 0 0,1 0 16,-1 0-16,22 0 0,-22 0 16,0 0-16,-21 0 0,1 0 15,-22 21-15,0 1 0,-22 20 16,-20-21-16,-21 21 0,-1 22 16,1-22-16,-22 22 0,21-1 0,-20-20 15,-1 20-15,22-21 0,-1 22 16,1-22-16,20 1 0,1-22 0,21 21 15,21-21-15,0 0 0,0 22 0,21-22 16,0 0-16,21 0 16,1-21-16,-22 0 0,21 0 0,1 0 15,20 0-15,-21 0 0,1 0 16,20-21-16,-20 21 0,-1-21 16,21 0-16,-20 0 0,20-22 15</inkml:trace>
  <inkml:trace contextRef="#ctx0" brushRef="#br0" timeOffset="64196.02">17230 13060 0,'0'0'0,"0"-42"0,21 20 0,-21 1 16,0 0-16,0 0 0,21 0 15,0 0-15,0-1 0,0 1 0,1 0 16,-1 0-16,21 21 0,-21-21 16,22 21-16,-22 0 0,21 0 0,-21 0 15,0 21-15,22-21 16,-22 21-16,-21 21 0,0-20 0,0 20 15,0-21-15,0 21 0,-21 1 0,0-22 16,-22 21-16,22 1 0,-42-22 16,20 21-16,1-21 0,0 0 0,-1 1 15,1-1-15,21 0 0,0-21 16,-1 21-16,1-21 0,64-21 31,-22 21-31,0-21 16,21 0-16,1-1 0,-1-20 0,0 21 15,1-21-15,-1 20 0,0-20 16,1 0-16,20-1 0,-21 1 0,1 0 16,-1 21-16,-21-22 15,0 22-15,1 21 0,-22-21 0,-22 42 16,1 0 0,0-21-16,-21 43 0,21-22 15,-22 0-15,22 21 0,0-21 16,0 22-16,0-1 0,-1-21 0,1 22 15,21-22-15,-21 21 0,21-21 0,0 22 16,0-22-16,0 0 0,0 0 16,0 0-16,0 0 0,0 1 0,21-22 15,0 0-15,1 21 0,20-21 0,-21 0 16,0 0-16,22 0 16,-1-21-16,-21-1 0,21 22 0,1-21 15</inkml:trace>
  <inkml:trace contextRef="#ctx0" brushRef="#br0" timeOffset="64479.8">18754 12806 0,'0'0'15,"0"-21"-15,0-43 16,-22 64-16,1 0 0,0 0 16,0 0-16,0 0 0,0 0 0,-22 21 15,22 22-15,0-22 16,0 21-16,0-21 0,-1 22 0,1-1 0,0 0 15,0 1-15,21-1 16,0-21-16,0 22 0,0-1 0,0-21 16,0 0-16,0 22 0,0-22 0,0 0 15,0 0-15,21-21 0,0 21 16,0 0-16,1-21 0,-1 0 0,0 0 16,0 0-16,21 0 0,-20 0 15,20 0-15,-21 0 0,21-21 0,1 21 16,-22-21-16,21 0 0,1 0 0,-22 0 15</inkml:trace>
  <inkml:trace contextRef="#ctx0" brushRef="#br0" timeOffset="65079.62">19219 13060 0,'-21'0'31,"21"-21"-15,21 0-1,0 21-15,1-22 0,-1 22 0,21-21 16,-21 0-16,22 0 0,-22 0 0,21 0 16,-21-1-16,0 1 0,1 0 15,-22 0-15,0 0 0,0 0 0,0-1 16,-22 22 0,1 0-16,-21 0 0,21 0 0,-22 0 15,22 22-15,-21-22 0,0 42 16,20-21-16,1 0 0,-21 22 0,21-1 15,0 0-15,21-21 0,0 22 16,0-1-16,0-21 0,0 22 0,0-22 16,0 0-16,0 0 0,21 0 0,0 0 15,0 1-15,0-1 0,22-21 16,-1 0-16,-21 0 0,21 0 0,22 0 16,-22 0-16,1 0 0,-1 0 15,21 0-15,-20-21 0,-1-1 0,0 1 16,22 0-16,-22 0 0,-21-21 15,22 20-15,-22-20 0,0 0 16,0-22-16,0 22 0,1-22 0,-1 1 16,-21 21-16,0-22 0,0 1 15,21 20-15,-21-20 0,21 20 0,-21 22 16,21 0-16,-21 0 0,0 0 0,0 42 16,0 0-1,0 0-15,0 0 0,0 22 0,0-1 16,0 0-16,-21 22 0,21-1 15,0-20-15,0 20 0,0 1 0,0-22 16,0 0-16,0 1 0,0-1 16,0-21-16,0 22 0,0-22 0,0 0 15,0 0-15,21 0 0,0-21 16,1 21-16,-1-21 16,0 0-16,0 0 0,21 0 0,-20-21 15,20 0-15,0 0 0</inkml:trace>
  <inkml:trace contextRef="#ctx0" brushRef="#br0" timeOffset="65495.78">21399 12637 0,'0'0'0,"43"-43"16,-22 22-16,0 0 0,-21 0 0,0 0 16,0-1-16,-21 1 15,-21 21-15,20 0 0,-20 0 0,21 0 16,-21 0-16,20 0 0,-20 0 15,0 21-15,21-21 0,-1 22 0,-20-1 16,21 0-16,0 0 0,21 0 16,0 0-16,0 1 0,0-1 15,0 0-15,21 0 0,0 0 16,0 0-16,0 1 0,22-1 0,-1-21 16,-21 21-16,22 0 0,-1 21 0,0-20 15,1-1-15,-22 0 0,0 0 16,0 0-16,-21 0 0,0 1 15,0-1-15,0 0 0,-21 0 16,0 0-16,0-21 0,-22 21 0,1-21 16,21 0-16,-22 22 0,1-22 0,0 0 15,-1 0-15,1 0 0,0 0 16,21 0-16,-22 0 0,22 0 0,0 0 16,0 0-16,0 0 15,21-22-15,0 1 0,21 0 16,0 0-16,0 0 15,0 0-15,0-1 0,1 1 0,20-21 16</inkml:trace>
  <inkml:trace contextRef="#ctx0" brushRef="#br0" timeOffset="66692.17">22056 12404 0,'0'0'16,"0"-21"-16,0-1 0,-22 44 47,22 20-47,0-21 0,-21 0 0,21 22 15,-21-1-15,21 0 0,-21 1 16,21-1-16,0 0 0,-21 22 16,0-22-16,-1 0 0,22 1 15,-21-1-15,0 0 0,21-20 0,0-1 16,0 21-16,-21-21 0,21 0 15,0 1-15,21-22 32,0 0-32,0-22 0,1 1 15,-1 0-15,0 0 0,21-21 0,43-43 32,-43 43-32,-21 20 0,22 1 0,-22 0 0,0 0 15,0 0-15,0 0 0,1 21 16,-1 0-16,-21 21 15,0 0 1,0 0-16,0 0 0,0 0 16,21 1-16,-21-1 0,0 0 0,21 0 15,-21 0-15,21 0 0,0 1 16,1-1-16,-1-21 0,0 21 0,21 0 16,-21-21-16,22 0 0,-1 0 15,22 0-15,-22 0 0,21 0 0,-20 0 16,-1 0-16,22 0 0,-22-21 0,0 0 15,1 0-15,-1-1 0,0 1 16,1 0-16,-22-21 0,0-1 16,0 22-16,0-21 0,0 0 15,-21-1-15,0 22 0,0 0 0,0 0 16,0 0-16,0-1 0,-21 22 16,0 0-16,0 0 15,0 0-15,0 22 0,-1-22 0,1 21 16,21 0-16,0 21 0,-21-21 15,21 1-15,0-1 0,0 21 0,0-21 16,0 0-16,0 1 0,21-1 16,0 0-16,-21 0 0,22 0 0,20 0 15,-21-21-15,0 0 0,0 0 16,22 0-16,-22 0 0,21 0 16,-21 0-16,1 0 0,20-21 0,-21 21 15,21-21-15,-20 0 0,20 0 16,-21 0-16,0-22 0,0 22 0,1-21 15,-1 21-15,0-1 0,-21-20 16,0 21-16,0 0 0,0 0 0,0-1 16,-21 22-1,0 0-15,-1 0 0,1 22 0,0-22 16,0 21-16,21 0 0,-21 21 0,0-21 16,21 1-16,0 20 0,0-21 15,0 21-15,0-20 0,0-1 0,0 0 16,0 21-16,21-21 15,0 1-15,0-22 0,0 21 0,0 0 16,22-21-16,-22 0 0,21 21 16,1-21-16,-1 0 0,0 0 0,1 0 15,-1-21-15,0 0 0,1 0 0,-1-1 16,-21-20-16,21 0 0,1-1 16,-1 1-16,-21 0 0,22-22 0,-1 1 15,-21 20-15,0-20 0,0-1 16,1 1-16,-22-1 0,0-20 0,0 20 15,0 22-15,0 0 0,0-1 16,0 1-16,-22 21 0,1 0 0,0 21 16,0 21-16,0 0 15,0 21-15,-1 1 0,1-1 16,21 21-16,-21-20 0,21 20 0,0-20 16,0 20-16,0 1 0,0-22 15,21 21-15,0-20 0,1-1 0,-1 22 16,0-22-16,0-21 0,0 21 15,0-20-15,1-1 0,-1 0 0,0 0 16,0 0-16,0-21 0,0 0 16,1 0-16,-1 0 0,0-21 15,0 0-15,0 0 0,0-22 0,1 22 16,-1 0-16,-21-21 16,21-1-16,-21 22 0,0-21 0</inkml:trace>
  <inkml:trace contextRef="#ctx0" brushRef="#br0" timeOffset="66891.77">24320 12404 0,'0'0'16,"-42"0"-16,21 0 0,42 0 31,0 0-31,0 0 0,22 0 16,-22 0-16,42 0 0,-20 21 0,20-21 15,-20 0-15,20 21 0,1-21 16,-22 0-16,21 0 0,-20 0 15,-1 0-15,0 0 0,1 0 0,-22 0 16,21 0-16,-21 0 0,1 0 16,-1 0-16</inkml:trace>
  <inkml:trace contextRef="#ctx0" brushRef="#br0" timeOffset="67039.8">25590 12700 0,'0'0'0,"0"-21"47,0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4:25:24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868 0,'0'0'0,"-21"-21"16,0 21-16,0-21 0,-1-1 0,1 22 15,21-21-15,-21 21 0,0 0 16,0 0 0,21 21-16,-21 1 0,21 20 15,0 21-15,0 1 0,0-1 0,0 1 16,0-1-16,0 22 0,0-21 16,0 20-16,0 1 0,0 0 0,0-22 15,0 22-15,0-22 0,0 1 16,0-22-16,-22 22 0,22-22 15,0-21-15,-21 21 0,21-20 16,0-1-16,-21-21 16,0-21-1,21-1-15,-21 1 0,0 0 16,21-21-16</inkml:trace>
  <inkml:trace contextRef="#ctx0" brushRef="#br0" timeOffset="576.98">3069 1228 0,'0'0'0,"-21"-21"0,0-22 0,0 1 16,21 0-16,0-22 15,0 22-15,0-1 0,0 1 0,0 0 16,21-1-16,0 22 0,21-21 16,-21 0-16,22 20 0,20-20 15,-20 21-15,41 0 0,-20 0 0,20-1 16,-20 1-16,21 21 0,-1 0 15,1 0-15,-22 21 0,22 22 0,-21-22 16,-1 21-16,1 22 0,-22-1 16,0 1-16,1 20 0,-1-20 0,-21-1 15,0 22-15,0-21 16,1-1-16,-22-21 0,0 22 0,0-1 16,0-20-16,0-1 0,0 22 15,0-43-15,-22 21 0,1-21 0,0 0 16,21 1-16,-21-22 0,0 0 15,0 0-15,-1-22 0,22 1 16,-21 0-16,21-21 0,0-1 16,0 1-16,0 0 0,0-1 0,0-20 15,0-1-15,0-20 0,0 20 16,43-42-16,-22 22 0,21-1 0,0 0 16,1 22-16,20-22 0,1 22 15,20-1-15,1 22 0,-21 0 0,20 20 16,-20 1-16,20 21 0,-20 21 15,-22 22-15,22-1 0,-22 0 16,0 22-16,1-1 0,-22 22 16,21 0-16,-42-1 0,0 1 0,21 0 15,-21-22-15,0 22 0,0-22 16,0 22-16,0-21 0,0-1 0,-21 1 16,0-22-16,0 21 0,21-20 15,-21-1-15,0-21 0,21 22 0,0-22 16,0 0-16,21-21 15,0 0 1</inkml:trace>
  <inkml:trace contextRef="#ctx0" brushRef="#br0" timeOffset="2607.98">6117 1651 0,'0'0'0,"0"21"0,21-21 31,0 0-31,-21-21 16,22 0-16,-1 21 0,0-21 0,-21 0 15,21-1-15,0 1 16,-21 0-16,21-21 0,-21 21 0,0-1 16,0-20-16,0 21 0,0-21 15,0-1-15,0 22 0,-21-21 0,0-1 16,0 1-16,-21 0 0,20 21 15,-20-1-15,0 1 0,-1 21 0,-20 0 16,21 0-16,-1 0 0,-20 21 16,20 22-16,1-1 0,0 0 0,-1 1 15,22 20-15,0 1 0,0-1 16,21 1-16,0-1 0,0 1 0,0-22 16,0 22-16,21-22 0,0 0 15,0-21-15,22 22 0,-22-22 16,21-21-16,1 0 0,-1 0 0,0 0 15,1 0-15,-22-21 0,21 0 16,0-1-16,1 1 0,-22-21 0,21 0 16,-21-1-16,1 1 0,-1 0 15,0-1-15,0 1 0,0 0 0,-21-22 16,0 22-16,21-1 0,-21 1 16,22 0-16,-22 21 0,0-1 0,0 1 15,0 42 1,0 22-16,0-22 0,0 21 15,-22 1-15,22-1 0,0 0 16,0 1-16,0-1 0,0 21 16,0-20-16,0-1 0,0 0 0,0-20 15,22 20-15,-1-21 0,0 0 16,0 0-16,21-21 0,-20 0 0,-1 0 16,21 0-16,-21 0 0,22 0 15,-1-21-15,-21 0 0,21-21 0,-20 21 16,-1-22-16,0 1 0,0 0 15,0 20-15,0-20 0,-21-21 0,0 20 16,0 22-16,0-21 0,0-1 16,0 22-16,0 0 0,0 0 0,0 42 15,0 0 1,-21 22-16,0-22 16,0 21-16,21 0 0,0-20 0,-21 20 15,21 0-15,0 1 0,-21-1 16,21-21-16,0 21 0,0-20 0,0-1 15,0 0-15,21-21 16,0 0-16,0 0 16,0-21-16,0 0 15,1-1-15,-1-20 0,-21 21 0,21-21 16,0-1-16,0 1 0,0 21 16,1-22-16,-1 1 0,0 0 0,0-1 15,0 22-15,-21 0 0,21 21 0,1 0 16,-22 21-1,21 0-15,-21 1 0,21-1 16,-21 21-16,0-21 0,0 22 16,21-22-16,-21 21 0,21-21 0,0 22 15,-21-22-15,22 21 0,-1-21 16,0 0-16,0 1 0,-21-1 0,21-21 16,0 0-16,22 0 0,-22 0 15,0 0-15,0 0 0,0 0 0,1-21 16,20-1-16,-21-20 0,0 21 15,0-21-15,22 20 0,-22-20 0,0 0 16,0 21-16,0-22 0,1 1 0,-1 0 16,0 20-16,-21 1 15,0 0-15,0 0 0,0 0 0,0 42 32,0 0-32,0 0 0,0 22 0,0-22 15,0 0-15,0 21 0,0-21 16,0 22-16,0-22 0,0 0 0,0 21 15,0-20-15,0-1 0,0 0 16,21 0-16,0-21 0,0 0 0,1 21 16,-1-21-16,0 0 0,0 0 0,21-21 15,-20 21-15,20-21 0,0 0 16,-21 0-16,22-1 0,-22 1 0,21-21 16,-21 21-16,22-22 15,-22 22-15,0-21 0,21 0 0,-20 20 16,-22-20-16,21 21 0,0 0 15,-21 0-15,21-1 0,-21 44 32,0-1-32,0 21 0,0-21 15,-21 0-15,21 22 0,0-22 16,0 21-16,0-21 0,0 22 0,0-22 16,21 21-16,-21-21 0,21 1 15,0-1-15,1 0 0,20 0 0,-21 0 16,21-21-16,1 0 0,-1 0 15,0 0-15,1 0 0,-1 0 16,22-21-16,-22 0 0,0 0 0,22 0 16,-22-1-16,22 1 0,-22 0 15,0 0-15,-21-21 0,22 20 0,-22-20 16,0 21-16,-21-21 0,0-1 16,0 1-16,0 21 0,0-22 0,-21 1 15,0 21-15,0 0 0,-22 0 16,22 21-16,-21 0 0,-1 0 0,22 21 15,-21 0-15,0 0 0,-1 0 16,1 22-16,21-1 0,-22 0 0,22-21 16,0 22-16,21-1 0,0 0 15,0-20-15,0-1 0,0 21 16,0-21-16,21 0 0,0 1 16,1-22-16,20 0 0,-21 0 15,0 0-15,22 0 0,-22 0 0,0-22 16,21 1-16,-21 21 0,22-21 15,-22 0-15,0 0 0,0-22 0,0 22 16,22 0-16,-43-21 0,21 21 0,0-22 16,0 1-16,0 21 0,-21 0 15,0-1-15,0 1 0,0 0 0,0 42 32,0 0-32,0 1 0,-21-1 0,0 21 15,21-21-15,0 22 0,-21-1 16,21-21-16,0 21 0,0-20 0,0-1 15,0 0-15,0 0 0,21 0 16,-21 0-16,21 1 0,22-22 0,-22 0 16,0 0-16,21 0 0,-21 0 15,22 0-15,-22-22 0,21 22 0,1-21 16,-22 0-16,21 0 0,0-21 0,-20 20 16,-1-20-16,21 0 0,-21-1 15,0 1-15,1-21 0,20-1 0,-42 1 16,21-1-16,-21 1 15,21-22-15,-21 43 0,0-22 0,0 22 16,0-1-16,0 1 0,0 21 16,-21 21-16,0 0 15,0 42-15,0-21 0,21 43 16,-43-22-16,22 22 0,0 20 0,0-20 16,0-1-16,21 1 0,-22-1 15,1 1-15,21-22 0,0 22 0,0-22 16,0 0-16,0-20 0,0-1 0,0 21 15,0-21-15,21 0 16,1-21-16,-1 0 0,21 22 0,-21-22 16,22 0-16,-1 0 0,0-22 15,1 1-15</inkml:trace>
  <inkml:trace contextRef="#ctx0" brushRef="#br0" timeOffset="3353.02">11261 783 0,'0'0'0,"0"-21"15,0-21-15,0 21 0,-22-22 0,22 22 16,-21-21-16,0 21 0,0-22 16,0 22-16,0 0 0,-1 0 0,1 21 15,0 0-15,0 0 0,-21 0 16,20 0-16,1 21 0,-21 21 0,21 1 16,-22-1-16,1 21 0,21 1 0,-21 21 15,-1-1-15,1 1 0,21-22 16,0 22-16,-1-21 0,1-1 15,21 1-15,0-1 0,0-21 16,0 1-16,21-1 0,1 0 0,20 1 16,0-22-16,1 0 0,-1-21 15,21 0-15,1 0 0,-1 0 0,1 0 16,-1 0-16,1-21 0,-22 0 16,22 0-16,-1-1 0,-20-20 0,20 0 15,-21-1-15,1 1 0,-22 0 0,21-1 16,-21-20-16,1-1 0,-22 1 15,0-22-15,0 22 0,0-1 16,0 1-16,-22-1 0,-20 1 16,0-1-16,-1 22 0,1 21 0,-21-22 0,-22 22 15,21 0-15,-20 21 16,20 0-16,1 0 0,20 21 0,1 0 16,21 22-16,0-22 0,21 21 15,0 22-15,21-1 0,0 1 0,21-1 16,1 1-16,-1-1 0,0 22 15,22-22-15,-22 1 0,1-1 0,-1 1 16,0-1-16,-21 1 0,22-1 16,-22 1-16,0-1 0,-21 1 0,0-1 15,0 1-15,0-22 0,0 1 0,0-1 16,0 0-16,-21 1 16,0-22-16,0 0 0,-22 0 0,22 0 15,0-21-15,0 0 0,0 0 0,-1 0 16,1 0-16,0 0 0,21-21 15,0 0-15,0 0 16,0-22-16,21 1 0,0 0 16,22-1-16,-22-20 0,21-1 0</inkml:trace>
  <inkml:trace contextRef="#ctx0" brushRef="#br0" timeOffset="3693.42">12065 974 0,'0'0'0,"0"21"15,-21 21 1,0-21-16,-1 22 0,1-1 0,21 0 16,-21 1-16,0-1 0,21 0 15,0 1-15,0-1 0,0-21 0,0 22 16,0-22-16,0 0 0,21 0 16,0 0-16,0 0 0,1-21 0,20 0 15,-21 0-15,21 0 0,1 0 16,-1-21-16,-21 21 0,22-21 0,-1-21 15,-21 21-15,21-1 0,-20-20 16,-1 21-16,0-21 0,0-1 0,0 1 16,-21 0-16,21-1 0,-21 22 15,0-21-15,0 21 0,-21 21 32,0 0-32,21 21 15,0 0-15,0 0 0,0 0 0,0 0 16,0 1-16,0-1 15,0 0-15</inkml:trace>
  <inkml:trace contextRef="#ctx0" brushRef="#br0" timeOffset="4176.17">12636 1312 0,'0'0'16,"22"0"-16,-1 0 16,0 0-16,0 0 0,0 0 15,0 0-15,1-21 16,-1 0-16,0 21 0,0-21 0,0 0 15,0 0-15,1-1 0,-1 1 16,-21 0-16,0 0 0,21 0 16,-21 0-16,0 42 15,0 0 1,-21 0-16,0 0 0,21 0 0,0 22 16,-22-22-16,1 21 0,21-21 15,0 22-15,0-22 0,0 0 16,0 0-16,0 0 0,0 1 15,21-22-15,1 21 0,-1-21 0,0 0 16,21 0-16,-21 0 0,22 0 0,-22 0 16,21-21-16,1-1 0,-1 22 15,-21-21-15,21 0 0,-20 0 0,20-21 16,-21 20-16,21-20 0,-20 0 16,-1 21-16,0-22 0,0 1 0,0 21 15,0 0-15,-21-1 0,0 1 16,22 42-16,-22 1 15,0-1-15,0 21 16,0-21-16,0 22 0,0-1 0,0-21 16,0 21-16,-22-20 0,22-1 15,0 0-15,0 21 0,-21-21 16,21 1-16,0-1 16,0-42-1,21 21-15,-21-22 16,22 1-16</inkml:trace>
  <inkml:trace contextRef="#ctx0" brushRef="#br0" timeOffset="4433.01">13970 614 0,'0'0'0,"0"-42"0,0-1 0,0 22 0,0 0 16,-21 42-1,0 0 1,-1 0-16,22 22 0,0-22 0,-21 21 15,21 1-15,-21 20 0,21-21 0,-21 22 16,21-22-16,0 22 0,0-22 16,0 22-16,-21-22 0,21 0 0,0 1 15,0-1-15,0-21 0,0 21 16,0-20-16,0-1 0,0 0 0,0 0 16,21-21-1,0 0-15,0 0 0,0-21 16,1 21-16,20-21 15</inkml:trace>
  <inkml:trace contextRef="#ctx0" brushRef="#br0" timeOffset="4660.39">14309 995 0,'0'0'0,"0"21"16,0 0-16,0 0 0,0 1 15,-22-1-15,1 0 0,0 0 0,21 21 16,-21-20-16,21-1 0,0 0 15,0 0-15,0 0 0,0 0 0,0 1 16,0-1 0,21-21-16,0 0 0,0 0 15,1 0-15,-1 0 0,21 0 16,-21 0-16,22-21 0,-1-1 0,0 22 16,1-21-16,-1 0 0,0-21 15,1 21-15,-1-22 0</inkml:trace>
  <inkml:trace contextRef="#ctx0" brushRef="#br0" timeOffset="5272.37">14838 1080 0,'0'0'0,"21"0"31,-21 21-31,0 0 16,-21 0-16,0 0 0,-1 0 0,22 1 15,0-1-15,-21 0 0,21 0 0,0 0 16,0 0-16,0 1 16,0-1-16,0 0 0,21-21 15,1 0-15,-1 21 0,0-21 16,0 0-16,0 0 0,0 0 15,1 0-15,-22-21 16,0 0-16,21 0 0,-21-1 0,0 1 16,0-21-16,0 21 0,0-22 15,0 1-15,21 0 0,-21-1 0,0 1 16,0 21-16,21-21 0,0 20 16,-21 1-16,21 21 0,1-21 0,-1 21 15,0 0-15,21 0 0,-21 21 16,22-21-16,-22 21 0,21 22 15,1-22-15,-22 21 0,0-21 16,0 22-16,0-1 0,0-21 0,-21 22 16,0-1-16,0-21 0,0 0 0,0 22 15,0-22-15,0 0 0,0 0 16,0 0-16,0-42 31,0 0-15,0 0-16,0 0 15,0-1-15,0-20 0,0 21 0,22-21 16,-1-1-16,0 1 16,21 0-16,-21-1 0,22-20 0,20 20 15,-20 1-15,-1 0 0,0 21 16,1-1-16,-1 1 0,-21 21 0,21 0 16,-20 0-16,20 0 0,-21 21 15,0 22-15,0-22 0,-21 21 0,0 1 16,0-1-16,0 0 0,0 1 15,0-1-15,-21 0 0,0 1 0,0-22 16,0 21-16,21-21 0,-21 0 0,-1 1 16,1-1-16,21 0 0,-21-21 15,0 0-15,0 21 0,0-21 16,-1 0-16,1 0 0,0 0 16,0-21-16,0 0 0,-22 0 0</inkml:trace>
  <inkml:trace contextRef="#ctx0" brushRef="#br0" timeOffset="5480.55">15134 529 0,'0'0'0,"-21"0"0,-43 0 15,43 0 1,0 0-16,0 21 15,0-21 1,0 22-16,-1-22 16,1 21-16,0-21 0,0 21 15</inkml:trace>
  <inkml:trace contextRef="#ctx0" brushRef="#br0" timeOffset="5665">13906 783 0,'0'0'0,"-21"0"0,21 21 0,21-21 32,22 0-32,-22 22 0,0-22 15,21 0-15,-20 0 0,20 0 16,0 0-16,-21 0 0,22 0 0,-22 0 16,21 0-16,-21 21 0,1-21 15,-1 21-15,-21 0 0</inkml:trace>
  <inkml:trace contextRef="#ctx0" brushRef="#br0" timeOffset="6404.6">2836 2582 0,'0'0'0,"-21"0"16,42 0 15,0 0-31,1 0 0,20 0 16,-21 0-16,0 0 0,22 0 15,-1 0-15,0 22 0,1-22 16,20 0-16,1 0 0,-1 0 16,22 0-16,21 0 0,-1 0 0,1 0 15,21 0-15,0 0 0,21 0 16,22-22-16,-1 22 0,43 0 0,-22-21 16,22 21-16,21 0 0,0-21 15,21 21-15,0 0 0,0 0 0,0-21 16,21 21-16,0 0 0,21 0 15,-21-21-15,22 21 0,-22-21 0,21 21 16,-21-22-16,1 22 0,20-21 16,-21 0-16,-21 0 0,21 21 0,-21-21 15,0 0-15,0-1 0,0 22 16,-21-21-16,0 21 0,0 0 16,-22-21-16,1 21 0,-21 0 15,-1 0-15,1 0 0,-22 0 0,0 0 16,-21 0-16,-21 0 0,0 0 15,-21 0-15,-21 0 0,0 0 0,-22 0 16,-21 0-16,1 0 0,-22 0 16,0 0-16,0 0 0,-42 0 31,0 0-31,0 0 16,-22 0-16,22 0 0,-21 0 0,21 0 15</inkml:trace>
  <inkml:trace contextRef="#ctx0" brushRef="#br0" timeOffset="7056.23">2434 3768 0,'0'0'15,"0"-21"-15,0-1 0,0 1 0,21 0 16,-21 0-16,0 42 31,0 21-15,0-20-16,0 20 0,0 0 0,0 22 15,0-1-15,0 1 0,0-1 16,-21 1-16,0 20 0,0-41 0,21 20 16,-21 1-16,-1-22 0,1 22 15,0-22-15,21-21 0,0 21 0,0-20 16,-21-1-16,21 0 0,0 0 16,0 0-16,0-42 31,21 0-31,0 0 0</inkml:trace>
  <inkml:trace contextRef="#ctx0" brushRef="#br0" timeOffset="7345.61">3090 4297 0,'21'0'16,"1"0"-16,-1 0 0,0-21 16,0 0-16,0-1 15,0 1-15,-21 0 0,0 0 0,0 0 16,0 0 0,-21 21-1,0 0-15,0 21 16,0-21-16,0 21 0,-1 0 0,22 0 15,0 0-15,0 1 16,43-22 0</inkml:trace>
  <inkml:trace contextRef="#ctx0" brushRef="#br0" timeOffset="7988.73">4445 3641 0,'0'0'0,"-64"42"31,86-42-15,-1-21-16,21 0 15,0 0-15,1-1 0,20 1 16,-20-21-16,41 21 0,-20-22 0,-22 1 16,22 0-16,-22 21 0,0-22 0,1 1 15,-22 0-15,-21 20 16,0 1-16,0-21 0,-21 21 0,-22 21 16,1 0-16,-22 0 0,1 0 15,-22 0-15,1 21 0,20 0 0,-21 21 16,22 1-16,-1-1 0,22 0 15,0 22-15,-1-22 0,22 22 0,0-22 16,21 22-16,0-22 0,0 0 16,0-21-16,42 22 0,-20-22 0,20 0 15,-21 0-15,43-21 0,-22 0 16,21 21-16,1-21 0,-22 0 16,22 0-16,-1 0 0,-20 0 0,20-21 15,-21 21-15,-20-21 0,-1 21 16,0 0-16,-21-21 0,-21 21 15,0 0-15,-43 0 0,22 0 16,-22 0-16,1 21 0,-1-21 16,-20 42-16,20-20 0,1-1 0,20 21 15,1 0-15,0 1 0,20-1 16,1 0-16,21-20 0,-21 20 0,21 0 16,0-21-16,0 22 0,42-22 15,-20 0-15,20-21 0,0 21 0,1-21 16,20 0-16,1 0 15,-1 0-15,1-21 0,-1 21 0,1-21 16,20 0-16,-20 0 0,-22-1 0,22-20 16,-22 21-16,0-21 0,1 20 15,-1-20-15,-21 21 0</inkml:trace>
  <inkml:trace contextRef="#ctx0" brushRef="#br0" timeOffset="8168.63">5292 3852 0,'0'0'0,"0"-42"0,0 21 0,0 0 15,21 21 1,0 21-1,0 0-15,-21 0 0,21 0 0,0 1 16,22 20-16,-22-21 0,0 21 16,0 1-16,22-22 0,-22 0 15,0 21-15,0-20 0,0-1 0,-21 0 16,21 0-16,1-21 16,-1 0-16,0-21 15,-21 0-15,21 0 0,0-1 16</inkml:trace>
  <inkml:trace contextRef="#ctx0" brushRef="#br0" timeOffset="8361.52">5821 3768 0,'0'0'0,"-106"0"31,85 0-31,-22 21 0,22 0 0,-21 0 16,21 22-16,-22-22 0,22 21 15,-21 0-15,21 1 0,0-1 16,-1 0-16,1-20 0,0 20 0,0 0 15,21-21-15,0 22 0,0-22 16,0 0-16,21-21 0,0 0 16,22 0-16,-22-21 0,21 21 0,0-21 15,1 0-15</inkml:trace>
  <inkml:trace contextRef="#ctx0" brushRef="#br0" timeOffset="8645.36">6117 3768 0,'0'0'0,"21"-21"15,-21 42 17,-21 0-32,21 0 0,-21 0 15,21 22-15,0-22 0,0 21 16,0 22-16,0-22 0,0 21 0,0 1 16,0-1-16,0 1 0,0-1 0,0 1 15,-21-1-15,21 22 0,-21 0 16,21-22-16,0 22 0,-22 0 0,1-1 15,0 1-15,21-22 0,0 1 16,-21-1-16,21-20 0,-21-1 16,21 0-16,0 1 0,0-22 0,0 0 15,0-42 1,21 0-16,0-22 0,0 1 16,0 0-16</inkml:trace>
  <inkml:trace contextRef="#ctx0" brushRef="#br0" timeOffset="8937.19">6138 4360 0,'0'0'0,"0"-84"0,0-1 0,0 0 16,21 1-16,-21 20 0,22 1 0,-22 20 15,21 1-15,0 0 0,0 21 16,0-1-16,0-20 0,22 42 0,-22-21 16,21 0-16,1 21 0,-1 0 15,-21 0-15,21 0 0,1 21 0,-22 0 16,0 0-16,0 22 0,-21-22 0,0 21 15,0 0-15,0 1 0,-21-22 16,-21 21-16,-1 1 0,1-22 0,0 21 16,-1-21-16,1 22 0,0-22 15,-1-21-15,22 21 0,0-21 0,0 0 16,0 0-16,21-21 16,21 0-1,0-22-15,21 22 0,-20-21 16,20-1-16,0 1 0,1 0 0,-1-22 15</inkml:trace>
  <inkml:trace contextRef="#ctx0" brushRef="#br0" timeOffset="9153.06">6985 3239 0,'0'0'0,"42"-43"0,-21 22 0,-21 0 0,0 0 16,0 42 0,0 21-16,0-21 15,0 22-15,0 20 0,-21-20 0,0 20 16,21 1-16,-21-22 0,21 21 15,0 1-15,0-22 0,-21 22 0,21-22 16,0 0-16,0 1 0,0-1 16,0 0-16,0-20 0,0 20 15,0-21-15,21 0 0,0-21 16,21 0-16,-20 0 0,20-21 16,0 21-16,1-21 0,20-21 0,-21 20 15</inkml:trace>
  <inkml:trace contextRef="#ctx0" brushRef="#br0" timeOffset="10184.99">7853 3683 0,'0'0'0,"21"-42"0,-21 21 0,0-1 0,0 1 16,-21 0-16,0 0 0,-22 0 15,22 21-15,0 0 0,-21 0 0,20 0 16,1 0-16,-21 0 16,21 21-16,-22 0 0,22 21 0,-21-20 15,21 20-15,0 0 0,-1 1 0,1-1 16,21 0-16,0 1 0,0-22 15,0 21-15,0 0 0,0-20 0,0-1 16,0 0-16,21 0 0,1-21 16,-1 0-16,21 0 0,127-42 15,-126 21-15,-1-1 16,-21 1-16,22 0 0,-1 0 16,-21-21-16,21 20 0,-20-20 0,-1 21 15,-21-21-15,0 20 0,21-20 16,-21 21-16,0 0 0,0 0 15,0 42 1,0 0-16,0 0 16,-21 0-16,0 22 0,21-22 0,0 0 15,0 21-15,0-21 0,0 22 16,0-22-16,0 0 0,0 21 0,21-20 16,0-22-16,0 21 0,0 0 0,22-21 15,-1 0-15,-21 0 0,21 0 16,1 0-16,-1-21 0,0 21 0,-20-21 15,20-1-15,0 1 0,1 0 16,-22 0-16,21 0 0,-21-22 0,0 22 16,22 0-16,-22-21 0,0 21 15,0-1-15,0 1 0,-21 0 16,0 42 0,0 0-1,-21 1-15,21-1 0,0 21 16,0-21-16,0 0 0,0 1 0,0-1 15,0 0-15,0 0 0,0 0 16,21 0-16,1-21 0,-1 0 0,0 0 16,0 0-16,0 0 0,22 0 0,-1 0 15,-21-21-15,21 0 16,1 21-16,-22-21 0,21 0 0,1 0 0,-22-1 16,0-20-16,0 21 15,0 0-15,0-22 0,1 1 0,-1 21 16,0-21-16,-21 20 0,21 1 0,-21 42 31,0 1-31,-21-1 16,0 21-16,21-21 0,-21 0 15,-1 22-15,1-22 0,0 21 0,21-21 16,-21 1-16,21-1 0,-21 0 0,21 0 16,0 0-16,0 0 15,0-42 16,0 0-31,21 0 0,0 0 16,0 0-16,0-1 0,1 1 0,-1-21 16,21 21-16,-21-22 0,22 1 15,-22 0-15,21 21 0,-21-22 0,22 1 16,-22 21-16,21 0 0,-21-1 16,0 22-16,1 0 0,-22 22 0,0-1 15,0 21-15,0-21 0,0 22 0,0-1 16,0 0-16,0-21 0,0 22 15,0-1-15,0-21 0,0 0 0,0 22 16,21-22-16,0 0 0,21-21 16,-21 21-16,1-21 0,20 0 15,-21 0-15,21 0 0,1 0 0,-22 0 16,21-21-16,-21 21 0,22-21 16,-22 0-16,21 0 0,-21 21 0,1-22 15,-1-20-15,0 21 0,0 0 0,-21-22 16,21 22-16,-21-21 0,0-22 15</inkml:trace>
  <inkml:trace contextRef="#ctx0" brushRef="#br0" timeOffset="10488.82">9144 3006 0,'0'0'0,"-42"21"0,-1 0 16,1 0-16,0 22 0,20-22 0,-20 0 15,21 0-15,0 0 0,0 0 16,21 1-16,42-22 16,-21 0-16,0-22 15,22 22-15,-22-21 0,21 0 0,-21 0 16,0 0-16,1 0 0,-1-1 16,-21 1-16,0 0 0,0 0 0,0 0 15,-21 0-15,-1 21 16,1 0-16,0 0 0,0 0 15,-21 0-15,20 21 0,-20 0 0,21 0 16,-21 0-16,20 0 0,1 1 16,0-1-16,0 0 0,21 0 0,0 0 15,0 0-15,0 1 0</inkml:trace>
  <inkml:trace contextRef="#ctx0" brushRef="#br0" timeOffset="15436.5">5355 3704 0,'0'21'47,"0"1"-47,0-1 15,-21 0-15,21 21 0,0-21 0,0 22 16,0-22-16,0 21 0,0-21 16,0 22-16,0-22 0,0 0 0,0 0 15,0 0-15,21 1 0,-21-1 16,0 0-16,21 0 15,0-21 1,1 0 0,-22-21-16,0 0 0,21 21 15,0-21-15,0-1 16,0 1-16,0 21 0,1 0 16,-22-21-16,21 21 0,0 0 15,0 0-15,0 0 0,0 0 16,1-21-16,-1 21 0,21 0 0,-21-21 15,22 0-15,-1 21 0,0-22 16,22 1-16,-22 0 0,22 0 0,-1 0 16,22-22-16,-22 22 0,43-21 15,-21 21-15,21-22 0,-1 22 16,1-21-16,-21 0 0,0 20 0,-22 1 16,22 0-16,-43 0 0,22 21 15,-22 0-15,-21 0 0,21 0 0,-20 21 16,-1 0-16,-21 0 0,0 1 15,0 20-15,0-21 0,0 0 0,0 22 16,0-22-16,0 0 0,0 21 16,0-21-16,0 1 0,0-1 15,21-21 1,0 0-16,0-21 16,22 21-16,-1-22 0,0-20 15,1 21-15,-1 0 0,21-22 0,1 1 16,-22 0-16,22 21 15,-22-22-15,0 1 0,1 0 0,-1 20 16,0-20-16,-20 42 0,-1 0 16,0 0-16,0 0 0,0 21 0,-21 0 15,21 22-15,-21-22 0,0 21 16,22 1-16,-22-22 0,21 21 0,-21 0 16,0-20-16,21 20 0,-21-21 0,21 0 15,0 0-15,-21 1 0,21-1 16,1-21-16,-1 0 0,0 0 0,0 0 15,21 0-15,-20 0 0,20-21 16,0-1-16,1 1 0,-1-21 0,21 21 16,-20-22-16,20 22 15,-20-21-15,-1 0 0,0-22 0,1 22 16,-1-22-16,-21 22 0,0 0 16,0-1-16,1 1 0,-22 21 0,21 0 15,-21 42 1,0 0-16,0 0 0,0 21 0,0 1 15,0-1-15,0-21 0,0 22 16,0-1-16,0-21 0,21 21 0,-21-20 16,21-1-16,0 0 0,0-21 15,1 0-15,-1 0 0,21 0 0,-21 0 16,22 0-16,-1 0 0,0-42 16,22 20-16,-1 1 0,1 0 15,-1-21-15,1-1 0,-1 22 0,1-21 16,-22 0-16,0-22 0,1 22 15,-22 21-15,0-22 0,0 22 0,-21 0 16,0 0-16,0 42 16,-21 0-16,0 21 0,0 1 15,0-1-15,-22 22 0,22-22 16,-21 21-16,21-20 0,-22-1 0,22 22 16,0-22-16,0-21 0,21 21 15,0-20-15,0-1 0,21 0 0,21-21 16,1 0-16,-1 0 0,21 0 0,22-21 15</inkml:trace>
  <inkml:trace contextRef="#ctx0" brushRef="#br0" timeOffset="16220.19">12086 3090 0,'0'0'0,"21"-42"0,-21-21 16,0 84-1,0 0-15,0 0 16,0 21-16,0 1 0,0 20 16,-21 1-16,0-22 0,0 22 15,21-1-15,-21 1 0,-1-22 0,1 21 16,0-20-16,0-1 0,21 0 15,-21 1-15,21-22 0,-21 0 0,21 0 16,0 0-16,0 1 0,21-44 31,21 1-31,-21 0 0,0 0 16,22 0-16,-22-22 0,21 1 16,-21 21-16,22-43 0,-22 22 0,21 0 15,-21-1-15,22 1 0,-22 0 16,0-1-16,0 22 0,0 21 15,1 21 1,-22 22-16,21-22 0,-21 21 16,0-21-16,0 22 0,21-1 0,0 0 15,-21-20-15,21 20 0,0-21 16,-21 0-16,22 0 0,20 1 0,-21-22 16,0 0-16,22 21 0,-1-21 15,-21 0-15,21 0 0,1-21 0,20 21 16,-20-22-16,-1 1 0,0 0 15,1 0-15,-22-21 0,0-1 0,0 1 16,-21 0-16,0-22 0,0 1 0,0-1 16,-21 1-16,-21 20 15,-1-20-15,1 20 0,21 1 0,-22 0 16,1-1-16,21 22 0,-21 0 16,20 21-16,1 0 0,0 0 0,21 21 15,0 0-15,0 1 16,0 20-16,0-21 0,0 21 0,0 1 15,0-1-15,0 0 0,21 1 16,0-22-16,1 21 0,20-21 0,-21 1 16,21-1-16</inkml:trace>
  <inkml:trace contextRef="#ctx0" brushRef="#br0" timeOffset="16608.49">13335 3302 0,'0'0'0,"0"-21"0,0 0 0,0-22 16,0 22-16,0 0 0,0 0 16,0 0-16,21 0 0,0-1 0,0 1 15,22 21-15,-22 0 0,21 0 16,-21 0-16,22 0 0,-22 21 0,21 1 16,-21-1-16,22 21 0,-22-21 15,0 22-15,0-1 0,0 0 0,1 1 16,-1-1-16,0 0 0,-21 1 15,0-1-15,0 0 0,0-21 16,0 1-16,0-1 0,0 0 0,-21-21 31,0 0-31,-1-21 16,22 0-16,0-1 0,0-20 16,0 21-16,0-21 0,0-1 15,0 22-15,0-21 0,22-1 0,-1 1 16,0 0-16,0-1 0,0 22 15,22-21-15,-22 21 0,21 0 0,0-22 16,-20 22-16,20 0 16,0 21-16,1-21 0,-1 0 0,0-1 15,1 22-15</inkml:trace>
  <inkml:trace contextRef="#ctx0" brushRef="#br0" timeOffset="16788.65">14541 2963 0,'0'22'0,"0"-44"0,0 65 0,0-22 15,0 0-15,0 21 0,0-20 16,0 20-16,0 0 0,0-21 0,0 22 15,0-22-15,-21 21 0,21-21 16,-21 1-16,0 20 0,21-21 0,0 0 16,0 0-16,0 1 15,0-44 17,0 1-17,0 0-15,21-21 0,0 21 0</inkml:trace>
  <inkml:trace contextRef="#ctx0" brushRef="#br0" timeOffset="17092.99">14584 2858 0,'0'0'0,"0"-22"0,0 1 0,-21 0 15,-1 21 1,1 0-16,0 21 16,21 0-1,21-21 16,0 0-31,1 0 0,-1 0 16,0-21-16,0 0 0,-21 0 16,21 0-16,-21 0 0,0-1 15,0 1-15,0 0 0,0 0 16,-21 0-16,0 21 0,0 0 16,0 0-16,-1 0 0,1 0 0,0 0 15,0 21-15,0 0 0,21 0 16,0 0-16,0 1 0,0 20 0,0-21 15,0 0-15,21 0 0,0 1 16,0-1-16,0 0 0,22-21 16,-22 0-16</inkml:trace>
  <inkml:trace contextRef="#ctx0" brushRef="#br0" timeOffset="17333">15261 2667 0,'0'0'0,"0"-21"0,0 0 0,0 0 0,0-1 15,0 44 1,0-1-16,-21 21 16,21 0-16,-21-20 0,0 41 15,21-21-15,-22 1 0,1 20 16,0 1-16,0-22 0,0 22 16,0-1-16,21 1 0,-22-1 0,1-21 15,21 1-15,0-1 0,0 0 0,0-20 16,0 20-16,21-42 0,22 21 15,-22-21-15,21 0 0,1 0 0,20 0 16,-21-21-16,1 0 0</inkml:trace>
  <inkml:trace contextRef="#ctx0" brushRef="#br0" timeOffset="17704.93">15684 3196 0,'-21'0'16,"21"21"-1,21-21 17,1 0-32,-1-21 0,0 21 0,21-21 15,-21 0-15,22 21 0,-22-21 0,21 0 16,-21 21-16,1-22 0,-1 1 16,0 0-16,-21 0 0,21 0 0,-21 0 15,0-1-15,0 1 16,-21 21-16,0 0 0,0 0 0,-22 0 15,22 21-15,-21 1 0,-1-1 16,1 0-16,21 21 0,-21 1 16,-1-1-16,22 21 0,0-20 0,0-1 15,21 0-15,0-20 0,0 20 16,0-21-16,0 0 0,21 0 0,0 1 16,21-1-16,-20-21 0,20 0 15,-21 0-15,21 0 0,1-21 0,-1-1 16,0 1-16,1 0 0,-22-21 15,21 21-15,1-22 0,-1 1 0,-21 0 16,0-1-16</inkml:trace>
  <inkml:trace contextRef="#ctx0" brushRef="#br0" timeOffset="17948.39">15198 2773 0,'0'0'0,"21"0"31,21 0-31,-21 0 16,22 0-16,-1-21 0,0 0 0,1 21 15,-1-22-15,21 22 0,-20-21 16,-1 21-16,0-21 0,1 21 15,-1-21-15,0 0 0,22 21 16</inkml:trace>
  <inkml:trace contextRef="#ctx0" brushRef="#br0" timeOffset="18297.96">17420 2625 0,'0'0'0,"-21"0"0,0 0 0,21-21 15,0-1-15,21 22 16,0 0-16,21-21 0,22 21 15,-22-21-15,22 0 0,-1 21 0,1-21 16,-1 21-16,22 0 0,-22 0 16,1-21-16,21 21 0,-22 0 0,1 0 15,-22 0-15,21 0 0,-41 0 16,20 0-16,-21 0 0,-42 0 31,0 0-31,0 0 0,-22 0 0,-41 0 16</inkml:trace>
  <inkml:trace contextRef="#ctx0" brushRef="#br0" timeOffset="18540.97">17928 2582 0,'0'43'16,"0"-22"-16,0 0 15,-21 21-15,0-20 0,0 20 16,-1 0-16,1 1 0,0-1 15,0 0-15,0 22 0,21-22 0,-21 0 16,21 22-16,-22-22 0,22 1 16,0-1-16,0 0 0,0-21 0,0 22 15,0-22-15,0 0 0,0 0 16,0 0-16,22 1 0,-1-22 0,21 0 16,-21 0-16,0 0 15,22 0-15,-1-22 0,0 1 0</inkml:trace>
  <inkml:trace contextRef="#ctx0" brushRef="#br0" timeOffset="18888.95">19283 2604 0,'0'0'16,"-21"-22"-16,-1 1 0,1 0 0,0 0 15,0 21-15,0 0 0,0 0 0,-22 42 16,22-21-16,-21 22 0,-1-22 16,1 42-16,0-20 0,-1 20 0,1-20 15,0 20-15,21-21 0,-22 1 16,43 20-16,0-20 0,0-1 16,0 0-16,21 1 0,22-1 15,-22-21-15,21 0 0,1 0 0,20 1 16,-21-1-16,1-21 0,-1 0 15,22 0-15,-22 0 0,0 0 0,1 0 16,-1 0-16,0 0 0,-21 0 16,1-21-16,20-1 0,-21 22 0,0-21 15,0 21-15,1-21 0,-1 21 16,0-21-16,0 21 0,-21-21 16</inkml:trace>
  <inkml:trace contextRef="#ctx0" brushRef="#br0" timeOffset="20087.93">21145 2244 0,'0'0'0,"43"-21"16,-22-1-16,0 1 0,0 0 16,-21 0-16,0 0 0,0 0 15,-21 21 1,0 0-16,0 0 0,0 21 0,-1 0 15,-20 0-15,21 21 0,-21 1 16,20 20-16,-20 1 0,0 20 0,-1 1 16,22-21-16,-21 20 0,21-20 15,-22-1-15,22 1 0,0-1 0,21 1 16,0-1-16,0-20 0,21 20 16,0-21-16,22 1 0,-1-1 0,22-21 15,-1 22-15,1-22 0,-1-21 16,22 0-16,-1 0 0,1 0 15,21 0-15,-21-21 0,-22-1 0,22-20 16,-22 21-16,1-21 0,-22-1 16,0 22-16,-20-21 0,20-22 0,-42 22 15,0 0-15,21-22 0,-21 1 16,0-22-16,0 21 0,0-20 0,-21-1 16,0 22-16,0-1 0,-22 1 15,22-1-15,-42 22 0,20-1 0,-20 22 16,-1 0-16,1 0 0,-22 21 15,22 0-15,-1 0 0,-21 21 16,22 0-16,-1 0 0,1 22 0,21-1 16,-22 22-16,22-1 0,21 1 15,-1 20-15,22-20 0,0-1 16,0 1-16,43-1 0,-22-20 0,21-1 16,1 0-16,20 1 0,-21-22 15,22 0-15,-1 0 0,22 0 0,-21-21 16,20 0-16,-20 0 0,20 0 0,-20 0 15,-1 0-15,22-21 0,-43 21 16,22-21-16,-22 0 0,1 0 0,-1-1 16,0-20-16,-21 21 15,22 0-15,-22 0 0,0-1 0,0 1 0,0 0 16,1 21-16,-22 21 31,0 0-31,0 1 0,0-1 16,0 21-16,0-21 0,0 0 0,-22 22 15,1-22-15,21 0 0,0 0 0,0 0 16,-21 1-16,21-1 0,-21 0 16,21 0-16,-21 0 0,0-21 31,-1-21-31,22 0 16,0 0-16,0 0 0,0-1 15,0 1-15,0-21 0,22 0 16,-1 20-16,21-20 0,0 0 15,1-22-15,-1 22 0,22 0 0,-22 20 16,21 1-16,1 0 0,-22 0 16,22 21-16,-22 0 0,0 21 0,1 0 15,-22 0-15,0 22 0,0-1 16,-21 0-16,0 1 0,0-1 0,0-21 16,0 22-16,0-1 0,-21-21 0,0 0 15,0 0-15,21 1 0,-21-1 16,-1-21-16,22 21 0,-21-21 15,0 0-15,0-21 16,21 0-16</inkml:trace>
  <inkml:trace contextRef="#ctx0" brushRef="#br0" timeOffset="20540.79">24574 2117 0,'0'0'0,"0"-21"0,0-1 0,0 1 16,0-21-16,0 21 0,0 0 0,0-22 16,-21 22-16,0 0 0,0 0 15,0 21-15,-22 0 0,22 0 0,-21 0 16,0 0-16,-22 21 0,22 0 16,-22 21-16,1 1 0,-1-1 0,22 0 15,-22 22-15,22-1 0,0 1 16,-1-1-16,1 22 0,0-21 15,21-1-15,-1 1 0,22-1 16,0 1-16,0-22 0,0 0 0,22 1 16,20-1-16,-21-21 0,21 0 15,22 0-15,-22 1 0,22-1 0,-1-21 16,-20 0-16,20 0 0,1 0 0,-1-21 16,1-1-16,-22 22 0,21-21 15,-20-21-15,-1 21 0,0 0 0</inkml:trace>
  <inkml:trace contextRef="#ctx0" brushRef="#br0" timeOffset="22212.74">24786 2561 0,'0'0'0,"0"-21"0,0-21 0,0 21 16,0-1-16,-21 22 15,0 22 1,0-1-16,-1 0 0,1 21 0,0-21 16,0 22-16,-21-22 0,42 21 15,-22 1-15,1-22 0,21 21 0,0-21 16,0 0-16,0 1 0,0-1 15,0 0-15,0 0 0,21-21 16,1 21-16,-1-21 0,21 0 16,-21 0-16,22 0 0,-1-21 0,0 21 15,1-21-15,-1 0 0,21 0 16,-20-1-16,-1-20 0,-21 21 16,22-21-16,-22-1 0,0 1 0,-21 0 15,0-22-15,0 22 0,0-1 16,-21 22-16,0-21 0,-22 21 0,22 0 15,-21-1-15,-1 22 0,1 0 16,0 0-16,21-21 0,-22 21 0,22 0 16,42 0-1,22 0 1,-1 0-16,21 0 0,-20 0 16,41 0-16,-20 0 0,-1 0 0,22-21 15,-21 21-15,20-21 0,1 0 16,-22 0-16,22 21 0,-21-22 0,20 1 15,-41-21-15,20 21 16,-21 0-16,-20-1 0,-1-20 0,0 21 16,-21 0-16,0 0 0,0-1 15,0 1-15,-21 0 0,0 21 0,-1 0 16,-20 0-16,21 0 0,-21 21 16,20 22-16,-20-22 0,21 21 0,-21 22 15,-1-22-15,22 21 0,0 1 16,0-1-16,0 22 0,-22-21 0,43 20 15,-21 1-15,0-22 0,21 22 16,-21-21-16,21 20 0,0-20 0,0 20 16,0 1-16,0 0 0,0-1 15,0-20-15,0-1 0,0 1 16,0-22-16,0 1 0,0-1 0,0 0 16,0-21-16,0 1 0,21-22 15,0 0 1,-21-22-16,0 1 0,0 0 15,0-21-15,0 21 0,0-22 16,-21-20-16,0-1 0,0 1 0,-1-1 16,1 1-16,0-1 0,0 1 15,0-1-15,21 1 0,0 20 0,0-20 16,0 21-16,0-1 16,0 1-16,21 21 0,21-22 0,-21 22 15,22 0-15,20 0 0,1-21 16,-1 20-16,22 1 0,0-21 0,20 21 15,-20-22-15,21 1 0,-21 0 16,-1-1-16,1 22 0,0-21 0,-1 0 16,-20-1-16,-22 22 0,0-21 15,1-1-15,-22 22 0,-21 0 0,0-21 16,0 21-16,0-1 0,-21 1 16,0 21-16,-1-21 0,-20 21 0,21 0 15,0 0-15,0 0 0,-1 21 16,1 0-16,0 1 0,0 20 15,0 0-15,0 1 0,-1 20 16,1-21-16,0 43 0,0-21 0,0-1 16,0 22-16,-1-22 0,1 22 15,0 0-15,0-22 0,21 1 0,0 20 16,-21 1-16,21 0 0,-21-1 0,21-20 16,-22 20-16,22-20 0,0-1 15,0 1-15,-21-22 0,21 1 0,-21-1 16,21-21-16,0 21 0,0-20 15,0-1-15,21-21 16,22-21 0,-22 21-16,0-22 0,0 1 15,0-21-15,22 21 0,-22-22 0,-21 1 16,21 0-16,-21-22 0,0 1 16,0-1-16,0 1 0,0-1 0,0 1 15,0 20-15,-21-20 0,21-1 16,-21 22-16,-1 0 0,1 21 0,21-22 15,0 22-15,-21 0 0,21 0 16,21 0 15,0 21-31,1 0 0,-1 0 16,21-22-16,0 22 0,1-21 16,-1 21-16,0-21 0,1 0 0,20 0 15,-20 21-15,20-21 0,-21-1 16,1 1-16,-1-21 0,0 21 0,1 0 15,-22-22-15,0 22 0,-21 0 16,0 0-16,0 0 0,0-1 0,0 1 16,-21 21-1,0 0-15,0 0 16,-1 21-16,1 1 0,0-1 16,-21 0-16,21 0 0,-1 21 0,1-20 15,0 20-15,0-21 0,21 0 16,0 22-16,0-22 0,0 0 15,0 0-15,0 0 0,21-21 16,0 21-16,0 1 0,22-22 0,-22 0 16,21 0-16,1 0 0,-1 0 15,21 0-15,-20-22 0,-1 1 0,0 0 16,1 0-16,-22 0 0,21 0 16,-21-1-16,1-20 0,-1 0 0,0-1 15,0 22-15,-21-21 0,0 21 16,21 0-16,-21-1 0,-21 22 15,0 0 1,0 0-16,0 22 0,-1 20 0,1-21 16,0 21-16,0 1 15,0-1-15,0-21 0,21 22 0,-22-1 16,22-21-16,0 21 0,0-20 16,0-1-16,0 0 0,0 0 0,22-21 15,-1 21-15,0-21 0,0 0 16,0 0-16,0 0 0,1 0 0,20 0 15,-21 0-15,21-21 0,-20 21 16,20-21-16,0 0 0,1-22 0</inkml:trace>
  <inkml:trace contextRef="#ctx0" brushRef="#br0" timeOffset="24584.68">28130 2159 0,'22'0'16,"-1"0"-1,21 0-15,-21 0 0,22 0 16,-1-21-16,-21 0 0,21 21 15,1-21-15,-1-1 0,-21-20 16,22 21-16,-1 0 0,-21-22 0,21 1 16,-20 0-16,-1 21 0,-21-22 15,0 1-15,0 21 0,0-22 0,0 22 16,0 0-16,0 0 0,0 0 16,-21 21-16,-1 0 0,1 0 15,0 0-15,-21 42 0,21-21 0,-22 22 16,1 20-16,21 1 0,-22 20 15,1-20-15,0 20 0,-1 1 0,1 21 16,0-21-16,-1 20 0,22-20 16,-21 21-16,21-21 0,-22 20 0,43-20 15,-21 21-15,21-21 16,-21 20-16,21 1 0,-21-21 0,21 0 16,0-1-16,-21 1 0,0-22 0,21 22 15,-22-21-15,22-22 0,0 21 16,0-20-16,0-22 0,0 0 0,0 0 15,22 0-15,20-21 0,-21 0 16,21 0-16,1-21 0,20 21 0,-20-42 16,20 21-16,-21 0 0,22-22 15,-22 22-15,1-21 0,20-1 16,-42 1-16,22-21 0,-1 20 0,-21-20 16,0-1-16,-21-20 0,0-1 15,0 21-15,0-20 0,0 20 0,0 1 16,-21-1-16,0 1 0,-21 20 15,20-20-15,-20 21 0,0 20 0,-1-20 16,22 21-16,-21-21 0,21 20 16,0 1-16,-1 21 0,22-21 0,0 0 15,0 0-15,0 0 16,22-1-16,-1 22 0,0-21 16,21 0-16,-21 0 0,22 0 0,-1 0 15,0 21-15,1-22 16,-22 1-16,21 0 0,1 0 0,-22 0 15,21 0-15,-21 21 0,0-22 16,-21 44 15,-21-1-31,21 0 0,-21 0 16,0 0-16,21 0 0,-21 1 16,21-1-16,0 0 0,-21 0 0,21 0 15,0 0-15,-22 1 16,22-44 15,22 22-31,-22-21 0</inkml:trace>
  <inkml:trace contextRef="#ctx0" brushRef="#br0" timeOffset="24741.32">28850 2117 0,'0'0'0,"0"-21"0,-21 21 16,21-22-1,21 22 32,0 0-47,0 0 0</inkml:trace>
  <inkml:trace contextRef="#ctx0" brushRef="#br0" timeOffset="24995.89">29443 1778 0,'0'-21'0,"0"42"0,0-63 16,0 63-1,0 0-15,0 0 0,-21 22 16,-1-1-16,1 0 0,-21 1 16,21-1-16,0 0 0,-1 22 0,-20-22 15,21 0-15,0 22 16,0-22-16,-1 1 0,1-1 0,21 0 0,0 1 15,0-22-15,0 21 16,0-21-16,0 0 0,0 1 16,21-22-16,1 0 0,-1 0 15,21-22-15,-21 1 0,22 0 0,-22 0 16</inkml:trace>
  <inkml:trace contextRef="#ctx0" brushRef="#br0" timeOffset="25247.99">29887 1757 0,'0'0'0,"0"-42"0,0 20 16,0 1-16,0 42 15,0 1-15,-21 20 16,0-21-16,0 21 0,21 22 16,-21-22-16,-1 1 0,1-1 0,0 21 15,21-20-15,-21-1 0,21 0 16,-21 1-16,21-1 0,0-21 0,-21 22 15,21-1-15,0-21 0,0 0 16,-22 22-16,22-22 0,0 0 16,22-21-1,-1 0-15,-21-21 16</inkml:trace>
  <inkml:trace contextRef="#ctx0" brushRef="#br0" timeOffset="25428.99">29527 2265 0,'0'0'16,"-21"0"-16,0 0 16,21-21-16,21 21 15,0 0 1,22 0-16,-22 0 0,21 0 0,1 0 16,-22 0-16,21 0 0,0 0 15,1 0-15,-1 0 0,22 0 0,-22-21 16,0 21-16,1-22 0</inkml:trace>
  <inkml:trace contextRef="#ctx0" brushRef="#br0" timeOffset="26084.42">30078 2223 0,'0'0'16,"-21"0"-16,-1 0 0,44 0 31,20 0-15,-21 0-16,21 0 0,1 0 0,-22 0 15,21 0-15,1-22 0,-22 22 16,21-21-16,-21 0 0,0 21 16,1-21-16,-22 0 0,0 0 15,0-1-15,-22 22 16,1 0-16,0 0 0,-21 0 16,21 22-16,-22-1 0,1 0 15,21 0-15,-22 0 0,22 0 0,0 1 16,0-1-16,21 0 0,-21 0 15,21 0-15,0 0 0,0 22 0,21-43 16,0 21-16,0 0 0,22 0 16,-22 0-16,21-21 0,0 0 0,1 0 15,-1 0-15,0 0 0,1 0 16,-22 0-16,21-21 0,-21 0 16,1 0-16,-1 0 0,0 0 15,0-1-15,0-20 0,0 21 0,1-21 16,-1 20-16,0 1 0,0-21 15,0 21-15,0 0 0,22 21 16,-22 0-16,0-22 0,21 22 0,1 0 16,-22 22-16,21-22 0,-21 21 15,22 0-15,-22 0 0,-21 21 0,0-20 16,0 20-16,0-21 0,0 0 16,0 22-16,-21-22 0,21 21 15,-21-21-15,-1 0 0,22 1 0,-21-22 16,0 21-16,0-21 0,0 0 15,21-21 1,0-1-16,0 1 16,0 0-16,0 0 0,21-21 15,0 20-15,21 1 0,-20 0 16,20 0-16,0-21 0,1 20 0,-1-20 16,21 21-16,-20 0 0,-1-22 15,0 22-15,1 21 0,-1-21 16,-21 21-16,0 0 0,22 0 0,-22 0 15,0 0-15,0 0 16,-21 21-16,21 0 0,-21 1 0</inkml:trace>
  <inkml:trace contextRef="#ctx0" brushRef="#br0" timeOffset="26269.03">31940 2604 0,'0'0'0,"-21"0"0,0 0 15,21 21-15,-21-21 16,0 0 47,0 0-63</inkml:trace>
  <inkml:trace contextRef="#ctx0" brushRef="#br0" timeOffset="30456.88">6413 6900 0,'0'0'0,"-21"0"0,0-21 15,0 21-15,0 0 0,0 0 0,-1 0 16,22-21-1,22 21 1,-1 0-16,21 0 0,22 0 16,-1 0-16,1 0 0,20 0 0,1 0 15,0 0-15,-1 0 0,22-21 16,-21 21-16,-1 0 0,1 0 0,-21 0 16,20 0-16,-20 0 0,-1 0 15,1 0-15,-43 0 0,21 0 0,-21 0 16,-42 0 15,-21 0-31,21 0 0</inkml:trace>
  <inkml:trace contextRef="#ctx0" brushRef="#br0" timeOffset="30796.97">7239 6837 0,'0'0'0,"-21"0"0,0 0 0,-1 0 0,22 21 15,0 0-15,0 0 16,0 1-16,0-1 0,0 21 0,0-21 15,0 43-15,0-22 0,22 22 0,-1-1 16,-21 1-16,0-1 16,0 22-16,21-22 0,-21 1 0,21-22 0,-21 22 15,0-1-15,0 1 0,0-1 16,0 1-16,0-1 0,0-21 16,-21 22-16,0-22 0,0 1 0,-1-22 15,1 21-15,0-21 0,-21 0 16,21 1-16,-22-22 0,-20 0 0,20 0 15,-20 0-15,21 0 0,-22 0 0,1 0 16,-1 0-16,1-22 0,20 1 16,-20 0-16,20 0 0,1-21 0,21 20 15,-21-20-15,20 21 0,1-21 16,0-1-16,21 1 0,0 0 16,0 20-16,0-20 0,21 0 0,0 21 15,22-22-15,-1 22 0,22 0 16,-1 0-16</inkml:trace>
  <inkml:trace contextRef="#ctx0" brushRef="#br0" timeOffset="31320.53">8234 7641 0,'0'0'0,"0"-21"0,0 0 16,0 0-16,0 0 0,0-1 15,-43 1-15,22 0 0,-21-21 16,21 42-16,-22-21 0,1-1 0,0 22 16,-1 0-16,1 0 0,21 22 15,-21-1-15,20 0 0,-20 21 0,21 1 16,0-1-16,0 0 0,-1 1 0,1-1 16,0 0-16,0 22 0,21-22 15,0 0-15,0 22 0,0-22 0,0 1 16,0-22-16,0 21 0,0-21 15,21-21-15,21 0 0,-20 0 0,20 0 16,-21-21-16,21 0 0,1 0 0,-1-22 16,0 22-16,1-21 15,-1 0-15,0-1 0,-20 22 0,-1-21 16,21-1-16,-21 1 0,-21-21 16,21 20-16,-21 1 0,22 0 0,-22 20 15,21-20-15,-21 21 0,0 42 16,0 21-1,0-20-15,21 20 0,-21-21 16,0 21-16,21 1 0,-21-1 16,0 0-16,21 1 0,-21-22 0,21 21 15,1 1-15,-1-1 0,0-21 0,0 21 16,-21-20-16,21-1 16,22 0-16,-22-21 0,0 0 0,0 0 15,0 0-15,0-21 0,1 0 0,-1-1 16,0 1-16,0-21 0,-21 21 15,21-22-15,0 1 0,-21 0 0</inkml:trace>
  <inkml:trace contextRef="#ctx0" brushRef="#br0" timeOffset="31524.3">8805 7387 0,'0'0'0,"21"-42"0,-21 21 0,22 0 16,-22 42 0,0 21-16,0-21 0,0 22 15,0-1-15,21 0 0,-21 1 16,21-1-16,-21 0 0,0 1 15,0-1-15,0-21 0,0 21 0,21 1 16,-21-22-16,0 21 0,0-21 16,0 1-16,0-1 0,0 0 0,21-21 15,0 0 1,1 0-16,-1-21 0,21 0 16,-21-22-16,22 22 0,-1-21 0</inkml:trace>
  <inkml:trace contextRef="#ctx0" brushRef="#br0" timeOffset="31727.98">9504 7345 0,'0'0'0,"0"-21"0,-21 21 16,-1 0-16,-20 21 15,21-21-15,-21 42 0,-1-21 0,1 22 16,0-1-16,-1-21 0,1 22 16,0-1-16,-1 0 0,22 1 0,-21-1 15,21 0-15,-22 1 0,22-22 0,21 21 16,0 0-16,0-20 0,0-1 15,0 0-15,0 0 0,21-21 0,22 0 16,-22 0-16,21 0 0,0-21 16,22 21-16,-22-21 0,1 0 0</inkml:trace>
  <inkml:trace contextRef="#ctx0" brushRef="#br0" timeOffset="32116.34">9969 7514 0,'0'0'0,"22"-21"16,-1-21-16,0 21 0,-21-22 15,0 22-15,0 0 0,0 0 0,0 0 16,-21 21 0,0 0-16,-22 21 0,22 0 0,0 0 15,-21 21-15,20 1 0,1-1 0,-21 0 16,21 1-16,0-1 0,-1 0 16,22 1-16,-21-22 0,21 21 0,-21-21 15,21 22-15,0-22 16,0 0-16,0 0 0,21-21 15,0 0-15,1 0 16,-1 0-16,21-21 0,-21 0 16,0 0-16,22 0 0,-22-1 0,21-20 15,-21 21-15,1-21 0,-1 20 0,0-20 16,0 0-16,-21 21 0,0-22 16,21 22-16,-21 0 0,0 42 15,0 0 1,0 0-16,-21 22 0,21-22 0,-21 21 15,0-21-15,0 22 0,21-1 0,-22-21 16,22 22-16,-21-22 0,21 0 16,0 21-16,0-21 0,0 1 0,0 20 15,0-21-15,21 0 0</inkml:trace>
  <inkml:trace contextRef="#ctx0" brushRef="#br0" timeOffset="32568.86">6413 8446 0,'0'0'0,"-105"21"0,20-21 15,-254 21 1,297-21-16,0 0 16,20 0-16,22 21 15,22-21-15,20 0 0,0 0 0,22 0 16,-1 21-16,22-21 0,21 0 16,0 0-16,42 0 0,0 0 0,21 0 15,1 0-15,20-21 0,22 21 16,-1-21-16,22 0 0,0 21 15,0-21-15,0 21 0,0-22 0,-22 1 16,22 21-16,-21-21 0,-1 21 16,-20 0-16,-22-21 0,1 21 0,-43 0 15,0 0-15,-22-21 0,-20 21 16,-21 0-16,-1 0 0,-21 0 0,-20 0 16,20 0-16,-21 0 0,-42 0 31,0 0-31,-22 0 0,1 0 15,-21-21-15,-1 21 0</inkml:trace>
  <inkml:trace contextRef="#ctx0" brushRef="#br0" timeOffset="33037">2371 9250 0,'0'0'16,"-22"0"-16,22-21 0,-21 21 0,21 21 16,-21 0-1,21 21-15,0-20 0,-21 41 0,21-21 16,0 22-16,0-1 15,0 1-15,0-1 0,0 1 0,0-1 16,0-20-16,-21 20 0,21-20 16,-21-1-16,21 0 0,-22 1 0,22-1 15,0-21-15,0 21 0,-21-20 16,21-1-16,0 0 0,0 0 0,21-21 31,1-21-31,-1 0 0</inkml:trace>
  <inkml:trace contextRef="#ctx0" brushRef="#br0" timeOffset="33280.37">2709 9843 0,'0'0'0,"0"-22"0,21 22 0,-21-21 63,-21 21-32,0 0-31,0 0 16,0 21-16,0 1 0,21-1 15,0 0-15,0 0 16,0 0-16,21-21 16,0 0-16,21 0 0,-21 0 0,43-21 15,-22 21-15</inkml:trace>
  <inkml:trace contextRef="#ctx0" brushRef="#br0" timeOffset="34092.97">4826 9694 0,'0'-21'31,"0"0"-31,0 0 16,0-21-16,0 20 0,0 1 16,-21 0-16,21 0 0,-21 0 15,21-22-15,-22 22 0,1 0 0,0 0 16,-21 0-16,21 0 0,-22-1 0,1 22 16,-22 0-16,22 0 0,0 0 15,-22 0-15,22 22 0,0-1 0,-1 0 16,1 21-16,21 1 0,-22-1 15,22 0-15,-21 22 0,21-1 0,21 1 16,-21-1-16,21 1 0,0-22 16,0 22-16,0-22 0,0 0 15,0 1-15,21-1 0,-21 0 0,21-21 16,0 22-16,0-22 0,0 0 16,1-21-16,20 0 0,-21 0 0,0 0 15,22 0-15,-1-21 0,-21 0 0,21 0 16,1-22-16,-1 22 0,0-21 15,1-1-15,-1-20 0,-21-1 0,22 1 16,-1-1-16,-21-20 0,0 20 16,0-20-16,1 20 0,-1-21 0,0 22 15,0-1-15,0-20 0,-21 20 0,0 1 16,0 20-16,21 1 0,-21 21 16,0 0-16,0 42 15,0 0-15,0 0 0,-21 22 16,21-1-16,-21 0 0,21 1 0,0 20 15,0 1-15,0-1 0,0 22 16,0-22-16,0 1 0,0 20 0,0-20 16,0-22-16,0 22 0,0-22 0,21 0 15,0 1-15,-21-22 0,22 21 16,-1-21-16,0-21 0,0 0 0,0 0 16,0 0-16,1 0 0,20 0 0,-21-21 15,21 0-15,-20 0 16,-1-21-16,21 20 0,-21-20 0,22 0 0,-22-1 15,0-20-15,0 21 16,0-1-16,0 1 0,-21 21 0,22 0 16,-22-1-16,0 44 15,0-1-15,-22 21 16,1 0-16,21-20 0,-21 20 0,21 0 16,0 1-16,0-1 0,-21 0 15,21-21-15,0 1 0,0 20 0,0-21 16,0 0-16,21-21 15,0-21 1,0 0-16,-21 0 0,22 0 0,-1-22 16</inkml:trace>
  <inkml:trace contextRef="#ctx0" brushRef="#br0" timeOffset="34254.21">5461 9292 0,'0'0'0,"-21"-21"0,0 21 0,-1 0 15,1 0-15,0 0 16,21 21 0,21 0-16,0-21 15,1 0-15,-1 0 0,0 0 16,0 0-16</inkml:trace>
  <inkml:trace contextRef="#ctx0" brushRef="#br0" timeOffset="35332.93">5757 9779 0,'0'0'16,"0"21"-16,21-21 15,1 0-15,-1 0 0,0-21 16,21 21-16,-21-42 0,22 21 0,-1-1 16,0-20-16,1 21 0,-22-21 15,21-1-15,1 22 0,-22-21 0,21-1 16,-21 1-16,0 0 0,-21-1 15,0 1-15,22 0 0,-22-1 16,0 1-16,0 21 0,0-21 0,0 20 16,-22 44-1,22-1-15,-21 0 0,0 21 16,21 1-16,-21-1 0,0 21 0,0 1 16,-1-1-16,1 22 0,0 0 15,0-22-15,0 22 0,0 0 0,-1-1 16,22 22-16,-21-21 0,0 21 0,21-1 15,-21 1-15,21 0 0,0 0 16,0 0-16,0-22 0,0 22 16,0-21-16,0 21 0,0-22 0,21-20 15,0-1-15,0 1 0,1-22 16,-1-21-16,0 1 0,0-1 0,0-21 16,0 0-16,1-21 0,-1-1 0,0 1 15,0-21-15,21-22 0,-20 22 16,-1-21-16,21-1 0,-21-21 0,0 22 15,1-1-15,-22-20 0,0-1 0,0 0 16,0 1-16,-22-1 0,-20 0 16,21 22-16,-21-22 0,-1 22 0,1-1 15,-22 22-15,22 0 0,21-1 16,-21 1-16,20 21 0,1 0 16,21-1-16,0 1 0,0 0 15,21 21-15,22-21 0,-22 0 0,21 21 16,1-21-16,-1-1 0,21 1 15,-20-21-15,20 21 0,1-22 0,-1 22 16,1-21-16,20 0 0,-20-1 16,-1 1-16,1-22 0,-1 22 0,-20 0 15,-1-1-15,-21-20 0,22 21 0,-43-1 16,21 1-16,-21 0 0,0-1 16,0 1-16,0 21 0,-21-22 0,-1 22 15,1 21-15,0 0 16,0 21-16,0 1 0,0 20 15,-1 0-15,22 1 0,-21 20 0,0 1 16,0-1-16,21 1 0,-21 20 16,0 1-16,21 0 0,-22-1 0,1 22 15,21-21-15,0-1 0,-21 22 0,0-21 16,21 21-16,-21 0 0,0-1 16,21 1-16,0 0 0,0 0 0,-22-21 15,22 20-15,0-20 0,-21 0 0,21-22 16,0 1-16,0-1 0,0-20 15,0-1-15,0 0 0,21-21 0,1 1 16,-1-1-16,0-21 0,21 0 16,-21 0-16,22-21 0,-1-1 15,0-20-15,1 0 0,-1-1 0,0-20 16,1 21-16,-1-22 0,0 1 0,-20 20 16,-1-20-16,0-1 0,0 1 0,-21-1 15,0 1-15,0-22 0,-21 0 16,0 1-16,0 20 0,-22-20 0,1 20 15,-22 1-15,22-1 0,-21 1 16,-1-1-16,1 22 0,-1 21 0,22-22 16,-1 22-16,1 0 0,0 21 0,21-21 15,-1 21 1,22-21 0,22 21-16,-1-22 0,0 22 15,0 0-15,21-21 0,-20 0 16,20 21-16,0-21 0,-21 0 0,22 0 15,-1-1-15,0 1 0,-20 0 0,20 0 16,-21-21-16</inkml:trace>
  <inkml:trace contextRef="#ctx0" brushRef="#br0" timeOffset="35692.85">7281 9335 0,'-42'21'16,"21"-21"-1,21 21-15,21-21 32,0 0-32,0 0 15,0 0-15,1 0 0,-1-21 16,21 0-16,-21-1 0,0 22 16,1-21-16,-1 0 0,-21 0 0,0 0 15,0 0-15,0-1 0,0 1 16,0 0-16,0 0 0,-21 21 15,-1 0-15,1 0 0,0 0 0,0 21 16,0 0-16,21 22 16,-21-22-16,-1 21 0,22-21 0,-21 22 15,21-1-15,0 0 0,0-21 0,0 22 16,0-22-16,0 21 0,0-21 16,21 1-16,1-1 0,-1 0 0,0 0 15,0-21-15,0 0 0,0 0 16,22 0-16,-22 0 0,21-21 0,-21 21 15,22-21-15,-22 0 0</inkml:trace>
  <inkml:trace contextRef="#ctx0" brushRef="#br0" timeOffset="35989.17">7853 9292 0,'0'-42'32,"0"84"-32,21-105 0,0 63 0,-21-21 0,21-1 0,0 22 15,1 0-15,-1 0 0,0 0 0,0 0 16,0 0-16,0 0 0,1 0 15,20 22-15,-21-1 0,0 0 0,0 0 16,1 21-16,-22-20 0,0-1 16,21 0-16,-21 0 0,0 0 0,0 0 15,0 1-15,0-1 0,0 0 0,0 0 16,0 0 0,-21-21-16,-1 0 15,22-21-15,0 0 0,0 0 16,0 0-16,0-1 15,0 1-15,22-21 0,-22 21 0,21 0 16,0-1-16,0 1 0,-21-21 16,21 21-16,0 0 0,1 21 0,-1-22 15,0 1-15,0 0 0</inkml:trace>
  <inkml:trace contextRef="#ctx0" brushRef="#br0" timeOffset="37252.69">8594 9377 0,'0'0'0,"0"21"0,0 0 16,21-21-16,0 0 0,0 0 0,0 0 15,0 0-15,1-21 0,-1 21 16,0-21-16,21 0 0,-21 0 16,1 21-16,-1-22 0,0 1 0,0 0 15,0-21-15,-21 21 0,0-1 16,0 1-16,0 0 0,0 0 0,0 0 15,-21 21-15,0 0 0,0 0 0,0 0 16,-1 0-16,1 0 0,0 21 16,0 21-16,0-21 0,0 1 0,-1 20 15,1-21-15,21 21 0,-21-20 0,21-1 16,0 21-16,0-21 16,0 0-16,21 22 0,0-22 0,1 0 15,20 0-15,-21-21 0,21 21 0,1-21 16,20 0-16,-20 0 0,-1 0 15,0-21-15,1 21 0,-1-21 0,0 0 16,1 0-16,-1 0 0,-21-1 16,21 1-16,-20-21 0,-1 21 0,0 0 15,0-22-15,-21 22 0,0 0 0,0-21 16,0 20-16,0 44 31,-21-1-31,21 0 0,-21 0 16,0 0-16,21 0 0,-22 22 15,22-22-15,0 0 0,-21 0 0,21 0 16,0 1-16,0-1 0,0 0 16,0 0-16,0 0 15,0-42 1,21 21-16,1-21 16,-22 0-16,21 0 0,0-1 0,0 1 15,0 0-15,0 0 0,-21 0 16,22 0-16,-1-22 0,0 22 0,0 0 15,0 0-15,0 21 0,1-21 0,-1 21 16,0 0-16,0 0 16,0 21-16,-21 0 15,21 0-15,1 0 0,-22 0 0,21 1 16,-21-1-16,0 0 0,21 0 16,0 0-16,0 0 0,0-21 15,1 0-15,-1 0 0,0 0 0,0 0 16,0 0-16,0 0 0,1-21 15,-1 21-15,0-21 0,0 0 0,0 0 16,22 0-16,-22-1 0,0 1 0,0 0 16,0-21-16,0 21 0,1-22 15,-1 1-15,0 21 0,0-22 0,0 22 16,0-21-16,1 21 16,-1 21-16,-21-21 0,21 21 15,-21 21 1,0 0-16,0 0 15,0 0 1,21-21 0,0 0-1,-21-21-15,0 0 16,21 21-16,-21-21 0,0 0 16,0-1-16,-21 22 31,0 0-31,0 0 0,0 0 0,0 0 15,-1 22-15,-20-1 0,21 0 0,0 0 16,0 0-16,-1 22 0,1-22 16,21 0-16,0 21 0,0-21 0,0 22 15,0-22-15,0 0 0,0 0 16,0 0-16,21 1 0,1-1 0,-1 0 16,0 0-16,21-21 0,-21 0 0,22 0 15,-1 0-15,0 0 0,1 0 16,-1 0-16,0 0 0,1-21 0,-1 0 15,0 0-15,22 21 0,-22-43 0,1 22 16,-1 0-16,0-21 16,1 20-16,-22-20 0,21 0 0,-21 21 15,0-22-15,1 1 0,-22 21 16,0 0-16,0-1 0,-22 22 16,1 0-16,0 22 0,0-1 0,-21 0 15,20 0-15,1 21 0,-21-20 16,21 20-16,0-21 0,21 21 0,0-20 15,0 20-15,0-21 0,0 0 0,0 0 16,0 1-16,21-1 0,0-21 16,0 0-16,0 21 0,0-21 0,22 0 15,-22 0-15,21-21 0,-21 21 16,22-21-16</inkml:trace>
  <inkml:trace contextRef="#ctx0" brushRef="#br0" timeOffset="37960.87">12128 8488 0,'0'0'0,"0"-21"0,0-22 0,0 22 0,0 0 15,0-21-15,0 21 0,0-1 16,0 44 0,0-1-1,0 0-15,0 0 0,0 21 0,-21 1 16,21-1-16,-21 22 0,21-1 0,-21 1 16,0-1-16,21 1 0,-21-1 15,-1 22-15,22-22 0,-21 1 0,0-22 16,21 22-16,-21-22 0,21-21 0,0 21 15,-21-20-15,21-1 0,-21 0 16,21 0-16,-22-21 31,22-21-31,0 0 0,0 0 16,0-1-16,0-20 0,0 0 16,22-1-16,-1 1 0,0 0 0,21-22 15,1 22-15,-1 0 0,0-22 16,22 43-16,-1-21 0,-20 42 0,20-22 15,-21 22-15,1 0 0,-1 22 16,0-1-16,-20 0 0,-1 21 0,-21-21 16,0 22-16,0-1 0,0-21 15,-21 22-15,-1-22 0,-20 21 0,0-21 16,-1 0-16,1 1 0,-21-1 0,-1 0 16,22 0-16,-22 0 0,22 0 15,0-21-15,-1 0 0,22 0 0,0 0 16,21-21-1,21 0 1,0 0-16,0 21 0,22-21 0</inkml:trace>
  <inkml:trace contextRef="#ctx0" brushRef="#br0" timeOffset="38312.51">12552 9144 0,'0'0'0,"21"0"0,0-21 15,21 21-15,-20 0 0,-1-21 16,0 21-16,0-21 0,0-1 0,0 22 15,1-21-15,-1 0 0,0 0 0,0 0 16,0 0-16,0-1 0,1-20 16,-1 21-16,0 0 0,-21-22 15,0 22-15,0-21 0,0 21 16,0 0-16,-21 21 16,0 0-16,-1 0 0,1 21 0,-21 0 15,21 21-15,0-21 0,-1 22 16,1-1-16,0 0 0,0 1 0,0-1 15,21 0-15,-21-20 0,21 20 16,0-21-16,0 0 0,21 22 0,0-22 16,0-21-16,0 21 0,22 0 0,-22-21 15,21 0-15,22 0 0,-22 0 16,0 0-16,22-21 0,-1 0 16,-20 0-16,20-1 0,1 1 0,-22 0 15,0-21-15,22-1 0,-22 1 16,0 0-16,-20-22 0,20 1 0,-21 20 15,0-20-15</inkml:trace>
  <inkml:trace contextRef="#ctx0" brushRef="#br0" timeOffset="38509.39">13695 8488 0,'0'42'16,"0"-84"-16,0 0 0,0 20 0,0-20 0,-21 63 31,-1 0-31,1 1 0,21 20 16,-21 0-16,0 1 0,0-1 0,0 0 15,21 22-15,0-22 0,-22 22 16,22-22-16,-21 0 0,21 1 15,0-1-15,0 0 0,0-21 0,0 22 16,0-22-16,0 0 0,0 0 16,0-42 15,0 0-31</inkml:trace>
  <inkml:trace contextRef="#ctx0" brushRef="#br0" timeOffset="39152.01">13208 8890 0,'0'0'0,"0"-21"0,0 0 16,21 21-16,21-21 15,1-1-15,-1 22 0,0-21 0,1 0 16,20 0-16,-20 0 0,20 0 0,1-1 16,-1 1-16,1 21 0,-22-21 15,21 21-15,-20 0 0,20 0 0,-20 0 16,-22 0-16,21 0 0,-21 0 15,-21 21-15,0 0 16,0 1-16,0 20 0,-21-21 0,0 0 16,0 22-16,0-22 0,-1 21 15,22-21-15,-21 0 0,0 22 16,21-22-16,-21 0 0,21 0 0,0 0 16,0 1-16,0-1 0,0 0 15,21-21 1,0 0-16,0 0 0,1-21 15,-1 21-15,21-21 0,-21-1 0,22 1 16,-22 0-16,0-21 0,21-1 0,1 22 16,-22-21-16,0 0 0,21-1 15,-21 22-15,1 0 0,-1 0 0,-21 0 16,0-1-16,21 22 0,-21 22 31,0-1-15,0 0-16,-21 0 0,0 0 15,21 0-15,0 1 0,0-1 0,0 0 16,0 0-16,0 0 0,0 0 0,0 1 16,21-1-16,0-21 0,0 21 15,0-21-15,22 0 0,-22 0 0,21 0 16,-21 0-16,0 0 0,22 0 16,-22 0-16,0-21 0,21 0 0,-20-1 15,-1 1-15,0 0 0,-21 0 0,0-21 16,21 20-16,-21-20 0,0 21 15,0-21-15,0 20 0,0 1 0,0 0 16,0 0-16,-21 0 0,21 0 31,-21 21-31,21 21 32,21-21-32</inkml:trace>
  <inkml:trace contextRef="#ctx0" brushRef="#br0" timeOffset="40076.49">15028 8700 0,'0'0'0,"21"0"31,1 0-15,-1 0-16,0 0 0,0 0 0,21 0 15,-20-22-15,-1 22 0,21-21 16,-21 0-16,22 21 0,-22-21 0,21 21 15,-21-21-15,0 0 0,-21-1 16,0 1-16,0 0 16,-21 21-16,0 0 15,0 0-15,0 0 0,-22 0 16,22 21-16,0 0 0,0 1 0,0-1 16,0 0-16,21 0 0,-22 21 15,22-20-15,0-1 0,0 21 0,0-21 16,0 0-16,0 1 0,0 20 15,22-42-15,-1 21 0,21 0 16,-21-21-16,22 0 0,-1 0 0,0 0 16,-21 0-16,22 0 0,20 0 15,-20-21-15,-1 0 0,0 0 0,1 0 16,-1-1-16,0 1 0,-21 0 0,22-21 16,-22 21-16,0-1 0,0-20 15,0 21-15,-21 0 0,22 0 0,-22-1 16,0 1-16,0 0 0,-22 21 15,1 0-15,0 0 16,0 0-16,0 0 0,-22 21 0,22-21 0,0 21 16,0 1-16,0 20 15,21-21-15,0 0 0,0 0 0,0 22 16,0-22-16,0 0 0,0 21 0,21-20 16,0-1-16,0 0 0,22-21 15,-22 21-15,21-21 0,-21 0 0,22 0 16,-1 0-16,0 0 0,22-21 15,-22 21-15,0-21 0,1 0 0,-1-1 16,0-20-16,1 21 0,-1 0 16,0 0-16,-20-22 0,20 22 15,-21 0-15,0 0 0,-21 0 0,0-1 0,21 22 16,-42 0 0,21 22-1,-21-1-15,0 0 0,0 21 0,21-21 16,-21 1-16,-1 20 0,1-21 15,21 21-15,0-20 0,0-1 0,-21 21 16,21-21-16,0 0 0,0 1 16,0-44 15,0 1-15,21 0-16,0-21 0,1 21 0,-1-1 15,0-20-15,21 21 0,1-21 16,-1-1-16,0 22 0,22-21 0,-22-1 15,22 22-15,-22 0 16,21 0-16,-20 21 0,-1 0 0,0 0 16,1 0-16,-22 21 0,21 0 0,-21 0 15,1 1-15,-22 20 0,0-21 16,0 21-16,0 1 0,0-1 0,0 0 16,0 1-16,-22-22 0,1 21 15,0 1-15,0-22 0,0 0 0,0 0 16,-1 0-16,1 0 0,-21-21 0,21 22 15,0-22-15,-22 0 0,1 0 16</inkml:trace>
  <inkml:trace contextRef="#ctx0" brushRef="#br0" timeOffset="40728.89">8572 10054 0,'0'0'0,"0"-42"0,0 21 0,-21 0 16,0-1-16,21 1 0,-21 21 16,0 21-16,21 1 0,-21-1 15,-1 21-15,22 0 0,0 22 0,-21-22 16,0 22-16,0 20 15,0-20-15,0-1 0,-1 22 0,1-21 16,0-1-16,-21-21 0,21 22 0,-1-22 16,1 1-16,0-22 0,21 0 15,0 0-15,0 0 0,21-21 16,0-21-16,1 0 16,-1 0-16,0-22 0,0 22 15,21-21-15,-20-22 0,-1 22 0,21-21 16,-21-1-16,0 1 0,1-22 15,-1 21-15,0 22 0,0-21 0,0 20 16,-21 1-16,21 0 0,-21 20 16,22 22-16,-22 22 15,0-1-15,21 0 16,-21 21-16,0 1 0,21-1 16,-21 0-16,0 22 0,0-22 0,0 22 15,0-22-15,0 0 0,0 1 0,0-1 16,0 0-16,0-21 0,21 1 15,-21-1-15,0 0 0,0 0 0,-21-21 32,0 0-32</inkml:trace>
  <inkml:trace contextRef="#ctx0" brushRef="#br0" timeOffset="40896.8">8170 10732 0,'0'0'0,"0"-22"16,0 1-1,21 21-15,1-21 16,-1 21-16,21-21 0,-21 0 0,22 21 16,-1-21-16,0-1 0,22 1 0,-1 0 15,1 0-15,-1 0 0,1 0 16,20-1-16,-20 1 0,-1 0 0,1 0 16,-1 0-16,-20 21 0</inkml:trace>
  <inkml:trace contextRef="#ctx0" brushRef="#br0" timeOffset="41252.58">9144 10351 0,'-21'0'16,"42"0"-16,-63 0 0,20 0 0,1-22 0,0 22 15,21-21-15,0 0 0,0 0 16,0 0-16,42 21 16,-20 0-16,-1 0 0,0 0 15,21 0-15,-21 21 0,22 0 16,-22 0-16,0 0 0,21 22 0,-20-1 15,-1 0-15,0-20 0,0 20 0,0 0 16,0 1-16,1-22 0,-22 21 16,0-21-16,0 0 0,0 1 15,0-1-15,0 0 0,0 0 0,-22-21 16,1 0 0,0 0-16,21-21 15,0 0 1,0 0-16,0-22 0,0 22 0,0-21 15,0-1-15,0 1 0,0 0 0,21 21 16,0-22-16,1 1 0,-1 21 16,0-22-16,0 22 0,21 0 0,-20 0 15,20 0-15,-21 21 0,21-21 16,-20 21-16</inkml:trace>
  <inkml:trace contextRef="#ctx0" brushRef="#br0" timeOffset="41601.39">9906 10351 0,'0'0'0,"-21"0"0,0 0 16,21-22-16,0 1 15,21 0-15,0 0 0,0 21 16,0 0-16,0-21 0,22 21 0,-22 0 16,0 0-16,21 0 0,-20 21 15,20 0-15,-21 0 0,0 0 16,22 22-16,-43-22 0,21 21 0,0 1 0,-21-22 15,0 21-15,0 0 16,0-20-16,0 20 0,0-21 0,-21 0 16,0 0-16,21 1 0,-22-1 15,1 0-15,0-21 0,0 0 0,0 0 16,21-21 0,0 0-16,0-1 15,0 1-15,21 0 0,0-21 0,0 21 16,0-22-16,1 1 0,-1 21 0,0-22 15,0 1-15,0 0 16,0 21-16,1-1 0,20-20 0,-21 21 0,0 0 16,22 0-16,-1 21 0</inkml:trace>
  <inkml:trace contextRef="#ctx0" brushRef="#br0" timeOffset="42596.82">11112 10414 0,'0'0'15,"22"0"1,-22-21-16,21 0 16,-21 0-16,0-1 0,0 1 15,0 0-15,0 0 16,0 0-16,0 0 0,-43 21 0,22-22 16,0 22-16,-21 0 0,-1 0 15,1 0-15,0 22 0,-1-22 0,1 21 16,0 21-16,-1-21 0,22 22 15,-21-22-15,21 21 0,0 0 0,-1 1 16,1-1-16,21-21 0,-21 22 0,21-22 16,0 0-16,0 0 0,0 0 15,21 0-15,0-21 0,1 0 0,-1 0 16,21 0-16,0 0 0,-20-21 16,20 21-16,0-21 0,1 0 0,-1 0 15,-21 0-15,21-22 0,-20 22 16,-1-21-16,0 21 0,0-22 15,0 1-15,0 21 0,-21 0 0,0-1 16,0 1-16,0 0 0,0 42 31,-21 0-31,0 1 0,0-1 0,21 21 16,-21-21-16,0 22 0,21-1 16,-22-21-16,22 21 0,0-20 0,0 20 15,0-21-15,0 0 0,43 0 0,-22 1 16,0-22-16,21 0 0,-20 21 15,20-21-15,0 0 0,1 0 0,-1 0 16,0-21-16,1-1 0,-1 1 16,-21 0-16,21 0 0,1 0 15,-22-22-15,0 22 0,21-21 0,-20 21 16,-1-22-16,0 1 0,0 21 16,0-21-16,-21 20 0,0 1 0,21 0 15,-21 42 1,-21 0-1,21 1-15,0 20 0,-21-21 0,0 21 16,21-20-16,-21 20 0,21-21 16,0 21-16,0-20 0,0-1 0,0 0 15,0 0-15,0 0 0,21-21 0,0 0 16,0 0-16,0 0 16,22 0-16,-22 0 0,21 0 0,-21 0 15,22-21-15,-1 0 0,-21-21 16,22 20-16,-22 1 0,0-21 0,0 0 15,0-1-15,0 1 0,-21 0 0,22-1 16,-22 22-16,0-21 0,0 21 16,-22 21-1,1 0-15,21 21 0,-21 0 16,21 0-16,-21 21 0,0 1 16,21-1-16,-21 0 0,21 1 0,-22 20 15,22 1-15,0-1 0,0 1 0,0-1 16,0 1-16,0-1 15,22 22-15,-1 0 0,0-1 0,0 1 16,0 0-16,-21-1 0,43 1 0,-22 0 16,-21-1-16,21 1 0,0-22 15,-21 22-15,0-21 0,0-1 0,-21 1 16,0-22-16,0 21 0,-22-41 0,1 20 16,-22-21-16,22 0 0,-21-21 15,20 0-15,-20 0 0,20 0 0,1-21 16,-21 0-16,20-21 0,22-1 0,-21 1 15,21-22-15,-1 22 0,22-21 16,0-22-16,0 21 0,0-20 0,22-1 16,-1 0-16</inkml:trace>
  <inkml:trace contextRef="#ctx0" brushRef="#br0" timeOffset="43225.53">12721 9864 0,'0'0'0,"0"-21"0,21-1 0,-21 1 16,21 21-16,-21 21 15,0 1-15,0-1 0,0 0 16,0 21-16,0 1 0,0-1 16,0 21-16,0-20 0,-21-1 0,0 22 15,21-1-15,-21-21 0,0 22 16,0-22-16,-1 1 0,1-1 0,0 0 15,0 1-15,0-22 0,21 0 0,-21 0 16,-1-21-16,1 0 0,0 0 16,0 0-16,21-21 15,-21 0-15,21 0 0,0-22 0,0 22 16,0-21-16,0-1 0,0 1 16,21 0-16,0-1 0,0 1 0,0 21 15,1 0-15,-22 0 0,21-1 16,0 1-16,0 21 0,0 0 15,0 0-15,-21 21 16,0 1-16,22-1 0,-1 0 16,-21 0-16,21 21 0,-21-20 0,21-1 15,0 0-15,0 0 0,-21 0 0,22 0 16,-1-21-16,0 0 0,21 0 16,-21 0-16,1 0 0,20 0 0,-21 0 15,21 0-15,1-21 0,-1 0 16,0 0-16,-20 0 0,20-22 0,0 22 15,-21 0-15,22-21 0,-22 21 0,0-22 16,-21 22-16,0 0 0,21 21 16,-21-21-16,-21 42 15,21 0-15,-21 0 16,0 0-16,-22 1 0,22-1 16,21 21-16,-21-21 0,0 0 0,21 1 15,-21-1-15,21 0 0,0 0 0,-21 0 16,21 0-1,21-21-15,0 0 16,0-21-16,0 0 0,-21 0 16,21 0-16,1 0 0</inkml:trace>
  <inkml:trace contextRef="#ctx0" brushRef="#br0" timeOffset="43384.43">13547 9864 0,'-64'0'15,"43"0"-15,0 0 0,0 0 16,-1 21-16,1-21 0,21 21 16,-21-21-16,21 21 0,21-21 15,0 21-15,1-21 16,-1 0-16,0 0 0,21 0 0</inkml:trace>
  <inkml:trace contextRef="#ctx0" brushRef="#br0" timeOffset="43717.16">13906 9970 0,'0'0'0,"22"0"16,-44 0 0,1 0-1,0 0-15,0 21 0,-21 0 16,20-21-16,1 21 0,0-21 0,0 21 16,21 0-16,-21-21 0,21 22 0,0-1 15,0 0-15,21-21 16,0 21-16,0-21 0,22 0 0,-22 21 15,0-21-15,0 0 0,21 21 16,-20-21-16,-1 22 0,0-22 16,0 21-16,-21 0 0,0 0 15,0 0-15,-21 0 0,0-21 16,0 22-16,-22-1 0,22 0 0,-21-21 16,-1 21-16,1-21 0,21 21 0,0-21 15,0 0-15,-1 0 0,44 0 31,-1-21-31,0 0 0,0 0 16,21 0-16,1-1 0,-22 1 0,21-21 16</inkml:trace>
  <inkml:trace contextRef="#ctx0" brushRef="#br0" timeOffset="43944.28">14626 9694 0,'0'0'0,"21"-21"0,-21 0 0,0 42 31,-21 0-31,0 1 0,0 20 16,0-21-16,-1 21 0,1 1 16,-21-1-16,21 0 0,-22 1 0,22-22 15,0 21-15,-21 1 0,21-1 0,-1 0 16,1 1-16,21-1 0,0 0 16,0-21-16,0 22 0,0-22 0,0 0 15,0 0-15,21 0 0,1-21 16,-1 0-16,0 0 0,0 0 15,0 0-15,0-21 0,1 0 0</inkml:trace>
  <inkml:trace contextRef="#ctx0" brushRef="#br0" timeOffset="44105.18">14097 10033 0,'-21'0'0,"42"0"0,-21 0 31,42 0-31,1 0 0,-1 0 15,0 0-15,22-21 0,-22 21 0,22 0 16,-22 0-16,21-21 16,-20 0-16,-22 21 0,21-22 0,-21 22 15</inkml:trace>
  <inkml:trace contextRef="#ctx0" brushRef="#br0" timeOffset="44868.2">15960 9631 0,'0'0'16,"0"-21"-16,0 0 0,0-22 0,0 22 15,0 0-15,0 0 0,0 0 16,0-1-16,0 1 0,-22 21 16,-20 0-16,21 21 15,-21 1-15,20-1 0,-20 0 16,-21 21-16,20 1 0,1-1 0,-22 0 16,22 1-16,0-1 0,21-21 15,-1 21-15,22-20 0,0-1 0,0 0 16,22 0-16,20-21 0,0 0 15,1 21-15,20-21 0,-21 0 0,22 0 16,-1 0-16,1 0 0,21 0 0,-22 0 16,-21 0-16,1 0 15,-1 0-15,-21 0 0,-42 0 16,0 0 0,-21 0-16,-1 0 0,1 0 0,0 0 15,-1 21-15,1-21 0,0 0 0,-1 0 16,22 22-16,-21-22 0,21 0 15,21 21-15,21 0 32,0-21-32,0 0 0,21 21 15,-20-21-15,20 21 0,-21 0 0,21-21 16,-20 22-16,-1 20 0,0-21 16,-21 0-16,0 22 0,0-1 0,0 0 15,0 22-15,-42-22 16,20 0-16,-20 22 0,0-22 0,21 1 15,-22-1-15,1-21 0,21 21 0,-22-20 16,43-1-16,-21 0 16,42-42-1,1 0-15,-1-1 0</inkml:trace>
  <inkml:trace contextRef="#ctx0" brushRef="#br0" timeOffset="45376.86">17399 9440 0,'0'0'0,"-21"0"0,0-21 15,-1 21-15,22 21 32,0 1-32,0 20 0,22 0 15,-1 1-15,0-1 0,21 21 16,-21-20-16,1 20 0,-1-20 0,0-1 16,-21 21-16,0-20 0,0-22 15,0 21-15,0-21 0,0 22 0,0-22 16,-21 0-16,21 0 0,-21-21 15,21-21 1,0 0 0,0 0-16,21 0 0,0-1 0,-21-20 15,21 0-15,0-1 0,22 1 16,-22-21-16,0-1 0,0 1 16,0-1-16,22 1 0,-22-1 15,0 1-15,0 20 0,21 1 0,-42 0 16,22-1-16,-1 22 0,-21 0 0,21 0 15,-21 0-15,0 42 16,0 0-16,0 0 16,0 0-16,0 22 0,0-22 15,0 21-15,0 0 0,0 1 0,0 20 16,0-20-16</inkml:trace>
  <inkml:trace contextRef="#ctx0" brushRef="#br0" timeOffset="45688.7">18055 9948 0,'0'0'0,"21"0"0,0 0 0,1 0 0,-1-21 16,21 0-16,-21 0 0,22 0 15,-22-22-15,21 22 0,-21-21 0,0 0 16,1-1-16,-22 22 0,0-21 0,0 21 16,0-1-16,0 1 0,-22 0 15,1 21-15,-21 0 0,21 0 0,-22 21 16,22 0-16,-21 1 0,21-1 15,-22 21-15,22-21 0,0 22 0,21-1 16,0-21-16,-21 21 0,21-20 16,0-1-16,0 21 0,0-21 15,0 0-15,21 1 0,-21-1 0,21 0 16,0-21-16,22 21 0,-22-21 16,21 0-16,-21 0 0,22 0 0,20 0 15,-20 0-15,20 0 0,-21 0 0,22-21 16,-22 0-16,22 0 0,-22-1 15,0 1-15</inkml:trace>
  <inkml:trace contextRef="#ctx0" brushRef="#br0" timeOffset="45933.7">19050 9546 0,'0'0'0,"0"-42"0,0 21 0,0 0 0,0-1 16,-21 22 0,0 0-16,-1 0 0,1 0 15,0 22-15,0-1 0,0 0 0,0 21 16,-1 1-16,1-1 0,0 0 15,0 1-15,21-22 0,0 21 0,0 0 16,0 1-16,0-22 0,0 0 16,0 21-16,21-20 0,-21-1 0,21-21 15,0 21-15,1-21 0,20 0 0,-21 0 16,21 0-16,1 0 0,-1 0 16,0-21-16,1 0 0,20-1 0,-20 1 15,20 0-15,1-21 0,-22-1 0,21-20 16,-20 21-16,-1-22 15</inkml:trace>
  <inkml:trace contextRef="#ctx0" brushRef="#br0" timeOffset="46176.43">19748 9356 0,'22'-64'0,"-86"255"0,106-318 0,1 0 16,-22 63-16,0 22 0,-21-22 0,0 22 15,0 0-15,0 21 0,0-1 0,0 1 16,0 42 0,0 1-16,0 20 0,-21-21 0,0 21 15,0 1-15,-1 20 0,1-20 16,0-1-16,0 21 0,0-20 0,0 20 15,-1-20-15,1 20 0,0-21 16,0 1-16,0-1 0,21 0 0,0 1 16,0-1-16,0-21 0,0 0 15,0 1-15,21-1 16,0-21-16,0 0 0,0 0 16,1 0-16,-1-21 0,0-1 0,-21 1 15,0 0-15,21 0 0,-21 0 16,0 0-16,0-22 0</inkml:trace>
  <inkml:trace contextRef="#ctx0" brushRef="#br0" timeOffset="46624.83">19537 9504 0,'0'0'0,"0"-21"0,0 0 15,0-1-15,42 22 16,-21-21-16,0 0 0,22 21 0,-1-21 16,22 0-16,-22 21 15,21-21-15,-20 21 0,20-22 0,-20 22 16,20 0-16,-21 0 0,22 0 0,-22 0 15,1 0-15,-22 0 0,21 0 16,-21 0-16,-21 22 0,0-1 0,0 0 16,0 0-16,-21 0 0,0 0 0,0 22 15,-22-22-15,22 21 0,0 1 16,0-22-16,0 21 0,0-21 0,-1 22 16,22-22-16,0 21 0,0-21 15,0 0-15,0 1 0,0-1 0,22 0 16,-1-21-16,0 0 0,0 0 15,21 0-15,-20 0 0,20 0 16,0 0-16,1-21 0,-1 21 0,0-21 16,22-22-16,-22 22 0,0-21 15,1 21-15,-22-22 0,21-20 0,-21 20 16,1 1-16,-22 0 0,0 21 0,0-22 16,-22 22-16,1 0 0,0 0 15,-21 0-15,-1 21 0,1 0 0,-21 0 16,20 0-16,-20 0 0,20 21 15,1-21-15,0 21 0,21 0 16,-22 0-16,43 0 0,0 1 0,0-1 16,0 0-16,21-21 15,22 21-15,-22-21 0,21 0 0,1 0 16,-1 21-16</inkml:trace>
  <inkml:trace contextRef="#ctx0" brushRef="#br0" timeOffset="46969.91">20997 9440 0,'0'0'0,"0"-21"0,0 0 16,0 0-16,0 0 0,0 0 0,21 21 16,-21-22-16,22 1 0,-1 0 0,0 0 15,21 21-15,-21 0 16,1 0-16,20 0 0,0 0 0,1 0 16,-1 21-16,0 0 0,1 0 15,-1 22-15,-21-22 0,21 21 16,-20 1-16,-1-1 0,-21 0 0,0 1 15,0-1-15,0-21 0,-21 21 16,-1 1-16,1-22 0,21 0 0,-21 0 16,0-21-16,21 21 15,-21-21-15,0-21 16,21 0-16,-22 0 0,22 0 0,0 0 16,0-22-16,0 1 0,22 21 15,-1-22-15,0 1 0,0 0 0,21-1 16,-20 1-16,20-21 0,0 20 15,1 1-15,-1 0 0,0-22 16,1 43-16,-1-21 0,-21 20 0,0 1 16</inkml:trace>
  <inkml:trace contextRef="#ctx0" brushRef="#br0" timeOffset="47907.93">3006 12573 0,'0'0'15,"-22"0"-15,1 0 0,0 0 0,-21 21 0,21-21 16,-22 0-16,1 0 0,0 0 16,20 0-16,-20-21 0,21 21 0,0-21 15,0 0-15,21 0 0,0-1 16,0-20-16,0 21 0,21-21 0,0-1 15,0 22-15,21-21 0,1 21 16,20-1-16,-20 1 0,20 21 16,1 0-16,-1 0 0,-21 21 15,22 1-15,-1-1 0,-20 21 0,-22-21 16,21 22-16,-42-1 0,0 21 16,0-20-16,-21-1 0,0 22 0,-21-1 15,-1-21-15,1 22 0,0-22 16,-22 22-16,22-22 0,-22 0 0,1 1 15,20-22-15,-20 0 0,21 0 16,-22 0-16,22 1 0,-1-22 0,1 0 16,0 0-16,21 0 0,-22-22 15,22 1-15,0-21 0,0 21 0,0-22 16,21 1-16,0 0 16,0-1-16,0 1 0,0 21 0,42 0 15,-21 0-15,0-1 0,22 22 16,-1 0-16,-21 22 0,21-1 0,1 0 15,-1 0-15,0 21 0,-20 1 16,20-22-16,-21 21 0,0-21 0,0 22 16,1-22-16,-1 21 0,-21-21 15,0 1-15,0-1 0,0 0 0,21 0 16,-21 0-16,0 0 0,21-21 16,0 0-1,0 0-15</inkml:trace>
  <inkml:trace contextRef="#ctx0" brushRef="#br0" timeOffset="48052.7">3323 12996 0,'0'0'0,"42"-21"16,-20 0-16,-1 21 0,-21-21 15,21 21-15,-21-21 16,21 21 0,0-21 15,-21-1-31</inkml:trace>
  <inkml:trace contextRef="#ctx0" brushRef="#br0" timeOffset="48944.97">4360 12467 0,'0'0'0,"-42"21"15,21 1-15,-22-22 0,22 0 0,0 0 16,42 0-1,0 0-15,22 0 16,20-22-16,-20 22 0,41-21 16,-20 0-16,20 0 0,-20 0 0,21-22 15,-22 22-15,22-21 0,-43 0 16,22 20-16,-22-20 0,-21 21 0,0 0 16,-21-22-16,0 22 0,0 0 15,-21 0-15,-21 21 0,-1-21 16,-20 21-16,-1 0 0,1 0 0,-22 0 15,22 21-15,-22 0 0,22 0 16,20 0-16,1 1 0,0 20 0,20 0 16,1-21-16,21 22 0,0-1 15,0 0-15,21 1 0,1-22 0,20 0 16,0 21-16,1-20 0,-1-22 16,21 21-16,1 0 0,-22-21 0,22 0 15,-22 0-15,0 0 0,1 0 16,-1 0-16,0 0 0,-20 0 0,-1 0 15,-21 21 1,-21-21-16,-1 0 0,-20 0 16,0 21-16,-22-21 0,1 21 15,-1 1-15,1-22 0,-1 21 16,1 0-16,-1 0 0,22 0 0,0 22 16,20-22-16,1 0 0,21 21 15,0-21-15,0 1 0,0 20 0,0-21 16,21 0-16,22 0 0,-22 1 15,0-1-15,21-21 0,1 21 0,-22-21 16,21 0-16,1 0 0,-1 0 16,0-21-16,1 0 0,-1-1 0,0 1 15,1-21-15,-1 21 0,0-22 16,-21 1-16,1 21 0,-1-21 0,0-1 16,0 1-16,-21 21 15,21-22-15,-21 22 0,0 0 0,0 0 16,0 0-16,21 21 0,1-21 15,-1 21-15,0 21 16,0-21-16,0 21 0,0 0 16,22 0-16,-22 0 0,0 1 15,0-1-15,22 0 0,-22 21 0,0-21 16,0 1-16,0-1 0,0 0 16,1-21-16,-1 21 0,-21 0 0,21-21 15,0 0 1,-21-21-1,21 0-15,-21 0 0,0 0 0</inkml:trace>
  <inkml:trace contextRef="#ctx0" brushRef="#br0" timeOffset="49136.4">5715 12446 0,'0'0'16,"0"-21"-16,0 0 0,-21 21 0,0 0 16,-1 0-16,1 0 0,-21 0 15,21 21-15,-22 0 0,1 21 0,0-20 16,-1 20-16,1-21 0,0 21 15,21 1-15,-1-1 0,-20 22 0,21-22 16,21 0-16,0-21 0,0 22 16,0-22-16,0 0 0,0 0 15,0 0-15,21-21 0,0 0 0,22 0 16,-1-21-16,0 0 0,1 0 16</inkml:trace>
  <inkml:trace contextRef="#ctx0" brushRef="#br0" timeOffset="49408.35">6138 12446 0,'0'0'0,"-21"21"31,0 0-31,21 1 0,-21-1 0,0 21 16,21 0-16,0 22 0,-22-1 16,1 1-16,21-1 0,-21 1 15,21 21-15,0-22 0,0 22 0,0-1 16,0 1-16,0 0 0,0-1 15,0 22-15,0-21 0,0 21 0,0-22 16,0 1-16,0 21 0,0-21 16,0-1-16,0 1 0,0-22 0,0 1 15,0-22-15,0 22 0,0-43 0,0 0 16,0-42 0,21 0-16,-21-22 0,21 1 0,1-21 15,-1 20-15</inkml:trace>
  <inkml:trace contextRef="#ctx0" brushRef="#br0" timeOffset="49692.77">6096 13229 0,'0'0'0,"-21"-84"0,0-1 0,-1 0 15,1 1-15,0 20 0,0 1 0,21 20 16,0-20-16,0 20 0,0 1 16,0 21-16,21-21 0,0 20 0,22 1 15,-1 0-15,-21 0 0,21 21 0,1 0 16,-1 0-16,0 0 0,-20 21 15,20 0-15,-21 0 0,0 1 0,0-1 16,-21 21-16,0-21 0,0 22 16,-21-1-16,0-21 0,0 21 15,0-20-15,0 20 0,-22-21 0,22 0 16,-21 0-16,21 1 0,-1-1 16,1-21-16,0 0 0,0 0 0,21-21 31,0-1-31,0 1 0,0 0 0,0-21 15,21 21-15,0-1 0</inkml:trace>
  <inkml:trace contextRef="#ctx0" brushRef="#br0" timeOffset="49925.9">6816 12234 0,'0'0'16,"42"-21"-16,-21 21 0,-21 21 31,-21 1-31,-21-1 0,20 21 0,1-21 15,21 22-15,-21-1 0,0 0 16,0 1-16,21-1 0,-21 0 0,21 22 16,0-22-16,0 0 0,0 1 15,0-1-15,0 0 0,0 1 0,0-22 16,0 0-16,0 0 0,63 22 16,-21-43-16,-20 0 15,41-22-15,-21 1 0,1 0 0,-1 0 16,22-21-16</inkml:trace>
  <inkml:trace contextRef="#ctx0" brushRef="#br0" timeOffset="50902.82">7366 12679 0,'0'0'0,"21"-21"0,43-43 16,-64 43-1,0 0-15,0 0 0,0 0 0,0-1 16,-22 1-16,22 0 0,-21 21 0,0 0 16,0 0-16,0 0 0,-22 0 15,22 0-15,0 21 0,0 0 0,0 1 16,0-1-16,21 0 0,-22 21 15,22-21-15,-21 22 0,21-1 0,0-21 16,0 22-16,0-22 0,0 21 16,0-21-16,0 0 0,21 1 15,1-22-15,-1 0 0,0 0 16,0 0-16,0 0 16,0-22-16,1 1 0,-1 0 0,0 0 15,0 0-15,-21-22 0,21 22 16,0-21-16,-21 21 0,0-22 0,0 22 15,0 0-15,0 0 0,22 0 0,-22 0 16,0 42 15,0 0-31,0 0 16,0 21-16,0-20 0,0-1 0,0 0 16,0 21-16,0-21 0,21 1 15,0-1-15,-21 0 0,21-21 16,21 21-16,-20-21 0,-1 0 0,21 0 15,0 0-15,1 0 0,-1-21 16,0 21-16,1-21 0,-1 0 0,0-22 16,1 22-16,-1 0 0,0 0 15,-20 0-15,-1-22 0,0 22 0,0 0 16,0 0-16,-21 0 0,21-1 0,-21 1 16,0 0-16,0 42 31,-21 0-31,21 1 0,0-1 15,-21 21-15,21-21 0,0 22 16,0-22-16,0 21 0,0-21 0,0 22 16,0-22-16,21 0 0,0 0 15,1 0-15,-1-21 0,0 0 0,0 0 16,0 0-16,0 0 0,1 0 16,20 0-16,-21-21 0,0 0 0,22 0 15,-22 0-15,0-1 0,21-20 0,-21 21 16,1 0-16,-1-22 0,0 22 15,0-21-15,0 21 0,0 0 0,-21-1 16,0 1-16,0 42 31,-21 1-31,21-1 16,-21 0-16,0 0 0,21 21 16,0-20-16,-21-1 0,0 0 0,21 0 15,-22 0-15,22 0 0,-21 1 16,21-1-16,0-42 31,0-1-31,0 1 16,0 0-16,21 0 0,1-21 0,-1 20 15,0-20-15,21 0 0,-21 21 16,22-22-16,-22 1 0,21 21 16,1 0-16,-1-1 0,0 22 0,1 0 15,-1 0-15,0 0 0,1 22 16,-22-1-16,0 0 0,-21 0 0,0 21 15,0-20-15,0 20 0,0-21 16,0 0-16,0 22 0,0-22 0,-21 0 16,0 0-16,-1 0 0,1 0 15,0-21-15,0 22 0,0-22 16,0 0-16,-1 0 0,1-22 0,0 22 16,-21-21-16,21 0 0</inkml:trace>
  <inkml:trace contextRef="#ctx0" brushRef="#br0" timeOffset="51052.76">8382 12213 0,'0'0'0,"0"-42"0,-21 21 0,21 0 0,0-1 15,0 1-15,-21 21 16,42 0 31</inkml:trace>
  <inkml:trace contextRef="#ctx0" brushRef="#br0" timeOffset="51457.89">11070 12002 0,'0'0'0,"0"-22"16,21-20-1,-21 84 1,0-20-16,0 20 16,0 0-16,0 1 0,-21 20 15,21-21-15,0 22 0,0-22 0,-21 22 16,21-22-16,-21 0 0,21 1 0,0 20 16,-21-20-16,-1-1 0,1 0 15,21-21-15,-21 22 0,0-22 0,21 21 16,-21-21-1,0-21-15,-1 0 0,1 0 16,0-21-16</inkml:trace>
  <inkml:trace contextRef="#ctx0" brushRef="#br0" timeOffset="52189.48">10266 12531 0,'0'0'0,"-21"0"0,-1-21 0,1 21 15,42 0 16,1 0-31,20 0 0,0 0 0,1 0 16,20 0-16,1 0 0,-1 0 0,22-22 16,21 1-16,-22 0 0,43 0 15,-21 0-15,0-22 0,-21 22 16,20 0-16,-20-21 0,-21-1 0,20 22 16,-20-21-16,-22 0 0,0 20 15,-20-20-15,-1 0 0,-21 21 0,0-22 16,0 22-16,0 0 0,0 0 15,-21 21-15,-1 0 0,1 0 0,0 21 16,0 0-16,0 0 0,21 22 0,-21 20 16,21-21-16,-22 22 0,1-1 15,21-20-15,-21 20 0,21 1 0,-21-22 16,0 0-16,21 22 0,0-22 16,0 1-16,0-1 0,-21-21 15,21 21-15,0-20 0,0-1 0,0 0 16,0 0-16,21-21 15,-21-21-15,0 0 16,21 0-16,0-1 0,0 1 16,0 0-16,1-21 0,-1 21 0,0-1 15,0-20-15,0 21 0,0 0 0,1 0 16,-1-1-16,0 22 0,0 0 16,0 0-16,0 0 0,-21 22 15,22-1 1,-22 0-16,21 0 0,0 0 0,-21 0 15,21 1-15,0 20 0,0-21 16,1-21-16,-1 21 0,21 0 16,-21 1-16,22-22 0,-1 0 0,21 0 15,-20 0-15,-1 0 0,22 0 16,-22-22-16,21 1 0,-20 0 0,-1 0 16,0 0-16,1 0 0,-1-22 0,0 22 15,1 0-15,-22-21 0,0 20 16,-21-20-16,0 21 0,0-21 0,0 20 15,0 1-15,0 0 0,-21 21 16,0 21-16,0 0 16,-1 1-16,22 20 0,0-21 15,0 21-15,0-20 0,0 20 16,0-21-16,0 0 0,0 22 0,0-22 16,0 0-16,22 0 0,-1 0 0,21 0 15,-21 1-15,22-22 0,-22 0 16,21 0-16,0 0 0,1-22 0,20 1 15,-20 0-15</inkml:trace>
  <inkml:trace contextRef="#ctx0" brushRef="#br0" timeOffset="53052.49">13885 12192 0,'0'0'0,"-21"0"16,0-21-16,0 0 0,21 0 15,0-1-15,0-20 0,0 21 0,0-21 16,21 20-16,0 1 0,0-21 16,22 21-16,-22 0 0,21-1 0,0 22 15,1 0-15,-1 0 0,0 0 16,1 22-16,-1-1 0,0 21 0,1 0 16,-1 1-16,-21 20 0,0-20 0,1 20 15,-1-21-15,-21 1 0,0 20 16,0-20-16,0-1 0,0 0 0,0-21 15,0 22-15,0-22 0,-21 0 16,-1 0-16,22 0 0,-21 1 16,0-22-16,0 0 15,0 0-15,21-22 16,0 1-16,0 0 0,0-21 16,0 21-16,0-1 0,0-20 15,0 0-15,0-1 0,0-20 0,21 21 16,0-22-16,0 22 0,0-22 15,22 22-15,-22 0 0,21 20 0,-21 1 16,22 0-16,-22 21 0,0 0 0,0 21 16,0 0-16,1 22 0,-1-1 15,0 0-15,0-20 0,-21 20 0,0 0 16,21 1-16,-21-1 16,21 0-16,-21-21 0,0 22 0,0-22 15,22 0-15,-22 0 0,0 0 16,0-42 31,0 0-47,0 0 0,0-21 0,0 20 15,21-20-15,0 0 0,-21-1 16,21-20-16,0 21 0,22-1 0,-22-20 16,0 20-16,21 22 0,-21 0 0,22 0 15,-1 21-15,-21 0 0,22 21 16,-22 0-16,21 22 0,-21-1 15,0 0-15,1 1 0,-22-1 16,0 0-16,0 1 0,0-1 0,0-21 16,0 21-16,0-20 0,-22 20 0,1-21 15,21 0-15,-21-21 0,21 21 16,0 1-16,21-22 31,0 0-31,1-22 0,-1 1 0,0 0 16,0 0-16,-21 0 0</inkml:trace>
  <inkml:trace contextRef="#ctx0" brushRef="#br0" timeOffset="53388.3">15430 12277 0,'22'0'16,"-1"0"0,0-21-16,0-1 15,0 22-15,0-21 0,22 0 0,-22 21 16,21-21-16,-21 0 0,1 0 15,20-1-15,-21-20 0,0 21 0,0 0 16,-21 0-16,0-22 0,0 22 0,0 0 16,-21 21-1,0 0-15,0 21 16,0 21-16,0-20 0,-1 20 0,1 0 16,0 1-16,0-1 0,0 0 0,0 1 15,21-1-15,0-21 0,0 21 16,0-20-16,0 20 0,0-21 15,0 0-15,0 0 0,21 1 0,0-22 16,0 0-16,21 0 0,-20 0 16,20 0-16,0 0 0,-21 0 0,22-22 15,-1 1-15,22 21 0,-22-42 0,0 21 16,22-22-16,-22 22 0,22-21 16</inkml:trace>
  <inkml:trace contextRef="#ctx0" brushRef="#br0" timeOffset="53640.15">16616 11705 0,'0'0'0,"0"-42"0,0 0 16,0 20-16,0 1 0,0 0 16,0 42-16,-21 0 15,-1 1-15,1-1 0,0 21 16,21 0-16,-21 22 0,0-1 0,21 1 16,-21-1-16,-1 1 0,22-1 0,-21 1 15,0-22-15,21 22 0,-21-22 16,0 0-16,21 1 0,0-22 0,-21 21 15,21-21-15,0 1 0,0-1 16,21-21 0,0 0-16,21-21 0,1-1 15,-22 1-15,21 0 0,0 0 16,1-21-16,-1-1 0,0 1 0,-20-22 16,20 1-16</inkml:trace>
  <inkml:trace contextRef="#ctx0" brushRef="#br0" timeOffset="54396.11">16976 11642 0,'0'0'15,"0"-43"-15,0 22 0,0 0 0,0 42 16,0 0-16,0 1 16,-22 20-16,22 0 0,-21 1 15,21 20-15,0 1 0,-21-1 0,0 1 16,21-1-16,-21 1 0,21-22 16,0 21-16,0-20 0,0-1 15,0 0-15,0-20 0,0-1 0,0 0 16,0 0-16,0 0 0,21-21 31,0 0-31,-21-21 0,21 0 16,0 0-16,1 0 0,-1-1 15,0-20-15,0 0 0,0 21 0,0-22 16,1 1-16,-1 0 0,0 20 16,0 1-16,0 0 0,-21 42 31,0 0-31,0 22 0,0-22 15,0 21-15,0-21 0,0 22 0,0-22 16,0 21-16,0-21 0,0 1 16,0-1-16,0 0 0,0 0 0,21 0 15,1 0-15,-1-21 16,0 0-16,0 0 0,0 0 16,0 0-16,22 0 0,-22 0 0,21-21 15,-21 0-15,22 0 0,-1 0 16,-21 0-16,22-1 0,-22-20 0,21 21 15,-21-21-15,0 20 0,22-20 16,-22 21-16,0 0 0,-21 0 16,21 21-16,-21 21 15,0 0 1,0 0-16,-21 21 0,21-20 0,0-1 16,0 0-16,0 0 0,0 0 15,0 0-15,0 1 0,0-1 16,21 0-16,0-21 15,1 0-15,-1 0 0,21 0 16,-21 0-16,0 0 0,1-21 0,20 0 16,0 21-16,-21-22 0,1 1 15,20 0-15,-21-21 0,21 21 0,-20-22 16,-1 22-16,-21-21 0,0-1 16,0 1-16,0 0 0,0 21 15,-21-22-15,-1 22 0,-20 21 0,21-21 16,-21 21-16,-1 0 0,1 0 15,0 21-15,-22 0 0,22 22 0,-1-22 16,22 0-16,-21 21 0,21 1 16,0-22-16,-1 21 0,22-21 0,0 0 15,0 1-15,22-1 0,-1 0 0,0 0 16,0-21-16,21 0 0,1 0 16,-1 0-16,0 0 0</inkml:trace>
  <inkml:trace contextRef="#ctx0" brushRef="#br0" timeOffset="55064.35">18817 11959 0,'0'0'0,"42"-42"0,-20 21 0,-1-22 15,-21 22-15,0 0 0,0 0 0,-21 21 16,-1 0-16,1 0 16,0 0-16,-21 0 0,21 21 0,-1 0 15,-20 0-15,21 1 0,0 20 16,0 0-16,-1 1 0,1-1 0,0 0 15,0 1-15,0-1 0,21 0 0,0 1 16,0-22-16,0 0 16,0 21-16,0-21 0,21 1 15,0-1-15,0-21 0,0 0 16,1 0-16,20 0 0,-21 0 0,21-21 16,-20-1-16,-1 1 0,21 0 0,-21 0 15,22-21-15,-22 20 0,0-41 16,0 21-16,0-22 0,0 1 0,-21 20 15,0-20-15,0-1 0,0 1 16,0-1-16,0 1 0,0-1 0,0 1 16,0 20-16,0 1 0,0 0 15,0 21-15,0-1 0,0 44 32,0 20-32,-21-21 0,21 21 0,0 1 15,0-1-15,0 22 0,0-22 0,0 21 16,0-20-16,0 20 0,0 1 15,0-1-15,21-20 0,-21 20 0,0-21 16,22 1-16,-1-1 0,0-21 16,0 22-16,0-22 0,22 0 15,-22-21-15,0 0 0,0 0 16,0 0-16,22 0 0,-22-21 0,0 0 16,21-1-16,-21 1 0,22 0 15,-22-21-15,21-1 0,-21 1 0,22 0 16,-22 21-16,21-22 0,-21 1 15,1 21-15,-1 0 0,0 21 16,0 0-16,-21 21 16,0 21-16,0-21 15,0 22-15,-21-22 0,0 21 0,21-21 16,-21 22-16,-1-22 0,22 0 16,-21 0-16,0 0 0,21 0 0,-21 1 15,0-22-15,0 0 16,-1 0-16,1-22 15,0 22-15</inkml:trace>
  <inkml:trace contextRef="#ctx0" brushRef="#br0" timeOffset="55273.34">16552 11896 0,'0'0'15,"-63"0"-15,-22 21 0,43 0 0,-1-21 16,22 0-16,42 0 16,1 0-16,20 0 15,21 0-15,1 0 0,-1-21 16,1 0-16,21 0 0,-22 21 0,22-22 0,-1 1 16,1 0-16</inkml:trace>
  <inkml:trace contextRef="#ctx0" brushRef="#br0" timeOffset="56297.3">20701 11769 0,'0'0'0,"-21"0"0,0 0 16,-1-21-16,1 21 0,0 0 0,0 0 15,0 0-15,0 0 0,-1 0 16,1 21-16,21 0 16,0 21-16,0-21 0,0 22 0,0-1 15,0 0-15,0 1 0,0-1 16,0 0-16,0 1 0,0-22 0,0 21 16,0-21-16,0 1 0,0-1 0,0 0 15,21-21 1,1 0-16,-1 0 0,0 0 0,0 0 15,21-21-15,-20 0 0,-1 21 16,0-22-16,0 1 0,-21 0 0,0-21 16,0 21-16,0-1 0,0-20 0,0 21 15,-21-21-15,0-1 0,0 22 16,-1-21-16,-20 21 0,21-1 16,0 1-16,21 0 0,0 0 15,0 0-15,0 0 0,21 21 16,0-22-16,0 22 0,22-21 0,-1 21 15,0-21-15,1 0 0,20 0 16,-21 21-16,22-21 0,-22-1 0,22 1 16,-22 0-16,0 0 0,1 0 15,-22 0-15,21 21 0,-21 0 0,-21-22 16,0 44 0,-21-1-1,21 0-15,-21 0 0,0 0 0,21 0 16,0 1-16,-21 20 15,0-21-15,21 21 0,0 1 0,0 20 16,0-20-16,-22 20 0,22 1 0,0 20 16,0-20-16,0-1 0,0 22 15,0-22-15,0 1 0,0 21 0,0-22 16,0 22-16,0-1 0,0 1 16,0-21-16,0 20 0,0 1 0,0 0 15,0-1-15,0 1 0,0 0 0,0 20 16,0-20-16,0 0 0,-21-1 15,21 1-15,-21 0 0,21-1 16,0-20-16,0 21 0,-21-22 0,21-21 16,-21 22-16,21-22 0,-21-21 15,21 1-15,-22-1 0,22 0 0,-21-21 16,0-21-16,21 0 0,-21-1 16,21 1-16,-21-21 0,0 0 0,-1-1 15,1-20-15,21-1 0,-21 1 16,0-1-16,0-20 0,0-1 0,-1-21 15,1 21-15,0-20 0,21 20 16,0-21-16,0 21 0,0-20 0,0 20 16,0 0-16,0 1 0,0 20 0,21 1 15,0-1-15,1 1 0,20 20 16,-21 1-16,21 0 0,1-1 16,-1 1-16,0 0 0,22-1 0,-22 22 15,22-21-15,-1-1 0,1 1 16,-1 0-16</inkml:trace>
  <inkml:trace contextRef="#ctx0" brushRef="#br0" timeOffset="59218.29">23093 11028 0,'0'0'0,"0"-21"0,21 0 0,-21-1 15,0 1-15,0 0 0,21-21 0,-21 21 16,0-1-16,21 1 0,-21 0 16,0 0-16,0 0 0,0 0 15,0-1 345,0 1-329,21 21-31,1 0 62,-1 0-46,-21 21 93,0 1-93,0-1-16,0 21 0,0-21 16,0 22-16,0-1 0,-21 21 15,21-20-15,-22 20 0,1 1 0,21-1 16,-21 1-16,21-1 0,-21 1 0,0-22 16,21 22-16,-21-22 0,-1 0 15,1 1-15,21-1 0,-21 0 0,21-21 16,-21 22-16,21-22 0,-21 0 15,21 0-15,21-21 47,-21-21-31,21 21-16,-21-21 16,0 0-1,0 0-15,0-1 31,-21 22 141,0 0-140,0 0 218,-1-21-235,1 0-15,21 0 16,0 0-16,0 0 15,0-22-15,0 22 0,0 0 16,0-21-16,0 20 0,0-20 16,0 21-16,0-21 0,0 20 0,0-20 15,0 21-15,21 0 0,-21 0 16,22 21-16,-1 0 16,0 21-16,0 0 15,-21 21-15,21 1 0,0-1 16,1 0-16,-22 1 0,21-1 15,0 0-15,-21 1 0,21-1 0,0-21 16,-21 21-16,21-20 0,1 20 16,-22-21-16,21-21 0,0 21 0,0 0 15,21-21-15,-20 0 0,-1 0 16,21 0-16,0 0 0,-20-21 0,20 0 16,0 0-16,1 0 0,-1 0 0,-21-1 15,21 1-15,1-21 0,-22 21 16,0-22-16,21 22 0,-20-21 0,-22 0 15,21-1-15,-21 22 0,21-21 16,-21 21-16,0 42 31,0 0-31,0 0 0,0 0 16,-21 0-16,0 22 0,21-22 0,0 0 16,0 0-16,-22 0 0,22 1 0,-21-1 15,0 0-15,21-42 47,0 0-47,0-1 16</inkml:trace>
  <inkml:trace contextRef="#ctx0" brushRef="#br0" timeOffset="59376.96">23834 11155 0,'0'0'0,"0"-21"15,0 0-15,0-1 0,0 1 0,0 0 16,0 0-1,0 42 17,21-21-32,0 21 0,0 0 15,0-21-15,0 22 0,1-1 0,-1 0 16,0 0-16</inkml:trace>
  <inkml:trace contextRef="#ctx0" brushRef="#br0" timeOffset="59724.65">24426 11303 0,'43'0'16,"-86"0"-16,107-21 0,-64 0 16,0 0-16,-21 21 31,-1 0-31,-20 0 0,21 0 16,0 21-16,0-21 0,-22 21 15,22 0-15,0 0 0,21 0 0,0 1 16,0-1-16,0 0 0,21 0 15,0 0-15,0 0 0,1 1 16,20-22-16,-21 21 0,0 0 0,22 0 16,-1 0-16,-21 0 0,0 1 15,0-1-15,1 0 0,-22 0 16,0 0-16,-22 0 16,1-21-16,0 0 0,0 22 0,-21-22 15,20 0-15,-20 0 0,0 0 16,21 0-16,-22 0 0,22 0 0,0 0 15,0 0-15,0 0 0,21-22 0,0 1 16,0 0-16,0 0 0,0 0 16,21 0-16,0-22 0</inkml:trace>
  <inkml:trace contextRef="#ctx0" brushRef="#br0" timeOffset="59984.94">24998 10859 0,'0'0'0,"21"0"15,0 0 1,-21 21-16,0 0 16,0 0-16,-21 21 0,0-20 15,0 20-15,-1 21 0,1-20 0,0-1 16,0 22-16,21-22 0,-21 0 16,21 22-16,-21-22 0,21-21 0,0 22 15,0-1-15,0-21 0,0 0 0,0 0 16,21 1-16,0-22 15,0 21-15,0-21 0,0 0 0,1 0 16,-1 0-16,0 0 0,0-21 16,-21-1-16,0 1 15,0 0-15</inkml:trace>
  <inkml:trace contextRef="#ctx0" brushRef="#br0" timeOffset="60128.94">24828 11240 0,'22'21'0,"-44"-42"0,1-1 0,0 22 0,21-21 16,0 0-16,0 0 15,0 0-15,21 21 16,0 0-16,1-21 0,20 21 16,-21 0-16,21-22 0,1 1 15,-1 0-15,22 21 0,-22-21 0,0 0 16,22 0-16,-1-1 0</inkml:trace>
  <inkml:trace contextRef="#ctx0" brushRef="#br0" timeOffset="60376.98">26416 10245 0,'0'0'0,"21"-21"0,-21-1 0,0 1 15,0 42 17,-21 1-32,21-1 0,0 0 15,0 21-15,-21-21 0,21 22 0,-21-1 16,21 0-16,-22-20 0,22-1 15,0 21-15,0-21 0,0 0 0,0 1 16,0-1-16,0 0 0,0 0 16,0 0-16,-21-21 31</inkml:trace>
  <inkml:trace contextRef="#ctx0" brushRef="#br0" timeOffset="60557.08">26056 10732 0,'0'0'0,"-21"0"0,0 0 15,0 21-15,21 0 16,21-21 0,0 21-16,0-21 0,21 0 15,1 0-15,-22 0 0,21 0 16,1 0-16,-22 0 0,21 0 0,-21 0 16,22 0-16,-22 0 0,0-21 15,21 0-15,-21 21 0,1-21 0,-1-1 16,0 1-16,0 0 0,-21 0 0</inkml:trace>
  <inkml:trace contextRef="#ctx0" brushRef="#br0" timeOffset="60732.95">26183 10245 0,'0'0'16,"-21"0"-16,0 0 0,21-21 0,21 21 31,0 0-31,0-22 0,0 22 0,22 0 15,-22 0-15,0 0 0,21-21 16,-20 21-16,-1 0 0,21 0 0,-21-21 16,0 21-16,22-21 0,-22 21 0,0-21 15</inkml:trace>
  <inkml:trace contextRef="#ctx0" brushRef="#br0" timeOffset="61200.94">26691 9631 0,'0'0'0,"-21"-21"0,0 0 16,-22-1-16,22 1 0,-21 0 0,21 21 15,-22 0-15,1-21 0,0 21 0,-22 0 16,22 0-16,-22 21 0,-20 21 16,20-20-16,-20 41 0,-1-21 0,21 22 15,-20-1-15,20 22 16,22-21-16,-22 20 0,43-20 0,-21 20 15,21 1-15,21 0 0,0-22 16,0 22-16,21-22 0,21 1 0,1-1 16,-1-20-16,21-1 0,22 0 0,-21-20 15,20 20-15,1-21 0,0 0 16,-1-21-16,1 0 0,0 0 0,-22 0 16,22-21-16,-22 0 0,1 0 15,-1 0-15,1-22 0,-1 1 0,-20-22 16,-1 1-16,0-1 0,1-20 15,-1-1-15,-21 0 0,-21 1 0,0-1 16,0 0-16,0 1 0,-21-1 16,0 0-16,-43 1 0,22 41 15,-22-20-15,22 21 0,-21 20 0,-22-20 16,21 21-16,1 21 0,-1 0 16,1 0-16,-22 0 0,43 21 0,-22 0 15,22 0-15,0 1 0,21 20 16,-1-21-16,22 21 0,0 1 0,22-22 15,-1 21-15,21-21 0,-21 22 16</inkml:trace>
  <inkml:trace contextRef="#ctx0" brushRef="#br0" timeOffset="61347.96">27305 10520 0,'0'0'0,"0"21"0,21-21 0,-21 21 15,-21-21 17,0 0-32,0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41:50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1863 1905 0</inkml:trace>
  <inkml:trace contextRef="#ctx0" brushRef="#br0" timeOffset="731.38">1820 3344 0,'0'0'0,"0"-21"15,-21-21-15,21 21 0,0-22 16,0 22-16,-21 0 0,21 0 15,0 42 1,0 0-16,0 22 16,0-1-16,0 0 0,0 1 0,0 20 15,0-21-15,0 22 0,0-1 16,0-20-16,0 20 0,0-20 0,-21 20 16,21-21-16,0 1 0,0 20 15,-21-20-15,21-1 0,0-21 0,0 21 16,0-20-16,-22-1 0,22-42 31,0-1-15</inkml:trace>
  <inkml:trace contextRef="#ctx0" brushRef="#br0" timeOffset="1071">2117 3598 0,'0'0'0,"0"22"0,0 20 16,0-21-16,0 0 16,0 0-16,0 1 15,0-1-15,0 0 0,21-21 16,-21 21-16,21-21 0,0 0 16,0 0-16,0 0 15,1-21-15,-1 21 0,-21-21 0,0 0 16,21-1-16,-21 1 0,0 0 15,0 0-15,0 0 0,0 0 16,-21 21-16,0 0 16,-1 0-16,22 21 15,-21-21-15,0 21 0,0 0 0,0 0 16,21 0-16,-21 1 0,21-1 16,-22 0-16,22 0 0,0 0 15,22-21 1,-1 0-16,0 0 0</inkml:trace>
  <inkml:trace contextRef="#ctx0" brushRef="#br0" timeOffset="2379.25">3492 3217 0,'0'0'0,"0"-21"0,0 0 0,0 0 16,0 0 0,-21 21-1,0 21 1,21 21-16,0 1 15,0-1-15,-21 0 0,21 1 16,-21 20-16,21-21 0,0 22 16,0-22-16,0 1 0,-21-1 0,21 0 15,-22 1-15,22-1 0,-21 0 16,21-21-16,0 1 0,0 20 0,0-21 16,0 0-16,21-42 31,1 0-31,-22 0 15,21 0-15,0-1 0,-21 1 16,21-21-16,-21 0 0,21-1 16,0 1-16,-21 21 0,0-22 0,0 1 15,22 0-15,-22 21 0,21-1 16,-21 1-16,0 0 0,21 21 16,0 0-16,-21 21 15,0 0-15,21 1 0,0-1 0,1 21 16,-22-21-16,0 22 0,21-22 15,-21 0-15,21 21 0,0-21 0,-21 1 16,21 20-16,0-21 0,-21 0 16,22 0-16,-1-21 0,-21 22 15,21-1-15,0-21 0,0 0 0,0 0 16,1 0-16,-1 0 16,0 0-16,-21-21 0,21-1 0,0 1 15,0 0-15,-21-21 0,22 21 16,-1-22-16,-21 1 0,21 0 0,-21-22 15,0 22-15,0-1 0,0 1 16,21 0-16,-21 21 0,0-22 0,0 22 16,0 0-16,0 0 15,0 42 1,0 0-16,0 0 0,0 22 16,0-22-16,0 21 15,0 0-15,0 1 0,0-1 0,0-21 16,0 22-16,0-1 0,0-21 15,21 21-15,-21-20 0,21-1 0,1 21 16,-22-21-16,21-21 0,0 21 16,0 1-16,0-22 0,22 0 0,-22 0 15,21 0-15,-21 0 0,22 0 16,-1-22-16,0 22 0,1-21 0,-22 0 16,21-21-16,0 21 0,-20-1 0,20-20 15,-21 0-15,0-1 0,22 1 16,-43 0-16,21-1 0,-21 1 0,0 0 15,0-1-15,0 22 16,0 0-16,0 0 0,0 0 0,-21 21 16,-1 0-16,1 21 15,0 0-15,0 0 0,0 22 0,0-1 16,21 0-16,-22 1 0,22-1 16,0 0-16,0 1 0,0-1 0,0-21 15,0 21-15,0-20 0,22 20 0,-1-21 16,0 0-16,0 0 0,21-21 15,-20 22-15,20-22 0,0 0 0,-21 0 16,22 0-16,-1 0 0,0 0 16,1-22-16,-1 1 0,0 0 15,1-21-15,-1 21 0</inkml:trace>
  <inkml:trace contextRef="#ctx0" brushRef="#br0" timeOffset="2858.93">7281 3175 0,'0'0'0,"0"-42"16,0 21-16,0-1 15,0 1 1,0 0-16,-21 0 0,21 0 16,-21 21-16,0-21 0,0-1 0,-1 1 15,1 21-15,-21 0 0,21 0 16,-22 0-16,1 0 0,21 0 0,-21 0 15,-1 21-15,1 1 16,0-1-16,-1 21 0,1-21 0,0 43 16,-1-22-16,1 22 0,0-1 15,20 1-15,1-1 0,0-21 0,0 22 16,21-1-16,0-20 0,0-1 16,0 0-16,0 1 0,21-22 0,21 0 15,1 0-15,-1 0 0,22 1 0,-22-22 16,43 0-16,-22 0 0,1 0 15,-1 0-15,170-85 16,-191 64-16,22-22 16</inkml:trace>
  <inkml:trace contextRef="#ctx0" brushRef="#br0" timeOffset="4543.24">7662 3366 0,'0'0'0,"21"-22"16,-21-126-1,-21 148-15,0 0 16,0 0-16,-21 0 0,20 0 0,1 0 15,0 21-15,-21 1 0,21-1 16,-1 21-16,1-21 0,0 22 0,0-1 16,0 0-16,21 1 0,0-1 15,-21 0-15,21 1 0,-22-22 0,22 21 16,0-21-16,0 22 0,0-22 16,0 0-16,0 0 15,22-21-15,-1 0 0,0 0 16,0 0-16,0 0 0,0-21 15,1 0-15,20 0 0,-21-1 0,0 1 16,0-21-16,1 21 0,-1-22 16,0 1-16,-21 0 0,21-22 0,-21 22 15,21 21-15,-21-22 0,0 22 0,0-21 16,0 21-16,0 42 31,0 0-31,0 0 0,0 0 16,0 22-16,0-1 0,0-21 0,-21 22 15,21-1-15,0 0 16,0-21-16,0 1 0,0 20 0,0-21 16,21 0-16,0 0 0,1 1 0,-1-22 15,0 0-15,0 21 0,0-21 16,22 0-16,-22 0 0,21 0 0,-21-21 16,22-1-16,-22 1 0,21 0 15,-21 0-15,0-21 0,1-1 0,-1 22 16,0-21-16,0-1 0,0 1 15,0 21-15,-21-21 0,22 20 0,-22 1 16,0 0-16,0 42 31,0 0-31,0 1 0,0-1 0,0 0 16,-22 21-16,1-21 0,0 22 16,0-22-16,21 21 0,-21-21 0,0 1 15,21 20-15,-22-21 0,22 0 0,-21 0 16,0 1-16,21-1 15,0-42 17,21-1-32,-21 1 15,21 0-15,1-21 0,-22 21 0,21-22 16,0 1-16,0 21 0,-21-22 16,21 22-16,0-21 0,1 21 15,-22 0-15,21-1 0,0 1 16,0 21-16,0 21 15,0 1-15,-21-1 0,0 0 16,0 0-16,0 21 0,22-20 16,-22-1-16,0 21 0,0-21 0,0 0 15,21 1-15,-21 20 0,21-21 16,0-21-16,-21 21 0,0 0 0,21-21 16,0 0-16,1 0 0,-1 0 0,0 0 15,0 0-15,21 0 0,-20 0 16,20 0-16,-21-21 0,21 0 0,-20 0 15,20 0-15,-21-22 16,0 22-16,0-21 0,1 0 0,-1-1 16,0 1-16,0 21 0,-21-22 0,0 22 15,0-21-15,0 21 0,0 0 16,0 42 0,0 0-16,0 0 15,0 0-15,-21 0 0,0 22 0,21-22 16,-21 21-16,21 1 0,0-22 15,-22 21-15,22-21 0,-21 22 0,21-22 16,-21 0-16,21 0 0,0 0 0,0 0 16,0 1-16,-21-22 15,21 21-15,0-42 32,0-1-32,0 1 0,21 0 15,0 0-15,-21-21 0,21 20 0,1-20 16,-1 21-16,0-21 0,0 20 15,21-20-15,-20 21 0,-1 0 0,0 0 16,0-1-16,0 22 0,0 0 0,1 0 16,-1 0-16,0 0 0,0 0 15,-21 22-15,0-1 0,21 0 0,-21 0 16,21 21-16,-21-20 0,0 20 16,0-21-16,0 0 0,0 22 15,22-22-15,-22 0 0,0 0 0,0 21 16,21-20-16,0-1 15,-21 0-15,21-21 0,0 0 0,0 0 16,1 0-16,-1 0 0,21 0 16,-21 0-16,0-21 0,1 21 15,-1-21-15,21-1 0,-21 1 0,0 0 16,1-21-16,-1 21 0,0-22 16,0 22-16,0-21 0,0-1 0,1 22 15,-22-21-15,21 21 0,-21 0 0,21-1 16,-21 1-1,0 42 1,0 1-16,0-1 0,0 0 16,0 21-16,0-21 0,0 22 15,-21-22-15,21 0 0,0 21 0,0-20 16,0 20-16,0-21 0,0 0 16,0 0-16,0 1 0,21-1 0,0-21 15,0 21-15,-21 0 0,43-21 0,-22 0 16,0 0-16,0 0 0,21 0 15,-20 0-15,-1 0 0,21-21 0,-21 21 16,0-21-16,1 0 0,20-1 16,-21 1-16,0 0 0,0-21 15,1 21-15,-22-22 0,21 1 0,-21 0 16,21-22-16,-21 22 0,0-1 16,0 1-16,0 21 0,-21-21 0,0 20 15,-1 1-15,-20 0 0,21 0 0,-21 21 16,-1 0-16,22 0 0,-21 0 15,-1 0-15,22 21 0,-21 0 0,21 0 16,0 22-16,-1-22 0,1 0 16,21 21-16,0 1 0,0-22 0,0 0 15,0 21-15,0-20 0,0-1 0,0 0 16,21-21-16,22 0 0,-22 0 16,21 0-16,-21 0 0,22 0 15</inkml:trace>
  <inkml:trace contextRef="#ctx0" brushRef="#br0" timeOffset="4838.43">10626 2985 0,'0'0'0,"0"-22"0,0-62 32,0 105-17,-22 0-15,1 21 0,21-20 16,-21 20-16,21 21 15,0-20-15,-21 20 0,0-20 0,21 20 16,-21-21-16,21 22 0,0-22 0,0 1 16,0-1-16,0 0 0,0 1 15,0-22-15,0 0 0,0 0 0,21 0 16,-21 0-16,21-21 0,0 0 0,0 0 16,22 0-16,-22 0 0,0 0 15,0 0-15,21 0 0,-20-21 0,-1 0 16,21 0-16,-21-21 0,0 20 15,1-20-15,-1 0 0,0-1 0</inkml:trace>
  <inkml:trace contextRef="#ctx0" brushRef="#br0" timeOffset="5007.24">10456 3175 0,'0'0'0,"-21"21"16,21 0-1,21-21 1,0 0-16,1 0 0,-1 0 16,0 0-16,0 0 0,0-21 0,0 21 15,1-21-15,-1 0 0</inkml:trace>
  <inkml:trace contextRef="#ctx0" brushRef="#br0" timeOffset="5630.22">12446 3217 0,'0'0'16,"0"-21"0,0 0-16,21 21 0,-21-21 15,21 21-15,0-21 0,1 21 0,-1-21 16,0-1-16,0 1 15,0 0-15,-21 0 0,21 0 0,-21 0 16,0-1-16,0 1 16,0 0-16,0 0 0,0 0 0,0 0 15,0-1-15,-21 22 16,0 0-16,0 22 16,21-1-16,0 0 0,-21 21 0,21-21 15,0 22-15,0-1 0,0 0 16,0 22-16,0-22 0,0 22 0,0-1 15,0-20-15,0 20 0,0-21 16,0 1-16,0-1 0,0 0 0,0 1 16,0-22-16,-21 21 0,21-21 0,-22 1 15,1-1-15,0 0 0,0-21 16,0 21-16,-22-21 0,22 0 16,-21 0-16,0 0 0,-1 0 0,1 0 15,0-21-15,-1 0 0,1 0 16,21-1-16,-22 1 0,22 0 0,0 0 15,21 0-15,0 0 0,0-1 16,0 1-16,0 0 0,21 21 0,0-21 16,22 0-16,-22 0 0,21-1 0,1 1 15,20 0-15</inkml:trace>
  <inkml:trace contextRef="#ctx0" brushRef="#br0" timeOffset="6072.07">13017 3217 0,'0'0'0,"0"22"0,0-1 0,-21 0 16,0 21-16,21-21 0,-21 22 0,0-1 15,0-21-15,21 22 0,-22-22 16,22 21-16,-21-21 0,21 0 0,-21 1 16,21-1-16,0 0 0,0 0 15,0 0-15,0 0 16,0-42 15,0 0-31,0 0 0,0 0 16,0 0-16,21-1 0,0-20 0,1 0 15,-1-1-15,0 1 0,0 0 16,0-1-16,22 1 0,-22 0 0,21-1 16,0 22-16,1 0 0,-22 0 15,21 0-15,1 21 0,-22 0 0,21 0 16,-21 0-16,22 21 0,-22 0 15,0 0-15,0 22 0,-21-1 0,0 0 16,21 1-16,-21-1 0,0 0 0,0 1 16,0-22-16,0 21 15,0 0-15,-21-20 0,0-1 0,21 0 0,0 0 16,0 0-16,-21 0 0,0 1 16,21-44 15,21 1-31</inkml:trace>
  <inkml:trace contextRef="#ctx0" brushRef="#br0" timeOffset="6446.75">14118 3133 0,'0'0'0,"0"-43"31,-21 43-31,0 0 0,0 0 0,-1 0 15,-20 0-15,0 22 0,21-22 0,-22 21 16,1 0-16,0 0 0,20 21 16,1-20-16,0-1 0,0 21 0,0-21 15,21 0-15,0 1 0,0-1 16,0 0-16,0 0 0,21-21 0,0 21 16,0-21-16,22 0 0,-1 0 15,0 21-15,1-21 0,-22 0 0,21 22 16,0-1-16,1-21 0,-22 0 0,0 21 15,0-21-15,-21 21 0,0 0 16,-21 0 0,0-21-16,0 0 0,-22 22 15,22-22-15,-21 0 0,0 0 16,20 0-16,1 21 0,0-21 0,0 0 16,0 0-16,42-21 31,0-1-31,0 22 0</inkml:trace>
  <inkml:trace contextRef="#ctx0" brushRef="#br0" timeOffset="6827.24">14520 3239 0,'0'0'0,"0"21"31,0 21-15,-21-21-16,21 0 0,0 22 0,0-1 16,0 0-16,-21 1 0,21-1 0,0 22 15,-21-22-15,21 21 0,0-20 16,0 20-16,-21 22 0,21-22 0,-22 22 16,1 0-16,21-1 0,-21 1 15,0 0-15,0-1 0,21 1 0,-21 21 16,-1-21-16,1-1 0,-21 1 0,21 0 15,0-22-15,-1 22 0,1-22 16,0-20-16,0 20 0,0-21 16,0-20-16,21 20 0,-22-21 0,22 0 15,-21-21-15,21-21 16,0 0-16,0 0 16,21 0-16,1-1 0,-1-20 0,0 0 15,0-1-15,21 1 0,-20-21 0,20-1 16,-21 1-16,21-22 0,1 21 15</inkml:trace>
  <inkml:trace contextRef="#ctx0" brushRef="#br0" timeOffset="7172.61">14626 3302 0,'0'0'0,"0"-85"15,0 64-15,21 0 16,0 21-16,1 0 16,-1 0-16,0 0 0,0 0 0,0 0 15,22 0-15,-22 0 0,0 21 16,0 0-16,0 1 0,-21-1 0,0 21 16,0-21-16,0 22 0,0-22 15,0 0-15,-21 21 0,0-21 16,0 1-16,0-1 0,-1 0 0,-20 0 15,21-21-15,-21 21 0,20 0 16,1-21-16,0 0 0,0 0 0,0 22 16,0-22-16,42 0 47,0 0-47,0-22 15</inkml:trace>
  <inkml:trace contextRef="#ctx0" brushRef="#br0" timeOffset="7507.27">15346 3366 0,'0'-64'31,"0"43"-31,0 0 0,0 0 16,21 21-16,0-22 0,0 1 15,-21 0-15,21 0 0,1 21 16,-22-21-16,-22 21 31,1 0-31,0 21 0,0-21 16,0 21-16,0 0 0,-22 0 16,22 22-16,0-22 0,0 21 0,0-21 15,-1 22-15,22-22 0,0 0 16,0 0-16,0 22 0,0-22 0,0 0 15,22 0-15,-1-21 16,0 0-16,0 0 0,21 0 0,1 0 16,-1 0-16,0 0 0,1 0 0,20-21 15,-20 0-15</inkml:trace>
  <inkml:trace contextRef="#ctx0" brushRef="#br0" timeOffset="8059.24">16087 3196 0,'0'0'0,"0"-63"16,-22 63 15,1 0-31,0 0 0,0 21 16,0 0-16,0 0 0,-1 0 16,1 22-16,0-22 0,21 21 0,0-21 15,-21 22-15,21-22 0,0 21 0,0-21 16,0 1-16,0-1 0,0 0 15,0 0-15,21 0 0,0-21 16,0 0-16,22 21 0,-22-21 16,21 0-16,-21 0 0,22 0 0,-22 0 15,21-21-15,1 0 0,-1 0 0,-21 0 16,21 0-16,-20-22 0,20 1 16,0 0-16,-21-22 0,1 22 0,20-22 15,-21 1-15,0 20 0,22-20 16,-22 21-16,0-22 0,0 22 0,-21 21 15,0-22-15,21 22 0,-21 0 16,0 0-16,-21 21 31,0 21-31,21 0 0,-21 0 0,0 0 16,-1 22-16,1-22 0,0 21 0,0 1 16,0-1-16,21 0 0,0 1 15,0-1-15,0 0 0,0 22 0,0-22 16,0 0-16,0 1 0,21-1 15,-21-21-15,21 22 0,0-22 0,0 0 16,1 0-16,-1-21 0,0 21 16,0-21-16,0 21 0,0-21 0,22 0 15,-22 0-15,0 0 0,0-21 0,0 0 16,1 0-16,-1 0 16,0-22-16,0 22 0,-21-21 15,0 0-15,21 20 0,-21-20 16</inkml:trace>
  <inkml:trace contextRef="#ctx0" brushRef="#br0" timeOffset="8295.29">16468 3027 0,'0'0'0,"-22"0"0,1 21 16,42-21-1,1 0-15,20 0 16,-21 0-16,21 0 0,1 0 15,-1 0-15,0 0 0,1 0 16,-1 0-16,0-21 0,1 21 0,-1 0 16,0-21-16,-20 21 0,20 0 15,-21-21-15,0 21 0,-21-22 0,-42 22 32,21 0-17</inkml:trace>
  <inkml:trace contextRef="#ctx0" brushRef="#br0" timeOffset="9379.01">1524 5673 0,'0'-21'16,"0"-1"-16,0 1 16,0 0-16,0 0 15,21 0-15,0 21 16,0-21-16,-21-1 0,22 22 0,-1-21 16,0 0-16,0 0 15,0 21-15,0-21 0,1 21 0,-1-21 16,0 21-16,0 0 0,0 0 15,0 0-15,1 0 0,-22 21 0,0 0 16,21 0-16,-21 21 0,0 1 16,0 20-16,0 1 0,0-22 0,-21 22 15,-1-1-15,1 1 0,-21-22 16,21 21-16,-22-20 0,1-1 16,21 0-16,-21-20 0,-1 20 0,22-21 15,0 0-15,-21 0 0,20-21 16,1 0-16,0 0 15,0 0 1,21-21-16,0 0 0,0 0 0,0 0 16,0-22-16,0 22 0,0-21 15,21 21-15,0 0 0,0-22 16,1 22-16,-1 21 0,0-21 0,21 21 16,-21 0-16,1 0 0,20 21 15,-21-21-15,21 21 0,-20 0 0,-1 1 16,0-1-16,21 21 0,-42-21 15,21 0-15,1 1 0,-1-1 0,-21 0 16,0 0-16,21-21 16,0 21-16</inkml:trace>
  <inkml:trace contextRef="#ctx0" brushRef="#br0" timeOffset="9538.66">2307 5969 0,'0'0'0,"21"-21"0,0 0 32,-42 21-17</inkml:trace>
  <inkml:trace contextRef="#ctx0" brushRef="#br0" timeOffset="10515.23">3746 5313 0,'0'0'0,"-21"-21"0,-42-22 31,42 43-31,21 22 16,0-1-16,0 0 0,0 21 16,0 1-16,0-1 0,0 0 0,0 22 15,0-1-15,21-20 0,-21 20 16,0-21-16,0 22 0,0-22 0,0 1 15,0-22-15,21 21 0,-21-21 0,0 0 16,21 1-16,-21-1 0,21-21 16,0 0 15,1-21-31,-22-1 0,21-20 0,-21 21 16,0-21-16,21 20 0,-21-20 15,21 0-15,-21-22 0,21 22 0,-21 0 16,0 20-16,21-20 0,-21 21 15,22 0-15,-22 0 0,21 21 0,-21 21 16,21 0-16,0 21 16,-21-21-16,21 22 0,-21-22 15,0 21-15,21 1 0,1-22 0,-22 21 16,21-21-16,-21 22 0,21-22 16,0 0-16,-21 0 0,21-21 15,-21 21-15,21-21 0,1 0 16,-1 0-16,0 0 0,0 0 15,0 0-15,0-21 0,22 0 0,-22 0 16,0-22-16,0 1 0,0 0 16,1-1-16,-1 1 0,0-21 0,-21 20 15,21 1-15,0-22 0,-21 22 16,0 0-16,0 21 0,21-22 0,-21 22 16,0 0-16,0 0 15,0 42 1,0 0-16,0 21 15,0-20-15,0-1 0,0 21 0,0 0 16,0-20-16,-21 20 0,21 0 16,0 1-16,0-1 0,0-21 15,0 21-15,0-20 0,21-1 0,1 0 16,20 0-16,-21 0 0,21-21 16,-20 0-16,20 0 0,0 0 0,1 0 15,-1 0-15,0-21 0,1 0 16,-1 21-16,0-42 0,1 20 0,-22 1 15,0 0-15,21-21 0,-42-1 0,21 22 16,-21-21-16,0 21 0,0 0 16,0-22-16,0 22 15,-21 21-15,0 0 16,0 0-16,0 21 0,0 0 16,21 1-16,-22-1 0,22 21 0,-21 0 15,21-20-15,0 20 0,0-21 16,0 21-16,0-20 0,0 20 0,0-21 15,0 0-15,21 0 0,1-21 16,-1 22-16,0-22 0,0 0 0,21 0 16,1 0-16,-1 0 0,0-22 15,22 1-15,-1 0 0,-20 0 0,20 0 16</inkml:trace>
  <inkml:trace contextRef="#ctx0" brushRef="#br0" timeOffset="10951.2">6943 5165 0,'0'-21'0,"0"-1"15,0 1-15,0 0 16,0 0-16,0 0 16,-22 0-16,1-1 0,21 1 0,-21 0 15,0 0-15,0 0 0,0 0 16,-1-1-16,-20 1 0,21 21 0,0 0 16,-22 0-16,22 0 0,-21 21 15,21 1-15,-22 20 0,22 0 0,-21 1 16,21-1-16,0 21 0,-1-20 15,22 20-15,0-20 0,-21 20 0,21-21 16,0 22-16,0-22 0,0 1 16,0-1-16,0 0 0,21 1 15,1-22-15,-1 21 0,21-21 0,-21 0 16,22-21-16,-1 22 0,21-22 16,-20 0-16,20 0 0,1 0 0,-22-22 15,22 22-15,-1-21 0,1 0 16,-22-21-16,21 21 0,-20-22 0,-1 1 15</inkml:trace>
  <inkml:trace contextRef="#ctx0" brushRef="#br0" timeOffset="12223.25">7535 5080 0,'0'0'16,"-21"-21"-16,-64 0 16,64 21-16,0 0 0,0 0 15,0 21-15,0 21 0,-1-21 16,1 22-16,0-1 0,0 0 0,0-20 15,21 20-15,-21 0 0,21 1 16,-22-1-16,22 0 0,0-21 0,0 22 16,0-22-16,0 0 0,0 0 0,0 0 15,22 1-15,-1-22 16,0 0-16,0 0 0,0 0 16,22-22-16,-22 1 0,0 0 15,0 0-15,21 0 0,-20-22 0,-1 22 16,21-21-16,-21 0 0,0-1 15,-21 22-15,0-21 0,22-1 0,-22 1 16,0 0-16,0 21 0,0-1 16,0 1-16,0 0 0,0 42 15,0 0 1,-22 106 0,22-84-16,0-22 0,0 21 15,0-21-15,0 22 0,0-22 0,22 0 16,-1 0-16,0 0 0,21 1 15,-21-1-15,1-21 0,20 0 0,0 0 16,-21 0-16,22 0 0,-1 0 0,0 0 16,1-21-16,-1-1 0,22 22 15,-22-21-15,0 0 0,1-21 16,-22 21-16,21-1 0,-21-20 16,0 21-16,1-21 0,-1-1 0,-21 1 15,0 21-15,0-22 0,0 22 0,0 0 16,0 0-16,-21 21 15,-1 21-15,1-21 0,21 42 16,-21-20-16,21-1 0,-21 0 16,0 21-16,21-21 0,0 22 0,0-22 15,0 21-15,0-21 0,-21 1 0,21 20 16,0-21-16,0 0 16,0 0-16,0 1 0,0-44 46,0 1-46,0 0 16,21 0-16,-21 0 0,21 0 0,-21-22 16,21 22-16,0-21 0,0 21 15,1-22-15,-1 22 0,-21-21 0,21 21 16,0-1-16,0 1 0,0 21 16,1 0-16,-1 0 0,0 0 15,0 21-15,-21 1 16,0-1-16,21 0 0,0 21 15,1-21-15,-22 1 0,21 20 0,0-21 16,-21 0-16,21 0 0,0 1 16,-21-1-16,21 0 0,1-21 0,-1 21 15,0-21-15,0 0 0,0 0 0,22 0 16,-22 0-16,21 0 0,-21 0 16,0 0-16,22 0 0,-22-21 0,0 0 15,21 21-15,-20-21 0,-1-1 0,-21 1 16,21-21-16,-21 21 0,21-22 15,-21 22-15,0-21 0,0 0 0,0 20 16,0 1-16,0-21 0,0 21 16,0 42-1,0 0-15,-21 0 16,21 0-16,-21 1 0,21 20 16,-21-21-16,21 21 0,0-20 0,0 20 15,-22-21-15,22 0 0,0 22 0,-21-22 16,21 0-16,0 0 15,0 0-15,0-42 47,0 0-47,0 0 0,0 0 0,21-1 16,1 1-16,-1 0 0,0-21 16,0 21-16,0-22 0,0 1 15,1 21-15,-1-22 0,0 22 0,0-21 16,0 21-16,0 0 0,1 21 15,-1 0-15,0 0 0,0 0 0,-21 21 16,0 0-16,21 0 16,-21 21-16,0-20 0,21 20 0,-21-21 15,0 21-15,0-20 0,0-1 0,0 0 16,0 21-16,0-21 0,0 1 16,0-1-16,0 0 15,22-21-15,-1 0 16,0 0-1,0 0-15,0 0 0,0-21 0,1 0 16,-1-1-16</inkml:trace>
  <inkml:trace contextRef="#ctx0" brushRef="#br0" timeOffset="12627.25">10223 4911 0,'0'0'0,"22"-21"0,-44 21 31,1 21-31,0 0 16,0 0-16,0 21 0,0-20 0,-1 20 16,-20-21-16,21 21 0,0 1 15,0-22-15,21 21 0,-22-21 0,22 22 16,0-22-16,0 21 0,0-21 16,0 1-16,0-1 0,0 0 15,22 0-15,-1 0 0,0-21 16,0 0-16,21 0 0,-20 0 0,-1 0 15,21 0-15,-21 0 0,22-21 16,-1 21-16,-21-21 0,21 0 0,-20 0 16,20-1-16,-21 1 0,0-21 0,0 21 15,1-22-15,-22 1 0,21-21 16,-21 20-16,0 1 0,0 0 0,0-22 16,-21 43-16,-1-21 0,1 20 15,0 1-15,0 0 0,-21 21 16,20 0-16,-20 0 0,21 21 0,-21 0 15,20-21-15,1 22 0,0-1 16,0 21-16,21-21 0,0 0 0,0 1 16,21-1-16,0-21 0,0 0 15</inkml:trace>
  <inkml:trace contextRef="#ctx0" brushRef="#br0" timeOffset="12906.57">11197 4593 0,'0'0'16,"0"-21"-1,-21 21-15,0 21 16,21 0-16,-21 22 0,-22-1 16,22 0-16,0 22 0,0-1 0,0 1 15,-1-1-15,22 1 0,-21-22 0,21 22 16,0-22-16,0 0 0,0 1 15,0-1-15,0-21 0,0 22 0,21-22 16,1 0-16,-1 0 0,0-21 0,0 21 16,0-21-16,22 0 15,-22 0-15,0 0 0,0 0 0,0-21 16,22 0-16,-22 21 0,0-42 0,0 20 16</inkml:trace>
  <inkml:trace contextRef="#ctx0" brushRef="#br0" timeOffset="13086.58">11028 4953 0,'0'0'0,"-21"0"0,21 21 16,-22-21-16,22 21 16,22-21-1,-1 0 1,21 0-16,-21 0 0,0 0 0,22 0 15,-1-21-15,-21 0 0</inkml:trace>
  <inkml:trace contextRef="#ctx0" brushRef="#br0" timeOffset="13947.25">12848 4890 0,'0'0'0,"0"-22"0,-21 1 0,0 21 16,21-21-16,0 0 0,0 0 0,-21 0 15,21-1-15,0 1 16,0 0-16,21 21 0,0 0 16,0 0-16,21 0 15,-20 0-15,20 21 0,-21 0 0,21 1 16,1-1-16,-22 21 0,21 0 0,1 1 16,-22-1-16,0 0 0,21 1 15,-21-1-15,-21 0 0,22 1 0,-22-1 16,0-21-16,0 22 0,0-22 15,0 0-15,0 0 0,0 0 0,0 0 16,-22-21-16,22 22 0,-21-22 31,21-22-31,0 1 0,0 0 16,0 0-16,0-21 0,0 20 0,21-20 16,1 0-16,-1-1 15,0-20-15,21 21 0,-21-22 0,22 22 16,-1-1-16,0 1 0,1 0 15,-22 21-15,21-22 0,-21 43 0,22 0 16,-22 0-16,0 0 0,21 0 0,-20 0 16,-22 43-16,21-22 0,0 21 15,0 0-15,-21 1 0,0-1 0,0 0 16,0 1-16,0-1 0,0 0 16,0-20-16,0 20 0,0-21 0,0 0 15,-21 0-15,21 1 0,-21-1 16,21-42 15,0-1-15,0-20-16,21 21 0,0-21 15,21 20-15,-20-20 0,20-21 0,0 20 16,1 1-16,-1-22 0,21 22 16,-20 21-16,20-21 0,-20 20 0,-1 1 15,0 21-15,1 0 0,-22 0 16,0 21-16,0 1 0,0-1 0,-21 21 15,0-21-15,0 22 0,0-1 0,0 0 16,0 1-16,0-1 0,0 0 16,-21 1-16,0-22 0,0 21 0,21-21 15,-21 0-15,-1 1 0,22-1 16,0 0-16,0 0 16,22-21-1,-1 0-15,0-21 16,21 0-16,-21 0 0,22-1 0</inkml:trace>
  <inkml:trace contextRef="#ctx0" brushRef="#br0" timeOffset="14358.95">15261 4699 0,'0'0'0,"0"-21"0,0-21 31,-21 42-31,0 0 0,0 0 0,-22 0 16,22 21-16,-21 0 0,-1 0 15,22 0-15,-21 22 0,0-1 0,20 0 16,1 1-16,0 20 0,0-21 0,0 1 16,21-1-16,0 0 0,0 1 15,0-1-15,0-21 0,21 0 0,0 1 16,0-1-16,0 0 0,22 0 16,-22-21-16,21 0 0,1 0 0,-1 0 15,0 0-15,-21 0 0,22 0 0,-1-21 16,0 0-16,1-22 0,-1 22 15,-21-21-15,22-22 0,-22 22 16,0-21-16,0-1 0,-21 1 0,0-1 16,0 1-16,-21 20 0,0 1 15,0 0-15,-22 20 0,22 1 0,-21 21 16,-1 0-16,1 0 0,0 0 16,-1 21-16,1 1 0,0-1 0,-1 0 15,22 21-15,-21-21 0,42 22 0,0-1 16,0-21-16,0 0 0,0 22 15,21-22-15,0 0 0,0 0 0,22-21 16,-1 0-16,22 21 0,-22-21 16</inkml:trace>
  <inkml:trace contextRef="#ctx0" brushRef="#br0" timeOffset="14707.57">15917 4636 0,'0'0'0,"0"-22"16,0 1-1,0 42 1,0 22-16,0-22 16,21 21-16,-21 1 0,22-1 15,-22 0-15,21 1 0,-21-1 0,21 21 16,-21-20-16,0-22 0,21 21 0,-21 1 16,21-22-16,-21 0 15,21 0-15,-21 0 0,22-21 16,-1 0-16,0 0 15,0 0-15,-21-21 0,21 0 16,0-21-16,1 20 0,-1-20 0,0 0 16,0-1-16,21 1 0,-20 0 15,-1-1-15,0 1 0,21 0 0,-21 21 16,1-1-16,-1 1 0,-21 0 16,21 0-16,0 0 0,0 21 0,0 0 15,1 0-15,-1 0 16,0 0-16,0 0 0,0 0 15</inkml:trace>
  <inkml:trace contextRef="#ctx0" brushRef="#br0" timeOffset="14995.23">16722 4890 0,'0'0'0,"105"84"16,-62-84-1,-1 0-15,-21 0 0,22 0 16,-1 0-16,0-21 0,1 21 0,-1-42 15,0 21-15,1-1 0,-22-20 0,0 21 16,0-21-16,-21 20 16,0-20-16,0 21 0,0-21 0,-21 20 15,0 22-15,0-21 0,-1 21 16,1 0-16,-21 0 0,0 21 0,20 1 16,-20-1-16,0 0 0,21 21 0,-22 1 15,22-1-15,0 0 0,0 1 16,0-22-16,21 21 0,0 0 0,0-20 15,0-1-15,0 0 0,21 0 16,0 0-16,0-21 0,0 0 0,0 0 16,22 0-16,-1 0 0,-21 0 0</inkml:trace>
  <inkml:trace contextRef="#ctx0" brushRef="#br0" timeOffset="20534.18">16912 5122 0,'0'0'0,"0"22"0,0-1 0,0 0 16,0 0 0,0 0-16,21-21 15,0 0 1,1 0-16,20 0 16,-21 0-16,0 0 0,22 0 0,-22 0 15,21-21-15,-21 21 0,22 0 0,-22-21 16,0 21-16,0 0 0,0 0 15,0-21-15,1 21 0,-1-21 16,0 21 15,0 0-15,-21-22-16</inkml:trace>
  <inkml:trace contextRef="#ctx0" brushRef="#br0" timeOffset="23541.48">1609 7705 0,'-22'0'15,"1"0"-15,0 0 16,0 0-16,0 0 0,0 0 15,-1 0-15,1 0 16,0-21-16,21-1 16,0 1-1,0 0-15,21 21 16,0-21-16,1 0 0,-1 21 16,0-21-16,21-1 0,1 22 0,-22-21 15,21 0-15,0 21 0,-20 0 16,20 0-16,-21 0 0,0 0 0,0 0 15,1 0-15,-1 0 0,-21 21 16,21 0-16,-21 1 0,0 20 0,0-21 16,0 21-16,-21-20 0,-22 20 15,22-21-15,0 21 0,-21-20 16,-1 20-16,22 0 0,-21-21 0,0 22 16,-1-22-16,22 21 0,-21-21 15,21 1-15,-1-22 0,1 21 0,0-21 16,0 0-1,21-21 1,0-1-16,0 1 16,0 0-16,21 0 0,0 0 0,0 21 15,1-21-15,-1-1 0,0 1 16,21 21-16,-21-21 0,1 21 0,20 0 16,0-21-16,-21 21 0,22 0 15,-22 0-15,21 0 0,-21 0 0,1 21 16,20 0-16,-21 0 0,0 1 15,0 20-15,1 0 0,-1 1 0,-21-1 16,0 21-16,0-20 0,0-1 16,0 22-16,0-22 0,0 21 15,-21-20-15,-22-1 0,22 0 0,-21-20 16,-1 20-16,1 0 0,0-21 16,-1 1-16,1-1 0,-21-21 15,20 21-15,-20-21 0,20 0 0,-20 0 16,21 0-16,-22 0 0,22-21 15,-1 21-15,1-21 0,0-1 0,21 1 16,-1 21-16,1-21 0,0 0 16,21 0-16,0 0 15,0-1-15,0 1 0,21 21 16,0-21-16,22 0 0,-22 0 16,21 0-16,-21-22 0</inkml:trace>
  <inkml:trace contextRef="#ctx0" brushRef="#br0" timeOffset="23758.74">2603 7980 0,'0'0'0,"22"0"0,-1 0 15,-21-21 63,0 0-78</inkml:trace>
  <inkml:trace contextRef="#ctx0" brushRef="#br0" timeOffset="24608">3916 7281 0,'0'0'0,"0"-21"0,-21-106 31,21 106-31,-22-21 0,22 21 0,-21 21 15,0 0 1,0 42-16,21 0 0,-21 22 16,0-1-16,-1 1 0,1 20 0,0-20 15,0 21-15,0-22 0,0 22 16,21-22-16,-22 1 0,1-1 0,21 1 16,-21-22-16,21 22 15,0-22-15,-21 0 0,21 1 0,-21-22 16,21 0-16,0 0 0,0 0 0,0-42 31,21 0-31,0 0 0,0-22 16</inkml:trace>
  <inkml:trace contextRef="#ctx0" brushRef="#br0" timeOffset="24875.22">4276 7070 0,'0'0'0,"42"-43"0,-21 1 0,0 21 0,0 0 15,1 0-15,-22 42 16,21 0-16,-21 21 16,0 1-16,0-1 0,0 21 0,0 1 15,0-1-15,0 1 0,0-1 16,-21 1-16,21-1 0,-22 1 0,1-1 16,21 1-16,-21-22 0,0 22 15,0-1-15,0-20 0,-1 20 0,1-21 16,0 1-16,21-1 0,-21 0 0,0 1 15,21-22-15,-21 0 0,21 0 16,-22-21 0,1 0-16,0-21 15</inkml:trace>
  <inkml:trace contextRef="#ctx0" brushRef="#br0" timeOffset="25090.75">3535 7874 0,'0'0'16,"42"-21"0,-21 0-16,0 21 0,22-21 15,-1 21-15,0 0 0,1-22 0,-1 1 16,0 21-16,1-21 0,20 0 0,-20 21 16,-1-21-16,0 21 15,1-21-15,-1 21 0,0 0 0,1 0 16,-1-22-16,-21 22 0,21 0 15,1-21-15,-22 21 0,21-21 0,1 21 16</inkml:trace>
  <inkml:trace contextRef="#ctx0" brushRef="#br0" timeOffset="26123.27">5397 7747 0,'0'0'0,"64"0"31,-64-21-31,0 0 0,0 0 16,0-1-16,0 1 15,-21 0-15,0 0 0,-1 0 0,1 0 16,0-1-16,-21 1 0,21 0 16,-1 0-16,-20 0 0,21 21 0,0 0 15,-22 0-15,22 0 0,0 0 0,0 21 16,-21 0-16,20 0 0,-20 0 15,21 22-15,0-1 0,0-21 0,-1 22 16,1-1-16,0 0 0,0 1 16,21 20-16,0-21 0,0 1 15,0-22-15,0 21 0,0 1 0,0-22 16,0 0-16,21 0 0,0 0 16,0 0-16,1 1 0,-1-22 0,0 0 15,0 0-15,0 0 0,0 0 0,1-22 16,20 1-16,-21 0 0,0 0 15,0-21-15,22 20 0,-22-20 0,21 0 16,1-1-16,-22 1 0,21 0 16,-21-1-16,22 1 0,-22 0 0,21 21 15,-21-22-15,-21 1 0,0 21 0,21 0 16,-21-1-16,0 1 0,0 42 31,0 1-31,-21-1 0,0 0 0,21 21 16,0-21-16,-21 22 0,21-1 15,0-21-15,0 22 0,0-1 0,0-21 16,0 21-16,0-20 0,0 20 16,21-21-16,0 0 0,-21 0 0,21 1 15,1-1-15,20 0 0,-21-21 0,0 0 16,22 0-16,-22 0 0,21 0 16,-21 0-16,22-21 0,-22 0 0,21-1 15,0 1-15,-20 0 0,20-21 0,-21 21 16,0-1-16,22-20 0,-22 0 15,0 21-15,0-22 0,0 1 16,-21 21-16,0-22 0,21 22 0,-21 0 16,0 0-16,22 21 0,-22 21 31,0 0-31,0 0 0,0 1 16,-22 20-16,22-21 0,-21 21 15,21-20-15,0 20 0,0-21 0,-21 21 16,21-20-16,-21 20 0,21-21 15,0 0-15,0 0 0,0 1 16,-21-22 0,21-22 15,0 1-31,0 0 0,0 0 0,0-21 16,0 20-16,21-20 0,-21 21 15,21-21-15,0-1 0,0 1 0,22 0 16,-22-1-16,21 1 0,1 21 0,-1-22 15,21 43-15,-20-21 0,20 21 16,-20 0-16,-1 21 0,0-21 0,1 43 16,-1-22-16,-21 0 0,21 21 0,-20-20 15,-22-1-15,0 21 0,0-21 16,0 0-16,0 22 0,0-22 0,0 0 16,0 0-16,0 0 0,-22 1 15,22-1-15,-21-21 0,0 21 16,21 0-16,-21-21 15,21-21 17,21 0-32,0 21 15</inkml:trace>
  <inkml:trace contextRef="#ctx0" brushRef="#br0" timeOffset="27059.2">7853 7535 0,'0'0'16,"0"-21"-16,-21-21 0,-1 21 16,1 21-16,-21 0 0,21-21 15,-22 21-15,1 0 0,0 0 0,-1 0 16,1 21-16,0 0 0,-1 0 0,1 0 15,0 0-15,-1 1 0,22 20 16,-21-21-16,21 0 0,-22 22 0,22-22 16,0 21-16,21-21 0,0 22 15,0-22-15,0 0 0,0 21 16,0-21-16,0 1 0,0-1 0,0 0 16,21 0-16,0 0 0,1 0 0,-1 1 15,0-22-15,0 0 0,0 0 16,0 0-16,1 0 0,-1 0 0,21 0 15,-21 0-15,22-22 0,-22 1 0,21 21 16,-21-42-16,22 21 0,-22 0 16,21-22-16,0 1 0,-20 0 0,20-1 15,-21 1-15,21 0 0,-20-22 0,20 1 16,-21-1-16,0-21 0,22 22 16,-22-1-16,-21 1 0,21-1 15,-21 1-15,21 21 0,-21-1 16,0 1-16,0 0 0,0 20 0,-21 22 15,0 0-15,0 0 16,-1 22-16,1-1 0,0 21 16,0 0-16,-21 1 0,20 20 0,1 1 15,21-1-15,-21 1 0,0-1 0,21 1 16,-21-1-16,21 1 0,0-22 16,0 22-16,0-22 0,0-21 0,21 21 15,0 1-15,0-22 0,0 0 16,1 21-16,20-20 0,-21-22 15,0 21-15,22-21 0,-22 0 0,21 0 0,-21 0 16,0 0-16,22 0 16,-22 0-16,0-21 0,21-1 0,-20 1 15,-1 0-15,21-21 0,-21 21 0,22-22 16,-22 1-16,21 0 0,0-1 16,-20-20-16,20-1 0,-21 1 0,21-1 15,-20-20-15,-1 20 0,0 22 0,-21-22 16,0 22-16,0-22 0,0 22 15,0 21-15,0-21 0,0 20 0,0 1 16,-21 21-16,0 0 16,-1 0-16,1 21 15,21 22-15,-21-22 0,0 21 0,21 22 16,0-22-16,-21 22 0,21-1 16,-21 1-16,21-1 0,0 1 0,0-1 15,0-21-15,0 1 0,0 20 0,0-20 16,0-22-16,0 21 0,0-21 15,0 22-15,0-22 0,0 0 0,0 0 16,0 0-16,0 0 0,21-21 16,-21 22-16,21-22 0,0 0 15,0 0-15,0 0 0,1 0 16,-1 0-16,0-22 0,-21 1 16,21 21-16,0-21 0,0 0 15,1 0-15,20 0 0,-21 21 0,0-22 16</inkml:trace>
  <inkml:trace contextRef="#ctx0" brushRef="#br0" timeOffset="27466.71">9059 7662 0,'0'0'0,"21"0"31,1-21-31,-1 21 16,0-21-16,0 21 0,-21-21 16,21 21-16,0-21 0,1 0 0,-1-1 15,-21 1-15,21 0 0,-21 0 0,21 0 16,-21 0-16,0-1 16,0 1-16,0 0 15,-21 21-15,0 0 0,0 21 16,-1 0-16,1 1 0,0-1 15,0 21-15,0-21 0,0 22 0,-1-22 16,22 21-16,-21-21 0,21 22 0,0-22 16,0 21-16,0-21 15,0 0-15,0 1 0,21-22 0,1 21 16,-1 0-16,0-21 0,0 0 0,0 0 16,0 0-16,22 0 0,-22 0 15,0 0-15,21 0 0,1 0 0,-22-21 16,0 0-16,21 21 0,-20-22 0,-1 1 15,0 0-15,0 0 0,-21 0 16</inkml:trace>
  <inkml:trace contextRef="#ctx0" brushRef="#br0" timeOffset="28047.01">12234 6985 0,'0'21'15,"0"0"-15,-21 1 16,0 20-16,0 0 0,0 1 16,21 20-16,-22 1 0,1-1 0,0 1 15,0-1-15,0 1 0,0-22 0,-1 21 16,1-20-16,0-1 0,0 22 15,0-22-15,0-21 0,21 21 0,-22 1 16,1-22-16,21 21 0,-21-21 0,0 1 16,21-1-16,-21 0 0,21 0 15,-21-21 1,21-21 0,0 0-16</inkml:trace>
  <inkml:trace contextRef="#ctx0" brushRef="#br0" timeOffset="28618.71">11747 7345 0,'0'0'16,"-21"-64"-16,21-63 16,0 85-16,0 0 0,0-1 0,0 1 15,0 0-15,21-1 0,1 1 0,-1 0 16,21-1-16,22 1 15,-22 21-15,21-21 0,1 20 0,-1-20 16,1 21-16,21 21 0,-22 0 0,1 0 16,-1 0-16,-21 42 0,22-21 15,-22 22-15,1-1 0,-22 22 0,21-1 16,-42 1-16,0-1 0,0 1 16,0-1-16,0 22 0,-21-22 0,0 1 15,0-1-15,-1 1 0,1-22 0,-21 22 16,21-22-16,-22 0 0,1-21 15,0 22-15,-1-22 0,1 0 0,0 0 16,-1-21-16,1 21 0,0-21 0,-1 0 16,1 0-16,21 0 15,-21 0-15,20-21 0,1 0 0,-21 0 16,21 0-16,0 0 0,-1-22 0,1 22 16,21 0-16,-21-21 0,21 20 15,-21 1-15,21 0 0,-21 0 0,21 42 31,21 0-15,0 22-16,0-22 0,0 0 0,1 21 16,-1-21-16,0 22 0,0-22 15,0 21-15,0-21 0,22 1 0,-22 20 16,0-21-16,0 21 0,22-20 16,-22-1-16,0 0 0,0 0 15,0 0-15,22 0 0,-22 1 0,0-22 16,0 0-16,0 21 0,22-21 0,-22 0 15,0 0-15,0 0 0,21-21 16,-20-1-16,20 1 0,-21 0 0,21-21 16,-20 21-16,20-22 0,0 1 0</inkml:trace>
  <inkml:trace contextRef="#ctx0" brushRef="#br0" timeOffset="29087.22">13208 7514 0,'0'0'0,"127"-63"31,-127 42-31,-21 21 15,0 21 1,-1 0-16,1 0 0,0 0 0,0 0 16,-21 22-16,20-22 0,1 0 0,0 21 15,0-20-15,0 20 0,21-21 16,-21 0-16,21 22 0,0-22 0,0 0 16,0 0-16,0 0 0,0 0 0,21-21 15,0 22-15,0-22 0,0 0 16,0 0-16,1 0 0,20 0 0,-21 0 15,21 0-15,1-22 0,-22 1 16,21 0-16,-21 0 0,22 0 0,-1 0 16,-21-1-16,0-20 0,22 21 0,-22-21 15,0-1-15,0 22 16,0-21-16,-21-1 0,0 1 0,0 0 16,0-1-16,0 22 0,-42-21 0,21 21 15,0 21-15,-22 0 0,1 0 16,0 0-16,-1 0 0,1 0 0,0 21 15,-1 0-15,1 0 0,21 22 16,-21-22-16,20 21 0,1 0 0,21-20 16,0 20-16,0 0 0,0-21 0,0 1 15,0 20-15,21-21 0,1 0 16,-22 0-16,21 1 0,0-22 0,0 21 16,0-21-16,0 0 0,1 0 15,-1 0-15,0 0 0,0 0 16,21 0-16,-20 0 0,20 0 0,-21-21 15,21-1-15,1 1 0,-1-21 0</inkml:trace>
  <inkml:trace contextRef="#ctx0" brushRef="#br0" timeOffset="29655.23">14224 6879 0,'0'0'15,"0"-21"-15,0 0 0,0 0 0,-21 21 16,0 21-1,-1 0-15,22 0 16,-21 22-16,0-22 0,0 21 0,21 0 16,-21 1-16,0 20 0,21 1 15,0-22-15,-22 22 0,1-1 0,21-21 16,-21 22-16,21-22 0,-21 1 0,21-1 16,0-21-16,0 21 0,0-20 15,0-1-15,0 0 0,0 0 0,0 0 16,0-42 31,0 0-32,0 0-15,0 0 16,0-1-16,0 1 0,0 0 0,0 0 16,21 0-16,0 0 0,0-1 15,1 22-15,-1-21 0,0 0 0,0 0 16,21 21-16,-20 0 0,20 0 0,0 0 15,1 0-15,-1 0 0,-21 0 16,21 21-16,-20-21 0,20 21 0,-21 0 16,0 1-16,0-1 0,1 0 0,-22 0 15,0 21-15,0-20 0,0-1 16,0 0-16,0 0 0,0 0 16,-22 0-16,1-21 0,0 22 0,-21-1 15,-1-21-15,1 21 0,0-21 16,-1 0-16,-20 0 0,21 0 0,-1 0 15,1 0-15,0 0 0,20 0 0,-20 0 16,21 0-16,0 0 0,0 0 16,-1 0-16,44-21 15,-1 0-15,0 21 16,21-22-16,-21 22 0,22 0 16</inkml:trace>
  <inkml:trace contextRef="#ctx0" brushRef="#br0" timeOffset="30103.23">15092 7366 0,'0'0'0,"0"-21"0,-21-21 32,-1 42-32,1 0 0,0 0 0,0 21 15,0 0-15,-22 0 0,22 0 16,0 22-16,0-22 0,0 21 0,0-21 15,-1 22-15,22-22 0,0 21 0,0-21 16,0 22-16,0-22 0,0 0 16,0 21-16,0-21 0,0 1 15,0-1-15,22 0 0,-1-21 0,0 21 16,0-21-16,21 0 0,-20 0 16,20 0-16,0 0 0,1 0 0,-1 0 15,0 0-15,1 0 0,-1-21 0,-21 0 16,21 0-16,-20-1 0,20 1 15,-21-21-15,0 21 0,-21-22 0,21 1 16,-21 0-16,0-1 0,0 1 0,0-21 16,0 20-16,-21 22 0,0-21 15,0 21-15,0-22 0,-22 22 0,22 21 16,-21 0-16,0 0 0,-1 0 16,1 0-16,0 0 0,20 0 15,-20 21-15,21 0 0,0 1 0,0-1 16,21 0-16,-22 0 0,22 0 15,0 0-15,0 1 0,22-1 16,-1-21-16,0 0 0,21 21 0</inkml:trace>
  <inkml:trace contextRef="#ctx0" brushRef="#br0" timeOffset="30430.93">16065 6816 0,'0'0'0,"0"-21"0,0-64 31,-21 106-15,0 0-16,0 22 0,0-1 0,0-21 16,-1 43-16,1-22 0,0 0 15,0 22-15,0-1 0,0 1 0,-1-1 16,1 1-16,0-1 0,21-20 15,-21 20-15,21-21 0,0 1 0,0-1 16,0 0-16,0-20 0,21-1 0,0 0 16,0 0-16,1 0 15,-1 0-15,0-21 0,0 0 0,0 0 16,22 0-16,-22 0 0,0 0 0,0 0 16,21-21-16,-20 0 0,-1 21 15,0-42-15,0 21 0,-21-1 0</inkml:trace>
  <inkml:trace contextRef="#ctx0" brushRef="#br0" timeOffset="30619.01">15536 7197 0,'0'0'0,"-21"0"0,21 21 31,21-21-31,22 0 15,-22 0-15,21 0 0,0-21 16,1 21-16,-1-21 0,0-1 0,1 1 16,20 0-16,-20 0 0,20 0 0</inkml:trace>
  <inkml:trace contextRef="#ctx0" brushRef="#br0" timeOffset="31134.78">18034 6160 0,'0'-85'16,"-21"85"-1,0 0-15,-1 0 0,1 0 16,0 0-16,0 0 0,0 0 0,-22 21 16,22 0-16,-21 0 0,0 1 15,-1-1-15,22 21 0,-21 0 0,-1 1 16,1-1-16,21 0 0,0 1 0,0-1 16,21 0-16,0 1 0,0-22 15,0 21-15,0-21 0,21 1 16,0-1-16,21 0 0,-21 0 15,22 0-15,-1-21 0,0 0 0,1 0 16,-1 0-16,0 0 0,22 0 0,-22 0 16,22-21-16,-22 21 0,22-21 15,-22 0-15,21 0 0,-20-22 0</inkml:trace>
  <inkml:trace contextRef="#ctx0" brushRef="#br0" timeOffset="31651.23">18394 5800 0,'0'0'0,"-43"-43"0,1 22 16,0 0-16,-1 0 0,1 0 15,-21 21-15,20 0 0,1 0 0,-22 0 16,1 21-16,21 0 0,-22 0 16,1 0-16,-1 22 0,-21-1 0,22-21 15,-1 22-15,1-1 0,-1 0 16,1 1-16,-1-1 0,1 21 0,21-20 15,-1 20-15,1-20 0,21 20 0,0 1 16,-1-1-16,22 1 0,0-1 16,0 1-16,0-22 0,22 21 0,-1-20 15,0-1-15,21-21 0,1 22 16,20-22-16,1 0 0,20 0 16,-20 0-16,20 0 0,1 1 0,-21-22 15,20 0-15,-20 0 0,20 0 16,-20 0-16,21 0 0,-22 0 0,22-22 15,-22 22-15,22-21 0,-22 0 0,1-21 16,-1 21-16,1-22 0,-22 1 16,1-22-16,-1 22 0,0-43 0,-21 22 15,1-1-15,-22-20 0,0 20 16,0 1-16,0-22 0,-22 22 0,-20-1 16,0 1-16,-1-1 0,-20 22 15,-1-22-15,1 22 0,-1 21 16,1-22-16,-1 22 0,1 0 0,21 21 15,-22 0-15,22 0 0,-1 0 16,-20 0-16,21 21 0,20-21 0,-20 21 16,0 1-16,21 20 0,-1-21 15,1 0-15,21 22 0,0-22 0,0 0 16,0 21-16,0-21 0,0 22 0</inkml:trace>
  <inkml:trace contextRef="#ctx0" brushRef="#br0" timeOffset="31903.18">19452 7514 0,'0'0'0,"-21"0"31,0 0-31,0 0 16,-1 0-16,1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44:14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995 0,'0'0'0,"-21"-21"0,21-22 15,-22 22-15,22 0 0,-21 0 16,21 0-16,-21 21 0,21-21 0,0-1 16,0 44 15,0 20-31,0-21 0,0 21 16,0 1-16,0-1 0,0 22 15,0-1-15,0 1 0,0-1 0,0 1 16,0 20-16,0 1 0,-21 0 15,21-1-15,-21 1 0,21 0 0,0-1 16,0-20-16,0-1 0,-21 1 16,21-1-16,0 1 0,-22-22 0,22 0 15,0 1-15,0-1 16,-21 0-16,21-20 0,0-1 0,0 0 16,0-42-1,0-22 1,0 22-16,0-21 0</inkml:trace>
  <inkml:trace contextRef="#ctx0" brushRef="#br0" timeOffset="932.05">2476 953 0,'0'0'0,"0"-22"0,-21 1 16,0 21 0,0 0-1,42 0 17,0 0-32,0 0 0,22 0 15,-22 0-15,21 0 0,22 0 16,-1 0-16,1 0 0,-1 0 0,22 0 15,0 0-15,-1-21 16,22 21-16,21-21 0,0 0 0,0 21 16,0-21-16,0-1 0,0 22 15,-21-21-15,21 21 0,0-21 0,-21 21 16,21 0-16,-21-21 0,-22 21 16,1 0-16,0 0 0,-1 0 0,-20-21 15,-22 21-15,22 0 0,-22 0 16,0 0-16,-21 0 0,1 0 0,20 0 15,-21 0-15,0 0 16,0 21-16,-21 0 16,0 0-1,0 0-15,0 1 0,0-1 16,0 21-16,0-21 0,0 22 16,0-1-16,0 0 0,0 1 0,0-1 15,0 21-15,0-20 0,0-1 16,-21 0-16,21 1 0,0 20 0,0-20 15,-21-1-15,21 0 0,0 22 16,0-22-16,0 0 0,0 22 0,0-22 16,0 1-16,0-1 0,0 0 15,0 1-15,0-1 0,0 0 0,0-21 16,0 1-16,0 20 0,0-21 16,0 0-16,0 0 0,0 1 15,0-1-15,0 0 0,0 0 0,0 0 16,0 0-16,0 1 15,0-1-15,0 0 0,-21 0 16,0 0 0,0-21-16,-1 0 0,1 21 15,0-21-15,-21 0 0,21 0 16,-22 22-16,1-22 0,-22 0 0,1 0 16,-1 21-16,-20 0 0,-1-21 0,-21 0 15,22 21-15,-22-21 0,0 0 16,0 21-16,-21-21 0,21 0 0,-21 0 15,21 21-15,1-21 0,-1 0 16,0 0-16,0 22 0,21-22 16,1 0-16,-1 0 0,0 0 15,1 0-15,-1 0 0,0 0 0,22 0 16,-1 0-16,1 0 0,-1 0 16,22 0-16,21 0 0,-21 0 0,20 0 15,1 0-15,0 0 0,0 0 16,0 0-16,21-22 47,21 1-32,0 21-15</inkml:trace>
  <inkml:trace contextRef="#ctx0" brushRef="#br0" timeOffset="1344.28">3704 1355 0,'0'-43'16,"0"86"-16,-21-86 15,0 43 1,21 22-16,0-1 0,-21 0 16,-1 21-16,1-21 0,21 22 15,0 20-15,-21-20 0,0 20 0,0 1 16,0-1-16,21 1 0,-22-1 16,1-21-16,21 22 0,-21-22 0,0 1 15,21-1-15,-21 0 0,21-21 16,0 22-16,-21-22 0,21 0 0,-22 0 15,22 0 1,0-42 15,0 0-31,0 0 0,0 0 16,0 0-16,0-22 0,22 22 16,-1-21-16,0-1 0,-21 1 0</inkml:trace>
  <inkml:trace contextRef="#ctx0" brushRef="#br0" timeOffset="1676.03">3683 1461 0,'0'0'0,"21"-22"16,85-41 0,-64 63-16,-21-21 15,1 21-15,-1 0 0,0 0 0,0 0 16,0 0-16,0 21 0,1-21 15,-1 21-15,0 0 0,-21 22 0,0-22 16,21 21-16,-21 22 0,0-22 16,0 21-16,0-20 0,0 20 0,0-20 15,0 20-15,0-21 0,0 1 16,0-1-16,-21 0 0,21 1 16,-21-22-16,21 0 0,0 0 15,0 0-15,-21 1 0,21-1 0,-22 0 16,1-21 15,0 0-31,0-21 16,0 0-16,21-1 15</inkml:trace>
  <inkml:trace contextRef="#ctx0" brushRef="#br0" timeOffset="1995.76">3429 1947 0,'21'0'16,"0"0"-16,0 0 15,1 0-15,20 0 0,-21 0 0,21 0 16,-20-21-16,20 21 0,0-21 15,-21 21-15,22 0 0,-22 0 0,0-21 16,0 21-16,0 0 0,1 0 16,-1 0-16,-42 0 62,-1 0-46</inkml:trace>
  <inkml:trace contextRef="#ctx0" brushRef="#br0" timeOffset="2803.13">5842 1545 0,'-21'0'16,"42"0"15,0 0-16,0 0-15,0 0 0,22 0 16,-1 0-16,0 0 0,1 0 0,20 0 16,-20 0-16,20 0 0,22-21 0,-1 21 15,1-21-15,0 21 0,-1 0 16,22-21-16,-21 21 0,0 0 0,-1-21 16,-20 21-16,-1 0 0,-20 0 15,20 0-15,-21-22 0,-20 22 0,-1 0 16,0 0-16,0 0 0,0 0 15,-21-21 17,-21 21-32,0 0 15,0-21-15</inkml:trace>
  <inkml:trace contextRef="#ctx0" brushRef="#br0" timeOffset="3135.1">7048 1207 0,'0'21'0,"22"-21"0,-1 0 16,0 0-16,21 0 0,-21 21 15,22-21-15,-1 0 0,-21 0 0,22 0 16,-1 0-16,0 0 0,1 0 15,-22 0-15,21 0 0,-21 0 0,0 21 16,-21 0-16,0 0 16,0 1-16,-21-1 0,0 0 15,0 0-15,-21 21 0,20-20 16,-20 20-16,0-21 0,-1 21 0,1-20 16,0 20-16,21 0 0,-22-21 15,22 22-15,0-22 0,0 0 16,21 0-16,0 0 0</inkml:trace>
  <inkml:trace contextRef="#ctx0" brushRef="#br0" timeOffset="3564.07">8784 889 0,'0'0'0,"-21"-21"0,-21-21 15,20 42 1,1 0 0,21 21-16,0 0 0,0 0 15,-21 21-15,21 1 0,0-1 16,0 0-16,0 1 0,0-1 16,0 0-16,0 1 0,0-1 0,0 0 15,0 1-15,0-22 0,0 21 16,0-21-16,0 1 0,0-1 0,0 0 15,0 0-15,0 0 0,0 0 16,-21-21-16,21-21 31</inkml:trace>
  <inkml:trace contextRef="#ctx0" brushRef="#br0" timeOffset="3919.86">8530 1016 0,'0'0'0,"0"-42"16,-21-106 0,21 126-16,0 1 15,0 0-15,0 0 0,0 0 0,0 0 16,21-1-16,0 1 16,0 21-16,22-21 0,-22 21 0,21 0 15,1 0-15,-1 0 0,21 0 16,-20 0-16,-1 0 0,0 21 0,22-21 15,-43 21-15,21 22 0,-20-22 16,-1 21-16,0 1 0,-21-1 16,0 0-16,0 1 0,-21-1 15,0-21-15,-22 21 0,22 1 0,-21-22 16,-1 0-16,1 0 0,0 0 0,-1 1 16,22-1-16,0-21 0,0 0 15,0 21-15,42-21 47,0-21-47,0 0 0,0 21 16,1-22-16,20 22 0</inkml:trace>
  <inkml:trace contextRef="#ctx0" brushRef="#br0" timeOffset="4379.05">9250 1164 0,'0'0'0,"-21"0"16,21-21-1,0 0-15,0 0 16,21 0 0,0 21-16,0-22 15,0 22-15,0 0 0,22 0 16,-22 0-16,0 0 0,0 22 15,0-1-15,1 0 0,-1 0 16,0 0-16,0 0 0,0 1 0,-21-1 16,0 0-16,21 21 0,-21-21 0,0 1 15,0-1-15,0 0 0,0 0 16,0 0-16,-21-21 0,21 21 0,0 1 16,-21-22-1,21-22 1,0 1-16,0 0 15,0 0-15,0 0 16,0 0-16,0-1 0,21 1 0,-21 0 16,0 0-16,0-21 0,21 20 15,1 1-15,-22 0 0,0 0 0,21 0 16,0 0-16,-21-1 0,0 1 16,21 0-16,0 21 0,0 0 0,1-21 15,-1 21-15,0 0 16,0 0-16,0 0 0</inkml:trace>
  <inkml:trace contextRef="#ctx0" brushRef="#br0" timeOffset="5415.93">10096 1249 0,'22'0'31,"-1"-21"-15,0 0-16,0 21 0,-21-22 15,21 1-15,0 21 0,1-21 16,-22 0-16,21 0 0,0 0 0,0-1 16,-21 1-16,0 0 15,0 0-15,0 0 0,0 0 0,0-1 16,-21 22-1,0 22 1,0-1-16,-1 0 16,1 0-16,21 0 0,0 22 0,-21-22 15,0 21-15,21-21 0,0 0 0,0 22 16,0-22-16,0 0 0,0 21 16,0-20-16,0-1 0,0 0 15,0 0-15,21 0 16,0-21-16,0 0 15,1 0-15,-1 0 0,0 0 0,0 0 16,21 0-16,-20 0 0,-1 0 16,0-21-16,21 0 0,-21 0 0,1 21 15,20-43-15,-21 22 0,0 0 16,22 0-16,-22-21 0,0 20 0,0-20 16,0 21-16,0 0 0,1 0 15,-22-1-15,0 1 0,0 42 31,-22 1-15,22-1-16,-21 0 0,21 0 0,0 0 16,0 0-16,0 1 0,0-1 15,0 0-15,0 0 0,0 0 0,0 0 16,0 1 0,0-1-16,0 0 15,-21-21 1,0 0-1,0 0-15,0-21 0,-1 0 16,1 21-16,0-22 16,0 1-16,0 21 15,21 21 17,0 1-17,0-1-15,21-21 16,0 21-16,0-21 15,0 0-15,1 0 0,-1 0 16,0 0-16,0 0 0,0 0 0,22 0 16,-22 0-16,21 0 0,-21 0 15,22-21-15,-22 0 0,21 21 0,-21-22 16,22 1-16,-1 0 0,-21 0 0,0 0 16,22-22-16,-22 22 0,0 0 15,0-21-15,-21 21 0,0-22 0,21 22 16,-21 0-16,0 0 0,0 0 15,-21 21 1,0 0-16,21 21 0,-21-21 16,0 42-16,21-21 0,0 0 0,0 22 15,0-22-15,0 21 0,0-21 16,0 22-16,0-22 0,0 0 0,0 0 16,0 0-16,0 1 0,0-1 15,0 0 1,-22-21 15,1 0-31,-21 0 0,21 0 0,-22 0 16,1 21-16</inkml:trace>
  <inkml:trace contextRef="#ctx0" brushRef="#br0" timeOffset="6279.05">5757 2117 0,'0'0'16,"0"-21"-16,-21 21 0,21-22 16,21 22 30,0 22-46,1-1 0,-1-21 0,21 21 16,-21 0-16,22-21 0,-1 21 16,0 0-16,1 1 0,20-1 15,1 0-15,-1 21 0,1-21 0,20 1 16,1-1-16,0 21 0,20-21 16,-20 0-16,0 1 0,-1 20 0,1-21 15,-21 0-15,20 0 0,-41-21 16,20 22-16,-21-22 0,1 0 0,-22 21 15,21-21-15,-21 0 0,1 0 16,-22-21 0,0-1-16,0 1 0,-22 0 15,1 0-15,0 21 0,21-21 16,-21 0-16,0-1 0,0 22 0,-1-21 16,1 0-16,0 21 0,21-21 15,-21 21-15,21-21 16,-21 21-16,21-21 0,21 21 31,0 0-31,0 0 16,0 0-16,1 21 0,-1 0 0,0 0 15,0 0-15,-21 0 16,21 22-16,-21-22 0,0 0 0,0 0 16,0 0-16,-21 22 0,-21-22 15,21 0-15,-1 0 0,-20 0 0,0 1 16,21 20-16,-22-21 0,22-21 15,-21 21-15,21 0 0,-1-21 16</inkml:trace>
  <inkml:trace contextRef="#ctx0" brushRef="#br0" timeOffset="6859.62">8551 2138 0,'0'0'16,"0"-21"0,0 42-1,0 0-15,21 21 0,1-20 16,-22-1-16,0 21 0,0 0 0,0 1 15,0-1-15,0 0 16,0-20-16,0 20 0,0 0 0,0 1 16,0-22-16,0 21 0,0-21 15,0 0-15,0 1 0,0-1 0,0 0 16,-22 0-16,22 0 0,-21-21 16,21-21-1</inkml:trace>
  <inkml:trace contextRef="#ctx0" brushRef="#br0" timeOffset="8016.04">8488 2201 0,'0'0'0,"0"-21"0,0-42 16,0 42-16,0-1 15,21 1-15,0 21 0,0 0 16,0-21-16,1 21 0,-1 0 0,21 0 15,0 0-15,-20 0 0,20 0 16,0 21-16,1 0 0,-22 22 0,0-22 16,21 0-16,-42 21 0,0-20 15,0 20-15,0-21 0,0 21 0,0-20 16,-42 20-16,21-21 0,0 21 16,-22-20-16,1-1 0,21 0 15,-22 0-15,1 0 0,21-21 0,0 0 16,-22 21-16,22-21 0,0 0 15,0 0-15,21-21 16,-21 0-16,21 0 16,0 0-16,0 0 0,0 42 31,21 0-15,0 0-16,0 0 0,-21 22 0,21-22 15,1 0-15,-1 0 0,0 21 16,0-20-16,0-1 0,0 0 15,1 0-15,-1 0 0,0 0 0,21-21 16,-21 22-16,22-22 0,-22 0 16,21 0-16,-21 0 0,22 0 0,-1 0 15,0 0-15,-20 0 0,20 0 16,0-22-16,1 1 0,-22 0 0,21 0 16,-21 0-16,0-22 0,1 22 0,-1-21 15,-21 21-15,0-22 0,0 1 16,0 21-16,0 0 0,0 0 0,0-1 15,0 1-15,-21 21 16,-1 0 0,1 0-16,0 21 0,0 1 15,21-1-15,-21 21 0,21-21 16,-21 0-16,21 22 0,0-22 0,0 21 16,0-21-16,0 1 0,0-1 15,0 21-15,0-21 0,21 0 16,0 1-16,0-22 0,0 21 15,0-21-15,1 0 16,-1 0-16,0 0 0,0 0 0,0 0 16,0-21-16,1-1 0,20 1 0,-21 0 15,0-21-15,0 21 0,1-22 16,-1 1-16,0 0 0,0-22 16,0 22-16,-21-1 0,0-20 15,21 21-15,-21-1 0,0 1 0,0 21 16,0 0-16,0-22 0,0 22 0,0 0 15,0 0 1,-21 21-16,0 21 16,21 0-16,-21 21 15,0-20-15,21-1 0,-21 21 0,21 0 16,0 1-16,0-1 0,0 0 0,0 1 16,0-1-16,0-21 0,0 22 15,0-1-15,21 0 0,0-21 0,0 1 16,-21 20-16,21-21 15,0 0-15,1-21 0,20 21 0,-21-21 16,0 0-16,0 0 0,22 0 0,-22 0 16,21 0-16,-21 0 0,1 0 15,20-21-15,-21 0 0,0 0 0,0 0 16,1 0-16,-1-22 0,0 22 0,-21-21 16,0 21-16,0-22 0,0 22 15,0 0-15,0 0 0,0 0 0,0-1 16,0 1-16,-21 21 15,0 0-15,-1 0 0,1 21 16,21 1-16,-21-1 0,21 0 16,0 0-16,0 0 0,0 0 0,0 1 15,0-1-15,0 21 0,0-21 0,0 0 16,21 1-16,0-22 16,-21 21-16,22 0 0,-22 0 0,21-21 15,0 21-15,0-21 0,0 0 16,0 0-16,1 0 15,-1 0-15,0 0 0,0 0 0</inkml:trace>
  <inkml:trace contextRef="#ctx0" brushRef="#br0" timeOffset="8887.06">10753 2307 0,'0'0'0,"-43"-21"32,22 21-32,0 0 0,21 21 15,-21-21-15,0 21 0,-1 1 16,22 20-16,-21-21 0,0 21 0,21-20 16,0 20-16,-21 0 0,0-21 15,21 22-15,-21-22 0,21 21 0,0-21 16,0 1-16,0-1 0,0 0 15,0 0-15,21-21 32,0 0-32,0-21 0,0 0 15,0 0-15,1-1 16,-1-20-16,0 21 0,-21 0 0,21-22 16,0 1-16,0 21 0,-21-21 15,22-1-15,-1 22 0,-21-21 0,0 21 16,21-1-16,-21 1 0,0 42 31,0 1-31,0-1 0,0 0 16,0 0-16,0 21 0,0-20 0,0-1 15,0 21-15,0-21 16,0 0-16,0 1 0,0-1 0,0 0 16,21 0-16,-21 0 0,21-21 15,0 0-15,1 21 0,-1-21 16,0 0-16,0 0 0,0 0 15,22 0-15,-22 0 0,0-21 16,0 0-16,21 0 0,-20 0 0,-1 0 16,21-1-16,-21 1 0,22-21 0,-22 0 15,0 20-15,21-20 0,-21 21 16,1 0-16,-1 0 0,0-1 16,0 1-16,-21 0 15,-21 21 1,21 21-1,-21 0-15,0-21 0,21 22 16,0-1-16,-22 0 0,22 0 0,-21 21 16,21-20-16,0-1 0,0 0 0,0 0 15,0 0-15,0 0 0,21 1 16,1-1-16,-1 0 0,0 0 16,0 0-16,0-21 15,-21 21-15,21-21 16,-21 22-1,-21-22 1,0 0-16,0 0 0,0 0 16,0 0-16,-22 0 0,22 0 0,0 0 15,-21 0-15,20 0 0,1 0 16,-21 0-16,21 0 0,0 0 0,-1 0 16,1 0-16,21-22 15,21 22 16,1-21-31,-1 21 0</inkml:trace>
  <inkml:trace contextRef="#ctx0" brushRef="#br0" timeOffset="9300.04">11642 2625 0,'21'0'31,"-21"-21"-15,21 21-16,-21-22 0,21 22 0,0-21 15,0 0-15,1 0 0,20 21 0,-21-21 16,0 0-16,0-1 0,1 1 16,20 0-16,-42 0 0,21 0 15,-21 0-15,0-1 0,0 1 0,0 0 16,-21 21-1,0 0-15,0 0 0,-22 0 0,22 21 16,0-21-16,0 21 0,-22 1 16,22 20-16,0-21 0,0 21 0,0-20 15,0 20-15,21-21 0,0 21 0,0-20 16,0-1-16,0 0 0,0 0 16,0 0-16,0 0 0,21 1 0,0-22 15,0 0-15,0 21 0,0-21 0,1 0 16,-1 0-16,0 0 15,0 0-15,0 0 0,0 0 0,1 0 16,-1-21-16,0 21 0,-21-22 16,21 1-1</inkml:trace>
  <inkml:trace contextRef="#ctx0" brushRef="#br0" timeOffset="9544.1">12340 2879 0,'0'0'0,"-21"0"31,0 0-31</inkml:trace>
  <inkml:trace contextRef="#ctx0" brushRef="#br0" timeOffset="14168.06">4212 3239 0,'0'0'0,"0"-22"16,0-62-1,0 63-15,0-1 0,-21 1 16,0 0-16,21 42 31,-21 0-31,21 1 0,0 20 16,0 0-16,0 22 0,0-22 15,0 22-15,0-1 0,0 1 0,0-1 16,0 1-16,0-1 0,0 22 16,0-22-16,0 22 0,-22 0 0,22-22 15,0 22-15,0-22 0,-21 1 0,21-1 16,-21 1-16,21-22 0,-21 0 16,21 1-16,0-1 0,0-21 15,0 22-15,0-22 16,0 0-16,-21-21 0,0 0 15,21-21 1,0 0-16,0-22 0,0 22 16,0-21-16,0 21 0</inkml:trace>
  <inkml:trace contextRef="#ctx0" brushRef="#br0" timeOffset="14476.09">4360 3344 0,'0'0'0,"0"-21"0,0-85 32,0 128-1,0-1-31,0 21 0,0 0 16,0 1-16,0 20 0,0-20 15,0 20-15,0 1 0,0-1 0,0 1 16,0 20-16,-21 1 0,0-22 0,21 22 15,0 0-15,-21-1 0,0-20 16,21-1-16,0 1 0,0-22 0,0 22 16,0-22-16,0 0 0,0-20 15,0 20-15,0-21 0,0 0 16,0 0-16,0 1 0,0-1 16</inkml:trace>
  <inkml:trace contextRef="#ctx0" brushRef="#br0" timeOffset="14760.03">3598 4318 0,'0'0'0,"-21"0"0,0-21 0,21 0 16,21 21 15,0 21-31,22 0 0,-1 0 16,0 0-16,1 1 0,-1-1 0,0 0 15,1 21-15,-1-21 0,-21 22 16,21-22-16,1 21 0,-22-21 0,0 1 16,0 20-16,0-21 0,1 0 0,-1 0 15,-21 1-15,21-1 0,-21 0 16</inkml:trace>
  <inkml:trace contextRef="#ctx0" brushRef="#br0" timeOffset="14992.08">4678 4212 0,'0'0'0,"21"0"0,-42 21 31,0 1-31,-1-1 16,1 21-16,-21-21 15,21 22-15,-22-22 0,1 21 0,0 0 16,-1-20-16,1 20 0,0-21 0,-1 21 16,22-20-16,0-1 0,-21 21 15,21-21-15,-1-21 0,22 21 0,-21 1 16</inkml:trace>
  <inkml:trace contextRef="#ctx0" brushRef="#br0" timeOffset="15615.62">1990 5419 0,'0'0'0,"0"-21"16,0-1-16,0 1 0,0 0 0,0 0 16,-22 0-16,1 0 15,0 21-15,0-22 0,0 22 16,0 0-16,-1 0 0,1 0 16,-21 0-16,21 0 0,-22 22 0,22-1 15,0 0-15,-21 0 0,21 21 16,-1 1-16,1-1 0,0 0 0,0 1 15,21 20-15,0-20 0,0 20 16,0 1-16,0-22 0,0 0 16,0 1-16,0 20 0,0-42 0,0 22 15,21-1-15,0-21 0,-21 0 16,21 0-16,1 1 0,-1-1 0,21-21 16,-21 0-16,22 0 0,-1 0 15,-21 0-15,21 0 0,1 0 16,-1-21-16</inkml:trace>
  <inkml:trace contextRef="#ctx0" brushRef="#br0" timeOffset="16383.97">2498 5694 0,'0'0'0,"0"-21"16,-22 21-16,1 0 15,0 0-15,0 0 16,0 0-16,0 21 0,-1 0 15,1 0-15,0 0 0,0 1 0,21 20 16,-21-21-16,0 21 0,21-20 16,-22-1-16,22 21 0,0-21 0,0 22 15,0-22-15,0 0 16,0 0-16,22-21 0,-1 0 0,0 21 16,0-21-16,0 0 0,22 0 15,-22 0-15,21-21 0,-21 21 0,22-21 16,-22 21-16,0-21 0,0 0 15,0-1-15,-21 1 0,0 0 0,0 0 16,0 0-16,0 0 0,0-22 16,-21 22-16,0 0 0,0 0 0,0 0 15,-1-1-15,1 1 0,21 0 16,-21 0-16,21 0 16,0 0-1,21-1-15,-21 1 0,21 21 16,1-21-16,20 21 0,-21-21 15,21 21-15,1-21 0,-22 21 0,21-21 16,1 21-16,-1 0 0,0 0 0,-21 0 16,22 21-16,-1 0 0,-21 0 15,0 0-15,22 0 0,-22 1 0,0 20 16,-21-21-16,0 0 16,21 22-16,-21-22 0,0 21 0,0-21 15,0 0-15,0 1 0,0-1 16,0 0-16,0 0 0,0 0 15,-21-21 17,21-21-32,0 0 15,-21 21-15,21-21 0,0-22 16,0 22-16,0 0 0,0-21 0,0-1 16,0 22-16,21-21 0,0 0 15,22 20-15,-22-20 0,0 21 0,21 0 16,1 0-16,-22-1 0,21 22 15,0 0-15,1 0 0,-1 0 16,-21 22-16,22-1 0,-1 0 0,-21 0 16,0 21-16,0-20 0,1 20 15,-22-21-15,0 21 0,0 1 0,0-22 16,0 21-16,0-21 0,0 1 16,0-1-16,0 0 0,0 21 15</inkml:trace>
  <inkml:trace contextRef="#ctx0" brushRef="#br0" timeOffset="16643.82">4000 5313 0,'0'0'0,"0"-21"0,0 0 16,0 42-1,0 0 1,0 0-16,0 0 0,-21 0 0,21 22 16,0-22-16,0 21 0,-21 1 15,21-1-15,0 0 0,0 1 0,0-1 16,0 0-16,0 1 0,0-22 16,0 21-16,0-21 0,0 22 0,0-22 15,0 0-15,0 0 0,0 0 16,0-42 15</inkml:trace>
  <inkml:trace contextRef="#ctx0" brushRef="#br0" timeOffset="16839.71">3704 5715 0,'0'0'0,"-42"-42"31,63 21-31,21-1 15,-21 22-15,22-21 16,-22 21-16,21-21 0,1 21 16,20 0-16,-21-21 0,1 21 15,-1 0-15,-21 0 0,22 0 0,-22-21 16,21 21-16,-21 0 0,0 0 16,1 0-16</inkml:trace>
  <inkml:trace contextRef="#ctx0" brushRef="#br0" timeOffset="17243.48">4381 5588 0,'0'-21'0,"0"0"16,0 0 0,0-1-16,0 1 15,22 21-15,-1 0 16,0 0-16,0 0 0,0 0 0,0 0 15,1 0-15,-1 0 0,0 0 0,21 21 16,-21-21-16,1 22 0,-1-1 16,21 0-16,-21 0 0,0 21 0,1-20 15,-22 20-15,0-21 0,0 0 16,0 22-16,0-22 0,0 21 0,0-21 16,0 0-16,-22 1 0,1-1 0,21 0 15,-21 0 1,21-42-1,0 0-15,0 0 16,0-1-16,0 1 16,0 0-16,0-21 0,0 21 0,21-1 15,-21-20-15,0 0 0,21 21 16,1-22-16,-22 22 0,21 0 0,0-21 16,0 20-16,0 1 0,0 0 0,1 0 15,-1 21-15,0-21 0,21 21 16,-21 0-16</inkml:trace>
  <inkml:trace contextRef="#ctx0" brushRef="#br0" timeOffset="17912.09">5355 5398 0,'-63'42'16,"41"-21"-16,1 0 15,21 0-15,-21 1 0,21 20 0,0-21 16,0 0-16,0 22 0,-21-22 16,21 21-16,0-21 0,0 0 15,0 1-15,0-1 0,0 0 0,0 0 16,21-21-16,0 0 0,0 21 16,1-21-16,-1 0 0,0 0 0,0 0 15,0-21-15,22 21 0,-22-21 0,0 0 16,21 0-16,-21-1 0,1 1 15,-1 0-15,0 0 0,-21-21 0,0 20 16,0 1-16,0-21 0,0 21 0,-42-22 16,20 22-16,1 0 0,-21 0 15,0 0-15,-1 0 0,1 21 0,21 0 16,-22 0-16,22 0 0,-21 0 16,21 0-16,21 21 15,21-21 1,0 0-16,0 21 15,22-21-15,-1 0 0,21 0 0,-20 0 16,20 0-16,1-21 0,20 0 0,-20 21 16,-1-22-16,22 1 0,-21 0 15,-1 0-15,1 0 0,-22 0 0,21-22 16,-41 22-16,20 0 0,-21-21 16,0 20-16,-21 1 0,0-21 0,0 21 15,0 0-15,0-1 0,0 1 0,-21 21 16,0 0-16,0 0 15,0 0-15,-1 21 0,1 1 16,21-1-16,-21 21 0,0 0 0,0 22 16,0-22-16,21 1 0,-22 20 15,1-21-15,21 22 0,-21-1 0,21-20 16,0 20-16,0-20 0,0-1 0,0 0 16,0 1-16,0-1 0,0-21 15,21 0-15,0 0 0,1 1 0,-1-1 16,0-21-16,0 0 0,0 0 15,22 0-15,-22 0 0,0-21 0,21-1 16,-21 1-16,22-21 0,-22 21 0,21-22 16</inkml:trace>
  <inkml:trace contextRef="#ctx0" brushRef="#br0" timeOffset="18719.25">7789 4953 0,'0'0'0,"0"-21"0,0 0 0,0 0 15,0 42 1,0 21-1,0-21-15,0 22 0,-21-1 0,21 0 16,0 1-16,-21-1 0,21 0 0,0 1 16,0-1-16,0 0 15,0 1-15,0-1 0,0 0 0,0-21 16,0 22-16,0-1 0,0-21 0,0 0 16,0 22-16,0-22 0,0 0 15,21-21-15,0 0 16,-21-21-1,0 0-15,0 0 0,0-1 16,21-20-16,-21 21 0,22-21 0,-1 20 16,-21-20-16,21 0 0,0-1 15,0 22-15,22-21 0,-22 0 16,0 20-16,0-20 0,0 21 0,22 0 16,-22 0-16,0-1 0,0 22 15,0 0-15,-21 22 16,0-1-16,0 0 15,0 0-15,-21 0 0,0 0 16,0 1-16,-22-1 0,1 0 0,21 0 16,-21-21-16,-1 21 0,22 0 0,0-21 15,-21 0-15,20 22 0,1-22 16,21 21-16,-21 0 16,21 0-16,0 0 15,0 0-15,21 1 16,0-1-16,1 0 0,-1 0 0,0 0 15,0 0-15,0 1 0,0-22 0,1 21 16,-1 0-16,0-21 0,0 0 16,21 0-16,-20 0 0,20 0 0,0 0 15,-21 0-15,22 0 0,-22 0 16,21-21-16,-21 0 0,22-1 0,-22 1 16,0 0-16,0 0 0,0 0 0</inkml:trace>
  <inkml:trace contextRef="#ctx0" brushRef="#br0" timeOffset="19089.55">8445 5398 0,'0'0'0,"0"21"0,22-21 31,-1 0-31,0 0 0,0 0 16,0 0-16,0-21 0,22 21 0,-22-22 15,0 22-15,0-21 0,0 21 16,1-21-16,-1 0 0,-21 0 16,0 0-16,0-1 15,-21 22 1,-22 0-16,22 0 0,0 22 0,-21-22 16,20 21-16,-20 0 0,21 0 0,0 0 15,-22 22-15,43-22 0,-21 0 16,21 21-16,-21-21 0,21 1 0,0-1 15,0 0-15,0 0 0,0 0 0,21 0 16,0 1-16,1-22 16,-1 21-16,21-21 0,-21 0 0,22 0 15,-1 0-15,0 0 0,1-21 0,-1-1 16,0 1-16,1 0 0,-1 21 16,0-21-16</inkml:trace>
  <inkml:trace contextRef="#ctx0" brushRef="#br0" timeOffset="19647.24">9250 5228 0,'0'0'0,"-21"0"16,21 21-1,-22 1-15,1-1 0,0 0 0,21 0 16,-21 0-16,21 0 0,-21 1 16,21-1-16,-21 21 0,21-21 0,0 0 15,0 1-15,0-1 0,0 0 0,21 0 16,0 0-16,0 0 0,0-21 15,22 0-15,-22 0 0,21 0 0,0 0 16,1 0-16,-1 0 0,0-21 0,1 0 16,-1 0-16,0 0 15,1 0-15,-22-1 0,0 1 0,21-21 16,-20 21-16,-22 0 0,21-22 0,-21 22 16,0 0-16,0 0 0,0 0 15,0-1-15,0 1 0,-21 42 31,-1 1-31,22-1 16,0 0-16,0 21 0,0-21 0,0 22 16,0-1-16,0 0 0,0 1 15,0-1-15,0 22 0,0-22 16,0 21-16,0-20 0,0 20 0,0 1 16,0-22-16,0 22 0,-21-1 0,21 1 15,0-1-15,-21 1 0,21-1 0,-21 22 16,0-22-16,21 22 0,-21-22 15,-1 1-15,1-1 0,0 1 0,21-1 16,-21-20-16,0-1 0,0 0 0,-22 1 16,22-22-16,0 0 0,-21 0 0,-1 0 15,22-21-15,-21 0 0,-22 0 16,22-21-16,-22 0 0,22 0 0,-21 0 16,20 0-16,-20-22 0,20 22 15,1-21-15,0-1 0,-1 1 0,22 0 16,0-1-16,0 1 0,21-21 15,0-1-15,0 22 0,0-22 0,21 1 16,21-1-16</inkml:trace>
  <inkml:trace contextRef="#ctx0" brushRef="#br0" timeOffset="20259.72">10266 4784 0,'0'0'0,"0"-21"0,0-22 31,0 64-31,0 1 15,0 20-15,0-21 0,0 21 0,-21 1 16,21 20-16,-22-20 0,22 20 16,0-21-16,0 1 0,-21 20 0,21-20 15,-21-1-15,21 0 0,-21 1 16,21-1-16,0-21 0,0 21 0,0-20 16,-21 20-16,21-21 0,0 0 15,0 0-15,0-42 31,0 0-31,0 0 16,0 0-16,0-22 0,0 22 0,0 0 16,21-21-16,-21-1 0,21 22 15,0-21-15,22 0 0,-22 20 0,21 1 16,-21-21-16,22 21 0,-1 0 0,-21 21 16,21 0-16,-20 0 15,20 0-15,-21 0 0,0 0 0,0 21 16,22 0-16,-22 0 0,0 21 0,-21-20 15,21-1-15,-21 21 0,21-21 16,-21 22-16,0-22 0,0 0 0,0 21 16,-21-21-16,0 22 0,-21-22 0,21 0 15,-22 0-15,22 0 0,0 1 16,-21-22-16,20 21 0,1-21 0,0 0 16,0 0-16,0 0 0,21-21 31,0-1-31,0 1 0,0 0 0,21 0 15,0 0-15</inkml:trace>
  <inkml:trace contextRef="#ctx0" brushRef="#br0" timeOffset="20752.03">11282 5144 0,'0'0'0,"0"-22"0,0 1 15,-21 0-15,-1 21 0,1 0 16,0 0-16,0 0 0,0 0 16,0 0-16,-1 0 0,1 0 0,-21 21 15,21 0-15,0 1 0,-1 20 16,1-21-16,0 0 0,0 22 16,21-1-16,-21-21 0,21 21 0,-21-20 15,21 20-15,0-21 0,0 0 0,0 0 16,0 1-16,21-1 0,0 0 15,0 0-15,0-21 0,0 0 0,22 0 16,-22 0-16,0 0 0,21 0 0,-20 0 16,-1-21-16,0 0 0,21 0 15,-21 21-15,-21-22 0,22 1 0,-22-21 16,0 21-16,0 0 0,0-22 0,0 22 16,0-21-16,0 21 0,-22-1 15,22-20-15,-21 21 0,0 0 16,0 0-16,0-1 0,0 22 0,-22 0 15,22 0-15,0 0 0,-21 0 16,20 0-16,1 0 0,-21 22 0,21-1 16,0 0-16,-1 0 0,1 0 15,0 0-15,0 1 0,21 20 0,0-21 16,0 0-16,-21 0 0,21 22 0,0-22 16,0 0-16,0 0 0,0 0 15,21 1-15,0-22 0,0 0 16,0 0-16,22 0 0,-1 0 0</inkml:trace>
  <inkml:trace contextRef="#ctx0" brushRef="#br0" timeOffset="21503.69">11832 5292 0,'0'0'0,"0"-21"0,21-64 31,-42 64-15,0 21-16,0 0 15,0 0-15,21-21 0,-22 21 0,1 0 0,0 0 16,0 0-16,0 21 16,0 0-16,-1 0 0,1 0 0,0 0 15,-21 1-15,42-1 0,-21 21 0,-1-21 16,1 22-16,21-22 0,-21 0 15,21 21-15,0-21 0,0 1 0,0-1 16,0 0-16,0 0 0,21-21 0,0 21 16,1-21-16,-1 0 0,0 0 15,0 0-15,0 0 0,0 0 0,1-21 16,20 21-16,-21-21 0,0 0 16,0 0-16,1-1 0,-1 1 15,-21 0-15,21-21 0,-21 21 0,21-1 16,0-20-16,-21 21 0,0-21 15,0 20-15,21 1 0,-21 0 0,0 0 16,0 0-16,0 42 31,0 0-31,-21 0 0,21 0 0,-21 1 16,21-1-16,0 0 0,0 0 0,0 0 16,0 0-16,0 1 0,0-1 15,0 0-15,0 0 0,21-21 0,0 21 16,1-21-16,-1 0 0,0 0 15,0 0-15,0 0 16,0 0-16,22 0 0,-22 0 0,0 0 0,0-21 16,22 0-16,-22 21 0,0-21 15,0 0-15,21-1 0,-20 1 16,-1-21-16,0 21 0,0 0 0,-21-1 16,21 1-16,-21 0 0,21 21 0,-21-21 15,22 21-15,-22 21 16,0 0-1,0 0-15,0 1 0,0-1 0,0 0 16,0 0-16,0 0 0,0 0 16,0 1-16,0-1 0,0 0 15,0 0-15,21-21 0,-21 21 0,21 0 16,0-21-16,0 22 0,0-22 16,1 0-16,-1 0 0,0 0 15,0 0-15,21 0 0,-20 0 16,-1 0-16,0-22 0,21 1 15</inkml:trace>
  <inkml:trace contextRef="#ctx0" brushRef="#br0" timeOffset="22063.06">13166 5144 0,'0'0'16,"0"-22"-16,0 1 0,0 0 0,0 0 15,0 0-15,0 0 0,0-1 16,-22 22-16,1 0 0,0-21 0,0 21 15,-21 0-15,20 0 0,1 0 0,-21 0 16,21 21-16,-22 1 0,22-1 16,0 0-16,-21 0 0,21 0 0,-1 0 15,22 1-15,-21-1 0,21 21 0,-21-21 16,21 0-16,0 1 0,0-1 16,0 0-16,0 0 0,0 0 0,0 0 15,0 1-15,21-1 0,0-21 0,1 21 16,-1-21-16,0 0 0,0 0 15,0 0-15,0 0 0,1 0 16,20 0-16,-21 0 0,0-21 0,0 0 16,1 21-16,20-22 0,-21-20 15,0 21-15,0-21 0,1-1 0,-1 1 16,0 0-16,0-22 0,0 22 0,0-22 16,1 1-16,-1-1 0,0 1 15,0-1-15,-21 22 0,0 0 0,0-1 16,0 1-16,0 21 0,0 0 15,0-1-15,-21 22 16,0 22-16,0 20 0,21-21 16,-22 21-16,1 1 0,0-1 15,0 22-15,21-22 0,0 21 16,0 1-16,0-1 0,0 1 0,0-22 16,0 22-16,0-22 0,21 0 15,0-20-15,0 20 0,-21-21 0,43 21 16,-22-20-16,0-1 0,0-21 0,22 21 15,-22-21-15,21 0 0,-21 0 16,0 0-16,22 0 0,-22 0 0,0 0 16,0-21-16,0 0 0,22-1 0,-43 1 15,21 0-15,0 0 0</inkml:trace>
  <inkml:trace contextRef="#ctx0" brushRef="#br0" timeOffset="22731.8">14690 5080 0,'21'0'32,"0"0"-32,0 0 0,0 0 15,22 0-15,-1 0 0,0 0 0,22 0 16,-22 0-16,22 0 0,20-21 15,-20 21-15,20 0 0,-20 0 0,21-21 16,-22 21-16,22 0 0,-22 0 16,1 0-16,-22 0 0,22 0 0,-43 0 15,21 0-15,-21 0 0,-42 0 32,-21-21-32,21 21 15,-22 0-15,22 0 0</inkml:trace>
  <inkml:trace contextRef="#ctx0" brushRef="#br0" timeOffset="22964.05">14859 5144 0,'106'21'31,"-64"-21"-31,0 0 0,1 0 0,20 0 15,-20 0-15,20 0 0,-21 0 0,22-21 16,-1 21-16,-20-22 0,20 22 0,-20-21 16,-1 0-16,0 21 0,1-21 15,-22 0-15,0 21 0,0-21 16,0-1-16,-21 1 0,21 0 0,-21 0 16,0 0-16</inkml:trace>
  <inkml:trace contextRef="#ctx0" brushRef="#br0" timeOffset="23315.63">15748 4657 0,'0'21'0,"0"0"16,0 0-1,0 0-15,0 1 0,21-1 0,0-21 16,0 21-16,1 0 0,-1 0 15,0-21-15,21 21 0,-21-21 0,1 0 16,20 0-16,-21 0 0,21 0 0,-20 0 16,20 0-16,-21 0 0,0 0 15,0 0-15,1 0 0,-22 22 0,0-1 16,-22 0 0,1 0-16,0 0 0,-21 22 0,21-22 15,-22 0-15,1 21 0,21-21 0,-22 22 16,1-22-16,21 0 0,-21 21 15,-1-20-15,22-1 0,-21 0 16,21 0-16,-1 0 0,1 0 0,0 1 16,0-1-16,0-21 15</inkml:trace>
  <inkml:trace contextRef="#ctx0" brushRef="#br0" timeOffset="23792.16">17208 4297 0,'-21'-21'16,"21"0"-1,21 21-15,1 0 16,20 0-16,0 0 0,1 0 0,-1 0 16,21-22-16,1 22 0,-1 0 15,1 0-15,-1 0 0,1 0 0,-1 0 16,1 0-16,-22 0 0,22 0 16,-43 0-16,21 0 0,-21 0 0,1 0 15,-44 0 1,1 0-16,0 0 15,0 22-15,-21-22 0,20 0 0,1 0 16,-21 0-16,21 0 16,0 0-16,-1 0 0</inkml:trace>
  <inkml:trace contextRef="#ctx0" brushRef="#br0" timeOffset="24044.02">17759 4318 0,'0'0'0,"0"21"0,-21 0 0,21 22 0,0-22 15,0 21-15,0 1 0,0-22 16,0 21-16,0 0 0,0 1 0,-22-1 16,22 0-16,0 1 0,-21-1 0,21 0 15,-21 1-15,21-1 16,-21-21-16,0 22 0,21-22 0,-21 0 16,-1 0-16,22 0 0,0 0 15,0 1-15,-21-22 0,21 21 0,21-21 31,1 0-31,-1 0 16,0-21-16,0 21 0,0-22 0,0 1 16,22 0-16,-22-21 0</inkml:trace>
  <inkml:trace contextRef="#ctx0" brushRef="#br0" timeOffset="25060.02">18161 4678 0,'0'0'0,"42"-21"0,-42 0 0,21 21 16,1 0-16,-44 0 31,1 21-31,0 0 0,0 0 0,21 0 16,-21 0-16,0 1 0,-1 20 0,1-21 15,21 21-15,-21 1 0,21-22 16,0 0-16,0 21 0,0-20 0,0-1 16,0 0-16,0 0 0,21 0 15,0-21-15,1 21 0,20-21 0,-21 0 16,0 0-16,22 0 0,-22 0 0,21 0 15,-21 0-15,22-21 16,-22 0-16,0 21 0,-21-21 0,0 0 16,0 0-16,0-1 0,0-20 0,0 21 15,-21 0-15,-22-22 0,22 22 16,-21-21-16,21 21 0,0 0 0,-22-1 16,22 1-16,0 21 0,21-21 15,0 0-15,21 0 16,0 21-1,22 0-15,-1 0 0,0 0 16,1-21-16,20 21 0,-21 0 0,22 0 16,-22 0-16,22 0 0,-22 0 15,0 0-15,1 0 0,-1 21 16,0-21-16,-20 21 0,-1 0 0,-21 0 16,0 0-16,0 1 15,0-1-15,0 0 0,-21 0 0,-1 0 16,1 22-16,0-22 0,0 0 15,0 0-15,21 0 0,-21 0 0,21 1 16,0-1-16,0 0 0,0 0 16,0 0-16,21-21 15,0 0-15,0 0 0,0 0 16,0 0-16,22 0 0,-22 0 0,0 0 16,0-21-16,0 21 0,1-21 15,-1 0-15,0 0 0,0-1 16,-21-20-16,0 21 0,0-21 15,0 20-15,0-20 0,-21 21 0,0-21 16,0 20-16,-1 1 0,1 0 0,0 0 16,-21 21-16,21-21 0,-1 21 15,1 0-15,0 0 16,42 0 0,0 0-1,1 0-15,-1 0 0,21 0 0,-21 0 16,22-21-16,-1 21 0,0 0 15,22-22-15,-22 1 0,22 21 0,-1-21 16,1 0-16,-1 0 0,1 0 16,-1-1-16,1-20 0,-1 0 15,-21 21-15,22-22 0,-22 1 0,-21 0 16,1-1-16,-1 1 0,-21 0 16,0-1-16,0 22 0,0 0 0,-21 0 15,-1 0-15,1 21 0,0 0 16,-21 0-16,21 21 0,-22 0 0,1 0 15,0 21-15,20 1 0,-20 20 0,0 1 16,-1-22-16,1 22 0,0-1 16,21 1-16,-1-1 0,-20 1 0,42-1 15,0 1-15,0-22 16,0 21-16,0-20 0,0 20 0,21-20 16,0-22-16,1 21 0,20-21 0,-21 0 15,21 1-15,1-1 0,-1 0 16,0-21-16,-20 0 0,20 0 0,0 0 15,1 0-15,-22 0 0,21 0 0,-21 0 16,0-21-16,1 0 0,-1-1 16,21 1-16,-21 0 0,0 0 0,-21 0 15,22-22-15,-1 22 0</inkml:trace>
  <inkml:trace contextRef="#ctx0" brushRef="#br0" timeOffset="25283.81">20066 5038 0,'0'0'16,"-21"0"-16,0 21 15,-1-21-15,22-21 63,0 0-48,-21 21 1,0 0 0</inkml:trace>
  <inkml:trace contextRef="#ctx0" brushRef="#br0" timeOffset="33279.01">5461 6202 0,'0'0'0,"-21"0"15,21 21 1,-21 0-16,21 22 0,0-1 15,0 0-15,0 1 0,0 20 16,-22 1-16,22-22 0,-21 21 0,21 1 16,-21-22-16,21 22 0,-21-22 15,0 22-15,0-22 0,21 0 0,-22 1 16,22-1-16,-21 0 0,0-21 0,21 22 16,0-22-16,0 0 0,-21 0 15,21 0-15,0 1 0,0-44 31,0 1-15,0 0-16,0 0 0,0 0 0</inkml:trace>
  <inkml:trace contextRef="#ctx0" brushRef="#br0" timeOffset="33551.07">5546 6265 0,'0'212'32,"0"-170"-17,0 22-15,0-1 0,0-20 0,-22 20 16,22-20-16,-21 20 0,21-21 16,-21 1-16,21-1 0,0 0 0,-21 1 15,0-1-15,21 0 0,0-20 0,-21 20 16,-1-21-16,1 21 0,21-20 15,-21-22-15,21 21 0,-21-21 16,0 0-16,0 0 0,-1-21 16,1-1-16,0 1 15</inkml:trace>
  <inkml:trace contextRef="#ctx0" brushRef="#br0" timeOffset="33908.04">5059 6922 0,'0'0'0,"0"-22"0,0 1 16,21 42 15,0 1-31,0-1 0,0 21 16,1-21-16,-1 0 0,-21 22 0,21-1 15,0-21-15,-21 22 0,0-1 16,21-21-16,0 21 0,-21-20 0,0 20 16,22-21-16,-1 0 0,0 0 0,-21 1 15,21-1-15,0-21 16,0 0-16,1 0 0,-1 0 15,0-21-15,0-1 16,0 1-16,0 0 0,22-21 16,-22-1-16,0 1 0,21 0 0,-20-1 15,20 1-15,-21 0 0,21 21 0,-20-22 16,20 22-16,-21 0 0,0 0 16,0 0-16,-21-1 0,22 22 0,-1 0 15,-21 22 16,0-1-31,0 0 0,0 0 16,0 0-16,-21 0 0</inkml:trace>
  <inkml:trace contextRef="#ctx0" brushRef="#br0" timeOffset="34464.01">2371 8530 0,'0'0'0,"0"-42"0,0 0 0,0-1 16,0 1-16,0 0 0,0-1 0,21 1 15,-21 0-15,0-1 0,0 1 16,0 21-16,0 0 0,0-1 15,0 1-15,0 0 0,0 42 16,0 0-16,0 1 16,0 41-16,0-21 0,0 22 15,0 21-15,0-22 0,0 22 0,0-1 16,0 22-16,-21-21 0,21 21 0,-22-22 16,22 22-16,-21-21 0,21 0 15,0-22-15,0 22 0,-21-22 0,0 1 16,21-1-16,-21 1 0,21-22 15,0 0-15,0 1 0,0-1 0,0-21 16,0 0-16,0-42 31,0 0-31,0 0 0,0-21 16,21 20-16,-21-20 0,0-21 16,21 20-16,-21 1 0</inkml:trace>
  <inkml:trace contextRef="#ctx0" brushRef="#br0" timeOffset="34787.01">2159 8678 0,'0'0'0,"0"-42"0,-64-127 16,64 126-1,0 1-15,0 0 0,0 21 16,0-22-16,0 22 0,0-21 0,0 21 16,22-1-16,-1 1 15,0 0-15,21 0 0,1 0 0,-1 0 16,0 21-16,22 0 0,-22 0 15,0 42-15,1-21 0,-1 21 0,0 1 16,-20-1-16,-1 22 0,-21-22 0,0 21 16,0-20-16,-21-1 0,-1 22 15,-20-22-15,21 0 0,-21 1 0,-1-1 16,22-21-16,-21 21 0,21-20 16,-1-22-16,1 21 0,0 0 0,21-42 31,0 0-31,0-1 0,21 1 15,0 0-15,1 0 16,-1-21-16,0 20 0,0 1 0,0 0 16,0 0-16</inkml:trace>
  <inkml:trace contextRef="#ctx0" brushRef="#br0" timeOffset="35173.03">2752 8340 0,'0'-43'16,"0"22"-1,0 0-15,21 0 16,0 21-16,-21-21 16,21 21-16,0 0 0,-21-21 15,21 21-15,1 0 0,-1 0 16,0 0-16,0 21 0,21-21 16,-20 21-16,-1 21 0,0-21 0,21 22 15,-21-22-15,1 21 0,-22 1 0,0-1 16,21 0-16,-21-21 0,0 22 15,0-1-15,0-21 0,0 22 0,0-22 16,0 0-16,-21 0 16,21-42 15,-22 0-31,22 0 0,0-1 0,0 1 16,0 0-16,0-21 0,0 21 15,0-1-15,0-20 0,0 21 16,0-21-16,22 20 0,-1-20 0,-21 21 15,21-21-15,0 20 0,21 1 0,-20 0 16,-1-21-16,21 21 0,-21 21 16,22-22-16,-22 1 0,21 21 0</inkml:trace>
  <inkml:trace contextRef="#ctx0" brushRef="#br0" timeOffset="35583.48">3873 8149 0,'0'43'31,"0"-22"-15,-21 0-16,0 21 0,0-21 0,0 1 15,0 20-15,-1 0 0,1-21 0,0 22 16,0-22-16,0 21 0,21 1 16,0-22-16,-21 0 0,21 21 0,0-21 15,0 1-15,0-1 0,0 0 16,21 0-16,0-21 0,0 0 15,0 0-15,0 0 0,22 0 0,-22-21 16,0 21-16,21-21 0,-20 0 16,-1-1-16,0 22 0,0-21 0,0 0 15,-21 0-15,0-21 0,0 20 16,0 1-16,0 0 0,0-21 16,0-1-16,0 22 0,0-21 0,-21 21 15,0-22-15,0 22 0,21-21 0,-21 21 16,-1 0-16,1 21 0,0 0 15,0 0-15,0 0 0,0 0 0,-1 0 16,1 0-16,0 0 0,0 21 16,21 0-16,-21-21 0,21 21 0,0 0 15,21 0-15,0-21 16,0 0-16,0 0 0,1 0 16</inkml:trace>
  <inkml:trace contextRef="#ctx0" brushRef="#br0" timeOffset="35902.94">4191 8128 0,'0'0'0,"0"21"0,0 0 16,0 1-16,0-1 0,0 21 16,0 0-16,0 1 0,0-1 0,0 0 15,0 1-15,0-1 0,0 0 0,0 22 16,0-22-16,0 22 0,0-1 15,0 1-15,0-1 0,0 1 16,0-22-16,0 22 0,0-1 0,-21 1 16,0-1-16,21-21 0,-22 22 15,22-22-15,0 22 0,-21-22 0,21 0 16,-21 1-16,21-1 0,0 0 0,0-20 16,0-1-16,0 0 0,0-42 31,0 0-16,0-1-15,0-20 0,0 21 16,0-21-16,0-1 0</inkml:trace>
  <inkml:trace contextRef="#ctx0" brushRef="#br0" timeOffset="36228.04">4064 8446 0,'0'0'0,"0"-43"0,0 22 0,0 0 0,-21 0 15,21 0-15,0-1 0,0 1 16,0 0-16,0 0 0,21 0 16,0 0-16,0 21 0,0 0 15,1-22-15,20 22 0,-21 0 0,21 0 16,1 0-16,-22 22 0,21-1 0,1 0 16,-22 21-16,21-21 15,-21 1-15,-21 20 0,0-21 0,0 21 16,0-20-16,0 20 0,-21-21 0,0 0 15,-21 0-15,20 1 0,-20-1 16,21 0-16,-21 0 0,20 0 0,1-21 16,0 0-16,0 21 0,0-21 0,0 0 15,21-21 1,0 0 0,21 0-16,0 0 0,0 0 15,0-1-15</inkml:trace>
  <inkml:trace contextRef="#ctx0" brushRef="#br0" timeOffset="36608.23">4593 8488 0,'21'0'31,"-21"-21"-31,21 0 15,1-1-15,-1 1 0,0 0 16,0 0-16,-21 0 0,21 0 0,0-1 16,1 1-16,-22 0 0,0 0 15,-22 42 17,1-21-32,21 21 0,-21 0 15,0 1-15,0 20 0,0-21 0,21 0 16,-22 0-16,22 22 0,0-22 15,0 0-15,0 0 0,0 0 0,0 1 16,0-1-16,22 0 0,-1-21 16,0 0-16,0 21 0,0-21 15,0 0-15,1 0 0,-1 0 0,0 0 16,0 0-16,0 0 0,0 0 0,1-21 16,-1 21-16,-21-21 0,21 0 15,0-1-15,0 1 0</inkml:trace>
  <inkml:trace contextRef="#ctx0" brushRef="#br0" timeOffset="36984.01">5080 8213 0,'0'0'0,"21"0"0,-21-21 0,21 21 16,-21-22-16,21 22 16,1 0-16,-1 0 0,-21-21 0,21 21 15,0 0-15,0 0 0,0 21 0,1-21 16,-1 22-16,0-1 0,0 0 15,0 0-15,0 21 0,-21-20 0,22-1 16,-22 21-16,21-21 0,-21 0 16,0 1-16,0 20 0,0-21 15,0 0-15,0 0 0,-21 1 16,21-1-16,-22-21 0,22 21 16,-21-21-16,21-21 15,0 0 1,0-1-16,0 1 0,0 0 15,0-21-15,0 21 0,0-1 0,21-20 16,-21 21-16,0-21 0,22 20 16,-1-20-16,0 21 0,0 0 0,-21-22 15,21 22-15,0 0 0,1 0 16,-1 21-16,0-21 0,0 0 16,0 21-16,0 0 0,1-22 0,20 22 15,-21 0-15,0-21 0,22 21 0</inkml:trace>
  <inkml:trace contextRef="#ctx0" brushRef="#br0" timeOffset="40879.94">8086 7726 0,'0'0'16,"0"-21"-16,0 0 0,0-1 16,0 1-16,-22 0 15,1 21-15,0 0 0,0 0 16,-21 0-16,20 21 0,-20-21 15,21 21-15,-21 22 0,-1-22 0,1 0 16,0 21-16,20 1 0,-20-1 16,0 0-16,21 22 0,-22-1 0,22-20 15,0 20-15,0-20 0,0 20 16,-1-21-16,22 1 0,0-1 0,0 0 16,0 1-16,0-22 0,22 0 15,-1 0-15,21 0 0,-21 1 0,22-1 16,-1-21-16,0 0 0,22 0 0,-22 0 15,22 0-15,-1 0 0,-21 0 0,22-21 16,-1-1-16,-20 1 0,-1 0 16,0 0-16,1 0 0,-1 0 0,-21-1 15,0-20-15,1 21 0,-1 0 0,0 0 16,-21-1-16,21 1 0,-21 0 16,0 0-16,-21 42 46,0 0-46,21 0 0,-21 1 0,21-1 16,0 0-16,-22 0 0,22 21 0,0-20 16,0-1-16,0 0 0,0 0 15,0 0-15,0 0 0,0 1 0,0-1 16,22-21-16,-1 21 0,0-21 0,0 0 16,0 0-16,0 0 0,1 0 0,-1 0 15,21 0-15,-21 0 0,22-21 16,-22 21-16,21-21 0,-21-1 0,22 1 15,-22 0-15,0 0 0,0 0 16,0-22-16,-21 22 0,21-21 16,-21 0-16,0-1 0,0 22 0,-21-21 15,0-1-15,0 1 0,0 0 0,0 21 16,-1-1-16,-20 1 0,21 21 16,0 0-16,-22 0 0,22 0 0,-21 0 15,21 21-15,0 1 0,-1-1 0,1 21 16,0-21-16,21 22 0,0-22 15,0 0-15,0 21 0,0-21 0,0 1 16,0-1-16,21 0 0,0 0 0,22 0 16,-22 0-16,0-21 0,21 0 15,-20 0-15,20 0 0,0 0 0,-21 0 16,22 0-16,-1 0 0,-21-21 16,22 21-16,-1-21 0,-21 0 15,0 0-15,0 21 0,1-21 0,-1-1 16,0 1-16,-21 0 0,0 0 0,0 0 15,0 0-15,0-1 0,0 44 32,0-1-32,0 0 15,0 0-15,0 0 0,0 0 16,0 1-16,0-1 0,0 0 0,0 0 16,0 0-16,0 0 0,0 1 15,0-1-15,0 0 16,0-42 15,0 0-31,0-1 16,0-20-16,21 21 15,-21 0-15,21 0 0,-21-22 0,0 22 16,21 0-16,1 0 0,-1 0 0,-21-1 16,0 1-16,21 0 0,0 21 15,0 0 1,0 0-16,-21 21 0,22 0 0,-22 1 15,0-1-15,0 0 16,21 0-16,-21 0 0,21 22 0,0-22 16,-21 0-16,0 0 0,21 0 0,-21 0 15,21 1-15,-21-1 16,22-21-16,-22 21 0,21-21 0,0 0 16,0 0-1,-21-21 1,21 0-16,0-1 0,-21 1 0,22 0 15,-1 0-15,-21 0 0,21 0 0,0-22 16,0 1-16,0 21 0,-21-22 16,22 1-16,-1 21 0,-21 0 0,0 0 15,0-1-15,0 1 0,0 42 32,0 1-32,0-1 0,0 0 0,0 0 15,0 21-15,0-20 0,0-1 0,0 21 16,0-21-16,0 0 0,0 1 15,0-1-15,0 0 0,21 0 0,0 0 16,0 0-16,0-21 0,1 22 0,-1-22 16,21 0-16,-21 0 0,22 0 15,-1 0-15,-21 0 0,21 0 0,1-22 16,-1 22-16,-21-21 0,22 0 0,-1 0 16,-21 0-16,0 0 0,0-1 15,1 1-15,-1-21 0,0 21 16,-21-22-16,0 22 0,0 0 0,0-21 15,0 21-15,0-1 0,0 1 0,0 42 47,-21 1-47,21 20 0,-21-21 0,21 0 16,-22 22-16,22-22 0,0 0 16,0 21-16,0-21 0,0 1 0,0-1 15,0 0-15,0 0 0,0 0 0,0 0 16,0 1-1,0-44 17,0 1-32,22 0 15,-1 0-15,-21-21 0,21 20 16,-21 1-16,21-21 0,0 21 0,-21-22 16,21 1-16,1 21 0,-1-21 0,-21 20 15,21 1-15,0 0 0,-21 0 16,21 21-16,0 0 15,-21 21-15,0 0 0,0 0 16,0 1-16,0-1 0,22 0 16,-22 21-16,0-21 0,21 1 15,-21-1-15,0 0 0,0 0 0,21 0 16,0 0-16,0 1 0,-21-1 16,21 0-16,1-21 0,-1 21 15,0-21-15,0 0 0,0 0 16,0-21-16,1 0 0,-1 21 15,-21-21-15,21-1 0,-21 1 16,21 0-16,0-21 0,-21 21 0,21-1 16,1-20-16,-1 0 0,0 21 0,0-22 15,21 22-15,-20-21 0,-1 21 16,21-1-16,-21 1 0,0 21 0,1 0 16,-1 0-16,0 0 15,-21 21 1,0 1-16,0 20 0,0-21 0,21 21 15,-21-20-15,0-1 0,0 21 0,0-21 16,21 22-16,0-22 0,-21 0 16,22 0-16,-1 0 0,-21 0 0,21 1 15,0-1-15,0 0 0,0-21 0,1 0 16,-1 21-16,21-21 0,-21 0 0,0 0 16,22 0-16,-22 0 0,0 0 15,21 0-15,-20-21 0,20 21 0,-21-21 16,21 0-16,-20-1 0,20 1 15,-21 0-15,0 0 0,22-21 16,-22 20-16,0 1 0,21-21 0,-42 0 16,21 20-16,-21-20 0,22 21 0,-22 0 15,0 0-15,0-1 0,-22 1 16,1 0-16,0 21 0,0 0 0,0 0 16,-22 0-16,22 0 0,-21 0 0,0 21 15,20 0-15,-20 1 0,21 20 16,0-21-16,0 21 0,-1-20 0,1 20 15,0 0-15,21-21 0,0 22 16,0-22-16,0 0 0,0 21 0,0-20 0,0-1 16,0 0-1,21-21-15,0 0 0,1 0 16,-1 0-16,0 0 0,0 0 16,0 0-16,0-21 0,1 0 15,-1-1-15,0 1 0,0-21 16,0 21-16,0 0 0,-21-22 0,22 22 15,-1 0-15,-21-21 0,21 20 16,-21 1-16,0 0 0,0 42 31,0 0-31,0 1 0,0 20 16,0-21-16,0 0 0,0 0 16,0 1-16,0-1 0,0 0 15,0 0-15,0 0 0,21 0 0,0-21 16,-21 22-16,21-22 0,1 21 15,-1-21-15,0 0 0,0 0 0,0 0 16,0 0-16,1 0 0,20 0 0,-21-21 16,0-1-16,0 1 0,1 0 15,-1 0-15,0 0 0,0 0 0,0-22 16,0 1-16,1 21 0,-22-22 16,0 22-16,0 0 0,0 0 0,0 0 15,0 42 1,-22 0-16,1 0 0,21 0 15,-21 1-15,21 20 16,-21-21-16,21 0 0,-21 22 0,21-22 16,0 0-16,0 0 0,0 0 0,0 0 15,0 1-15,0-1 16,0 0-16,0-42 47,21 0-47,0-1 0,0 1 15,-21 0-15,21 0 0,1-21 0,-1 20 16,-21-20-16,21 21 0,0-21 16,0 20-16,0 1 0,1 0 0,-1 0 15,0 0-15,0 21 0,0-21 16,0 21-16,1 0 16,-1 0-16,-21 21 0,21 0 15,0-21-15,-21 21 0,21 0 0,0 0 16,1 1-16,-1-1 0,0 0 15,0 0-15,0 0 0,0 0 0,1 1 16,-1-1-16,21-21 0,-21 21 0,22-21 16,-22 0-16,21 0 0,-21 0 15,22 0-15,-1 0 0,-21 0 0,21 0 16,1 0-16,-1 0 0,-21-21 0,22 0 16,-22 21-16,21-22 0,-21 1 15,22-21-15,-22 21 0,0 0 16,0-1-16,0-20 0,0 21 0,1-21 15,-22 20-15,0 1 0,0 0 16,0 0-16,0 0 0,-22 21 16,1 0-16,-21 0 0,21 0 0,0 0 15,-22 21-15,22-21 0,-21 21 16,-1 0-16,22 22 0,0-22 0,0 21 16,0-21-16,0 22 0,-1-22 0,1 21 15,21-21-15,0 22 0,0-22 16,0 0-16,0 0 0,0 0 0,0 0 15,0 1-15,21-22 16,1 21-16,-1-21 0,0 0 16,0 0-16,0 0 0,0 0 0,22-21 15,-22-1-15,0 22 0,0-21 0,0 0 16,22-21-16,-22 21 0,0-22 16,0 22-16,0-21 0,-21-22 0,22 22 15,-22 0-15,21-1 0,-21-20 0,0 20 16,0 1-16,21-21 0,0 20 15,-21-20-15,21 20 0,-21 1 16,0 0-16,0 21 0,0-22 0,0 22 0,0 0 16,0 42 15,0 0-31,0 22 0,0-22 0,0 21 16,0 0-16,-21 1 0,0-1 15,0 0-15,21 1 0,0-1 0,-21 0 16,21 1-16,-22-1 0,22 0 15,0 1-15,0-1 0,0 0 0,0 1 16,0-22-16,0 21 0,0-21 0,22 22 16,-1-22-16,-21 0 0,21 0 15,0-21-15,0 21 0,0-21 0,1 0 16,-1 0-16,0 0 0,21 0 0,-21 0 16,22 0-16,-22 0 0,21-21 15,1 0-15,-1 0 0,0 0 16,-21 0-16,22-22 0,-1 22 0,0-21 15,1-1-15,-22 22 0,21-21 0,-21 0 16,1-1-16,-1 22 0,0-21 16,-21 21-16,0-1 0,0 1 0,0 0 15,-21 0-15,0 21 0,-1 0 16,1 0-16,0 0 0,0 0 0,0 0 16,21 21-16,-21 0 0,21 0 15,0 1-15,0-1 0,0 21 16,0-21-16,21 0 0,-21 1 0,21-1 15,-21 0-15,21 0 0,-21 0 16,0 0-16,0 1 0,0-1 16,0 0-16,0 0 15,0 0-15,-21 0 0,0-21 16,0 0-16,-1 0 0,1 22 16,0-22-16,0 0 0,0 0 15,0 0-15,-1 0 16,1 0-16,0 0 15</inkml:trace>
  <inkml:trace contextRef="#ctx0" brushRef="#br0" timeOffset="42924.01">5482 9165 0,'0'21'0,"0"1"0,0-1 15,0 0-15,0 21 0,0 1 16,0-1-16,0 0 0,0 1 0,0 20 16,0 1-16,0-22 0,0 21 0,0 1 15,-21-22-15,0 22 0,21-22 16,-21 0-16,-1 1 0,22-22 0,0 21 15,-21-21-15,21 1 0,-21-1 16,21 0-16,0 0 0</inkml:trace>
  <inkml:trace contextRef="#ctx0" brushRef="#br0" timeOffset="43179.26">5630 9356 0,'0'0'0,"21"-21"0,-21-1 0,0 1 16,0 42 15,0 22-31,0-22 0,0 21 16,0-21-16,0 22 0,0 20 0,0-20 15,0-1-15,0 0 0,0 22 16,0-22-16,0 0 0,0 1 15,0-1-15,0 0 0,0-20 0,0 20 16,-21-21-16,0 21 0,0-20 0,21-1 16,-21 0-16,0-21 0,-1 21 15,1 0-15</inkml:trace>
  <inkml:trace contextRef="#ctx0" brushRef="#br0" timeOffset="43555.65">5101 9906 0,'0'0'0,"0"-21"15,21 21 1,0 21-16,1 0 0,-1 0 16,0 22-16,0-22 0,0 0 0,0 21 15,-21-20-15,22 20 0,-1-21 16,0 21-16,0-20 0,0 20 0,-21-21 15,21 0-15,1 22 0,-22-22 0,21 0 16,-21 0-16,21 0 16,0-21-16,0 0 0,0 0 15,1-21-15,-1 0 16,21 0-16,-21 0 0,0-22 16,22 22-16,-22-21 0,21-1 0,-21 22 15,22-21-15,-22-22 0,21 22 0,-21 0 16,22-1-16,-22 1 0,0 0 15,0-1-15,0 22 0,1 0 0,-22 0 16,21 21-16,-21 21 16,0 0-1,0 0-15</inkml:trace>
  <inkml:trace contextRef="#ctx0" brushRef="#br0" timeOffset="44267.75">3619 11367 0,'0'0'16,"-21"-22"0,0 22-16,21-21 0,0 0 0,0 0 15,0 0-15,0 0 16,0-1-16,21 1 15,0 0-15,1 0 0,-1 0 0,0 0 16,0 21-16,0-22 0,-21 1 0,0 0 16,0 0-16,-21 0 15,0 21 1,-21 0-16,20 0 0,-20 0 0,0 0 16,-22 21-16,22 0 0,0 0 15,20 0-15,-20 1 0,21-1 0,-21 0 16,42 21-16,0-21 0,0 22 15,0-22-15,0 21 0,0-21 0,0 22 16,21-22-16,21 0 0,-21 21 16,22-20-16,-22 20 0,21-21 0,-21 0 15,22 22-15,-22-22 0,0 0 0,0 0 16,0 0-16,-21 0 0,0 1 16,0-1-16,-21 0 0,21 0 0,-42 0 15,21 0-15,-22 1 0,1-22 16,21 0-16,-22 21 0,1-21 15,21 0-15,-21 0 0,20 0 0,1-21 16,0-1-16,0 22 0,0-21 16,0 0-16,-1 0 0,22 0 0,0 0 15,-21-1-15,21 1 0,-21 0 0,21 0 16,0 0 0,21 21-1,0 0-15,1 0 16,-1 0-16,21 0 0,-21 0 15,22 0-15,-22 0 0,21 0 0</inkml:trace>
  <inkml:trace contextRef="#ctx0" brushRef="#br0" timeOffset="45192">3979 11494 0,'0'0'0,"21"-22"31,-21 44-31,0-1 16,-21 0-16,21 0 0,0 0 16,-21 0-16,21 1 0,0-1 15,0 0-15,0 0 0,0 0 16,0 0-16,0 1 0,21-22 0,0 21 16,1 0-16,-1-21 15,0 0-15,0 0 0,0 0 0,0 0 16,1 0-16,-1 0 0,21-21 0,-21 0 15,0 21-15,1-22 0,-1 1 16,0 0-16,0 0 0,0 0 0,-21 0 16,0-1-16,21 1 0,-21 0 0,0 0 15,0 0-15,0 0 0,0-1 16,0 1-16,0 42 31,0 22-15,0-22-16,0 0 0,0 21 15,0-20-15,0 20 0,0 0 0,0 22 16,0-22-16,0 22 0,0-1 16,0 1-16,0 20 0,0-20 0,22 20 15,-1 1-15,0-21 0,0 20 0,0 1 16,0 0-16,1-1 0,-1 1 16,0 0-16,0-22 0,0 22 0,-21-22 15,0 1-15,21-1 0,-21-20 0,0-1 16,0 0-16,0 1 0,-21-1 15,0-21-15,0 0 0,0 0 0,0 1 16,-22-1-16,22-21 0,-21 0 16,21 0-16,-22-21 0,1-1 15,0 1-15,20 0 0,-20-21 0,0-1 16,21 1-16,-1-21 0,1-1 0,0 1 16,21-22-16,0 0 0,0 1 15,0-1-15,0 0 0,21 1 0,0-1 16,1 0-16,-1 22 0,21-22 15,22 0-15,-22 1 0,21-1 0,1 22 16,21-22-16,-22 21 0,1 1 0,20-1 16,-20 1-16,-1-1 0,-20 1 15,-1 21-15,0-1 0,-21 1 16,1 21-16,-22 0 0,0-1 0,-22 22 16,1 0-16,0 0 0,0 22 15,0-1-15,-22 0 0,22 0 16,0-21-16,0 21 0,0 0 0,21 1 15,0-1-15,0 0 0,0 0 0,21 0 16,0 0-16,0 1 16,0-1-16,1 0 0,-1-21 0,21 21 15,-21 0-15,0-21 0,1 21 0,-1 1 16,0-22-16,-21 21 16,21-21-16,-21 21 0,0 0 15,-21-21-15,0 0 16,0 0-16,-1 0 0,-105 0 31,106-21-31,0 21 0,21-21 16,0 0-16,0-1 0,0 1 15,0 0-15,0 0 0,21 0 16</inkml:trace>
  <inkml:trace contextRef="#ctx0" brushRef="#br0" timeOffset="45460">5715 10943 0,'0'0'0,"0"-21"0,0 0 16,-21 21-16,0 0 0,-1 0 16,1 21-16,0-21 0,0 21 15,0 0-15,0 1 0,-1 20 0,22 0 16,-21 1-16,0-1 0,0 0 0,0 22 15,0-22-15,-1 22 0,1-22 16,21 21-16,-21-20 0,0-1 0,21 0 16,-21 1-16,21-1 0,0-21 0,0 0 15,0 1-15,0-1 16,21 0-16,0-21 0,0 0 16,0 0-16</inkml:trace>
  <inkml:trace contextRef="#ctx0" brushRef="#br0" timeOffset="45699.8">5292 11367 0,'0'0'0,"-22"21"31,44-21-15,-1 0-16,0 0 0,0 0 15,21 0-15,-20 0 0,-1 0 0,21 0 16,-21-21-16,22 21 0,-22 0 0,21-22 16,0 22-16,-20 0 0,20-21 15,-21 21-15,0-21 0,0 21 0,1 0 16,-1 0-16,0 0 0</inkml:trace>
  <inkml:trace contextRef="#ctx0" brushRef="#br0" timeOffset="46772.01">5927 11557 0,'0'0'0,"21"0"0,0 0 16,0 0 0,0 0-16,0 0 0,1 0 15,-1-21-15,0 0 0,0 21 0,0-21 16,0-1-16,1 1 0,-1 0 0,0 0 15,0 0-15,0 0 0,-21-1 16,21 22-16,-21-21 0,0 0 0,0 0 16,-21 21-1,0 0-15,0 0 0,0 0 16,0 21-16,-1 0 0,1 0 0,0 1 16,-21-1-16,21 21 0,21-21 0,-22 0 15,1 22-15,21-22 0,0 21 16,0-21-16,0 22 0,0-22 0,0 0 15,0 0-15,21 0 0,1 1 0,-1-22 16,0 21-16,0-21 0,0 0 0,22 0 16,-22 0-16,21 0 0,0 0 15,1 0-15,-22 0 0,21-21 0,1 21 16,-1-22-16,0 1 0,1 0 0,-1 0 16,-21 0-16,21 0 0,-20-1 15,-1-20-15,0 21 0,0-21 16,-21-1-16,21 22 0,-21-21 0,0 21 15,0-1-15,0 1 0,0 0 0,0 0 16,0 0-16,0 42 16,0 0-1,-21 0-15,21 22 0,-21-22 16,21 0-16,0 0 0,0 21 16,0-20-16,-21-1 0,21 21 0,0-21 15,-21 0-15,21 22 0,0-22 0,0 0 16,0 0-16,0 0 0,0 1 15,0-1-15,0-42 47,0-1-31,0 1-16,0 0 0,0-21 16,21 21-16,0-22 0,-21 22 0,21-21 15,0-1-15,0 1 0,22 0 0,-22-1 16,0 1-16,0 21 0,22 0 15,-22 0-15,0-1 0,0 22 0,0 0 16,0 0-16,1 0 0,-1 22 16,-21-1-16,21 0 0,0 21 15,-21-21-15,0 1 0,0 20 0,21-21 16,-21 21-16,21-20 0,-21-1 0,22 0 16,-22 0-16,0 0 0,0 0 0,21 1 15,-21-1-15,0 0 16,21-21-16,-42 0 31,0-21-31,-1 21 16,22-21-16,0-1 0,0 1 0,-21 0 15,21 0-15,0 0 0,0-22 0,0 22 16,0-21-16,21 0 0,1-1 0,-1 1 16,0 0-16,0-1 15,21 1-15,1 21 0,-22-22 0,21 43 16,1-21-16,-1 0 0,0 21 0,1 0 15,-1 0-15,-21 21 0,0 0 16,22 1-16,-22 20 0,-21-21 0,0 21 16,21 1-16,-21-1 0,0 0 0,0 1 15,0-1-15,-21 0 0,0-20 0,-1 20 16,1-21-16,0 0 0,21 0 16,-21 1-16,0-1 0,0-21 0,21 21 15,0 0-15,0-42 47,0 0-47</inkml:trace>
  <inkml:trace contextRef="#ctx0" brushRef="#br0" timeOffset="66320">12044 11726 0,'0'-21'16,"0"42"-16,21-63 0,-21 0 0,0 21 0,0-1 15,0 1-15,0-21 0,0 21 16,0 0-16,0-22 0,0 22 0,0 0 16,0 0-16,-21 0 0,0-1 15,21 1-15,0 0 0,-22 0 16,1 21-16,0 0 0,0 0 15,0 0-15,21 21 0,-21 21 16,-1-20-16,1 20 0,21 21 0,-21-20 16,0-1-16,21 22 0,-21-1 0,21 1 15,-21 20-15,-1 1 0,1 0 16,0-1-16,0 1 0,0 0 0,0-1 16,-1 22-16,1-21 0,0-1 0,21 1 15,-21 0-15,0-22 0,21 22 16,-21 0-16,21-22 0,0 1 0,0-22 15,-22 21-15,22-20 0,-21-1 16,21 0-16,0-20 0,-21-1 16,21 0-16,0 0 0,-21-42 15,21 0-15,-21 0 16,21-22-16</inkml:trace>
  <inkml:trace contextRef="#ctx0" brushRef="#br0" timeOffset="66967.99">11515 11853 0,'-43'-84'15,"86"168"-15,-107-189 16,64 62-16,-21 22 0,21 0 0,-21 0 15,21-22-15,0 22 0,0-21 16,0 0-16,0 20 0,21-20 0,0 0 16,0-1-16,22 1 0,-1 21 15,0-21-15,22 20 0,-1 1 0,1 21 16,20 0-16,1 0 0,-21 21 0,20 1 16,1-1-16,-22 21 15,1 22-15,-1-22 0,-20 21 0,-1 1 16,0-1-16,-20 1 0,-1-1 0,-21 1 15,0-1-15,0 22 0,0-21 16,-21 20-16,-1-20 0,-20 20 0,-21-20 16,-1-1-16,1-20 0,-1 20 0,-21-20 15,1-1-15,-1 0 0,22 1 16,-22-1-16,21 0 0,1-21 0,-1 1 16,22-1-16,-21 0 0,20-21 15,-20 0-15,20 0 0,1 0 0,0 0 16,21-21-16,-22 0 0,22-1 0,0 1 15,21 0-15,0 0 0,0 0 16,0 0-16,0-1 0,0 1 16,21 0-16,0 21 0,0-21 0,1 21 15,-1 0-15,0 0 0,0 0 0,0 0 16,0 21-16,22-21 0,-22 21 16,0 22-16,-21-22 0,21 21 0,0-21 15,1 22-15,-1-1 0,0 0 16,-21 1-16,21-1 0,0 0 0,0 1 15,1-1-15,-22-21 0,21 21 0,0-20 16,0-1-16,0 0 0,0 0 16,1 0-16,-1-21 0,0 21 15,0-21-15,21 0 0,-20 0 0,-1 0 16,0 0-16,0 0 0,21 0 0,-20 0 16,-1-21-16,21 0 0</inkml:trace>
  <inkml:trace contextRef="#ctx0" brushRef="#br0" timeOffset="67426.98">12763 12594 0,'0'0'0,"0"-21"31,-21 21-31,0 0 0,0 21 16,0 0-16,0 1 15,-1 20-15,1-21 0,21 0 0,0 22 16,0-22-16,-21 21 0,21-21 0,0 22 16,-21-1-16,21-21 0,0 21 15,0-20-15,0-1 0,0 0 0,0 0 16,21 0-16,0 0 0,0 1 0,1-22 16,-1 0-16,0 0 0,0 0 15,21 0-15,-20 0 0,20 0 0,0 0 16,-21-22-16,22 1 0,-1 0 15,-21-21-15,22 21 0,-22-22 16,21 1-16,-21 0 0,0-1 0,1 1 16,-22-22-16,0 22 0,0 0 0,0-1 15,0 1-15,0 21 0,-22-21 16,1 20-16,0 1 0,-21 0 0,21 21 16,-22 0-16,1 0 0,0 0 0,20 0 15,-20 0-15,0 21 0,21 0 16,-1 1-16,1-1 0,0 0 0,0 0 15,0 21-15,21-20 0,0-1 16,0 0-16,0 0 0,0 0 0,21-21 16,0 0-16,0 0 0,22 0 0,-1 0 15</inkml:trace>
  <inkml:trace contextRef="#ctx0" brushRef="#br0" timeOffset="68023.83">13779 11853 0,'0'0'16,"0"-42"-16,0 0 0,0 21 0,0-22 0,0 22 15,0 0-15,-21 42 32,21 0-32,-21 22 0,21-22 15,-21 42-15,21-20 16,0 20-16,0 1 0,0 20 0,0-20 15,-21-1-15,21 22 0,0-22 0,0 1 16,0-1-16,0 1 0,0-1 16,0-20-16,0 20 0,0 1 0,0-22 15,0 0-15,-21 1 0,21-22 0,0 21 16,0-21-16,-22 1 0,1-1 16,0-21-1,21-21-15,0-1 16,-21 1-16,21-21 0,0 21 15,0-22-15,0 1 0,0 0 16,0-1-16,21 1 0,0 21 0,0-21 16,1-1-16,-1 22 0,0 0 15,21-21-15,-21 20 0,22 22 0,-1-21 16,0 0-16,1 21 0,20 0 0,-20 0 16,-1 0-16,21 0 0,-20 21 15,-1 0-15,0 1 0,1-1 0,-1 0 16,0 0-16,-20 21 0,-1 1 0,-21-22 15,0 21-15,0 1 0,0-22 16,-43 21-16,22 0 0,-42-20 0,20 20 16,-20-21-16,-1 0 0,1 0 15,-1 1-15,1-1 0,-1 0 16,1-21-16,21 21 0,-1-21 0,1 0 16,0 0-16,20 0 0,1 0 0,0 0 15,42-21 1,22 0-1,-22 21-15,21-21 0,0-1 0,22 22 16</inkml:trace>
  <inkml:trace contextRef="#ctx0" brushRef="#br0" timeOffset="68459">14901 12446 0,'0'-21'16,"-21"21"-16,0 0 0,0 0 0,0 21 16,-1 0-16,-20 0 0,21 1 15,0-1-15,-22 0 0,22 21 0,0 1 16,0-1-16,0 0 0,-22 1 0,22-1 16,21 21-16,-21-20 0,21-1 15,0 0-15,0 1 0,0-1 0,0-21 16,0 22-16,0-22 0,21 0 0,0 0 15,-21 0-15,43-21 0,-22 0 16,0 0-16,0 0 0,22 0 16,-22 0-16,0-21 0,21 21 0,-21-21 15,22 0-15,-22-22 0,21 1 0,-21 0 16,22-1-16,-22 1 0,21-21 16,-21 20-16,1-20 0,-22 20 0,0-20 15,0 21-15,0-1 0,0 22 0,-22-21 16,1 21-16,-21-1 0,21 1 15,-22 21-15,1 0 0,21-21 0,0 21 16,-22 0-16,22 0 0,0 0 0,0 21 16,21 0-16,-21 1 15,0-1-15,21 0 16,21-21 0</inkml:trace>
  <inkml:trace contextRef="#ctx0" brushRef="#br0" timeOffset="68847.99">15833 11769 0,'0'0'0,"0"-21"0,0-22 0,0 22 16,0 0-16,0 0 0,0 0 15,0-1-15,0 44 31,0-1-31,-22 21 0,1-21 0,0 22 16,21 20-16,-21 1 0,0-1 16,21 22-16,-21-22 0,-1 22 0,22-22 15,-21 22-15,0-21 0,21-1 0,-21 1 16,21-1-16,-21 1 0,21-1 16,-21-21-16,21 22 0,-22-22 0,22 1 15,0-22-15,0 21 0,0-21 0,0 0 16,0 1-16,0-1 0,22-21 31,-1-21-31,0-1 16,0 1-16,21 0 0,-20 0 15,-1 0-15,21 0 0,-21-1 0,0 1 16,1 0-16,20 0 0,-21 0 0,-21 0 16,21-22-16,-21 22 0,21 0 15</inkml:trace>
  <inkml:trace contextRef="#ctx0" brushRef="#br0" timeOffset="69056.1">15240 12340 0,'0'0'0,"0"0"16,21 0-1,21 0-15,-20 0 0,20 0 16,0 0-16,22 0 0,-22 0 0,0 0 15,1 0-15,-1-21 0,0 21 0,22 0 16,-22-21-16,1 21 0,-1-21 16,0 0-16,1 21 0,-1-22 0,0-20 15,1 21-15</inkml:trace>
  <inkml:trace contextRef="#ctx0" brushRef="#br0" timeOffset="69515.03">16806 10668 0,'0'0'0,"-21"0"0,-85 64 16,64-22-16,21-21 15,-22 0-15,1 22 0,0-22 0,21 21 16,-1-21-16,-20 22 16,42-1-16,-21-21 0,21 21 0,0-20 0,0 20 15,0 0-15,21-21 0,0 1 16,0-1-16,22 21 0,-22-42 16,21 21-16,22 0 0,-22-21 0,0 0 15,1 0-15,20 0 0,-20 0 16,-1-21-16,21 0 0,-20 0 0,-1 0 15,0 0-15,1-1 0,-1-20 0</inkml:trace>
  <inkml:trace contextRef="#ctx0" brushRef="#br0" timeOffset="70074.97">17060 10456 0,'0'0'0,"-21"-21"0,-42-42 16,41 63-1,-20 0-15,21 0 0,-21-21 16,-1 21-16,-20 0 0,20 0 0,-20 0 16,-1 21-16,22-21 0,-21 21 0,-1 0 15,1 21-15,-1-20 0,22 20 16,-22-21-16,1 21 0,20 1 0,1-1 15,0 22-15,-1-22 0,1 0 16,21 1-16,-21-1 0,20 21 0,1-20 16,21 20-16,0-20 0,0 20 15,0-21-15,0 22 0,21-22 0,1 1 16,20-1-16,0 0 0,1 1 16,-1-22-16,21 21 0,1-21 0,-1 0 15,22 1-15,-21-1 0,20-21 0,-20 0 16,-1 0-16,1 0 0,20 0 15,-20 0-15,-1 0 0,1-21 0,-1-1 16,-20 1-16,20-21 0,1 0 0,-1-1 16,1 1-16,-1-22 0,1 1 15,-22-1-15,0 1 0,1-1 0,-1 1 16,-21-1-16,0 1 0,-21-1 16,0 22-16,-21-21 0,0-1 15,-21 22-15,-1-1 0,-20 1 0,-1 0 16,1-1-16,-22 1 0,22 21 15,-22-21-15,0 20 0,1 1 0,-1 21 16,0-21-16,1 0 0,-1 21 0,22 0 16,-1 0-16,1 0 0,-1 0 15,22 0-15,-22 0 0,22 0 0,0 0 16,-1 0-16,1 21 0</inkml:trace>
  <inkml:trace contextRef="#ctx0" brushRef="#br0" timeOffset="72811.32">11599 10541 0,'0'0'0,"-42"-63"32,42 41-32,0 1 15,0 0-15,0-21 0,0 21 0,0-1 16,21-20-16,0 21 0,0 0 0,1-22 15,-1 22-15,21-21 0,-21 21 16,22 0-16,-1-22 0,21 22 0,1 0 16,-22-21-16,22 20 0,-1 1 0,22 21 15,-22-21-15,22 0 0,-21 21 16,20 0-16,1 0 0,0 0 0,-22 21 16,22 0-16,-1 0 0,1 1 0,0 20 15,-1 0-15,-20-21 0,-1 22 16,22-1-16,-43 0 0,22 1 15,-1-1-15,-20-21 0,20 22 0,-20-1 16,-1-21-16,-21 21 0,21-20 16,1-1-16,-22-21 0,21 0 0,-21 0 15,1 0-15,-1 0 0,0 0 0,0 0 16,0-21-16,22-22 0,-22 22 16,0-21-16,21 21 0,-21-22 0,22 1 15,-1 0-15,0-1 0,1 1 0,-1 0 16,0-1-16,22-20 0,-22 20 15,1 1-15,20 0 0,-21-22 16,1 22-16,20 0 0,1-1 16,-1 1-16,1 0 0,-1 20 0,22 1 15,-22 0-15,22 0 0,0 0 0,-1 21 16,1 0-16,0 0 0,-22 0 16,22 0-16,0 0 0,-22 0 0,22 0 15,-22 0-15,22 0 0,-22 21 16,22-21-16,-21 0 0,-1 21 0,1-21 15,-1 0-15,-21 0 0,1 0 0,-1 0 16,0 0-16,1 0 0,-22 0 16,0-21-16,0 21 0,22-21 0,-22 0 15,0-1-15,0 22 16,0-21-16,22 0 0,-22 0 0,21 0 16,0 21-16,1-21 0,-1 21 0,22 0 15,-1-22-15,1 22 0,-1 0 16,22 0-16,-22 0 0,22 0 0,0 22 15,-22-1-15,22 0 0,-22 0 0,22 21 16,-22 1-16,1-1 0,-1 22 16,1-1-16,-1 1 0,-20-1 0,20 1 15,-42-1-15,22 1 0,-22-1 16,0 1-16,-21-1 0,0 22 0,0-22 16,0 22-16,0-22 0,-21 1 15,0-1-15,21 1 0,-21-1 0,-1-20 16,1-1-16,0 0 0,0 1 15,0-1-15,0-21 0,21 22 0,-22-22 16,1 0-16,0 0 16,42-21-1,22 0-15,-22 0 0,21 21 0,22-21 16,-22 0-16,21 21 0,-20-21 16,20 22-16,1-1 0,-1 0 0,-20 0 15,20 21-15,-21 1 0,1-1 16,-1 0-16,-21 22 0,22-22 0,-22 22 15,0-1-15,-21-20 0,0 20 16,0 22-16,0-22 0,0 1 0,-21 20 16,-22-20-16,22 21 0,-21-22 15,-22 1-15,1-1 0,-1 1 0,1-1 16,-22 1-16,1-1 0,-1 1 0,0-1 16,1 1-16,-1-22 0,0 21 15,1-20-15,20-1 0,1 0 0,-1 1 16,1-1-16,20 0 0,-20-20 0,42 20 15,-22-21-15,22 0 0,0 0 16,0 1-16,21-1 0,-21 0 0,21 21 16,0-21-16,0 1 0,0 20 0,21-21 15,0 21-15,-21 1 0,21-1 16,0 0-16,-21 1 0,0-1 16,0 22-16,0-22 0,0 0 0,0 1 15,0-1-15,0 21 0,-21-20 16,-21-1-16,21 0 0,-22 1 0,1-1 15,-22 0-15,1 1 0,-1 20 0,1-20 16,-1-1-16,-20 21 0,20-20 0,1-1 16,-22 0-16,22 1 0,-22-1 15,0 0-15,1 1 0,-1-22 0,0 21 16,1-21-16,-1 1 0,0 20 0,-21-21 16,22-21-16,-1 21 0,-21-21 15,22 0-15,-22 0 0,0 0 16,21-21-16,-21 0 0,1 0 0,-1-22 15,21 22-15,-21-21 0,22 0 0,-1-1 16,0-20-16,1 42 0,20-22 0,1 1 16,-1 21-16,1 0 0,-1-1 15,22 22-15,-1 0 0,-20 0 0,21 0 16,-1 22-16,1-1 0,0 0 0,-1 0 16,1 21-16,0-20 0,-1 20 0,1-21 15,21 21-15,-22 1 0,1-22 16,0 21-16,-1 1 0,1-22 0,0 21 15,-22-21-15,22 22 0,-22-22 16,22 0-16,-21 0 0,-1 0 0,1-21 16,-1 21-16,1-21 0,-22 0 15,21 0-15,1 0 0,-22 0 0,22 0 16,-22-21-16,0 0 0,22 0 0,-22-21 16,1 20-16,20-20 0,-21 21 0,1-21 15,-1-1-15,22 22 0,-22-21 16,0-1-16,-21 22 0,22-21 0,-1 21 15,0-22-15,1 22 0,-1 0 0,0 0 16,22 21-16,-22-21 0,22 21 16,-1 0-16,1 0 0,20 0 0,-20 0 15,21 0-15,-22 0 0,22 21 16,-1-21-16,-20 0 0,21 21 0,-22-21 16,22 0-16,-22 0 0,22 0 15,0 0-15,-22 0 0,22-21 0,-1 0 16,1 21-16,0-43 0,-1 22 0,1-21 15,0 21-15,21-22 0,-22 1 0,1-21 16,21 20-16,-22-20 0,1 20 16,0-20-16,-1-22 0,1 22 0,0-22 15,-1 0-15,1 1 0,0-1 0,-22 0 16,22-20-16,0 20 0,-1 0 0,1 1 16,21 20-16,-22-21 15,22 22-15,0 21 0,0-22 0,21 43 16,0-21-16,0 20 0,0 1 0,-21 0 15,42 42 17,-21 0-32,21 1 0,0-22 0,0 21 15,1 0-15,-22 0 0,21-21 0,0 21 16,0-21-16,0 0 16,0 0-16,1-21 0,-22 0 15,21 0-15,0 0 0,-21-22 0,21 22 16,0-21-16,-21-1 0,21-20 15,-21 21-15,0-22 0,22 1 16,-1-1-16,-21-21 0,21 22 0,0-22 16,0 1-16,0-1 0,-21 21 0,43-20 15,-22-1-15,0 22 0,0-1 16,22-21-16,-1 22 0,0 21 0,1-22 16,20 22-16,1-1 0,-1 1 0,1 21 15,20 0-15,-20 21 0,20 0 16,-20 0-16,21 0 0,-22 0 0,-21 21 15,22 0-15,-22 21 0,-21-20 0,22-1 16,-22 21-16,0-21 0,0 0 16,0 1-16,-21-1 0,0 0 15,0-42 17,0 0-32,0-1 0,0-20 15,0 0-15,0-1 0,-21 1 0,0-21 16,21 20-16,-21-20 0,21-1 0,-21 1 15,0-22-15,21 22 0,0-22 16,0 0-16,0 22 0,0-22 0,0 22 16,0-1-16,0 22 0,0-22 0,21 22 15,0 0-15,0-1 0,21 1 16,-20 21-16,-1-22 0,21 22 0,22 0 16,-22 0-16,21 21 0,1 0 0,-1 0 15,1 0-15,-1 0 16,1 0-16,-22 0 0,1 0 0,20 21 15,-42-21-15,22 0 0,-22 21 0,0-21 16,0 0-16,0 0 16,0 0-1,-21-21-15,0-21 16,22 21-16,-1-22 0,0 1 16,0 0-16,-21-1 0,21 1 0,0 0 15,1-22-15,-1 22 0,0-1 0,0 1 16,0 21-16,-21 0 15,21 0-15,-21-1 0,22 1 0,-1 21 16,0 21-16,0 1 16,0-1-16,-21 0 15,21 0-15,1 21 0,-1-20 0</inkml:trace>
  <inkml:trace contextRef="#ctx0" brushRef="#br0" timeOffset="74939.33">19240 11790 0,'0'-21'15,"22"0"1,-1 21-16,21-22 0,0 22 16,22 0-16,-1-21 0,1 21 15,-1 0-15,1-21 0,21 21 16,-22 0-16,22-21 0,-22 21 0,1 0 16,-1 0-16,1-21 0,-1 21 0,-20 0 15,20 0-15,1 0 0,-22 0 16,0-21-16,1 21 0,-22 0 0,0 0 15,0 0-15,0 0 16,-42 0 0,0 0-16,0 0 0,-22 0 15,22 0-15,-21 0 0,0 0 16</inkml:trace>
  <inkml:trace contextRef="#ctx0" brushRef="#br0" timeOffset="75187.81">19389 11811 0,'21'42'32,"0"-42"-32,0 0 0,0 0 15,22 0-15,-22 0 0,21 0 0,0 0 16,1 0-16,-1 0 0,0 0 15,1 0-15,-1 0 0,0 0 0,22 0 16,-22 0-16,1-21 0,-1 21 0,21 0 16,-20-21-16,-1 21 0,0-21 15,1 21-15,-22-21 0,21 0 0</inkml:trace>
  <inkml:trace contextRef="#ctx0" brushRef="#br0" timeOffset="75631.2">20447 11303 0,'0'0'0,"-42"0"15,-64 0 1,63 0-16,22 21 16,0 0-16,0 1 0,21-1 15,0 0-15,0 0 0,0 0 0,0 0 16,0 1-16,21-22 0,0 21 15,0 0-15,1 0 0,-1-21 0,21 21 16,0-21-16,1 0 0,-1 0 0,22 0 16,-22 0-16,21 0 15,-20 0-15,-1 0 0,22 0 0,-22 0 0,0 0 16,1 0-16,-1-21 16,-21 21-16,0 0 0,0 0 0,-21-21 15,-42 21 1,21 0-16,0 0 0,-22 21 15,1 0-15,0 0 0,-22 1 0,22 20 16,0-21-16,-22 21 0,1 1 0,20-1 16,1 0-16,-22 22 0,22-22 15,0 1-15,-1 20 0,22-21 0,-21 1 16,0-1-16,20 0 0,1 1 0,0-22 16,21 21-16,0-21 0,0 1 15,0-1-15,0 0 0,0 0 16,21-21-16,22 0 0,-22 0 15,21 0-15</inkml:trace>
  <inkml:trace contextRef="#ctx0" brushRef="#br0" timeOffset="76449.5">21738 11345 0,'0'0'0,"0"-21"0,-21 0 16,0 21-16,0 0 0,-22 21 15,22 0-15,0 1 0,0-1 0,-22 21 16,22 0-16,0 1 0,0 20 16,21-20-16,0-1 0,0 21 0,-21-20 15,21-1-15,0 22 0,0-22 0,0 21 16,0-20-16,0-1 0,0 0 15,0 1-15,0-22 0,0 0 0,0 21 16,0-20-16,0-1 16,0-42-1,0-1-15,0 1 16,0-21-16,0 0 16,0-1-16,0 1 0,0 0 0,0-22 15,0 22-15,0-22 0,0 22 0,0 0 16,0-22-16,0 22 0,0-22 15,21 22-15,-21 0 0,21-22 0,0 22 16,0 21-16,-21-22 0,22 22 16,-1 0-16,0 0 0,0 0 0,0 21 15,0 21-15,1 0 0,-1 0 16,-21 21-16,21 1 0,0 20 16,-21-20-16,0 20 0,0-21 15,21 22-15,-21-22 0,0 22 0,21-22 16,-21 22-16,0-22 0,0 0 15,0 1-15,0-22 0,22 21 0,-22-21 16,0 0-16,21-21 0,-21 22 16,0-44-1,21 1-15,-21 0 16,21 0-16,-21-21 0,21 20 16,-21-20-16,21 0 0,1-1 0,-1 1 15,-21 0-15,21-22 0,0 22 0,21-22 16,-20 22-16,-1-21 0,0-1 15,21 22-15,-21-1 0,1 1 0,20 0 16,-21 21-16,0-1 16,0 22-16,-21 22 0,22-1 15,-22 21-15,0 0 0,0 1 0,0-1 16,0 22-16,0-22 0,0 21 16,0 1-16,0-22 0,-22 22 0,22-1 15,-21-20-15,0 20 0,21-21 0,-21 1 16,21-1-16,0 0 0,-21 1 15,21-22-15,-21 0 0,21 0 0,0 0 16,0 1-16,21-22 31,0-22-31,0 1 16,0 0-16</inkml:trace>
  <inkml:trace contextRef="#ctx0" brushRef="#br0" timeOffset="76907.24">23093 11684 0,'0'-21'15,"0"0"-15,-21 0 16,-1 21 0,1 0-16,0 0 0,-21 0 15,21 21-15,-1 0 0,-20 0 0,0 0 16,21 22-16,-22-22 15,1 21-15,0-21 0,-1 22 0,22-1 16,-21 0-16,21-21 0,-1 22 0,1-22 16,21 0-16,-21 0 0,21 0 15,0 1-15,21-22 16,0 0-16,1 0 0,-1 0 16,0-22-16,21 22 0,-21-21 15,22 0-15,-22-21 0,0 21 0,21-1 16,-20-20-16,41 0 15,-21-1-15,-20 22 0,-1-21 16,21 21-16,-21 0 0,0-1 0,-21 1 16,0 0-16,22 21 0,-22 21 15,0 0 1,0 22-16,0-22 0,-22 0 16,22 21-16,0-20 0,0 20 15,0-21-15,0 21 0,0-20 0,0-1 16,0 0-16,0 0 0,0 0 0,0 0 15,22-21-15,-1 22 0,0-22 16,0 0-16,21 0 0,-20 0 0</inkml:trace>
  <inkml:trace contextRef="#ctx0" brushRef="#br0" timeOffset="77175.09">24045 11557 0,'0'0'0,"0"-21"0,0 0 0,-21 21 16,0 0-16,-21 0 0,20 0 16,-20 0-16,0 21 0,-22 0 0,22 0 15,0 0-15,-1 22 0,1-22 16,0 21-16,20-21 0,-20 22 0,21-1 16,21-21-16,0 22 0,0-22 15,0 21-15,0-21 0,0 22 16,0-22-16,42 0 0,-21 0 0,1 0 15,-1-21-15,21 21 0,0-21 0,-20 0 16,20 0-16,0 0 0,1 0 16,-1-21-16,0 0 0,-21 0 0,22 21 15</inkml:trace>
  <inkml:trace contextRef="#ctx0" brushRef="#br0" timeOffset="81915.03">25485 11261 0,'0'0'0,"-22"21"0,1 0 16,0-21-16,0 21 0,0 0 0,0-21 15,-1 22-15,1-1 0,0 0 16,0 0-16,0-21 0,0 21 0,-1 0 15,1-21-15,0 22 0,0-22 16,21 21-16,-21-21 0,0 0 16</inkml:trace>
  <inkml:trace contextRef="#ctx0" brushRef="#br0" timeOffset="82267.58">24892 11218 0,'0'0'0,"-21"-21"0,21 0 16,0 42 0,21 0-1,0 22-15,0-22 0,0 0 16,1 21-16,20-20 0,-21 20 16,21-21-16,-20 21 0,-1-20 0,21 20 15,-21-21-15,0 0 0,22 22 0,-22-22 16,0 0-16,0 0 0,0 0 15,-21 0-15,22 1 0,-1-1 16</inkml:trace>
  <inkml:trace contextRef="#ctx0" brushRef="#br0" timeOffset="82771.5">24828 11790 0,'0'0'0,"-21"0"0,-21-64 32,42 43-32,0 0 15,0 0-15,21 0 0,0 0 16,0-1-16,1 22 0,20-21 16,-21 0-16,21 0 0,-20 0 0,20 0 15,0 21-15,-21-22 0,22 1 0,-22 0 16,0 21-16,21-21 0,-20 0 15,-1 0-15,0-1 0,0 22 0,0-21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2:59:29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2455 1884 0</inkml:trace>
  <inkml:trace contextRef="#ctx0" brushRef="#br0" timeOffset="6768.66">2244 487 0,'0'-21'15,"21"21"64,-21-21-17,0-1-62,0 1 16,-21 0-1,-1 21-15,1 0 0,0-21 16,0 21-16,0 0 0,0 0 0,-1 0 16,-20 0-16,21 0 0,0 0 15,-22 21-15,22 0 0,-21 0 16,21 1-16,-22-1 0,22 0 0,-21 21 15,21 1-15,0-22 16,-1 21-16,1 22 0,0-22 0,21 21 16,0-20-16,0 20 0,-21 1 15,21-1-15,0-20 0,0 20 0,0-21 16,0 1-16,21-1 0,0 0 16,0 1-16,1-22 0,-1 0 15,21 0-15,-21 0 0,22-21 0,-22 0 16,21 0-16,-21 0 0,22 0 15,-1 0-15,-21-21 0,21 21 16,-20-21-16,-1 21 0,21-21 0,-21 0 16,0 0-16,1-1 0,-1 1 15,0 0-15,21-21 0,-21 21 16,1-22-16</inkml:trace>
  <inkml:trace contextRef="#ctx0" brushRef="#br0" timeOffset="7376.62">2752 402 0,'0'0'0,"0"-21"16,-64-42-1,64 41-15,-21 22 0,0 0 16,0 0-16,-1 0 15,22 22 1,0-1-16,0 21 0,0-21 16,0 22-16,0-1 0,0 0 0,0 1 15,0 20-15,0-21 0,0 22 16,0-1-16,0 1 0,0-1 0,0 1 16,22-1-16,-22-20 0,0-1 15,0 22-15,0-43 0,0 21 0,0-21 16,0 0-16,0 1 15,0-1-15,0 0 0,0-42 32,0 0-32,0-1 0,0 1 15,0 0-15,0-21 0,0-1 16,0 1-16,0 0 0,0-1 16,21-20-16,0 21 0,0-22 0,0 22 15,0 21-15,1-22 0,-1 22 16,21 0-16,-21 0 0,0 0 0,22 21 15,-22 0-15,21 0 0,-21 0 16,1 0-16,20 21 0,-21 0 0,0 0 16,0 21-16,1-20 15,-1 20-15,0 0 0,-21 1 0,21-1 16,-21-21-16,0 21 0,0 1 16,0-1-16,0-21 0,0 0 15,0 22-15,0-22 0,-21 0 16,21 0-16,-21-21 15,21-21 17,0 0-32,0 0 0,0 0 0,0-1 15</inkml:trace>
  <inkml:trace contextRef="#ctx0" brushRef="#br0" timeOffset="7980.97">3873 868 0,'0'0'0,"0"-21"0,0 0 16,0-1-16,0 1 0,0 0 0,-21-21 15,0 21-15,0-1 16,0 1-16,0 0 15,-1 21-15,1 0 0,0-21 0,0 21 16,0 0-16,0 0 0,-1 0 16,1 0-16,0 21 0,-21 0 0,21 0 15,-1 1-15,-20 20 0,21 0 16,0 1-16,0-1 0,-1 0 16,1 1-16,21-1 0,0 0 0,0 1 15,0-22-15,0 21 0,0-21 16,0 22-16,0-22 0,0 0 0,0 0 15,21-21-15,1 21 0,-1-21 16,0 0-16,21 0 0,-21 0 16,22 0-16,-22 0 0,0-21 15,21 0-15,-20 0 0,-1 0 0,21-1 16,-21-20-16,0 21 0,1-21 16,-1-1-16,0 1 0,0 0 0,-21-1 15,0 1-15,21 0 0,-21 20 16,0-20-16,0 21 0,0 0 15,0 42 1,0 0 0,0 21-16,0-20 15,0-1-15,0 0 0,0 21 0,0-21 16,0 22-16,0-22 16,0 21-16,0-21 0,0 1 0,21 20 15,-21-21-15,22 0 0,-1 0 16,-21 1-16,21-1 0,0-21 0,-21 21 15,21-21-15,0 0 0,1 0 16,-1 0-16,0 0 0</inkml:trace>
  <inkml:trace contextRef="#ctx0" brushRef="#br0" timeOffset="8368.91">4191 720 0,'0'0'0,"0"-21"15,0-1-15,0 1 16,0 0-16,0 0 16,0 42-1,0 0-15,0 0 16,0 1-16,0 20 0,0 0 16,0 1-16,0 20 0,0 1 0,0-1 15,0 1-15,21-1 0,-21 1 16,21-1-16,-21 1 0,0 20 0,0-20 15,0 20-15,0 1 0,0 0 16,0-1-16,0 1 0,0-21 16,0 20-16,0-20 0,0 20 0,0-20 15,0-1-15,0 1 0,-21-1 16,21-20-16,-21-1 0,0 0 0,21 1 16,0-1-16,-21-21 0,-1 0 15,1-21 1,21-21-16,0 0 15,0 0-15,0 0 0,0-22 0,0-20 16,0 21-16,0-22 0,0 1 0,0-1 16,0 1-16</inkml:trace>
  <inkml:trace contextRef="#ctx0" brushRef="#br0" timeOffset="8692.02">4106 910 0,'0'0'15,"0"-42"-15,0 0 0,0-1 0,0 1 16,0 0-16,0 20 0,0 1 0,0 0 16,0 0-16,21 0 0,-21 0 15,22-1-15,-1 22 0,0 0 0,0-21 16,21 21-16,-20 0 0,20 0 16,0 0-16,1 21 0,-22 1 0,21-1 15,-21 0-15,0 0 0,1 21 16,-22 1-16,0-1 0,0 0 0,0 1 15,0-1-15,-22 22 16,-20-22-16,21 0 0,-21 1 0,20-1 16,1-21-16,-21 21 0,21-20 15,0-1-15,-1-21 0,22 21 0,-21-21 16,21-21 15,21 0-31,1-1 0,-1-20 16,0 21-16</inkml:trace>
  <inkml:trace contextRef="#ctx0" brushRef="#br0" timeOffset="8992.62">5038 381 0,'-22'0'31,"22"21"-31,-21 0 0,21 1 0,0 20 16,0-21-16,-21 21 0,0 1 15,21-1-15,-21 0 0,0 22 0,21-22 16,0 22-16,-22-22 0,22 22 16,-21-22-16,21 0 0,0 1 15,0-22-15,0 21 0,0-21 16,0 0-16,0 1 0,21-1 15,1-21-15,-1 0 0,0 0 16,0 0-16,-21-21 0,21 21 16,0-22-16,-21 1 0</inkml:trace>
  <inkml:trace contextRef="#ctx0" brushRef="#br0" timeOffset="9200.06">4805 889 0,'0'0'0,"0"-21"47,21 21-31,0 0-16,0 0 0,0-21 16,1 21-16,20 0 0,-21-21 0,0-1 15,0 22-15,1 0 0,-1-21 16,0 21-16,0 0 0,0 0 0</inkml:trace>
  <inkml:trace contextRef="#ctx0" brushRef="#br0" timeOffset="9588.86">5334 974 0,'21'0'31,"0"0"-31,0 0 0,-21-21 16,22-1-16,-1 22 0,-21-21 15,21 0-15,0 0 0,-21 0 0,0 0 16,0-1-16,21 1 0,-21 0 16,0 0-16,0 0 0,0 0 15,0-1-15,-21 22 16,0 0-1,0 22-15,21-1 0,-21 0 16,-1 0-16,22 0 0,0 0 16,-21 22-16,21-1 0,-21-21 0,21 22 15,0-1-15,0-21 0,0 21 16,0-20-16,0-1 0,0 0 0,0 0 16,21 0-16,-21 0 0,21 1 15,1-22-15,-1 0 0,0 0 0,0 0 16,0 0-16,0 0 0,22 0 15,-22 0-15,21-22 0</inkml:trace>
  <inkml:trace contextRef="#ctx0" brushRef="#br0" timeOffset="10004.23">5905 826 0,'0'0'0,"0"-22"0,0 1 16,0 0-16,0 0 0,0 0 15,22 21-15,-1-21 0,0 21 0,0 0 16,0-22-16,0 22 16,1 0-16,-1 0 0,21 0 0,-21 0 15,0 0-15,1 22 0,-1-1 16,0 0-16,0 0 0,0 0 0,0 22 16,-21-1-16,0-21 0,0 21 15,0 1-15,0-22 0,0 21 0,0-21 16,0 22-16,0-22 0,0 0 15,0 0-15,-21 0 0,21 1 0,-21-22 16,0 0-16,0 0 16,21-22-1,0 1 1,0 0-16,0 0 0,0-21 0,0 20 16,0-20-16,21 21 0,0-21 15,-21-1-15,21 1 0,0 0 16,1-1-16,-1 22 0,21-21 0,-21 21 15,0-1-15,1 1 0,-1 0 16,0 21-16,0-21 0,0 21 0,0 0 16,1 0-16</inkml:trace>
  <inkml:trace contextRef="#ctx0" brushRef="#br0" timeOffset="10492.79">7197 847 0,'0'0'0,"-22"0"15,1 0-15,21-21 16,0-1 15,21 22-15,1 0-16,-1-21 0,0 21 16,21 0-16,-21 0 15,1 0-15,20-21 0,-21 21 0,0 0 16,0 0-16,1 0 0,-1 0 15,0 0 1,0 0 0</inkml:trace>
  <inkml:trace contextRef="#ctx0" brushRef="#br0" timeOffset="11183.8">8318 445 0,'0'-64'31,"0"43"-31,0 0 16,22 0-1,-1 21-15,0 0 0,-21-22 16,21 22-16,0 0 0,0 0 16,1 0-16,-1 0 0,0 0 15,21 0-15,-21 0 0,1 22 0,-1-1 16,0 0-16,0 0 0,0 0 16,-21 22-16,0-22 0,0 21 0,0-21 15,0 22-15,-21-22 0,-21 21 16,21-21-16,-22 22 0,22-1 0,-21-21 15,21 21-15,-22-20 0,22-1 16,0 0-16,0 0 0,0-21 0,-1 21 16,1-21-16,21-21 31,0 0-31,0 0 16,0 0-16,0-1 0,21 22 15,1-21-15,-1 0 0,0 0 16,0 21-16,0-21 0,22 0 0,-22 21 15,21 0-15,0-22 0,1 22 16,-22 0-16,21 0 0,1 0 0,-1 0 16,-21 0-16,21 22 0,-20-1 15,-1 0-15,21 0 0,-21 0 0,-21 0 16,21 1-16,-21 20 0,0-21 16,0 21-16,0-20 0,0 20 0,-21-21 15,0 0-15,-21 22 0,21-22 16,-22 0-16,1 0 0,21 0 0,-22 0 15,1-21-15,0 22 0,-1-22 16,1 0-16,0 21 0,21-21 16,-22 0-16,22 0 0,-21 0 0,21 0 15,-1 0-15,1 0 0,0 0 16,0 0-16,0 0 0,0 0 16,-1 0-1,1-21-15</inkml:trace>
  <inkml:trace contextRef="#ctx0" brushRef="#br0" timeOffset="12000.65">2646 1842 0,'0'0'0,"-43"0"16,-126 0-1,148 0 1,0 0-16,0 0 0,21-22 16,21 22 15,0 0-16,0 0-15,0 0 0,22 0 16,-1 0-16,0 0 0,22 0 0,-1 0 16,1 0-16,-1 0 0,22 0 0,0 0 15,-1 0-15,22 0 16,0-21-16,0 21 0,21-21 0,0 21 16,21-21-16,-21 21 0,21-21 15,0 21-15,0 0 0,1-21 0,-1 21 16,0 0-16,21-22 0,-21 22 0,1-21 15,-1 21-15,0 0 0,0-21 16,0 21-16,-21 0 0,21 0 0,-21-21 16,22 21-16,-22 0 0,0 0 15,0-21-15,0 0 0,0 21 0,-22 0 16,1 0-16,0-22 0,0 22 0,-21 0 16,20 0-16,-20-21 0,-21 21 15,20 0-15,-20 0 0,-22 0 16,0-21-16,1 21 0,-22 0 0,0 0 15,0 0-15,-42 0 32,-21 0-32,21 0 15</inkml:trace>
  <inkml:trace contextRef="#ctx0" brushRef="#br0" timeOffset="12704.6">2117 2117 0,'0'0'0,"-43"0"0,-41 0 31,62 0-31,44 0 31,-1 0-31,0 0 16,0 0-16,0 0 0,22 0 0,-1 0 16,0 0-16,1 0 0,20 0 15,1 0-15,-1 0 0,1 0 0,20 0 16,-20 0-16,20 0 0,1 0 16,0-21-16,21 21 0,-22-22 15,22 22-15,0-21 0,0 21 16,21-21-16,-21 21 0,21-21 0,0 21 15,0-21-15,0 21 0,21-21 0,0-1 16,0 22-16,0-21 0,0 21 16,1-21-16,-1 21 0,0-21 0,0 0 15,0 21-15,0-21 0,1 21 16,-1-22-16,-21 22 0,21-21 0,0 21 16,-21-21-16,21 21 0,-21 0 15,0-21-15,-21 21 0,0-21 0,0 21 16,0 0-16,-22 0 0,1-21 0,0 21 15,-1 0-15,-20 0 0,-22 0 16,22-22-16,-22 22 0,-21 0 16,21 0-16,-20 0 0,-1 0 0,0 0 15,-21-21 48</inkml:trace>
  <inkml:trace contextRef="#ctx0" brushRef="#br0" timeOffset="14748.52">13144 148 0,'0'0'0,"-21"21"32,0-21-17,0 22-15,21-1 0,0 21 16,0-21-16,-21 0 0,21 1 0,0 20 15,0-21-15,0 0 0,0 0 16,0 1-16,0-1 0,21 0 0,0 0 16,0-21-16,0 21 15,1-21-15,20 0 0,0 0 0,1 0 16,-1 0-16,0 0 0,1 0 0,-1-21 16,0 21-16,1-21 0,20 0 15,-21-22-15,1 22 0,-1-21 0,0 21 16,1-22-16,-1 1 0,-21 0 15,0-1-15,1-20 0,-1-1 0,-21 22 16,21 42-16,-42 0 31,0 0-31,-1 0 16,1 0-16,0 0 0,0 0 16,0 0-16,0 0 15,-1 0-15,1 42 0,21 22 0,0-1 16,-21 1-16,21-1 0,-21 1 15,21-22-15,0 22 0,-21-1 0,21 1 16,0-1-16,0 1 0,0-1 0,0 1 16,0-1-16,0 1 0,0-22 15,0 22-15,0-22 0,0-21 0,-21 21 16,21-20-16,0-1 0,-22 0 16,22 0-16,-21 0 0,0-21 15,0 0 1,0 0-16,0 0 0,-1-21 0,1 0 15,0 0-15,0-22 0,0 22 16,-22-21-16,22 21 0,0-22 16,-21 22-16,21 0 0,-1 0 0,1 0 15,0 0-15,21-1 0,-21 22 16,21 22 0,-21-1-16,21 0 0,0 0 15,0 21-15,0-20 0,0-1 0,0 21 16,21-21-16,0 0 0,0 22 0,0-22 15,1 0-15,-1 0 0,0 0 16,0-21-16,21 22 0,-20-22 0,-1 0 16,21 0-16,-21 0 15,22 0-15,-22 0 0,21 0 0,-21 0 16,22 0-16,-22-22 0,21 1 0,0 21 16,-20-21-16,20-21 0,-21 21 15,21-1-15,-20-20 0,20 21 0,-21-21 16,0-1-16,0 22 0,1 0 15,-1-21-15,0 42 0,-21-22 0,0 1 16,0 42 15,0 1-31,0 20 0,0-21 16,0 0-16,0 0 0,0 22 0,0-22 16,0 0-16,0 0 0,0 0 0,0 1 15,0-1-15,0 0 16,21 0-16,0-21 15,0 0 1,1-21-16,-1 0 16,0 0-16,21-1 0,-21 1 0,1 0 15,20-21-15,-21 21 0,21-22 16,-20 1-16,-1 0 0,21-1 0,-21 22 16,0 0-16,1 0 0,-1 0 15,-21-1-15,21 22 0,-21 22 16,0-1-1,0 0-15,0 0 0,0 21 0,0-20 16,0-1-16,0 0 0,0 0 16,21 0-16,-21 0 0,0 1 15,0-1-15,21 0 0,-21 0 16,21-21 0,1 0-16,-1 0 15,0 0-15,0-21 16,-21 0-16,21 0 0,0-1 0,1-20 15,-22 21-15,21 0 0,0-22 16,0 22-16,-21-21 0,0 21 16,21 0-16,0 21 0,-21 21 31,0 0-31,0 0 0,0 0 0,0 22 16,0-22-16,0 21 0,0-21 15,0 0-15,0 22 0,0-22 0,0 0 16,0 0-16,0 0 0,22 1 15,-1-1-15,21-21 0,-21 0 0,22 0 16,-1 0-16,0 0 0,1 0 16,-1 0-16,0 0 0,1-21 0,-1 21 15,0-22-15,1 1 0,-1 0 16,0-21-16,-21 21 0,1-22 16,-1 1-16,0 0 0,0 20 0,0-20 15,-21 0-15,0 21 0,0-22 16,0 22-16,21 0 0,-21 0 15,0 42 17,0 21-32,-21-21 0,0 22 0,21-1 15,0 0-15,-21 22 0,0-22 16,21 22-16,0-1 0,0 1 0,0-22 16,0 22-16,0 20 0,0-20 15,0 20-15,0 1 0,0 0 0,0-1 16,0 1-16,0 0 0,0-1 0,0 22 15,0-21-15,0 0 0,0-1 16,0 1-16,0 0 0,21-1 16,-21-20-16,0-1 0,0 1 0,0-1 15,21 1-15,-21-22 0,0 0 0,0 1 16,0-1-16,0-21 0,0 0 16,0 1-16,0-44 31,0 1-31,0 0 0,0-21 0,0 21 15,0-22-15,0 1 0,0 0 16,0-22-16,21 1 0,0-22 16,1 0-16,-22 1 0,21-1 0,0 0 15</inkml:trace>
  <inkml:trace contextRef="#ctx0" brushRef="#br0" timeOffset="15064.95">15579 931 0,'0'0'0,"-85"-169"16,85 148 0,-21-21-16,21 20 0,0 1 0,0 0 15,0 0-15,21 0 0,21 0 16,-21-1-16,22 22 0,-22-21 0,21 21 16,1-21-16,20 21 0,-21 0 15,1 0-15,-1 21 0,0 0 16,1 1-16,-1-1 0,0 0 0,1 21 15,-22 1-15,0-22 0,0 21 0,-21 0 16,0 1-16,-21-1 0,0 0 16,0 1-16,-22-1 0,1-21 0,0 22 15,-1-22-15,1 0 0,0 0 0,-1 0 16,-20 0-16,42-21 0,-22 22 0,1-22 16,0 0-16,21 0 0,-22 0 15,22 0-15,-21 0 0,-1 0 0,-20 0 16</inkml:trace>
  <inkml:trace contextRef="#ctx0" brushRef="#br0" timeOffset="15500.29">12806 1651 0,'0'0'0,"-127"0"32,148 0-17,0 0 1,21 0-16,1 0 0,-1 0 0,22 0 16,-1-21-16,1 21 0,20 0 0,1-21 15,0 0-15,20 21 0,1-22 16,0 22-16,0-21 0,21 21 0,0-21 15,0 21-15,0-21 0,21 0 0,-21 21 16,0-21-16,0 21 0,21 0 0,-21-22 16,21 22-16,-42 0 0,21-21 0,-21 21 15,0-21-15,-21 21 0,-1 0 0,-20 0 16,-1 0-16,-20-21 0,-1 21 16,0 0-16,-21 0 0,1 0 15,-1 0-15,-42 0 31,-1 0-15,1 0-16,0 0 0,-21 0 0,-22 0 16,22 21-16,-22-21 0,-20 21 15</inkml:trace>
  <inkml:trace contextRef="#ctx0" brushRef="#br0" timeOffset="15972.01">13187 1863 0,'0'0'15,"-170"0"1,149 0-16,0 0 0,63 0 31,-20 0-31,41 0 0,1 0 0,20 0 16,1 0-16,0-21 0,20 21 0,1-22 15,21 22-15,0-21 0,0 0 16,0 21-16,21-21 0,-21 21 16,233-21-1,-233 0-15,-21-1 0,0 22 0,0 0 16,-22 0-16,1-21 0,-21 21 16,-1 0-16,-21 0 0,1 0 0,-22 0 15,21 0-15,-21 0 0,-21-21 16,22 21-16,-1 0 15,-21-21 95,0 0-110,0 0 15,0-1-15,0 1 16</inkml:trace>
  <inkml:trace contextRef="#ctx0" brushRef="#br0" timeOffset="18810">17822 0 0,'0'0'0,"0"21"31,-21 0-31,0 1 16,21-1-16,-21 21 0,0-21 0,-1 22 16,1-22-16,0 21 0,0 0 0,0-20 15,0 20-15,-1-21 0,1 21 16,0-20-16,0-1 0,0 0 0,0 0 15,21 0-15,0 0 0,-22-21 0,22 22 16,22-44 15,-1 22-15,-21-21-16,21 0 0,21 0 0,-21-21 16,1 20-16,-1-20 0,0 21 0,21-21 15,-21-1-15,1 1 0,-1 0 16,0 20-16,0-20 0,0 21 0,0 0 15,-21 0-15,0-1 0,-21 1 32,0 21-32,0 21 0,0-21 0,0 22 15,-22-1-15,1 0 0,0 0 16,-22 0-16,22 0 0,-1 1 16,-20-1-16,21 0 0,20 0 15,-20-21-15,21 21 0,-21-21 0,20 0 16,44 21-16,-22 1 15,0-1 1,21-21-16,0 21 0,21 0 16,1-21-16,-1 21 0,0-21 15,1 21-15,-1-21 0,0 0 0,-21 0 16,22 22-16,-1-22 0,-21 0 16,0 0-16,1 0 15,-44 0 1,1-22-1,0 1-15,0-21 16,0 21-16,0 0 0,-1-1 16,1-20-16,21 0 0,0-1 0,-21 1 15,21 0-15,-21-1 0,21 1 16,-21 42-16,21 64 47,0-22-32,0 21-15,0 1 0,0-22 16,0 22-16,0-22 0,0 0 16,0 1-16,0-1 0,0 0 15,0 1-15,0-22 0,0 21 0,0-21 16,0 1-16,0-1 0,21-21 0,-21 21 16,21-21-16,0 0 0,0 0 15,1 0-15,20 0 0,-21-21 0</inkml:trace>
  <inkml:trace contextRef="#ctx0" brushRef="#br0" timeOffset="19556.95">18775 233 0,'0'0'0,"21"0"0,42 0 15,-63 21 1,0 0-1,0 0-15,-21 22 0,0-22 0,0 0 16,0 21-16,0-20 0,-1 20 0,-20-21 16,21 0-16,0 0 0,-22 22 15,22-22-15,-21 0 0,21 0 0,0-21 16,-1 21-16,44-21 47,-1-21-47,0 0 0,21 0 15,-21 0-15,22 0 0,-1-22 16,0 22-16,-20-21 0,20 21 16,0-22-16,1 22 0,-22-21 0,0 21 15,0-1-15,-21 1 0,21 21 0,-42 21 32,0-21-32,-21 22 15,20-1-15,-20-21 0,-21 21 16,20-21-16,1 21 0,-22-21 0,22 21 15,0-21-15,-1 0 0,22 0 0,-21 21 16,21-21-16,0 0 0,21 22 47,21-22-47,0 0 16,21 21-16,-21-21 0,22 0 0,-1 0 15,0 21-15,1-21 0,-22 0 16,21 0-16,-21 0 0,1 21 0,-1-21 15,0 0-15,-42 0 32,0-21-32,-22 21 15,22-21-15,0 0 0,0-1 16,0-20-16,-1 21 0,1-21 0,21 20 16,-21-20-16,21 21 0,0-21 15,0 20-15,0 1 16,0 0-16,0 42 15,0 0-15,0 1 16,0 20-16,0-21 0,0 21 0,0 1 16,0-1-16,0 0 0,0 1 15,0-1-15,0-21 0,0 22 0,0-1 16,0-21-16,21 0 0,-21 22 16,21-22-16,-21 0 0,22 0 0,-1 0 15,0-21-15,0 21 0</inkml:trace>
  <inkml:trace contextRef="#ctx0" brushRef="#br0" timeOffset="20408.33">19812 402 0,'0'0'15,"21"-21"-15,0 21 0,0-21 0,1 21 0,-22 21 31,0 0-31,0 0 16,-22 1-16,1-1 0,0 21 16,0-21-16,0 0 0,0 22 15,-1-22-15,1 21 0,0-21 0,-21 1 16,21 20-16,-1-21 0,1 0 16,0 0-16,21 1 0,-21-1 15,21-42 16,21-1-31,0 1 0,0 0 0,1-21 16,-1-1-16,21 22 0,-21-21 16,22 0-16,-22-1 0,21 1 0,-21-22 15,0 22-15,1 21 0,-1-21 16,0-1-16,-21 22 0,0 0 0,0 0 31,-21 42-15,0 0-16,-22-21 0,1 21 15,0 0-15,-1 1 0,1 20 16,0-21-16,-22 0 0,22 0 0,-1-21 16,22 22-16,-21-1 0,21-21 15,0 21-15,-1-21 0,1 21 0,42-21 47,1 0-47,-1 21 16,0-21-16,21 0 0,-21 0 0,1 0 15,20 0-15,-21 0 16,0 0-16,22 0 0,-22 0 0,0 0 16,0 0-16,0 0 15,-21-21 1,0 0-16,0 0 16,0 0-16,0-1 0,-21 1 15,21 0-15,-21 0 0,21 0 16,0 0-16,0-1 15,-21 22-15,0-21 16,-1 21 0,22 21-1,-21 1 1,21-1-16,0 21 0,0-21 16,0 22-16,0-22 0,0 21 15,0 0-15,0-20 0,0-1 0,0 21 16,0-21-16,0 0 0,0 1 0,0-1 15,0 0-15,0 0 0,0 0 16,0 0-16,0 1 0,0-1 16,0 0-1,21-21-15,1 0 32,-1-21-32</inkml:trace>
  <inkml:trace contextRef="#ctx0" brushRef="#br0" timeOffset="21292.42">19664 402 0,'-21'0'0,"21"21"32,0 1-17,0-1 1,21-21-16,0 21 15,0-21-15,0 21 0,0-21 16,-21 21-16,22 0 16,-1-21-16,-21 22 15,21-22-15,-21 21 16,21-21 0,-21 21-16,-21-21 62,0 0-46,0-21-16,-1 21 0,1-21 15,0 21-15,0-22 0,-21 1 16,20 21-16,1-21 0,0 0 0,-21 21 16,21-21-16,21 0 0,-22 21 0,1-22 15,21 44 63,0-1-78,0 0 16,0 0 0</inkml:trace>
  <inkml:trace contextRef="#ctx0" brushRef="#br0" timeOffset="25324.13">20066 1884 0,'0'0'0,"0"-21"16,21 21-16,-21-21 16,0 42 30,0 0-46,0 0 0,0 0 0,-21 22 16,21-1-16,-21 0 0,0 1 16,-1-1-16,1 0 0,0 1 0,0-1 15,-21 0-15,20 1 0,-20 20 0,21-21 16,-21 1-16,20-1 0,-20-21 16,21 22-16,0-22 0,0 0 15,21 0-15,-22-21 16,22-21-1,22 21-15,-1-21 16,-21 0-16,21-22 0,0 22 0,21 0 16,-20 0-16,20 0 0,-21-1 0,21 1 15,1 0-15,-1 0 0,0 0 16,1 21-16,-1-21 0,0 21 0,1-22 16,-22 1-16,21 21 0,1 0 0,-1 0 15,-21-21-15,0 21 0,0 0 16,1 0-16,-1 0 0,0 0 15,0-21-15,-21 0 16,21 21-16,-21-21 16,0-1-16,0 1 0,0 0 15,21 0-15,-21 0 16,0 0-16,0-1 16,0 44 15,-21-1-31,0 0 0,21 21 0,-21-21 15,21 22-15,0-1 0,-21 0 16,0 1-16,21-1 0,0 0 0,0 1 16,-22-1-16,22 0 0,0-20 15,-21 20-15,21-21 0,0 0 16,0 0-16,0 1 0,0-1 0,0 0 16,-21-21-1,21-21 1,0 0-16,0-1 0,21 1 0</inkml:trace>
  <inkml:trace contextRef="#ctx0" brushRef="#br0" timeOffset="26208.96">21018 1778 0,'0'0'0,"0"-21"0,-63-85 16,42 85 0,0 0-16,-1 0 0,-20-1 0,21 1 15,-21 0-15,-1 0 0,22 21 0,-21-21 16,-1 0-16,1 21 0,-21 0 16,20 0-16,1 0 0,-22 0 0,1 0 15,-1 0-15,22 0 0,-21 0 0,-1 0 16,1 0-16,-1 0 0,1 21 15,-1 0-15,1 0 0,-1 0 16,1 0-16,20 1 0,-20-1 0,-1 21 16,1-21-16,20 22 0,-20-1 15,21 0-15,-1 1 0,1-1 0,21 0 16,-22 1-16,22-1 0,0 0 0,0 1 16,0-1-16,0-21 0,-1 21 15,22 1-15,-21-1 0,21 0 0,-21 1 16,21-1-16,0 22 0,0-22 0,0 0 15,0 1-15,0-1 0,0 0 16,21 1-16,0-1 0,-21 0 0,22 1 16,-1-1-16,21-21 0,-21 21 15,0 1-15,22-22 0,-1 21 16,0-21-16,1 22 0,-1-22 0,22 0 16,-22 0-16,21 0 0,1 1 0,-22-1 15,22-21-15,-1 21 0,-20-21 16,20 0-16,-21 0 0,22 0 0,-22 0 15,22 0-15,-22 0 0,0-21 0,1 0 16,-1 21-16,22-22 0,-22 1 0,0 0 16,1 0-16,-1 0 0,0 0 15,22-1-15,-22 1 0,0 0 0,1 0 16,20 0-16,-20-22 0,-1 22 0,0-21 16,1 0-16,-1 20 15,0-20-15,1 0 0,-1-1 0,0 1 16,-21 0-16,1-22 0,20 22 0,-21 0 15,0-1-15,0 1 0,1 21 16,-1-22-16,0 1 0,-21 21 0,0-21 16,21 20-16,-21-20 0,0 0 0,0 21 15,0-22-15,0 1 0,0 21 16,0-22-16,0 1 0,0 21 0,-21-21 16,0 20-16,21-20 0,-21 21 15,-1-21-15,1 20 0,21 1 0,-21-21 16,0 21-16,0 0 0,0 21 15,-1-22-15,1 1 0,-21 21 16,21-21-16,0 21 0,-22 0 0,1 0 16,0-21-16,-1 21 0,1 0 0,-22 0 15,22 0-15,-21 0 0,20 0 16,-20 0-16,20 0 0,1 0 0,0 0 16,21 0-16,-22 0 0,22 0 0,0 0 15,0 21-15,0 0 16,21 0-16,-22 1 0,1 20 0,21-21 15,-21 21-15</inkml:trace>
  <inkml:trace contextRef="#ctx0" brushRef="#br0" timeOffset="27616.05">20045 1905 0,'21'-21'31,"-21"0"-31,0 42 31,0 0-31,0 0 16,0 0-16,-21 1 0,0-1 15,21 21-15,-22-21 0,1 22 0,21-1 16,-21 0-16,0 1 0,21-1 16,-21 0-16,0 1 0,-1-1 0,-20 21 15,21-20-15,0-1 0,0 0 0,-1 1 16,-20-22-16,21 21 0,0-21 15,0 1-15,21-1 0,-22-21 16,22 21-16,-21-21 0,21-21 31,0 0-31,0-1 0,0 1 0,0 0 16,0 0-16,21 0 0,1 0 16,-22-1-16,21 1 0,0 0 15,0 0-15,0 0 0,0 0 0,1-1 16,-1 1-16,0 21 0,0-21 15,0 0-15,0 21 0,1 0 0,-1 0 16,0-21-16,0 21 0,0 0 16,0 0-16,1 0 0,-1 0 0,21 0 15,-21-21-15,0 21 0,1 0 0,20 0 16,-21 0-16,0-22 0,0 22 16,1 0-16,-1 0 0,0-21 0,0 21 15,0-21-15,-21 0 0,21 21 0,-21-21 16,22 0-16,-22-1 15,0 1-15,0 0 0,0 0 16,0 0-16,0 0 16,0-1-16,0 1 15,0 42 17,0 1-17,0-1-15,-22 0 16,22 0-16,-21 21 0,21-20 0,0-1 15,0 21-15,-21-21 0,21 22 0,-21-1 16,21 0-16,-21 1 0,21-1 16,-21 0-16,21 1 0,0-1 15,0 0-15,0 1 0,-22-22 0,22 21 16,0-21-16,0 0 0,0 1 16,0-1-16,0 0 0,0 0 0,0 0 15,0 0 1,0 1-1,22-22 17,-1 0-1,0 0-15,-21-22 15,21 22-31,0-21 62,0 0-46,-21 0 0,0 0-1,0 0 16,0-1-31,0 1 0,0 0 16,0 0 0,0 0-16</inkml:trace>
  <inkml:trace contextRef="#ctx0" brushRef="#br0" timeOffset="30584.47">18394 2350 0,'21'0'0,"0"0"16,0 0-16,0 0 0,22 0 16,-22 0-16,21 0 0,-21-22 0,22 22 15,-1 0-15,0 0 0,22-21 16,-22 21-16,22 0 0,-22 0 15,22-21-15,-1 21 0,-21 0 0,22 0 16,-1 0-16,-20-21 0,20 21 16,-20 0-16,-1 0 0,0 0 0,1-21 15,-1 21-15,-21 0 0,21 0 0,-20 0 16,-1 0-16,0 0 0,0 0 16,-21-21-1</inkml:trace>
  <inkml:trace contextRef="#ctx0" brushRef="#br0" timeOffset="31732.96">18457 2434 0,'21'0'0,"1"0"15,-1 0-15,21 0 0,-21 0 16,22 0-16,-1 0 0,0 0 15,1 0-15,-1 0 0,0 0 0,1 0 16,-1-21-16,0 21 0,1 0 0,-1-21 16,0 21-16,-21 0 0,22-21 15,-1 21-15,0 0 0,1 0 0,-1-21 16,-21 21-16,22 0 0,-22 0 0,0 0 16,0 0-16,0 0 0,0 0 15,1 0-15,-22-22 0,-22 22 672,1 0-672</inkml:trace>
  <inkml:trace contextRef="#ctx0" brushRef="#br0" timeOffset="35523.98">2879 3514 0,'0'0'0,"0"-21"31,0-1-31,0 1 0,0 0 16,0 0-16,-22 0 15,22 0-15,-21-1 0,0 1 0,21 0 16,-21 0-16,0 21 0,0-21 15,-1 21-15,-20 0 0,21 0 16,-21 0-16,-22 21 0,22 0 0,-1 21 16,-20-20-16,21 20 0,-22 21 15,22-20-15,-1-1 0,22 22 0,-21-1 16,21-21-16,0 22 16,21-1-16,0-20 0,0 20 0,0 1 15,0-1-15,0-20 0,21-1 16,0 0-16,0 1 0,21-1 15,1-21-15,-1 0 0,0 0 0,1 1 16,20-22-16,-20 0 0,-1 0 16,0 0-16,22-22 0,-22 1 0,0 0 15,1 0-15,-1-21 0,0-1 16,1-20-16,-1 20 0</inkml:trace>
  <inkml:trace contextRef="#ctx0" brushRef="#br0" timeOffset="36003.97">3429 3260 0,'0'0'0,"0"-43"0,21-20 16,-21 42-16,0 0 0,0-1 0,-21 22 31,0 0-31,0 22 0,21 20 0,0 0 16,-22 1-16,22-1 0,-21 21 15,21 1-15,-21-1 0,21-20 0,0 20 16,0 1-16,-21-1 0,21-20 15,-21 20-15,21-21 0,0 1 0,-21-1 16,21 0-16,0-20 0,0 20 16,0-21-16,0 0 15,0-42 1,0 0 0,0 0-16,0 0 0,0-22 0,21 22 15,0-21-15,0 21 0,0-22 16,0 1-16,1 0 0,-1 20 0,21-20 15,0 21-15,-20-21 0,20 20 16,0 1-16,1 0 0,-1 21 0,0 0 16,1 0-16,-22 0 0,0 21 15,21 0-15,-21 1 0,-21 20 0,0-21 16,22 21-16,-22-20 0,0 20 16,0-21-16,0 0 0,0 22 15,0-22-15,0 21 0,0-21 0,-22 0 16,22 22-16,-21-22 0,21 0 15,0 0-15,0 0 0,0-42 32,0 0-32,21 0 0,1 0 15,-1 0-15</inkml:trace>
  <inkml:trace contextRef="#ctx0" brushRef="#br0" timeOffset="36808.99">4657 3514 0,'0'0'0,"0"-21"16,0-64 0,-22 85-16,1 0 0,0-21 15,0 21-15,0 0 0,-22 0 0,22 21 16,-21 0-16,21 21 0,-22-20 16,22 20-16,-21 0 0,0 1 0,20-1 15,-20 0-15,21 1 0,0-1 16,0 0-16,-1-21 0,22 22 0,-21-1 15,21-21-15,0 0 0,0 1 16,0-1-16,0 0 0,21-21 0,1 0 16,-1 0-16,0 0 0,0-21 0,21 0 15,-20-1-15,20 1 0,0-21 16,1 21-16,-1-22 0,0 22 16,-21-21-16,22 0 0,-22-1 15,0 1-15,0 0 0,0 20 0,-21-20 16,0 21-16,0 0 0,0 42 31,0 0-31,0 0 16,0 22-16,0-22 0,0 21 0,0-21 15,0 22-15,0-22 0,0 21 0,0-21 16,0 0-16,0 22 0,0-22 16,0 0-16,22 0 0,-1-21 15,0 0-15,0 0 16,0 0-16,0 0 0,22-21 0,-22 21 15,21-21-15,1 0 0,-22 0 16,21-1-16,-21-20 0,0 21 0,1 0 16,-1-22-16,0 1 0,0 21 0,-21-21 15,21-1-15,-21 22 0,0-21 16,0 21-16,0-22 0,0 22 0,0 0 16,0 0-16,0 0 15,0 42 16,0 0-31,0 21 0,0-21 16,0 22-16,0-1 0,-21 0 0,21 22 16,0-22-16,0 22 0,0-1 15,0 22-15,-21-22 0,21 22 0,0 0 16,0-1-16,-21 22 0,21-21 0,-21 0 16,21-1-16,-22 1 0,22 21 15,0-22-15,-21 22 0,0-21 0,21-22 16,-21 22-16,21-21 0,-21-1 15,21 1-15,-21-1 0,21-21 0,-22 1 16,22-22-16,0 0 0,0 0 0,0 0 16,0-42-1,0 0-15,0 0 16,0 0-16,0-22 0,0-20 0,22 21 16,-1-22-16,0 1 0,0-22 15,0-21-15,0 21 0,1 1 0</inkml:trace>
  <inkml:trace contextRef="#ctx0" brushRef="#br0" timeOffset="37104.98">5143 3810 0,'0'0'0,"0"-148"15,0 84-15,0 22 0,0-21 0,0-1 0,0 22 16,0-1-16,0 1 0,0 0 16,0 21-16,22-22 0,-1 22 15,21 0-15,-21 21 0,22-21 0,-1 21 16,-21 0-16,21 0 0,22 0 15,-22 21-15,-21 0 0,22 21 0,-22 1 16,21-1-16,-42 0 0,0 22 16,0-22-16,0 22 0,0-22 0,-21 0 15,-21 1-15,-1 20 0,1-42 16,0 22-16,-1-1 0,1-21 0,21 0 16,-21 1-16,20-1 0,1 0 0,0-21 15,0 0-15,21-21 16,0 0-16,0-1 15,21-20 1,0 21-16,0 0 0,1-22 0</inkml:trace>
  <inkml:trace contextRef="#ctx0" brushRef="#br0" timeOffset="37347.99">6032 2900 0,'0'0'0,"22"-21"0,-22 42 31,0 0-31,0 0 0,0 0 16,0 22-16,0-22 0,-22 21 0,22 1 15,0 20-15,-21-21 0,0 22 16,21-1-16,-21-20 0,21 20 0,0-20 16,0-1-16,-21 0 0,21 1 15,0-22-15,0 21 0,0-21 0,0 0 16,0 1-16,0-1 0,21-21 15,0 0-15,0 0 16</inkml:trace>
  <inkml:trace contextRef="#ctx0" brushRef="#br0" timeOffset="37576.82">5905 3344 0,'0'0'0,"-21"22"32,42-22-17,1 0 1,-1 0-16,0 0 0,0 0 0,0-22 16,0 22-16,1-21 0,20 0 0,-21 21 15,0-21-15,22 0 0,-22 0 16,0 21-16,21-22 0,-21 22 0</inkml:trace>
  <inkml:trace contextRef="#ctx0" brushRef="#br0" timeOffset="38336.99">6456 3323 0,'0'0'0,"-21"21"0,-1 1 31,44-22-16,-1-22-15,21 1 16,-21 0-16,22 21 0,-22-21 16,21 0-16,-21 0 0,0-1 15,1 1-15,20-21 16,-42 21-16,-21 21 16,0 0-1,-1 0-15,1 0 0,0 0 0,-21 21 16,21 0-16,-1 0 0,-20 22 0,21-22 15,0 21-15,0 0 0,21 1 16,0-1-16,-22 0 0,22-20 0,0 20 16,0-21-16,0 21 0,0-20 15,0-1-15,22 0 0,-1-21 0,0 21 16,-21 0-16,21-21 0,21 0 16,-20 21-16,-1-21 0,0 0 0,0 0 15,0 0-15,22 0 0,-22 0 16,0 0-16,21 0 0,-21-21 15,1 21-15,20-21 0,-21 0 0,0 0 16,0 0-16,1-1 0,-1 1 16,-21 0-16,0 0 0,21 0 0,-21-22 15,21 22-15,-21-21 0,0 0 0,0 20 16,0-20-16,0 0 0,0-1 16,0 22-16,21-21 0,0 21 0,-21 0 15,22-1-15,-1 1 0,0 0 16,0 21-16,0 0 0,0 0 15,1 0-15,-1 0 0,0 0 16,0 21-16,21 0 0,-20 1 16,-1-1-16,-21 21 0,21 0 0,-21 1 15,21-22-15,-21 21 0,0 1 16,0-1-16,0 0 0,0 1 0,-21-1 16,0-21-16,0 21 0,21-20 0,-22-1 15,1 0-15,0-21 0,21 21 16,-21-21-16,21-21 31,0 0-31,0 0 0,0-1 16,0-20-16,21 21 0,-21-21 15,21 20-15,0-20 0,1 0 16,-1-1-16,0 1 0,0 21 0,21-21 16,-20 20-16,20 1 0,0 0 15,-21 0-15,22 0 0,-1 21 0,0-21 16,1-1-16,-1 22 0,0 0 0,-20 0 15,20-21-15</inkml:trace>
  <inkml:trace contextRef="#ctx0" brushRef="#br0" timeOffset="38576.48">8086 3387 0,'0'0'0,"-22"0"0,22 21 0,-21-21 15,42 0 17,1 0-32,-1 0 0,0-21 15,21 21-15,-21 0 0,1-21 0,-1 21 16,0 0-16,0-22 0,0 22 16,0-21-16,1 21 0,-1 0 0,-21-21 15,21 21-15,-21-21 0,21 21 0,-21-21 16,21 21-16,0-21 15</inkml:trace>
  <inkml:trace contextRef="#ctx0" brushRef="#br0" timeOffset="39148.99">9038 2773 0,'0'0'0,"21"-21"0,-21-22 31,0 65-31,0-1 16,0 0-16,0 0 0,-21 21 16,21 1-16,-21-1 0,0 0 15,0 1-15,21-1 0,-22 22 0,1-22 16,-21 0-16,21 22 0,0-22 16,-1 0-16,-20 1 0,21-22 0,0 21 15,0-21-15,-1 1 0,1-22 0,21 21 16,-21-21-16,21-21 15,21 21 1,0-22-16,22 1 0,-22 0 16,0 0-16,21-21 0,1 42 0,-22-22 15,21 1-15,1 0 0,-1 21 0,-21 0 16,21-21-16,1 21 0,-22 0 16,21 0-16,-21-21 0,22 21 15,-22-21-15,0 21 0,0 0 0,0-22 16,22 22-16,-43-21 0,21 0 15,0 21-15,-21-21 0,0 0 0,0 0 16,0-1-16,0 1 0,0 0 16,0 0-16,0 0 0,0 42 31,0 0-15,-21 21-16,21 1 0,-21-1 0,0 0 15,-1 22-15,1-22 0,0 22 16,0-22-16,0 0 0,0 22 0,-1-22 15,1 1-15,0-22 0,0 21 16,21-21-16,0 0 0,-21 1 16,21-1-16,0 0 0,21-21 15,0 0 1,21 0-16,1-21 0</inkml:trace>
  <inkml:trace contextRef="#ctx0" brushRef="#br0" timeOffset="39728.89">11091 2350 0,'0'0'0,"0"-22"0,-42-62 31,21 84-31,21 21 47,21 0-47,0 0 0,0 22 0,0-1 15,22 0-15,-22 1 0,21 20 16,1-21-16,-1 22 0,0-1 0,22 1 16,-22-22-16,0 22 0,22-1 0,-1 1 15,-20-1-15,20 1 0,-20-1 16,20 1-16,-21-1 0,1 1 0,-1-1 15,0-20-15,1-1 0,-22 0 16,21 1-16,-21-1 0,1 0 16,-1-21-16,0 1 0,0 20 0,0-21 15,0-21-15,-21 21 0,22 0 0,-22-42 63,0 0-63,0 0 15,-22 0-15,22-22 0,0 22 16,0-21-16,-21 21 0</inkml:trace>
  <inkml:trace contextRef="#ctx0" brushRef="#br0" timeOffset="40097">12319 2138 0,'0'0'0,"0"-21"0,0-43 31,0 43-31,-21 21 32,0 21-32,21 0 15,-22 1-15,-20 20 0,21 0 0,-21 1 16,-1 41-16,1-20 0,-22 42 15,1-22-15,-1 1 0,1 21 0,-1-22 16,1 22-16,-1 0 0,1 0 0,-1-21 16,22 20-16,-21-20 0,20 0 15,1-1-15,0-20 0,-1 21 0,22-22 16,0 1-16,-21-22 0,20 21 0,1-20 16,21-1-16,-21 0 0,21-20 15,-21 20-15,21-21 0,-21 0 0,21 0 16,-21-21-16,21 22 0,-22-22 15,1 0 1</inkml:trace>
  <inkml:trace contextRef="#ctx0" brushRef="#br0" timeOffset="43504.92">5948 1863 0,'0'-21'15,"0"42"-15,0-64 0,0 22 16,0 0-16,0 0 0,0 0 0,0 0 16,0-1-16,0 1 0,0 0 15,0 0-15,0 0 0,0 0 16,0-1-1,-21 22 1,21-21-16,-22 21 31,1 0-15,0 21-16,21 22 16,0-22-16,-21 0 15,21 21-15,-21 1 0,21-1 0,-21 0 16,21 1-16,0-1 0,0 22 15,0-22-15,-22 0 0,22 1 0,0-1 16,0 0-16,0 1 0,0 20 16,0-21-16,0 1 0,0-1 0,0 0 15,0 1-15,-21-1 0,21 0 16,-21-20-16,21-1 0,0 21 0,0-21 16,0 0-16,-21-21 0,21 22 15,-21-22-15,21 21 16,0-42 15,0-1-31,0 1 16,0 0-16,0 0 0,0 0 15,0 0-15</inkml:trace>
  <inkml:trace contextRef="#ctx0" brushRef="#br0" timeOffset="43988.21">6032 1503 0,'0'0'15,"0"-21"-15,-21 21 31,0 0-15,0 0 0,21 21-1,0 0-15,-21 0 16,21 0-16,0 22 0,-21-1 0,21 0 16,0 22-16,0-22 0,0 1 15,0 20-15,0-21 0,0 22 0,0-22 16,0 22-16,-22-22 0,22 22 15,-21-1-15,21-21 0,-21 22 0,21-1 16,0-20-16,-21-1 0,21 22 16,-21-22-16,21-21 0,0 21 0,0 1 15,0-22-15,-21 0 0,21 0 16,0 0-16,0 1 0,-22-22 31,1-22 0,21 1-31,-21 0 16,21 0-16,-21 0 0,21 0 0,0-1 16,-21 1-16</inkml:trace>
  <inkml:trace contextRef="#ctx0" brushRef="#br0" timeOffset="44455.98">5270 2244 0,'0'-21'16,"0"-1"-1,22 22 16,-1 22-15,0-22-16,0 21 0,0 0 16,22 0-16,-22-21 0,21 21 15,-21 0-15,0 22 0,1-22 16,20 0-16,-21 0 0,-21 0 0,21 22 16,0-22-16,1 0 0,-22 0 15,21 22-15,-21-22 0,21 0 0,0 0 16,-21 0-16,0 0 0,0 1 15,21-22-15,-21 21 0,0 0 0,21-21 16,-21 21-16,0-42 63,0 0-48,0 0-15,0-1 16,0 1-16,0 0 0,0 0 0,0 0 15,0 0-15</inkml:trace>
  <inkml:trace contextRef="#ctx0" brushRef="#br0" timeOffset="47057.03">6265 2180 0,'0'0'0,"21"0"0,1 0 15,-22-21-15,21 21 0,0 0 16,-21-21-16,0 0 16,-21 42 31,0-21-47,-1 21 15,1 0-15,0 0 0,0 1 0,0 20 16,0-21-16,-22 21 0,1 1 15,21-1-15,-22 0 0,1 22 0,0-22 16,-1 1-16,1-1 0,0-21 16,-1 21-16,22 1 0,0-22 15,-21 0-15,21 0 0,21 0 0,-22 1 16,22-1-16,-21 0 0,21 0 16,0 0-1,-21 0-15,21 1 235,21-22-48,0 0-62,-21-22-125,22 22 78,-22 22-31,0-44 62,0 44-30,0-1 139,-22-21-202,22-21 78,0 42 15,-21-21-15,21 21 31,0 0-78,0-42 0,0 0-32,0 0 1,0 42 312,-21-21-328,21-21 125,-21 21 0,0 0-109,0-22-1,-1 22-15,1-21 0</inkml:trace>
  <inkml:trace contextRef="#ctx0" brushRef="#br0" timeOffset="50420.96">6900 6329 0,'0'0'0,"-21"0"15,0 0-15,0 0 0,0 0 0,-1 0 16,1 0-16,-21 0 0,0 0 15,20 21-15,-20 0 0,0-21 0,-1 21 16,1 22-16,0-22 0,21 0 16,-22 21-16,1-20 0,21 20 0,0 0 15,-22 1-15,22-22 0,0 21 16,0 0-16,0 1 0,-1-1 0,1 0 16,0 22-16,21-22 0,-21 1 15,0 20-15,0 1 0,21-1 16,0-21-16,0 22 0,0-1 0,0 1 15,0-22-15,0 22 0,0-22 16,0 22-16,21-22 0,-21 0 0,21 1 16,0-1-16,0 0 0,22 1 0,-22-22 15,21 21-15,-21-21 0,22 22 16,-1-22-16,0 0 0,22 0 0,-22-21 16,22 21-16,-1-21 0,1 0 15,-1 0-15,-21 0 0,22 0 0,-1 0 16,-20 0-16,20-21 0,-20 0 15,-1 0-15,0 0 0,1-22 16,-1 22-16,0-21 0,1 21 0,-22-22 16,21 22-16,0-21 0,-20-1 0,20 1 15,-21 0-15,0-1 0,22-20 16,-22 21-16,21-22 0,-21 1 0,0-1 16,1 1-16,-22-1 0,21 1 15,-21 20-15,0-20 0,0-1 0,0 22 16,0-22-16,-21 22 0,-1 0 0,1-22 15,0 22-15,-21 0 0,21-1 16,-22 1-16,22 0 0,-21 20 16,-1-20-16,22 21 0,-21-21 15,0 20-15,-1 22 0,22-21 0,-21 0 16,-1 21-16,1 0 0,0 0 16,-22 0-16,22 0 0,0 21 0,-22 0 15,22 1-15,-22 20 0,1-21 16,20 21-16,1 1 0,-21-1 0,20 22 15,1-22-15,0 0 0,-1 22 16,1-22-16,21 22 0,0-22 0,-1 21 16,1 1-16,0-1 0,21 1 0,0-1 15,0 1-15,0-22 0,0 22 16,21-22-16,0 0 0,1 1 0,-1-22 16,21 0-16,22 0 0,-1 0 15</inkml:trace>
  <inkml:trace contextRef="#ctx0" brushRef="#br0" timeOffset="51280.2">9673 6689 0,'0'0'0,"-21"-21"0,-21-22 0,20 22 16,1 0-16,0 0 0,0 0 15,0 21-15,0-22 0,-1 1 0,1 0 16,0 21-16,0-21 0,0 21 0,0-21 15,-1 21-15,1 0 16,0 0-16,0 0 0,0 0 0,0 0 16,-1 0-16,1 21 15,-21 0-15,21 0 0,0 22 0,-22-22 16,22 21-16,-21 0 0,21 1 0,-22-1 16,22 0-16,0 22 0,0-22 15,-22 1-15,22 20 0,21-21 0,-21 22 16,0-22-16,0 22 0,21-22 15,0 22-15,0-22 0,0 21 0,0-20 16,0-1-16,0 0 0,21 1 0,0-1 16,0 0-16,22 1 0,-1-22 15,-21 21-15,21-21 0,1 22 0,-1-22 16,0 0-16,1 0 0,-1 0 16,0 1-16,1-1 0,-1 0 15,0-21-15,-20 0 0,20 0 0,0 0 16,1 0-16,20 0 0,-21-21 15,1 0-15,-1-1 0,22 1 0,-22 0 16,21 0-16,-20 0 0,20 0 0,-20-22 16,-1 22-16,0-21 0,1-1 15,-1 1-15,0 0 0,1-1 0,-1-20 16,-21 21-16,0-22 0,22 1 0,-22-1 16,0 1-16,0-1 0,-21 22 15,0-22-15,0 1 0,0-1 0,0 1 16,0-1-16,-21 1 0,0 20 15,0-20-15,-22-1 0,22 22 16,-42 0-16,20-1 0,-20 1 0,-1 21 16,1-21-16,-1 20 0,-20 1 15,20 21-15,1-21 0,-1 21 0,1 0 16,-1 0-16,1 0 0,20 21 0,-20 0 16,20 1-16,-20-1 0,21 0 15,-22 21-15,22 1 0,-1-1 0,1 21 16,0-20-16,-1-1 0,1 22 15,21-22-15,0 0 0,-22 1 0,43-1 16,-21 0-16,21 1 0,0-22 0,0 21 16,0-21-16,0 22 0,0-22 15,0 21-15,21-21 0,1 0 16,-1 1-16,0-1 0,0-21 16</inkml:trace>
  <inkml:trace contextRef="#ctx0" brushRef="#br0" timeOffset="56180.35">12340 6308 0,'-21'0'31,"0"0"-15,0 0-16,-1 0 15,1 0-15,0 0 16,0 0-16,0 0 15,0 0-15,-1 0 0,1 0 16,-21 0-16,21 0 0,0 0 16,-22 0-16,22 0 0,-21 21 0,-1 0 15,22 0-15,-21 0 0,0 1 0,20 20 16,-20-21-16,21 21 0,0-20 16,0 20-16,-1 0 0,1 1 0,0-1 15,0-21-15,0 21 0,21 1 16,0-1-16,-21-21 0,21 22 0,-22-1 15,22-21-15,0 21 0,0 1 0,0-1 16,0 0-16,0 1 0,0-1 16,0 0-16,0 1 0,0-22 15,0 21-15,0 1 0,0-1 0,0 0 0,22-21 16,-1 22-16,0-22 16,-21 0-16,21 0 0,21 22 0,-20-22 15,-1-21-15,21 21 0,0 0 0,-20 0 16,20-21-16,0 0 0,1 21 15,-1-21-15,0 0 0,1 0 0,-1 0 16,0 0-16,22 0 0,-22 0 0,0-21 16,1 0-16,-1 0 0,-21 21 15,22-21-15,-1 0 0,0-1 0,-21 1 16,22-21-16,-22 21 0,21-22 0,-21 1 16,22 21-16,-22-43 15,0 22-15,21 0 0,-20-22 0,-1 22 16,-21-22-16,0 22 0,0 0 0,0-22 15,0 22-15,0 0 0,0-1 16,-21 1-16,-1 0 0,1-1 0,-21 1 16,21 0-16,0-1 0,-22 1 15,22 21-15,0-22 0,-21 22 0,20 0 16,-20 0-16,21 0 0,-21 0 16,-1 21-16,22 0 0,-21 0 0,-1 0 15,1 0-15,-21 0 0,20 0 0,1 0 16,-22 21-16,22 0 0,-21 0 15,20 0-15,1 0 0,0 22 0,-1-22 16,22 0-16,-21 21 16,21-20-16,-22 20 0,22-21 0,0 21 15,0-20-15,0-1 0,-1 21 0,1-21 16,21 0-16,0 1 0,0 20 16,0-21-16,0 0 0,0 0 0,0 1 15,0-1-15,0 0 0</inkml:trace>
  <inkml:trace contextRef="#ctx0" brushRef="#br0" timeOffset="58604.46">6540 7705 0,'-21'-21'16,"42"21"171,1 0-187,-1 0 16,0 0-16,0 0 16,0 0-16,0 21 15,1-21-15,-1 0 0,0 0 0,0 21 16,21-21-16,-20 0 0,20 21 0,0-21 15,1 21-15,-1-21 0,21 21 16,-20 1-16,-1-22 0,22 21 0,-22 0 16,21 0-16,1 0 0,-1 0 0,22 1 15,-21-1-15,20 0 0,1 0 16,0 0-16,-22 0 0,22 1 0,-1-1 16,-20 21-16,21-21 0,-22 0 15,1 1-15,20-1 0,-20 0 16,-1 0-16,1 21 0,-1-20 0,1-1 15,-1 0-15,1 0 0,-1 0 16,-20 0-16,-1 1 0,0-22 0,1 21 16,-1 0-16,-21-21 0,21 21 0,-20 0 15,-1-21-15,0 0 0,0 0 16,-21 21-16,21-21 16,-42-21 30,0 21-30,0-21-16,0 0 0</inkml:trace>
  <inkml:trace contextRef="#ctx0" brushRef="#br0" timeOffset="59108.94">9779 7006 0,'0'-21'15,"-21"42"17,21 0-32,-21 1 15,-1-1-15,1 21 0,0 0 0,0 1 16,0 20-16,0-20 0,-1 20 15,1 22-15,0-22 0,-21 1 0,21-1 16,-1 22-16,1-22 0,0 22 0,0-21 16,0-1-16,21 1 0,-21-1 15,-1 1-15,1-22 0,0 21 0,21-20 16,-21-1-16,0 0 0,21-20 0,0 20 16,-21-21-16,21 0 0,-22 0 15,22 1-15,0-1 0,0 0 16,0-42 15,0 0-31,0-1 0,0 1 0,0 0 16</inkml:trace>
  <inkml:trace contextRef="#ctx0" brushRef="#br0" timeOffset="60088.05">12509 7345 0,'0'0'0,"0"-21"16,0 0-1,-21 21 1,0 0 0,0 0-16,0 21 0,0-21 15,-22 21-15,22 0 0,-21 0 0,-1 0 16,1 1-16,0-1 0,-22 0 16,1 21-16,-1-21 0,1 1 0,-1 20 15,1 0-15,-1-21 0,1 22 16,-22-1-16,22-21 0,-22 22 15,0-1-15,-21 0 0,22 22 0,-22-22 16,21 22-16,-21-22 0,22 21 0,-22-20 16,21 20-16,1-20 0,-1 20 15,0-21-15,1 1 0,-1 20 0,0-20 16,1-1-16,-1 0 0,21-21 0,1 22 16,-1-1-16,22-21 0,-21 22 15,20-22-15,1 0 0,21 0 0,-22-21 16,22 21-16,0-21 0,0 0 0,21 21 15,-21-21-15,0 0 16,21-21 31,0 0 125,-22 21-141,1-21-15,0 0-1,0 0-15,0-1 0,0 22 0,-1-21 16,1 0-16,-21-21 0,21 21 16,-22-1-16,1 1 0,21-21 0,-21 21 15,20-22-15,-20 22 0,21-21 16,0 0-16,-22-1 0,22 1 0,0 0 15,21-22-15,0 22 0</inkml:trace>
  <inkml:trace contextRef="#ctx0" brushRef="#br0" timeOffset="63864.22">6604 7112 0,'0'0'0,"21"21"15,0 0 1,22 22-16,-1-1 0,0 0 0,1 22 16,20-1-16,1 1 0,20 21 15,-20-22-15,-1 1 0,22 20 0,0-20 16,-1-1-16,1 1 0,21-1 0,-22 1 15,1-1-15,21 1 0,-21-22 16,-1 0-16,1 1 0,-22-1 0,22 0 16,-21-20-16</inkml:trace>
  <inkml:trace contextRef="#ctx0" brushRef="#br0" timeOffset="64241.01">9800 6668 0,'0'0'0,"-21"-22"0,0 22 0,0 0 16,-1 0-16,1 0 0,-21 22 0,21-1 15,0 21-15,-1 22 0,1-22 16,0 43-16,-21-22 0,21 22 0,-1-1 16,1 22-16,0-21 0,0 0 0,0-1 15,0 1-15,21 0 0,-22-22 16,22 22-16,-21-22 0,21 1 0,-21-1 15,21 1-15,0-1 0,0-20 0,0 20 16,0-42-16,0 22 0,0-22 0,0 0 16</inkml:trace>
  <inkml:trace contextRef="#ctx0" brushRef="#br0" timeOffset="64571.95">12107 6668 0,'0'0'0,"21"0"0,1 0 0,-22-22 15,21 22-15,-21 22 16,-21-1-16,-1 21 15,1-21-15,-21 22 0,0-1 0,-1 21 16,1-20-16,0 20 0,-22 22 0,-21-22 16,22 22-16,-22-21 0,1 20 15,-22-20-15,0 20 0,0-20 0,0-1 16,0 1-16,1-22 0,20 22 0,0-1 16,1-20-16,-1 20 0,21-21 15,22 1-15,-21-1 0,20-21 0,22 0 16,0 1-16,0-1 0</inkml:trace>
  <inkml:trace contextRef="#ctx0" brushRef="#br0" timeOffset="66376.96">17611 7176 0,'0'21'16,"21"-21"-1,-21 21-15,21-21 16,0 0-16,0 0 16,0 0-16,1 0 15,-1 0-15,0 0 0,-21-21 31,0 0-31,0-1 0,0 1 16,0 0-16,0 0 16,-21 21-1,0 0-15,-1 0 0,1 0 0,-21 21 16,0 0-16,-1 0 0,1 1 16,21 20-16,-22-21 0,1 0 0,21 22 15,0-22-15,0 0 0,21 0 16,21 0-16,0-21 0,42 0 15,1 0-15,-1 0 0,22 0 0,21 0 16,0 0-16,21 0 0,21-21 16,-21 0-16,0 21 0,21-21 0,-21 0 15</inkml:trace>
  <inkml:trace contextRef="#ctx0" brushRef="#br0" timeOffset="69200.92">5694 2032 0,'0'0'0,"21"-21"16,0 0-16,-21 0 15,0-1-15,0 1 16,21 0-16,-21 0 0,0 0 16,0 0-16,0 42 47,0 21-47,-21-21 0,21 22 0,-21-1 15,21 0-15,0 22 0,-21-22 16,21 22-16,-21-1 0,21 22 0,-22-22 15,22 22-15,-21-22 16,0 1-16,21-1 0,0 1 0,0-1 16,0-20-16,-21-1 0,21-21 15,0 22-15,0-22 0,0 0 0,0 0 16,0-42 15,0 0-31,0 0 0,0-1 16,21 1-16,-21-21 0</inkml:trace>
  <inkml:trace contextRef="#ctx0" brushRef="#br0" timeOffset="69560.03">6054 1863 0,'0'0'16,"0"21"-16,0 21 0,0-21 16,0 1-16,0 20 0,-22-21 15,1 21-15,21 1 0,-21-1 16,21 0-16,-21 22 0,0-22 0,0 22 15,21-1-15,-22-20 0,1 20 16,0-21-16,21 1 0,0-1 0,-21 0 16,21 1-16,-21-22 0,21 21 0,-21-21 15,21 1-15,0-1 0,0 0 16,-22 0-16,22 0 0,-21-21 16,0 0-1,0 0-15</inkml:trace>
  <inkml:trace contextRef="#ctx0" brushRef="#br0" timeOffset="69940.7">5186 2201 0,'0'0'0,"63"85"16,-42-64 0,1 22-16,-1-1 0,21 0 0,-21 1 15,0-1-15,22 0 0,-22 22 16,21-22-16,-21 0 0,1 1 0,20-1 15,-21-21-15,-21 22 0,21-22 16,0 0-16,-21 0 0,22 0 0,-22 0 16,0-42 46,0 0-62,0 0 0,21 0 0,0 0 16,-21-22-16</inkml:trace>
  <inkml:trace contextRef="#ctx0" brushRef="#br0" timeOffset="70425.36">6413 2201 0,'0'0'0,"43"-21"0,63-21 31,-85 42-31,-42 0 32,-1 0-32,1 21 0,-21 0 15,21 0-15,-22 22 0,1-22 16,21 21-16,-21 22 0,-1-22 0,22 22 16,-21-22-16,-1 0 0,22 22 15,-21-22-15,21 0 0,-22 1 0,22-22 16,0 21-16,0-21 0,0 1 0,0 20 15,-1-21-15,22 0 0,-21-21 16,21 21-16,-21 1 0,0-1 16,21 0-1,-21-21 126,0 0-125,-1 0-16,1 0 15</inkml:trace>
  <inkml:trace contextRef="#ctx0" brushRef="#br0" timeOffset="71603.96">2286 4382 0,'0'0'0,"-21"0"0,42 0 79,0 0-64,0 0-15,0 0 16,1 0-16,-1 0 0,21 0 0,-21 21 15,0-21-15,22 0 0,-1 0 16,-21 0-16,22 0 0,-1 0 0,0 0 16,1 0-16,-1 0 0,0 0 15,22 0-15,-22 0 0,0 0 16,22 0-16,-22 0 0,22 0 0,-1 0 16,22 0-16,-22 0 0,22 0 15,0 0-15,-1 0 0,1-21 0,0 21 16,21 0-16,-22 0 0,22-22 15,0 22-15,0 0 0,21-21 0,-21 21 16,21-21-16,0 0 0,0 21 16,0-21-16,0 21 0,0-21 0,0 21 15,0-22-15,21 22 0,-21-21 0,0 21 16,0 0-16,0-21 0,0 21 16,0-21-16,0 21 0,0-21 15,0 0-15,0 21 0,-21-22 16,21 22-16,-22-21 0,22 21 0,0-21 15,-21 0-15,21 21 0,-21-21 0,0 21 16,-21-21-16,-1 21 0,1 0 16,0-22-16,-22 22 0,1 0 0,-1 0 15,-21-21-15,1 21 0,-1-21 16,0 21-16,-20 0 0,-1 0 0,0 0 16,0-21-16,0 21 15,-42 0 32,0 0-47,-21 0 0</inkml:trace>
  <inkml:trace contextRef="#ctx0" brushRef="#br0" timeOffset="72316.6">2963 4572 0,'0'0'0,"-21"0"0,0 0 16,0 0-16,42 0 47,0 0-47,0-21 0,0 21 15,22 0-15,-22 0 0,21 0 0,-21 0 16,22 0-16,-1 0 0,22 0 0,-22 0 16,21 0-16,1-21 0,21 21 15,-22 0-15,22 0 0,-1 0 0,1-21 16,0 21-16,-1 0 0,1 0 15,21-22-15,0 22 0,0 0 16,21-21-16,0 21 0,-22 0 0,22-21 16,-21 0-16,21 21 0,0 0 0,0-21 15,0 21-15,0 0 0,0-21 16,0 21-16,0 0 0,0-22 0,0 22 16,0 0-16,21-21 0,-21 21 0,0-21 15,0 21-15,-21-21 0,21 21 0,-21 0 16,21-21-16,-21 0 0,0 21 15,0-22-15,-22 22 0,22-21 0,-42 21 16,20-21-16,-20 21 0,-22 0 0,22 0 16,-43 0-16,0-21 15,0 21-15,0 0 0,-42 0 32,0 0-32,0 0 15,0 0-15,-1 0 0,1 0 0,0 0 16,0 0-16</inkml:trace>
  <inkml:trace contextRef="#ctx0" brushRef="#br0" timeOffset="74632.24">6858 7303 0,'-21'0'15,"21"21"-15,-21-21 0,-1 0 16,1 0-1,0 0 17,0 0-17,0 0 1,0 0-16,-1 0 16,22-21-16,-21 21 15,0 0-15,0-22 0,0 22 16,0-21-16,-1 21 0,22-21 15,-21 21-15,0-21 0,0 0 16,0 0-16,0-1 0,-1 22 16,22-21-16,-21 0 0,0 0 0,21 0 15,0 0-15,-21-1 0,21 1 0,-21 0 16,0 0-16,21 0 0,0 0 0,0-22 16,-22 22-16,22 0 0,-21-21 15,21 20-15,-21-20 0,21 21 0,0 0 16,0-22-16,0 22 0,0 0 15,0-21-15,0 21 0,0-1 0,0 1 16,0 0-16,0 0 0,0 0 16,0 0-16,0-1 0,0 1 0,0 0 15,21 0-15,-21 0 0,21 0 0,1-1 16,-22 1-16,21 0 0,0-21 0,0 21 16,0-1-16,0 1 0,1 0 15,-1 0-15,0-21 0,0 20 0,21 1 16,-20 0-16,-1 0 0,21 0 0,-21 0 15,22-1-15,-22-20 0,21 21 0,0 0 16,1 0-16,-1-1 0,22 1 16,-22 21-16,0-21 0,1 0 0,20 0 15,-21 0-15,22-1 0,-22 1 16,22 21-16,-22-21 0,22 0 0,-22 0 16,21 21-16,1-21 0,-22 21 15,22 0-15,-22-22 0,22 22 0,-22-21 16,21 21-16,-20 0 0,-1 0 0,22 0 15,-22 0-15,0 0 0,1 0 0,-1 0 16,0 0-16,22 0 0,-22 0 16,0 21-16,1 1 0,-1-22 0,22 21 15,-22 0-15,0-21 0,1 21 0,20 0 16,-21 0-16,1 1 0,20-1 0,-20 0 16,-1 0-16,0 0 15,1 0-15,-1 22 0,0-22 0,-21 0 16,22 0-16,-1 0 0,-21 22 0,22-22 15,-22 0-15,21 21 0,-21-20 0,22-1 16,-22 21-16,21-21 0,-21 0 0,0 22 16,22-22-16,-22 21 0,21 1 15,-21-22-15,1 21 0,-1 0 0,0 1 16,0-1-16,0 0 0,0 1 0,-21-1 16,0-21-16,22 22 0,-22-1 0,21 0 15,-21 1-15,0-1 0,0-21 0,0 21 16,0 1-16,0-22 0,0 0 0,0 0 15,21 0-15,-21 1 0,0-1 16,0 0-16,0 0 0,0 0 16,0-42 31,0 0-32,0 0-15,0 0 0,0-1 16,0 1-16,21 0 15,0 0-15,-21 0 0,21 0 0,1-1 16,-22-20-16,21 21 0,0-21 0,0 20 16,0-20-16,0 0 0,1-1 15,-1-20-15,0 21 0,21-22 0,-21 22 16,22-22-16,105-169 16,-106 170-16,1 21 15,20-22-15,-21 22 0,1-22 0,20 22 16,-20 0-16,20-1 0,1 22 0,-22-21 15,21 21-15,1-22 0,-1 22 16,1 0-16,-1 0 0,1 0 0,-1-1 16,1 22-16,-1-21 0,1 0 0,-1 21 15,22 0-15,-21-21 0,20 21 16,-20 0-16,20 0 0,-20 0 0,21 0 16,-22 21-16,1 0 0,20 0 15,-20 1-15,-22-1 0,22 0 0,-1 0 16,-21 21-16,22-20 0,-22 20 15,1-21-15,20 21 0,-21 1 0,-20-22 16,20 21-16,0 1 0,-21-1 0,1 0 16,20 22-16,-42-22 0,21 0 0,-21 1 15,0 20-15,0-20 0,0 20 16,0 1-16,0-22 0,-21 21 0,21 1 16,-21-22-16,0 1 0,-1 20 0,1-21 15,0 1-15,0-22 0,0 21 0,21-21 16,-21 22-16,21-22 0,-22 0 15,22 0-15,0 0 0,0 1 16,-21-22-16,0 0 16,0 0-16,0 0 0,0-22 0,-22 1 15,1 0-15,0 0 0</inkml:trace>
  <inkml:trace contextRef="#ctx0" brushRef="#br0" timeOffset="79636.31">10414 656 0,'0'0'0,"0"-21"0,0 0 0,0 0 0,0 0 15,0-1-15,0 1 16,21 0-16,-21 0 0,0 0 15,21 21-15,0-21 0,1 21 16,-1 0-16,0 0 0,0 0 16,0 0-16,0 0 0,22 21 15,-22 0-15,21 0 0,1 0 0,-1 22 16,0-22-16,1 21 0,20 0 16,-21 1-16,22 20 0,-22 1 0,22-22 15,-22 22-15,0-1 0,1 1 16,-1-1-16,-21 1 0,22-22 0,-22 21 15,0-20-15,0-1 0,0 0 16,0 1-16,-21-1 0,0-21 16,22 0-16,-22 1 0,0-1 0</inkml:trace>
  <inkml:trace contextRef="#ctx0" brushRef="#br0" timeOffset="79848.87">11938 254 0,'0'0'0,"-85"42"32,22 1-32,-1 20 15,1 22-15,-22 0 0,-21 20 16,0 1-16,-42 0 0,21 21 0,-21-21 15,0 0-15,21 0 0,-21-1 16,21 1-16</inkml:trace>
  <inkml:trace contextRef="#ctx0" brushRef="#br0" timeOffset="80848.95">11853 2413 0,'0'-63'31,"0"41"-31,0 1 16,0 0-16,21 21 0,-21-21 16,0 0-16,0 0 0,0-1 15,0 1-15,0 0 0,0 0 16,0-21-16,0 20 0,-21 1 16,0 0-16,0-21 0,-21 21 0,-1-22 15,1 22-15,0 0 0,-1-21 16,-20 20-16,-1 1 0,1 21 0,-1-21 15,-20 21-15,20 0 0,-21 0 16,1 21-16,20-21 0,-20 43 0,20-1 16,1 0-16,-1 1 0,1 20 0,-1 1 15,1 20-15,-1 1 0,1 21 16,20 0-16,-20-1 0,20 1 0,22 21 16,-21-21-16,42 21 0,0-21 15,0 0-15,0 21 0,0-43 0,21 22 16,0-21-16,22 0 0,20-1 0,-21 1 15,22-22-15,-1 1 16,22-22-16,0 22 0,21-22 0,-22-21 16,22 22-16,0-22 0,21-21 0,-21 0 15,0 0-15,21 0 0,0-21 0,-22-1 16,22 1-16,0-21 0,0 0 16,0-1-16,0-20 0,-21-1 0,0 22 15,-21-22-15,-1 1 0,1-1 0,-43 1 16,22-22-16,-43 22 0,0-22 15,-21 0-15,0 22 0,-21-22 0,0 22 16,-21-1-16,-1-20 0,1 20 0,-22-21 16,1 22-16,-1-1 15,1-20-15,-22 20 0,1 1 0,20 20 16,-21-20-16,22 21 0,-22-1 16,22 1-16,20 21 0,-20 0 0,21-1 15,-1 1-15,1 21 0,0 0 0,-1 0 16,1 0-16,21 0 0,-22 21 15,1 1-15,0-22 0,-1 42 0,1-21 16,0 0-16</inkml:trace>
  <inkml:trace contextRef="#ctx0" brushRef="#br0" timeOffset="81104.6">11197 2773 0,'0'0'0,"21"0"0,22 0 0,-22 0 0,21 0 15,0 21-15,1 0 0,20-21 0,1 21 16,-1 1-16,1 20 0,20-21 16,1 0-16,21 22 0,-21-1 0,20-21 15,-20 21-15,0 1 0,-1 20 0,1-20 16,0-1-16,-22 0 0,22 1 15,-22-1-15,1 0 0,-1 1 16,-20-22-16,-1 21 0,0-21 0</inkml:trace>
  <inkml:trace contextRef="#ctx0" brushRef="#br0" timeOffset="81408.78">13377 2223 0,'0'0'0,"43"-22"0,-22 1 16,0 0-16,-21 0 0,0 0 15,-42 42-15,-1 0 16,-20 21-16,-22 22 0,-21-1 0,0 43 16,-21 0-16,0 21 0,-42 21 15,21 0-15,-21 22 0,-1-22 0,1 21 16,0 1-16,-1-22 0,1 0 16,21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00:54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1016 0,'0'0'0,"0"-21"0,21 0 15,-21 0-15,0-1 0,0 1 16,22 0-16,-22 0 0,0 0 16,0 0-16,0-1 0,0 1 0,0 0 15,-22 21 1,1 0-16,0 0 0,0 0 0,-21 0 15,20 0-15,-20 0 0,0 21 16,-1 22-16,-20-22 0,21 21 0,-1 0 16,1 1-16,0 20 15,-1-20-15,1 20 0,0-21 0,20 22 16,1-22-16,0 1 0,21 20 16,0-21-16,0 22 0,0-22 0,0 1 15,21-1-15,0 0 0,22 1 16,-22-22-16,21 21 0,1-21 15,-1-21-15,0 21 0,1-21 0,20 0 16,-21 0-16,1 0 0,20-21 16,-20 0-16,-1 0 0,0 0 0,1 0 15,-1-22-15,0 22 0,1-21 16,-22-1-16,21 1 0</inkml:trace>
  <inkml:trace contextRef="#ctx0" brushRef="#br0" timeOffset="527.29">3492 677 0,'0'0'0,"-21"-127"31,0 127-31,0 0 16,0 22-16,21-1 16,0 21-16,0 0 0,0 1 15,-21-1-15,21 22 0,0-1 0,0 1 16,-22-1-16,22-21 0,0 22 15,0-1-15,0-20 0,0 20 16,-21-20-16,21-1 0,-21 0 16,21 1-16,-21-1 0,21-21 0,0 21 15,0-20-15,0-1 0,-21 0 16,21 0-16,0 0 0,-21-21 16,21-21-1,0 0-15,0 0 0,0 0 16,0-22-16,0 22 0,0-21 15,0-1-15,0 1 0,0 0 16,0-1-16,0 1 0,21 0 0,0-1 16,0 1-16,0 21 15,0-21-15,22 20 0,-1 1 0,0 0 16,1 21-16,-1 0 0,0 0 16,1 0-16,-1 0 0,22 21 0,-22 0 15,-21 1-15,21-1 0,-20 21 16,20-21-16,-21 22 0,-21-22 0,0 21 15,0-21-15,0 0 0,0 22 16,0-22-16,-21 0 0,0 0 0,0 0 16,-1 1-16,1-1 0,21 0 15,-21 0-15,0-21 0,21 21 16,0-42 0,0 0-1,21 0-15,0 0 0</inkml:trace>
  <inkml:trace contextRef="#ctx0" brushRef="#br0" timeOffset="1079.55">4762 1037 0,'0'0'0,"0"-21"0,0 0 0,0 0 16,-21 0-16,0-1 15,0 22-15,0-21 0,0 0 0,-22 21 16,22 0-16,0 0 0,-21 0 16,20 0-16,1 0 0,-21 21 0,21 0 15,-22 1-15,22-1 0,-21 21 16,21 0-16,0-20 0,-1 20 0,1 0 16,0 1-16,0-1 0,0 0 15,0 1-15,21-1 0,0 0 0,0-21 16,0 22-16,0-22 0,0 0 15,0 0-15,21 0 0,0 1 0,0-22 16,0 0-16,22 0 0,-22 0 16,21 0-16,0-22 0,1 22 0,-1-21 15,0 0-15,1-21 16,-1 21-16,0-1 0,-20-20 0,20 21 16,0-21-16,-21 20 0,1-20 15,-1 0-15,0 21 0,-21-22 0,0 22 16,0 0-16,0 0 0,0 0 15,0-1-15,0 44 32,-21-1-32,0 0 0,21 21 15,-22-21-15,22 1 0,0 20 16,0-21-16,0 0 0,0 0 0,0 1 16,0 20-16,0-21 15,0 0-15,22 0 0,-1-21 16,0 0-16,0 22 0,0-22 0,0 0 15,22 0-15,-22 0 0,0 0 16,21-22-16,-20 1 0,-1 0 0</inkml:trace>
  <inkml:trace contextRef="#ctx0" brushRef="#br0" timeOffset="1439.81">5313 974 0,'0'0'0,"-21"-43"31,-1 43-31,1 0 16,21 22 0,0-1-16,0 21 15,0-21-15,0 22 0,0-22 0,0 21 16,0 0-16,0 22 0,0-22 0,0 1 16,0 20-16,0 1 0,0-1 15,0 1-15,0 20 0,0 1 0,0-22 16,0 22-16,0 0 0,0-1 15,0 22-15,0-21 0,0 0 0,0-1 16,0 22-16,0-21 0,0-22 16,0 22-16,0-22 0,0 1 0,0-22 15,0 22-15,21-22 0,-21 0 16,0 1-16,22-22 0,-22 0 16,0 0-16,0 0 0,0-42 15,0 0-15,0 0 0,21-21 16,0-1-16,0 1 0,0-22 15,0 1-15,1-22 0,-1 1 0</inkml:trace>
  <inkml:trace contextRef="#ctx0" brushRef="#br0" timeOffset="1793.13">5503 1143 0,'0'0'0,"-21"-42"0,-64-128 31,85 149-31,0 0 0,0-21 16,0 21-16,0-1 0,22 1 16,-1 0-16,0 21 0,21 0 15,1-21-15,-22 21 0,21 0 16,22 0-16,-22 21 0,0 0 0,1 0 16,-1 22-16,0-22 0,1 21 15,-22 1-15,-21-1 0,0 0 0,0 1 16,0-1-16,-21 0 0,-22 1 15,1-1-15,0-21 0,-1 21 16,1-20-16,-22-1 0,22 0 0,0 0 16,-1-21-16,22 0 0,-21 21 15,21-21-15,0 0 16,21-21 0,0 0-16,21 0 0,0-22 15,21 22-15,-21 0 0,22 0 16,-22-21-16</inkml:trace>
  <inkml:trace contextRef="#ctx0" brushRef="#br0" timeOffset="2060">6413 487 0,'0'0'15,"0"-21"-15,-21 21 16,21 21-16,-21 0 15,0 21-15,21-20 0,-21 20 0,21 0 16,-21 1-16,-1 20 0,22-21 16,-21 22-16,0-1 0,21-20 0,-21 20 15,21-20-15,-21-1 0,21 0 16,-21 1-16,21-22 0,0 21 0,0-21 16,21 0-16,0-21 15,0 0-15,0 0 16,0 0-16,1 0 0,-1-21 0,0 0 15,0 0-15</inkml:trace>
  <inkml:trace contextRef="#ctx0" brushRef="#br0" timeOffset="2276.02">6117 1037 0,'0'0'16,"21"0"15,0 0-31,1 0 16,-1 0-16,0 0 0,0-21 0,0 21 15,22-21-15,-22 21 0,21-21 16,-21 0-16,22 21 0,-1-22 0,0 22 16,-21-21-16,22 21 0,-22-21 15,0 21-15</inkml:trace>
  <inkml:trace contextRef="#ctx0" brushRef="#br0" timeOffset="2659.88">6625 953 0,'0'21'31,"21"-21"-31,0 0 16,1 0-16,-1 0 0,0-21 0,0-1 15,21 22-15,1-21 0,-22 0 16,21 0-16,1 0 0,-22 21 0,0-21 16,0-1-16,0 22 0,0-21 15,-42 21 1,0 0 0,0 0-16,0 21 0,0 1 15,-22-1-15,22 0 0,0 0 0,0 21 16,0 1-16,-1-1 0,1-21 15,21 22-15,0-1 0,0-21 0,0 0 16,0 22-16,0-22 0,0 0 16,0 0-16,0 0 0,21 0 0,1-21 15,-1 22-15,0-22 0,0 0 16,21 0-16,-20 0 0,20 0 0,-21 0 16,21 0-16,-20 0 0,20-22 15,-21 1-15,0 0 0,22 0 0</inkml:trace>
  <inkml:trace contextRef="#ctx0" brushRef="#br0" timeOffset="3007.03">7324 868 0,'0'0'0,"0"-21"0,0-22 15,0 22-15,0 0 0,0 0 0,0 0 16,21 0-16,0-1 16,0 1-16,0 21 0,0-21 15,1 21-15,-1 0 0,21 0 16,-21 0-16,22 21 0,-1 0 0,-21 1 15,21 20-15,-20-21 0,20 21 16,-21 1-16,0-1 0,0 0 0,1 1 16,-22 20-16,0-42 15,0 22-15,0-1 0,0-21 0,0 22 16,0-22-16,-22 0 0,1-21 16,21 21-16,-21-21 0,0 0 15,0 0-15,21-21 16,0 0-16,0 0 0,0-1 15,0 1-15,0-21 0,0 0 0,0 20 16,21-20-16,0 0 0,0-1 16,0 1-16,1 0 0,-1-1 0,0 22 15,0-21-15,21 21 0,-20 0 16,20-1-16,-21 1 0,21 0 0,-20 0 16</inkml:trace>
  <inkml:trace contextRef="#ctx0" brushRef="#br0" timeOffset="3262.97">8382 931 0,'0'0'0,"0"22"15,-21-22 1,42 0 15,0 0-31,0 0 0,0 0 16,1 0-16,-1 0 0,0 0 15,21 0-15,-21-22 0,22 1 0,-22 21 16,21-21-16,1 21 0,-1-21 16,-21 0-16,21 0 0</inkml:trace>
  <inkml:trace contextRef="#ctx0" brushRef="#br0" timeOffset="3819.99">9356 593 0,'-22'-64'32,"1"64"-32,21-21 0,0 0 15,0 0-15,0 0 16,21 21-16,1 0 0,-1-22 0,0 22 15,0 0-15,0 0 0,0 0 16,22 0-16,-22 22 0,0-1 0,21 0 16,-20 0-16,-1 0 0,0 22 15,0-22-15,0 21 0,-21 0 0,0 1 16,0-1-16,0 0 16,0 1-16,-21-1 0,0-21 0,0 22 15,-22-1-15,22 0 0,-21-21 16,0 1-16,20 20 0,-20-42 0,21 21 15,-21 0-15,20-21 0,1 0 0,0 0 16,0 0-16,0 0 16,21-21-16,0 0 0,21 21 15,0-21-15,0 0 0,0-1 16,22 1-16,-1 21 0,-21-21 0,22 21 16,-1 0-16,0 0 0,1 0 15,-1 0-15,0 0 0,1 21 0,-1 0 16,0 1-16,1 20 0,-1-21 15,0 21-15,1-20 0,-22 20 16,0-21-16,-21 21 0,0-20 0,0-1 0,0 0 16,-21 21-16,0-21 15,-22 1-15,1-1 0,0-21 0,-1 21 16,-20 0-16,20-21 0,-20 21 0,21-21 16,-22 0-16,22 0 0,-1 0 15,1 0-15,0 21 0,21-21 0,-22 0 16,22 0-16,0 0 0,0 0 15,-22 0-15,22 0 0,0-21 0,0 21 16</inkml:trace>
  <inkml:trace contextRef="#ctx0" brushRef="#br0" timeOffset="4390.74">3365 2328 0,'0'0'0,"-84"0"0,-1 0 0,22 0 15,-1 0-15,1 0 0,20 22 16,1-22-16,0 0 0,20 0 0,-20 0 15,63 0 1,22-22 0,-22 22-16,42 0 0,-20-21 15,20 0-15,22 21 0,-1-21 0,1 21 16,21 0-16,0-21 0,21 21 0,0 0 16,0-21-16,0 21 0,21 0 15,21 0-15,-21-22 0,22 22 0,-1 0 16,22 0-16,-22 0 15,21-21-15,1 21 0,-1 0 0,1 0 16,-1-21-16,22 0 0,0 21 0,-22 0 16,22-21-16,21 21 0,-22-21 15,22 21-15,-21-22 0,21 22 0,-22-21 16,22 0-16,-21 21 0,21-21 0,-22 21 16,1-21-16,0 21 0,-22 0 15,1-21-15,-1 21 0,-20 0 0,-1 0 16,0-22-16,-21 22 0,-21 0 15,0 0-15,0 0 0,-42 0 0,21 0 16,-43 0-16,1 0 0,-1 0 0,-20 0 16,-1 0-16,-21 0 15,22 0-15,-22 0 0,0 0 0,-21 22 16,21-22-16,-21 21 16</inkml:trace>
  <inkml:trace contextRef="#ctx0" brushRef="#br0" timeOffset="4527.37">11811 2032 0,'0'0'0,"-21"0"15</inkml:trace>
  <inkml:trace contextRef="#ctx0" brushRef="#br0" timeOffset="5198.96">2244 3789 0,'0'0'0,"0"-21"0,0 0 16,-22-1-16,22 1 15,-21 21-15,21 21 32,0 22-32,0-1 0,0 0 15,0 22-15,0-1 0,0 1 0,0-1 16,0 1-16,0-1 0,21-20 16,-21 20-16,0-20 0,0-1 0,0 0 15,0 1-15,0-22 0,0 0 16,0 21-16,0-21 0,22-21 0,-22 22 15,21-22 1</inkml:trace>
  <inkml:trace contextRef="#ctx0" brushRef="#br0" timeOffset="5382.98">2709 4191 0,'0'0'16,"21"0"-16,-21-21 0,0 0 31,22 21-15,-1 0 15,0-21-15</inkml:trace>
  <inkml:trace contextRef="#ctx0" brushRef="#br0" timeOffset="6307.93">4953 3514 0,'-21'0'16,"0"21"-1,21 21-15,-22-21 0,22 22 0,-21-1 16,0 22-16,21-1 0,-21 1 0,-21-1 15,20 22-15,-20-22 16,21 1-16,-21 20 0,-1-20 0,1-1 16,0 1-16,-1-22 0,-20 22 15,20-22-15,1 0 0,0 1 0,-1-1 16,22-21-16,-21 0 0,21 1 16,0-1-16,-1-21 0,1 0 0,0 0 15,21-21-15,-21-1 0,0 1 16,21 0-16,0-21 0,0-1 15,0 1-15,0 0 0,0-22 0,0 22 16,0-22-16,0 1 0,0-1 16,0 22-16,0-21 0,0 20 0,21 1 15,0 21-15,-21 0 0,0-1 16,21 1-16,0 21 0,1 21 16,-1 1-16,0-1 0,0 0 15,0 21-15,0 1 0,22-1 16,-22 0-16,21 1 0,-21-1 0,22 0 15,-22 1-15,21-1 0,-21-21 16,22 21-16,-22-20 0,21 20 0,-21-21 16,22 0-16,-22-21 0,21 21 0,-21 1 15,22-22-15,-22 0 0,21 0 16,-21 0-16,22 0 0,-22-22 0,21 22 16,1-21-16,-22 0 15,21-21-15,-21 21 0,22-22 0,-22 1 16,21 0-16,-21-1 0,0-20 0,1 20 15,-1-20-15,-21-1 0,0 1 16,0-1-16,0 1 0,0-1 0,-21 22 16,-1-21-16,1 20 0,-21-20 15,0 20-15,-1 1 0,1 0 0,0-1 16,-1 22-16,-20 0 0,20 21 16,1 0-16,-21 0 0,20 0 0,1 21 15,0 0-15,-1 22 0,1-1 16,0 0-16,20 1 0,-20-1 0,42 22 15,0-22-15,0 0 0,0 22 16,0-22-16,21 22 0,0-22 16,1 0-16,20 1 0,0-1 0,1-21 15,20 21-15,-21-20 0,22-1 16,-22 0-16,22 0 0,-22-21 0,0 0 16,22 21-16,-22-21 0,-21 0 15,22 0-15,-1-21 0,22 21 0,-22-21 16,0-21-16,1 20 0,20 1 0,-21-21 15</inkml:trace>
  <inkml:trace contextRef="#ctx0" brushRef="#br0" timeOffset="7447.07">5905 3979 0,'22'-21'0,"-44"42"0,86-63 0,-85 42 31,0 0-31,-1 0 16,-20 0-16,21 21 0,-21-21 15,20 43-15,-20-22 0,21 0 0,-21 21 16,20-21-16,1 22 0,-21-1 15,21-21-15,0 22 0,-1-1 0,1 0 16,21-21-16,0 1 0,0 20 0,0-21 16,0 0-16,0 0 15,21-21-15,1 0 16,-1 0-16,0-21 0,0 21 16,21-21-16,-20 0 0,20-21 15,-21 20-15,21 1 0,-20-21 0,-1 0 16,0-1-16,0 1 0,0 0 15,0-1-15,-21 1 0,22 0 0,-22-1 16,0 22-16,0 0 0,0 0 16,0 0-16,0-1 0,0 44 15,0-1-15,0 0 16,0 0-16,0 21 0,0-20 16,0 20-16,0 0 0,0 1 0,0-1 15,0 0-15,0 1 0,0-22 0,0 21 16,0 0-16,0-20 0,0-1 15,21 0-15,-21 0 0,21 0 16,0 0-16,0-21 0,0 0 16,1 0-16,-1 0 0,0 0 0,0 0 15,21-21-15,-20 0 0,-1 0 0,21 0 16,-21 0-16,22-22 0,-22 1 16,0 0-16,21-1 0,-21-20 0,1 20 15,-1-20-15,21-1 0,-21 22 0,0-21 16,1-1-16,-22 1 0,21 20 15,-21-20-15,21 20 0,-21 1 0,0 0 16,0 21-16,0-1 0,0 1 16,-21 42-1,0 22-15,21-22 16,-22 21-16,22 1 0,0-1 0,-21 0 16,21 1-16,-21-1 0,21 21 0,0-20 15,0-1-15,0 0 0,0 22 16,0-22-16,0 1 0,0-1 0,0 0 15,0-21-15,0 22 0,0-22 0,0 21 16,21-21-16,0-21 0,1 22 16,-1-1-16,21-21 0,-21 0 0,22 0 15,-1 0-15,0 0 0,1-21 16,-1-1-16,21 1 0,-20 0 0,-1 0 16,0-21-16,1 20 0,-1-20 15,0 0-15,1 21 0,-22-22 16,0 1-16,0 0 0,-21 20 0,0-20 15,0 21-15,0 0 0,0 0 0,0-1 16,-21 22 0,0 0-16,0 0 0,0 0 0,-1 22 15,1-1-15,0 0 0,0 0 16,-21 0-16,20 0 0,1 22 0,0-1 16,0-21-16,21 22 0,-21-22 0,0 21 15,21-21-15,0 22 0,0-22 16,0 0-16,0 0 0,0 0 15,21-21 1,0 0-16,0 0 0,0 0 16,0 0-16,1-21 0,-1 0 0,0 0 15,0 0-15,0-1 0,0-20 0,1 21 16,-1-21-16,-21-1 0,21 22 16,0-21-16,-21-1 0,0 22 0,21 0 15,-21 0-15,21 0 0,-21 42 31,0 0-31,0 0 0,0 0 16,0 22-16,0-22 0,0 21 16,0-21-16,0 22 0,0-22 0,0 0 15,0 0-15,0 0 0,0 1 16,0-1-16,0 0 0,22-21 16,-1 0-16,0 0 0,0 0 15,21 0-15,-20 0 0,20 0 0,-21-21 16,0 0-16,22-1 0,-22 1 15,0 0-15,-21 0 0,0 0 0,0-22 16,0 22-16</inkml:trace>
  <inkml:trace contextRef="#ctx0" brushRef="#br0" timeOffset="7643.99">6096 3768 0,'0'0'0,"-21"0"0,0 0 16,63 0 0,-21 0-16,21 0 15,1 0-15,-1 0 0,22-21 16,-1-1-16,1 22 0,20-21 0,1 0 16,0 0-16,-1 0 0,1 21 0</inkml:trace>
  <inkml:trace contextRef="#ctx0" brushRef="#br0" timeOffset="8555.98">8551 3514 0,'0'0'0,"0"-21"0,-21-64 31,0 85-31,0 21 15,21 0-15,0 22 0,-21-22 0,21 21 16,-22 22-16,1-22 0,21 21 16,-21-20-16,0 20 0,0 1 0,0-1 15,-22-20-15,22 20 16,-21 1-16,-1-1 0,1-21 0,21 1 0,-21-1 16,-1-21-16,22 22 0,0-22 15,0-21-15,21 21 0,0-42 16,0 0-1,0-1-15,0 1 0,0 0 0,21-21 16,-21-1-16,21 1 0,0-21 16,0 20-16,1 1 0,-1-22 0,0 22 15,0-21-15,0 20 0,0 1 16,-21 21-16,22-22 0,-22 22 0,21 0 16,0 42-1,-21 0-15,0 22 16,0-22-16,0 21 0,0 1 15,21-1-15,-21 0 0,0 1 16,0 20-16,0-21 0,21 1 0,-21 20 16,21-20-16,-21-22 0,22 21 0,-1 0 15,-21-20-15,21-1 0,0 0 16,0-21-16,22 0 0,-22 0 0,0 0 16,21 0-16,1 0 0,-1 0 0,0-21 15,1 0-15,-1-1 0,0-20 16,1 21-16,-22-21 0,21-1 0,0 1 15,-20-22-15,-1 22 0,0-21 16,0 20-16,-21-20 0,0-1 0,0 1 16,0-1-16,0 1 0,-21-1 0,0 1 15,-22-22-15,22 22 16,-21-1-16,0 22 0,-1-22 0,-20 43 16,20-21-16,1 21 0,0-1 15,-1 22-15,-20 0 0,21 22 0,-1-1 16,22 21-16,-21 0 0,21 22 0,-1-1 15,1 1-15,21-1 0,0 1 16,0-1-16,0 1 0,0-22 0,21 1 16,1-1-16,-1 0 0,0 1 15,0-1-15,21-21 0,-20 0 16,20 0-16,-21 1 0,21-1 0,1 0 16,-1-21-16,0 0 0,-20 0 15,20 0-15,0 0 0,1 0 0,-1 0 16,0-21-16,-21 0 0,22 21 0,-1-22 15</inkml:trace>
  <inkml:trace contextRef="#ctx0" brushRef="#br0" timeOffset="9099.2">9377 3852 0,'-21'0'0,"21"-21"0,0 0 16,0 0-16,0 0 0,0 0 15,0-1-15,0 1 16,0 0-16,0 0 0,21 21 16,0 0-16,21 0 0,-21 0 15,1 0-15,20 0 0,-21 21 0,21 0 16,-20 0-16,20 1 0,-21-1 0,0 21 16,0-21-16,1 22 0,-1-22 15,-21 21-15,0-21 0,0 22 0,0-22 16,0 21-16,0-21 0,-21 0 0,-1 1 15,1-1-15,0-21 32,21-21-32,0-1 15,0 1-15,0 0 0,0 0 0,0 0 16,0 0-16,0-22 0,21 22 16,0 0-16,-21-21 0,43 20 15,-22-20-15,0 21 0,0-21 0,22 20 16,-1 1-16,-21 0 0,21 0 0,-20 0 15,20 21-15,-21 0 0,0-21 16,0 21-16,1 0 0,-1 0 0,0 0 16,0 21-16,0 0 15,0 0-15,-21 0 0,22 0 0,-22 22 16,0-22-16,0 0 0,0 0 0,0 0 16,0 1-16,0-1 15,0 0-15,0 0 0,0 0 0,0 0 16,0 1-16,0-1 15,0-42 17,0-1-32,0 1 15</inkml:trace>
  <inkml:trace contextRef="#ctx0" brushRef="#br0" timeOffset="9275.59">10160 3429 0,'0'0'15,"-21"0"-15,0-21 0,-1 21 16,1 0-16,0 0 0,0 0 16,0 0-16,0 0 15,21 21 1,0 0-16,21-21 0,0 0 16,0 21-16,0-21 0,0 0 15,1 0-15</inkml:trace>
  <inkml:trace contextRef="#ctx0" brushRef="#br0" timeOffset="9622.95">10499 3514 0,'0'42'16,"0"-21"0,0 0-16,0 1 0,0-1 0,21 0 15,-21 0-15,0 0 0,0 22 0,21-22 16,0 0-16,-21 0 0,0 21 15,21-20-15,0-1 0,-21 0 0,0 0 16,0 0-16,22 0 0,-22 1 16,21-22-16,-21-22 31,0 1-31,0 0 16,0 0-16,21 0 0,-21 0 0,21-1 15,-21 1-15,21-21 0,-21 21 16,21-22-16,1 1 0,-1 21 15,0-21-15,0 20 0,0-20 0,0 21 16,1 0-16,-1 21 0,21-21 16,-21 21-16,0-22 0,22 22 0,-22 0 15,0 0-15,0 0 0,0 0 0,-21 22 16,0-1-16</inkml:trace>
  <inkml:trace contextRef="#ctx0" brushRef="#br0" timeOffset="9975.96">11134 3747 0,'0'0'0,"0"63"31,21-63-15,0 0-16,0 0 0,0 0 0,0 0 15,1 0-15,-1-21 0,0 21 0,21-21 16,-21 21-16,1-21 0,-1-1 16,21 1-16,-42 0 0,21 0 0,0 0 15,-21-22-15,0 22 0,0 0 0,0 0 16,0 0-16,0 0 0,-21 21 15,0 0-15,0 0 0,0 0 0,0 0 16,-22 21-16,22-21 0,-21 21 16,21 21-16,-1-21 0,-20 1 15,21 20-15,0-21 0,21 21 0,0-20 16,0-1-16,0 0 0,0 21 16,0-21-16,0 1 0,21-1 15,0 0-15,21 0 0,1-21 0,-22 0 16,21 0-16,1 0 0,-1 0 15,0 0-15,1 0 0,-1 0 0,-21-21 16,21 21-16,-20-21 0,20 0 16,-21-1-16,21 1 0,-20-21 0,-1 21 15</inkml:trace>
  <inkml:trace contextRef="#ctx0" brushRef="#br0" timeOffset="10387.79">11938 3514 0,'0'0'0,"0"-21"0,21-1 0,-21 1 15,0 42 1,0 1-16,-21-1 15,21 0-15,0 0 0,-21 21 0,0-20 16,21 20-16,-22-21 0,22 0 16,0 22-16,0-22 0,0 0 0,0 0 15,0 0-15,0 0 0,0 1 0,0-1 16,0 0-16,0 0 16,0-42 15,0 0-31,0 0 15,-21-1-15,21 1 0,0 0 0,0-21 16,0 21-16,0-22 0,0 1 16,21 0-16,1-1 0,-1 1 15,21-22-15,0 22 0,1-21 0,20 20 16,1 1-16,-1 21 0,1-22 16,-1 22-16,1 0 0,-22 21 0,22 0 15,-22 0-15,21 21 0,-20 22 0,-1-1 16,-21 0-16,22 1 0,-22-1 15,0 21-15,-21-20 0,0 20 0,0-20 16,0-1-16,0 0 0,-21 1 16,0-22-16,-1 21 0,1-21 15,0 0-15,0 22 0,0-43 0,21 21 16,-21 0-16,-1-21 0,1 0 16,0 0-16,21 21 0</inkml:trace>
  <inkml:trace contextRef="#ctx0" brushRef="#br0" timeOffset="11379.98">2667 5842 0,'0'0'15,"-21"0"1,0-21-16,-1 0 0,22 0 16,0-1-16,0 1 0,0-21 0,0 21 15,22 0-15,-1-22 0,0 22 16,0-21-16,21 21 0,-20-1 0,20 1 16,-21 21-16,21 0 15,1 0-15,-1 0 0,0 21 0,-20 1 16,20 20-16,0 0 0,-21 1 15,1-1-15,-1 21 0,-21 1 0,0-22 16,0 22-16,0-22 0,-21 22 16,-1-22-16,1 0 0,-21 22 0,0-22 15,-1 0-15,1-20 0,-22 20 16,22 0-16,-21-21 0,20 1 0,1-1 16,-22 0-16,22-21 0,0 0 15,-1 0-15,22 0 0,-21 0 0,0-21 16,20 0-16,1-1 0,0 1 15,0 0-15,0-21 0,21 21 16,0-22-16,0 1 0,0 0 0,0 20 16,0-20-16,21 0 0,21 21 15,-21-1-15,22 1 0,-22 21 0,21 0 16,1 0-16,-1 21 0,-21 1 16,21 20-16,1-21 0,-1 21 0,-21-20 15,22 20-15,-1-21 0,-21 0 16,21 22-16,-20-22 0,-1 21 0,21-21 15,-21 0-15,0 1 0,1-1 16,-22 0-16,21 0 0,0 0 16,0-21 15,-21-21-31,21 0 0,-21 0 0,0 0 16</inkml:trace>
  <inkml:trace contextRef="#ctx0" brushRef="#br0" timeOffset="11551.65">3556 6033 0,'0'0'0,"21"0"0,0 0 31,0 0 16,1 0-32</inkml:trace>
  <inkml:trace contextRef="#ctx0" brushRef="#br0" timeOffset="11851.49">4826 5398 0,'0'0'0,"0"-22"0,0 1 0,0 42 32,0 1-32,-21 20 0,21 0 15,-21 1-15,21 20 0,0 1 16,0-22-16,0 21 0,0 1 0,0-1 16,0 1-16,0-22 0,0 22 0,0-22 15,0 0-15,0 1 0,0-1 16,0-21-16,0 22 0,0-22 0,0 21 15,0-21-15,0 0 0,0 1 16,0-44 15</inkml:trace>
  <inkml:trace contextRef="#ctx0" brushRef="#br0" timeOffset="12183.96">4508 5863 0,'0'0'0,"0"-63"0,-42-149 31,42 170-31,0-1 0,0 1 0,0 0 16,0-1-16,21 22 0,0-21 0,22 0 15,-1 20-15,0 1 0,1 0 16,20 21-16,1 0 0,-1 0 0,-20 0 16,20 21-16,1 0 15,-1 1-15,-21 20 0,1 0 0,-1 1 16,0 20-16,-20-21 0,-1 22 0,-21-22 15,0 1-15,0 20 0,-21-21 16,-22 1-16,22-1 0,-21 0 0,-1-20 16,-20-1-16,21 21 0,-1-42 15,1 21-15,0 0 0,20-21 0,-20 0 16,21 0-16,0 0 0,21-21 16,0 0-16,21 0 15,0 0-15,21 0 0,-20-1 0,-1 1 16,21 0-16,-21 0 0,22-21 15,-1 20-15</inkml:trace>
  <inkml:trace contextRef="#ctx0" brushRef="#br0" timeOffset="12619.99">5927 5334 0,'0'0'0,"0"42"31,-22-20-31,22 20 0,-21 0 0,0 1 0,-21-1 15,21 21-15,-1-20 0,1 20 16,-21 1-16,21-22 0,0 22 0,-1-22 16,1 0-16,21 1 0,-21-1 15,21 0-15,0 1 0,0-22 0,21 0 16,0 0-16,1 0 0,20 0 16,-21 1-16,0-22 0,22 0 0,-1 0 15,0 0-15,1 0 0,-1 0 16,0 0-16,1-22 0,-1 1 0,-21 0 15,21 0-15,1-21 0,-22 20 0,0-20 16,21 0-16,-20-1 0,-22 1 16,0 0-16,0-22 0,0 1 0,0 20 15,0-20-15,-22 21 16,1-22-16,0 43 0,-21-21 0,21-1 16,-22 22-16,1 0 0,-22 21 0,22 0 15,0 0-15,-1 0 0,1 0 16,0 0-16,-1 21 0,22 0 0,-21 0 15,21 1-15,0-1 0,-1 0 16,1 0-16,21 0 0,0 22 0,0-22 16,0 0-16,21 0 0,1-21 15,20 0-15,-21 0 0,21 0 16,1 0-16</inkml:trace>
  <inkml:trace contextRef="#ctx0" brushRef="#br0" timeOffset="12871.98">6667 5376 0,'0'0'0,"22"-21"0,-1 21 0,-21 21 16,0 1-1,0-1-15,-21 21 0,21-21 0,-22 22 16,1 20-16,21-21 0,0 1 16,0-1-16,-21 22 0,21-22 0,-21 0 15,21 1-15,0-1 0,0-21 0,0 21 16,0-20-16,0-1 0,0 0 15,0 0-15,21 0 0,0-21 16,-21 21-16,21-21 0,1 0 0,-1 0 16,0 0-1,0-21-15,0 0 0,0 0 0,-21 0 16,22 0-16,-22-1 0</inkml:trace>
  <inkml:trace contextRef="#ctx0" brushRef="#br0" timeOffset="13087.85">6837 5461 0,'0'0'0,"21"-42"0,-21-85 31,21 127-31,-21 21 16,21 0-16,0 0 0,1 22 15,-1-22-15,0 21 0,0 0 16,0 1-16,0-1 0,1 0 0,-1 1 16,21-1-16,-21 0 0,0-20 15,-21 20-15,22-21 0,-1 0 16,-21 0-16,0 1 0,21-22 15,0 0-15,0 0 16,-21-22-16,21 1 16,1 0-16</inkml:trace>
  <inkml:trace contextRef="#ctx0" brushRef="#br0" timeOffset="13527.54">7916 5249 0,'0'0'0,"21"-21"0,-42 21 31,0 21-15,-21 1-16,21-1 0,-22 0 0,1 21 16,0 1-16,-1-22 0,1 21 15,0 0-15,-1 1 0,1-1 0,21 0 16,-22 1-16,22-1 0,0-21 0,0 0 16,0 1-16,21-1 0,0 0 15,0 0-15,21-21 16,0 0-16,0 0 15,22-21-15,-22 0 0,21 0 0,0-22 16,-20 22-16,20-21 0,0-1 0,1 1 16,-1 0-16,0-22 15,1 22-15,20-22 0,-21 22 0,-20 0 16,20-1-16,0 1 0,-21 21 0,1 0 16,-22 42-1,0 21-15,0-21 0,0 22 16,-22 20-16,22-20 0,-21 20 0,0 1 15,0-1-15,21 1 0,-21-1 16,21 1-16,-21-1 0,21-21 0,-22 22 16,22-22-16,0 1 0,0-22 0,0 21 15,0-21-15,0 0 0,0 1 16,0-1-16,0 0 16</inkml:trace>
  <inkml:trace contextRef="#ctx0" brushRef="#br0" timeOffset="13760.37">3323 8678 0,'0'0'0,"-42"0"0,-1 0 0,1 0 16,21-21-16</inkml:trace>
  <inkml:trace contextRef="#ctx0" brushRef="#br0" timeOffset="14415.98">2434 7620 0,'0'-21'31,"0"0"-31,21 21 0,0 0 16,1-21-16,-1-1 0,21 22 0,0 0 16,-20 0-16,20 0 15,0 0-15,1 0 0,-1 22 0,-21-1 16,21 0-16,-20 0 0,-1 0 0,-21 22 15,0-22-15,0 21 0,0-21 16,-21 22-16,-1-22 0,-20 21 0,0 0 16,-1 1-16,1-22 0,0 21 15,-22-21-15,22 1 0,0-1 0,-1-21 16,22 0-16,0 0 0,0 0 16,0 0-16,21-21 0,0-1 15,0 1-15,0 0 0,21 0 16,21 0-16,-21 0 0,43 21 0,-22-22 15,0 22-15,22-21 0,-1 21 16,1 0-16,-1 0 0,-20 21 16,20 1-16,1 20 0,-22-21 0,22 21 15,-22 1-15,0-1 0,-21 0 16,1 1-16,-22-1 0,0 0 0,0 1 16,-22-1-16,1 0 0,-21 1 15,0-1-15,-22 0 0,1 1 0,-1-22 16,1 21-16,-1-21 0,-21 1 0,22-1 15,-22 0-15,22 0 0,-1-21 16,1 0-16,20 0 0,-20 0 0,21 0 16,-1-21-16,1 21 0,21-21 15,0 0-15,-1-1 0,1 1 16,21 0-16,0 0 16,0 0-16,0 0 0,21 21 0,1-22 15,-1 1-15,21 0 0,0 0 0,1 0 16</inkml:trace>
  <inkml:trace contextRef="#ctx0" brushRef="#br0" timeOffset="14595.53">3387 8022 0,'0'0'0,"21"0"0,-21-21 15,0 0 1,-21 21 15,21-21-15</inkml:trace>
  <inkml:trace contextRef="#ctx0" brushRef="#br0" timeOffset="14979.16">4424 7176 0,'0'0'0,"84"-22"31,-41 22-31,20-21 0,1 21 16,-1 0-16,1 0 0,20-21 0,-20 21 15,-1-21-15,22 21 0,-21 0 16,20-21-16,-20 21 0,20 0 0,-20 0 15,-1 0-15,1-21 0,-22 21 0,1 0 16,-22 0-16,0 0 0,0 0 16,-42 0-16,0 0 15,-22 0-15</inkml:trace>
  <inkml:trace contextRef="#ctx0" brushRef="#br0" timeOffset="15215.99">5059 7112 0,'0'0'0,"0"21"0,0 0 0,0 22 0,0-1 16,0 0-16,0 1 0,0 20 15,0 1-15,0-1 0,0 1 0,0-1 16,0 1-16,-21-1 0,21 1 0,0-1 16,0 1-16,-22-1 0,22 1 15,-21-1-15,21-20 0,0-1 0,0 0 16,0 1-16,0-22 0,0 21 0,0-21 15,0 0-15,21-21 32,1-21-32,-1 0 0</inkml:trace>
  <inkml:trace contextRef="#ctx0" brushRef="#br0" timeOffset="15599.89">5546 7853 0,'0'0'0,"21"0"32,-21 21-32,21-21 0,0 0 15,0 0 1,0 0-16,1 0 0,20-21 16,-21 21-16,0-21 0,0 0 0,1 21 15,-1-22-15,0 1 0,-21 0 16,0 0-16,0 0 0,0 0 15,0-1-15,0 1 0,-21 21 16,0 0-16,-22 0 0,22 0 16,0 21-16,-21 1 0,20-22 0,1 42 15,0-21-15,0 21 0,0-20 0,0 20 16,21 0-16,-22 1 0,22-1 16,0 0-16,0 1 0,0-1 15,0-21-15,0 21 0,22-20 0,-1-1 16,0 0-16,0 0 0,0 0 15,0-21-15,22 0 0,-22 0 0,21 0 16,1 0-16,-1 0 0,0-21 0,1 0 16,-1 0-16,0-22 0,22 22 15</inkml:trace>
  <inkml:trace contextRef="#ctx0" brushRef="#br0" timeOffset="15936.01">6689 7578 0,'0'0'0,"-127"21"31,105 0-31,-20 0 0,0 0 0,21 1 16,-22-1-16,22 0 0,0 0 0,0 0 15,0 0-15,21 1 0,0-1 0,0 0 16,0 0-16,0 0 16,21 0-16,0-21 0,0 22 0,21-1 15,-20 0-15,20 0 0,0-21 0,-21 21 16,22 0-16,-1 1 0,-21-1 15,0 0-15,1 0 0,-22 0 16,0 0-16,0 1 0,-22-22 0,1 21 16,-21-21-16,21 21 0,-22-21 15,22 0-15,-21 0 0,0 0 16,20 0-16,-20 0 0,21 0 0,0 0 16,0 0-16,-1-21 0,1 0 0,21-1 15,0 1-15,0-21 16,0 21-16,0 0 0,0-22 0,21 1 15,1 21-15,-1-22 0</inkml:trace>
  <inkml:trace contextRef="#ctx0" brushRef="#br0" timeOffset="16215.96">7260 7006 0,'0'0'0,"21"-21"0,0 0 0,-21 0 16,0 42-1,0 0-15,0 0 0,0 22 0,-21-1 16,21 0-16,-21 22 0,21-1 16,0 1-16,-21-1 0,21 1 0,-21-1 15,21 1-15,0-1 0,0 1 0,0-1 16,-21-20-16,21 20 0,0-21 16,0 22-16,0-22 0,0 1 0,0-1 15,0-21-15,0 0 0,0 0 0,0 1 16,21-22-16,0 0 0,0 0 15,0 0-15,0-22 0,1 22 16,-1-21-16,21-21 0,-21 21 0,0-22 16,1 1-16,-1 0 0</inkml:trace>
  <inkml:trace contextRef="#ctx0" brushRef="#br0" timeOffset="16415.97">7112 7451 0,'0'0'0,"-21"0"0,0 21 32,42-21-32,0 0 0,0 0 15,0 0-15,0 0 0,22-21 0,-22 0 16,21 21-16,-21-22 0,43 1 0,-22 0 16,1 21-16,20-21 0,1 0 15,-1 0-15,1-22 0,-1 22 0,1 0 16,20 0-16</inkml:trace>
  <inkml:trace contextRef="#ctx0" brushRef="#br0" timeOffset="16647.38">8424 6985 0,'0'0'15,"-21"0"-15,0 21 16,0 0-16,0 22 0,-1-22 16,1 21-16,0 1 0,0 20 0,0 1 15,0-22-15,-1 21 0,1-20 16,21 20-16,-21-20 0,21 20 0,-21-21 15,21 1-15,0-1 0,-21 0 0,21 1 16,0-22-16,-21 21 0,21-21 16,0 1-16,0-1 0,0 0 0,0 0 15,21-21 1,0-21 0,-21 0-16,21 0 0,0-22 0,0 22 15</inkml:trace>
  <inkml:trace contextRef="#ctx0" brushRef="#br0" timeOffset="16883.14">8234 7133 0,'0'0'0,"0"-42"0,0-43 31,21 85-31,0 0 16,0 43-16,0-22 0,22 21 0,-22 0 15,21 1-15,-21 20 0,22-20 16,-1 20-16,0-21 0,-20 22 0,20-22 15,-21 22-15,21-22 0,-20 0 0,-1 1 16,0-22-16,0 21 0,0-21 0,-21 1 16,0-1-16,21 0 15,-21 0-15,22 0 0,-1-21 16,-21-21-16,21 0 16,-21 0-16</inkml:trace>
  <inkml:trace contextRef="#ctx0" brushRef="#br0" timeOffset="17155.5">9377 6795 0,'0'0'0,"0"-22"0,0 1 16,-21 21 0,-1 21-16,1-21 0,21 43 15,-21-22-15,0 21 0,0 1 16,0-1-16,-1 21 0,1 1 0,-21-1 15,21 1-15,0-1 0,-1 1 0,1-1 16,0 1-16,0-1 0,0-20 16,0-1-16,-1 0 0,1 1 0,0-1 15,21 0-15,-21-20 0,21-1 0,0 0 16,0 0-16,21-21 16,0 0-16,0 0 0,1 0 0,20 0 15,0-21-15,1 0 0</inkml:trace>
  <inkml:trace contextRef="#ctx0" brushRef="#br0" timeOffset="17879.86">10372 6879 0,'0'0'0,"42"-42"0,0-106 15,-63 127 1,-21 21-16,21 0 0,-22 0 15,1 21-15,-22 0 0,1 0 0,21 21 16,-22-20-16,1 20 0,-1 21 16,1-20-16,20 20 0,-20-20 0,20 20 15,1 22-15,21-22 0,0 1 16,0-22-16,-1 22 0,22-1 0,0-21 16,0 1-16,0-1 0,0 0 15,0-20-15,22 20 0,-1-21 0,0 0 16,0 0-16,0 1 0,0-22 0,22 0 15,-22 21-15,21-21 0,1 0 16,-1 0-16,0 0 0,1-21 0,-1 21 16,0-22-16,1 1 0,20 0 0,-21 0 15,-20 0-15,20 0 0,-21-22 0,21 22 16,-20-21-16,-22 21 0,0-22 16,0 22-16,0-21 0,0 21 15,0-22-15,-22 22 0,-20 0 0,21 21 16,0 0-16,-22 0 0,1 0 15,21 0-15,-21 0 0,-1 0 0,22 21 16,0 0-16,-21-21 0,20 21 0,22 1 16,0-1-1,22-21 1,20 0-16,-21-21 0,0-1 16,22 22-16,-22-21 0,0 21 15,21-21-15,-21 21 0,1-21 0,-1 21 16,0 0-1,-21 21-15,0 0 0,0 0 16,0 22-16,0-22 0,0 0 16,0 21-16,0 1 0,-21-1 0,0 0 15,-1 1-15,1-1 0,0 22 0,0-22 16,0 21-16,21 1 0,0-1 16,-21 1-16,21-1 0,-22 1 0,22-1 15,0 1-15,0-22 0,0 22 0,0-1 16,0-20-16,0 20 0,0-21 0,0 1 15,0-1-15,0 0 0,0 1 16,0-1-16,0-21 0,0 0 0,0 1 16,0-1-16,0 0 0,0-42 15,0 0 1,0-1-16,22 1 0,-1-21 16</inkml:trace>
  <inkml:trace contextRef="#ctx0" brushRef="#br0" timeOffset="18542.93">11218 8043 0,'0'0'0,"-21"22"0,21-1 0,-21 0 0,0 0 16</inkml:trace>
  <inkml:trace contextRef="#ctx0" brushRef="#br0" timeOffset="18574">11091 8255 0,'0'0'16,"-21"0"-16,-21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02:03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1482 0,'-21'0'94,"-1"0"-78</inkml:trace>
  <inkml:trace contextRef="#ctx0" brushRef="#br0" timeOffset="712.58">2095 423 0,'0'0'0,"22"-63"31,-22 42-31,0 0 0,21-1 16,-21 1-16,0 42 31,0 22-15,0-22-16,0 21 0,0-21 15,0 22-15,0-1 0,0 22 16,0-22-16,0 21 0,0-20 16,0 20-16,0 1 0,0-1 0,0 1 15,0-1-15,0 1 16,0-22-16,0 22 0,0-22 0,0 0 16,-21-21-16,21 22 0,0-22 15,0 0-15,0 0 0,0 0 0,0 1 16,-22-22-1,22-22 1,-21 1-16,21 0 0,0-21 16,0-1-16</inkml:trace>
  <inkml:trace contextRef="#ctx0" brushRef="#br0" timeOffset="1197.01">1693 445 0,'-63'-22'31,"63"1"-31,-21 21 0,21-21 16,0 0-1,0 0-15,21 21 0,-21-21 0,21 21 16,21-22-16,-21 1 15,22 21-15,-1-21 0,0 0 0,22 21 16,-22 0-16,22 0 0,-1 0 16,1 0-16,20 0 0,-20 21 15,21 0-15,-22 0 0,22 1 0,-22 20 16,1 0-16,-1 1 0,-20-1 16,-1 0-16,0 22 0,1-22 0,-22 22 15,0-22-15,-21 21 0,0 1 16,0-1-16,-21 1 0,-22-1 0,1 1 15,-21-22-15,-1 22 0,1-22 16,-22 0-16,21 1 0,-20-1 16,20 0-16,1-20 0,-1-1 15,1 0-15,20 0 0,1-21 0,0 0 16,21 0-16,-1 0 0,-20 0 16,21 0-16,0-21 15,21 0-15,-21 21 0,21-21 0,0-1 16,0 1-1,0 0-15,21 0 16,0 0-16</inkml:trace>
  <inkml:trace contextRef="#ctx0" brushRef="#br0" timeOffset="2032">3619 995 0,'0'-21'0,"22"21"0,-22-21 15,21-1 1,0 1-16,-21 0 0,0 0 15,0 0-15,0 0 0,0-1 16,0 1-16,0 0 0,0 0 0,0 0 16,-21 0-16,0-1 0,-1 1 15,1 21-15,0-21 0,-21 21 16,21-21-16,-22 21 0,22 0 16,-21 0-16,-1 21 0,22 0 0,-21 0 15,0 1-15,-1 20 0,22 0 16,-21 1-16,21-1 0,-1 0 15,1 22-15,0-22 0,0 22 0,0-22 16,21 0-16,0 1 0,0-1 16,0 0-16,0-21 0,0 1 0,0-1 15,0 0-15,21 0 0,0 0 16,0-21-16,0 0 0,1 0 0,20 0 16,-21 0-16,0 0 15,22 0-15,-22 0 0,21-21 0,0 0 16,-20 0-16,20-22 0,-21 22 15,21-21-15,-20 0 0,20 20 0,-21-41 16,0 21-16,0-1 0,1 1 16,-22 0-16,0-1 0,21 1 0,-21 21 15,21 0-15,-21-1 0,0 1 16,0 0-16,0 42 16,0 0-1,0 1-15,0-1 0,0 21 0,0 0 16,0 1-16,0-1 0,0 0 15,0-20-15,0 20 0,0 0 16,0 1-16,21-22 0,-21 0 16,0 0-16,0 0 0,0 0 0,0 1 15,21-1-15,0-21 16,1 0 0,-1 0-16,-21-21 15,21-1-15,-21 1 0,21 0 0</inkml:trace>
  <inkml:trace contextRef="#ctx0" brushRef="#br0" timeOffset="2324.84">4170 445 0,'0'0'0,"0"-22"0,0 1 0,0-21 16,0 21-16,0 0 0,0 42 31,0 0-31,0 0 15,0 21-15,0 1 0,0-1 16,0 0-16,0 1 0,0 20 0,0 1 16,-21-22-16,21 22 0,-22-1 15,1 1-15,21-22 0,0 0 16,0 22-16,-21-22 0,21 0 0,0-20 16,-21 20-16,21-21 0,0 0 15,0 0-15,0 1 0,0-1 16,21-21-1,0 0-15,-21-21 16,21-1-16,1 1 0</inkml:trace>
  <inkml:trace contextRef="#ctx0" brushRef="#br0" timeOffset="2896.71">4805 889 0,'0'0'0,"63"-85"31,-42 64-31,-21 0 0,0 0 16,0 0-16,0 0 15,-21-1-15,0 22 0,0 0 16,0-21-16,0 21 0,-1 0 16,1 0-16,0 0 0,0 0 0,-21 0 15,20 0-15,1 21 0,0 1 16,-21 20-16,21 0 0,-22 1 0,22-1 15,0 0-15,0 22 0,0-22 16,-1 22-16,1-22 0,21 0 0,0 1 16,0-1-16,0-21 15,0 0-15,0 0 0,0 1 0,0-1 16,21-21-16,1 0 0,-1 0 16,0 0-16,0 0 0,0 0 0,22-21 15,-1-1-15,-21 1 0,21-21 16,-20 21-16,20-22 0,0 1 0,-21 21 15,22-43-15,-22 22 0,21 0 16,-21-1-16,1 1 0,-1 0 0,-21-1 16,0 22-16,21 0 0,-21 0 15,0 42 17,0 0-32,0 22 0,0-22 15,0 21-15,0 0 0,0-20 16,0 20-16,0 0 0,0 1 0,0-22 15,21 21-15,-21-21 0,21 0 16,-21 1-16,21-1 0,1 0 0,-22 0 16,21-21-16,0 21 0,0-21 15,0 0-15,0 0 0,1 0 16,-1 0-16,0-21 0,0 0 0,0 0 16,-21 0-16,21-1 0,1-20 15</inkml:trace>
  <inkml:trace contextRef="#ctx0" brushRef="#br0" timeOffset="3223.86">3958 529 0,'0'0'0,"21"0"15,0 0 1,22 0-16,-22 0 0,21 0 16,1 0-16,-1 0 0,21-21 15,-20 21-15,20 0 0,-20-21 0,20 21 16,-21 0-16,1 0 0,-22 0 15,21-21-15,-21 21 0</inkml:trace>
  <inkml:trace contextRef="#ctx0" brushRef="#br0" timeOffset="3829.25">6773 550 0,'0'0'0,"-21"-84"31,0 63-31,21-1 0,0 1 0,0 0 16,-21 0-16,0 0 0,21 0 16,-22-1-16,22 1 0,-21 0 15,0 42 16,21 22-31,0-1 0,0 0 0,0 1 16,0 20-16,0 1 0,0-1 16,0 22-16,0-22 0,-21 22 0,21 0 15,-21-22-15,21 1 0,-21-1 0,21 1 16,0-1-16,-22-21 0,1 1 16,21-1-16,-21 0 0,21-20 15,0 20-15,-21-21 0,21 0 16,-21 0-16,21-42 31,0 0-31,0 0 0,0 0 0</inkml:trace>
  <inkml:trace contextRef="#ctx0" brushRef="#br0" timeOffset="4297.97">6138 487 0,'0'0'0,"0"-21"0,-21 0 16,0 21-16,0-22 0,21 1 15,0 0-15,0 0 0,0 0 16,0 0-16,0-1 0,0 1 0,0 0 16,21 0-16,0 0 0,0 0 15,0-1-15,22 1 0,-1 21 0,22-21 16,-1 21-16,1 0 0,20 0 15,22 21-15,-21 0 0,-1 1 0,22-1 16,-21 21-16,0 0 0,-1 1 16,-20 20-16,20-20 0,-20 20 0,-1-21 15,-20 22-15,-1-1 16,-21 1-16,0-1 0,-21 1 0,0-1 16,0 1-16,-21-1 0,-21 1 15,21-22-15,-43 22 0,22-22 0,-22 0 16,1 1-16,-1-1 0,1-21 0,-22 0 15,1 22-15,20-22 0,-21-21 16,1 21-16,20 0 0,-20-21 0,20 0 16,1 0-16,20 0 0,-20 0 15,20 0-15,22 0 0,-21 0 0,21-21 16,0 21-16,-1-21 0,22 0 16,0 0-16,0-1 15,22 22-15,-1-21 0,0 0 16,0 0-16,21 0 0</inkml:trace>
  <inkml:trace contextRef="#ctx0" brushRef="#br0" timeOffset="4945.01">7641 762 0,'0'0'0,"0"-21"15,-21 21-15,21-21 16,-21 21 0,21-21-16,0-1 15,0 1-15,21 21 0,0-21 0,0 21 16,0 0-16,1-21 15,-1 21-15,0 0 0,21 0 0,-21 0 16,22 0-16,-22 21 0,21 0 16,-21 0-16,22 1 0,-1-1 0,-21 0 15,0 21-15,1 1 0,-1-1 16,0-21-16,-21 21 0,21 1 0,-21-1 16,0-21-16,0 22 0,0-22 15,0 21-15,-21-21 0,0 0 16,0 1-16,21-1 15,-22-21-15,1 0 0,0 0 16,21-21 0,0-1-16,-21 1 0,21 0 15,0 0-15,0-21 0,0 20 0,0-20 16,0 21-16,21-21 0,-21 20 16,21-20-16,0 21 0,-21 0 0,22 0 15,-1-1-15,0 1 0,0 0 16,0 0-16,0 21 0,1-21 0,-1 0 15,0 21-15,0-22 16,0 22-16</inkml:trace>
  <inkml:trace contextRef="#ctx0" brushRef="#br0" timeOffset="5184.83">8636 635 0,'0'21'16,"0"0"-1,0 1-15,0-1 0,0 0 0,0 21 16,-21-21-16,21 1 0,0 20 16,0-21-16,-21 0 0,21 22 0,0-22 15,0 0-15,0 0 0,0 0 16,0 0-16,0 1 0,0-1 16,0 0-16,0-42 31,21 0-16,0-1-15,0 1 0</inkml:trace>
  <inkml:trace contextRef="#ctx0" brushRef="#br0" timeOffset="5597">8594 275 0,'0'0'0,"-22"21"16,-41 85-1,63-85-15,0 1 16,0-1-16,0 0 0,0 0 0,0 0 16,21-21-16,0 0 15,0 0-15,1 0 0,-1 0 0,0 0 16,21 0-16,-21-21 15,1 21-15,-1-21 0,21 0 0,-21 0 16,0-1-16,-21 1 0,0 0 16,22 0-16,-22 0 0,0 0 0,0-1 15,-22-20-15,1 21 0,0 21 16,0-21-16,0 0 0,0 21 0,-1 0 16,-20 0-16,21 0 0,0 0 15,0 0-15,-1 21 0,1 0 0,21 0 16,0 0-16,0 0 0,0 22 15,0-22-15,0 0 0,0 21 0,0-20 16,0-1-16,0 0 0,0 0 16,21 0-16,1 0 0,-1 1 0</inkml:trace>
  <inkml:trace contextRef="#ctx0" brushRef="#br0" timeOffset="5917">9102 593 0,'0'0'0,"0"-21"0,0 42 47,21 0-47,-21 0 0,0 0 16,21 0-16,-21 22 0,21-22 15,-21 21-15,0-21 0,0 22 0,0-1 16,0 0-16,0-20 0,21 20 16,-21-21-16,0 0 0,0 0 0,0 1 15,21-1-15,-21 0 0,0 0 16,0-42 15,22 21-31,-22-21 0,21 0 0,-21-1 16,0 1-16</inkml:trace>
  <inkml:trace contextRef="#ctx0" brushRef="#br0" timeOffset="6183.98">9504 487 0,'0'0'15,"0"21"16,-21 0-31,21 0 0,-22 1 16,1-1-16,21 0 0,-21 21 0,0-21 16,0 22-16,21-1 0,-21-21 15,-1 22-15,1-1 0,0 0 16,0-21-16,21 22 0,-21-22 0,21 21 16,-21-21-16,21 1 0,0-1 15,0 0-15,21-21 31,0 0-31</inkml:trace>
  <inkml:trace contextRef="#ctx0" brushRef="#br0" timeOffset="6636.47">9737 826 0,'0'0'0,"21"0"31,0 0-31,0 0 16,0-22-16,0 1 0,1 21 0,-1-21 15,0 0-15,0 21 0,0-21 16,0 0-16,1-1 0,-1 1 0,-21 0 15,21 0-15,-21 0 0,0 0 0,0-1 16,0 1 0,-21 21-16,0 0 0,-1 0 15,1 0-15,0 0 0,0 0 16,0 21-16,0 1 0,-1-1 0,1 0 16,0 0-16,0 21 0,21-20 15,0 20-15,-21 0 0,21-21 0,-21 22 16,21-22-16,0 21 0,0-21 0,0 22 15,0-22-15,0 0 0,0 0 16,0 0-16,21 1 0,0-1 0,21 0 16,-21-21-16,1 0 15,20 0-15,-21 0 0,21 0 16,1 0-16,-1-21 0,0 0 16,1-1-16,-1 1 0</inkml:trace>
  <inkml:trace contextRef="#ctx0" brushRef="#br0" timeOffset="7156.9">10604 550 0,'0'-21'15,"0"42"17,0 1-32,0 20 15,-21-21-15,21 0 16,0 0-16,0 22 0,0-1 0,0-21 15,0 22-15,0-22 0,0 21 16,0-21-16,0 22 0,-21-22 0,21 0 16,0 0-16,0 0 0,0 0 15,0 1-15,0-1 16,-21-42 15,21-1-31,0 1 0,0 0 16,0 0-16,0-21 0,0-1 15,0 22-15,0-21 0,0-1 16,21 1-16,0 0 0,-21-1 16,21 1-16,22 0 0,-22-1 0,0 1 15,21 21-15,1-21 0,-1 20 16,0 1-16,1 0 0,-1 21 0,22 0 16,-22 0-16,0 0 0,1 21 15,-1 0-15,0 22 0,-21-22 0,22 21 16,-22 1-16,0-1 0,0 0 15,0 1-15,-21-1 0,0 0 0,0 1 16,0-1-16,0 0 0,0-21 0,0 22 16,0-22-16,-21 0 0,21 0 15,0 0-15,-21 1 0,0-1 16,0-21 15,0-21-31</inkml:trace>
  <inkml:trace contextRef="#ctx0" brushRef="#br0" timeOffset="8464">2159 1799 0,'0'0'0,"-21"0"0,0 0 0,-22 0 16,22 0-16,0 0 0,0 0 15,0 0-15,-1 21 0,1-21 0,0 0 16,0 0-16,0 0 0,0 0 16,-1 0-16,1 0 15,42 0 32,1 0-31,-1 0-16,0 0 0,0 0 15,0 0-15,0 0 0,1 0 0,20 0 16,0 0-16,1 0 0,-1 0 16,0 0-16,22 0 0,-1 0 15,1 0-15,20 0 0,1-21 0,-21 21 16,20 0-16,1 0 0,0 0 16,-1 0-16,1 0 0,0 0 0,-1 0 15,1 0-15,21 0 0,0 0 16,-1 0-16,1 0 0,0 0 0,-21-21 15,21 21-15,21 0 0,-22 0 16,22 0-16,-21 0 0,21 0 16,0 0-16,-21 0 0,21 0 0,-21 0 0,21 0 15,0 0-15,0-21 0,0 21 16,0 0-16,0 0 0,21 0 16,-21 0-16,0 0 0,0 0 15,21 0-15,0 0 0,-21 0 0,0 0 16,0 0-16,0-21 0,0 21 15,22 0-15,-22 0 0,0 0 0,0 0 16,0 0-16,0 0 0,0 0 16,0 0-16,0 0 0,21 0 0,-21 0 15,0-21-15,0 21 0,0 0 16,0 0-16,0 0 0,0 0 0,0 0 16,0 0-16,-21 0 0,21 0 15,-22 0-15,1 0 0,-21 0 16,21 0-16,-22 0 0,1 0 0,-21 0 15,20 0-15,1 0 0,-22 0 16,1 0-16,-1 0 0,1 0 0,-22 0 16,22 0-16,-22 0 0,-21 0 15,22 0-15,-22 0 0,0 0 0,0 0 16,0 0 0,-21-22 15,0 1 0</inkml:trace>
  <inkml:trace contextRef="#ctx0" brushRef="#br0" timeOffset="8584.45">11515 1736 0,'0'0'0,"0"21"32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03:15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4487 0,'21'0'0,"-21"-21"31,0 0-15,0 0-16,0 0 0,0 0 15,0-22-15,-21 22 0,-1-21 16,22 21-16,-21-1 0,0-20 15,0 21-15,0 0 0,0 0 0,-1-1 16,-20 1-16,21 21 0,-21 0 16,20 0-16,1 0 0,-21 0 0,21 21 15,-22 1-15,22-1 0,-21 21 16,21-21-16,0 22 0,-1-1 0,1 0 16,0 22-16,0-22 0,21 0 15,-21 1-15,21 20 0,0-20 16,0 20-16,0-21 0,0 1 0,0-1 15,0 22-15,0-43 0,0 21 16,21-21-16,0 0 0,0 1 16,0-1-16,1-21 0,-1 0 15,0 0-15,21-21 0,-21-1 0,1 1 16,20-21-16,0 21 0,1-43 16,-1 22-16,0 0 0,1-22 0,-1 1 15,0-1-15,1-21 0,20 1 16,-21-1-16,1 0 0,-1 1 0,-21-1 15,22 0-15,-22 1 0,0 20 16,-21 1-16,0-1 0,0 22 0,0 0 16,0-1-16,-21 22 0,0 0 15,-22 21-15,22 0 0,-21 0 16,-1 21-16,1 0 0,21 22 16,-21-22-16,-1 42 0,22-20 0,0 20 15,21 22-15,0-1 0,0-20 16,0 21-16,0-1 0,0-20 0,21-1 15,0 1-15,0-22 0,22 0 16,-22 1-16,21-1 0,-21-21 0,22 22 16,-1-22-16,-21 0 0,22 0 15,-22-21-15,21 21 0,-21-21 0,22 0 16,-22 0-16,0 0 0,21 0 16,-21 0-16,1-21 0</inkml:trace>
  <inkml:trace contextRef="#ctx0" brushRef="#br0" timeOffset="183.55">3281 4382 0,'0'0'0,"-21"0"16,-1 0-16,1 0 16,0 0-1,21-22 16,21 1-31,0 0 16,22 21-16</inkml:trace>
  <inkml:trace contextRef="#ctx0" brushRef="#br0" timeOffset="843.2">4149 4445 0,'0'0'0,"0"21"0,0 22 16,-22-43-16,44-22 47,-1 22-47,0-42 0,0 21 0,21 0 16,1-22-16,-1 1 0,0 0 0,22-1 15,-22-20-15,1-1 0,20 1 16,-21 21-16,1-22 0,-22 22 0,21-22 15,-21 22-15,-21 0 0,0-1 16,0 1-16,0 21 0,-21 0 0,0-1 16,0 22-16,-21 0 0,-1 0 15,1 0-15,0 0 0,-1 22 0,1-1 16,0 21-16,-1 0 0,22 1 16,-21 20-16,21 22 0,-1-22 15,1 22-15,0 0 0,21-1 0,-21 22 16,0-21-16,21 21 0,-21 0 15,21 21-15,-22-22 0,1 22 0,0-21 16,21 21-16,-21-21 0,0 0 16,0 21-16,-1-21 0,1-22 0,21 22 15,-21-21-15,21 0 0,0-22 0,0 1 16,0-1-16,0-21 0,0 1 16,0-22-16,21 21 0,0-42 0,1 21 15,-1-21-15,0 0 0,21-21 0,-21 0 16,22 0-16,-1 0 0,0-22 15,1 1-15,20-21 0,-20 20 16,-1-20-16,0-22 0,1 22 0,-1-22 16,-21 0-16,0 22 0,-21-22 15,0 0-15,0 1 0,0-1 0,-21 0 16,-21 1-16,-1-1 0,1 22 0,0-1 16,-22 1-16,22 20 0,0 1 15,-1 0-15,1 20 0,0 1 0,20 0 16,1 0-16,21 0 15,0 0-15,21-1 16,1 22-16,20 0 16,-21-21-16,21 21 0,1-21 0,-1 0 15,0 21-15,1-21 0</inkml:trace>
  <inkml:trace contextRef="#ctx0" brushRef="#br0" timeOffset="1164.17">4762 4424 0,'22'-21'16,"-1"0"0,-21-1-16,21 1 0,0 21 15,0-21-15,0-21 0,1 21 0,20-1 16,-21-20-16,0 0 0,0 21 16,1-22-16,-1 22 0,0-21 15,-21 21-15,0-1 0,-21 22 16,-22 0-1,22 0-15,-21 22 0,0 20 0,-1-21 16,1 21-16,0 1 0,-1 20 16,22-20-16,-21-1 0,21 0 0,-1 1 15,22-1-15,0 0 0,0-21 16,0 22-16,22-22 0,-1 0 0,0 0 16,21-21-16,-21 21 0,22-21 0,20 0 15,-20 0-15,-1 0 0,21 0 16,-20-21-16,20 0 0,-20 0 0,20 0 15</inkml:trace>
  <inkml:trace contextRef="#ctx0" brushRef="#br0" timeOffset="1656.53">6350 3281 0,'-42'-21'31,"20"21"-31,1 0 0,0 21 16,21 0-16,-21 21 0,0 1 0,0 20 15,-1 1-15,1-1 0,0 22 0,0 0 16,0-1-16,0 1 0,-1 21 16,1-22-16,0 22 0,0-21 0,0 0 15,21-1-15,0-20 0,0 20 16,0-20-16,0-1 0,0-20 0,21 20 16,0-20-16,21-22 0,1 21 0,-22-21 15,21-21-15,22 0 0,-22 0 16,0 0-16,22 0 0</inkml:trace>
  <inkml:trace contextRef="#ctx0" brushRef="#br0" timeOffset="2063.57">6816 3852 0,'0'0'0,"21"0"31,-21 22-31,0 20 0,0-21 16,0 43-16,0-22 0,0 21 0,0-20 15,-21 20-15,-1-20 0,1 20 16,21-21-16,-21 22 0,0-22 0,0-21 16,0 22-16,-1-22 0,1 21 15,21-21-15,0 1 16,21-44-1,1 1-15,-1 0 0,0-21 16,0 21-16,0-22 0</inkml:trace>
  <inkml:trace contextRef="#ctx0" brushRef="#br0" timeOffset="2467.17">6794 3831 0,'0'0'0,"0"-21"0,0 0 0,0 0 0,22 21 31,20 0-31,-21 0 0,0 0 0,22 0 15,-1 0-15,-21 0 0,21 0 16,1 21-16,-22 0 0,21 0 16,-21 0-16,1 22 0,-22-22 0,0 21 15,0 1-15,0-22 0,0 21 16,-43 0-16,22-20 0,-21 20 0,-1 0 16,22-21-16,-21 1 0,0-1 15,20 0-15,-20-21 0,42-21 31,21 0-31,0-1 16,1 1-16,20 21 0,-21 0 0,21-21 16,-20 21-16,20 0 0,-21 0 15,0 21-15,0 0 0,1-21 16,-1 22-16,-21-1 0,0 0 0,0 0 16,0 0-16,-21 0 0,-1 22 15,1-22-15,-21 0 0,0 0 0,-1 0 16,1 22-16,0-22 0,-1-21 0,1 21 15,0 0-15,-1-21 0,22 0 16,0 21-16,0-21 0,0 0 0,21-21 31,0 0-31,21 21 0</inkml:trace>
  <inkml:trace contextRef="#ctx0" brushRef="#br0" timeOffset="2991.18">7493 4128 0,'0'0'0,"21"0"0,-21 21 16,0 0-1,-21-21-15,0 21 0,21 0 0,-21 0 16,-1 1-16,22 20 0,0-21 16,0 0-16,0 0 0,0 1 0,0-1 15,0 0-15,0 0 0,22-21 16,-1 0-16,0 0 0,0 0 15,0 0-15,22 0 0,-1-21 16,-21 0-16,21 0 0,1-1 0,-1 1 16,-21-21-16,22 21 0,-22-22 15,21 1-15,-21 21 0,0-21 0,-21 20 16,22 1-16,-22 0 0,21 0 16,-21 42-1,0 0-15,-21 22 0,-1-22 16,1 21-16,21 0 0,-21 22 15,0-22-15,21 22 0,0-1 0,0 1 16,0-1-16,0 22 0,0 0 0,-21-1 16,21 1-16,-21 21 0,21-22 15,0 1-15,0 0 0,-22-22 0,1 22 16,21-22-16,-21 1 0,21-1 16,-21 1-16,21-22 0,-21 1 0,0-22 15,-1 21-15,1-21 0,0-21 16,0 21-16,-21-21 0,20 0 0,-20 0 15,21-21-15,-21 0 0,20-21 0,-20 21 16,21-43-16,0 22 0,0-22 16,-1 1-16,22-1 0,0 1 0,0-1 15,0-20-15,22 20 0,-1-21 0,0 22 16,0-1-16,21-20 0,1 20 16</inkml:trace>
  <inkml:trace contextRef="#ctx0" brushRef="#br0" timeOffset="3163.92">8318 4128 0,'0'0'0,"22"-22"0,-1 1 0,0 21 15,-21 21-15,0 1 16,0-1-16,0 0 16,0 0-16,0 0 0,0 0 0,0 1 15,0-44 16</inkml:trace>
  <inkml:trace contextRef="#ctx0" brushRef="#br0" timeOffset="3387.89">8699 3662 0,'-42'0'16,"21"0"-16,0 21 0,21 0 15,-21 0-15,-1 22 0,22-22 0,0 42 16,-21-20-16,0 20 0,0-20 16,21 20-16,0 1 0,0-1 0,0-21 15,0 1-15,0-1 0,0 0 16,0 1-16,0-22 0,0 0 16,21-21-16,0 0 15,0 0-15</inkml:trace>
  <inkml:trace contextRef="#ctx0" brushRef="#br0" timeOffset="3840.23">8530 3090 0,'-21'0'15,"0"0"-15,21 22 16,0-1-16,0 0 0,0 0 16,21 0-16,0 0 0,0 1 15,22-1-15</inkml:trace>
  <inkml:trace contextRef="#ctx0" brushRef="#br0" timeOffset="4395.18">9461 3979 0,'0'0'16,"0"-21"0,0 0-16,-21 0 15,0 0-15,0 0 16,0-1-16,0 1 0,-1 21 0,1 0 15,0-21-15,0 21 0,0 0 0,0 0 16,-1 21-16,-20 0 0,21 1 16,0 20-16,0 0 0,-22 1 0,22-1 15,0 21-15,0-20 0,0 20 16,-1 1-16,22-22 0,0 0 0,0 1 16,22-1-16,-1-21 0,0 0 0,21 1 15,1-1-15,-1 0 0,0-21 16,22 0-16,-22 0 0,0 0 0,1-21 15,20 0-15,-20-1 0,-1-20 0,21 21 16,-20-21-16,-1-22 16,22 22-16,-22-22 0,0-20 0,-21 20 15,22-21-15,-1 1 0,-21-1 0,0 0 16,1 1-16,-1-1 0,-21-21 16,0 43-16,0-22 0,0 22 0,-21 20 15,-1 1-15,1 0 0,0 20 16,-21 1-16,21 21 0,-22 0 0,22 21 15,-21 22-15,21-1 0,-1 0 16,-20 43-16,42-21 0,-21-1 0,21 22 16,0-1-16,0-20 0,0 21 0,0-1 15,0-20-15,21 20 16,21-20-16,-20-1 0,20-20 0,0 20 16,1-20-16,-1-22 0,0 0 0,22 0 15,-22 0-15,0-21 0,22 0 16</inkml:trace>
  <inkml:trace contextRef="#ctx0" brushRef="#br0" timeOffset="4695.77">11790 3387 0,'0'0'0,"-21"-170"31,-1 149-31,1 0 0,0 21 0,0 0 15,0 0-15,-22 0 0,22 42 16,0-20-16,-21 41 0,21-21 0,-1 22 16,1 21-16,0-22 0,0 22 15,0-1-15,0 22 0,-1-21 0,1 21 16,0-22-16,21 1 0,-21 0 0,21-22 16,0 1-16,0-1 0,21-20 15,0 20-15,0-42 0,1 22 0,20-22 16,0 0-16,-21 0 0,22 0 0,-1-21 15,0 0-15,1 0 0,-1-21 16,0 0-16,1 0 0,-1 0 16,0-22-16</inkml:trace>
  <inkml:trace contextRef="#ctx0" brushRef="#br0" timeOffset="4899.97">12277 3683 0,'0'0'0,"0"-21"0,-22 21 0,1 0 15,0 0-15,0 0 0,0 0 0,0 21 16,-1 0-16,1 0 0,0 1 16,21-1-16,-21 0 0,21 0 15,0 0-15,0 0 0,0 1 16,21-22 0,0 0-16,0 0 0,22 0 15,-1-22-15,-21 22 0,22-21 16,-1-21-16</inkml:trace>
  <inkml:trace contextRef="#ctx0" brushRef="#br0" timeOffset="5048.39">12700 3577 0,'0'21'0,"0"1"0,-21 20 16,0-21-16,-1 0 0,22 22 16,-21-22-16,0 21 0,21-21 15,-21 0-15,21 22 0,0-22 0,0 0 16,0 0-16,0 0 0,0 1 15,21-22-15</inkml:trace>
  <inkml:trace contextRef="#ctx0" brushRef="#br0" timeOffset="5423.28">14287 3514 0,'0'0'0,"0"-21"31,0 42-31,0 0 16,0 0-16,0 21 0,0 1 15,0-1-15,0 22 0,-21-22 16,21 21-16,0 1 0,0-1 0,0 1 16,-21-1-16,21 1 0,0-22 15,-21 1-15,21-1 0,0 0 0,-21-21 16,21 1-16,0-1 0,0 0 15</inkml:trace>
  <inkml:trace contextRef="#ctx0" brushRef="#br0" timeOffset="5768.19">14647 2921 0,'0'0'0,"21"-21"0,1 21 0,-1 0 15,0 0-15,21 21 0,-21 0 0,22 22 16,-1-1-16,0 0 0,1 43 16,-1-22-16,0 22 0,-20 0 0,20 21 15,-21-22-15,0 1 0,0 21 0,-21 0 16,0-22-16,0 22 0,0-21 15,0-1-15,-21-20 0,0 21 16,-21-22-16,21-21 0,-22 1 0,1-1 16,0 0-16,-1-20 0,1-1 15,0 0-15,20 0 0,-20-21 0,21 0 16,0 0-16,0 0 0,21-21 16,0 0-16,0-22 15,21 22-15,21-21 0,-21-22 0</inkml:trace>
  <inkml:trace contextRef="#ctx0" brushRef="#br0" timeOffset="6060.19">15430 2625 0,'0'0'0,"106"106"16,-63-64-1,20 21-15,-21 22 0,1 0 16,-1-1-16,0 22 0,1 0 0,-22 21 16,0-21-16,-21 0 0,0 0 0,0-1 15,0 1-15,-21 0 16,0-21-16,0-1 0,-1-20 0,1 21 0,0-43 16,0 21-16,-21-20 0,20-1 0,-20-21 15,21 0-15,-21 1 16,20-1-16,-20 0 0,21-21 0,0 0 15,0 0-15,21-21 16,0 0-16,21-1 0</inkml:trace>
  <inkml:trace contextRef="#ctx0" brushRef="#br0" timeOffset="6283.8">17293 3874 0,'-21'21'15,"0"-21"1,0 21-16,-1-21 0,1 0 16,0 21-16,0-21 0,0 0 15,42 0 1</inkml:trace>
  <inkml:trace contextRef="#ctx0" brushRef="#br0" timeOffset="7315.19">18182 4360 0,'-85'43'15,"64"-43"-15,21-21 32,0-1-17,0 1-15,21 0 0,1-21 0,-1-1 16,0 1-16,21-21 0,-21 20 15,22-20-15,-1-1 0,22 1 0,-22-22 16,0 22-16,22-22 0,-22 0 0,22 22 16,-43-22-16,21 22 0,-21 20 15,-21 1-15,0 0 0,0 20 0,-21 1 16,-21 21-16,-1 0 0,-20 21 16,21 22-16,-22-1 0,1 0 0,-1 1 15,22-1-15,-1 22 0,22-1 16,0-21-16,21 22 0,0-22 0,0 22 15,0-22-15,42 0 0,-20 22 16,20-22-16,-21 1 0,21-1 16,1 0-16,-1-21 0,-21 22 0,0-22 15,1 0-15,-1 0 0,-21 0 16,-21-21-16,-1 0 16,1 0-16,-21-21 0,0-21 15,-1 21-15,1 0 0,0-22 0,-1 22 16,1-21-16,0 21 0,-1-1 0,22 1 15,0 21-15,0 0 0,0 0 16,21 21-16,0 1 16,0-1-16,0 21 0,21-21 15,0 22-15,0-22 0,21 21 16,-20-21-16,20 0 0,0 1 0,1-1 16,20-21-16,-21 21 0,22-21 15,-1 0-15,1 0 0,-1 0 0,1-21 16,-22 0-16,22-1 0,-1 1 15,-20 0-15,-1-21 0,0 21 0,1-22 16,-1-20-16,-21 20 0,0 1 16,0 0-16,-21-1 0,0 22 0,0 0 15,0 0-15,0 0 0,-21 42 16,0 0 0,0 0-16,21 22 0,-21-22 0,0 21 15,21 0-15,-22 1 16,22 20-16,-21-42 0,21 22 0,0-1 15,0-21-15,0 22 0,0-22 0,0 0 16,21-21-16,1 0 0,-1 21 16,0-21-16,0 0 0,0 0 0,22-21 15,-1 0-15,0 21 0,1-43 16,-1 22-16,21-21 0,-20 21 0,-1-22 16,22 1-16,-22 0 0,0-1 15,1 1-15,-22 21 0,21 0 0,-21 0 16,0 21-16,-21 21 31,0 0-31,0 21 0,0-21 16,0 1-16,-21 20 0,21-21 0,0 21 15,0-20-15,0-1 0,0 0 16,21 0-16,1 0 0,-1 0 0,21 1 16,-21-1-16,22-21 0,-1 21 15,-21-21-15,43 0 0,-22 0 0,0 0 16,22 0-16,-22 0 0,22 0 0,-1 0 15,-21 0-15,22-21 0,-22 0 16,22 21-16,-22-22 0,0-20 0</inkml:trace>
  <inkml:trace contextRef="#ctx0" brushRef="#br0" timeOffset="7728.17">20722 3958 0,'0'0'0,"0"-21"0,-127-85 16,85 106-1,-1 0-15,22 0 0,-21 0 0,0 0 16,-1 21-16,1 1 0,21-1 15,-22 21-15,22-21 0,0 22 0,0-22 16,0 21-16,21 0 0,0-20 16,0 20-16,0-21 0,21 21 0,0-20 15,0-22-15,0 21 0,22 0 0,-22-21 16,21 0-16,1 0 0,-1 0 16,0 0-16,1-21 0,-1 0 15,0-1-15,-21-20 0,22 0 0,-1-1 16,-21 1-16,22-21 0,-22 20 15,0-20-15,0-1 0,-21 1 0,0-22 16,0 22-16,21-1 0,-21-21 16,0 22-16,0 21 0,0-1 0,0 1 15,0 21-15,0 0 0,0 42 16,-21 0-16,0 0 0,0 43 16,0-22-16,-1 21 0,1 1 15,0-1-15,0 1 0,0-1 0,0 1 16,21-1-16,-22 22 0,22-43 15,0 22-15,0-1 0,0-20 16,22-1-16,-1 0 0,0 1 0,0-22 16,0 0-16,0 0 0,22 0 15,-22-21-15,0 0 0,0 0 0,0-21 16,1 0-16</inkml:trace>
  <inkml:trace contextRef="#ctx0" brushRef="#br0" timeOffset="7988.19">21548 3196 0,'0'0'16,"0"-42"-16,0-43 15,0 106 1,0 1-16,-22 20 0,1 0 0,0 22 16,0-1-16,0 1 0,0 20 0,-1-20 15,1 21-15,0-22 0,0 22 16,0-22-16,0 22 0,-1-22 0,1 1 15,0-22-15,0 22 0,0-22 16,21-21-16,-21 22 0,21-22 0,-22 0 16,22-42-1,22 0 1,20-1-16,-21-20 0,21 0 0</inkml:trace>
  <inkml:trace contextRef="#ctx0" brushRef="#br0" timeOffset="9116.04">21865 3471 0,'0'0'0,"21"-21"0,-21 0 32,-21 42-32,-21 0 0,-1 1 15,-20-1-15,21 21 0,-22-21 0,1 22 16,-1-22-16,1 21 0,20 0 16,-20-20-16,20 20 0,1-21 0,21 0 15,-21 22-15,20-22 0,22 21 0,0-21 16,0 22-16,0-22 0,0 21 15,0-21-15,0 0 0,22 1 0,20 20 16,-21-21-16,0 0 16,22 0-16,-1-21 0,0 22 0,1-22 15,-1 0-15,0 0 0,1 0 0,20 0 16,-21 0-16,1 0 0,20-22 16,-20 1-16,-1-21 0,0 0 0,1 20 15,-1-20-15,-21 0 0,21-1 16,-20 1-16,-22 0 0,0 21 0,0-1 15,0 1-15,0 0 0,-22 21 16,1 0-16,0 0 16,0 0-16,0 21 0,-22 0 0,22 22 15,0-22-15,0 0 16,0 21-16,21-20 0,0 20 0,0-21 16,0 0-16,0 0 0,0 1 15,21-1-15,0 0 0,0-21 0,0 0 16,22 0-16,-22 0 0,21 0 0,1 0 15,-1 0-15,0-21 0,1 0 16,-1-1-16,0-20 0,1 21 0,-22-21 16,21-1-16,0 22 0,-20-21 15,-1 21-15,0-1 0,-21-20 0,0 21 16,-21 42 15,0-21-31,-1 21 0,1 22 0,0-22 16,21 0-16,0 21 0,0-21 15,0 22-15,0-22 0,0 0 0,21 0 16,0 0-16,1 1 0,20-22 16,0 0-16,1 0 0,-1 0 0,0 0 15,1 0-15,-1-22 0,21 1 0,-20 0 16,-1-21-16,0 21 0,1-22 16,-1 1-16,-21 21 0,22-22 0,-22 1 15,0 21-15,0 0 0,-21 0 16,-21 42 15,0 0-31,-22 21 0,22 1 0,0-1 16,21 0-16,-21 22 0,0-1 0,21 1 15,0-1-15,0 22 0,0-22 16,0 1-16,0-1 0,0 1 0,0-1 16,0 22-16,21-21 0,0-1 0,-21 22 15,0-22-15,0 1 0,0-1 16,0 1-16,0-22 0,-21 0 0,0 22 15,-22-43-15,22 21 0,-21-20 0,0-1 16,-1 0-16,-20-21 0,20 0 16,1 0-16,0 0 0,-1-21 15,1 0-15,21-1 0,0 1 0,0-21 16,21 0-16,0-1 0,0-20 16,42-1-16,-21 1 0,43-22 0,-22 22 15,21-22-15,22 0 0,-21 1 0,20-22 16,1 21-16,0-21 0,-1 22 15,1-22-15,-22 21 0,22 0 0,-21 22 16,-1-1-16,1 1 0,-22 21 16,-21-1-16,0 1 0,0 21 0,-21 0 15,-21 21-15,0 0 16,0 21-16,-21 0 0,-1-21 0,22 42 16,-21-21-16,-1 1 0,1-1 15,21 0-15,0 21 0,0-21 16,21 1-16,0 20 0,0-21 0,0 21 15,0-20-15,21 20 0,0 0 16,-21-21-16,21 22 0,-21-22 0,21 0 16,-21 0-16,0 0 0,0 1 15,-21-1-15,-21-21 0,21 0 0,-22 0 16,1 0-16,-22 0 0,22-21 0,0 21 16</inkml:trace>
  <inkml:trace contextRef="#ctx0" brushRef="#br0" timeOffset="9507.42">25061 2371 0,'0'0'0,"-21"42"0,-21-21 0,-1 22 16,1-1-16,0 21 0,-22 1 0,22-1 16,0 22-16,-1 0 0,1-1 15,-22 22-15,22 0 0,0 0 0,-1 0 16,1-22-16,21 22 0,-21-21 0,20 0 15,1-22-15,0 22 0,21-22 16,0-20-16,0 20 0,0-21 0,21 1 16,0-22-16,1 0 0,20 0 15,0 0-15,1-21 0,-1 0 0,0 0 16,1-21-16,20 0 0,-21-21 0,22-1 16,-22 1-16,22 0 15,-22-1-15</inkml:trace>
  <inkml:trace contextRef="#ctx0" brushRef="#br0" timeOffset="9705.17">25252 2942 0,'0'0'0,"0"-21"0,-21 0 31,-1 21-31,1 0 0,0 21 0,0 0 16,0 0-16,0 1 0,21-1 15,0 0-15,-22 0 0,22 21 0,-21-20 16,21-1-16,0 21 0,0-21 15,0 0-15,0 1 0,0-1 16,21-21 0,-21-21-16</inkml:trace>
  <inkml:trace contextRef="#ctx0" brushRef="#br0" timeOffset="9880.19">25463 2879 0,'-21'21'15,"21"0"1,-21 0-16,0 0 0,0 1 16,0-1-16,21 0 0,-22 0 15,22 0-15,-21 0 0,21 1 0,0-1 16,0 0-16,21-21 16,1 0-1</inkml:trace>
  <inkml:trace contextRef="#ctx0" brushRef="#br0" timeOffset="10147.4">26204 2752 0,'0'0'0,"21"-21"0,1-1 0,-22 44 31,0 20-31,0-21 0,-22 21 0,1-20 16,0 41-16,21-21 0,-42 22 15,21-1-15,-1 22 0,1-21 0,0 20 16,-21 1-16,21-22 0,-1 22 16,1-21-16,0-22 0,0 21 0,0-20 15,0-1-15,-1-21 0,22 22 0,0-22 16,-21 0-16,21 0 16,21-21-16,1 0 15,20-21-15,-21 0 0,21 0 16</inkml:trace>
  <inkml:trace contextRef="#ctx0" brushRef="#br0" timeOffset="10360.19">26649 2942 0,'0'0'0,"21"-42"0,0-64 32,-21 127-32,0 0 15,-21 22-15,0-22 0,0 21 16,-1 1-16,1 20 0,21 1 0,-21-1 15,0 1-15,0-1 0,21 22 16,-21-43-16,21 22 0,0-1 0,0-21 16,0 1-16,0-22 0,0 21 15,0-21-15,-22 1 16,1-22-16</inkml:trace>
  <inkml:trace contextRef="#ctx0" brushRef="#br0" timeOffset="10539.43">25950 3471 0,'0'0'0,"-42"-21"31,63 21-31,0 0 0,0 0 16,22 0-16,-22 0 0,21 0 16,22 0-16,-22 0 0,22 0 15,-1 0-15,1 0 0,-1 0 0,1-21 16,-1 0-16,1 21 0,-1-21 15,1 21-15</inkml:trace>
  <inkml:trace contextRef="#ctx0" brushRef="#br0" timeOffset="10883.75">26924 3344 0,'0'0'16,"-21"22"-16,42-22 31,0 0-31,0 0 0,22 0 15,-22 0-15,21-22 0,0 22 16,-20-21-16,20 0 0,0 0 16,-21 0-16,1 0 0,-1-1 0,0-20 15,0 21-15,-21 0 0,0 0 16,0-1-16,0 1 0,-21 21 16,0 0-16,-22 0 0,22 0 15,-21 0-15,0 21 0,-1 1 0,-20-1 16,42 21-16,-22 0 0,1 1 15,21-1-15,0 0 0,-1 22 0,22-22 16,0 1-16,0-1 0,0 0 16,22-21-16,-1 22 0,0-22 0,0 0 15,0 0-15,22 0 0,-1-21 16,0 0-16,-21 0 0,22 0 16,20 0-16,-20 0 0,-1 0 0,0-21 15,1 0-15</inkml:trace>
  <inkml:trace contextRef="#ctx0" brushRef="#br0" timeOffset="11139.85">27876 2667 0,'0'0'0,"-21"-42"32,0 63-32,0 0 0,0 0 0,0 22 15,21-1-15,-22 0 0,1 1 16,0 20-16,21-21 0,0 22 0,-21 21 15,0-22-15,21 1 0,0-1 16,0 22-16,0-22 0,0-20 0,0 20 16,0-21-16,0 1 0,0-22 15,0 21-15,0-21 0,0 1 0,0-1 16,21-21-16,0 0 16,0 0-16,0 0 0,1-21 15,-22-1-15,42 1 0</inkml:trace>
  <inkml:trace contextRef="#ctx0" brushRef="#br0" timeOffset="11387.18">28469 2561 0,'0'0'0,"-21"21"0,21 1 15,-21 20-15,0 0 0,-1 1 16,1 20-16,0-21 0,0 22 0,0-1 15,0 1-15,-1 21 0,22-1 16,0-20-16,-21 20 0,21-20 0,-21-1 16,21 1-16,-21-22 0,21 1 15,0-1-15,0-21 0,0 21 16,0-20-16,0-1 0,0 0 0,21-21 31,0 0-31</inkml:trace>
  <inkml:trace contextRef="#ctx0" brushRef="#br0" timeOffset="11743.25">28850 3175 0,'-21'0'16,"0"21"-16,0 22 0,-22-22 0,22 21 15,0 0-15,0 1 0,0-1 0,-1 0 16,1 1-16,0-1 0,21-21 15,0 22-15,0-22 0,0 0 0,0 0 16,0 0-16,21 0 0,0 1 16,1-1-16,-1-21 0,0 0 0,0 0 15,21 0-15,-20 0 0,20-21 16,0-1-16,1 1 0,-1-21 0,0 0 16,1-1-16,-1 1 0,-21-22 15,21 1-15,-42 21 0,0-1 0,0 1 16,0 0-16,-21-1 0,0 22 0,-21 0 15,-1 21-15,1 0 0,0 0 16,-22 0-16,22 0 0,0 0 16,20 0-16,-20 0 0,21 21 15,0 0-15,0-21 0,21 21 0,21-21 32</inkml:trace>
  <inkml:trace contextRef="#ctx0" brushRef="#br0" timeOffset="11967.3">29654 2667 0,'-42'21'15,"42"0"-15,0 1 16,0-1-16,-21-21 0,21 21 0,0 0 15,0 0-15,-21 0 0,21 1 16,0-1-16,0 0 16,21-21-1</inkml:trace>
  <inkml:trace contextRef="#ctx0" brushRef="#br0" timeOffset="12139.72">29930 2709 0,'0'0'0,"0"22"16,-22-1-16,1 0 16,0 0-16,0 0 0,0 22 0,0-22 15,-22 0-15,22 0 0,21 0 16,-21 22-16,0-22 0,21 0 0,-21 0 16,21 0-16,0 0 15,0 1-15</inkml:trace>
  <inkml:trace contextRef="#ctx0" brushRef="#br0" timeOffset="12512.34">30035 2223 0,'0'0'16,"43"42"-16,-1-21 0,0 0 0,22 22 15,-1-1-15,-20 21 0,20-20 0,1 20 16,-22-20-16,0 20 0,1 1 16,-22-1-16,0 1 0,0-1 15,-21 1-15,0-1 0,0 1 0,-21 20 16,0 1-16,-21-22 0,20 22 15,-20-21-15,0-1 0,-22 1 0,22-1 16,0 1-16,-1-22 0,1 0 16,-22 1-16,22-1 0,0-21 0,-1 0 15,22 0-15,-21 1 0,21-1 0,0-21 16,-1 0-16,1 0 0,42-21 31,1-1-31</inkml:trace>
  <inkml:trace contextRef="#ctx0" brushRef="#br0" timeOffset="12723.39">31454 3090 0,'0'0'0,"0"-21"0,21 21 0,0 0 16,0 0-1,0 0 1,-21 21 15,-21-21-31,0 22 0,0-1 0,-22 0 16</inkml:trace>
  <inkml:trace contextRef="#ctx0" brushRef="#br0" timeOffset="12952.19">31348 3662 0,'0'0'0,"0"21"0,0 0 0,0 0 15,0 1-15,0-1 16,0 0-16,0 0 0,0 0 16,0 22-16,0-22 0,-21 0 0,21 21 15,-22-21-15,22 22 0,-21-22 16,0 0-16,-21 0 0,21 22 0,-22-22 15,22 0-15,-21-21 0,21 21 0,-22 0 16,1-21-16,21 0 0,-22 0 16,22 0-16,-21 0 0</inkml:trace>
  <inkml:trace contextRef="#ctx0" brushRef="#br0" timeOffset="15175.95">25421 4636 0,'0'0'0,"-21"0"16,0 21-16,0-21 31,-1 0 0,1 0 0,42 0 79,1 0-95,-1 0-15,21 0 0,-21 0 0,0 0 16,22 0-16,-22 0 0,21 0 16,-21 0-16,22 0 0,-22 0 0,21 0 15,1 0-15,-1 0 0,-21 0 16,21 0-16,1 0 0,-1 0 0,0 0 15,22 0-15,-22 0 0,1 0 0,20 0 16,-21 0-16,1 0 16,20 0-16,-20 0 0,20 0 0,-21 0 15,22 0-15,-22 0 0,1 0 16,-1 0-16,21 21 0,-20-21 0,-22 0 16,21 0-16,1 0 0,-1 0 15,-21 0-15,21 0 0,1 0 0,-1 0 16,0 0-16,1 0 0,-1 0 0,0 0 15,22 0-15,-22 0 0,22 21 16,-22-21-16,22 0 0,-1 0 0,-21 0 16,22 0-16,-1 21 0,1-21 15,-22 0-15,22 0 0,-1 0 16,-20 0-16,20 0 0,-21 0 0,1 0 16,20 0-16,-20 0 0,20 0 15,-21 0-15,1 0 0,20 0 0,-20 0 16,20 0-16,-21 0 0,22 0 15,-1 0-15,-20 0 0,20 0 0,1 0 16,-22 0-16,22 0 0,-22 0 16,0 0-16,1 0 0,-1 0 0,0 0 15,1 0-15,-1 0 0,0 0 0,1 0 16,-22 0-16,21 0 16,0 0-16,1 0 0,-22 0 0,21 0 0,-21 0 15,1 0-15,-1 0 16,0 0-16,0 0 47,-42-21 31,0 21-78,0-21 0,-1 21 15,-20-21-15,21 21 0,-21-21 0</inkml:trace>
  <inkml:trace contextRef="#ctx0" brushRef="#br0" timeOffset="16627.93">25675 4805 0,'0'0'0,"-21"0"0,0 0 0,0 0 0,-1 0 15,1 0-15,0 0 0,0 0 16,0 0-1,0 0-15,-1 0 16,1 0 0,21-21-16,-21 21 0,0 0 15,0 0 1,0 0-16,-1 0 16,1 0-16,0 0 15,0 0-15,0 0 16,0 0-1,42 0 110,0-21-125,0 21 16,0 0-16,0 0 0,1 0 16,-1 0-16,0 0 0,21 0 15,-21 0-15,1 0 0,20 0 16,-21 0-16,0 0 0,22 0 16,-1 0-16,-21 21 0,21-21 15,1 0-15,-1 0 0,0 0 0,1 0 16,-1 0-16,0 0 0,1 0 0,-1 0 15,0 21-15,-20-21 0,20 0 16,0 0-16,1 0 0,-1 0 0,-21 0 16,21 0-16,-20 21 0,20-21 15,-21 0-15,21 0 0,-20 0 0,20 0 16,0 0-16,-21 0 0,22 0 16,-1 0-16,0 0 0,1 0 0,-1 0 15,0 0-15,1 0 16,-1 0-16,0 0 0,1 0 0,-1 0 15,0 0-15,1 0 0,-1 0 0,-21 0 16,22 0-16,-1 0 0,-21 0 16,21 0-16,1 0 0,-1 0 0,0 0 15,1 21-15,-1-21 0,0 0 16,1 0-16,-1 0 0,22 0 0,-22 21 16,0-21-16,1 0 0,-1 0 15,21 0-15,-20 0 0,-1 22 0,0-22 16,1 0-16,-1 0 0,0 0 15,1 0-15,-1 21 0,0-21 0,1 0 16,-1 0-16,0 0 0,1 0 16,-22 21-16,21-21 0,1 0 15,-22 0-15,0 0 0,0 0 0,0 0 16,0 0-16,1 0 0,-1 0 16,0 0-16,0 0 0,0 0 15,0 0-15,22 0 0,-22 0 16,21 0-16,1 0 0,-1 0 0,-21 0 15,21 0-15,1 0 0,-1 0 16,0 0-16,-20 0 0,20 0 0,-21 0 16,0 0-16,0 0 0,22 21 31,-22-21-31,0 0 16,0 0-1,0 0-15,1 0 16,-1 0-1,0 0-15,0 0 16,0 0 0,0 21-16,-42-21 156,0 0-156,0-21 16,0 21-16,0 0 0,-22 0 0</inkml:trace>
  <inkml:trace contextRef="#ctx0" brushRef="#br0" timeOffset="22100.18">17399 7027 0,'-21'-21'15,"0"21"1,-1 0-16,1-21 0,-21 21 15,21 0-15,0 0 0,-22 0 0,22 0 16,0 0-16,-21 0 0,20 0 16,1 21-16,0-21 0,0 21 0,21 1 15,21-1 1</inkml:trace>
  <inkml:trace contextRef="#ctx0" brushRef="#br0" timeOffset="23615.16">18288 7705 0,'0'0'16,"42"-21"-16,-21-22 0,1 22 0,20-21 0,-21-22 15,21 1-15,1-1 0,-1 1 16,0-22-16,22 22 0,-22-22 0,22 0 15,-22 1-15,0 20 0,-20-21 16,20 1-16,-21 20 0,0-20 0,-21 41 16,0 1-16,0 0 15,0 20-15,-21 1 0,-21 21 0,-1 0 16,1 21-16,0 22 0,-22-1 16,1 0-16,-1 1 0,22-1 0,0 22 15,-1-1-15,22-21 0,21 22 16,0-22-16,21 1 0,0 20 0,22-21 15,-1 1-15,0-1 0,1 22 0,-1-43 16,0 21-16,-20 0 0,20-20 16,0 20-16,-21-21 0,1 0 0,-22 0 15,0 1-15,0-1 0,0 0 16,-22-21-16,1 0 0,-21 0 16,21 0-16,-22 0 0,1 0 15,0 0-15,-1-21 0,1 21 16,-21-21-16,20 21 0,22 0 0,-21 0 15,21 0-15,-1 0 0,1 0 16,21 21-16,0 0 0,0 0 16,0 0-16,21 22 0,1-22 15,-1 0-15,21 0 0,0 0 0,1 0 16,-1-21-16,0 22 0,22-22 16,-22 0-16,22 0 0,-1 0 0,1 0 15,-1 0-15,1-22 0,20 1 0,-20 0 16,21 0-16,-1 0 0,-20 0 15,-1-22-15,1 22 0,-1-21 16,1-1-16,-22 1 0,-21-21 16,22 20-16,-22 1 0,0 0 0,-21-1 15,0 22-15,0 0 0,0 0 0,0 0 16,-21 21-16,0 0 16,-22 0-16,22 21 0,0 0 0,0 0 15,0 21-15,-1-20 0,1 20 16,21-21-16,0 21 0,0 1 0,0-22 15,0 0-15,21 21 0,-21-20 16,43-1-16,-22-21 0,21 21 0,1-21 16,-1 0-16,-21 0 0,21 0 0,22 0 15,-22 0-15,1-21 16,-1 0-16,0 21 0,22-22 0,-22 1 16,0 0-16,-20-21 0,20 21 15,-21-1-15,0 1 0,0 21 0,-21-21 16,22 21-16,-1 0 15,-21 21-15,0 0 0,0 1 16,0-1-16,21 0 0,0 0 16,-21 0-16,21 0 0,0 1 0,1-1 15,-1 0-15,0-21 0,0 0 0,0 21 16,22-21-16,-22 0 0,21 0 16,0 0-16,1 0 0,-1-21 0,0 0 15,1 21-15,20-21 16,-20-1-16,-1 22 0,0-21 0,1 0 15,-22-21-15,21 21 0,0-1 0,-20 1 16,20 0-16,-21 0 0,0 0 16,22 0-16,-22 21 0,0 0 15,-21 21-15,21 0 16,-21 0-16,0 0 0,0 0 16,0 1-16,21-1 0,-21 0 15,21-21-15,1 21 0,-1-21 16,0 0-16,21 0 0,-21 0 15,22 0-15,-22 0 0,21 0 0,1 0 16,20-21-16,-21 0 0,1 0 16,-1 21-16,0-43 0,1 22 15,-1 0-15,0 0 0,-20-22 0,-1 22 16,0 0-16,-21-21 0,0 21 16,0-1-16,-21-20 0,0 21 0,-1 0 15,1 0-15,-21-1 0,21 1 0,-22 21 16,1 0-16,0 0 0,-22 21 15,22 1-15,0-1 0,-1 0 0,1 21 16,0 1-16,20-22 0,-20 21 16,21 0-16,21 1 0,0-1 0,0-21 15,0 22-15,0-22 16,21 0-16,0 0 0,0-21 0,1 0 16,20 0-16,-21 0 0,21 0 0,1-21 15,-1 0-15,-21 0 0,22-1 16,-1-20-16,0 21 0,1-21 0,-22-1 15,21 1-15,-21 0 0,22-1 16,-22-20-16,0 20 0,21-20 0,-21-1 16,1 1-16,-1-1 0,0 1 15,0-1-15,0 1 0,0 21 0,-21-1 16,0 1-16,0 21 0,0 42 16,0 21-16,0 1 15,0-1-15,-21 21 0,0 1 16,21-1-16,-21 22 0,21-21 15,-21-1-15,21 1 0,0-1 0,0 1 16,0-1-16,0-21 0,21 22 16,0-22-16,-21 1 0,21-22 0,0 0 15,1 0-15,-1 0 0,0-21 0,21 0 16,1 0-16,-22-21 0,21 0 16</inkml:trace>
  <inkml:trace contextRef="#ctx0" brushRef="#br0" timeOffset="24684.15">23537 6287 0,'0'0'0,"0"-64"31,-21 85-31,0 22 0,0-22 16,-22 42-16,22-20 0,0 20 15,-21 1-15,21-1 0,-1 1 0,-20-1 16,21-21-16,0 22 0,0-22 15,-1 1-15,1-1 0,0 0 0,0-21 16,0 22-16,21-22 0,0 0 16,21-21-1,0 0-15,0-21 0,22 0 16,-22 0-16,21-22 16,0 22-16,-20-21 0,20-1 0,-21 1 15,0-21-15,0 20 0,1-20 16,-1-1-16,0 22 0,0 0 0,-21-1 15,0 22-15,0 0 0,0 42 16,-21 0-16,-21 22 16,20-22-16,-20 42 0,21-20 0,-21-1 15,-1 0-15,1 1 0,21-1 16,-22 0-16,22 1 0,-21-1 0,21-21 16,0 0-16,21 22 15,0-22-15,0 0 0,0 0 0,21 0 16,0 0-16,0-21 0,0 0 15,22 0-15,-22 0 0,21 0 16,0 0-16,1 0 0,20-21 0,-20 0 16,-1 21-16,21-21 0,-20 0 15,-1 0-15,0-1 0,1 22 0,-22-21 16,21 0-16,-21 0 0,22 0 16,-22-22-16,0 22 0,-21 0 0,0 0 15,0 0-15,0 0 0,-21 21 16,0 21-1,0 0-15,-1 0 0,22 0 16,-21 0-16,0 22 0,21-22 16,0 0-16,-21 21 0,21 1 0,0-22 15,0 0-15,0 21 0,0-20 0,21-1 16,0 0-16,0-21 0,22 0 16,-22 21-16,0-21 0,0 0 0,22 0 15,-22-21-15,21 0 0,0 0 16,-20 21-16,-1-43 0,21 22 0,-21 0 15,0 0-15,1-22 0,20 22 16,-21-21-16,0 21 0,-21 0 0,21-1 16,1 22-16,-22 22 31,0-1-31,0 0 16,0 0-16,0 0 0,0 0 15,0 1-15,0-1 16,0 0-16,21 0 0,0-21 15,-21 21-15,21-21 0,0 0 16,0 21-16,1-21 0,-1 0 0,0 0 16,0 0-16,0-21 0,22 21 15,-43-21-15,21 0 0,0 0 0,0 0 16,0-22-16,-21 22 0,21-21 0,1 21 16,-22-22-16,21 1 0,0 21 15,0 0-15,-21-1 0,21 1 16,0 21-16,-21 21 15,0 22-15,0-22 16,0 21-16,0 1 0,0-1 0,0 0 16,0 1-16,0-1 0,0 21 15,0-20-15,-21 20 0,0-20 0,0 20 16,0-21-16,0 1 0,-22 20 0,22-20 16,0-1-16,-21 0 0,20 1 15,1-1-15,0-21 0,21 21 0,0-20 16,0-1-16,0 0 0,21 0 0,0-21 15,1 0-15,20 0 16,0-21-16,22 0 0</inkml:trace>
  <inkml:trace contextRef="#ctx0" brushRef="#br0" timeOffset="25004">26479 5906 0,'-21'-64'32,"0"43"-32,-21 21 0,21 0 0,-22 0 15,1 21-15,-22 0 0,1 22 16,-1-1-16,-20 0 0,20 22 0,-20-1 16,20 22-16,-21 0 0,43 20 15,-21 1-15,20-21 0,1 0 0,0 20 16,20-20-16,1-21 0,21 20 15,0 1-15,0-22 0,0 22 0,0-21 16,21-22-16,1 21 0,-1-20 0,0-1 16,21 0-16,-21-20 0,1-1 15,20 0-15,0-21 0,1 0 0,-1 0 16,0 0-16,22-21 0,-22 0 0,22-1 16,-22-20-16,21-21 15</inkml:trace>
  <inkml:trace contextRef="#ctx0" brushRef="#br0" timeOffset="25239.7">26606 6456 0,'0'0'0,"0"-42"0,0-1 0,0 22 0,0 0 15,-21 0-15,0 21 0,0 0 16,0 21-16,0 0 0,-1 21 16,1-20-16,21 20 0,0-21 15,-21 21-15,21-20 0,-21 20 0,21-21 16,0 21-16,0-20 0,0-1 15,0 0-15,0 0 16,21-21 0,0 0-16,0-21 15,1 0-15,20 0 0,-21-1 0,0-20 16,22 0-16,-22-1 0,21 1 16</inkml:trace>
  <inkml:trace contextRef="#ctx0" brushRef="#br0" timeOffset="25352.15">26776 6371 0,'21'-42'15,"-106"148"-15,149-170 0,-22 1 0,-84 84 31,21 0-31,-1 21 0,1-20 16,0 20-16,0 0 0,0-21 0,0 22 16,-1-22-16,1 21 0,21-21 15,-21-21-15,21 22 0,0-1 16</inkml:trace>
  <inkml:trace contextRef="#ctx0" brushRef="#br0" timeOffset="25944.07">27284 6752 0,'127'-21'16,"-85"0"-16,0 0 16,-20 0-16,20-1 0,0 1 15,-21-21-15,1 21 0,-1 0 0,-21-1 16,0 1-16,0 0 0,-21 21 15,-1 0-15,1-21 0,-21 21 16,0 0-16,-22 0 0,22 0 16,-22 21-16,1-21 0,20 21 0,-20 0 15,21 1-15,-1-1 0,22 0 16,0 21-16,21-21 0,0 1 0,0 20 16,0-21-16,21 0 0,0 22 0,22-22 15,-22 0-15,21 21 0,0-21 16,-20 22-16,20-22 0,0 21 0,-21-21 15,1 22-15,-1-22 0,0 21 16,-21-21-16,0 1 0,0 20 0,-21-21 16,0 0-16,-1 0 0,-20-21 15,0 22-15,-1-22 0,-20 0 16,21 0-16,-22 0 0,22 0 0,-1 0 16,1-22-16,0 1 0,-1 21 15,1-21-15,21 0 0,0 0 0,0 0 16,-1 21-16,22-22 0,0 1 0,0 0 15,0 0-15,22 0 16,20 21-16,0-21 0,1-1 16</inkml:trace>
  <inkml:trace contextRef="#ctx0" brushRef="#br0" timeOffset="26327.52">27855 7027 0,'21'-21'31,"1"0"-31,-1 21 0,0-21 16,21 0-16,-21 21 0,22-21 0,-22-1 15,21 22-15,-21-21 0,1 0 16,-1 0-16,0 21 0,-21-21 0,21 0 15,-42 21 1,0 0-16,0 0 16,-1 21-16,-20 0 0,0 0 0,21 0 15,-22 0-15,1 1 0,21-1 16,0 21-16,-1-21 0,1 0 0,21 1 16,-21 20-16,21-21 0,0 0 0,0 0 15,0 1-15,21-1 0,-21 0 16,21 0-16,1-21 0,-1 0 0,0 0 15,21 0-15,-21 0 0,22 0 16,-22 0-16,21-21 0,1 0 0,-1 0 16,0-1-16,1-20 0</inkml:trace>
  <inkml:trace contextRef="#ctx0" brushRef="#br0" timeOffset="26584.02">28850 6392 0,'0'0'0,"0"-42"0,21-64 31,-42 106-31,0 21 0,0 1 0,0 20 16,-1 0-16,-20 22 0,21-1 15,0 1-15,0-22 0,-22 22 0,22-1 16,0 1-16,0-22 0,0 0 16,-1 1-16,22-1 0,-21 0 0,21-21 15,-21 22-15,21-22 0,-21 0 16,21 0-16,0 0 0,0 1 15,0-1-15,21-21 16,0 0-16,0 0 0,1 0 16,-1 0-16,21-21 0,-21-1 0,22 1 15</inkml:trace>
  <inkml:trace contextRef="#ctx0" brushRef="#br0" timeOffset="26931.88">28892 6922 0,'-42'0'31,"21"0"-31,42 0 47,0 0-47,0 0 16,22 0-16,-22 0 0,0 0 0,21 0 16,1 0-16,-22 0 0,21-22 0,-21 22 15,1-21-15,-1 21 0,0-21 16,0 21-16,-21-21 0,-21 21 31,-21 0-31,20 21 0,-20 0 0,0-21 16,21 21-16,-22 1 0,1-1 15,21 0-15,-22 0 0,22 0 0,0 0 16,0 1-16,21-1 16,0 0-16,0 0 15,0 0-15,21-21 0,21 21 16,-20-21-16,-1 0 0,21 0 15,0 0-15,1 0 0,-1-21 0,0 21 16,1-21-16</inkml:trace>
  <inkml:trace contextRef="#ctx0" brushRef="#br0" timeOffset="27399.39">29612 6879 0,'0'0'16,"21"-21"-16,-21 0 0,-21 42 31,0-21-16,0 21-15,0 0 0,-1 1 0,22-1 16,-21 21-16,0-21 0,21 0 16,-21 1-16,21-1 0,0 0 0,-21 0 15,21 0-15,-21 0 0,-1 1 16,22-1-16,0 0 0,-21-21 16,21-21 15,0 0-16,0-1-15,0 1 0,21 0 16,1 0-16,-1 0 0,0-22 0,0 22 16,0 0-16,0-21 0,22 21 15,-22-22-15,21 22 0,1 0 0,-22-21 16,21 20-16,0 1 0,1 21 16,-22 0-16,21 0 0,-21 0 0,1 0 15,-22 21-15,0 1 0,0-1 16,0 0-16,0 21 0,0-21 0,0 22 15,0-22-15,-22 21 0,1-21 16,0 22-16,0-22 0,0 0 0,0 0 16,21 0-16,-22 1 0,22-1 0,-21-21 15,21 21-15,-21-21 0,21-21 47,21 0-47,0-1 0,1 1 16,-1 0-16</inkml:trace>
  <inkml:trace contextRef="#ctx0" brushRef="#br0" timeOffset="27615.17">30289 6816 0,'0'0'0,"0"21"16,0 0-16,-21 0 0,0 0 16,0 1-16,21-1 0,-21 0 0,0 0 15,21 21-15,-22-20 0,22-1 16,0 0-16,-21-21 0,21 21 15,0 0-15,-21 0 0,21 1 0,-21-22 16,0 0 0,21-22-1,0 1 1,0 0-16,0-21 0,21 21 0,0-22 16</inkml:trace>
  <inkml:trace contextRef="#ctx0" brushRef="#br0" timeOffset="27780.17">30480 6498 0,'0'0'0,"-21"0"0,0 0 16,-1 0-16,1-21 0,0 21 16,0 0-16</inkml:trace>
  <inkml:trace contextRef="#ctx0" brushRef="#br0" timeOffset="28192.04">30797 6689 0,'0'-21'0,"0"-1"16,-21 22 15,21 22-31,-21-1 16,21 0-16,0 0 0,0 21 0,-21-20 15,21 20-15,-21-21 0,21 21 16,-21-20-16,21 20 0,0-21 0,0 0 16,0 0-16,0 1 0,0-1 15,0 0-15,21-21 16,0 0-16,0 0 0,0 0 15,0 0-15,1 0 0,-1-21 16,0 0-16,0-1 0,0 1 0,0 0 16,1 0-16,20 0 0,-21-22 15,0 22-15,0-21 0,-21 21 0,22-22 16,-22 22-16,0 0 0,21 21 16,-42 0-1,-1 21 1,1 0-16,21 1 0,0-1 15,0 0-15,21 0 16,1-21 0</inkml:trace>
  <inkml:trace contextRef="#ctx0" brushRef="#br0" timeOffset="28811.94">31390 6837 0,'-42'21'15,"21"0"1,-1 0-16,1 1 0,21-1 0,-21 0 0,0 21 16,0-21-16,21 1 0,-21 20 15,-1-21-15,22 0 0,-21 0 0,21 1 16,-21-1-16,0-21 16,21 21-16,0-42 31,0 0-31,0-1 15,0 1-15,0 0 0,21 0 16,0 0-16,0 0 0,1-22 0,20 22 16,-21-21-16,21-1 0,1 22 15,-1-21-15,0 21 0,1 0 0,-1-1 16,0 1-16,-20 21 0,20 0 16,-21 0-16,0 0 0,-21 21 15,0 1-15,21-1 0,-21 21 16,0-21-16,0 0 0,0 1 0,0 20 15,0-21-15,0 0 0,0 0 16,0 1-16,0-1 0,-21 0 16,0-21-16,21-21 31,0 0-15,0-1-16,21 1 0,0 21 15,1-21-15,20 0 0,0-21 16,-21 20-16,22 1 0,20 0 0,-20-21 15,-1 21-15,0 21 16,1-22-16,-22 22 0,0 0 0,0 0 16,-21 22-16,0 20 15,-21-21-15,0 0 0,0 22 0,-1-22 16,1 0-16,0 21 0,-21-21 16,21 1-16,-1-1 0,1 0 0,0-21 15,21 21-15,-21-21 16,21-21 15,0 0-31</inkml:trace>
  <inkml:trace contextRef="#ctx0" brushRef="#br0" timeOffset="29047.72">32089 6223 0,'0'0'16,"-22"0"-16,1 0 16,0 0-1,0 0-15,21 21 16,-21 0-16,21 1 16,0-1-16,-21 0 0,21 0 0,-22 0 15,22 0-15,-21 1 0,21-1 16,21-21-1,1 0-15</inkml:trace>
  <inkml:trace contextRef="#ctx0" brushRef="#br0" timeOffset="29244.17">32427 6244 0,'-127'21'31,"106"1"-31,0-1 15,-21 0-15,20 0 0,1 0 16,0 22-16,21-22 0,0 0 16,-21 0-16,21 0 0,0 0 15,0 1-15,0-1 0,21-21 32,0 0-32</inkml:trace>
  <inkml:trace contextRef="#ctx0" brushRef="#br0" timeOffset="29600.16">32406 5715 0,'0'0'0,"-21"-42"0,21-43 15,0 64-15,0 0 16,21 42-1,0 0-15,0 0 0,1 22 16,-1 20-16,21 1 0,-21-1 16,0 1-16,1-1 0,-1 22 15,-21-1-15,0 1 0,0 0 0,0-1 16,-21 22-16,-1-21 0,1 21 16,-21-22-16,0 1 0,-22 0 0,22 21 15,-22-22-15,1 1 16,-1-22-16,1 22 0,-1-21 0,1-1 15,-1 1-15,1-22 0,-22 0 16,22 1-16,-22-22 0,21 0 0,-20 0 16,-1 0-16,0-21 0,22 0 15,-22 0-15,1 0 0,20 0 0,-21 0 16</inkml:trace>
  <inkml:trace contextRef="#ctx0" brushRef="#br0" timeOffset="30136.15">26966 7832 0,'0'0'0,"-21"0"0,-191-21 32,191 21-32,-21 0 15,21 0-15,0 0 0,-1 0 0,1 0 16,0 0-16,42 0 15,22 0 1,-1 0-16,21 0 0,22-22 0,21 22 16,0 0-16,21 0 0,0 0 15,42-21-15,0 21 0,1 0 0,20 0 16,1 0-16,-1 0 0,22-21 0,-22 21 16,22 0-16,-21 0 0,-22 0 15,0 0-15,1 0 0,-1 0 16,-21 0-16,-21-21 0,0 21 15,-21 0-15,-21 0 0,-22 0 0,1 0 16,-1 0-16,-21-21 0,-20 21 16,-1 0-16,0 0 0,0-21 0,0 21 15,-21-22-15,0 1 0,21 0 16,-21 0-16,0 0 16,0 0-16,0-1 0,0-20 0,0 21 15,0-21-15</inkml:trace>
  <inkml:trace contextRef="#ctx0" brushRef="#br0" timeOffset="42139.61">2498 8996 0,'0'-21'0,"0"0"0,0-1 15,0 1-15,0 0 0,0 0 16,-22 0-16,22 0 15,-21-1-15,0 1 0,0 0 16,0 21-16,0-21 0,-1 21 16,-20 0-16,21 0 0,-21 0 0,20 0 15,-20 0-15,0 0 0,-1 0 16,1 0-16,0 0 0,21 21 0,-22 0 16,-20 0-16,20 1 0,1-1 15,0 0-15,-1 0 0,-20 0 16,21 22-16,-1-22 0,-20 21 0,20 0 15,1 1-15,0-22 0,-1 21 16,1 1-16,0-1 0,-1 0 0,1 1 16,0-22-16,21 21 0,-1 0 15,-20 1-15,21 20 0,0-20 16,0-1-16,-1 21 0,1-20 16,21 20-16,0-20 0,-21 20 0,21-21 15,0 22-15,0-22 0,0 1 16,0 20-16,0 1 0,0-22 0,0 21 15,0 1-15,21-1 0,0 1 16,-21-22-16,22 22 0,-1-22 0,0 22 16,21-22-16,-21 0 0,1 1 15,20-1-15,-21-21 0,21 21 0,1 1 16,-1-22-16,0 21 0,1-21 16,-1 1-16,22-1 0,-22 0 0,21 0 15,-20-21-15,20 0 0,1 21 16,-22-21-16,22 0 0,-1 0 15,-21 0-15,22 0 0,-1-21 0,1 21 16,-22-21-16,22 21 0,-1-21 16,1 0-16,-1-1 0,1 1 0,-22 0 15,22 0-15,-22 0 0,21 0 16,-20-1-16,20 1 0,-20 0 0,-1 0 16,21-21-16,-20 20 0,-1 1 0,0-21 15,1 21-15,-1-22 0,0 22 16,-20-21-16,20 0 0,0 20 0,-21-20 15,22 0-15,-1-22 0,-21 22 16,0 0-16,22-1 0,-22 1 16,0 0-16,21-1 0,-20 1 0,-1-22 15,0 22-15,0 0 0,0-1 0,-21 1 16,0-21-16,0 20 0,0 1 16,0-22-16,0 22 0,0 0 0,0-1 15,-21-20-15,0 21 0,-21 20 16,20-20-16,-20 0 0,21-1 0,-21 1 15,-1 21-15,22-21 0,-21-1 0,-1 22 16,1-21-16,0 21 0,21-22 16,-22 22-16,1-21 0,21 21 0,-22-1 15,1 1-15,21 0 16,-21 0-16,-1 0 0,1 0 0,0-1 16,-22 22-16,22 0 0,-22-21 15,1 21-15,-1 0 0,1 0 0,-1 0 16,1 0-16,-1 0 0,1 21 15,-1 1-15,1-22 0,20 21 0,-20 0 16,21 0-16,-1 0 0,1 0 16,0 1-16,-1-1 0,1 0 0,0 0 15,-1 21-15,-20-20 0,20 20 16,1-21-16,0 21 0,-1-20 16,1 20-16,0-21 0,-1 21 0,1 1 15,0-1-15,21 0 0,-22 1 16,22-1-16,0 22 0,-21-22 15,42 21-15,-22-20 0,1 20 16,0-20-16,21 20 0,-21-21 0,21 22 16,0-22-16,0 1 0,0 20 15,0-21-15,0 1 0,0-1 0,21 22 16,0-22-16,0-21 0,22 21 16,-1-20-16,0-1 0,1 0 0,20 0 15,1-21-15</inkml:trace>
  <inkml:trace contextRef="#ctx0" brushRef="#br0" timeOffset="43332.18">1270 7811 0,'0'0'0,"-21"0"16,0 0-16,-1-22 0,1 22 16,0 0-16,0 0 15,42 0 1,0 0-1,22 0-15,-1 0 16,0 0-16,22 0 0,-1-21 0,1 21 16,-1 0-16,1-21 0,-1 21 15,1 0-15,-1-21 0,-20 21 0,20 0 16,-21-21-16,1 21 0,-1 0 16,-21 0-16,22-21 0,-22 21 0,0 0 15,-42 0 16,0 21-31,-1 0 0,1-21 16,-21 0-16,21 21 0,-22-21 16,22 0-16,0 21 0,-21-21 0</inkml:trace>
  <inkml:trace contextRef="#ctx0" brushRef="#br0" timeOffset="43587.1">1672 7832 0,'-21'0'15,"21"21"1,0 0-16,-21-21 0,21 21 16,0 0-16,0 1 0,0 20 15,0 0-15,0 1 0,0-1 0,0 0 16,0 1-16,0 20 0,0-21 16,0 1-16,0-1 0,0 0 15,0 1-15,0-22 0,0 21 16,0-21-16,0 1 0,0-1 0,0 0 15,0 0-15,21-21 16,0 0-16,0 0 16,0-21-16,1 21 15,-22-21-15</inkml:trace>
  <inkml:trace contextRef="#ctx0" brushRef="#br0" timeOffset="44227.1">1990 8276 0,'42'-21'16,"-21"0"-1,0 0 1,-21 0-16,21-1 16,-21 1-16,22 0 0,-22 0 15,0 0-15,0 0 0,0-1 16,0 1-16,0 0 15,-22 21-15,1 0 0,0 21 16,0 0 0,0 22-16,21-22 0,0 21 0,-21 1 15,21-22-15,0 21 16,-22 0-16,22 1 0,0-1 0,0 0 16,0-20-16,0-1 0,0 0 15,0 0-15,0 0 0,22 0 0,-1-21 16,0 0-16,0 0 15,0 0-15,0 0 0,1 0 0,-1 0 16,0-21-16,21 21 0,-21-21 16,22 0-16,-22-21 0,21 20 0,1 1 15,-1-21-15,-21 21 0,21-22 0,-20 1 16,-1 0-16,0 21 0,0-22 16,-21 22-16,0 0 0,0 0 0,-21 21 31,21 21-31,-21 0 15,0 0-15,21 0 0,0 1 16,0-1-16,0 0 0,0 0 0,0 21 16,0-20-16,0-1 0,21-21 15,0 21-15,0 0 0,-21 0 0,21 0 16,0-21-16,-21 22 0,0-1 16,0 0-16,0 0 15,-21-21-15,0 21 16,0-21-16,0 0 0,-22 21 0,1-21 15,21 0-15,-21 0 0,20 0 16,1 0-16,0 0 0,0 0 16,0-21-16,21 0 0,0 0 15,0 0-15,21 0 0,0-1 16,0-20-16</inkml:trace>
  <inkml:trace contextRef="#ctx0" brushRef="#br0" timeOffset="45408.13">3090 7747 0,'0'0'0,"0"-21"16,0 0-16,-21 0 15,0 21-15,0 0 16,21 21 0,-21 0-16,21 0 0,-22 0 0,22 22 15,0-22-15,0 21 0,0 22 16,-21-22-16,21 0 0,-21 22 0,0-22 15,21 22-15,0-22 0,0 0 16,-21 1-16,21-1 0,0-21 0,-21 21 16,21-20-16,0-1 0,0 0 0,0 0 15,0 0-15,21-21 16,0 0-16,0 0 16,0-21-16,0 21 15,1-21-15,-1 0 0,0 0 0,0-1 16,0 1-16,0-21 0,-21 21 15,43-22-15,-22 22 0,0-21 16,-21 21-16,21 0 0,0-1 0,-21 1 16,22 21-16,-1 21 15,-21 1 1,0-1-16,21 0 0,-21 0 16,0 0-16,0 0 0,0 22 0,0-22 15,0 0-15,0 0 0,0 0 16,21 1-16,0-22 15,0 0-15,1 0 16,-1 0-16,0 0 16,0-22-16,0 1 0,0 0 0,1 0 15,-1 0-15,-21 0 0,21-1 16,0 1-16,0 0 0,-21 0 0,0 0 16,0 0-16,21 21 0,-21-22 15,22 22-15,-22 22 16,0-1-1,21-21-15,-21 21 0,0 0 16,21 0-16,-21 0 0,0 1 0,0-1 16,21-21-16,0 21 0,-21 0 15,21-21-15,1 21 0,-1 0 16,0 1-16,0-22 0,0 21 16,0-21-16,1 0 15,-1 0-15,0 0 0,0 0 16,0 0-16,0 0 0,1 0 0,-1 0 15,0-21-15,0-1 16,0 1-16,0 0 0,-21 0 16,22 21-16,-22-21 0,21 0 15,-21-1-15,0 1 0,21 0 0,0 0 16,-21 0-16,0 0 0,0-1 0,21 1 16,-21 0-1,0 0-15,0 0 16,0 0-1,-21 21-15,0 0 16,0 0-16,0 0 0,-1 0 16,1 0-16,0 0 0,21 21 0,-21 0 15,-21 0-15,20 0 0,1 0 0,0 1 16,0 20-16,0-21 0,21 0 16,0 22-16,-21-22 0,21 0 0,0 0 15,0 0-15,0 0 16,21-21-16,0 0 0,0 0 15,0 0-15,0 0 0,22 0 0,-22 0 16,0 0-16,0 0 16,0-21-16,1 21 0,-1 0 15,-21 21 1,0 1-16,0-1 0,0 0 16,0 0-16,0 0 0,0 22 0,-21-1 15,21-21-15,0 43 0,0-22 16,-22 0-16,1 22 0,21-22 0,-21 22 15,0-22-15,21 0 0,0 1 0,-21 20 16,0-42-16,-1 22 0,22-1 16,0-21-16,0 0 0,-21 0 15,21 1-15,-21-22 0,21-22 32,0 1-32,0-21 15,0 21-15,0-22 0,0 1 0,0-21 16,-21 20-16,21-20 0</inkml:trace>
  <inkml:trace contextRef="#ctx0" brushRef="#br0" timeOffset="45619.56">3789 7684 0,'0'0'0,"0"-22"0,-21 22 15,-1 0-15,1 0 31,0 0-15,21 22 0,0-1-1,-21-21 1,0 0 0</inkml:trace>
  <inkml:trace contextRef="#ctx0" brushRef="#br0" timeOffset="45823.11">2921 7959 0,'0'63'16,"21"-63"-1,0 0-15,0 0 0,1 0 16,-1 0-16,0 0 0,0 0 0,0 0 15,22-21-15,-22 21 0,21-21 16,-21 0-16,22 21 0,-22 0 0,21-21 16,0 21-16</inkml:trace>
  <inkml:trace contextRef="#ctx0" brushRef="#br0" timeOffset="46471.99">4868 8001 0,'21'0'15,"1"0"-15,-1 0 16,-21-21-16,21 21 0,0-21 16,0 21-16,0-21 0,-21-1 0,22 1 15,-1 21-15,-21-21 0,0 0 0,21 21 16,-21-21-16,0 0 0,0-1 15,-21 22 1,0 0-16,-1 0 16,-20 0-16,21 0 0,-21 22 15,-1-22-15,1 21 0,21 0 0,-22-21 16,22 21-16,0 0 0,21 0 16,0 1-16,0 20 0,0-21 0,0 0 15,0 0-15,21 1 0,0 20 0,1-21 16,-1 0-16,0 0 0,0 1 15,21-1-15,-20 0 0,-1 0 0,21 0 16,-21 0-16,0 1 0,-21-1 0,0 0 16,22 0-16,-22 0 15,0 0-15,-22 1 16,1-22-16,0 0 0,0 21 0,-21-21 16,20 0-16,-20 0 0,0 0 15,-1 0-15,22 0 0,-21 0 0,21 0 16,-22 0-16,22-21 0,0 21 15,0-22-15,0 1 0,0 21 0,21-21 16,0 0-16,0 0 0,0 0 16,0-1-16,21 22 15,0-21-15,0 0 0,0 21 0</inkml:trace>
  <inkml:trace contextRef="#ctx0" brushRef="#br0" timeOffset="46828.15">5228 8213 0,'85'-21'16,"-64"-1"-16,0 1 16,0 0-16,0 0 0,-21 0 15,0 0-15,22 21 0,-22-22 0,0 1 16,0 0-16,0 0 0,-22 21 15,1 0 1,0 0-16,0 0 16,0 0-16,0 21 0,21 0 15,-22 0-15,1 22 0,0-22 0,21 0 16,0 21-16,0-20 0,0-1 0,0 0 16,0 0-16,0 0 0,0 0 15,0 1-15,0-1 0,0 0 0,0 0 16,21-21-1,0 0-15,1 0 0,-1 0 0,0 0 16,0 0-16,0 0 0,0 0 16,1-21-16,-1 21 0</inkml:trace>
  <inkml:trace contextRef="#ctx0" brushRef="#br0" timeOffset="47359.35">5630 8043 0,'0'0'0,"0"-21"0,0 0 15,0 0-15,0 0 16,0 0 0,21 21-1,1 0-15,-1 0 0,0 0 16,0 0-16,0 21 0,0 0 0,1 0 16,-22 0-16,21 0 0,-21 1 15,21-1-15,-21 0 0,0 0 16,0 21-16,0-20 0,0-1 0,0 0 15,0 0-15,0 0 0,-21 0 16,21 1-16,-21-22 0,21-22 47,0 1-47,0 0 16,0 0-16,0 0 0,0 0 0,21-22 15,0 1-15,0 21 0,0-22 16,0 1-16,1 0 0,-1-1 0,0 22 15,0 0-15,0 0 0,-21 0 16,21 0-16,-21-1 0,22 22 16,-22 22-1,0-1-15,0 0 0,0 0 16,0 0-16,0 22 0,0-22 0,0 21 16,0-21-16,0 0 0,0 22 0,0-22 15,0 0-15,0 0 0,0 0 16,0 1-16,0-1 0,0 0 15,0 0 1,0-42 15,0 0-31,0 0 16</inkml:trace>
  <inkml:trace contextRef="#ctx0" brushRef="#br0" timeOffset="47939.92">6329 7853 0,'0'0'0,"0"21"47,0 0-47,0 0 15,0 1-15,0-1 0,0 21 16,0-21-16,0 0 0,0 1 15,0-1-15,21-21 32,0-21-17,0 21-15,0-22 0,-21 1 16,22 0-16,-1 0 0,-21 0 0,0 0 16,0-1-16,0 1 0,0 0 15,0-21-15,0 21 0,0-1 16,0 1-16,-21 21 15,-1 0-15,1 0 16,21 21-16,-21 1 0,0-1 0,0 0 16,0 0-16,-1 21 0,22 1 0,0-22 15,-21 21-15,21-21 16,0 22-16,0-22 0,0 21 0,0-21 16,0 1-16,0-1 0,0 0 0,0 0 15,0 0-15,21-21 16,1 0-16,-1 0 0,21 0 15,-21 0-15,0-21 0,22 21 16,-22-21-16,0 0 0,21 0 0</inkml:trace>
  <inkml:trace contextRef="#ctx0" brushRef="#br0" timeOffset="48299.75">6667 7916 0,'0'0'0,"0"-21"0,0 0 0,0 0 0,0 0 15,0 0 1,22 21-16,-22-22 0,21 22 0,0 0 15,21-21-15,1 21 0,-1 0 0,0 0 16,1 0-16,-1 0 0,0 0 16,1 0-16,-1 21 0,-21 1 0,0-1 15,22 0-15,-43 21 0,0-21 0,21 22 16,-21-22-16,0 21 0,0 1 16,0-22-16,-21 21 0,-1-21 0,1 22 15,21-22-15,-21 0 0,0 0 16,0 0-16,0 0 0,21-42 47,0 0-47,0 0 0,0-21 0,0 20 15,21-20-15,-21 0 0,21-1 0,0 1 16,0 0-16,0-1 0,1 1 16,-1 0-16,0-1 0,0 22 0,0 0 15,-21 0-15,21 0 0,-21 0 0,-21 42 31,-21 0-31</inkml:trace>
  <inkml:trace contextRef="#ctx0" brushRef="#br0" timeOffset="48469.04">2794 9864 0,'0'0'0,"-106"21"0,-106 21 15</inkml:trace>
  <inkml:trace contextRef="#ctx0" brushRef="#br0" timeOffset="49207.51">2222 9504 0,'0'0'16,"0"-42"-16,-42-43 15,21 64-15,0 0 0,0 21 16,-22-22-16,22 22 0,0 0 15,0 0-15,0 0 0,-1 0 16,1 0-16,0 0 0,0 22 0,0-1 16,0 0-16,-1 0 0,1 21 15,0 1-15,0-1 0,0 0 0,0 22 16,21-22-16,0 22 0,0-22 16,0 0-16,0 22 0,0-22 0,0 1 15,0 20-15,21-21 0,0-20 16,0 20-16,21 0 0,-20 1 0,20-22 15,0 21-15,1-21 0,-1-21 16,0 21-16,22-21 0,-22 0 0,22 0 16,-22 0-16,21-21 15,-20 21-15,20-21 0,-20-21 0,20 21 0,1-22 16,-22 1-16,0 0 0,22-1 16,-22-20-16,-21 20 0,22-20 15,-22-1-15,0-20 0,-21 20 0,0 1 16,0-22-16,-21 22 0,-22-1 15,1 22-15,0-22 0,-1 22 0,-20 0 16,21 20-16,-22 1 0,1 21 16,-1 0-16,1 0 0,-1 21 0,1 1 15,-1-1-15,22 21 0,-1 0 0,1 1 16,0-1-16,21 22 0,21-22 16,0 21-16,0 1 0,0-22 0,0 22 15,0-22-15,42 0 0,-21 1 16,0-22-16,22 0 0,-1 0 15,0 0-15,1-21 0,20 0 16,-21 0-16,1 0 0,20 0 0,-20-21 16,-1 0-16,21 0 0,-20 0 0,-1 0 15,-21-22-15,22 22 0,-22-21 16,0-1-16,-21 1 0,0 21 0,0-21 16,0 20-16,-21-20 0,0 21 15,-22 0-15,22 21 0,0 0 0,-21 0 16,-1 0-16,1 0 0,0 0 15,20 21-15,-20 0 0,21 0 0,0 22 16,21-22-16,0 0 0,0 0 16,0 0-16,21-21 0,0 21 15</inkml:trace>
  <inkml:trace contextRef="#ctx0" brushRef="#br0" timeOffset="49855.75">4551 9864 0,'0'0'0,"-21"0"16,-43-21-1,43 21-15,0 0 16,0 0-16,-1-22 0,1 22 15,0 0-15,0 0 0,0 0 16,0 0-16,21-21 16,21 21-1,0 0-15,21 0 0,1-21 16,-1 21-16,43 0 0,-22 0 16,22-21-16,21 21 0,-1-21 0,1 21 15,0 0-15,21-21 0,21 21 0,0 0 16,1-22-16,-1 22 0,0 0 15,0-21-15,0 21 0,22-21 16,-1 21-16,0 0 0,1-21 0,-22 21 16,21 0-16,-21-21 0,22 0 15,-22 21-15,0-22 0,-21 22 0,0-21 16,-21 21-16,-22-21 0,1 21 16,-21 0-16,-1-21 0,-21 21 0,-20 0 15,20 0-15,-21 0 0,0-21 0,0 21 16,-21-21-16,22 21 15,-44 0 17,-20 0-32,21 0 15,-21 0-15,-1 0 0,1 0 0,-22 21 16,-20 0-16</inkml:trace>
  <inkml:trace contextRef="#ctx0" brushRef="#br0" timeOffset="50343.68">5249 9885 0,'0'0'0,"-21"0"0,0 0 0,42-21 47,0 21-47,22-21 0,-1 21 16,21 0-16,22-22 0,0 22 16,21-21-16,-1 21 0,1-21 0,0 21 15,21-21-15,21 21 0,0-21 0,1 0 16,-1 21-16,0-22 0,21 22 15,-21-21-15,22 21 0,-22-21 0,21 0 16,-21 21-16,1-21 0,-22 21 0,0 0 16,0-21-16,-22 21 15,-20 0-15,0 0 0,-1-22 0,-20 22 16,-22 0-16,1 0 0,-1 0 16,-21 0-16,0 0 0,0 0 0,-21-21 15,22 21-15,-22-21 16,21 21-16,0-21 0,-21 0 15,21 21-15,-21-21 16,0-1-16,0 1 0,0 0 16,0 0-16,0 0 15,-21 0-15,0-1 0</inkml:trace>
  <inkml:trace contextRef="#ctx0" brushRef="#br0" timeOffset="50788.15">8382 8932 0,'0'0'16,"-21"0"-16,0 0 0,21 22 16,0-1-1,0 0-15,0 0 16,21 0-16,0 0 0,-21 1 16,21-1-16,21-21 0,-20 21 0,-1 0 15,21 0-15,0 0 16,-20-21-16,20 22 0,0-1 0,1-21 15,-1 21-15,0-21 0,22 0 0,-22 21 16,0-21-16,1 0 0,-1 0 16,0 0-16,1 0 0,-1 0 0,0 0 15,-20 0-15,-1 0 0,0 0 0,-21 21 32,0 0-32,-21 1 15,0-1-15,-22 0 0,1 0 0,0 0 16,-1 22-16,1-1 15,-22 0-15,1 1 0,-1 20 0,1-21 16,-1 22-16,1-22 0,-1 1 0,1 20 16,-1-21-16,1 1 0,-1-1 15,22-21-15,0 22 0,-1-22 0,1 0 16,0 0-16,21 0 0,-1 0 0,1-21 16,42-21-1,22 0 1,-22 0-16,0 0 0,21-22 0,1 22 15</inkml:trace>
  <inkml:trace contextRef="#ctx0" brushRef="#br0" timeOffset="51632.13">12234 8763 0,'0'0'0,"21"-21"0,22-64 32,-43 64-32,21 0 0,-21 0 0,0 0 15,0-1-15,-21 1 0,0 21 16,-1 0-16,-20-21 0,0 21 16,-1 0-16,1 0 0,-21 0 0,20 0 15,1 0-15,-22 0 0,22 21 0,-21 0 16,20 1-16,1-1 0,-22 21 15,22 0-15,-21 1 0,-1 20 16,1 1-16,-1-1 0,1 22 0,-1-22 16,1 22-16,-1 0 0,1-22 15,20 22-15,1 0 0,0-1 0,-1 1 16,22-22-16,0 22 0,21 0 16,0-22-16,0 1 0,0-1 0,21 1 15,0-1-15,0 22 0,22-22 0,-1 1 16,22-1-16,-1 1 0,1-22 0,20 22 15,1-22-15,-22 22 16,43-22-16,-21-21 0,21 21 0,21-20 0,0 20 16,0-21-16,21-21 0,0 21 0,0-21 15,0 0-15,22 0 16,-22 0-16,21 0 0,-21-21 0,22 0 16,-43 0-16,21 0 0,-21-1 0,0 1 15,0-21-15,-21 0 0,0-22 16,-22 22-16,1-22 0,0 1 0,-22-22 15,-21 22-15,22-22 0,-43 21 0,21-20 16,-20-1-16,-1-21 0,-21 22 16,0-1-16,0-21 0,0 21 0,0 1 15,-21-1-15,-1 0 0,-20 1 0,-21-1 16,-1-21-16,-21 22 0,1 20 16,-22-21-16,0 22 0,0-1 0,0 1 15,1-1-15,-1 22 0,0 0 16,-21-22-16,21 43 0,-21-21 15,21 21-15,0-1 0,1 22 0,-1 0 16,0 0-16,21 0 0,-21 0 16,22 0-16,-22 22 0,0-1 0,21 0 15,-20 0-15,20 0 0,0 0 0,22 1 16,-1-1-16,1 0 0,-1 0 16,22-21-16,0 0 0,20 0 0,1 0 15</inkml:trace>
  <inkml:trace contextRef="#ctx0" brushRef="#br0" timeOffset="52040.16">10414 6858 0,'0'21'31,"0"0"-31,0 22 0,0-1 15,0 0-15,0 22 0,0-1 16,0 1-16,0 21 0,-21-22 0,21 22 16,0-22-16,0 1 0,0-1 15,0 1-15,0-22 0,0 22 0,0-22 16,0 0-16,0 1 0,0-22 0,0 0 16,0 21-16,0-21 15,0 1-15,21-22 16,-21-22-16,0 1 15,21 0-15</inkml:trace>
  <inkml:trace contextRef="#ctx0" brushRef="#br0" timeOffset="52380.11">10350 7218 0,'0'0'0,"0"-42"0,0-128 31,0 149-31,22 0 0,-1-21 15,0 20-15,0 1 0,0 0 0,0 0 16,22 21-16,-22-21 0,21 0 16,1 21-16,20 0 0,-21 0 15,1 21-15,20 0 0,-20 0 0,-1 0 16,-21 22-16,0-1 0,-21 0 0,0 22 16,-21-22-16,0 22 0,-21-1 15,-22-21-15,22 22 0,-22-22 0,22 1 16,0-1-16,-1 0 0,1-21 15,0 22-15,20-22 0,1 0 0,0-21 16,21 21-16,-21-21 0,42 0 31,0 0-31,0 0 16,1 0-16,-1 0 0,0-21 0,0 21 16,0 0-16,0 0 0,22-21 15</inkml:trace>
  <inkml:trace contextRef="#ctx0" brushRef="#br0" timeOffset="52764.32">10858 7620 0,'-21'0'0,"0"0"16,21-21-16,0 0 16,0 0-16,21 21 0,0-22 15,1 1-15,-1 21 0,21-21 16,-21 21-16,22 0 0,-1 0 0,0 0 15,1 0-15,-1 0 0,0 21 16,1 0-16,-22 1 0,21-1 0,0 21 16,-20-21-16,-1 0 0,0 1 15,0 20-15,-21-21 0,0 0 0,0 0 16,0 22-16,0-22 0,-21-21 0,0 21 16,0 0-16,-1-21 0,1 0 15,0 0 1,21-21-16,0 0 15,0 0-15,0 0 16,0-1-16,0 1 0,0 0 16,0 0-16,21-21 0,0 20 0,-21 1 15,22-21-15,-1 21 0,0 0 16,0-1-16,0 1 0,0 0 0,1 0 16,-1 0-16,0 0 0,0-1 0,21 22 15,-20-21-15</inkml:trace>
  <inkml:trace contextRef="#ctx0" brushRef="#br0" timeOffset="53100.13">11896 7387 0,'0'0'0,"0"21"0,-43 43 15,43-22-15,-21-21 16,0 22-16,0-22 0,0 0 0,21 0 16,-22 22-16,1-22 0,21 0 0,-21 0 15,21 0-15,0 0 0,0 1 16,21-22-1,0 0-15,1 0 0,-1 0 16,0 0-16,21 0 0,-21 0 16,1-22-16,20 22 0,-21-21 0,21 0 15,-20 0-15,-1 0 0,0 0 0,0-1 16,0-20-16,-21 21 0,0-21 16,0 20-16,0-20 0,0 0 0,-21 21 15,0-22-15,0 22 0,0 0 16,-22 0-16,22 21 0,-21 0 15,21 0-15,-22 0 0,22 0 0,-21 0 16,21 0-16,-1 21 0,-20 0 16,42 0-16,0 0 0,0 1 0,0-1 15,0 0-15,0 0 0,21 0 0,22 0 16</inkml:trace>
  <inkml:trace contextRef="#ctx0" brushRef="#br0" timeOffset="54060.9">12827 7430 0,'0'0'0,"-21"-22"0,-127 1 31,105 21-31,22 0 0,-21 0 16,21 21-16,-22 1 0,1-1 0,21 0 15,-22 0-15,22 21 0,0-20 16,0 20-16,0-21 0,0 0 0,21 22 16,0-22-16,0 0 0,0 0 15,0 0-15,0 0 0,0 1 16,21-1-16,0-21 0,0 0 0,0 21 16,0-21-16,1 0 0,-1 0 0,0 0 15,0 0-15,21-21 0,-20 21 16,-1-21-16,0-1 0,0 1 0,0 0 15,0 0-15,-21 0 0,22-22 0,-1 1 16,0 21-16,-21-21 0,0-22 16,21 22-16,0-22 0,-21 22 0,0 0 15,0-22-15,21 22 0,-21-1 0,22 22 16,-22-21-16,0 21 0,0 0 16,21 21-16,-21-22 0,0 44 15,0 20 1,0-21-16,-21 21 15,21 1-15,-22 20 0,1-20 0,21 20 16,0-21-16,0 1 0,-21 20 16,21-20-16,-21-1 0,21-21 0,0 21 15,0 1-15,0-22 0,0 0 0,0 0 16,0 0-16,21 1 0,0-22 16,0 0-16,1 0 0,-1 0 15,21 0-15,-21 0 0,0 0 0,1 0 16,-1-22-16,0 1 0,21 0 15,-42 0-15,21 0 0,1 0 16,-1-22-16,0 22 0,0 0 0,-21-21 16,0-1-16,21 22 0,-21 0 15,21 0-15,-21 0 0,0-1 0,0 44 32,-21-1-32,21 0 0,-21 0 15,0 21-15,21-20 0,0-1 0,0 0 16,0 0-16,0 0 0,0 0 15,0 1-15,0-1 0,0 0 0,21-21 16,-21 21-16,21 0 0,0-21 0,1 0 16,-1 0-16,0 0 15,0 0-15,0 0 0,0 0 0,22 0 16,-22-21-16,0 21 0,-21-21 16,21 0-16,0 0 0,1-1 15,-1 1-15,-21-21 0,21 21 0,0-22 16,-21 22-16,21 0 0,-21 0 15,0 0-15,0 0 0,0 42 16,0 0 0,-21 0-16,21 0 0,-21 0 15,0 1-15,21-1 0,0 0 0,0 0 16,-21 0-16,21 0 0,0 1 0,-22-1 16,22 0-1,0 0-15,22-21 16,-1 0-16,0 0 0,0 0 15,0 0-15,0 0 0,1 0 16,-1 0-16,0-21 0</inkml:trace>
  <inkml:trace contextRef="#ctx0" brushRef="#br0" timeOffset="54300.14">13822 7408 0,'0'0'0,"0"-84"15,-21 84 1,-1 0-16,1 0 15,0 21-15,21 0 0,-21 0 16,0 22-16,0-22 0,-1 21 16,22 0-16,0-20 0,0 20 15,0-21-15,0 0 0,0 22 0,0-22 16,0 0-16,0 0 0,0 0 16,22 0-16,-1-21 0,0 0 15,0 0-15,0 0 0,0 0 16,22-21-16,-22 21 0,0-21 15,21 0-15,-20 0 0</inkml:trace>
  <inkml:trace contextRef="#ctx0" brushRef="#br0" timeOffset="54564.14">14351 6964 0,'0'0'0,"0"-42"0,0 20 0,0 1 15,-21 21 1,0 0-16,-1 21 0,1 1 15,0-1-15,0 21 0,-21 0 16,20 1-16,1-1 0,-21 22 0,21-22 16,0 21-16,-1-20 0,1 20 0,21-20 15,-21-1-15,21 0 0,-21 1 16,21-22-16,0 21 0,0-21 0,0 0 16,0 1-16,0-1 0,0 0 15,21-21 1,0 0-16,0 0 15,1 0-15,20-21 0,-21 0 16,0-1-16,0 1 0</inkml:trace>
  <inkml:trace contextRef="#ctx0" brushRef="#br0" timeOffset="55380.15">14478 7387 0,'0'21'16,"0"1"-16,-21-1 0,0-21 15,-1 42-15,1-21 0,0 0 16,21 1-16,-21-1 0,21 0 0,-21 0 16,21 0-16,0 0 0,0 1 15,0-1-15,0 0 0,21 0 16,0-21 0,0 0-16,0 0 0,1 0 0,20 0 15,-21 0-15,21 0 0,-20-21 0,20 21 16,-21-21-16,0 0 0,22-1 15,-22 1-15,0 0 0,0 0 0,0 0 16,0 0-16,1 21 0,-22-22 0,21 22 16,-42 0-1,-1 0-15,1 22 16,0-1-16,0 0 16,0 0-16,21 0 15,0 0-15,0 1 0,0-1 31,21-21-15,0 0 0,-21-21-16,0-1 0,0 1 15,0 0-15,0 0 16,0 0-16,0 0 0,21-22 0,-21 22 16,21 0-16,1 0 0,-22 0 15,21 21-15,0-22 0,0 22 16,0 0-1,0 0 1,-21 22-16,22-1 0,-22 0 0,0 0 16,0 0-16,0 0 0,0 22 15,0-22-15,0 0 0,0 0 0,0 0 16,0 1-16,0-1 0,0 0 16,0 0-1,0-42 16,0 0-15,0 0-16,0-1 0,0 1 16,21 0-16,0 0 0,0-21 0,0 20 15,0-20-15,22 21 0,-22-21 16,21 20-16,-21-20 0,1 42 0,20-21 16,-21 21-16,0 0 0,0 0 15,1 21-15,-22 0 0,0 0 0,0 1 16,0 20-16,0-21 0,0 21 0,0 1 15,0-22-15,0 21 0,0-21 16,-22 22-16,1-22 0,21 0 0,0 0 16,-21-21-16,21 21 0,-21 1 15,0-22 1,0 0-16,-1 0 0,1 0 16,0 0-16,0-22 0,21 1 15</inkml:trace>
  <inkml:trace contextRef="#ctx0" brushRef="#br0" timeOffset="55563.63">15049 7154 0,'0'0'0,"-21"0"0,0-21 16,21 0-16,-21 21 0,0 0 0,0 0 16,-1 0-16,1 0 15,21 21-15,0 0 0,-21 1 16,0-1-1,0-21-15,21 21 0,-21-21 16,-1 0-16</inkml:trace>
  <inkml:trace contextRef="#ctx0" brushRef="#br0" timeOffset="55748.15">14012 7176 0,'0'0'0,"-21"0"0,42 0 47,22 0-47,-22 0 0,21 0 16,0 0-16,1 0 0,-1-22 0,0 22 16,22 0-16,-22 0 0</inkml:trace>
  <inkml:trace contextRef="#ctx0" brushRef="#br0" timeOffset="56183.13">15854 7197 0,'0'0'0,"0"-21"0,0-1 16,0 1-1,-21 21-15,-1 0 0,22-21 0,-21 21 16,0 0-16,0 0 0,0 0 0,0 0 16,-1 0-16,1 0 0,0 0 15,0 21-15,0 0 0,0 1 0,21-1 16,-22 0-16,22 0 0,0 21 16,0-20-16,0-1 0,22 0 0,-1 0 15,0 0-15,0 22 0,0-22 0,0 0 16,22 0-16,-22 0 15,0 0-15,0 1 0,-21-1 0,0 0 16,21-21-16,-21 21 0,0 0 16,0 0-16,-21-21 0,0 0 15,0 0-15,0 0 0,-22 22 0,22-22 16,-21 0-16,0 0 0,20 0 16,-20 0-16,0 0 0,21 0 0,-1 0 15,1 0-15,0 0 0,0 0 16,21-22-1,21 22 1,21-21-16,-20 21 0</inkml:trace>
  <inkml:trace contextRef="#ctx0" brushRef="#br0" timeOffset="56531.91">15811 7662 0,'0'0'0,"22"0"15,-1 0 1,0 0 0,0 0-16,0 0 0,-21-21 0,21 0 15,1 21-15,-22-21 16,21 0-16,0 0 0,-21-1 16,0 1-16,0 0 15,-21 21 1,0 0-16,21 21 15,-22 0-15,1-21 0,21 22 16,-21-1-16,21 0 0,-21 0 0,21 0 16,0 0-16,0 1 0,0-1 15,0 0 1,21-21-16,0 0 0,0 0 16,1 0-16,-1 0 15,0 0-15,0 0 0,0 0 16,0 0-16,1 0 0,-1 0 0</inkml:trace>
  <inkml:trace contextRef="#ctx0" brushRef="#br0" timeOffset="56927.71">16256 7578 0,'0'0'16,"0"-21"-16,0-1 0,-21 1 16,21 0-16,0 0 15,0 0-15,0 0 16,21 21-16,-21-22 15,21 22-15,0 0 0,0 0 0,1 0 16,-1 0-16,0 22 16,0-1-16,-21 0 0,21 0 15,-21 0-15,21 0 0,-21 22 16,0-22-16,0 0 0,0 0 0,0 0 16,0 1-16,0-1 0,0 0 0,0 0 15,0 0-15,0 0 16,0 1-1,0-44 17,0 1-32,0 0 15,0 0-15,22 0 16,-22 0-16,21-22 0,-21 22 0,0 0 16,21 0-16,-21 0 0,21 21 15,0-22-15,-21 1 0,0 0 16,21 21-16,1 0 0,-1-21 15,0 21-15,0 0 16</inkml:trace>
  <inkml:trace contextRef="#ctx0" brushRef="#br0" timeOffset="57887.41">16827 7472 0,'0'21'31,"0"0"0,0 0-31,22-21 32,-1 0-32,0 0 15,-21-21 1,21 0-1,-21 0-15,0 0 0,0 0 16,0-1 0,0 1-16,0 0 15,-21 21 1,0 0 0,21 21-16,0 0 0,0 1 15,-21-1-15,-1 0 16,22 0-16,0 0 0,0 0 0,-21 1 15,21-1-15,0 0 0,0 0 16,0 0-16,0 0 0,21-21 47,1 0-47,-1 0 16,-21-21-16,21 0 15,-21 0-15,21 21 16,-21-21-16,21 21 62,0 0 16,1 0-62,-1-21 0,0 21-16,-21-22 15,21 1-15,0 21 0,-21-21 16,21 21-16,-21-21 0,22 21 16,-22-21-16,0 42 31,0 0-16,0 0-15,0 0 0,0 1 16,0-1-16,0 0 16,0 0-16,0 0 15,0-42 48,0 0-48,0 0-15,0 0 16,0-1-16,21 1 0,-21 0 0,21 0 16,0 0-16,-21 0 15,0-1-15,0 1 0,21 21 0,-21-21 16,0 42 15,-21 0-31</inkml:trace>
  <inkml:trace contextRef="#ctx0" brushRef="#br0" timeOffset="61507.14">2646 9398 0,'0'0'16,"0"-21"-16,0 0 15,0 0 1,-21 21-16,-1 0 15,1 0-15,21-22 0,-42 22 16,21 0-16,0 0 0,-22 0 16,1 0-16,21 0 0,-22 0 0,1 0 15,0 0-15,-1 0 0,1 22 16,21-22-16,-21 21 0,-1 0 0,22 0 16,-21 21-16,-1-20 0,1 20 15,21 0-15,-21 22 0,-1-22 0,1 22 16,21-1-16,-22-21 0,1 22 15,21-22-15,0 1 0,-22 20 0,22-21 16,0 1-16,21-1 0,0 22 16,0-22-16,0 0 0,0 1 15,0 20-15,0-21 0,0 1 16,21-1-16,0 0 0,1 1 0,-1-22 16,21 21-16,-21-21 0,22 22 15,-22-22-15,21 0 0,0-21 0,1 21 16,-22-21-16,21 0 0,22 0 15,-22 0-15,0 0 0,22 0 0,-1 0 16,1 0-16,21-21 0,-22 0 0,1 0 16,-1 0-16,1-1 0,-1 1 15,1 0-15,-22-21 0,0 21 0,1-22 16,-22 22-16,0-21 0,21-1 16,-42 22-16,21-21 0,1 0 0,-1-1 15,-21 1-15,0 0 0,0-22 16,21 22-16,-21-22 0,0 22 15,0-22-15,0 1 0,0-1 0,0 1 16,0-1-16,-21 1 0,0 21 16,-1-1-16,1-20 0,0 42 0,-21-22 15,-1 1-15,-20 21 0,21 0 16,-22-1-16,-21 1 0,22 0 0,-1 21 16,-20 0-16,20-21 0,1 21 15,-1 0-15,22 0 0,-22 0 0,22 21 16,0-21-16,-1 21 0,1 0 15,0 1-15,-1-1 0,1 0 16,0 21-16,-1-21 0,1 22 16,0-1-16,-1 0 0,22 22 0,-21-22 15,0 22-15,20-22 0,1 22 16,0-22-16,21 21 0,0-20 0,0-1 16,0 22-16,0-22 0,21 0 15,22 22-15,-22-22 0,21 0 0,-21 1 16,22-1-16,-1 0 0,-21 1 15,21-22-15,1 21 0,-1-21 0,-21 1 16,22-1-16,-1 0 0,-21-21 16,21 21-16,1-21 0,-22 0 0,21 0 15,1 0-15,-1 0 16,0 0-16,1-21 0,20 0 0,-21 0 16,22-1-16,-22 1 0,22 0 0,-22-21 15,22-1-15,-22 22 0,0-21 16,22 0-16,-22-1 0,-21 22 0,22-21 15,-1-1-15,-21 1 0,0 0 16,0-1-16,1 1 0,-22 0 0,0-1 16,0-20-16,0 21 0,0-1 15,0-20-15,0 20 0,0 1 0,0 0 16,-22 21-16,1-22 0,-21 22 16,21 0-16,-22 0 0,1 0 15,0 21-15,-22 0 0,1 0 0,-1 0 0,1 0 16,-1 0-16,22 0 15,-22 21-15,1 0 0,21 0 0,-1 0 16,1 0-16,0 22 0,20-22 16,-20 21-16,21 1 0,0-1 0,0 0 15,-1 1-15,1 20 0,0-21 16,0 1-16,21-22 0,0 21 0,0 1 16,0-1-16,0-21 0,0 21 15,0-20-15,0 20 0,0-21 0,21 21 16,0-20-16,0-1 0,1 0 15,-1 0-15,0 0 0,0 0 16,0 1-16,22-22 0,-22 0 16,21 0-16,-21 0 0,22 0 0,-22 0 15,21 0-15,-21 0 0,22-22 0,-22 1 16,21 0-16,-21 0 0,22-21 16,-1 20-16,-21 1 0,0-21 0,22 21 15,-22 0-15,0-22 0,0 1 16,-21 21-16,0-22 0,0 22 0,0 0 15,0-21-15,0 21 0,0-1 16,0 1-16,-21 0 0,0 21 0,0-21 16,-1 21-16,-20 0 0,21 0 15,-21 0-15,-1 0 0,1 0 16,0 0-16,20 0 0,-20 0 0,21 21 16,0 0-16,0 0 0,-1 1 15,1-1-15,0 0 0,0 0 0,21 0 16,0 0-16,0 1 15,-21-1-15,21 0 0,0 0 16,0 0-16,0 0 16,21-21 265,0 0 0</inkml:trace>
  <inkml:trace contextRef="#ctx0" brushRef="#br0" timeOffset="64327.47">2794 11367 0,'0'0'0,"0"-22"0,0 1 16,0 0-16,0 0 0,-21 0 15,21 0-15,-21-1 0,21-20 0,0 21 16,0 0-16,0 0 0,-22-1 16,22 1-16,0 0 0,0 0 0,0 0 15,0 42 1,0 0-1,-21 0-15,21 22 16,0-1-16,0 21 0,0-20 0,0 20 16,0 1-16,0-1 0,-21 1 0,21-1 15,-21 22-15,0-22 0,21 1 16,-21 21-16,21-1 0,-22-20 0,1 20 16,0-20-16,0-1 0,0 1 15,0-1-15,-1-20 0,1-1 0,21-21 16,0 22-16,0-22 0,-21 0 15,21-42 1,21 0 0,-21-1-16,21-20 0</inkml:trace>
  <inkml:trace contextRef="#ctx0" brushRef="#br0" timeOffset="64639.37">2900 11049 0,'0'0'0,"21"-21"0,-21 0 31,0 42-31,0 0 16,0 21-16,0 1 0,0 20 0,0 1 16,0-1-16,-21 1 0,21-1 0,-21 22 15,21-22-15,0 22 16,0-21-16,-22 20 0,22 1 0,-21 0 15,0-22-15,21 22 0,-21-22 16,21 1-16,0-22 0,-21 0 0,21 1 16,-21-1-16,21 0 0,0-20 15,0-1-15,0 0 0,0 0 0,-22-21 16,1 0 0,0 0-16,0-21 15,0 0-15</inkml:trace>
  <inkml:trace contextRef="#ctx0" brushRef="#br0" timeOffset="64912.14">2074 12002 0,'0'0'0,"0"-22"0,-21 1 31,42 21-31,0 21 16,1 1-16,-1 20 0,21-21 15,-21 21-15,22-20 0,-1 20 0,-21 0 16,21 1-16,1-1 16,-22-21-16,21 21 0,-21 1 0,1-1 0,-1-21 15,21 22-15,-21-22 0,-21 0 16,21 0-16,1 0 0,-22 0 16,0 1-16,21-1 0,0-21 0,0 0 15,0 0 1,0 0-16,1-21 0,-22-1 15</inkml:trace>
  <inkml:trace contextRef="#ctx0" brushRef="#br0" timeOffset="65119.1">3302 11896 0,'0'0'0,"0"42"31,-21-21-31,0 0 15,-1 22-15,-20-22 0,21 21 0,-21 1 16,20-1-16,-20 0 0,21 1 16,-21-1-16,20 0 0,-20-21 0,21 22 15,0-1-15,0-21 0,-1 22 16,1-22-16,0 0 0,21 0 0,0 0 16,0 0-16</inkml:trace>
  <inkml:trace contextRef="#ctx0" brushRef="#br0" timeOffset="65920.14">4297 12912 0,'0'-21'15,"0"-1"1,0 1-1,0 0-15,0 0 0,0 0 16,0 0-16,0-1 0,0 1 16,0 0-16,0 0 0,0 0 0,0 0 15,0-1-15,-21 1 0,-1 21 0,1-21 16,0 0-16,0 0 0,0 21 16,-22 0-16,22 0 0,0 0 0,0 0 15,-21 0-15,20 21 0,1 0 16,-21 21-16,21-20 0,-22 20 15,22 0-15,0 1 0,0-1 0,-21 21 16,20-20-16,22 20 0,-21-20 16,0-1-16,21 0 0,-21 1 0,21-1 15,0 0-15,0-21 0,0 1 16,0-1-16,21-21 0,0 0 0,0 0 16,1 0-16,-1 0 0,0 0 0,21-21 15,-21-1-15,22 1 0,-22-21 16,21 21-16,1-22 0,-22 1 0,21 0 15,-21-1-15,0-20 0,22-1 16,-22 1-16,0 21 0,0-22 16,0 1-16,1-1 0,-1 22 0,0-22 15,-21 22-15,21 0 0,-21-1 16,0 1-16,0 0 0,0 20 0,0 44 31,-21 20-31,21-21 16,0 21-16,0 1 0,0-1 0,-21 0 15,21 22-15,0-22 0,0 22 16,0-1-16,0-20 0,0 20 0,0 1 16,0-22-16,0 0 15,0 1-15,21-1 0,-21 0 0,0-21 0,21 22 16,0-22-16,0 0 16,1 0-16,-1-21 0,0 0 15,0 0-15,0 0 0,22 0 0,-22-21 16,21 0-16,0 0 0,1 0 15,-22-1-15,21 1 0</inkml:trace>
  <inkml:trace contextRef="#ctx0" brushRef="#br0" timeOffset="66412.14">5143 12764 0,'0'0'0,"0"-43"0,22 22 0,-22 0 0,0-21 16,0 20-16,0 1 15,0 0-15,0 0 0,-22 0 16,1 21-16,21-21 0,-21 21 0,0 0 15,0 0-15,0 0 0,-1 21 16,1 0-16,0 0 0,-21 0 0,21 0 16,-1 22-16,1-1 0,0 0 15,0 1-15,0-1 0,0 0 0,-1 1 16,1-1-16,21 0 0,0 1 0,0-1 16,0-21-16,0 0 0,0 1 15,0-1-15,0 0 0,21-21 16,1 0-16,-1 0 0,0 0 15,0 0-15,0 0 0,0-21 16,1 0-16,20-1 0,-21 1 0,0-21 16,22 21-16,-22-22 0,0 1 15,0 0-15,0-1 0,0 1 0,1 0 16,-1-1-16,-21 1 0,0 21 0,21-21 16,-21 20-16,0 1 15,21 21-15,-21 21 16,0 1-16,0-1 15,0 21-15,0-21 0,0 22 16,0-22-16,0 21 0,0 0 0,0-20 16,0 20-16,0-21 0,0 0 15,0 22-15,0-22 0,0 0 16,0 0-16,21 0 0,0 0 16,1-21-16,-1 0 0,0 0 15,0 0-15,0 0 0,0 0 0,1 0 16,20-21-16,-21 0 0,0-21 0,22 21 15</inkml:trace>
  <inkml:trace contextRef="#ctx0" brushRef="#br0" timeOffset="66687.33">5990 12213 0,'0'0'0,"21"-21"0,-21 0 0,-21 42 31,0 0-31,21 22 15,-21-22-15,0 21 0,-1 0 0,22 1 16,-21-1-16,21 0 0,-21 1 0,0-1 16,21 0-16,0 22 0,-21-22 15,21 1-15,-21 20 0,21-21 0,-22 1 16,22-22-16,0 21 0,0 1 16,0-22-16,0 0 0,0 0 0,0 0 15,0 0-15,22-21 0,-1 0 0,0 0 16,0 0-16,0 0 15,0 0-15,22 0 0,-22-21 16,0 0-16,21 0 0,-20 0 0</inkml:trace>
  <inkml:trace contextRef="#ctx0" brushRef="#br0" timeOffset="67159.97">6350 12700 0,'0'0'0,"21"-106"31,-42 85-31,0 21 0,0 0 15,-1 0-15,1 0 16,0 0-16,0 0 0,0 21 0,0 0 16,-1 1-16,1-1 0,21 21 15,0-21-15,-21 22 16,21-22-16,-21 21 0,21 0 0,0-20 16,0 20-16,0-21 0,0 21 0,0-20 15,0-1-15,0 0 0,0 0 16,21-21-16,0 0 0,0 21 0,1-21 15,-1 0-15,0 0 0,0-21 16,0 0-16,0 0 0,1 21 16,-1-43-16,0 22 0,-21 0 0,21-21 15,0-1-15,0 1 0,-21 0 0,22 21 16,-22-22-16,0 1 0,0 21 16,0 0-16,21-1 0,-21 1 0,0 42 31,0 1-31,0-1 15,-21 0-15,21 0 0,-22 21 0,22 1 16,0-22-16,0 21 0,0-21 0,0 22 16,0-22-16,0 21 0,0-21 15,0 1-15,22-1 0,-1 0 0,0 0 16,0-21-16,0 0 0,0 0 16,22 0-16,-22 0 0,0 0 15,0-21-15,22 21 0,-22-21 0,0 0 16,0-1-16,-21-20 0,0 21 0</inkml:trace>
  <inkml:trace contextRef="#ctx0" brushRef="#br0" timeOffset="67435.81">5546 12446 0,'0'0'0,"21"0"0,21 0 15,-21 0-15,0 0 0,22 0 16,-1 0-16,-21 0 0,22 0 0,-1 0 16,0 0-16,1 0 0,-1 0 15,-21 0-15,21 0 0,1 0 0,-22 0 16,21 0-16,-21 0 0,1 0 0,-1 0 15,0 0 1</inkml:trace>
  <inkml:trace contextRef="#ctx0" brushRef="#br0" timeOffset="67991">7937 12573 0,'-42'0'15,"21"0"1,0 0-1,42 0 1,0 0 0,0 0-16,22 0 0,-1 0 0,21-21 15,1 21-15,-22 0 0,43 0 16,-22-21-16,1 21 0,21-21 0,-22 21 16,22 0-16,-1 0 0,-20 0 15,-1 0-15,1 0 0,-1-22 0,-20 22 16,-1 0-16,0 0 0,-20 0 15,-1 0-15,-42 0 16,-1 0 0,1 0-16,-21 0 0,21 0 15,-22 22-15,22-22 0,-21 0 0,21 0 16,-22 0-16,22 0 0,-21 0 0,21 0 16</inkml:trace>
  <inkml:trace contextRef="#ctx0" brushRef="#br0" timeOffset="68267.46">7895 12594 0,'0'0'0,"-21"0"0,21 21 0,0 1 32,21-22-32,0 0 0,0 0 0,22 0 15,-22 0-15,21 0 0,1 0 16,-1 0-16,21 0 0,-20 0 0,-1 0 15,22 0-15,-1 0 0,1 0 0,-1 0 16,-21 0-16,22 0 16,-1-22-16,-20 22 0,20 0 0,-20 0 15,-1-21-15,-21 21 0,0 0 0,0-21 16,-21 0-16,0 0 16,0 0-16,-21-1 15,0 1-15,0 0 0,0 21 0</inkml:trace>
  <inkml:trace contextRef="#ctx0" brushRef="#br0" timeOffset="68611.36">8636 12277 0,'0'0'0,"-21"0"16,21 21-16,0 0 0,0 0 16,0 0-16,21-21 15,0 22-15,0-1 0,0-21 0,1 0 16,20 21-16,0-21 0,1 0 0,-22 0 15,21 0-15,0 0 0,1 0 16,-1 0-16,0 0 0,-20 0 0,20 0 16,-21 0-16,-21 21 0,0 0 15,0 0-15,0 1 16,-21-1-16,0 0 0,-22 21 16,1-21-16,0 1 15,-1 20-15,1-21 0,-21 21 0,20-20 16,1 20-16,0-21 0,-1 0 0,1 22 15,0-22-15,20 0 0,1-21 16,0 21-16,0 0 0,0-21 0,21 21 16,21-21 15,0-21-31,0 21 0,0-21 0</inkml:trace>
  <inkml:trace contextRef="#ctx0" brushRef="#br0" timeOffset="69083.06">10414 12234 0,'0'22'0,"0"-44"0,0 1 0,0 0 16,0 0-16,0 0 15,-21 0-15,0-1 16,-1 22-16,1 0 0,0 0 0,0 0 15,0 0-15,0 22 0,-1-1 16,-20 0-16,21 0 0,0 0 0,0 22 16,-22-1-16,22 0 0,0 1 0,0-22 15,0 21-15,21 0 0,-22 1 16,22-1-16,-21-21 0,21 22 0,0-22 16,0 21-16,0-21 0,0 22 0,21-22 15,1 0-15,-1 0 16,0 0-16,0 0 0,21 1 0,-20-22 15,20 0-15,-21 0 0,21 0 0,1 0 16,-1 0-16,0 0 0,1-22 16,-1 1-16,0 0 0,1-21 0,20 21 15</inkml:trace>
  <inkml:trace contextRef="#ctx0" brushRef="#br0" timeOffset="69795.3">10964 12446 0,'0'0'0,"0"-21"0,-21 21 15,0 0 1,0 0-16,0 21 0,-1-21 0,1 21 16,0 0-16,0 1 0,0-1 15,21 0-15,-21 0 0,21 0 0,-22 0 16,22 22-16,0-22 0,0 0 0,0 0 16,0 0-16,0 1 15,22-1-15,-1-21 0,0 0 0,0 0 16,0 0-16,0 0 0,1 0 15,-1 0-15,0 0 0,0 0 0,0-21 16,0-1-16,-21 1 0,0 0 16,0 0-16,0 0 15,0 0-15,0-1 0,0 1 16,-21-21-16,0 21 0,21 0 0,0-1 16,0 1-16,0-21 0,0 21 15,0 0-15,0-1 0,0 1 0,21 0 16,0 21-16,1-21 0,-1 21 0,21 0 15,-21 0-15,0 0 0,1 0 16,20 0-16,-21 21 0,0 0 0,0 0 16,22 1-16,-43-1 0,21 0 0,0 21 15,-21-21-15,21 1 0,-21-1 16,0 21-16,0-21 0,0 0 0,0 1 16,0-1-16,0 0 0,0 0 15,0 0-15,0 0 0,0 1 16,0-44 15,0 1-31,0 0 16,0 0-16,0 0 0,0 0 0,0-1 15,0 1-15,21-21 0,1 21 16,-1 0-16,-21-22 0,21 1 0,0 21 16,21-22-16,-20 22 0,-1-21 0,0 21 15,21 0-15,-21 21 0,1 0 16,-1 0-16,21 0 0,-21 21 0,-21 0 15,21 0-15,-21 21 0,0 1 16,0-22-16,0 21 0,0 1 16,0-22-16,0 21 0,0 0 0,-21-20 15,0 20-15,21-21 0,-21 0 0,21 22 16,-21-22-16,21 0 16,0 0-16,21-21 31,0 0-31,0-21 0,0 0 15,1 0-15,-1-1 0</inkml:trace>
  <inkml:trace contextRef="#ctx0" brushRef="#br0" timeOffset="70180.13">12382 12298 0,'0'0'0,"0"-21"16,22 0-1,-44 21-15,1 0 16,-21 0-16,21 0 0,-22 0 0,1 0 15,0 21-15,21 0 0,-22 0 16,1-21-16,21 21 0,0 0 0,-1 1 16,1-1-16,21 0 0,0 0 0,0 0 15,0 0-15,21 1 16,1-22-16,-1 21 0,21-21 16,-21 21-16,22-21 0,-22 21 0,21-21 15,-21 21-15,0-21 16,1 21-16,-1-21 0,0 22 0,0-22 15,-21 21-15,0 0 0,0 0 16,-21-21-16,0 21 16,-22-21-16,22 0 0,-21 21 0,0-21 15,20 0-15,-20 0 0,0 0 0,21 0 16,-22 0-16,22 0 0,0 0 16,0 0-16,0 0 15,21-21-15,0 0 16,0 0-16,21 0 0,0 0 15,0-1-15,21 1 0,1 0 16,-1 0-16</inkml:trace>
  <inkml:trace contextRef="#ctx0" brushRef="#br0" timeOffset="70459.78">12700 12086 0,'0'0'0,"21"-21"0,-21-21 31,0 63-15,-21 0-16,0 0 0,21 0 0,-21 22 16,-1-1-16,22 0 0,0 1 0,-21-1 15,0 0-15,21-20 16,0 20-16,0 0 0,-21 1 0,21-22 16,0 21-16,0-21 0,0 22 0,0-22 15,0 0-15,0 0 0,0 0 16,0 0-16,0 1 0,21-22 15,0 0 1,0 0-16,-21-22 16,0 1-16,0 0 0,0 0 15</inkml:trace>
  <inkml:trace contextRef="#ctx0" brushRef="#br0" timeOffset="70635.69">12467 12446 0,'0'0'0,"21"0"47,0 0-47,1-21 0,-1 21 0,21 0 15,-21 0-15,0 0 0,22-21 16,-22 21-16,21 0 0,-21 0 0,1 0 16,-1-21-16,0 21 0,0-22 0,0 22 15,0 0-15</inkml:trace>
  <inkml:trace contextRef="#ctx0" brushRef="#br0" timeOffset="71880.14">13525 12488 0,'0'0'0,"22"-21"0,-1 0 0,-21 0 16,21 21-16,-21-21 0,0 0 16,0-1-16,0 1 0,0 0 0,-21 0 15,0 21-15,-1-21 0,1 21 16,0 0-16,0-21 0,0 21 16,-22 0-16,22 0 0,-21 0 0,21 21 15,-22-21-15,22 21 0,-21 0 0,0 0 16,20 0-16,1 22 0,-21-22 15,21 0-15,0 21 0,-1-20 0,1-1 16,0 21-16,21-21 0,-21 0 0,21 1 16,0 20-16,0-21 0,0 0 15,21-21-15,0 21 0,0-21 0,1 0 16,-1 0-16,21 0 0,-21 0 16,0 0-16,22 0 0,-22 0 15,0-21-15,0 21 0,22-21 0,-22 0 16,0 0-16,0 0 0,0-1 15,0-20-15,1 21 0,-1 0 0,0-22 16,-21 22-16,0 0 0,21 0 0,-21 0 16,0 0-16,0-1 0,0 1 15,-21 42 1,0 1 0,0-1-16,21 0 0,-22 0 15,22 0-15,0 0 0,0 1 0,0-1 16,0 0-16,0 0 0,0 0 15,22 0-15,-1-21 16,0 0-16,0 22 0,0-22 0,0 0 16,1 0-16,-1 0 0,0 0 0,0 0 15,0 0-15,0-22 0,1 1 16,-1 21-16,0-21 0,0 0 0,0 0 16,0 0-16,-21-1 0,0 1 15,0-21-15,22 21 0,-22 0 0,21-22 16,-21 22-16,0 0 0,0 42 31,0 0-15,0 0-16,0 1 0,0-1 0,0 0 15,0 21-15,-21-21 0,21 1 16,-22-1-16,22 0 0,0 0 16,0 0-16,0 0 0,0 1 15,0-44 32,22 1-47,-1 21 0,0-21 16,-21 0-16,21 0 0,0 0 0,0-1 15,1 1-15,-1-21 0,0 21 16,0 0-16,0-1 0,22 1 0,-22 0 16,0 21-16,0 0 0,0 0 0,-21 21 31,0 0-31,0 1 0,21-1 0,-21 0 15,0 0-15,0 0 0,22 0 0,-22 1 16,0-1-16,0 0 16,21 0-16,0-21 0,0 21 15,0-21-15,0 0 0,1 0 16,-1 0-16,0 0 0,0 0 16,0-21-16,0 0 0,1 0 0,-1 0 15,0-1-15,0 1 0,-21 0 0,21-21 16,0-1-16,-21 1 15,0 0-15,22-22 0,-22 22 0,21-22 16,0 1-16,-21 21 0,21-1 0,-21 1 16,21 0-16,-21 20 0,0-20 15,0 63 1,-21 0 0,21 22-16,-21-1 0,0 0 0,0 1 15,21 20-15,0-20 0,-22 20 0,22-21 16,-21 1-16,21-1 0,0 0 15,0-20-15,0 20 0,0-21 0,0 21 16,21-20-16,1-1 0,-22 0 0,21 0 16,0-21-16,0 21 15,0-21-15,0 0 0,1 0 16,-1 0-16,-21-21 0,21 0 16,-21 0-16,21 0 0,-21-1 15</inkml:trace>
  <inkml:trace contextRef="#ctx0" brushRef="#br0" timeOffset="72047.52">14457 12213 0,'0'0'16,"-43"0"-16,22 0 0,0 0 0,0 0 0,21 21 31,21 1-15,21-22-16,-20 0 0,20 0 0,-21 0 15,21 0-15,1 0 0,-1 0 16,0 0-16,1 0 0,-1 0 15,22 0-15,-22 0 0,0-22 0</inkml:trace>
  <inkml:trace contextRef="#ctx0" brushRef="#br0" timeOffset="72383.78">16129 11748 0,'0'0'0,"-21"0"0,0-22 0,21 1 0,0 0 16,-22 21-16,1 0 16,21 21 15,0 0-31,21 22 0,1-22 16,-1 21-16,0 1 0,21 20 0,-21-21 15,22 22-15,-1-1 0,0-20 0,-20 20 16,20-20-16,0-1 0,-21 0 15,22 1-15,-22-1 0,21-21 0,-21 21 16,1-20-16,-1-1 0,0 0 0,-21 0 16,0 0-16,21-21 0,-21 21 15,0-42 1,21 21 0,-21-21-16,0 0 0,0 0 15,0-22-15</inkml:trace>
  <inkml:trace contextRef="#ctx0" brushRef="#br0" timeOffset="72647.53">17018 11769 0,'0'0'0,"-64"-21"32,43 21-32,0 21 0,0-21 0,-21 21 15,-1 21-15,1-21 0,-22 22 16,22-1-16,-21 22 0,-22-22 0,21 21 15,1 1-15,-22-1 0,22-20 16,-1-1-16,1 0 0,20 1 0,-20-1 16,21 0-16,-1-20 0,1 20 0,21-21 15,0 0-15,-1-21 0,22 21 16,0 1-16,0-44 31,0 1-15</inkml:trace>
  <inkml:trace contextRef="#ctx0" brushRef="#br0" timeOffset="73316.69">7853 13272 0,'0'0'0,"0"-22"31,21 22-15,0 0-16,0 22 15,0-22-15,22 21 0,-1 0 16,0 0-16,1-21 0,-1 21 0,0 22 0,1-22 16,-1 0-16,0 0 0,22 21 15,-22-20-15,1-1 0,20 0 16,-21 21-16,1-21 0,20 1 0,-20-1 16,-1 0-16,0-21 0,1 21 15,-1-21-15,0 0 0,-21 21 0,1-21 16,-65 0-1,22 0 1,-21-21-16,-1 21 0,1-21 16</inkml:trace>
  <inkml:trace contextRef="#ctx0" brushRef="#br0" timeOffset="73560.1">7959 13589 0,'0'0'0,"0"21"15,21 0-15,21-21 0,-21 22 16,22-1-16,-1-21 0,0 21 16,1 0-16,-1-21 0,21 21 0,-20 0 15,-1-21-15,22 22 0,-22-22 16,21 21-16,-20-21 0,-1 0 0,0 21 16,-20-21-16,20 0 0,-21 0 15,0 0-15,-21-21 31,-21 0-15,21-1-16,0 1 0</inkml:trace>
  <inkml:trace contextRef="#ctx0" brushRef="#br0" timeOffset="73867.05">8615 13420 0,'0'-21'0,"0"42"0,0-21 31,0 21-31,21 0 15,21 0-15,-21 0 16,22 1-16,-22-1 0,21 0 0,1 21 16,-1-21-16,21 1 0,-20-1 15,-1 0-15,0 21 0,-20-21 0,20 1 16,0-1-16,-21 0 0,1 0 0,-1 0 16,0 0-16,-21 1 0,0-1 15,-21 0-15,0 0 0,-22-21 16,22 21-16,-21 0 0,-1-21 15,-20 22-15,21-1 0,-1-21 0,1 21 16,0-21-16,-1 21 0,1-21 0,0 0 16,20 21-16,-20-21 0,21 0 15,42 0 17,0-21-32</inkml:trace>
  <inkml:trace contextRef="#ctx0" brushRef="#br0" timeOffset="75264.38">10223 13462 0,'0'0'0,"0"-21"0,0 0 0,-21 0 16,21-1-16,0 1 0,-21 21 0,21 21 31,0 1-31,0-1 16,0 21-16,0 0 0,0 1 15,0 20-15,0-20 0,0 20 0,0 1 16,0-22-16,0 21 0,0-20 16,-21-1-16,21 0 0,0 1 15,0-1-15,-21-21 0,21 0 0,0 1 16,0-1-16,0-42 31,0-1-15,21 22-16,-21-21 0,21-21 15,0 21-15,-21 0 0,21-22 0,1 1 16,-1 21-16,0-22 0,0 1 0,0 21 16,0-21-16,1 20 15,-1 1-15,-21 0 0,21 0 0,0 21 16,0 0-16,0 21 16,-21 0-16,0 0 0,0 1 15,0-1-15,0 0 0,0 0 16,-21 0-16,0-21 15,0 21-15,0-21 0,0 0 16,-1 0-16,1 0 0,0 0 16,0 0-16,0 22 15,21-1-15,0 0 16,0 0-16,0 0 16,0 0-16,0 1 0,21-1 15,0 0-15,0-21 0,0 21 16,1 0-16,-1-21 0,0 0 15,0 21-15,0-21 0,22 0 0,-22 0 16,21 0-16,-21 0 0,22 0 0,-22 0 16,21 0-16,0 0 0,1-21 15,-22 0-15,21 0 0,1 21 0,-22-21 16,21-22-16,-21 22 0,22 0 0,-43 0 16,21-21-16,-21 20 0,0 1 15,0-21-15,0 21 0,0 0 0,0-1 16,-21 1-16,-1 21 0,1 0 15,0 0-15,0 0 0,0 0 0,0 0 16,-1 21-16,1 1 0,0-1 0,0 0 16,0 0-16,0 0 15,21 22-15,0-22 0,0 0 0,0 0 16,0 0-16,0 0 0,21 1 0,-21-1 16,21 0-16,0-21 0,21 21 15,-20-21-15,-1 0 0,21 0 0,0 0 16,-20 0-16,20 0 0,0 0 15,1-21-15,-1 21 0,-21-21 0,21 0 16,-20-1-16,20 1 0,-21 0 0,-21 0 16,0 0-16,21 0 0,-21-1 15,0 1-15,0 0 0,0 0 0,-21 21 16,0 0 0,0 0-16,0 21 15,-1-21-15,1 21 0,21 0 0,-21 1 16,21-1-16,0 21 0,0-21 15,0 0-15,0 1 0,0-1 0,0 0 16,21 0-16,0-21 0,1 21 0,-1 0 16,0-21-16,0 0 0,21 0 15,-20 0-15,20 0 0,-21 0 0,21 0 16,-20 0-16,20-21 0,-21 21 0,21-21 16,-20 0-16,20 0 0,-21 0 15,0-1-15,0-20 0,1 21 16,-1 0-16,-21-22 0,0 22 0,0 0 15,0 0-15,0 42 32,0 0-32,0 0 0,-21 1 15,21-1-15,0 21 0,-22-21 0,22 22 16,-21-1-16,21 0 0,0 1 0,0 20 16,0 1-16,0-1 0,0 1 15,0-1-15,0 1 0,0-1 0,0 1 16,0-1-16,0-21 0,0 22 15,0-22-15,0 22 0,-21-22 16,0 22-16,21-22 0,-21-21 0,0 21 16,21-20-16,-22-1 0,22 0 0,0 0 15,-21-21-15,21-21 16,0 0 0,0-22-16,0 22 0,0-21 0,21 0 15,-21-1-15,0 1 0</inkml:trace>
  <inkml:trace contextRef="#ctx0" brushRef="#br0" timeOffset="75525.23">11747 14076 0,'0'0'0,"0"-64"15,0 22-15,0 0 0,22 21 0,-1-22 16,-21 22-16,21 0 0,0 0 0,0 0 16,0-1-16,1 22 0,20 0 15,-21 0-15,0 0 0,22 0 0,-22 0 16,21 0-16,-21 0 0,0 22 15,1-1-15,-1 0 0,-21 21 0,0-21 16,0 22-16,0-22 0,0 21 0,-21-21 16,-1 1-16,-20 20 0,0-21 15,21 0-15,-22 0 0,1-21 0,21 22 16,-22-1-16,22-21 0,0 0 0,0 0 16,21-21-1,0-1 1</inkml:trace>
  <inkml:trace contextRef="#ctx0" brushRef="#br0" timeOffset="78815.57">12869 13716 0,'0'0'0,"0"-21"0,0 0 0,0 0 16,0-1-16,0 1 0,0 0 0,0 0 16,0 0-16,-21 0 0,21-1 15,-21 22-15,0 0 0,0 0 16,-1 0-16,1 22 16,21-1-16,-21 0 0,21 21 0,-21 1 15,0-22-15,21 21 0,0 0 0,0 1 16,0-1-16,0 0 0,0 1 15,0-1-15,0-21 0,0 0 0,0 22 16,21-22-16,0 0 0,0 0 0,0-21 16,1 21-16,-1-21 0,21 0 15,-21 0-15,22 0 0,-1 0 0,0 0 16,1-21-16,20 21 0,-21-21 16,1 0-16,-1 0 0,0-22 0,-20 22 15,20-21-15,-21 21 0,0-22 16,0-20-16,1 21 0,-22-1 15,21-20-15,-21-1 0,0 22 0,0 0 16,0-1-16,0 1 0,0 21 16,0 0-16,-21 21 15,-1 0-15,22 21 16,-21 21-16,0-21 0,0 22 16,21-1-16,0 0 0,-21 1 0,0-1 15,21 21-15,-22-20 0,22-1 16,0-21-16,0 22 0,0-1 0,0-21 15,0 0-15,0 0 0,0 1 0,0-1 16,22-21 0,-1 0-1,0 0-15,0-21 0,0 21 0,0-22 16,1 1-16,-1 0 0,0 0 16,0 0-16,0-22 0,-21 22 0,21 0 15,1 0-15,-1 0 0,-21 0 16,21 21-16,0 0 15,0 21-15,-21 0 16,0 0-16,0 0 0,0 0 16,21 1-16,-21-1 0,0 21 0,0-21 15,22-21-15,-1 21 0,0 1 16,0-1-16,0-21 0,0 0 16,1 21-16,-1-21 0,0 0 0,0 0 15,21 0-15,-20 0 0,20 0 16,-21 0-16,21-21 0,1 21 0,-22-21 15,21-1-15,-21 1 0,1 0 0,20 0 16,-21 0-16,0-22 0,-21 22 16,0-21-16,21 0 0,-21-1 0,0 22 15,0-21-15,0 21 0,0-1 16,-21 1-16,21 0 0,-21 0 0,0 21 16,0 0-16,0 0 0,-22 21 0,22 0 15,0 0-15,-21 1 0,20 20 16,1-21-16,0 21 0,0 1 15,0-22-15,0 21 0,21-21 16,0 22-16,0-22 0,0 0 0,0 0 16,0 0-16,0 1 0,21-22 0,0 21 15,0-21-15,0 0 0,0 0 16,1 0-16,-1 0 0,21 0 0,-21 0 16,0-21-16,22-1 0,-22 22 0,0-21 15,21 0-15,-20-21 0,-1 21 16,0-22-16,0 22 0,0-21 15,-21 21-15,21-1 0,-21 1 0,0 0 16,0 0-16,0 42 31,-21 0-31,21 0 16,0 1-16,0-1 0,0 21 0,0-21 16,0 0-16,0 1 0,0-1 15,0 0-15,0 0 0,0 0 0,0 0 16,21-21-16,-21 22 0,22-22 0,-1 0 15,0 0-15,0 0 0,21 0 16,-20 0-16,-1 0 0,0 0 0,21-22 16,-21 1-16,1 21 0,-1-21 15,0 0-15,0-21 0,0 20 16,0 1-16,-21-21 0,0 21 0,22-22 16,-22 22-16,0 0 0,0 0 15,0 42 1,-22 0-16,22 0 15,0 1-15,-21-1 0,21 0 16,-21 21-16,21-21 0,-21 1 0,21 20 16,-21-21-16,21 0 0,0 0 0,0 1 15,0-1-15,0 0 16,21-21 0,0 0-1,-21-21-15,21 0 0,-21-1 16,21 1-16,1 0 0,-1 0 15,-21-21-15,21 20 0,0-20 16,0 21-16,-21-21 0,21-1 0,1 22 16,-1 0-16,-21 0 0,21 0 0,0 21 15,0 0 1,0 21-16,-21 0 0,0 0 0,0 0 16,0 0-16,0 1 0,0 20 15,0-21-15,0 21 0,0-20 0,0-1 16,22 0-16,-1 0 0,0 0 0,0 0 15,0 1-15,0-22 0,1 21 16,20-21-16,-21 0 0,21 0 16,1 0-16,-1 0 0,0 0 0,1 0 15,-1 0-15,0-21 0,1-1 16,-22 22-16,21-21 0,-21 0 0,22-21 16,-22 21-16,-21-1 0,0 1 15,21-21-15,-21 21 0,0-22 0,0 22 16,0 0-16,0 0 0,-21 21 0,0 0 15,0 0-15,-1 0 0,1 0 16,-21 0-16,21 0 0,0 21 0,-1 0 16,1 0-16,0 1 0,0-1 15,21 0-15,0 0 0,0 0 0,0 0 16,0 1-16,21-22 16,0 0-16,0 0 0,1 0 15,-1 0-15,0 0 0,0 0 16,0 0-16,0 0 0,1 0 15,-1-22-15,-21 1 0,21 21 0,-21-21 16,21 21-16,-21-21 0,0 0 16,0 42 15,0 0-15,0 0-16,0 0 0,0 1 15,0-1-15,0 21 0,0-21 0,0 22 16,0-22-16,0 21 0,0 0 15,21 1-15,-21-1 0,0 0 0,0 22 16,0-22-16,0 22 0,0-1 0,0-20 16,0 20-16,0 1 0,0-22 15,-21 21-15,21 1 0,0-22 0,0 22 16,0-22-16,0 22 0,-21-22 0,21 0 16,-21 1-16,21-1 0,-21-21 15,21 21-15,0-20 0,-22-22 0,1 21 16,0-21-16,0 0 0,0 0 15,21-21-15,-21-1 16,-1 1-16,1 0 0,0-21 0,-21-1 16,21 22-16,-1-21 0,-20-22 0,21 22 15,-21 0-15,20-22 0,1 1 16,21 20-16,0-20 0,0-1 0,0 1 16,43-1-16,-22 1 0,21 21 0,0-22 15,1 22-15,-1-1 0,0 1 16,1 21-16,-1-21 0,0-1 0,1 22 15,-1 0-15,0-21 0,1 20 16,-1 1-16,0-21 0,1 21 0,-1 0 16,0-22-16,-20 22 0,20 0 15,-42 0-15,21 0 0,-21-1 16,0 1-16,-21 21 16,21 21-1,-21-21-15,0 22 0,21-1 16,-22-21-16,22 21 0,0 0 0,0 0 15,0 0-15,0 1 16,22-22-16,-1 0 0,0 0 16,0 21-16,0-21 0,0 0 15,1 0-15,-1 0 0,21 0 0,-21 0 16,22 0-16,-1 0 0,0-21 0,-21 21 16,22-22-16,-22 22 0,0-21 15,0 0-15,0 0 0,1 0 16,-22 0-16,21-1 0,-21 1 0,0 0 15,0 42 1,0 0 0,-21 1-16,21-1 0,-22 0 15,22 0-15,-21 0 0,0 0 0,21 1 16,-21-1-16,21 0 0,-21-21 16,21 21-16,0-42 46,21 21-46,0-21 0,-21 0 16,21-1-16,0 1 0,1 0 16,-1 0-16,0 0 0,0 0 15,0-1-15,0-20 0,1 21 0,-1 0 16,0 0-16,0 21 16,0 0-16,-21 21 15,0 0-15,0 0 0,0 0 16,0 22-16,0-22 0,0 0 15,0 0-15,0 0 0,0 0 0,21 1 16,1-1-16,-1 0 0,-21 0 16,21-21-16,0 21 0,0-21 0,0 0 15,1 0-15,20 0 0,-21 0 0,21 0 16,-20 0-16,20 0 16,0 0-16,1 0 0,-1-21 0,0 0 15,1 21-15,-1-21 0,0 0 16,-21-22-16,1 22 0,-1 0 0,0-21 15,-21 20-15,0-20 0,0 21 0,0 0 16,0-22-16,-21 22 0,0 0 16,-22 21-16,22 0 0,-21 0 0,21 0 15,-22 0-15,1 21 0,21-21 16,0 21-16,-1 1 0,1-1 0,21 0 16,0 0-16,0 0 15,21-21 1,1 0-16,-1 21 0,21-21 15,-21 0-15,0 0 0,1 0 16,20 0-16,-21 0 0,0 0 0,0 0 16,-21-21-16,22 21 15,-1 21-15,-21 1 16,0-1-16,0 21 0,0-21 16,0 0-16,-21 22 0,-1-1 15,22-21-15,-21 22 0,21-1 0,0 21 16,0-20-16,0 20 0,-21-20 15,21 20-15,0 1 0,-21-1 0,21 1 16,-21-22-16,21 21 0,-21-20 0,-1 20 16,1-20-16,0 20 0,0-21 15,0 1-15,0-1 0,-1-21 16,1 22-16,21-1 0,-21-21 0,0 0 16,21 0-16,0 1 0,0-1 0,-21-21 15,0 0 16,21-21-31,0-1 0,0 1 0,-22 0 16,22-21-16,0 21 0</inkml:trace>
  <inkml:trace contextRef="#ctx0" brushRef="#br0" timeOffset="79091.41">16002 13335 0,'0'0'0,"-21"0"31,0 0-31</inkml:trace>
  <inkml:trace contextRef="#ctx0" brushRef="#br0" timeOffset="92872.26">21082 9229 0,'0'-21'0,"0"-1"15,0 1-15,0 0 0,0 0 16,0 0-1,0 42 1,0 0 0,0 0-16,0 22 0,0-22 0,0 21 15,0 0-15,-21-20 0,21 20 0,0 0 16,0 1-16,0 20 0,0-21 16,0 1-16,0 20 0,0-20 0,0-1 15,0 0-15,21 1 0,0-1 16,0 0-16,0-21 0,22 1 0,-22-22 15,21 21-15,-21-21 0,22 0 0,-22 0 16,21 0-16,1-21 16,-1-1-16,-21 1 0,21 0 0,1-21 15,-22-1-15,21 1 0,-21 0 0,1-1 16,-1 1-16,0-21 0,-21 20 16,0 1-16,21-22 0,-21 22 0,0 0 15,0-1-15,0 1 0,0 0 16,0-1-16,0 22 0,0 0 0,0 0 15,0 0-15,-21 0 0,0 21 16,0 0 0,-1 0-16,22 21 15,0 0 1,0 0-16,22 0 0,-1-21 16,0 21-16,0-21 0</inkml:trace>
  <inkml:trace contextRef="#ctx0" brushRef="#br0" timeOffset="93288.1">22606 9144 0,'0'0'0,"-21"0"16,0 0 0,-1 0-16,1 0 0,0 0 15,-21 21-15,21 0 0,-1-21 0,-20 22 16,21-1-16,0-21 0,0 21 15,-22 0-15,43 0 0,-21 0 0,21 1 16,-21-1-16,21 0 0,0 0 16,0 0-16,21 0 0,0 1 15,0-1-15,1 0 0,-1-21 0,21 21 16,0 0-16,-20 0 0,20 1 16,-21-1-16,0-21 0,22 21 0,-43 0 15,0 0-15,21 0 0,-21 1 0,0-1 16,0 0-16,-21-21 0,-1 21 15,-20 0-15,21-21 0,-21 21 16,-1-21-16,1 0 0,0 0 0,20 0 16,-20 0-16,0 0 0,21 0 15,-1 0-15,1 0 0,0 0 0,0 0 16,0 0-16,21-21 16,0 0-1,0 0-15,0 0 16,21 0-16,0-1 0,0 22 15</inkml:trace>
  <inkml:trace contextRef="#ctx0" brushRef="#br0" timeOffset="93551.85">23241 9208 0,'0'-22'16,"-21"22"15,21 22-15,-21-22-1,21 21-15,0 0 16,0 0-1,0 0-15,-22-21 16</inkml:trace>
  <inkml:trace contextRef="#ctx0" brushRef="#br0" timeOffset="93763.58">23199 9737 0,'-22'0'47,"22"-21"0,0-1-32</inkml:trace>
  <inkml:trace contextRef="#ctx0" brushRef="#br0" timeOffset="95383.4">24638 9165 0,'0'-21'0,"-21"21"31,21 21-31,0 0 0,0 1 0,0 20 16,-21-21-16,21 43 0,0-22 0,-22 0 16,22 22-16,0-1 0,0 1 15,0 20-15,-21-20 0,21-1 0,0 1 16,0-22-16,0 22 0,0-22 0,0 0 15,-21 1-15,21-1 0,0-21 16,0 22-16,0-22 0,0 0 0,0 0 16,0 0-16,21-21 15,0 0-15,1 0 16,-1-21-16,0 0 0,0 0 16,0 0-16,0-22 0,1 22 0,-1-21 15</inkml:trace>
  <inkml:trace contextRef="#ctx0" brushRef="#br0" timeOffset="96083.62">24765 9208 0,'0'0'0,"0"-22"16,-64-62 0,64 63-16,22-1 31,-1 22-31,21 0 0,0 0 15,22 0-15,-1 0 0,22 0 0,0 0 16,-1 0-16,1 0 0,21 0 16,0 0-16,21 0 0,21 0 0,-21-21 15,21 21-15,-21 0 0,21 0 16,0-21-16,1 21 0,-1 0 0,0-21 16,0 21-16,0 0 0,-21-21 15,21 0-15,-21 21 0,0-22 0,0 1 16,-21 21-16,0-21 0,0 0 0,-21 21 15,-22-21-15,1 0 16,-1 21-16,-21-22 0,-20 22 0,20 0 16,-21 0-16,0 0 15,-21 22-15,0-1 16,0 0-16,0 21 0,0-21 16,0 22-16,0-1 0,-21 22 0,21-22 15,-21 0-15,21 22 0,0-22 0,0 22 16,-21-1-16,21 1 0,0-1 15,0 1-15,0-1 0,0 22 0,0-22 16,0 1-16,0-1 0,0 1 16,0-22-16,0 22 0,0-22 15,0 21-15,0-20 0,21-1 0,-21 0 16,0 1-16,0-1 0,0 0 16,0 1-16,0-22 0,0 21 0,0-21 15,-21 1-15,0-1 0,-22 0 16,22-21-16,-21 21 0,-1-21 0,-20 0 15,-1 21-15,1-21 0,-22 0 0,1 0 16,-22 0-16,-21 0 0,21-21 16,-42 0-16,0 21 0,-22-21 0,22 0 15,-21 21-15,-1-22 0,1 1 0,0 21 16,-1 0-16,22 0 16,-21-21-16,0 21 0,20 0 0,1 0 0,-21 0 15,21-21-15,21 21 0,0 0 0,21 0 16,0 0-16,21 0 15,22-21-15,21 21 0,-1 0 0,22 0 16,21-21-16,0-1 0,0 1 16,21 0-16,22 0 0,-22 0 15</inkml:trace>
  <inkml:trace contextRef="#ctx0" brushRef="#br0" timeOffset="96567.07">25485 9843 0,'0'0'0,"0"-22"15,0-20-15,0 21 0,0 0 0,-22-22 16,22 22-16,-21 0 0,21 0 16,-21 0-16,21 0 0,-21 21 0,0 0 15,0 0-15,-1 0 0,1 0 16,0 21-16,0 0 0,0 0 0,0 0 15,-1 22-15,1-22 0,21 0 16,-21 21-16,21-21 0,-21 22 0,21-22 16,0 0-16,0 0 0,0 0 0,0 1 15,0-1-15,21-21 16,0 21-16,0-21 0,22 0 16,-22 0-16,0 0 0,0-21 0,0 21 15,22-21-15,-22-1 0,0 1 16,0 0-16,0 0 0,-21 0 0,22 0 15,-22-1-15,21 1 0,-21 0 16,0 0-16,0 0 0,0 0 0,0 42 31,0 0-31,0 0 0,0 0 16,0 0-16,0 1 0,0 20 0,0-21 16,0 0-16,0 22 0,0-22 0,0 0 15,21 0-15,0 0 16,0 0-16,-21 1 0,21-22 0,22 21 15,-22-21-15,21 0 0,-21 0 0,22 0 16,-1 0-16,0 0 0,22 0 16</inkml:trace>
  <inkml:trace contextRef="#ctx0" brushRef="#br0" timeOffset="97767.67">26331 9758 0,'0'0'0,"0"-21"0,0 0 16,0-1-16,0 1 0,-127 21 31,106 0-31,-21 21 0,-1 1 0,22-1 16,0 0-16,-21 0 0,21 21 0,-1-20 15,1-1-15,0 21 0,21-21 16,0 0-16,0 1 0,0-1 0,0 0 16,0 0-16,21-21 0,0 21 15,1-21-15,-1 0 0,21 0 0,-21 0 16,0 0-16,1 0 0,20 0 0,-21 0 15,0-21-15,0 0 0,1 0 16,-1 0-16,0-1 0,-21-20 0,21 21 16,-21-21-16,0-1 0,0-20 15,0 20-15,0-20 0,21 21 16,-21-22-16,0 22 0,0-1 0,0 1 16,0 21-16,0 0 0,0 0 15,0-1-15,0 44 16,0-1-16,0 0 15,-21 0-15,21 21 0,0 1 0,0-1 16,0 0-16,0 1 0,0 20 0,0-20 16,0-1-16,0 0 0,21 1 15,0-1-15,1 0 0,-1-21 0,0 22 16,0-22-16,0 0 0,0-21 16,1 21-16,-1-21 0,0 0 0,0 0 15,0 0-15,22 0 0,-22 0 0,0 0 16,0-21-16,0 0 15,0 21-15,1-21 0,-1 0 0,0-1 16,-21-20-16,0 21 0,21 0 16,-21 0-16,0-1 0,21 22 0,-21-21 15,0 42 1,0 1-16,-21-1 16,21 0-16,-21 0 0,21 0 0,0 0 15,0 1-15,0-1 0,0 0 16,0 0-16,0 0 0,21-21 47,0 0-47,0 0 15,1-21-15,-22 0 0,21 21 0,0-21 16,0 0-16,-21-1 0,21 1 16,0 0-16,-21 0 0,22 0 0,-1 0 15,-21-1-15,21 22 16,0 0-16,-21 22 15,0-1-15,0 0 16,0 0-16,0 0 0,0 0 16,21-21-16,-21 22 0,0-1 0,21 0 15,-21 0 1,22-21-16,-1 0 0,0 21 0,0-21 16,0 0-16,0 0 0,1 0 15,-1 0-15,0 0 16,0-21-16,21 0 0,-20 0 0,-1 0 15,0-1-15,0 1 0,0 0 16,0 0-16,1 0 0,-22-22 0,21 22 16,0 0-16,-21 0 0,0 0 15,0 42 1,0 0 0,0 0-16,0 0 0,0 1 15,0-1-15,0 0 16,21-21-16,-21 21 15,21-21-15,0 0 16,1 0-16,-1 0 0,0 0 16,0 0-16,0-21 15,0 21-15,1-21 0,-1 21 16,0 0 0,-21 21-1,0 0-15,21-21 0,-21 21 16,0 0-16,0 1 15,0-1-15,0 0 16,21-21 31,-21-21-31,0 0-16,0-1 0,0 1 15,0 0-15,0 0 0,0 0 0</inkml:trace>
  <inkml:trace contextRef="#ctx0" brushRef="#br0" timeOffset="97919.15">27771 9567 0,'0'0'0,"-64"0"31,43 0-15,0 0-16,21 22 31,0-1-16,0 0-15</inkml:trace>
  <inkml:trace contextRef="#ctx0" brushRef="#br0" timeOffset="98435.14">20595 10964 0,'0'0'0,"0"-21"0,0 0 15,0 42 1,0 0-16,0 1 0,0 20 16,0 0-16,0 1 0,0 20 0,0 1 15,0-1-15,0-21 0,0 22 16,0-1-16,0-20 0,0-1 16,0 0-16,0 1 0,-21-1 0,0-21 15,21 22-15,-21-22 0,21 0 16,-22 0-16,22 0 0,-21 0 0,21-42 31,0 0-31</inkml:trace>
  <inkml:trace contextRef="#ctx0" brushRef="#br0" timeOffset="98687.83">20574 11113 0,'0'0'0,"0"-43"0,21 1 16,0 0-16,0-1 0,1 22 0,20 0 15,-21 0-15,0 0 0,22 21 16,-22 0-16,0 0 0,21 0 0,-21 21 16,1 0-16,-22 0 0,0 21 0,0-20 15,0 20-15,0 0 0,0 1 16,-22-1-16,-20 0 0,21 1 0,-21-1 16,20 0-16,-20 1 0,21-1 15,0-21-15,0 0 0,-1 0 0,22 1 16,0-1-16,0 0 0,22-21 15,-1 0-15,0 0 0,0-21 16,0 21-16,0-21 0</inkml:trace>
  <inkml:trace contextRef="#ctx0" brushRef="#br0" timeOffset="99199.51">21230 11091 0,'0'0'15,"21"0"-15,-21 22 16,0-1-16,0 0 0,0 0 0,0 21 15,0 1-15,0-22 0,0 21 0,-21 1 16,21-22-16,-21 21 0,21 0 16,0-20-16,-21-1 0,21 21 0,0-21 15,-21 0-15,21 1 16,0-1-16,21-42 31,0-1-31,0 1 16,0 0-16,0 0 0,1 0 0,-1-22 15,0 22-15,0-21 0,0 21 0,0-22 16,1 22-16,-1 0 0,0 21 16,0 0-16,0 21 0,0 0 15,1 22-15,-1-22 16,0 21-16,0-21 0,-21 1 0,21 20 16,0-21-16,1 0 0,-1 0 15,0 1-15,0-1 0,0 0 16,0-21-16,1 0 0,-1 0 0,0 0 15,0 0-15,0 0 0,0 0 0,1-21 16,-1 0-16,-21-1 0,21 1 16,-21-21-16,0 21 0,0-22 0,0 1 15,0 0-15,0-1 0,0-20 16,-21 21-16,21-1 0,-21 1 0,-1 0 16,22-1-16,-21 22 0,21 0 0,-21 0 15,21 0-15,-21-1 0,21 44 31,0-1-15,21 0-16,-21 0 16,21 0-16,0 0 0</inkml:trace>
  <inkml:trace contextRef="#ctx0" brushRef="#br0" timeOffset="99683.27">22902 11197 0,'0'0'0,"0"-21"0,-106-21 31,85 21-31,-21 21 0,21 0 16,0 0-16,-22 21 0,22 0 0,0 0 16,0 0-16,0 0 0,-1 22 15,1-1-15,21 0 0,0 1 0,-21-22 16,21 21-16,0 1 0,0-1 15,0-21-15,0 21 0,0-20 0,21-1 16,0 0-16,1-21 0,20 0 0,-21 0 16,21 0-16,1 0 0,-1 0 15,0 0-15,1-21 0,-22 0 0,21-1 16,1-20-16,-22 21 0,21-21 0,-21-1 16,-21-20-16,21 20 15,-21-20-15,22 21 0,-22-22 0,0 1 16,0 20-16,0 1 0,0-22 15,0 43-15,0-21 0,-22 21 0,22 0 16,-21-1-16,0 22 0,0 22 16,21-1-16,-21 0 0,21 0 15,-21 21-15,21-20 0,0 20 0,0 0 16,0 1-16,0 20 0,21-21 16,0 1-16,-21-1 0,21 0 0,0-20 15,0 20-15,1 0 0,-1-21 0,0 1 16,0-1-16,0 0 0,0 0 15,1-21-15,-1 0 16,0 0-16,0 0 0</inkml:trace>
  <inkml:trace contextRef="#ctx0" brushRef="#br0" timeOffset="99864.11">23685 11176 0,'0'0'0,"22"0"0,-22-21 0,0 42 31,0 0-15,0 0 0,-22-21-16,22 22 15,0-1-15,-21 0 16,21 0 0</inkml:trace>
  <inkml:trace contextRef="#ctx0" brushRef="#br0" timeOffset="100015.74">23685 11621 0,'0'21'15,"-21"-21"-15,21-21 47,0-1-47,21 1 0</inkml:trace>
  <inkml:trace contextRef="#ctx0" brushRef="#br0" timeOffset="100415.09">24850 10795 0,'0'0'0,"0"42"31,0 1-31,0-22 0,21 42 0,-21-20 0,21 20 15,0 1-15,-21 20 0,21-20 0,-21-1 16,0 1-16,0-1 0,0-20 16,0-1-16,0 22 0,0-22 0,0-21 15,0 21-15,0-20 0,0 20 16,0-21-16,0 0 16,0-42-1,0 0 1,21 0-16,-21 0 0,22-22 15,-1 22-15</inkml:trace>
  <inkml:trace contextRef="#ctx0" brushRef="#br0" timeOffset="101095.09">25209 10922 0,'0'0'0,"0"-42"16,43-64-1,-22 106-15,-21-21 0,42 0 0,-21 21 16,22-22-16,-1 22 0,22 0 15,20 0-15,22 0 0,0 0 0,0 0 16,42 0-16,-21 0 0,21 0 16,21 0-16,1 0 0,20 0 0,-20 0 15,20 0-15,1 0 0,20 22 16,-20-22-16,-1 21 0,1 0 0,-1-21 16,1 21-16,-1-21 0,1 21 15,-22 0-15,0-21 0,-20 22 0,-1-22 16,0 21-16,0-21 0,-21 21 0,0-21 15,-21 0-15,0 21 16,-22-21-16,-20 0 0,-22 21 0,1-21 0,-1 21 16,-21-21-16,-21 22 15,0-1-15,0 0 0,0 0 16,0 0-16,-21 0 0,0 22 16,0-22-16,-1 21 0,1 1 0,-21-1 15,21 0-15,0 1 0,-1 20 16,1-21-16,0 1 0,0 20 0,0-20 15,0 20-15,-1-21 0,1 22 16,0-22-16,0 22 0,0-22 0,0 22 16,21-22-16,-22 21 0,1-20 15,0 20-15,21-20 0,-21-1 16,0-21-16,0 21 0,-1 1 0,1-22 16,0 0-16,0 0 0,0 0 15,0 1-15,-22-1 0,22 0 0,-21 0 16,-1-21-16,1 21 0,-21-21 0,-1 0 15,-21 0-15,1 0 0,-22 0 16,-614-42 0,509 21-16,-22-22 0,0 22 15,-42-21-15,0 0 0,-22-1 16,-20 22-16,20-21 0,1 21 0,-21-22 16,20 22-16,22 21 0,21 0 0,0 0 15,21 0-15,22 0 16,20 0-16,22 0 0,21 0 0,21 0 15,42 0-15,0 0 0,43 0 16,0 0-16,20 0 0,44 0 16,20-21-16,21 0 0,1 0 15,21-1-15,-1 1 0</inkml:trace>
  <inkml:trace contextRef="#ctx0" brushRef="#br0" timeOffset="101835.09">25336 11240 0,'0'0'0,"22"-22"0,-22 44 31,0-1-31,0 21 0,0 0 16,0 1-16,0-1 0,0 0 15,0 1-15,-22-1 0,22 0 0,0-20 16,0 20-16,0 0 0,0-21 0,-21 1 16,21-1-16,0 0 0,0 0 15,0 0-15,0-42 47,0 0-47,0 0 0,0 0 0,0-1 16,21 1-16,-21-21 0,0 21 0,0-22 15,22 1-15,-1 0 0,0 21 16,-21-22-16,21 1 0,0 0 0,0-1 16,-21 22-16,22 0 0,-1 21 15,0 0-15,0 0 0,0 0 0,22 21 16,-22 0-16,0 22 0,0-22 0,21 21 16,-20-21-16,-1 22 0,21-1 15,-21 0-15,0-21 0,1 22 16,-22-22-16,21 0 0,-21 0 15,21 0-15,-21 1 0,21-22 0,-21 21 16,21-21-16,0 0 16,1 0-16,-1 0 15,0 0-15,0-21 0,0-1 0,0 1 16,1 0-16,-1 0 0,21 0 0,-21-22 16,0 22-16,22-21 0,-22 0 15,0-1-15,21 1 0,-20 0 0,-1 20 16,0-20-16,0 21 0,0 0 15,-21 42 1,0 0-16,0 21 16,0-20-16,0 20 0,0-21 15,0 21-15,-21 1 0,21-22 0,0 21 16,0 1-16,0-22 0,0 21 16,0-21-16,0 22 0,21-22 0,0 0 15,1 0-15,20-21 0,-21 21 0,21-21 16,1 0-16,-1 0 0,22 0 15,-22 0-15,21 0 0,1 0 0,-22 0 16,22 0-16,-22-21 0,22 0 0,-22 0 16,-21 0-16,21-1 0,-20-20 15</inkml:trace>
  <inkml:trace contextRef="#ctx0" brushRef="#br0" timeOffset="103447.66">27284 11536 0,'0'-64'16,"0"22"-16,0 190 0,0-190 0,0-106 0,-21 127 0,21-22 15,-22 22-15,1 21 0,-21 0 0,21 0 16,0 0-16,-22 21 0,1 0 15,0 22-15,20-22 0,-20 21 0,0 1 16,21-22-16,-22 21 0,22 0 16,0-20-16,21 20 0,0-21 0,0 0 15,0 22-15,0-22 0,0 0 16,0 0-16,21-21 0,0 0 16,0 0-16,1 0 0,20 0 0,-21 0 15,21 0-15,-20-21 0,20 0 16,-21 21-16,21-21 0,-20-1 15,-1-20-15,0 21 0,0 0 0,0-22 16,0 1-16,1 21 0,-1-21 16,0 20-16,-21 1 0,0 0 0,0 0 15,0 42 1,0 0-16,0 0 16,0 22-16,0-22 0,0 0 0,0 21 15,0-20-15,0-1 0,0 0 16,0 0-16,0 0 0,0 0 0,21 1 15,0-22-15,0 21 0,1 0 16,20-21-16,-21 0 0,21 0 16,-20 0-16,-1 0 0,21 0 0,-21 0 15,22 0-15,-22 0 0,0-21 0,21 0 16,-21-1-16,-21 1 0,22 0 16,-1 0-16,0 0 0,-21-22 0,0 22 15,0 0-15,0 0 0,0 0 16,21 0-16,-42 42 31,21 0-31,-21 0 0,21 0 16,-21 0-16,21 1 0,0-1 0,0 0 15,0 0-15,0 0 0,-22 0 16,22 1-16,0-1 16,22-42 15,-1-1-16,0 1-15,0 0 0,-21 0 16,21 0-16,0 0 0,1-1 16,-1 1-16,0 0 0,0-21 0,0 21 15,0-1-15,1 22 0,-22-21 16,21 21-16,-21 21 16,21 1-16,-21-1 0,0 0 15,0 0-15,0 0 16,0 0-16,21 1 0,0-1 0,0 0 15,-21 0-15,22-21 0,-1 21 16,21 0-16,-21-21 0,0 22 0,22-22 16,-1 0-16,-21 0 0,22 0 0,-1 0 15,0 0-15,1 0 0,-1 0 16,-21 0-16,21 0 0,1-22 0,-22 1 16,21 0-16,-21 0 0,1 0 15,-1 0-15,-21-1 0,0-20 0,0 21 16,0-21-16,0-1 0,0 22 0,0 0 15,0 0-15,-21 0 16,-1-1-16,1 22 0,0 0 0,0 0 16,-21 22-16,20-1 0,-20 21 15,21-21-15,0 0 0,0 22 0,-1-22 16,1 0-16,21 0 0,-21 22 16,21-22-16,0 0 0,0 0 15,0 0-15,21-21 0,0 21 16,1-21-16,-1 0 0,0 0 15,0 0-15,0 0 0,0 0 16,1-21-16,-1 21 0,0-21 16,-21 0-16,0 0 0,21 0 15,-21-1-15,21 1 0,-21 0 0,0 0 16,0 0-16,0 0 16,0 42-1,0 0 1,0 0-16,-21 0 0,21 0 0,-21 1 15,21-1-15,0 0 0,0 0 16,0 0-16,0 0 0,21 1 16,0-22-16,22 0 0,-22 21 15,0-21-15,21 0 0,1 0 16,-22 0-16,21 0 0,0 0 0,1-21 16,-1 21-16,0-22 0,1 1 15,-22 0-15,0 0 0,21 0 16,-20 0-16,-22-1 0,21-20 0,-21 21 15,0-21-15,0 20 0,0 1 16,0 0-16,0 0 0,-21 0 0,-1 21 16,-20 0-16,21 0 0,-21 0 15,-1 21-15,1 0 0,0 0 0,20 0 16,1 1-16,0-1 0,0 0 16,21 0-16,0 0 0,0 0 15,0 1-15,0-1 0,21-21 0,0 0 16,0 21-16,1-21 0,-1 0 15,0 0-15,0 0 0,0 21 16,0-21-16,1 21 0,-1-21 16,0 21-16,-21 1 0,0-1 15,0 0-15,0 0 0,0 21 16,0-20-16,0 20 0,0 0 0,0 1 16,0 20-16,0-21 0,0 1 0,-21 20 15,21-20-15,0-1 0,-21 21 16,21-20-16,0-1 0,0 0 0,0 1 15,0-1-15,0 0 0,-22 1 16,22-1-16,-21 0 0,21 1 0,0-1 16,0-21-16,-21 22 0,21-22 0,-21 0 15,21 0-15,0 0 16,-21 0-16,21-42 31,0 0-15,0 0-16,0 0 0,0-22 15,21 22-15,0 0 0,-21-21 16,21 21-16,0-22 0,22 1 0,-22 0 16,0-1-16</inkml:trace>
  <inkml:trace contextRef="#ctx0" brushRef="#br0" timeOffset="103799.76">29654 11621 0,'0'0'0,"0"-22"31,0 1-15,22 21-16,-1 0 0,0-21 16,0 0-16,0 21 15,0-21-15,1 0 0,-22-1 16,21 1-16,-21 0 0,0 0 31,-21 21-31,-1 0 16,1 0-16,21 21 0,-21 0 0,21 0 15,-21 1-15,21-1 0,0 0 16,0 0-16,-21-21 0,21 21 0,0 0 16,0 1-16,0-1 0,0 0 15,21-21-15,0 21 16,0-21-16,0 0 0,1 0 15,-1 0-15,0 0 0,0 0 0</inkml:trace>
  <inkml:trace contextRef="#ctx0" brushRef="#br0" timeOffset="104160.36">30078 11578 0,'0'0'0,"0"-42"31,0 21-31,0 0 0,0-1 16,0 1-1,21 21-15,0-21 0,21 0 16,-20 21-16,-1 0 0,0 0 16,0 0-16,0 0 0,0 0 0,1 0 15,-22 21 1,0 0-16,0 0 0,0 22 0,0-22 16,0 0-16,0 21 0,-22-20 15,22-1-15,-21 0 0,0 0 16,21 0-16,-21 0 0,21 1 0,0-1 15,-21-21 1,21-21 0,0-1-16,0 1 15,0 0-15,21 0 0,-21 0 16,21 0-16,0-1 0,0 1 16,1 0-16,-22 0 0,21 0 0,0 0 15,-21-1-15,21 1 0,-21 0 16</inkml:trace>
  <inkml:trace contextRef="#ctx0" brushRef="#br0" timeOffset="106579.85">25104 9906 0,'-22'0'31,"22"21"-15,0 0-1,0 1-15,22-1 16,-1-21-16,0 0 0,21 21 15,22-21-15,-22 0 0,22 0 0,20 0 16,22 0-16,0 0 0,21 0 0,0 0 16,0 0-16,0 0 0,0-21 15,21 21-15,0-21 0,0 21 0,22-22 16,-22 22-16,0-21 0,-21 21 16,0 0-16,-21-21 0,21 21 0,-42-21 15,-1 21-15,-20 0 0,-1 0 16,-20 0-16,-1 0 0,-21 0 15,0 0-15</inkml:trace>
  <inkml:trace contextRef="#ctx0" brushRef="#br0" timeOffset="107271.65">25844 11451 0,'0'0'15,"-21"0"-15,0 21 0,0-21 0,0 0 0,0 0 16,42 0 0,21 0-1,0 0-15,22 0 0,-1 0 16,22 0-16,0 0 0,21 0 15,21-21-15,21 21 0,0 0 0,21 0 16,1 0-16,20 0 0,-21 0 0,1 0 16,-1 0-16,0 0 0,-20-21 15,-1 21-15,-21 0 0,-21 0 0,-1-21 16,-20 21-16,0 0 0,-1 0 16,-20 0-16,-1 0 0,1 0 0,-1 0 15,-20-21-15,-1 21 0,0 0 16,1 0-16,-22 0 0,0 0 0,0 0 15,-21-21 1,21 21-16,-42 0 47,0 0-31,0 0-16,0-22 15,0 22-15,-1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05:30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5948 1905 0,'0'-21'16,"0"0"-16,0 0 0,0-1 15,0 1-15,0-21 0,0 21 16,0 0-16,0-22 0,0 22 0,0 0 15,0-21-15,21 20 0,0 22 16,0-21-16,0 0 0,22 21 0,-22 0 16,21 0-16,-21 21 0,22 0 0,-22 1 15,21 20-15,1 0 16,-22 1-16,21 20 0,-21 1 0,0-1 16,1-21-16,-22 22 0,0-1 15,0 1-15,-22-22 0,1 22 0,0-1 16,-21 1-16,21-22 0,-22 22 15,1-22-15,0 0 0,-1 1 0,1-1 16,21-21-16,-22 21 0,1-20 0,0-22 16,-1 21-16,22-21 0,-21 0 15,0 0-15,20 0 0,-20-21 0,0-1 16,21 1-16,-22 0 0,22 0 16,0-21-16,0-1 0,0 1 0,21 0 15,0-1-15,0 1 16,0 0-16,0 20 0,0-20 0,21 21 15,0 0-15,0 0 0,0-1 0,22 22 16,-22 0-16,21 0 0,0 0 16,1 0-16,-1 22 0,0-1 0,22 0 15,-22 0-15,1 0 0,-1 22 16,-21-22-16,21 21 0,-20-21 0,-1 22 16,0-22-16,0 21 0,0-21 15,0 0-15,-21 1 0,0-1 0,0 0 16,22 0-16,-1 0 0,0-21 0,-21 21 15,21-21-15,0 0 0,0 0 16,1 0-16,20 0 0,-21-21 16,21 0-16</inkml:trace>
  <inkml:trace contextRef="#ctx0" brushRef="#br0" timeOffset="296.91">7747 1757 0,'0'0'0,"0"-21"0,0 0 16,-21-1-16,0 22 0,-1 0 0,1 0 15,21 22 1,-21-1-16,0 21 0,21 0 16,0 1-16,-21-1 0,0 0 0,-1 1 15,22 20-15,0-20 0,-21-1 16,21 0-16,-21 1 0,0 20 0,21-21 15,0 1-15,0-1 0,0-21 16,0 22-16,0-22 0,0 21 0,0-21 16,0 0-16,0 1 0,21-22 15,0 0-15,0 0 0,22 0 16,-22-22-16,0 1 0,0 0 0,0-21 16</inkml:trace>
  <inkml:trace contextRef="#ctx0" brushRef="#br0" timeOffset="596.73">7726 1947 0,'0'0'0,"0"-42"0,-21 0 0,21-1 0,-22 22 16,22-21-16,0 21 0,0 0 15,0-22-15,0 22 0,0 0 0,22 0 16,-1 21-16,0-21 0,21 21 16,-21 0-16,22 0 0,-1 0 0,0 0 15,1 21-15,-1 0 0,22 0 16,-22 21-16,0 1 0,-21 20 0,22-20 15,-22-1-15,0 21 0,21-20 0,-42-1 16,0 22-16,22-22 16,-22 0-16,0 1 0,0-1 0,0 0 15,-22 1-15,1-1 0,0-21 16,0 0-16,0 22 0,0-22 0,-1 0 16,1-21-16,21 21 0,-21-21 0,0 0 15,0 0-15,0 0 16,-1 0-16,22-21 0,-21 0 15,-21 0-15</inkml:trace>
  <inkml:trace contextRef="#ctx0" brushRef="#br0" timeOffset="804.62">7302 2265 0,'0'0'0,"-21"0"0,42 0 15,1 0-15,-1 0 16,0 0-16,0 0 0,21 0 15,-20 0-15,20 0 0,0 0 0,-21 0 16,22 0-16,-1 0 0,0 0 16,1 0-16,-1-21 0,22 21 0,-22-21 15,0 21-15,-21-22 0,22 22 0,-1 0 16,0-21-16,-20 0 0,20 21 16,-21-21-16,21 21 0</inkml:trace>
  <inkml:trace contextRef="#ctx0" brushRef="#br0" timeOffset="1112.5">8551 2074 0,'0'0'0,"0"22"32,21-22-32,1 0 15,-1 0 1,-21-22-16,0 1 15,0 0 1,0 0 0,-21 21-16,-1 0 15,1 0-15,0 0 16,21 21-16,-21 0 0,0 0 16,0 1-1,21-1 1,21-21-1,21-21-15,-21 21 16,22-22-16</inkml:trace>
  <inkml:trace contextRef="#ctx0" brushRef="#br0" timeOffset="1448.61">9334 1545 0,'0'0'0,"-21"-21"0,0 21 16,0 0-16,0 0 16,0 21-16,21 0 0,0 22 0,-22-22 15,1 21-15,0 1 0,21-1 16,-21 0-16,0 1 0,0 20 0,21-21 16,-22 1-16,22-1 0,-21 0 15,21 1-15,0-1 0,0-21 0,0 22 16,0-22-16,21 0 0,1 0 15,-1 0-15,0 0 0,0 1 16,0-1-16,22-21 0,-22 0 0,21 21 16,-21-21-16,22 0 0,-1 0 15,-21 0-15,21 0 0,-20-21 0,20 0 16,-21 21-16,0-22 0,22 1 16,-22 0-16,0 0 0,0 0 0,0 0 15,0-1-15,-21 1 0,0 0 0</inkml:trace>
  <inkml:trace contextRef="#ctx0" brushRef="#br0" timeOffset="1664.48">9186 2053 0,'0'0'0,"-21"0"0,-21 0 0,21 0 16,42 0 15,0 0-31,0 0 0,0 0 0,22-21 15,-22 0-15,21 21 0,0 0 16,-20-21-16,20 21 0,0-21 0,1-1 16,-1 1-16,0 21 0,1-21 15,-22 0-15,0 0 0,0 0 0,0 21 16,-21-22-16,0 1 0</inkml:trace>
  <inkml:trace contextRef="#ctx0" brushRef="#br0" timeOffset="1900.35">9102 1461 0,'0'21'0,"0"-42"0,21 21 32,0-22-32,0 22 15,0 0-15,22 0 0,-22 0 16,0-21-16,0 21 0,21 0 15,-20 0-15,-1 0 0,0-21 0,21 21 16,-21 0-16,1 0 0,-1 0 16,0-21-16,-21 0 15,0 0-15</inkml:trace>
  <inkml:trace contextRef="#ctx0" brushRef="#br0" timeOffset="3535.86">7535 1037 0,'0'0'16,"0"-21"-16,0 0 15,0 0-15,0 0 0,0-1 0,0 1 16,21 0-16,1 0 0,20 0 16,0 0-16,1-1 0,20-20 0,1 21 15,20 0-15,1 21 16,0-21-16,-1 21 0,1 0 0,0 0 16,-22 0-16,22 0 0,-1 21 15,-20 0-15,-1 0 0,1 0 0,-22 0 16,1 1-16,-1-1 0,0 21 15,1-21-15,-1-21 0,-21 21 0,0 1 16,0-1-16,22-21 0,-22 0 16,0 0-16,0 0 0,0 0 15,1 0-15,-22-21 16,21-1-16,21 1 0,-21 0 0,0 0 0,22 21 16,-1-21-16,0 0 0,1 21 15,-1 0-15,0 0 0,1 0 16,20 0-16,1 0 0,-1 0 15,1 0-15,-1 21 0,-20 0 0,20 21 16,1-21-16,-22 22 0,0-1 16,1 22-16,-1-22 0,-21 21 0,21-20 15,-20 20-15,-22 1 0,0-1 16,0 1-16,0-1 0,0 1 0,0-1 16,0 1-16,-22-22 0,22 0 15,-21 1-15,21-1 0,0-21 0,0 0 16,0 1-16,0-1 0,21-21 0,1 0 15,-1 0-15,0 0 16,0 0-16,0-21 0,0-1 0,1 22 16,-1 0-16,0 0 0,21 0 15,-21 0-15,1 0 0,-1 0 0,0 22 16,0-1-16,0 0 0,-21 0 16,0 0-16,0 22 0,0-1 15,0-21-15,0 21 0,0 1 0,0-1 16,0 0-16,0 22 0,-21-22 15,0 1-15,0 20 0,0-21 0,-22 1 16,1-1-16,-22 22 0,1-22 0,-1 0 16,1-21-16,-22 22 0,1-1 15,-22-21-15,21 22 0,0-22 16,-20 0-16,20 0 0,21 0 0,-20 0 16,-1 1-16,22-1 0,-22-21 15,21 21-15,1-21 0,-1 0 0,1 0 16,-1 0-16,1 0 0,21 0 0,-22 0 15,22-21-15,-1 21 0,1 0 16,0 0-16,21 0 0,-1 0 0,-20 0 16,21 0-16,0 0 0,0 0 15,21 21-15,0 0 0,0 0 16,0 0-16,-22 22 0,22-1 0,-21-21 16,0 22-16,0-1 0,0 0 0,0 1 15,-22-1-15,1-21 16,0 21-16,-22 1 0,1-22 0,-1 21 15,-21-21-15,1 1 0,-1-1 0,22 0 16,-22 0-16,0 0 0,1-21 16,20 0-16,-21 0 0,1 0 0,-22 0 15,21 0-15,1 0 0,-22-21 0,0 0 16,21 0-16,-21 0 0,22-1 16,-22-20-16,21 21 0,1 0 0,20-22 15,1 22-15,-1 0 0,1 21 16,20-21-16,1 21 0,0 0 0,20 0 15,-20 0-15,21 0 0,0 0 0,0 21 16,-22 0-16,22 0 16,0-21-16,0 22 0,0-1 0,-1 0 15,1 0-15,-21 0 0,21 0 0,0 1 16,-1-22-16,1 21 0,0 0 16,0-21-16,0 0 0,-22 0 0,22 0 15,0 0-15,-21 0 0,-1 0 0,22-21 16,-21 0-16,-22-1 0,22-20 15,-21 21-15,-1-21 0,1-1 0,-22-20 16,21 20-16,1-20 0,-1-22 16,1 22-16,-1-1 0,22 1 0,0-22 15,-1 22-15,22-22 0,-21 0 16,21 1-16,0 20 0,21-21 16,0 1-16,0 20 0,0 1 0,0-22 15,0 22-15,0-1 0,21 22 16,0-22-16,0 22 0,21 0 0,1-22 15,20 43-15,-20-21 0,20-1 16,22 22-16,-22-21 0,1 21 0,20-1 16,-20 1-16,-22 21 0,22-21 15,-22 0-15,0 21 0,-20 0 0,20 0 16,-21-21-16,0 21 0,0 0 16,-21-21-16,22-1 0,-22 1 15,21 0-15,-21 0 16,0 0-16,0 0 0,21-1 0,0-20 15,-21 0-15,21 21 0,0-22 16,1 1-16,-1 0 0,0-22 0,0 22 16,21-1-16,1-20 0,20-1 15,1 22-15,20 0 0,1-1 0,0 1 16,-1 21-16,1-21 0,21 20 16,-21 1-16,-1 0 0,1 0 0,21 21 15,-22 0-15,1 0 0,0 0 16,-22 21-16,22 0 0,-22 0 0,1 22 15,-22-1-15,1-21 0,-1 22 16,0 20-16,-21-21 0,1 1 16,-1-1-16,-21-21 0,0 22 15,21-1-15,-21-21 0,0 0 0,0 0 16,0 1-16</inkml:trace>
  <inkml:trace contextRef="#ctx0" brushRef="#br0" timeOffset="4456.59">12298 1143 0,'0'0'16,"0"-21"-16,0 0 0,0 0 0,0-1 0,0 1 15,0 42 1,0 1-16,0-1 16,0 21-16,-21 0 0,21 1 15,-22 20-15,22-20 0,-21 20 0,0 1 16,0-1-16,0-21 0,0 22 0,-1-1 15,1 1-15,-21-22 16,21 1-16,-22 20 0,22-42 0,0 22 16,0-22-16,0 0 0,0 0 15,21 0-15,-22-21 0,22-21 32,0 0-32,0-21 0,0 20 15,0-20-15,22 0 0,-22-22 0,0 22 16,21 0-16,0-22 0,-21 22 15,21-1-15,0 22 0,-21-21 0,0 21 16,0 0-16,21 21 0,1 21 16,-22 21-1,21-21-15,-21 22 0,21-1 16,0 0-16,0 1 0,-21 20 0,21-42 16,1 22-16,-1-1 0,0-21 15,0 21-15,21-20 0,-20-1 0,-1-21 16,21 21-16,0-21 0,-20 0 15,20 0-15,0 0 0,1 0 0,-22 0 16,21-21-16,0 0 0,1-1 16,20-20-16,-20 21 0,-1-21 0,0-1 15,-21 1-15,22 0 0,-22-1 0,21-20 16,-42 20-16,0 1 0,0 21 16,0-21-16,0 20 0,0 1 0,0 0 15,-21 0-15,0 21 0,0 0 16,0 0-16,-1 0 0,1 21 15,0 0-15,0 0 0,0 22 0,0-22 16,21 21-16,0 1 0,0-22 16,0 21-16,0 0 0,0-20 0,0 20 15,21-21-15,0 21 0,0-20 16,0-1-16,0 0 0,22 0 0,-22-21 16,21 21-16,1-21 0,-1 0 0,0 0 15,1 0-15,20 0 0,-21-21 16,22 0-16</inkml:trace>
  <inkml:trace contextRef="#ctx0" brushRef="#br0" timeOffset="5542.19">13970 1355 0,'0'0'16,"0"-21"-16,-21-1 0,-22 22 0,22 0 0,0 0 15,0 0-15,-21 0 0,20 22 16,-20-1-16,21 0 0,0 0 0,-22 0 15,22 22-15,0-22 0,0 21 16,0 0-16,0 1 0,21-22 0,0 21 16,0-21-16,0 22 0,0-22 15,0 0-15,0 0 0,0 0 0,21 1 16,0-22-16,0 0 0,0 0 16,0 0-16,1 0 15,-1 0-15,21-22 0,-21 1 0,0 0 16,1 0-16,20 0 0,-21-22 15,0 1-15,0 0 0,1 21 0,-1-22 16,0 1-16,0 0 0,0 20 0,-21 1 16,0 0-16,0 0 0,0 0 15,0 42 1,0 0-16,0 0 0,0 0 16,0 1-16,0-1 0,0 21 15,0-21-15,0 22 0,0-1 0,0-21 16,0 0-16,0 22 0,0-22 15,0 0-15,0 0 0,21 0 0,1 0 16,-1-21-16,0 0 0,0 0 16,0 0-16,0 0 0,1 0 15,-1-21-15,0 21 0,21-21 0,-21 0 16,1-21-16,-1 20 0,0-20 16,0 21-16,0-21 0,0 20 0,1-20 15,-22 21-15,0-21 0,21 20 16,-21 1-16,0 0 0,0 42 31,0 22-15,0-22-16,0 0 0,21 21 15,-21-21-15,0 22 0,21-22 16,-21 0-16,21 21 0,-21-20 0,0-1 16,21 0-16,-21 0 0,22 0 0,-1-21 15,-21 21-15,21-21 16,0 0-16,0 0 15,0-21-15,1 0 0,-1 0 16,-21 0-16,42 0 0,-21-1 0,0-20 16,1 21-16,-1-21 0,21 20 15,-21-20-15,0 21 0,22 0 16,-22 0-16,0-1 0,0 1 0,0 21 16,1 0-16,-22 21 31,0 1-31,0-1 0,0 0 15,0 21-15,0-21 0,0 1 16,0-1-16,0 21 0,0-21 0,0 0 16,0 1-16,0-1 0,21 0 15,0 0-15,0 0 0,0 0 0,0-21 16,1 22-16,20-22 0,-21 0 16,0 0-16,22 0 0,-1 0 15,0 0-15,-21 0 0,22 0 0,-1-22 16,0 1-16,1 0 0,-1-21 15,0 21-15,-20-22 0,20 22 0,-21-21 16,0-1-16,0 1 0,1 21 16,-1-21-16,-21-1 0,0 22 0,0 0 15,0 0-15,0 0 0,-21 21 16,-1 0-16,1 0 0,0 21 16,-21 0-16,21 0 0,-1 0 0,1 0 15,0 22-15,21-22 0,0 21 16,0-21-16,0 1 0,0 20 0,21-21 15,0 0-15,1 0 0,-1 1 16,0-1-16,0 0 0,0-21 16,0 21-16,1-21 0,-1 21 0,0-21 15,0 0-15,0 0 0,0 0 16,1 0-16,-1 0 0</inkml:trace>
  <inkml:trace contextRef="#ctx0" brushRef="#br0" timeOffset="5748.06">16044 1693 0,'0'0'0,"21"0"78,1 0-78,-1 0 16</inkml:trace>
  <inkml:trace contextRef="#ctx0" brushRef="#br0" timeOffset="7720.71">3873 6181 0,'0'0'16,"0"-21"-16,-63-1 15,42 22-15,-22 0 0,1 0 16,0 0-16,-1 0 0,1 0 0,0 0 16,-1 22-16,1-1 0,0 0 15,-1 21-15,1 1 0,0-1 0,21 21 16,-22 1-16,22-1 0,0 1 15,0 21-15,0-22 0,21-21 16,0 22-16,0-1 0,0-20 0,0 20 16,0-20-16,0-1 0,21 21 15,0-41-15,0 20 0,0 0 0,0-21 16,22 1-16,-22-1 0,21-21 16,1 0-16,-1 0 0,0 0 0,1 0 15,-1 0-15,0-21 0,1-1 16,-1-20-16,0 21 0,-21-21 0,22-1 15,-22 22-15,21-21 0,-21-1 16,1 1-16,-22 0 0,0-1 0,21 1 16,-21 21-16,0-21 0,0 20 15,0 1-15,0 0 0,0 0 16,0 42 0,0 0-16,0 22 15,0-22-15,0 0 0,0 21 0,0 1 16,0-22-16,21 21 0,-21 0 0,21 1 15,-21-22-15,0 21 0,21 1 16,0-22-16,-21 0 0,22 21 0,-1-21 16,0 1-16,0-22 15,0 0-15,0 0 0,1 0 0,-1 0 16,0-22-16,0 22 0,0-21 0,0 0 16,1 0-16,20-21 15,-21 20-15,0 1 0,0-21 0,-21 21 16,22-22-16,-22 22 0,21-21 0,-21 21 15,0-22-15,0 22 0,0 0 16,0 0-16,0 42 31,0 0-31,21 0 0,-21 22 16,21-22-16,-21 0 0,0 21 0,21-20 16,0 20-16,1-21 0,-1 0 15,0 22-15,0-22 0,0 0 0,0 0 16,1-21-16,-1 21 0,0-21 15,21 0-15,-21 0 0,1 0 16,20 0-16,-21-21 0,0 0 0,22 0 16,-22 0-16,21-1 0,-21 1 15,0-21-15,1 21 0,-1 0 0,0-22 16,0 1-16,0 21 0,0-22 16,-21 1-16,22 21 0,-22-21 0,21 20 15,0 1-15,-21 0 0,21 21 16,0 0-16,-21 21 0,21 0 15,-21 22-15,0-22 0,0 21 0,0 1 16,0-1-16,0-21 0,0 21 16,0 1-16,0-1 0,-21 0 0,0 1 15,21-1-15,-21-21 0,21 22 16,0-22-16,0 0 0,0 0 16,0 0-16,-21-21 0,21-21 31,0 0-31,0 0 0,21-22 15,-21 1-15</inkml:trace>
  <inkml:trace contextRef="#ctx0" brushRef="#br0" timeOffset="7976.56">5884 6223 0,'0'0'0,"21"-21"0,1 0 0,-1 0 15,-21-1-15,0 44 16,-21-1-1,21 21-15,0-21 0,-22 43 0,22-22 16,-21 22-16,21-1 0,-21 1 16,21-22-16,0 21 0,0-20 0,0 20 15,0-20-15,-21-1 0,21 0 16,-21-21-16,21 22 0,-21-22 0,21 21 16,0-21-16,-22 1 0,22-1 0,-21-21 15,21 21-15,0 0 16,0-42-1,0 0-15,0 0 0</inkml:trace>
  <inkml:trace contextRef="#ctx0" brushRef="#br0" timeOffset="8524.94">5503 6795 0,'0'0'0,"-21"0"0,21 21 15,0 0 1,21-21-1,0 0-15,1 0 0,-1 0 0,21 0 16,-21 0-16,22 0 0,-1 0 16,21-21-16,-20 0 0,-1 21 15,22-22-15,-22 1 0,21 0 0,-20 0 0,-1 0 16,0 0-16,-20-22 0,-1 22 16,21 21-16,-42-21 0,21 0 15,-21 42 1,0 0-16,0 21 15,0-20-15,-21 20 0,21 0 0,0-21 16,-21 22-16,0-1 0,21 0 16,0-20-16,0 20 0,0-21 0,0 21 15,0-20-15,0-1 0,0 0 0,0 0 16,21 0-16,0-21 0,0 21 16,0-21-16,1 0 0,20 0 15,-21 0-15,21 0 0,1-21 0,-22 21 16,21-21-16,1 0 0,-1 0 15,-21 0-15,21-1 0,-20 1 0,-1 0 16,0-21-16,0 21 0,-21-22 0,0 1 16,0 21-16,0-22 0,-21 1 15,0 0-15,0-1 0,-22 22 0,22 0 16,0 0-16,0 0 0,0 21 16,-1 0-16,-20 0 0,21 0 0,0 21 15,0 0-15,-1 0 0,1 0 0,0 1 16,0 20-16,0-21 0,21 0 15,0 0-15,-21 1 0,21-1 16,0 0-16,0 0 0,0 0 16,21-21-16,0 0 0,0 0 15,21 0-15,-20 0 0,20 0 0</inkml:trace>
  <inkml:trace contextRef="#ctx0" brushRef="#br0" timeOffset="9783.96">7324 6604 0,'0'0'16,"0"21"0,-22 0-1,1 22-15,0-22 0,21 0 16,-21 21-16,21-20 0,0 20 16,-21-21-16,21 21 0,-21-20 0,21 20 15,0-21-15,0 0 0,0 22 16,0-22-16,0 0 0,0 0 0,0 0 15,0 0-15,0 1 16,0-44 0,0 1-1,0 0-15,0 0 16,0-21-16,0 20 0,0-20 0,0 0 0,0-1 16,21 1-16,0 0 0,0-1 0,0 1 15,0 0-15,1-1 16,-1 1-16,0 0 0,-21 21 0,21-1 15,0 22-15,0 0 0,1 0 16,-1 22-16,-21-1 16,21 21-16,0-21 0,-21 22 0,21-1 15,0-21-15,-21 21 0,22 1 16,-22-22-16,0 0 0,21 21 0,0-20 16,-21-1-16,21 0 0,-21 0 0,0 0 15,21-21 1,0 0-1,1 0 1,-22-21-16,21 0 0,0-21 16,0 20-16,0 1 0,22-21 15,-22 0-15,21-1 0,-21 1 0,22 0 16,-22-1-16,21 1 0,0 0 16,-20 20-16,-1 1 0,0 0 0,0 0 15,-21 0-15,21 21 0,-21 21 16,0 0-16,0 0 15,0 22-15,0-22 0,0 21 0,0 0 16,0 1-16,-21-22 0,21 21 16,0 1-16,0-22 0,0 21 0,0-21 15,0 0-15,0 22 0,0-22 16,0 0-16,0 0 0,21 0 16,0 1-16,-21-1 0,22-21 0,-22 21 15,21-21-15,0 0 0,0 0 0,0 0 16,0 0-16,1 0 15,20-21-15,-21 0 0,0-1 0,0 1 16,22 0-16,-22 0 0,0 0 0,21-22 16,-20 22-16,-1-21 0,0 0 15,0 20-15,0-20 0,-21 0 0,0 21 16,0-1-16,0 1 0,0 0 0,0 0 16,0 0-16,-21 21 15,0 0-15,0 21 16,-22 85-1,22-85-15,21 0 0,0 21 16,0-20-16,0-1 0,0 0 0,0 21 16,0-21-16,0 1 0,0-1 15,21 0-15,1 0 0,-1 0 16,0-21-16,0 0 16,0 0-16,0 0 0,1 0 15,-1 0-15,21 0 0,-21 0 0,0-21 16,1 0-16,-1 0 0,0 0 0,21-1 15,-21 1-15,1 0 0,-1-21 16,0 21-16,0-22 0,0 1 16,0 0-16,1-1 0,-22 22 0,0-21 15,0 21-15,0-1 0,21 1 16,-21 42 15,0 1-15,21-1-16,0-21 15,0 0-15,0 0 16,1 0-16,-1 0 0,0 0 16,0 0-16,0 0 0,0 0 0,-21 21 15,22-21 1,-22 21-16,0 0 0,0 0 0,0 1 16,0-1-16,0 0 0,0 21 0,0-21 15,-22 1-15,22-1 0,0 21 16,0-21-16,-21 0 0,21 1 0,0-1 15,-21 0-15,21 0 0,0 0 16,21-21 31,0 0-47</inkml:trace>
  <inkml:trace contextRef="#ctx0" brushRef="#br0" timeOffset="12472.97">6181 3683 0,'0'0'0,"21"0"15,0 0 1,0 0-16,0 0 15</inkml:trace>
  <inkml:trace contextRef="#ctx0" brushRef="#br0" timeOffset="13016.9">5524 3789 0,'0'-21'31,"0"0"0,22 21-31,-1 0 16,21 0-16,0-22 0,1 22 15,20-21-15,1 0 0,-1 21 0,1-21 16,-1 0-16,22 0 0,0-1 16,-22 1-16,43-21 0,-21 21 0,20 0 15,1-1-15,0-20 0,0 21 16,-21 0-16,20-22 0,-20 22 0,0 0 16,-1 0-16,-20 21 0,-1-21 15,-20 21-15,-1 0 0,-21 0 0,0 0 16,1 0-16,-22 21 31,-22 0-15,1-21-16,0 0 0,0 21 0,0 0 15,0-21-15</inkml:trace>
  <inkml:trace contextRef="#ctx0" brushRef="#br0" timeOffset="15388.58">5905 3958 0,'0'0'0,"-21"0"0,0 0 0,0 0 16,0 0-16,0 0 16,42 0 15,21 0-31,-21 0 16,22-21-16,20 0 0,-21 0 0,22 0 15,21-1-15,-1 1 0,1 0 16,21-21-16,0 21 0,21-22 0,-22 22 15,22-21-15,-21-1 0,0 22 16,0-21-16,0 21 0,-22 0 0,22-22 16,0 22-16,-21 0 0,-1 21 15,-20-21-15,21 0 0,-22 21 0,-21 0 16,1-22-16,-1 22 0,0 0 16,-20 0-16,-1 0 0,0 0 0,0 0 15,0 0 891,-21 22 63,0-1-938,0 0-15,-21-21-16,0 21 16,0-21-1</inkml:trace>
  <inkml:trace contextRef="#ctx0" brushRef="#br0" timeOffset="23025.24">10054 6773 0,'-21'0'0,"21"22"31,21-22-31,21 0 0,-20 0 16,20 21-16,0-21 0,1 0 0,-1 0 16,21 0-16,-20 0 0,20 0 15,1 0-15,-1 0 0,1 0 16,20 0-16,1 0 0,0 0 16,-1 0-16,1-21 0,21 21 0,-21 0 15,-1 0-15,-20-22 0,20 1 0,-20 21 16,21 0-16,-22-21 0,-21 21 15,22 0-15,-1-21 0,-20 21 0,-1 0 16,-21-21-16,0 21 0,1-21 16,-22-1-1,-22 22-15,1 0 0,0 0 0,-21-21 16,-1 21-16,1 0 0,0-21 16,-1 21-16,1 0 0,0 0 15,-1-21-15,1 21 0,21-21 16,0 21-16,42 0 31,0-21-15,0 21-16,0 0 0,1 0 0,-1 0 15,21 0-15,-21 0 0,22 0 16,-22 0-16,21 0 0,-21 0 0,22 0 16,-22 21-16,0 0 0,0 0 15,-21 0-15,0 0 0,0 1 16,-21-1-16,0 0 0,0 0 15,-22 0-15,1 0 0,0 1 16,-22-1-16,22 0 0,-1-21 0,1 21 16,-21 0-16,41-21 0,-20 21 15,21 1-15,0-22 0,0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03:14:38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487 0,'0'-21'0,"0"42"0,0-63 16,-22 42-1,22 21 1,0 0-16,0 21 0,0 1 16,0-1-16,0 0 0,0 22 0,0-1 15,0 1-15,0 20 0,0-20 16,0-1-16,0 1 0,0-1 0,0-20 16,0-1-16,0 22 15,0-43-15,0 21 0,0 0 0,0-20 16,0-1-16,0 0 0,0 0 15,-21-21 1,21-21 0</inkml:trace>
  <inkml:trace contextRef="#ctx0" brushRef="#br0" timeOffset="536.34">1820 762 0,'0'0'0,"0"-21"0,-21-106 31,21 85-31,0 20 0,0-20 16,21 21-16,0-21 0,1 20 0,-1-20 16,21 21-16,0-21 0,1 20 15,20 1-15,-20 0 0,20 21 0,22 0 16,-22 21-16,1 0 0,-1 1 15,1 20-15,-1 0 0,-20 1 16,-1 20-16,-21 1 0,-21-1 0,0 1 16,-21-1-16,0 1 15,-43 20-15,22-20 0,-22-1 0,-20 1 16,20-22-16,1 22 0,-1-22 16,1-21-16,20 21 0,-20-20 0,21-1 15,-1-21-15,22 0 0,-21 0 16,21 0-16,-1 0 0,1 0 15,0-21-15,21-1 0,-21 1 0,21 0 16,0-21-16,0 21 0,0-22 16,0 22-16,0 0 0,0 0 0,21 0 15,0-1-15,0 22 0,1 22 16,20-1-16,-21 0 16,0 21-16,0-21 0,1 22 15,-1-1-15,0 0 0,21-20 16,-21 20-16,1 0 0,-1 1 0,0-22 15,0 21-15,21-21 0,-20 22 16,-1-22-16,0 0 0,0-21 0,21 21 16,-20-21-16,-1 0 0,0 0 15,21-21-15,-21 21 0,1-21 0,20-22 16,0 22-16</inkml:trace>
  <inkml:trace contextRef="#ctx0" brushRef="#br0" timeOffset="924.36">2921 1312 0,'0'0'0,"-21"43"31,21-22-31,21-21 31,0-21-31,0 0 0,0 21 16,1-22-16,-1 1 0,21 0 15,-21 0-15,0 0 0,1 0 0,-22-1 16,0-20-16,21 21 0,-21 0 16,0 0-16,0-1 0,-21 22 15,-1-21-15,1 21 16,0 0-16,0 21 0,-21 1 0,20-22 16,-20 42-16,0-21 0,21 0 15,-1 22-15,1-22 0,0 21 16,21-21-16,0 22 0,0-22 0,0 21 15,0-21-15,0 0 0,0 1 16,0 20-16,21-42 0,0 21 0,1 0 16,20 0-16,-21-21 0,21 0 15,1 0-15,20 0 0,-20 0 0,20-21 16,1 0-16,-1 21 16,22-21-16,-22 0 0</inkml:trace>
  <inkml:trace contextRef="#ctx0" brushRef="#br0" timeOffset="1395.72">4106 1164 0,'0'-21'0,"0"42"0,0-63 0,0 21 0,0 0 15,0-1-15,-21 1 0,0 21 16,0-21-16,0 0 0,-1 21 0,-20 0 16,21 0-16,-21 21 0,-1 0 15,1 0-15,21 1 0,-22 20 0,22-21 16,-21 21-16,0 1 15,20-1-15,1 0 0,0 1 0,0-1 16,0 0-16,0-20 0,21 20 16,0-21-16,0 21 0,0-20 0,0-1 15,21 0-15,0-21 16,0 0-16,0 0 0,22 0 0,-1-21 16,0 0-16,1-1 0,-1 1 15,0 0-15,1 0 0,-1-21 0,0 20 16,1-20-16,-22 0 0,21-1 15,-21 1-15,0 21 0,1-21 0,-1-1 16,-21 22-16,0 0 16,0 0-16,0 42 31,0 0-31,0 21 0,0-20 0,0 20 16,0-21-16,0 21 0,0-20 15,0 20-15,0-21 0,0 0 0,0 22 16,0-22-16,0 0 0,21 0 15,0 0-15,21-21 0,-20 0 16,20 0-16,0 0 0,1 0 16,-1 0-16,21 0 0,-20-21 0,20 0 15,-20 0-15</inkml:trace>
  <inkml:trace contextRef="#ctx0" brushRef="#br0" timeOffset="2547.31">5186 1122 0,'0'0'0,"0"-42"0,0 20 0,0 1 15,0 0-15,-21 0 0,-1 0 16,1 0-16,0-1 0,0 1 0,-21 21 16,20 0-16,-20 0 0,0 0 15,-1 0-15,22 0 0,-21 21 16,0 1-16,20 20 0,-20-21 0,21 21 16,-21 1-16,20-1 0,1 0 15,0-20-15,21 20 0,0 0 0,0 1 16,0-22-16,0 21 0,0-21 15,0 0-15,0 1 0,21-1 16,22 0-16,-22 0 0,21-21 0,0 0 16,-20 0-16,20 0 0,0 0 15,1-21-15,-1 0 0,0 21 0,1-43 16,-1 22-16,-21 0 0,21-21 16,-20-1-16,20 1 0,-21 0 0,0-22 15,0 1-15,1-1 0,-22 1 16,21-1-16,-21 1 0,0 20 0,21-20 15,-21 21-15,0-1 0,0 1 16,0 0-16,0 20 0,0 1 0,0 0 16,0 0-16,-21 42 15,21 0 1,0 0-16,-21 22 0,21-1 16,0 22-16,0-1 0,0 1 0,-22-1 15,22 1-15,0 20 0,0-20 16,0-22-16,0 22 0,0-22 0,0 0 15,0 1-15,0-1 0,0-21 16,22 21-16,-1-20 0,0-22 0,0 21 16,0 0-16,0-21 0,1 0 15,-1 0-15,21 0 0,-21 0 0,22-21 16,-22 0-16,0-1 0,21 22 16,-21-21-16,1-21 0,-1 21 15,21 0-15,-21-22 0,0 22 0,1-21 16,-1-1-16,-21 22 0,0 0 15,21 0-15,-21 0 0,0 0 16,21 21-16,-21 21 16,0 0-16,0 21 15,0-21-15,-21 22 0,21-22 0,0 21 16,0-21-16,0 22 0,0-22 0,0 0 16,0 0-16,21 0 0,-21 1 15,21-1-15,0-21 0,22 0 0,-22 0 16,21 0-16,-21 0 0,22 0 15,-22 0-15,21 0 0,1 0 16,-22-21-16,21-1 0,0 1 16,-20 0-16,20-21 0,-21 21 0,21-22 15,-20 1-15,-1 21 0,0-22 16,-21 1-16,0 0 0,0-1 0,0 22 16,0 0-16,0 0 0,0 42 31,0 0-31,-21 22 0,0-22 0,21 21 15,-22-21-15,1 22 0,21-1 16,-21-21-16,21 21 0,-21-20 0,21 20 16,0-21-16,0 0 15,0 0-15,-21-21 0,21 22 0,0-44 47,0 1-31,0 0-16,21 0 0,-21-21 15,21 20-15,0-20 0,0 0 16,22-1-16,-22-20 0,21-1 0,22 22 16,-22-21-16,22 20 0,-22 22 15,21-21-15,-20 42 0,-1 0 0,0 0 16,1 0-16,-1 21 0,-21 21 16,0 1-16,1-1 0,-22 0 15,0 1-15,0-1 0,0-21 0,0 21 16,0 1-16,0-1 0,0-21 15,0 22-15,0-22 0,-22 0 0,1 0 16,21 0-16,0 0 16,-21-21-16,42 0 31,0-21-31,22 0 16,-22 0-16</inkml:trace>
  <inkml:trace contextRef="#ctx0" brushRef="#br0" timeOffset="3188.35">7980 953 0,'0'0'15,"0"-22"-15,0-20 0,0 21 0,0 0 16,0 0-16,0-1 0,0 1 0,0 0 16,-21 21-16,-1 0 0,-20-21 15,21 21-15,-21 0 0,-1 0 0,1 21 16,0 0-16,-22 0 0,22 22 15,-1-1-15,1 0 0,0 1 0,21-1 16,-22 22-16,22-22 0,21 0 16,0 1-16,0-1 0,0-21 15,0 21-15,0-20 0,0-1 16,21 0-16,0 0 0,1-21 0,-1 0 16,21 21-16,0-21 0,-20 0 15,20 0-15,0 0 0,1-21 0,20 0 16,-21 0-16,-20 0 0,20-1 15,0-20-15,-21 0 0,22-1 0,-22 1 16,0 0-16,0-22 0,0 22 16,1 0-16,-1-22 0,-21 43 0,21-21 15,-21 20-15,0 1 0,0 42 32,-21 22-32,0-22 0,-1 21 15,1 22-15,0-22 0,-21 22 16,21-1-16,-1-21 0,1 22 0,0-1 15,0 1-15,0 21 0,21-22 16,-21 22-16,21-1 0,0 1 0,0 0 16,0-1-16,-22 1 0,22 0 0,0-1 15,0 1-15,0 0 0,0-1 16,0 1-16,0 0 0,0-1 0,0 1 16,22 0-16,-22-22 0,0 1 0,0 20 15,0-20-15,21-1 0,-21 1 16,0-1-16,0 1 0,0-22 15,0 1-15,0-1 0,0-21 0,-21 21 16,-1-20-16,1-22 0,0 21 16,0-21-16,0 0 0,0 0 0,-1 0 15,1 0-15,0-21 0,21-1 0,0 1 16,-21 0-16,21-21 0,-21 21 16,21-22-16,-21 1 0,-1-22 0,22 1 15,-21-1-15</inkml:trace>
  <inkml:trace contextRef="#ctx0" brushRef="#br0" timeOffset="3412.63">5905 677 0,'0'0'16,"0"-21"-16,0 0 0,-21 0 15,42 0 48,1 21-63</inkml:trace>
  <inkml:trace contextRef="#ctx0" brushRef="#br0" timeOffset="3811.89">9419 423 0,'0'-21'15,"0"42"-15,-21-63 0,0 21 0,21 0 16,-21 0-16,-1 21 16,1 0-1,21 21-15,-21 21 0,21-21 0,0 43 16,0-22-16,0 22 0,0-1 15,-21 1-15,21-1 0,0 22 0,-21-22 16,21 1-16,0-1 0,-21 1 16,-1-22-16,1 0 0,21 1 15,0-1-15,0-21 0,-21 0 0,21 1 16,0-1-16,0-42 31</inkml:trace>
  <inkml:trace contextRef="#ctx0" brushRef="#br0" timeOffset="4452.37">8721 868 0,'0'0'0,"-22"0"0,44 21 32,-1-21-32,0 0 15,21 0-15,1 0 0,-1 0 16,0 0-16,22 0 0,-1-21 0,1 0 15,-1 0-15,1-1 0,-1 1 16,22 0-16,-22 0 0,22 0 0,0-22 16,-1 22-16,-20-21 0,-1 0 15,1-1-15,-22 22 0,1-21 0,-22 21 16,-21-22-16,0 22 0,0 0 16,0 0-16,-21 21 0,-1 0 0,1 0 15,0 0-15,0 0 0,-21 21 16,20 21-16,1-21 0,0 22 15,-21-1-15,21 0 0,21 22 16,-22-22-16,1 22 0,21-1 0,-21 1 16,21-1-16,-21 1 0,21-1 15,0-20-15,0 20 0,0-21 0,0 1 16,0-22-16,0 21 0,-21-21 0,21 1 16,0-1-16,0 0 15,0-42 16,0 0-31,0-1 0,0 1 0,0 0 0,0 0 16,0-21-16,21-1 0,0 1 16,0 0-16,0-22 0,1 22 15,-1-1-15,21 1 0,0 0 16,1-1-16,20 22 0,-20 0 0,20 0 16,-21 21-16,1 0 0,20 0 15,-20 21-15,-1-21 0,-21 42 0,21-20 16,-20 20-16,-1 0 0,0 1 0,-21-1 15,0 0-15,0 1 0,0-22 16,0 21-16,0 0 0,-21-20 0,21-1 16,-21 0-16,-1 0 0,1 0 15,0 0-15,21 1 0,0-44 47,21 1-47,0 0 16</inkml:trace>
  <inkml:trace contextRef="#ctx0" brushRef="#br0" timeOffset="4811.91">10731 974 0,'0'42'15,"22"-42"16,-1 0-31,0-21 0,0 0 16,21 21-16,-20-21 0,-1-1 0,0 1 16,21 0-16,-21 0 0,-21 0 15,0 0-15,22 21 0,-22-22 0,-22 22 16,1 0 0,0 0-16,0 22 0,-21-1 0,-1 0 15,22 21-15,-21-21 0,21 22 16,-22-1-16,22 0 0,0 1 0,21-22 15,0 21-15,0-21 0,0 22 16,0-22-16,0 0 0,21 0 0,0 0 16,0-21-16,22 0 0,-1 22 15,0-22-15,1 0 0,20 0 16,-20 0-16,20-22 0,-21 22 0,1-21 16,-1 0-16,0 0 0,-20-21 15,20 20-15</inkml:trace>
  <inkml:trace contextRef="#ctx0" brushRef="#br0" timeOffset="5967.26">12763 953 0,'0'0'0,"22"-22"16,-1 22-16,-21-21 15,21 21-15,-21-21 0,21 0 0,-21 0 16,0 0-16,0-1 16,0 1-16,0 0 0,0 0 0,0 0 15,-21 0-15,-21-1 0,20 1 16,1 21-16,-21-21 0,0 21 0,-1 0 15,1 0-15,0 0 0,-1 0 16,1 21-16,0 0 0,-1 1 16,1 20-16,0 0 0,-1 1 0,1-1 15,21 21-15,0-20 0,-1-1 16,1 22-16,21-22 0,0 0 0,0 1 16,0-22-16,21 0 0,1 0 15,-1 0-15,21 0 0,0-21 0,1 0 16,-1 0-16,0 0 0,1-21 15,-1 21-15,22-21 0,-22-21 0,21 21 16,-20-22-16,20 1 0,1-22 16,-1 22-16,-20-21 0,20-1 15,-21 1-15,22 20 0,-22-20 0,1-1 16,-22 1-16,0 20 0,0-20 16,0 21-16,-21-22 0,0 22 0,0 21 15,0-22-15,0 22 0,-21 21 16,0 0-16,0 0 0,-22 0 0,22 42 15,-21-20-15,21 20 0,-22 0 16,22 1-16,0-1 0,0 21 0,0-20 16,0 20-16,21 1 0,0-1 15,0 1-15,0-1 0,0-20 0,0 20 16,21-21-16,0 1 0,0-1 16,0-21-16,0 22 0,1-22 15,20 0-15,-21 0 0,21-21 16,1 0-16,-1 0 0,-21 0 0,22 0 15,-1 0-15</inkml:trace>
  <inkml:trace contextRef="#ctx0" brushRef="#br0" timeOffset="6472.3">13991 804 0,'0'0'0,"0"-21"0,-21-85 16,21 85-16,-21 0 15,0 0-15,-1 0 0,1 21 16,0 0-16,0 0 0,0 0 0,0 0 16,-22 21-16,22 0 0,-21 0 15,21 22-15,-22-1 0,22 0 0,-21 1 16,21 20-16,-1 1 0,1-22 16,0 21-16,0-20 0,21-1 0,0 0 15,0 1-15,0-22 0,0 0 16,21 0-16,0 0 0,0 1 0,1-22 15,20 0-15,-21 0 0,21 0 16,1 0-16,-22-22 0,21 1 0,1 0 16,-1 0-16,-21-21 0,21 20 15,1-20-15,-22 0 0,0-22 16,21 22-16,-20-22 0,-1 22 0,0 0 16,-21-1-16,0 1 0,21 0 15,-21 21-15,0-1 0,-21 22 31,21 22-31,-21-1 0,0 21 0,21 0 16,0 1-16,-22-1 0,1 0 16,21 1-16,0-1 0,0 0 0,0 1 15,0-1-15,0 0 0,0-20 16,0 20-16,0-21 0,21 0 16,1-21-16,-1 21 0,0-21 0,0 0 15,21 0-15,-20 0 0,20 0 16,-21 0-16,21-21 0,-20 0 0,20 0 15,0-21-15,-21 20 0</inkml:trace>
  <inkml:trace contextRef="#ctx0" brushRef="#br0" timeOffset="6716.34">14817 487 0,'0'0'0,"0"-42"0,0-1 16,21 22-16,-21 0 0,0 0 0,0 0 15,-21 21-15,-1 0 16,1 21-16,21 21 0,-21-21 15,0 22-15,0-1 0,21 21 0,0-20 16,-21 20-16,21 1 0,0-1 16,0 1-16,-22-22 0,22 22 0,0-1 15,-21-21-15,21 1 0,0-1 16,0 0-16,-21 1 0,21-22 0,0 0 16,-21 21-16,21-20 15,0-1-15,21-21 16,21 0-16,-20-21 15</inkml:trace>
  <inkml:trace contextRef="#ctx0" brushRef="#br0" timeOffset="7152.1">15049 1058 0,'0'0'0,"43"-42"0,-1 0 0,-21 21 16,22-22-16,-22 1 0,0 21 16,0-22-16,-21 22 0,21 0 0,-21 0 15,-21 21 1,0 0-16,0 21 15,0-21-15,-1 21 0,-20 0 16,21 22-16,0-22 0,0 21 0,-1-21 16,1 22-16,0-1 0,0-21 15,0 22-15,21-22 0,0 21 0,0-21 16,0 0-16,0 1 16,0-1-16,21-21 15,0 0-15,0 0 0,0 0 16,22-21-16,-22-1 0,21 1 15,-21 0-15,22 0 0,-22 0 0,21 0 16,-21-22-16,22 22 0,-22-21 16,0 21-16,0-1 0,-21 1 0,0 0 15,21 21-15,-21 21 16,0 0-16,0 1 0,0 20 16,0-21-16,0 21 0,0-20 15,0 20-15,0-21 0,0 0 0,0 22 16,0-22-16,0 0 0,0 0 15,22 0-15,-1-21 16,0 0-16,0 0 0,0 0 16,0 0-16,22 0 0,-22 0 15,0-42-15,0 21 0,0 0 0,1-1 16</inkml:trace>
  <inkml:trace contextRef="#ctx0" brushRef="#br0" timeOffset="7360.1">14605 550 0,'0'0'0,"-21"0"0,0 0 0,-1 22 16,44-22 0,-1 0-16,0 0 15,0 0-15,21 0 0,1 0 16,-1 0-16,22 0 0,-22 0 0,21-22 15,-20 22-15,20-21 0,-20 0 16,-1 21-16</inkml:trace>
  <inkml:trace contextRef="#ctx0" brushRef="#br0" timeOffset="8080.28">16806 762 0,'0'0'0,"-42"-21"0,21 21 0,0-21 15,21 0-15,0-1 0,0 1 16,0 0-16,0 0 15,21-21-15,0 20 0,0 1 0,0-21 16,0 21-16,22-22 0,-22 1 16,21 21-16,-21-21 0,1-1 15,-1 1-15,0 21 0,0-22 0,-21 22 16,0 0-16,0 0 0,-21 21 16,0 0-16,0 42 15,-1-21-15,-20 43 0,21-1 16,-21 1-16,20-1 0,-20 22 0,21 0 15,0-1-15,-22 22 0,22-21 16,0 21-16,0 0 0,0-22 16,0 22-16,-1 0 0,1 0 0,0 0 15,0-1-15,21 1 0,-21 0 16,0-21-16,21 21 0,-22-1 0,22-20 16,0 21-16,0-21 0,0-22 15,0 22-15,0-22 0,0-20 0,0 20 16,22-21-16,-1-20 0,0-1 0,-21 0 15,21 0-15,0-21 0,0 0 16,22-21-16,-22 0 0,0 0 16,21-1-16,-20-20 0,20 0 0,-21-1 15,21-20-15,1-1 0,-22 1 16,0-1-16,21 1 0,-42-1 16,22 1-16,-22-22 0,0 1 0,0-1 15,0 0-15,-22 1 0,1-1 16,-21 21-16,21-20 0,-22 20 0,1 22 15,-21-22-15,20 22 0,1 21 16,0-21-16,20 20 0,-20 1 0,21 0 16,0 0-16,21 0 15,0 0 1,21 21-16,0 0 16,21-22-16,-20 22 0,20-21 15,0 21-15,22-21 0,-22 0 0,0 0 16,1 0-16</inkml:trace>
  <inkml:trace contextRef="#ctx0" brushRef="#br0" timeOffset="8432.34">17293 720 0,'0'0'0,"0"-21"0,-21-1 16,21 1-16,-21 21 0,21-21 15,0 0-15,21 21 16,-21-21-16,42 21 15,-21 0-15,1 0 0,20 0 16,0 0-16,1 21 0,-1-21 0,-21 21 16,21 21-16,-20-20 15,-1 20-15,0 0 0,-21 1 0,0-1 16,0 0-16,0 1 0,-21-1 16,0 0-16,-1-21 0,-20 1 0,21-1 15,0 0-15,-22 0 0,22-21 16,0 0-16,0 0 15,21-21-15,0 0 16,0 0-16,21-1 0,0 1 16,0-21-16,-21 21 0,22-22 15,-1 1-15,21 21 0,-21-21 0,0 20 16,1-20-16,-1 21 0,21 0 16,-21-22-16,22 22 0,-1 21 15</inkml:trace>
  <inkml:trace contextRef="#ctx0" brushRef="#br0" timeOffset="9244.12">18309 614 0,'0'0'0,"-21"21"15,-21 0-15,20 22 0,1-22 16,-21 21-16,21-21 0,0 22 16,-22-22-16,22 21 0,0-21 0,0 22 15,21-22-15,0 0 0,0 0 16,0 0-16,0 0 0,0 1 15,21-1-15,0-21 16,0 0-16,0 0 16,1 0-16,-1-21 0,0-1 0,-21-20 15,0 21-15,0 0 16,0 0-16,0-22 0,0 1 16,0 21-16,0-22 0,0 22 0,0-21 15,0 21-15,21 0 0,0-1 16,0 1-16,1 21 0,-1-21 0,0 21 15,21 0-15,-21 0 0,22 0 0,-1 0 16,0 0-16,-20 21 0,20 0 16,0 1-16,-21-1 0,1 21 15,20-21-15,-42 22 0,21-1 16,-21 0-16,0-21 0,0 22 0,0-22 16,0 21-16,0-21 0,0 1 15,-21-1-15,0 0 0,21 0 0,-21-21 16,-1 0-16,22 21 0,-21-21 15,0 0-15,0-21 16,21 0 0,0 0-16,0 0 0,0-22 0,0 22 15,21-21-15,0-1 0,22 1 16,-22 0-16,21-1 0,-21 22 16,22 0-16,-1-21 0,-21 21 15,21 21-15,1-22 0,-1 22 0,0 0 16,-20 0-16,20 22 0,0-1 15,-21 0-15,1 21 0,20-21 0,-21 22 16,-21-1-16,0 0 0,0 1 16,0-22-16,0 21 0,0-21 0,0 22 15,0-22-15,0 0 0,-21 0 16,0 0-16,0-21 16,-1 0-1,22-21-15,0 0 0,0 0 16,0 0-16,0-22 0,0 22 15,22-21-15,-1 0 0,0-1 16,21 1-16,1 0 0,-1-1 16,0 1-16,1 21 0,20 0 0,-21-1 15,22 1-15,-22 21 0,1 0 16,-1 21-16,-21 1 0,21-1 0,-20 21 16,-1-21-16,-21 43 0,0-22 15,0 0-15,0 1 0,-21-1 0,-1 0 16,1-20-16,0 20 0,0-21 15,-21 0-15,20 0 0,1-21 0,-21 0 16,21 0-16,0 0 0,-1 0 0</inkml:trace>
  <inkml:trace contextRef="#ctx0" brushRef="#br0" timeOffset="9671.68">21230 550 0,'0'0'0,"0"-42"0,0 0 0,0 21 16,0-22-16,0 1 0,0 21 0,0-22 16,0 1-16,0 21 0,0 0 15,0 0-15,0 42 16,0 0 0,0 21-16,0 1 0,-21-1 0,0 21 15,21 1-15,-21-1 0,21 1 16,-22-1-16,22 1 0,0-1 0,-21 22 15,21-43-15,-21 22 16,21-22-16,-21 1 0,21-1 0,0-21 16,0 21-16,0-20 0,0-1 15,21-42 17</inkml:trace>
  <inkml:trace contextRef="#ctx0" brushRef="#br0" timeOffset="10012.23">21145 423 0,'0'0'0,"0"-42"0,0 0 0,-21-1 15,21 1-15,0 21 0,-21-21 16,21-1-16,0 22 0,0-21 0,0 21 16,21-1-16,0-20 0,1 42 15,20 0-15,0 0 0,22 0 0,-1 0 16,1 0-16,-1 0 0,1 0 15,20 42-15,-20 1 0,-1 20 0,-20-20 16,-1 20-16,-21-21 0,0 22 16,-21-22-16,0 1 0,-21 20 0,0-42 15,-21 22-15,-1-1 0,1-21 16,-21 0-16,20 0 0,-20 1 16,20-1-16,-20 0 0,21-21 0,-1 0 15,22 0-15,-21 21 0,21-21 16,-1 0-16,44-21 31,-1 21-31,0 0 16,21 0-16,1-21 0,-1 21 15</inkml:trace>
  <inkml:trace contextRef="#ctx0" brushRef="#br0" timeOffset="10399.04">21823 699 0,'0'0'0,"-21"-64"31,21 43-31,21 21 16,0-21-16,0 21 0,0 0 16,0 0-16,22 0 0,-22 0 0,21 0 15,-21 21-15,22 0 0,-22 0 16,0 0-16,21 22 0,-20-22 0,-1 21 15,-21 1-15,0-1 0,0 0 16,0 1-16,0-22 0,0 21 0,0-21 16,0 0-16,0 1 0,-21-1 15,-1 0-15,1-21 0,0 0 16,0 0 0,21-21-1,0 0-15,0-1 0,0 1 16,0 0-16,0-21 0,0 21 0,21-22 15,0 22-15,0-21 0,-21 21 16,22-22-16,-1 22 0,0 0 0,21 0 16,-21 0-16,1-1 0,20 1 15,-21 21-15,21-21 0</inkml:trace>
  <inkml:trace contextRef="#ctx0" brushRef="#br0" timeOffset="10763.32">22945 593 0,'0'0'0,"-22"21"0,1-21 0,0 21 16,-21 0-16,-1 0 0,1 22 0,21-22 16,-21 0-16,-1 21 0,22-20 15,0 20-15,0 0 0,0-21 0,-1 22 16,22-1-16,0-21 0,0 0 16,0 22-16,0-22 0,0 0 15,22 0-15,-1-21 0,21 21 0,0-21 16,-20 0-16,20 0 0,21 0 0,-20 0 15,-1 0-15,0-21 0,1 0 16,-1 0-16,0 0 0,-20 0 16,-1-22-16,0 1 0,-21 21 15,0-22-15,0 1 0,-21 0 0,0-1 16,-1 1-16,-20 21 0,21 0 16,-21 0-16,-1-1 0,1 1 0,21 21 15,-22 0-15,22 0 0,0 0 16,0 0-16,42 0 15,0 21 1,22-21-16,-1 0 0,0 0 0,1 0 16,20 0-16,-21 0 0,1 0 15</inkml:trace>
  <inkml:trace contextRef="#ctx0" brushRef="#br0" timeOffset="11044.32">23495 656 0,'0'0'0,"21"0"0,-42 21 31,0 22-15,0-22-16,-1 21 0,1 22 16,0-22-16,0 22 0,21 20 0,-21-20 15,0 20-15,21-20 0,0 21 16,0-1-16,-22 1 0,22 21 16,-21-22-16,0 1 0,21 0 15,0-22-15,-21 22 0,0-22 0,0 1 16,21-22-16,0 22 0,0-22 15,0 0-15,0 1 0,0-22 0,-22 0 16,22 0-16,0 0 0,0-42 31,0 0-31,0-21 0,0 21 16,22-22-16,-1 1 0,-21 0 16</inkml:trace>
  <inkml:trace contextRef="#ctx0" brushRef="#br0" timeOffset="11344.33">23431 720 0,'0'0'0,"64"-21"31,-43 21-31,0 0 0,0 0 0,1 0 16,-1 21-16,0 0 0,0-21 15,0 42-15,-21-21 0,0 1 0,0 20 16,0-21-16,0 0 0,-21 0 16,0 22-16,0-22 0,0 0 15,-22-21-15,22 21 0,0 0 16,-21-21-16,20 0 0,1 0 0,0 0 16,42 0 15,0-21-31,1 21 15,20-21-15</inkml:trace>
  <inkml:trace contextRef="#ctx0" brushRef="#br0" timeOffset="11659.6">23855 931 0,'0'0'0,"21"0"16,0 0-1,0 0-15,0-21 0,1 0 16,-1 21-16,0-21 0,0 21 15,21-21-15,-20 0 0,-1-1 0,21 1 16,-21 21-16,0-21 0,-21 0 16,0 0-16,0 0 0,0-1 15,-21 22 1,0 0-16,0 0 0,-21 22 0,20-1 16,-20 0-16,21 0 0,-21 21 15,20 1-15,1-22 0,0 21 0,0 1 16,0-1-16,21-21 0,0 21 15,0-20-15,0 20 0,0-21 16,21 0-16,0 0 0,0-21 16,0 22-16,22-22 0,-1 0 0,-21 0 15,22 0-15,-1 0 0,-21 0 16,21 0-16,-20 0 0</inkml:trace>
  <inkml:trace contextRef="#ctx0" brushRef="#br0" timeOffset="11967.41">24384 931 0,'0'0'0,"21"-21"0,-21-21 0,21 0 15,-21 20-15,0 1 0,21-21 0,1 21 16,-22 0 0,21 21-16,0 0 0,0 0 15,0 0-15,22 0 16,-22 21-16,0 21 0,21-21 0,-21 22 16,22-1-16,-22 21 0,0-20 15,0-1-15,0 0 0,-21 1 0,0-22 16,0 21-16,0-21 0,-21 1 15,0-1-15,0 0 0,0-21 0,0 0 16,-1 0-16,1 0 16,0 0-16,0 0 0,0 0 0,21-21 15,-21 0-15,21-1 16,0 1-16,0 0 0,0 0 16,0-21-16,21-1 0,0 1 15,0 0-15,21-1 0,-20 1 0,20 0 16,0-1-16,22 1 0,-22 21 15,0-22-15</inkml:trace>
  <inkml:trace contextRef="#ctx0" brushRef="#br0" timeOffset="12664.35">25463 402 0,'0'0'16,"0"21"-1,-21 1-15,0-1 0,0 21 16,0-21-16,0 22 0,-1-1 15,1 0-15,0 1 0,0 20 16,0 1-16,0-22 0,-1 21 0,1-20 16,21-1-16,0 22 0,0-22 15,0-21-15,0 21 0,0-20 16,0-1-16,0 0 0,0 0 0,21 0 16,1 0-16,-1-21 0,0 0 15,0 0-15,0 0 0,0 0 0,22 0 16,-22 0-16,21-21 0,-21 21 15,22-42-15,-1 21 0,0 0 0,1-1 16,-22-20-16,21 0 0,-21 21 16,22-22-16,-22 22 0,-21-21 15,0 21-15,0-1 16,0 44 0,-21-1-16,0-21 0,-1 42 15,1-21-15,0 0 0,21 1 0,0 20 16,-21-21-16,21 0 0,0 0 15,0 1-15,0-1 0,0 0 0,0 0 16,21-21-16,0 21 0,0-21 16,1 0-16,20 0 0,0 0 0,1 0 15,-22 0-15,21 0 0,0 0 16,1-21-16,-22 21 0,21-21 16,-21 0-16,22-22 0,-22 22 15,0-21-15,0 21 0,0-22 0,1 22 16,-22 0-16,21 0 0,-21 0 15,0 42 1,0 0-16,-21 0 16,-1 0-16,1 22 0,0-1 0,0 22 15,0-22-15,-22 21 0,22-20 16,0 20-16,0 1 0,0-1 0,21 1 16,0 20-16,0-20 0,0 21 15,0-22-15,0 1 0,0-1 0,0-21 16,0 1-16,0-1 15,0 0-15,0 1 0,0-22 0,-21 0 16,-1 0-16,1-21 0,0 0 16,0 0-1,21-21-15,-21 0 0,21-21 0,-21 20 16,-1-41-16,1 21 0</inkml:trace>
  <inkml:trace contextRef="#ctx0" brushRef="#br0" timeOffset="12836.34">25082 741 0,'0'0'0,"0"-21"0,0 0 15,43 21 1,-22 0-16,0 0 16,21 0-16,-20 0 0,20 0 0,0 0 15,1 0-15,-1 0 0,0 0 16,1 0-16,-1-22 0,-21 1 0</inkml:trace>
  <inkml:trace contextRef="#ctx0" brushRef="#br0" timeOffset="13800.58">27030 910 0,'0'21'0,"21"-21"15,0 0-15,0 0 16,0 0-16,22-21 15,-22 0-15,21 0 0,1 0 0,-1 0 16,21-1-16,-20-20 0,-1 21 16,0-21-16,-20 20 0,20-20 15,-21 0-15,0-1 0,0 1 0,-21 0 16,0-1-16,0 1 0,0 21 16,0-21-16,-21 20 0,0 1 0,0 0 15,0 0-15,0 21 0,-1 0 16,1 21-16,0 21 0,0-20 0,0 41 15,0-21-15,-1 22 0,22-1 16,0 22-16,-21 0 0,0-1 0,21 1 16,-21 21-16,21-21 15,-21-1-15,0 1 0,21 21 0,-22-22 16,1 22-16,0 0 0,21 0 16,-21-21-16,0 20 0,0-20 0,-22 0 15,22-1-15,0 1 0,-21 0 16,20-22-16,1 22 0,0-22 0,0-20 15,0-1-15,21 0 0,0 1 0,0-22 16,0 0-16,0 0 0,21 0 16,0-21-16,21 0 0,1 0 0,20-21 15,-20 0-15,20 0 0,1-21 16,-1 20-16,1-20 0,20 0 16,-20-1-16,-1-20 0,1-1 0,-1 22 15,-20-21-15,-1-1 0,0 1 16,-42-1-16,0 1 0,0-22 0,0 0 15,-21 1-15,0 20 0,-21-21 16,-1 22-16,-20 21 0,20-22 0,-20 22 16,21-1-16,-22 1 0,22 21 15,-1-21-15,1 20 0,21 1 0,0 21 16,21-21-16,0 0 16,21 21-16,0 0 15,0 0-15,22-21 0,-1 21 16,0 0-16,1-21 0,20-1 15,1 22-15,-22-21 0,21 21 16,1-21-16,-1 0 0,-20 0 16,-1 0-16,0-1 0,-20 1 0,20 0 15,-42 0-15,21 21 0,-21-21 16,0 0-16,0-1 16,-21 44-1,21-1-15,-21 0 16,21 0-16,-21 0 0,21 22 15,-22-22-15,22 0 0,0 0 16,0 0-16,0 0 0,0 1 0,0-1 16,22-21 31,-1-21-47,-21-1 0</inkml:trace>
  <inkml:trace contextRef="#ctx0" brushRef="#br0" timeOffset="13975.88">28300 656 0,'0'0'15,"-21"0"-15,-1 0 0,1 0 0,21-21 0,-21 21 16,0 0-16,0 0 16,42 0 30,0 0-46,0 0 0</inkml:trace>
  <inkml:trace contextRef="#ctx0" brushRef="#br0" timeOffset="14227.33">28660 466 0,'0'21'31,"0"21"-31,0-21 16,0 1-16,-22 20 0,22 0 0,-21 1 16,0 20-16,21-21 0,-21 22 15,0-22-15,0 22 0,21-22 0,0 0 16,0 1-16,-22-22 0,22 21 16,0-21-16,0 1 0,0-1 0,0 0 15,0 0-15,22-21 16,-1 0-16,0 0 15,0-21-15</inkml:trace>
  <inkml:trace contextRef="#ctx0" brushRef="#br0" timeOffset="14601.35">28765 953 0,'0'0'0,"22"0"15,-1 0 1,0 0-1,0-22-15,21 22 0,-20-21 16,-1 21-16,21-21 0,-21 21 16,22-21-16,-22 0 0,0 0 0,0 21 15,0-22-15,-21 1 0,0 0 16,0 0-16,-21 21 16,-21 0-16,-1 0 15,1 0-15,0 21 0,-1 0 16,1 22-16,0-22 0,-1 21 0,22 0 15,0-20-15,0 20 0,21-21 16,-21 21-16,21-20 0,0-1 0,0 0 16,21 0-16,0-21 0,21 21 15,-20-21-15,20 0 0,0 0 0,1 0 16,-1 0-16,21 0 0,1 0 16,-1 0-16,-20-21 0,20 21 15,-20-21-15,-1 0 0,0 0 0,1 21 16,-22-22-16,0 1 15,-21 0-15</inkml:trace>
  <inkml:trace contextRef="#ctx0" brushRef="#br0" timeOffset="15967.21">3535 1905 0,'0'0'0,"-43"21"15,-84 43 1,106-43-16,0-21 0,0 0 16,21 21-16,-21-21 0,21 21 0,0 0 15,0 1 1,21-22-1,0 21-15,0-21 0,22 0 16,-22 0-16,21 0 0,0 0 0,22 21 16,-22-21-16,22 0 0,-1 0 15,1 0-15,20 0 0,-20 0 0,21 0 16,-1 21-16,22-21 16,0 0-16,0 0 0,21 0 0,0 0 15,0 0-15,0 0 0,21 0 0,0 0 16,0 0-16,0 0 0,1 0 15,20 0-15,0 0 0,1 0 0,-1 0 16,21 0-16,1 0 0,21 0 16,-22 0-16,43 0 0,-21 0 0,20 0 15,-20-21-15,42 21 0,-21 0 16,21-21-16,-21 21 0,21 0 0,0 0 16,0-21-16,0 21 0,21-22 15,-21 22-15,0 0 0,0 0 16,21-21-16,0 21 0,-21 0 0,21 0 0,1-21 15,-1 21-15,0 0 16,0 0-16,21-21 0,-20 21 0,20 0 16,-21-21-16,21 21 0,1-21 0,-22 21 15,21-22-15,1 22 0,-22 0 16,21-21-16,-21 21 0,0 0 0,22 0 16,-1-21-16,-21 21 0,22 0 15,-1 0-15,0 0 0,-21 0 0,22 0 16,-1 0-16,22 0 0,-22-21 15,-21 21-15,21 0 0,1 0 0,-22 0 16,21-21-16,-21 21 16,1 0-16,-1-21 0,0-1 0,0 22 15,0-21-15,-21 0 0,0 21 16,0-21-16,0 0 0,0 21 0,0-21 16,0 21-16,0 0 0,-21-22 15,21 22-15,-21 0 0,0 0 0,0 0 16,-1 0-16,1-21 0,-21 21 15,0 0-15,-1 0 0,-20 0 0,20 0 16,-41 0-16,20 0 0,-20 0 16,-22 0-16,21 0 0,-21 21 15,0-21-15,-21 0 0,-21 0 0,0 0 16,-21 0-16,-1 0 0,-20 0 16,-1 0-16,-20 0 0,-1 0 15,-21-21-15,22 21 0,-43-21 16,0 0-16,0 0 0,0 0 15,0-1-15</inkml:trace>
  <inkml:trace contextRef="#ctx0" brushRef="#br0" timeOffset="17096.16">2688 4297 0,'0'0'16,"0"42"0,21-42-16,0 0 15,1 0-15,-1-21 0,0 0 0,0 21 16,0-21-16,0 0 0,-21-1 15,0 1-15,22 21 0,-22-21 0,0 0 16,0 0-16,0 0 0,0-1 16,-22 22-16,1-21 0,-21 0 15,21 0-15,-22 21 0,1 0 16,0 0-16,-22 0 0,22 0 0,0 21 16,-22 0-16,22 22 0,-1-22 15,1 21-15,21-21 0,0 22 16,21-1-16,0 0 0,0 1 0,21-1 15,21-21-15,1 21 0,-1 1 16,21-22-16,-20 21 0,20 1 0,1-22 16,-1 21-16,1 0 0,-22 1 15,0-1-15,1 0 0,-22 1 0,0-1 16,-21 0-16,0 1 0,-21-1 16,0-21-16,-22 22 0,1-1 15,-21-21-15,-22 0 0,21 0 16,-20 1-16,-1-22 0,22 0 0,-1 0 15,1 0-15,-1 0 0,22 0 16,-1-22-16,1 1 0,21-21 0,-21 21 16,20-22-16,22 1 0,0-21 15,0 20-15,0-20 0,0 20 0,0-20 16,0 21-16,22-1 0,20 1 16,-21-22-16,21 43 0,1-21 15,-1 0-15,22-1 0,-1 22 0,1 0 16,-1-21-16,1 20 0,20-20 15,-20 21-15</inkml:trace>
  <inkml:trace contextRef="#ctx0" brushRef="#br0" timeOffset="17324.29">3387 4022 0,'0'127'31,"0"-85"-31,0 0 16,0 22-16,0-22 0,0 22 0,0-22 15,0 0-15,0 22 0,-22-22 16,1 22-16,0-22 0,0 0 0,21 22 16,0-22-16,-21 1 15,21-1-15,-21 0 0,21-21 0,0 1 16,0-1-16,0 0 0,21-21 16,-21-21-1,21 0-15,-21-22 16</inkml:trace>
  <inkml:trace contextRef="#ctx0" brushRef="#br0" timeOffset="17492.33">3111 4678 0,'0'0'15,"-21"0"-15,0 0 0,0 0 0,0 0 16,0 0-16,42 0 31,0 0-31,21 0 0,-21 0 16,22-21-16,-1 21 0,0 0 15,1-21-15,-1-1 0,22 22 0,-22-21 16,0 21-16,1 0 0,-1-21 0</inkml:trace>
  <inkml:trace contextRef="#ctx0" brushRef="#br0" timeOffset="18127.32">3598 4699 0,'0'42'0,"21"-42"32,1 0-32,-1 0 0,0 0 15,21 0-15,-21-21 0,1 21 0,20-21 16,-21 0-16,21 21 0,-20-21 16,-1 0-16,0-1 0,0 1 0,-21 0 15,0 0-15,0 0 0,0 0 16,0-1-16,0 1 0,-21 21 15,0 0-15,0 0 0,-1 0 0,-20 21 16,21 1-16,0-1 0,-22 0 16,22 0-16,0 21 0,0-20 0,21 20 15,0 0-15,-21 1 16,21-1-16,0-21 0,0 21 0,0-20 16,21-1-16,0 0 0,0 0 15,0-21-15,22 0 0,-1 0 0,0 0 16,1 0-16,-1-21 0,0 0 15,22 0-15,-22-22 0,1 22 0,-1-21 16,0 21-16,1-22 0,-1 22 16,-21-21-16,0 21 0,0-22 0,1 22 15,-22 0-15,21-21 0,-21 20 16,0 1-16,-21 42 31,21 1-31,-22-1 0,22 21 16,0 0-16,0 1 0,-21 20 0,21 1 15,0-1-15,0 22 0,0 0 16,0-1-16,0 1 0,0 0 0,0 20 16,0 1-16,0 0 0,0 0 15,0 0-15,-21 21 0,0-21 0,21-1 16,0 1-16,-21-21 0,0 21 0,21-22 16,0 1-16,-22-21 0,1-22 15,21 0-15,-21 1 0,21-22 0,0 0 16,0-42-16,0-22 15,0 1-15,0 0 16,21-22-16,0-20 0,-21 20 0,0-21 16,22-20-16,-1 20 0</inkml:trace>
  <inkml:trace contextRef="#ctx0" brushRef="#br0" timeOffset="18400.05">4360 4784 0,'0'0'0,"0"-64"0,-21 22 16,21-22-16,0 22 0,0 21 0,0-21 15,21 20-15,0-20 0,1 42 16,20-21-16,-21 21 0,21 0 0,22 0 16,-22 21-16,22 0 0,-22 0 15,22 1-15,-22 20 0,0-21 16,1 21-16,-22 22 0,0-22 0,-21 1 16,0 20-16,0-21 0,-21 1 15,-22-1-15,22 0 0,-42 1 0,20-1 16,1-21-16,-21 0 0,20 1 15,1-1-15,21 0 0,-22-21 0,43-21 32,0 0-32,0-1 0,22 1 0,20-21 15,-21 0-15,21-22 0,22 22 0</inkml:trace>
  <inkml:trace contextRef="#ctx0" brushRef="#br0" timeOffset="18624.34">5715 4106 0,'0'0'16,"21"0"-16,0 0 0,-21 22 0,0-1 0,0 0 16,0 21-16,0-21 0,-21 22 15,0-1-15,-21 22 0,20-22 0,1 0 16,0 1-16,-21 20 0,21-21 16,-1 1-16,1 20 0,21-20 0,0-1 15,0 0-15,0 1 0,0-22 16,0 21-16,0-21 0,21 0 0,1-21 15,-1 0-15,0 0 16,0 0-16,-21-21 16,0 0-16</inkml:trace>
  <inkml:trace contextRef="#ctx0" brushRef="#br0" timeOffset="19047.8">5376 4678 0,'0'0'0,"-21"0"0,21-21 0,0 0 16,42 21-1,-20 0-15,20-22 0,0 1 0,1 21 16,20-21-16,1 21 0,-1-21 16,1 21-16,20-21 0,-20 0 15,-1 21-15,22 0 0,-22 0 16,-20 0-16,20 0 0,-20 0 0,-22 0 16,0 21-16,-21 0 0,0 0 0,0 0 15,0 22-15,-21-22 0,21 21 16,-21 0-16,-1 1 0,1-1 0,0 0 15,21-20-15,-21 20 0,21 0 16,0-21-16,0 1 0,0-1 0,21-21 16,0 0-16,0 0 0,22 0 15,-22 0-15,21 0 0,1 0 0,-1-21 16,0-1-16,1-20 0,-1 21 16,0 0-16,1-22 0,-1 1 15,-21 0-15,0 21 0,0-22 0,-21 1 16,0 0-16,0-1 0,-21 1 15,0 0-15,-21 20 0,-1-20 0,1 21 16,0 21-16,-1 0 0,1 0 0,0 0 16,-1 0-16,1 21 0,0-21 15,21 21-15,-22 0 0,22 1 0,0-1 16,21 0-16,0 0 0,0 0 16</inkml:trace>
  <inkml:trace contextRef="#ctx0" brushRef="#br0" timeOffset="20044.34">8403 4212 0,'0'0'15,"21"-42"-15,0 0 0,-21 20 0,22-20 0,-22 0 16,0 21-16,0-22 0,0 22 15,0-21-15,0 21 0,0-1 0,-22 1 16,1 21-16,0 0 0,0 0 0,0 0 16,0 0-16,-1 0 0,-20 21 15,21 1-15,0 20 0,0 0 0,-1 22 16,1-1-16,0 1 0,0-1 16,0 1-16,0 20 0,21-20 15,0-1-15,-22 1 0,22-1 16,0-20-16,0 20 0,0 1 0,22-22 15,-1 0-15,0-20 0,0-1 0,21 0 16,1 0-16,-22 0 0,21-21 16,-21 0-16,22 0 0,-1-21 0,0 0 15,1 0-15,-1 0 0,0-22 16,1 22-16,-1-21 0,-21-1 0,22 22 16,-22-21-16,21 0 0,-42-1 15,0 22-15,0-21 0,0 21 0,0-22 16,-21 22-16,0 0 0,0 21 15,-1 0-15,-20 0 0,21 0 16,-21 0-16,20 0 0,1 0 0,0 0 16,21 21-16,21-21 15,0 0-15,1 0 16,20 0-16,0 0 0,1 0 0,-1 0 16,0 0-16,1 0 0,-1 0 15,0 0-15,1 0 0,-22 0 0,0 21 16,0-21-16,-21 21 0,0 1 15,0-1-15,0 0 0,0 0 0,0 0 16,-21 0-16,21 22 0,-21-22 16,0 0-16,21 21 0,-22-20 15,22 20-15,0-21 0,0 0 0,0 0 16,0 1-16,22-1 0,-1-21 16,0 0-16,0 0 0,21 0 0,-20 0 15,20 0-15,0-21 0,-21-1 16,22 1-16,-1 0 0,0 0 0,-20 0 15,20 0-15,0-22 0,-21 22 0,22-21 16,-22 21-16,0-22 0,0 22 16,-21-21-16,0 21 0,0-22 0,0 22 15,0 0-15,-21 0 16,0 21-16,0 0 0,0 0 16,-1 0-16,1 21 0,0 0 0,21 0 15,-21 0-15,0 1 0,0-1 16,21 0-16,0 21 0,0-21 0,0 22 15,0-22-15,0 0 0,0 0 16,0 22-16,21-22 0,0 0 0,0 0 16,0 0-16,0 0 0,22-21 0,-1 22 15,0-22-15,1 0 0,20 0 16,-20 0-16,20 0 0,1-22 0,-1 1 16</inkml:trace>
  <inkml:trace contextRef="#ctx0" brushRef="#br0" timeOffset="20948.18">10604 4572 0,'0'0'0,"22"-21"0,-1-21 16,0-1-16,-21 1 0,0 21 0,0-22 16,0 22-16,-21-21 0,0 21 0,-1 0 15,1 21-15,0-22 0,-21 22 16,21 0-16,-22 0 0,1 0 0,21 22 16,-22-1-16,1 0 0,0 21 15,-1 1-15,1-22 0,0 21 0,21 0 16,-22 1-16,22-1 0,0 0 0,0 1 15,21-1-15,0 0 0,0 1 16,0-1-16,0-21 0,21 0 0,21 1 16,-21-1-16,22 0 15,-22-21-15,21 0 0,1 0 0,-1 0 16,0-21-16,1 0 0,-22-1 0,21 1 16,0-21-16,-20 21 0,20-22 15,-21 1-15,0 0 0,0-1 0,1 1 16,-22 0-16,0-1 0,21 1 15,-21-21-15,0 41 0,0-20 0,0 21 16,0 0-16,0 42 31,-21 21-31,21-21 0,-22 1 0,22 20 16,0 0-16,0 1 0,0-22 16,0 21-16,0 0 0,0-20 15,0 20-15,0-21 0,0 21 0,0-20 16,22-1-16,-1 0 0,0 0 15,0-21-15,21 0 0,-20 0 0,20 0 16,0 0-16,1 0 0,-1-21 16,0 21-16,1-42 0,-1 20 0,0 1 15,1 0-15,-1-21 0,0-1 0,-21 1 16,22 0-16,-22-1 0,0 1 16,0-21-16,-21-1 0,0 22 0,0-22 15,0 22-15,0 0 16,0-1-16,0 22 0,0 0 0,0 0 0,0 42 15,-21 0 1,0 0-16,0 22 0,0-1 16,-1 0-16,22 1 0,-21 20 0,21-21 15,-21 22-15,21-22 0,0 1 16,0 20-16,0-21 0,0 1 0,0-1 16,0 0-16,21 1 0,0-22 0,1 21 15,-1-21-15,21 1 0,-21-22 16,22 21-16,-22-21 0,21 0 0,0 0 15,1 0-15,-22-21 0,21-1 16,1 1-16,-1 0 0,0 0 0,-21-21 16,22 20-16,-1 1 0,-21-21 15,22 21-15,-22-22 0,0 1 16,0 21-16,-21-21 0,0 20 0,0 1 16,-21 21-1,0 0-15,0 21 0,-22 1 16,22-1-16,21 0 0,-21 21 0,21-21 15,-21 1-15,21 20 0,0-21 16,0 0-16,0 22 0,0-22 0,0 0 16,21 0-16,0-21 0,0 21 0,0-21 15,1 0-15,-1 0 0,21 0 16,0 0-16,-20 0 0,20-21 0,0 0 16,1 0-16,-1 0 15,0-1-15,-21 1 0,22 0 0,-22-21 16</inkml:trace>
  <inkml:trace contextRef="#ctx0" brushRef="#br0" timeOffset="21135.83">11155 4233 0,'0'0'0,"-21"22"0,-22-22 0,22 0 15,0 0-15,42 0 16,0 0-1,22 0-15,-1 0 0,0 0 0,1 0 16,-1 0-16,0 0 0,1-22 16,20 22-16,-21-21 0,1 0 0,-1 21 15</inkml:trace>
  <inkml:trace contextRef="#ctx0" brushRef="#br0" timeOffset="21499.3">13737 3979 0,'0'0'0,"0"-42"0,0-21 16,0 20-16,-21 22 0,0 21 16,0-21-16,-1 21 0,1 0 15,0 21-15,21 0 16,-21 22-16,21-1 0,-21 21 16,21-20-16,0 20 0,-21 1 15,21-1-15,-22 1 0,22-22 0,-21 22 16,21-22-16,0 0 0,0 1 0,-21-1 15,21-21-15,0 0 0,-21 0 16,21 1-16,0-1 0</inkml:trace>
  <inkml:trace contextRef="#ctx0" brushRef="#br0" timeOffset="22115.94">13039 4339 0,'0'0'15,"-22"0"-15,1 0 0,0 0 16,21-21 0,42 21-16,-20 0 0,20 0 0,21 0 15,1 0-15,-1-21 0,22 21 16,-21-21-16,20 0 0,1-1 0,0 1 16,20 0-16,-20 0 0,0 0 15,-1-22-15,1 22 0,-21-21 0,-1 21 16,1-22-16,-22 22 0,-21 0 15,0-21-15,-21 21 0,0-1 0,0 1 16,0 0-16,-21 0 0,0 0 16,0 21-16,-22 0 0,22 0 15,0 0-15,0 0 0,0 21 0,0 21 16,-1-21-16,1 22 0,21 20 16,-21 1-16,21-1 0,0 1 0,0-1 15,-21 1-15,21-22 0,0 22 16,-21-22-16,21 21 0,0-20 0,0-1 15,0-21-15,0 22 0,0-22 0,0 0 16,0 0-16,0-42 31,0 0-15,0-22-16,0 22 16,21 0-16,0-21 0,0-1 0,0 1 15,1 0-15,20-22 0,0 22 16,1-22-16,-1 22 0,0-21 0,22 20 15,-22 22-15,0 0 0,1 0 16,-1 21-16,-21 21 0,22 0 0,-22 21 16,0-20-16,0 20 0,0 21 15,0-20-15,-21-1 0,0 0 0,0 22 16,0-22-16,0-21 0,0 22 0,0-22 16,-21 21-16,0-21 0,21 1 15,-21-1-15,21 0 0,0 0 16,21-42 15,0 0-31,0 21 0</inkml:trace>
  <inkml:trace contextRef="#ctx0" brushRef="#br0" timeOffset="22452.14">14965 4403 0,'21'0'16,"0"0"-16,0 0 15,0 0-15,22 0 16,-22 0-16,0 0 0,21 0 0,-20-21 16,20 21-16,-21-22 0,0 22 15,22-21-15,-43 0 16,0 0-16,0 0 0,0 0 16,0-1-16,-22 1 0,1 21 15,0 0-15,-21 0 0,-1 0 0,22 0 16,-21 21-16,0 1 0,-1-1 15,22 21-15,0 0 0,-21-20 0,42 20 16,-22 0-16,22 1 0,-21-22 0,21 21 16,0-21-16,0 0 0,21 1 15,1-1-15,-1 0 0,0 0 0,21-21 16,1 0-16,-1 0 0,0 0 16,22 0-16,-22 0 0,22-21 15,-22 21-15,0-21 0,1 0 0,-1-1 16,0 1-16</inkml:trace>
  <inkml:trace contextRef="#ctx0" brushRef="#br0" timeOffset="22924.37">17505 3810 0,'0'0'0,"-21"-21"0,-1 0 0,22 0 0,-21 21 16,0-22-16,0 22 15,0 0-15,0 0 0,21 22 0,0-1 16,0 0-16,0 21 16,0 22-16,0-1 0,0 1 0,0 20 15,0 1-15,0 0 0,0-1 0,0 22 16,0-21-16,0 21 0,0 21 16,-22-21-16,1-1 0,0 22 0,0-21 15,0 21-15,0 0 0,-22-21 16,22 21-16,-21-21 0,21-21 0,-1 20 15,-20-20-15,21-21 0,21 20 0,-21-20 16,21-22-16,-21 0 0,21 1 16,0-22-16,0 0 0,0-42 15,0 0-15,0 0 0,21-22 16,0 1-16,0 0 0,0-22 0,0 1 16</inkml:trace>
  <inkml:trace contextRef="#ctx0" brushRef="#br0" timeOffset="23276.34">17145 4233 0,'0'0'16,"-42"-63"-16,-43-149 16,85 170-16,0 0 0,0 20 15,0-20-15,42 21 0,1 0 0,-1 0 16,21-1-16,22 1 0,0 0 15,-1 0-15,1 21 0,0 0 16,21 0-16,-22 0 0,1 21 0,-22 0 16,1 0-16,-1 22 0,-20-22 15,-22 21-15,-21 1 0,0-1 0,0 21 16,-21-20-16,-22-1 0,22 0 16,-21-20-16,0 20 0,-1 0 0,1-21 15,0 1-15,-1-1 0,1 0 16,0 0-16,-1-21 0,22 0 0,0 0 15,0 0-15,0 0 0,21-21 16,0 0-16,0 0 16,21-1-1,21-20-15,-21 21 0,0 0 0,22 0 16</inkml:trace>
  <inkml:trace contextRef="#ctx0" brushRef="#br0" timeOffset="23643.32">18161 3874 0,'0'0'16,"0"-22"-16,0 1 0,0 0 0,0 0 16,21 0-16,-21 0 15,21-1-15,0 22 0,1-21 0,-1 21 16,21 0-16,-21-21 16,22 21-16,-22 0 0,21 0 0,0 0 15,1 21-15,-1 0 0,-21 1 16,22-1-16,-22 0 0,21 21 0,-21-21 15,-21 22-15,0-1 0,0 0 0,0 1 16,0-1-16,-21-21 0,0 22 16,0-22-16,0 21 0,-1-21 0,1-21 15,0 21-15,0-21 0,0 0 16,0 0-16,21-21 16,0 0-16,0 0 0,0 0 15,0-22-15,0 1 0,21 21 0,0-21 16,0-1-16,-21 22 15,21-21-15,0 21 0,1-22 0,-1 22 16,21 0-16,-21 0 0,0 0 16,22-1-16,-1 22 0,-21-21 0,22 21 15,-1 0-15,0 0 0</inkml:trace>
  <inkml:trace contextRef="#ctx0" brushRef="#br0" timeOffset="24027.32">19346 3683 0,'-42'0'15,"21"0"-15,-22 21 0,22 0 16,-21 1-16,21-1 0,0 0 16,-1 0-16,1 21 0,0 1 15,21-1-15,0 0 0,0 1 0,0-1 16,0 0-16,0 1 0,0-22 16,21 21-16,0-21 0,1 1 0,-1-1 15,0-21-15,21 0 0,-21 0 16,22 0-16,-1 0 0,-21 0 0,22-21 15,-1-1-15,0 1 0,1 0 16,-22 0-16,0-21 0,0 20 0,0-20 16,-21 0-16,0-1 0,0 1 15,0 21-15,-21-21 0,-21-1 0,21 22 16,-22-21-16,1 21 0,0-1 16,20 1-16,-20 21 0,0 0 15,-1 0-15,22 0 0,-21 0 0,21 0 16,0 0-16,21 21 0,0 1 15,0-1-15,21 0 16,0-21-16,21 0 0,-21 0 16,22 21-16,-1-21 0,22 0 0,-22 0 15,0 0-15,22 0 0,-1-21 16</inkml:trace>
  <inkml:trace contextRef="#ctx0" brushRef="#br0" timeOffset="24327.3">19960 3704 0,'21'-21'31,"-21"42"-15,0 0-16,-21 1 16,21-1-16,0 21 0,0 0 0,0 22 15,0-1-15,0 1 0,0 21 0,0-1 16,0-20-16,0 20 0,0 1 16,0 0-16,-21-1 0,21 1 0,-21 21 15,0-21-15,-1 20 0,1-20 16,-21 21-16,0-21 0,-1-1 0,-20 22 15,20-21-15,1-1 0,0 1 0,-1-21 16,1-1-16,0 1 0,-1-22 16,22 0-16,0-21 0,0 1 15,21-1-15,-21 0 0,21-42 16,21 0-16,0-22 16,21 22-16,-20-21 0,20-1 15,0-20-15,1-1 0,20 1 0,-21-1 16,22-20-16</inkml:trace>
  <inkml:trace contextRef="#ctx0" brushRef="#br0" timeOffset="24647.65">20151 3831 0,'0'0'0,"0"-21"0,-22-21 0,22 21 0,0-1 15,0 1-15,0 0 0,0 0 16,22 0-16,20 21 0,-21 0 0,21-21 15,-20 21-15,20 0 0,0 0 16,1 0-16,-1 21 0,0 0 0,1 0 16,-22 0-16,0 0 0,-21 22 15,0-22-15,0 21 0,-21-21 0,0 22 16,-22-1-16,1-21 0,0 22 16,-1-22-16,1 0 0,-22 0 0,22 0 15,-21 0-15,20 1 0,-20-22 16,20 0-16,1 0 0,21 0 0,-21 0 15,20 0-15,44-22 32,-1 22-32,21-21 0,-21 0 15,22 0-15,-1 21 0</inkml:trace>
  <inkml:trace contextRef="#ctx0" brushRef="#br0" timeOffset="25296.33">20637 3979 0,'0'0'0,"64"0"16,-43 0-16,0 0 0,0 0 16,1 0-16,-1-21 0,0 0 15,0 21-15,21-21 0,-20 21 0,-1-21 16,0 0-16,0-1 0,0 1 16,-21 0-16,0 0 0,0 0 0,0 0 15,0-1-15,0 1 0,-21 0 16,21 0-16,-42 21 0,21 0 0,-1 0 15,1 0-15,-21 21 0,21 0 16,0 0-16,-1 22 0,1-22 0,0 21 16,21-21-16,0 22 0,0-1 15,0-21-15,0 22 0,0-22 0,0 21 16,21-21-16,0 0 16,1 1-16,-1-1 0,21-21 0,-21 0 15,22 21-15,-22-21 0,21 0 0,0 0 16,1 0-16,-1-21 0,0 0 15,-20-1-15,20 1 0,-21 0 0,0 0 16,0-21-16,-21-1 0,0 22 16,22-21-16,-22-1 0,0 22 0,21-21 15,-21 21-15,0-22 0,0 22 16,21 0-16,-21 0 0,21 21 0,0-21 16,0 21-16,1 0 0,-1 0 15,0 0-15,0 0 0,0 0 16,22 21-16,-22 0 0,0 0 0,21 0 15,-21 22-15,-21-1 0,22 0 16,-22 1-16,21-1 0,-21 0 16,0 22-16,0-22 0,0 1 0,0-22 15,-21 21-15,-1-21 0,1 0 0,21 1 16,-21-22-16,0 0 0,0 0 16,0 0-16,-1 0 0,22-22 15,-21 1-15,21 0 0,0 0 16,0-21-16,0-1 0,0 1 0,0 0 15,0-1-15,0 1 0,21 0 16,1-1-16,-1 22 0,0-21 0,0-1 16,21 22-16,-20-21 0,20 21 15,0 0-15,-21-1 0,22 1 16,-1 0-16,22 0 0,-22 0 16,0 0-16</inkml:trace>
  <inkml:trace contextRef="#ctx0" brushRef="#br0" timeOffset="25964.34">22542 3133 0,'0'0'0,"-21"0"16,0 0-16,0 21 0,0 21 15,-22-21-15,22 22 0,0-1 16,-21 0-16,21 22 0,-1-22 0,1 1 16,0 20-16,0-21 0,0 1 15,0 20-15,21-20 0,0-1 16,0 0-16,0 1 0,0-22 0,0 21 15,0 0-15,0-20 0,0-1 16,21 0-16,0 0 0,0 0 0,0 0 16,22-21-16,-22 0 0,0 0 15,21 0-15,1-21 0,-22 0 0,21 0 16,0 0-16,-20 0 0,-1-22 16,21 22-16,-21 0 0,0 0 0,-21 0 15,22-1-15,-22 1 16,-22 42-1,1 1 1,0-1-16,21 0 0,0 21 0,-21-21 16,21 22-16,0-22 0,0 21 0,0-21 15,0 1-15,21-1 0,0 0 16,0 0-16,1-21 0,-1 0 0,21 0 16,0 0-16,-20 0 0,20 0 15,0 0-15,1 0 0,-1-21 0,-21 0 16,21 0-16,-20-22 0,20 22 15,-21-21-15,0-1 0,22 22 0,-22-21 16,0 21-16,-21-22 0,21 22 16,-21 0-16,0 0 0,0 42 31,-21 0-31,0 22 16,0-1-16,-1 0 0,1 1 15,0 20-15,0-21 0,0 22 0,0-1 16,-1 1-16,1-1 0,0 1 0,21-1 15,-21 22-15,0-21 0,0 20 16,-1-20-16,22 20 0,-21-20 0,0-1 16,0 1-16,0-1 0,21 1 15,-21-22-15,-1 1 0,1-1 0,21-21 16,-21 0-16,0 0 0,0 1 16,0-22-16,-1 0 15,1 0-15,21-22 0,0 1 16,0 0-16,-21-21 0,21 21 0,-21-43 15</inkml:trace>
  <inkml:trace contextRef="#ctx0" brushRef="#br0" timeOffset="26152.34">21886 3598 0,'0'0'0,"0"-21"15,21 21-15,1 0 16,-1-21-16,21 21 0,0 0 0,1 0 16,-1 0-16,0 0 0,1-21 15,-1 0-15,0 21 0,22-21 0,-22 21 16</inkml:trace>
  <inkml:trace contextRef="#ctx0" brushRef="#br0" timeOffset="27112.32">23580 3620 0,'0'0'15,"-43"0"-15,22 0 0,-21 21 0,42 0 16,21-21 0,0 0-16,21 0 0,1 0 0,-1 0 15,22 0-15,20-21 0,-20 21 16,20-21-16,1-1 0,-21 1 16,20 0-16,-20-21 0,20 21 0,-20-22 15,-22 1-15,1-22 0,-1 22 16,-21 0-16,-21-1 0,0 1 15,0 0-15,0-1 0,0 22 0,-21-21 16,0 42-16,0-21 0,-22 0 0,22 21 16,0 0-16,0 0 0,-22 21 15,22 0-15,0 21 0,-21 1 0,-1 20 16,22 22-16,-21-22 0,21 22 16,-22 0-16,22-1 0,-21 1 0,21 21 15,0-22-15,-1 22 0,1 0 16,0-21-16,0 21 0,21-1 15,0-20-15,-21 21 0,21 0 0,-21 0 16,-1-1-16,22 1 0,-21-21 16,0 21-16,0-22 0,0 1 0,0-21 15,-1 20-15,-20-20 0,21-1 0,0 1 16,0-1-16,-1-20 0,22-1 16,0-21-16,0 0 0,0 0 0,0 1 15,22-22-15,-1 0 0,21-22 16,0 1-16,22 0 0,-1-21 15,1-1-15,-1 1 0,22 0 0,0-22 16,-22 22-16,22-22 0,0 1 0,-22-1 16,1 1-16,-22-22 15,21 22-15,-20-22 0,-22-21 0,0 22 16,-21-1-16,0 0 0,-21-21 16,-21 22-16,20-1 0,-41 0 0,21 1 15,-22-1-15,22 22 0,-22 20 0,1 1 16,-1 0-16,22 20 0,0 1 15,-1 0-15,22 21 0,0 0 0,42 0 32,0 0-32,0 21 0,22-21 15,-1 0-15,0 0 0,1 0 16,-1 0-16,22 0 0,-1-21 16,1 21-16,-1-21 0,1 21 15,-1-21-15,1 0 0,-1-1 0,1 1 16,-22 0-16,21 0 0,-41 0 15,-1 0-15,0-1 0,0 1 0,-21 0 16,0 0-16,-21 21 16,0 0-16,0 21 15,-1 0-15,1 0 0,0 1 0,0-1 16,0 0-16,21 21 0,-21-21 16,21 1-16,-22 20 0,22-21 0,0 0 15,0 0-15,0 1 0,0-1 16,22-21-1,-1 0 1,0-21-16</inkml:trace>
  <inkml:trace contextRef="#ctx0" brushRef="#br0" timeOffset="27291.78">25082 3387 0,'0'0'0,"0"-21"0,-21 21 15,0 0-15,21-22 16,21 22 31,0 0-47,1-21 0,-1 21 16</inkml:trace>
  <inkml:trace contextRef="#ctx0" brushRef="#br0" timeOffset="27512.24">25717 3027 0,'0'0'0,"-21"0"15,0 0-15,0 0 0,21 21 0,-21 0 16,0 0-16,-1 22 0,1-1 16,21 0-16,-21 22 0,0-1 15,0-20-15,0 20 0,21 1 0,-22-22 16,1 22-16,0-22 0,21 21 15,0-20-15,-21-22 0,21 21 0,0 1 16,0-22-16,0 0 0,0 0 16,0 0-16,21 0 0,0-21 0,0 0 15</inkml:trace>
  <inkml:trace contextRef="#ctx0" brushRef="#br0" timeOffset="27884.33">25908 3810 0,'0'0'0,"21"0"47,0 0-47,0 0 0,1 0 16,20 0-16,-21 0 0,21 0 0,1-21 15,-22 0-15,21 21 0,-21-21 0,1-1 16,-1 1-16,-21 0 0,0 0 15,0 0-15,-21 21 16,-1 0-16,-20 0 0,0 0 16,-1 0-16,1 0 0,0 21 0,-22 0 15,22 0-15,0 0 16,-1 1-16,1-1 0,21 21 0,21-21 16,0 0-16,0 1 0,21 20 15,21-21-15,1 0 0,20 22 0,22-22 16,-22 0-16,22 0 0,-22 0 15,1 0-15,-1-21 0,1 0 0,-22 0 16,1 0-16,-22 0 0,0-21 0,0 0 16,-21-21-16,0 21 0</inkml:trace>
  <inkml:trace contextRef="#ctx0" brushRef="#br0" timeOffset="28975.74">4889 5652 0,'0'0'0,"-21"0"0,-106 42 31,106-21-31,0-21 16,21 21-16,21-21 31,0 0-31,22 0 0,-1 0 0,0 0 16,1 0-16,20 0 0,-21 0 0,22 0 15,21 0-15,-1 0 16,1 0-16,0 0 0,42 0 0,-22 0 15,22 0-15,0 0 0,0 0 16,22 0-16,20 0 0,0 0 0,1 0 16,20 0-16,1 0 0,20 0 15,1 0-15,21 0 0,0 0 0,-1 0 16,22 0-16,22 0 0,-1 0 0,21 0 16,0 0-16,1 0 0,-1 0 15,22 0-15,-1 0 0,1 0 0,-1 0 16,1 0-16,20 0 0,1 0 15,21 0-15,-22 0 0,22 0 0,0 0 16,0 0-16,0 0 0,0 0 16,-1-21-16,1 0 0,0 21 15,0-21-15,0 0 0,-22 21 16,1-22-16,0 1 0,-22 0 0,22 0 16,-22 0-16,-20 0 0,-1 21 15,0-22-15,-20 1 0,-1 21 0,0-21 16,-42 21-16,21 0 0,-21-21 0,-22 21 15,1 0-15,-22 0 0,1 0 16,-22 0-16,1-21 0,-1 21 0,-21 0 16,-21 0-16,0 0 0,-21 0 15,0-21-15,-43 21 0,22 0 0,-22 0 16,-20-22-16,-1 22 16,0 0-16,-20-21 0,-1 0 0,0 21 15,-21-21-15,0 0 16,0 0-1,0-1-15,0 1 0</inkml:trace>
  <inkml:trace contextRef="#ctx0" brushRef="#br0" timeOffset="29088.34">23453 5228 0,'0'21'0,"21"-21"0,0 0 16,-21 22-16,21-22 0,0 0 16,0 21-16,1-21 15,-65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E63-0504-4EF5-B0F8-9D807A5BA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83BED-8498-4271-AA3E-20F9803F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9715-C0E0-451C-9F60-8CA00E79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277A-C8B2-42EF-B4E6-2813658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E6EB7-A6DD-42FA-B07A-5D132270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9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4C24-24DF-4D31-B759-4B0B75D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86FC4-FDE2-466E-B1FC-7167938B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4CD91-A26A-4115-BA52-EDBEE650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A8A9-E70C-4BBA-BEAC-839189CC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0AE6-94DD-4F16-9857-33A677B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6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E3C42-4F71-40E1-B6DC-97CAEB9BB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BD97-68E4-43F1-B369-D6B46D251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773F-59D3-4B61-A25A-5E37110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0C1C-60C3-4FCB-A90B-420D96C7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8DDC-9BFC-4943-AE2B-FBE447FB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7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DDD0-0830-4DB2-82EB-89EAF89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5294-2A99-4900-AA1C-B159866A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A35E-C4FF-460C-9FA1-861AB22A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C83F-1CFA-412A-AB8C-E255F786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331B-48AA-401D-AD97-6D4B60D5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3288-975D-4EA5-9DAB-C9CBE3C7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4424-D18C-4367-A576-F3E66BC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0964-8231-48EC-98F8-D58BFA84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FD20-B386-4F11-B772-F0AE62E9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7A50-DD16-4880-BD83-94421CE3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3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7DAA-265A-4633-8903-A423DBDB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C0F20-000D-4BD0-AB26-AF3D61B25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0D4F5-50C5-42A5-B7DE-FC630AF16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E4D7D-27DA-487A-B43C-4BE294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E9C0-1CF6-4326-97C0-70D9054C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9FF0-1F55-4E16-B945-33F5A687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4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F6F8-E2D0-4552-8B48-F82E3E7C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B6C2-058C-4FB2-9319-8462A38B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1617F-ADC7-4380-9B74-FC8C13B3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CEA05-9BE8-401B-BBD1-2F5EF905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C9C64-A7C7-4089-BAE7-4D1AC8A9A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16601-272D-4844-BF76-5F6461C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BCB63-7CD5-405E-8ED0-71E93186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16550-2DE6-422A-891C-E0CE06EF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31A0-F4A8-4503-BDE6-2FECB90D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38FA9-3E9B-4497-8A7D-BB9045E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2607E-8727-4D78-AFA6-0F74ED80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6E6C4-1D40-4094-8B3E-6B429635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B2B18-6575-41E6-9C26-8332901A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C9B06-1173-4237-AC1E-7A87E0DD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82E23-6C4D-4088-9967-53EBC7A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05A3-7156-4B97-93FA-1720417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2009-E240-4923-98D3-8C38B16D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B1508-3487-4108-8B5C-3C4A964D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BE39-A0AB-4227-99B4-8F282F29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6943D-51F3-4412-811F-CE210222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6732C-B4BB-42E1-AF6E-DFACD4DB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1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90BE-8177-4031-B95D-A74BCD5D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CAA8D-8367-4F90-883C-5F72F7A79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C4F6-71ED-41DB-9A64-992A2F69B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F0F73-AFC6-460D-83D8-884E11E3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84F1-FB83-44C3-857D-6C1A7EF1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A65B5-2260-48E5-A257-AD9A73E8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8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1E990-9805-4563-9184-658AE43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6F21C-5823-44F2-9BC0-35CFFF84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642D-0444-485D-A91C-425A5E2E7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1293-C485-4B03-9269-7C0C006CAAA7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0D0D-BC4A-425C-A225-117FE016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B98D-AA7D-4D0A-BE6B-ADD05413D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210B-51F4-4E4B-AF3F-EC71FB6F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0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732C3D-04EA-4166-9224-E72412B5A30D}"/>
                  </a:ext>
                </a:extLst>
              </p14:cNvPr>
              <p14:cNvContentPartPr/>
              <p14:nvPr/>
            </p14:nvContentPartPr>
            <p14:xfrm>
              <a:off x="777240" y="30600"/>
              <a:ext cx="5700240" cy="88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732C3D-04EA-4166-9224-E72412B5A3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21240"/>
                <a:ext cx="571896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AE4959-D000-4490-A800-92E5994490C7}"/>
                  </a:ext>
                </a:extLst>
              </p14:cNvPr>
              <p14:cNvContentPartPr/>
              <p14:nvPr/>
            </p14:nvContentPartPr>
            <p14:xfrm>
              <a:off x="373320" y="685800"/>
              <a:ext cx="6629760" cy="246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AE4959-D000-4490-A800-92E5994490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60" y="676440"/>
                <a:ext cx="6648480" cy="24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67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632D4E-BE81-4FA8-9F92-C772E19A5D26}"/>
                  </a:ext>
                </a:extLst>
              </p14:cNvPr>
              <p14:cNvContentPartPr/>
              <p14:nvPr/>
            </p14:nvContentPartPr>
            <p14:xfrm>
              <a:off x="700920" y="533520"/>
              <a:ext cx="549432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632D4E-BE81-4FA8-9F92-C772E19A5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524160"/>
                <a:ext cx="551304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0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F71221-6511-446A-84E6-492ABF5CB63F}"/>
                  </a:ext>
                </a:extLst>
              </p14:cNvPr>
              <p14:cNvContentPartPr/>
              <p14:nvPr/>
            </p14:nvContentPartPr>
            <p14:xfrm>
              <a:off x="0" y="137160"/>
              <a:ext cx="1052352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F71221-6511-446A-84E6-492ABF5CB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1054224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24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D156C-5042-446D-8064-88166204CD9A}"/>
                  </a:ext>
                </a:extLst>
              </p14:cNvPr>
              <p14:cNvContentPartPr/>
              <p14:nvPr/>
            </p14:nvContentPartPr>
            <p14:xfrm>
              <a:off x="792360" y="144720"/>
              <a:ext cx="1070640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D156C-5042-446D-8064-88166204CD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135360"/>
                <a:ext cx="1072512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04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05E62C-FDA9-40B1-B398-487EF7BF8556}"/>
                  </a:ext>
                </a:extLst>
              </p14:cNvPr>
              <p14:cNvContentPartPr/>
              <p14:nvPr/>
            </p14:nvContentPartPr>
            <p14:xfrm>
              <a:off x="548640" y="228600"/>
              <a:ext cx="8626320" cy="52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05E62C-FDA9-40B1-B398-487EF7BF85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219240"/>
                <a:ext cx="864504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25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E2F34-B5F1-4031-9944-D8D5C47D6A54}"/>
                  </a:ext>
                </a:extLst>
              </p14:cNvPr>
              <p14:cNvContentPartPr/>
              <p14:nvPr/>
            </p14:nvContentPartPr>
            <p14:xfrm>
              <a:off x="594360" y="0"/>
              <a:ext cx="7094520" cy="32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E2F34-B5F1-4031-9944-D8D5C47D6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-9360"/>
                <a:ext cx="711324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8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7C0893-0404-45FA-9F45-CC9AF24B3306}"/>
                  </a:ext>
                </a:extLst>
              </p14:cNvPr>
              <p14:cNvContentPartPr/>
              <p14:nvPr/>
            </p14:nvContentPartPr>
            <p14:xfrm>
              <a:off x="746640" y="152280"/>
              <a:ext cx="3871440" cy="30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7C0893-0404-45FA-9F45-CC9AF24B3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142920"/>
                <a:ext cx="3890160" cy="31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62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F78A3A-FE2D-45F0-87EE-5BD7133550F7}"/>
                  </a:ext>
                </a:extLst>
              </p14:cNvPr>
              <p14:cNvContentPartPr/>
              <p14:nvPr/>
            </p14:nvContentPartPr>
            <p14:xfrm>
              <a:off x="579240" y="45720"/>
              <a:ext cx="3566520" cy="60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F78A3A-FE2D-45F0-87EE-5BD7133550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36360"/>
                <a:ext cx="35852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CB6CA3-BAF1-444D-A821-BA85F5D7ACC6}"/>
                  </a:ext>
                </a:extLst>
              </p14:cNvPr>
              <p14:cNvContentPartPr/>
              <p14:nvPr/>
            </p14:nvContentPartPr>
            <p14:xfrm>
              <a:off x="327600" y="800280"/>
              <a:ext cx="11415240" cy="471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CB6CA3-BAF1-444D-A821-BA85F5D7AC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790920"/>
                <a:ext cx="1143396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48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10BEAB-3657-47E0-8848-A770BDF9254B}"/>
                  </a:ext>
                </a:extLst>
              </p14:cNvPr>
              <p14:cNvContentPartPr/>
              <p14:nvPr/>
            </p14:nvContentPartPr>
            <p14:xfrm>
              <a:off x="1127880" y="221040"/>
              <a:ext cx="4671360" cy="243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10BEAB-3657-47E0-8848-A770BDF92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211680"/>
                <a:ext cx="469008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38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C63CC-2D0F-40F3-9398-7F18F1FAFC1F}"/>
                  </a:ext>
                </a:extLst>
              </p14:cNvPr>
              <p14:cNvContentPartPr/>
              <p14:nvPr/>
            </p14:nvContentPartPr>
            <p14:xfrm>
              <a:off x="640080" y="0"/>
              <a:ext cx="10135080" cy="246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C63CC-2D0F-40F3-9398-7F18F1FAF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-9360"/>
                <a:ext cx="10153800" cy="24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111D86-C84E-42CC-9D11-E30E615EAE3C}"/>
                  </a:ext>
                </a:extLst>
              </p14:cNvPr>
              <p14:cNvContentPartPr/>
              <p14:nvPr/>
            </p14:nvContentPartPr>
            <p14:xfrm>
              <a:off x="99000" y="2316600"/>
              <a:ext cx="7917480" cy="397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111D86-C84E-42CC-9D11-E30E615EAE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2307240"/>
                <a:ext cx="793620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6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B89FA8-3051-4815-BA37-0148828ED687}"/>
                  </a:ext>
                </a:extLst>
              </p14:cNvPr>
              <p14:cNvContentPartPr/>
              <p14:nvPr/>
            </p14:nvContentPartPr>
            <p14:xfrm>
              <a:off x="236160" y="0"/>
              <a:ext cx="9906480" cy="116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B89FA8-3051-4815-BA37-0148828ED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992520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56E6D1-1FD5-42C3-952C-5B8011A651D6}"/>
                  </a:ext>
                </a:extLst>
              </p14:cNvPr>
              <p14:cNvContentPartPr/>
              <p14:nvPr/>
            </p14:nvContentPartPr>
            <p14:xfrm>
              <a:off x="388440" y="899280"/>
              <a:ext cx="8824320" cy="510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56E6D1-1FD5-42C3-952C-5B8011A651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080" y="889920"/>
                <a:ext cx="8843040" cy="51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C83FA6-B9C3-4525-A34A-ABCC53BB8C7A}"/>
                  </a:ext>
                </a:extLst>
              </p14:cNvPr>
              <p14:cNvContentPartPr/>
              <p14:nvPr/>
            </p14:nvContentPartPr>
            <p14:xfrm>
              <a:off x="2651760" y="1211760"/>
              <a:ext cx="4122720" cy="18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C83FA6-B9C3-4525-A34A-ABCC53BB8C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2400" y="1202400"/>
                <a:ext cx="4141440" cy="18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2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639-A5C1-48E9-BA0D-61AC30CF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E95C-613C-4401-BB91-6B26BE07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1D8ECD-2CD8-4D7C-8F5A-A4D3A48DFFBD}"/>
                  </a:ext>
                </a:extLst>
              </p14:cNvPr>
              <p14:cNvContentPartPr/>
              <p14:nvPr/>
            </p14:nvContentPartPr>
            <p14:xfrm>
              <a:off x="228600" y="320040"/>
              <a:ext cx="660672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1D8ECD-2CD8-4D7C-8F5A-A4D3A48DFF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10680"/>
                <a:ext cx="662544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1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2022-02-03T03:07:09Z</dcterms:created>
  <dcterms:modified xsi:type="dcterms:W3CDTF">2022-02-03T04:29:17Z</dcterms:modified>
</cp:coreProperties>
</file>