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2T02:41:30.3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1122 0 0</inkml:trace>
  <inkml:trace contextRef="#ctx0" brushRef="#br0" timeOffset="89139.5">1482 572 0,'0'-22'32,"0"1"-17,0 0 1,0 0 0,-22 21-16,1 0 0,0-21 15,-21 21-15,21-21 16,-1 21-16,1 0 0,0 0 15,-21 0-15,-43 0 16,64 0-16,-21 21 0,20 0 16,1 0-16,-63 43 15,62-43-15,1 21 16,0-21-16,0 22 0,-21 41 16,20-41-16,1-1 0,-21 64 15,42-64-15,0 106 16,0-84-16,0-22 15,0-21-15,0 22 0,21-1 16,21 21-16,-20-41 0,-1-1 16,0-21-16,21 21 0,-21 0 15,43-21-15,-22 0 0,-21 0 16,22 0-16,-22 0 0,21-21 16,1 0-16,-1 0 0,-21-1 15,21-20-15,-20 0 16</inkml:trace>
  <inkml:trace contextRef="#ctx0" brushRef="#br0" timeOffset="89816.2">2053 339 0,'0'0'0,"0"-21"0,-21 21 16,0-22-16,0 22 16,-1 0-16,1 22 15,0-22 1,21 21-16,-21 21 0,21-21 0,0 22 15,0-1-15,-21 0 0,21 1 16,-21-1-16,-1 148 16,1-126-16,0-1 15,21-20-15,0 20 0,-21 43 16,0-64-16,21 43 16,0-64-16,0 22 0,0-22 0,0 0 15,0 0-15,0 0 0,0-42 47,0 0-47,0 0 16,0 0-16,0-1 0,0-20 15,0 21-15,0-21 0,0 20 16,0-20-16,21 0 0,0 21 0,0-22 16,0 1-16,1 0 0,-1 20 15,0-20-15,0 21 0,0 0 0,22 0 16,-1-22-16,-21 43 15,0 0-15,43 0 16,-43 21-16,21 22 16,-21-1-16,-21 22 15,0-22-15,0 0 0,0 43 16,0-43-16,0-21 0,-21 22 16,0-22-16,21 21 0,-21 22 15,0-64-15,21 21 16,0-42 15,21 0-15,0-1-16</inkml:trace>
  <inkml:trace contextRef="#ctx0" brushRef="#br0" timeOffset="90109.03">2794 826 0,'0'0'0,"0"21"0,0 0 0,0 0 16,0 21-16,-21 1 0,21-22 0,0 21 16,-21-21-16,-1 43 15,1-22-15,21-21 0,0 1 16,0-1-16,0 0 0,0 42 15,0-41 1,0-44 15,0 1-15,0 0-16,21 0 0,1 0 0,-22-22 16</inkml:trace>
  <inkml:trace contextRef="#ctx0" brushRef="#br0" timeOffset="90515.8">2794 487 0,'0'0'0,"-64"42"31,64-21-31,-21-21 0,0 22 0,21-1 16,0 0-16,0 21 15,0-21 1,21-21 0,0 0-16,1 0 0,-1 0 15,0 0-15,21 0 0,-21-21 16,1 21-16,20-42 0,-21 21 16,0 21-16,-21-21 0,0-1 0,0 1 15,0 0-15,0 0 16,0 0-16,0 0 0,-21-1 15,0 22-15,0 0 0,0 0 16,-1 0-16,1 0 0,0 0 16,0 0-16,0 0 0,0 22 15,-1-1-15,22 0 0,-21-21 16,21 21-16,0 0 16,21-21-1,1 0-15,-1 0 16</inkml:trace>
  <inkml:trace contextRef="#ctx0" brushRef="#br0" timeOffset="90840.61">3323 148 0,'0'-21'0,"-21"21"31,21 21-31,-21 22 16,21-22-16,0 21 0,-21 0 16,21 1-16,0-1 15,0 22-15,-22-22 0,1 85 16,0-64-16,21 1 0,0-1 16,0 1-16,-21-1 0,0 1 0,21-1 15,-21-20-15,21-1 0,0 43 16,-22-43-16,22-21 0,0 0 15,-21 1-15,21-1 0,0 0 16,0 0-16,0-42 31,21 0-31</inkml:trace>
  <inkml:trace contextRef="#ctx0" brushRef="#br0" timeOffset="91688.95">4043 974 0,'0'0'0,"21"0"15,-21-21-15,0-1 0,0 1 16,0 0-16,0 0 16,0-21-16,0 20 0,0 1 15,0 0-15,-21 0 0,0 21 16,-1-21-16,1 21 0,0 0 16,0 0-16,0 0 15,-22 0-15,22 0 16,0 21-16,-21 0 15,21 21-15,-22-20 0,1 20 0,21 0 16,0-21-16,-1 22 16,1-22-16,0 0 0,21 43 15,-21-43-15,21 21 0,0-21 16,0 0-16,0 1 0,0 20 16,0-21-16,21-21 15,-21 21-15,21-21 0,43 0 16,-43 0-16,21 0 15,-21 0-15,1 0 0,62 0 16,-41-42 0,-22 21-16,21 0 0,0-43 15,-20 22-15,41-64 16,-42 42 0,-21 22-16,64-106 15,-43 42-15,0 64 16,0-1-16,0-41 0,-21 63 15,22-64 1,-22 64-16,0 0 0,0-1 16,0 1-16,0 0 15,0 42 1,0 0 0,-22 22-16,1-22 0,21 0 0,-21 21 15,21 1-15,0-1 0,-21 0 16,21 1-16,-21-1 0,21 0 15,-21 1-15,21-1 0,0 106 16,0-105-16,0 20 16,0-21-16,0 1 15,0-22-15,0 0 0,21 43 16,42-43 0,-42-21-1,1 0-15,-1 0 16,0 0-16,0 0 0,0 0 15,0 0-15,1-21 16,-1 21-16,0-43 16</inkml:trace>
  <inkml:trace contextRef="#ctx0" brushRef="#br0" timeOffset="96027.78">6096 381 0,'0'0'0,"0"-21"0,0 0 16,-21 0-1,21-1-15,0 1 16,-21 0-16,21 0 15,-22 0-15,22 0 0,0-1 16,0 1-16,-21 0 16,0 21-16,0 21 31,21 0-15,-21 22-16,21-22 0,-21 21 15,21 64-15,-22-64 16,1 85-16,0-63 15,21-1-15,0 64 0,-21-63 16,-21 105 0,42-21-1,0-105-15,-22-22 0,22 0 0,0 0 16,0 0-16,0 1 0,0-44 47,22 1-47,-1 0 0,0-21 0,-21 21 15</inkml:trace>
  <inkml:trace contextRef="#ctx0" brushRef="#br0" timeOffset="96770.45">5927 318 0,'0'0'0,"-22"0"16,1-22-16,0 1 15,0 21-15,21-21 16,0 0-16,0 0 16,0 0-16,21 21 0,0-22 0,0 1 15,1 21-15,20-21 0,0 0 16,-21 21-16,22 0 0,-1 0 0,43 0 15,-64 21-15,64 21 16,-43-20-16,-21 20 0,43 21 16,-64 1-16,0 21 15,0-43-15,-22 0 0,-20 64 16,0-64 0,-22 43-16,22-43 0,21-20 15,-22 20-15,22-21 0,-21 0 16,21 0-16,-22 1 0,22-22 15,0 0 1,21-22-16,0 1 16,0 0-16,0 0 0,21 0 15,0 0-15,-21-1 0,43-20 16,-1 21-16,-21 21 0,0-21 16,22 21-16,63-21 15,-64 21-15,43 0 16,-43 21-16,85 21 15,-85 0-15,-21-20 0,1 20 16,20-21-16,-21 106 16,-21-85-16,0 1 0,0 20 15,0-20-15,-21-1 16,-43 21-16,43-41 0,-21-1 16,-43 21-16,43-21 15,-64 0-15,64-21 0,-22 22 16,-105-22-1,105 0-15,22 0 0,-21-22 0,20 22 16,-41-42-16,41 21 16,1 21-16,0-42 15,20 42-15,22-22 0,-21 1 16,21 0-16,21 0 16,22 21-16,-22-21 0,0 0 15,21 21-15,-20-22 0,20 1 0</inkml:trace>
  <inkml:trace contextRef="#ctx0" brushRef="#br0" timeOffset="97255.8">6921 847 0,'0'0'16,"0"-21"-16,0-1 0,0-20 15,0 21-15,22 0 16,-1 21-16,0 0 0,21-21 16,1 21-16,-1 0 15,0 0-15,-21 21 0,43 42 16,-43-42-16,21 43 15,-20-22-15,-22 1 0,0 41 16,0-41-16,0 62 16,-22-83-16,1 20 15,21-21-15,-21 0 0,21 0 0,-21 1 16,21-44 15,0 1-31,0 0 16,0 0-16,0 0 0,0 0 0,0-22 15,0 1-15,0 0 0,21 20 16,0-20-16,0-43 16,1 43-16,-1 21 0,-21-21 15,21 20-15,0 1 0,21-21 16,-20 42-16,-22-21 0,42 21 16,-21 0-1</inkml:trace>
  <inkml:trace contextRef="#ctx0" brushRef="#br0" timeOffset="97800.57">8022 699 0,'0'-22'16,"-21"22"-1,0 0-15,0 0 16,-1 22-16,1-1 0,0 21 16,0-21-16,0 22 0,0-22 15,21 21-15,-64 64 16,64-21 0,0-43-16,0-21 0,0 21 0,0 22 15,0-43-15,21 0 16,0-21-16,1 0 0,41 21 15,-21-21-15,-20 0 0,20 0 16,0 0-16,-21 0 0,85-42 16,-63 21-16,-22 0 15,0 0-15,0-1 0,0-20 16,0-21-16,1 41 0,-22-105 16,0 64-1,-43-43-15,22 64 16,0-1-16,0 22 0,0 0 15,-1 0-15,-20 21 0,21 0 16,-85 0 0,64 0-16,-1 21 0,-20 21 15,42-20-15,-22 41 16,22-21-16,0 1 0,21 41 16,0-41-16,0 63 15,0-85-15,0 0 0,42 42 16,-20-63-16,-1 22 0,0-22 15,21 0-15,-21 0 0</inkml:trace>
  <inkml:trace contextRef="#ctx0" brushRef="#br0" timeOffset="98475.69">8636 762 0,'0'0'0,"0"-21"16,0 42 0,0 0-1,0 0-15,0 1 0,-21 20 16,0-21-16,21 21 0,-22 1 16,22-1-16,0 0 0,-42 85 15,21-84-15,21-22 0,0 42 16,-42 1-1,42-43-15,21-21 47,0-21-47,0 0 16,0 0-16,-21-1 0,21 1 0,1 0 16,20-42-16,-21 41 0,0-20 15,22-21-15,-1 41 16,-21 1-16,0 21 0,-21-21 15,21 21-15,1-21 16,-1 63 0,-21-21-16,0 1 0,0-1 15,0 21-15,0-21 0,0 43 16,0-43-16,0 0 0,0 21 16,21-20-16,-21-1 0,21 0 15,-21 0-15,21-21 0,0 0 16,1 21-16,62-21 15,-41 0-15,41-42 16,-41 21-16,-1-22 16,0 22-16,-21-21 0,22-22 15,-43 22-15,21-106 16,-21 0 0,0 127-16,-21-64 15,21 64 1,-21 21-16,-22 0 0,22 0 15,0 0 1,0 0-16,0 21 16,21 0-16,0 0 0,0 0 15,0 1-15,21-1 16,0 0-16,0-21 0</inkml:trace>
  <inkml:trace contextRef="#ctx0" brushRef="#br0" timeOffset="98924.48">9927 847 0,'0'-43'32,"-21"43"-32,0 0 0,0 0 0,-1 0 15,1 0-15,0 0 0,-21 22 0,21-22 16,-1 21-16,1 0 0,0-21 15,-21 63-15,42-41 16,0-1-16,0 0 16,0 0-16,0 21 15,21-42-15,0 22 0,0-22 16,22 21-16,-22 0 0,42 0 16,-20-21-16,-22 21 0,0-21 15,21 21-15,-21 1 0,1-1 16,-1 0-16,-21 0 0,0 0 15,0 0-15,-21 1 16,-1-22-16,-20 21 0,21 0 0,-21-21 16,-1 21-16,22-21 0,-21 0 15,21 0-15,-22 21 0,22-21 0,-64 0 16,64 0 0,0 0-16,0 0 15,21-21-15,0 0 16,0 0-1,21 21-15,0-21 0,0 21 0,1-22 16,20 1-16</inkml:trace>
  <inkml:trace contextRef="#ctx0" brushRef="#br0" timeOffset="99328.27">10350 1122 0,'0'0'0,"22"-21"0,-1 21 16,-21-21-16,21 21 0,0-22 15,0 1-15,0 0 0,-21 0 16,22 0-16,-22 0 0,21-1 16,-21 1-16,21 0 0,-21 0 0,0 0 15,0 0-15,0-1 0,0 1 16,-21 21-1,0 0-15,-1 0 0,1 21 0,0 1 16,21-1-16,-42 21 0,21-21 16,-1 22-16,1 20 15,0-21-15,0 22 16,0-43-16,21 64 16,0-64-16,0 0 0,0 0 15,0 0-15,63 1 16,-42-22-16,1 0 0,-1 0 15,0 0-15,64 0 16,-64 0-16,21-22 0,0 1 16,-20 0-16,-1 0 15</inkml:trace>
  <inkml:trace contextRef="#ctx0" brushRef="#br0" timeOffset="99772.01">10816 995 0,'0'0'0,"0"-21"0,0 0 15,0-1-15,0 1 0,0 0 0,21 0 16,-21 0-16,0 0 16,21-1-16,1 22 0,-22-21 15,21 21-15,0 0 0,21-21 0,-21 21 16,64 0 0,-64 0-16,22 0 0,-22 21 15,0 0-15,42 43 16,-41-43-16,-22 0 0,21 43 15,-21-43-15,0 42 16,0-41-16,0-1 0,0 0 16,0 21-16,0-21 0,-21 1 15,21-1-15,-22-21 0,1 21 0,21 0 16,-21 0-16,0-21 0,0 0 0,0 0 31,-1 0-31,22-21 16,0 0-1,0 0-15,22 0 0,-1-1 16,0-20-16,0 21 0,0-21 0,0-1 16,22 1-16,-22 0 0,0 20 0,21-20 15,-20 0-15,20-1 16,-21 22-16,21-21 16,-20 42-16,-22-21 0,21 21 15,-21-21-15,0-1 16</inkml:trace>
  <inkml:trace contextRef="#ctx0" brushRef="#br0" timeOffset="100391.66">13123 508 0,'0'0'0,"21"0"0,1-63 15,-22 41 1,21 1-16,-21-21 0,21 21 16,-21 0-1,0-1-15,0 1 0,-21 21 32,0 21-32,-1 22 0,1-22 0,0 21 15,0 22-15,21-22 0,-21 22 16,0-22-16,-22 233 15,22-211-15,0-1 16,21-21-16,0 22 0,-42 42 16,20-64-16,22-21 0,0 0 15,0 1-15,0-1 16,0 0-16,0-42 31,0 0-31,0-1 16,0-20-16</inkml:trace>
  <inkml:trace contextRef="#ctx0" brushRef="#br0" timeOffset="100751.99">12912 720 0,'0'0'0,"-64"-170"31,43 128-31,21 0 0,0-22 16,0 22-16,0 0 0,0-22 15,0 22-15,0-1 0,0 1 16,21 0-16,64-43 15,-43 85-15,0 0 0,64 0 16,-42 0-16,42 0 16,-43 0-16,1 0 0,41 0 15,-62 0-15,84 64 16,-106-1-16,0 1 16,-21 41-16,0-41 15,-63 42-15,20-64 0,-20-21 16,-43 64-16,42-64 0,1 0 15,-64 22-15,85-22 16,-1 0-16,1-21 0,21 21 0,-22-21 16,22 21-1,42-21 1,1 0 0,-1 0-16,0 0 0,21 0 15,1 0-15</inkml:trace>
  <inkml:trace contextRef="#ctx0" brushRef="#br0" timeOffset="101488.56">13737 656 0,'21'0'0,"-42"0"0,42-21 0,0 21 15,-21 21 17,0 0-32,-21 1 15,0 41-15,0-42 16,0 22-16,0-1 0,21 0 0,-22-21 15,-20 64 1,42-43-16,0 22 0,-21-22 0,21-21 16,0 1-16,0-1 15,0 0-15,0 0 0,21-21 16,0 0-16,0 0 0,1 0 0,20 0 16,0 0-16,1-21 15,-1 0-15,-21 0 0,43-22 16,-43 1-16,0 21 0,0-22 15,-21 1-15,0 0 0,0-43 16,-21 43-16,0 21 0,-43-43 16,43 43-16,-21 0 15,21 0-15,-22 21 0,22 0 0,-21 0 16,-1 0-16,86 0 47,-22 0-47,21 0 0,1 0 0,-1 0 15,21 0-15,1 0 0,-1 0 16,1 0-16,63-22 16,-64 22-16,1-21 0,-22 21 15,1 0-15,-22-21 0,42 21 16,-42 0-16,-21 21 31,0 0-15,-21 1-16,0-1 0,21 21 0,-21 0 15,0 1-15,-22 105 16,43-85-16,-21-20 0,21 20 16,-21 1-16,21 105 15,-21-84-15,21-22 0,-21 85 16,0-63-16,-1-21 16,1 84-16,0-85 15,-42 107-15,63-128 16,-22 21-16,1-20 0,0-1 0,21-21 15,-21 22-15,21-22 0,0 0 16,0-42 0,0 0-16,0-1 15,21 1-15,-21-21 0,21 0 16,0-1-16,1 1 0,-22 0 16,21-22-16,0 22 0</inkml:trace>
  <inkml:trace contextRef="#ctx0" brushRef="#br0" timeOffset="101832.96">14266 826 0,'0'0'0,"0"-22"0,0 1 0,0 0 0,0 0 16,0 0-16,0 0 0,43-1 16,-22 1-1,63 21-15,-41 0 16,20 0-16,-20 0 0,-1 0 15,64 64-15,-85-43 16,21 21-16,-21-21 16,-21 22-16,0 20 15,0-42-15,0 22 16,-21-22-16,0 0 0,-42 21 16,20-20-16,-20-1 15,-1-21-15,22 21 0,21-21 16,0 0-16,-1 0 0,1 0 15,0 0-15,42 0 32,0 0-32,1-21 0,-1 0 15,0 21-15</inkml:trace>
  <inkml:trace contextRef="#ctx0" brushRef="#br0" timeOffset="102251.72">14986 677 0,'0'0'0,"0"-21"0,21 21 16,-21-21-16,21 0 31,-21 42-15,0 0 0,0 0-16,0 22 0,-21 20 15,21-42-15,-21 64 16,21-64-16,0 22 0,0 20 15,0-42-15,0 0 0,0 1 16,21-1-16,0 0 0,64 0 16,21-21-1,-64 0-15,-21-21 16,22 0-16,-1 0 0,0-1 0,22-41 16,-43 21-16,42-85 15,-63 105-15,0-83 16,0 83-1,0 1-15,0 0 16,-21 21 15,21 21-15,0 0 0,21-21-16,1 0 15</inkml:trace>
  <inkml:trace contextRef="#ctx0" brushRef="#br0" timeOffset="102616.51">15938 656 0,'0'-21'0,"0"42"47,-21-21-47,21 21 0,-21 22 0,21-22 16,0 21-16,0 1 0,-21-1 15,21 21-15,-21 1 0,21-1 0,0 1 16,0 63 0,-21-64-16,21 22 0,0 42 0,-22-42 15,22-22-15,0 22 0,0 63 16,0-84-16,-21-1 16,21-21-16,-21 22 0,21-1 0,0 43 15,-21-63-15,21 20 0,0-21 16,-21 1-16,21-1 0,0 43 15,0-64-15,0 42 16,0-84 15,0 0-31,0 0 0,42-106 16,-42 85-16,42-64 16</inkml:trace>
  <inkml:trace contextRef="#ctx0" brushRef="#br0" timeOffset="102960.46">15960 868 0,'0'0'0,"0"-21"0,-22-22 0,22 22 16,-21-21-16,21 21 0,0-22 15,0 22-15,0 0 0,0 0 16,0 0-16,21 21 0,1-21 15,-1 21-15,0 0 0,64 0 16,-64 0-16,42 0 16,-20 0-16,41 21 15,-41 0-15,-22 0 0,0-21 16,-21 21-16,21 64 16,-21-64-16,0 0 15,0 22-15,-21-22 0,0 0 16,-64 64-16,43-64 15,-1-21-15,22 21 0,-21 0 16,21 0-16,0-21 0,-22 21 0,22-21 16,0 0-16,-21 0 15,20 0-15</inkml:trace>
  <inkml:trace contextRef="#ctx0" brushRef="#br0" timeOffset="103907.41">1376 1926 0,'0'0'0,"-21"0"0,-22 0 0,22 0 0,0 0 16,0 0-16,0 21 0,-22-21 15,43 22 16,21-22-15,22 21-16,-1-21 0,0 0 16,22 0-16,21 0 15,-1 0-15,1 0 0,0 0 0,20 0 16,-20 0-16,148 0 16,-106 0-16,0 0 0,127-21 15,-127 21-15,233-22 16,-233 22-16,-21-21 0,21 21 15,-22 0-15,1 0 0,169 0 16,-211 0-16,-1 0 16,-20 0-16,-1 0 0,0 0 0,22 0 15,-43 0-15,0 0 16,0 0 31,-21-21-47,0 0 15</inkml:trace>
  <inkml:trace contextRef="#ctx0" brushRef="#br0" timeOffset="104732.21">7705 1799 0,'0'0'0,"-22"0"0,-20 0 0,0 0 16,-1-21-16,-41 21 15,63 0-15,-1 0 16,-20 0-16,21 0 0,-43 0 16,43 0-16,-21-21 15,21 21-15,-22 0 16,22 0-16,0 0 16,-21 0-16,-1 0 0,22 0 15,-42 0-15,-43 0 16,64 0-16,-1 0 15,22 0-15,-21 0 0,21 0 0,-1 0 16,1 0-16,0 0 16,42 0 15,0 0-31,22 0 0,-1 0 0,0 0 16,22 0-16,-1 0 0,22 0 15,-21 0-15,20 0 0,1 0 0,0 0 16,20 0-16,1 0 0,0 0 15,21 0-15,0 0 0,0 0 0,106 0 16,-106 0-16,0 0 16,0 0-16,0 0 0,0 0 0,-21 0 15,21 0-15,-21 0 0,317 0 16,-317 0 0,-22 0-16,1 0 0,21 0 0,106 0 15,-170 0 1,21 0-16,1 0 0,-1 0 15,-41 0 1,-22-21 31,-22 0-31</inkml:trace>
  <inkml:trace contextRef="#ctx0" brushRef="#br0" timeOffset="105487.78">12531 1461 0,'0'0'0,"0"21"0,21-21 15,0 0-15,0 0 16,21 0-16,1 0 0,20 0 16,1 0-16,-1 0 0,234 0 15,-192 0-15,22 0 16,-21 0-16,21 0 0,148 0 15,-148 0-15,297-21 16,-297 21-16,254 0 16,-254 0-16,254 0 15,-297 0-15,22 0 16,-21 0-16,0 0 0,126 0 16,-147 0-16,-1 21 15,1-21-15,-22 0 0,0 0 16,64 0-16,-85 0 15,1 0 1</inkml:trace>
  <inkml:trace contextRef="#ctx0" brushRef="#br0" timeOffset="105643.69">16404 1545 0,'-21'21'31,"0"1"0,0-22-31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2T04:08:17.6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4487 423 0,'0'0'0,"0"-21"0,0 0 16,0 0-16,0 0 15,0 0-15,0-1 0,0 1 16,0 0-1,0 42 17,0 0-32,0 22 0,0-22 0,0 21 15,0 1-15,21-1 0,-21 0 16,0 106-16,0-105 16,0 20-16,0-20 15,0-1-15,0 0 0,0 85 16,0-106-16,0 43 15,0-43-15,0 0 0,-21-21 16,0 0-16,0 0 16,0 0-1,0 0-15,21-21 0,0 0 16</inkml:trace>
  <inkml:trace contextRef="#ctx0" brushRef="#br0" timeOffset="301.47">4085 1207 0,'0'0'0,"-21"21"0,-21 21 0,20-21 0,22 0 16,-21 1-16,0 41 0,21-42 15,0 0-15,0 22 16,21-43-16,0 21 0,22 0 15,-22-21-15,21 0 0,64 0 16,-42 0-16,84 0 16,-85-21-16,1 21 0,147-42 15,-147 20-15,-22 1 16,22 0-16,-22 0 0,43-21 16,-64 20-16,-21 1 0,0-42 15,0 42-15,-21-43 16,0 22-16</inkml:trace>
  <inkml:trace contextRef="#ctx0" brushRef="#br0" timeOffset="548.9">4212 402 0,'-21'-21'0,"42"42"0,-42-63 16,21 21-16,21 0 15,0 21-15,22-22 16,-22 22-16,21 0 0,64-42 16,-43 42-16,43 0 15,-42-21-15,-22 21 0,22 0 0,-22 0 16,0 0-16,1 0 16,-22 0-16,0 21 0,0-21 0,0 42 15,-21-20 1,21-1-16</inkml:trace>
  <inkml:trace contextRef="#ctx0" brushRef="#br0" timeOffset="1219.23">6032 423 0,'22'0'0,"-44"0"0,44-21 0,-22 0 15,-22 0 1,1 21-16,0 0 0,0 0 0,0 0 16,-22 0-16,-41 42 15,41-21-15,-20 64 16,21-43-16,20 1 0,-62 126 16,63-105-16,-1-1 15,1 1-15,21-22 0,0 127 16,0-126-16,0 41 15,21-41 1,64 41-16,127-41 16,-170-43-1,106 0 1,-84-22-16,105-41 0,-105 21 16,-22 20-16,0-20 15,1-21-15,-1 20 0,0-84 16,-42 64-16,0-1 0,0-84 15,0 85-15,-21-1 0,-42-63 16,20 64-16,-20-43 16,20 63-16,-84-41 15,85 84-15,-43 21 16,43 0-16,-21 21 0,20 1 16,1-1-16,21 0 0,-22 149 15,43-128-15,22 64 16,-1-63-16,0-1 15,42 64-15,-20-84 0,63 63 16,-64-64-16,21 0 16,43 43-16,-63-43 0,20 1 15,-21-1-15,1 0 0,-1 1 16,-21-1-16,0 43 16,-21-43-16,-84 64 15,20-85-15,-42 42 16,43-41-16,-170 41 15,64-63 1,63-21 0,85 21-16</inkml:trace>
  <inkml:trace contextRef="#ctx0" brushRef="#br0" timeOffset="1635">3429 2011 0,'0'0'16,"-42"0"-16,20 0 0,-41 0 15,42 0-15,42 0 16,21 0-16,1 21 15,20-21-15,22 0 0,105 0 16,-63 21-16,127-21 16,-84 0-16,-1 0 0,170 0 15,423 0 1,-572 0-16,170 0 16,-191 0-16,297-21 15,-318 21-15,85-21 16,-148 21-1,147 0-15,-189-21 16,63 21-16,-85 0 16,-42-21 15,-1 21-31,1 0 16</inkml:trace>
  <inkml:trace contextRef="#ctx0" brushRef="#br0" timeOffset="1767.29">7535 2011 0,'0'0'0,"21"21"0,-21 0 31,22-21-31,-22 21 16</inkml:trace>
  <inkml:trace contextRef="#ctx0" brushRef="#br0" timeOffset="5567.37">1355 3302 0,'0'21'0,"0"0"0,21-21 16,-21 22-16,21-1 15,0-21 1,-21-21-16,21 21 16,-21-22-16,0-20 15,0 21-15,-21-43 16,0 64 0,0 0-16,0-21 0,-22 21 15,22 0 1,21 21-16</inkml:trace>
  <inkml:trace contextRef="#ctx0" brushRef="#br0" timeOffset="5934.53">889 2858 0,'0'0'0,"0"-85"16,0 64 0,0 63 15,0-21-16,0 22-15,21-1 0,-21 0 0,21 1 0,-21 84 16,0-64 0,0 106-16,0-126 15,-21 63-15,0-64 16,21-21-16,-21 43 0,21-43 16,0 0-1,0-42 1,0 0-1,0-1-15</inkml:trace>
  <inkml:trace contextRef="#ctx0" brushRef="#br0" timeOffset="6107.06">1460 3175 0,'0'21'31,"0"0"-15,0 1-16,22-22 31</inkml:trace>
  <inkml:trace contextRef="#ctx0" brushRef="#br0" timeOffset="6870.64">3133 2963 0,'0'0'0,"-22"-21"0,22 0 0,0 0 16,-21 0-16,21 0 0,-21-1 15,21-20-15,0 21 16,0 42 0,0 21-1,0-20-15,0 20 0,0 0 16,0 1-16,0-1 0,0 43 15,0-22-15,0-21 0,-21 1 16,0-1-16,0 64 16,21-85-16,0 0 0,-22 0 15,22-42 1,22 0-16,20-42 16,-21 41-16,43-105 15,-43 85-15,0 0 16,0-1-16,21 1 0,1-43 15,-22 64 1,-21 0-16,21 21 0,-21 21 16,0 22-16,21-22 0,-21 0 15,0 21-15,0 1 0,21-1 16,-21 21-16,0-20 0,0-1 0,22 0 16,-1 1-16,0-1 15,0-21-15,0 0 0,43 22 16,-22-43-16,0 0 0,1 0 15,20 0-15,-20-21 0,62-22 16,-41 22-16,-22-21 0,43-43 16,-43 22-16,1 20 0,-22-20 15,0-43-15,-21 64 0,0-64 16,-64-21 0,43 84-16,-21 22 0,-43 21 15,43 0-15,-106 43 16,105-1-16,22-21 15,-42 43-15,42-22 16,21 21-16,0-41 16,0-1-16,42 21 0,-21-21 15,21-21-15,1 0 0,-1 0 16</inkml:trace>
  <inkml:trace contextRef="#ctx0" brushRef="#br0" timeOffset="7922.55">4699 2604 0,'0'-22'0,"0"44"0,-21-44 16,0 44-1,-1 20-15,1-21 0,21 21 0,-21 1 16,-21 84 0,42-64-16,-21-20 0,-1 62 15,22-62-15,-42 105 16,42-106-16,0-21 15,-21 43-15,21-43 16,0-42 0,0 0-1,42-85-15,-21 85 16,1-22-16,-1-41 0,0 41 16,0-41-1,0 63-15,0-22 0,1 43 16,-1 0-16,0 0 0,-21 21 15,21 1-15,21 41 16,-42-42-16,43 106 16,-22-84-16,0-1 0,0 0 15,0-21-15,22 22 0,84 20 16,-85-63-16,127 21 16,1-42-1,-107 0-15,1 0 0,-1 0 16,1-22-16,-22 22 15,43-63-15,-43 41 0,-21 1 16,0-43-16,-21 43 0,0 0 16,0-1-16,-21 22 0,0-21 15,-85-1-15,64 43 16,0 0-16,-1 0 0,1 22 16,0 20-16,-43 21 0,43-20 15,20-1-15,-41 64 16,42-64-16,0 106 15,21-105-15,0 20 16,21-42-16,63 22 16,-41-43-16,-22 0 0,64-21 15,-64-1-15,63-20 16,-62 0-16,20 21 0,21-128 16,-41 107-16,-1-43 15,-21 43-15,0 0 16,0-43-16,0 64 0,0 0 15,0 42 1,-21 0-16,21 0 0,-22 0 16,22 43-16,-21-22 15,21 43-15,0-43 0,0 1 16,0 62-16,0-62 16,43-1-16,-22-21 15,21 0-15,22 1 16,-22-22-16,64-22 15,-64 1-15,85-63 16,-85 62-16,1-20 0,-1 0 16,0-1-16,-20-20 0,-1 21 0,21-1 15,-21-20-15,-21-1 0,21 22 0,-21-22 16,22 1-16,-22 21 0,0-43 16,0 64-16,0 0 15,0 42-15,-43 21 16,22 0-16,21 22 15,-42 21-15,21-22 0,-1 1 16,22 41-16,-21 107 16,21-148-1,0-43-15,0 21 0,0-21 16,64 43-16,-43-64 16,0 0-16,21 0 0,-20 0 15,20 0-15,43-64 16,-64 22-16,-21 21 0</inkml:trace>
  <inkml:trace contextRef="#ctx0" brushRef="#br0" timeOffset="8100.14">6286 2942 0,'-21'0'0,"42"0"0,-63 0 16,21 0-16,21 21 31,21-21-31,21 0 15,-20 0-15,20 0 0,21 0 0,-20 0 16,20 0-16,22-21 0,-22 21 0,22-21 16</inkml:trace>
  <inkml:trace contextRef="#ctx0" brushRef="#br0" timeOffset="8314.98">7832 2794 0,'0'0'0,"0"21"15,0 0-15,0 1 16,-22-1-16,1 42 16,21-42-16,-21 22 0,0 63 15,0-64-15,0 43 16,-1-43-16,1-21 0,21 64 16,0-64-16,0 0 0,0 21 15,21-42 1,22 0-16,-22 0 15,21-21-15</inkml:trace>
  <inkml:trace contextRef="#ctx0" brushRef="#br0" timeOffset="8630.89">8530 3027 0,'0'0'0,"21"-21"0,22-22 16,-43 22-16,0-21 15,-22 21 1,-83 21-1,62 21-15,22 0 0,-42 0 16,41 0-16,-20 22 16,42-22-16,0 21 15,0-21-15,21-21 0,0 22 0,22 20 16,63 21 0,-85-41-16,21-1 15,-42 0-15,21 42 16,-21-41-16,0-1 15,-42 21-15,0-21 0,-43 0 16,43 1 0,-1-22-16,-63 0 0,64 0 15,-64-43-15,85 22 16,-21 0-16,21 0 0</inkml:trace>
  <inkml:trace contextRef="#ctx0" brushRef="#br0" timeOffset="8799.79">7789 2688 0,'0'-21'0,"0"42"0,-21-42 15,0 21 1,0 0-16,0 0 16,-1 0-16,1 0 15,21 21-15</inkml:trace>
  <inkml:trace contextRef="#ctx0" brushRef="#br0" timeOffset="9213.35">9779 2858 0,'0'0'0,"0"-22"0,0 1 16,0 0-16,0 0 0,0 0 0,0 0 16,0-1-16,0 1 0,0 0 15,0 42 1,-21 0-1,21 22-15,0-1 0,0 0 16,0 85-16,0-63 16,0 21-16,0 84 0,0-84 0,-21-1 15,-1-20-15,1 20 0,0-20 16,-42 84-16,41-84 0,1-22 16,-21 21-16,0 1 15,20-43-15,1 21 16,21-63-1,0 0-15,0 0 0,21-21 16,22-85 0</inkml:trace>
  <inkml:trace contextRef="#ctx0" brushRef="#br0" timeOffset="9468.1">9483 3239 0,'0'0'16,"0"-85"-16,0 21 0,-22-20 0,22-1 0,0 0 15,0 22-15,43-149 16,-22 149-16,21 20 15,43-20-15,-43 42 0,22 0 16,42 21-16,84 63 16,-148-21-16,1 1 15,-1 20-15,-21-20 0,0-1 16,-21 0-16,-63 85 16,-22-42-16,22-64 15,-1 0-15,-42 22 16,43-22-16,-64 0 15,127-42 1,21 0-16,21-1 16,1 1-16</inkml:trace>
  <inkml:trace contextRef="#ctx0" brushRef="#br0" timeOffset="9977.57">10414 2561 0,'0'0'0,"42"-21"15,22-21-15,-22 42 0,0 0 16,-42 21-1,0 21-15,-21-21 16,-42 43-16,42-22 0,-22 1 16,22-22-16,-21 21 15,21-21-15,-1 43 0,22-43 16,0 0-16,0 21 0,43-20 16,-22-22-16,21 0 15,43 0 1,-43-22-16,1-20 15,-1 21-15,-42 0 0,21-22 16,-21 1-16,0-21 16,-21 41-16,0-20 0,-22-21 15,1 41-15,0-41 16,42 21 0,21 20-16,42 1 15,-20 21-15,41 0 16,-41 0-16,20 21 0,22 43 15,-43-22-15,1 1 16,20 41-16,-42-20 16,0 126-16,-21-126 15,-42 84-15,21-63 16,0-22-16,-22 106 16,22-105-16,0-1 0,-21 64 0,21-63 15,-1 42 1,22-64-16,0-21 0,-21 43 15,21-43-15,0 0 0,0-42 16,0 0 0,21-22-16,1 22 0,-22-21 0</inkml:trace>
  <inkml:trace contextRef="#ctx0" brushRef="#br0" timeOffset="10247.75">10985 3006 0,'0'-64'0,"0"128"0,0-191 0,0 63 0,0 1 15,0 20-15,22 1 0,20-64 16,-21 85-16,0 0 16,64 0-1,63 0-15,-84 21 16,63 84-16,-106-63 16,0 22-16,-21 20 15,0-20-15,-64 41 16,-84 1-1,106-85-15,-22 21 0,-20 0 16,41-21-16,22 0 0,0 0 16,42 0-1,0-21-15,1 21 0,62-42 16</inkml:trace>
  <inkml:trace contextRef="#ctx0" brushRef="#br0" timeOffset="10579.56">11790 2561 0,'21'-21'0,"-42"42"0,42-63 16,-21 63 0,-21 0-1,21 22-15,-43 20 0,-20 43 16,63-85 0,0 21-16,0 22 0,0-43 15,0 0-15,0 0 0,42 1 16,-21-22-16,43 21 15,-22-21-15,85-21 16,-84-1-16,62-20 16,-62 0-16,-1 21 0,22-64 15,-43 43-15,0-1 0,-21 1 16,0 0-16,0-1 0,0 1 16,-21 42-16,0 0 15,-1 0-15,1 42 16,0-21-16,21 1 0,0 20 15,0-21-15,21-21 16</inkml:trace>
  <inkml:trace contextRef="#ctx0" brushRef="#br0" timeOffset="10864.11">12721 2477 0,'0'-22'0,"0"44"0,0-65 0,0 22 0,0 42 31,0 22-31,0-22 16,-21 42-16,0-20 0,0 20 0,21 1 16,-22 20-16,-20 86 15,42-86-15,-21 22 0,-21 85 16,20-107-16,1 1 0,-21 84 16,42-84-16,-21-22 0,21 64 15,0-63-15,0 21 16,0-43-16,0-21 0,0 21 15,21-42-15,0 0 16,0-42-16,0-43 16,-21 22-1,0 21-15,0-64 0</inkml:trace>
  <inkml:trace contextRef="#ctx0" brushRef="#br0" timeOffset="11068.61">12509 3006 0,'0'-85'0,"0"170"0,22-255 16,-1 86-16,0-43 15,0 63-15,21-42 16,-20 85-16,20-21 0,85 21 16,42 21-1,-105 21-15,-1 0 0,-20 0 16,20 22-16,-21 62 16,-42-83-16,0-1 0,-63 42 15,21-42-15,-128 43 16,107-64-1,-22 21-15,-63 0 0,63-21 0</inkml:trace>
  <inkml:trace contextRef="#ctx0" brushRef="#br0" timeOffset="11996.59">995 4551 0,'-21'-21'31,"21"0"-31,0-1 0,0 1 16,0 0-16,0 0 15,0 0-15,21 0 0,0-1 16,42 1-1,-41 21-15,-1 21 0,0 22 16,0-22-16,0 21 0,0 64 16,-21-42-16,0-1 0,-21 64 15,-85 64 1,64-149-16,0 21 0,-43 1 16,22-43-16,20 0 0,-63 0 15,-21-21 1,106 0-16,-21-21 15,21 0-15,21 0 0,0 0 0,0-64 16,0 43 0,42-106-16,-21 105 15,43-20-15,-43 42 16,21-1-16,1 22 0,-1 22 16,21 41-16,-41-21 15,20 1-15,0 41 16,43 86-1,-64-128-15,-21 22 16,0-43-16,42 21 16,-20-42-16,-1 0 15,0 0-15,0-21 0</inkml:trace>
  <inkml:trace contextRef="#ctx0" brushRef="#br0" timeOffset="12131.52">1736 4911 0,'0'0'0,"-22"0"16</inkml:trace>
  <inkml:trace contextRef="#ctx0" brushRef="#br0" timeOffset="12846.25">2942 4424 0,'-21'-21'0,"42"42"0,-63-42 0,21 21 15,-1 0-15,22 21 16,0 0 0,22 0-1,62-21 1,1 0-1,-43-21-15,106-21 16,-21-22 0,-105 22-16,20 21 0,-21-43 15,-21 1-15,-63-1 16,41 43-16,-126 0 16,0 21-1,106 21-15,-106 64 16,105-43-16,1 0 15,0 43-15,20-43 16,22 43-16,0-43 0,43 43 16,-22-64-16,21 0 15,1 1-15,-1-22 0,85 0 16,-85 0-16,1 0 16,-1 0-16,0 0 0,-21 0 15,1-22 1,-22 1-16,-22 21 15,-20 0-15,0 0 0,-64 0 16,42 0-16,1 0 0,-1 0 16,1 21-16,-85 64 15,105-64-15,1 22 0,21-1 16,0-21-16,0 21 0,21 1 0,42 63 16,21-64-1,1-21-15,-22-21 16,22 21-16,-22-21 0,22 0 0,41 0 15,-41-21-15,-1 0 16,107-64-16,-64 1 16</inkml:trace>
  <inkml:trace contextRef="#ctx0" brushRef="#br0" timeOffset="13032.17">3641 4509 0,'0'0'15,"0"21"16,0 0-31,0 0 0,0 0 0,0 22 16,21-22-16,0 21 0,0-21 16,-21 22-16,21-1 0,43 43 15,-64-64-15,21 0 0,0 0 16,0-21-16,22 0 16,-22 0-16,-21-21 0,21 0 15</inkml:trace>
  <inkml:trace contextRef="#ctx0" brushRef="#br0" timeOffset="13214.07">4043 4509 0,'0'0'0,"-21"0"15,-1 21-15,1 0 16,0 0-16,0 0 0,0 22 16,0-22-16,-43 42 0,43-20 15,-64 41-15,64-63 0,-21 22 16,-22 63-1,43-64-15,0 0 16,0-21-16,21 1 0</inkml:trace>
  <inkml:trace contextRef="#ctx0" brushRef="#br0" timeOffset="13498.61">4254 4551 0,'0'-21'15,"0"42"-15,0-21 16,-21 42 0,0-21-16,21 22 0,0 20 15,-21-20-15,21 20 0,0 1 16,-21 20-16,21 64 0,0-84 16,0 190-1,-43 21-15,43-190 16,-42 232-1,42-253-15,0-1 16,0-20-16,0 20 0,0 22 16,0-64-1,21-42-15,-21 0 16</inkml:trace>
  <inkml:trace contextRef="#ctx0" brushRef="#br0" timeOffset="13794.79">4170 5080 0,'0'-106'0,"0"212"0,0-296 0,-21 126 16,21-21-16,0 22 0,0-1 15,0-105-15,21 127 0,0-1 16,0 22-16,0 0 0,22 0 16,84 21-1,-64 21-15,22 21 16,-43 1-16,22 84 15,-64-85-15,0 0 0,-22 1 16,1-1-16,-21 0 0,-43 43 16,22-64-16,20 22 0,1-22 15,0-21-15,-1 21 0,-20-21 16,42-21-16,21 0 0,0-1 16,0 1-16,42-85 15,-21 64-15,22 0 0</inkml:trace>
  <inkml:trace contextRef="#ctx0" brushRef="#br0" timeOffset="14011.67">5038 4001 0,'0'0'0,"0"21"16,0 0-16,0 21 0,0 1 15,-22-1-15,-20 64 0,21-43 16,0-20-16,0 20 15,-1 1-15,1-22 0,-21 85 16,21-106-16,0 64 16,21-22-1,42-63 1,-21 0-16,21 0 0</inkml:trace>
  <inkml:trace contextRef="#ctx0" brushRef="#br0" timeOffset="14617.32">5524 4614 0,'0'0'0,"22"-21"0,-1 0 16,-21-42-16,0 41 0,0-20 15,0-21-15,-21 41 0,-22-41 16,22 63 0,0 0-16,-43 0 0,43 0 0,-21 21 15,-22 43 1,22-22-16,-21 43 0,41-22 15,-20-21-15,0 43 16,21-43-16,21 1 0,0-22 0,0 21 16,0-21-16,63 22 15,-42-43-15,0 0 0,22 0 16,-1-21-16,0-1 0,85-41 16,-84 42-16,-1 0 15,-21-22-15,22 22 0,-1-21 0,0-22 16,-21 43-16,1-21 15,-22 21-15,0-1 0,0 1 0,-22 42 32,1 1-17,21-1-15,-21 42 0,21-42 16,0 85-16,0-85 16,0 43-16,0-43 15,21 0-15,43 0 0,-43-21 16,21 0-16,-21 0 15,22 0-15,-1 0 0,43-21 16,-64 0-16,21 0 0,43-21 16,-64 20-16,21-20 0,1 0 15,-22-1-15,42-20 16,-84 84 15,0 0-31,21 0 0,-42 22 16,21-22-16,-1 0 15,22 0-15,0 0 0,0 1 0,0-1 16,22-21 0,-1 0-16,0-21 15,-21-1-15,21 1 0</inkml:trace>
  <inkml:trace contextRef="#ctx0" brushRef="#br0" timeOffset="14764.23">6202 4403 0,'-21'-21'0,"42"42"0,-64-85 15,22 43-15,0 0 0,0 21 16,21-21-16,-21 21 0,21 21 31,0 0-31,42 21 16,-21-42-16,43 43 16</inkml:trace>
  <inkml:trace contextRef="#ctx0" brushRef="#br0" timeOffset="15146.37">6646 4424 0,'0'0'0,"-21"0"0,0 21 15,0 0-15,21 0 16,0 1-16,0-1 0,0 0 16,0 0-16,0 21 0,0-20 15,0-1-15,-21 42 16,21-42-16,0 1 0,-22-1 0,22 0 15,-21 0 1,21-42 0,0-21-1,0-1-15,0 22 0,0-42 16,21 20-16,43-41 16,-22 20-16,1 22 0,62-43 15,-41 43-15,-1 21 0,64-1 16,-63 22-16,-1 22 15,22 41-15,-21 64 16,-64-85 0,0 22-16,0 21 0,-22-43 15,1 0-15,-21 43 0,21-64 16,-43 21-16,43-20 0,-21-22 16,21 0-16</inkml:trace>
  <inkml:trace contextRef="#ctx0" brushRef="#br0" timeOffset="15454.66">8615 4233 0,'-21'-21'0,"42"42"0,-64-63 16,22 42-16,0-21 0,0 21 0,0 0 16,21 21-1,0 21-15,0 1 16,0-1-16,0 0 0,0 22 16,0-22-16,0 43 0,0-43 15,-21 22-15,21-22 16,0-21-16,0 22 0,0 20 15,0-42-15</inkml:trace>
  <inkml:trace contextRef="#ctx0" brushRef="#br0" timeOffset="16178.9">7959 4530 0,'21'-21'31,"-42"42"-31,63-42 0,0 21 0,1 0 16,-1-22-16,0 22 0,22 0 0,147-42 16,-126 42-16,84-21 15,-105 0 1,21 0-16,105-43 16,-126 43-16,-43 0 0,21-22 15,-21 22-15,-21-63 16,0 62-16,-42-20 15,21 42-15,0 0 0,-1 21 16,1 22-16,0-22 0,0 106 16,21-43-1,-21-20-15,21-22 0,0 64 16,-21-42 0,21-43-16,0 21 0,0-21 0,0 22 15,0-22-15,0-42 31,0-1-15,21 1-16,0 0 0,0 0 16,21-21-16,-20 20 15,20-41-15,-21 42 0,0 21 16,22-43-16,-22 43 16,-21 22-1,21-1-15,-21 0 0,21-21 0,-21 21 16,21 0-16,-21 0 15,21 1-15,-21-1 0,43 21 16,-22-21-16,64-21 16,20 0-1,-62 0-15,105-42 16,-85 21-16,-20 0 0,20-1 16,-20 1-16,-1-21 0,43-22 15,-64 22-15,0 0 0,0-22 16,-21 22-16,0 21 15,-42 0-15,-85 63 16,106-21-16,-43 43 16,22-22-1,21 0-15,21 22 0,0-43 0,0 0 16,21 43-16,0-43 16,0-21-16,21 0 15,-20 0-15,83 0 16,-62 0-16,-1-21 0</inkml:trace>
  <inkml:trace contextRef="#ctx0" brushRef="#br0" timeOffset="16514.74">12086 3895 0,'-21'0'0,"42"0"0,-63 0 0,21 0 0,-1-21 15,-20 21-15,21 0 16,0 21-16,-22 21 0,22 0 16,-21 128-1,21 20-15,21-147 16,0 20-16,-21 106 15,21-105 1,0-43-16,42 43 16,-21-64-16,0 0 0,22 0 15,-22 0-15,0-22 16,-21 1-16,0 0 0</inkml:trace>
  <inkml:trace contextRef="#ctx0" brushRef="#br0" timeOffset="17113.45">11536 4403 0,'0'0'16,"-21"0"-16,-1-21 0,65 21 31,-22 0-15,169 0 0,-63 0-16,-42-22 15,-21 22-15,147-21 16,-168 21-16,-1 0 0,0 0 15,-21 0-15,1 0 0,-44 21 32,1 1-32,-21 20 15,21-42-15,0 21 0,-1 43 16,22-43 0,0 21-16,22-42 15,-1 0-15,42 0 16,-42 0-16,85 0 15,0-63 1,-64 63-16,-20-22 16,41-20-16,-42 21 15,0-64-15,1 64 16,-22-42-16,0-1 16,0 85-1,-22 0 1,-20 85-1,21 21 1,21-63-16,-21-22 0,0 64 16,-1-43-16,-20 128 15,21-128-15,0 1 0,-22 42 16,22-43-16,-42 43 16,42-64-16,-22 22 0,1 21 15,0-43-15,20 0 16,-62 22-16,63-64 0,-1 0 15,1 0-15,0 0 0,-21-64 16,42 43-16,0-21 16,0-43-16,0 43 0,21-22 15,21 1-15</inkml:trace>
  <inkml:trace contextRef="#ctx0" brushRef="#br0" timeOffset="17349.34">13102 4233 0,'-63'254'31,"41"-190"-31,1-22 16,-21 22-16,21-1 0,-22 64 16,22-63-16,0-1 0,-21 64 15,21-84-15,21 62 16,0-41-16,-22 42 15,22-64-15,0-21 0,0 0 16,22-21 0,-1 0-16</inkml:trace>
  <inkml:trace contextRef="#ctx0" brushRef="#br0" timeOffset="17629.18">12890 4487 0,'0'-42'0,"0"84"0,0-126 0,0 41 16,0 1-16,22 0 0,-1 21 16,21-22-16,-21 22 0,64 0 15,-43 21-15,1 0 0,62 0 16,-62 0-16,20 63 16,-20-41-16,-43 20 0,0 21 15,0-41-15,-22 20 0,-20 0 16,0-21-16,-106 43 15,105-43-15,-84 0 16,106 0-16,0-21 16,0 0-16,21-21 15,21 21-15,0-21 16</inkml:trace>
  <inkml:trace contextRef="#ctx0" brushRef="#br0" timeOffset="18178.82">13568 4382 0,'0'0'0,"21"0"0,0 0 0,0 0 16,0-22-16,1 1 0,-1 21 15,-21-21-15,21 0 0,-21 0 0,21 21 16,0-21-16,0-1 0,-21-41 16,22 42-16,-1-22 15,-21 22-15,-21 21 16,-1 0-1,1 0-15,0 43 0,0-22 16,0 0-16,0 21 0,-1 1 0,-20 20 16,21-42-16,0 22 15,21-1-15,0 0 16,0-21-16,21 1 0,0-1 16,43 0-1,41-21-15,-62 0 16,-1 0-16,106-21 15,-84 0-15,63-43 16,63-42 0,-126 64-16,-1 0 0,22-64 15,-43 63-15,-21-62 16,-21 83-16,-63-20 16,-64 42-1,106 21-15,-22 0 0,1 43 16,42-43-16,0 64 15,0-43-15,21 0 0,0-20 16,43 62-16,-43-63 0,43 43 16,-64-43-16,21 21 15,-21 1-15,0-22 16,-43-21-16,-20 0 16,21 0-1,20 0-15,-20 0 0,-21-21 16,41 0-16,1-43 0</inkml:trace>
  <inkml:trace contextRef="#ctx0" brushRef="#br0" timeOffset="18968.38">15896 3937 0,'-21'-21'0,"42"42"0,-63-42 0,21 0 15,-1 21-15,22-21 16,-21 21-16,0 0 16,21 21-16,0 0 15,0 0-15,0 0 16,0 0-16,-21 1 0,0 41 15,21-21-15,0 43 16,0-64-16,0 0 16,0 1-16,21-22 15,0 0-15,0 0 16,43-64 0,-64 43-16,0-21 0,21 20 15,-21-20-15,0 0 0,0-64 16,0 85-16,-21-43 15,21 22-15,0 21 16,0 0-16,0-1 0,0 1 31,21 21-31,106 0 32,-64 0-32,-20-21 15,-22 21-15,42 0 16,-41 42-1,-22-20-15,0 83 16,0-62-16,-22 20 0,1 1 16,0-1-16,-42 149 15,20-85-15,1 127 16,21 0 0,0-169-16,21 147 15,0-168-15,-43 126 16,43-126-16,-21 21 15,21-43-15,-42 43 16,21-64-16,-22-21 16,22 0-16,0 0 15,0-21-15,0-1 0,-22-20 16,-41-85-16,41 85 16,-41-149-16,41 128 15,43-149 1,21 22-1,1 147-15,-1-20 0,21 20 16,22 1-16,-22 0 0,148-64 16,-126 64-16</inkml:trace>
  <inkml:trace contextRef="#ctx0" brushRef="#br0" timeOffset="19247.18">17484 3725 0,'0'0'0,"21"0"0,0-21 0,-21 42 31,0 1-31,0-1 0,-21 21 16,-22 64-16,22-43 0,0 1 15,-21 105-15,21-105 16,21 20-16,-22-20 0,1 21 0,0-22 16,0 106-16,0-105 15,0 21-15,-22 42 16,22-64-16,21 85 15,0-105-15,0 20 16,21-42-16,0-21 0,1 0 16,-1 0-16,21-42 15,-42 21-15,0-43 0</inkml:trace>
  <inkml:trace contextRef="#ctx0" brushRef="#br0" timeOffset="19516.97">17124 4805 0,'0'0'0,"-21"-64"15,-22-20-15,22 20 0,0-84 16,21 63-16,0-147 15,21 168-15,85-84 16,63 42 0,-105 85-16,-1 0 15,1 0-15,-1 21 0,128 42 16,-149-21 0,-21 85-1,-21-64-15,-63 43 0,20-43 16,1-21-16,-85 43 15,64-22-15,-1-21 0,1 1 16,20-22-16,1 21 0,-43-21 16,43 0-16,21 0 0,63-43 31,0 22-31,1 0 0,63-42 16</inkml:trace>
  <inkml:trace contextRef="#ctx0" brushRef="#br0" timeOffset="20102.04">18034 3789 0,'0'0'16,"0"-21"-16,-21 21 31,0 21-31,-1 0 16,-20 0-16,0 43 0,21-22 16,-22 0-16,22-20 15,0 20-15,-21 43 0,42-64 16,0 21-16,0 0 15,21-20-15,0-1 0,64 0 16,-22-21 0,-21 0-16,1 0 0,-1-42 15,0 20-15,-20 1 0,-22-42 16,0 20-16,0-41 16,0 41-16,-22 22 0,-41-85 15,42 85-15,-22-21 16,22 21-16,0 21 15,21-21-15,21 21 16,0 0 0,43 0-16,-22-22 0,22 22 15,20 0-15,149-21 16,-190 21 0,62 0-16,-83 0 15,20 21-15,0 22 0,-42-22 16,0 0-16,0 21 15,0-20-15,0 41 0,-21 64 16,0-63-16,-64 232 16,64-233-16,0 22 0,0 0 15,0-1-15,-1 1 0,-41 63 16,42-63-16,-43 42 16,22-64-16,-22 107 15,64-128-15,0 64 16,85-85-1,-64-21-15,85-63 16,-85 20-16,22 22 16,-22-64-16,-21 22 0</inkml:trace>
  <inkml:trace contextRef="#ctx0" brushRef="#br0" timeOffset="20386.04">18521 4614 0,'-21'-84'15,"42"168"-15,-42-253 0,21-85 16,21 21-1,63 85 1,43 85 0,-84 63-16,84-22 15,0 44 1,-106-1-16,-21 0 0,0 42 16,0-41-16,-127 105 15,21-85 1,43 0-16,-1-42 0,-42 43 15,64-22-15,0-21 0,-1 0 16,22 0-16,0 0 16,0 0-16,42-21 15,0-1 1,106-41-16,-85 42 16</inkml:trace>
  <inkml:trace contextRef="#ctx0" brushRef="#br0" timeOffset="20715.84">19304 3747 0,'0'0'0,"0"-22"0,-21 22 31,0 22-31,-1-22 0,1 21 16,0 0-16,0 0 0,0 64 16,21-22-1,0-20-15,0-22 0,21 42 16,0-42-16,0 1 0,43-1 15,-22-21-15,85 0 16,21-85 0,-127 43-1,22-22-15,-22 22 0,-21 0 16,21-64-16,-21 63 31,0 22-31,-21 21 0,0 0 16,0 0-16,-1 21 15,22 1-15,0-1 16,22-21 0,-1 0-16</inkml:trace>
  <inkml:trace contextRef="#ctx0" brushRef="#br0" timeOffset="20997.69">20214 3683 0,'0'0'0,"0"-21"16,0 42-1,0 0 1,-21 0-16,21 22 0,-21 41 16,0-41-16,21 41 0,-43 65 15,43-44-15,-63 149 16,-22 127 15,64-275-31,0-21 0,-22 84 16,43 43-1,0-149-15,0 1 0,0 63 16,0-85-16,0-21 16,43-21-1,-22-21-15,0-21 16</inkml:trace>
  <inkml:trace contextRef="#ctx0" brushRef="#br0" timeOffset="21279.53">20066 4339 0,'0'-63'0,"0"126"0,-21-211 0,21 63 16,0 22-16,0-1 0,0-84 15,0 106 1,21 0-16,21-22 16,64 22-16,-85 42 15,64 0 1,-64 0-16,64 84 15,-22 43 1,-63-21 0,0-85-16,-21 22 0,-42-1 15,41 0-15,-83 1 16,62-22-16,-105 21 16,106-42-16</inkml:trace>
  <inkml:trace contextRef="#ctx0" brushRef="#br0" timeOffset="22397.19">974 6392 0,'0'-21'16,"-22"21"-16,22-21 0,-21 0 15,21 0-15,0 0 16,0-1-16,0 1 16,0 0-16,21 21 0,1-21 0,20 0 15,-21 21-15,64 0 16,-22 42-1,-42-21-15,-21 22 0,0 20 16,0-21-16,0-20 16,-42 62-16,0-41 0,21-22 15,-64 42-15,64-42 16,-64 22-16,64-22 16,-43-21-16,43 0 0,0 0 15,21-21 1,0-22-1,21 43-15,43-42 16,-43 42-16,64 0 16,-43 0-16,0 0 0,43 0 15,42 64 1,-106-22-16,0-21 0,0 43 16,-21-43-16,-84 63 15,-43 1 1,63-64-16,-169 22 15,128-43 1,41 0-16,22 0 16,-1 0-16,1 0 0,-21-43 15,63 22 1,21-21 0,0 21-16,85-64 0</inkml:trace>
  <inkml:trace contextRef="#ctx0" brushRef="#br0" timeOffset="22559.24">1609 6562 0,'21'0'0,"-42"0"0,63 0 78,-21 0-78</inkml:trace>
  <inkml:trace contextRef="#ctx0" brushRef="#br0" timeOffset="23515.39">3133 6287 0,'42'0'32,"-21"0"-32,0 0 15,0-22 1,-21 1-16,22 21 0,-22-21 15,0 0-15,0 0 0,-22 0 16,1 21-16,-21-22 16,0 22-16,-1 0 0,1 0 15,0 0-15,-22 0 0,-105 43 16,126-22-16,-62 64 16,62-43-16,1 21 0,-43 107 15,64-64 1,21-64-16,0 0 0,0-21 15,0 22-15,21-22 0,64 0 16,84-21 0,-126-21-16,-1 0 15,21 0-15,-20-1 0,126-168 32,-127 148-32,22-85 15,42-127 1,-64 63-1,-42 128-15,0-86 16,0 128-16,0-21 16,-21 63-16,-21 43 15,20-22-15,22 21 0,-21 43 16,0 106 0,21-127-16,0-22 0,0 64 15,0-63-15,21 63 16,0-85-16,22 0 15,-22-21-15,85-21 16,-64 0-16,0 0 16,22-42-16,-22 21 15,64-64-15,-85 43 16,22-22-16,-43 22 16,21-43-1,-21 64-15,-21 42 16,-1-21-16,1 22 0,21 20 15,-21-21-15,0 21 0,0 1 16,21 41 0,0-41-1,21-64 17,0-1-32</inkml:trace>
  <inkml:trace contextRef="#ctx0" brushRef="#br0" timeOffset="23681.3">3704 6117 0,'0'0'0,"-21"0"15,21-21-15,-21 21 0,0 0 32,21 21-17,42-21-15,-21 0 16,0 0-16,0 0 0</inkml:trace>
  <inkml:trace contextRef="#ctx0" brushRef="#br0" timeOffset="24713.21">4170 6392 0,'63'0'15,"-42"0"-15,1-21 16,-1 0-16,0 0 0,0 0 0,43-22 15,-22 22-15,-21 0 0,21-21 16,1-22 0,-1-42-16,-42 64 15,0-43-15,-42-20 16,21 105 0,-1 0-16,-20 42 15,-21 85-15,20-85 16,22 22-16,-42 147 15,20-41 1,22-86-16,0 1 0,0 169 16,0-169-16,21-1 0,0 1 15,-22 0-15,22 169 16,-21-191-16,0 128 16,21-149-16,0 43 15,0-43-15,21-21 16,0-21-16,64-63 15,-64 42-15,43-43 16,-22 22 0,64-106-16,-85 105 0,21-147 15,-42 126 1,0-63-16,-21 85 16,0-22-16,-106-84 15,-21 21 1,106 106-16,-22-42 15,43 41-15,0 22 0,21-21 0,42 0 32,-21 0-32,22 0 0,62 0 15,-41-1-15,84-41 16,-63 21-16,-1-1 0,1 1 0,63-43 16,-63 43-16,-22 0 0,-20-1 15,-1-20-15,0 20 16,1-41-16,-43 41 0,0-62 15,-21 83 1,-22 1-16,22 21 0,-64 21 16,64 1-1,-42 126-15,42-106 16,-43 191-16,64-148 16,-42 84-1,21-63-15,-43 254 16,22-64-1,-1-21 1,43-190-16,-21-22 0,21 22 0,-21 42 16,21-64-16,0 22 15,0-64-15,21 22 16,22-43-16,62-85 16,-41 64-16,105-127 15,-21-22 1,-105 107-16,-1-22 0,43-190 15,-85 169 1,-21 43 0,-149-86-16,22 86 15,85 42 1,-22 0-16,43 21 16,20 0-16,-20-22 0,42 1 15,0 0 1,64-21-1,-43 42-15,21-21 0,64-22 16,-85 22-16,43-21 16</inkml:trace>
  <inkml:trace contextRef="#ctx0" brushRef="#br0" timeOffset="25084">5355 6265 0,'0'0'0,"-21"0"0,0 0 16,42 0 15,0 0-31,0-21 16,22 21-16,-22-21 0,21 21 16,43-42-16,-43 21 15,-21-1-15,0-20 16,-21 0-1,-21 42-15,-21 0 16,0 0-16,20 0 0,-41 42 16,21-21-16,-1 43 15,43-22-15,-21-21 0,21 43 16,0 20 0,21-62-16,-21-1 0,85 21 15,-64-42-15,0 0 16,22 0-16,62 0 15,-83-21-15,20 0 0,21 0 16,-20-1-16</inkml:trace>
  <inkml:trace contextRef="#ctx0" brushRef="#br0" timeOffset="25396.82">5969 6160 0,'0'-22'0,"0"44"0,0-65 15,0 22-15,21 21 16,0-21-16,0 21 15,1 0-15,-1 0 0,21 0 16,-21 0-16,22 42 16,20 85-1,-63-84-15,0 20 16,0-42-16,-21 43 16,0-43-16,0-21 15,-1 0 1,22-64-1,22 43-15,-1-42 16,0 42-16,0-1 0,21-41 16,-20 42-16,-1 0 15,42-43-15,-20 22 16,-22 42-16,0 0 16,0 0-16,0 0 0</inkml:trace>
  <inkml:trace contextRef="#ctx0" brushRef="#br0" timeOffset="26636.73">6562 6160 0,'0'21'0,"0"-42"0,0 63 16,21-42-16,0 0 15,0 0-15,0 0 0,0 0 16,1-21-16,83-22 16,-62 43-16,-22-21 0,42-21 15,-41-22 1,-22 43-16,0 0 0,-43 0 15,-63 21 1,1 63 0,83-41-16,-41 62 15,42 1 1,21-43 0,0-21-16,0 43 0,21-43 15,42 43-15,-41-43 16,20 0-16,148-21 15,-126 0-15,63 0 16,-64 0-16,-20-21 0,63-43 16,-64 43-16,0 0 0,1-43 15,-22-41 1,-21 41-16,0-21 16,0 64-1,-21 21-15,-1 0 0,1 21 16,21 1-16,-21 62 15,0 43 1,0-21 0,21-64-1,0-20-15,21-44 47,-21 1-47,21 21 0,0-21 0,-21-21 16,21 21-16,1-1 15,-1-41-15,42-1 16,-63 43-16,64-21 16,-64 21-1,21 21-15,-21 21 0,21 21 16,0-21-16,-21 1 16,21-1-16,1 0 0,20 42 15,-21-41-15,21-1 16,22-21-1,-43 0-15,0 0 16,0 0-16,1-21 16,20-1-16,-21 1 15,0 0-15,43-21 0,-43 21 16,85-64-16,-64 21 16,0 43-16,-20 0 15,-1 21 1,-21 21-1,0 0-15,0 1 16,0-1 0,0-42 31,0-1-32,0 1-15,0 0 0,0 0 16,0 0-1,-21 21-15,-1 0 16,1 0-16,0 0 16,0 21-16,0 0 15,21 0-15,-43 43 0,43-43 16,-21 42-16,21-20 0,0-22 16,0 42-16,0-20 15,0-22-15,43 42 0,-22-41 16,42 20-1,-42-42-15,22 0 0,41 0 16,-41 0-16,-1 0 0,106-21 16,-84-43-1,-22 43-15,-21 0 0,64-85 16,-64 85-16,-21-43 16,0 1-16,0 42 15,-21 21 1,-21 21-16,-1 21 15,22 1-15,0-22 0,21 42 16,-21-42-16,21 22 0,0-22 16,0 0-16,0 21 0,0-20 15,0-1-15,21 0 16,21-21-16,-21 0 16,1 0-16</inkml:trace>
  <inkml:trace contextRef="#ctx0" brushRef="#br0" timeOffset="27229.39">10245 5779 0,'0'0'0,"-22"-22"0,-20-83 16,21 83-1,21 1-15,0 0 0,-21 0 0,21 42 32,0 0-32,0 22 0,0-1 15,0 0-15,0 64 16,0-42-16,0 41 15,0-41-15,-21-22 0,-22 64 16,22-64-16,21 1 0,-63 41 16,63-41-1,-22-43 1,22-21-16,0-1 16,0 1-16,22-21 0,83-43 15,86-42 1,-149 85-1,64 0-15,-64 20 0,64 1 16,-85 21 0,1 21-16,-22 1 0,0-1 0,0 85 31,-64-22-31,43-63 0,-21 1 16,-64 41-1,-127 1 1,191-64-16,-43 21 15,64-21 1,21-21-16,148-43 16,-42 1-16</inkml:trace>
  <inkml:trace contextRef="#ctx0" brushRef="#br0" timeOffset="27948.78">11091 5757 0,'21'-42'16,"-42"84"-16,64-84 0,-22 21 0,-21 42 15,-21 21 1,-1-20-16,1 20 16,0 0-16,-42 64 0,41-64 15,-62 128-15,20-64 16,43-43-16,-21-21 16,21 22-16,-22 21 0,43-43 15,-21 21-15,21-20 16,0-22-1,21-42 1,43-43 0,-22 43-16,64-106 15,-64 85-15,64-106 16,-64 105-16,43-41 16,-43 62-1,-42 65 1,0-22-16,-21 85 15,0-64-15,0 64 16,21 0 0,0-85-16,21 42 15,-21-41 1,21-22-16,43 0 0,-43 0 0,85 0 16,0-106 15,-64 85-31,0-43 15,-21 22-15,43-85 16,-1 0 0,-63 106-16,22-1 0,-22 44 31,0 41-15,0-42-16,0 22 15,0-22-15,0 42 16,0-42-16,0 1 15,21-22-15,21 0 16,-21 0-16,43-43 16,-43 22-16,-21-21 15,21 21-15,-21-1 16,0-20-16,0 21 0,0 0 16,0 0-16,0-1 15,-21 22-15,0 0 16,-22 0-1,22 0-15,0 22 16</inkml:trace>
  <inkml:trace contextRef="#ctx0" brushRef="#br0" timeOffset="29145.55">13928 5779 0,'0'-22'0,"0"44"0,0-65 0,0 22 15,-22 42 1,22 0-16,0 1 15,-21 20-15,0 127 16,0-63 0,21-64-16,-21-20 15,21 41 1,0-42-16,0 0 0,0 1 31,0-44-15,0 1-16,0 0 15,0 0-15,0 0 16,0 0 0,0-1-16,0 1 15,0 0-15,0 0 16,21 0-16,-21 0 16,21-1-16,0 1 0,0-21 15,1 21-15,-1-22 16,0 22-16,-21 0 0,0-42 15,0 20 1,0 22-16,0 0 16,-21 0-16,-43 0 0,43 21 15,-42 0-15,41 0 0,-126 63 32,85 1-32,20-22 15,-105 106 1,21 21-1,106-126-15,-42 41 16,63-62-16,0 105 16,0-85-16,21 21 15,0-41-15,0-1 0,85 42 16,84-42 0,-105-21-1,-21 0-15,-22 0 0,0-21 0,64 0 16,-85 0-16,22 0 0,-22-22 15,-21-41 1,-21 63-16,-64-43 16,43 43-16,-43 21 15,-21 0 1,0 21-16,64 0 0,-85 22 31,106-22-31,-22 21 0,107-21 31,-1-21-15,-20 0-16,126-21 16,-127 21-16,-20 0 15,20 0-15,-21 0 0,43 64 16,-64-22-16,0 64 16,-43 21-1,22-64-15,-106 149 16,42-43-1,22-63-15,21-21 16,20-64-16,1 42 16,42-63-1,1-21 1,41-85 0,43-21-16</inkml:trace>
  <inkml:trace contextRef="#ctx0" brushRef="#br0" timeOffset="29861.14">14393 5863 0,'0'-21'16,"0"42"15,0 0-31,0 1 0,0-1 0,-21 21 16,0 22-16,0-22 15,0 21-15,-22 22 0,22-21 16,0-22-16,-21 0 16,20 1-16,1-1 0,0 64 15,0-85-15,21 0 0,0 0 16,21-42 15,0 0-31,0 0 0,1 0 0,20-43 16,-21 43-16,43-43 15,-1 1-15,1-22 16,-43 85 0,21 0-16,-21 0 0,-21 21 15,0 1-15,21 41 16,-21-42 0,0 85-16,22-85 15,-1 22-15,0-22 0,-21 0 0,21 0 16,0-21-16,22 21 15,-22-21-15,63 0 16,-41-21-16,20 0 16,-42-21-16,64-107 15,-64 22 1,-21 85-16,0 0 0,-21-43 16,0 43-16,-21-22 15,20 43-15,1 21 0,0 0 0,0 0 16,-21 0-16,-22 42 15,43-20-15,0-1 0,21 21 16,0-21-16,0 22 16,21-22-16,21-21 15,22 21-15</inkml:trace>
  <inkml:trace contextRef="#ctx0" brushRef="#br0" timeOffset="30112.72">15621 5948 0,'0'-21'16,"0"42"-16,0-63 0,-21 42 16,-64 63-1,64-42-15,0 22 0,-22-22 16,22 21-16,0 0 0,-42 85 16,20 22-1,43-107-15,-21 43 16,21-22-1,21-63-15,0 0 16,22 0-16,-22-21 16,42-21-16,1-22 15</inkml:trace>
  <inkml:trace contextRef="#ctx0" brushRef="#br0" timeOffset="30314.62">15833 6033 0,'0'-43'0,"0"86"0,21-107 0,-21 43 16,21 21-1,-21 63 1,-21-20-16,21-22 0,-21 21 16,-1 1-16,1 105 15,0-64-15,0 1 16,21 42 0,0-106-16,0 0 15,-21-21 1,21-42-1</inkml:trace>
  <inkml:trace contextRef="#ctx0" brushRef="#br0" timeOffset="30464.53">15325 6223 0,'-43'-21'0,"86"42"0,-107-42 16,43 0-16,42 21 31,64 0-16,63-21 1,-85 21-16,128-22 16</inkml:trace>
  <inkml:trace contextRef="#ctx0" brushRef="#br0" timeOffset="30979.75">16976 6160 0,'0'0'0,"0"-22"15,0 1-15,0 0 0,0 0 16,0 0-16,0 0 0,-22 21 16,1-22-16,0 22 0,0 0 15,-43 0-15,43 22 0,-42-1 16,20 0 0,1 0-16,-43 21 15,64 22-15,21-43 16,0 0-16,21 0 15,1 1-15,83-1 16,-83-21-16,62 0 16,-63 0-16,64 0 15,-64 0-15,-42 0 32,-21 0-32,21 0 15,-22 0-15,1 0 0,21 0 16,-64 42-16,64-21 0,0 0 15,21 1-15,0-1 16,21 0 0,21-21-16,-21 0 0,22 21 15,41 21-15,-62 22 16,-1-43 0,-21 85-16,-21-64 15,-43 64-15,43-64 16,-64 22-16,22-1 15,-22-20 1,43-22-16,21 0 0,-22 0 16,43 0-16</inkml:trace>
  <inkml:trace contextRef="#ctx0" brushRef="#br0" timeOffset="31665.25">18923 6096 0,'0'-21'0,"0"-64"16,0 64 0,0 0-16,0 0 0,0-43 15,0 43-15,-21 0 16,0 21-16,-43 0 16,22 21-16,-85 64 15,84-43-15,-62 43 16,62-43-16,1 22 0,-22 41 15,43-41-15,21-1 16,0 43-16,0-63 0,64 62 16,-22-83-16,106 20 15,85-42 17,-191 0-32,22-21 0,-22 0 15,-21-64 1,-21 64-16,-21-85 0,0 85 15,-42-43 1,20 43-16,22 0 0,-85-21 16,85 42-1,0 0-15,21 63 16,0-42-16,63 85 16,22 42-1,-64-84-15,22 147 16,-43-84-1,0-63-15,0-1 0,-85 107 16,-42 20 0,85-147-1,-22 20-15,64-42 16,0-42 0,42-21-16,-20-1 15,-1 1-15,42-43 0</inkml:trace>
  <inkml:trace contextRef="#ctx0" brushRef="#br0" timeOffset="32210.16">19431 6117 0,'42'-63'16,"-84"126"-16,127-169 0,-64 85 0,-21-21 16,0 63-1,-21 0-15,-1 0 0,-20 22 16,21-1-16,0 0 0,0 1 0,-1-1 15,22 0-15,-42 85 16,21-84-16,21-22 16,0 42-16,0-41 15,42-44 1,43-41 0,-64 42-1,64-64-15,-43 43 16,-21 21-16,22-43 15,-22 64-15,-21-21 16,0 42-16,0 0 16,0 22-16,0 20 15,0 43 1,21-64-16,0-21 0,0 1 0,22 20 16,-22-21-16,42 0 15,-42-21-15,22 0 0,41 0 16,-41-21-16,20-21 15,1-22-15,-1 1 16,-42 20-16,-21-62 16,0 62-16,0-20 0,-21-64 15,21 84-15,-84-62 16,-1 83 0,64 22-1,0 0-15,-43 43 16,64-1-1,0-21-15,0 0 0,64 22 16,-43-22-16,0-21 0</inkml:trace>
  <inkml:trace contextRef="#ctx0" brushRef="#br0" timeOffset="32453.02">20828 5842 0,'21'-42'0,"-42"84"0,63-127 0,-21 43 16,-21 21-16,0-21 0,0 20 0,0 1 15,0 0-15,-21 42 16,0 22-16,-42 84 16,-43 42-1,63-63 1,-20 63-16,42-42 16,21-85-1,0 43-15,21-64 16,0-21-16,0 0 15,0 0-15,22-21 16,-22 0-16,0 0 0</inkml:trace>
  <inkml:trace contextRef="#ctx0" brushRef="#br0" timeOffset="32678.89">21103 5842 0,'21'-42'0,"-42"84"0,63-127 15,-42 64-15,22 0 0,-22 63 31,0-20-31,0 20 0,-22 0 0,1 1 16,0 20-16,21-21 0,-42 43 16,21-43-16,21 1 0,-22-1 15,1 43-15,21-64 16,-21 0-16,21 0 0,0 22 16,0-22-16,-21-21 15,0 0-15,21-21 16,-21-1-16</inkml:trace>
  <inkml:trace contextRef="#ctx0" brushRef="#br0" timeOffset="32819.35">20447 6138 0,'0'0'0,"-21"-21"0,0 21 0,42 0 32,0 0-32,21 0 15,-21 0-15,22 0 0,20 0 0,-20 0 16,20 0-16,-21 0 0,85-21 15,-63 21-15,-1 0 0</inkml:trace>
  <inkml:trace contextRef="#ctx0" brushRef="#br0" timeOffset="34043.51">21590 5969 0,'0'0'0,"0"-21"16,-106 42-1,85 0 1,0-21-16,-22 43 15,22-22-15,-63 63 16,62-62-16,1-1 0,-21 42 16,42-42-16,0 1 0,0 20 15,0-21-15,0 0 0,0 0 16,21-21 0,43-21-1,-43 0-15,0 0 0,21-21 16,-21 20-16,22-20 15,-22 0-15,0 21 0,21-64 16,-42 64-16,22-22 16,-22 65-1,0-1 1,0 0-16,0 0 16,0 43-1,0-43-15,21 0 16,0 0-16,0-21 15,43 0 1,-43 0-16,0 0 0,21-21 16,-21 0-16,22 0 15,-1-1-15,43-41 16,-64 42-16,21-22 16,-21 22-16,-21 0 0,-21 42 31,21 0-31,-63 64 15,42-64-15,21 0 0,-22 1 16,1-1-16,0 42 16,0-63-16,0 21 15,21-42 17,0 0-32,21 21 15,0-21-15,0 0 16,0 0-16,85-64 15,-21 0 1,-64 85-16,21-21 16,-20 21-16,-1 0 0,0 21 15,-21 0-15,21 1 0,0 20 16,22 43 0,-22-64-16,0 0 0,21 0 15,43 0 1,-43-21-16,85 0 15,-84 0-15,-22 0 0,21 0 16,-21 0-16,22-21 0,-22 21 16,0-42-16,0-22 15,-21 22 1,0-64-16,0 85 16,-42-21-16,21 20 15,-64 22-15,43 0 16,20 22-16,-83 41 15,83-42-15,-20 43 16,21-43-16,21 42 16,0-41-16,0 20 15,21-21-15,21 0 16,-20 0-16,41-21 16,-42 0-16,43-21 15,-43 0-15,0 21 0,0-21 0,0 0 16,-21 0-16,22-22 0,20-20 15,-21 20-15,43-105 16,-43 85-16,0-1 16,0 1-16,0 20 0,0 1 15,22-43-15,-43 43 16,0 21-16,-21 42 16,-1 0-16,-20 22 15,0 62-15,21-41 16,-1-22-16,-20 85 15,42-84-15,-21 105 16,21-106-16,0 64 16,0-64-16,0 1 15,0-22-15,21 0 16,0-21-16,22 0 16,-43-21-16,42 0 15,-21-1-15,21-41 16</inkml:trace>
  <inkml:trace contextRef="#ctx0" brushRef="#br0" timeOffset="34279.19">23326 5694 0,'21'-64'0,"-42"128"0,42-170 0,0 64 0,-21 21 15,0-1-15,0-20 16,0 63 0,0 0-16,0 1 15,0 62-15,-21-20 16,21-22-16,-43 64 0,43-64 15,-21 1-15,-21 41 16,21-41-16,0 41 16,21-63-16,-22 22 15,22-22-15,22-21 16,-1 0-16,0 0 0,21 0 16,-21 0-16,22 0 15</inkml:trace>
  <inkml:trace contextRef="#ctx0" brushRef="#br0" timeOffset="34844.19">23453 6075 0,'0'0'0,"0"-21"0,21 21 16,0 0 0,-21-21-1,21 21-15,0 0 16,43-22-16,-43 22 16,21-42-16,22-21 31,-43 20-31,-42 43 15,0 0 1,-1 0-16,1 0 16,0 21-16,-21 1 0,-22 20 15,43-21-15,0 21 0,-43 22 16,43 21 0,21-22-1,43-42 1,-22-21-16,85 0 15,21 0 1,-85-21-16,43 0 16,-43 0-16,0 0 15,106-85-15,-84 85 0,21-64 16,-64 64-16,21-85 16,-42 85-1,0-22-15,-42 43 16,21 0-16,-64 0 0,43 0 15,20 22-15,-41 20 16,42-21-16,21 106 16,21-106-1,0 22-15,0-22 0,0 0 0,43 64 16,-43-43 0,-21-21-16,0 0 15,-21-21 1,0 0-16,0 0 15,-1 0-15,-20 0 0,-43 0 16,43 0-16,0 0 16,-1 0-16</inkml:trace>
  <inkml:trace contextRef="#ctx0" brushRef="#br0" timeOffset="35995.11">974 8043 0,'0'0'0,"0"-21"0,0 0 0,0 42 31,-22 0-31,1 1 0,21 20 16,-21 21-16,0-20 16,0 20-16,-43 43 0,22-42 15,-22 41-15,43-62 16,-21-1-16,0 0 0,20-20 15,1-1-15,-42 21 0,63-21 16,-21-21 0,42-21-1,0 21-15,0-21 0,21 21 16,-20-21-16,62 0 16,-63-1-16,106 1 15,-42-21-15,-43 42 16,1-21-16,-1 0 0,43-43 15,-43 43-15,0 0 0,1-43 16,-22 22-16,0 21 16,-21-43-16,0 43 15,-21 21 1,0 21-16,0 22 16,-1-22-16,1 21 0,21 0 0,-21-20 15,0 20-15,21 0 0,-21 1 16,-22 62-1,22-83-15,0 62 0,0-63 16,21 1-16,-21 41 16,21-42-1,21-42 1</inkml:trace>
  <inkml:trace contextRef="#ctx0" brushRef="#br0" timeOffset="36176">1757 8573 0,'0'0'16,"21"0"-16,-21-22 15,21 22 48</inkml:trace>
  <inkml:trace contextRef="#ctx0" brushRef="#br0" timeOffset="37220.4">3810 8594 0,'0'-21'16,"0"-1"-1,-21 1-15,21 0 16,-21 21-16,21-21 0,0 0 0,-22 0 16,-20-43-16,21 43 15,0-21-15,0 20 0,-22-20 16,22 21-16,-42-43 0,20 43 15,22 21-15,-21 0 0,21 0 16,-22 0-16,-63 106 16,64-64-16,21 1 15,0 20-15,-22-20 0,22 20 0,-21 43 16,21-43-16,21 1 0,0-22 16,0 43-16,0-22 15,21-41-15,0-1 0,21-21 0,-20 0 16,20 0-16,0 0 0,1 0 15,20-43-15,-21 22 0,22 0 16,63-64-16,-64 43 0,64-43 16,-63 22-16,-22 21 15,64-85-15,-64 63 0,-20 1 16,-1-22-16,21-63 16,-21 0-16,-21 84 15,0 1-15,0-64 16,0 84-16,-21 43 15,0 64 1,0-22-16,-22 85 16,22 21-16,-42 85 15,63-169-15,0-1 16,0 1-16,0-22 0,0 43 16,0-22-16,63 1 15,-42-43-15,43-21 16,-43 0-16,0 0 0,43-43 15,-43 43-15,0-21 0,21 0 16,-20 0-16,20-43 16,-21 43-16,-21 0 0,0 0 15,-21 42 17,21 0-32,-21-21 0,21 21 15,0 1-15,-21-1 16,-1 0-16,22-42 47</inkml:trace>
  <inkml:trace contextRef="#ctx0" brushRef="#br0" timeOffset="37367.32">4403 8255 0,'0'0'0,"0"-21"16,0 0-16,0 0 0,0-1 0,-22 1 15,1 21-15,42 21 47,1-21-47,-22 22 0,21-1 0,0-21 16</inkml:trace>
  <inkml:trace contextRef="#ctx0" brushRef="#br0" timeOffset="38384.74">4741 8551 0,'21'22'0,"43"-1"32,-43-21-32,0 0 15,0 0-15,1 0 0,20 0 0,64-43 16,-85 22 0,21 0-16,1 0 0,-1-21 0,0 20 15,22-62-15,-22 41 0,-21 1 16,22-21-16,-1-107 15,-42 128-15,0 0 0,0-43 16,0 64-16,-21 0 0,0 21 16,-22 0-16,22 0 0,-64 84 15,64-41-15,-42 84 16,42-64 0,-1 22-16,-41 63 0,42-85 15,0 22-15,-22 84 0,-20 1 16,20-22-1,43-63-15,-42 126 16,42-147-16,0 126 16,21-63-1,0-84-15,-21-22 0,43 0 16,-22-21-16,42 0 16,-41-21-16,-1 0 0,0-1 15,0-20-15,0 21 0,0-21 0,22-43 16,-43 43-16,0-43 15,0 43-15,0-149 16,0 128-16,0-149 16,0 148-16,0 1 15,0 21-15,0-1 0,0 1 16,42-22-16,-21 43 0,-21 0 16,85-42-16,0 20 15,-22 22-15,-21 0 16,149-64-16,-128 43 15,1 0-15,-1 20 0,-20-20 16,-1 0-16,22-43 0,-43 43 16,0 21-16,-21-64 15,0 64-15,0 0 16,-21-1-16,0 22 0,-43-42 16,22 42-16,-1 0 15,1 21-15,-21 85 16,20-42-16,-41 168 15,62-147-15,-20 84 16,21-63-16,0-21 0,-43 105 16,64-105-16,-21 0 15,-21 84-15,21-105 0,21 126 16,0-126 0,0-22-16,0 43 0,0-64 15,21 42-15,0-63 16,21 0-16,1 0 15,-22-21-15,106-64 16,-85 43-16,43-21 16,-43 20-16,43-105 15,-64 85-15,0-107 16,-21 107-16,-63-107 16,-43 65-1,63 83-15,1 1 0,-21 0 16,20 21-16,22 0 0,42 0 31,0 0-31,1 0 0,41 0 16,64-21-1,-85 0-15,64-22 16,-63 43-16,-22-21 16</inkml:trace>
  <inkml:trace contextRef="#ctx0" brushRef="#br0" timeOffset="38716.55">6286 8297 0,'0'43'31,"22"-43"-15,-1 0-16,0-21 15,21-1-15,-21 1 0,22 0 16,-1 0-16,-21 0 0,43-22 15,-43 22-15,21-42 16,-42 42-16,0-1 0,-21 22 16,-21 0-1,21 22-15,-1-1 0,-20 0 16,21 21-16,0 1 0,0-22 16,-1 21-16,22 43 0,0-1 15,0-62 1,22-1-16,41 21 15,22-42-15,-64 0 16,85-21 0,-64 21-16</inkml:trace>
  <inkml:trace contextRef="#ctx0" brushRef="#br0" timeOffset="39019.37">6900 8213 0,'0'-43'0,"0"86"0,21-128 15,-21 64-15,0 0 0,22-22 16,-1 22-16,-21 0 0,63 0 15,-42 21-15,22 21 16,-22 0-16,0 64 16,0-43-16,-21 43 15,0-43-15,0 43 16,0-43 0,0-21-16,0 1 0,0-1 0,0 0 15,0-42 16,0 0-31,0-1 0,0 1 16,0 0-16,21 0 16,-21-21-16,22 20 0,20-62 15,-21 63-15,43-106 16,-43 105-16,21-41 16,0 42-16,-20 0 0,20-1 0</inkml:trace>
  <inkml:trace contextRef="#ctx0" brushRef="#br0" timeOffset="40212.69">7556 8192 0,'-21'0'16,"42"0"0,1-22-16,-1 22 15,0-21-15,0 0 16,0 21-16,22-42 0,-22 21 15,0-1-15,-21 1 0,0 0 16,21 21-16,-21-21 16,-21 21-16,0 0 15,0 0-15,21 21 0,-64 21 16,43 1-16,-21 41 16,42-41-16,-22 20 15,22-42-15,0 1 0,0 20 16,22-21-16,-1 0 0,0 0 15,0-21-15,21 0 0,-20 0 16,-1 0-16,21 0 0,-21 0 16,43-21-16,-22 21 0,-21-21 15,43-42-15,-43 41 16,42-41-16,-41 42 0,-1-22 16,0-41-16,0 84 15,-21-21-15,-21 42 16,0 0-16,21 0 15,-43 21-15,43-20 16,0 20-16,-42 0 16,42-21-16,0 43 15,0-43 1,0-42 0,0 0-1,21 21-15,0-21 0,-21-1 16,22 1-16,-1 0 0,-21 0 0,42-43 15,-21 64-15,-21-21 16,0 0-16,21 21 0,1 0 16,-22 21-16,0 22 15,21-22-15,-21 21 16,42 0-16,-42-20 0,21-1 16,22 0-16,-22 0 15,0-21-15,0 0 16,0 0-16,22 0 0,-1-21 15,-42 0 1,21 0-16,0-1 16,-21 1-16,43-63 15,-22 41-15,0 22 0,0-21 16,0 21-16,43-43 16,-64 43-16,0 42 31,0 0-31,0 0 0,0 1 15,0-1 1,21-42 31,-21-1-47,21 22 0,-21-21 0,0-21 16,0 21-1,0 0-15,0-1 0,-21 22 16,0 0-1,0 0-15,-1 22 16,1-1-16,-21 42 16,21-20-16,-22 84 15,43-85-15,0 21 16,0-41-16,0 20 0,64 21 16,-22-63-16,22 22 15,-22-22-15,85 0 16,-85-22-16,85-41 15,-105 42-15,20 0 16,0-22-16,-21 22 0,1-21 0,41-43 16,-63 43-16,0 21 15,-21 21 1,0 21-16,-22 0 16,22 0-16,-21 43 0,21-43 15,-22 42-15,43-20 16,-21-22-16,21 21 0,0-21 15,0 0-15,21 1 16,64-22 0</inkml:trace>
  <inkml:trace contextRef="#ctx0" brushRef="#br0" timeOffset="40859.32">10435 7662 0,'-21'-21'0,"42"42"0,-63-42 16,21 21-16,-1 0 15,1 0-15,0 21 0,-21 43 16,42-43-16,-21 21 15,21 1-15,-22 20 0,1-20 0,21 62 16,0-41-16,-21 21 16,0-64-16,21 21 0,-21 0 15,21-20-15,0-44 32,0 1-17,0 0-15,42 0 0,-21-21 16,0 20-16,22-20 0,-1 21 15,0-21-15,1 20 0,41-41 16,-41 42-16,84-22 16,-106 43-16,42 0 15,-63 22-15,0 20 16,0-21-16,-84 64 16,41-64-16,-62 42 15,-22-20-15,0-1 16,84-42-16,1 21 0,-22-21 15,43 0-15,0 0 16,42 0 0,0-21-16,22 0 0,-22 0 15</inkml:trace>
  <inkml:trace contextRef="#ctx0" brushRef="#br0" timeOffset="41117.17">11388 7557 0,'21'-22'0,"-42"44"0,63-44 0,-42 44 16,0-1-16,-21 21 15,-22 0-15,22 1 0,-21-1 16,-22 22-16,22-22 0,-64 85 16,43-64-16,20 1 0,1-1 0,-43 43 15,64-63-15,-42 41 16,42-41-16,-1-22 0,1 42 15,21-42-15,-21 1 0,21-1 16,21-42 15,0-1-31,1 1 0,20 0 0</inkml:trace>
  <inkml:trace contextRef="#ctx0" brushRef="#br0" timeOffset="41598.89">11430 8001 0,'21'-21'0,"-42"42"0,63-42 16,-42 42-16,0 0 0,0 0 16,-21 1-16,-42 62 15,41-63-15,1 22 0,-42 20 16,42-20-16,-43 20 16,64-42-16,0 0 0,0 1 15,0-1-15,21-21 16,0 0-16,43 0 15,-43 0-15,43-43 16,-22 22-16,21-21 16,-41 21-16,-1 0 0,63-64 15,-84 64-15,22 0 16,-1 21-16,0 21 16,-21 0-1,0 0-15,0 0 0,0 0 16,21 43-1,43-22-15,-43-21 0,0 1 16,0-22-16,21 0 16,-20 0-16,105 0 15,-85 0-15,0-22 0,43 1 16,-64 0-16,0 0 0,0-21 16,-21-1-16,0-63 15,-21 64-15,0 0 0,0 21 16,0-22-16,-64 1 15,64 42-15,-21 0 0,-1 0 16,22 0-16,0 0 16</inkml:trace>
  <inkml:trace contextRef="#ctx0" brushRef="#br0" timeOffset="42042.64">13991 8001 0,'0'0'0,"0"-21"0,0 0 0,21 0 0,0-1 16,1 22-16,-1-21 0,0-42 15,-21 42-15,0-22 16,0 22-16,0 0 16,-21-21-16,0 42 0,-1 0 15,-62 21-15,20 63 16,43-62-1,-42 126-15,41-85 16,22-20-16,0 20 0,0-21 16,0 1-16,0 20 0,0-20 15,0-22-15,22 42 16,41-20 0,-42-43-16,22 0 0,105-22 15,-106 1-15,106-42 16</inkml:trace>
  <inkml:trace contextRef="#ctx0" brushRef="#br0" timeOffset="42298.49">14795 7641 0,'0'0'0,"0"-42"16,0 21-16,0-22 0,0 22 0,0 0 0,-21 42 31,0 22-31,21-1 16,-21-21-16,-21 85 0,20-64 15,-20 64-15,21-42 16,0-22-16,-43 106 16,43-106-16,-21 22 15,42-43-15,0 0 0,0 22 16,0-1 0,21-42-16,0 0 0,43 0 15,-43-21-15,42-22 16,-20 22-16</inkml:trace>
  <inkml:trace contextRef="#ctx0" brushRef="#br0" timeOffset="42660.29">14922 7959 0,'22'-21'0,"-1"-1"0,-21 1 0,-170 275 0,297-444 15,-105 126 1,-44 85-16,1 22 16,0-22-16,0 42 0,0-20 15,21-1-15,-21-21 0,21 22 16,0 41-16,0-63 15,0 1-15,21 20 0,0-21 16,21-21 0,1 0-16,62 0 15,-83 0-15,20 0 0,0-21 16,-21 0-16,22 0 0,20-43 16,-20 22-16,-22-85 15,-21 84-15,0-62 16,-21 62-16,-64-41 15,43 62-15,-1 1 0,-41 21 16,-22 43 0,63-1-16,1-21 0,0 85 15,42-64 1,0 1-16,0-22 0,0 21 16,42-21-16,22 22 0,-22-43 15,64 21-15</inkml:trace>
  <inkml:trace contextRef="#ctx0" brushRef="#br0" timeOffset="42983.1">15811 8086 0,'22'-43'0,"-44"86"0,86-107 15,-43 22-15,-21 21 0,0-22 16,0 22-16,-21 21 16,0-21-16,0 21 0,-22 0 0,22 0 15,-21 0-15,-1 21 0,1-21 16,0 21-16,-1 1 0,-20 20 15,63-21-15,0 0 0,0 0 16,0 1-16,21-1 0,0 0 16,43 42-16,-22-41 0,85 62 15,-85-41 1,-42-22-16,0 0 16,0 0-16,-21-21 15,-42 0-15,20 0 16,-84 0-16,85 0 15,-85 0-15,106 0 16,0-21-16,21 0 16,0 0-16,21-22 15,0 22-15,21 0 0</inkml:trace>
  <inkml:trace contextRef="#ctx0" brushRef="#br0" timeOffset="43315.91">15896 8170 0,'21'0'0,"-42"0"0,63 0 16,-20 0-16,-1 0 0,0 0 16,0 0-16,0 0 0,0 0 0,64 0 15,-43 0-15,1-21 16,41 0-16,43-42 16,-105 41-16,-1 1 15,21-21-15,-42 0 0,-21-1 16,0 43-1,-22 0-15,1 0 16,0 0-16,-43 43 16,43-1-16,-1-21 0,-41 64 15,63-64-15,-22 64 16,22-64-16,21 21 0,0 43 16,0-64-16,21 0 0,0 0 15,22 0-15,-22 1 0,85-22 16,-43 21-16,128-21 15,-107 0-15,-20 0 0</inkml:trace>
  <inkml:trace contextRef="#ctx0" brushRef="#br0" timeOffset="43842.61">17865 7874 0,'0'-21'0,"0"42"0,0-63 16,0 21-16,-22 21 15,1 0-15,-21 0 0,0 0 16,-22 0-16,-42 21 0,43-21 16,20 21-16,-41 21 15,41-21-15,22 22 16,21-22-16,0 0 0,0 0 16,21 0-16,43 1 15,-22-22-15,1 21 0,84-21 16,-85 0-16,0 0 0,-21 0 15,1 0-15,20-21 16,-21 21-16,-42 0 16,-43 0-1,22 21-15,0 0 0,-43 0 16,43 0 0,-43 0-16,64 1 0,-21-22 15,20 21-15,22 0 16,22-21-1,20 0-15,-21 21 0,21-21 0,1 0 16,-1 0-16,0 0 16,1 21-16,-1-21 0,22 43 15,-43-22-15,-21 0 0,0 0 0,0 43 16,0-43-16,-21 42 16,-1-20-16,-20-22 0,-43 63 15,43-41-15,0-1 0,-64 43 16,64-64-16,-43 42 15,43-20-15,20-22 0,-41 21 16</inkml:trace>
  <inkml:trace contextRef="#ctx0" brushRef="#br0" timeOffset="45531.66">19558 8065 0,'0'0'0,"42"0"0,-21 0 0,22-22 15,41-20-15,-62 21 16,-1 0-16,21-43 0,-42 43 15,0 0-15,0-21 0,0 20 16,0-20-16,-63-21 16,20 41-16,1 1 0,-64 0 15,43 21-15,-128 0 16,128 21-16,-86 64 16,107-43-16,0-21 0,-1 22 15,22-1-15,0 0 0,21 43 16,0-43-16,0-20 0,42 41 15,-20-42-15,62 0 16,-41-21-16,-1 0 0,85 0 16,-64 0-16,22-42 15,-21 21 1,-22 0-16,43-22 0,-64 22 16,42-42-16,-42 42 15,1-1-15,-1 1 0,-21 0 0,21 21 16,-21 21-1,0 0-15,0 22 16,-21-1-16,0 43 16,21-43-16,-43 85 0,43-85 15,-21 22-15,-21 63 16,42-42-16,-21-22 0,-22 106 16,22-84-16,0 0 0,-21 63 15,-64 127 1,85-211-16,-22-1 0,1 43 15,0-64-15,20 22 16,22-85 0,22-1-16,20-41 15,-21 21-15,0-1 0,85-147 16,-64 126 0,1-20-16,-1-1 0,0-21 15,-20 21-15,62-105 0,-41 84 16,20-106-16,-21 107 15,1-1-15,20-148 16,1 84-16,-43 128 16,-21-21-1,0 41-15,0 44 16,0 41 0,0-21-16,0-20 0,-21 20 0,21 0 15,0 1-15,0-1 0,0 21 16,0-20-16,0-1 15,0-21-15,0 0 0,0 1 0,42-22 16,22 21 0,-43-21-16,63-21 15,-62-1-15,62-41 16,-41 21 0,-1-22-16,-21 22 15,-21 21-15,42-43 0,-42 43 0,0 0 16,0 0-1,0 42 1,0 0-16,0 0 0,-21 0 16,0 0-16,0 43 15,21-43-15,0 21 0,0 1 16,0-22-16,0 0 0,0 0 16,0 0-16,0 1 0,42-22 15,-21 0-15,43 0 16,-43 0-16,43-22 15,-43 1-15,21 0 0,0-21 16,1-1-16,-1-20 16,-21 42-16,0-22 0,43-41 15,-64 63 1,21-22-16,0 43 16,-21 21-16,0 43 15,-21-22 1,0 22-16,21-22 15,0-21-15,0 43 0,0-43 16,0 21 0,21-21-16,21-21 0,-20 0 15,-1 0-15,42 0 16,-42 0-16,1-21 0,-1 0 16,0 0-16,0 0 0,0-22 0,22-20 15,-1-22-15,-21 43 16,0-22-16,0 22 0,22-64 15,-22 43-15,-21 20 0,21 1 16,0-21-16,-21 41 0,21-20 16,-21 0-16,0 63 15,-21 21 1,-21 22-16,21-22 0,21 0 16,-64 85-16,43-42 15,21-43-15,0 1 16,0 84-16,0-85 15,21 22-15,0-22 16,1-21-16,20 0 16,-21 0-16,21-21 0,22 0 15,-22 0-15,22 0 16,-22-21-16,0 21 0,22-63 16,-22 42-16,-21-1 0,64-62 15,-64 63-15</inkml:trace>
  <inkml:trace contextRef="#ctx0" brushRef="#br0" timeOffset="45758.53">21399 7599 0,'0'0'16,"0"21"-16,22-21 16,20 0-16,-21 0 15,64 21-15,-43-21 16,64 0-16,-64 0 15,1 0-15,62 0 0,-62 0 16,-22 0-16,21-21 0,-21 21 16,22 0-16,-22-21 0,-21 0 15,0 0 1,-21 21-16,-22-22 0</inkml:trace>
  <inkml:trace contextRef="#ctx0" brushRef="#br0" timeOffset="45931.44">21082 7387 0,'-21'0'0,"42"0"0,-63 0 0,20 0 15,1 0 1,21 21-16,21-21 47,1 0-47,20 0 0,-21 0 15</inkml:trace>
  <inkml:trace contextRef="#ctx0" brushRef="#br0" timeOffset="46216.27">22500 7430 0,'0'0'0,"0"-22"15,-21 22 1,0 0-16,0 0 16,-1 22-16,1-1 0,-21 42 15,21-20-15,0-1 0,-1 43 16,1-43-16,0 43 16,21-43-16,-21-21 15,21 21-15,0 22 0,0-43 16,0 21-16,21-20 15,85-1 1,-85-21-16,43 0 16,-22 0-16</inkml:trace>
  <inkml:trace contextRef="#ctx0" brushRef="#br0" timeOffset="46479.12">22902 7366 0,'0'0'0,"21"-21"0,22 0 0,-22 21 0,21 0 16,-21 0-16,22 0 0,-22 0 15,42 42-15,-41 0 0,-1-20 16,21 62-16,-21 22 16,-21-64-16,0 1 15,0 20-15,-21-20 0,0-22 16,-21 21-16,20-21 15,-20 0-15,-85 64 0,64-64 16,-22 22 0,43-43-16,-128 42 15</inkml:trace>
  <inkml:trace contextRef="#ctx0" brushRef="#br0" timeOffset="52375.04">677 10202 0,'0'-21'47,"21"21"-47,1 0 0,-1 0 16,0 0-16,0 0 0,0 0 15,22 0-15,41-21 16,-41 21-16,-22 0 0,42 0 15,-42 0-15,22 0 16,-64 0 15,-22-21-15,22 21-16,-21 0 0</inkml:trace>
  <inkml:trace contextRef="#ctx0" brushRef="#br0" timeOffset="52899.74">614 10139 0,'-21'0'16,"21"21"-1,-22 0 1,22 0-16,0 1 16,-21 20-1,21-21-15,-21 0 0,0 85 16,21-85-16,-42 43 15,20-43-15,1 64 16,0-85-16,0 21 16,21-42 15,0-1-15,21 22-16,0-21 0,0 0 15,-21 0-15,22 21 0,-1-21 16,42 0-16,-42-1 15,64 22-15,-43 0 16,-20 0-16,20 0 16,-21 22-16,21-22 0,1 42 15,-22 0-15,0-21 0,-21 22 16,0-1-16,0-21 0,-42 85 16,-1-64-16,22-20 15,-21 20-15,0-21 0,-1 0 0,-41 0 16,-43-21-1,84 0-15,1 0 0,-22 0 16,22 0-16,21 0 0,-43 0 16,43-21-16,0 21 15,21-21 1,0 0-16,0 0 16,21 21-16,0-21 15</inkml:trace>
  <inkml:trace contextRef="#ctx0" brushRef="#br0" timeOffset="53119.62">1185 10753 0,'0'0'0,"21"0"16,1 0-16,-1 0 0,0 0 15,-42 0 48,0 0-63,21-21 15,-22 21-15,22-22 0,-21 22 16</inkml:trace>
  <inkml:trace contextRef="#ctx0" brushRef="#br0" timeOffset="58035.79">2879 10160 0,'0'-21'0,"0"0"16,0 0-16,0-1 0,0 1 16,0 42 15,0 1-31,0-1 0,0 21 15,-22-21-15,22 43 0,0-1 16,-21 64-16,21-63 0,-21-1 16,21 1-16,-21-22 15,21 22-15,-21 41 16,21-83-16,-21 41 16,21-84-1,0 0-15</inkml:trace>
  <inkml:trace contextRef="#ctx0" brushRef="#br0" timeOffset="58280.65">3323 10033 0,'0'0'0,"21"-21"0,0 0 16,1 21-16,-22 21 15,0 0-15,0 21 0,0-20 16,0 20-16,-22 0 0,22 22 0,-21-22 15,21 64-15,0-43 16,-21-20-16,21 20 0,0-20 16,0-1-16,0 43 0,0-64 15,0 0-15,0 21 16,0-21-16,-21-21 16,-43 0-1,43 0-15</inkml:trace>
  <inkml:trace contextRef="#ctx0" brushRef="#br0" timeOffset="58775.43">2857 10647 0,'0'0'0,"-21"0"0,0-21 0,21 0 15,0-1-15,42 22 16,-20-21-16,62 0 16,-41 21-16,62-42 15,-62 42-15,20-21 16,64-22-16,-63 22 15,126-42-15,-147 63 16,-1-22-16,-21 22 0,21 0 0,-20 0 16,-22 22-1,0 41 1,0-42-16,-22 22 0,1 41 16,0-63-16,0 64 15,21-43-15,0-20 0,0 41 16,0-42-16,63 43 15,-20-64-15,-22 0 16,21 0-16,-21 0 0,85 0 16,-63-21-16,-1-1 0,21-20 15,-41 0-15,41-22 16,-42 43-16,-21-21 0,0-1 16,0-41-16,0 41 0,-21-41 15,0 41 1,-64-20-16,-63 42 15,42 63 1,64-21 0,21 0-16,-43 106 15,64-63 1,0-22-16,0-21 0,0 43 16,0-43-16,106 21 15</inkml:trace>
  <inkml:trace contextRef="#ctx0" brushRef="#br0" timeOffset="59307.14">4508 10393 0,'0'-21'0,"0"42"32,0 0-32,0 0 15,0 22-15,0-22 0,-21 21 0,0 22 16,21-43-16,-21 21 15,21 22-15,0-43 0,0 0 16,0 0-16,0 0 0,21-21 31,-21-21-15,21 0-16,0 0 0,1 0 16,-1-1-16,0 1 0,0-21 15,-21 21-15,64-85 16,-43 85-16,-21 0 0,21-1 15,-21 1-15,21 21 0,0 21 16,-21 1-16,43 41 16,-43-21-16,42 22 15,21-1 1,-41-41-16,20-22 0,0 0 16,43 0-1,-43 0-15,-21 0 16,22-43-16,-22 22 0,0 0 15,-21 0-15,0-22 16,0 22-16,0-85 0,0 64 16,-21 0-16,-21-22 15,20 43-15,1 0 16,0 21-16,0 0 0,0 21 16,21 0-16,0 0 15,0 1-15,21-1 16,0-21-16,21 0 0,1 0 15</inkml:trace>
  <inkml:trace contextRef="#ctx0" brushRef="#br0" timeOffset="59547">6498 9843 0,'21'-22'0,"-42"44"0,42-22 31,-21 21-31,-21 21 15,0-21-15,21 22 0,0-1 16,-21-21-16,0 21 0,21 1 0,-22-1 16,22 43-16,0-43 15,-21 0-15,0 64 16,21-21-16,0-64 16,0 0-1,-21-21-15,0 0 16,0-21-16</inkml:trace>
  <inkml:trace contextRef="#ctx0" brushRef="#br0" timeOffset="59967.42">6054 10329 0,'0'-21'0,"0"42"0,0-63 15,0 21-15,0 0 16,21 21-16,21-21 16,0 21-16,-20-22 15,20 1-15,0 21 0,1-21 16,126-21-16,-106 42 15,-20-21-15,63-1 0,21 22 32,-106 0-32,0 0 0,-21 22 15,0-1-15,-21 21 16,-43 64 0,43-85-16,0 21 0,0 64 15,21-63-15,0-1 16,0-21-16,21 0 0,42-21 15,22 0 1,-43 0-16,22-21 16,-22 0-16,-21 0 0,43-43 15,-43 22-15,0 21 0,-21-85 16,0 64 0,0-1-16,0 22 0,-21-21 15,0 21-15,-21-1 0,-1 1 0,-63 21 16,85 0-1,-63 21-15,62-21 0,1 22 16,-21-1-16</inkml:trace>
  <inkml:trace contextRef="#ctx0" brushRef="#br0" timeOffset="60561.45">8318 10054 0,'22'-21'16,"-1"0"-1,0 21-15,0-21 0,0 0 16,0-1-16,43-41 0,-22 21 16,85-64-1,-63 0 1,-64 85-16,0 0 0,-64-43 16,22 64-16,-64 0 15,43 0-15,-128 85 16,128-64-16,-1 0 0,1 21 15,20 1-15,-41 63 16,84-85-16,0 21 0,21 22 16,0-22-16,0-21 0,21 21 15,43 1-15,42 41 16,-21 1 0,-64-43-16,-21-20 0,1-1 15,-22 42-15,-43 22 16,22-64-16,-21-21 15,-64 42-15,42-42 0,-20 0 16,20 0-16,-63 0 16,-63-42-1,147 21-15,-41-21 16,63 20-16,-1-20 0,1 0 16,21 21-16,0-43 15,43 64-15,-22-21 0,63-21 16,-41 20-16,20 1 0,64 0 15</inkml:trace>
  <inkml:trace contextRef="#ctx0" brushRef="#br0" timeOffset="61335.01">8615 9948 0,'21'0'16,"-42"0"-16,63 0 0,-42 22 0,0 20 16,0-21-16,0 21 15,-21-20-15,21 20 16,-21 21-16,0-41 0,21 20 15,0 21-15,0-20 16,0-1-16,-22 22 0,22-43 16,0 0-16,0 0 0,0 0 15,22-21 1,-1-21 0,0 0-16,42-64 15,-63 64-15,43-42 16,-22 20-16,42-63 15,-41 85-15,-1-21 0,21 21 16,-42 0-16,21 42 16,-21 21-1,0 43 1,0-64-16,0 21 16,0 22-16,0-43 0,21 42 15,1-41-15,-22-1 16,42 0-16,43-21 15,-64 0 1,21 0-16,0-42 0,1 20 16,-22 1-16,21-21 0,-21 0 15,1 20-15,-1-62 16,0 41-16,-21-62 16,0 62-16,0 1 0,0 21 15,0 0-15,-21-22 16,0 43-16,-1 43 15,22-22-15,0 21 0,0 22 16,0 84 0,0-127-16,22 85 15,-22-85-15,21 0 16,0-21-16,0 21 0,0-21 16,43 0-16,-22 0 0,0 0 0,22-42 15,-22 21 1,43-43-16,-22-63 15,-63 106 1,0-64 0,0 64-16,0 42 15,0 1-15,-21-1 16,21 0-16,-21 21 16,0 1-16,21 20 15,-21-42-15,21 43 16,0-43-1,21-42 17</inkml:trace>
  <inkml:trace contextRef="#ctx0" brushRef="#br0" timeOffset="61498.91">9842 9885 0,'0'-21'0,"0"42"0,0-85 0,0 43 16,0 0-16,0 0 31,22 21 0,-1 0-31,0 0 0,21 0 0,-21 0 0,43 0 16,-22 0-16</inkml:trace>
  <inkml:trace contextRef="#ctx0" brushRef="#br0" timeOffset="61740.77">10541 9610 0,'0'21'0,"0"-63"0,0 63 0,0-21 32,-21 21-17,0 21-15,-1-21 0,22 22 0,-21 41 16,0-41-16,0-1 16,21 0-16,-21 22 0,0-22 15,-1 85-15,1 0 16,21-84-1,0-1 1,43-21 0,-43-42-1,0 0-15</inkml:trace>
  <inkml:trace contextRef="#ctx0" brushRef="#br0" timeOffset="62475.63">10118 10118 0,'0'0'0,"0"-21"0,0-1 15,21 22 1,0-21-16,0 21 0,43 0 16,-22-21-16,0 21 15,43-21-15,-43 0 0,64 0 16,-42-1-16,-1 22 0,1-21 16,-1 0-16,-21 0 15,22 0-15,21 0 0,-64 21 16,21 0-16,-63 0 15,-21 0 1,-64 84 0,85-63-16,-85 85 15,63-21 1,43-64-16,0 64 16,0-64-16,0 21 15,22-21-15,20-21 0,64 22 16,63-44-1,-127 22-15,64-42 16,21-64 0,-106 85-16,1-21 15,20-43-15,-42 43 0,21-85 16,-21 84-16,21-20 16,0-85-16,1 42 15,-22 127 16,0 85-31,0-64 16,0 128 0,-22-22-16,1-106 15,-21 64 1,42-64-16,0-21 0,-21 22 16,21-22-16,-21 0 15,-1-21 1,1-21-16,0-21 15,21 20-15,0 1 0,0-21 16,0 0-16,21 20 0,43-62 16,-43 63-16,64-43 15,-64 43-15,21 0 0,22 0 16,-22 21-16,-21 0 0,21 21 16,43 21-16,0 43 15,-64-64-15,0 64 16,-21-64-1,-21 0-15,-21 21 0,-1-21 16,1 1-16,-22-22 16,22 0-16</inkml:trace>
  <inkml:trace contextRef="#ctx0" brushRef="#br0" timeOffset="63244.08">13039 9631 0,'0'0'0,"0"-21"0,0-22 16,0 22 0,0 0-1,0 42 1,-22 0-16,22 1 0,-21 20 16,21 0-16,-21 22 0,21-1 15,0-20-15,-21 62 0,21-41 16,-21 63-16,0-85 15,21 22-15,0-43 0,0 0 16,0 0-16,-22 0 0,1-21 31,21-21-15,0 0-16,0 0 16,0 0-16,0-43 15,0 43-15,43-64 16,-22 43-16,106-64 15,84 22 1,1 126 0,-127 21-1,-64-20-15,-21-1 0,-42 43 16,-149 21 0,128-85-1,-1 0-15,1 0 0,20-21 16,-105 42-16,127-42 15,-21 0-15,20 0 16,22-21 0,22-21-16,-1 21 15,0 0-15</inkml:trace>
  <inkml:trace contextRef="#ctx0" brushRef="#br0" timeOffset="63541.73">14012 9483 0,'0'0'0,"21"-21"16,1-1-16,-22 1 15,-22 21 1,1 21-16,0 1 0,-85 147 16,85-106-16,0-20 15,0 20-15,0 1 16,-22-1-16,1 64 0,21-84 0,-85 147 15,64-148 1,-64 128-16,63-128 16,-20 22-16,42-43 15,0 0-15,-1 21 0,1-42 16,64 0 0,-22-21-16,0 0 15,21 0-15,1-22 0,20-20 16</inkml:trace>
  <inkml:trace contextRef="#ctx0" brushRef="#br0" timeOffset="64039.45">14160 9927 0,'22'-21'15,"-44"42"-15,65-63 0,-22 42 0,0 0 16,-21 21-16,-21 43 16,0-22-16,0-21 15,-1 21-15,1 1 16,0-1-16,-42 22 0,63-22 0,-22 0 15,-20 22 1,42-43-16,0 0 0,21-21 16,0 0-1,64-42 1,-43 21-16,22-22 0,-1-20 16,-20 42-16,20-43 15,-42 43-15,64-43 16,-64 64-16,-21 22 31,0-1-31,0 0 0,0 21 16,0 1-16,0-22 0,21 42 15,22-20-15,41-1 16,-41-42-16,-1 0 16,0 0-16,1 0 15,-1 0-15,43-21 0,-64 0 0,64-43 16,-85 22-1,0-1-15,0-41 16,-43-22-16,1 42 16,21 43-1,0 0-15,-43 0 16,43 21-16,-43 21 16,43 0-16,0-21 15,21 21-15</inkml:trace>
  <inkml:trace contextRef="#ctx0" brushRef="#br0" timeOffset="64346.31">16468 9610 0,'-22'0'0,"44"0"0,-44-21 16,22-1-16,0 1 15,22 21-15,41-21 16,-21 21-16,1-21 0,-1 21 0,0 0 16,1 0-16,126-21 15,-21 21 1,-105 0-16,-1 0 0,21 0 15,-41 0-15,-1 0 16,-42 0-16,-22 0 16,1 0-16</inkml:trace>
  <inkml:trace contextRef="#ctx0" brushRef="#br0" timeOffset="64557.19">16849 9483 0,'0'21'15,"0"-42"-15,-22 63 0,-20-21 0,21 127 16,0-63-1,0-21 1,21-22-16,-43 106 16,22-106-16,0 43 15,21-64-15,-21 106 16,21-84 0,0-22-16,21-21 15,0 0-15,64 0 16,-64 0-16,21-21 0</inkml:trace>
  <inkml:trace contextRef="#ctx0" brushRef="#br0" timeOffset="64977.97">17420 10033 0,'0'0'0,"42"-42"0,1 21 0,20-64 16,-42 64-16,1-64 16,-22 64-1,-22 0-15,1 0 0,0 21 0,-21 0 16,-43 21-16,43 21 0,-1-21 15,1 22-15,0-1 0,-1 0 16,1 1-16,-43 41 16,64-41-16,-42 62 0,63-83 15,0 41 1,42-42 0,-21-21-16,0 0 0,22 0 15,84-63 1,-85 42-16,64-43 15,-85 22-15,43-22 16,-43 43-16,0-21 0,42-22 16,-41 43-1,-22 42-15,0 43 16,-22-43-16,-20 64 16,42-64-16,0 42 15,0-42 1,0 1-16,21-22 0,43 0 15,-22 0-15,0 0 16,-20-22-16,-1 22 16,21-63-16,-21 42 15</inkml:trace>
  <inkml:trace contextRef="#ctx0" brushRef="#br0" timeOffset="65442.62">17992 9483 0,'21'-64'0,"-42"128"0,42-149 0,0 64 15,-21 42 1,0 0-16,0 22 0,-21-22 16,0 42-16,21-20 0,-22 126 15,22-127-15,0 106 16,0 22 0,0-107-1,0-42 1,0 1-16,0-1 15,0-42 1,0-1 0,-21 1-16,21 0 0,-21-21 15,21-43-15,21 43 16,22-22 0,-22 43-16,0-21 0,64-22 15,-43 43-15,43 21 16,-64 0-16,85 21 15,-64 0-15,0 64 16,-42 0 0,-21-43-16,-64 22 15,43-64-15,-64 42 16,-42-21 0,106-21-16,21 0 15,21-21 1,21 21-1,0-21-15,0 0 0,21-1 0</inkml:trace>
  <inkml:trace contextRef="#ctx0" brushRef="#br0" timeOffset="65798.28">19113 9800 0,'0'0'0,"22"-21"15,-22 0-15,0 0 0,0 0 16,0-1-16,0 1 15,-43 21-15,22 0 0,-21 0 16,-1 0-16,1 21 0,-43 22 16,43-22-16,0 0 0,-22 43 15,43-43-15,21 42 16,21-20-16,22-22 16,-1-21-16,-21 0 15,21 21-15,1-21 0,-1 0 16,22 42-16,-43-42 0,0 21 15,21 1-15,-42 20 16,0-21 0,0 0-16,-84 0 15,-22 1 1,-42-22 0,105 0-16,1 0 15,21 0-15,21-22 16,42 22-16</inkml:trace>
  <inkml:trace contextRef="#ctx0" brushRef="#br0" timeOffset="65967.2">19325 10266 0,'-21'0'62,"0"0"-62,0 0 16,-1 0-16</inkml:trace>
  <inkml:trace contextRef="#ctx0" brushRef="#br0" timeOffset="66911.92">698 12171 0,'22'-21'0,"-44"42"0,65-63 16,-1 20-16,-21-20 0,0 21 0,1-21 16,-22 20-16,0 1 0,0 0 15,0 0-15,-43 21 16,22 0-16,-21 0 0,-43 21 16,22 0-16,20 22 0,-20-22 15,-1 21-15,22 0 16,-64 64-16,64-42 0,21-1 15,-22 22-15,43-22 16,0 22-16,21-43 16,22-20-16,41 41 0,-41-63 15,84 21 1,-64-21-16,1 0 0,63-21 0,-85 0 16,43 0-1,-43 0-15,-21-1 0,0 1 16,-21 0-16,-21 0 0,0 0 15,-21 21-15,-1-21 0,-62 21 16,41-22-16,1 22 0,-64 0 16,84 0-16,-63 22 15,85-1-15,-42 42 16,63-42-16,0 1 16,0-1-16,0 0 0,21 0 0,21 21 15,1-42-15</inkml:trace>
  <inkml:trace contextRef="#ctx0" brushRef="#br0" timeOffset="67083.35">1270 12510 0,'-21'0'31,"0"0"-31,21 21 15,21-21 1,0 0-16</inkml:trace>
  <inkml:trace contextRef="#ctx0" brushRef="#br0" timeOffset="68158.78">2582 11832 0,'0'0'0,"0"-21"16,0 42 0,0 0-16,0 1 15,0-1-15,0 21 0,0 22 16,0-22-16,0 106 15,0-84-15,0-22 0,0 43 16,-21-1 0,21-63-16,0 1 0,0-1 15,0 0-15,21-21 16,-21-21 0,21 21-16,1-21 0,41-43 15</inkml:trace>
  <inkml:trace contextRef="#ctx0" brushRef="#br0" timeOffset="68373.66">2984 11938 0,'22'-42'0,"-44"84"0,65-127 16,-43 22-16,0 42 15,0-22-15,0 65 16,0 20 0,0-21-16,-21 64 15,21-22-15,0-20 0,0 84 16,0-85-16,0 106 15,0-106-15,0 43 16,0-43-16,0 1 16,0-22-16,-22-21 15,1 0-15,0 0 0,0 0 16</inkml:trace>
  <inkml:trace contextRef="#ctx0" brushRef="#br0" timeOffset="68877.87">2561 12361 0,'0'0'15,"-21"-21"-15,0 0 0,0 21 16,42 0 0,42 0-16,-20 0 15,84 0 1,-64 0-16,106 0 16,-105-21-16,63-21 15,-64 20-15,86-20 16,-107 21-16,-21 0 0,0 0 15,0 21-15,-42 21 16,0 0 0,0 21-16,0-21 0,0 64 15,-1 21 1,22-85-16,0 21 0,0 22 16,0-43-16,22 0 0,20 22 15,0-43-15,1 0 16,20 0-16,1 0 15,63-22-15,-85 1 16,0 0-16,22-42 0,-22 41 16,0-62-16,-20 41 15,-22 1-15,0-43 16,-22 43-16,-20 0 0,21-1 16,-21 1-16,-149-64 15,128 106-15,-43 0 16,-42 127-1,126-106-15,1 22 0,21 41 16,21 22 0,1-63-16,83-1 15,-41-42-15,21 0 16,-22 0-16</inkml:trace>
  <inkml:trace contextRef="#ctx0" brushRef="#br0" timeOffset="69390.3">4297 12065 0,'0'-21'16,"0"42"-16,0-63 0,0 63 16,0 0-1,-21 21-15,-1-20 0,22 20 16,-21 0-16,0 64 16,21-85-16,-42 64 15,42-64-15,0 21 16,21-42-1,0-42 1,0 21-16,0 0 0,22-22 16,41-84-1,-62 85-15,-1 0 16,-21 21-16,42-1 16,-42 44-16,0-1 0,21 21 15,-21 0 1,21 22-16,-21-43 0,22 64 15,-1-64-15,0 0 16,0 0-16,43 0 16,63-21-16,-85 0 15,106-21-15,-84 0 16,20-21 0,-63 21-16,1-1 0,20-83 15,-42 62-15,0-41 16,-64-43-1,43 105-15,-21-20 0,21 21 0,-22-21 16,22 20-16,0 22 16,0 22-1,21-1-15,0 0 0,42-21 16,-21 21-16,64-21 16</inkml:trace>
  <inkml:trace contextRef="#ctx0" brushRef="#br0" timeOffset="69640.16">6308 11515 0,'21'-21'16,"-42"42"-16,21-21 15,-22 21 1,-41 85 0,-1 63-1,43-127-15,0 22 0,-21 63 16,42-85-16,0 106 15,0-63 1,0-64-16,42 0 16,-21-21-16,0 0 15,1 0-15,-22-42 16,-22 21-16</inkml:trace>
  <inkml:trace contextRef="#ctx0" brushRef="#br0" timeOffset="70024.94">5842 12044 0,'-42'-42'15,"42"20"-15,127 149 0,-212-190 0,43-22 0,42 64 16,21 21-16,0-21 16,21 21-16,22-21 0,-1 21 15,170-43 1,-127 22 0,-43 0-16,1 21 0,63 0 15,-106 0-15,0 0 16,-21 21-16,0 0 15,-21 22-15,-64 63 16,64-64-16,-42 64 16,63-64-16,0 22 15,0-43-15,0 0 0,21 21 16,21-42-16,-21 0 0,64 0 16,-43 0-16,107 0 15,-107-21-15,85-64 16,-85 64-1,-21-21-15,1 21 0,-22-22 16,0 1-16,0-43 0,-22 43 0,-62-64 16,41 85-16,22 0 15,-85 0 1,-42 21-16,127 0 16,0 0-1</inkml:trace>
  <inkml:trace contextRef="#ctx0" brushRef="#br0" timeOffset="70789.5">8382 11663 0,'0'0'0,"0"-21"16,-21 21-16,0 0 16,-1 0-16,1 0 15,0 0-15,-21 0 16,21 21-16,-1 0 0,-62 64 16,41-64-16,22 21 15,0 22-15,-21-22 0,21 43 16,21-43-16,0 0 0,0 43 15,0-64-15,84 43 16,-63-64-16,22 0 0,41 0 16,-41 0-16,-1-21 0,43-22 15,-43 22-15,64-21 16,-85-1-16,21 1 0,1-85 16,-43 85-16,-21-22 15,-1 22-15,-83-64 16,62 85-16,1 0 15,-64 0-15,64 21 16,-1 0-16,22 0 0,-21 21 16,0 42-16,84-42 15,-21 1 1,21-22-16,43 0 16,-21 0-16,63 0 0,-64-22 15,22 1-15,-1 0 0,65 0 16,62-43-1,-168 64-15,-1 0 0,21-21 16,-63 64 0,0-22-16,-42 85 15,-43 105 1,85-147-16,-63 126 16,42 43-1,21-148-15,-21-1 16,-22 170-16,22-169 15,0 63-15,0-63 16,-22 105-16,43-126 16,-21-22-16,21 22 0,0-43 15,0 0-15,21-42 16,22-64 0,-1-42-1,-21 0-15,0 64 0</inkml:trace>
  <inkml:trace contextRef="#ctx0" brushRef="#br0" timeOffset="71046.35">9038 12044 0,'0'-64'0,"0"128"0,0-191 15,0 85-15,-21-22 0,21 43 0,0-64 16,0 22 0,21 42-16,-21-1 0,85 1 15,42 21 1,-106 0-1,21 21-15,-21 1 0,43 20 0,-64 43 16,0-64 0,-21 21-16,-22-21 0,22 0 15,-63 22-15,41-22 0,1 0 16,-43 0 0,22 0-1,84-63 1,21 21-16</inkml:trace>
  <inkml:trace contextRef="#ctx0" brushRef="#br0" timeOffset="71722.96">9546 11726 0,'21'0'16,"0"0"-16,1 0 15,-1 0-15,0 0 16,21-21-16,43 0 15,-43 0-15,1 0 16,-22 0-16,0-1 0,0 1 16,0 0-16,-21-21 0,0 21 15,-21-1 1,0 22-16,-85 0 16,21 64-1,43-43-15,-21 64 16,41-64-16,22 64 15,0-64-15,43 42 16,-22-42-16,42 1 16,1-22-16,-1 0 15,1 0-15,63-22 16,0-41 0,-85 21-16,-21 20 0,64-83 15,-85 62-15,21 22 16,-21-21-16,21 21 15,-21-1-15,0 65 16,0-22 0,-21 42-16,0-41 0,0 83 15,21-83 1,-21-1-16,-22 42 16,43-42-16,0 1 15,-21-22-15,21-22 16,0 1-1,0 0-15,0-21 16,21 21-16,1-1 0,20-62 16,-21 41-16,21 1 0,-20 0 15,20-1-15,0 22 0,85-21 16,-84 42-16,-1 0 0,21 42 16,-41 1-16,-1 62 15,-21 1 1,-43-42-1,-20-1-15,42-42 16,0 1-16,-1-22 16</inkml:trace>
  <inkml:trace contextRef="#ctx0" brushRef="#br0" timeOffset="72939.27">12467 11409 0,'-21'21'0,"42"-42"0,-63 84 0,21-41 15,-1 20-15,-20 0 0,0 22 16,21-22-16,-1 0 15,1 1-15,-42 20 0,42-20 16,-22 20-16,22-21 16,0-20-16,0 20 15,0-42-15,-1 0 16,22-42 0,0-64-1,0 63-15,64-84 16,-43 85-16,43-43 15,-43 43-15,21 0 0,43-43 16,-43 64-16,22 42 16,-22 21-1,-42 1-15,0-22 0,21 106 16,-21-106-16,21 106 16,-21-85-16,21 64 15,22-42 1,-22-43-16,0 0 15,21-21-15,1 0 16,20 0-16,-20-21 0,-1 0 16,0 0-16,43-22 0,-43 22 15,22-64-15,-22 64 16,43-127-16,-64 106 16,0-106-1,-21 105-15,0 22 0,0-21 16,-21 21-16,-64 42 15,64 21-15,-64 64 16,43-64-16,21 1 16,-21 41-16,42 43 15,0-84-15,0 62 16,21-83-16,42 20 16,-20-21-16,-1-21 0,127 0 15,-126-21-15,62-21 16,-62 20-16,84-62 15,-85 63 1,0-22-16,-20 1 0,20-22 0,0 1 16,-42 42-16,0 0 15,0-1 1,0 44 0,0-1-16,0 42 15,-42 22 1,42-64-16,0 0 0,0 22 15,0-22-15,0 0 0,0 0 16,85-21 0,-1 0-1,-63 0-15,64-63 16,-43 41-16,64-62 16,-63 41-1,-43 65 16,-22-22-31,1 21 0,0 0 16,0 21-16,21 22 16,0-43-16,0 0 15,0 0-15,63 0 0,-41 1 16,62-22 0,-63 0-16,149 0 15,-86-22 1,-62 1-16,-1 0 0,21-21 15,-42-1-15,0 22 0,0-85 16,0 64-16,-42-21 16,21 20-16,-64-41 15,64 84-15,0-22 16,-1 22 0,22 22-16,22-22 15,-1 21-15,0-21 0,21 0 16,-21 0-1,64 0-15</inkml:trace>
  <inkml:trace contextRef="#ctx0" brushRef="#br0" timeOffset="73239.09">16002 11367 0,'-21'0'0,"42"0"0,-21 0 31,21-22-31,21 22 16,1 0-16,20 0 0,1 0 15,84-21-15,-85 21 0,1 0 0,21 0 16,-22-21-16,1 21 15,41-21-15,-62 21 0,-1 0 16,-21 0-16,0-21 0,-21-22 31,-21 43-31,-42-21 0</inkml:trace>
  <inkml:trace contextRef="#ctx0" brushRef="#br0" timeOffset="73421.99">16531 11197 0,'21'0'0,"-63"0"0,63 0 0,-63 21 0,21 1 16,-1 20-16,1-21 0,-21 64 15,42-22-15,0 22 16,-21-22-16,21-20 0,-21 105 16,-22-21-1,43-85-15,-21 1 0,21 20 16,-21-42-16,21 0 16,-21 22-16,42-43 15,0 0-15,0-21 16</inkml:trace>
  <inkml:trace contextRef="#ctx0" brushRef="#br0" timeOffset="73891.72">17018 11811 0,'42'-21'0,"-84"42"0,105-63 0,-41 21 16,-1-1-16,0-41 15,-21 42-15,0 0 0,0-43 16,-21 43-16,0 0 0,-22 21 15,1 0-15,-22 21 16,43 0-16,-21 0 0,-64 85 16,-21 63-1,106-126-15,0-1 16,21 0-16,21 64 16,0-85-16,43-21 15,-22 0-15,-21 0 16,64 0-16,-22-21 15,1-21-15,-22 21 0,43-85 16,-64 64 0,0 20-16,0-105 15,0 85 1,-21 21-16,0 0 0,0 42 16,-42 21-1,21 1-15,0-22 0,0 0 16,21 21-16,-22-21 0,22 22 0,0 20 15,0-42-15,0 64 16,22-85-16,20 42 16,0-42-16,85 0 15,-84 0-15,-1 0 0,64-42 16,21-64 0</inkml:trace>
  <inkml:trace contextRef="#ctx0" brushRef="#br0" timeOffset="74306.48">17886 11409 0,'0'-42'0,"0"-22"16,0 22-16,0 21 0,0-22 0,0 22 16,-21 21-16,21 21 15,-43 43-15,22-22 16,21 0-16,-42 64 16,21-63-16,21 62 0,-22-62 15,22 20-15,0-20 0,-21-1 16,21 0-16,0 85 15,0-106-15,0 64 16,0-64 0,0-42-1,0 0-15,0 0 16,0-22-16,0 22 0,21-42 16,1 20-16,62-62 15,-41 62-15,41-20 16,-41 42-1,-1-1-15,85 22 0,-85 0 16,1 43-16,-22-1 16,-21-21-16,0 43 0,-64 84 15,22-127 1,0 21-16,-1-20 16,1-1-16,-22 0 0,-63 0 15,22 0-15,-86-21 16,128 0-16</inkml:trace>
  <inkml:trace contextRef="#ctx0" brushRef="#br0" timeOffset="75161.02">254 13441 0,'21'0'16,"-21"21"-16,21-21 15,0 0-15,1 0 0,-1 21 0,0-21 16,0 0-16,0 21 0,0-21 15,1 0-15,20 0 0,-21 0 0,64-21 16,-43 0-16,64-42 16,-64 41-1,43-20 1,-64 21-16,0 21 16,-21 21-1,0 0-15,-42 64 16,21-22-16,-43 128 15,64-128-15,-21 64 16,21-84-16,-21 20 0,0 22 16,0 21-1,21-85-15,0 0 0,0 0 16,0-42 15,0 0-31,0 0 0</inkml:trace>
  <inkml:trace contextRef="#ctx0" brushRef="#br0" timeOffset="75323.92">296 14034 0,'0'0'0,"21"0"0,1 0 16,-1 0-16,21 0 16,-21 0-16,85 0 15,-42 0-15,-1 0 0,106-22 16,-105 1-16,63-21 15,-85 21-15,22 21 0</inkml:trace>
  <inkml:trace contextRef="#ctx0" brushRef="#br0" timeOffset="75475.1">1545 13758 0,'21'0'47,"0"0"-47,1-21 16,-1 21-16,21 0 0,-21-21 0</inkml:trace>
  <inkml:trace contextRef="#ctx0" brushRef="#br0" timeOffset="75739.12">2836 13314 0,'21'0'0,"-42"0"0,42 21 16,-21 0-16,0 22 0,0 41 15,-21 64 1,0-84-16,21-22 0,-21 64 16,0-42-16,0 20 15,21-41-15,-22-1 16,-20 64-16,42-43 15,0-42-15,0 1 16,85-86 0,-43 43-1</inkml:trace>
  <inkml:trace contextRef="#ctx0" brushRef="#br0" timeOffset="75958.99">3154 13462 0,'0'-42'16,"0"84"-16,21-127 0,-21 64 0,0 0 15,0 0 1,0 42-16,0 0 0,0 22 16,0-1-16,0 0 0,0 22 0,0 42 15,0-43-15,0 43 16,0-43-16,0-20 0,0 63 16,0-64-16,0 0 15,0-21 1,-21-21-16,0 0 15,-1 0-15,1 0 16,0-21-16,-21 21 0,21-21 0</inkml:trace>
  <inkml:trace contextRef="#ctx0" brushRef="#br0" timeOffset="76423.72">2688 13928 0,'-21'0'0,"169"63"16,-275-126-16,127 63 15,21 0-15,43 0 16,-22 0-16,43-21 15,-43-1-15,22 22 0,63-42 16,-64 21-16,22 0 0,63-22 16,-85 1-16,1 21 0,-1 0 15,1-22-15,-43 22 0,64-42 16,-106 63 15,-1 21-31,1 21 0,0-21 16,0 22-16,21-1 0,-21 85 15,21-85-15,0-20 16,0 20-16,0 0 0,0-21 16,21 22-16,0-22 0,0-21 15,0 0-15,43 0 0,-22 0 16,43 0-16,-43-21 16,-21 0-16,64-22 15,-64 1-15,43-64 16,-64-63-1,-43 126-15,-41-84 16,41 106-16,-41-21 16,41 42-16,1 0 0,-43 21 15,1 127 1,84 0 0,0-105-16,0-1 0,42 22 15,85-22 1</inkml:trace>
  <inkml:trace contextRef="#ctx0" brushRef="#br0" timeOffset="76929.09">4445 13547 0,'0'-21'0,"0"42"0,0-85 16,0 43-16,0 0 0,21 21 15,-21 42 1,0 22-1,0-22-15,0 43 16,0-22-16,-21 43 16,21-64-16,0-20 0,0 41 15,0-42-15,21-42 32,0 0-32,0 21 0,1-64 15,-1 43-15,63-63 16,-62 41-16,41-41 15,22 41 1,-85 64 0,21 22-16,0-22 15,0 21-15,22 85 32,-43-106-32,63 43 15,-42-43-15,43-21 16,-22 0-16,0 0 0,22 0 15,-43 0-15,0-21 0,22-21 16,-43-64 0,-43 0-1,22 64-15,-21-43 16,21 43-16,-1 20 0,1-20 16,0 21-16,21 0 0,-21-22 15,21 22 1</inkml:trace>
  <inkml:trace contextRef="#ctx0" brushRef="#br0" timeOffset="77207.92">6286 13229 0,'0'0'0,"-21"0"16,21-21-16,21 21 16,1 0-1,-1 0-15,21 0 0,-21 0 16,22 0-16,-22 0 0,21 0 0,0 0 16,1-21-16,20 21 0,22 0 15,-43-21-15,43 21 16,-64 0-16,-21-21 15,-42 21 1,21 0-16</inkml:trace>
  <inkml:trace contextRef="#ctx0" brushRef="#br0" timeOffset="77404.81">6477 13123 0,'85'0'0,"-170"22"16,85-44-16,0 65 0,0-22 0,0 0 15,0 0-15,0 0 0,0 22 16,0 41-16,0 43 15,0-63-15,0 84 16,0-106-16,0 43 16,0-43-16,0-20 0,0 41 15,0-42-15,0 0 16,21-21-16,43-21 16,-43 21-16,21-21 15</inkml:trace>
  <inkml:trace contextRef="#ctx0" brushRef="#br0" timeOffset="77723.63">6964 13568 0,'21'-21'0,"-42"42"0,42-63 0,-21 20 16,0 1-16,0 42 15,-21 22 1,0-22-16,-22 42 0,43-20 16,0-1-16,-21 0 0,21 1 15,0-1-15,0 22 0,21-22 16,0-21-16,64 43 15,-43-64-15,43 0 16,-43 0-16,1 0 0,-1 0 0,43-22 16,-43 1-16,22-21 15,-43 0-15,-21-22 16,0 43-16,0-21 0,-85-64 16,64 85-16,-106-43 15,85 43-15,-22 21 16,22 0-16,-1 0 15,-20 21-15,42 0 0,0 0 16,21 1-16,0-1 16,21-21-16</inkml:trace>
  <inkml:trace contextRef="#ctx0" brushRef="#br0" timeOffset="78221.3">8467 13335 0,'-106'0'31,"212"0"-31,-233 0 0,105 0 0,1 0 0,0 0 0,0 64 15,21 20 1,0-41-16,0-1 16,42 106-16,-21-106 15,1 1-15,20 41 16,21 1-16,-41-85 16,-1 21-16,85-21 15,-64 0-15,21-21 16,-20 0-16,41-64 15,-62 43-15,-1 0 0,0-43 16,-21-63 0,-21 105-16,-22-20 0,-62-64 15,-1 85 1,21 20-16,43 22 0,-43 22 16,22 62-1,63-41-15,-22 41 16,22-41-16,43 105 15,-43-127 1,63 0-16,-20-21 16,-22 0-16</inkml:trace>
  <inkml:trace contextRef="#ctx0" brushRef="#br0" timeOffset="78472.16">9271 13314 0,'21'-21'16,"-42"42"-16,42-63 0,-21 20 0,0 44 15,-21-1 1,21 21-16,0 0 0,-21 1 16,0-1-16,21 22 0,-22-1 0,22 1 15,0 20-15,0-20 0,-21 63 16,21-43-16,0 128 16,-21-127-16,21 42 15,0-43-15,0-20 0,-21 84 16,21-106-16,0 43 15,0-64-15,0-42 32,0 0-32</inkml:trace>
  <inkml:trace contextRef="#ctx0" brushRef="#br0" timeOffset="78757.02">9229 13695 0,'0'-64'0,"0"128"0,-22-191 0,22 63 15,0 1-15,0-43 16,0 64-16,64-64 16,42 64-1,0 42 1,-64 21-16,-21 0 0,43 42 16,-43-41-16,-21 83 15,0-62-15,-21-1 16,-64 43-16,0-22 15,43-42-15,-64 22 16,64-43-16,21 0 16,-1 0-16,22-21 15,0-1-15,22 22 16,20-21-16,-21 0 0</inkml:trace>
  <inkml:trace contextRef="#ctx0" brushRef="#br0" timeOffset="79091.82">9715 13483 0,'22'0'0,"-44"0"0,65 0 16,-22 0-16,0 0 0,21 0 15,-20-21-15,20 0 16,-21 0-16,64-22 16,-64 22-16,0 0 0,21-21 15,-20-43 1,-22 64-1,-22 21-15,-20 0 0,0 0 16,-22 21-16,22 0 0,0 0 16,-22 43-16,22-43 15,-22 64-15,64-43 16,0-21-16,0 22 0,0-22 0,0 0 16,64 42-1,-43-63-15,64 0 16,84 0-1,-127-21-15,64-21 16,-64 0-16,64-1 0</inkml:trace>
  <inkml:trace contextRef="#ctx0" brushRef="#br0" timeOffset="79437.62">10562 13187 0,'-21'63'16,"42"-105"-16,-21 21 0,-21 42 15,0 0-15,0 0 0,-22 64 16,22-64-16,21 0 15,-21 1-15,0-1 0,21 21 16,0-21-16,-21 0 0,-1 1 16,22-1-16,-42 21 0,42-63 31,0 0-15,0 0-16,21-22 15,0 1-15,22-22 16,-1 22-16,0 0 0,-20-1 0,41 22 15,-21-21-15,1 0 0,84-1 16,-85 22-16,22 21 0,-22 0 16,0 21-16,1 0 0,20 85 15,-63-63-15,0-1 16,0 21-16,-21-20 0,-43 105 16,22-106-16,-43 43 15,64-64-15,21 21 16</inkml:trace>
  <inkml:trace contextRef="#ctx0" brushRef="#br0" timeOffset="80646.84">12340 13060 0,'0'0'0,"-21"-21"0,0 21 16,0-21-16,-1 42 16,22 0-1,0 0-15,0 0 0,0 22 0,0 20 16,0-21-16,-21 43 15,21-43-15,-21 1 16,-21 41-16,21-41 0,-22 20 16,22-42-16,0 1 15,0-22-15,-22 21 0,43-42 32,0-1-32,0 1 0,0-21 15,0 21-15,64-85 16,21 0-1,-43 64-15,64-64 16,-85 85-16,42 21 16,-41 0-16,41 0 15,-42 21-15,0 64 16,1-43-16,-1 21 16,-21 22-16,42-21 15,-42-22-15,21-21 16,0 0-16,22 22 0,20-22 15,-42-21-15,43 0 16,21-21-16,-64-1 0,21 1 16,0 0-16,1 0 15,-1 0-15,43-43 0,-43 22 16,-21 0-16,43-43 0,-22 21 16,-21-20-16,0 41 15,-21 1-15,0-21 16,-42 84-1,21 0-15,-64 85 16,64-85-16,0 21 0,-21 43 16,20-43-16,22 64 15,0 0 1,43-85 0,-22 0-16,0-21 0,21 0 15,22 0-15,-43-21 0,64 0 16,-64 0-16,21-22 15,22 1-15,-22 0 0,-21 21 16,22-64-16,-22 64 16,21-22-16,-42 1 0,21 21 0,0 0 15,1-22-15,-22 65 16,0 20 0,0 0-1,0 1-15,-22 41 16,1-63-16,21 43 15,21-1 1,1-63-16,20 0 16,-21 0-16,43 0 15,-43-21-15,63-21 16,1-64 0,-43 64-1,-20 21-15,-1 21 16,-21 21-1,-43 21-15,22 22 16,21-43-16,-21 0 16,21 42-16,0-41 15,42 20-15,1-21 16,-1-21-16,43 0 0,-43 0 16,0 0-16,64-21 15,-42 21-15,20-42 16,-62-1-16,20 22 0,-21 0 0,0-43 15,-21 22-15,0-43 16,0 43-16,0-64 16,-21 85-16,-64 0 15,64 21-15,-21 0 0,21 0 16,-22 0-16,22 0 0,-21 0 16,0 21-16</inkml:trace>
  <inkml:trace contextRef="#ctx0" brushRef="#br0" timeOffset="81320.72">15917 12869 0,'0'0'0,"0"22"31,-21 20-31,0-21 0,0 21 16,0 1-16,-1 41 15,1-41-15,0-1 0,-42 64 16,41-85-16,-62 85 16,63-64-16,-22-21 15,22 1-15,0-22 0,21-22 31,0 1-31,0 0 16,0 0-16,0 0 0,21 0 0,0-22 16,22-20-1,41-43-15,-41 64 16,-22-1-16,85-63 0,-64 85 16,21 21-1,-41 0-15,41 43 16,-63-1-16,0 85 15,0-21 1,0-64-16,0 64 16,0-85-16,42 21 15,-20-20-15,20-1 0,64-21 16,42-21 0,-106-1-16,106-41 15,-105 42-15,41-43 16,-62 22-16,-1 0 15,0-107-15,-21-20 16,-21 127-16,-64-64 16,-63 85-1,106 42 1,-22 42-16,22-20 16,-22 84-16,43-85 15,21-21-15,0 22 16,0-1-16,0-21 0,21 21 15,0-20-15,1-22 0,62 21 16</inkml:trace>
  <inkml:trace contextRef="#ctx0" brushRef="#br0" timeOffset="81526.06">16976 13187 0,'0'0'0,"-22"21"31,22 0-31,-21 0 0,-21 22 15,42-22-15,-21 0 16,0 0-16,21 0 0,-22 1 16,22-1-1,0-42 17,22 21-32,-22-22 15</inkml:trace>
  <inkml:trace contextRef="#ctx0" brushRef="#br0" timeOffset="81686.97">17081 12912 0,'0'0'0,"-21"21"31,0 0-31,21 0 16,-21 0-16,21 22 15,0-22-15,0 0 16</inkml:trace>
  <inkml:trace contextRef="#ctx0" brushRef="#br0" timeOffset="82507.5">17357 13081 0,'-149'0'16,"298"21"-16,-149-42 0,0 63 0,0-20 15,0-1-15,-22 0 0,22 21 16,-21 1-16,21-22 0,-21 21 15,0-21-15,21 43 16,-21-43 0,21 0-16,0-42 31,0 0-31,0 0 0,21-22 16,0 22-16,21-42 15,1-1-15,63-42 16,-85 85-16,42-21 15,1 21 1,-43 42-16,-21 0 0,21 42 16,-21-20-1,0 20-15,0-42 16,64 85 0,-43-85-16,21 1 15,-21-1-15,85 0 16,-64-21-16,64 0 15,-63 0-15,126-21 16,-106 21-16,-20-21 0,41-22 16,-41 22-16,-1 0 0,0 0 15,-20 0-15,-22-22 0,0-63 16,0 64-16,-64-21 16,43 20-16,-106 1 15,63 42-15,-84 21 16,106 0-1,-43 43-15,64-43 16,-21 21-16,-1 22 0,43-1 16,0-20-16,22-22 15,62 42-15,-63-63 16,85 0-16,-63 0 16,20 0-16,-21 0 15,-20-21-15,41-21 16,-42 21-16,22-43 15,-22 43-15,0-21 0,21-64 16,1 0-16,-22 42 0,0 1 16,0-1-16,21-63 15,-42 85-15,22 21 0,-22 0 16,-22 42 0,1 0-16,0 21 0,-64 107 15,43-44 1,21-41-16,0-22 0,21 106 15,0-105 1,0 20-16,0-20 0,0 20 16,21-42-16,42-21 15,-41 0 1,-1 0-16</inkml:trace>
  <inkml:trace contextRef="#ctx0" brushRef="#br0" timeOffset="82888.74">19262 12996 0,'0'-21'0,"0"42"0,0-63 0,0 21 16,-22 21-1,1 21-15,0 21 16,-21-20-16,21-1 0,-1 21 0,1 0 16,0-20-16,-42 83 15,41-20 1,44-21-1,-1-43-15,0-21 16,42 21-16,1-21 16,-22 0-16,1 0 15,-22 0-15,85-21 0,-64 0 16,43-64-16,-85 64 16,42-64-16,-42 43 15,0-85-15,-21 84 16,-22-20-1,1 42-15,21 0 0,-106 21 16,106 0-16,-22 21 16,1 0-16,21 0 0,0 21 0,-43 22 15,64-1 1,0-41-16,43-1 16</inkml:trace>
  <inkml:trace contextRef="#ctx0" brushRef="#br0" timeOffset="83556.21">20024 13039 0,'0'-21'15,"0"42"-15,0-85 0,0 43 16,0 0-16,-22 21 0,1 21 16,0 0-16,0 0 15,-43 43 1,43-22-16,0-21 0,0 22 0,0 20 15,0-20-15,21-1 16,0-21-16,0 43 16,42-43-1,-21-21-15,0 0 0,22 0 16,-22 0-16,21 0 0,22-43 16,-1 1-1,-42 21-15,22 0 0,-22 0 16,21-43-16,0 43 0,-20 0 15,-1-22-15,0 22 16,0 0-16,0 21 0,-21 21 16,-21 0-16,-21 22 15,21-22-15,-1 21 16,1-21-16,-21 22 16,42-22-16,-21 42 15,42-20 1,21-22-16,1 0 0,-22-21 15,0 0-15,21 0 0,22 0 16,42-42 0,-64 21-16,-21-1 0,0 1 15,22-127 1,-22 127-16,-21-106 16,-21 21-1,-1 85-15,1 21 0,21-21 16,-21 21-16,0 0 15,0 0-15,21 21 16,21-21 0,0 0-16,21 0 15,-20 21-15,62-21 0,-41 0 16,41 0-16,-41 0 16,20 0-16,1-21 0,-43 0 15,21 21-15,-21-21 16,-21-1-16,0 1 0,-21 21 0</inkml:trace>
  <inkml:trace contextRef="#ctx0" brushRef="#br0" timeOffset="84856.69">910 15134 0,'-21'0'16,"0"0"-16,0 0 15,-1 0-15,1 0 16,0 0-16,21-21 16,0 0-16,-21-21 15,21 20-15,0-41 16,0 42-16,0 0 15,0-1-15,0-20 0,42-21 16,1 20 0,-22 22-1,0 21-15,0-21 0,0 42 16,-21 0 0,0 22-1,0-22-15,0 21 0,-21 43 0,-21-43 16,21 0-16,-64 64 15,43-42-15,-107 84 16,44-21 0,83-106-16,22 64 15,0-64-15,64 0 16,-43-21-16,106 0 16,-63 0-16,84-42 15,-21-43 1,-85 64-16,43-85 15,-64-21 1,-21 106-16,-64-85 16,-41 43-1,62 63 1,-63 0-16,85 0 16,-42 42-1,20-21-15,1 43 16,42-1-1,0-42-15,0 0 0,21 1 16,0-1-16,43 0 16,-43-21-16,0 0 0</inkml:trace>
  <inkml:trace contextRef="#ctx0" brushRef="#br0" timeOffset="85131.53">1778 15240 0,'0'0'0,"-21"0"31,0 0-31,-1 0 16,1 0 15,0 0 16</inkml:trace>
  <inkml:trace contextRef="#ctx0" brushRef="#br0" timeOffset="87147.97">3069 14838 0,'0'-21'16,"-21"21"-16,21-21 0,-21 21 15,21-22 1,0 44 0,0 20-1,0-21-15,0 21 0,0 1 16,0 63-16,0-43 0,0-21 15,0 22-15,0 42 16,0-64-16,0 0 0,0 1 0,0-1 16,0-21-16,-21 43 15,21-43-15,0-42 32,0 0-32,21-1 0</inkml:trace>
  <inkml:trace contextRef="#ctx0" brushRef="#br0" timeOffset="87406.8">3598 14732 0,'0'0'0,"21"-21"0,1 0 0,-1 0 16,-21 42 0,0 0-16,0 0 0,0 21 15,0 1-15,-21-1 16,21 22-16,-22 84 15,22-85-15,-21 22 16,21-43-16,0 64 16,0-64-16,0-20 0,0-1 15,0 0-15,-21 0 16,0-21 0,0 0-16,0 0 0,-22-21 15</inkml:trace>
  <inkml:trace contextRef="#ctx0" brushRef="#br0" timeOffset="87927.11">2984 15198 0,'0'0'0,"22"0"31,-1 21-31,0-21 0,21 0 16,1 0-16,20 0 15,-21 0-15,107 0 0,-86 0 16,1 0-16,20-21 0,-20 0 15,20-1-15,107-41 16,-149 42-16,43-22 16,-43 22-16,-21 21 0,22-21 15,-43 42 1,-21 0 0,-1 1-16,1-1 0,0 106 15,0-85 1,21 43-16,0-64 0,0 21 0,0 22 15,0-43-15,0 0 16,21 0-16,43-21 16,-43 0-16,0 0 15,0-21-15,21 21 0,-20-21 16,41-21-16,-21-1 0,-20 22 16,20-42-16,-42 20 15,0 1-15,0-43 16,-21 43-16,-43-43 15,22 64-15,-85-64 16,63 64-16,22 21 0,-43 0 16,-20 43-1,62-22-15,43 21 0,0 0 0,0 43 16,0-43-16,21 43 16,1-64-16,-1 22 0,42-1 15,-20-21-15,20-21 16,-21 0-16</inkml:trace>
  <inkml:trace contextRef="#ctx0" brushRef="#br0" timeOffset="88454.38">4762 14986 0,'0'0'0,"0"-21"0,0 0 0,0 0 16,-21 21-1,21 21-15,-21 0 16,21 0-16,-42 85 15,21 0 1,21-64-16,0-21 0,0 43 16,0-43-16,0 21 15,21-42-15,21 0 16,-21 0 0,0-21-16,1 0 0,20-21 15,-21 20-15,0-20 0,43-43 16,-1-20-1,-42 105-15,22-22 16,-43 65 0,0-1-1,21 43-15,-21-64 0,21 21 16,-21 22-16,21-43 16,0 21-16,1-42 15,-1 0-15,0 21 0,0-21 16,0 0-16,64-21 15,-43 0-15,-21 0 0,43-21 16,-43-1-16,0 1 16,-21 0-16,0-1 0,0-63 15,-21 64-15,-21-21 16,21 20-16,-1 22 0,1-21 16,0 42-16,0 0 15,21 21 1,0 0-16,0 0 0,21 0 15,0 1-15,0-22 0,22 0 16</inkml:trace>
  <inkml:trace contextRef="#ctx0" brushRef="#br0" timeOffset="88704.24">6731 14626 0,'0'0'0,"0"-21"0,-21 21 15,0 0-15,21 21 16,-22 0-16,1 1 0,-21 41 16,21-21-16,-22 43 15,22-43-15,-42 107 16,42-65-16,-1-41 0,22-1 16,-21 0-16,21 1 15,0-22-15,0 0 0,0 0 16,21-21-1,1 0-15,-22-21 0,0-21 16</inkml:trace>
  <inkml:trace contextRef="#ctx0" brushRef="#br0" timeOffset="89139.99">6202 15028 0,'-21'-21'0,"42"42"0,-64-42 16,22 21-16,21-21 15,43 21 1,62 0-1,-62-21-15,84 21 16,-64-21-16,22 21 0,-22 0 0,22-21 16,-21 21-16,147-43 15,-147 43-15,63 0 16,-106 0-16,-21 64 16,0-43-16,-42 21 15,20 1-15,-83 105 16,62-85-1,43-20-15,0-22 16,0 21-16,43-42 0,41 0 16,-63 0-1,64 0-15,-43 0 16,-20-21-16,20 0 0,-21 0 0,21-1 16,1-41-16,-22 42 15,-21-22-15,0-62 16,-21 20-1,-64 21 1,43 64-16,-22 0 16,43 22-16,-21-1 0,-1-21 0,22 21 15,-21 21-15,-43 22 16,64-43-16,0 0 0,21 0 0</inkml:trace>
  <inkml:trace contextRef="#ctx0" brushRef="#br0" timeOffset="89505.78">9356 14542 0,'0'0'0,"0"-22"16,0 1-16,21 21 0,-21-21 15,0 42 1,-43 85 0,43-64-16,-21 64 15,0-63-15,0 20 0,0 43 16,0-43-16,-1-20 0,1 63 15,0 42 1,21-127-16,0 0 16,21-21-1,0 0 1,64-85-16</inkml:trace>
  <inkml:trace contextRef="#ctx0" brushRef="#br0" timeOffset="89722.65">9758 14605 0,'21'-42'0,"-42"84"16,84-127-16,-42 43 0,-21 0 0,22 42 16,-22 21-1,0 0-15,0 21 0,0 1 16,0-1-16,-22 22 0,22 41 16,-21-62-16,0 20 0,0 64 15,21-84-15,0 41 16,0-63-16,0 22 15,0-22-15,0 0 0,0 0 16,0-42 0</inkml:trace>
  <inkml:trace contextRef="#ctx0" brushRef="#br0" timeOffset="89912.54">9334 15028 0,'0'0'0,"-21"0"0,0-21 15,42 21 1,0 0-16,22 0 16,-1 0-16,-21 0 0,85-21 15,-64 21-15,64-21 16,-42 21-16,20-21 0,128 0 16,-127-1-16,42 1 15,-85 0-15,22 0 0</inkml:trace>
  <inkml:trace contextRef="#ctx0" brushRef="#br0" timeOffset="91360.1">10562 14732 0,'0'-21'0,"-21"0"16,42 84-16,-21-84 0,-42-21 0,21 42 0,-1 0 15,1 0-15,-21 0 0,21 0 16,-64 42-16,64 0 16,-64 43-16,64-64 15,0 22-15,0-1 16,0-21-16,21 21 0,-22 43 15,22-43 1,106-20 0,-85-22-16,1 0 0,41-22 15,-21 1-15,43-42 16,-43 42-16,1-22 16,-22 1-16,-21 21 0,42-64 15,-42 43 1,21 42-16,-21-21 0,0 42 15,0 0 1,-21 0-16,0 85 16,21-85-1,0 64-15,0-64 16,21 0-16,0-21 16,43 0-16,-22 0 15,43 0-15,-43 0 16,85-63-1,-84 41-15,62-41 16,-83 42-16,20 0 0,-42-1 16,21 1-16,-21 0 0,0 0 15,-21 42 1,0 0-16,-22 22 16,22-1-16,-21 21 15,21-41-15,21-1 16,-21 0-16,21 0 0,0 0 15,21-42 17,0 0-32,0 0 0,21 0 15,-20-1 1,62-41-16,-63 42 16,22 0-16,-1-22 0,0 43 15,1 0-15,-1 0 16,-21 0-16,0 0 15,-21 21-15,22-21 0,-22 43 16,21-22-16,42 42 16,-42-41-16,43 20 15,21-21 1,-43-21-16,0 0 0,22 0 16,-22 0-16,0 0 0,1-21 15,-1 21-15,0-21 0,43-22 16,-64 22-16,22-42 15,-43 42-15,0-1 16,0-41-16,-22 42 0,-41-64 16,21 64-16,-43 21 15,43 0-15,-1 0 16,-41 21-16,62 0 0,-20 0 16,-21 43-16,41-43 0,1 0 15,0 43-15,21-22 16,0-21-16,0 22 15,0-22-15,21 0 0,0 0 16,1 0-16,-1-21 0,63 0 16,22-21-1,-63 21-15,62-63 16,-83 41-16,20-20 0,21-21 16,-20 20-16,-1-41 15,0 41-15,1-105 16,-43 85-16,21 20 0,-21 1 15,0 0-15,0-1 0,0 1 16,0 21-16,-21 21 0,-43 63 16,43-42-1,-42 64-15,41-43 16,-20 107-16,42-107 16,0 43-16,0-43 15,0 85 1,64-64-16,-22-41 15,43-22 1,20 0 0,-83 0-16,20 0 0,21-43 15,-41 22-15,41-64 16,-42 43-16,0 0 0,1-1 0,-1 1 16,-21-21-16,21-1 0,0 1 15,-21 20-15,0-20 0,21-64 16,-21 106-16,0-22 15,0 64 1,-21 1-16,-21 62 16,21-20-1,-1-22-15,22 0 0,-21 1 16,21-1-16,-21 64 0,21-64 16,0 1-16,-21-1 0,21 21 15,0 1-15,0-43 16,0 21-16,0-20 0,0-1 15,0 0-15,42 0 16,-21-21-16,22 0 16,-22-21-16,21 0 0,43-22 15,-64 22-15</inkml:trace>
  <inkml:trace contextRef="#ctx0" brushRef="#br0" timeOffset="91702.9">13144 14817 0,'-21'0'32,"42"0"-32,1 0 15,20 0-15,-21 0 0,0 0 16,85-21-16,-85-1 16,22 1-16,-1 0 0,-21 0 15,21 0-15,1-22 0,-43 22 16,0 0-1,-21 21-15,-1 0 16,-20 0-16,0 0 0,-43 42 16,-42 43-1,85-64-15,21 0 0,-22 43 16,43-43-16,0 21 0,0-20 16,0-1-16,0 0 0,43 21 15,-22-21-15,85-21 16,-85 0-16,21 0 15,0 0-15,22-21 0,21 0 16</inkml:trace>
  <inkml:trace contextRef="#ctx0" brushRef="#br0" timeOffset="92291.56">15198 14203 0,'0'0'0,"0"21"0,-22 0 0,1 22 0,-21-1 16,21 0-16,-64 170 15,64-149 1,-21-20-16,-1 41 0,-20 1 16,63-64-1,0 0-15,-21 22 0,21-64 31,21-1-15,0-20-16,0 21 0,0 0 16,22-22-16,20-62 15,-21 62-15,22-20 0,63-128 16,-85 128-16,22 20 16,-1-41-16,-20 63 15,-22 21-15,0 0 0,-21 42 16,0 0-16,0 43 15,0-22-15,0 1 0,0-1 16,0 43-16,0-42 0,0 20 16,0-62-1,0 20-15,0 21 0,0-20 16,-21-64 15,-22-1-31,22 22 16</inkml:trace>
  <inkml:trace contextRef="#ctx0" brushRef="#br0" timeOffset="92658.35">14859 14711 0,'0'0'0,"21"0"32,21 0-32,-20 0 0,83-21 15,-41 0-15,-1-1 16,22 22-16,-21-21 0,190-63 15,-191 62-15,22-20 0,-22 0 16,1-1-16,-22 22 16,43-63-16,-43 41 0,-21 22 15,0-64-15,-21 64 16,0 0-16,-21 21 16,-21 42-16,42-20 15,-64 105-15,43-85 16,0 106-1,0-84-15,0 63 16,21-85-16,-21 21 16,21-41-16,-22 20 0,22 0 15,0-21-15,0 1 0,22-1 16,41-21 0,-21 0-16,1-21 15,-1-1-15</inkml:trace>
  <inkml:trace contextRef="#ctx0" brushRef="#br0" timeOffset="93007.29">16277 14669 0,'21'-22'32,"0"22"-32,1 0 15,-1-21-15,0 21 0,0-21 16,21 21-16,1-42 15,-22 21-15,42-43 16,-63-21 0,0 64-16,-21 21 15,-21 0-15,21 0 0,-43 43 16,22-1-16,-64 64 16,85-64-16,0 0 15,0 1-15,-1-22 0,1 106 16,42-85-1,1-21-15,41 1 16,85-22 0,-21 0-1,-84 0-15,62-64 16,-83 43 0</inkml:trace>
  <inkml:trace contextRef="#ctx0" brushRef="#br0" timeOffset="93322.11">16849 14626 0,'0'-21'0,"21"-85"31,-21 85-31,21-21 0,-63 232 0,84-401 0,0 189 16,-21 22-16,1 0 0,-1 0 15,0 0-15,0 22 0,43 41 16,-22 64 0,-21-63-1,-21-22-15,0-21 0,0 64 16,-21-64-16,21 21 15,-21-42-15,0 21 16,21-42 15,0 0-31,0 0 16,0-43 0,84-84-16,-63 106 15,43-43 1,-22 43-16,85-85 15,-84 85-15,20 20 0,-21 1 0</inkml:trace>
  <inkml:trace contextRef="#ctx0" brushRef="#br0" timeOffset="93553.01">17970 14034 0,'0'21'0,"0"-42"0,0 42 16,-21 0-16,-21 21 15,21-21-15,-64 128 16,43-107-16,-22 64 15,43-43-15,0-20 0,-21 62 16,20-41-16,22 21 16,0-64-1,0 0-15,0 0 0,0 0 16,43-21-16,-22 0 16,21 0-16,-21 0 15,1-21-15,41-21 16,-42-1-16</inkml:trace>
  <inkml:trace contextRef="#ctx0" brushRef="#br0" timeOffset="93706.92">17589 14520 0,'-42'-21'0,"0"21"0,296 106 0,-424-191 15,43 64-15,106 21 0,-21-21 16,63 21 0,0 0-16,0 0 15,22 21-15,-1-21 0,0 0 0,64 0 16,0 0-1,-42-21-15,-22 21 0,21 0 16</inkml:trace>
  <inkml:trace contextRef="#ctx0" brushRef="#br0" timeOffset="94058.72">19092 14393 0,'0'0'0,"-21"-21"15,0 21-15,21-21 0,-21 21 0,21-21 16,-21 21 0,-1 21-1,22 0-15,0 0 0,0 22 0,0 41 16,0-41-16,0 63 15,0-64-15,0 21 0,0 64 16,-42-21 0,42-63-16,-21-1 0,-21 85 15,20-85 1,-20 43-16,42-64 16,0 0-16,0-42 31,0 0-31,21 0 15,0 0-15</inkml:trace>
  <inkml:trace contextRef="#ctx0" brushRef="#br0" timeOffset="94356.94">19050 14669 0,'0'-64'0,"0"128"0,0-191 0,21 63 0,0 1 16,-21 20-16,43-63 15,-22 64-15,0 21 0,21-43 16,-21 64-16,1-21 0,41 0 15,64 42 1,-106 0-16,43 85 16,-64 0-1,-21-64-15,-85 85 16,63-105 0,1-1-16,0 0 15,-1 0-15,-41 0 16,63-21-16,-22 0 0,64 0 31,43-42-31,-43 42 16,21-21-16,1 0 0</inkml:trace>
  <inkml:trace contextRef="#ctx0" brushRef="#br0" timeOffset="94931.33">19918 14203 0,'-21'21'15,"42"-42"-15,-64 63 0,1-21 0,0 1 0,-22 41 16,22-42-16,-64 85 16,85-85-1,0 0-15,21 43 0,0-1 16,21-63-16,106 43 31,-64-43-31,-20 0 16,63-21-16,-85 21 15,42-106 1,-63 85-16,0-43 16,0 22-16,-63-43 15,42 43-15,-43 21 16,22-1-16,21 22 0,-22 0 16,64 0-1,22 0 1,41 0-16,-41-21 0,84 21 15,-85-21-15,64 21 16,-64 0-16,85 0 16,-84 0-16,-22 21 15,0 43-15,-21-43 16,0 85 0,-64 21-16,43-85 15,-21 22-15,-22 63 16,22-85-16,0 21 0,21-20 15,21-1-15,0 43 16,-22-43-16,22 106 16,-21-63-1,0 0 1,21-107 15,0 1-31,0 0 16,21-21-16,-21 21 0,21-22 0,-21 1 15</inkml:trace>
  <inkml:trace contextRef="#ctx0" brushRef="#br0" timeOffset="95221.16">20172 14563 0,'0'0'0,"21"-64"0,0 22 16,0-64-16,43-21 16,-43 106-1,0 0-15,0 21 0,22 0 16,-22 0-16,0 0 15,21 0-15,-21 0 0,1 0 16,-1 0-16,0 21 0,-21 21 16,0-21-16,0 1 0,0 20 15,-21-21-15,0 21 0,-64 22 16,64-43-16,0-21 0,-22 21 16,22-21-16,0 0 0,-21 0 15,20 0-15,44-21 31,-1 21-31,0-21 0,21 21 16,22-42-16,-1 20 0,22-20 16</inkml:trace>
  <inkml:trace contextRef="#ctx0" brushRef="#br0" timeOffset="95558.97">20934 14224 0,'42'-21'0,"-127"63"0,128-63 15,-22 21 16,-42 21-31,0 0 0,-1 1 0,22-1 16,-21 21-16,21-21 0,-21 0 16,21 22-16,0-1 15,0-21-15,0 0 0,0 1 0,21-1 16,0-21-16,1 0 0,-1 21 16,21-21-16,-21 0 0,64-21 15,-64 0-15,21-1 0,-20 1 16,-22-21-16,21 21 0,0-64 15,0 43-15,-21-1 16,0-20-16,0 42 0,0-22 16,0 22-16,-21 21 15,0 0-15,0 21 16,-1 1-16,1-1 16,21 0-16,0 0 15,0 0-15,21-21 16,1 0-16,20 0 15,-21 0-15</inkml:trace>
  <inkml:trace contextRef="#ctx0" brushRef="#br0" timeOffset="95824.82">21548 14182 0,'0'-21'0,"0"42"0,0-64 16,21 43-16,-21 22 31,0-1-31,0 0 0,-43 106 16,22-64-16,0 1 15,21-22-15,-21 22 0,0-1 16,0 43-16,-1-42 0,1-22 16,-21 43-16,42-43 0,-21 21 15,0-20-15,-1-1 0,-20 64 16,42-64-16,0-21 16,-21 22-16,0-22 15,21-42 1,21 0-16,0-1 15,-21 1-15,21-42 16,0 20-16</inkml:trace>
  <inkml:trace contextRef="#ctx0" brushRef="#br0" timeOffset="96090.66">21272 14817 0,'0'-170'16,"0"107"-16,0 359 0,0-359 0,0-212 0,0 211 0,0 22 16,0-22-16,22 1 15,-22 20-15,21 22 0,0 0 0,0-21 16,21 21-16,1-1 15,-1 22-15,0-21 16,64 21-16,-63 0 16,-1 0-16,-21 0 0,21 0 15,1 43-15,-43-22 16,0 63-16,-64 1 16,22-64-1,21 0-15,-64 22 0,43-22 16,-43 0-1,22 0-15,20-21 0,-84 43 16,85-22-16,-149 21 16</inkml:trace>
  <inkml:trace contextRef="#ctx0" brushRef="#br0" timeOffset="97109.08">995 16425 0,'42'0'16,"-84"0"-16,105 0 0,-20 0 0,-22 0 16,63 0-16,-41-21 0,-1 0 15,0 0-15,1 21 0,84-106 16,-106 64 0,-21 21-1,0-1-15,-21 1 0,-22 0 0,22 0 16,-85-21-16,64 42 0,-21 0 15,-22 0 1,21 0-16,22 0 0,-43 42 16,43-21-16,0 0 0,21 22 15,-22-22-15,22 21 0,0 22 16,21-43-16,0 0 0,0 0 16,0 0-16,0 0 0,21-21 15,0 0-15,0 0 0,22 0 16,-1 0-16,-21 0 0,43-21 15,-22 0-15,-21 0 0,43 0 16,-43 21-16,0 0 16,0 0-16,0 21 15,-21 0-15,22 0 16,-22 0-16,0 64 0,0-43 16,0 1-16,0-1 0,0 22 15,-22-22-15,1 0 0,21 22 16,-42 42-1,21-64-15,21 0 16,0-21-16,21-21 16,42-42-1,-41 0-15</inkml:trace>
  <inkml:trace contextRef="#ctx0" brushRef="#br0" timeOffset="97262.99">1884 16510 0,'0'0'16,"0"21"15,0 0-31,21-21 16,0 0 0,21 0-16</inkml:trace>
  <inkml:trace contextRef="#ctx0" brushRef="#br0" timeOffset="97656.77">3365 16108 0,'0'0'0,"-21"-21"0,21 0 16,-21-1-16,0 22 16,0 0-16,21 106 15,0-63 1,0 20-16,-21 43 0,-1-64 15,22 22-15,-21 42 16,21-43-16,-42 43 16,42-64-16,0 22 15,0-43-15,0 0 0,0 0 16,21-21-16,0 0 0,22-21 16,-22 0-16,0-21 0,0 20 15,21-20-15</inkml:trace>
  <inkml:trace contextRef="#ctx0" brushRef="#br0" timeOffset="97853.65">3619 16150 0,'0'-42'0,"0"84"0,22-105 15,-22 84 1,0 21-16,0-21 0,0 22 16,0-1-16,0 0 0,0 22 0,0-22 15,0 1-15,0-1 0,0 0 0,-22 1 16,1 41-1,21-41-15,-21-22 0,0 42 16,-21 1 0,20-64-16,1 0 0,0 0 15</inkml:trace>
  <inkml:trace contextRef="#ctx0" brushRef="#br0" timeOffset="98345.37">3133 16552 0,'0'0'0,"0"-21"15,21 21 1,0-21-16,21 21 16,1 0-16,-1 0 0,0-21 0,22 21 15,-1-21-15,1 21 16,84-43-16,-85 43 0,1-21 16,84-21-16,-106 42 15,-20 0-15,-1 0 0,0 0 16,0 0-16,-21 21 15,0 0-15,0 0 0,0 1 16,0-1-16,-21 42 16,0-20-16,21-22 0,-21 42 15,21-42-15,0 1 0,0 20 16,0-21-16,21-21 16,0 0-16,0 0 0,21 0 15,-20-21-15,20-21 16,0 20-16,-21 1 0,43-21 15,-43 0-15,0 20 16,-21-41-16,-21-85 16,0 105-16,0 22 15,0 0-15,-22-21 16,-41 21-16,41 21 0,-41 0 16,41 21-1,1 42-15,42-42 0,0 22 16,0 20-1,0-42-15,42 64 16,1-85-16,-1 21 16,0-21-16,-21 0 0</inkml:trace>
  <inkml:trace contextRef="#ctx0" brushRef="#br0" timeOffset="98859.08">4741 16341 0,'0'0'16,"0"-21"-16,0-1 0,-21 22 15,0 0 1,0 0-16,0 43 0,-22 41 16,22-62-1,21 20-15,-21-21 0,21 21 0,-21-20 16,0 41-16,21-42 16,0 22-16,0-22 0,0 0 15,21-21 1,0-21-1,64-43-15,-43 43 16,-21-21-16,43-1 16,-43 1-16,0 21 0,0-43 15,0 43-15,0-21 16,-21 63 0,22 0-16,-22 22 15,42 62 1,-42-83-16,21-1 0,0 21 15,0-21-15,1 0 0,20 1 16,-21-22-16,21 21 0,-20-21 0,20 0 16,21 0-16,-41-21 15,62-1-15,-63 1 0,22 0 16,-1-21-16,-42-1 16,0 22-16,0 0 0,0-21 0,0 21 15,-21-64-15,0 64 0,0-22 16,-22 1-1,22 21-15,-42 0 0,41 21 16,22 21 0,0 0-16,22-21 15,-1 0-15</inkml:trace>
  <inkml:trace contextRef="#ctx0" brushRef="#br0" timeOffset="99451.74">6646 15812 0,'0'0'0,"-21"0"15,0 21-15,-21 42 16,20-20-16,1-1 0,0 0 16,0 22-16,0-22 0,0 22 15,21-22-15,-22 0 0,22 1 0,-21-1 16,0 43-1,21-64-15,0 21 0,0 0 16,0-20-16,21 41 16,0-63-16,64 0 15,-64 0-15,64-42 16,-43 21-16,106-43 16,-105 43-16,63-85 15,-85 64-15,0 21 0,0-22 16,0 22-16,-21 0 0,0 0 15,-21 21 1,0 21-16,-43 64 16,43-64-16,0 0 15,-21 42-15,21-41 16,21 41-16,0-42 16,0 0-16,0 1 0,21-1 0,0-21 15,0 0-15,21 0 0,-20 0 16,105-21-16,-85-1 15,21 1 1,-41 0-16,62-42 0,-63 41 16,-21 1-16,0-42 15,0 42-15,0-43 16,-21 43-16,0 0 0,-21-22 16,21 43-16,-22 0 0,22 0 15,-21 0-15,21 0 0,-64 22 16,64-22-16,0 0 0,-1 21 15,1-21-15</inkml:trace>
  <inkml:trace contextRef="#ctx0" brushRef="#br0" timeOffset="99669.61">6181 16087 0,'21'0'16,"0"0"0,0 0-16,0 0 15,0 0-15,22-21 0,41 21 16,-41-22-16,41 1 16,-20 0-16,84-21 15,-106 42-15,1-21 0,-1 21 16</inkml:trace>
  <inkml:trace contextRef="#ctx0" brushRef="#br0" timeOffset="101969.3">8678 15854 0,'0'-21'0,"0"42"0,0-63 0,0 20 15,0 44 17,0 20-32,0-21 0,0 21 0,0 1 15,0-1-15,-21 0 16,0 1-16,21-22 0,-21 21 0,0 1 16,-1-1-16,1 21 0,0-41 15,0-1-15,21 0 0,0 0 16,-21 0-16,42-42 31,0 21-15,-21-21-16,21 0 0,0 0 15,1-1-15,-1 1 0,21-42 16,0 42-16,22-22 16,-43 22-16,21 21 15,-20 0-15,-1 21 0,0 22 16,0-22-16,-21 0 15,21 42-15,-21-41 0,21 20 16,-21-21-16,22 0 0,-1-21 16,-21 21-16,21-21 15,64 0-15,-43 0 0,-21 0 16,64 0-16,-22 0 16,22-42-16,-43 21 15,22 0-15,63-43 0,-85 22 16,22-22-1,-43 43-15,0-85 16,-21 64-16,0 0 16,-21 21-16,-64-22 15,43 43-15,21 0 0,-22 21 16,1 1-16,0-1 0,-22 21 16,22 0-16,21-20 0,-1 20 0,1 21 15,21 22 1,0-64-16,0 0 0,43 1 15,-22-1-15,21-21 16,0 0-16,-20 0 0,41 0 16,-42 0-16,0-21 15,22-1-15,-22 22 0,0-21 0,64-42 16,-64 20 0,21 1-16,-42 21 15,0-64-15,0 64 16,-21 42-1,21 0 1,0 22-16,-21-22 0,21 0 16,0 0-16,0 43 15,0-43-15,42 42 16,-21-41-16,1-1 0,-1-21 16,21 0-16,-21 0 0,64 0 15,-22 0-15,-20 0 0,41 0 16,-41-21-16,41-22 15,-41 22-15,-22 0 0,21-21 16,-21 20-16,1-62 16,-22 41-16,0 22 15,0 0-15,-22 42 16,22 0 0,-63 43-16,63-22 15,-21-21-15,0 22 0,21-22 16,0 21-16,-43 1 15,43-22-15,-21 21 16,21-21 0,21-21-1,0-21-15,22 0 16,-22 0-16,0 0 0,0-1 0,0 1 16,1 0-16,-1-21 15,21-22-15,-21 43 0,22-21 16,-22 21-16,0-1 15,0 22-15,-21 43 16,0-22-16,0 0 0,0 21 16,21-20-1,22 41-15,-22-42 16,0 22-16,0-22 16,0 0-16,85 21 15,-85-42-15,64 0 0,-64 0 16,64 0-16,-43 0 15,0 0-15,22-21 16,-43 0-16,21 0 0,-20 0 16,-1-1-16,0 1 0,0 0 0,0-42 15,0-43 1,-21 63-16,0-20 16,0 42-16,-42 21 15,21 0-15,-21 0 0,-1 0 16,1 0-16,21 21 0,-43 42 15,-20 22 1,41-43-16,22 1 0,21-22 16,0 42-16,0 1 15,0-43 1,42 21-16,-20-20 16,20-22-16,-21 0 15,0 0-15,43-22 0,-43 22 16,42-42-16,-41 21 15,-1 0-15,42-43 16,-42 22-16,1 0 0,-1-43 16,21-63-1,-42 84-15,0 22 0,0-85 16,0 106-16,0-22 16,0 22-16,0 42 15,-21 1 1,21-1-16,0 85 15,0-64-15,0 106 16,0-84-16,0-22 16,0 0-16,0 1 0,0-1 0,0 21 15,0-20-15,21-22 16,0 0-16,-21 0 0,21-21 16,1 21-16,20-21 0,-21 0 15,0 0-15,0 0 0,1-21 16,-1 0-16,21 0 15,0-21-15,-20 20 0,41-83 16,1-1 0,-43 63-16,0-20 0,21 21 0,1-64 15,-22 63-15,21-41 16,-42 63-16,0-43 16,-42 64-1,-1 21-15,22 0 0,-21 43 16,0 21-16,20-43 15,1 64-15,21 21 16,0-85-16,64 85 16,-43-106-16,21 0 15,-21 1-15,1-1 16,20 0-16,64-21 16,0 0-16,-1-21 15,-62 0-15,-22-1 16,42-41-1,-41 21-15,-1-1 16,-21 22-16,0 0 0,0 0 16,-21 21-16,-1 0 15,1 21-15,21 0 0,-21 21 16,0-20-16,21-1 0,0 0 16,0 0-16,0 0 0,0 0 0,0 1 15,21-1-15,0-21 16,0 0-16,1 0 0,20 0 15,-21 0-15,21 0 0,43-21 16,-21-1-16,-22 1 0,43 0 16</inkml:trace>
  <inkml:trace contextRef="#ctx0" brushRef="#br0" timeOffset="102342.08">13970 15727 0,'0'0'0,"0"-21"0,0 0 16,0-1-16,0 1 0,0 0 15,0 0-15,-21 21 32,21 21-32,-21 0 0,21 22 0,0-1 15,0 0-15,-22 1 0,-20 126 16,42-127 0,0 22-16,-21 20 0,0-41 0,21-1 15,-21-21-15,21 0 16,0 1-16,0 20 0,21-42 31,0 0-31,0-21 0,0 0 16</inkml:trace>
  <inkml:trace contextRef="#ctx0" brushRef="#br0" timeOffset="102527.98">14033 15812 0,'0'-43'15,"0"86"-15,0-128 0,0 64 0,0 0 0,-21-1 16,21 1-16,0-21 15,0 21-15,21 21 0,64 0 16,-21 0 0,-22 0-16,0 0 15,64 0-15,-42 0 16,-43 0-16,-21 21 16,0 0-16,-21-21 15,-22 21-15</inkml:trace>
  <inkml:trace contextRef="#ctx0" brushRef="#br0" timeOffset="102676.89">13822 15960 0,'-21'42'15,"-1"-21"-15,22 0 0,276-275 0,-509 424 0,190-64 16,65-85-16,-1-21 0,0 0 16,21 0-16,43 0 15,-43 0-15,149-21 16,-128 21-16,1-22 0</inkml:trace>
  <inkml:trace contextRef="#ctx0" brushRef="#br0" timeOffset="102874.78">14711 15917 0,'0'22'16,"0"-1"-16,-21 0 0,21 0 0,-22 0 16,1 0-16,21 1 15,-21-1-15,0 42 0,0-20 16,0-22-16,21 0 0,0 21 0,-22-21 15,-20 43 1,42-43-16,21-21 31,0 0-31,-21-21 16,22 0-16</inkml:trace>
  <inkml:trace contextRef="#ctx0" brushRef="#br0" timeOffset="103020.69">14690 15854 0,'0'-64'16,"0"43"-16,-22 360 0,44-593 0,-22 148 16,-22 106-16,22-21 31,22 21-15,-1 0-16,0-21 0,0 21 0</inkml:trace>
  <inkml:trace contextRef="#ctx0" brushRef="#br0" timeOffset="103251.56">15155 15452 0,'-21'42'16,"0"0"-16,0 1 0,0 41 16,-1-41-16,-20 126 15,21-127-15,0 85 16,21-84-16,-21-1 0,21 43 15,0-43-15,0-21 0,0 0 16,0 1-16,0-1 0,42 0 16,-21-21-16,0 0 0,0 0 15,43-21-15,-43 0 0,21-1 16</inkml:trace>
  <inkml:trace contextRef="#ctx0" brushRef="#br0" timeOffset="103585.37">15325 16087 0,'-22'0'0,"1"21"32,21 0-32,21-21 15,1 0-15,20 0 16,-21 0-16,0 0 0,43-21 16,-43 0-16,21 0 0,22-22 15,-43 22-15,0 0 0,21-43 16,-42 43-16,0-42 15,-21 42-15,-21-1 16,21 22-16,-106 43 16,84-22-16,1 0 0,-21 64 15,20-43-15,1 43 16,42-64-16,0 21 16,0 43-16,21-64 15,0 0-15,0 0 0,22 1 16,-22-22-16,64 0 0,-43 0 15,0 0-15,43-22 0,-43 22 16,22-42-16</inkml:trace>
  <inkml:trace contextRef="#ctx0" brushRef="#br0" timeOffset="104074.61">16298 15642 0,'0'-21'0,"0"0"0,0 0 16,0 0-16,0-1 15,0 1-15,-21 42 31,0 22-31,21-22 16,0 0-16,-21 21 16,0 1-16,-1-1 0,22 64 15,-21-64-15,21 1 0,0-1 16,0 0-16,0 1 0,0 20 16,0-42-16,21 0 0,43 22 15,-43-43-15,106 0 16,-85-21-16,85-43 15,-105 43-15,62-64 16,-41 43-16,-22 0 0,42-64 16,-42 42-16,-21 1 15,22 20-15,-22 1 0,0-21 16,21-1-16,-21 43 16,-21 42-1,-1 21-15,1-20 16,0 41-16,21-21 15,0-20 1,0-1-16,21 0 0</inkml:trace>
  <inkml:trace contextRef="#ctx0" brushRef="#br0" timeOffset="104320.47">17060 15769 0,'0'148'16,"-21"-105"-16,21-1 15,-21 22-15,21-1 0,-21 43 16,21-43-16,-21-20 0,21 20 16,-22-20-16,1 84 15,-21-22-15,21-62 0,0 20 16,-22 22-16,22-64 16,0 21-16,21-20 0,0-44 31,0-20-31,0 21 15,21-21-15,0-1 0,-21 22 0</inkml:trace>
  <inkml:trace contextRef="#ctx0" brushRef="#br0" timeOffset="104570.33">16933 16193 0,'43'-106'0,"-128"381"0,170-614 0,-128 509 16,107-382-16,-43 170 0,21 20 0,1-41 15,-22 42-15,21 21 0,0 0 16,43 0-1,-64 0-15,0 63 16,-21-20-16,0-22 0,-21 42 16,-42 1-16,42-43 15,-22 0-15,1 0 0,-106 22 16,105-43 0,-62 0-16,83 0 15,22-22 1,22-20-16,-1 21 15,21-21-15,43-22 0</inkml:trace>
  <inkml:trace contextRef="#ctx0" brushRef="#br0" timeOffset="104809.7">17780 15473 0,'0'21'0,"-21"0"16,0 0-16,-106 191 31,127-170-31,-22-20 0,1 20 0,0 0 16,21 22-16,0-22 0,0 0 15,0-20-15,0-1 16,0 21-16,21-42 16,43 0-16,-43 0 15,21 0-15,-21-21 0,22 0 16,-1 0-16,22-22 0,-22 22 0,0-21 15</inkml:trace>
  <inkml:trace contextRef="#ctx0" brushRef="#br0" timeOffset="105152.51">18161 15812 0,'-21'0'0,"42"0"0,-42 0 16,0 21-16,-1-21 16,1 21-16,21 0 0,-42 43 15,42-1 1,0-42-16,0 0 0,0 1 15,21-22-15,0 21 0,0-21 16,1 0-16,20 0 16,0 0-16,-21-21 0,64-43 15,-64 43-15,0-21 16,-21 20-16,0-20 16,22-64-16,-22 85 15,-43-42-15,22 41 16,0 22-16,0 0 0,-22 0 15,22 0-15,-63 22 16,62-1-16,-20 0 0,-21 21 16,63-21-16,-22 22 15,22-22-15,0 21 16,22-21-16,-1-21 0,42 22 16,-42-22-16,22 0 0</inkml:trace>
  <inkml:trace contextRef="#ctx0" brushRef="#br0" timeOffset="105969.07">18965 15706 0,'0'0'0,"0"-21"0,0-1 16,-21 1-16,0 21 0,0 0 16,-43 0-16,43 0 15,-21 21-15,-1-21 0,1 22 16,21-1-16,-85 42 15,43 22 1,63-43-16,-22-21 0,22 43 16,0-43-16,0 0 0,43 22 15,-22-43-15,42 21 16,-41-21-16,-1 0 0,42 0 16,-20-21-16,-1-1 0,0-20 15,1 21-15,-22 0 0,0 0 16,0-22-16,0 22 0,43-42 15,-64 84 17,0 0-17,0 0-15,0 0 0,0 0 0,0 1 0,0-1 16,21 0-16,0 0 16,0 0-16,0 0 0,1-21 15,20 0-15,-21 22 0,21-22 16,85 0-16,-63 0 15,63-43 1,0 1 0,-106 0-16,21 20 0,-20-62 15,-22 20 1,0 22-16,-22 21 0,-20 0 0,-21-22 16,20 43-16,1 0 0,-22 0 15,22 0-15,-106 43 16,127-1-16,-22 0 15,43-21-15,0 43 16,0-43-16,22 21 0,-1-20 16,42 20-16,-42-21 0,22 0 15,-22-21-15,21 0 0,1 0 16,20 0-16,-42 0 0,43-21 16,-43 0-16,0 0 15,0-43-15,0 22 16,1 21-16,-1-64 0,-21 43 15,21-22-15,-21-20 16,42-107-16,-42 149 16,0 21-16,0 42 15,-21 0 1,0 0-16,0 21 0,0 1 16,-1-22-16,1 21 0,-42 106 15,20-105-15,1 41 16,21-20-16,0-22 0,0 43 15,21-64-15,0 21 0,21 1 16,21-22-16,0 0 0,22-21 16</inkml:trace>
  <inkml:trace contextRef="#ctx0" brushRef="#br0" timeOffset="106334.85">21230 15769 0,'0'0'16,"0"-21"-16,0 0 0,0 0 0,0 0 0,0-1 16,0 1-16,21-21 15,-21 63 1,0 21-16,0-20 15,0 41-15,-21 128 16,21-128-16,-21 1 0,-21 168 16,20-168-16,-41 63 15,42-64-15,-64 107 16,64-107 0,0-20-16,0-1 0,-1-21 15,22 0-15,0 22 0,22-65 16,-1 1-1,21-42-15,-21 20 16,0 1-16,1 0 0</inkml:trace>
  <inkml:trace contextRef="#ctx0" brushRef="#br0" timeOffset="106608.21">21061 16193 0,'-43'-212'16,"86"487"-16,-86-614 0,86 615 0,-107-615 0,64 233 15,0 64-15,0-1 0,0 1 0,0 0 16,21-1-16,22 22 0,-1-42 15,85 20 1,-85 43-16,22 0 16,-43 0-16,43 64 15,-64-43-15,0 0 16,-22 43-16,-105 20 16,85-84-1,21 22-15,-43-1 0,43-21 16,-21 21-16,63-21 31,0 0-31,0 0 16,1 0-16,20 0 0,0-21 0,22 0 15,-1-1-15</inkml:trace>
  <inkml:trace contextRef="#ctx0" brushRef="#br0" timeOffset="107124.91">21738 15494 0,'-21'0'15,"0"0"-15,0 21 16,-1-21-16,1 21 0,0 1 16,-42 20-16,41-42 15,-20 63-15,42-41 0,0-1 16,64 0 0,-22-21-1,-21 0-15,64 0 0,-64 0 16,21-21-16,22 0 0,-43-1 15,42-62 1,-63 63-16,0-1 0,0-20 16,0 21-16,-42-43 15,21 64-15,-21 0 16,20 0-16,44 0 31,-1 0-31,0 0 0,0 0 16,21 0-16,1 0 0,20 0 15,-20 0-15,-22 0 0,42 22 16,-42-1-16,1 0 0,-22 42 16,21-20-16,-21-1 15,0 0-15,0 1 0,0 20 16,-21 149-16,-1-149 0,-41 170 16,42-169-1,-43 63-15,43-64 16,-42 85-16,63-105 15,-22-1-15,22-21 16,0 0-16,0 1 0,0-1 16,22-21-16,-1 0 0,42-64 15,-20 1 1,-22 20-16,0 1 0</inkml:trace>
  <inkml:trace contextRef="#ctx0" brushRef="#br0" timeOffset="107419.31">22140 15621 0,'0'-42'16,"0"84"-16,0-105 0,0 41 0,0-20 16,0 21-16,0 0 0,0 0 15,21-1-15,1 1 0,20 21 16,-21 0-16,0 0 0,64 0 16,-64 0-1,0 21-15,-21 22 0,0-22 16,0 0-16,0 43 0,0-43 15,-84 42 1,41-63-16,22 21 0,-21 1 16,21-22-16,-43 21 15,43-21-15,42 0 16,0 0 0,0 0-16,128-43 15,-107 22-15</inkml:trace>
  <inkml:trace contextRef="#ctx0" brushRef="#br0" timeOffset="107735.34">22712 15388 0,'-43'43'16,"22"-22"0,0-21-16,21 21 0,-21 0 0,21 0 15,0 0-15,0 1 0,0-1 16,0 0-16,21 0 15,43-21-15,-43 0 16,63 0-16,-41 0 16,-22 0-16,64 0 15,-64-21-15,0 0 0,42-43 16,-41 1 0,-22 20-16,0 22 0,0-21 0,0 0 15,0 20-15,-22 22 16,1 0-16,0 0 15,0 22-15,0-22 0,21 21 16,0 0-16,0 0 0,0 0 16,0 0-16,21-21 0,21 0 15</inkml:trace>
  <inkml:trace contextRef="#ctx0" brushRef="#br0" timeOffset="108319.33">23368 15388 0,'0'-21'0,"0"42"0,0-21 31,0 21-15,0 1-16,0 20 0,0 43 15,0-43-15,-21 21 0,21 1 16,-21-1-16,21 128 16,0-128-16,-22 1 0,1 63 15,21-85-15,0 22 0,0-22 16,-21 0-16,0 1 0,21-1 0,-21 43 15,0-43-15,-1 22 16,1-43-16,-21 42 16,42-84 31,0 0-47,0 0 0,0 0 0,0-1 15,0-20-15,21 21 0,-21-21 16,21-1-16,0-63 0,1 43 15,-1-1-15,-21-105 16,21 84-16,0 22 0,-21-22 16,0 22-16,0-22 0,0-42 15,0 64-15,0 20 0,0-63 16,0 64-16,0 21 0,21 0 16,-21 0-16,21-1 0,1 1 15,-1 0-15,0 21 0,0 0 16,43 0-16,-43 0 15,42 21-15,1 22 16,-43-22-16,-21 21 0,0 0 16,0 1-16,0-22 0,-42 64 15,20-64-15,-41 0 16,-22 0 0,22 0-16,42-21 15,-1 0-15,1 0 16,21-21-1</inkml:trace>
  <inkml:trace contextRef="#ctx0" brushRef="#br0" timeOffset="108506.89">23961 15727 0,'21'0'15,"-42"0"48,-1-21-63,1 21 0,0 0 0</inkml:trace>
  <inkml:trace contextRef="#ctx0" brushRef="#br0" timeOffset="111367.81">1270 17717 0,'0'0'0,"0"-22"15,0 1-15,-21 0 0,0 0 16,21 0-1,-22 0-15,1-1 16,0 1-16,0 21 0,21 21 31,0 1-31,0-1 0,0 21 16,0 0-16,0 22 0,21 84 16,-21-106-1,21 1-15,-21-1 0,0 0 16,0 64-16,0-63 15,43-1 1,-22-42 0,63-21-1,-62 0-15,20-22 0</inkml:trace>
  <inkml:trace contextRef="#ctx0" brushRef="#br0" timeOffset="111769.58">1757 17653 0,'0'21'0,"0"0"0,0 1 15,-21 20-15,21-21 0,-22 85 16,22-64 0,0 43-16,22 0 15,-1-64 1,0 0-16,0 0 15,0-21-15,0 0 16,1 0-16,62-21 16,-63 21-16,1-21 0,-1 0 15,0-1-15,0-20 0,0 21 16,-21-21-16,0 20 0,0-41 16,-63-85-1,42 127-15,-64-43 16,0 64-1,22 42 1,42-20-16,21 105 16,0-85-1,0 0-15,0-21 0,42 22 16,-42-22-16,21 0 16</inkml:trace>
  <inkml:trace contextRef="#ctx0" brushRef="#br0" timeOffset="111934.49">2498 18055 0,'0'0'0,"21"0"78,0 0-63,0 0-15</inkml:trace>
  <inkml:trace contextRef="#ctx0" brushRef="#br0" timeOffset="112434.72">3873 17505 0,'22'-21'0,"-44"42"0,44-63 0,-1-1 0,-21 22 16,0 0-16,0 0 15,0 0-15,0-1 0,0 1 16,-21 21-1,21 21-15,-22 22 16,22-22-16,-21 85 16,21-64-16,-21 85 15,21-63-15,-21-1 0,0 43 16,21-64-16,-21 43 16,21-43-16,0-21 0,0 1 15,0-1-15,63-21 16,-21-43-1</inkml:trace>
  <inkml:trace contextRef="#ctx0" brushRef="#br0" timeOffset="112684.89">4276 17272 0,'0'0'0,"21"0"16,-21 42-16,0 1 15,0-22-15,21 42 0,-21-20 16,21 20-16,-21 43 16,0 42-1,0-105-15,21-1 0,-21-21 16,0 43-16,0-43 0,21 21 16,-21-21-1,-21-21 1,0 0-16</inkml:trace>
  <inkml:trace contextRef="#ctx0" brushRef="#br0" timeOffset="113168.73">3895 17928 0,'-22'-21'16,"128"63"-16,-190-63 0,84-21 16,21 42-16,63-21 15,-41 0 1,-1 21-16,0-22 0,1 1 0,20 0 15,43-21 1,-42 21-16,84-22 16,-106 22-16,22 21 15,-43 0-15,21 85 16,-42-22 0,0-42-16,0 22 0,-42 41 15,-1 43 1,43-63-1,0-43 1,22-21-16,-1 0 0,42 0 16,-42-21-16,85-21 15,-21-1 1,-64 22-16,21 0 16,1-43-16,-22 43 0,-21-21 15,0-22-15,-21 43 16,0 0-16,-22 0 0,22 0 15,-127 0 1,106 21-16,-1 0 0,-20 21 0,42-21 16,-22 21-16,1 42 15,42-41-15,0 41 16,0-21-16,42 22 16,64-22-1,-64-42-15,-20 0 16</inkml:trace>
  <inkml:trace contextRef="#ctx0" brushRef="#br0" timeOffset="113694.98">5376 17822 0,'21'-21'0,"-42"42"0,42-63 16,-21 21-16,-42 21 16,21 21-1,-21 64-15,20-22 16,1-42-1,21 22-15,-21-1 0,21 22 16,0-1 0,0-42-16,0 22 15,21-43 1,0 0-16,22-43 16,-22 22-16,21 0 0,22-21 15,-43 20-15,64-83 16,-22 62-1,-42 22-15,-21 0 0,21 21 16,1 0-16,-22 21 16,0 0-16,21 0 15,0 43-15,0-1 16,0-41-16,43 20 16,-43-21-16,21-21 15,1 0-15,-22 0 16,21 0-16,85 0 0,-85-21 15,22 0-15,-43 0 16,0-1-16,-21 1 0,0 0 16,0 0-16,0-21 15,-84-43 1,62 64-16,1 0 0,-21-22 16,21 43-16,0 0 15,42 0 1,0 0-1,0 0-15,21 0 0,-20 0 16</inkml:trace>
  <inkml:trace contextRef="#ctx0" brushRef="#br0" timeOffset="113962.97">7048 17399 0,'0'0'0,"-21"21"31,21 22-15,-21 20-16,21-21 16,0 1-16,-21-1 0,21 22 15,0-22-15,0 0 0,-21 43 16,21-64-16,0 43 16,0-43-16,21 21 15,-21-21-15,21-21 0,0 21 16,0-21-16,1 0 15,-22-21-15,0 0 16,0 0-16,0 0 16</inkml:trace>
  <inkml:trace contextRef="#ctx0" brushRef="#br0" timeOffset="114389.32">6921 17886 0,'-63'-21'0,"63"0"31,63 63-31,-105-84 16,63 42-16,0 0 0,1 0 15,83-22 1,22-20-16,-84 21 16,84-21-1,0-22 1,-85 64-16,-21 0 0,0 21 16,-21 64-1,-63 21 1,42-85-16,0 21 0,-1-21 15,22 43-15,0-22 16,0-21-16,0 1 16,22-22-16,-1 0 0,42 0 15,-42 0-15,85-22 16,-63 1-16,-1 0 16,-21 0-16,21 0 0,1-85 15,-43 85 1,0-22-16,-21-41 15,-85-1 1,63 64-16,-20 21 16,21 0-16,-22 21 15,43 0-15,-43 43 16,64-43-16,0 0 16,22-21-16</inkml:trace>
  <inkml:trace contextRef="#ctx0" brushRef="#br0" timeOffset="116741.63">9144 17293 0,'0'0'0,"0"-21"15,-21-21-15,0-22 16,21 85 15,0 1-31,-22-1 0,22 21 0,0 0 16,-21 1-16,21 20 0,-21 43 15,0-42-15,0-1 0,0 43 16,-1-64-16,1 1 16,21-1-16,0-21 0,-21 64 15,42-106 32,-21-1-47,21 1 0,1-21 16,-1 21-16,0-43 15,0 22-15,21-22 16,-20 22-16,20 0 16,-21 42-16,43 0 15,-43 21-15,-21 0 0,21 21 16,0 1-16,0 20 15,22 22 1,-1-43 0,-21-21-16,0-21 15,22 0-15,-1 0 0,21 0 16,-41 0-16,20-21 16,0 21-16,-21-21 0,22 0 15,-22 0-15,21 0 0,-21-22 0,-21 22 16,0-21-16,22 21 0,-22-22 15,-22-84-15,1 106 16,-21-42-16,0 41 16,20 1-16,-62 21 15,20 64 1,43-43-16,0 106 16,0-42-1,0-43-15,21 0 0,0-21 0,0 22 16,0-22-16,0 0 0,0 21 15,21-42-15,21 0 16,-21 0-16,0 0 0,22 0 16,-1 0-16,0-42 15,1 21-15,-22 0 0,21-43 16,1 43 0,-22-85-16,0 85 15,-21-42-15,0 41 16,0 1-16,0 42 15,0 22 1,0-1-16,0 22 16,0-22-16,0 21 0,0-20 15,0-22-15,42 42 16,-21-41-16,85 20 16,-85-42-16,64 0 15,-43 0-15,1 0 0,-1 0 16,0-21-16,-20 0 0,20 21 0,21-43 15,-20-41 1,-43 62-16,0-41 16,0 21-16,0 20 0,0-41 15,0 84 17,0 0-32,-21 0 0,21 22 15,-22-22-15,1 42 0,0 22 16,21-64-1,0 0-15,0 1 0,0-1 16,0 0 0,0-42-1,21 0 1,0-1-16,1-20 16,-1 21-16,0-21 15,0 20-15,0-41 16,0 63-1,1 21-15,-22 0 16,0 0-16,42 43 16,-42-43-16,42 0 15,43 43 1,21-64 0,-64 0-16,0 0 15,43 0 1,106 0-1,-149-21-15,0-1 0,22 1 16,-22 0-16,0-42 16,1-22-1,-43 43-15,0 20 0,0-41 16,-64 21 0,43 42-16,-42-22 15,-1 22-15,1 43 16,20-22-16,1 0 0,-22 43 15,1 20 1,63-63-16,0 64 16,0-64-16,0 0 0,21-21 15,0 22-15,43-1 16,-22-21-16,43 0 16,-64 0-1,42 0-15,-41-21 16,-1-1-16,21-20 0,-21 21 15,22-43-15,-22 22 16,0-106 0,-21 106-16,0-107 15,21 22 1,-21 106-16,0-42 16,0 42-16,21 21 0,-21 21 15,0 21-15,0-21 16,0 22-16,0 105 15,-21-106-15,21 43 16,0-22-16,0-20 0,0 20 16,0-21-16,0 22 15,64-22 1,-43-42 0,0 0-16,21 0 0,-21 0 0,1 0 15,-1 0-15,21-21 16,-21 0-16,43-21 0,-1-22 15,-20 22 1,-22-1-16,0 1 0,21-106 16,-21 0-1,-21 105-15,0-62 16,22 62-16,-22 22 16,0 0-16,0 42 15,0 0-15,0 0 0,-43 43 16,43-22-16,-21 1 0,0 20 15,0 43-15,0-64 0,21 43 16,0 42 0,21-106-16,42 64 15,22-43 1,-64-42-16,21 0 16,1 0-16,-22 0 0,21 0 15,1 0-15,20-42 0,43-22 16,-85 43-1,0 0-15,22-43 16,-22 43-16,-21-42 16,0 42-16,0-1 0,0 1 15,-43 21 1,22 21-16,-21 1 0,-22 62 16,43-63-16,0 43 15,21-43-15,0 21 0,0 1 16,0-22-16,42 0 15,-20 0-15,-1-21 0,21 0 16,0 0-16,43-21 16,-43 0-16,43 0 15,-43 0-15,1-1 0</inkml:trace>
  <inkml:trace contextRef="#ctx0" brushRef="#br0" timeOffset="117702.35">14351 17357 0,'-85'42'32,"64"-21"-32,0 22 15,21-1-15,-21 0 0,0 1 16,-22 84-16,22-106 15,-21 42-15,21-42 16,-1 22 0,1-43-16,21 21 0,-21-21 15,21-21-15,0 0 16,0-1-16,21-20 16,0 21-16,43-85 15,-43 64-15,21-43 16,1 64-16,41-43 15,-62 64-15,-1 0 0,0 0 16,0 0-16,0 22 0,0 41 16,1 22-16,-1-1 15,-21-41-15,42 63 16,-21-64-16,0 0 16,-21-21-16,22 1 15,41-22 1,22 0-1,-1-22-15,-62 1 16,20 0-16,0-42 16,-21 41-16,43-83 15,-43 62-15,21-41 16,-20 41-16,-22 22 0,0-21 16,0 21-16,0 42 15,0 0-15,0 42 16,0-20-16,0-22 0,-22 64 15,22-43-15,0 21 16,0 1-16,0-43 0,0 0 16,22 0-16,20 1 15,0-22-15,1 0 16,-1 0-16,43-22 16,-43 1-16,-21 0 15,21-21-15,-20-1 16,-22-62-16,0 41 15,0 22-15,-43-43 16,-41 0 0,41 64-16,-41 0 15,41 21-15,-20 0 16,-1 42-16,43-20 0,21-1 16,-21 0-16,21 21 0,0 1 15,63 41 1,64-84-1,-84 0-15,-1 0 0</inkml:trace>
  <inkml:trace contextRef="#ctx0" brushRef="#br0" timeOffset="118126.76">15917 17187 0,'0'-21'15,"0"42"-15,21-63 0,-21 21 0,0 42 31,0 43-31,-21-22 16,0-21-16,-42 85 16,-22 63-16,64-126 15,0 20-15,-22 22 16,22-43-16,21 43 16,0-64-16,0 0 0,21 21 15,0-20-15,1-22 0,41 0 16,64-22-1,21-62 1,-84-1 0,-43 43-16,42-64 15,-63 85-15,0 42 32,0 0-17,0 43-15,-21-22 16,0-21-16,0 43 0,21-43 15,0 42-15,0-42 16,21-21 15,-21-21-31,21 0 16,0 21-16,-21-21 0</inkml:trace>
  <inkml:trace contextRef="#ctx0" brushRef="#br0" timeOffset="118282.67">16341 17463 0,'0'-22'0,"-43"234"0,86-445 0,-43 276 16,0-107-16,-22 64 16,1 0-16,0 0 15,0 0-15,0 0 47</inkml:trace>
  <inkml:trace contextRef="#ctx0" brushRef="#br0" timeOffset="118454.57">15557 17357 0,'-42'0'0,"84"0"0,-105 0 0,42 0 16,0 0-16,-1 21 15,44 0 1,20-21-16,0 0 0,85 0 15,-63 0-15,42 0 16</inkml:trace>
  <inkml:trace contextRef="#ctx0" brushRef="#br0" timeOffset="119406.19">16806 17590 0,'-21'21'0,"42"-42"0,-42 63 16,0-42-1,21 21-15,0 0 16,21-21 0,0 0-16,43-21 15,-43 0-15,21 21 0,43-64 16,42-41-1,-85 20-15,-21 21 16,-21-105 0,-21 148-16,-21-43 15,0 43-15,-64 21 16,0 85 0,21 63-1,43-84 1,-22 84-16,43-64 15,-21-20-15,-22 190 16,43-169-16,21-1 0,0 22 16,0 0-16,-63 211 15,-1-20 1,22-191-16,-43-64 16,64-42-16,-64 0 15,128 0 1,-22 0-16,21 0 15,1 0-15,-1 0 0,43 0 16,-22 0-16,-21 0 0,107 0 16,-1-21-1,-127-170 1,-42-42 0,0 149-1,-43-43-15,22 63 0,-1 1 16,-62-43-16,41 64 15,-84-64-15,21 42 32,106 43-32,0 0 15,42 0-15,21 21 16,-21 0-16,85-21 16,127-22-1,-170 22-15,64-21 16,-63 21-16,21-1 0,20-41 15,-41 42-15,21-43 16,-64 22-16,42-22 16,-63 43-16,0 0 15,21 0-15,-42 21 32,0 21-32,21 0 0,-21 22 15,0 20-15,21-42 16,-43 64-16,43-64 15,-42 64 1,42-43 0,21-63 15,-21 0-31,21 0 16,1-1-16,20-62 15</inkml:trace>
  <inkml:trace contextRef="#ctx0" brushRef="#br0" timeOffset="119583.09">17505 17230 0,'0'-21'31,"-21"84"-31,42-105 0,-42 21 32,-1 21-32,1 0 31,21 21-31,21-21 31,1 0-31</inkml:trace>
  <inkml:trace contextRef="#ctx0" brushRef="#br0" timeOffset="121699.88">17949 17230 0,'-21'0'16,"0"0"0,0 0-16,0 0 0,-1 0 15,-20 21-15,21 0 0,0 0 16,-43 22-16,-63 62 16,106-62-1,0-1-15,21-21 0,0 22 16,0-22-16,21 0 15,43 0-15,-22 0 16,85-21-16,-85 0 16,22 0-16,20 0 15,22-21-15,-63 0 16,-1 0-16,43 0 16,-43-1-16,-21 1 0,43-42 15,-43 42-15,-21-22 0,21 22 16,-21 0-16,21 0 0,-21-64 15,0 64 1,-21 21-16,0 0 0,-22 0 16,1 21-1,21 0-15,0 0 0,-64 64 16,64-64-16,0 22 16,21-22-16,0 0 0,-21 0 15,21 21-15,0-20 0,0-1 16,21-21-1,0 0-15,0 0 16,21-21 0,-20-1-16,62-62 15,-20-1 1,-43 43-16,0-1 16,-21 22-16,21 0 0,-21 42 31,0 0-31,0 1 0,-21 20 15,0 85 1,21-42 0,0-64-16,21 21 15,0-42-15,43 0 16,-43 0 0,85 0-16,0-63 15,-85 41-15,85-105 16,-64 0-1,-21 85 1,0-106 0,22 63-1,-43 64-15,0 0 16,-22 42-16,-20 21 16,42 1-16,-21-22 0,0 21 15,0 1-15,-1-1 0,1 21 16,0 1-16,21-22 15,0 1-15,0-22 0,0 63 16,0-62-16,21-1 16,0-21-16,22 0 15,-1 0-15,-21 0 16,0-21-16,1 21 0,62-64 16,-41 43-16,41-64 15,-63 64 1,43-21-16,-64 21 15,21 21 1,-21 21-16,-21 0 16,-21 42-16,42-41 15,-22 41 1,22-42-16,0 0 0,0 22 16,0-22-16,0 0 15,22-21-15,20 0 16,-21 0-16,21 0 0,22 0 15,-22 0-15,-21-21 0,22 0 16,-1 0-16,-21-1 0,43-20 16,-1 0-16,-42-1 15,1 22-15,-1 21 16,-21-21-16,-21 42 16,-1 0-1,22 1-15,0-1 0,-21 0 0,21 0 16,0 0-16,0 0 0,0 1 15,0-1-15,0 0 0,21 0 16,1-21 0,-1 0-16,21 0 0,-21 0 15,43 0 1,-43 0-16,-21-42 16,0 21-16,0-43 15,0 1-15,-21 41 16,21 1-16,-21 0 0,-43-21 15,43 21 1,42 21 15,0 0-31,0 0 0,22 0 16,-22 0-16,0-22 16,21 22-16,-20 0 0,-1-21 15,21 21-15,-21 0 16,-21 21-16,21 1 15,-21 41-15,0-42 16,0 43-16,0-22 16,0 22-16,0-43 15,0 0 1,0 0-16,0 0 16,0-42 30,0 0-46,0 0 0,0 0 16,22-1-16,-22 1 0,21 0 0,21-42 16,-21 41-16,22-20 15,-1 21-15,-21 0 0,43-22 16,20 22-16,-41 21 16,-22 0-16,0 0 15,-21 21-15,0 1 0,0 41 16,0-42-1,-21 43-15,21-22 16,0-21-16,0 22 0,0-22 16,0 42-1,21-63-15,42 21 16,-20-21-16,20 22 16,-42-22-16,22 0 0,-1 0 15,-21 0-15,127-85 16,-84 43-1,-43-1-15,0 22 0,22-42 16,-22 20-16,0 22 0,-21-21 16,0 21-16,0-1 0,0 1 15,-21 21-15,-22 0 16,1 0-16,0 21 0,-22 22 16,43-22-16,0 0 15,21 21-15,0-20 0,42 105 16,-21-106-1,1 0-15,-1 0 0,63 64 16,-62-64 0,-22 0-1,0 0 1,-22-21-16,-20 0 16,21 0-16,0 0 0,-22 0 15,22 0-15,0 0 0,-64-42 16,64 21-16,0-22 15,0 22-15,21 0 0</inkml:trace>
  <inkml:trace contextRef="#ctx0" brushRef="#br0" timeOffset="121906.75">20447 17060 0,'-21'0'15,"42"0"-15,-85 0 0,43-21 0,0 21 0,0 0 16,0 0-16,0 0 0,-1 0 16,1 0-16,-21 0 0,21-21 15,21 0 17,0 0-17</inkml:trace>
  <inkml:trace contextRef="#ctx0" brushRef="#br0" timeOffset="122101.65">19050 17124 0,'-21'0'0,"42"0"0,-63 21 16,20-21-16,22 21 0,22 0 31,41-21-31,85 0 15,-105 0 1,168 0-16,-126 0 16,127 0-16</inkml:trace>
  <inkml:trace contextRef="#ctx0" brushRef="#br0" timeOffset="122335.51">21886 17441 0,'-21'0'15,"0"0"32,0 0-31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2T04:10:43.4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6731 529 0,'0'0'0,"0"-21"15,0 0-15,0 0 0,0 0 0,0-1 16,-21 22-16,21-21 0,-21-42 16,21 42-1,-22 21 1,22 42 0,0 64-1,0-43-15,0 1 0,0-1 0,0 22 16,0-22-16,0 86 15,0-86-15,-21 1 0,0 63 16,21-85-16,-21 21 0,21-20 16,-21-1-16,21-21 0,-21 64 15,21-64-15,0-42 32,0 0-32,0 0 15,0-22-15,0 22 0</inkml:trace>
  <inkml:trace contextRef="#ctx0" brushRef="#br0" timeOffset="554.67">6181 762 0,'0'0'16,"-22"-21"-16,1-21 0,0 20 0,0-20 15,21 0-15,0 21 16,0-1-16,42-20 15,-21 21-15,1 0 0,41-22 16,-21 43-16,43-21 16,-43 21-16,22 0 0,42 43 15,-22-22-15,-20 21 0,42 43 16,-43-43-16,22 85 16,-43-63-16,-21-1 0,22 64 15,-43-63-15,0-22 16,0 64-16,0-85 0,-21 64 15,-1-64-15,1 0 16,0 0-16,0-21 16,21-21-1,0 0-15,0 0 0,0-1 16,0-20-16,0-43 0,21 43 16,0-64-16,0 43 15,1-1-15,41-42 16,-42 43-16,43-43 15,-43 64-15,21 21 0,-21-22 16,1 22-16,20 21 0,0 0 16,1 21-16,-22 0 0,21 43 15,-21-22-15,-21 149 16,0-107-16,0-20 0,-21-1 16,0 22-16,0-43 0,-22 85 15,1-84-15,21-1 16,-21 43-16,20-64 0,1 64 15,21-64 1,21-21 0,43-21-16,-22-1 15</inkml:trace>
  <inkml:trace contextRef="#ctx0" brushRef="#br0" timeOffset="2558.55">8297 1228 0,'0'0'15,"21"0"-15,1-21 0,-22-1 16,0 1-16,0-21 16,-22 21-16,-41-64 15,42 64-15,-22 0 0,22 0 16,-21-1-16,21 1 0,-43-21 16,43 42-16,-42 0 15,41 21-15,1 21 0,-42 22 16,42-22-16,-1 1 0,-41 41 15,42-41-15,0 62 16,21-62-16,0-22 16,0 21-16,0-21 15,21 22-15,0-43 16,42 0-16,-41 0 16,41-21-16,-21 21 15,1-22-15,63-62 16,-85 41-16,42-20 15,-42 21-15,1-1 0,20-41 16,-21 41-16,0-63 16,-21 64-1,0 63 1,0 0-16,-21 22 0,0 20 16,21-20-16,0-1 0,-21 43 15,21-43-15,0 0 0,0 1 16,0-1-16,42 0 15,-42-21-15,21-21 16,43 22-16,-43-22 0,64 0 16,63-64-1,-127 43 1,42-43-16,-41 43 16,-1-21-16,21-22 0,-42 22 15,0 0-15,21 21 0,-21-22 16,0 22-16,0 0 15,0 42 1,-21 0-16,0 22 0,0 20 16,0-42-16,-1 43 15,1-22-15,0 43 16,0-43-16,21-21 16,0 0-16,0 1 15,21-44 16,0 1-31,-21 0 0,21 0 16,43-64-16,-43 22 16,0 20-1,0 22-15,43-85 0,-22 85 16,-21 21 0,1 0-16,-22 21 15,21 1-15,-21 41 16,0-42-16,42 64 15,-42-64-15,0 0 0,21 0 16,0 1-16,43 20 16,-43-21-16,0 0 0,22-21 15,-22 0-15,63 0 16,-62 0-16,41-21 16,-42 0-16,43-43 15,-64 22-15,21 21 0,21-64 16,-21 43-16,1-22 15,-1 22-15,-21 21 0,21-43 16,-21 86 15,0-1-31,0 0 0,0 0 16,0 21-16,0-20 0,0 20 0,0-21 16,0 64-16,0-43 15,0-21-15,0 0 0,0 1 16,0-1-16,21-21 15,0 21-15,0-21 0,1 0 16,-1 0-16,21 0 16,-21-21-16,22 0 0,-22 21 15,0-22-15,64-62 16,-64 41-16,0 22 0,0-21 16,0 21-16,0-22 0,1 22 15,-1 0-15,0 0 0,0 0 0,-21 42 31,0 0-31,0 0 0,0 0 16,0 1-16,0 20 0,0-21 16,0 43-16,0-43 0,0 42 15,0-42-15,21 1 16,22 20-16,-1-42 16,0 21-16,-21-21 15,22 0-15,20 0 16,-20 0-16,-22 0 0,63-21 15,-41 0-15,20-22 16,1-20-16,-43 42 0,0-22 16,21 1-16,-20 21 0,-22-21 15,21-1-15,-21 1 0,0 0 0,0-22 16,-21 22-16,-22-1 16,22 43-16,-42 0 15,20 0-15,1 43 16,-22 20-1,1 22-15,42-64 0,0 21 16,-22 22-16,43-22 16,0 22-16,0-22 15,21-21 1,22-21-16,-22 0 16,0 0-16,0 0 0,0-21 15,1 0-15,62-43 16,-41-41-1,-22 83-15,21-83 16,-42 83-16,0 1 16,0 0-16,0 42 15,0 0-15,0 1 0,0-1 16,0 21-16,-21 43 16,0-43-16,21-21 0,0 43 15,0-43-15,0 42 16,0-41-1,63-1-15,-42-21 0,64 0 16,0 0 0,-43-21-1,-21-1-15,64-20 0,63-106 16,-106 106 0,22-64-16,-43 42 15,64-105 1,-64 105-16,-21-41 15,0 62-15,0 1 0,0-22 16,-21 64 0,-22 22-16,1 41 15,21-21-15,0 1 0,0 63 16,21-43-16,-22 1 0,22 41 16,0-41-16,0 21 15,0-43-15,0 0 16,0 1-16,0-22 0,0 0 15,22 21-15,41-42 16,-42 0 0,0-21-16,1 21 15,-22-42-15</inkml:trace>
  <inkml:trace contextRef="#ctx0" brushRef="#br0" timeOffset="3307.84">12954 487 0,'0'0'0,"0"-21"15,-21 21-15,0 0 16,-1-21-16,1 21 0,0 0 16,-21-22-16,21 22 15,-43 22-15,43-1 16,-43 42-16,22-20 0,-43 105 31,64-85-31,-42 107 16,63-128-16,0 106 15,63-63 1,-20-43-16,84 0 16,-85-20-16,64-22 15,-64 0-15,22 0 0,41 0 16,-62-22-16,20 1 0,22-21 16,-22 0-16,-20 20 0,-22-20 15,21-21-15,22-86 16,-64 86-16,0-1 0,0-41 15,-43-65 1,22 128-16,-21 0 16,-43-22-16,22 22 15,-85 21-15,105 21 16,-84 42-16,106 0 16,-42 43-1,63-43-15,0 22 0,0 63 0,0-64 16,42 22-16,0 63 15,1-84-15,20 84 16,-21-64-16,1-20 0,20 148 16,-42-22-1,-21-148-15,-21 1 0,-21 41 16,21-41-16,-43-1 16,22-21-16,21-21 0,-43 21 15,43-21-15,0 0 0,0 0 16,-22 0-16,22-21 0,0-21 15,0 21-15,21 0 0,0-85 16,0 42 0,21-42-16,21 64 0,-20-21 15</inkml:trace>
  <inkml:trace contextRef="#ctx0" brushRef="#br0" timeOffset="3799.56">13695 847 0,'0'-21'0,"0"-1"0,0 1 16,0 0-16,0 0 15,0 0-15,-21 21 47,21 21-47,-22 21 0,22-21 16,0 22-16,0-1 0,-21 22 15,0 63-15,21-85 16,0-21-16,0 21 0,0-20 16,0 41-16,21-42 15,0-21-15,1 0 16,-1 0-16,0 0 0,21 0 15,-21-21-15,22 21 0,-22-21 16,0 0-16,21 0 0,-20-22 0,41-20 16,-42 20-16,22-41 15,-22 41-15,0-62 16,-21 83-16,0 1 0,0 42 31,0 1-31,-64 62 16,43-41-16,21-22 15,0 42-15,0-42 0,0 43 16,21-43 0,22-21-16</inkml:trace>
  <inkml:trace contextRef="#ctx0" brushRef="#br0" timeOffset="4283.77">14605 847 0,'0'0'0,"0"-21"0,0-1 16,-21 22-16,0 0 0,-1 0 16,1 0-16,0 22 0,-21-1 15,21 0-15,-1 0 0,-41 85 16,42-64-16,-22 22 16,43-43-16,0 21 0,0 1 15,0-22-15,22 0 0,-1 0 16,0-21-16,21 21 0,85-21 15,-84 0 1,-1 0-16,0 0 0,1 0 16,62-42-16,-62 0 15,20-22-15,-20 43 16,41-106-16,-84 63 16,21 22-16,-21 21 0,22-21 15,-22-1 1,0 64-1,-22 1-15,1 83 16,21-62-16,0 20 16,0-20-16,21 62 15,-21-83-15,0-1 0,22 21 16,-22 0 0,-22-42 15,22-21-16,0 0-15,0 0 0,0 0 0,22-43 16</inkml:trace>
  <inkml:trace contextRef="#ctx0" brushRef="#br0" timeOffset="5435.35">15557 487 0,'22'-21'0,"-44"42"0,65-63 16,-43 63-1,0 0-15,0 0 16,-21 21-16,-1 1 0,1 41 16,-42 86-1,42-128-15,-1 22 0,-20 41 16,21-83-16,21 20 0,-21 21 16,0-20-16,21-1 15,0-21-15,21-21 31,42 0-31,1-21 16,-43 0-16,21 0 16,43-43-16,-43 43 0,1-21 15,41-22-15,-63 43 16,43-42-16,-43 41 16,-21 44-1,0 20 1,0-21-16,0 0 0,0 0 15,0 1-15,0-1 0,0 42 16,0-42-16,0 1 16,0-1-16,21-21 15,0 0-15,1 0 16,-1 0-16,0 0 16,0 0-16,0-21 0,22-1 15,-43 1-15,63-63 16,-42 62-16,22-41 15,-22 42-15,-21 0 16,21 21-16,-21 21 16,0 0-1,0 64 1,0-64-16,0 0 0,0 0 0,0 0 16,21 22-16,-21-22 0,0 0 15,21-21 1,0 0-1,1 0-15,-1 0 16,-21-21-16,0 0 16,21-1-16,-21 1 15,0 0-15,0-21 0,0-43 16,0-21 0,0 85-16,0 0 0,0-21 15,0 20 1,21 22-1,0 0-15,0 0 16,1 0-16,-1 0 0,0 0 16,21 43-16,-21-43 15,43 63-15,-43-42 16,0 1-16,-21-1 0,0 0 16,0 0-16,0 21 0,0-20 15,0-1 1,0 0-16,0 0 0,0 0 15,0-42 17,-21 21-17,21-21-15,0-21 0,0 20 16,0-20 0,21 21-16,0 0 0,1-22 0,-1 22 15,0-21-15,21 21 0,-21 0 16,22-22-16,-22 43 0,0-21 0,0 21 15,0 0-15,1 42 16,-22 1 0,0-1-16,0 0 0,0 1 0,-22 84 15,22-106-15,-21 21 16,0-21-16,21 1 0,0-1 16,-42 21-1,21-42-15,-1 0 16,1 0-1,0 0-15,21-21 16,-21-21-16,0 20 0,-43-62 16,43 41-16</inkml:trace>
  <inkml:trace contextRef="#ctx0" brushRef="#br0" timeOffset="5632.01">16404 508 0,'0'0'0,"-21"0"15,0 21-15,0-21 16,21 21-16,0 1 16,-22-22-1,1 0 32,0 0-31,0 0-16,0 0 0</inkml:trace>
  <inkml:trace contextRef="#ctx0" brushRef="#br0" timeOffset="5811.9">15557 656 0,'0'0'0,"-42"0"0,42 21 16,0 1-16,-21-22 0,21 21 16,21-21-1,0 21-15,22-21 0,20 0 16,64 0-1,-106 21-15,22-21 0,20 0 16,-42 0 0</inkml:trace>
  <inkml:trace contextRef="#ctx0" brushRef="#br0" timeOffset="6558.08">6710 1778 0,'0'0'15,"-21"0"-15,21 21 0,-22-21 0,22 21 16,22 1 0,20-1-16,0-21 0,1 21 0,20-21 15,85 0-15,170 21 16,-191-21-16,42 0 16,191 0-1,-170 0-15,530 0 16,-445 0-16,297 0 15,-276 0-15,657 0 16,-615 0-16,-20 0 0,-1 0 16,1 0-16,-1 0 0,297 0 15,-339 0-15,22 0 0,211 21 16,402 22 0,-720-43-16,128 42 15,-43-42-15,-42 21 16,-149-21-16,128 21 15,-191-21 1,0 0-16,-42 0 16,-21 0-16,0 0 0,-22 0 15</inkml:trace>
  <inkml:trace contextRef="#ctx0" brushRef="#br0" timeOffset="7258.22">1249 2582 0,'0'-21'31,"0"42"-15,21 1-16,-21-1 15,0 21-15,0 0 0,0-20 16,21 20-16,-21 64 16,0-64-16,0 0 0,0 43 15,0-43-15,-21 64 16,0-63-16,21-22 0,0 0 16,0 0-16,0 0 0,42-42 31,-21 0-31,0-21 15</inkml:trace>
  <inkml:trace contextRef="#ctx0" brushRef="#br0" timeOffset="7521.63">1799 2963 0,'0'0'0,"0"22"16,0-1-16,21-21 15,0 0-15,1 0 16,-1 0 0,0-21-16,-21-1 15,0 1-15,-21 0 16,0 21-16,-1 0 16,1 0-16,0 0 0,-21 0 15,21 0-15,-1 21 16,22 0-16,-21-21 0,42 0 15</inkml:trace>
  <inkml:trace contextRef="#ctx0" brushRef="#br0" timeOffset="8215.28">2963 2858 0,'21'0'31,"1"0"-31,-1 0 0,21 0 15,-21 0-15,0 0 16,85-43-16,0-20 16,-64 20-1,22 1-15,-22 21 0,-21-21 16,1-1-16,-22 1 16,-22-22-1,-20 43-15,-21-21 16,20 42-16,-84 21 15,85 0-15,0 0 0,-1 22 16,22-22-16,-21 21 0,-22 43 16,64-43-16,0 1 0,0 41 15,21 22 1,22-85-16,-22-21 16,21 21-16,-21-21 0,106 0 15,-84 0-15,-1 0 0,0 0 16,1-21-16,-1 21 15,-42-21-15,-21 21 16,0 0-16,-22 0 16,1 0-16,0 0 0,-1 0 15,-41 21-15,41 0 16,1 1-16,-21 20 0,41 0 16,-20 22-16,42-43 15,0 0-15,0 43 0,0-43 16,85 0-1,-43-21-15,0 0 0,1 0 16,-1 0-16,22 0 0,41-21 16,-62 0-16,126-43 15,-127 43-15,1-21 0,-22 20 16,21 1-16,-21 0 0,1-21 16</inkml:trace>
  <inkml:trace contextRef="#ctx0" brushRef="#br0" timeOffset="8390.23">3768 2879 0,'0'0'0,"0"21"15,21-21-15,0 21 0,-21 0 16,0 22-16,21-22 0,0 0 16,22 21-16,-22-21 0,21 1 15,-21-1-15,-21 0 16,43 0-16,-22-21 0,0 0 31,0 0-31,-21-21 0,21 0 0,0 0 16,-21-22-1,0 22-15</inkml:trace>
  <inkml:trace contextRef="#ctx0" brushRef="#br0" timeOffset="8567.37">4127 2836 0,'-63'64'32,"42"-43"-32,21 0 0,-64 43 15,64-43-15,0 21 0,-21-21 16,0 1-16,21-1 0,0 21 15,0-21-15,0 0 16,21-21 0,0 0-16,0 0 15,1-21-15,-1 0 0</inkml:trace>
  <inkml:trace contextRef="#ctx0" brushRef="#br0" timeOffset="8883.7">4466 2815 0,'0'0'0,"0"21"16,0 1-16,0 20 16,0-21-16,0 43 15,0-22-15,0 64 16,0-64-16,0 22 0,0 63 16,0-64-16,0 22 0,0-22 15,-21 1-15,0-1 0,-22 149 16,22-127-16,0 84 15,0-63 1,0-64-16,21 0 0,0 43 16,0-106 15,0 0-31,0-22 16,21 1-16,0-43 15,0 22-15,-21-1 0,21 1 0,-21-1 16,22-20-16,-22 20 0</inkml:trace>
  <inkml:trace contextRef="#ctx0" brushRef="#br0" timeOffset="9139.19">4360 3133 0,'0'0'0,"0"-43"0,-21 1 15,21 0-15,0 21 0,0-22 16,0 22-16,0 0 0,85-43 16,-43 43-16,64 0 15,-64 21-15,128 0 16,-128 0-16,43 21 15,-64 0-15,21 43 16,-42-43-16,0 0 0,-42 43 16,-85-1-1,84-42-15,-126 22 32,84-22-32,64-21 15,21-21 1,0 0-16,21-1 15,22-20-15</inkml:trace>
  <inkml:trace contextRef="#ctx0" brushRef="#br0" timeOffset="9363.06">5249 2519 0,'0'0'15,"21"21"-15,-21 0 0,0 0 16,0 22-16,0-1 0,0-21 0,0 22 15,0 41-15,0-41 0,0 20 16,0-21-16,0-20 16,-21 20-16,21 0 0,-21-42 15,21 21-15,0 1 0,0-1 16,21-21 0,0 0-16,1 0 0,20-21 15,-21 21-15</inkml:trace>
  <inkml:trace contextRef="#ctx0" brushRef="#br0" timeOffset="10284.07">5990 2794 0,'0'0'15,"0"-21"-15,0 0 0,0 0 16,-21-1-16,-43 22 16,43 0-16,-21 0 0,21 0 0,-22 0 15,1 0-15,21 22 0,-43-1 16,22 21-16,21-21 0,-21 22 15,20-22-15,1 21 16,0-21-16,21 0 0,0 1 16,0 20-16,0-21 15,21-21 1,22 0-16,-22 0 0,0 0 16,0 0-16,0 0 0,0-21 15,43-21-15,-43 20 16,0 1-16,22-21 15,-43 21-15,42-22 16,-42 22-16,0 42 16,0 1-1,0-1-15,0 0 0,-21 21 16,21-21-16,0 43 16,0-43-16,0 0 0,21 0 15,-21 1-15,21-1 0,43-21 16,-43 0-16,42 0 15,-20 0-15,-1 0 0,64-43 16,-64 43-16,0-21 16,-20 0-16,20 0 0,43-64 15,-43 43 1,-21 21-16,0 0 0,-21-22 16,21 22-16,-21 42 15,-21 0 1,21 22-16,-21-22 15,21 0-15,0 0 0,-21 43 16,21-43-16,-21 0 0,21 0 16,0 0-16,0 1 0,0-1 15,21-21 17,0-21-17,-21-1-15,0 1 16,21 0-16,0 0 0,-21 0 0,22 0 15,-22-1-15,21 1 0,0-21 0,21 0 16,43-22 0,-43 64-16,-21 0 15,22 0-15,-22 21 16,42 22-16,-41-22 0,-22 0 16,63 42-16,-63-41 15,21 20-15,-21-21 16,21-21-16,1 21 0,-1 0 15,0-21-15,0 0 16,0 0-16,0 0 0,64 0 16,-64 0-16,43 0 15,-43-21-15,0 21 0,0-21 16,0 21-16,1-21 0,-1 0 16,0 21-16,0-21 15,-21-1-15,21 1 0,0-21 16,-21 21-16,0 0 15,0-1-15,0 1 0,0-21 16</inkml:trace>
  <inkml:trace contextRef="#ctx0" brushRef="#br0" timeOffset="10654.38">6667 2413 0,'0'0'15,"-21"0"-15,0 0 0,0 0 16,0 0-16,0 21 0,21 0 16,0 1-16,0-1 0,0 21 15,0-21-15,0 0 16,21-21-16,0 0 15,0 0-15,0 0 0,0 0 0,22-21 16,-22 0-16,0 21 16,0-21-16,0 0 0,-21 0 15,0-22-15,0 22 0,0 0 16,0 0-16,-21 0 16,0 21-16,-21 0 0,21 0 15,-1 0-15,1 21 16,0-21-16,0 21 0,21 0 15,0 0-15,-21-21 0,0 43 16,21-22-16</inkml:trace>
  <inkml:trace contextRef="#ctx0" brushRef="#br0" timeOffset="15966.87">9017 2413 0,'0'0'0,"0"-21"15,0 0-15,0 0 16,0-1-16,0 1 0,21-21 15,-21 21 1,21 0-16,-21-1 16,0 44-1,0-1 1,0 0-16,0 21 0,0 1 16,0 20-16,0 1 0,0-1 15,0 1-15,0 105 16,0-127-16,0 64 15,0-64-15,21 64 16,1-63-16,-22-22 0,42 21 16,-21-21-16,21-21 15,-20 0-15,-1 0 0,42-42 16,-20 21-16,20-22 16,-42 22-16,22-21 0,-1 0 0,21-22 15,-41 22-15,62-106 16,-20-1-1,-43 86-15,-21 21 16,21-64-16,-21 42 16,0 43-16,-21 21 15,0 0-15,0 21 16,-22 43-16,22-22 16,-42 106-16,41-84 15,1 63-15,0-85 16,21 0-16,-21 64 15,21-42-15,0-1 16,42-20 0,1-43-16,-22 0 0,21 0 0,22 0 15,63-22 1,-64 22-16,85-63 16,-105 42-16,62-64 15,-62 43-15,-1-1 16,-42 1-16,0 21 0,0 0 15,0 0-15,-42 21 0,-1 0 16,1 0-16,-64 42 16,85-21-16,-21 21 15,42-20 1,0 62-16,0-63 16,21 1-16,21 20 0,-21-42 15,1 21-15,20 21 16,-42-20-16,21-22 0,-21 42 15,0-21-15,-21-21 16,0 0-16,-43 0 16,43 0-16,-21 0 0,-22 0 15,43 0-15,0-21 0,21 0 16,0 0-16,21-22 16,0 22-16</inkml:trace>
  <inkml:trace contextRef="#ctx0" brushRef="#br0" timeOffset="16453.59">10774 2879 0,'21'0'0,"-42"0"0,63-21 0,-21 21 15,0-22-15,-21 1 16,0 0-16,-21 21 16,0-21-16,-42 21 0,41-21 15,1 21-15,-21 0 0,21 0 16,-64 21-16,43 0 15,-22 21-15,22 1 16,21-22-16,-64 64 16,64-43-16,21 43 15,0-64-15,0 21 16,0-21-16,21-21 0,43 0 16,-43 0-16,42 0 15,-20 0-15,-22 0 0,85-63 16,-22-1-1,-63 43-15,1-21 16,20-22-16,-42 43 0,0-21 16,21 21-16,-21-22 0,0 22 0,0 0 15,0 0-15,0 42 32,0 21-32,0-21 0,0 1 15,0 20-15,0-21 0,0 0 16,0 22-16,-21-22 0,21 0 0,0 21 15,0-21-15,0 22 16,63-1 0,-41-42-16,-1 0 0,42 0 15,64-42 1,-84 21-16,-22-1 0</inkml:trace>
  <inkml:trace contextRef="#ctx0" brushRef="#br0" timeOffset="16899.34">11409 2371 0,'0'0'0,"-21"0"16,21 21-16,-22 0 15,22 0-15,0 22 0,-21-1 16,0 64-16,21-43 0,-21-20 16,0 105-16,0-106 15,21 0-15,-22 1 0,22-22 16,-21 21-16,0 1 15,21-22-15,-21 0 0,21 0 16,0-42 0,0 0-16,0 0 15,21-1-15,-21 1 0,21 0 16,85-106 0,-85 106-16,0-21 0,22 20 15,20 1-15,1 21 16,-22 0-16,0 21 15,1 1-15,-1 20 16,-42 0-16,0-21 0,0 22 16,0-1-16,0 0 0,-63 43 15,41-64 1,-41 0-16,42 1 16,-22-1-16,-20-21 0,42 0 0,0 0 15,-22 0 1,43-43-1,0 22-15,64-63 16</inkml:trace>
  <inkml:trace contextRef="#ctx0" brushRef="#br0" timeOffset="17132.21">12044 2794 0,'-21'106'31,"-1"-85"-31,22 0 0,-21 22 0,0-1 16,0-21-16,21 21 16,-21 1-16,0-22 0,21 21 15,0-21 1,21-21 15,0-21-31,0 0 0,-21 0 0,21 0 16,0 0-16,1-1 0</inkml:trace>
  <inkml:trace contextRef="#ctx0" brushRef="#br0" timeOffset="17432.03">12150 2540 0,'0'0'0,"-22"-21"0,1 21 0,0 0 0,0 0 16,0 0-16,0 21 15,21 0-15,0 0 16,21 1-1,0-22-15,42 0 16,-41 0-16,-1 0 0,0-22 16,0 1-16,0-21 15,-21 21-15,-42-22 16,21 22 0,-43 21-16,43 0 15,0 0-15,-64 43 16,43-1-16,42-21 15,0 21-15,0 22 16,0-43-16,0 0 16,21 0-16,0-21 0,0 0 0</inkml:trace>
  <inkml:trace contextRef="#ctx0" brushRef="#br0" timeOffset="18634.34">12679 2392 0,'0'-21'0,"0"42"0,0-63 16,-21 42-1,-1 21-15,22 0 16,-21 21-16,0 1 0,21-1 16,-21 0-16,0 64 15,-43 85 1,43-43-1,21-42 1,0-64 0,21-42-16,0 0 0,22 0 15,-22 0-15,0 0 0,0-21 0,43 0 16,20-64 0,-62 64-16,-1 0 0,21-43 15,-21 22-15,22-1 16,-43 22-16,0 0 0,0 0 15,0 63 1,0-21-16,-22 43 16,22-22-16,-21 22 15,21-43 1,0 42 0,43-20-16,-22-22 0,21-21 15,22 0 1,105-21-1,-148 21-15,64-43 0,-43 22 16,0 0-16,22-42 16,-22 20-16,43-105 15,-64 106-15,43-149 16,-22 22 0,-42 148-16,0-22 15,0 65 1,-21-1-16,21 0 0,-43 64 15,1-43-15,21 21 16,-21 43-16,-1-63 0,1 105 16,42-127-16,-21 85 15,21-64 1,0 0-16,21-20 0,0-22 16,0 21-16,0-21 0,1 0 15,62 0-15,-41 0 16,41-21-1,-63-1-15,43-20 16,-43 21-16,64-85 16,-85 85-1,21 21-15,-21 21 16,-21 0-16,0 0 16,21 1-16,-22-1 0,1 21 15,21-21-15,0 22 16,0-22-16,0 0 15,21-21-15,1 0 0,62 0 16,-41 0-16,62 0 16,1-42-1,-63 20-15,20-62 16,-21 63-16,-20-22 16,20 1-16,-42 21 15,21 0-15,-42 42 31,0 0-31,0 0 16,-1 21-16,1-20 0,-63 105 16,20 0-1,43-64-15,0 1 0,0 63 16,21-64-16,0 1 0,0 84 16,0-85-16,0 85 15,21-63-15,0-21 0,21 168 16,-21-168-16,1 63 15,-22-64-15,0 107 16,-22-86 0,1-62-16,-21-22 15,21 0 1,-22-43-16,22 1 16,-21-64-1,42 64-15,0-128 16,0-62-16</inkml:trace>
  <inkml:trace contextRef="#ctx0" brushRef="#br0" timeOffset="18868.73">13356 2540 0,'0'-21'0,"21"0"15,0 21 1,1 0-16,-1 0 0,106-43 16,-85 43-16,43-21 15,-43 21-15,106-42 16,-127 21 0,22 0-16,-43-1 15</inkml:trace>
  <inkml:trace contextRef="#ctx0" brushRef="#br0" timeOffset="19018.15">13060 2223 0,'0'0'0,"-43"21"16,22 0 0,21 0-1,21 21 1,1-42-16,-1 0 0,0 22 15</inkml:trace>
  <inkml:trace contextRef="#ctx0" brushRef="#br0" timeOffset="19386.88">15579 2455 0,'0'0'0,"-43"-21"0,1 0 0,21 21 16,-22-21-16,22 21 0,0 0 0,63 0 31,1 0-31,-1 21 16,0-21-16,22 0 0,-1 21 15,64-21-15,-42 0 0,42 21 16,-63-21 0,105 22-16,-127-22 15,1 0-15,-65 0 16,1 0-1,-21 0-15</inkml:trace>
  <inkml:trace contextRef="#ctx0" brushRef="#br0" timeOffset="19598.75">15748 2455 0,'-21'0'0,"42"0"0,-42 22 0,0-1 0,21 0 16,-22 0-16,22 21 0,-21-20 15,21 20-15,0 0 0,0 43 16,0-22-16,-42 64 15,42-84-15,-21-1 16,21 22-16,-21-22 0,21 21 16,0 1-1,21-64 17,0 0-32,0-21 0</inkml:trace>
  <inkml:trace contextRef="#ctx0" brushRef="#br0" timeOffset="20135.96">15981 3027 0,'63'-21'31,"-42"0"-15,1 21-16,-1 0 15,0-22-15,0 22 0,21-21 16,1 0-16,-22 0 0,0 21 15,0-21-15,0 0 0,-21-22 16,-21 43 0,0 0-1,0 0-15,0 21 0,-22-21 16,1 64-16,21-43 16,0 0-16,-43 64 0,64-43 15,0 1 1,0-22-16,21 21 15,1-21-15,-1-21 0,21 0 16,0 0-16,-20 0 0,83 0 16,-62 0-16,41-42 15,-41 21-15,20 0 0,22-22 16,-43 22-16,43-42 16,-64 20-16,0 1 15,-21 21-15,0 0 0,0-1 16,-21 22-16,-42 0 15,20 22-15,22-1 16,0 21-16,21-21 0,0 22 16,0-22-16,0 21 15,0 0-15,21-20 0,-21-1 16,0 0-16,21 0 0,-21 0 16,0 0-16,0 1 15,0-44 1,0 1-16,0 0 15</inkml:trace>
  <inkml:trace contextRef="#ctx0" brushRef="#br0" timeOffset="21080.49">17145 2371 0,'42'-21'0,"-84"42"0,105-64 0,-41 22 15,-1 21-15,0 0 0,0 21 16,-21 22-16,0-1 0,0 106 15,-21-84-15,-21 42 16,20-43-16,-20 1 16,0 20-16,21-41 0,-1-1 15,1 0-15,0 1 0,21-22 16,0 21-16,0-21 16,0 0-16,21-21 15,0-21 1,64-42-1,-43 42-15,64-85 16,42 0 0,-84 64-1,-43 42-15,0 0 0,-21 21 16,0 42 0,0-42-16,0 22 15,0-1-15,0-21 0,-21 22 16,21 41-1,21-63-15,43 1 16,42-22 0,-64 0-16,64-43 15,-64 22 1,43-21-16,-43 21 0,-21-22 16,22 22-16,-1 0 0,64-43 31,-106 43-16,-21 64-15,-1-22 16,1 42 0,21-42-16,0 1 15,0-1-15,64 21 16,-43-21-16,64-21 16,-43 0-16,0 0 0,106 0 15,-21-63 1,-42-1-1,-43-20-15,-20 20 16,-22 22 0,-22-43-16,1 43 0,-63 21 15,-43 42 1,84 0 0,1 0-16,0 0 0,-1 22 0,22-22 15,-42 63 1,63-41-16,0-22 0,0 21 15,0-21-15,21 22 0,63 105 16,-20-42 0,-22-43-16,43 107 15,-85-128-15,21 21 0,0 64 16,-21-63-16,0 148 16,0-149-16,0 64 15,-21-63-15,0-22 0,-43 21 16,43-20-16,-21-22 0,21 0 15,-22-21-15,1 0 0,-43 0 16,64 0-16,-42-63 16,-1-107-1,64 107 1,-21-85-16</inkml:trace>
  <inkml:trace contextRef="#ctx0" brushRef="#br0" timeOffset="21278.38">18478 2265 0,'0'0'0,"-21"0"0,21-21 0,0 42 62</inkml:trace>
  <inkml:trace contextRef="#ctx0" brushRef="#br0" timeOffset="21497.26">17039 2540 0,'0'0'0,"-42"21"0,-1-21 16,1 21-16,21-21 0,21 22 16,21-22-1,0 21-15,22-21 0,-1 0 16,0 0-16,64 0 16,-42 0-16,-1 0 0,64 0 15,-63 0-15,-22 21 0,0-21 0</inkml:trace>
  <inkml:trace contextRef="#ctx0" brushRef="#br0" timeOffset="22374.63">1524 4530 0,'0'0'0,"0"-85"16,0 64 0,0 0-16,21 0 0,43-43 15,-43 43 1,0 21-16,0 0 0,0 21 16,22 21-16,-22 1 0,0 20 15,-21 107 1,0-86-16,-21 64 0,0-63 15,-106 106 1,84-128-16,-41 1 16,-65-1-1,107-63-15,-21 0 16,41-21-16,-20-43 16,42 22-16,0 0 15,0-1-15,0-20 0,0 21 0,21-64 16,85 0-1,-85 85-15,106 42 16,-84 0-16,20 64 16,-21-43-16,22 106 15,-43-105-15,-21-1 16,0 0-16,0 1 16,42 41-16,-20-63 15,-22 1-15,42-1 16,-21-21-16</inkml:trace>
  <inkml:trace contextRef="#ctx0" brushRef="#br0" timeOffset="22530.11">2222 5017 0,'0'0'0,"22"-22"0,-1 22 0,-21-21 16,21 21 15,0 0-31,0 0 15,0 0-15,1 0 0,-1 0 16</inkml:trace>
  <inkml:trace contextRef="#ctx0" brushRef="#br0" timeOffset="23148.35">4022 4572 0,'0'0'0,"-22"21"15,1-21-15,0 0 0,-21 0 16,21 0-16,-1 0 16,22-21-1,22 0-15,41-21 16,-42 20-16,64-20 15,-64 21-15,21 0 0,1-43 16,-22 43-16,-21-21 16,0 21-16,0-1 15,0 1-15,-21 21 0,-64 0 16,43 0-16,-64 64 16,64-22-1,-22 0-15,43 1 16,0-22-16,21 42 0,0-20 0,0-22 15,21 21 1,21-21-16,22 22 16,-43-43-16,21 0 0,22 21 15,-22-21-15,-21 0 0,43 0 16,-85 0 15,-1 0-31,-20 0 0,0 0 0,-1 0 16,1 0-16,-106 42 15,84 1-15,22-22 0,21 21 16,-21-21-16,-22 106 16,64-84-16,0-1 0,0 0 15,0-21 1,0 1-16,106 41 0,-64-42 16,43-21-16,-22 0 15,107-21-15,-128 21 16,127-85-16,-105 43 15,-22 0-15</inkml:trace>
  <inkml:trace contextRef="#ctx0" brushRef="#br0" timeOffset="23332.77">4614 4678 0,'0'0'0,"21"0"0,1 21 16,20 43-1,-21-22-15,0-21 0,0 21 16,1-20-16,20 83 15,-42-62-15,21-22 16,0-21-16,-21 21 0,21-21 16,22 0-1,-43-21 1</inkml:trace>
  <inkml:trace contextRef="#ctx0" brushRef="#br0" timeOffset="23495.68">5038 4678 0,'0'-21'0,"0"42"0,-22-42 16,1 42 0,-21 0-16,21 0 0,-64 43 15,22-22-15,-43 43 16,63-43-16,-20 0 0,-64 107 16,106-128-16,0 42 15,21-20-15</inkml:trace>
  <inkml:trace contextRef="#ctx0" brushRef="#br0" timeOffset="23800.5">5397 4699 0,'0'0'0,"43"-21"16,-1-43-16,-42 86 15,-21-1 1,-21 127-1,-1 42-15,43-126 16,-42 169 0,21 21-1,0-148-15,-1-22 0,-41 191 16,42-190-16,-22 84 16,22-105-16,0 21 0,-21 20 15,42-62-15,0-1 0,0-21 16,21-42-1,0-21-15,-21 21 0,21-22 16,22-63-16,-22 43 0,-21-64 16</inkml:trace>
  <inkml:trace contextRef="#ctx0" brushRef="#br0" timeOffset="24081.34">5228 5334 0,'0'-85'15,"0"170"-15,0-254 0,0 105 0,0-20 0,0-1 0,0 21 16,0 1-1,0-1-15,21 1 0,64-85 16,21 63 0,42 64-1,-106 42-15,22 43 16,-43-22-16,0 0 0,-21 64 16,-21 0-16,-64 0 15,-84 42 1,21-106-1,84-42 1,43 0-16,21-84 16,21 62-1,0-20-15,1-21 0,-1 20 16,21 1-16</inkml:trace>
  <inkml:trace contextRef="#ctx0" brushRef="#br0" timeOffset="24313.22">6117 4212 0,'0'43'16,"0"-1"-16,0-21 15,0 21-15,-42 43 16,42-64-16,0 22 0,-21 84 16,-1-85-16,1 43 15,21-64-15,0 21 0,0 0 16,0-20-16,21-22 15,1 0-15,41 0 16,-42 0-16,22-22 0,-1-20 16,0 21-16,1 0 15,-1-22-15</inkml:trace>
  <inkml:trace contextRef="#ctx0" brushRef="#br0" timeOffset="25213.7">6625 4509 0,'0'-22'0,"0"44"0,-21-44 0,0 22 16,0 0-16,-22 0 15,22 0-15,-42 0 0,41 22 16,-20-1-16,-43 42 16,64-42-16,0 43 15,21-43-15,0 21 0,0 22 16,0-22 0,21-42-16,43 0 15,-43 0-15,0 0 16,0-21-16,0 0 0,22-21 15,-22 20-15,0 1 0,0 0 16,0-21-16,1-43 16,-22 64-16,0 0 15,0 42 17,0 0-32,0 0 0,0 0 0,0 1 15,0-1-15,21 0 0,-21 0 16,21 21-16,0-42 0,0 22 15,0-1-15,43-21 16,-43 0-16,43 0 16,-1 0-16,-21 0 0,43-21 15,-43 21-15,-20-22 0,20 1 16,-21 0-16,0 0 0,43-43 16,-64 43-16,0-42 15,0 42-15,0-1 16,0 44-1,0-1-15,0 63 16,0-62-16,0 83 16,0-83-16,0 41 15,21 1 1,0-64 0,0 0-16,22 0 0,20-22 15,-42 1 1,85-63-1,-42-22 1,20 21 0,-63 64-1,-21 42-15,0 0 16,0 0-16,0 43 16,0-1-1,64 1 1,-43-64-16,43 0 15,-43 0-15,63-21 16,-62 21-16,41-43 16,-42 22-16,0 0 15,22-21-15,-22 21 0,-21-1 16,42-20-16,1 42 16,-43 21-1,0 0 1,0 1-16,0 20 0,0-21 15,0 43 1,0-43-16,0 21 16,21-42-16,42 0 15,-42 0-15,1 0 0,-22-42 16,0 21-16</inkml:trace>
  <inkml:trace contextRef="#ctx0" brushRef="#br0" timeOffset="25370.61">7556 4149 0,'-42'0'0,"84"0"0,-105 0 0,21 0 0,20 0 15,1 0-15,0 0 0,0 0 16,21 21 0,0 0-16,0 0 15,0 0 1,21-21-16</inkml:trace>
  <inkml:trace contextRef="#ctx0" brushRef="#br0" timeOffset="25743.42">9991 4297 0,'-22'-21'0,"44"42"0,-65-85 16,22 22-16,0 21 0,0-21 16,0 20-16,21 1 0,-22 21 0,22 21 31,-21 1-31,21 20 0,0 21 0,0-20 15,0 147-15,21-126 16,-21-1-16,0 1 16,0-1-16,0 1 0,0 84 15,0-106-15,0 22 16,0-22 0,0-63-1,0 0 1</inkml:trace>
  <inkml:trace contextRef="#ctx0" brushRef="#br0" timeOffset="26031.25">9567 4551 0,'-21'-42'15,"42"84"-15,-63-148 0,21 64 0,21-22 0,0 1 16,0 20-16,42-168 16,-21 168-1,22 22-15,62-42 0,-41 42 16,169-1-1,84 149 1,-274-84-16,41 63 16,-63-43-16,-63 64 15,21-85-15,-43 1 16,22-1-16,-21-21 0,-128 64 16,128-85-16,20 21 0,-20-21 15,42 21-15,42-21 31,0-21-31,21 21 16</inkml:trace>
  <inkml:trace contextRef="#ctx0" brushRef="#br0" timeOffset="26370.05">10435 4699 0,'21'0'0,"64"0"16,-64 0-1,0 0-15,22-42 0,-1 21 16,-21 21-16,21-43 16,-20 22-16,-1-21 15,-21 21-15,0-1 0,0-20 16,-21 42 0,-1 0-16,-20 0 0,-21 64 15,20-43-15,22 21 0,0-21 16,0 22-16,0 62 15,21-83-15,0 20 0,0 0 16,0 1-16,42-1 16,0-42-16,-21 21 0,85-21 15,-63 0 1,62 0-16,-62 0 0,84-63 16,-85 41-1,0-20-15,-20 21 16</inkml:trace>
  <inkml:trace contextRef="#ctx0" brushRef="#br0" timeOffset="26647.31">11155 4551 0,'0'0'0,"0"-21"0,21-22 16,21-20-1,-21 63-15,43 0 16,42 63 0,-43 1-1,-63 84 1,0-106-1,-21-20-15,0-1 0,0 0 0,-43 0 16,22-21 0,21 0-16,21-21 15,0 0-15,21-64 16,0 64 0,0 0-16,43-85 0,-1-21 31,-42 106-31,43-85 15,-22 85-15</inkml:trace>
  <inkml:trace contextRef="#ctx0" brushRef="#br0" timeOffset="27787.54">11896 4741 0,'0'0'0,"-43"0"0,1 0 0,0 0 0,20 22 16,-20-22-16,21 0 15,42-22 1,21 22-16,1-21 15,-1 0-15,22 0 0,-1 0 16,22 0-16,-1-1 0,65-41 16,-65 21-16,-20 20 0,-1-20 15,-20 0-15,62-106 16,-83 105-16,-22-20 0,0-22 16,0 43-16,-22-22 15,1 22-15,0 42 0,0-21 0,-43 21 16,-20 42-1,41 0-15,-62 170 16,83-127-16,-20 84 16,21-63-16,0 296 15,-22-84 1,22-213 0,0 1-16,0 21 0,-21-21 0,20 0 15,-62 190-15,63-190 16,-43 169-1,43-190-15,21 84 16,0-105-16,0 105 16,0-148-16,0 22 0,42-1 15,43-63 1,-64 0-16,21-1 0,43-62 16,-21 41-16,105-147 15,-127 105-15,106-148 16,-105 149-16,20-170 15,-63-106 1,-84 106 0,41 190-16,-41-84 15,41 85-15,-20-1 16,20 22-16,-84-64 16,64 43-16,42 41 15,-64-41-15,85 42 16,0 0-16,0-1 15,0 1-15,85-21 16,-43 21-16,64 0 16,-64-1-16,22 1 0,20 0 15,-20 21-15,42-21 16,-85 21-16,0 0 0,21-21 16,-63 21 15,0 0-31,0 21 15,21 0-15,-21 0 0,21 0 0,-21 22 16,21-1-16,0-21 16,0 22-16,0-22 0,42 63 15,0-62 1,-21-1-16,1-21 0,20 0 16,21 0-16,-41 0 0,20-21 15,21-22 1,-41 22-16,20-64 0,-42 64 15,0-106 1,-85 43 0,-21 20-1,43 64 1,21 0-16,20 0 0,-20 21 0,0 22 16,21-22-16,21 0 0,0 21 15,0-21-15,0 22 16,0-22-16,0 0 0,42 0 15,0-21-15,-21 0 0,64 0 16,-43 0-16</inkml:trace>
  <inkml:trace contextRef="#ctx0" brushRef="#br0" timeOffset="28114.35">13102 4593 0,'21'-21'0,"-42"42"0,42-63 0,-21 21 15,0 0-15,0-1 0,0 1 16,21 0-16,-21-21 0,0 21 15,64 21 1,-43 21-16,0-21 16,0 21-16,64 64 15,-64-43-15,0 21 16,1-20-16,-22 41 16,0-41-16,0-22 0,0 0 15,0 0-15,0 0 0,0 1 16,-22-22-16,1 0 15,21-22 1,-21 1-16,21 0 0,0-21 0,0-1 16,0 22-16,0-42 15,21 42-15,43-85 16,-22 42 0,-21 43-1,0 21-15,43-42 0</inkml:trace>
  <inkml:trace contextRef="#ctx0" brushRef="#br0" timeOffset="30016.89">13843 4403 0,'0'0'0,"0"21"0,0 0 0,-21 21 16,0-20-16,21-1 16,0 0-16,-22 0 0,1 85 15,0-85-15,21 0 0,0 22 16,0-22-16,0 63 15,0-62-15,0-1 16,0 0-16,0-42 31,0 0-31,0-1 16,0 1-16,0 0 0,21-21 0,22-43 16,-43 43-1,42-22-15,-42 43 16,42-42-16,-21 63 15,1 0-15,-1 0 16,21 42 0,-21 43-1,-21-64-15,0 21 0,21 43 16,22-1 0,-43-62-16,21 20 15,0-21-15,21-21 16,-20 0-16,-1 0 0,42-42 15,1-1 1,-43 22-16,21 0 0,-21 0 16,22-43-16,-1 22 0,-21 21 15,0 0-15,22-22 0,20-20 16,-42 63 0,-21 21-1,0 0-15,0 0 16,0 64-1,0-64-15,0 43 16,0-43-16,43 64 16,-1-43-1,-21-42-15,106 21 16,-21-42 0,-64 0-16,22 0 15,-22-22-15,-21 22 0,1 0 0,20-43 16,-42 22-16,0-21 15,0 20-15,0 1 0,-42-43 16,-43 43 0,43 42-16,-1 0 15,-20 21-15,20 0 0,-41 85 32,41 0-32,43-85 15,0 106 1,22-85-16,-1 1 15,63-43 1,-20 0 0,-22 0-16,22-64 15,-43 43-15,0 0 0,21-43 16,-20 43-16,-1-42 16,-21 20-16,21 22 0,-21-21 15,0 21-15,0 0 0,0 42 16,0 0-1,0 21-15,0-21 0,0 1 16,0 20-16,0-21 0,0 0 16,0 22-16,0-22 0,21 21 15,21 0-15,1-20 16,-1-1-16,0-21 0,1 0 16,20 0-16,-20 0 0,41-21 15,-63 21-15,22-43 16,41-20-16,-62 20 15,-1-20 1,-21 42-16,21-85 16,-21 85-16,0 0 15,0 42 1,0 0-16,0 0 0,-21 43 16,21-43-16,-21 21 15,21-21-15,-22 0 0,22 43 16,0-43-16,0 0 15,22-21 17,-1-21-32,0 0 15,0 0-15,-21 0 16,21-1-16,0-20 0,1 21 16,-22 0-16,42-22 0,-21 22 15,21 0 1,-20 42-1,-22 0-15,0 1 0,0-1 16,0 0-16,0 0 0,0 0 16,63 64-1,-42-64-15,0 0 0,1-21 16,62 0 0,-63 0-16,1 0 0,20-21 15,-21 0-15,0 0 0,0 0 16,1-1-16,-1 1 0,-21 0 15,42-42-15,-21 41 0,22-20 16,-22 0-16,0 21 16,0-1-16,0 22 15,0 0 1,-21 22 0,0-1 15,22-21-16,-1 0 1,-21-21-16,21 21 16,-21-22-16,0 1 15,0 0-15,0 0 16,-21 21 0,-22 21-1,22-21-15,-21 21 0,0 43 16,-22-1-1,64-42-15,0 22 0,0-1 16,0-21-16,0 22 16,42-22-16,-20 0 0,41 0 15,43 0 1,42-63 0,-127 42-1,43-42-15,-43-1 16,64-63-1,-43 1-15,-42 83 16,0 1 0,-21 21-16,-43 21 15,43 22-15,-21 20 16,42-42-16,0 22 0,0 63 16,0-43-1,21-42-15,42 43 16,-41-43-16,20-21 0,64 0 15</inkml:trace>
  <inkml:trace contextRef="#ctx0" brushRef="#br0" timeOffset="30363.19">18690 4043 0,'0'0'0,"-21"0"16,0-21-16,21 0 0,21 21 15,0-22-15,21 1 16,85 21-1,-84 0-15,105-21 16,-106 21-16,128 0 16,-1 21-1,-211-21 17,20 0-32,-20 0 0,0 0 15,-1 0-15</inkml:trace>
  <inkml:trace contextRef="#ctx0" brushRef="#br0" timeOffset="30564.07">18859 3937 0,'0'0'16,"-21"0"-16,0 21 16,0 0-16,21 1 0,-21 20 0,0 43 15,21-43-15,-43 85 16,22-64-16,-21 107 16,21-64-16,-1-64 15,1 64-15,0 0 16,-21-22-1,42-63-15,0 22 16,21-43 0,0 0-16,21 0 15,-20-21-15</inkml:trace>
  <inkml:trace contextRef="#ctx0" brushRef="#br0" timeOffset="31065.92">18944 4847 0,'0'0'15,"21"-21"-15,0 21 0,1 0 16,-1-21-16,0 0 16,0 21-16,43-43 15,-43 43-15,0-21 0,64-42 16,-64 42-16,0-22 16,-21 22-16,0-64 15,0 64-15,-21 0 16,-22 21-16,1 21 15,0 0-15,-43 43 16,64-22-16,-21 22 16,20-22-16,22-21 0,0 85 15,22-85-15,-1 22 16,21-1 0,64-21-16,-64-21 15,64 0-15,21-42 16,-85 21-1,1-1-15,41-41 16,-41 21-16,84-64 16,-43 21-1,-84 106 1,-21 0 0,0 1-16,21-1 0,-21 0 15,0 0-15,-22 85 16,22-64-16,0 1 15,21-22-15,0 42 16,21-63 0,0 0-16,1 0 15</inkml:trace>
  <inkml:trace contextRef="#ctx0" brushRef="#br0" timeOffset="31931.6">20235 4276 0,'21'-43'0,"-42"86"0,42-128 0,-21 43 16,0-1 0,0 86-16,0-22 0,-21 21 15,-21 106 1,42-84-16,-42 84 16,42-106-16,-22 64 15,22-63-15,0 84 16,0-106-16,0 42 15,0-42-15,0 1 16,22-22 0,-1 0-1,0-22-15,0 1 0,0 0 0,43-85 16,-43 85-16,42-42 16,-41 20-1,-1 22-15,42-42 16,-42 41-1,1 44-15,-22-1 16,0 42 0,0-42-16,0 22 15,0-22-15,21 64 16,21-64 0,-21-21-16,106 0 15,0 0 1,-84 0-16,62-43 15,-62 22-15,-22 0 16,21 0-16,-21 0 0,1 0 16,-22-22-16,21 43 0,0-63 15,0 42 1,-21-1-16,21 1 16,0 21-1,-21-21 1,0 0 15,0 0-31,-21 21 16,0-21-16,-21-1 15,-22 22 1,43 0-16,-85 43 16,85-22-1,21 0-15,-21 0 0,21 22 16,0-22-16,0 0 0,0 0 15,21 0-15,43 85 16,-64-21 0,21-43-16,-21 0 0,0 43 15,0-43-15,0 1 0,-21 41 16,-1-41-16,-62 63 16,63-85-1,-22 21-15,-41 0 16,41-20-16,22-22 15,-42 0-15,63-22 16,-22 22 0,22-21-16,0-21 0,0-22 15,0 22-15</inkml:trace>
  <inkml:trace contextRef="#ctx0" brushRef="#br0" timeOffset="32100.51">20722 4170 0,'0'-42'16,"0"84"-16,0-106 0,0 43 0,-21 21 16,0 0-16,0 0 15,-1 0 17,1 0-32</inkml:trace>
  <inkml:trace contextRef="#ctx0" brushRef="#br0" timeOffset="32263.41">19918 4276 0,'-21'21'0,"42"-42"0,-64 63 0,43-21 15,0 0-15,22 22 16,83 20 0,-62-63-16,-1 21 0,22-21 15,20 22-15,-20-22 0,42 0 0,84 0 16,-63 0-16,-21 0 0</inkml:trace>
  <inkml:trace contextRef="#ctx0" brushRef="#br0" timeOffset="32771.16">22818 4233 0,'0'0'0,"0"-21"0,-22 21 0,-20-21 16,0 21-16,-1 0 15,1 0-15,0 0 0,-22 0 0,1 0 16,20 21-16,-84 22 16,85-22-16,-64 42 15,85-20-15,-21-22 0,21 0 0,21 0 16,21 85 0,21-85-16,-21 0 0,64 0 15,-43 1-15,128-1 16,-128-21-16,21 0 0,22 0 15,-21 0 1,-107 0 0,22 0-1,-21 0-15,-1 0 0,-105 0 16,106 0-16,-64 21 16,85-21-1,21 21-15,21 0 16,0-21-1,0 0-15,43 0 0,-22 0 16,-21 0-16,43 43 16,-43-1-1,-21 0-15,0-21 0,-63 106 16,20-63 0,1-22-16,0 1 0,-64 41 15,85-63-15,-85 43 16,42-1-1,43-63-15,-21 0 0</inkml:trace>
  <inkml:trace contextRef="#ctx0" brushRef="#br0" timeOffset="33155.19">16595 5525 0,'-22'0'0,"44"0"0,-44-22 16,22 1-16,0 0 0,22 21 0,20-21 0,-21 21 16,21 0-16,128 0 15,-107 0-15,1 0 16,63 0-16,-64 0 16,64 0-16,-84 0 0,-1 0 15,0 0-15,1 0 0,-43 21 16,-22-21-1,-20 0-15,0 0 0,-1 0 16,1 0-16</inkml:trace>
  <inkml:trace contextRef="#ctx0" brushRef="#br0" timeOffset="33348.08">17103 5461 0,'-22'0'0,"44"0"0,-65 0 16,22 0-16,0 0 16,21 21-16,0 0 0,-21 1 0,0 41 15,21-21-15,-22 64 16,22-63-16,0 105 15,0-106-15,0 85 16,-42-21 0,42-85-16,0 64 15,0-64 1,21-21 0,64-42-16</inkml:trace>
  <inkml:trace contextRef="#ctx0" brushRef="#br0" timeOffset="33863.8">17357 5990 0,'42'-21'0,"-84"42"0,84-63 0,-21 42 16,-42 21-1,0 0 1,0 0-16,21 1 0,-22-1 16,1 21-16,21-21 0,-21 0 15,21 1-15,0-1 0,0 0 16,21 0-1,0-21-15,1 0 0,62 0 16,-41 0-16,-1 0 16,-21-21-16,21 0 0,43-22 15,-43 22-15,-20-21 16,-22 21-16,21-22 16,-21 65 15,0-1-31,0 21 0,-21-21 15,-1 85 1,1-64-16,0 64 16,21-42-16,0-1 0,0 107 15,0-107-15,0 64 16,0-85-16,0 22 0,0 42 16,-21-64-16,-43 85 15,43-85-15,-63 43 16,-43-64-1,105-21-15,-20 0 0,-43-21 16,64 0-16,-85-64 16,85 43-16,0 0 0,21-43 15,0 43-15,21-107 16,0 107 0,43-85-16,-22 64 0,22-1 15,-1 1-15,1-1 0</inkml:trace>
  <inkml:trace contextRef="#ctx0" brushRef="#br0" timeOffset="34090.67">18055 5990 0,'21'-21'16,"-42"42"-16,63-63 0,-20 42 0,-22 21 15,0 0 1,0 0-16,-22 85 16,1-42-16,21-22 0,-21 85 15,21-63-15,-21 126 16,21-126-16,-21 41 15,21-62-15,0-1 0,0 0 0,-21 22 16,21-1 0,21-63 15,-21-21-31,21 0 0,0-21 0,-21 21 16</inkml:trace>
  <inkml:trace contextRef="#ctx0" brushRef="#br0" timeOffset="34348.19">18055 6371 0,'0'0'0,"0"-63"0,0-43 0,0 64 16,0-1-16,21-41 16,0 62-16,43-62 15,84 41 1,-42 43 0,-43 85-1,-84 0 1,0-64-16,-42 42 15,41-41-15,-105 20 16,85-21-16,21 0 0,-21-21 16,63 0 15,0 0-31,21-21 0,-21 21 16</inkml:trace>
  <inkml:trace contextRef="#ctx0" brushRef="#br0" timeOffset="34805.37">18436 6202 0,'21'0'15,"-42"0"-15,106 0 16,-43 0-16,64 0 16,-43-21-1,-20 0-15,-1-1 0,64-41 16,-85 42-16,43-43 16,-64-20-1,-43 84 1,1 0-16,-43 42 15,-21 43 1,85-43-16,0 0 0,0 22 16,21-43-16,0 64 15,21-64-15,64 42 16,-1-63 0,-41 0-16,-1 0 15,64 0-15,0-63 31,21-43-31,-85 85 16,22-85 0,-64 64-16,0-1 15,-22 43-15,1 0 16,0 0-16,-21 43 16,21-22-16,-1 0 0,22 85 15,0-85-15,0 42 16,0-20-16,0 63 15,0-85-15,0 63 16,0-41-16,-21-43 16,-21 21-16,21 0 0</inkml:trace>
  <inkml:trace contextRef="#ctx0" brushRef="#br0" timeOffset="35612.41">4381 7154 0,'0'0'0,"-42"0"15,-21 0-15,20 0 0,1-21 0,-22 21 16,22 0-1,63 0 1,22 0-16,41 21 16,-20 1-16,105-22 15,-63 0-15,21 21 0,0 0 16,169-21-16,-105 0 16,423 21-16,126 0 15,-464-21 1,20 21-16,297-21 0,-276 22 15,339-1-15,-296 0 16,-21-21-16,402 21 16,-360 0-16,0 0 0,381 1 15,402 20 1,-783-21-16,0-21 0,0 21 0,-21-21 16,-1 21-16,700 1 15,-742-1-15,-20 0 0,274 0 16,128 0-1,-488-21-15,-41 21 0,232-21 16,-169 0 0,-212 22-16,21-22 15,-63 21 1,0-21-16,-22 21 16,-62 0-16,41-21 0,-21 0 15</inkml:trace>
  <inkml:trace contextRef="#ctx0" brushRef="#br0" timeOffset="36697.26">7281 7938 0,'0'0'0,"0"-22"16,21 22-16,22 0 16,-1 0-16,0-21 0,1 21 0,190-21 15,21 21 1,-191 0-1,1 0-15,84 0 0,-127 0 16,0 0-16,0 0 0,-42 0 31,0 21-31,-21-21 0,20 0 0</inkml:trace>
  <inkml:trace contextRef="#ctx0" brushRef="#br0" timeOffset="37032.41">7789 7916 0,'0'0'0,"-21"22"0,21-1 0,0 42 16,0-42-16,21 22 0,0-1 16,1 22-16,-1-22 0,21 64 15,0-43-15,22 149 16,-64-149 0,0 64-16,0-84 15,-21 126-15,-22-127 16,22 1-16,-63 41 0,41-62 15,-63 20-15,64-21 16,0-21-16,-64 0 0,64 0 16,-128-63-1,86-1 1,41 43-16,1-21 0,-22-64 16,64 63-16,0 1 0,0 0 15,22-1-15,-1 1 0,63-21 16,-41 41-16,20 1 0,64 0 15,-42 0-15,0 21 0,84-21 16</inkml:trace>
  <inkml:trace contextRef="#ctx0" brushRef="#br0" timeOffset="37494.72">8636 8488 0,'0'0'0,"0"-21"0,-21 0 0,0 21 15,-1-22-15,-41 22 0,42 0 16,-43 0 0,43 0-16,-64 64 15,64-43-15,-42 85 16,42-64-16,-1 1 0,1 41 16,21-20-16,0-1 15,0-20-15,0-22 0,0 0 0,0 0 16,21 0-16,43-21 15,-43 0-15,0 0 0,43-42 16,-43 21-16,0 0 0,21-1 16,-20-20-16,-1 0 0,21-22 15,-21 22-15,0-64 16,-21 64-16,22 21 16,-22-22-16,21 22 15,-21 42-15,42 64 16,-42-43-1,21 22-15,0-22 16,-21-21-16,43 43 16,-43-22-16,63 43 15,1-43 1,-43-42-16,42 0 16,1-63-1,-64 41-15,21-41 0</inkml:trace>
  <inkml:trace contextRef="#ctx0" brushRef="#br0" timeOffset="37679.62">9059 8424 0,'0'-21'0,"0"42"0,21-42 15,-21 42 1,22 43-16,-22-22 0,21 64 16,-21-64-16,0 43 15,0-21 1,0-43-16,0 63 0,0-41 15,0-22-15,21 42 0,0-63 16,21 0-16,-20 0 16,-1-21-16</inkml:trace>
  <inkml:trace contextRef="#ctx0" brushRef="#br0" timeOffset="37863.51">9546 8551 0,'0'-21'0,"0"42"0,0-63 0,-21 42 15,0 21-15,0-21 16,-1 21-16,-20 1 0,-21 41 16,20-21-16,22-20 0,-21 20 15,-1 0-15,22 1 0,0-22 0,0 21 16,21-21-16,0 22 16,0-22-16,21 0 0,64-21 15</inkml:trace>
  <inkml:trace contextRef="#ctx0" brushRef="#br0" timeOffset="38247.62">10096 8615 0,'0'-21'0,"0"42"0,0-63 16,0 20-16,-21 22 16,0 0-16,0 0 0,-21 0 15,20 22-15,-20-22 0,-21 42 16,41 0-16,1-21 0,-21 43 15,21-43-15,21 21 0,-21-20 16,21 20-16,0-21 0,0 21 16,0-20-16,21-22 15,21 21-15,-21-21 0,22 0 16,-22-21-16,63-22 16,-62 22-16,41-64 15,-42 43-15,0 0 16,-21 21-16,22-1 15,-22 65 17,0-22-32,0 106 15,0-85-15,0 85 16,21-84-16,0-22 0,21 42 16,43 22-1,-64-85-15,21 0 16</inkml:trace>
  <inkml:trace contextRef="#ctx0" brushRef="#br0" timeOffset="38596.56">7048 9250 0,'-105'21'0,"210"-42"0,-316 63 0,126-21 16,0 1-16,-20-1 16,83 0-16,1-21 0,64 0 15,20 0-15,149 0 16,-85 0-16,211-21 16,-147 0-16,21 21 0,232-22 15,-190 22-15,233-21 16,-233 21-16,0 0 0,212 0 15,-255 0-15,-20 0 0,317 21 16,-360-21-16,-42 0 16,-22 0-16,-20 0 0,42 0 15,-170 0 1,22 0-16,0 0 16,-22 0-16</inkml:trace>
  <inkml:trace contextRef="#ctx0" brushRef="#br0" timeOffset="39046.93">2476 10605 0,'-42'63'31,"21"-21"-31,21 1 0,0-1 0,0 0 16,0 22-16,0 42 16,0-43-16,-21 107 15,21-128-15,0 21 0,0-41 16,0 20-16,0 0 15,21-42-15,42 0 16,-41-21-16,20 0 0,0-21 16,1 20-16</inkml:trace>
  <inkml:trace contextRef="#ctx0" brushRef="#br0" timeOffset="39189.99">3006 10943 0,'0'0'0,"0"-21"16,21 21 46,0 0-62</inkml:trace>
  <inkml:trace contextRef="#ctx0" brushRef="#br0" timeOffset="39828.87">5207 10922 0,'0'0'0,"-42"0"0,20 0 0,1 0 0,0 0 16,-21 0-16,63 0 31,0-21-31,0 0 0,0 0 16,22-1-16,84-62 15,-85 63-15,22-22 16,-22 1-16,0 0 0,85-85 16,-106 84-16,1-41 15,-22 62-15,-106-41 16,63 42-16,1 21 0,-64 0 15,43 0-15,20 21 0,1-21 16,-21 42-16,-64 128 16,127-128-16,0 64 15,0-64-15,21 85 16,21-106 0,43 43-16,-43-43 15,85-21-15,-85 21 16,22-21-16,-43 0 0,0 0 15,-84 0 1,20 0 0,-84 0-1,85 0-15,-148 64 16,147-43-16,-84 63 16,85-62-16,-85 147 15,127-127-15,0-21 0,0 22 16,0-22-16,106 42 15,-43-63-15,-20 0 0,147-21 16,-42-21 0,-63 21-16,211-85 15,-148 0 1</inkml:trace>
  <inkml:trace contextRef="#ctx0" brushRef="#br0" timeOffset="39995.78">5884 10943 0,'0'0'0,"0"21"15,0 1 1,0-1-16,0 42 16,21-20-16,22 41 15,20 22 1,-20-42 0,-22-64-16,0 0 15,0-22-15</inkml:trace>
  <inkml:trace contextRef="#ctx0" brushRef="#br0" timeOffset="40180.51">6202 11007 0,'0'-21'0,"0"42"0,0-64 15,-21 43 1,-1 0-16,1 22 16,-42 20-16,20-21 0,-62 64 15,-22 42 1,105-85-1,-41 43-15,63-22 32,63-63-32</inkml:trace>
  <inkml:trace contextRef="#ctx0" brushRef="#br0" timeOffset="40480.33">6752 11028 0,'-42'85'32,"21"-43"-32,-1 21 0,1 1 0,-21 63 15,21-64-15,-43 170 16,43-127-16,0-21 16,0 21-16,0-1 0,-1-20 15,-20 211-15,21-211 16,-43 211-16,43-211 15,-21 0-15,21-1 0,0-20 16,-64 105-16,64-126 16,0 41-1,21-126 1,0 21-16,0-22 0,42-62 16,-21 41-16,21-84 0</inkml:trace>
  <inkml:trace contextRef="#ctx0" brushRef="#br0" timeOffset="40750.18">6477 11578 0,'0'-84'0,"0"168"0,0-232 0,0 63 15,21 22-15,-21-1 0,64-84 16,-22 106-16,85-22 16,-85 64-1,64 0-15,-64 0 0,1 0 16,20 64-16,-42-43 0,1 21 15,-22 22-15,0-22 16,-43 43-16,1-64 0,0 21 16,-85 22-1,84-43-15,1 0 0,0-21 16,-1 0-16,-20 0 16,63-21-16,0 0 15,0-21-15,0 20 0,21-20 16,0 21-16,0-21 0</inkml:trace>
  <inkml:trace contextRef="#ctx0" brushRef="#br0" timeOffset="40984.04">7324 10562 0,'42'0'0,"-84"0"0,105 0 0,-42 0 16,0 43-16,-21 126 15,-21-127 1,0 1-16,-21 20 0,-64 149 15,85-170 1,-22 106 0,43-105-1,0-22-15,43 0 16,-22-21-16,0 0 0,85 0 16,21-42-1,-64 20-15</inkml:trace>
  <inkml:trace contextRef="#ctx0" brushRef="#br0" timeOffset="41930.71">8107 11070 0,'21'-21'0,"-42"42"0,63-84 16,-42 20-16,0 22 0,0 0 15,-21 21-15,-64 0 16,43 0-16,0 21 16,-64 43-16,0 42 15,64-64 1,-22 85-16,43-42 15,21-64-15,0 0 16,42 0 0,-21-21-16,85 0 15,-63-21-15,84-21 16,-85 20-16,21-41 16,-41 21-16,62-64 15,-63 42 1,-21 43-16,0 42 15,-21 22 1,21-22-16,0 21 16,0 0-16,-21-20 0,21 41 15,0-42-15,0 43 16,21-43-16,0 0 0,22 0 16,84-21-1,-85 0 1,85-42-16,-85 21 15,22-22-15,-22 1 16,-21 21-16,22-43 16,-22 22-16,0 21 0,-21-43 15,0 22 1,-21 63 0,0 0-16,0 43 15,21-43-15,-22 127 16,22-63-1,0-64-15,22 0 16,-1-21-16,21 0 0,64 0 16,-64 0-16,106-42 15,-105 21 1,20-22-16,-20 22 16,62-106-16,-105 43 15,0 62 1,-21 44-1,21-1-15,-21 0 0,0 0 16,-21 21-16,42-20 16,-22-1-16,1 21 15,21-21-15,-21 0 16,21 1-16,0-44 31,0 1-31,21 21 0,22-42 16,-22 21-16,0 0 0,21-43 15,-21 22-15,85-22 16,-63 43-16,-1 0 16,-21 21-16,21 21 15,-42 21-15,0 85 16,0-84-16,0 63 16,22-43-1,-22-42 1,84-21-16,-63 0 15,22 0-15,-22 0 0,21 0 16,64-42-16,-85 21 16,22-22-16,-22-20 0</inkml:trace>
  <inkml:trace contextRef="#ctx0" brushRef="#br0" timeOffset="42094.62">8996 10689 0,'-43'21'16,"86"-42"-16,-128 42 0,64-21 0,-21 22 16,20-1-16,-20 0 15,42 0 1,21-21-16,0 0 16,1 0-16</inkml:trace>
  <inkml:trace contextRef="#ctx0" brushRef="#br0" timeOffset="43115.03">11388 10668 0,'-22'21'0,"44"-42"0,-65 63 0,22-42 16,0 22-16,0-1 0,21 0 15,84-21 1,43 0 0,64-42-1,-106 20-15,-22 1 16,1 0-16,41-21 15,-41-22-15,-64 43 16,-64-64 0,-84 43-1,85 21-15,20 21 0,-147 0 16,21 85 0,105-64-16,-42 106 15,85-64-15,21 22 16,0-43-16,42 85 15,1-84-15,-22-22 0,106 63 16,-42-41 0,-43-43-16,21 0 0,43 21 15,-63-21 1,-65-21 0,-20 21-16,-85-21 15,85 21-15,-106 0 16,-22 42 15,43 85-31,106-21 31,21-64-31,127 43 16,-21-64 0,-64-21-16,22 0 0,63 0 15,-64 0-15,1 0 0,126-42 16,-42-22-1,-105 43-15,41-64 16,-84 64-16,0-21 0,0-1 16,0 22-16,0 0 15,-42 85 1,21-43-16,21 42 16,0-20-16,-42 41 15,20-41 1,22-22-16,-21 21 0,0-21 15,0 0-15,21-42 32,21 0-32,0 21 15,0-21-15,22-21 16,20-64 0,-20 85-16,-22-22 0,0 22 0,21-42 15,1 41-15,-22 1 16,0 21-16,21 64 15,-21 20 1,-21-41-16,22 20 16,-22-42-16,0 22 0,0 20 15,0-42 1,21 1-16,21-22 16,-21 0-1,0 0-15,64-43 0</inkml:trace>
  <inkml:trace contextRef="#ctx0" brushRef="#br0" timeOffset="43362.89">12996 11113 0,'0'0'15,"0"-22"-15,-42-83 16,21 105 0,0 0-16,-22 0 0,1 21 15,-64 106 1,85-85-16,21 0 0,0 1 15,-21-1-15,21 0 0,0 43 16,0-64-16,21 85 16,0-85-16,0 0 0,43 1 15,-22-1-15,43-21 16,-22 0-16,170-21 16,-127-22-1</inkml:trace>
  <inkml:trace contextRef="#ctx0" brushRef="#br0" timeOffset="44050.5">13716 11134 0,'0'-21'0,"0"42"0,0-64 0,0 22 15,-106 42 1,43 43 0,41-43-16,-20 21 0,-21 64 15,41-85-15,-20 85 16,42-85-16,0 43 15,64-43 1,20-21 0,1-42-1,-43 21-15,1-64 16,-22 43-16,0-43 16,-21 43-1,0-1-15,0 22 16,0 0-16,-21 42 15,21 0-15,-21 0 0,21 1 16,-22 20-16,22 0 16,0 1-16,0 41 15,0-63-15,22 22 16,-22-22-16,63 0 16,-21-21-16,-20 0 0,62 0 15,-20-63 1,42-43-1,-106 63-15,42-20 16,-42 21-16,0 20 0,0-41 16,0 42-16,0 42 15,0 0 1,0 0-16,0 22 0,-21 41 16,0-20-16,21-22 0,-43 149 15,43-128 1,-21 85-16,21-63 15,-21 211-15,0-211 16,21 21-16,-43 105 16,43-105-16,-42 191 15,21-192-15,-21 149 16,-1 22 0,-20-128-1,42-148 1,21-21-16,0-22 15,0 22-15,0-42 0,42-43 16,-21 21-16,0 22 0,43-128 16,-22 85-16</inkml:trace>
  <inkml:trace contextRef="#ctx0" brushRef="#br0" timeOffset="44311.35">14012 11536 0,'0'-64'0,"0"128"0,0-191 0,0 85 0,0-1 15,0 1-15,21 21 16,85-64 0,-42 85-16,-22 0 0,43 0 15,63 42-15,-127-20 16,21-1-16,1 42 16,-43-20-16,0-22 0,0 21 15,0 0-15,-21-20 0,-64 62 16,64-84-16,-64 43 15,43-43-15,-1 0 0,22 21 16,-21-21-16,0 0 0,-1 0 0,1-21 16,21 21-16,21-22 0</inkml:trace>
  <inkml:trace contextRef="#ctx0" brushRef="#br0" timeOffset="45292.37">15028 11388 0,'0'-21'15,"0"-1"1,21 1-16,64-42 15,-64 20-15,22 22 0,-1-21 16,-21 21-16,21 0 0,22-22 16,-64 22-16,0 0 0,-21 21 15,-43 0 1,22 0-16,-22 0 16,-20 21-16,41 0 0,-41 43 15,63-43 1,-22 64-16,43-64 15,64 85-15,-1-64 16,-20-21 0,-22 0-16,63 85 15,-84-85 1,0 0-16,-63 22 16,42-43-16,-106 0 15,106 0-15,-22 0 0,1 0 16,21-21-16,-22-1 0,1-20 15,21 21-15,0 0 0,21 0 0,0-1 16,0-20-16,0 21 0,0-21 16,21 42 15,0 21-31,0 0 0,0 0 0,43 0 16,-43 0-16,0 1 15,22-1-15,20 0 16,64 0-16,-85-21 15,107 0-15,-107 0 16,43-21 0,-64 0-16,85-43 15,-85 43-15,21-42 16,-42 20-16,0-20 16,0 42-16,0-1 15,0 44 1,0-1-16,-21 42 15,21-42-15,-21 43 16,21-43-16,0 21 0,0 1 16,0-22-16,0 0 0,21 0 15,0-21-15,21 0 16,-20 0-16,83-21 16,-41-21-1,21-85 16,-43-21-31,-42 126 16,0-20 0,0 63-1,0 43 1,0-43-16,0 64 16,0-43-16,0-21 0,42 43 15,-21-22 1,1-42-16,-1 0 0,21 21 15,-21-21-15,22 0 0,-22-21 0,21 21 16,-21-21-16,64-43 16</inkml:trace>
  <inkml:trace contextRef="#ctx0" brushRef="#br0" timeOffset="45516.24">16722 10732 0,'0'0'0,"0"-22"0,0 1 16,0 0-16,-22 21 15,-20 42-15,21-20 16,-43 105-16,43-85 16,0 21-16,-21 43 15,21-42-15,-1 42 16,1-64-16,21 0 0,-21 43 16,21-43-16,0 43 15,127-43 1,21-42-1,-105 0-15</inkml:trace>
  <inkml:trace contextRef="#ctx0" brushRef="#br0" timeOffset="45932.56">17378 11240 0,'0'0'0,"0"-43"16,0 1-16,-21 21 0,-64-43 15,64 64-15,-22 0 16,-20 0-1,-85 64 1,42 42-16,106-64 16,-21 21-1,21-41-15,0 41 16,0-42-16,0 0 0,21-21 16,0 0-16,0 0 0,43 0 15,-43 0-15,21 0 0,64-42 16,-85 21-16,43-21 15,-43 20-15,0-20 0,21-21 16,-20 20-16,-22 1 16,0 21-16,0 42 15,0 64 1,-22-22 0,1-42-16,21 106 15,0-84 1,21-22-16,1 0 15,62-21 1,43 0 0,-84-21-16,84-22 15</inkml:trace>
  <inkml:trace contextRef="#ctx0" brushRef="#br0" timeOffset="46198.41">18161 10710 0,'0'-63'0,"0"126"0,0-147 15,0 41-15,0 22 16,-42 64 0,20-1-16,1 0 0,-21 43 15,-43 127 1,64-170-16,0 127 16,0-42-1,21-106-15,0 64 16,21-64-1,0 0-15,0-21 0,64 0 16,-64 0 0,21 0-16,64-63 15,21-22-15,-84 64 16</inkml:trace>
  <inkml:trace contextRef="#ctx0" brushRef="#br0" timeOffset="46977.12">18690 11091 0,'21'0'0,"-169"64"16,275-128-16,-106 86 15,-21-1-15,-42 21 16,21-21-16,21 22 0,-43 41 16,43-63-16,0 22 15,0-22-15,0 0 0,22 21 16,-1-20-16,21-22 16,-21 0-16,85 0 31,-21-64-31,-64 43 15,42-21-15,-41-1 16,41-20-16,-63 42 16,-21 42 15,21 0-31,-21 42 16,0-41-16,21 20 15,0-21-15,0 21 16,21-20-1,0-22-15,0 0 16,0 0-16,-21-43 16,0 1-1,-21 0-15,-21-43 16,21 43-16,-1-22 16,22 43-16,0-64 15,22 64 1,41-42-16,-42 63 15,85-22-15,42 44 32,-127-1-32,43 63 15,-22-41-15,22 84 16,-64-64-16,0-42 0,0 64 16,0-64-16,0 22 0,-21-22 15,21 0-15,-64 21 16,43-42-16,-21 0 15,20-21 1,22 0-16,0 0 0,0 0 16,0-1-16,0 1 0,64-42 15,-43 20-15,106-84 16,-63 85-16,147-85 16,-147 106-1,-22 21-15,-21 0 0,22 0 16,20 85-16,-42-43 0,-21 43 15,0-43 1,0 85-16,-21-85 16,-42 43-16,63-64 15,-22 0-15,-20 0 16,0-21 0,21 0-16,-1 0 0</inkml:trace>
  <inkml:trace contextRef="#ctx0" brushRef="#br0" timeOffset="47167.02">19304 10732 0,'-21'-22'0,"42"44"0,-63-65 0,42 22 0,-22 0 16,1 0-16,0 0 15,0 21-15,0 0 16,0 0-1,-1 21-15,1 0 16,0-21-16,-64 0 0,43 21 16</inkml:trace>
  <inkml:trace contextRef="#ctx0" brushRef="#br0" timeOffset="47327.92">17695 10816 0,'-63'21'0,"126"-42"0,-169 64 16,64-43-16,21 21 0,42 0 15,43-21 1,-22 0-16,148 0 16,107 0-1,-191 0-15,169 0 16</inkml:trace>
  <inkml:trace contextRef="#ctx0" brushRef="#br0" timeOffset="47501.67">21421 11684 0,'0'0'0,"0"21"0,0 0 16,-22-21 0,1 22-1,0-22-15,0 0 16,0 0-16,0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2T02:46:55.6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1101 3450 0,'0'-21'0,"0"0"16,0 0-16,0 0 16,0-1-1,0 1-15,0 0 16,0 0-16,0 0 15,0 0 1,0 42 78,0 0-94,0 0 0,0 0 15,0 0-15,-22 1 0,22-1 0,0 0 16,-21 0-16,21 43 16,0-1-1,0-42-15,0 0 0,0 22 16,0-22-16,0 64 16,0-64-16,0 42 15,0-20-15,0-1 16,0 21-16,21-20 0,-21-1 15,0-21-15,0 22 16,22 62-16,-22-62 16,0-1-16,0-21 0,0 22 15,0 20-15,0-21 16,0-20-16,0 62 16,0-41-16,0 20 15,0-42-15,0 22 0,0-1 16,0 0-16,0 1 0,21 20 15,-21-21-15,21 43 16,-21-64-16,0 22 0,0-1 16,0-21-16,0 21 0,0 64 15,0-85 1,0 22-16,0-22 0,0 21 0,0 43 16,0-43-16,0 1 15,0 20-15,0-21 16,0 43-16,0-43 0,0-20 15,0 20-15,0-21 0,0 21 16,0 22-16,0-22 0,0-21 16,0 22-16,0-22 0,0 21 15,0 22-15,0-43 16,-21 85 0,21-64-16,0 0 0,0-20 15,0 20-15,0 21 16,0-20-16,0-1 0,0 22 15,0-43-15,0 21 0,0 0 16,0 1-16,0 20 16,0-42-16,0 22 0,0 20 15,0-20-15,0-1 0,0 0 16,0 1-16,0-1 0,21 21 16,-21-20-16,0-1 15,0 0-15,0 1 0,0-22 16,0 64-16,0-43 0,0 0 15,0 22-15,0-22 0,0 0 16,0 1-16,0-1 16,0 0-16,0 22 0,21-22 15,-21 1-15,0-22 0,0 21 16,0 64-16,0-85 16,0 21-16,21 22 15,-21-43-15,0 0 0,0 22 16,21-22-16,-21 0 0,0 42 15,0-41-15,22 41 16,-22-21-16,0-20 0,21 20 16,-21 0-16,0 1 15,0-22-15,0 0 0,0 0 16,0-42 0,-21 0-1,21-22-15</inkml:trace>
  <inkml:trace contextRef="#ctx0" brushRef="#br0" timeOffset="3779.89">1122 3366 0,'0'0'0,"-21"0"0,-1-22 47,22 1-47,0 0 15,22 21 32,-22-21-47,21 21 0,0 0 16,0 0-16,0 0 16,0 0-16,1 0 0,83 0 15,-83 0-15,62 0 16,43 21-1,-84-21-15,126 21 16,-84-21 0,-43 0-16,0 0 0,128 21 15,-107-21-15,85 0 16,-63 0-16,63 0 16,-63 0-16,148 0 15,-149 0-15,-20 0 16,20 0-16,22 0 0,-21 0 15,105 0-15,-105 0 0,21-21 16,-21 21-16,-1 0 0,276 0 16,-254 0-1,0 0-15,0 0 0,-1 0 16,192 0 0,-213 0-16,1 0 0,21 0 15,-21 0-15,211 21 16,-190-21-16,-22 0 0,22 0 15,-21 22-15,169-22 16,-148 0-16,-22 0 0,1 0 16,21 0-16,233 0 15,-255 0-15,1 0 16,-22 0-16,22 0 0,169-22 16,-169 22-16,21 0 15,-22 0-15,1 0 0,0 0 0,84 0 16,-106 0-16,22-21 15,0 21-15,-1 0 0,1 0 16,0 0-16,84 0 0,-63 0 16,63 0-16,-84 0 15,0-21-15,105 21 0,-105 0 16,-1 0-16,22 0 16,-21 0-16,21 0 0,190 0 15,-127 0 1,-84 0-16,0 21 0,190-21 15,-190 0-15,-1 0 0,1 21 16,0-21-16,-1 0 0,149 0 16,-148 0-16,63 22 15,-85-22-15,22 0 16,63 0-16,-84 0 0,84 0 16,-63 0-16,105 0 15,-126 0-15,-1 0 16,1 0-16,-1 0 0,106 0 15,-105 21-15,42-21 16,-43 0-16,149 0 16,-170 0-1,1 0-15,-1 0 16,0 21-16,85-21 16,-84 0-16,41 0 15,-41 0-15,-22 0 0,63 0 16,-41 0-16,-1 0 0,22 0 15,-22 0-15,0 0 0,-21 0 16,22 0-16,-1 0 0,22-21 16,-22 21-16,0 0 0,43 0 15,-64 0-15,64 0 16,-64 0-16,21 0 0,22-21 16,-43 21-16,21 0 0,22 0 15,-22 0-15,22 0 16,-43 0-16,21 0 15,64 0-15,-64 0 16,64-22 0,-42 22-16,-43 0 15,21 0-15,-21 0 16,0 0 15,-21 22 16,0-1-31,0 0-16,0 0 15,0 0-15,0 0 0,-21-21 16,21 22-16,0 20 0,0-21 0,0 0 16,0 22-16,0-22 0,0 21 15,0-21-15,0 0 0,0 22 16,0-1-16,0 0 0,0 1 15,0-22-15,0 21 0,0 1 16,21 62-16,-21-62 0,0 41 16,0-41-1,0 20-15,22 22 0,-22-43 16,0 1-16,0 84 16,0-85-16,0 64 15,0-43-15,0 85 16,0-105-16,0-1 0,-22 22 15,22-22-15,0 0 0,0 43 16,0-43-16,0 1 0,0-1 16,0 21-16,0 128 15,0-149-15,0 1 0,0-1 16,0 21-16,0 64 16,0-84-16,0-1 0,0 43 15,0-43-15,0 64 16,0-64-16,0 22 0,0-1 15,0 1-15,0-22 0,0 22 16,0 41-16,-21-41 16,21 42-16,0-64 0,-21 22 15,21 84 1,0-85-16,-21 64 0,21-84 16,-21 20-16,21 43 15,0-64-15,0 22 0,0-22 16,0 22-16,0-22 0,0 21 0,0 43 15,0-42-15,0-1 0,0 43 16,0-64-16,0 1 0,0-1 16,0 0-16,0 1 0,0 41 15,0-41-15,0-1 0,0 0 16,0 1-16,21-1 0,-21 85 16,0-85-16,0 1 15,0-1-15,0 0 0,0-20 0,0 20 16,21-21-16,-21 21 0,0-20 15,0 20-15,0-21 0,0 21 16,0-20-16,0-1 16,0 21-16,0-21 15,0 43 1,0-22 0,0-21-16,0 0 15,0 1-15,0-1 0,0 0 16,-21-21-16,21 42 15,-21-42-15,21 21 16,-21 1-16,-1-22 0,22 21 16,-21-21-16,0 0 15,0 21-15,-21-21 16,20 0-16,1 0 16,0 0-16,0 0 0,0 0 0,-43 0 15,43 0-15,-64 0 16,43 0-16,21 0 15,-21 0-15,-1 0 0,1 0 0,-106 0 32,84 21-32,-63-21 0,64 0 15,-149 21 1,149 0-16,-22-21 0,-127 22 16,128-22-16,-107 21 15,106-21-15,-211 21 16,190 0-16,-190 0 15,190-21-15,0 21 0,0 1 16,1-22-16,-22 0 0,-85 21 16,106-21-16,-21 21 0,-233 0 15,233-21 1,-127 21-16,127-21 0,0 0 16,-106 21-16,106-21 0,0 0 15,0 0-15,0 0 0,0 0 16,-105 0-16,105 0 0,21 0 15,-21 0-15,0 0 0,-21 0 0,-85 0 16,106 0-16,0 0 16,-127 0-16,127 0 15,-360 0-15,360 0 16,21-21-16,-21 21 0,0-21 16,-233 0-1,233 21-15,21 0 0,-126-21 16,126 21-16,-127-21 15,127 21-15,-21-22 0,-85 22 16,107-21-16,-192 21 16,191-21-16,-21 21 0,-84 0 15,105-21-15,0 21 0,0 0 16,22 0-16,-22 0 0,-85-21 16,85 21-16,22 0 0,-107 0 15,85 0-15,22-21 16,-1 21-16,22 0 0,-22-22 15,-148 22-15,148 0 16,-63 0-16,64 0 16,-1 0-16,-42-21 0,63 21 15,1 0-15,21 0 0,-1 0 16,1-21-16,-43 21 0,43 0 16,0 0-1,-1-21-15,22 21 0,-21 0 16,-1 0-16,1 0 15,21 0-15,0 0 0,0 0 16,-1 0-16,1 0 16,0 0-16,0 0 15,0 0-15,0 0 0,-22 0 16,22 0-16,0 0 16,0 0-16,0 21 0,-1-21 0,-20 0 15,21 0 1,0 0-16,0 0 15,-1 0-15,1 0 16,0 0-16,0 0 16,0 0-16,0 0 15,-1 0-15,1 0 16,-21 0 0,21 0-16,0 0 15,-1 0 1,1 0-16,21-21 109,0 0-109,-21 0 0,0-1 16,21 1-16,0 0 15</inkml:trace>
  <inkml:trace contextRef="#ctx0" brushRef="#br0" timeOffset="4496.28">1185 8827 0,'0'0'0,"21"-22"16,-21 44 31,0-1-31,0 0-16,-21 0 15,21 0-15,0 0 0,0 43 16,0-43-16,0 21 0,0 22 15,0-22-15,-21 64 16,0-85 0,21 22-16,0-1 0,-21 0 15,0 64-15,21-64 16,0-20-16,0 20 0,0-21 16,-22 64-1,22-64-15,0 0 16,0 0-1,0-42 48,-21 21-63,0 0 16,0-21-16</inkml:trace>
  <inkml:trace contextRef="#ctx0" brushRef="#br1" timeOffset="10353.45">1333 3768 0,'0'-21'47,"22"21"-47,-22-22 16,0 1 0,21 0-16,-21 0 15,0 0 1,0 0-1,0 42 32,0 0-47,0 0 16,0 0-16,0 0 0,0 1 16,-21-1-16,21 21 0,0-21 0,0 22 15,-22-1-15,22 0 0,-21 43 16,21-22-16,-21-20 0,0 63 15,0-64-15,21 0 16,0 1-16,-21-1 0,21 0 0,0 43 16,0-22-1,0-41 1,21-22 0,0 0-16,0 0 0,0 0 15,43-43 1,-43 22-16,-21 0 0,21 0 15,0 0-15,0-64 16,-21 64-16,0 0 0,0-22 16,0 22-16,0-21 0,-21-22 15,0 43-15,0 0 0,0 0 16,-22 0-16,-20-1 16,42 1-16,0 21 0,-22 0 15,22 0 1,42 0 15,0 0-15,1 0-16,-1 0 0,0 0 15,0 0-15,0 0 16,0-21-16,22 0 0,-1 21 0</inkml:trace>
  <inkml:trace contextRef="#ctx0" brushRef="#br1" timeOffset="10859.33">1820 3810 0,'0'-21'16,"0"42"-16,0-63 0,0 21 16,-21 21-1,0 0 1,0 0-16,0 0 0,-1 0 0,1 21 15,0 0-15,0 0 16,21 0-16,-21 0 0,21 1 16,-21-1-16,21 0 0,0 21 15,0-21-15,0 1 0,0 20 16,0-21-16,0 0 0,0 0 16,0 1-16,0-1 15,21-21-15,0 0 16,0 0-16,0-21 15,0-1-15,1 1 0,20-21 16,-21 21-16,0-22 16,0 1-16,-21 21 0,22-21 15,-22 20-15,0 1 16,0 0-16,0 42 31,0 0-31,-22 1 16,22-1-16,0 0 15,0 0-15,-21 21 0,21-20 16,0 20-16,0-21 16,0 21-16,0-20 15,21-22 1,1 0-16,-1 0 16</inkml:trace>
  <inkml:trace contextRef="#ctx0" brushRef="#br1" timeOffset="11148.28">2138 3789 0,'0'-21'0,"-21"21"31,-1 0-31,1 0 0,0 21 16,21 0-16,-21 0 15,0 0-15,21 1 0,0-1 0,0 0 16,-21 0-16,21 21 0,-22-20 16,22-1-16,0 0 0,0 0 0,0 0 15,0 0-15,0 1 0,0-1 16,0 0-16,22-21 16,-1 0-1,0 0-15,0 0 0,0-21 16,0 0-16,1 21 0</inkml:trace>
  <inkml:trace contextRef="#ctx0" brushRef="#br1" timeOffset="11535.25">2244 3937 0,'21'0'31,"0"0"-15,0 0-16,-21-21 0,21 21 15,0 0-15,-21-21 16,43 0-16,-43-1 0,0 1 16,0 0-1,-21 21 1,-1 0-1,1 0-15,0 21 0,0 0 16,0-21-16,0 22 0,-1 20 16,22-21-16,-21 0 0,21 0 15,0 1-15,0 20 0,0-21 16,0 0-16,0 0 0,0 1 16,0-1-1,21-21-15,1 0 0,20 0 16,-21-21-1,0-1-15,0 22 0</inkml:trace>
  <inkml:trace contextRef="#ctx0" brushRef="#br1" timeOffset="12103.72">2667 3683 0,'0'0'0,"0"-21"0,-21 21 31,0 0-15,21 21-16,0 0 16,0 0-16,0 1 0,-22-1 15,22 0-15,0 0 0,0 21 0,-21-20 16,21-1-16,0 0 0,0 21 16,0-21-16,0 1 0,0 41 15,0-42-15,0 22 16,0-22-16,0 0 0,0-42 62,0 0-62,0-1 16,0 1-16,0 0 0,0 0 16,0-21-16,0 20 0,21 1 15,1 0-15,-1 0 16,0 0-16,21 0 15,-21 21-15,1-22 0,-1 22 16,0 0-16,0 0 0,21 0 16,-20 22-16,-1-1 15,-21 0-15,0 42 16,0-41-16,0-1 0,-21 0 16,21 0-16,-22 0 0,-41 43 15,42-43-15,0-21 16,-1 21-16,1 0 0,0-21 15,-21 0-15,42 21 16,-21-21-16,-1 0 16,22-21-1,0 0-15,0 0 16,0 0-16,22 21 0,-1-21 16</inkml:trace>
  <inkml:trace contextRef="#ctx0" brushRef="#br1" timeOffset="12859.63">3133 3831 0,'0'-21'31,"-22"21"-31,22 21 16,-21-21-16,0 21 0,21 1 15,-21-22-15,21 21 0,0 0 0,-21 0 16,21 0-16,-21 0 0,21 1 16,0 20-16,0-21 15,0 0-15,0 0 0,21-21 32,0 0-17,0 0-15,-21-21 16,21 0-16,-21 0 0,0 0 15,21 21-15,-21-21 0,0-1 16,0 1-16,0-21 16,-21 21-16,0 0 15,21-1 1,21 22 15,0 0-31,1 0 0,-1-21 16,0 21-16,0 0 15,0 0-15,0 0 16,1 0-16,-22 21 16,0 1-16,0-1 15,0 0 1,0 0-16,0 0 0,-22 0 16,22 1-16,0-1 0,0 0 15,0 0-15,0 21 16,0-20-16,0-1 15,22-21 1,-1 0-16,0 0 16,0 0-16,0 0 0,22-21 15,-22-1-15,-21 1 0,21 0 16,0 0-16,0 0 0,-21 0 0,0-1 16,0 1-16,0 0 0,0 0 0,0 0 15,0 0-15,-42-1 16,21 22-16,0 0 15,-1 0-15,1 0 16,0 0-16,0 0 16,21 22-16,-21-22 0,21 21 15,21-21 17</inkml:trace>
  <inkml:trace contextRef="#ctx0" brushRef="#br1" timeOffset="13575.26">3746 3641 0,'0'-43'32,"0"65"-17,0-1 1,0 0-16,-21 0 15,21 0-15,0 0 0,-21 64 16,21-64-16,-21 0 16,21 43-16,-21-43 0,21 0 15,0 0-15,0 1 0,0-1 16,0 21-16,0-21 16,0 0-16,-21-21 31,21-21-16,0 0 1,0 0-16,0 0 0,0 0 16,0-1-16,0 1 0,21 0 15,0 0-15,0 0 0,21 0 16,-20-1-16,20 1 16,-21 0-16,21 21 15,-20 0-15,-1 0 16,-42 21 31,-1-21-47,1 21 15,0-21-15,0 0 0,0 0 16,0 22-16,-1-22 0,1 0 16,0 0-1,0 0-15,21 21 16,0 0-1,0 0 1,21-21-16,-21 21 0,21-21 16,-21 21-16,21 1 15,1-1-15,-22 0 0,0 0 16,0 0-16,21-21 0,-21 21 0,0 1 16,0-1-16,21-21 0,0 21 15,-21 0-15,21-21 0,0 0 31,1 0-15,-22-21 0</inkml:trace>
  <inkml:trace contextRef="#ctx0" brushRef="#br1" timeOffset="14743.98">4170 3937 0,'0'21'15,"0"0"1,21-21 31,-21-21-32,0 0 1,0 0-16,0 0 16,-21 21 15,21 21 0,0 0-31,-21-21 0,21 21 16,21-21 31,0 0-47,0 0 0</inkml:trace>
  <inkml:trace contextRef="#ctx0" brushRef="#br1" timeOffset="15102.23">4657 3747 0,'0'-22'15,"0"1"1,-22 21-16,1 0 15,0 0 1,0 0-16,0 21 0,0-21 16,21 22-16,-22-1 0,-20 0 15,42 0-15,-42 21 16,42-20-16,0-1 0,-21 42 16,-1-42-16,22 1 0,0-1 15,0 0-15,0 0 0,0 21 16,0-20-16,22-1 15,-22 0-15,21-21 16,21 0-16,-21 0 0,0 0 16,43 0-16,-43 0 15,43-42-15,-43 42 0,0-22 16,42-20-16</inkml:trace>
  <inkml:trace contextRef="#ctx0" brushRef="#br1" timeOffset="16056.59">4953 3810 0,'0'0'0,"0"-21"32,-21 21-17,0 0-15,21 21 16,-22-21-16,1 21 0,21 0 16,-21 1-16,0-1 0,0 0 15,21 0-15,-21-21 0,21 21 16,0 0-16,0 1 0,0-1 0,0 0 15,0 0-15,21-21 32,0 0-32,0 0 15,0 0-15,0-21 16,-21 0-16,22 21 0,-22-21 16,0-1-16,0 1 0,0 0 15,0 0-15,0 0 0,0 0 16,0-22-1,0 22 1,21 21-16,0-21 16,0 21-16,0 0 15,0 0-15,1 0 0,-1 0 16,0 21-16,0 0 16,-21 0-16,21 1 15,-21-1-15,0 0 0,0 0 16,0 0-16,0 0 0,0 1 15,0-1 1,-21-21 47,21-21-63,0-1 0,0 1 15,0 0-15,0 0 16,0 0-16,0 0 0,0-1 15,21-20 1,0 21-16,22 0 16,-1 21-1,-21 0-15,0 0 16,-21 21-16,22 0 16,-22 0-16,21 0 0,-21 1 15,0-1-15,0 0 16,0 0-16,0 0 0,0 0 15,0 1 1,-21-22 15,21-22-15,0 1-16,0 0 16,0 0-16,0 0 0,0 0 0,0-1 15,0 1-15,21 0 16,0 0-16,-21 0 0,42 0 0,-21-1 15,1 22-15,20 0 16,-21 0-16,0 0 0,0 0 16,1 0-16,-1 0 0,-21 43 15,0-22-15,0 0 0,0 0 16,0 0-16,0 1 0,0 41 16,-21-42-16,-22 22 15,43-22-15,-21 0 16,0 0-16,0 0 15,0-21 1</inkml:trace>
  <inkml:trace contextRef="#ctx0" brushRef="#br1" timeOffset="17295.77">1185 4530 0,'0'0'0,"-63"0"16,42 0-16,-1 0 0,22 21 47,22-21-31,-1 0-1,0 0-15,0 0 16,0 0-16,0 0 0,1 0 15,-1 0-15,63 0 16,-62 0-16,41 0 16,-42 0-16,85 0 15,0 0 1,-64 0-16,1 0 0,41 0 16,-41 0-16,-1 0 0,21 0 15,-20 0-15,-1 0 0,43 0 16,21 0-1,-64 0-15,0 0 0,64 0 16,-64 0-16,1 0 16,63 0-16,63-21 15,-106 21 1,149 0-16,-148-21 16,-1 21-16,64 0 0,-63 0 15,84 0 1,-85 0-16,-20 0 0,84 0 15,-64 0-15,1 0 0,-22 0 16,21-22-16,-20 22 0,20 0 0,-20 0 16,20 0-16,-21 0 0,64-21 15,-42 21-15,84 0 16,-106 0-16,1 0 0,41-21 16,-41 21-16,20 0 15,-42 0-15,22 0 0,20 0 16,-21 0-16,1 0 15,20 0-15,-20-21 0,-1 21 16,-21 0-16,21 0 0,1 0 0,-22 0 16,0 0-16,21 0 0,-20 0 15,20 0-15,-21 0 0,21 0 16,1 0-16,-22 0 16,0 0-16,0-21 0,22 21 15,-22 0-15,42 0 0,-20 0 16,-22 0-16,21 0 0,-21 0 15,22 0-15,-22 0 0,21 0 16,-21 0-16,0 0 0,1 0 16,-1 0-16,-21-21 0,21 21 15,-21-22 48,-21 22-48,0-21-15,21 0 16,0 0-16</inkml:trace>
  <inkml:trace contextRef="#ctx0" brushRef="#br1" timeOffset="17911.57">6096 3429 0,'0'0'0,"0"-21"47,0 42 0,0 0-47,0 0 15,0 1-15,0-1 0,0 0 16,0 0-16,0 0 0,0 0 15,0 1-15,-21 62 16,21-63-16,0 1 0,-21 20 16,21-21-16,0 85 15,0-85-15,0 21 0,0 1 16,0-1-16,0-21 0,0 43 16,0-22-16,0-21 0,0 43 15,0-43-15,0 21 16,0-21-16,0 1 15,0-1-15</inkml:trace>
  <inkml:trace contextRef="#ctx0" brushRef="#br1" timeOffset="23539.58">6689 3662 0,'0'-21'16,"21"21"-1,-42 21 48,21 0-63,-22 0 0,1 0 15,0 1-15,0 20 0,-21 0 16,42 1-16,-22-22 0,1 21 16,0-21-16,-42 64 15,63-64-15,0 0 0,-22 0 16,22 1-16,-21-22 16,21-22-1,0 1 1,21 21-16,1-21 0,-22 0 0,21 0 15,0-22-15,0 22 0,0-21 16,0 21-16,1-22 16,20 1-16,-21 0 0,0 21 15,22-64-15,-22 64 16,-21-22-16,21 22 16,-21 0-16,21 21 15,-21 21 1,0 0-16,0 1 15,0 20-15,0-21 0,0 0 0,0 0 16,0 22-16,0-22 0,0 0 16,0 0-16,0 0 0,0 22 15,0-22-15,0 0 0,0 21 16,0-20-16,0-1 16,0 0-16,0-42 46,0 0-46</inkml:trace>
  <inkml:trace contextRef="#ctx0" brushRef="#br1" timeOffset="23786.52">6413 3916 0,'0'0'0,"0"-21"47,22 21-47,20 0 0,-21 0 15,0-21-15,43 21 16,-43-22-16,21 22 0,22 0 16,-43-21-16,21 21 0,-21-21 0,22 21 15,-22 0-15,0-21 0,21 21 16,-20-21-16</inkml:trace>
  <inkml:trace contextRef="#ctx0" brushRef="#br1" timeOffset="24417.57">7048 3768 0,'0'63'16,"0"-42"-16,0 1 15,0-1-15,0 0 16,-21 0-1,21 0-15,0 0 0,-21-21 0,21 22 16,0-1-16,0 0 16,0-42 15,0 0-31,0-1 16,0 1-16,0 0 0,0 0 15,0 0-15,21 0 16,-21-1-16,21 1 0,1 0 0,-22 0 15,21 0-15,0 0 0,0-1 16,0 22-16,0-21 16,1 21-16,-1 0 15,0 0-15,-21 21 16,21 1-16,0-1 0,-21 0 16,0 0-16,0 0 0,0 0 0,0 1 15,0-1-15,0 0 16,0 0-16,0 0 0,0 22 15,0-22-15,0-42 47,21 21-47,-21-22 0,0 1 0,0 0 16,22 21-16,-22-21 0,0 0 16,0 0-16,21-1 0,21-41 15,-21 21 1,0 20-16,1 1 0,41 0 15,-42 21 1,0 0-16,-21 21 0,0 22 16,22-22-16,-22 0 15,0 21-15,0-21 0,0 1 16,0 20-16,0-21 16,0 0-16,0 0 0,-22 1 15,22-1-15</inkml:trace>
  <inkml:trace contextRef="#ctx0" brushRef="#br1" timeOffset="25021.74">8001 3810 0,'0'0'0,"0"-21"0,0 0 16,0 0-16,0-1 15,0 1 1,0 0-16,0 0 0,-21 21 15,0 0 1,-1 0-16,1 0 16,0 0-16,0 21 0,0 0 0,0 0 15,-22 1-15,22-1 0,0 0 16,0 0-16,0 21 0,-22 22 16,43-43-16,0 0 0,0 0 15,0 1-15,0-1 0,0 0 16,21-21-16,1 0 15,-1 0-15,0 0 0,21-21 16,-21 21-16,1-21 16,20-1-16,-42 1 0,63-42 15,-41 42-15,-22-1 16,21 1-16,-21 0 16,21-21-1,-21 63 16,0 0-31,0 0 16,0 0-16,0 1 0,0-1 16,0 0-16,0 0 0,0 0 15,0 0-15,21 22 16,0-22-16,0-21 16,1 0-1,-1 0-15,0-21 16,0 21-16</inkml:trace>
  <inkml:trace contextRef="#ctx0" brushRef="#br1" timeOffset="25636.21">8276 3747 0,'21'0'47,"0"0"-32,1 0-15,-1-22 0,0 1 16,0 21-16,0-21 16,0 21-16,-21-21 0,22 21 15,-1-21-15,-21 42 31,0 0-15,-21 0-16,-1 0 0,22 1 16,0-1-16,-21 0 0,0 0 15,0 21-15,0-20 0,0 20 16,-1 0-16,1-21 16,0 22-16,21-22 15,-21-21-15,21-21 47,0 0-47,0-1 0,0 1 16,0 0-1,0 0-15,21 0 0,-21 0 16,21 21-16,0 0 16,-21 21-1,0 0-15,22-21 16,-22 21-16,21 0 0,-21 0 0,0 1 15,0-1-15,21-21 16,-21 21-16,21-21 0,-21 21 16,21-21-16,0 0 15,1 0 1,-1 0-16,0 0 16,-21-21-16,0 0 0,21 21 15,0-21-15,0 21 0,-21-22 16</inkml:trace>
  <inkml:trace contextRef="#ctx0" brushRef="#br1" timeOffset="26420.68">8848 3768 0,'0'0'0,"0"-21"16,-22 21 15,1 0-15,0 0-16,21 21 15,-21 0-15,0 0 0,0-21 16,21 42-16,-43 1 16,43-22-16,0 0 15,-21 0-15,21 0 0,0 1 16,21-22 0,0 0-1,1-22 1,-22 1-1,0 0-15,0 0 16,0 0-16,0 0 0,0-1 16,0 1-1,0 0-15,0 0 0,21 21 0,0-21 16,-21 0-16,21 21 0,0 0 16,-21-22-16,64 1 15,-43 21-15,64 0 16,-64 0-16,0 0 15,0 21-15,0-21 0,0 43 16,-21-22-16,0 21 16,0-21-1,0 1-15,0-1 0,0 0 16,0 0-16,0 0 16,-21-21 30,21-21-30,0 0-16,0 0 16,0 0-16,0-1 15,0 1-15,21-21 16,1 21-16,-22 0 0,63-22 16,-42 22-1,0 21-15,1 0 0,-1 0 16,0 0-16,0 0 15,0 21-15,-21 0 16,21-21-16,-21 22 0,0-1 16,0 21-16,0-21 15,0 22-15,0-22 16,0 0-16,-21 0 0,0 0 16,21 0-16,0 1 15,-21-22-15,21 21 0,-21-21 16,42-21 15</inkml:trace>
  <inkml:trace contextRef="#ctx0" brushRef="#br1" timeOffset="26799.63">9652 3810 0,'0'0'0,"-21"0"0,0 0 0,21 21 15,-22-21-15,1 0 16,42 0 15,1 0-31,-1 0 16,0 0-16,0-21 15,-21 0 1,-21 21 15,0 0-31,0 0 16,-1 0-16,22 21 0,-21-21 16,21 21-16,0 0 15,21-21 32</inkml:trace>
  <inkml:trace contextRef="#ctx0" brushRef="#br1" timeOffset="27185.13">10118 3598 0,'-22'0'31,"1"0"-31,0 0 0,0 0 16,0 0-16,0 22 0,-1-22 15,1 21-15,21 0 0,-21-21 16,0 21-16,0 0 0,0 0 0,-1 22 16,22-22-16,-21 0 0,21 0 15,0 0-15,0 1 0,0-1 16,0 21-16,0-21 16,0 0-16,21 1 0,1-22 15,-1 0-15,0 21 16,0-21-16,21 0 0,-20 0 15,20 0-15,0 0 16,-21 0-16,1-21 0,41-1 16</inkml:trace>
  <inkml:trace contextRef="#ctx0" brushRef="#br1" timeOffset="28252.25">10499 3704 0,'0'0'15,"0"-21"-15,-22 21 47,1 0-47,0 0 16,21 21-16,-21-21 0,0 21 0,0 1 16,-1-1-16,1 0 15,21 0-15,-42 21 16,42 1-16,0-22 15,0 0-15,0 0 16,0 0-16,21-21 16,0 0-16,0 0 0,1 0 15,-1 0-15,0 0 16,0 0-16,-21-21 0,21 0 16,0 0-16,1 0 15,-22 0-15,0-1 16,0 1-16,0 0 15,0 0-15,0 0 0,0 0 16,0-1-16,21 22 0,-21-21 0,21 21 16,21-21-1,-21 21-15,43 0 16,-43 0 0,0 0-16,0 0 0,1 21 0,-22 0 15,0 22 1,0-1-16,0-21 15,0 22 1,0-22-16,0 0 0,0 0 16,0 0-16,0 0 15,0-42 32,0 0-31,0 0-16,0 0 15,0 0-15,0-1 16,0 1-16,0 0 0,0 0 0,0 0 16,42-22-16,-21 22 0,0 0 15,0 21-15,1-21 0,20 0 16,21 21-16,-41 0 16,-1 0-16,0 21 15,-21 0-15,0 0 0,0 0 16,0 1-16,0-1 0,0 0 0,0 0 15,0 0-15,0 0 16,-21-21-16,21 22 0,-21 20 16,21-21-16,-22 0 15,1 0-15,0-21 47,21-21-47,0 0 16,0 0-16,0 0 15,0 0-15,0-1 0,21 1 0,-21 0 16,43 0-16,-22 0 16,21-43-16,0 43 0,1 0 15,63-43-15,-22 43 16,-63 21-16,1 0 16,41 0-16,-42 0 15,-21 21-15,21 1 0,-21-1 16,0 0-16,0 42 0,0-41 15,0-1-15,0 42 0,0-42 16,-21 1-16,0 20 16,21-21-16,-21 0 0,0 22 15,21-22-15,0 0 16,-21-21 0,-1 0-1</inkml:trace>
  <inkml:trace contextRef="#ctx0" brushRef="#br1" timeOffset="30064.39">6562 4403 0,'0'0'16,"-22"0"-16,1 0 0,0 0 16,0 0-1,0 0 1,0 0 15,42 0 32,0 0-48,0 0 1,0 0 0,0 0-16,1 0 15,-1 0-15,0 0 0,0 0 16,0 0-16,0 0 0,1 0 15,-1 0-15,21 0 0,-21 0 0,22 0 16,84 0 0,-106 0-16,21 0 0,0 0 15,-20 0-15,83-21 16,-62 21-16,-22 0 0,21 0 16,-21 0-16,106-22 15,-84 22-15,-1 0 0,43 0 16,-43 0-16,85 0 15,-85 0-15,1 0 0,-1-21 16,0 21-16,1 0 0,41 0 16,-62 0-16,105 0 15,-85-21-15,-21 21 16,64 0-16,-43 0 16,22 0-16,-22 0 0,0 0 15,85-21-15,-84 21 16,-1 0-16,0 0 0,-21 0 15,22 0-15,41 0 16,-62 0-16,20 0 0,21 0 0,-20 0 16,-22 0-16,21 0 15,1 0-15,-22 0 0,63 0 16,-62 0-16,20 0 0,-21 0 16,0 0-16,22 0 0,-22 0 0,42 0 15,-42 0-15,1 0 0,41 0 16,-21 0-16,1 0 15,-22 0-15,21 0 0,1 0 0,-1 0 16,0 0-16,22 0 0,-22 0 0,0 0 16,22 0-16,-22 0 0,1 0 15,62 0-15,-83 0 0,20 0 16,21 0-16,-20 0 16,-1 21-16,-21-21 15,22 0-15,20 0 16,-21 0-1,-20 0-15,20 0 0,21 0 16,43 0 0,-21 0-1,-64 0-15,0 0 0,0 0 16,1 0-16,20 0 16,-21 0-16,0 0 15,0 0-15,1 0 0,20 0 16,-21 0-16,0 0 15,0 0-15,1 0 16,20 0-16,-21 0 16,0 0-16,22 0 15,-22 0 1,0 0 0,-21-21 155,-21 0-155,21 0 0,0-1-16</inkml:trace>
  <inkml:trace contextRef="#ctx0" brushRef="#br1" timeOffset="31020.56">11769 3514 0,'0'0'0,"0"-21"16,-22 21 31,1 0 0,21 21 31,-21 0-63,21 0-15,0 0 16,0 0-16,0 1 16,0-1-1,0 0-15,0 0 0,0 0 16,0 0-16,0 1 0,0-1 15,0 0-15,0 0 0,0 0 16,0 0-16,-21 1 16,21-1-16,0 0 0,-21 0 15,21 0-15,0 0 0,-21 1 16,21-1-16,0 0 0,0 0 16,-22 0-16,22 0 15,0 1-15,0-1 16,0 0-16,0 0 15,0 0-15,0 0 16,0 1 0,0-1 15,0 0-15,0 0-1,0 0 1,-21-21 15,21 21 16,-21-21-47,0 0 16,0 0-1,0 0-15,-1 0 0,1-21 16,0 21-16,0-21 0</inkml:trace>
  <inkml:trace contextRef="#ctx0" brushRef="#br1" timeOffset="32059.96">6625 4360 0,'-21'0'31,"0"0"-31,0 0 16,-1 0 0,1 0-16,0 0 0,0 0 15,0 0 1,0 0-16,-1 0 16,1 0-16,0 0 0,0 0 15,0 0-15,0 0 16,-1 0-16,1 0 0,21 22 0,-21-22 15,0 0-15</inkml:trace>
  <inkml:trace contextRef="#ctx0" brushRef="#br1" timeOffset="33202.69">12044 3852 0,'0'0'0,"0"22"16,21-22-1,0 0 1,0 0-16,0 0 0,1 0 16,20-22-16,-21 22 0,21-21 15,-20 21-15,-1-21 16,0 0-16,0 21 0,-21-21 16,0 0-16,0-1 15,-21 1 1,0 21-16,0 0 0,-1 0 15,1 0-15,0 0 16,-21 0-16,21 21 0,-1 1 0,1-1 16,-21 0-16,0 42 15,20-41-15,1-1 0,21 0 16,-21 21-16,21-21 16,0 1-16,0 20 0,0-21 15,42 0 1,1-21-16,-22 0 15,0 0-15,0 0 16,64-21-16,-64 0 16,0 21-16,0-21 0,22 0 15</inkml:trace>
  <inkml:trace contextRef="#ctx0" brushRef="#br1" timeOffset="33739.58">12636 3493 0,'-21'0'15,"0"84"1,21-41-16,0-22 0,0 0 16,-21 42-16,21-20 15,-42 20-15,42-20 16,0-22-16,-22 21 15,22-21-15,-21 0 0,21 1 16,0-1-16,0 0 0,0-42 47,0 0-47,0-1 16,0 1-16,0 0 15,0 0-15,0 0 0,21 0 16,1 21-16,-1-22 0,0 1 0,0 21 15,-21-21-15,85 0 16,-64 21-16,0 0 0,21 0 16,-20 0-16,41 42 15,-63-21-15,0 1 16,0-1-16,0 0 0,0 21 16,-21-21-1,0 1-15,-22-1 0,1 0 16,-21 21-16,41-42 15,-20 21-15,21-21 16,0 0-16,0 0 16,21-21 15,0 0-31,21 21 0,0 0 16,0-21-16</inkml:trace>
  <inkml:trace contextRef="#ctx0" brushRef="#br1" timeOffset="34881.17">13166 3789 0,'0'0'16,"0"-21"-16,-22 21 15,1 0-15,0 0 0,0 0 16,0 0-16,0 0 0,-1 0 15,1 0-15,0 21 0,0-21 16,0 21-16,0 0 0,-1 0 16,1 1-16,0-1 0,0 0 15,21 0-15,-21 0 0,0 22 16,21-22-16,0 0 16,0 0-16,21-21 31,0 0-31,0 0 0,0-21 15,22 0-15,-1 0 0,-21-1 16,0 1-16,0 0 0,1 0 16,-1 0-16,0 0 15,0-43-15,0 43 16,-21 42 31,0 0-47,0 0 15,0 1-15,0-1 0,0 0 16,-21 0-16,21 0 0,0 0 16,0 1-16,0-1 0,0 0 15,21-21 1,0 0 0,1 0-16,-1-21 15,0 21-15,0-21 0,0-1 16,0 22-16,1-21 0,-1 0 15,0 0-15,0-21 16,-21 20-16,21-20 16,-21 21-1,0 42 32,0 0-31,0 0-16,0 1 0,0-1 15,0 21-15,0-21 16,0 0-16,21-21 16,1 0-16,-1 0 15,0 0-15,0 0 0,0 0 16,0 0-16,1-21 0,20 0 16,-21 0-16,21 0 15,-42 0-15,22-1 16,-1 1-16,-21 0 0,0 0 15,0 0 1,0 42 15,0 0-15,0 0-16,0 0 16,0 1-16,0-1 15,0 21-15,0-21 0,-21 0 0,21 22 16,0 20-16,0-20 15,0-1-15,0 43 0,0-43 16,0 0-16,0 1 16,0-1-16,0 0 0,0 43 15,21-64-15,-21 21 0,0 64 16,0-85-16,0 22 0,0-22 16,0 0-16,0 0 0,-43 22 15,22-22-15,0-21 0,-21 0 16,21 0-16,-1 0 0,1 0 0,0 0 15,0-21-15,-43-22 16,43 43-16,21-21 16,-21 0-16,0 21 0,21-21 0,0 0 15,0-1-15,0 1 16,0 0-16,0 0 16,21-43-16,0 43 15,22-42-15</inkml:trace>
  <inkml:trace contextRef="#ctx0" brushRef="#br1" timeOffset="35252.26">13928 3937 0,'-22'0'0,"22"21"16,22-21 31,-22-21-47,21 0 16,-21 0-1,-21 21 16,-1 0-31,1 0 16,0 0-16,0 0 16,21 21-16,0 0 15,21-21 17,0 0-17,0 0-15</inkml:trace>
  <inkml:trace contextRef="#ctx0" brushRef="#br1" timeOffset="35551.51">14393 3683 0,'0'0'0,"-63"-21"31,42 42-31,-1 0 0,1 0 0,0 1 16,0-1-16,0 0 0,21 0 16,-21 0-16,-1 22 15,1-22-15,21 0 0,0 0 16,0 0-16,0 22 16,0-22-16,0 0 0,21-21 15,1 0-15,-22 21 0,42-21 16,-21 0-16,0 0 0,22 0 15,-22-21-15,21 0 16,-21 0-16</inkml:trace>
  <inkml:trace contextRef="#ctx0" brushRef="#br1" timeOffset="36468.32">14626 3768 0,'0'0'0,"0"-21"16,-21 21-1,0 0-15,21 21 16,-21 0-16,21 0 16,-22-21-16,22 21 0,0 0 15,0 1-15,0-1 0,0 0 16,22-21 15,-1 0-15,0 0-16,0 0 15,-21-21-15,0 0 16,0-1-16,0 1 16,0 0-16,0 0 15,0 0-15,0 0 16,21-1-16,0 22 16,1 0-1,-22-21-15,21 21 0,0 0 16,0 0-16,-21 21 0,0 1 15,21-1 1,-21 0-16,0 0 0,0 0 16,0 0-16,0 1 0,0-1 15,0 0 1,0 0-16,0 0 16,0-42 46,0 0-62,0 0 16,0 0-16,0-1 0,0 1 15,0 0-15,0 0 16,0 0-16,21 0 0,1-1 16,-1 1-16,0 21 15,0 0-15,0 0 16,-21 21-16,21-21 15,-21 22-15,22-1 0,-22 0 16,0 0-16,0 0 0,0 0 16,0 1-16,0-1 15,0 0-15,0 0 16,-22-21 15,22-21-15,0 0-1,0 0-15,0-22 16,0 22-16,22 0 16,-22 0-16,21 0 0,0 21 15,21-43-15,-21 43 16,22-21-16,-22 21 16,0 21-16,-21 0 15,0 1-15,0-1 0,21 0 16,-21 21-1,0-21-15,0 43 16,0-43-16,0 0 0,-21 0 0,0 1 16,0-22-16,0 21 15,-1-21-15,1 21 0,-21 0 16</inkml:trace>
  <inkml:trace contextRef="#ctx0" brushRef="#br1" timeOffset="37563.68">12086 4424 0,'0'0'0,"-21"0"15,0 0-15,0 0 0,-1 0 16,1 0-16,0 0 15,0 0-15,0 0 0,0 0 16,-1 0 0,44 0 15,-1 0-31,0 0 16,0 0-16,0 0 0,0 0 0,43 0 15,-43 0-15,43 0 16,-22 0-16,85-21 15,-64 21 1,-20 0-16,63 0 16,-85 0-16,21 0 0,64 0 15,-64 0-15,22-21 16,42 21-16,-43 0 0,1-22 16,41 22-16,-62 0 0,20 0 15,-20 0-15,-1-21 16,0 21-16,43 0 0,-43 0 15,1 0-15,20 0 0,-21 0 16,1-21-16,-1 21 0,0 0 16,1-21-16,-1 21 0,43 0 15,-43 0-15,0 0 0,1 0 16,-1 0-16,-21 0 0,22 0 16,-1 0-16,0 0 0,1 0 0,20 0 15,-21 0-15,22 0 16,-43 0-16,0 0 0,64 0 15,-43 0-15,-21 0 0,1 0 16,-1 0-16,42 0 16,-42 0-16,1 0 15,-1 0-15,0 0 0,0 0 0,21 0 16,-20 0-16,-1-21 16,0 21-16,0 0 0,0 0 15,0 0-15,1 0 16,20 0-16,-21 0 15,0-21 1,0 21-16,1 0 0,-1 0 31,0 0-15,-21-22 62</inkml:trace>
  <inkml:trace contextRef="#ctx0" brushRef="#br1" timeOffset="37740.22">15240 4255 0,'-21'0'15,"21"21"-15,-21-21 16,-1 0 15,1 0-15,0 0-16</inkml:trace>
  <inkml:trace contextRef="#ctx0" brushRef="#br0" timeOffset="72260.23">2984 2836 0,'0'-21'203,"0"0"-187,0 0-1,0 0 17,0 0-17,0-1 32,0 44 16,0-1-63,-21 0 15,21 0-15,0 0 16,0 0-16,0 1 0,0-1 15,0 0-15,0 0 0,0 0 16,0 0-16,0 1 0,0-1 16,0 0-16,0 0 0,0 0 15,0 0-15,0 1 0,0-1 16,0 0-16,0 0 16,0 0-16,0 0 15,0 1-15,-21-1 0,21 0 16,0 0-1,-21-21 32,21-21-15,0 0-32,0 0 15,0-1-15,0 1 0</inkml:trace>
  <inkml:trace contextRef="#ctx0" brushRef="#br0" timeOffset="74077.07">3175 2498 0,'0'-43'32,"0"22"-17,0 0-15,-21 21 31,0 0-31,21-21 0,-22 21 16,1 0-16,0 0 16,0 0-16,0 0 15,0 0-15,-1 21 0,1-21 16,0 0-16,0 21 0,0 0 16,0-21-16,-1 0 15,22 22-15,-42-22 16,42 21-16,-21-21 0,0 21 15,0 0-15,-1-21 0,1 42 16,-21-20 0,42-1-16,-21 0 0,0 0 15,-1 0-15,22 22 16,-21-22-16,0 21 16,0-21-16,21 0 15,0 1-15,-21-1 0,21 0 16,-21-21-16,21 21 0,-22 0 15,22 0-15,0 1 0,0-1 16,0 0-16,0 0 16,0 0-16,0 0 15,0 1-15,0-1 16,0 0 0,0 0-16,22 0 0,-22 0 0,21-21 15,0 43 1,-21-22-16,21-21 0,-21 21 15,21-21-15,0 42 16,1-20-16,-1-22 0,0 21 16,21 0-1,-42 0-15,21-21 0,1 21 16,-1-21-16,0 0 16,-21 21-16,21-21 0,0 0 15,0 0-15,1 0 16,-1 0-16,0 0 0,0 0 15,21 0-15,-20 0 0,-1 0 16,0 0-16,0 0 16,21 0-16,-20 0 0,-22-21 15,21 21-15,0 0 0,0 0 16,0 0-16,0-21 0,1 21 16,-1 0-16,0 0 15,-21-21-15,21 21 0,0-21 0,0 21 16,1-21-16,-1-1 15,0 22-15,-21-21 0,21 21 16,0-21-16,-21 0 0,21 0 16,1 21-16,-22-21 0,21-1 15,-21 1-15,21 21 0,-21-21 16,21 0-16,0 0 16,-21 0-16,0-1 0,21 22 15,-21-21-15,22 0 16,-22 0-16,0 0 15,0 0-15,0-1 0,0 1 16,0 0-16,0 0 16,0 0-16,0 0 0,0-1 15,0 1-15,0 0 16,0 0-16,0 0 0,0 0 16,0-1-16,-22 1 15,1 0-15,21 0 0,0 0 16,-21 0-16,21-1 15,-21 22-15,21-21 0,-21 0 0,21 0 16,-21 0-16,-1 21 16,22-21-16,-21-1 15,21 1-15,-21 21 16,0 0-16,21-21 16,-21 21-16,0-21 15,-1 21 1,1 0-16,21-21 15,-21 21-15,0 0 16,0 0-16,0 0 16,-1-21-16,1 21 0,0 0 15,0 0-15,0 0 16,0 0 0,-1 0-16,1 0 0,0 0 15,0 0 1,0 0-16,0 0 15,-1 0-15,1 0 16,21 21-16,-21-21 0,0 0 16,0 0-16,21 21 0,-21-21 15,-1 0-15,1 21 0,0-21 16,0 21 0,0-21-16,21 21 0,-21-21 0,21 22 15,-22-22-15,-20 0 16,42 21-16,-21 0 15,0-21 1,0 42-16,-1-42 16,22 21-16,-21 1 0,0-1 15,0 0-15,21 0 16,-21 0 0,0 0-16,21 1 0,0-1 15,0 0 1,0 0-16,-22 0 15,22 0-15,0 1 0,0-1 16,0 0-16,0 0 0,0 0 16,0 0-16,0 1 0,22-1 15</inkml:trace>
  <inkml:trace contextRef="#ctx0" brushRef="#br0" timeOffset="75515.63">2794 2836 0,'21'0'31,"0"0"-15,-21-21-16,0 0 15,21 21-15,1-21 16,-22 0-16,0 0 16,21 21-1,-21 21 63,21 0-78,-21 0 16,0 0-16,0 0 16,0 1-16,0-1 0,0 21 15,0-21-15,0 0 16,0 1-16,0 20 15,0-21-15,0 0 0,0 0 16,0 1-16,0-1 16,0 0-16,0 0 0,0 0 15,0 0 1,21 1 15,-42-22 32,0 0-48,0 0-15,-1 0 16,1 0-16,0 0 16,0 0-1,0 0-15,42 0 78,0 0-62,0 0-16,0 0 16,22 0-16,-22 0 0,0 0 15,0 0-15,0 0 0,22 0 16,-22 0-16,21 0 15,-21 0 1,1 0 0,-22-22-1,0 1 17,0 0-17,0 0-15</inkml:trace>
  <inkml:trace contextRef="#ctx0" brushRef="#br0" timeOffset="76344.16">2984 2815 0,'0'0'0,"0"21"109,0 1-93,0-1-16,0 0 0,0 21 16,0-21-16,0 1 0,0-1 15,0 0-15,0 0 0,0 21 16,0-20-16,0-1 0,0 0 15,0 0-15,0 0 0,0 43 16,0-43 0,0 0-16,0 0 15,0-42 63,0 0-78,0 0 16,0 0 0,0-1-16,0 1 0,0 0 15,0 0-15,0 0 0,0 0 16,0-1-16,0 1 0,0-21 0,0 21 16,0 0-16,0-1 0,0 1 15,0 0-15,0 0 16,0 0-16,0 0 0,0-1 15,-21 22-15,21-21 32</inkml:trace>
  <inkml:trace contextRef="#ctx0" brushRef="#br0" timeOffset="78044.06">3831 2244 0,'-21'0'0,"21"-21"16,-21 21-1,21 21 32,0 0-47,0 0 16,0 0-16,0 0 0,0 1 0,0 20 15,0-21-15,0 21 0,0 1 16,0-22-16,0 21 0,0-21 16,0 22-16,0-22 0,0 0 15,-21 43-15,21-43 16,0 0-16,0-42 47,0 0-32,0-1-15,0 1 0,0 0 16</inkml:trace>
  <inkml:trace contextRef="#ctx0" brushRef="#br0" timeOffset="78412.17">3725 2265 0,'0'0'0,"-21"-21"15,21 0-15,0-1 16,0 1 0,0 0-16,21 21 15,0-21-15,1 21 0,-1 0 16,0 0-16,0 0 0,0 0 16,22 0-16,-1 0 0,-21 0 15,0 0-15,0 0 0,1 21 16,-1 43-1,-21-43-15,0 0 0,0 0 16,0 0-16,0 0 0,-21 1 0,-22 41 16,22-42-16,0 0 0,21 1 15,-21-1-15,0 0 0,-22 0 16,43 0-16,-21 0 16,21 1 15</inkml:trace>
  <inkml:trace contextRef="#ctx0" brushRef="#br0" timeOffset="78975.21">4149 2540 0,'0'-21'0,"0"42"0,0-63 0,0 21 15,0-1 1,0 1-16,-22 0 16,1 21-16,0 21 31,0 0-31,21 1 0,-21-1 15,21 0-15,0 0 0,-21 0 0,21 0 16,-22 22-16,22-22 0,-21 0 0,21 0 16,0 0-16,0 1 0,0-1 15,0 0-15,21-21 32,1 0-32,-1 0 15,0-21-15,0 0 0,-21-1 16,21 1-16,0 0 0,1 0 15,-22 0-15,0 0 16,0-1-16,0 1 0,21 0 16,-21 0-16,0 0 0,0 42 31,0 0-15,0 0-16,0 0 0,0 22 15,0-22-15,0 0 0,0 21 16,0-20-16,0-1 0,0 21 15,0-21-15,0 0 16,21-21 15,0 0-31,0-21 16,0 0-16</inkml:trace>
  <inkml:trace contextRef="#ctx0" brushRef="#br0" timeOffset="79424.22">4360 2604 0,'-21'0'0,"0"0"15,21-22-15,0 1 16,0 0 0,21 0-1,0 21 1,0 0-16,1 0 0,-1 0 15,0 0-15,0 0 16,21 0-16,-20 0 0,-1 21 16,0 0-16,-21 0 15,0 1-15,21-22 0,-21 21 16,0 0-16,0 0 16,0 21-16,-21-42 15,0 22 1,0-22-1,21-22 1,0 1-16,0 0 16,0 0-16,0 0 15,0 0-15,0-1 0,0 1 16,0 0-16,21 0 16,0 0-16,0 0 0,0 21 15,0-22-15,1 22 16,-1 0-16,0-21 15,0 21-15,0 0 0</inkml:trace>
  <inkml:trace contextRef="#ctx0" brushRef="#br0" timeOffset="79864.09">4805 2561 0,'21'0'47,"0"-21"-47,0 21 0,-21-21 0,0 0 15,21 21-15,-21-21 0,22 21 16,-22-22-16,0 1 0,0 0 15,0 0 1,0 42 15,-22-21-31,22 21 0,-21-21 16,21 21-16,-42 22 16,42-22-16,-21 42 15,0-41-15,21-1 0,0 21 16,0-21-16,0 0 0,0 1 15,0-1-15,0 0 16,21-21 15,0 0-31,0 0 0,21 0 16,-20-21-16,-1 0 16,0-1-16</inkml:trace>
  <inkml:trace contextRef="#ctx0" brushRef="#br0" timeOffset="80392.21">5143 2455 0,'0'22'31,"0"-1"-31,0 0 16,0 0-16,0 0 0,0 0 15,0 1-15,0-1 0,-21 0 16,21 0-16,0 0 16,-21 0-16,21 1 15,0-1 1,0-42 31,0-1-47,0 1 15,0 0-15,0 0 0,0 0 16,0 0-16,0-1 0,0 1 16,21 0-16,0 0 0,1 0 15,-1-22-15,0 22 0,0 21 16,0 0-16,0-21 0,1 21 16,-1 0-16,-21 21 15,21 0-15,-21 1 16,0-1-16,0 0 0,0 0 15,0 0-15,0 0 0,0 22 16,0-22-16,0 0 0,0 0 16,0 0-16,0 1 0,0-1 15,0 0 1,0 0-16,-21-21 16,21-21 15,0 0-31</inkml:trace>
  <inkml:trace contextRef="#ctx0" brushRef="#br0" timeOffset="80768.21">5609 2180 0,'0'0'0,"0"21"15,0 1-15,-21-1 0,21 21 16,0-21-16,0 22 16,-21-22-16,0 85 15,21-64 1,-22-21-16,22 0 0,0 0 0,0 64 15,0-64-15,0 0 16,0 1-16,0-1 16,0 0-16,0 0 15,22-21 17,-1 0-17,0-21-15,-21 0 0,0 0 16,21 21-16</inkml:trace>
  <inkml:trace contextRef="#ctx0" brushRef="#br0" timeOffset="81123.81">5461 2328 0,'21'0'31,"0"0"-15,0 0-16,1 0 16,-1-21-16,0 21 0,0-21 15,21 21-15,-20 0 16,-1 0-1,0 0-15</inkml:trace>
  <inkml:trace contextRef="#ctx0" brushRef="#br0" timeOffset="90341.63">8276 2794 0,'21'0'16,"-21"-21"-16,0 0 15,21 21 1,1-21 0,-22-1-16,0 1 15,-22 21 1,1 0-16,0 0 15,0 0-15,0 0 0,0 0 16,-22 21-16,22-21 0,0 22 16,-43 20-16,-20 43 15,63-64-15,-1 0 16,1 42-16,21-41 16,0 20-16,0-21 0,0 0 0,0 0 15,21 22 1,1-43-16,-1 21 0,0-21 15,0 0-15,21 0 0,1 0 16,-1 0-16,-21 0 0,43 0 16,-43 0-16,42-42 15,-41 42-15,20-22 0,-21 1 0</inkml:trace>
  <inkml:trace contextRef="#ctx0" brushRef="#br0" timeOffset="90872.09">8636 2625 0,'0'21'16,"0"0"-16,0 0 16,0 0-16,0 1 0,0-1 0,-21 21 15,21-21-15,-21 43 0,21-43 16,-22 0-16,22 43 15,-21-1 1,21-42-16,0 0 0,0 1 31,0-44 1,0 1-17,0 0-15,0 0 0,0 0 16,0 0-16,21-1 15,1 1-15,-22 0 0,21 21 0,0-21 16,21 0-16,-21 21 16,22-21-16,-22 21 15,0 0-15,21 0 0,-20 0 0,-1 0 16,0 21-16,0 0 16,0 21-16,-21-21 15,0 1-15,0-1 0,0 0 16,-21 21-1,0-21-15,21 1 0,-21-22 16,21 21-16,-21-21 16,21-21 15,21-1-15,-21 1-16,21 21 0,-21-21 15</inkml:trace>
  <inkml:trace contextRef="#ctx0" brushRef="#br0" timeOffset="91104.56">9144 2858 0,'0'21'0,"0"-42"0,0 63 0,0-21 0,0 0 15,0 0-15,0 1 0,0-1 16,-21 42-1,21-42-15,-21 1 16,21-1-16,0-42 47,0-1-47</inkml:trace>
  <inkml:trace contextRef="#ctx0" brushRef="#br0" timeOffset="91496.04">9144 2604 0,'0'0'0,"-21"21"0,21 0 0,0 0 15,0 0-15,0 0 0,-21 1 16,21-1-16,0 0 15,0 0-15,0 0 16,21-21-16,0 0 16,0 0-16,0 0 15,0-21-15,-21 0 16,22 0-16,-1 0 0,-21-1 16,0 1-16,0 0 15,0 0-15,0 0 0,-21 0 16,-1 21-16,1-22 0,0 22 15,0 0-15,0 0 0,0 0 16,-1 22-16,22-1 0,-21 21 16,21 0-1,0-20-15,0-1 16,21 0 0,1-21-16,-1 0 15</inkml:trace>
  <inkml:trace contextRef="#ctx0" brushRef="#br0" timeOffset="91775.88">9419 2561 0,'0'43'15,"0"-22"-15,0 0 16,0 0-16,0 0 0,0 22 15,0-1-15,0 43 16,0-64-16,0 21 16,-21 0-16,21-20 0,0-1 15,-21 21-15,21-21 16</inkml:trace>
  <inkml:trace contextRef="#ctx0" brushRef="#br0" timeOffset="92368.2">9779 2858 0,'0'0'0,"0"-22"0,0 1 16,0 0 0,0 0-1,-21 21-15,0 0 32,-1 0-32,1 0 0,0 21 0,0 0 15,-21 22 1,20-22-16,1 0 0,0 0 0,21 0 15,-42 64 1,42-64-16,0 0 0,0 0 16,0 1-16,21-22 15,21 0 1,-21 0-16,1 0 16,-1 0-16,0-22 0,0 1 0,0 21 15,0-21-15,1 0 0,20-21 16,-21 20-16,0-20 15,-21 21-15,21 0 0,1-22 0,-22 22 16,21-63-16,0 62 0,-21-20 16,21 21-16,-21 0 0,0 0 15,0-1-15,0 1 16,0 42 0,0 1-16,0-1 15,0 0-15,0 21 0,-21-21 0,21 22 16,0-22-16,0 21 0,0-21 15,-21 22-15,21-1 16,-21-21-16,21 0 0,0 22 16,0-22-16,0 0 15,21-21 17</inkml:trace>
  <inkml:trace contextRef="#ctx0" brushRef="#br0" timeOffset="93025.11">10372 2794 0,'0'-21'31,"0"0"-31,0 0 0,21-1 16,0 1-16,-21-21 15,0 21-15,21 0 16,-21 42 15,0 0-31,0 0 16,0 0-16,0 0 15,0 43-15,0-43 0,0 43 16,0-43-16,0 21 16,0-21-16,0 0 15,0 1-15,0-1 0,0 0 16,0 0 0,0 0-1,-21-21 16,0 0-31,0 0 16,-1 0-16,1 0 16,0 0-16,0 0 0,0 0 15,0 0-15,-1 0 0,1 0 16,0 0-16,0 0 16,21 21-1,21-21 1,0 0-16,0 0 0,22 0 0,-1 0 15,-21 0-15,22 0 16,-22 0-16,0 0 0,0 0 0,21 0 16,-20 0-16,-1 0 0,0 0 15,0 0 1,0 0 0,-21-21-1,21 21-15</inkml:trace>
  <inkml:trace contextRef="#ctx0" brushRef="#br0" timeOffset="93809.3">12869 2773 0,'0'-21'16,"0"0"-16,0-1 16,0 1-1,-21 21-15,21-21 16,-21 21-16,0 0 0,0 0 0,-1 0 15,1 0-15,0 21 16,0 0-16,0 1 0,0-1 0,-1 0 16,1 0-16,21 0 0,0 0 15,-21 43-15,21-22 16,-21 22-16,21-22 16,0-21-16,0 0 0,0 1 15,21-1-15,0 0 0,0 0 16,1-21-16,-1 0 15,0 0-15,64 0 16,20-42 0</inkml:trace>
  <inkml:trace contextRef="#ctx0" brushRef="#br0" timeOffset="94356.33">13293 2540 0,'0'21'15,"0"0"-15,-22 1 16,1 20-16,0 0 0,21 1 16,0-1-16,0-21 0,-21 21 15,21 1-15,-21 41 16,21 1-1,0-64-15,0 0 0,0 1 16,0-1-16,0 0 16,0-42 15,0 0-31,0-1 16,0 1-16,0 0 15,0 0-15,0 0 0,0 0 16,0-1-16,0 1 0,42-42 15,-21 63-15,0-21 16,22-1-16,-22 22 0,0 0 0,64-21 16,-64 21-1,0 0-15,21 0 0,-20 21 0,-1 1 16,0-1-16,-21 0 0,21 0 16,-21 0-16,0 0 0,0 1 15,0-1-15,0 21 16,-42 0-16,21-20 0,-1-22 15,22 21-15,-21-21 16,21-21 31,21-1-47,1 1 16</inkml:trace>
  <inkml:trace contextRef="#ctx0" brushRef="#br0" timeOffset="94583.95">13822 2815 0,'0'85'16,"0"-64"-16,0 0 15,0 0-15,0 1 16,-21-1-16,21 21 0,-22-42 15,22 42-15,0-63 47</inkml:trace>
  <inkml:trace contextRef="#ctx0" brushRef="#br0" timeOffset="94951.44">13737 2667 0,'0'0'0,"0"21"0,0 0 16,0 1-16,-21-22 0,21 21 15,21-21 1,0 0-1,0 0-15,1 0 16,-1-21 0,0 21-16,-21-22 0,0 1 15,0 0-15,0 0 0,0 0 16,0 0-16,0-22 16,-21 43-16,0 0 0,-1 0 0,1 0 15,0 0 1,21 21-16,-21 1 0,21 20 15,0-21-15,0 0 16,0 0-16,0 1 0,0-1 16,21-21-16,0 0 15</inkml:trace>
  <inkml:trace contextRef="#ctx0" brushRef="#br0" timeOffset="95248.19">14118 2540 0,'0'64'32,"0"-43"-32,0 63 15,0 1 1,0-43-16,0-20 0,-21-1 15,21 0-15,-21 0 0,21 0 16,0 22-16,-21-22 0,-1 21 16,22-21-1,0-42 32</inkml:trace>
  <inkml:trace contextRef="#ctx0" brushRef="#br0" timeOffset="95839.77">14541 2773 0,'0'0'0,"0"-21"15,-21 21 1,0 0-16,0 0 0,0 0 16,0 0-16,-1 0 0,1 21 15,0 0-15,0-21 0,0 21 16,0 0-16,-22 22 0,22-22 16,0 0-16,21 0 0,0 0 15,-21-21-15,21 43 0,0-22 16,0 0-16,0 0 15,21-21-15,0 0 16,0 0-16,22 0 16,-22 0-16,42 0 15,-42 0-15,1-21 0,-1 0 16,0 0-16,42-43 16,-63 43-16,0-21 0,22 21 15,-22-1-15,21-83 16,-21 62-16,0 22 0,21-42 15,-21 20-15,0-20 16,0 42 0,0 42-1,0 0-15,0 21 16,0-21-16,0 22 0,0-1 0,-21 22 16,21-22-16,0 0 15,-21 22-15,21-43 16,-22 64-16,22-64 15,0 0-15,0 0 16,0 0-16,22-42 47</inkml:trace>
  <inkml:trace contextRef="#ctx0" brushRef="#br0" timeOffset="96475.81">14901 2773 0,'0'0'15,"0"-21"-15,0 0 16,0-1-1,21 22 1,1-21 0,-1 21-16,0 0 15,0 0-15,0 0 0,0 0 16,-21 21-16,0 1 16,22-22-16,-22 21 0,0 21 15,0-21-15,-22 22 16,1-22-16,21 0 15,-21 0-15,0 0 0,-21-21 0,-43 85 16,43-64 0,20-21-16,1 0 15,21 21-15,-21-21 16,42 0 46,0 0-62,1 0 16,-1 0-16,0 0 16,0 0-16,0 0 0,0-21 15,1 21-15,-1 0 0,0 0 0,0 0 16,43 0 0,-43 0-16,0 0 15,0 0-15,0 0 47,-42 0 0,0 0-47</inkml:trace>
  <inkml:trace contextRef="#ctx0" brushRef="#br2" timeOffset="131737.15">952 10922 0,'-21'0'31,"0"0"-15,0 0 0,0 0-16,0 0 15,-1 0-15,1 0 0,0 0 16,-21 0 0,21 0-16,-43 0 15,43 0-15,-43 0 16,43 21-16,0-21 0,-21 0 15,21 0-15,-1 0 16,22 21 0,22-21-1,-1 0-15,0 0 16,0 0-16,21 22 0,1-22 0,41 0 16,-41 0-16,-1 0 15,22 0-15,-22 0 0,106 0 16,-106 0-16,1 0 15,-1 0-15,0 0 0,85 0 16,-105 0 0,20 0-16,-21 0 0,0 0 15,-21-22 17,-21 1-17,0 21-15,0-21 16,0 21-16,-22-21 0,22 21 15,0 0-15,0-21 0,0 21 0,-1 0 16,1 0-16,-21-21 16,21 21-16,0 0 0,-1 0 15,22 21 48,22-21-63,-1 0 15,0 0-15,0 0 0,21 0 0,-20 21 16,20-21-16,-21 0 0,21 0 16,22 0-16,-43 0 15,43 21 1,-43-21-16,-21 21 0,0 0 16,-21 22-1,-22-1 1,1 0-16,-106 85 15,63-63 1,64-22-16,-21-21 0,-22 64 16,43-64-16,0-21 15,21 21-15,0-42 16,0 0-16,0 0 16</inkml:trace>
  <inkml:trace contextRef="#ctx0" brushRef="#br2" timeOffset="132496.16">1990 10541 0,'0'0'0,"-22"-21"16,22 0-1,0 0-15,0-1 16,0 1 0,22 21-16,-1 0 15,0 0-15,0 0 0,0 0 16,0 21-16,22 22 16,-22-22-16,0 0 0,0 21 0,0-20 15,1 105 1,-22-22-1,0-83-15,0 20 16,-22-21-16,22 0 0,0 0 16,-21-21-1,21-21 1,0 0 0,0 0-16,0 0 0,0 0 0,0-43 15,0 43-15,21-85 16,1 85-16,20-21 15,-21 20-15,0 1 0,22 0 16,20-21-16,-21 42 16,1 0-16,20 0 0,-42 21 15,22 0-15,-1 21 16,0 43-16,-42-43 16,0-20-16,0 20 0,0-21 15,0 21-15,0-20 0,-21 20 16,21-21-16,-21 21 15,0-42-15,21 22 0,0-44 63,0 1-47,0 0-16,0 0 0,21 21 15</inkml:trace>
  <inkml:trace contextRef="#ctx0" brushRef="#br2" timeOffset="132948.17">3027 10414 0,'0'-21'32,"0"42"-32,0 0 15,0 43 1,0-43-16,-21 21 0,21-21 15,0 22-15,0-1 0,0 22 16,-22-22-16,22 0 0,0 43 16,0-43-1,0-21-15,0 1 0,0-1 0,43 0 16,-22-21-16,0 0 16,0 0-16,0 0 0,43-21 15,-43 21 1,0-21-16,0-1 0,1 1 0,-1 0 15,0-21-15,0 21 0,0-1 0,-21-20 16,0-21-16,0 20 16,0 1-16,0 21 0,-21-22 15,0 22-15,-21-42 0,20 63 16,1-21-16,0 21 0,0 0 16,0 0-16,-22 21 15,22 0-15,21 0 0,-21-21 16,21 21-16,-21 0 0,0 22 15,21-22-15,0 0 0,0 0 16,0 0-16,21-21 16,0-21-16</inkml:trace>
  <inkml:trace contextRef="#ctx0" brushRef="#br2" timeOffset="133253.29">3831 10224 0,'0'0'0,"0"-22"32,0 44-1,0-1-31,-21 0 0,21 0 16,0 21-16,-21 1 0,21 41 15,0-41-15,-43 63 16,43-64-16,-21 0 0,0 64 15,21-21 1,0-64-16,0 0 0,42 21 16,1-42-1,-22 0-15,21 0 16,-21-21-16,43-42 16,-64 42-1,21-22-15</inkml:trace>
  <inkml:trace contextRef="#ctx0" brushRef="#br2" timeOffset="133444.66">3619 10626 0,'0'0'0,"-21"21"0,42-21 31,1 0-31,-1 0 16,0 0-16,0 0 0,43 0 15,-43-21-15,21 0 0,-21 21 16,0-22-16,1 22 0,41-63 16,-42 63-16</inkml:trace>
  <inkml:trace contextRef="#ctx0" brushRef="#br2" timeOffset="134259.63">5461 10732 0,'0'0'0,"0"-22"15,21 22-15,-21-21 0,0 0 16,0 0-16,0 0 0,0 0 16,0-1-16,0 1 0,0 0 15,0 0-15,0-43 0,-21 43 16,0 0-16,-22-42 16,1 20-16,21 43 15,0 0-15,0 0 0,-22 0 16,22 0-16,-42 43 15,41-22-15,1 21 0,0 22 16,0-22-16,0 0 0,0 43 16,-1-43-16,22 1 0,0-1 15,-21 0-15,21 1 0,0 41 16,0-63-16,0 1 16,0-1-16,43-21 15,-22 0-15,0 0 16,21-21-16,-21-1 0,22-20 15,-22 21-15,0 0 16,43-43-16,-43 22 16,0 0-16,42-22 15,-63 22-15,64-43 0,-43 64 16,-21-21 0,0 63-16,0 0 15,0 0-15,0 21 16,0 1-16,0-22 0,0 42 15,0-20-15,0 20 16,21-42-16,0 1 0,22 20 16,-22-21-16,0-21 0,21 0 15,-20 0-15,62 0 16,-63 0-16,22 0 0,-1-21 16,-21 0-16,0 0 0,1-43 15,-22 43-15</inkml:trace>
  <inkml:trace contextRef="#ctx0" brushRef="#br2" timeOffset="134473.14">7175 10541 0,'0'0'0,"-21"0"0,0 0 0</inkml:trace>
  <inkml:trace contextRef="#ctx0" brushRef="#br2" timeOffset="134857.47">7345 10287 0,'0'-21'31,"0"42"-16,0 0 1,0 22-16,0-22 0,0 21 16,0 0-16,0 1 0,0-1 0,0 64 15,0-43-15,0 1 0,0-22 16,0 22-16,0 169 16,-21-170-16,-1 22 0,1 126 15,21-147-15,0 42 16,0-64-1,0 43-15,0-64 16,0-42 0,0 0-1,0-1-15,0-20 0,0 21 16,0-21-16,0-22 0,0 22 0,0-22 16</inkml:trace>
  <inkml:trace contextRef="#ctx0" brushRef="#br2" timeOffset="135192.13">7175 10499 0,'0'0'0,"-21"-21"15,0-64 1,21 64-16,0 0 0,0-1 16,21 1-16,0 21 0,1-21 0,62-21 15,-41 42-15,-1-21 16,0 21-16,1 0 0,20 0 15,-21 0-15,43 42 0,-43-21 16,43 43-16,-64-22 16,-21-21-16,0 21 0,0 1 0,-21-1 15,-85 64-15,64-64 16,0-21-16,-43 43 0,43-43 16,-43 0-1,64 0-15,0-21 0,-1 0 16,1 0-16,0 0 0,21-21 31,21 21-31,0-21 16,1 0-16,-1 21 0</inkml:trace>
  <inkml:trace contextRef="#ctx0" brushRef="#br2" timeOffset="135902.01">8022 10393 0,'-21'42'31,"0"-42"-31,21 43 0,0-22 0,-21 0 16,-1 21-16,1-21 0,21 22 16,0-22-16,-42 64 15,42-64-15,0 63 16,0-62-16,0-1 0,0 21 15,21-42-15,43 0 16,-43 0-16,21 0 0,22-21 16,63-21-1,-106 20-15,21 1 0,0-63 16,-42 62-16,0-20 16,0 21-16,0-21 0,-42-43 15,-43 64 1,43 21-16,21 0 15,-21 0-15,20 0 0,-83 21 32,105 0-32,0 0 15,21-21-15,0 0 0,0 0 16,0 0-16,64 0 16,-43 0-16,1 0 0,41-21 15,22-21 1,-64 21-16,1-1 0,-1 1 15,-21 21-15,0 0 0,1 0 16,-1 0-16,-21 21 16,0 22-1,0-22-15,0 21 16,0-21-16,0 22 0,0 84 16,-21-85-16,21 22 0,-22 41 15,22-41-15,0 148 16,0-128-16,0-20 15,0 20-15,0-20 0,0 21 16,0 105-16,0-126 16,0 41-16,0-62 15,0-1-15,0 43 16,-21-64-16,21-42 16,0 0-1,0-22-15,0 1 0,0 21 16,0-22-16,0-20 0,0 21 0</inkml:trace>
  <inkml:trace contextRef="#ctx0" brushRef="#br2" timeOffset="136241.5">8445 10816 0,'0'0'0,"0"-42"0,0 21 0,-21-22 15,21 22-15,0-21 0,0 21 0,0 0 16,43-43-16,-22 43 15,42-21-15,-42-1 0,22 43 16,41-42-16,-20 42 0,-22 0 16,43 0-16,-43 21 15,64 43 1,-85-43-16,0 85 0,-21-85 16,-42 42-1,21-20-15,-106 41 16,106-63-16,-22 1 0,-62 20 15,41-42 1,64 21-16,-21-21 0,0 0 16,42-21 15,0 21-15,0-21-16,0 0 0</inkml:trace>
  <inkml:trace contextRef="#ctx0" brushRef="#br2" timeOffset="136659.76">9250 10478 0,'0'0'0,"21"-22"15,-21 1-15,0 0 16,0 42 15,0 0-31,0 1 16,0-1-16,0 0 0,0 42 15,0-20-15,0 41 16,0-62-16,0 41 16,0-42-16,0 0 0,0 22 15,21-22-15,21-21 16,1 0-16,-22 0 16,0 0-16,0-21 0,64-43 15,-22-20 1,-41 41-16,-1 1 0,-21-22 15,0 22-15,0 21 16,0-21-16,0 20 0,0 1 16,0 42 31,0 1-47,0-1 15,0 0 1,21-21-16,0 0 15,0 0-15</inkml:trace>
  <inkml:trace contextRef="#ctx0" brushRef="#br2" timeOffset="137001.43">10054 10393 0,'-21'0'31,"0"0"-31,21 21 15,0 0-15,-21 0 16,21 1-16,0-1 0,0 0 16,-22 21-16,22 22 0,0-22 15,-21 85 1,21 0-16,0-85 16,0 149-1,0-128-15,0-20 0,-21 84 16,21-64-16,0 64 15,0-84-15,0-1 0,0 0 16,0-21-16,0 1 0,0-1 16,0-42 15,0-1-15,0-20-16,0 21 0,21-21 0,-21-1 15,21 1-15</inkml:trace>
  <inkml:trace contextRef="#ctx0" brushRef="#br2" timeOffset="137319.69">10012 10520 0,'0'0'0,"-21"-21"0,-1 0 0,22-22 0,-21 22 16,21 0-16,0-43 15,0 43-15,21 0 0,1 21 16,20-21-16,-21 0 0,43 21 15,-43-21-15,21 21 0,22 0 16,-22 0-16,-21 21 0,21-21 16,-20 21-16,-1 0 0,21 64 15,-42-64-15,0 21 0,0 22 16,-21-43-16,0 0 0,-22 21 16,22-20-16,-85 41 15,85-42-15,-21-21 16,0 21-16,42 1 15,-22-22-15,44 0 32,-1 0-32</inkml:trace>
  <inkml:trace contextRef="#ctx0" brushRef="#br2" timeOffset="137508.16">10753 10859 0,'0'21'31,"0"0"-31</inkml:trace>
  <inkml:trace contextRef="#ctx0" brushRef="#br2" timeOffset="141888.42">11409 10478 0,'0'21'15,"21"-21"-15,-21 21 16,21-21-1,0 0-15,0 0 16,1-21-16,-1 0 0,0 21 0,0-22 16,0 1-16,0 0 0,1 0 15,20-21-15,0 20 16,-21 1-16,1-21 16,-1 21-16,-21 0 0,21-1 0,-21 1 15,0 0 1,0 42-1,0 0-15,-21 1 16,21 20-16,-21-21 0,21 43 0,-22-22 16,22 21-16,0-20 0,0 20 15,0 1-15,0-22 0,0 106 16,0-105-16,0-1 0,0 0 16,0-21-16,0 43 15,0-43-15,0 0 16,0 0-16,-21-21 15,0 0-15,0 0 0,-43 0 16,22-21 0,-21 0-16,41 0 15,1 21-15,0 0 0,0-21 16,0 0-16,21-1 16,0 1-16,0 0 15,42 0 1,-21 0-16</inkml:trace>
  <inkml:trace contextRef="#ctx0" brushRef="#br2" timeOffset="142177.06">12128 10308 0,'0'0'0,"-21"0"31,0 0-31,21 21 15,-21 1-15,21 20 0,0 0 16,0 43-16,0-43 0,-21 1 16,21-1-16,0 0 0,0 1 15,-64 84 1,64-43-16,0-63 16,0 1-16,0 20 15,21-42 1,1 0-16,-1 0 0,0 0 15,0 0-15,0-21 0,-21 0 16,21-1-16,1 1 0</inkml:trace>
  <inkml:trace contextRef="#ctx0" brushRef="#br2" timeOffset="142353.13">11853 10689 0,'0'0'0,"-21"21"0,42-21 31,0 0-15,22 0-16,-22 0 0,21 0 15,64 0 1,-64-21-16,1 0 0,41 0 0</inkml:trace>
  <inkml:trace contextRef="#ctx0" brushRef="#br2" timeOffset="142912.14">13420 10774 0,'0'0'0,"21"0"0,0 0 0,0 0 15,0-21-15,-21 0 0,21-1 16,-21 1-16,0 0 0,0-42 15,0 20-15,0 22 16,-21-42-16,0 41 0,0 1 16,0 0-16,0 21 0,-1 0 15,-41 0-15,42 0 0,-22 0 16,-62 64 0,83-22-16,-20-21 0,21 21 0,-21 1 15,-43 63 1,85-64-16,-21 0 0,21 22 15,0 20 1,0-62-16,21-1 0,0-21 16,0 0-16,106 0 15,-106 0-15,22-21 16,-22-1-16,21 1 0,64-42 16,-85 20-16,22 22 0,-1-63 15,-21 41-15,-21-20 16,21 20-16,-21 22 15,0-21-15,0 63 16,0 0 0,0 0-16,0 1 0,0 20 15,0 64-15,0-64 16,0-21-16,0 43 0,21-43 16,22 42-1,-22-41-15,0-1 0,0-21 16,0 0-16,1 0 0,-1 0 0,21 0 15,-21 0-15,-21-21 0</inkml:trace>
  <inkml:trace contextRef="#ctx0" brushRef="#br2" timeOffset="143423.57">14817 10181 0,'0'0'0,"0"-84"31,0 62-31,0 1 0,0 42 32,0 1-32,0-1 0,0 21 15,0-21-15,-22 85 0,22-42 16,-21 41-16,0-41 16,0-22-16,0 64 15,21-64-15,-21 22 16,21-22-16,0-21 0,0 1 15,0-1-15</inkml:trace>
  <inkml:trace contextRef="#ctx0" brushRef="#br2" timeOffset="144020.13">14668 10202 0,'0'-42'16,"0"21"0,0 0-1,43 21-15,-22-21 16,0 21-16,0 0 0,22 0 16,-22 0-16,42 0 15,-20 0-15,41 42 16,-41-42-16,-22 85 15,-21-22 1,-21-21-16,-22-20 0,22-1 0,-21 21 16,-1-21-16,22 0 0,-42 22 15,20-22-15,-20 0 16,63-42 15,21 0-15,0 0-16,0 21 15,22 0-15,-22-22 0,0 22 0,0 0 16,22 0-16,-1 0 0,-21 0 16,64 0-16,-43 0 15,-21 22-15,64 20 0,-64-21 16,0 0-16,0 22 0,-21-22 16,0 0-16,-21 42 0,0-20 15,-106 20 1,85-20-16,-1-43 0,1 21 15,21 0-15,-106 0 16,63-21 0,43 0-16,0 0 0,0-21 15,0-21 1,21 20 0,0 1-16,21 0 15,0 21-15,64-42 16</inkml:trace>
  <inkml:trace contextRef="#ctx0" brushRef="#br2" timeOffset="144424.73">15430 10541 0,'0'0'0,"0"-21"0,22 0 0,-22 0 0,21-1 16,-21 1-16,0 0 15,21 0-15,0 0 0,0 0 16,0 21-16,1 0 0,62-22 16,-63 22-16,1 22 15,-1-22-15,0 21 0,0 0 0,0 0 16,0 21-16,1-20 0,-1 20 0,-21-21 16,0 21-16,0-20 0,0 41 15,0-42-15,0 0 0,-43 22 16,43-22-16,-21 0 15,0-21-15,0 21 0,21-42 32,0 0-17,0 0-15,0 0 0,0-1 16,21 1-16,-21 0 0,21 0 0,0-21 16,1-22-1,-1 43-15,-21-21 0,42-1 0,-21 22 16,22-21-1,-22 42-15,0-21 0,0 21 16,0 0-16</inkml:trace>
  <inkml:trace contextRef="#ctx0" brushRef="#br2" timeOffset="144904.26">16595 10308 0,'-43'-21'16,"22"21"-16,0 0 16,0 0-16,-22 0 15,22 0-15,0 21 0,0-21 0,0 43 16,0-22-16,-1 0 0,1 21 0,0-21 16,-21 22-16,21-22 15,-1 21-15,22-21 0,0 22 0,-21-22 16,21 21-16,0-21 0,21 43 15,1-43-15,20 0 16,0 0-16,1-21 0,41 0 16,-41 0-16,-1 0 0,64 0 15,-64-21-15,0 21 0,22-42 16,-43 21-16,43-64 16,-64 64-16,0-21 0,0-1 15,0 22-15,0-21 0,-64-85 16,43 106-16,-64-64 15,43 85 1,0 0-16,20 0 0,-20 0 16,-85 21-16,85 0 15,-1 0-15,22 22 0,-21-1 16,21-21-16,0 64 0,21-43 16,0 64-1,0-85-15,21 0 0,21 22 16,0-22-16,-20-21 0,20 0 15,0 0-15</inkml:trace>
  <inkml:trace contextRef="#ctx0" brushRef="#br2" timeOffset="145502.84">17103 10414 0,'0'0'0,"0"-21"0,0 0 16,0 42-1,0 0 1,0 0-16,0 0 0,0 1 0,-22 20 16,22 0-16,0-21 0,0 22 0,-21-22 15,21 21-15,0-21 0,0 1 16,0 41 0,0-42-16,0 0 15,21-21 1,-21-21-16,22 0 15,-1 21-15,-21-21 0,21 0 0,0 0 16,0-22-16,-21 22 0,21-21 16,1 21-16,-1-22 0,-21 22 0,21-21 15,-21 21-15,21-1 0,-21 1 16,0 42 0,0 1-16,0 20 0,0 21 15,0-41-15,0 20 16,0-21-16,0 21 0,0 64 15,0-85-15,0 1 16,21-22-16,-21 21 0,85-21 31,-22 0-31,-41-21 0,62-22 16,-63 22 0,1-21-16,-1-1 0,-21 1 15,0-85 1,0 85-16,0-1 0,0 1 0,0 21 15,-21 0-15,-22-43 16,1 64 0,21 0-16,0 21 15,-1 1-15,22-1 0,0 21 16,0-21-16,0 0 16,0 1-16,22-1 0,20-21 15</inkml:trace>
  <inkml:trace contextRef="#ctx0" brushRef="#br2" timeOffset="145891.94">18013 10478 0,'0'0'0,"21"0"0,-21-22 15,0 1-15,0-21 16,0 21 0,0 0-1,-64 21 1,43 0-16,0 0 0,0 21 15,-21-21-15,20 21 0,1 0 16,0 0-16,21 22 0,-21-1 16,21-21-16,0 43 15,0-43-15,21 0 0,21 21 16,1-42-16,-22 21 0,85 22 16,-85-22-1,0 0-15,0-21 0,0 21 16,-21 0-16,0 1 15,-21-22 1,-21 0-16,21 0 0,0 21 16,-22-21-16,22 0 0,-21 0 0,21 0 15,-64 21-15,64-21 16,42 0 15,0 0-31,0-21 16</inkml:trace>
  <inkml:trace contextRef="#ctx0" brushRef="#br2" timeOffset="146269.85">18457 10647 0,'0'-21'16,"0"0"-1,21-1 1,1 1-16,-1 21 16,21-42-16,-42 21 0,21 0 15,0-1-15,-21 1 0,0 0 16,0-21-16,-21 42 31,0 0-31,0 21 0,-21 21 16,-1 1-1,22-1-15,0-21 0,0 43 16,21-22-16,-21 64 16,21-85-1,0 0-15,0 0 0,63 0 16,22-21 0,-64 0-16,85 0 15,-85-21-15,0 0 0,43 0 16</inkml:trace>
  <inkml:trace contextRef="#ctx0" brushRef="#br2" timeOffset="146648.14">18859 10478 0,'0'0'0,"0"-22"0,0 1 16,0 0-16,0 0 0,0 0 16,22 0-1,-1 21-15,0 0 16,0 0-16,0 0 0,-21 21 15,21 0-15,22 42 16,-43-41-16,21 20 0,-21-21 16,21 0-16,-21 22 0,0-22 0,0 0 15,0 0-15,0 21 0,0-20 16,0-1-16,0 0 0,0 0 16,0 0-16,-21-21 15,0 0-15,21-21 31,0 0-15,0 0-16,0 0 0,0-1 0,21 1 16,0 0-16,0-21 0,0-1 0,1 22 15,-1-21-15,0 0 0,0 20 16,43-62-16,-64 63 16,21 21-16,0-22 15,0 22-15,0 0 0,0-21 16,-21 0-16,22 21 0</inkml:trace>
  <inkml:trace contextRef="#ctx0" brushRef="#br2" timeOffset="147927.38">593 12404 0,'0'0'0,"-43"0"0,1 0 0,0 0 0,-22 0 15,22 0-15,-1 0 16,-20 0-16,21 0 0,-1 0 0,1 0 16,0 0-16,-1 0 0,1 0 15,63 0 1,0 0-1,22 0-15,-1 0 0,21 0 16,1 0-16,-1 0 0,1 21 0,21-21 16,-22 0-16,22 0 0,105 0 15,-147 0-15,20 0 16,-21 0-16,1 0 0,20-21 16,43 0-1,-64-1-15,1 22 0,-22 0 16,0-21-16,-21 0 15,0 0-15,-21 21 16,0-21-16,-22 21 16,22 0-16,-21 0 0,21 0 0,-22 0 15,22 0-15,-21 0 0,21 0 16,0 0-16,-1 0 0,1 0 16,42 0 15,1 0-31,-1 0 0,21 0 15,0 0-15,-20 0 0,62 0 16,-41 0-16,-1 21 16,43 21-16,-64-42 0,21 64 15,-42-43 1,0 21-16,-42-21 0,21 1 0,-22-1 16,-63 63-1,64-62-15,0-1 0,21 0 16,-43 21-1</inkml:trace>
  <inkml:trace contextRef="#ctx0" brushRef="#br2" timeOffset="149076.82">2349 12192 0,'0'-21'16,"0"42"-16,0-63 0,0 63 46,0 0-46,0 0 0,0 0 16,0 1-16,0 20 0,0-21 16,0 21-16,0 22 0,0-43 15,0 43 1,0-43-16,-21 42 0,21-42 16,-21 1-1,21-44 1,0 1-16,21 0 15,-21 0-15,21 0 0,1-22 16,-22 22-16,21 0 0,0-21 16,0 21-16,21-43 15,-20 43-15,20 0 16,0 21 0,1 42-1,-43-21-15,0 0 0,21 43 16,21 21-1,-42-64-15,21 0 16,22 21-16,-22-21 16,0-21-16,0 0 0,0 0 15,0 0-15,1 0 0,-1 0 16,-21-21-16,21 0 16,0 0-16,21-21 0,-20 20 15,-1 1-15,-21-21 0,21 21 16,-21 0-16,21-22 0,-21-20 15,0 42-15,0-1 0,0 1 16,0 0-16,0 0 0,0 42 47,0 0-47,0 0 0,0 1 16,0 20-16,0-21 0,21 0 15,-21 22-15,0-22 0,0 63 16,0-62-16,21-1 15,1 0-15,-22 0 0,63 0 16,-42-21 0,0 0-16,1 0 0,-1 0 15,63-21-15,-62 0 16,41-21-16,-42 20 16,43-41-1,-43 21-15,-21 20 0,0-20 16,0 21-16,0-64 15,0 64-15,0 0 0,0 0 0,-21 21 16,0 0-16,-22 0 16,22 21-16,0-21 0,0 21 15,0 0-15,21 22 0,0-1 16,0-21-16,0 21 0,0 1 16,0-22-16,21 21 15,-21-21-15,21 1 0,0-1 16,0 0-16,0-21 0,1 21 15,41-21-15,-42 0 0,0 0 16,43 0-16,-43 0 0,21 0 16,-20 0-16,20-21 15,-21 0-15</inkml:trace>
  <inkml:trace contextRef="#ctx0" brushRef="#br2" timeOffset="149387.72">4699 12023 0,'0'0'16,"0"-21"-16,-21-1 15,0 22-15,-1 0 0,1 0 0,0 0 16,0 0-16,0 0 0,-22 0 16,1 22-16,-21 62 15,41-63-15,1 43 16,0-22-16,-21 64 15,42-64-15,0-20 16,0 20-16,0-21 0,0 85 16,0-85-1,21 0-15,0 0 16,64-21 0,-43 0-16,0 0 0,43 0 0,-21 0 15,41-42 1,-41 21-16</inkml:trace>
  <inkml:trace contextRef="#ctx0" brushRef="#br2" timeOffset="150300.99">5419 12213 0,'0'-21'0,"-22"-64"16,1 85 0,21-21-16,-21 21 0,0 0 0,-21-21 15,20 21-15,1 0 16,-21 21-16,21-21 0,0 21 15,-1 1-15,1-1 0,0 21 0,0-21 16,0 0-16,0 22 0,21-22 16,-22 42-16,22-20 0,0-22 15,-21 0-15,21 0 0,0 22 16,0-1 0,85-21-1,-64-21-15,21 0 16,-20-21-16,62-21 15,-63 20-15,43-20 16,-43 21-16,64-127 16,-64 42-1,-21 85-15,0-22 0,0 22 16,0 0-16,0 42 16,-21 0-1,21 22-15,0-22 0,0 0 16,-21 43-16,21 41 15,0-83-15,21 41 16,-21-42-16,21 0 16,21 1-16,-21-22 0,22 0 15,-22 0-15,21 0 0,-21 0 16,85 0 0,-85-22-16,22 22 0,20-42 15,1-21 1,-43 20-16,0 22 0,-21-42 15,0 20-15,0-20 16,0 42-16,-21 21 0,0 0 16,21 21-1,-21 0-15,21 0 16,-22 0-16,22 0 0,0 22 0,0-1 16,-21-21-16,21 22 15,-21-22-15,21 0 0,-21 0 0,0 43 16,21-43-16,-21-21 15,21 21-15,-22-21 32,22-21-32,0 0 15,0-1-15,0 1 16,0 0-16,0 0 0,0 0 0,0-22 16,22 1-16,-1 21 0,0-21 15,85-85 1,-64 84-16,0 22 0,1 0 15,-1 0-15,0 21 0,22 0 16,-22 0-16,-21 21 0,43 21 16,-43 1-16,-21-22 0,0 21 15,21-21-15,-21 22 0,0 20 16,0-42-16,0 22 0,-21-22 0,21 0 16,-21 0-16,21 0 0,-21 22 15,0-43-15,21 21 0,-22-21 31,1 0-31,21-21 16</inkml:trace>
  <inkml:trace contextRef="#ctx0" brushRef="#br2" timeOffset="151776.14">7683 12044 0,'0'0'0,"0"21"15,-21-21-15,42-21 31,1 21-15,-1-21-16,0 0 0,0-1 0,0 1 16,0 0-16,22-21 0,-1-1 15,-21 22-15,22-42 16,-22 42-16,-21-1 0,0-20 16,0 21-16,0 0 15,0 42 1,0 0-16,0 0 0,0 22 0,0 41 15,0-41-15,0 84 16,0-85-16,0 170 16,0-170-1,0 43-15,0-64 16,-21 21-16,21 0 0,-22-20 16,22-1-1,-63-21-15,42 0 16,-43-43-1,-20-20 1,62 42-16,1 0 0,-42-22 16,42 1-16,-1 42 0,1-21 15,21 0-15,-21 21 16,21 21 0,0 0-16,0 0 0,21 0 15,0 0-15,1 1 0,-1-1 0,0 21 16,42-21-16,-41 0 0,62 22 15,-63-43-15,22 0 16,41 0-16,-41 0 0,84 0 16,-85-21-1,43-1-15,-43 1 0,0 0 16,22-21-16,-43-1 0,0 22 16,0-42-16,-21 42 15,0-43-15,0 43 16,0 0-16,0 0 0,0 42 31,-21 0-31,21 0 0,0 21 16,-21-20-16,21-1 0,0 21 15,-21-21-15,21 22 0,0-1 16,-21-21-16,0 43 16,21-43-1,0-42 1,0-1-16,21 22 15,0-21-15,0 0 0,-21 0 16,21-21-16,0 20 0,1-20 0,20-21 16,-21 41-16,-21-20 15,21 21-15,0 0 0,1 0 16,20-1-16,-21 22 0,0 0 16,0 0-16,-21 22 15,0-1-15,0 0 0,22 21 0,-22-21 16,0 1-16,21 41 15,-21-42-15,0 0 0,0 22 0,21-22 16,-21 0-16,21-21 0,-21 21 16,21 0-16,0-21 0,22 22 15,-22-22-15,21 0 16,-21 0-16,1-22 0,62 1 16,-63 0-16,22 0 0,-1 0 15,-21 0-15,85-85 16,-85 85-16,0-22 0,22-20 15,-43 42-15,0-43 16,-21 64 0,-1 21-1,1 0 1,21 1-16,0 20 0,0-21 16,0 64-16,0-64 15,0 0-15,21 0 0,1 0 16,-22 1-16,21 20 15,0-21-15,-21 0 0,0 0 16,0 1 0,-21-22-16,0 21 0,-22-21 15,22 0-15,-21 0 16,21 0-16,-1 0 0,1-21 16,21-1-16,0 1 15,0 0-15,0 0 16,21 0-16,1 0 0,-1-1 0</inkml:trace>
  <inkml:trace contextRef="#ctx0" brushRef="#br2" timeOffset="152103.07">9694 12023 0,'0'0'0,"0"21"31,0 0-31,0 0 15,0 0-15,0 22 0,0-22 16,0 21-16,0 1 0,0-1 16,0 0-16,0 1 0,0-1 0,0 21 15,-21-20-15,21 20 0,-21 43 16,21-42-16,0 20 0,-21 43 16,21-63-16,-21-1 0,-1 1 15,22-22-15,-21 22 0,21-1 16,0-21-16,-21 1 0,21 84 15,0-106-15,0-42 32,21 0-32,-21-1 0,21-20 15,1-21-15,-22 20 0,21 1 16,0-22-16</inkml:trace>
  <inkml:trace contextRef="#ctx0" brushRef="#br2" timeOffset="152403.49">9673 12510 0,'0'0'0,"-21"-43"15,0-20-15,0 20 0,-22-62 16,22 62-16,21 1 0,0-22 16,0 22-16,0 0 0,64-22 15,-43 43-15,21-21 0,43 21 16,-22-1-16,-20 22 0,-1 0 16,0 0-16,1 0 0,41 43 15,-63-22-15,1 0 0,-1 64 16,-21-64-16,0 21 15,-21 1-15,-22-22 0,22 21 16,-64 22-16,43-43 0,0 0 16,-43 21-16,0 1 15,64-43-15,0 0 16,21 21-16,-21-21 16,42 0-1,0 0 1,0 0-16,22-21 0</inkml:trace>
  <inkml:trace contextRef="#ctx0" brushRef="#br2" timeOffset="152767.53">10287 12107 0,'21'0'31,"0"0"-31,-21-21 0,21 0 15,1 21-15,-22-21 0,21 21 16,21-42-16,-21 20 0,0 1 16,-21 0-16,22 0 0,-1 0 0,0 0 15,-21-1 1,-21 22 0,0 0-16,-1 0 0,-20 22 15,21-1-15,0 0 16,0 0-16,-1 21 0,-20 22 15,42-43-15,0 21 0,-21-20 16,21 20-16,0 64 16,0-85-16,0 0 15,0 0-15,21 0 0,0-21 16,0 0-16,1 0 0,20 0 16,0 0-16,43-21 15,-43 0-15,1 0 0,-1 0 16</inkml:trace>
  <inkml:trace contextRef="#ctx0" brushRef="#br2" timeOffset="153273.07">11134 11917 0,'0'-21'15,"0"42"-15,0-63 0,0 20 0,0 1 0,-22 0 16,1 21 0,0 0-16,0 0 0,0 21 15,0 0-15,-22 22 16,22-1-16,0-21 0,0 22 15,0-1-15,-1 0 0,22 43 16,-21-43-16,21-21 0,0 64 16,0-64-16,0 0 0,43 22 15,-22-22-15,0-21 0,64 0 16,-43 0-16,0 0 0,1 0 16,-1 0-16,0 0 0,43-42 15,-43 20-15,-21 1 0,106-106 16,-84 85-16,-22-22 15,0 22-15,21-21 0,-20-1 16,20-42-16,-42 43 0,0 20 16,0-41-16,0 63 0,0-1 15,0 1-15,0 42 16,0 1-16,-21-1 16,21 0-16,-21 21 0,21 1 15,0 84 1,0-85-16,0 0 0,0 22 0,-22-22 15,22 0-15,0 43 16,0-43-16,0 1 0,0-1 16,0-21-16,0 0 0,22 1 15,-1-22-15,0 0 16,0 0-16,0 0 0,43-22 16,-43 1-16,21 0 0,1-21 15,-22 21-15,21-85 16</inkml:trace>
  <inkml:trace contextRef="#ctx0" brushRef="#br2" timeOffset="153480.46">11493 11875 0,'0'21'0,"0"-42"0,0 63 16,0-21-16,22-21 15,41 0 1,-21 0-16,-20 0 0,62 0 15,-41 0-15,-1-21 0,43 0 16,-43 21-16,0-21 0,22 21 16,-43-22-16,21 22 0,-21 0 15,-21-21-15,22 21 16,-44 0-16,1 0 16</inkml:trace>
  <inkml:trace contextRef="#ctx0" brushRef="#br2" timeOffset="154679.79">212 13589 0,'-22'0'0,"44"0"0,-65 0 0,22 0 0,0 0 16,0 0-1,42 21 32,0-21-31,21 0-16,1 21 0,-1-21 0,43 0 16,-22 0-16,22 22 0,0-22 15,-1 0-15,1 0 0,105 0 16,-105 0-16,21 0 0,63 0 15,-84-22 1,105 1-16,-105 21 16,-64 0-16,0 0 15,-21-21-15,-21 0 16,-21 21 0,21 0-16,-22-21 0,22 21 0,-21-21 15,-43-1-15,43 1 16,-22 21-16,22-21 15,0 21-15,-1 0 0,-41-21 16,63 21-16,-22 0 0,22 0 16,42 0 15,0 0-31,1 0 0,20 0 16,0 0-16,1 0 0,-1 0 0,21 0 15,-20 0-15,20 0 0,-20 0 16,20 0-16,-21 21 0,1-21 0,20 42 15,-42-20-15,1-1 16,-1 21-16,-21-21 0,0 0 16,-21 1-16,-1 20 0,-83 21 15,62-20 1,-41-1-16,41-21 16,1 0-16,-43 22 15,64-22-15,-64 0 0,64-21 16,0 0-16,21 21 15,0-42 1,0 0-16</inkml:trace>
  <inkml:trace contextRef="#ctx0" brushRef="#br2" timeOffset="164083.69">2773 13399 0,'0'0'0,"21"-22"0,-21 1 0,0 0 16,0 0-16,0 0 0,0 42 46,0 0-46,0 0 16,0 22-16,0-1 0,0 0 0,-21 1 16,0-1-16,21 21 0,-64 64 15,43-84-15,21-1 16,-21 0-16,0-20 0,21-1 16,0 21-16,0-63 31,0 0-31,0 0 0,21-1 15,21-62-15,-21 41 16,0 1-16,22-43 16,-22 43-16,21 0 0,-21-1 15,1 1-15,-1 21 0,21-21 16,-21 42-16,0 0 16,1 21-16,-1 0 15,-21 0-15,21 21 0,-21-20 16,0 20-16,0 0 0,21 1 0,0 20 15,-21-21-15,21-20 16,-21 20-16,0-21 0,22 0 0,20 0 16,-21-21-1,0 0-15,0 0 0,1 0 0,-1-21 16,0 21-16,21-21 0,-21-21 16,22-22-16,-1 43 15,0-85-15,-20 64 0,-1 0 16,0-43-1,0 64-15,0-64 16,0 64-16,-21 0 0,22 0 16,-22 42 15,0 0-31,0 0 0,-22 43 16,1-43-16,0 21 0,21 0 15,0 1-15,0 84 16,0-85-16,0 0 0,0-20 15,0-1-15,42 21 16,-20-42-16,41 0 16,-42 0-16,22 0 15,20-42-15,-21 21 0,1-1 16,-22 1-16,21-21 0,-21 21 16,22-22-16,-22 1 0,0 21 0,0-21 15,0-22-15,-21 43 16,0 0-16,0-22 0,0 22 15,-21 21 1,0 0-16,0 0 0,0 21 16,0-21-16,-1 22 0,1-1 15,0 21-15,21-21 0,0 64 16,0 63 0,21-63-1,0-64-15,1 0 0,-1-21 16,21 21-16,-21-21 0,43 0 15,-22 0-15,-21 0 0,22 0 16,-1-21-16,106-42 16,-84 20-1</inkml:trace>
  <inkml:trace contextRef="#ctx0" brushRef="#br2" timeOffset="164408.06">5334 13123 0,'-64'-21'32,"43"21"-32,0 0 0,0 21 0,0-21 15,0 22-15,-1-1 0,1 0 0,-21 21 16,42-21-16,-21 1 15,0 20-15,-1-21 0,22 21 16,-21 22-16,21-22 0,0 1 16,-21-1-16,21-21 0,0 85 15,0-85-15,21 0 16,22 0-16,62 1 16,-83-22-1,20 0-15,0 0 0,1-22 16,84-41-16,-85 42 15,0 0-15</inkml:trace>
  <inkml:trace contextRef="#ctx0" brushRef="#br2" timeOffset="165316.12">5927 13314 0,'0'-21'0,"0"42"0,0-63 16,0 20-16,0 1 0,-22 21 15,1 0 1,0 0-16,0 0 0,0 0 15,0 21-15,-1 1 0,1-1 16,0 0-16,0 0 0,0 0 0,21 0 16,0 22-16,-21-22 0,-1 21 15,22-21-15,0 22 0,0-22 0,0 21 16,0 1-16,0-22 16,0 0-16,22-21 15,-1 0-15,0 0 16,64-21-1,-64 0-15,21-22 0,0 1 16,-20 0-16,20-22 16,-21 43-16,0-21 0,0-1 15,-21 1-15,0 0 16,0 20-16,0 44 31,-21-1-31,0 0 16,21 21-16,-21-21 0,21 22 15,0-1-15,0-21 16,0 22-16,0-22 0,21 0 16,21 42-16,-20-41 0,-1-1 15,21-21-15,-21 0 16,43 0-16,-43-21 16,21 21-16,-21-22 0,1 1 15,-1 0-15,21-42 0,-21 41 16,0 1-16,1-42 0,-22 42 15,0-22 1,0 22-16,0 0 0,0 0 16,0 42-1,0 0 1,-22 0-16,22 0 0,0 1 16,-21 20-16,21-21 0,-21 21 15,21 1-15,0-22 0,-21 0 16,21 21-16,-21 1 15,21-22-15,0-42 47,0 0-47,0-1 0,0 1 16,0-42-16,0 42 0,0-85 16,21 85-1,0-43-15,0 43 16,22-21-16,-1 20 0,0 1 15,43 21 1,-43 0-16,1 0 0,84 43 16,-85-22-16,-21 0 0,0 0 15,0 21-15,1-20 0,-22 41 16,0-21-16,0 1 0,0 20 16,-22-20-16,1-22 0,0 0 15,0 0-15,0 0 0,0 0 16,21-42 15,0 0-15,21 0-16,-21 0 0</inkml:trace>
  <inkml:trace contextRef="#ctx0" brushRef="#br2" timeOffset="166468.87">7662 13314 0,'0'0'0,"-21"0"0,0 0 15,0 0 1,21-21 0,0 0-16,0-1 15,21 1-15,0 21 0,0-21 16,0 0-16,1 21 0,-1 0 16,0-21-16,42 21 0,-41 0 15,20 0-15,-21 0 0,0 0 16,43 63-1,-22-42-15,-42 22 0,21-22 0,0 21 16,-21-21-16,22 64 16,-22-43-16,0-20 0,0 20 15,0-21-15,0 21 0,-22 22 16,22-43 0,-21-21-1,21-21-15,0 0 0,0 0 16,0-1-16,0 1 0,0-21 15,0 21-15,0-22 0,0 22 0,0-63 16,0 62-16,21-20 0,1 0 16,-22 21-16,21-22 0,0 22 15,42-42-15,-41 63 0,-1-22 16,21 22-16,-21 0 0,0 0 16,22 0-16,-22 22 0,0-22 15,0 42-15,0-21 0,1 0 16,-22 0-16,21 43 0,-21-22 15,0-21-15,0 1 0,0 20 16,0-21-16,0 21 0,0 1 16,0-22-16,0 0 0,-21-21 15,21-21 1,0 0 0,0 0-16,0-1 15,0-20-15,0 21 0,0 0 0,42-43 16,-21 43-16,-21-21 15,21 21-15,0-22 0,1 22 0,41-42 16,-21 41-16,43 1 16,-43 21-16,-20 0 15,62 21-15,-63-21 0,43 85 16,-64-43 0,0 43-16,-21 21 15,0-64 1,21-21-16,-22 43 0,22-43 15,0 0-15,0 22 16,22-43 0,-1-22-16,0 1 15,0 0-15,0 0 16,0 0-16</inkml:trace>
  <inkml:trace contextRef="#ctx0" brushRef="#br2" timeOffset="167765.1">9610 13081 0,'-64'21'32,"43"0"-32,0-21 0,21 22 15,-21-1-15,-1 42 0,22-42 16,-21 1-16,21 20 0,-21-21 15,21 21-15,-21-20 0,21 20 0,0 0 16,0-21-16,0 22 0,0-22 16,0 21-16,0-21 0,0 1 15,21-1-15,0 0 0,0 0 0,1-21 16,20 0-16,0 0 16,-21 0-16,22 0 0,20-21 15,-42 0-15,43-22 16,-22 1-16,1 21 0,-1-43 15,-21 22-15,0 21 0,-21-43 16,0 22-16,-21-64 16,0 85-16,-43-21 15,43 21-15,-21-1 16,21 22-16,-22 0 0,22 0 0,-42 0 16,20 0-16,22 22 15,-21 20-15,0 0 16,20 22-16,1-22 15,21-21-15,0 43 0,0-22 16,0 43 0,0-43-16,43 0 15,-22-20-15,63-1 16,-62-21-16,20 0 0,-21 0 16,21 0-16,1-21 0,84-43 15,-85 43-15,0-21 16,1 20-16,-22 1 0,21-21 0,22 0 15,-22 20-15,-21-20 0,0 21 16,1 0-16,-22 0 16,21 21-16,-21 21 31,0 0-31,0 0 0,0 0 16,0 0-16,0 1 0,0-1 0,0 0 15,0 21-15,0-21 16,0 1-16,0-1 0,0 0 0,0 21 15,0-21-15,0 1 16,0-1-16,21-21 16,0 0-16,0 0 0,0 0 15,1-21-15,20-22 16,-21 22-16,0-21 0,0 21 16,1-1-16,20-83 15,-42 83-15,0 1 0,21-21 16,0 21-16,-21-43 15,21 43 1,1 21 15,-22 21-31,0 0 0,0 1 16,0-1-16,0 0 0,0 0 16,0 21-16,0-20 0,0-1 15,0 42-15,21-42 16,-21 1-16,21-1 0,-21 0 0,0 0 15,21 0-15,21 0 16,-20-21-16,20 22 16,-21-22-16,21 0 0,22 0 15,-22-22-15,-21 1 0,22 0 16,-1 0-16,0 0 0,1 0 0,20-1 16,-20-20-16,-1 21 0,21-43 15,-20 43-15,-1-21 0,0-22 16,-20 43-16,-22-21 15,0 21-15,0 0 0,0-1 16,-22 22 0,1 0-16,-63 22 15,62-1-15,1 0 16,-21 21-16,21-21 16,0 22-16,21-1 0,0-21 15,0 43 1,0-22-16,21-21 0,0 0 15,0 1-15,43-1 16,-43 0-16,0-21 0,42 0 16,-41 0-16,62 0 15,-63 0-15,1 0 0,-1-21 16,0 21-16,-21-21 0,42-1 16,-42 1-16,21 0 0,1 21 15,-22-21-15</inkml:trace>
  <inkml:trace contextRef="#ctx0" brushRef="#br2" timeOffset="167964.11">11874 13547 0,'0'21'0,"-21"-21"62</inkml:trace>
  <inkml:trace contextRef="#ctx0" brushRef="#br2" timeOffset="175420.06">254 14944 0,'0'0'16,"-42"0"-16,20 0 0,-20 0 0,21 0 15,-43 0-15,22 0 0,21 0 16,127 0 78,0 0-94,-1 0 0,1 0 15,0 0-15,0 0 0,190 0 16,-190 0-16,63 0 16,-84-21-1,84 21-15,-126 0 16,-22 0-16,0 0 0,-42 0 31,0 0-31,-22 0 0,1 0 16,0 0-16,-1 0 0,1 0 15,0 0-15,-1 0 0,-41-22 16,63 22-16,-22 0 16,22-21-16,-21 21 0,21 0 0,-1-21 15,1 21-15,21-21 16,21 21-1,1-21-15,20 21 0,-21 0 0,21 0 16,1 0-16,-1 0 16,-21 0-16,22 21 0,-22-21 0,21 21 15,-21 0-15,-21 0 0,0 1 16,0 41-16,-21-21 0,0 1 16,-21-22-16,20 21 0,-20 1 15,21-1-15,-21 0 0,20-21 16,1 22-16,0-22 0,21 0 15,-21 21 1</inkml:trace>
  <inkml:trace contextRef="#ctx0" brushRef="#br2" timeOffset="176124.1">3238 14626 0,'0'0'0,"0"-21"0,0 0 16,0 0-16,22 0 0,-1-1 15,0 22-15,0-42 16,0 21-16,-21 0 0,43-43 16,-43 43-16,0-42 15,0 41-15,-22-20 16,1 42-16,-42 0 15,42 0-15,-22 0 0,-41 21 16,41-21-16,-84 85 16,85-43-16,-43 22 15,64-43-15,-21 21 16,42 22-16,0-43 0,21 42 16,0-41-16,0-1 15,43 21-15,-22-21 0,-21 0 16,64 1-16,-43-1 15,64 21-15,-64-21 16,1 22 0,-22-22-16,-21 0 0,0 21 15,-21-21-15,0 1 0,-1-1 16,-20 0-16,21 0 0,-43 0 16,22 0-16,0-21 0,21 0 15,-22 0-15,1 0 0,-43-42 16,22 21-1,20 0-15,22 0 0,0-1 0,-42-41 16,63 42-16,-22 0 16,22-1-16,0-20 15,22 42 1,-1 0-16,0-21 0,85 0 16,-64 21-1,0-21-15</inkml:trace>
  <inkml:trace contextRef="#ctx0" brushRef="#br2" timeOffset="177550.39">3725 14563 0,'0'-43'31,"-21"43"-31,0 0 16,0 0-16,0 22 0,21-1 0,-43 21 15,22 22 1,0-43-16,21 21 0,-21-21 16,21 43-16,0-22 15,0 0-15,0-20 0,0-1 16,0 21-16,21-21 16,21-21-16,-21 0 0,1 0 0,-1 0 15,42 0-15,-20 0 0,-22 0 16,63-42-16,-62 21 15,20 0-15,-21-1 0,21 1 0,-20 0 16,20-42 0,-21 20-16,-21 22 0,0-42 15,0 41-15,0 1 0,0 0 16,-21 21 0,0 0-1,21 21-15,0 0 16,0 1-16,0-1 0,0 0 15,0 0-15,42 0 16,-42 0-16,21 22 16,0-22-16,1 21 15,-22-21-15,0 1 16,0-1-16,0 0 0,21-21 16,0 21-16,0-21 15,0 0-15,0 0 16,22-21-16,-22 21 15,0-21-15,21-22 0,1 22 16,-22 0-16,0 0 16,0 0-16,0 0 0,22-64 15,-22 43-15,-21 20 0,0 1 16,21 0-16,-21 0 16,-21 42-1,21 0-15,-21 0 16,21 1-16,-21-1 0,-1 21 0,22-21 15,-21 0-15,21 1 16,0 20-16,0-21 0,0 0 0,0 22 16,0-22-16,0 0 15,21 0-15,1 0 0,41-21 16,-42 0 0,43 0-16,-22 0 0,-21-21 15,43 0-15,-43 0 0,21-22 16,1 1-16,-22 21 15,-21-21-15,0-22 16,0 22-16,0 21 0,0-22 0,0 22 16,-21-21-16,-22 21 15,22 21-15,-21 0 0,21 0 16,-22 0-16,22 0 0,-64 42 16,64-21-16,0 0 0,-21 22 15,42-1-15,-21-21 0,21 43 16,0-43-16,21 0 0,-21 0 15,21 0-15,21 0 0,22 1 16,-43-22-16,21 0 0,64 0 16,-21 0-1,-43-22-15,-21 22 0,22-21 16,20-21-16,-42 0 0,43-1 16,-43 1-1,0 0-15,-21-43 0,21 43 16,-21-22-16,0 22 15,0-1-15,21 1 0,-21 21 16,0 42 0,0 0-16,0 0 15,-21 22-15,21-1 0,-21-21 16,21 22-16,-21-1 0,21 43 16,0-64-16,0 21 0,0 22 15,0-43-15,0 42 16,0-42-16,42 1 15,-21-22-15,1 0 0,-1 0 16,0 0-16,21 0 0,43-43 16,-43 22-16,22-21 15,-43 21-15,0-22 16,43-20-16,-64 20 0,0 1 16,21-64-16,-21 64 15,0-43-15,0 43 0,0 21 16,-21-43-16,-1 64 31,22 21-31,-21 1 0,21 20 0,0-21 16,0 21-16,0 1 15,0-1-15,0 0 0,-21 22 16,21-22-16,0-21 0,0 22 16,0-22-16,0 0 0,0 43 15,0-43-15,21-21 0,0 0 16,1 0-16,20 0 15,-21 0-15,0 0 0,0-21 0,43-22 16</inkml:trace>
  <inkml:trace contextRef="#ctx0" brushRef="#br2" timeOffset="178049.1">6138 14266 0,'0'0'0,"0"-21"0,0 0 0,-21 21 31,21 21-15,0 0-16,0 1 0,0-1 16,0 21-16,0 0 0,0-20 15,0 20-15,0 0 0,0 22 16,0-22-16,0 0 0,0 22 16,0-43-16,0 43 15,0-43-15,0 0 0,0 0 16,-21-21-1,0 0 1,21-21-16,0 0 16,0 0-16,0-1 0,0 1 15,21-42-15,0 42 0,0-22 16,43 1-16,-43 21 16,42-22-16,-20 22 0,-1 21 15,43 0-15,-64 0 0,21 0 16,-21 21-16,1 1 15,-1-1-15,0 0 0,-21 21 16,0-21-16,0 1 0,0-1 0,-21 21 16,0-21-16,-22 0 15,1 1-15,21-1 0,-43 0 16,43-21-16,0 0 0,-21 21 16,20-21-16,1 0 0,0 0 15,0 0-15,42 0 31,0-21-31,0 0 16</inkml:trace>
  <inkml:trace contextRef="#ctx0" brushRef="#br2" timeOffset="178898.61">7175 14457 0,'0'0'16,"22"-21"-16,-22 0 0,0-1 15,0 1-15,0 0 16,-22 21-16,1 0 0,0 0 16,-21 0-16,21 21 0,-1 0 15,1 1-15,-21-1 0,21 0 16,0 21-16,-1-21 0,-20 64 16,21-64-16,0 22 0,-22 20 15,43-42-15,0 22 0,0-22 16,0 0-16,0 21 15,22-21-15,-1-21 0,63 0 16,-41 0-16,-22-21 16,21 0-16,1 21 0,-22-21 15,42-21-15,-42-1 0,1 22 16,-1-21-16,0 21 0,0-22 16,-21-20-16,0 42 0,0-1 15,0-20-15,0 63 31,0 0-31,0 22 0,0-22 16,0 0-16,0 0 16,0 0-16,0 43 0,0-43 15,0 0-15,0 0 0,0 1 16,0-1-16,21 0 0,0 0 16,1-21-16,-1 0 0,21 21 15,-21-21-15,0 0 0,22 0 16,-22-21-16,0 0 15,0 0-15,0 21 0,-21-21 0,0-1 16,22 1-16,-1-21 0,-21-22 16,0 43-16,42-85 15,-21 85-15,0-21 16,1 21-16,-22 0 0,21-1 16,42 1-16,-42 21 15,43 0-15,-43 0 0,0 0 16,22 43-16,-43-22 15,21 0-15,-21 0 0,21 0 16,-21 0-16,21 43 16,-21-43-16,0 21 0,0-20 15,0-1-15,0 0 0,0 21 16,0-21-16,-21-21 0,21 22 16,-21-22-1,21-22 1,0 1-16,0 0 15,0 0-15,21-21 0,0 20 0,0 1 16,0-21-16,1 0 0,-1-1 16,0 1-16,21 21 0,43-85 15,-43 85-15,-21 0 16,1-1-16,-1 22 0,0 0 16,0 0-16,-21 22 15,0-1 1,0 0-16,-21 0 0</inkml:trace>
  <inkml:trace contextRef="#ctx0" brushRef="#br2" timeOffset="179719.14">42 16171 0,'-21'22'0,"42"-44"0,-42 65 15,42-43 1,0 0-16,1 21 15,126-21 1,-106 0-16,22 21 0,20-21 0,-20 0 16,20 0-16,-20 0 15,21 0-15,-1 0 0,64-21 16,-63 0-16,-21 0 0,-1 21 16,1-22-16,-22 22 0,43-21 15,-85 0 1,-22 21-16,1 0 0,-21 0 15,0 0-15,20 0 0,-20 0 16,0 0-16,21-21 0,-22 0 16,22 21-16,21-21 15,21 21 1,0 0 0,1 0-16,-1 0 0,21 21 0,-42 0 15,21 0-15,0 0 16,-21 0-16,0 22 0,0-22 15,0 21-15,0-21 0,-21 1 16,0 20-16,-21 0 16,21-21-16,21 1 0</inkml:trace>
  <inkml:trace contextRef="#ctx0" brushRef="#br2" timeOffset="181335.89">2138 15875 0,'0'0'0,"0"-21"0,0 0 16,0 0-16,0 42 31,0 0-16,0 0-15,0 0 0,21 64 16,-21-64-16,0 21 0,0 43 16,0-64-16,0 22 0,0-22 15,0 21-15,0-21 0,0 22 16,0-22 0,-21-21-16,0 0 15,21-21-15,0-1 16,0 1-16,0-21 0,0 21 15,0-22-15,0 1 0,0 0 16,0-1-16,0-41 16,0 63-16,42-43 15,-21 43-15,0 0 0,22 0 0,-22 21 16,0 0-16,21 0 0,1 63 16,-22-42-16,0 43 15,-21-22-15,21 0 0,0 22 16,-21-22-16,0-21 0,21 22 15,-21-22-15,0 0 0,22 21 16,-1-42-16,21 0 16,-21 0-16,22 0 15,-22-21-15,0 0 0,0 0 16,43-43-16,-43 22 0,0 0 16,21-1-16,-21 1 0,1 0 15,20-43-15,-42 64 0,21 0 16,0-22-1,-21 65 1,0-1-16,0 21 16,0-21-16,0 22 0,0-22 15,0 21-15,0 0 0,0-20 16,21 20-16,1 0 0,-1 1 16,0-1-16,0 0 15,0-42-15,0 21 0,22 1 16,-1-22-16,-21 0 0,64 0 15,-43-22-15,1 1 0,-1 0 16,0 0-16,1-21 0,41-22 16,-41 43-16,-22-21 0,0-1 15,0 1-15,-21 0 0,0-43 16,-42 64-16,21 0 0,-43-22 16,22 22-1,-85 21-15,84 0 16,1 21-16,21 0 0,-21 22 15,20-1-15,1 43 0,21-43 16,0 0-16,0 1 0,0-1 16,0 64-1,0-64-15,21-21 0,1-21 16,-1 22-16,0-22 0,64 0 16,-64 0-16,42-43 15,-42 22-15,22-21 0,-1-22 16,-21 43-16,0-64 15,-21 43-15,0 0 0,0-1 16,0 22-16,0 0 0,0 42 31,-21-21-31,21 21 16,0 22-16,-21-22 0,21 0 0,0 21 16,0-20-16,0-1 0,0 21 15,21 0-15,0-20 0,1-1 16,-1 0-16,0-21 15,42 0-15,-41 0 16,-1 0-16,-21-21 0,21 0 16,21-43-16,-21 22 15,1 21-15,-22-22 16,21 1-16,0 21 0,21-43 16,-42 43-16,21-21 0,1 42 0,20-21 15,-21 21-15,0 0 16,0 0-16,1 21 0,-22 0 0,0 0 15,21 0-15,-21 22 0,0 20 16,0-21-16,0-20 0,0 20 16,-21-21-16,21 21 0,-22 1 15,22-22-15,0 0 0,-21-21 16,21-21 0,21 21-1,1-21-15,-22-22 16,21 22-16,0-21 0,0 21 0,-21-22 15,21 1-15,0 0 0,1-1 16,-1 1-16,0-21 16,0 20-16,-21 22 0,-21 42 31,0 0-31,0 22 0,-1-22 16,1 21-16,21 1 0,-21-1 15,21-21-15,0 21 0,-21 43 16,21-64-16,0 43 15,21-43-15,0 0 0,22 0 16,-22 0-16,21-21 16,-21 0-16,22 0 0,-1 0 0,64-21 15,-85 21-15</inkml:trace>
  <inkml:trace contextRef="#ctx0" brushRef="#br2" timeOffset="181513.91">4932 16087 0,'21'0'16,"-21"21"0,0 0-16,-21 0 0,-22 22 15,43-22-15,-21 0 0,0 0 16,0 21-16,0-20 0,-22 20 16,22-21-16,0 0 0,0 0 0,21 1 15,0-1-15,-21-21 16</inkml:trace>
  <inkml:trace contextRef="#ctx0" brushRef="#br2" timeOffset="183066.44">5397 15600 0,'0'0'16,"22"0"-16,-1 0 0,-21 21 31,0 0-31,0 0 0,0 1 0,0 20 16,0-21-16,0 21 0,0 1 15,0 63-15,0-64 16,0-21-16,0 0 0,0 0 15,0 1-15,0-1 16,-21-21 0,21-21-16,0-1 0,0 1 15,0-42 1,0 42-16,0-22 0,0-20 16,0 20-16,0 22 0,42-42 15,-21 20-15,0 22 0,43-21 16,-43 42-16,21 0 0,-21 0 15,22 0-15,-22 0 0,42 42 16,-41-21-16,-1 22 0,21-1 16,-42 0-16,21 22 15,-21-22-15,21 1 0,1-1 16,-22 0-16,0-21 16,21 1-16,0-1 0,0-21 15,0 0-15,0 0 16,1-21-16,-1-1 0,0 1 15,21-42-15,-21 20 16,1 22-16,20-85 16,-21 64-16,0 21 15,-21-21-15,21 20 0,-21-41 16,0 84 15,0 0-31,0 0 0,0 1 0,0-1 16,0 0-16,0 0 0,0 21 15,0-20-15,0 20 0,22 21 16,-1-41-16,-21 20 16,21-21-16,0 0 0,-21 0 0,64 22 15,-43-43 1,21 0-16,0 0 0,-20-21 16,41-22-16,-42 22 0,0 0 15,22 0-15,-22-22 0,0 22 16,21-42-16,-20 42 0,-1-1 15,-21-20-15,0 21 0,0 0 16,0 0-16,0 42 47,-21 0-47,21 0 16,0 21-16,-22-20 0,22-1 15,0 21-15,0-21 0,0 22 0,22-1 16,-1 0-16,0-21 15,0 1-15,0-1 0,0 0 0,43-21 16,-22 0-16,-21 0 0,22 0 16,-22 0-16,21-21 0,22-22 15,-22 22-15,0 0 0,-20 0 16,-1-21-16,21-1 0,-21 22 16,0-42-16,-21 41 0,22-20 15,-22 21-15,0-21 16,0 20-1,0 44 1,-22-1-16,1-21 0,21 21 16,-21 0-16,21 0 0,0 0 15,-21 22-15,0-1 0,21-21 16,0 22-16,0-22 0,-21 21 16,21 0-1,0-63 16,0 0-31,0 0 0,0 0 0,0 0 16,21-1-16,-21-20 0,0 21 16,21-21-16,0 20 0,-21-20 15,42-21-15,-20 20 0,-1 22 16,0 0-16,0 0 0,64 0 16,-64 21-16,0 0 15,0 42-15,-21-21 0,0 0 16,21 0-16,-21 22 0,0-22 15,0 85-15,0-64 16,0 0-16,0-20 0,0 20 16,22-21-16,20 21 15,-21-20-15,0-22 0,0 0 16,1 0-16,62-22 16,-41 22-16,-22-21 0,0 0 15,0 0-15,0 0 0,43-64 16,-64 43-16,0 21 0,0-43 15,0 43-15,0-43 16,-21 43-16,-1 0 0,-20 0 16</inkml:trace>
  <inkml:trace contextRef="#ctx0" brushRef="#br2" timeOffset="183265.39">6943 15579 0,'0'0'0,"-22"0"31,1 21-31,21 0 16,21-21 0,1 0-16,-22 21 0,42-21 15,-21 0-15,0 21 0,22-21 0</inkml:trace>
  <inkml:trace contextRef="#ctx0" brushRef="#br2" timeOffset="183501.26">8445 16023 0,'0'0'0,"0"21"0,0 1 0,22-1 15,-22 0-15,0 0 0,0 0 16,0 22 0,-22-22-16,-41 42 15,42-42-15,-43 43 16,22-43-16,-64 21 16,85-20-16,-64-22 15</inkml:trace>
  <inkml:trace contextRef="#ctx0" brushRef="#br2" timeOffset="184331">9440 15558 0,'0'-22'0,"0"44"0,21-44 0,1 1 0,20 0 16,-42 0-16,0 0 16,21 0-16,-21-1 0,0 1 15,0 0-15,-21 21 16,0-21-16,0 21 15,-1 0-15,-20 0 0,21 0 16,0 21-16,-22 0 0,22 0 16,0 1-16,-21 41 0,21-21 15,21 1-15,-22 41 16,1-41-16,21 20 0,0 22 16,0-43-16,21 85 15,1-106-15,20 22 16,-21-22-16,0 0 0,43-21 15,-43 0-15,42-21 16,-20 21-16,-1-21 0,43-43 16,-43 22-16,106-85 15</inkml:trace>
  <inkml:trace contextRef="#ctx0" brushRef="#br2" timeOffset="184607.71">10181 15198 0,'0'0'0,"0"-43"0,0 22 0,0-21 15,0 21-15,-21-22 0,0 43 16,0 0-16,-1 0 16,1 0-16,0 22 0,0-1 15,0 21-15,0 85 16,21-63-16,0-22 0,-22 64 16,22-64-16,0 22 0,0-22 15,0 0-15,-21 1 0,0 20 16,21-21-16,0 1 0,0-22 15,0 0-15,0 0 0,0 0 0,0 1 16,0-1-16,21-21 16,0 0-16,1 0 15,-1 0-15,-21-21 0,21-1 0,0 1 16,0 0-16,22 0 16,-22 0-16</inkml:trace>
  <inkml:trace contextRef="#ctx0" brushRef="#br2" timeOffset="185031.16">10456 15515 0,'0'0'0,"0"21"16,-21 1-1,21-1-15,-21-21 0,21 42 0,0-21 16,-21 0-16,0 22 16,-1-22-16,22 21 0,0-21 15,0 1-15,0-1 0,0 42 16,0-42-16,0 1 0,22 20 15,-1-42-15,0 0 0,21 21 16,22-21 0,-43-21-16,21 0 0,-21 0 15,1-1-15,-1 1 0,42-21 16,-42 0-16,1 20 0,-22-62 16,0-22-1,-22 64-15,1 20 16,-42-62-16,42 63 15,-22 21 1,22 0-16,0 0 0,0 21 0,21 0 16,-21 21-1,21-21-15,0 1 0,-22 20 16,22-21-16,0 0 0,0 22 16,0-22-16,0 0 15,0 0-15,0 0 0,43-21 16,-1 0-16,-21 0 15</inkml:trace>
  <inkml:trace contextRef="#ctx0" brushRef="#br2" timeOffset="185392.1">11282 15558 0,'0'0'16,"-43"0"-1,22 0 1,-21 0-16,21 21 0,-22-21 0,22 21 15,-21 0-15,21-21 0,0 21 16,-1 0-16,1 1 0,21-1 16,0 0-16,21 0 15,1-21-15,-22 21 0,42-21 16,-21 21-16,0-21 0,43 22 16,-43-22-16,0 21 0,21 0 15,-20-21-15,-22 21 0,21 0 16,-21 0-16,-21-21 15,-1 22-15,1-22 0,-21 0 16,21 0-16,0 0 0,-43 0 16,43 0-16,0 0 15,0 0-15,-1 0 0,1 0 0,-21 0 16,42-22-16,0 1 16,0 0-1,21 0 1,0 21-16</inkml:trace>
  <inkml:trace contextRef="#ctx0" brushRef="#br2" timeOffset="185820.99">11515 15812 0,'21'0'0,"-42"0"0,63 0 15,-21 0-15,0 0 16,0 0-16,1-22 0,-1 1 15,0 0-15,0 21 0,0-21 16,22 0-16,-22 21 0,0-43 16,0 43-16,-21-21 0,21 0 15,-21 0-15,0 0 16,0 0-16,-21 21 16,0 0-16,0 0 0,0 0 0,-1 0 15,1 21 1,0-21-16,0 21 0,0 0 0,0 0 15,21 0-15,-22 1 0,1 20 16,21-21-16,-21 0 0,21 22 0,0-22 16,0 0-16,0 42 0,0-41 15,0-1-15,0 0 0,0 0 16,21 0-16,0-21 0,1 0 16,-1 0-16,21 0 15,-21 0-15,0 0 0,22-21 16,-43 0-16,21 21 0,0-21 15,0 21-15,0-21 0,22-22 16,-22 22-16,0 0 16,0 21-16</inkml:trace>
  <inkml:trace contextRef="#ctx0" brushRef="#br2" timeOffset="186002.02">12171 15854 0,'0'0'0,"21"0"15,-21 21 1,0-42 47,-21 21-63,21-21 15,-21 21-15</inkml:trace>
  <inkml:trace contextRef="#ctx0" brushRef="#br2" timeOffset="206628.24">2857 4572 0,'0'0'0,"0"-21"16,0 0-1,0 42 48,-21 0-48,21 0-15,0 0 16,0 1-16,0-1 16,0 0-16,0 21 0,0-21 0,0 43 15,-21 63 1,21-85-16,0 1 0,-21 20 16,21-21-16,0 1 0,0 20 15,0-42-15,0 22 16,0-22-16,0 0 0,0 21 0,-21-20 15,21-1-15,0 0 16,0 0-16,0 21 0,-21-20 16,21-1-16,0 0 15,0 0-15,0 0 0,0 0 16,0 1-16,0-1 16,0 0-16,0 0 15,0 0 1,-22-21 46,1 0-46,0 0 0,0-21-16,0 21 15</inkml:trace>
  <inkml:trace contextRef="#ctx0" brushRef="#br2" timeOffset="207095.95">2244 5419 0,'0'0'15,"-22"0"-15,22-21 0,-21-1 16,21 1 0,0 0-1,21 21 17,1 0-32,-1 0 0,0 0 0,0 0 15,0 0-15,0 21 0,22 22 16,-22-22-16,0 0 0,0 0 15,0 0-15,1 0 0,-1 1 16,21 41-16,-21-42 16,0 0-16,-21 1 0,22-1 15,20 42-15,-42-42 16,21 1-16,0-22 16,-21 21-16,0-42 62,0-1-46,0 1-16,0 0 15,0 0-15,0 0 16</inkml:trace>
  <inkml:trace contextRef="#ctx0" brushRef="#br2" timeOffset="207559.74">3260 5249 0,'-22'0'32,"1"22"-17,0-1-15,0 0 16,0-21-16,21 21 0,-43 0 0,1 22 16,21-22-16,0 21 15,-22-21-15,22 0 0,0 1 0,-42 41 16,41-42-16,-20 0 15,21 22-15,0-22 0,0-21 0,-1 42 16,22-21 0,-21-21-16,21 22 78,-21-22-47</inkml:trace>
  <inkml:trace contextRef="#ctx0" brushRef="#br2" timeOffset="209096.05">1841 6392 0,'0'-21'31,"0"0"-31,0 0 16,0 0-1,0 0 1,0-1-16,-21 22 16,0 0-1,0 0-15,0 0 0,0 0 16,-22 0-1,22 22-15,0-22 0,-43 42 16,43-21-16,0 21 16,0-20-16,0-1 0,0 21 15,21-21-15,0 22 16,0-22-16,0 0 0,0 0 16,0 0-16,21-21 15,0 0 1,0 0-16,0 0 0,0-21 15,22 0-15,-22 0 0,0 0 16,0-1-16,0 1 0,1 0 16,20-21-16,-21 21 15,-21-1-15,0 1 0,0 0 16,21 21-16,-21-21 16,0 42 15,0 0-16,0 0-15,0 1 16,0-1-16,0 0 0,0 0 16,0 0-16,0 22 0,0 20 15,0-42-15,0 22 0,0 20 16,0-42-16,0 22 16,0-22-16,0 21 0,0-21 0,21 22 15,-21-22-15,0 0 0,0 21 16,0-21-16,0 1 0,0-1 0,0 21 15,0-21-15,0 0 16,0 1-16,0-1 0,-21 0 16,0-21-16,0 21 0,0-21 15,0 0-15,-22 0 0,22 21 16,-21-21-16,-22 0 16,-42-42-16,85 42 15,-63-64 1,62 64-16,22-21 0,-21 0 15,21 0-15,0 0 16,0 0-16,0-1 16,21 1-16,-21 0 15,22 21-15,-1-21 0,0 0 16,21 0-16</inkml:trace>
  <inkml:trace contextRef="#ctx0" brushRef="#br2" timeOffset="209515.64">2095 6435 0,'0'0'15,"0"-21"-15,22-1 16,-1 1-16,-21 0 0,0 0 15,21 0-15,-21 0 16,0-1-16,0 1 16,-21 21 15,0 0-31,-1 0 16,1 21-16,0 1 0,0-1 15,21 0-15,0 0 0,-21 21 16,0-20-16,21 20 0,0-21 0,0 0 15,0 22-15,-22-22 0,22 21 16,0-21-16,0 0 0,0 1 0,0-1 16,0 0-1,22-21-15,-1 0 0,0 0 16,0 0-16,0 0 0,0 0 16,1 0-16,41-42 15,-42 20-15,0 1 0,22 0 16,-22 0-16</inkml:trace>
  <inkml:trace contextRef="#ctx0" brushRef="#br2" timeOffset="209825.4">2561 6117 0,'0'0'0,"-21"0"31,0 0-31,0 21 15,-1 1-15,22-1 16,0 0-16,0 0 0,0 21 16,-21 22-16,0-43 0,21 21 15,0 1-15,0-22 0,-21 21 16,-21 43-16,42-43 16,0-21-16,0 1 15,-22-1-15,22 0 0,0 0 16,0-42 15,0 0-15,22 0-16,-22-1 0,0 1 15</inkml:trace>
  <inkml:trace contextRef="#ctx0" brushRef="#br2" timeOffset="210051.65">2265 6477 0,'0'0'0,"-21"0"0,42 0 47,0 0-47,0 0 16,0 0-16,0-21 0,22 21 15,-22-21-15,0 21 0,0 0 16,-21-21-16,43 21 15,-22 0-15,-21-22 0,21 1 16</inkml:trace>
  <inkml:trace contextRef="#ctx0" brushRef="#br2" timeOffset="210391.64">2836 6138 0,'0'0'0,"0"22"32,0-1-17,0 0-15,0 0 0,0 0 16,0 0-16,0 85 15,0-85-15,-21 22 0,0 20 16,0-42-16,21 22 16,-21-1-16,21-21 0,-22 22 15,1-43-15,21 21 0,21-42 47,1-1-47,-1 1 16</inkml:trace>
  <inkml:trace contextRef="#ctx0" brushRef="#br2" timeOffset="210676.08">3027 6350 0,'0'21'16,"-21"0"-16,-1 1 15,1-1-15,0 0 16,0 0-16,21 0 0,-21 0 0,0 22 16,-1-22-16,-20 21 15,21-21-15,0 1 0,0-1 16,21 0-16,-22-21 16,22 21-16,22-42 31,-22 0-16,21 0-15,0-1 16,0 1-16,0 0 0</inkml:trace>
  <inkml:trace contextRef="#ctx0" brushRef="#br2" timeOffset="210940.1">2984 6308 0,'0'0'0,"0"21"31,0 0-15,22 0-16,-22 0 0,0 1 16,21-1-16,-21 0 0,0 0 15,0 0-15,0 0 0,0 1 0,0-1 16,0 0-16,0 0 0,0 0 16,0 0-16,0 1 0,0-1 15,0 0 1,21-21-1,0-21 1,-21 0-16,21 21 0,-21-22 16,0 1-16</inkml:trace>
  <inkml:trace contextRef="#ctx0" brushRef="#br2" timeOffset="211223.55">3238 6138 0,'0'0'15,"0"-21"-15,0 42 47,0 1-47,0-1 16,0 0-16,0 0 0,0 0 16,0 22-16,0-22 0,0 63 15,-21-62-15,21 20 0,-21 0 16,21-21-16,0 22 0,0 20 15,0-42 1,0 1-16,-21-1 0,21 0 16</inkml:trace>
  <inkml:trace contextRef="#ctx0" brushRef="#br2" timeOffset="211512.05">3450 6414 0,'0'21'31,"0"0"-31,0 0 16,0 0-16,0 0 0,0 1 15,0-1-15,0 0 16,-21 0-16,21 0 0,-21 0 16,21 1-16,0-1 15,0-42 32,0-1-47,0 1 16</inkml:trace>
  <inkml:trace contextRef="#ctx0" brushRef="#br2" timeOffset="211712.05">3450 6265 0,'0'0'0,"-21"0"0,0 0 15,21 22 32</inkml:trace>
  <inkml:trace contextRef="#ctx0" brushRef="#br2" timeOffset="212408.3">3577 6392 0,'-21'-21'31,"21"42"0,0 1-15,0-1-16,0 0 0,0 0 15,0 0-15,0 0 0,0 1 0,0-1 16,0 0-16,0 0 0,0 0 0,-21 0 16,21 1-16,0-1 15,-21-21 1,21-21 15,0-1-15,0 1-16,0 0 0,0 0 15,0-21-15,0 20 0,21 1 0,21-42 16,-21 42 0,22-1-16,-1-20 0,0 21 15,22 21 1,20 0-1,-62 21-15,-1 21 16,-21-20-16,21-1 0,-21 42 16,0-42-16,0 1 0,0 41 15,-21-42-15,0 0 0,21 1 16,-22-1-16,22 0 0,-21-21 16,21-21 15,21 21-31,1-21 15,-1-1-15</inkml:trace>
  <inkml:trace contextRef="#ctx0" brushRef="#br2" timeOffset="212980.08">4170 6350 0,'0'0'16,"0"-21"-16,0 0 0,0 0 15,-21 21 17,-1 0-32,1 21 15,0 0-15,0 0 16,0 0-16,21 0 0,-21 1 16,-1 20-16,22-21 0,0 0 0,-21 43 15,0-43-15,21 21 16,0-21-16,0 1 15,0-1-15,21-21 16,0 0-16,1 0 16,20-21-16,-42-1 15,21 1-15,21 0 16,1-64 0,-43 64-16,42-85 15,-21 64-15,-21-21 16,0 20-16,21 22 0,-21-42 15,0 41-15,0 1 0,0-21 16,0 21-16,0 42 31,0 0-31,0 0 16,0 0-16,0 1 0,0-1 0,0 21 16,0-21-16,0 22 0,-21 20 15,21-21-15,0-20 0,0 20 16,0 21-16,0-41 15,0-1-15,0 0 0,0 0 0,0 0 16,21-21 0,1 0-1,-22-21-15,21 21 16,0-21-16,-21 0 16,21 21-16</inkml:trace>
  <inkml:trace contextRef="#ctx0" brushRef="#br2" timeOffset="213408.54">4530 6287 0,'0'0'0,"-22"21"47,22 0-47,-21 0 0,0 0 15,21 0-15,0 22 16,0-22-16,0 0 0,0 0 15,0 0-15,-21 1 0,21-1 0,0 21 16,0-21 0,0 0-16,21-21 0,0 0 15,22 0-15,-22 0 16,21-21-16,-21 21 0,0-21 16,64-42-1,-64 41-15,0 1 0,1 0 16,-22 0-16,0-21 0,21-22 15,-21 43-15,0-21 16,-21 20-16,21 1 0,-22 21 16,1 0-16,0 0 0,0 0 0,0 0 15,0 0-15,-22 21 16,22 1-16,0-22 0,0 42 16,21-21-16,-21-21 0,21 21 15,-22 0-15,22 1 0,0-1 16,22-21-1</inkml:trace>
  <inkml:trace contextRef="#ctx0" brushRef="#br2" timeOffset="214011.33">4911 6244 0,'0'21'31,"0"1"-15,0-1-16,0 0 0,0 0 0,-22 0 15,22 0-15,-21 22 16,21-22-16,0 0 0,0 21 16,0-20-16,-21-1 0,21 0 15,0-42 32,21 0-47,0-1 16,-21 1-16,22-21 0,-22 21 15,21 0-15,0-1 0,-21 1 16,21-21-16,0 42 16,0 0-16,1 0 31,-22 21-31,0 0 0,0 0 0,0 1 15,0-1 1,0 0-16,0 0 0,21 0 0,-21 0 16,0 1-16,0-1 0,21-21 15,0 0-15,21 0 16,-20 0-16,-1 0 0,21 0 16,-42-21-1,21-1-15,0 1 0,-21 0 0,0-42 16,0 41-16,0 1 15,0 0-15,0 0 0,0 0 16,-21-43-16,-21 43 16,21 21 15,0 0-31,-1 0 16</inkml:trace>
  <inkml:trace contextRef="#ctx0" brushRef="#br2" timeOffset="214532.07">5546 6033 0,'0'0'0,"0"-22"31,21 22-15,-21 22-1,0-1-15,0 0 16,0 0-16,0 21 0,0-20 0,0-1 15,0 42-15,0-20 0,0-22 16,0 21-16,0 0 0,-21 43 16,-1-64-1,22 22-15,0-1 0,0-21 16,22-21 31,-22-21-47,0 0 0,21 21 0,0-21 15,-21-22-15</inkml:trace>
  <inkml:trace contextRef="#ctx0" brushRef="#br2" timeOffset="-214672.5">5884 6011 0,'0'22'47,"0"-1"-47,0 0 0,0 0 16,0 0-16,0 22 0,0-1 15,0-21-15,0 43 0,-21-22 16,21-21-16,0 21 0,0-20 16,0-1-16,-21 21 15,21-21-15,0 0 0,0 1 16,0-1-16,0-42 47,0-1-47,0 1 15</inkml:trace>
  <inkml:trace contextRef="#ctx0" brushRef="#br2" timeOffset="-214452.48">5461 6392 0,'21'0'47,"0"0"-47,0 0 0,1 0 16,20-21-16,-21 21 16,0 0-16,0-21 15,1 21-15,-1 0 0,21-21 16,-21 21-16,0 0 15,1-21-15</inkml:trace>
  <inkml:trace contextRef="#ctx0" brushRef="#br2" timeOffset="-213886.65">6202 6265 0,'0'-42'31,"0"21"-31,0 0 16,-21 21-16,-1 0 31,1 21-31,0-21 0,21 21 0,-21 0 16,0 0-16,0 1 0,-1 20 15,1 0-15,0-21 16,21 1-16,-21 20 0,21-21 0,0 21 16,0-20-16,0-1 15,21-21 1,0 0-16,0 0 0,22 0 16,-22-21-16,0-1 15,0 22-15,0-21 0,1 0 0,-1-21 16,0 21-16,0-1 0,-21-20 15,0 21-15,42-64 16,-20 64 0,-44 42 31,22 0-47,0 1 15,-21-1-15,21 0 0,0 0 0,0 0 16,0 0-16,0 43 15,0-43-15,0 0 0,0 0 16,21-21 0,1 0-16,-1 0 15,0-21 1,0 21-16,0-21 0,-21 0 0</inkml:trace>
  <inkml:trace contextRef="#ctx0" brushRef="#br2" timeOffset="-213377.69">6540 6202 0,'-21'0'31,"0"0"-31,21 21 16,0 0-16,0 0 16,-21-21-16,21 43 0,0-22 15,0 0-15,0 0 16,0 0-16,-21-21 0,21 43 15,0-22-15,0 0 0,0 0 16,0 0 0,0 1-1,0-44 17,0 1-32,0 0 0,0 0 15,0 0-15,0 0 16,0-1-16,0 1 0,0 0 0,0 0 15,0-21-15,21 20 16,0 1-16,0 0 0,0 21 16,43-42-16,-22 42 15,-21 0-15,1 0 0,20 0 16,43 21-16,-64-21 16,0 21-16,21 21 0,-42-20 15,0 20 1,0-21-16,0 0 0,-21 43 15,0-43-15,-21 21 16,42-21-16,-22 1 16,1-22-16,21-22 31,21 22-15,1-21-16,-1 0 0</inkml:trace>
  <inkml:trace contextRef="#ctx0" brushRef="#br2" timeOffset="-212752.17">7302 6202 0,'0'-21'0,"0"42"0,0-63 0,0 20 15,-21 22 1,0 0-1,0 0-15,0 0 0,0 0 0,-1 0 16,1 22-16,0-22 16,0 21-16,0 0 0,-22 0 15,22 0-15,0 0 0,0 22 16,0-22-16,0 21 16,21-21-16,0 1 0,0 20 15,0-21-15,0 0 16,0 0-16,63-21 15,-42 0-15,0 0 16,22-21-16,-1 21 0,-21-21 16,0 0-16,1 0 15,-1 0-15,0-22 0,0 22 0,0 0 16,-21-43-16,21 43 16,1-42-16,-22 42 15,0-22-15,0 22 0,0-42 16,0 41-16,0 1 0,0 0 15,0 0-15,0 42 32,0 0-32,0 0 15,0 1-15,0-1 0,0 21 0,-22-21 16,22 0-16,-21 43 16,21-43-16,0 21 0,0 1 15,0-22-15,0 21 0,0 1 16,0-22-16,0 42 15,0-42 1,0 1-16,21-22 31,1 0-31,-1-22 0,-21 1 16,21 0-16,0 21 16,0-21-16,-21 0 0,21-22 0</inkml:trace>
  <inkml:trace contextRef="#ctx0" brushRef="#br2" timeOffset="-212455.65">7641 5884 0,'0'0'0,"-21"0"0,21 22 15,0-1-15,-21 0 0,21 0 16,-21 0-16,21 0 0,0 22 0,0-1 15,-22 0-15,1 22 16,21-43-16,-21 0 16,0 43-16,21-43 0,0 21 15,0 1-15,0-22 16,0 0-16,0 0 16,21-21 15,0-21-31,0 0 0,1 0 15,-1-1-15,-21 1 0</inkml:trace>
  <inkml:trace contextRef="#ctx0" brushRef="#br2" timeOffset="-212084.21">7726 6265 0,'21'0'47,"0"0"-47,0 0 16,-21-21-16,21 21 0,1-42 15,-22 21 1,0 0-16,0-1 16,0 1-16,-22 21 31,1 0-31,0 21 0,0 1 15,0-1-15,21 0 0,-21 0 16,21 0-16,0 0 16,0 1-16,-22-1 0,22 0 0,0 21 15,0-21-15,0 1 16,0-1-16,22 0 16,-1-21-16,0 0 15,0 0-15,0 0 0,0 0 16,1-21-16,20 0 0,-21 21 15,0-22-15,0 1 0</inkml:trace>
  <inkml:trace contextRef="#ctx0" brushRef="#br2" timeOffset="-211769.65">8276 6033 0,'0'-22'0,"0"44"47,0-1-47,0 0 16,0 0-16,-21 0 0,21 0 0,-21 1 16,0 20-16,-1 0 15,1 43 1,0-64-16,21 0 15,0 0-15,0 1 16,0-1-16,21-21 16,0 0-16,1 0 0,-1 0 15,0 0-15,0 0 0,0-21 16,0 21-16</inkml:trace>
  <inkml:trace contextRef="#ctx0" brushRef="#br2" timeOffset="-211468.7">8594 6033 0,'0'-22'16,"0"1"-16,21 21 47,-21 21-47,21 1 0,-21-1 15,0 0-15,0 0 16,0 0-16,0 0 0,0 1 0,0-1 16,0 21-16,0-21 15,0 0-15,0 1 0,0-1 16,-21-21-16,21 42 0,-21-21 16,-1 0-16,22 1 15,-21-22-15,0 0 16</inkml:trace>
  <inkml:trace contextRef="#ctx0" brushRef="#br2" timeOffset="-187949.39">5419 4614 0,'-22'0'31,"22"22"63,0-1-78,0 0-1,0 0 1,0 0-1,0 0-15,22 1 16,-22-1 0,0 0-16,0 0 0,0 0 15,0 0-15,21-21 0,-21 22 16,0-1-16,21 0 0,-21 0 0,0 0 16,0 0-16,0 1 15,21 20-15,0-21 16,-21 0-16,21-21 0,-21 21 0,22 1 15,-1-1 1,0-21-16,-21 21 0,21-21 16,0 21-16,0 0 15,1-21-15,-1 21 0,0-21 16,-21 22-16,21-22 0,0 0 16,0 0-16,-21 21 0,43-21 15,-22 0-15,0 0 0,0 21 16,0-21-16,1 0 0,-1 0 15,0 0-15,0 0 0,0 0 0,22 0 16,-22 0-16,0 0 16,0 0-16,0 0 0,0 0 0,22 0 15,-22-21-15,0 21 0,0 0 16,0 0-16,22 0 16,20-21-16,-42 21 15,22 0-15,-22 0 0,0 0 16,21 0-16,22-22 0,-43 22 15,21 0-15,22-21 16,-43 21-16,21 0 0,1 0 16,-22-21-16,21 21 0,-21 0 0,43-21 15,-1 0 1,-41 21-16,20 0 0,-21 0 0,0-21 16,0 21-16,22 0 0,-22-22 0,21 22 15,-21-21-15,43 21 16,-43-21-16,0 21 0,43-21 15,-22 21-15,-21-21 16,22 21-16,-22 0 0,21-21 0,43 21 16,-43-22-16,-21 22 15,22 0-15,-22 0 0,21-21 16,22 0-16,-22 21 0,-21 0 16,64-21-16,-64 21 15,42 0-15,-20 0 0,-22-21 16,21 21-16,1 0 15,20 0-15,-42 0 16,0-21-16,22 21 0,-1 0 16,-21 0-16,0 0 0,22 0 15,-22 0-15,0 0 0,43 0 16,-43 0-16,0 0 0,21 0 16,-21 0-16,1 0 0,62 0 15,1 0 1,-64 0-16,21 0 15,-20 0-15,-1 0 0,0 0 16,0 0-16,21 0 16,-20 0-16,-1 0 0,21 0 15,-21 0 1,0 0 0,1 0-16,-1 0 0,-21 21 15,21 0-15,0-21 0,-21 21 16,21-21-16,-21 21 15,21-21-15,22 21 16,-22 1-16,0-1 16,0-21-16,0 21 0,22 21 15,-22-21-15,0 1 0,0-1 16,0 0-16,1 0 0,-1 0 16,0 0-16,-21 1 0,21-1 15,0 0 1,-21 0-16,21 0 15,1 0-15,-22 1 32,0-44 46,0 1-63,0 0 1,0 0 15,21 0-31,-21 0 0,21 21 16,-21-22-16,21 1 0,0 21 16,-21-21-16,21 21 0,1-21 15,-1 0-15,0 21 0,0-21 16,0 21-16,22-22 15,-22 22-15,0 0 0,21-42 16,1 42-16,-22 0 0,0-21 16,0 21-16,21 0 0,-20 0 15,-1-21-15,0 21 0,0-21 16,21 21-16,-20 0 16,-1-22-16,0 22 0,0 0 0,0 0 15,0 0-15,22-21 0,-22 21 16,0 0-16,0 0 0,0 0 15,1 0-15,-1 0 0,0-21 16,0 21-16,0 0 0,0 0 16,1 0-16,-1 0 15,0 0-15,0 0 0,0 0 0,22 0 16,-22 0-16,63 0 16,-41 0-16,63 0 15,-85 0-15,21 0 0,-21 0 16,0 21-16,1-21 0,20 0 15,-21 0-15,0 0 0,22 21 16,-22-21-16,0 22 16,0-22-16,0 0 0,43 21 15,-43-21-15,0 0 16,0 21-16,0-21 16,22 21-16,-22-21 15,0 21-15,0-21 0,0 0 16,1 0-16,-1 21 0,0-21 15,0 0-15,43 22 16,-43-22-16,0 0 16,21 0-16,-21 21 0,64-21 15,-43 21-15,1-21 0,-22 0 16,21 0-16,-21 0 0,43 21 16,-43-21-16,0 0 0,22 0 15,-22 0-15,21 0 0,0 0 16,-20 0-16,-1 0 15,0 0-15,0 0 0,0 0 0,0 0 16,1 0-16,-1 0 0,21 0 16,-21 0-16,43 0 15,-43 0-15,0 0 16,0 0-16,0 0 0,1 0 16,-1 0-16,42 0 0,-42 0 15,1 0-15,20 0 0,-21 0 16,0 0-16,43 0 0,-43 0 15,0 0-15,43 0 16,-43 0-16,21 0 16,0 0-16,1-21 15,-22 21-15,0 0 0,0 0 16,0-21-16,1 21 0,-22-21 0,42 21 16,-21-22-16,0 22 0,0 0 15,1-21-15,-1 21 16,0-21-16,0 21 0,0 0 15,0-21-15,1 21 16,-1 0-16,0 0 0,-21-21 0,63 21 16,-41-21-16,-1-1 15,0 22-15,0 0 16,0-21-16,0 21 16,-21-21-16,22 21 0,-1-21 0,-21 0 15,42 0-15,-21-1 16,0 22-16,1-21 0,-22 0 15,42 0-15,-42 0 16,21 21-16,21-21 16,-20-1-16,-1 1 15,0 0-15,0 21 16,-21-21-16,21 21 0,0-21 16,-21 0-16,22 21 15,-22-22-15,21 22 0,-21-21 31,21 21-31,0-21 32,0 21 30,0 0-46</inkml:trace>
  <inkml:trace contextRef="#ctx0" brushRef="#br2" timeOffset="-185805.35">9948 5419 0,'0'-21'0,"21"21"0,-21-22 16,22 22-16,-22-21 15,0 0 1,0 42 46,0 0-62,0 1 0,0-1 16,0 0-16,0 0 0,0 0 0,0 0 16,0 22-16,0-22 0,0 21 15,0 1-15,0-1 0,0 0 16,0 106-16,0-105 16,0 41-16,0-41 15,0-1-15,-22 43 16,-41 126-16,63-168 15,-21 63 1,0-64-16,21 0 0,0 22 16,0-22-16,0-21 0,0 43 15,0-43-15,0 42 16,0-41-16,0-1 16,-22-21 30,22-21-46,0-1 16,-21 22-16,21-21 16,-21 21-16</inkml:trace>
  <inkml:trace contextRef="#ctx0" brushRef="#br2" timeOffset="-185438.61">9504 6731 0,'0'0'0,"0"-21"16,21 21 15,0 0-31,0 21 15,0 0-15,1-21 0,-1 21 0,0 1 16,0-1-16,-21 0 0,42 0 16,-20 0-16,-22 0 15,21 1-15,-21-1 0,21 0 0,-21 0 16,21 0 0,-21 0-1,21-21 1,-21-21 15,21 0-31,1 21 0,-22-21 0</inkml:trace>
  <inkml:trace contextRef="#ctx0" brushRef="#br2" timeOffset="-185181.27">10372 6583 0,'-22'21'16,"1"0"-16,0-21 15,0 43-15,0-22 0,0 0 0,-1 0 16,-20 21-16,21-20 16,-21-1-16,20 21 0,1-21 15,-21 22 1,21-43-16,21 21 0,-21-21 31,-1 0-31,1 0 16,21-21-16</inkml:trace>
  <inkml:trace contextRef="#ctx0" brushRef="#br2" timeOffset="-184116.42">6244 7916 0,'0'-21'47,"0"0"-31,21 0-16,-21 0 15,21 21-15,-21-43 16,0 22-16,0 0 16,0 0-16,0 0 15,-21 0-15,0 21 0,-21 0 16,21 0-16,-64 0 16,43 0-16,-22 21 15,22 0-15,21 0 0,-64 21 16,85-20-16,0-1 0,-21 0 15,21 0-15,0 21 16,0-20-16,0-1 0,21-21 16,0 0-16,0 0 15,22 0-15,41-43 16,-63 43-16,22-21 16,-1-21-16,0 42 15,-20-21-15,20-22 0,-21 22 16,0 0-16,0 21 15,-21-21-15,0 42 47,0 0-47,0 0 16,0 1-16,0-1 0,0 42 16,0-20-16,0-1 0,0 0 15,0 1-15,0 105 16,0-106-16,0 22 0,0 20 15,0-41-15,43 84 16,-43-85-16,0 0 16,0 1-16,0-22 0,21 106 15,-21-106-15,0 0 16,-21 21-16,0-20 16,-22-22-16,22 0 15,-21 0-15,-22 0 0,22 0 0,0 0 16,-64-43-16,63 22 15,-41-42-15,41 41 16,22 1-16,-42-42 16,63 42-16,0-1 0,0 1 15,0 0-15,0 0 0,21-21 16,0 20-16,0 1 0,43-42 16,-43 42-16,0-22 0,43 1 15,-22 0-15</inkml:trace>
  <inkml:trace contextRef="#ctx0" brushRef="#br2" timeOffset="-183739.63">6371 8086 0,'0'0'0,"21"0"16,0-21-16,-21-1 15,43 1-15,-22 0 16,0 0-16,21-21 0,-20 20 15,-1 1-15,0 21 0,-21-21 16,0 0-16,0-21 16,0 20-16,0 1 0,-21 21 15,0 0-15,-1 0 16,-20 0-16,-21 43 16,41-22-16,1 0 0,0 21 15,21-21-15,-21 64 16,21-64-16,0 22 0,0 20 15,0-21-15,0-20 0,0-1 16,21 0-16,-21 0 0,64 21 16,-43-42-16,0 0 15,0 0-15,21 0 0,-20 0 16,-1-21-16,21 0 0,43-42 16,-43 20-16,-21 22 15,0-21-15</inkml:trace>
  <inkml:trace contextRef="#ctx0" brushRef="#br2" timeOffset="-183482.78">7006 7578 0,'0'0'0,"0"-21"15,0-1-15,-21 44 32,0-1-17,21 0-15,0 21 0,0-21 0,0 43 16,0-22-16,0 1 0,0-1 15,0 0-15,0 64 16,-21-64-16,21 1 16,0 20-16,-22-42 0,22 43 15,0-43 1,22-42 0,-1 0-1,-21 0-15,0-1 0,0 1 16</inkml:trace>
  <inkml:trace contextRef="#ctx0" brushRef="#br2" timeOffset="-183274.84">6837 7916 0,'0'0'0,"-21"0"0,42 0 47,0 0-32,0 0-15,0 0 0,22 0 16,-22-21-16,0 21 0,0 0 0,0 0 16,0-21-16,1 21 0,-1 0 0,0-21 15,0 0 1</inkml:trace>
  <inkml:trace contextRef="#ctx0" brushRef="#br2" timeOffset="-183007.94">7281 7684 0,'0'0'0,"0"21"47,0 0-47,0 0 0,-21 0 15,21 22-15,-21 41 16,21-41-16,0-22 0,-21 21 15,0 22-15,21 20 16,0-63-16,0 1 0,-22 20 16,22-21-16,0 0 15,0-42 17,22 21-32</inkml:trace>
  <inkml:trace contextRef="#ctx0" brushRef="#br2" timeOffset="-182755.93">7429 7895 0,'-21'21'16,"0"1"-16,-21-1 15,42 0-15,-21 0 0,-22 64 16,43-64-16,-21 0 15,0 0-15,21 0 0,0 1 0,-21-1 16,21 0-16,-21 0 0,21 0 0,0 0 16,0-42 15,0 0-31,0 0 16,0 0-16</inkml:trace>
  <inkml:trace contextRef="#ctx0" brushRef="#br2" timeOffset="-182516.98">7387 7853 0,'42'63'32,"-42"-41"-32,0-1 0,0 0 0,0 21 15,22-21-15,-22 1 0,0 20 0,0-21 16,21 0-16,-21 64 15,0-64-15,0 0 0,0 0 16,21-21-16,0 22 16,0-22-1,0 0 1,1-22-16,-22 1 0,0 0 0,21 0 16</inkml:trace>
  <inkml:trace contextRef="#ctx0" brushRef="#br2" timeOffset="-182252.18">7726 7641 0,'-21'0'0,"-1"21"16,1 1-16,21-1 16,0 0-16,0 0 15,-21 21-15,21-20 0,-21 20 0,21 21 16,0-20-16,-21-1 0,0 22 15,21-22-15,0 21 16,0-41-16,0-1 0,0 0 16,0 0-16,0 0 15,21-42 1,-21 0 0,21 21-16,0-21 0,-21 0 0</inkml:trace>
  <inkml:trace contextRef="#ctx0" brushRef="#br2" timeOffset="-182027">7853 7980 0,'0'21'31,"0"0"-31,0 0 16,0 1-16,0-1 0,0 0 15,0 0-15,-21 85 16,-1-64-1,22-21 1,0-42 15,0 0-31,0 0 16</inkml:trace>
  <inkml:trace contextRef="#ctx0" brushRef="#br2" timeOffset="-181867.81">7874 7874 0,'0'0'0,"-21"0"16,21 21 15,21-21 0</inkml:trace>
  <inkml:trace contextRef="#ctx0" brushRef="#br2" timeOffset="-181352.68">8107 7959 0,'0'0'0,"-21"21"0,21 0 16,0 0-16,0 0 15,-22 1-15,22-1 16,0 63 0,0-20-16,-21-64 15,21 21-15,0 21 16,0-20 0,0-1-16,0-42 31,0-1-16,0 1-15,0 0 0,0 0 0,0 0 16,0 0-16,21-64 16,1 64-16,-1-22 0,21 1 15,-21 21-15,43-21 16,-43 42 0,21 0-16,-21 0 0,22 0 15,-1 42-15,-21-21 16,22 21-16,-43-20 15,0 20-15,0 0 0,0-21 16,0 1-16,0 20 16,0-21-16,0 0 0,-22-21 15,22 21-15,-21-21 0,21 22 16,0-44 15,0 1-31,0 0 16,21 0-16</inkml:trace>
  <inkml:trace contextRef="#ctx0" brushRef="#br2" timeOffset="-180789.03">8890 7895 0,'0'0'0,"0"-21"0,-21 21 15,0 0-15,-1 0 16,1 0-16,0 0 0,0 0 16,0 21-16,0 0 15,-1 1-15,1-1 0,0 42 16,0-42-16,21 22 0,-21-22 16,21 21-16,0 22 15,0-43-15,0 0 0,0 21 16,0-20-16,42-1 15,-21-21-15,22 0 16,-22 0-16,0 0 0,21-43 16,1 43-16,-22-21 0,0 0 15,-21 0-15,21-21 16,21-22-16,-20 43 0,-22-21 16,0-43-16,0 43 0,0 20 15,0-20-15,0 0 0,0 21 16,0-1-16,0-20 0,0 21 0,0 0 15,-22 21 17,1 0-32,21 21 0,0 0 15,0 0-15,0 64 16,0-22 0,0-20-16,0-1 0,0 43 15,0-43-15,0-21 0,0 22 16,0-22-16,0 21 15,0-21 1,21-21 0,1-21-16,-22 0 15,21 21-15</inkml:trace>
  <inkml:trace contextRef="#ctx0" brushRef="#br2" timeOffset="-180356.22">9313 7916 0,'0'0'0,"-21"0"31,0 0-31,21 22 16,-21-1-16,21 0 0,-21 21 16,21-21-16,-22 1 0,1 20 15,21-21-15,0 0 0,0 0 16,0 1-16,0-1 0,0 21 15,0-21-15,21-21 16,1 0-16,-1 0 0,21 0 16,-21 0-16,0 0 0,1 0 15,-1-21-15,0 0 0,21 0 16,-42 0 0,21-22-16,1 22 0,-1-64 15,-21 64-15,0 0 16,0-21-16,0 21 15,0-1-15,-43 1 0,22 21 16,0 0-16,-21 0 0,21 0 16,-43 43-1,43-22-15,0-21 16,21 21-16,-43 42 16,22-41-16</inkml:trace>
  <inkml:trace contextRef="#ctx0" brushRef="#br2" timeOffset="-179668.4">9715 7916 0,'0'22'31,"0"-1"-31,0 0 0,-21 0 0,0 21 16,21-20-16,-21-1 0,21 21 16,-21-21-16,21 0 15,-21 1-15,21-1 0,0 0 16,0-42 31,21 0-47,0-1 0,-21 1 15,21 21-15,0-21 0,-21 0 0,21 0 16,1-22 0,-22 22-16,21 21 0,0-21 0,0 21 31,-21 21-31,0 0 16,21-21-16,-21 22 0,0 20 15,21-21-15,-21 0 16,22 0-16,20 22 15,-21-43-15,21 0 16,-20 0-16,20 0 16,-21 0-16,0 0 15,0-21-15,1 21 0,-1-22 0,21-41 16,-42 42-16,0-43 16,0 43-1,0-21-15,0 21 0,-21-1 16,21 1-16,-21 21 15,0-21-15,-1 21 16,1 0-16,0 0 16,0 0-16</inkml:trace>
  <inkml:trace contextRef="#ctx0" brushRef="#br2" timeOffset="-179003.22">10668 7662 0,'0'0'0,"0"-21"0,0 42 47,-21 1-47,21-1 0,0 0 16,-21 0-16,21 0 0,0 22 0,0-1 16,0-21-16,0 21 0,0 1 15,-22-1-15,22 0 0,0 1 0,-21-1 16,21-21-16,0 22 0,-21-1 15,21-21-15,0 0 0,-21 0 16,21 1-16,0-44 31,0 1-15,21 0-16,-21 0 0,21-21 16,0 20-16,-21-20 0,22 0 0</inkml:trace>
  <inkml:trace contextRef="#ctx0" brushRef="#br2" timeOffset="-178748.71">10901 7599 0,'0'0'0,"21"0"15,-21 21-15,0 0 16,0 0-16,0 1 0,0-1 16,0 0-16,0 21 0,0 1 15,0-1-15,0 0 0,0 22 16,0-22-16,0-21 0,0 22 15,0-1-15,0-21 0,0 21 16,0-20-16,0-1 0,-21 21 16,21-21-1,-21-21 1,21-21 0,0 0-16,-22 0 0,1 21 0,0-21 15</inkml:trace>
  <inkml:trace contextRef="#ctx0" brushRef="#br2" timeOffset="-178540.4">10456 8022 0,'0'0'0,"0"21"31,21-21-15,1 0-16,-1 0 15,0 0-15,21 0 16,-21-21-16,1 21 0,-1 0 0,21-21 15,-21 21-15,0 0 0,1 0 16,20-21-16,-21 21 0,21-21 16,-20 21-16,-1 0 0,0-21 0,21 21 15</inkml:trace>
  <inkml:trace contextRef="#ctx0" brushRef="#br2" timeOffset="-177985.18">11409 7959 0,'21'-43'31,"0"22"-31,-21 0 16,0 0-16,0 0 16,-21 21-16,0-21 15,0 21-15,-1 0 0,1 0 16,0 0-16,0 21 15,0-21-15,0 21 0,-1 0 0,1 0 16,0 0-16,0 1 0,-21-1 0,42 21 16,-22-21-16,1 22 0,0-22 15,21 21-15,0-21 0,0 0 0,0 22 16,0-22-16,0 0 0,21-21 31,22 0-31,-22 0 0,63-42 31,-41 21-31,-22-1 16,0-20-16,21 0 0,-20 21 16,20-106-1,-42 105-15,0 1 0,0 0 16,0 0-16,0 42 31,0 0-15,0 0-16,-21 1 0,21 20 0,0-21 15,0 0-15,0 22 0,0-1 16,0-21-16,0 0 0,0 22 16,0-22-16,0 0 15,21 0-15,21-21 16,-21 0 0,1 0-16,-1-21 0,42-64 15,-42 64 1</inkml:trace>
  <inkml:trace contextRef="#ctx0" brushRef="#br2" timeOffset="-177513.16">11747 7853 0,'0'0'0,"0"21"31,-21-21-31,21 21 16,-21 0-16,21 1 0,0-1 15,0 0-15,0 0 16,0 0-16,0 0 0,0 1 0,0-1 15,-21 0-15,21 0 0,0 0 0,0 22 16,-21-43-16,21 21 16,0 0-16,0-42 47,-21 0-47,21-1 0,0 1 15,0 0-15,0 0 0,0 0 0,0 0 16,0-1-16,0 1 15,0-21-15,42 0 0,-42 20 16,21 1-16,43-21 16,-43 42-16,21-21 15,-21 21-15,0 0 0,1 0 0,-1 0 16,0 21-16,21 42 16,-42-41-16,21-1 0,-21 0 15,0 21-15,0 22 16,0-43-16,-21 0 0,0 21 15,0-42-15,0 22 0,0-1 16,21-42 15,21-1-15,-21 1-16,21 21 0,0-21 16</inkml:trace>
  <inkml:trace contextRef="#ctx0" brushRef="#br2" timeOffset="-176957.2">12382 7853 0,'0'0'15,"0"-64"1,-21 64 0,0 0-1,0 0-15,0 0 0,0 0 16,-1 22-16,-20-1 0,21 0 15,0 0-15,0 0 0,-1 0 0,-20 43 16,21-22-16,0-21 0,21 1 16,-21-1-16,21 0 0,0 42 15,0-41 1,21-22-16,0 0 0,0 0 0,21 0 16,-20 0-16,-1 0 15,0-22-15,0 1 0,0 21 0,64-84 16,-64 62-16,0 1 15,0-21-15,-21 21 16,43-106-16,-22 106 16,-21-22-16,0-41 0,0 41 15,0-41 1,0 62-16,0-20 0,0 21 0,0 0 16,0 42-1,0 0-15,0 0 16,0 0-16,-21 22 0,21-1 0,0 22 15,0 63 1,0-106-16,0 21 0,0 22 16,0-22-16,0-21 0,0 21 15,0-20-15,0-1 0,0 0 16,0 0-16,0 0 0,21-21 16,0 0-16,0 0 0,0 0 15,22 0-15,-22-42 16,0 21-16,0 0 15,0-1-15</inkml:trace>
  <inkml:trace contextRef="#ctx0" brushRef="#br2" timeOffset="-176689.12">12827 7493 0,'0'0'0,"0"-21"0,0 0 15,-21 42 16,0 0-31,21 0 0,0 0 0,0 43 16,0-43-16,-22 43 16,22-22-16,0 0 0,-21 43 15,21-43-15,0 22 16,0-43-16,0 0 16,0 43-16,-21-43 0,21 0 15,0 0-15,0 0 16,21-21-1,0-21 1,1 21-16,-1-21 0,0 0 16</inkml:trace>
  <inkml:trace contextRef="#ctx0" brushRef="#br2" timeOffset="-175949.24">12996 7853 0,'0'21'16,"21"-21"0,1 0-16,-1 0 15,0 0-15,0 0 16,0 0-16,-21-21 0,21 21 16,1-21-16,-1 21 0,-21-21 15,21-1-15,0 22 16,-21-21-16,0 0 0,-21 21 31,0 0-15,0 0-16,-1 0 0,1 21 0,0 0 15,0 22 1,0-22-16,21 0 0,-21 0 16,21 0-16,0 43 15,0-43-15,0 0 0,0 22 16,21-22-1,0-21-15,0 0 16,0 0-16,0 0 0,64-21 16,-64 21-16,43-43 15,-43 43-15,106-84 16,-106 62-16,21 1 16,-20 0-16,-22 0 0,21-43 15,-21 43 1,-21 21 15,-1 0-31,1 0 0,0 0 0,0 21 16,0 1-16,-22-1 15,43 21-15,-21-21 16,21 0-16,0 1 0,0-1 16,43 0-1,-22 0-15,0-21 0,0 0 16,0 0-16,0 0 0,22 21 15,-22-21-15,-21 21 16,-21 1 0,0-22-1,-1 0-15,1 0 0,0 21 16,-21-21-16,21 0 0,-1 21 0,-41-21 16,42 21-16,0-21 15,-1 21-15,44-21 31,-1-21-31,0 0 16,0 0-16</inkml:trace>
  <inkml:trace contextRef="#ctx0" brushRef="#br2" timeOffset="-175539.83">13949 7641 0,'0'0'0,"0"-21"16,21 21-16,-21-21 0,21 0 15,-21 0-15,-21 42 47,0 0-47,21 0 0,0 0 16,-21 0-16,-1 1 0,1 20 15,21 0-15,-21-21 0,21 22 16,-21-22-16,0 0 0,21 43 16,0-43-16,0 21 0,0 0 15,0-20-15,0 20 16,21-21-1,0-21-15,0 0 0,0 0 16,1 0-16,20-21 16,-21 0-16,0 0 0,22-22 15</inkml:trace>
  <inkml:trace contextRef="#ctx0" brushRef="#br2" timeOffset="-175185.34">14287 7557 0,'0'-22'16,"22"1"-1,-1 21 1,0 0-16,0 0 0,0 0 16,0 0-16,43 0 15,-43 21-15,0 1 0,22 20 16,-43-21-16,21 21 15,-21 1-15,0-22 0,0 42 16,0-41-16,-43 105 16,1-85-1,21 0-15,0-21 0,-64 22 16,64-22-16,-21 0 16,20 0-16,1-21 15,0 0-15,21-21 63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2T02:51:51.2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1101 3090 0,'0'0'0,"0"-21"0,-22 21 16,22-21-16,-21 21 15,21-21 1,0 42 31,0 0-31,0 0-16,-21 1 0,21-1 15,0 0-15,0 0 0,0 21 0,0-20 16,0 20-16,0 0 0,0 43 15,0-43-15,0 1 0,0-1 16,0 0-16,0 85 16,0-84-16,0-1 15,0 43-15,-21-22 0,21 43 16,0-43-16,0 1 16,0 63-16,0-64 15,0 1-15,0-22 0,0 22 16,0-1-16,0 149 15,0 0 1,0-128-16,0-20 0,0 84 16,0-85-16,21 107 15,-21-107-15,0 22 0,0 0 16,0-1-16,0-20 0,21 105 16,-21-84-16,0-1 0,0 1 15,0 21-15,21 169 16,-21-190-16,0 105 15,0-63-15,22 191 16,-22-212-16,0-1 0,0 1 16,0 21-16,21 339 15,0-360 1,-21 0-16,0 21 0,0-22 16,0 234-16,0-212 15,21 85-15,-21-106 16,21 126-1,-21-126-15,0 0 0,21 106 16,1-106-16,-22 21 0,21 84 16,-21-105-16,42 212 15,-42-213-15,21 1 0,-21 0 16,21-21-16,1 21 0,-22 63 16,0-84-16,21-1 15,-21-20-15,21 20 0,-21-20 0,0 63 16,0-85-16,0 64 15,0-85-15,0 22 0,0-1 16,0-21-16,0-42 16,0 0-1,0-22-15,0 1 0,0 0 16,0-106-16</inkml:trace>
  <inkml:trace contextRef="#ctx0" brushRef="#br0" timeOffset="1887.55">1079 3069 0,'0'-21'15,"-21"21"1,42 0 31,1 0-32,-1 0-15,21 0 0,-21 0 16,0 0-16,22 0 0,-22 0 16,64 0-16,-43 0 15,0 0-15,64 0 16,-42 0-16,41 0 0,-41 0 15,-1 0-15,64 0 16,-63 0-16,21 0 0,20 0 16,-20 0-16,21 0 0,190 0 15,-190 0-15,0 0 16,21 0-16,0 0 0,148 0 16,-127 0-16,0 0 0,170 0 15,-149 0-15,22 0 0,169 0 16,-170 0-16,1 0 15,20 0-15,-20 0 0,-1 0 0,22 0 16,0 0-16,-1 0 0,1 0 0,232 21 16,-211-21-16,0 0 15,212 0-15,-213 0 16,255 21-16,-254-21 16,0 0-16,275 0 0,-275 22 15,508-22 1,-530 21-16,22-21 0,21 0 0,-21 0 15,0 21-15,211 0 16,-232-21-16,444 21 16,-444-21-16,190 21 15,-190-21-15,-22 22 0,360-1 16,-359-21-16,148 21 16,-170-21-16,297 21 15,-339-21-15,148 0 16,-148 0-16,-21 21 0,84-21 15,-105 0-15,63 0 16,-85 0-16,1 0 16,42 0-16,-43 0 0,-20 0 15,-1 0-15,-21 0 0,0 0 16,22 0-16,-22 0 16,-21 21 30,0 1-30,0-1 0,0 0-1,0 0-15,0 0 0,0 0 16,-21 1-16,21 20 0,-22-21 0,22 0 16,0 0-16,0 43 15,-21-22-15,21-21 0,0 64 16,0-43-16,0 1 15,0 20-15,0-20 0,0 20 0,0 85 16,0-84-16,0 20 0,0 86 16,0-86-16,21 1 15,1 127-15,-22-106 0,0-22 16,21 22-16,0 0 0,-21 0 16,0 211-1,21 22-15,-21-212 16,0 0-16,21 127 15,-21-127-15,21 127 16,-21-106-16,22-21 0,-1 127 16,-21-106-16,21-21 0,0 148 15,-21-148-15,0 0 0,21 0 16,-21 0-16,21 22 0,-21 105 16,0-127-16,0-22 0,0 276 15,0-254-15,0 85 16,0-106-16,0 21 0,0 85 15,0-107-15,0 86 16,0-106-16,0-1 16,-21 107-16,21-107 0,-21 1 15,21 0-15,0-1 0,0 1 0,0 0 16,-21-22-16,21 1 0,0-1 16,-21 128-16,21-128 15,0 1-15,-21-1 0,21-20 16,0-1-16,0 43 15,0-43-15,0 21 0,0-41 16,0-1-16,0-42 31,-22-1-15,22 1-16,-21 0 0,0 0 16,0-21-16,0 20 0</inkml:trace>
  <inkml:trace contextRef="#ctx0" brushRef="#br0" timeOffset="3921.73">1482 12552 0,'21'0'16,"-21"21"15,0 0-31,0 0 16,0 1-1,0-1-15,0 0 0,0 0 16,0 0-16,0 0 0,0 22 16,0-22-16,0 0 15,0 0-15,21 0 16,0-21-16,0 0 15,0 0-15,1 0 16,-1 0-16,21 0 0,-21 0 16,43 0-16,-43 0 0,21-21 15,1 21-15,-1 0 0,0 0 16,43-21-16,-22 21 16,86-21-16,-86 0 0,22 21 15,105-21-15,-105 21 16,105-22-16,-105 1 15,21 21-15,0-21 0,21 21 16,0 0-16,-21-21 0,148 0 16,-149 21-16,22 0 0,127-21 15,-127 21-15,149-22 16,-149 1-16,0 21 0,148-21 16,-127 21-16,0 0 0,148-21 15,-147 0-15,295 0 16,-275-1-16,-20 22 0,20-21 15,-21 21-15,0 0 0,191-21 16,-191 0-16,0 21 0,149-21 16,-149 21-1,169-21-15,-169 21 0,318-22 16,-318 1-16,0 21 16,170-21-16,-149 21 15,-21-21-15,149 21 0,-149 0 16,0-21-16,0 21 0,0 0 15,-21 0-15,149-21 16,-149 21-16,21 0 0,-21 0 16,21 0-16,212 0 15,-233 0-15,-21 0 0,190-22 16,-190 22-16,84 0 16,-105 0-16,0 0 0,63 0 15,-85 0-15,1 0 16,-1 0-16,1 0 0,-22 0 0,106 0 15,-84 0-15,-22 0 16,0 0-16,1 0 0,-1 0 16,64 0-16,-64 0 0,22 0 15,-22 0-15,0 0 0,22 0 16,42 0-16,-43 0 0,-20 0 16,84 0-16,-64 0 15,64 0-15,-42 0 16,-22 0-16,1 0 0,63 0 15,-43 0-15,22 22 16,-42-22-16,-1 0 0,43 0 16,-42 21-16,-1-21 0,1 0 15,-22 0-15,43 0 0,42 21 16,-64-21-16,1 0 0,84 0 16,-85 0-16,43 0 15,-42 0-15,-1 21 0,85-21 16,-21 0-1,-84 0-15,-1 0 16,43 0-16,-43 0 0,-21 0 16,21 0-16,1 0 0,-22 0 15,64 0-15,-43 0 0,-21 0 16,21 0-16,1 0 0,-22 0 16,85 21-16,-85-21 15,21 0-15,-21 0 0,1 0 16,-1 0-16,21 0 0,-21 0 15,0 0-15,22 0 16,-22 0-16,42 0 16,-63 21-16,22-21 15,-44 0 32,1-21-31,21 0-16,-21 0 0</inkml:trace>
  <inkml:trace contextRef="#ctx0" brushRef="#br0" timeOffset="8530.26">1079 4382 0,'0'-22'16,"22"22"78,-1 0-79,0 0-15,0 0 0,0 0 16,0 0-16,22 0 0,20 0 15,-42 0-15,22 0 0,41 0 16,-41 0-16,63 0 16,-43 0-16,1 0 15,41-21-15,-20 21 0,169-21 16,-148 21 0,254-42-16,-254 42 15,126-21-15,-105 21 16,0 0-16,127 0 0,-127 0 15,106 0 1,-127 0-16,254 0 16,-233 0-16,127 0 15,-127 0-15,0 0 0,106-22 16,-127 22-16,21 0 0,84-21 16,-105 21-16,-21 0 0,84-21 15,-84 21-15,-22 0 16,1 0-16,-1-21 0,64 21 15,-84 0-15,-22 0 0,0 0 16,0 0 0,-21-21-16,-21 0 31,0-1-15,0 1-1,21 0-15</inkml:trace>
  <inkml:trace contextRef="#ctx0" brushRef="#br0" timeOffset="9041.61">6413 3048 0,'0'-42'16,"0"21"-1,0 42 32,0 0-47,0 0 0,0 21 16,0-20-16,0 20 0,0 21 16,0-20-16,0 20 0,0 1 15,0-1-15,0 1 0,0-22 0,0 22 16,0-22-16,0 21 0,0-20 15,0-1-15,0 0 0,0 107 16,0-44 0,0-83-16,0 20 0,0 0 15,0-21 1,-21-21 31,0-21-47,0 21 0</inkml:trace>
  <inkml:trace contextRef="#ctx0" brushRef="#br1" timeOffset="14010.22">1439 3450 0,'0'0'0,"0"-21"0,0 0 16,0 0 0,0 0-1,-21 21-15,21 21 16,0 0-16,0 0 16,0 21-16,0-20 0,0 62 15,-21 86 1,21-128-16,-21 43 15,21-64-15,0 21 0,0 0 16,0-20-16,0 20 16,0-63 15,0 0-31,0-1 16</inkml:trace>
  <inkml:trace contextRef="#ctx0" brushRef="#br1" timeOffset="14253.44">1312 3450 0,'0'0'16,"-21"0"-16,21-21 16,21 21-1,22 0-15,-22-21 0,21 21 16,-21-21-16,64 21 15,-43-21-15,1 21 0,-22 0 16,21-22-16,-21 22 0,22 0 16,-22 0-16,0 0 15,-42 22 1,0-22 0</inkml:trace>
  <inkml:trace contextRef="#ctx0" brushRef="#br1" timeOffset="14447.63">1397 3768 0,'0'0'0,"21"0"0,0 0 16,0 0-16,1 0 0,-1 0 15,0 0-15,42 0 16,-41 0-16,-1 0 0,0 0 15,-21-21-15,21 21 0,21-22 16</inkml:trace>
  <inkml:trace contextRef="#ctx0" brushRef="#br1" timeOffset="14997.02">2032 3725 0,'0'0'0,"42"0"31,-42-21-15,0 0-16,0 0 15,0 0-15,-21 21 16,0 0-16,0-21 0,0 21 16,-1 0-16,1 0 0,0 0 15,-21 21-15,21 0 0,-1-21 16,1 21-16,-21 21 0,21-20 0,0-1 15,-1 0-15,1 21 0,21 1 16,-21-1-16,21-21 16,0 0-16,0 22 0,0-22 15,0 0-15,21 0 16,22-21-16,-22 0 16,0 0-16,0 0 0,21-21 15,1-21-15,-22 20 16,42-41-1,22-43-15,-64 85 16,0-43 0,-21 43-16,0 0 0,0 0 15,0 42 17,0 0-32,-21 0 0,21 43 15,-21 21 1,21-64-16,0 0 0,0 21 15,0-21-15,0 22 16,0-22-16,21-21 16,0 0-1,1 0-15,20-42 16</inkml:trace>
  <inkml:trace contextRef="#ctx0" brushRef="#br1" timeOffset="15267.86">2455 3662 0,'0'-21'0,"0"42"0,21-63 0,-21 20 16,-21 22-1,0 0 1,0 0-16,0 22 16,0-1-16,-1 0 0,1 42 15,21-41-15,-42 62 16,21 1-1,21-64-15,0 43 16,0-43-16,0 0 16,0 0-16,21-21 15,21 21-15,-21-21 0,1 0 16,-1 0-16,21-21 0,-21 0 16,43-21-16,-22 20 0</inkml:trace>
  <inkml:trace contextRef="#ctx0" brushRef="#br1" timeOffset="15642.19">2709 3747 0,'-21'0'0,"42"0"47,0 0-47,1 0 16,20 0-16,-21-22 0,0 1 15,0 21-15,1-21 0,-1 21 0,0-21 16,0 0-16,-21 0 16,0-1-16,-21 22 31,0 0-31,-22 0 16,1 43-16,0-22 15,21 0-15,-43 43 0,43-43 16,0 42-16,21-42 15,-21 22-15,21-1 0,0 0 16,21 1 0,0-22-16,0-21 0,0 0 15,0 0-15,22 0 0,20 0 16,-20 0-16,-1-21 0,-21 0 16,21-1-16,-20 1 0,20 0 0</inkml:trace>
  <inkml:trace contextRef="#ctx0" brushRef="#br1" timeOffset="16393.77">3281 3408 0,'0'0'0,"0"-42"15,0 20 1,0 44-16,-21-1 16,21 0-16,-22 0 0,22 21 0,0 1 15,0-22-15,-21 21 0,21 1 16,0-1-16,-21 0 0,21 1 15,0-22-15,0 63 0,0-62 16,0-1-16,0 21 0,0-21 16,0 0-16,0 1 15,0-1-15,0-42 32,0-1-17,0 1-15,0 0 0,0 0 16,0 0-16,0 0 0,0-22 15,21 22-15,0 0 0,1-21 16,-1 20-16,0-20 16,0 42-16,0 0 31,-42 0 78,21-21 157,-21 21-250</inkml:trace>
  <inkml:trace contextRef="#ctx0" brushRef="#br1" timeOffset="16682.24">3196 3704 0,'0'0'0,"-21"0"0,0 0 31,0 0-15,21-21 93</inkml:trace>
  <inkml:trace contextRef="#ctx0" brushRef="#br1" timeOffset="17351.91">3260 3768 0,'-22'0'0,"22"-21"32,0-1-17,22 1-15,-1 21 0,0 0 16,42-21 0,-41 21-16,41 0 15,1 0 1,-64 21-16,21 0 0,0 1 15,-21-1-15,0 21 16,0-21-16,0 0 0,-21 1 16,0-1-16,-43 42 15,22-63 1,-1 43-16,22-43 0,-42 21 16,42-21-1,-22 0-15,22 0 0,0 0 16,21-21 15,0-1-31,0 1 16,21 21-16,0-21 0,0 0 15,1 21-15</inkml:trace>
  <inkml:trace contextRef="#ctx0" brushRef="#br1" timeOffset="18086.24">3725 3662 0,'21'0'0,"-42"0"0,21 21 47,-21 0-47,0-21 0,0 21 16,21 1-16,-21-1 0,-1 0 16,1 0-16,0 0 0,21 0 15,-21 43-15,21-43 16,0 0-16,0 0 15,21-21-15,0 0 16,0 0-16,22 0 16,-22 0-16,0 0 0,0-21 0,0 21 15,43-42 1,-64 21-16,0 0 0,0-1 16,0 1-16,0 0 15,0 0-15,-21 21 0,0-42 16,-1 42-16,1-22 15,0 22-15,21-21 32,21 21-32,0 0 15,1 0-15,-1-21 0,0 21 0,21 0 16,-21 0-16,1 0 0,-1 0 16,21 0-16,-21 0 0,0 0 15,1 0-15,-1 21 16,-21 0-16,0 1 15,0-1-15,0 0 16,0 0-16,0 0 0,0 0 16,-21-21-16,21 43 15,-22-22-15,22 0 16,0 0 0,22-21-1,-1 0 1,0 0-16,0 0 0,-21-21 15,21 21-15,0-21 0,1 21 0,-22-42 16,0 20-16,0 1 16,0 0-16,0 0 0,0-21 15,-22 20-15,-20 1 16,21 21-16,0 0 16,0-21-16,-1 21 0,1 0 0,0 0 15,0 0 1,42 0 15,0-21-31,0 21 16,1-21-16</inkml:trace>
  <inkml:trace contextRef="#ctx0" brushRef="#br1" timeOffset="18701.61">4339 3366 0,'0'0'0,"0"21"47,-21 0-47,21 0 0,-21 0 15,21 43-15,-21-22 0,21-21 16,0 22-16,0-22 0,-22 21 16,1 43-16,21-64 15,0 0-15,0 21 0,0-20 16,0 20-1,0-21-15,0 0 16,0-42 15,0 0-15,0 0-16,0 0 0,0-1 16,0 1-16,0 0 0,21-21 15,1 21-15,-1-1 0,0 1 0,21 0 16,-21 0-16,22 0 0,-22 0 15,21-1-15,-21 22 0,43-21 16,-43 21-16,0 0 16,-21 21-1,-21 1-15,0-22 16,0 21-16,-22-21 0,22 0 0,-63 21 16,62 0-1,-20-21-15,21 0 16,0 21-16,0-21 15,21 21 1,0 1-16,0-1 16,0 0-16,21 0 15,-21 0-15,21-21 0,0 21 16,21 1 0,-20-1-16,-1-21 0,0 21 0,0-21 15,0 0 1,0 0-16,1 0 0,-1 0 15,0 0 1,0 0-16,-21-21 0</inkml:trace>
  <inkml:trace contextRef="#ctx0" brushRef="#br1" timeOffset="19026.73">4911 3704 0,'0'21'47,"21"-21"-32,0 0 1,0 0-16,0-21 16,0 0-1,-21 0-15,0 0 16,0 0-16,-21 21 15,0 0 1,0 0-16,0 0 0,0 0 16,-1 0-16,1 21 15,21 0-15,-21 0 16,21 0 0,21-21-1,0 0-15</inkml:trace>
  <inkml:trace contextRef="#ctx0" brushRef="#br1" timeOffset="19338.25">5313 3535 0,'0'-21'0,"0"42"0,0-63 0,0 20 16,0 1-16,0 0 15,0 0-15,0 42 31,-21-21-31,-1 21 0,22 0 16,0 1-16,-21 20 16,0-21-16,0 0 0,0 22 0,21-22 15,0 0-15,0 21 0,-21-21 0,21 1 16,0-1-16,0 0 0,0 0 16,0 21-16,0-20 15,21-22-15,0 21 16,0-21-16,0 0 0,0 0 15,1 0-15,-1 0 0,0-21 16,0 21-16,0-22 0,0 1 16,1 21-16</inkml:trace>
  <inkml:trace contextRef="#ctx0" brushRef="#br1" timeOffset="20283.25">5609 3556 0,'-42'21'31,"21"0"-31,21 1 16,-22-1-16,1 0 0,21 0 0,-21-21 15,21 21-15,-21 43 16,21-43-16,0 0 16,0 0-16,0 0 15,21-21 1,0 0-16,0 0 15,1 0-15,-1 0 0,0 0 16,21-42 0,-42 21-16,0 0 15,0 0-15,0-1 0,0 1 16,-21 0-16,21 0 0,-21 21 16,0-21-16,0 21 0,-1 0 15,22-21-15,22 21 31,-1 0-15,0 0-16,0 0 16,0 0-16,0 0 0,1 0 0,-1 0 15,21 0-15,-42 21 16,21 0-16,0 42 16,-21-41-16,0 20 15,0 21 1,0-41-1,0-1 1,-21-21 31,21-21-47,0-1 16,0 1-16,0 0 15,0 0-15,21 21 0,-21-21 0,43-22 16,-22 22-16,-21 0 0,21 0 15,0 0-15,0 0 0,22 21 16,-22-22-16,0 22 0,0 0 16,0 0-16,1 22 15,-1-1-15,-21 0 0,0 0 16,0 0-16,0 0 0,0 22 16,0-22-16,0 0 15,0 0-15,0 0 16,0 1-1,-21-22 17,-1-22-32,22 1 15,0 0-15,0 0 16,0 0-16,0 0 0,0-22 16,0 22-16,22 0 0,20-21 15,-21 20-15,21-20 16,-20 21-16,20 21 0,-21 0 15,0 0-15,43 21 16,-43 0-16,-21 0 0,21 43 16,-21-43-16,0 64 15,0-64-15,0 0 16,-21 21-16,0-20 0,0-1 16,-1 0-1,-20-21-15</inkml:trace>
  <inkml:trace contextRef="#ctx0" brushRef="#br0" timeOffset="32095.98">6329 4276 0,'-43'21'15,"22"-21"-15,0 0 16,0 0 0,21 21-1,21-21 17,0 0-32,0 0 0,22 0 0,-22 0 15,21 0-15,22 0 0,-22 0 0,43 0 16,-1 0-16,1 0 0,0 0 15,126 0-15,-105 0 0,21-21 16,-21 21-16,42 0 0,-21-21 16,21 21-16,128-21 0,-128 21 15,0 0-15,21-22 0,-21 22 16,22 0-16,147-21 16,-169 21-16,22-21 0,20 21 15,-20 0-15,-1 0 0,127 0 16,-148 0-16,-21 0 0,149 0 15,-149 0-15,84 0 16,-105 0-16,-21 0 0,148 0 16,-170 0-16,43 0 15,-43 0-15,-41-21 0,83 21 16,-83 0 0,-1 0-16,-21-21 15,21 21-15,-21-21 16,0-1-1,0 1 1,0 0-16,0 0 16,0 0-16</inkml:trace>
  <inkml:trace contextRef="#ctx0" brushRef="#br0" timeOffset="32610.63">12425 3090 0,'0'-21'0,"0"42"0,0-63 15,-21 42-15,21-21 16,0 42 31,0 0-47,0 0 0,0 22 0,0-1 15,0 0-15,0 1 0,0-1 16,0 127 0,0-126-16,0 20 0,21-20 15,-21-1-15,0 0 0,21 43 16,-21-43-16,0-21 0,0 43 15,0-43-15,0 21 0,21-20 16,-21-1-16,0 0 0,21 21 16,-21-21-1,-21-21 95,-21 0-95,21 0-15</inkml:trace>
  <inkml:trace contextRef="#ctx0" brushRef="#br1" timeOffset="37917.89">3619 17547 0</inkml:trace>
  <inkml:trace contextRef="#ctx0" brushRef="#br1" timeOffset="39053.97">7133 3450 0,'0'0'0,"0"-21"0,-21 0 16,21 0-16,-21 0 0,21-1 16,-21 22-16,-1 0 15,1 0 1,21 22-16,0-1 0,-21 0 15,21 0-15,-21 21 0,21-20 0,0 20 16,-21 0-16,0-21 0,-1 43 16,22-22-16,0-21 0,-42 22 15,21-22-15,21 21 16,0-21-16,-21 1 16,21-1-16,0-42 31,0-1-31,21 22 15,-21-21-15</inkml:trace>
  <inkml:trace contextRef="#ctx0" brushRef="#br1" timeOffset="39290.03">7070 3281 0,'0'-21'16,"0"42"-16,0-63 0,21 63 15,-21 0 1,0 21-16,21 43 15,-21-43-15,0 1 0,0-1 16,0 0-16,0 1 0,0-1 0,0 0 16,0-21-16,0 22 0,0-1 15,0-21-15,0 0 0,0 1 16,0-1-16,0 0 16</inkml:trace>
  <inkml:trace contextRef="#ctx0" brushRef="#br1" timeOffset="40029.14">6731 3768 0,'0'0'0,"-21"0"16,42 0 15,0 0-31,0 0 0,0 0 0,22 0 16,-1 0-16,0-21 0,1 21 15,-1-22-15,0 1 0,64 0 16,-63 21-16,62-42 16,-62 21-16,-22 21 0,0-22 15,0 22-15,0 0 0,-21 22 32,0-1-32,0 0 15,0 0-15,0 21 0,0-20 16,0 20-16,0-21 0,0 43 15,0-43 1,0 0-16,0 0 0,0 0 0,0 0 16,0-42 15,0 0-15,0 0-16,0 0 0,0 0 15,0-1-15,0 1 0,0 0 16,0 0-16,0 0 0,0 0 15,0-22-15,0 22 0,0 0 0,22 0 16,-1 21-16,0-21 0,0 21 16,0 0-16,0 0 15,1 21-15,-1 0 0,0 21 16,0-21-16,-21 1 0,0 20 16,0-21-16,21 0 15,-21 22-15,0-22 0,0 0 16,0-42 31,21 21-47,-21-21 0,0-1 15,22 1-15,20-21 16,-21 21-16,0-43 16,0 43-16,1 0 0,20-43 15,-21 43-15,0 0 0,0 21 16,1 0-16,-1 0 0,21 0 15,-42 21-15,0 0 0,21 22 16,-21-22-16,0 64 16,0-64-16,0 0 0,0 0 15,0 0-15,0 22 16,-21-1 0</inkml:trace>
  <inkml:trace contextRef="#ctx0" brushRef="#br1" timeOffset="40545.53">8445 3598 0,'0'0'0,"22"-21"0,-22-21 31,0 21-31,-22 0 15,1 21-15,0 0 16,0 0-16,-21 21 16,42 0-16,-22 0 0,1 0 15,0 0-15,21 22 0,-42-1 16,42 0-16,-21-20 0,21 41 16,0-42-16,0 22 15,0-22-15,0 0 16,21-21-1,0 0-15,0 0 16,21-21-16,-20 0 0,-1-1 16,0 1-16,0 0 15,-21-21-15,21-1 16,0 22-16,-21-21 16,0 21-16,0 0 0,0-1 15,0 44 1,0-1-1,0 0-15,0 0 0,0 0 0,0 22 16,0-22-16,0 21 16,0-21-16,0 0 0,0 22 15,22-43 1,-22 21-16,21-21 0,0 0 16,0 0-16,0 0 0,0-21 15,1 0-15,20 21 16,-21-22-16</inkml:trace>
  <inkml:trace contextRef="#ctx0" brushRef="#br1" timeOffset="41098.26">8805 3577 0,'0'21'31,"21"-21"-31,1 0 15,-1 0-15,0 0 16,0 0-16,0-21 0,0 0 0,43 0 16,-43 0-16,43 0 15,-43-1-15,0 22 0,-21-21 16,0 42 15,-21 1-31,0-1 0,-1 0 0,-41 42 16,42-20-16,-64 41 15,43-41 1,-1 20-16,1-42 0,21 1 16,-21 20-16,20-21 15,1 0-15,21 0 16,0-42 0,0 0-1,0 0-15,21 0 16,1 0-16,-1-1 0,-21 1 0,21-21 15,0 21-15,0-22 16,0 22-16,1 21 0,-1 0 31,-21 21-31,0 22 16,0-22-16,0 0 0,0 0 0,21 0 16,-21 1-16,42 20 15,1-42 1,-22 0-16,21 0 15,64 0 1,-64-21 0,1 0-1,-1-1-15</inkml:trace>
  <inkml:trace contextRef="#ctx0" brushRef="#br1" timeOffset="41796.71">9546 3535 0,'0'-21'0,"-21"42"15,0-21-15,21 21 16,-21 0-16,-1 0 16,1 1-16,21-1 0,-21 0 0,0 0 15,21 0-15,-21 0 0,21 1 0,0-1 16,0 0-16,0 21 16,0-21-1,21-21-15,21 0 16,-21-21-1,-21 0 1,0 0-16,0 0 16,0 0-16,0-1 0,0 1 0,0 0 15,0 0-15,0 0 0,0 0 16,0-1-16,22 1 0,-1 0 16,0 0-16,0 0 15,0 21-15,0 0 0,22 0 16,-22 0-16,0 0 0,0 0 15,-21 21-15,21 0 0,22 21 16,-43-20-16,0-1 0,0 0 0,0 21 16,21-21-16,-21 1 0,0-1 15,0 0-15,0 0 0,0 21 16,0-20-16,-21-22 16,21 21-16,-21-21 15,-1 0 16,22-21-31,0-1 0,0 1 16,0 0-16,0 0 0,0 0 0,64-64 16,-43 64-1,0-21-15,43-1 0,-43 1 16,21 21 0,1 21-16,-22 0 0,21 0 15,-21 0-15,0 21 0,-21 0 16,0 0-16,22 0 0,-22 1 0,0 20 15,21-21-15,-21 0 0,0 0 0,0 22 16,0-22-16,0 0 0,0 21 16,-21-20-16,21-1 15,0 0 1,0-42 15,21 0-31,0 21 16,0-22-16,0 1 0</inkml:trace>
  <inkml:trace contextRef="#ctx0" brushRef="#br1" timeOffset="42117.64">10435 3620 0,'0'21'16,"0"0"-16,0 0 15,0 0 1,0 0-16,21-21 15,0 0 1,1 0-16,-1-21 0,-21 0 16,0 0-16,21 21 15,-21-21-15,0 0 0,0-1 16,0 1-16,-21 21 16,0 0-1,-1 0 1,1 21-16,21 1 0,-21-1 15,21 0-15,-21-21 0,0 42 16,21-21 0,21-21-1,0 0 1,0 0-16</inkml:trace>
  <inkml:trace contextRef="#ctx0" brushRef="#br1" timeOffset="42410.47">11049 3450 0,'0'0'0,"0"-42"31,-21 42-15,0 21-16,-1-21 15,1 21-15,0 0 0,0 22 0,-21 41 16,20-62-16,1 20 15,0-21-15,21 0 16,-21 43-16,21-43 0,0 0 16,0 0-1,42 0 1,-21-21-16,43 0 16,-43 0-16,21-21 15,1 21-15,-22-21 0,21 0 0</inkml:trace>
  <inkml:trace contextRef="#ctx0" brushRef="#br1" timeOffset="43261.24">11493 3535 0,'-63'0'16,"42"21"-16,0-21 0,-1 21 15,22 0-15,-21 1 0,0-22 16,21 21-16,0 0 0,0 0 0,0 0 15,0 0-15,0 1 16,0-1-16,0 0 0,0 0 16,21-21-1,0 0 1,1 0-16,-1 0 16,-21-21-1,21 21-15,-21-21 0,21-22 16,-21 22-16,0-21 15,0 21-15,0 0 0,0-1 16,21-20-16,0 21 0,1-21 16,-22 20-16,21 1 0,21 21 15,-21 0-15,0 0 16,-21 21-16,0 1 0,43 20 16,-43-21-16,0 21 0,0 22 15,0-43 1,0 0-16,0 0 0,0 1 0,0 20 15,0-21 1,0 0-16,-21-21 31,21-21-15,0 0 0,0 0-16,0 0 0,21 21 0,-21-22 15,21-20-15,0 21 0,-21 0 16,21 0-16,0-22 0,1 22 0,-22 0 15,21 0-15,0 0 0,0 21 16,0-22-16,0 44 16,-21-1-1,0 0-15,22 0 0,-22 0 0,0 22 16,0-22-16,0 0 0,0 0 0,0 0 16,0 0-16,0 1 0,0-1 15,0 0-15,-22-21 31,1 0-15,21-21 0,0 0-1,0-1-15,21 1 0,1 21 0,-1-21 16,21 0-16,-21-21 0,0 20 16,22 1-16,-22 0 0,21-21 15,1 21-15,-22 21 0,21 0 16,-21 0-16,0 0 0,1 21 15,-22 0-15,0 0 0,0 64 16,0-43-16,0-21 16,-22 0-16,22 1 0,-42 41 15,21-42-15,21 0 0,-21-21 16,21 22-16</inkml:trace>
  <inkml:trace contextRef="#ctx0" brushRef="#br1" timeOffset="43745.57">12192 4128 0,'0'0'0,"-21"0"0,0 0 16,42 0 15,0 0-31,0 0 16,0 0-16,0 0 0,22 0 16,-22 0-16,21 0 15,-21 0-15,1 0 0,-1 0 16,0 0-16,0 0 15,-42 0 17,0 0-17,0 0 1,-1 0-16,1 0 0</inkml:trace>
  <inkml:trace contextRef="#ctx0" brushRef="#br1" timeOffset="88706.2">3069 2963 0,'0'0'0,"0"22"16,0-44 218</inkml:trace>
  <inkml:trace contextRef="#ctx0" brushRef="#br1" timeOffset="89837.98">3069 2942 0,'0'-21'0,"-21"21"16,21-21 15,0 0 0,-21 21 16,42 21 156,-21 0-187,21-21-16,0 21 16,-21 0-16,21 1 15,-21-1-15,22-21 16,-22 21-16,0 0 15,0 0 1,21-21 0,-21 21-16,0 1 31,0-44 125,0 1-140,21 21-16,-21-21 15,21 0-15,0 0 0,0 0 16,1-1-16,-1 1 16,0 0-16,0 0 0,0 0 15,0 21-15,1-21 16,-1 21-16,0-22 16</inkml:trace>
  <inkml:trace contextRef="#ctx0" brushRef="#br1" timeOffset="93590.18">3175 3006 0,'0'21'31,"0"0"31,0-42 142,0 42-33,0 0-92,0-42 186,0 0-234,0 0-15,0 0 0,0-1-1,0 1 1,0 0 0,0 0-16,0 0 15,0 0 1,0-1-16,0 1 15,0 0 1,21 0-16,-21 0 16,0 0-16,0-1 15,0 1 1,0 0-16,0 0 16,0 0-16,0 0 15,0-1-15,0 1 16,0 0-1,0 0-15,0 0 16,21 21-16,-21-21 0,0-1 16,0 1-16,0 0 0,0 0 15,0 0-15,21 0 16,-21-1-16,0 1 16,0 0-1,22 21-15,-22-21 0,21 0 16,-21 0-1,0-1-15,21 22 0,-21-21 0,21 0 16,0 0 0,-21 0-16,0 0 0,21-1 15,-21 1-15,22 21 0,-22-21 16,0 0-16,0 0 0,42 0 16,-21-1-16,0 1 15,0 0-15,43-21 16,-43 21-16,0 21 0,0-22 15,1 1-15,-1 0 0,42 0 16,-42 0-16,-21 0 0,43-1 16,-22 1-16,0 0 0,0 0 15,-21 0-15,21 21 0,22-43 16,-22 22 0,0 0-16,0 21 0,-21-21 15,21 21-15,1-21 0,-1 21 0,0-21 16,0 21-16,0-22 15,0 22-15,1 0 0,-22-21 0,21 21 16,21-21-16,-21 0 16,0 21-16,1-21 15,-1 21-15,0 0 0,21 0 16,-21-21-16,1 21 0,-1 0 16,0-22-16,21 22 0,-21-21 0,1 21 15,-1 0-15,0-21 0,21 21 16,-21-21-16,1 21 0,20-21 15,-21 21-15,0 0 16,0-21-16,22-1 0,-22 22 0,21-21 16,-21 21-16,22 0 15,-22-21-15,64 0 16,-64 0-16,0 21 16,21-21-16,-21 21 0,22 0 15,-22-22-15,21 22 16,-21-21-1,22 21 1,-22 0-16,42-21 0,-41 21 16,-1 0-16,42-21 15,-42 21-15,1 0 0,-1 0 16,21 0-16,-21 0 0,22 0 16,-22-21-16,21 21 15,-21 0-15,22 0 0,-1 0 16,-21 0-16,43 0 15,-22-21-15,-21 21 0,0 0 16,85 0 0,-64 0-16,1 0 15,-22 0-15,42 0 16,-41 0 0,-1 0-16,0 0 0,21 0 15,-21 0-15,1 0 16,41 0-16,-42 0 0,22 0 15,20 0-15,-42 0 16,22 0-16,-22 0 0,21 0 16,-21 0-16,43 21 0,-22-21 15,-21 0-15,0 0 16,22 0-16,-22 0 0,64 21 16,-64-21-16,0 21 0,0-21 15,0 0-15,0 0 0,1 21 16,-1-21-16,0 0 0,21 21 15,-21-21-15,1 0 0,-1 22 16,0-22-16,-21 21 0,42-21 16,-21 21-16,1-21 0,-1 21 15,0-21-15,0 21 0,43 0 16,-22 1-16,-21-22 16,0 21-16,0-21 0,22 0 15,-1 21-15,-21-21 0,22 21 16,-22-21-16,0 21 0,0-21 15,43 21-15,-43-21 16,0 0-16,0 22 0,0-22 16,64 21-16,-85 0 15,21-21-15,21 21 16,-20-21-16,41 42 16,-42-42-16,0 22 15,1-1-15,-1-21 16,0 21-16,0-21 0,0 21 15,0 0-15,1 0 16,-1 1-16,0-1 16,0-21-16,-21 21 0,21 0 0,0 0 15,1 0-15,-1 1 16,0-1-16,0 0 16,0 21-16,0-21 15,22 1-15,-22-1 0,-21 0 16,42 0-16,-21 0 0,1 0 15,-1 1-15,0-1 16,0-21-16,0 42 0,0-42 16,1 21-16,-1 0 15,0 1-15,0-1 16,-21 0-16,42 0 16,-20 0-16,-22 0 15,21 1-15,0-1 16,-21 0-1,21 0-15,0 0 16,0-21-16,-21 21 16,22 1-16,-1-1 15,-21 0-15,21 0 0,-21 0 16,21-21-16,0 21 0,-21 1 0,21-1 16,1 0-16,-22 0 0,42 43 15,-21-43 1,-21 0-16,21 21 0,0-42 15,-21 43-15,0-22 16,22 0-16,-22 0 0,21 0 16,-21 0-16,21-21 15,-21 22-15,0-1 16,0 0-16,21 0 16,-21 0-16,0 0 15,21-21-15,-21 22 16,0-1-1,21 0-15,-21 0 16,0 0 15,0 0 32,0-42 77,0 0-124,-21 0-16,0 0 16</inkml:trace>
  <inkml:trace contextRef="#ctx0" brushRef="#br1" timeOffset="94229.18">9186 2815 0,'0'-21'31,"-21"21"-15,42 0 46,0 21-62,1-21 16,-1 0-16,0 21 15,0 1-15,0-22 0,0 21 16,1-21-16,-1 21 16,-21 0-16,21-21 15,0 0-15,-21 21 0,21-21 16,-21 21 0,21 1-16,1-1 15,-22 0 1,21-21-1,-21 21-15,21-21 16,-21-21 93,0 0-93,0 0 0,0-1-1,0 1-15</inkml:trace>
  <inkml:trace contextRef="#ctx0" brushRef="#br1" timeOffset="94750.2">9779 2540 0,'0'-21'32,"0"42"-32,0-63 15,-21 42 48,21 21-63,0 0 0,-21-21 15,21 21-15,-22 0 0,22 1 16,-21-1-16,0 0 16,21 0-16,-21 0 0,0 22 15,21-22-15,-21 63 16,-1-62-16,22-1 0,0 0 15,-21 0-15,21 0 0,0 0 16,-21-21-16,21 22 0,0-1 16,0 0-1,-21-21 110,0 0-109</inkml:trace>
  <inkml:trace contextRef="#ctx0" brushRef="#br1" timeOffset="113954.42">1863 6456 0,'0'0'0,"21"0"0,-21 21 0,21-21 16,-21 21 0,21-21-1,-21-21 32,0 0-47,0 0 0,0 0 16,0-1-16,-21 1 15,21 0-15,-21 0 0,0 21 16,-1-21-16,1 21 0,0 0 16,0-21-16,0 21 0,0 0 15,-22 0-15,-63 21 16,43 21-1,42-21-15,0 0 0,-43 85 16,43-63-16,0-1 16,0 0-16,-1-21 0,22 64 15,0-64-15,0 22 0,0-22 16,0 0-16,0 0 0,0 21 16,22-42-16,-1 0 0,21 0 15,0 0-15,22 0 16,-43-21-16,21 21 0,22-42 15,-43 21-15,21-22 16,1-20-16,-22 21 16,21-1-16,-21 1 0,-21 0 0,22-22 15,-1-21-15,0 22 16,-21 21-16,0-43 0,0 43 16,0-22-1,0 43-15,0 0 0,0-22 16,0 65-1,0-1-15,0 0 16,0 21-16,0-21 0,-21 64 16,21-43-1,0 1-15,0 20 0,0-20 0,-21 62 16,21-62-16,0-1 0,0-21 16,0 22-16,0-22 0,0 21 15,0-21-15,0 0 0,21-21 16,0 0-16,0 0 15,0 0-15,0 0 0,1-21 16,-1 0-16</inkml:trace>
  <inkml:trace contextRef="#ctx0" brushRef="#br1" timeOffset="114387.15">2117 6498 0,'0'0'0,"0"-21"32,0 0-32,0 0 15,0 0-15,0-1 16,21 22 0,0-21-16,0 21 0,0 0 15,0 0-15,1 0 0,-1 0 16,0 0-16,0 0 0,0 21 0,0 1 15,1 20-15,-22-21 0,21 43 16,0-22-16,-21-21 16,0 85-16,0-85 15,-21 43-15,0-64 16,-22 42-16,22-42 31,21-21-31,0 0 16,0-1-16,0 1 15,0-21-15,0 21 0,0-43 16,0 43-16,0-21 0,21 21 16,0-1-16,-21 1 0,43-21 15,-22 21-15,0 21 16,0-21-16,0-1 0,1 22 0,41-21 16</inkml:trace>
  <inkml:trace contextRef="#ctx0" brushRef="#br1" timeOffset="114640">2963 6329 0,'0'21'16,"0"0"-16,0 0 0,0 1 16,-21-1-16,0 42 15,21-42-15,0 1 0,0-1 16,0 0-16,0 21 0,0 1 15,0-22-15,-21 0 0,21 0 16,0 0-16,0 0 16,0-42 15,0 0-31,21 0 16,-21-21-16</inkml:trace>
  <inkml:trace contextRef="#ctx0" brushRef="#br1" timeOffset="114801.31">2900 6223 0,'0'0'16,"0"-21"-16,0 0 0,-21 21 15,-1-21-15,1 21 16,42 21 15,1 0-15,-1-21-16,0 21 0</inkml:trace>
  <inkml:trace contextRef="#ctx0" brushRef="#br1" timeOffset="115083.32">3175 6308 0,'0'0'0,"0"21"31,0 0-31,0 0 16,21 0-16,-21 1 0,21 20 16,-21-21-16,21 0 0,-21 0 15,0 22-15,0-22 0,0 0 0,22 0 16,-22 22 0,0-22-16,0 0 0,0 21 0,0-21 15,0 1-15,21-22 16,0-22-1,-21 1 1,21 21-16,0-21 0,-21 0 16</inkml:trace>
  <inkml:trace contextRef="#ctx0" brushRef="#br1" timeOffset="115293.2">3514 6329 0,'0'-21'0,"0"42"0,0-63 0,-22 63 46,1 0-46,0 0 0,0 0 16,0 22-16,0-22 0,21 21 16,-64 64-16,43-85 15,0 21-15,21-20 0,0-1 16,-21 0-16,-1 21 16,22-21-16,0 1 0,22-22 31,-1 0-31,0 0 0</inkml:trace>
  <inkml:trace contextRef="#ctx0" brushRef="#br1" timeOffset="115652.31">3598 6519 0,'0'-21'0,"0"0"15,21 21-15,1-21 16,20 0-16,-21 0 0,0-1 16,22-20-16,-22 21 15,-21 0-15,21 21 16,-21-21 0,-21 21-1,0 21-15,-1 0 0,1 0 16,-21 21-16,21-20 0,0 20 15,-1-21-15,1 21 0,0 43 16,0-64-16,21 22 0,0-22 16,0 0-16,0 0 0,21 0 15,0 0-15,0-21 0,1 0 16,20 0-16,-21 0 0,21 0 16,1 0-16,-22-21 0,21 0 0,-21 21 15,22-21-15</inkml:trace>
  <inkml:trace contextRef="#ctx0" brushRef="#br1" timeOffset="116009.96">4000 6456 0,'0'0'0,"0"-21"0,0 0 0,0-1 15,0 1-15,0 0 0,0 0 16,0 0-16,22 21 16,20 0-1,-21 0-15,0 0 0,22 0 16,-22 21-16,21 42 15,-42-41-15,42 62 16,-42-41-16,22-22 0,-22 21 16,0-21-16,0 64 15,0-64-15,-22 0 0,1-21 32,0 0-32,21-21 15,0 0 1,0 0-16,0 0 0,0-64 15,21 43-15,0-22 16,1 43-16,-1-21 16,21-1-16,-21 22 15,64-21-15,-64 21 16,0 21-16,0 0 0,1 0 16,-1 0-16</inkml:trace>
  <inkml:trace contextRef="#ctx0" brushRef="#br1" timeOffset="116258.18">4720 6583 0,'0'0'0,"21"0"0,0 0 16,1 0 0,-1 0-16,0-21 15,-21 0-15,21-1 0,0 1 16,-21 0-16,0 0 15,0 0 1,-21 21-16,0 0 0,0 0 16,0 0-16,-1 0 0,22 21 15,-21-21-15,0 21 16</inkml:trace>
  <inkml:trace contextRef="#ctx0" brushRef="#br1" timeOffset="116891.47">5927 6329 0,'0'-21'0,"21"21"15,-21-21-15,21 21 0,0-22 0,0 1 16,22-21 0,-22 21-16,-21 0 0,0-1 0,0-20 15,0 21 1,-21 21-16,-1-21 0,1 21 0,-63 0 16,41 0-16,1 21 0,21 0 15,-22 0-15,1 0 0,21 1 16,-21-1-16,20 0 0,22 0 0,0 43 15,0-43 1,22 0-16,-22 0 0,42 0 16,43 43-1,-43-43-15,0 0 0,-21 0 0,22-21 16,-22 21-16,42 43 16,-63-43-16,0 0 0,-21 0 15,0 1-15,-21-22 16,-1 0-16,1 21 0,0-21 15,-1 0-15,-20 0 0,21 0 0,-1 0 16,1 0-16,0-21 0,-1-1 16,22 1-16,0 0 0,0 0 15,21 0-15,0 0 0,0-1 16,21 22-16,0-21 0,21 0 16,1 0-16,-1 21 0</inkml:trace>
  <inkml:trace contextRef="#ctx0" brushRef="#br1" timeOffset="117750.73">6223 6244 0,'0'0'0,"0"-21"0,21 21 15,-21 21 17,0 0-17,0 1-15,0-1 0,0 0 16,0 0-16,0 0 0,0 22 15,0-22-15,-21 63 16,21-62-16,0-1 0,0 21 16,0-21-16,0 0 15,21-42 17,0 0-32,0 0 0,-21 0 15,22 0-15,-1-22 0,0 22 0,0-42 16,0 20-16,0 22 15,-21 0-15,22 0 0,-22 0 16,21-22-16,0 64 31,-21 1-31,0-1 16,0 0-16,0 0 0,0 0 16,0 22-16,0 41 15,0-63-15,0 1 0,0-1 16,0 0-16,0 0 0,21-21 15,0 0-15,0 0 0,64 0 16,-64-21-16,64-21 16,-64 20-16,43-20 15,-43 21-15,0-21 0,0-22 16,-21 43-16,21-85 16,-21 85-16,0 0 15,0-43-15,0 43 0,0 0 16,-21 21-1,0 21-15,21 0 16,0 22-16,-21 41 16,21-41-1,0 41-15,0-63 16,0 1-16,21 20 0,0-21 16,-21 0-16,21-21 15,0 0-15,1 0 0,20 0 16,-21 0-16,0 0 0,22-21 15,-22 0-15,42-64 16,-20 22 0,-43 42-16,21-1 0,-21-20 15,0 21-15,0 0 0,0 42 32,0 0-17,0 0-15,0 0 0,-21 85 16,21-85-16,0 22 15,-22-22-15,22 0 0,0 0 16,0 0-16,22-21 31,-1-21-15,0 0-16,-21 0 0</inkml:trace>
  <inkml:trace contextRef="#ctx0" brushRef="#br1" timeOffset="117909.72">7324 5969 0,'0'0'0,"0"-21"0,-22 0 0,1 0 16,0 21-16,21-22 15,0 44 1,0-1 15,21-21-31,0 0 16</inkml:trace>
  <inkml:trace contextRef="#ctx0" brushRef="#br1" timeOffset="118172.25">7789 5800 0,'-42'-21'31,"21"42"-31,21 0 15,0 0-15,-21 0 0,21 22 16,-22-22-16,22 21 0,0-21 0,0 22 16,-21-1-16,0 0 0,0 22 15,21-22-15,0-21 0,0 64 16,0-64-16,0 64 16,0-64-16,21 21 15,0-42-15,22 0 16</inkml:trace>
  <inkml:trace contextRef="#ctx0" brushRef="#br1" timeOffset="118358.2">7556 6244 0,'0'0'0,"-21"0"0,0 0 15,21-21 16,21 21-31,0 0 0,1 0 16,20 0-16,-21 0 0,21 0 16,1-21-16,-22 21 0,21-21 0,1 21 15,-1-21-15,0 21 0</inkml:trace>
  <inkml:trace contextRef="#ctx0" brushRef="#br1" timeOffset="118588.07">8276 5990 0,'0'-21'31,"-21"21"-31,0 0 0,0 0 0,-1 21 0,1-21 16,0 21-16,0 1 0,0-1 15,0 0-15,-22 42 0,22-41 16,21-1-16,-21 21 0,21-21 0,-21 64 31,21-64-31,21 64 16,0-64-16,21 0 15,-20-21-15,-1 21 0,42-21 16,-42 0-16,106-63 16</inkml:trace>
  <inkml:trace contextRef="#ctx0" brushRef="#br1" timeOffset="119066.79">8530 5906 0,'0'0'16,"0"-22"-16,0 1 0,0 0 0,0 0 0,-21 21 15,21 21 1,0 21 0,-21-20-16,21-1 0,0 21 15,0-21-15,0 64 0,0-64 16,0 21-16,-21 22 16,21-43-16,0 43 15,0-43-15,0 0 0,-22 21 16,22-21-16,0 1 15,0-1-15,0-42 32,0-1-32,0 1 0,0 0 0,0 0 15,0 0-15,0 0 0,22-22 0,-22 22 16,21 0-16,21-43 16,-21 43-16,0 0 0,64-21 15,-43 42-15,-20 0 16,20 0-16,-21 0 0,106 42 15,-85 22 1,-42-43-16,0 21 16,0 0-16,0-20 15,-21 41-15,0-42 0,0 0 16,-43 22 0,43-43-16,21 21 15,-21-21-15,21-21 16,21 0-1,0-1-15,1 1 0,-1 0 16</inkml:trace>
  <inkml:trace contextRef="#ctx0" brushRef="#br1" timeOffset="119309.66">9017 5736 0,'42'0'31,"-21"0"-31,22 0 16,-1 0-16,0 0 15,1 0-15,41 0 0,-41 0 16,-1 0-16,43 0 16,-64 0-16,64 0 15,-107 0 16</inkml:trace>
  <inkml:trace contextRef="#ctx0" brushRef="#br1" timeOffset="119583.5">9377 5757 0,'-21'0'31,"21"22"-16,0-1-15,-22 0 16,22 0-16,-21 21 0,21-20 0,-21 83 16,0-83-1,0 20-15,21-21 0,-21 21 0,-22 85 32,43-105-32,-21-1 0,21 21 0,0-21 15,0 0-15,0 1 16,21-22-1,0-22 1,1 22-16,20-21 0,-21 0 16</inkml:trace>
  <inkml:trace contextRef="#ctx0" brushRef="#br1" timeOffset="119962.28">9652 5990 0,'0'0'0,"-21"0"31,0 0-31,-1 21 0,1 1 16,0 20-16,0-21 16,0 0-16,21 0 0,0 1 15,-21-1-15,-1 21 0,22-21 16,0 0-16,0 1 0,0-1 16,0 0-16,22-21 15,-1 0-15,42 0 16,1 0-1,-22-21-15,22-22 16,-1-20 0,-63 42-16,21-43 15,-21 22 1,-21 21-16,0 21 0,-64 0 16,64 0-16,-21 0 15,-1 0-15,1 0 16,42 21-16,21-21 31,22 0-15,-22 0-16</inkml:trace>
  <inkml:trace contextRef="#ctx0" brushRef="#br1" timeOffset="120226.3">10308 5863 0,'0'0'0,"0"-21"15,0 0-15,0 0 0,0 0 16,-21 21 0,0 21-1,0 0-15,-1 0 0,1 21 16,0 1-16,0-22 0,0 42 16,0-20-16,-1-22 0,22 0 15,0 21-15,0-20 0,0 41 16,0-42-16,0 0 15,22 1-15,-1-22 0,0 0 16,0 21-16,0-21 16,64 0-16,-43 0 15,-21 0-15</inkml:trace>
  <inkml:trace contextRef="#ctx0" brushRef="#br1" timeOffset="120530.3">10710 5757 0,'0'0'16,"0"-21"-16,0 0 0,0 0 0,0 0 16,0 0-16,21 21 15,1 0-15,-1 0 0,0 0 16,21 0-16,22 42 16,-43 0-16,0-21 15,0 43-15,-21-22 16,0 1-16,0-22 0,0 21 0,0 0 15,-21 22-15,0-43 0,0 0 16,-22 43-16,22-43 16,-21 0-16,21 0 0,0-21 15,-43 21 1,43-21-16,42 0 31,0-21-31,0 21 0</inkml:trace>
  <inkml:trace contextRef="#ctx0" brushRef="#br1" timeOffset="120820.22">11282 6033 0,'0'21'0,"0"0"31,21-21-15,0 0-16,0 0 16,-21-21-16,21 21 0,1-21 15,-22-1 1,-22 22 0,1 0-16,0 0 0,0 0 15,0 0-15,0 0 16,-1 0-16,1 0 0,-21 22 15,21-22-15</inkml:trace>
  <inkml:trace contextRef="#ctx0" brushRef="#br1" timeOffset="121338.32">12107 5694 0,'0'0'0,"43"-64"31,-43 86 1,0-1-32,0 0 0,0 0 15,0 106-15,0-85 16,0-20-16,0 20 0,0 0 16,-22 1-16,-20 41 15,0-20 1,42-43-16,-21-21 0,21 21 15,42-21 1,-21-21-16,0 0 0,22 21 16,-22-21-16</inkml:trace>
  <inkml:trace contextRef="#ctx0" brushRef="#br1" timeOffset="121600.7">12509 5821 0,'0'0'16,"0"21"-1,-21-21 1,0 21-16,0 22 0,0-22 0,0 0 16,-22 21-16,22 1 0,0-22 15,0 0-15,0 0 0,-1 0 16,-41 0-16,42 1 16,0-22-16,-1 21 0,22-42 31,22 21-16,-1-22-15,0 1 0,0 21 16,0-21-16,22-21 16,-43-1-16,42 1 0</inkml:trace>
  <inkml:trace contextRef="#ctx0" brushRef="#br1" timeOffset="121788.11">12382 5821 0,'22'0'16,"-1"0"-16,63 63 31,-84-41-31,22-1 0,-1 21 15,-21-21-15,21 0 0,-21 1 16,21-1-16,-21 0 16,21 42-16,0-41 15,1-22-15,-1 0 16,0 0 0,0 0-16,0 0 0,0-22 15,1 22-15,-1-42 16,0 21-16</inkml:trace>
  <inkml:trace contextRef="#ctx0" brushRef="#br1" timeOffset="122018.98">12975 5609 0,'0'-42'0,"0"84"0,0-105 0,0 84 32,0 0-32,0 0 0,0 22 15,-21-1-15,21 0 0,-21 1 0,0 20 16,21-21-16,0 1 15,-43 20-15,43-20 0,-21-22 16,21 21-16,-21-21 0,21 0 16,0 1-16,0-1 15,21-21 1,0 0-16,0 0 0,1 0 16,-1-21-16,21-1 0</inkml:trace>
  <inkml:trace contextRef="#ctx0" brushRef="#br1" timeOffset="122233.86">13293 5906 0,'0'21'15,"0"0"1,0 0-16,-22 0 0,1 22 16,0-22-16,21 0 0,-21 21 15,21-21-15,0 1 16,-21-22-16,21 21 0,21-21 47,0 0-47,-21-21 0,21-1 15,0 1-15,1 21 0</inkml:trace>
  <inkml:trace contextRef="#ctx0" brushRef="#br1" timeOffset="122383.77">13335 5842 0,'-21'-42'16,"42"84"-16,-63-105 0,42 41 0,-22 1 15,1 21-15,21 21 47,0 1-47,21-22 16,1 21-16,-1-21 16</inkml:trace>
  <inkml:trace contextRef="#ctx0" brushRef="#br1" timeOffset="122850.5">13674 5821 0,'0'21'0,"0"0"15,0 0 1,0 1-16,-22-22 0,22 21 16,0 0-16,0 21 15,0-21-15,0 1 16,0-1-16,0 0 0,0 0 15,0 0-15,0 0 0,0 1 16,-21-22 0,0 0-1,0 0 1,21-22-16,0 1 16,-21 0-16,21 0 0,0 0 15,0-22-15,21 22 0,0 0 16,0-21-16,0 21 0,1-22 0,83-20 15,-62 63 1,-22 0-16,21 0 0,-21 0 16,64 21-16,-85 0 15,21 0-15,-21 0 0,21 22 16,-21 20-16,0-20 16,0-22-16,-21 21 0,0-21 15,0 0 1,0 1-16,0-22 0,21 21 15,21-21 17,0-21-32,0-1 0,0 22 0,22-21 15</inkml:trace>
  <inkml:trace contextRef="#ctx0" brushRef="#br1" timeOffset="123367.72">14499 5906 0,'0'0'16,"0"-64"-1,0 43-15,0 0 0,-21 21 16,0 0-16,0 0 0,-1 0 16,-41 0-16,42 0 0,-22 21 15,-41 21 1,41-21-16,1 22 0,21-22 16,0 0-16,0 21 0,-1-20 15,22-1-15,0 0 16,0 0-16,0 0 0,22 0 15,-1-21-15,0 0 0,21 0 16,1 0-16,-22 0 0,21 0 16,-21 0-16,64-21 15,-64 0-15,0 0 0,0 0 0,1-22 16,-1 22-16,0-21 0,21-43 16,-21 43-16,-21-22 0,22-41 15,-22 62-15,0 1 16,0 21-16,0-22 0,0 22 0,0 0 15,0 42 1,-22 0-16,1 1 16,0-1-16,21 21 0,0 0 15,0 43-15,-21-43 16,21 1-16,0 41 0,0-41 16,0-22-16,0 42 15,0-20-15,0-22 0,0 0 16,0 0-16,0 0 0,21 1 15,0-22-15,0 0 16,1 0-16,-1 0 0,0 0 16,0 0-16,0-22 0,22 1 15,-1 0-15,-21 0 0,0 0 16</inkml:trace>
  <inkml:trace contextRef="#ctx0" brushRef="#br1" timeOffset="123767.49">14922 5842 0,'0'0'0,"22"-21"0,-22 0 16,0 0-16,-22 21 15,1 0 1,0 0-16,21 21 0,-21 0 16,0-21-16,0 21 0,-1 21 0,22-20 15,-21-1-15,0 0 16,0 0-16,21 21 0,0-20 0,0-1 16,0 0-16,0 0 15,0 0 1,21-21-16,0 0 0,0 0 15,1 0-15,-1 0 0,21 0 16,-21-21-16,0 21 0,22-42 16,-22 42-16,0-21 0,21-64 15,-42 43-15,0 20 16,0-20-16,0 21 0,-42-43 16,21 43-16,-21 21 15,20 0-15,1 0 0,-42 0 16,42 21-16,-1 1 0,1-1 15,0 0-15,0 0 16,0 0-16,21 0 0,-21 1 0,21-1 16,0 0-16,0 0 0,0 0 0,0 0 15,21 1-15,0-22 16,42 0-16,-41 0 16,20 0-16</inkml:trace>
  <inkml:trace contextRef="#ctx0" brushRef="#br1" timeOffset="124333.17">15198 5842 0,'0'0'0,"21"-21"0,-21 0 0,0 42 47,0 0-47,0 0 0,-21 0 15,-1 1-15,22-1 0,-21 0 16,21 0-16,0 0 0,0 0 0,0 43 15,0-43 1,21-21 0,1 0-1,-1 0-15,0 0 16,0 0-16,0-21 0,0 0 0,1 0 16,-1 21-16,0-22 0,0 1 15,0 0-15,0 0 16,-21 0-16,22 21 15,-22 21 1,0 0-16,0 0 16,0 0-16,0 1 0,0-1 15,0 0-15,0 0 16,21-21-16,0 0 0,21 21 16,-21-21-16,22 0 15,-22 0-15,0 0 0,21 0 16,-20 0-16,-1-21 15,-21 0-15,0 0 0,0-64 16,0 64 0,0-21-16,0-1 0,0 22 15,-21-64-15,-1 64 16,-20 0-16,21 21 16,-21 0-16,20 0 15,1 0-15,0 21 0,21 0 16,-21-21-1,21 22-15,0-1 0,21-21 16,0 0-16,0 0 0</inkml:trace>
  <inkml:trace contextRef="#ctx0" brushRef="#br1" timeOffset="124604.01">16171 5525 0,'0'0'0,"0"-22"0,0 1 0,0 0 15,0 0-15,0 0 0,-21 21 16,0 0-16,0 0 0,0 0 16,-1 0-16,1 21 0,0 21 15,0-21-15,0 22 0,0-1 16,21 0-16,-22 1 0,1-1 16,0 0-16,21 22 0,0-22 15,-21 1-15,21-22 0,0 63 16,0-62-16,0 20 0,0 0 15,21-21-15,0 1 16,0-1-16,1-21 0,41 21 16,-42-21-16,85 0 15,-64-21-15</inkml:trace>
  <inkml:trace contextRef="#ctx0" brushRef="#br1" timeOffset="125167.69">18627 5207 0,'0'0'0,"21"0"0,0-21 0,0 21 16,0 0-16,22 0 0,-22 0 16,0 0-16,0 0 0,0 21 0,0 0 15,22 43 1,-22-22-16,42 85 0,-63-63 15,0-1-15,22 1 16,-22-1-16,0 1 0,0 41 16,0-62-16,-22-1 0,1 0 15,0 1-15,0-1 0,0-21 0,-22 0 16,1 1-16,21-1 0,-127 0 16,105-21-16,-41 0 15,20 0-15,22 0 0,-64-42 16</inkml:trace>
  <inkml:trace contextRef="#ctx0" brushRef="#br1" timeOffset="125768.34">16192 5757 0,'0'0'0,"22"0"0,-1 0 0,0 0 15,0 0-15,-21-21 16,21 21-16,-21-21 0,0 0 15,0 0-15,0 0 16,0-1-16,0 1 0,-21 21 16,0 0-16,0 0 15,0 0-15,-1 0 0,1 21 0,0 1 16,0-22-16,0 21 0,0 0 16,21 0-16,-22 21 0,22-20 15,0 20-15,0-21 16,22-21-1,-1 21-15,0-21 0,0 0 16,0 0-16,22 0 16,-22-21-16,0 21 0,0-21 0,0 0 15,0 0-15,1-1 0,-22 1 16,0 0-16,0-42 16,21 41-16,-21 1 15,0 42 1,0 1-16,0-1 15,0 0-15,0 0 0,0 21 16,0-20 0,0-1-16,0 0 0,21-21 0,0 21 15,0-21-15,22 0 16,-22 0-16,42 0 0,-20 0 16,-1 0-16,0 0 0</inkml:trace>
  <inkml:trace contextRef="#ctx0" brushRef="#br1" timeOffset="126200.62">16912 5652 0,'0'-22'16,"0"44"-16,0-65 0,0 22 0,0-21 16,0 21-16,-21 21 0,0-22 15,0 22-15,-1 0 16,1 0-16,0 22 0,0-22 16,-21 21-16,-22 63 15,64-62-15,-21-1 0,21 21 16,-21-21-16,21 0 0,0 1 15,0-1-15,0 0 0,63-21 16,-42 0 0,22 0-16,-22 0 0,0 0 15,64-42-15,-64 20 16,0-20-16,0 21 16,0 0-16,-21-43 15,0 22-15,22 0 0,-22-1 16,21 1-16,-21-64 0,0 85 15,0 0-15,0 0 16,0 42 0,0 0-16,0 0 0,-21 0 0,-1 22 15,22-22-15,0 21 0,-21 0 16,21 1-16,-21-1 0,21 0 0,0 22 16,0-43-16,0 0 0,0 22 15,0-22-15,21-21 0,22 21 16,-22-21-16,0 0 0,42 0 15,-41 0 1,62 0-16</inkml:trace>
  <inkml:trace contextRef="#ctx0" brushRef="#br1" timeOffset="126622.38">17420 5694 0,'0'0'16,"0"-42"-16,0 20 0,0-20 0,0 21 16,0-21-16,-21 42 15,0 0 1,0 0-16,-22 21 15,22-21-15,-21 63 16,21-42-16,-22 85 16,43-85-16,0 22 15,0-22-15,0 0 16,21 0 0,1-21-16,-1 0 0,0 0 15,0 0-15,0-21 0,0 0 0,22 0 16,-22 0-16,0-1 15,0-20-15,0 21 0,1-21 0,20-85 16,-21-22 0,-21 128-16,21-21 15,-21 0-15,0 20 0,0 44 32,-21-1-32,21 0 0,-21 21 0,0 1 15,0-22-15,21 21 16,0 0-16,-22 1 0,22 20 15,-21-20-15,21-22 0,0 21 16,0-21-16,0 0 0,0 1 16,21-1-16,1-21 0,41 0 15,-42 0-15,0 0 0,22 0 16,-1 0-16,-21 0 0</inkml:trace>
  <inkml:trace contextRef="#ctx0" brushRef="#br1" timeOffset="126955.19">17843 5757 0,'0'0'0,"-42"-42"31,42 21-31,0 0 0,0 0 16,0-1-16,0 1 15,0 0-15,42 0 0,-20 21 16,-1-21-16,21 21 0,-21 0 16,0 0-16,1 21 15,-22 0-15,21 21 16,-21-20-16,0-1 0,0 0 15,0 21-15,0-21 0,0 22 16,-21-43-16,21 21 0,-22 0 16,1 0-16,0-21 15,21-21 1,0 0 0,0 0-16,0 0 15,21-1-15,0 1 0,1 0 16,-1 0-16,0 0 0,0 0 15,0-1-15,0 22 0,1-21 0,20 21 16,-21 0-16</inkml:trace>
  <inkml:trace contextRef="#ctx0" brushRef="#br1" timeOffset="127433.92">18330 5609 0,'-42'43'15,"21"-43"-15,21 21 16,-21-21-16,21 21 15,0 0-15,0 0 0,0 0 16,21-21 0,0 0-16,0 0 15,0 0-15,0 0 0,1-21 16,-1 21-16,0-21 0,0 21 0,0-21 16,0 0-16,1-43 15,-22 43-15,0 0 16,-22 21-1,22 21 1,-21 0-16,0 0 0,21 1 16,-21-22-16,21 21 0,0 0 15,0 0-15,0 0 16,21-21 0,0 0-16,0 0 15,1 0 1,-1-21-16,0 21 0,-21-21 15,21 21-15,0-21 0,0 0 16,1 21-16,-22 21 31,0 0-31,0 0 0,0 0 0,0 0 16,0 1-16,-22-1 0,22 0 16,0 0-16,-63 21 15,63-20-15,-21-22 0,0 21 16,-22 0-16,22-21 15,0 0-15</inkml:trace>
  <inkml:trace contextRef="#ctx0" brushRef="#br1" timeOffset="128068.55">16933 6138 0,'0'0'0,"-21"0"16,21 22-1,-21-1-15,21 0 16,-21-21 0,0 21-16,-1-21 15,22 21-15,-21-21 0,42 0 47,1 0-47,-1-21 16,0 21-16,0-21 0,0 21 15,-21-21-15,21 0 16,-21-1-16,0 1 0,0 0 16,0 0-16,0 0 31,-21 21-31,21 21 47,21 0-47,-21 0 0,0 0 0,22 1 15,-22-1-15,0 0 16,0 0-16,0 21 0,0-20 0,0 20 0,0 21 16,0-20-16,-22 63 15,1-43-15,21-21 0,0 85 16,0-84-16,-21 20 0,-21 128 15,42-107 1,-21-62-16,21 20 16,-22 21-16,-20-63 15,21 0 1,21-21-16,0 0 16,0-64-1,0 43-15,0 21 0,0-64 16,21 22-16,21-107 15,1 107-15,-22-1 0</inkml:trace>
  <inkml:trace contextRef="#ctx0" brushRef="#br1" timeOffset="128566.27">17314 6181 0,'21'-21'0,"-42"42"0,64-42 0,-43 42 47,-22 0-47,1 0 0,21 0 0,-21 0 15,0 1-15,21 20 0,-21-21 16,21 21-16,0-20 0,-21 20 16,-1 0-16,22-21 0,0 1 15,-21-1-15,21-42 32,21 21-32,1-22 15,-1 1-15,21-42 16,-21 42-16,0-1 0,43-62 15,-22 63-15,1-22 16,-22 43-16,0 0 16,-21 21-1,0 1-15,0-1 0,0 21 16,0 22 0,21-43-16,0 0 0,22 0 15,-22-21-15,0 0 16,0 0-16,0-21 15,0 0-15,-21 0 0,22-1 16,-22 1-16,0 0 0,0 0 16,0-43-16,0 43 0,0 0 15,0-21-15,0 21 0,-22 21 32,22 21-17,-21 0 1,21 0-16,0 0 15,21-21-15,1 0 16</inkml:trace>
  <inkml:trace contextRef="#ctx0" brushRef="#br1" timeOffset="128790.14">17886 6265 0,'0'0'16,"21"0"0,-21-21-16,0 42 31,0 1-31,0-1 15,-21 0-15,21 0 0,0 0 16,-21 0-16,21 1 16,0-1-1,21-21 17,0-21-32,-21-1 0,21 22 15,-21-21-15,0 0 16,21 0-16</inkml:trace>
  <inkml:trace contextRef="#ctx0" brushRef="#br1" timeOffset="128922.06">17970 6265 0,'22'-21'0,"-22"0"0,0 0 16,0-21 0,-22 42-1,1 0 1,21 21 0,0 0-16,0 0 15,21-21 1,1 0-16</inkml:trace>
  <inkml:trace contextRef="#ctx0" brushRef="#br1" timeOffset="129683.63">18182 6265 0,'0'0'0,"0"22"16,0-1-16,-21-21 16,21 21-16,-21 0 0,0 0 15,21 0 1,0 1-16,0-1 15,21-21 32,-21-21-47,21-1 0,0 22 0,-21-21 16,0 0-16,21 21 0,22-42 16,-43 21-16,21 21 15,-21 21 16,0 0-15,0 0-16,0 0 16,0 0-1,0 1-15,21-22 16,0 0-16,0 0 16,0 0-16,1 0 15,-1 0-15,21-22 16,-42 1-16,21 21 15,-21-21-15,21 0 0,-21-21 16,0 20-16,0 1 0,0 0 16,-21 21-1,0 0-15,0 0 16,0 21-16,0 0 0,-1 1 16,22-1-16,-21-21 15,0 21-15,21 0 0,0 0 0,0 0 16,0 1-16,0-1 15,21-21 1,0 0-16,1 0 16,-1 0-16,0-21 0,0-1 15,0 22-15,0-21 0,-21 0 16,22-21-16,-1 21 16,-21-1-16,21 1 15,-21 0-15,21-42 16,-21 41-16,0 44 31,-21-1-15,0 0-16,21 0 15,-21 0-15,21 0 0,-22 22 16,22-22-16,-21 0 0,0 21 16,21-20-16,0-1 0,0 0 15,0 0-15,21-21 16,0 0-16,1 0 15,-1 0-15</inkml:trace>
  <inkml:trace contextRef="#ctx0" brushRef="#br1" timeOffset="130025.43">18775 6329 0,'0'0'0,"0"-21"31,-21 21-31,-1 0 0,1 0 16,21 21-16,-21 0 15,0 0-15,21 0 16,0 1-16,0-1 0,0 0 16,21 0-1,0-21-15,0 0 0,22 0 16,-22 0-16,21 0 16,-21-42-1,-21 21-15,22-22 16,-22 22-1,0 0-15,-22 0 16,1 21-16,0 0 16,0 0-16,21 21 15,21-21 17,0 0-32,0 0 15</inkml:trace>
  <inkml:trace contextRef="#ctx0" brushRef="#br1" timeOffset="130470.18">19029 6308 0,'0'0'0,"0"21"31,-21 0-15,21 0-16,-22-21 15,22 21-15,0 1 16,0-44 31,22 22-47,-22-21 0,21 21 15,-21-21-15,21 0 16,0 21-16,-21-21 0,21 21 16,-21 21 30,0 0-30,21-21 0,-21-21-1,0 0 1,22 21 0,-22-21-16,0-1 15,0 1 1,0 0 31,21 21-47</inkml:trace>
  <inkml:trace contextRef="#ctx0" brushRef="#br1" timeOffset="130698.05">19812 5821 0,'-21'0'16,"42"0"-16,-63 0 0,20 0 0,1-21 15,0 21-15,21 21 63,0 0-63,0 0 15,0 0-15,21-21 16,-21 22-16</inkml:trace>
  <inkml:trace contextRef="#ctx0" brushRef="#br1" timeOffset="130919.92">19918 6223 0,'0'0'0,"0"21"0,0 0 15,0 1-15,-21-22 16,21 21-16,-43 42 16,22-42-16,0 22 15,0-43-15,21 21 0,-43 21 16,22-21-16,0-21 0,0 22 16,-64-1-1,64-21-15,-21 0 0,-43 0 16</inkml:trace>
  <inkml:trace contextRef="#ctx0" brushRef="#br1" timeOffset="163090.95">6159 296 0,'0'0'0,"-21"0"0,0 0 16,0 0-16,0 0 15,0-21-15,-1 0 0,1 21 0,0 0 16,0-21 0,0 21-16,42 0 46,21 0-46,-21 0 16,22 0-16,-1 0 0,-21 0 0,22 0 16,-1 0-16,0 0 0,43-21 15,-64 21-15,21 0 0,43 0 16,-43 0 0,-20 0-16,-1 0 15,-42 0 16,-1 0-31,1 0 16,0 21-16,0-21 16,0 0-16,0 0 0</inkml:trace>
  <inkml:trace contextRef="#ctx0" brushRef="#br1" timeOffset="163366.1">6265 275 0,'0'0'0,"-21"0"0,21 21 16,0 1 0,0-1-1,0 0-15,0 0 16,0 0-16,0 0 0,0 1 16,0 41-16,0-42 0,0 0 15,0 22-15,0-22 16,0 21-16,0-21 0,0 1 15,0-1-15,0-42 63</inkml:trace>
  <inkml:trace contextRef="#ctx0" brushRef="#br1" timeOffset="163922.1">6667 572 0,'0'0'15,"22"-22"-15,-1 22 0,-21-21 16,0 0-16,21 21 0,-21-21 0,0 0 16,0 0-16,0-1 15,0 1-15,-21 0 16,0 21-16,-1 0 15,1 0-15,0 0 16,0 0-16,0 0 0,0 21 0,-1 0 16,1 1-16,0-1 0,0 0 15,0 0-15,21 21 0,-21-20 16,21-1-16,-22 0 0,22 21 16,0-21-16,0 1 0,0-1 15,0 0-15,22-21 16,-1 0-16,0 0 15,0 0-15,0 0 16,0 0-16,1-21 0,-1 0 16,0-1-16,0 1 0,0 0 0,0 0 15,-21 0-15,0 0 0,22-1 0,-22 1 16,0 0-16,21 0 16,-21 42 15,0 0-31,0 0 0,0 1 15,0-1-15,0 0 16,0 0-16,0 21 0,0-20 16,0-1-16,0 0 15,0 0-15,21 0 16,0-21-16,0 0 16,0 0-16,1 0 15,-1 0-15,0-42 16,0 42-16,0-21 0</inkml:trace>
  <inkml:trace contextRef="#ctx0" brushRef="#br1" timeOffset="164499.89">7027 275 0,'0'0'0,"0"-21"0,0 0 0,0 0 16,0 0-16,-21 21 0,21 21 46,0 21-46,0-21 16,0 0-16,0 22 0,0-22 0,0 21 16,0 64-1,0-21-15,-21-64 16,21 21-16,0 22 16,-21-1-1,21-42 1,0-42-1,0 0 1,21 0-16,-21 0 16,21 0-16,0-1 0,-21 1 15,21 0-15,-21 0 0,22 0 0,-1-22 16,0 43-16,0-21 16,0 21-16,0-21 0,1 21 15,-1 0-15,0 0 16,0 0-16,0 0 15,0 21-15,-21 0 16,22-21-16,-1 43 0,0-43 16,-21 21-16,0 0 15,0 0-15,0 22 16,-21-43-16,0 21 0,-22 0 16,-41 21-1,62-42-15,1 0 0,0 0 16,0 21-16,0-21 15,0 0 1,-1 0 0,22-21 15,22 0-31,-1 21 0</inkml:trace>
  <inkml:trace contextRef="#ctx0" brushRef="#br1" timeOffset="165082.12">7768 466 0,'0'0'0,"0"-21"31,0-1-31,-21 22 16,0 0-16,0 0 0,-1 0 15,1 0-15,0 22 0,0-22 16,0 21-16,21 0 0,-21-21 16,-1 21-16,1 0 15,21 0-15,0 1 0,0-1 16,0 0 0,21 0-1,1-21 1,-1 0-16,0 0 0,0 0 15,0 0-15,0 0 0,1 0 0,-1 0 16,0 0-16,0 21 0,0-21 16,22 0-1,-43 21-15,21-21 0,-21 22 16,0-1 0,-21 0-1,-1-21-15,1 0 16,0 21-16,0-21 0,0 0 0,0 21 15,-1-21-15,-20 0 16,21 0-16,0 0 0,0 0 0,-1 0 16,1 0-1,21 21-15,-21-21 0,0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2T03:12:43.3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6413 0 0,'-21'0'0,"42"0"0,-84 21 0,42 0 15,21 1-15,-21-1 0,-1-21 0,22 21 16,-21-21-16,21-21 109</inkml:trace>
  <inkml:trace contextRef="#ctx0" brushRef="#br0" timeOffset="1679.11">3154 318 0,'0'-22'15,"0"44"-15,0-86 0,0 43 0,0 0 16,-21 0-16,21-1 0,0 1 16,0 0-16,0 0 15,0 0-15,0 0 0,0 42 31,0 0-31,0 21 16,0 22-16,0-22 0,-22 43 0,22-22 16,-21 1-16,21 20 0,-42 86 15,0-86-15,20 1 0,-20 0 16,21-1-16,-21-20 0,-85 126 16,84-126-1,1-22-15,0-21 0,-1 22 16,-20-1-16,42-42 0,-1 0 15,1 0-15,0 0 0,0-21 0,0 0 16,0 0-16,-1-22 16,22 22-16,-21-64 0,0 43 15,21-21-15,-21 20 0,21-20 16,0-1-16,0 1 0,0-1 16,0 1-16,0 20 0,0 1 15,0 21-15,0 0 0,0 0 0,21 21 16,0 21-16,0 0 15,1 21-15,41 43 16,-42-22-16,0-20 0,1 20 16,20 1-16,-21-22 0,64 106 15,-64-105-15,0-1 16,21-21-16,-20 21 0,62 1 16,-63-22-1,43-21-15,-22 0 0,-21 0 16,43-42-16,-22 20 15,1-20-15,-1 0 0,0-1 0,1 1 16,20-64 0,-42 43-16,22-22 0,-22-42 15,-21 42-15,0-42 16,0 64-16,-21-64 16,-22 63-16,-84-105 15,85 127-15,21 21 16,-22 21-16,22 0 0,-21 0 0,-22 42 15,22 0-15,-21 43 16,20-22-16,22 1 0,-21 21 16,21-22-16,21 22 0,0 63 15,0-85-15,0 1 16,21-22-16,0 1 0,0-1 0,43 21 16,41 22-1,1-85 1,-85 0-16,22 0 15,41-42-15,-41 21 0,-22-1 16,21 1-16,1-21 16,-1 21-16,21-64 0,-41 64 15,41-21 1,-42 20-16,-21 1 0,0 0 16,21 21-16,-21 21 15,0 0-15,0 1 0,0 20 16,0-21-16,0 64 15,0-43-15,0 0 16,-21 1-16,21-22 0,0 0 16,0 0-16,0 0 15,0-42 17,0 0-32,0-21 15,0 21-15</inkml:trace>
  <inkml:trace contextRef="#ctx0" brushRef="#br0" timeOffset="1858.87">3598 699 0,'0'0'0,"0"-22"15,0 44 63,21-22-78,1 0 16,-1 0-16,0 0 0,-21 21 16</inkml:trace>
  <inkml:trace contextRef="#ctx0" brushRef="#br0" timeOffset="3054.89">3937 1058 0,'0'22'15,"0"-44"-15,0 65 0,0-22 16,21-21 0,0 0-1,0-21-15,1 21 16,-1-21-16,21-22 0,-21 22 0,22 0 16,-1-21-16,0-1 15,1 1-15,-1 0 0,43-43 16,-43 43-16,-21-1 0,43-20 15,-64 20-15,0-20 16,-22-1 0,1 64-16,-21 0 15,-22 22 1,64-1-16,-21 0 16,0 42-16,0-20 0,21-1 15,0 0-15,0 22 0,0-1 16,0 86-16,0-86 0,0 1 15,0 20-15,0-20 0,0 20 16,0 170-16,0-169 16,0 84-1,0-84-15,-21 0 0,0 84 0,21-84 16,0-22-16,0 22 16,0-22-16,0-20 0,0 41 15,0-41-15,0-22 0,21 0 16,0-21-16,0-21 0,21 0 15,-20-22-15,20 1 0,0 0 0,1-1 16,-1-20-16,85-128 16,-85 128-16,-21-22 0,22 1 15,-22-1-15,-21 0 0,0-63 16,-21 85-16,0-1 0,-22 1 16,1-1-16,-22 1 0,-41-22 15,41 43-15,1 20 0,20-20 16,-20 21-16,20 21 15,-41-21-15,63 0 16,21-1 0,21 1-16,0 21 15,0-21-15,21 21 0,22-21 16,-22 0-16,22 0 0,20-22 16,-20 22-16,148-85 15,-149 64-15,1 0 0,-1-1 16,-21 1-16,1 0 0,20-43 15,-42 43-15,-21-1 0,0 1 16,0 0-16,0-43 16,-21 64-16,-42 0 15,42 21-15,-1 21 16,1 0-16,21 0 16,-21 64-16,21-22 0,0-20 15,0 41-15,0-20 0,0 20 16,0 107-16,-21-85 0,21-22 15,-21 22-15,21-21 0,0 21 16,-43 105-16,22-105 0,21 0 16,-42 85-16,42-107 15,0 22-15,0-21 0,0-1 0,0-20 16,0 84-16,0-106 16,21 22-16,21-1 0,-20-41 15,-1-1-15,42 0 16,-42-21-16,22-21 0,-22 0 15,21-1-15,-21 1 0,85-127 16,-85 106-16,22-22 16,-22 1-16,0-1 0,-21-169 15,0 149-15,0-22 0,-42 21 16,21 1-16,-22 20 0,-41-84 16,41 84-16,1 22 0,-22 0 15,22-1-15,-127-41 16,126 84-1,22 0-15,0-21 0,42-1 32,0 22-17,1 0-15,20-21 0,-21 21 0,21-21 16,-20 21-16,20-21 0,0 0 16,-21 0-16,22 21 0,-1-22 15,-21 1-15,0 0 0</inkml:trace>
  <inkml:trace contextRef="#ctx0" brushRef="#br0" timeOffset="3430.45">5313 910 0,'0'0'0,"0"21"16,21-21-1,0 0 1,0 0-16,0-21 15,1 21-15,-1-21 0,0 0 0,21 0 16,-21 0-16,1-1 0,-1 1 16,0 0-16,0 0 0,-21 0 0,0-22 31,0 22-31,-21 21 0,0 0 16,-43 0-1,43 0-15,0 21 0,-43 22 16,43-1-16,0 22 15,21-22-15,0 0 0,0-21 0,0 22 16,0-1-16,21 22 16,-21-43-16,21 0 0,22 0 15,-22-21-15,0 0 0,64 0 16,-64 0-16,21 0 0,1 0 16,-1-21-16,0 0 0,-21 0 15</inkml:trace>
  <inkml:trace contextRef="#ctx0" brushRef="#br0" timeOffset="3784.78">5905 804 0,'0'0'0,"0"-21"0,-21 0 15,21 0-15,0 0 16,0 0-16,21-1 16,1 22-1,-1 0-15,0 0 0,0 0 0,0 0 16,0 0-16,1 0 0,-1 0 15,0 0-15,0 22 0,21 20 16,-42 0-16,22-21 0,-22 22 16,21-22-16,-21 21 0,0-21 0,0 22 15,0-22-15,0 0 0,0 21 16,0-20-16,-21-22 31,21-22-15,-22 1-16,22 0 0,0 0 15,0-21-15,0 20 0,0-20 0,0-21 16,22 41-16,-1-20 16,21-21-16,-42 41 15,21 1-15,0 0 16,1 0-16,-1 0 0,21 0 0,-21 21 16</inkml:trace>
  <inkml:trace contextRef="#ctx0" brushRef="#br0" timeOffset="5122.81">6498 995 0,'0'0'0,"21"0"16,0 0 0,1 0-16,-1-21 0,0 21 15,21-43-15,-21 22 0,1 0 16,-1 0-16,0-21 0,21-22 15,-42 22 1,0 21-16,0-1 0,0 1 16,-21 21-16,0 0 15,0 0-15,0 0 16,-1 0-16,-20 43 0,21-22 16,0 21-16,21 0 15,0-20-15,-21 20 0,21 64 16,0-64-16,21 22 15,0-43-15,42 21 16,-41-42-16,20 0 0,-21 0 16,21 0-16,1 0 0,20-21 15,-20 0-15,-22 0 0,21-1 16,-21 1-16,22-21 0,-1-22 16,-21 22-16,0 0 15,0 21-15,-21-22 0,0 1 0,22 21 16,-22 0-16,0-1 0,0 1 15,0 42 1,0 1-16,0-1 16,-22 0-16,22 21 0,0 1 0,-21-1 15,21 0-15,-21 1 0,21-22 16,0 21-16,0 0 0,0-20 16,0-1-16,0 0 0,0 0 0,0-42 46,0 0-46,0 0 16,21-22-16,0 22 0,-21-21 0,22-1 16,-1 1-16,0 0 0,-21-1 15,21 1-15,0 21 0,0 0 0,-21 0 16,0-1-16,22 22 0,-1 0 16,-21 22-16,0-1 15,21 0-15,0 21 0,-21-21 16,21 43-16,0-22 0,1-21 15,-1 22-15,0-22 0,0 0 16,43 21-16,-43-42 16,0 0-16,21 0 0,-21 0 15,1 0-15,41 0 0,-42-21 16,0 0-16,1 0 0,20 0 16,-21-22-16,43-62 15,-43 83-15,21-41 16,-21 21-16,22-1 15,-43 22-15,21 21 0,0 21 32,-21 0-32,0 1 15,0-1-15,0 0 0,0 0 16,0 0-16,21-21 16,0 0-16,0 0 31,1-21-31,-1 0 15,-21 0-15,0 0 0,0-1 16,0 1-16,0 0 16,0 0-16,0 0 0,0 0 15,0-1-15,0 1 16,-21 21-16,-1 21 16,1 1-16,0-22 15,21 42-15,-21-21 0,0 43 16,0-22-16,-1 0 15,22 1-15,-21-1 0,21 43 16,0-64-16,0 21 0,0 22 16,0-43-16,0 0 0,43 0 15,-22-21-15,21 21 16,-21-21-16,22 0 0,-1 0 0,43-21 16,-43 0-16,21 0 15,-20 0-15,20-22 0,-20 22 0,-1-21 16,43-43-16,-43 43 0,-21-1 15,0 1-15,0 0 0,-21 21 16,0-64 0,-21 43-16,0 42 15,0 0-15,-21 42 16,-1-21-16,22 0 0,-21 64 16,21-43-16,21 1 0,-22 20 15,22-21-15,0 64 16,43-42-1,-22-43-15,21-21 16,1 0-16,-22 0 0,63-21 16,-41 21-16,20-21 0,-20-1 0</inkml:trace>
  <inkml:trace contextRef="#ctx0" brushRef="#br0" timeOffset="5836.17">10795 508 0,'0'-21'0,"0"42"0,0-63 16,0-1-16,0 22 0,21-42 16,-21 20-16,21 22 0,-21-42 15,0 42-15,0-1 0,21 1 16,-21 42-1,0 1-15,0-1 0,0 21 16,0 0-16,0 1 0,0 20 16,0 1-16,0-22 0,0 22 15,-21-1-15,0 1 0,0-1 16,0 1-16,21-1 0,-43 43 16,22-64-16,21 1 0,0-22 15,0 21-15,-21-21 0,21 0 16,0 1-16,-21-22 15,21-22-15,0 1 16,0 0-16,0-21 16,0-1-16,0 22 0,0-21 0,21-22 15,0 22-15,0 0 0,1-1 16,20 1-16,-21 0 0,21-1 16,1 22-16,-1 0 0,0 0 0,1 0 15,-1 21-15,0 0 0,1 0 16,20 21-16,-42 0 0,1 21 15,-1-20-15,-21 20 0,0 0 16,0 43-16,0-43 0,-21 1 16,-22-1-16,22-21 0,-21 21 15,-43 22 1,43-43-16,-22 0 16,43-21-16,0 0 0,21-21 31,21 0-31,0 0 0,0-22 15,1 22-15,20 0 0</inkml:trace>
  <inkml:trace contextRef="#ctx0" brushRef="#br0" timeOffset="6219.31">11557 889 0,'0'0'0,"21"0"0,0 0 15,0-21-15,1 0 16,-1 21-16,0-21 0,0-1 16,0 1-16,0 0 0,1 0 15,-1 0-15,0-22 0,0 22 16,0 0-16,0 0 0,1 0 0,-22 0 16,0-1-1,-22 22 1,1 22-16,0-1 0,0 0 15,0 21-15,-22-21 0,22 22 0,0-1 16,21 0-16,-21 64 16,0-63-16,21-22 0,0 21 15,0-21-15,0 0 0,21 22 16,0-22-16,64 0 16,-64-21-16,21 0 15,1 0-15,-1 0 0,0-21 16,64-21-16,-64 20 0,107-83 31,-107 62-31</inkml:trace>
  <inkml:trace contextRef="#ctx0" brushRef="#br0" timeOffset="6523.29">12573 360 0,'0'0'0,"0"-42"0,0-1 16,0 1-16,0 0 0,0-1 15,0 22-15,0 42 31,-21 0-31,21 22 0,0-22 16,-21 21-16,-1 1 0,1-1 16,0 0-16,0 22 0,-21 20 15,20-20-15,1-22 0,0 64 16,21-64-16,0 1 0,0-1 16,0 0-16,0 1 0,0 20 15,0-42-15,0 1 0,0-1 16,0 0-1,21-21-15,0 0 32,1 0-32,-1-21 0,-21 0 15,0-1-15,21 1 0,-21 0 16,0 0-16</inkml:trace>
  <inkml:trace contextRef="#ctx0" brushRef="#br0" timeOffset="7127.77">12255 635 0,'22'-21'31,"-1"21"-15,21 0-16,0-21 0,43 21 15,-43 0-15,43-21 16,-43-1-16,22 22 0,21-21 16,-43 0-16,0 0 0,1 21 15</inkml:trace>
  <inkml:trace contextRef="#ctx0" brushRef="#br0" timeOffset="7417.34">13568 275 0,'0'0'0,"0"-21"16,-21 42 15,-1 0-16,-20 1-15,21 20 0,-21 0 0,-85 85 16,63-63-16,-105 105 16,84-84-16,-296 232 15,212-169 1,105-84-16,-20-1 0,20 1 16</inkml:trace>
  <inkml:trace contextRef="#ctx0" brushRef="#br0" timeOffset="8444.01">1672 2138 0,'-21'-21'0,"-64"-43"31,64 43-31,42 21 31,0 0-15,22 0-16,-1 0 0,22 0 0,-22 0 16,21 0-16,22 0 0,0-21 15,21 21-15,21 0 0,0 0 0,148-21 16,-127 21-16,21-21 15,191-1-15,-169 22 0,232-21 16,-190 21-16,0 0 16,253-21-16,-253 21 0,21-21 15,233 21-15,-212-21 16,-21 0-16,0 21 0,21-22 0,-21 22 16,22-21-16,-22 21 0,0-21 15,21 0-15,212 0 16,-255 21-16,22-21 0,-42 21 15,21 0-15,-21-22 0,169 22 16,-191-21-16,-21 21 0,1 0 16,-22-21-16,-21 21 0,0 0 0,85 0 15,-128 0-15,64 0 16,-84 0-16,-22 0 0,43 0 16,-64 0-16,0 0 15,-21-21-15</inkml:trace>
  <inkml:trace contextRef="#ctx0" brushRef="#br0" timeOffset="8563.33">11917 1778 0,'-21'0'16,"-1"0"-1,1 0 1</inkml:trace>
  <inkml:trace contextRef="#ctx0" brushRef="#br0" timeOffset="9579.7">2476 2963 0,'0'-42'16,"0"21"-16,0 0 15,0 0-15,0-1 16,0 1-16,0 0 0,-21 21 15,0-21-15,0 0 0,0 21 0,-22 0 16,1 0-16,0 0 0,-1 0 16,1 0-16,-21 0 0,20 21 15,1 0-15,0 0 0,-64 43 16,42-1-16,22-20 0,-22 20 16,22 22-16,-21-1 0,-1 65 15,43-65-15,0 1 16,21 21-16,0-43 0,21-20 15,0-1-15,0 0 0,22-21 16,62 22-16,-41-43 16,-22 0-16,22 0 0,-22 0 0,22 0 15,-22-21-15,21-1 0,1 1 16,84-42 0,-106 20-16,1 22 0,-22-21 15,0 0-15,-21-1 0,0-20 16,-21 20-16,-43-41 15,22 41-15,0 22 0,-64-42 16,64 42-16,-22 21 0,1 0 16,20 0-16,22 0 15,0 0-15,0 21 0,21 0 0,0 64 16,0-43-16,21 0 16,0 1-16,0-1 0,0 21 0,22 43 15,-1-63-15,-21 84 16,0-43-16,-21-20 0,22 84 15,-22-63 1,-22 126-16,1-126 16,21-43-16,-21 22 0,0-1 15,0-20-15,0 20 0,21-42 16,-22-21-16,22-21 16,0-21-16,0 21 15,0-22-15,22-41 16,-22 20-16,21 1 0,0-22 0</inkml:trace>
  <inkml:trace contextRef="#ctx0" brushRef="#br0" timeOffset="10196.35">2857 3027 0,'0'0'0,"0"-21"15,0 42 1,0 0-16,0 0 15,-21 22-15,0-1 0,21 0 16,-42 85-16,21-84 0,21 20 16,-22 1-16,1-22 0,0 0 15,0 1-15,0 20 16,21-21-16,-21 1 0,21-22 16,0-42 15,0 0-31,21-1 0,-21 1 0,21 0 15,0-21-15,21-64 16,-20 64-16,20-22 0,-21 22 16,0-22-16,0 22 0,64-43 15,-64 64-15,-21 0 0,21 21 16,1 0-16,-22 21 0,21 43 16,-21-43-16,0 21 15,21 0-15,-21 22 0,0-22 0,0 1 16,21-1-16,-21 0 0,0 1 15,21-1-15,-21-21 0,21 0 0,64 43 16,-64-64 0,64 0-16,-43 0 15,1 0-15,41-21 0,-41-1 16,-1 1-16,21 0 0,-20-21 16,-1-1-16,-21 1 0,43-64 15,-43 43-15,-21-1 16,0 1-16,0-1 0,0 1 0,-42 20 15,20-20-15,-20 21 0,-43-22 16,43 43-16,0 0 0,-43 21 16,43 0-16,-22 21 15,43 0-15,0 0 0,21 0 16,0 22-16,0-22 0,21 85 16,0-64-16,0-21 15,1 0-15,20 1 0,85 20 16</inkml:trace>
  <inkml:trace contextRef="#ctx0" brushRef="#br0" timeOffset="10467.19">4678 2773 0,'0'0'0,"21"-21"0,-21 42 46,0 0-46,-21 21 0,0 1 16,-1-1-16,22 0 0,-21 22 0,-21 42 16,21-43-16,0 1 15,-1-1-15,22 1 0,-21-1 0,-21 22 16,42-43-16,-21-21 0,21 43 16,0-43-16,0 0 15,21-21 1,0 0-16,0-21 0,0 0 15,22-43-15,-1 22 0</inkml:trace>
  <inkml:trace contextRef="#ctx0" brushRef="#br0" timeOffset="10703.06">5122 2752 0,'21'-21'0,"-42"42"0,42-64 0,-21 65 15,0-1 1,0 0-16,0 0 0,0 64 15,0-43-15,0 0 0,0 22 16,0-22-16,0 22 0,-42 42 16,42-43-16,0 1 0,0-22 15,-21 0-15,21 1 0,0 20 16,0-42-16,0 0 0,0 1 16,-21-44 15,21 1-31,-21 0 15</inkml:trace>
  <inkml:trace contextRef="#ctx0" brushRef="#br0" timeOffset="10895.95">4487 3260 0,'0'0'0,"-21"0"0,0 0 0,0 0 16,42 0 15,21 0-31,-21 0 0,22 0 15,-1 0-15,0 0 0,22 0 0,-22-21 16,22-1-16,-22 22 0,64-21 16,-64 0-16,1 21 0,41-21 15,-63 21-15,22-21 16,-22 21-16</inkml:trace>
  <inkml:trace contextRef="#ctx0" brushRef="#br0" timeOffset="11767.45">11853 2117 0,'0'0'0,"43"-254"31,-22 211-31,-21 22 0,21-21 16,-21 0-16,21 20 0,-21-20 15,0 21-15,21 21 16,-21 21 0,0 0-16,0 0 0,0 22 15,0-1-15,0 0 0,-21 1 0,21 20 16,-21 1-16,-21 63 0,20-43 15,22 1-15,-21 21 0,0-21 16,0 20-16,0 1 0,-22 21 16,22 0-16,0 0 0,0 0 15,0 21-15,-43 128 0,43-107 16,0-21-16,-21 170 0,20-149 16,1 0-16,0 22 0,0-22 15,0 22-15,-22 168 16,43-168-16,0-1 0,-21 213 15,21-213-15,0 445 16,0-423-16,0-1 0,0 213 16,0-213-16,0 22 0,0 191 15,0-213-15,0 213 16,0-213-16,0 1 0,0 0 16,0 169-16,0-170 0,0 318 15,-21-359-15,21 126 16,0-148-16,0 233 15,0-275-15,0 0 16,0 63-16,0-105 0,0-1 16,0 1-16,0-43 0,0 21 15,0-63-15,0 0 16</inkml:trace>
  <inkml:trace contextRef="#ctx0" brushRef="#br0" timeOffset="12876.84">13906 2244 0,'0'0'0,"22"-43"31,-22 22-31,21 0 0,0 21 15,-21-21-15,0 0 0,0 0 16,0-1-16,0 1 16,-21 0-16,0 21 15,-1-21-15,1 21 0,-21 0 0,-22 21 16,22 0-16,0 0 0,-1 1 16,1 20-16,-85 85 15,85-85-15,-1 22 0,1-1 16,0 22-16,21-22 0,-1 1 15,1 42-15,21-43 16,0-20-16,0-1 0,21 0 0,43 43 16,-22-64-1,1 0-15,41-21 0,-41 0 16,20 0-16,-21 0 0,1-21 16,20 0-16,22-21 15,-43 20-15,1 1 0,-1 0 0,-21-21 16,0 21-16,-21-22 0,0 22 15,0-21-15,0 21 0,-42-22 0,21 22 16,0 0-16,-22 0 0,-41-22 16,41 43-16,22 0 0,-64 0 15,64 0-15,-42 0 16,63 22 15,21-1-31,21 0 16,-21-21-16,22 21 0,-1 21 0,0-20 15,-20-1-15,20 21 0,0-21 16,43 106-16,-64-84 16,-21 20-16,0 1 0,0-1 15,0 1-15,-21-1 0,-21 1 0,20 20 16,-20-20-16,-21 63 0,41-64 16,-20 1-16,21-22 15,0 0-15,0-20 0,-22 41 16,43-84 15,21-21-31,-21 20 0,22-20 16,-1 0-16,0-1 0,0-20 15</inkml:trace>
  <inkml:trace contextRef="#ctx0" brushRef="#br0" timeOffset="13763.33">14753 2074 0,'0'-21'156,"0"42"-94,0 1-62,0-1 0,-21 0 0,21 0 16,-21 21-16,21 1 0,-21 20 16,21-20-16,-22 20 0,1 22 0,0-22 15,21 1-15,-21-1 0,0 1 16,21-1-16,-21-20 0,21 20 15,-22-21-15,1 1 0,21-1 0,0-21 16,0 0-16,0 1 0,0-1 16,0-42-1,21 21 1,-21-22-16,22-20 0,-1 21 0,-21-21 16,21 20-16,0-20 0,-21 0 0,21-1 15,0 1-15,1 0 0,-1-43 16,0 64-16,0-21 15,21 20-15,-20 22 0,-1 0 16,0 22-16,0-1 16,0 0-16,22 64 0,-43-64 15,42 63-15,-21-41 16,0-22-16,22 42 0,-22-41 16,21 20-16,-21-21 0,22-21 15,-22 21-15,42 0 16,-20-21-16,-1 0 0,21 0 15,-20-21-15,-1 0 0,22-21 16,-43-1-16,0 22 0,0-63 16,0 20-16,-21 22 0,0-43 15,0 22-15,0-1 0,-21 1 0,0-22 16,0 43-16,-22-22 0,1-21 16,0 43-16,21 0 15,-22-1-15,22 43 0,-21 0 16,21 0-16,-1 0 0,1 0 15,21 22-15,-21-1 0,21 0 16,0 21-16,0-21 0,0 1 16,21 20-16,0-21 0,22 0 15,20 22-15,-42-43 0</inkml:trace>
  <inkml:trace contextRef="#ctx0" brushRef="#br0" timeOffset="14033.18">16404 2074 0,'0'0'0,"21"-21"0,0-21 16,-21 21-16,0 0 0,0 42 31,-21 0-31,0 0 0,21 21 16,-21 1-16,0-1 0,21 22 0,0-1 15,-21 1-15,-1 20 0,1 64 16,0-84-16,21-1 0,-21 1 15,21-22-15,0 22 0,-21-22 16,21-21-16,0 22 0,-21-22 16,21 0-16,0 21 0,21-42 15,0 0 1,0-21-16,0 0 0,0 0 0,1-22 16</inkml:trace>
  <inkml:trace contextRef="#ctx0" brushRef="#br0" timeOffset="14267.04">16785 2138 0,'0'0'0,"21"-42"0,0-1 0,1-20 16,-22 42-16,0-1 0,0 44 15,0-1-15,0 0 16,0 21-16,0 1 0,0-1 16,0 21-16,0 1 0,0-1 15,0 1-15,-22-1 0,22 22 0,-21-21 16,21-1-16,0-21 0,-21 22 15,21 21-15,0-64 0,0 21 16,0-21-16,0 0 0,-21-21 16,21 22-16,-21-22 15,0-22-15,21 1 16</inkml:trace>
  <inkml:trace contextRef="#ctx0" brushRef="#br0" timeOffset="14445.94">16214 2646 0,'-22'0'0,"44"0"0,-65 0 0,22 0 16,42 0 15,0 0-31,1 0 0,20 0 0,0 0 16,1 0-16,-1 0 0,21 0 15,-20 0-15,20-21 0,-20 21 0,62-43 16</inkml:trace>
  <inkml:trace contextRef="#ctx0" brushRef="#br0" timeOffset="15012.61">17441 2709 0,'0'0'0,"-21"0"0,21-21 47,21 21-31,0-21-16,-21 0 0,22 0 15,-22 0-15,21-1 0,-21 1 16,0 0-16,0-21 0,0 21 0,0-1 16,0-20-16,0 21 0,-43-43 15,22 64-15,0 0 16,0 0-16,-21 0 0,-64 43 15,85-1-15,-22 0 16,-20 43-16,20-21 16,-20 84-16,42-106 15,21-21-15,0 43 0,0-22 16,0-21-16,0 0 16,21-21-16,21 0 15,-21 0-15,22 0 0,-22 0 16,21-21-16,1 0 0,20-21 15,-21 21-15,-20-22 0,20 1 16,-21 0-16,21-1 0,1-84 16,-22 85-16,0-22 15,-21 43-15,0 0 0,0 0 16,0 42-16,0 21 16,0-20-16,-42 105 15,42-85-15,0 85 16,0-85-1,0 22-15,21-43 0,0 0 16,43 21-16,-43-42 16,0 0-16,21 0 0,-21 0 15,22 0-15,-22-21 0</inkml:trace>
  <inkml:trace contextRef="#ctx0" brushRef="#br0" timeOffset="15911.97">18055 2413 0,'0'-21'15,"0"42"-15,0-63 0,0 21 0,-21 42 16,21 21 0,-21-21-16,0 22 0,21 20 15,0-21-15,-43 85 16,43-105-16,0 20 16,-21 21-16,21-41 0,0-1 15,0 0-15,0 0 16,0-42 15,0-43-31,0 43 0,21 0 16,0-64-16,1 43 15,-1-21-15,0 20 0,21 1 0,-21 0 16,43-64-16,-43 85 16,0 21-16,0 0 15,-21 21-15,22 42 16,-22-20-16,21-1 15,-21 0-15,0 1 0,21 20 16,0-21-16,0 1 0,-21-22 16,21 0-16,1 21 0,-1-20 0,0-1 15,21-21-15,-21 21 0,43-21 16,-43 0-16,21 0 0,22 0 16,-22 0-16,1-21 0,20-22 15,64-41 1,-85 41-16,1 1 0,20-43 15,-20 43-15,-22-21 16,0 20-16,-21 1 0,0 21 16,0-64-16,-21 64 15,-22 0-15,22 21 16,0 0-16,-85 0 16,22 84-1,62-41-15,-20-1 0,0 43 16,21-43-16,-1 22 0,1-22 15,21 0-15,0 64 16,0-85-16,0 0 0,21 1 16,-21-1-16,22 0 0,41-21 15,-42 0-15,64 0 16,-64 0-16,0-42 16,0 20-16,22 1 0,-22-21 0,21-64 15,-21 64-15,1-22 16,20-63-16,-21 64 0,0-1 15,0-63-15,1 64 16,-22-1-16,21 22 0,-21 0 0,0-1 16,0 1-16,0 21 0,0 42 15,0 0 1,-21 21-16,-22 43 16,43-43-16,-21 64 15,21-42-15,0 20 0,0 43 16,0-63-16,0 105 15,42-42 1,-42-106-16,22 22 0,-1-22 16,0-21-16,0 21 0,43-21 15,-22 0-15,64-42 16,-85 21-16,21-22 0,1 22 16,-22-21-16</inkml:trace>
  <inkml:trace contextRef="#ctx0" brushRef="#br0" timeOffset="16150.36">19981 1990 0,'0'0'16,"0"-43"-16,21 1 0,-21 0 0,0 21 16,0-1-16,0 44 15,0-1-15,-21 0 0,21 21 16,-21 1-16,-21 84 16,42-85-16,0 21 0,0 1 15,-21-1-15,-1 128 16,22-128-16,0-20 0,0-1 15,0 0-15,0 1 0,0 20 16,0-42-16,0 1 0,0-1 16,22-21-1,-1 0-15,0 0 0,0 0 0,0-21 16,0 21-16</inkml:trace>
  <inkml:trace contextRef="#ctx0" brushRef="#br0" timeOffset="16746.89">20151 2625 0,'42'-21'16,"-21"21"0,0-22-16,0 1 15,1 21-15,-1-21 16,21 0-16,-21 0 0,0 0 16,1-1-16,-1 1 0,0 0 15,0-42 1,0 41-16,-21 1 0,-21 21 31,0 21-31,0 1 0,0-1 16,-22 21-16,-20 22 15,42-22-15,-22 0 0,1 22 16,42-22-16,0 43 16,0-64-16,0 0 0,0 0 15,21-21-15,0 0 16,22 0-16,-22 0 0,21 0 0,43 0 15,-22 0-15,-20-21 0,62-21 16,-41-1-16,-1 22 16,-20-21-16,20 0 0,-20-1 15,-1 1-15,21-43 16,22 1-16,-85 62 16,0 1-16,0 0 0,-21 21 31,-21 0-31,20 21 0,1-21 15,-21 21-15,21 22 0,0-22 16,-1 0-16,22 21 0,0-20 0,0 20 16,0-21-16,22 21 0,20 22 15,-21-43-15,0 21 0,0-20 16,1-1-16,20 42 16,-42-42-16,0 1 0,0-1 15,-21-21 16,0 0-15,-22 0-16,22 0 0,-21-21 0,-1 21 16,1-22-16,-21 22 0,-1 0 0</inkml:trace>
  <inkml:trace contextRef="#ctx0" brushRef="#br0" timeOffset="17532.25">2455 4403 0,'0'0'0,"-42"-21"0,0 21 0,-1 0 15,-41-22 1,41 22-16,1 0 0,0 0 0,20 0 15,-20-21-15,0 21 16,21 0-16,42 0 16,0 0-1,42 0-15,1 0 0,21 0 0,20 0 16,1 0-16,21 0 0,127 0 16,-127 0-16,21 0 0,128-21 15,-128 21-15,127-21 16,-148 21-16,21-21 0,106 21 15,-127 0-15,85 0 16,-128 0-16,1 0 0,-21 0 16,-22 0-16,0 0 0,1 0 15,-22 0-15,-21 21 16</inkml:trace>
  <inkml:trace contextRef="#ctx0" brushRef="#br0" timeOffset="18407.33">13377 3493 0,'0'0'15,"-21"0"-15,-21 0 0,-1 21 0,1-21 16,0 21-16,21-21 0,-64 21 16,64-21-16,0 0 0,-1 0 15,22 21-15,22-21 16,20 0-16,0 0 0,22 0 16,-1 0-16,22 0 0,232 0 15,-168 0-15,-1-21 16,42 21-16,1 0 0,486-21 15,-423 0-15,0 21 16,21 0-16,0 0 0,572-21 16,-572 21-16,0-22 15,-21 1-15,22 21 16,676-42-16,-740 42 16,-22-21-16,1 21 0,-43 0 15,318-21 1,-403 21-16,1 0 15,-22 0-15,0-22 0,1 22 16,-43-21 0,-22 21 15,1-21-31,0 21 16</inkml:trace>
  <inkml:trace contextRef="#ctx0" brushRef="#br0" timeOffset="19649.02">148 5927 0,'0'0'0,"-42"0"0,-22 0 0,22 0 16,42 21 15,63-21-15,1 21-16,21-21 15,-1 0-15,107 0 16,-85 0-16,-22 0 0,1 0 15,0 0-15,-1 0 0,1 0 16,-22 0-16,22-21 0,21 21 16,-64 0-16,1-21 0,-1 21 15,-21 0-15,-21-21 16,-21 21-16,0 0 16,-22 0-16,1-22 0,0 22 0,-22 0 15,22 0-15,0 0 0,-64 0 16,63 0-16,1-21 0,21 21 15,0 0-15,0 0 16,21-21-16,21 21 16,0 0-16,0-21 15,21 21-15,-20 0 0,20 0 16,0 0-16,43 0 0,-43 0 16,1 0-16,-22 21 0,21-21 15,-21 21-15,-21 22 0,0-1 16,0-21-16,0 0 0,-21 0 15,0 22-15,-21-22 0,-43 42 16,43-41-16,-1 20 16,1-21-16,0 0 0,-43 22 15,64-43-15,-22 21 0,1-21 16</inkml:trace>
  <inkml:trace contextRef="#ctx0" brushRef="#br0" timeOffset="20279">1884 5842 0,'0'0'0,"-21"-21"0,-1 21 16,22-21-16,-21 0 15,0-22-15,21 22 0,0 0 16,0 0-16,0 0 16,42-64-16,-20 64 15,20 0-15,-21-1 0,0 1 16,0 21-16,43 0 0,-43 0 16,21 0-16,-20 0 0,20 21 15,0 1-15,-21-1 0,22 21 16,-22-21-16,0 22 0,-21-1 15,0 0-15,0-21 0,0 22 16,0-1-16,-21-21 0,0 22 0,-22-1 16,22-21-16,0-21 0,0 0 15,21 21-15,-21-21 0,0 0 16,21-21-16,-22 0 0,22 0 16,0-22-16,0 22 15,0-42-15,0 20 16,22-41-16,-1 41 0,63-62 15,-62 62 1,62-20-16,-63 42 0,22-1 16,63-20-16,-64 42 15,-21 0-15,21 0 0,-20 0 0,20 0 16,0 21-16</inkml:trace>
  <inkml:trace contextRef="#ctx0" brushRef="#br0" timeOffset="20626.83">2752 5694 0,'0'0'0,"0"21"0,0 21 16,21-20-16,-21-1 0,21-21 16,0 0-16,21 0 15,-20-21-15,-1-1 0,21-20 16,-21 21-16,22 0 0,-22 0 16,0-22-16,21-41 15,-42 41-15,0 22 0,0 0 16,0 0-16,0-22 15,-21 43-15,-42 0 16,41 0 0,-83 64-16,83-43 15,1 21-15,-21 1 0,21-1 16,0 85-16,21-106 16,0 22-16,0-1 0,0-21 15,63 43-15,-42-64 16,22 0-16,-22 0 0,21 0 15,-21 0-15,64 0 16,-43-22-16,1 1 0,-1-21 0,0 21 16,1-22-16,41-41 0</inkml:trace>
  <inkml:trace contextRef="#ctx0" brushRef="#br0" timeOffset="21283.51">3662 4995 0,'0'-21'16,"0"42"-16,0-84 0,0 42 0,-21 42 31,21 0-31,-22 21 0,1-20 0,21 41 16,-21 22-16,0-43 15,0 64-15,21-43 0,0-20 16,-21 84-16,-1-85 16,22 0-16,0 22 0,0-22 0,0 1 15,0 41 1,0-63-16,22-21 15,-1 0-15,63 0 16,-62-21-16,20 0 0,-21 0 16,0-21-16,22 20 0,20-62 15,-42 41-15,0 1 0,1 0 16,-1 21-16,0-22 0,0-63 16,0 85-16,-21 0 0,21 0 15,-21 42 1,0 0-1,0 0-15,0 22 16,0-22-16,-21 0 0,21 21 16,0 22-16,0-43 15,0 21-15,0 1 0,0-1 16,0-21-16,43 0 0,-43 1 16,21-22-16,0 0 0,0 0 15,21 0-15,1-22 0,-22 1 16,0 0-16,43-21 15,-43-1-15,21-41 16,-21 41-16,-21 22 0,21-21 16,-21 21-16,22-64 15,-22 64-15,0 42 32,-22 0-32,22 0 15,-21 1-15,21 20 0,0 43 16,0-43-16,0-21 15,0 43-15,0-43 16,0 21-16,0-21 0,21 0 16,22 1-16,-22-22 15,21 0-15,-21 0 0,1 0 16,-1-22-16,0 22 0,0-21 0,0 0 16</inkml:trace>
  <inkml:trace contextRef="#ctx0" brushRef="#br0" timeOffset="21616.68">4720 5461 0,'0'-21'15,"0"42"-15,21-63 0,-21 21 0,0-1 16,21-20-16,1 21 0,-1 0 16,0 21-16,0 0 15,0 0-15,0 0 0,1 0 16,-1 0-16,0 21 0,0 0 16,0 0-16,0 0 0,1 1 0,-1 41 15,0-21-15,-21-20 16,21 20-16,-21 0 0,0 1 0,0 20 15,0-42-15,0 0 16,-21 22-16,0-43 16,21 21-16,-21-21 0,21-21 15,0 0-15,-22 21 16,22-43-16,0 22 0,0 0 16,0-21-16,0 20 0,22-20 0,-22 0 15,21-1-15,21-20 16,-21 42-16,0-43 15,22 43-15,-22 0 0,21 0 16,-21 0-16,22 21 0,-1 0 16,-21 0-16</inkml:trace>
  <inkml:trace contextRef="#ctx0" brushRef="#br0" timeOffset="22099.34">5609 5334 0,'-21'0'31,"21"21"-31,0 0 16,0 1-16,0-1 15,0 0-15,0 0 16,0 0-16,0 22 0,0-22 0,-21 0 16,21 0-16,0 0 0,-21 22 15,21-22-15,0 0 0,0 0 16,0 0-16,0 0 0,-22 1 15,22-1-15,0-42 32,0-1-32,0 1 0,0 0 15,0 0-15,0 0 0,0-22 16,0 1-16,0 0 0,22-1 0,20-41 16,0 41-16,-21 1 15,22 0-15,-22-1 0,21 1 0,22-21 16,-22 41-16,-21 22 0,43 0 15,-43 0-15,0 22 16,0-1-16,0 21 0,1 0 16,-22 85-16,0-84 15,0-22-15,0 21 0,0 1 16,0-1-16,-22 21 0,1-41 16,21-1-16,-21 0 0,21 0 15,0 0 1,0-42-1,21 21-15,0-21 16,1 0-16</inkml:trace>
  <inkml:trace contextRef="#ctx0" brushRef="#br0" timeOffset="22438.98">6646 5249 0,'21'-21'0,"-42"42"0,64-63 15,-22 21-15,-21 0 0,0 0 16,0-1-16,-21 22 15,-1 0-15,1 0 16,-21 22-16,21-1 0,0 0 0,-22 0 16,22 0-16,0 0 0,21 1 15,-21-1-15,21 0 0,0 0 16,0 0-16,0 0 0,21 1 16,0-22-16,0 21 15,0-21-15,22 21 0,-1 0 0,-21 0 16,0-21-16,22 21 15,-22 1-15,-21-1 0,0 0 16,0 0-16,0 0 16,0 0-16,0 1 0,-21-22 15,0 21-15,-1-21 0,1 0 0,0 21 16,0-21-16,0 0 0,0 0 16,-1 0-16,1 0 0,0-21 15,0 0-15,0-1 0,-22 22 16</inkml:trace>
  <inkml:trace contextRef="#ctx0" brushRef="#br0" timeOffset="22661.88">3768 5165 0,'-22'0'16,"44"0"-16,-65 0 0,43-21 15,21 21-15,22 0 0,-22-22 16,21 22-16,1-21 0,62 0 16,-62 0-16,20 21 15,-20-21-15,20 21 0,64-21 16,-85 21-16,1-22 0,-22 22 16</inkml:trace>
  <inkml:trace contextRef="#ctx0" brushRef="#br0" timeOffset="23063.09">8128 4784 0,'0'0'0,"21"-21"16,-21-1-16,21 1 0,-21 0 15,21 21-15,-21 21 16,22 22-1,-22-22-15,0 21 0,0 22 0,0-22 16,0 21-16,0-20 16,-22 63-16,1-43 0,21-21 15,-42 85-15,21-84 16,21-22-16,-21 21 0,21-21 16,-22 43-16</inkml:trace>
  <inkml:trace contextRef="#ctx0" brushRef="#br0" timeOffset="23871.31">7832 5419 0,'0'0'0,"-43"-21"0,22 21 0,0 0 0,-21-22 16,42 1 0,21 21-1,0 0-15,21-21 0,1 21 0,-1 0 16,85-21-16,-64 0 15,1 0-15,21 21 0,-22-22 0,1 1 16,63-42-16,-64 42 0,1-22 16,-1 1-16,-21 0 15,1-1-15,20-84 0,-63 85 16,0 21-16,0-22 0,0 22 16,-21 21-1,0 0-15,0 0 0,0 0 0,-1 21 16,1 1-16,-21 62 15,21-20-15,0-22 0,-1 85 16,1-63-16,21-22 0,-21 21 16,21-20-16,0 20 0,0-20 0,0-1 15,0 0-15,0 1 0,0 41 16,0-63-16,0 1 16,21-44-1,0 1 1,1 0-16,-1 0 0,0-21 15,0 20-15,0 1 0,64-85 16,-64 64-16,0 0 16,0 21-16,1-22 0,-1 22 15,21-21-15,-21 42 16,0 0 0,-21 63-16,0-42 15,0 1-15,22 41 0,-22-42 16,21 0-16,-21 22 15,21-22-15,-21 0 0,21 0 0,0 0 16,0 1-16,1-1 0,20 0 16,0-21-16,-21 0 0,43 0 15,-22 0-15,-21 0 0,22 0 16,-1-21-16,0 0 0,22-1 16,-22 1-16,1 0 0,-1-21 15,-21 21-15,21-1 0,-20-20 0,20 21 16,-21-21-16,-21 20 0,0 1 15,21-21-15,-21 21 0,0 0 16,-21 21-16,0 0 16,0 0-16,0 21 0,-1 0 0,1 0 15,0 21-15,21-20 0,-21 20 16,21-21-16,0 0 16,0 43-16,21-64 0,0 21 15,0-21-15,1 0 0,20 0 16,0 0-16,43 0 15,-43 0-15,1 0 0,62-21 16,-41 0-16,84-22 16,-127 43-16,22-21 0</inkml:trace>
  <inkml:trace contextRef="#ctx0" brushRef="#br0" timeOffset="24731.69">783 7387 0,'0'0'15,"0"21"-15,-21-21 0,21 22 0,-21-22 16,42-22 15,0 1-31,0-21 0,0 21 16,-21 0-16,22-1 15,-22-20-15,21 21 0,-21-21 16,0 20-16,0 1 0,0-42 16,-21 42-16,-43-1 15,43 1-15,-21 21 0,-22 0 16,22 0-16,-43 43 16,43-1-16,-1-21 0,1 43 0,0-22 15,-1 0-15,-20 128 16,63-128-16,0 0 15,0 1-15,0-1 0,42 43 16,-21-64-16,1-21 16,20 0-16,0 0 0,1 0 15,41-21-15,-41 21 16,-1-22-16,0-20 0,1 21 0,-1 0 16,21-64-1,-41 43-15,-1-1 0,42-41 16,-63 41-16,64-62 15,-64 83-15,21 22 16,0 0-16,0 22 0,-21-1 16,0 0-16,0 21 0,21 43 15,-21-43-15,0 1 0,22 41 16,-22-41-16,0-22 0,0 21 16,0-21-16,0 0 0,21 1 15,0-1-15,0 0 0,43-21 16,-43 0-16,21 0 0,43 0 15,-22-21-15,-20 0 16,62-22-16,-41 22 0</inkml:trace>
  <inkml:trace contextRef="#ctx0" brushRef="#br0" timeOffset="25194.23">2074 7091 0,'0'0'0,"0"-21"0,0 0 0,0-1 0,-21 22 16,0 0-16,-21 0 15,-1 0-15,22 0 0,-21 22 16,-1-1-16,1 0 0,-64 64 16,64-43-16,0 21 0,-1-20 15,1 20-15,21-20 0,-22 62 16,43-62-16,0-22 0,0 21 16,0-21-16,64 64 15,-43-85-15,64 0 16,-64 0-16,21 0 0,43-42 15,-43 21-15,43-43 16,-43 22-16,-21-1 16,22 1-16,-22-21 0,21-1 15,-21 1-15,1-1 0,-1 1 0,-21-1 16,21-63-16,-21 64 16,0 20-16,0-20 0,0 42 15,0-1-15,-21 44 16,-22 62-1,22 1 1,21-22-16,0-20 0,-21 168 16,21-168-16,0 84 15,0-85-15,0 0 0,42 22 16,-20-43-16,-1 0 0,0 0 16,21 1-16,-21-22 0,64 0 15,-21 0-15,-22 0 0,64-43 16</inkml:trace>
  <inkml:trace contextRef="#ctx0" brushRef="#br0" timeOffset="25694.31">3027 7281 0,'0'0'0,"21"-42"0,-21 0 0,0 21 0,0-1 16,0-41-16,-42 21 16,20 20-16,1 22 15,-21 0 1,21 0-16,-22 0 0,-20 0 15,42 43-15,-22-22 0,1 0 16,21 21-16,-21 1 0,-22 63 16,43-64-16,-21 21 0,20-20 15,22-1-15,0 0 0,0 1 0,0-22 16,0 21-16,0-21 0,0 1 0,22-1 16,-1-21-16,0 0 0,42 0 15,-41 0-15,20 0 0,0 0 16,1-21-16,-22-1 0,63-41 15,-41 21-15,-22-1 0,42-84 16,-41 64-16,-1-1 16,0 1-16,0-1 0,0 1 15,0-85-15,1 105 0,-22-20 16,0-1-16,0 43 16,0 0-16,0 42 15,0 21 1,0 1-16,0-1 0,-43 64 15,43-64-15,-21 64 16,21-42-16,0-1 0,0 22 16,0-43-16,0 0 0,0 43 15,0-64-15,21 0 0,0 22 16,1-43-16,20 21 16,-21-21-16,43-21 15,-43 21-15,0-21 0,21-1 16</inkml:trace>
  <inkml:trace contextRef="#ctx0" brushRef="#br0" timeOffset="26059.98">3492 7239 0,'0'0'0,"0"-21"0,-21 0 0,0 0 16,21-1-16,0 1 0,0 0 15,0 0-15,21 0 16,0 0-16,1-1 0,20 1 0,0 21 15,1 0-15,-1 0 0,0 0 16,1 0-16,-1 0 0,43 43 16,-64-22-16,21 0 0,-21 21 15,-21 1-15,0-22 0,0 63 16,0-62-16,0 20 0,0 21 16,-21-41-16,0-1 0,-21 21 15,20-42-15,1 21 16,0-21-16,0-21 15,21 0 1,0 0-16,0 0 0,0-1 0,0-20 16,0 21-16,0-21 0,42-85 15,-21 84-15,1 22 16,-1-21-16,21-1 0,-21 22 16,0 0-16,1 21 0,-1-21 15,0 21-15,21 0 0</inkml:trace>
  <inkml:trace contextRef="#ctx0" brushRef="#br0" timeOffset="27029.32">4297 7218 0,'0'0'0,"21"21"31,0-21-31,0-21 0,0 0 16,1 21-16,-1-21 0,0-1 0,42-20 15,-41 21-15,20-21 16,-21 20-16,0 1 16,-21-21-16,0 21 15,-21 21 1,0 21-16,0-21 0,0 21 0,-1 0 16,-20 0-16,21 22 0,0-22 15,0 21-15,-22 22 16,22-22-16,21 0 0,0-20 15,0 20-15,0 43 16,21-64-16,0-21 0,43 42 16,-43-42-16,64 0 15,-43 0-15,0 0 0,107-63 16,-107 20-16,21 22 0,-20 0 16,-1-21-16,85-64 15,-106 63-15,22 1 0,-22 0 16,-21 21-16,0-1 15,0 1-15,-21 21 16,-1 0-16,1 0 0,-21 21 16,21-21-16,0 22 0,-1-1 15,1 0-15,21 21 0,0-21 0,0 1 16,0-1-16,0 42 0,21-42 16,1 1-16,-1-1 0,0 0 15,-21 0-15,42 21 0,-21-42 16,-21 22-16,-21-22 31,0-22-15,0 22-16,0 0 15,0-21-15,-1 21 0,-20 0 16,21 0-16,0 0 0,0 0 16,-1 0-1,22 43-15,0-22 16,22 0-16,-1-21 15,0 0-15,0 21 0,0-21 0,22 0 16,20 0-16,-42 0 0,43 0 16,-22 0-16,-21-21 15,0 0-15,22 21 0,-22-21 0,21-1 16,1-20-16,-1 21 0,-21-21 16,0 20-16,0 1 0,1-21 15,41-64-15,-63 85 16,0 0-16,0 0 15,0-1-15,0 1 0,-21 21 16,0 0-16,-22 0 16,22 0-16,0 21 0,21 22 15,0-22-15,0 42 16,0-20-16,0-22 0,21 0 16,-21 21-16,21 22 15,-21-22-15,0-21 16,0 1-16,0-1 0,0 0 15,-21-21-15,21 21 0,-42-21 16,21 0-16,0 0 0,-1 0 16,1-21-1,21 0-15,-21 21 0,21-21 16,0-1-16,0 1 0</inkml:trace>
  <inkml:trace contextRef="#ctx0" brushRef="#br0" timeOffset="28140.9">6498 7154 0,'0'0'0,"21"0"15,22 0-15,-22 0 0,0 0 16,42-21-16,-41 0 16,41 0-16,-42 0 15,85-85 1,-106 85-16,21-22 0,-21 22 15,21-21-15,-21-64 16,0 64-16,0 21 0,0-22 16,-21 43-1,0 0-15,0 21 0,0 1 16,0-1-16,-22 85 16,22-64-16,0 0 0,0 22 15,21-22-15,0 106 16,42-105-1,-21-22-15,85 42 16,-64-63-16,-20 0 16,62 0-16,-41 0 0,-22 0 15,63-42-15,-62 21 16,41-64-16,-42 64 16,-21 0-16,21-64 15,-21 64-15,0-64 16,-21 43-16,0 0 0,-42-43 15,41 64-15,-20 0 0,21-22 16,-21 43-16,20-21 0,-41 21 16,21 0-16,20 0 0,1 0 0,21 21 15,0 0-15,0 22 16,21-22-16,1-21 0,105 42 16,-85-42-16,21 0 15,-20 0-15,20 0 0,43 0 16,-42 0-16,168-42 15,-168 21 1,21-22-16,-43 22 0,-21 0 16,21-42-16,-42 41 0,0-20 15,0 21-15,0 0 0,0 0 16,0-1-16,0 1 0,0 0 0,-21 21 31,21 21-31,0 0 16,-21 1-16,21 20 0,-21 21 15,0-20-15,21 63 16,0-64-16,0 127 16,0-105-16,0-1 0,0 85 15,0-84-15,0-1 0,0 22 0,0-21 16,0-1-16,0 106 16,0-20-1,0-107-15,0-21 0,0 85 16,0-85-16,21 21 15,-21-20-15,0-44 32,0 1-32,0 0 0,0-21 0,0 21 15,0-22-15,0 1 0,0 0 16,-21-1-16,21 1 0,-21-22 0,21 1 16,0-1-16,0-84 15,21 64-15,0 20 0,0 1 0,21-1 16,-20 1-16,62-43 15,-41 63-15,-1 1 0,43-43 16,-43 64-16,43-42 16,-64 42-16,21 21 0,-21-22 0,43 22 15,-43 0-15,0 0 16</inkml:trace>
  <inkml:trace contextRef="#ctx0" brushRef="#br0" timeOffset="30035.89">1587 8657 0,'0'0'0,"-21"-42"0,0 21 16,0 0-16,0-22 0,0 22 0,-1 0 16,-20-43-16,21 43 15,0-21-15,-22 21 0,22 0 16,-21 21-16,21 0 0,-22 0 15,22 0-15,-42 63 16,20-42-16,22 22 0,0-1 16,-21 21-16,21-20 0,-1 20 0,1 1 15,21 20-15,0-20 0,-21 63 16,21-64-16,0-20 0,0 20 16,21-20-16,43 41 15,-22-63-15,0-21 0,1 0 16,-1 0-16,22 0 0,84-21 15,-85 0-15,-20 0 16,20-21-16,-21 20 0,85-105 16,-105 64-16,-1-1 15,0 1-15,-21-1 16,0 1-16,-21-64 0,-22 63 0,22 1 16,-21-1-16,0 22 0,-1 0 15,-84-43 1,85 85-16,0 0 0,-1 42 15,1-20-15,21 20 0,-43 43 16,43-22-16,0 64 16,21-63-16,0 20 0,0 1 15,0-22-15,0 1 0,63 63 16,-41-85-16,-1 1 0,63 20 16,-41-42-16,84 22 15,-85-43-15,0 0 0,1 0 16,-1-22-16,0 1 0,43-21 15,-64 21-15,22 0 16,-22-22-16,0 1 0,0 0 16,21-43-16,-42 43 0,22-1 15,-22 22-15,0-21 0,0 21 16,0-1-16,0 44 16,0-1-1,0 21-15,0-21 0,0 22 0,0-1 16,0-21-16,0 21 15,0-20-15,0 20 0,0 0 16,0-21-16,0 1 0,0-1 16,21-21-16,0 0 15,0 0-15,0-21 16,0-1-16,1 1 16,-22 0-16,21 0 0,0-21 0,0-22 15,0 22-15,22-22 16,-22 22-16,-21 21 0,42 0 15,-21 42 1,-21 0-16,21 0 0,-21 21 16,22 22-16,-22-43 15,0 43-15,21-22 0,-21-21 16,21 0-16,0 0 0,-21 1 0,21-22 16,22 21-1,20-21-15,-42 0 0,22-21 16,-22-1-16,21 1 15,-21 0-15,22 0 0,20-64 16,-42 43-16,22-22 0,-22 22 16,0-21-16,0-1 0,-21-63 15,0 64-15,0-1 0,0-42 16,0 43-16,0 42 0,0-22 16,0 22-16,0 42 15,0 22 1,0-22-16,0 21 0,0 0 0,0 1 15,0-1-15,0 0 0,0 1 0,0 20 16,0-20-16,0 105 16,21-106-16,0 0 15,-21-20-15,22 20 0,-1-21 0,0 0 16,0 0-16,0 1 0,0-22 16,64 0-16,-64 0 15,22 0-15,20-43 0,-42 22 16,0 0-16,1 0 15,-1-22-15,0 22 0,21-63 16,-42 62-16,0-20 0,0 0 16,0 63-1,0 0 1,0 0-16,-21 0 0,21 1 16,0-1-16,-21 0 0,21 0 15,0 0-15,0 0 0,0 1 16,21-22-16,0 0 0,0 0 15,1 0-15,-1 0 0,21 0 0,-21 0 16,22-22-16,-1 1 0,0 0 16,1 0-16,-22 0 0,21 0 0,22-43 15,-43 22 1,-21 21-16,21-22 0,0 1 16,-21 21-16,-21 42 31,0 0-31,21 0 0,-21 22 0,21-1 15,0 0-15,0 1 16,0 20-16,0 1 0,0 41 16,0-41-16,42 148 15,0-128-15,-21 1 0,1-22 16,20 107-16,-21-86 0,-21 65 16,0-65-16,0 1 0,-21 63 15,-21-84-15,20-1 0,-20 1 16,0-22-16,21 0 15,-64 22-15,43-43 0,-1-21 16,-63 0-16,64 0 0,0-21 0,-43-22 16,43 22-16,-1 0 15,1-21-15,0-1 16,21 22-16,-22-63 0,22 20 0,21 22 16,0-1-16</inkml:trace>
  <inkml:trace contextRef="#ctx0" brushRef="#br0" timeOffset="30450.65">4466 8382 0,'0'-21'0,"21"-106"31,0 106-31,22 0 0,-22-1 0,0 1 0,0 21 16,22 0-1,20 43-15,-63-22 16,0 21-16,21 64 15,0-64-15,-21 22 0,0 42 16,0-43-16,0 1 0,0 41 16,-21-41-16,0-1 0,0-20 15,21-1-15,-64 85 16,64-106-16,22-21 31,-1-21-31,-21-21 16,0 21-16,21-22 0,-21 22 0</inkml:trace>
  <inkml:trace contextRef="#ctx0" brushRef="#br0" timeOffset="30744.49">4657 8488 0,'0'-64'15,"0"128"-15,-22-170 0,1 43 0,21-1 16,0 22-16,0-64 0,0 64 16,0-1-16,0-20 0,21 42 15,1-1-15,-1 1 16,21 0-16,0 0 0,64 21 0,-63 0 15,20 0-15,-21 0 0,22 21 16,-22 21-16,1 1 0,-1-1 16,-21 0-16,0 1 0,-21 126 15,-21-127-15,-21 1 16,21-1-16,-22 0 0,1 1 0,-43 20 16,43-42-16,0 1 0,-22-1 15,22 0-15,-1-21 16,43 21-16,22-21 15,-1 21 1,0-21-16,0 0 0,0 0 16,43 21-16</inkml:trace>
  <inkml:trace contextRef="#ctx0" brushRef="#br0" timeOffset="31229.21">5482 8763 0,'0'0'0,"21"-21"0,-21 0 0,21 21 15,-21-21-15,0-22 16,0 1-16,0 21 0,0-22 16,-21 1-16,0 0 15,0 21-15,0-1 0,0 1 16,-1 21-16,-41 43 16,63-22-16,-21 0 0,0 0 15,-1 21-15,1 1 0,0 20 16,21-20-16,-21-1 15,21 21-15,0-20 0,0-22 16,0 0-16,0 0 0,0 0 16,21 1-16,0-22 0,0 0 15,22-22-15,-1 22 16,0-42-16,-20 0 16,-1 21-16,42-43 0,-42 22 15,22-64 1,-22 85-16,-21-22 0,0 22 0,21 0 15,0 21-15,-21 21 16,0 0-16,0 1 16,0-1-16,0 0 0,0 42 15,0-41-15,0 20 0,-21 0 16,21 1-16,0-22 0,0 0 16,0 0-16,21 0 15,0-21-15,1 0 0,62 0 16,-63-21-16,22 0 15,-22 0-15,0 0 0,0-1 16,0 1-16</inkml:trace>
  <inkml:trace contextRef="#ctx0" brushRef="#br0" timeOffset="31548.02">5927 8509 0,'0'-21'0,"0"42"0,0-63 0,0 21 0,0-1 16,21 22-1,0 0-15,0 0 16,0 22-16,0-1 0,1 0 15,-1 0-15,42 43 16,-42-43-16,1 42 16,-22-42-16,21 64 15,-21-64-15,0 0 0,0 22 16,0-22-16,0-42 31,0 0-31,0-1 16,0 1-16,0-21 0,0 21 15,0-22-15,21 22 0,-21-21 16,42-43-16,-21 43 0,-21 21 0,22-22 16,-1 22-16,0 0 15,21-21-15,-21 21 0,1-1 16,20 22-16,-21 0 16,0 0-16,-21 22 15</inkml:trace>
  <inkml:trace contextRef="#ctx0" brushRef="#br0" timeOffset="32503.48">6562 8615 0,'0'0'0,"21"0"15,0 0-15,0 0 0,0 0 16,0 0-16,1 0 0,20-21 0,0 0 16,-42-1-16,21 1 0,1 0 15,-1 0-15,-21 0 16,0 0-16,0-1 0,0 1 15,-21 21-15,-1 0 0,1 0 0,-21 0 16,21 0-16,-64 43 16,64-22-16,0 0 15,0 21-15,21-21 16,-22 22-16,22-1 0,0 0 16,22 22-1,-1-43-15,21 0 0,-21 0 0,22-21 16,84 0-1,-85 0-15,0-21 0,64-21 16,-85 21-16,85-43 16,-85 22-16,22 21 0,-22-22 15,0 22-15,21-85 16,-42 85-16,21 0 0,-21-21 16,0 63-1,0 0-15,0 0 16,-21 0-16,21 1 0,-21-1 0,0 42 15,21-42-15,0 1 16,0 20-16,0-21 0,-21 0 16,21 22-16,0-22 0,0 0 0,0 0 15,0 0 1,0-42 0,21 0-16,-21 0 15,0 0-15,21-1 0,0 1 16,0 0-16,1-42 15,-1 41-15,0-20 0,42-43 16,-63 64-16,22 21 0,-1-21 16,0 21-16,0 21 15,-21 0-15,21 1 0,-21 20 16,0-21-16,21 0 0,-21 0 16,22 22-16,-1-22 0,0 21 15,0-21-15,21-21 0,1 43 16,-22-43-16,85 0 15,-64 0-15,-21 0 16,22-21-16,-22-1 0,21 1 0,43-42 16,-64 20-1,0 22-15,0-21 0,0 0 16,43-128-16,-43 86 0,-21 20 16,42-63-16,-20 64 15,-1-86 1,-21 107-16,0 21 0,0 0 15,0 42-15,-21 0 16,-1 0-16,-20 64 16,21-22-16,0 128 15,21-128-15,0-20 0,0 20 16,0 1-16,21 63 16,-21-85-16,21-21 0,21 64 15,-20-64-15,-1-21 16,0 21-16,0-21 0,21 0 15,-20 0-15,-1-21 0,0 0 16,-21 0-16,21 0 0,0-1 16,0 1-16,1-21 0,-22 21 15,21-22-15</inkml:trace>
  <inkml:trace contextRef="#ctx0" brushRef="#br0" timeOffset="32683.38">8340 8128 0,'0'0'16,"-43"0"-16,1 0 0,-22 0 15,86 0 1,-1 0-16,0 0 0,21-21 16,-21 21-16,128-42 15,-1 20 1,-85 22-16,1-21 0,42 21 16,-64 0-16,0 0 0,-21 0 15,-21 21-15</inkml:trace>
  <inkml:trace contextRef="#ctx0" brushRef="#br0" timeOffset="33368.01">5461 9610 0,'0'-21'15,"0"42"-15,-21-85 0,21 43 0,0 0 0,0 0 0,-21 0 16,21 42 0,0 21-16,0-21 15,0 22-15,42 62 0,-21-62 16,-21 20-16,21 43 0,0-64 16,-21 1-16,0 20 0,0-20 15,0-1-15,0 43 0,0-43 16,0-21-16,-42 43 0,42-43 15,-21 0-15,21 0 16,0 0-16,-21-21 0,0 0 0,-1 0 16,1-21-16,0-21 15,0 21-15,21-22 0,0 22 16,0-21-16,0-1 0,21-20 16,0 21-16,22 20 0,20-41 15,-21 21-15,22 42 16,-22-22-16,22 22 0,-1 0 0,43 0 15,-42 22-15,-22-1 0,21 21 16,-41-21-16,-1 0 0,-21 22 16,0-22-16,0 21 0,0-21 15,-43 22-15,22-1 0,-21-21 0,-106 85 16,84-85-16,22 22 16,-64-1-16,64-42 15,-22 21-15,22-21 16,21 0-16,21-21 0,0 0 15,21-43 1,21 43-16,1 0 0,-22-21 16,42 20-16,-20-20 0</inkml:trace>
  <inkml:trace contextRef="#ctx0" brushRef="#br0" timeOffset="33728.72">6181 9970 0,'0'0'0,"0"-22"0,0 1 15,0 0-15,0 0 16,21 0-16,-21 0 0,42-1 16,-21 22-16,0 0 15,22 0-15,-1 0 0,0 0 16,-20 22-16,20-1 0,-21 0 16,43 21-16,-43-21 0,0 22 15,21 41-15,-42-62 16,0-1-16,0 0 0,-21 0 15,0 0-15,21 0 0,-21 1 0,0-1 16,-1-21-16,1 0 0,0 21 16,0-21-16,21-21 15,0 0 1,0-1-16,0 1 0,0 0 0,21 0 16,0-21-16,0 20 0,1-20 0,-1 21 15,0-21-15,0-1 0,21 22 16,-20 0-16,20-21 0,-21 20 0,21 1 15,-20 0-15,20 21 0,-21-21 0,43 0 16,-43 21-16</inkml:trace>
  <inkml:trace contextRef="#ctx0" brushRef="#br0" timeOffset="34119.4">7218 9673 0,'21'0'0,"-21"21"15,-21 1-15,0-1 16,-1 21-16,1-21 0,0 22 15,0-22-15,21 21 0,-42 43 16,42-43-16,-22-21 0,22 64 16,0-64-16,0 0 0,0 22 15,0-22-15,22 0 0,41 0 16,-42-21-16,0 0 0,64 0 16,-43 0-16,-20 0 0,62-21 15,-41 0-15,-22 0 0,63-22 16,-62 22-16,-1-21 0,0-22 15,-21 22-15,0 0 0,0-1 16,0 1-16,-21 0 16,-43-22-16,43 43 0,-21 0 15,-85 0-15,84 21 16,-20 21-16,21 0 16,-1 0-16,1 43 0,21-22 15,0-21-15,21 43 0,0-22 16,0-21-16,0 0 0,0 0 15,21 1-15,42 20 16,-42-42-16,43 0 0,-22 0 16,1 0-16,-22 0 0</inkml:trace>
  <inkml:trace contextRef="#ctx0" brushRef="#br0" timeOffset="34663.81">7853 9758 0,'0'0'0,"0"-21"0,0 0 15,0 42 1,-21 0-16,21 0 0,-22 0 16,1 22-16,21-22 0,-21 21 15,21 0-15,0-20 0,-21 20 0,21 0 16,-21 1-16,21-22 0,0 0 16,0 21-1,0-21-15,21-21 16,0 0-16,0 0 0,0-21 15,1 21-15,-1-21 0,0 0 16,0 0-16,0 0 0,0-1 0,22 1 16,-22-21-16,21 21 15,-21 0-15,1-1 0,-1 1 0,21 0 16,-21 21-16,0 0 0,-21 21 16,0 0-1,0 1-15,0 20 0,0-21 0,-21 21 16,21-20-16,0-1 0,0 21 15,21-21 1,1-21-16,-1 0 0,0 0 0,21 0 16,1 0-16,41-21 15,-63 0-15,1 0 16,41-22-16,-42 22 16,0-63-16,-21 41 15,0 1-15,0 0 0,0-1 0,0 22 16,-21-85-16,21 85 15,-21 0 1,0 21-16,0 0 16,0 0-16,-1 21 0,22 0 15,0 0-15,-21 22 16,21-22-16,0 0 16,21-21-16</inkml:trace>
  <inkml:trace contextRef="#ctx0" brushRef="#br0" timeOffset="35014.61">9017 9694 0,'21'0'0,"-42"0"0,42-21 15,-42 21 1,0 0-16,-22 0 16,22 21-16,-21-21 0,21 22 0,-22-1 15,1 0-15,21 0 16,0 0-16,21 0 0,-21 1 15,21-1-15,0 21 16,21-42-16,21 42 16,-21-42-16,22 22 0,-22-22 0,0 21 15,0 0-15,0-21 0,0 21 16,-21 0-16,0 0 0,0 1 16,0-1-1,-21-21-15,0 0 0,0 0 0,-21 21 16,20-21-16,1 0 0,0 0 15,0 0-15,0 0 0,0 0 0,-1 0 16,22-21 0,0 0-16,0-1 15,22 1-15,-1 21 0,0-21 16</inkml:trace>
  <inkml:trace contextRef="#ctx0" brushRef="#br0" timeOffset="35344.42">9186 9948 0,'21'0'0,"1"0"16,-1-21-16,-21 0 0,21 21 15,0-21-15,21 0 16,-42 0-16,22-1 0,-1 1 0,21-21 16,-21-22-1,-21 43-15,0 0 16,-21 21-1,0 21-15,0 0 16,0 1-16,-1 20 0,-41 64 16,42-85-1,21 0-15,0 0 0,0 22 0,0-1 16,0-21 0,21-21-16,0 21 0,0-21 15,22 0-15,-22 0 16,21 0-16,-21-21 15,0 21-15,22-63 16</inkml:trace>
  <inkml:trace contextRef="#ctx0" brushRef="#br0" timeOffset="35676.23">9546 9864 0,'0'-21'0,"0"42"0,0-64 15,21 1-15,-21 21 0,43-43 16,-43 22-16,21 21 0,0 0 0,0-22 16,0 43-16,0-21 0,22 0 15,-22 21-15,0 0 0,43 0 16,-43 21-16,0 0 0,0 1 15,0 20-15,0-21 0,-21 43 16,0-22-16,0 0 16,0 22-16,0-22 0,-21-21 15,0 0-15,0 1 0,21-1 16,-21 0-16,0 0 0,-1-21 16,1 0-16,0 0 0,0 0 15,21-21 1,0 0-16,0 0 0,0-1 15,0 1-15,42-42 16,-21 42-16,1-22 0,20 1 16,0 0-16,1-1 0,62-41 15,-62 62-15,-1 1 0,0 0 0,22-21 16,-43 42-16,21 0 16,-42 21-16,0 21 15</inkml:trace>
  <inkml:trace contextRef="#ctx0" brushRef="#br0" timeOffset="36539.29">698 12023 0,'0'0'16,"-42"0"-16,-21 0 0,20 0 0,-20 21 15,20-21-15,1 0 0,0 0 0,21 21 16,-1-21-16,65 21 16,-22-21-16,42 0 0,1 0 15,-1 0-15,22 0 0,0 0 16,84 0-16,-84 0 0,105 0 16,-105-21-1,0 21-15,63-21 0,-85 0 16,-20 21-16,-1 0 0,-21-21 15,21 21-15,-42-43 16,0 22-16,-21 21 16,0-21-16,-64 0 15,64 0-15,0 21 0,0 0 16,0-22-16,21 1 16,21 21-16,0 0 15,0 0-15,0 0 0,1 0 0,-1 0 16,21 21-16,-21 1 0,0 20 15,-21-21-15,0 21 0,0 1 0,0-1 16,0-21-16,-21 22 0,0-1 16,0 0-16,-21-21 0,20 22 15,-20-22-15,21 21 0,-21 1 16,42-22-16,21-21 16</inkml:trace>
  <inkml:trace contextRef="#ctx0" brushRef="#br0" timeOffset="37075.47">2561 12234 0,'0'0'16,"-21"-21"-16,0 0 0,21 0 0,0-21 16,0 20-16,0 1 15,21-21-15,42 0 0,-41 20 16,20 1-16,43 21 15,-43 0-15,0 0 0,1 0 0,-1 0 16,85 85 0,-106-43-16,0-21 0,0 22 15,1-1-15,-22 0 0,0 1 0,0 20 16,0-42-16,-43 43 16,22-43-16,-42 43 15,41-64-15,1 0 16,21-22-16,0 1 15,0 0-15,0 0 0,0 0 0,0-22 16,0 22-16,0-21 16,43-43-16,-22 43 0,0 0 15,21-64-15,1 85 16,-22-22-16,42 1 0,-42 21 16,22 0-16,-22 21 0,0 0 0,0 0 15,0 0-15,1 21 0,-1-21 16,0 63-16</inkml:trace>
  <inkml:trace contextRef="#ctx0" brushRef="#br0" timeOffset="37611.07">3450 12171 0,'0'21'0,"0"-42"0,21 63 0,0-42 15,1 0 1,-1 0-16,0 0 0,0 0 16,0-21-16,0 0 0,22-21 15,-22-1-15,0 22 0,21-42 16,-20 20-16,-22 1 0,21-22 15,-21 43-15,0-21 16,-21 42-16,-1 0 0,-41 0 16,42 21-16,-22 0 15,22 22-15,0-1 0,-42 85 16,41-64 0,1-20-16,21-1 0,0 0 0,0 1 15,0 20-15,21-20 16,1-22-16,-1-21 0,21 21 0,-21-21 15,22 0-15,-22 0 0,21 0 16,0 0-16,64-21 0,-63 0 16,-1-1-16,0-20 0,1 21 15,-1-21-15,-21-1 0,64-63 16,-64 64-16,0-21 0,21-64 16,-20 84-16,-1-20 0,-21-43 15,0 64-15,21-1 0,-21 1 16,0 21-16,0 42 15,0 21 1,0-21-16,0 22 0,-21 105 16,21-106-1,0 22-15,-21-1 0,21 1 0,-22-22 16,22 106-16,0-105 16,0 20-16,0-21 15,0-20-15,0-1 0,0 0 16,22-21-16,-1 0 15,-21-21-15,21 0 16,-21-1-16,0-20 16,0 21-16</inkml:trace>
  <inkml:trace contextRef="#ctx0" brushRef="#br0" timeOffset="38098.35">3937 12002 0,'0'0'0,"21"0"15,0 0-15,0 0 16,1-22-16,-1 22 0,21-21 16,22 0-16,-43 21 0,21-21 15,0 0-15,1 0 0,84-22 16,-85 43-16,0-21 16,43-21-16,-43 42 15,-20-21-15,-1 21 0,0 0 16,0 0-16,-21 21 15,0 21-15,-21-21 16,0 22-16,0-1 0,-1-21 16,1 21-16,-21 85 15,42-84-15,0-22 0,0 21 16,0-21-16,0 1 0,21 20 16,21-42-16,1 21 15,-1-21-15,0 0 0,-20 0 16,20-21-16,0 0 0,1 0 0,-1-1 15,-21 1-15,21 0 0,-20-21 0,20 21 16,-21-22-16,0 1 16,0 0-16,1-1 0,-22 22 0,0-21 15,21-1-15,-21 22 0,0 0 16,-21 21 0,-1 21-1,22 0-15,0 1 0,0-1 16,0 0-16,0 0 15,22 0-15,-1-21 16,0 0-16</inkml:trace>
  <inkml:trace contextRef="#ctx0" brushRef="#br0" timeOffset="38478.75">5503 11917 0,'0'0'0,"-21"-21"0,21 0 0,-21-1 15,21 1-15,0 0 0,0 0 16,0 0 0,21 21-16,0 0 15,0 0-15,1 0 0,-1 0 0,0 21 16,0 0-16,0 0 0,0 0 16,22 64-16,-22-64 0,-21 22 15,0 20-15,0-21 0,0 1 16,0 20-1,0-42-15,0 1 0,-21-1 0,0-21 16,21 21-16,-22-21 0,1 0 16,0 0-16,21-21 15,0 0-15,0-1 0,0 1 16,0 0-16,0 0 0,0 0 0,0-22 16,0 22-16,21-21 0,-21 21 0,21 0 15,1-22-15,-1 22 0,0 0 16,21 0-16,-21 21 0,1-21 0,-1-1 15,21 22-15,-21-21 0,0 0 0,1 21 16,20 0-16,-21 0 0</inkml:trace>
  <inkml:trace contextRef="#ctx0" brushRef="#br0" timeOffset="38887.86">6223 11726 0,'0'0'0,"21"0"16,-21 22-1,-21-1 1,0 0-16,21 0 0,-21 21 0,21-20 15,0 20-15,0-21 0,0 21 16,0-20-16,0 41 16,0-21-16,0-20 0,0-1 0,0 21 15,0-21-15,0 0 16,0 1-16,0-1 0,-22-42 31,1-64-15,21 64-1,0-22-15,0 1 0,0 0 0,21-43 16,1 22-16,-1 20 16,21-41-16,0 41 0,-20 1 15,83-22-15,-62 64 0,63 0 16,-43 0-16,1 22 16,41 20-16,-41 0 0,-22 1 15,1 105 1,-43-42-16,0-64 15,-22 0-15,1 1 0,-21 20 16,21-42-16,0 0 0,-1 1 16,1-22-16,0 0 0,0 0 0,21-22 15</inkml:trace>
  <inkml:trace contextRef="#ctx0" brushRef="#br0" timeOffset="39499.37">7705 11472 0,'0'-21'0,"0"42"0,21-63 16,-21 21-16,0 0 0,0 0 31,0-1-15,0 1-16,0 0 16,0 0-1,0 0 1,-21 21 15,21 21-31,0 0 16,0 21-16,0-20 0,0 83 15,-22-62-15,22-1 0,-42 64 16,42-43-16,-21-20 0,21 20 16,0-20-16,-21 20 0,21-21 0,0 1 15,0-22-15,0 21 0,0 22 16,0-43-16,0 0 0,21-21 31,0 0-31,-21-21 0,0 0 16,0 0-16,0-1 0,0 1 0,0 0 15</inkml:trace>
  <inkml:trace contextRef="#ctx0" brushRef="#br0" timeOffset="39709.33">7429 11451 0,'-21'-21'0,"42"42"0,-42-63 15,21 21-15,0 0 16,0-1 0,0 1-16,21 21 0,43-21 15,-22 0-15,64 0 16,-64 0-16,22-1 0,63 1 16,-85 21-16,22 0 0,42 0 15,-85 0-15,21 0 0,0 0 16,-20 0-16,-22 21 0</inkml:trace>
  <inkml:trace contextRef="#ctx0" brushRef="#br0" timeOffset="40274.31">8191 11536 0,'0'21'16,"0"-42"-16,0 84 0,0-41 0,0-1 0,-21 0 15,0 42-15,0-41 16,21 20-16,0 21 0,0-41 15,0 20-15,0-21 0,0 0 16,0 0-16,0 1 0,0 20 16,0-21-16,21-21 0,21 0 15,-20 0-15,-1 0 0,0 0 16,0-21-16,21 21 0,1-42 16,-22 20-16,0 1 0,43-42 15,-43 42-15,21-64 16,-42 43-16,21 20 0,-21-41 15,0 42-15,0 0 0,0-1 16,0 1-16,-21 42 47,21 1-47,0-1 0,0 0 16,0 0-16,-21 0 0,21 22 15,0-22-15,-21 106 0,21-85 16,0 43-16,0-22 15,0-20-15,0 62 16,0-62-16,0-1 0,0 22 0,0-22 16,0 0-16,21 64 15,-21-85-15,0 0 0,0 22 16,0-22-16,-42 21 16,20-42-16,1 0 0,-42 0 15,42 0-15,-43-21 16,22 0-16,-1 21 0,22-21 15,-21 0-15,21-1 0,-43-20 16,64 21-16,0 0 0,0 0 16,0-1-16,0 1 0,64-42 15,-43 42 1,0-1-16,21-20 0</inkml:trace>
  <inkml:trace contextRef="#ctx0" brushRef="#br0" timeOffset="40575.26">8911 11642 0,'0'0'0,"0"-21"0,0-1 16,0 1-16,0 0 0,-21 21 15,0 21 1,21 0-16,-21 1 0,21-1 16,0 21-16,-22 0 0,22 1 15,0 20-15,0 1 0,0-1 0,0 64 16,0-63-16,0-1 0,0-20 15,0 20-15,0 1 0,0 41 16,0-62-16,0-1 0,-21 43 16,21-64-16,0 21 15,0 1-15,21-43 16,1 0 0,-22-22-16,21 1 0,0 0 15,-21 0-15,0 0 0,0-22 0,21 1 16,-21 21-16,0-21 0</inkml:trace>
  <inkml:trace contextRef="#ctx0" brushRef="#br0" timeOffset="40839.58">8826 11938 0,'0'0'0,"-21"-63"0,21 20 15,0 1-15,0-85 16,0 106-16,0 0 0,0-1 16,21 1-16,1 0 0,41-21 15,-42 21-15,0 21 16,22 0-16,-22 0 0,21 0 0,43 42 15,-64-21-15,0 0 16,-21 22-16,0-22 0,0 21 0,0-21 16,0 22-16,-21-22 0,0 0 15,0 0-15,0 0 0,-1 22 16,-20-43-16,-21 42 0,41-21 16,1-21-16,0 0 0,0 0 0,21-21 31,0 0-31,21 0 0,0-1 15,0 1-15,1 0 0</inkml:trace>
  <inkml:trace contextRef="#ctx0" brushRef="#br0" timeOffset="41183.24">9229 11726 0,'84'0'31,"-63"0"-31,1-21 0,-1 21 0,21-21 16,-21 0-16,22 21 0,20-42 15,-42 20-15,0 1 0,22 0 16,-22 0-16,-21 0 0,0 0 0,21-22 16,-21 22-16,-21 21 15,0 0 1,0 0-16,-22 21 0,22 0 0,-21 1 16,-22 41-16,43-42 0,0 22 15,-21 20-15,20-21 16,22-20-16,-21 41 0,21-42 15,0 22-15,21-1 16,1-21-16,-1-21 0,0 21 16,0-21-16,0 0 0,43 0 15,-43 0-15,127-63 16,-127 42-16,43-22 16,-43 43-16,0-21 0,-42 21 15</inkml:trace>
  <inkml:trace contextRef="#ctx0" brushRef="#br0" timeOffset="41835.31">3535 13314 0,'0'0'0,"0"-21"0,21 21 0,0-21 16,-21-1-16,21 22 0,0-42 15,1 42-15,-1-21 0,0 0 16,-21 0-16,0-1 0,21-20 16,-21 21-16,0 0 15,0 0-15,0-1 0,-42 22 16,-1 0 0,22 22-16,-21-1 0,0 0 0,-1 0 15,1 21-15,0-20 0,20 20 16,-20-21-16,21 21 0,0-20 0,21 20 15,0 21-15,21-41 16,21-1-16,43 42 0,-43-20 16,1-22-16,84 42 15,-85-20-15,21-22 0,-20 21 16,-1-21-16,-21 0 0,0 22 0,1-1 16,-22-21-16,0 0 15,-22 1-15,-20-1 0,0 0 0,-64 0 16,42 0-16,1-21 0,-1 0 15,-20 0-15,20 0 0,1 0 16,-1 0-16,-20 0 0,20 0 0,1-21 16,20 0-16,-20 0 0,20 0 15,1-1-15,21 1 0,-21 0 0,42-21 16,0-1-16,0 1 0,0 21 16,21 0-16,21 0 0,-21-1 15,64-41-15,-43 42 16,22 0-16,-22-1 0,22-20 15,20 21-15,-20 0 0</inkml:trace>
  <inkml:trace contextRef="#ctx0" brushRef="#br0" timeOffset="42072.34">4022 13081 0,'0'0'0,"21"-42"16,0 42-16,21-21 31,-42 42-31,0 0 0,0 0 16,0 21-16,-21 1 0,21-22 0,0 42 15,0-20-15,-21-1 0,0 43 16,21-22-16,-21-20 0,21 41 16,-22-20-16,1 42 15,21-85-15,0 0 16,0 0-16,0 0 0,21-21 16,1-21-1,-1 0-15,-21 0 16,0 0-16,0-1 0</inkml:trace>
  <inkml:trace contextRef="#ctx0" brushRef="#br0" timeOffset="42257.3">3810 13568 0,'0'0'0,"-21"0"0,0 0 0,21-21 31,21 0-15,0 21-16,0-22 0,21 22 15,-20-21-15,20 0 0,-21 21 0,64-21 16,-64 21-16,21 0 0,-21-21 16,22 21-16,-1 0 0,22 0 15</inkml:trace>
  <inkml:trace contextRef="#ctx0" brushRef="#br0" timeOffset="42687.03">4487 13631 0,'0'0'16,"-21"0"-16,0-21 15,0 0-15,21 0 0,0 0 16,-21 0-16,21-1 0,0-20 0,0 21 16,0 0-16,21 0 0,0-1 15,0 1-15,21 21 0,22-42 16,-22 42-16,-21 0 15,1 0-15,20 0 0,43 42 16,-64-21-16,0 1 0,21 41 16,-21-21-16,-21-20 15,0 20-15,0-21 0,0 21 16,0 22-16,0-43 0,-21 0 16,21 22-16,-21-43 15,-21 21-15,42-42 16,0-1-1,0 1-15,0-21 16,0 21-16,0-22 0,0 1 16,0-43-1,21 43-15,0 21 0,0-21 16,0 20-16,43-41 16,-43 42-16,0 21 0,43-21 15,-43 21-15</inkml:trace>
  <inkml:trace contextRef="#ctx0" brushRef="#br0" timeOffset="42863.05">5165 13314 0,'21'42'0,"-64"-105"0,65 84 16,20 21-16,-42-21 0,21 1 0,-21-1 16,0 0-16,0 0 0,0 21 0,0-20 15,0 20-15,0-21 0,0 0 16,0 0-16,0 1 0,0-1 16,0 0-16,0 0 0,0 0 15,0-42 16,0 0-31,0 0 16,0 0-16,0-1 0,0 1 0,0 0 16,0-21-16</inkml:trace>
  <inkml:trace contextRef="#ctx0" brushRef="#br0" timeOffset="43026.84">5228 13166 0,'0'-21'15,"0"42"-15,0-64 0,0 65 47,0-1-31,21 0-16,0-21 15,1 0-15,-1 21 16,0-21-16,0 0 0,0 21 0</inkml:trace>
  <inkml:trace contextRef="#ctx0" brushRef="#br0" timeOffset="43858.85">5630 13377 0,'0'0'0,"0"22"0,0-1 16,0 0-16,0 0 0,0 43 16,0-43-16,0 0 15,0 0-15,0 43 16,-21-43-16,21 0 0,-21 0 16,21-42 15,0 0-31,0 0 0,0-22 15,21 22-15,43-64 16,-43 64-16,0-21 0,0 21 16,43-22-16,-43 22 0,0 21 15,0 0-15,0 0 16,0 21-16,-21 1 16,0-1-16,22 0 0,-22 0 15,0 21-15,21-20 0,-21-1 16,0 0-16,21 21 0,0-21 15,-21 1-15,42-1 0,-20 0 16,-1-21-16,42 0 16,-20 0-16,-1 0 0,21-42 15,-20 42-15,-1-22 0,22-41 16,-43 42-16,0 0 0,21-43 16,-42 43-16,21-85 15,-21 85-15,-21-21 0,0 20 16,0 1-16,0 0 0,-64 21 15,43 0 1,-1 0-16,22 21 0,-42 22 16,42-22-16,21 0 0,-22 0 15,22 21-15,0-20 0,0-1 16,0 0-16,22 0 16,20-21-16,-21 0 0,0 0 15,22 0-15,-22 0 0,0 0 16,21 0-16,-21-21 15,1 21-15,-22-21 0,21 21 16,-21 21 0,21 0-1,-21 0-15,0 64 16,0-64-16,0 21 0,0 43 16,0-43-16,0 22 0,0 21 15,0-22-15,0-21 0,0 64 16,0-42-16,0 105 15,0-105-15,0-1 0,0 64 16,0-63-16,0 63 16,-21-85-16,0 21 0,-22 64 15,22-105-15,0-1 16,-43 21-16,22-42 0,-21 0 16,20 0-16,1-21 15,-43 0-15,22 0 16,-170-64-16,169 64 15,1-22-15,-1 22 0,1-21 16,-1 0-16,1-1 16,-1 1-16</inkml:trace>
  <inkml:trace contextRef="#ctx0" brushRef="#br0" timeOffset="44292.31">1778 13462 0,'-21'0'16,"0"0"-1,21 21-15,0 0 16,0 1-16,-22 20 0,1 21 15,21-41-15,0 20 0,0 0 16,0 1-16,0-22 0,0 0 16,0 0-16,0 0 0,0 0 15,21-21 1,1 0-16,-1-21 0,0 0 16,0 0-16,0 0 0</inkml:trace>
  <inkml:trace contextRef="#ctx0" brushRef="#br0" timeOffset="44623.92">2201 13420 0,'21'0'0,"-42"0"0,42-21 0,-42 21 31,0 0-15,0 0-16,21 21 0,-21 0 0,0 0 15,21 0-15,0 0 16,0 1-16,0-1 0,0 0 15,21 0-15,0-21 0,0 21 16,0-21-16,0 21 0,1-21 16,-1 0-16,0 22 0,0-22 15,21 21-15,-20 0 0,-22 0 16,0 0-16,0 0 16,-22-21-16,1 22 0,0-22 15,0 0-15,0 0 0,-22 0 16,-20 0-16,42 0 15,0 0-15,-1 0 0,22-22 16,-21 1 0,0 0-16,21 0 0,0 0 0</inkml:trace>
  <inkml:trace contextRef="#ctx0" brushRef="#br0" timeOffset="44799.62">1863 13187 0,'0'0'16,"0"-21"-16,0 0 62</inkml:trace>
  <inkml:trace contextRef="#ctx0" brushRef="#br0" timeOffset="46151.21">11917 4530 0,'0'0'0,"0"21"32,21 0-17,0-21-15,0 0 0,22 0 16,-22 0-16,42 21 15,-20-21-15,20 0 0,1 0 0,-22 0 16,21 0-16,1 0 0,-1-21 0,22 21 16,-21 0-16,41-21 15,-41 21-15,-22 0 0,1 0 0,-22 0 16,-21-21 0,-43 21-16,22 0 15,-21 0-15,0-21 0,-1 21 0,1 0 16,0-22-16,-22 1 15,22 0-15,-22-42 16,64 41-16,0 1 16,21 21-1,43-21-15,-22 21 0,1 0 16,62 21-16,-62 0 16,105 43-16,-127-43 15,0 21-15,-21 1 0,-42 63 31,0-85-31,-85 85 16,84-85-16,1 21 0,21-21 16,-22 0-16,1 1 15,63-44 1,22 1-16,-22 21 0</inkml:trace>
  <inkml:trace contextRef="#ctx0" brushRef="#br0" timeOffset="46723.99">13949 4741 0,'0'0'0,"-43"0"0,22 0 0,-21 0 16,21 0-16,0 0 0,-1 0 16,1 0-16,21-21 0,-21 0 15,21 0-15,0 0 0,0 0 16,0-1-16,21-20 15,0 42-15,1-21 0,-1 0 16,42 0-16,-20 21 0,41-22 16,-41 22-16,-1 0 15,43 43-15,-43-22 0,0 0 16,1 0-16,-22 0 0,21 22 16,-21 41-16,-21-41 0,0-1 15,-21 64-15,0-64 16,0-21-16,0 22 0,-1-22 15,1-21-15,-21 21 16,42 0-16,-21-21 0,0 0 16,21-21-16,0 0 0,0 0 15,0 0-15,0-1 0,0-41 16,0 21-16,0 20 0,0-20 16,0 0-16,21-1 0,0 22 0,21-42 15,-21 20-15,1 22 0,-1 0 16,0 0-16,0 0 0,21-22 15,-20 22-15,-1 21 0,21 0 16</inkml:trace>
  <inkml:trace contextRef="#ctx0" brushRef="#br0" timeOffset="47311.21">14541 4868 0,'0'0'0,"22"0"15,-1-21 1,0 21-16,-21-21 0,21 0 0,21 0 16,-20 0-16,20-43 15,-21 43-15,0 0 0,0-22 16,1 22-16,-1 0 0,0-64 16,-21 43-16,0 21 0,0 0 15,0 0-15,-42 21 16,20 0-16,1 0 0,-21 42 15,21 0-15,-22 22 16,22-43-16,0 21 0,0 22 0,0 20 16,21-41-16,0 41 15,0-41-15,0-1 16,42 0-16,-21-20 0,0-1 16,43 0-16,-43-21 0,21 0 15,-20 0-15,20-21 0,0 0 16,43-22-16,-22 1 0,-20 0 15,63-43-15,-64 43 0,21-1 16,1-41 0,-22 20-16,-21 1 0,22-43 15,-43 42-15,0 1 0,0-43 16,0 42-16,0 22 0,0 21 16,0 0-16,0 0 0,0-1 15,-21 44-15,21 20 16,-22 0-16,1 1 0,21-1 0,-21 127 15,21-105-15,-21 42 16,21-43-16,0 1 16,0-1-16,0-21 0,0 22 15,0 63-15,0-85 0,0-21 16,0 1-16,0-1 0,21-21 16,0 0-1,0-43-15,-21 22 16</inkml:trace>
  <inkml:trace contextRef="#ctx0" brushRef="#br0" timeOffset="47471.96">15113 4593 0,'0'0'0,"0"-21"16,21 21-1,0-21-15,22 21 0,-22 0 0,21-21 16,0 21-16,107-21 15,-86-1-15,-21 22 0,1-21 16</inkml:trace>
  <inkml:trace contextRef="#ctx0" brushRef="#br0" timeOffset="47840.13">15811 4424 0,'-21'63'31,"21"-41"-31,0-1 0,-21 21 0,21-21 16,0 0-16,-21 22 0,21-22 0,0 21 15,0 22-15,0-43 16,0 21-16,0 1 0,21-22 16,21 0-1,-20-21-15,-1 0 0,42 0 16,-42 0-16,22-21 0,20-22 16,-20 22-16,-22-21 0,21-22 15,-21 43-15,22-85 16,-43 64-16,0 21 0,0-21 15,0 20-15,0 1 0,0 0 16,-22 21 0,22 21-16,-21 0 15,21 1-15,0-1 0,-21 21 16,21-21-16,0 0 0,0 1 0,-21-1 16,21 0-16,0 0 0,0 21 15,0-20-15,0-1 16,0 0-16,0 0 0,21-21 15,0 0-15,0 0 0</inkml:trace>
  <inkml:trace contextRef="#ctx0" brushRef="#br0" timeOffset="48207.38">16404 4593 0,'0'0'0,"0"-21"0,0-64 15,0 64-15,0 0 16,21 0-16,0 21 15,1 0-15,-1 0 0,21 0 0,0 0 16,1 0-16,-22 21 16,0 0-16,0 0 0,0 1 15,22 41-15,-43-42 0,21 0 16,-21 22-16,0-1 0,0 43 16,0-64-16,-21 21 15,0-21-15,-1-21 0,22 22 0,-21-1 16,0-21-16,0 0 15,0-21-15,21-1 16,0 1-16,0 0 16,0-21-16,0 21 0,21-43 15,0 43-15,43-85 16,-43 85-16,-21-21 0,21 20 16,0 1-16,0 0 0,43 0 15,-43 21-15,0 0 16,0 0-16,0 0 15,1 21-15</inkml:trace>
  <inkml:trace contextRef="#ctx0" brushRef="#br0" timeOffset="48666.47">17166 4445 0,'0'0'0,"0"-21"16,0 0-16,0 42 46,0 0-46,0 0 0,0 0 16,0 1-16,0-1 0,0 0 0,0 21 16,0-21-16,0 1 0,0 20 15,-21-21-15,21 0 0,0 22 16,0-1-16,0-21 0,-21 0 16,21 0-16,0-42 31,0 0-31,0 0 15,0 0-15,0 0 0,0-1 16,0-20-16,0 21 0,63-85 16,-42 85-16,1-21 15,41-22-15,-21 43 0,-20 0 16,20 0-16,0-1 0,1 22 16,41 22-16,-41-1 15,-22 0-15,0 0 0,0 0 16,0 22-16,-21 20 0,0-42 15,0 85-15,0-85 16,-21 0-16,21 22 0,-21-22 16,0 0-16,21 0 0,-21 0 15,-1-21-15,44 0 32,-1-21-32,0 0 0</inkml:trace>
  <inkml:trace contextRef="#ctx0" brushRef="#br0" timeOffset="49018.65">18203 4382 0,'21'-22'0,"-42"44"0,64-65 15,-43 22-15,-22 21 32,1 0-32,0 21 0,0 0 15,-21 1-15,20-1 16,1 0-16,0 0 0,0 0 15,21 0-15,0 22 16,0-22-16,0 0 0,21-21 16,0 0-16,22 21 15,-1-21-15,-21 0 0,43 21 16,-22 1-16,-21-22 0,21 21 16,-20 0-16,-22 0 15,0 0-15,0 0 0,-22-21 16,1 22-16,0-1 0,-21-21 0,21 21 15,-1-21-15,-20 21 0,-21 0 16,41-21-16,1 0 16,-21 0-16,21 0 15,21-21-15,0 0 16</inkml:trace>
  <inkml:trace contextRef="#ctx0" brushRef="#br0" timeOffset="49459.83">20066 4233 0,'0'0'0,"85"-254"31,-85 233-31,0 0 0,0 0 15,0 42 1,0 0-16,0 22 0,-22 20 16,22-21-16,-21 22 0,21-1 15,0 1-15,-21-1 0,21-20 0,0 20 16,0 1-16,-21-22 0,21 0 16,-21 22-16,0-22 0,21 43 15,0-64-15,-22 43 16,22-43-16,0 0 0,-21-21 15</inkml:trace>
  <inkml:trace contextRef="#ctx0" brushRef="#br0" timeOffset="50250.7">19643 4636 0,'0'0'0,"0"-22"0,-22 22 0,22-21 15,22 21 1,20 0-16,-21 0 15,21-21-15,1 21 0,-1-21 0,0 21 16,64-21-16,-42 0 16,-1-1-16,64-20 15,-63 21-15,63-64 16,-85 64-16,0-21 0,22-43 16,-43 64-16,-21-21 0,0-1 15,0 22-15,0 0 0,0 0 16,-21 21-16,0 0 15,0 63-15,-22 43 16,43-42-16,0-22 0,0 43 16,0-43-16,0 0 15,0 1-15,0-1 0,0 0 0,-21 1 16,21 20-16,-21-42 16,21 43-16,0-43 0,0 0 15,0 0-15,0-42 31,21 0-31,0 21 16,0-42-16,1 20 0,-1 1 0,21 0 16,-21-21-16,43-22 15,-43 43-15,21-21 0,43-43 16,-43 64 0,-21 0-16,1 21 15,-22 21-15,21 0 0,-21 0 16,0 0-16,0 1 0,0-1 15,0 21-15,0-21 0,21 0 0,0 43 16,0-43-16,0 21 16,-21-20-16,22-1 0,-1 0 15,42 0-15,-42-21 0,1 0 16,-1 0-16,21 0 0,43-21 16,-64 0-16,21 21 15,22-64-15,-43 43 16,85-64-16,-85 43 15,0 21-15,-21-21 0,21-1 0,-21 22 16,0-42-16,-21 63 16,-21 0-16,21 0 15,-1 21-15,-41 21 16,42 0-16,-22 1 0,22-22 16,21 21-16,0-21 0,0 64 15,0-64-15,21 0 16,1 1-16,-1-1 0,21-21 0,22 0 15,-22 0-15,21 0 0,-20 0 16,-1-21-16,0-1 0,64-41 16,-63 42-16,-22 0 15</inkml:trace>
  <inkml:trace contextRef="#ctx0" brushRef="#br0" timeOffset="51591.26">13123 6414 0,'0'0'0,"-21"21"0,0 0 16,0-21-16,0 0 16,-1 0-1,22-21 1,0 0-16,0-1 0,0-20 0,22 21 15,-1 0-15,0 0 0,0-43 16,-21 22-16,0 21 0,0-43 16,0 22-16,-21 21 0,-21-22 15,20 22-15,-20 0 0,-85 0 16,106 21-16,-21 0 16,-1 21-16,1 0 0,21 0 15,-22 22-15,22-1 0,-21 0 0,21 1 16,0-1-16,-1 21 0,1 1 0,21-22 15,0 22-15,0-1 16,0-20-16,0-1 0,0 0 0,0-21 16,43 43-1,-22-64-15,0 0 0,0 0 16,0 0-16,106-127 16,-84 85-16,-1-1 15,0 1-15,1-22 0,41-20 16,-41 41-16,-22 1 0,21-43 15,-21 43-15,-21 21 0,0 0 16,0 0-16,0-1 0,0 44 16,0-1-16,0 21 15,-21 0-15,21 1 16,0 20-16,0-20 0,0 20 16,0 22-16,21-43 0,0-21 15,1 22-15,-1-1 0,21-21 16,64 43-16,-64-64 15,1 0-15,20 0 0,-21 0 16,107-43 0,-107 22-16,0 0 0,64-43 15,-64 22-15,-20 0 0,20-1 16,0 22-16,-21-21 0,-21-43 16,22 64-16,-22-42 15,0 41-15,0 1 0,-43-21 16,22 21-16,-85 21 15,85 0-15,0 21 16,-21 0-16,20 0 0,-62 43 16,63-22-16,-1 0 0,22 1 15,-21-1-15,0 0 0,21 85 16,0-84-16,0-22 16,0 0-16,0 0 0,0 22 15,21-43 1,0 0-16,43-22 0,-43 1 15,43-42-15,-1-1 16,-21 22-16,-20 0 0,-1-1 16,21 1-16,0-64 0,-20 64 15,-22-1-15,21-20 16,-21 21-16,21-1 0,-21-84 16,0 106-16,0 0 0,0 42 15,0 0 1,0 22-16,-21-22 0,21 21 0,-21 0 15,21 1-15,-22-1 0,22 0 16,0 1-16,0-1 0,-21 106 16,21-105-16,0-22 15,21 21-15,1 0 0,-1-20 16,42 20-16,-20-21 0,-1 0 16,43-21-16,-22 0 0,-21 0 15,22 0-15,-22 0 0,22-21 16,20-21-16,-41-1 0,-1 22 15,0 0-15,1-21 0</inkml:trace>
  <inkml:trace contextRef="#ctx0" brushRef="#br0" timeOffset="52019.72">14944 6308 0,'0'-85'16,"0"64"-1,0 127-15,0-254 0,0 126 0,0 1 16,-22 0-16,1 0 0,-21 0 16,21 21-16,0 0 0,-1 0 15,-20 21-15,21 0 0,0 0 0,-22 22 16,1-1-16,21 0 0,0 1 15,21-1-15,0 0 0,-21 1 16,21 20-16,0-42 0,0 22 0,0 20 16,21-42-16,-21 0 0,42 1 15,-21-22-15,43 0 16,-43-22-16,21-20 16,-21 21-16,22-21 0,-22-1 15,0 1-15,0 0 0,22-107 16,-22 107-1,0 0-15,-21-85 0,0 84 16,21-62 0,-21 62-16,0 22 0,0-21 0,0 21 15,0 42 1,0 0-16,0 0 0,0 64 16,-21-64-16,21 21 0,0 22 15,0-22-15,0 0 0,0 22 16,0-22-16,0 1 0,21 62 15,0-62-15,0-22 16,1 0-16,-1-21 0,0 21 16,42-21-16,43 0 15,-85-21-15,22 0 16,-22 21-16</inkml:trace>
  <inkml:trace contextRef="#ctx0" brushRef="#br0" timeOffset="52358.04">15430 6223 0,'0'0'0,"0"-21"0,0-21 0,0 20 15,0 1-15,0 0 0,0 0 16,22 21 0,-22-21-16,21 21 0,21 0 15,-21 0-15,0 0 0,1 0 16,-1 21-16,0 0 0,42 43 16,-20 63-1,-43-106-15,0 63 16,0-62-16,0 62 15,-21-63-15,21 1 0,0-1 16,0-42 0,0-1-16,0 1 15,0 0-15,0 0 0,0 0 16,0-22-16,0 22 0,0-21 0,42-64 16,-21 64-16,0-1 15,0 22-15,1-21 0,-1 21 16,42-22-16,-42 22 15,1 21-15,20 0 0,-21 0 16,0 0-16,0 0 0</inkml:trace>
  <inkml:trace contextRef="#ctx0" brushRef="#br0" timeOffset="53242.15">16171 6265 0,'0'0'0,"21"0"0,1 22 15,-1-22-15,0 0 16,0 0-16,21-22 15,-20 1-15,20 0 0,-21 21 0,0-21 16,0 0-16,22 0 0,-22-1 16,0 1-16,-21-21 0,21 21 15,-21-22-15,0 22 0,0 0 16,-21 21 0,0 0-16,0 0 0,0 0 0,-1 21 15,-20 22-15,21-1 0,0-21 16,0 0-16,-1 22 0,1-1 15,0 64 1,21-85-16,0 21 0,0 1 0,21-22 16,0 0-16,43 21 15,-22-42-15,22 0 16,-22 0-16,0 0 0,22-42 16,63-22-1,-106 22-15,21 21 0,22-43 16,-43 22-16,21-21 15,-20 41-15,-1-20 0,0 0 0,0-1 16,-21 22-16,-21 21 16,0 0-1,0 0-15,21 21 0,0 1 16,0-1-16,0 21 0,0-21 16,0 43-16,0-43 15,0 0-15,0 21 0,0-20 0,0-1 16,21 42-16,0-63 15,-21 21-15,0 1 0,-21-22 47,0-22-47,-1 22 0,1-21 16,0 21-16,0 0 16,21 21-1,0 1 1,0-1-16,21 0 15,0-21-15,22 0 16,-22 0-16,0 0 16,21 0-16,-21 0 0,22 0 0,63-64 15,-64 64 1,21-42-16,-41 21 0,20 0 16,21-43-16,-41 43 0,-1 0 15,-21 0-15,21-22 0,-21 22 16,21-42-16,-21 42 0,0-1 15,0-20-15,-21 42 16,21 21 0,-21 0-16,21 1 0,-21-1 15,21 0-15,0 42 16,0-41-16,0-1 0,21 42 16,-21-20-16,21-22 0,-21 21 15,0-21-15,0 0 0,0 22 0,0-22 16,0 0-16,-21-21 0,-43 42 15,43-42-15,0 0 16,0 0-16,-22 0 0,-20-21 16</inkml:trace>
  <inkml:trace contextRef="#ctx0" brushRef="#br0" timeOffset="54239.89">19092 6096 0,'0'0'0,"0"-21"0,-21 0 0,21 0 15,-21-22-15,21 22 0,-21 0 16,21-21-16,0 20 0,0 1 16,-21 21-16,-1 21 15,22 22 1,0-22-16,0 64 15,-21 20-15,21-62 16,-21-1-16,21-21 0,0 22 0,0-1 16,0 43-1,0-64-15,0 0 16,0 0-16,64-21 16,-43-21-16,0 21 15,0-21-15,0 0 0,-21-1 0,43-41 16,-43 42-16,0-22 0,0 22 15,0 0-15,0-85 16,-22 85-16,1-21 0,-21-22 16,21 43-16,0 0 15,-1 21-15,1-21 0,42 21 32,1 0-17,-1 0-15,21-21 0,0 21 0,22 0 16,-22 0-16,22-22 15,-1 1-15,64 0 0,-63 0 16,-1 21-16,43-42 0,-64 20 16,1 1-16,-22 21 15,0 0-15,-21-21 0,-21 21 32,0 21-32,0 0 0,-1 1 0,1-1 15,0 21-15,0 0 0,0 1 16,0-1-16,-1 0 0,1 64 15,21-42-15,-21-1 0,0 64 16,21-42-16,0 0 0,0-1 16,0 1-16,-21 0 0,0 190 15,21-169-15,0-22 16,0 107-16,0-107 16,0 65-16,0-86 0,0-21 15,0 64-15,0-63 0,21 41 16,-42-84-1,-1 0 1,1 0-16,-42-63 0,42 42 16,-22-22-16,-41-41 15,41 41-15,-20-84 16,42 64-16,-1-22 0,1-84 16,21 84-16,21-148 15,1 149-15,-1 20 0,63-84 16,-41 84-16,-1 22 0,85-64 15,-42 64-15,-22 0 0,107-43 16,-107 64-16,106-43 16</inkml:trace>
  <inkml:trace contextRef="#ctx0" brushRef="#br0" timeOffset="54761.13">21040 5567 0,'0'0'0,"0"-21"0,-43-64 32,22 85-32,0 0 15,0 0-15,21 21 0,-21 0 16,-1 22-16,22 126 16,0-105-16,-21-1 0,21 43 15,0-43-15,0 86 16,0-107-16,0 0 0,0-21 15,0 22-15,0-22 0,0 64 16,0-64-16,-21-21 31,21-21-31,-21-1 16,21 1-16,0 0 0,0 0 0,0-43 16,0 43-16,0-21 15,42-43-15,-21 43 0,22 0 16,41-43-16,-41 43 15,-1 20-15,43-41 0,-43 63 16,0 0-16,22 0 0,-22 21 16,22 21-1,-43 1-15,-21 63 16,0-85-16,0 21 0,-21 0 16,0-20-16,-1-1 0,-105 63 15,85-62-15,-43 20 16,43-21-16,0-21 0,-1 0 15,22 0-15,42-21 16,1 0 0,-1 0-16,21-1 0,85-41 15</inkml:trace>
  <inkml:trace contextRef="#ctx0" brushRef="#br0" timeOffset="55124.23">21632 5906 0,'0'0'0,"43"-22"0,-22 1 0,0 0 16,0 0-16,0 21 15,-21 21-15,0 0 16,-21 0-16,0 1 0,0 20 0,21 0 16,-21-21-16,-1 22 15,1-22-15,21 21 0,-21 22 16,21-22-16,21 22 16,22-43-16,-22 0 0,42 0 15,-20-21-15,-1 0 0,21 0 16,-20 0-16,-1 0 0,-21-21 15,0 0-15,64-43 16,-85 22-16,0 21 0,0-22 16,21 1-16,-21 0 0,0-1 0,0-41 15,-21 41-15,0 22 16,0-21-16,0 21 16,-43 21-16,22 0 0,21 21 15,-64 21-15,43-21 0,20-21 16,-41 43-1,42-22-15,21 21 0,21-42 16,21 0-16,-21 0 16,106 0-16</inkml:trace>
  <inkml:trace contextRef="#ctx0" brushRef="#br0" timeOffset="55363.78">22521 5673 0,'43'-43'0,"-86"86"0,107-128 0,-64 43 16,0 21-16,21-22 0,-21 1 15,-21 63 1,0 21 0,21 1-16,-22-1 0,22 22 0,-21-1 15,21-21-15,0 22 0,0-1 0,0-20 16,0 20-16,-21-20 16,21-1-16,0 21 0,0-41 15,0-1-15,0 21 0,0-21 16,21-21-16,0 0 0,1 0 15,20 0-15,-21 0 0,0 0 16,22-21-16,20-42 0,-21 41 16</inkml:trace>
  <inkml:trace contextRef="#ctx0" brushRef="#br0" timeOffset="55831.41">23072 5482 0,'0'0'0,"21"-42"0,-21 0 15,0 20-15,0 44 16,-21 20-1,-1 0-15,22 1 0,0-1 0,-21 21 16,0-20-16,0 20 16,21 1-16,0-1 0,-21-20 0,0 20 15,-1 22-15,22-64 0,0 21 16,0-21-16,-21 1 0,21-1 16,0 21-16,21-42 31,-21-21-31,22 21 0,-1-21 0,21 0 15,-21-22-15,0 22 0,22-21 0,-1-1 16,-21 1-16,22 0 0,-22-1 16,21 22-16,0-42 0,-20 42 15,-1-1-15,-21 65 16,0-22-16,0 0 16,0 21-16,0 1 0,0 63 15,0-64-15,0-21 16,0 21-16,21-20 0,-21-1 0,21 0 15,0 0-15,43 21 16,-43-42-16,0 0 16,21 0-16,-20 0 0,62-21 15,-41 0-15,-22 0 0,42-43 16,-42 43-16,64-106 16,-85 85-16,0 0 15,0-22-15,0 22 16,-42-22-16,-1 43 15,1-21-15</inkml:trace>
  <inkml:trace contextRef="#ctx0" brushRef="#br0" timeOffset="56023.31">22373 5609 0,'-42'21'0,"84"-42"0,-105 64 0,41-43 0,22 21 15,0 0-15,22-21 16,-1 0-16,21 0 0,0 0 15,1 0-15,-1 0 0,22 0 16,-1 0-16,170-42 16,-191 20-16,1 22 15,-1-21-15,-21 21 0,0-21 16</inkml:trace>
  <inkml:trace contextRef="#ctx0" brushRef="#br0" timeOffset="56541.14">14033 7408 0,'0'0'0,"-21"-21"0,-21-21 15,21 21-15,0 0 0,-1-1 16,-20 22-16,0 0 16,21 22-16,21-1 0,-22 21 15,22 0-15,0 149 16,0-128-16,0 22 0,43 63 15,-43-84-15,0 84 16,0-85-16,0-20 0,0 20 16,0-20-16,21-22 0,-21 21 0,21 22 15,-21-43-15,21-21 16,-21-21 0,0-1-16</inkml:trace>
  <inkml:trace contextRef="#ctx0" brushRef="#br0" timeOffset="56839.25">13610 7811 0,'0'0'0,"0"-64"0,0 1 16,-21-1-16,21-42 0,0 43 15,0-1-15,21 22 0,0 0 16,0-1-16,22 1 0,-1 21 16,22 0-16,-22 21 0,43 0 15,-22 21-15,22 0 0,-22 0 0,22 21 16,-22 1-16,-20-1 0,20 22 0,-42-22 15,22 0-15,-43 1 0,0-1 16,0 0-16,-21 1 0,-22-1 0,-63 21 16,22-20-16,20-22 15,1 21-15,-22-21 0,22 22 0,-1-22 16,22 0-16,-1-21 0,1 21 0,0-21 16,84 0-1,-21 0 1,64 0-16,-22 0 15,-20-21-15,20 21 0</inkml:trace>
  <inkml:trace contextRef="#ctx0" brushRef="#br0" timeOffset="57307.28">14838 7938 0,'0'0'0,"42"-22"0,0-41 31,-42 42-31,0 0 0,-21-1 0,0 1 16,0 0-16,0 0 0,-43 0 15,-42 0 1,64 21-16,21 0 0,0 21 16,-22 0-16,22 0 0,0 0 15,-21 43-15,42-22 0,-21 0 16,-1 64-16,1 64 16,21-128-1,0 0-15,0 22 0,0-22 0,0-21 16,21-21-16,-21 21 0,22-21 15,20 0-15,-21 0 0,21-21 16,-20 21-16,20-42 0,-21 21 16,0-22-16,0 22 15,1-21-15,20-85 16,-42 85-16,21-1 0,0-20 16,0 20-16,-21 22 15,22 21-15,-22 21 16,21-21-16,-21 22 0,0 20 0,0-21 15,21 21-15,-21-20 0,0 20 16,21 0-16,-21-21 0,0 22 0,21-1 16,0-21-16,1 0 0,-22 1 15,21-1-15,0-21 0,42 21 16,-41-21 0,-1 0-16,21 0 0,-21-21 0,0 0 0,1 21 15,-22-22-15</inkml:trace>
  <inkml:trace contextRef="#ctx0" brushRef="#br0" timeOffset="57624.11">15261 8128 0,'0'-63'0,"0"20"0,-21 234 0,42-276 0,-21-63 16,0 106-16,21-1 0,-21 22 16,21 0-16,1-21 0,-1 20 15,0 1-15,0 21 16,0 0-16,0 0 0,43 21 16,-43 1-16,64 83 15,-64-62-15,-21-1 0,0 0 16,0 1-16,0-1 0,0 43 15,0-64-15,0 21 0,0 1 16,-21-22-16,0-21 16,-1 0-16,22-21 15,0-22 1,0 22-16,0 0 16,0-64-16,0 43 0,64-85 15,-43 85-15,0-1 16,0 22-16,1-21 0,-1-1 15,42 1-15,-42 21 0,22 21 16,20 0-16,-42 0 16,22 42-1</inkml:trace>
  <inkml:trace contextRef="#ctx0" brushRef="#br0" timeOffset="58572.33">15938 8086 0,'0'21'0,"0"-42"0,0 63 0,0 0 16,0-20-16,22-22 15,-1 0-15,0 0 16,0 0-16,0-22 0,22 1 0,20-21 16,-42 21-16,22 0 15,-22-22-15,21 22 0,-21 0 0,22-43 16,-22 43-16,-21 0 0,0 0 16,0 0-16,0 0 0,0-1 15,-21 22-15,-1 0 0,1 0 16,-42 22-16,42-1 0,-22 0 15,-20 21-15,42 1 16,-22-1-16,1 21 0,42-20 16,0-1-16,0 22 15,0-43-15,0 0 0,21 0 0,0 0 16,22-21-16,84 21 16,-85-21-16,64 0 15,-64-21-15,106-21 16,-105 0-16,-1 20 0,-21 1 0,21-21 15,-20 21-15,20-64 16,-21 43-16,-21 21 0,0-43 16,0 43-16,0-21 15,0 63 1,0 0-16,0 0 0,0 0 16,0 43-16,0-22 0,0 0 15,-21-20-15,21 20 0,0 0 16,0 1-16,0-22 0,0 0 15,0 0-15,21-21 32,-21-21-32,0 0 15,21 0-15,0-22 0,1 22 16,-1-21-16,0 21 0,0-22 16,0 1-16,0 21 0,22-64 15,-22 64-15,0 21 0,0 0 16,-21 21-1,0 0-15,0 0 16,0 22-16,0-22 0,0 21 16,0-21-16,0 22 0,0 41 15,21-62-15,1-22 0,-1 42 16,0-42-16,0 0 16,21 0-16,-20 0 15,83 0-15,-83-21 0,20 0 16,-21-1-16,21 1 15,-20-21-15,41-22 0,-42 43 16,0-21-16,43-43 0,-43 43 16,0-22-16,0-20 15,43-128 1,-64 170-16,0-1 16,0 43-1,0 22-15,0-1 0,-21 0 16,21 21-16,-21 1 0,-1-1 0,22 0 15,0 1-15,-21-1 0,0 64 16,21-64-16,0 85 16,0-85-16,21 1 15,-21-22-15,21 0 0,64 43 16,-64-64-16,0 0 16,1 0-16,-1 0 0,21-64 15,-21 43-15,0 0 16,1 0-16</inkml:trace>
  <inkml:trace contextRef="#ctx0" brushRef="#br0" timeOffset="58752.11">17653 7684 0,'0'0'0,"-21"0"16,0 0-1,63 0 1,-21 0-16,0 0 15,22 0-15,-1 0 0,0 0 0,1 0 16,-1 0-16,21 0 0,-20-22 16,20 22-16,-20 0 0,20 0 0,1-21 15</inkml:trace>
  <inkml:trace contextRef="#ctx0" brushRef="#br0" timeOffset="59272.32">19050 7578 0,'0'-21'15,"0"42"-15,0-64 0,-21 43 16,0 0-16,-43 0 0,22 0 16,21 0-16,-22 0 15,1 0-15,-22 0 0,22 22 0,0-22 16,-1 21-16,22 0 0,-63 42 16,62-41-16,22-1 15,0 0-15,0 0 0,22 21 16,-1-42-16,0 0 0,42 22 15,-20-22-15,20 0 16,-20 0-16,-1 0 0,21 0 16,-41 0-16,20 0 0,-21 0 15,-21-22-15,-21 22 32,0 0-32,0 22 0,-22-22 0,1 21 15,0-21-15,-1 21 0,1 0 16,-22 0-16,22 0 0,21-21 15,-21 22-15,20-1 0,22 0 16,22-21-16,-1 0 16,0 0-16,21 0 0,1 0 0,-1 0 15,0 0-15,-21 0 16,22 0-16,-1 21 0,22 0 16,-43 0-16,0 1 0,0 20 15,-21-21-15,0 43 16,-21-22-16,0-21 0,0 21 0,-43 1 15,43-1-15,0-21 0,-22 0 16,22-21-16,0 22 0,-21-1 16,21-21-16,-64 21 15,64-21-15,0 0 0,-43 0 16</inkml:trace>
  <inkml:trace contextRef="#ctx0" brushRef="#br0" timeOffset="59714.67">14986 8742 0,'0'0'0,"0"-42"0,-64-43 15,43 64 1,-21 21-16,0 0 0,-1 0 0,1 21 15,0 0-15,-1 0 0,1 22 0,0-1 16,-1 0-16,22 22 0,0-1 16,0 1-16,0-1 0,21 1 15,0-22-15,0 22 0,0 20 16,21-41-16,0-1 0,0 0 16,0-21-16,22 22 0,62-1 15,-62-21-15,-1-21 0,22 0 16,-22 0-16,148-63 15,-126 42-15,-1-22 0</inkml:trace>
  <inkml:trace contextRef="#ctx0" brushRef="#br0" timeOffset="60331.32">15515 8805 0,'0'-42'0,"0"84"0,0-126 0,0 63 16,-21-1-16,0 22 15,0 0-15,-1 0 0,22 22 0,-21-1 16,0 63-16,21-41 0,-21 20 15,21 1-15,0-22 16,0 22-16,-21 41 0,21-62 16,-21 63-16,21-85 15,0 42-15,0-42 16,0-42 15,0 0-31,0 0 16,0 0-16,21 0 0,0-22 0,0 1 15,0 21-15,0-22 0,1 1 16,-1 0-16,21-1 0,-21 1 0,22 21 16,-22 0-16,21 21 0,0 0 15,1 0-15,-22 21 16,21 21-16,-21 1 0,-21-1 16,22 21-16,-1-20 0,-21-1 15,0-21-15,0 22 0,0-22 16,0 21-16,0-21 0,0 0 15,21 1-15,-21-1 16,21-21-16,0 0 16,0-21-16,1 21 0,-22-22 15,21 1-15,0 0 0,-21 0 16,21 0-16,0 0 0,0-22 16,1 1-16,-1 21 0,21-106 15,0 63 1,-20 43-16,-22 42 15,0 0-15,0 43 16,0-43-16,0 21 16,0-20-16,0 20 0,-64 21 15,64-41-15,0-1 0,0 0 16,-21 0-16,21 0 16,0-42-1,21 0 1,-21 0-16,0 0 15</inkml:trace>
  <inkml:trace contextRef="#ctx0" brushRef="#br0" timeOffset="60483.3">16108 8827 0,'-21'-22'0,"42"44"0,-64-86 0,43 43 0,-21 21 16,0-21-16,0 21 15,21 21 1,21 0-1,0-21 1,0 0-16,1 0 0,20 0 0</inkml:trace>
  <inkml:trace contextRef="#ctx0" brushRef="#br0" timeOffset="60707.17">16637 8678 0,'0'22'16,"0"-1"-16,-21 0 15,21 21-15,-21-21 0,21 22 16,0 20-16,-22 22 0,1-43 16,21 64-16,-21-64 15,21 1-15,0 20 16,0-20-16,0-22 0,0 63 16,0-62-16,0-1 15,0 0-15,85-21 16,-64 0-16,21 0 0,-21-21 15</inkml:trace>
  <inkml:trace contextRef="#ctx0" brushRef="#br0" timeOffset="61173.71">17314 9250 0,'21'-21'0,"-42"42"0,64-42 0,-43 0 16,0-22-16,0 22 0,0 0 15,0 0-15,0 0 0,-43 21 16,1-43-1,0 43-15,20 0 0,1 0 0,0 0 16,-64 64-16,64-43 16,-21 21-16,21 1 0,-22-1 15,-20 85-15,63-85 16,0 1-16,0 20 0,0-42 16,0 22-16,21 41 15,0-63-15,0-21 0,43 0 16,-43 0-16,21-21 0,1 0 15,-22 0-15,21 0 0,43-43 16,-64 22-16,21 21 0,43-106 16,-64 84-16,-21-20 15,21 21-15,-21-22 0,22 1 16,-22-1-16,0 1 0,0-1 0,0 22 16,0-1-16,0 22 0,0 0 15,0 63 1,-43 22-16,43-22 0,-21 22 15,21-1-15,0-20 16,-21 126-16,21-127 0,0 1 16,0 41-16,0-41 0,42-1 15,-21-21 1,1 0-16,20 0 0,43-21 16,-43 0-16,64 0 0</inkml:trace>
  <inkml:trace contextRef="#ctx0" brushRef="#br0" timeOffset="61674.11">18754 8848 0,'0'-21'0,"0"42"0,0-85 0,0 43 16,0 0-16,-22 21 0,1 0 16,21 21-16,-21 21 0,21-20 15,-21 20-15,21 0 0,0 22 16,0 20-16,0-20 15,0-22-15,0 43 0,0-43 16,0 1-16,0-22 0,0 21 16,0 0-16,0 1 0,0-22 15,-21 0-15,21 0 0,0-42 32,0 0-17,0-21-15,0 20 16,0 1-16,21 0 0,0-42 15,0 20-15,0 22 0,43-42 16,-43 41-16,43-20 16,-22 21-16,-21 21 0,85 0 15,-64 0-15,1 0 16,-1 21-16,-21 0 0,0 0 16,22 22-16,-43-22 0,0 21 15,0 1-15,-22-22 0,1 0 16,0 0-16,-21 0 0,21-21 15,-106 43 1,63-22-16,-21-21 0,43 21 0,0-21 16,-22 0-16,43 0 15,0 0-15,21-21 16,0 0-16,21-1 0,0 1 16,22 0-16</inkml:trace>
  <inkml:trace contextRef="#ctx0" brushRef="#br0" timeOffset="62064.3">19262 9208 0,'0'-22'16,"0"44"-16,0-65 0,0 22 0,0 0 0,0 0 16,0-22-16,0 22 0,0 0 15,42 0-15,-21 0 0,43 21 16,-43 0-1,21 0-15,43 21 0,-43 0 16,0 0-16,22 43 0,-43-43 16,21 0-16,-20 21 15,-1 1-15,-21 41 16,21-62-16,-21-1 0,0 42 16,-21-63-16,21 21 15,-21-21-15,-1 0 0,1 0 16,0 0-16,21-21 15,0 0-15,0 0 0,0-21 16,0 20-16,21-83 16,0 62-16,22 1 0,-22 0 15,21-1-15,-21 1 0,85-43 16,-63 43-16,-22 21 16,0 0-16,21 21 0,-21-22 15,22 22-15,-22 0 0,21 0 16</inkml:trace>
  <inkml:trace contextRef="#ctx0" brushRef="#br0" timeOffset="62423.01">20341 8784 0,'42'0'16,"-126"0"-16,126 0 0,-21 21 31,-42 1-31,0 20 0,0-21 16,0 21-16,-22-20 0,1 62 16,21-41-16,0 20 15,21-21-15,-22 1 0,22-22 0,0 42 16,0-41-16,43 20 15,-22-42-15,21 21 16,-21-21-16,85 0 16,-63 0-16,-1-21 0,-21 21 15,21-21-15,43-43 16,-43 22-16,-20 21 0,-1-64 16,-21 22-16,0-107 15,0 128-15,0 0 16,-21-1-16,-1 22 0,-20 0 15,-43 21-15,43 0 16,0 0-16,-43 21 0,43 21 16,-1-20-16,1 62 15,21-41-15,21-1 0,0 0 16,0 1-16,0-1 0,21 21 16,0-41-16,0-1 0,22 0 0</inkml:trace>
  <inkml:trace contextRef="#ctx0" brushRef="#br0" timeOffset="62979.09">21103 8954 0,'0'0'0,"0"-43"0,21 22 16,-21 0-16,0 0 0,0 0 0,0 42 31,-21 42-31,0-20 0,0-22 16,-22 63-16,43-41 0,-21-22 15,21 21-15,-21 1 0,21-22 16,0 0-16,0 21 0,0-21 16,0 1-1,21-22-15,0 0 16,-21-22-16,22 22 0,-1-21 16,21 0-16,-21 0 0,0 0 15,1 0-15,62-85 16,-63 63-16,22 22 0,-1-42 15,-21 42-15,0-43 16,-21 85 0,0 0-16,-21 1 0,21-1 15,0 0-15,0 0 0,-21 21 16,21 1-16,0-22 0,0 21 16,0-21-16,21 1 0,0-1 15,1 0-15,-1 0 16,0-21-16,0 0 0,0 21 0,0-21 15,22 0-15,-22 0 16,0-42-16,-21 21 16,21 0-16,0-64 15,-21 43-15,0-1 0,0 1 16,0 0-16,0-1 0,0 1 16,0 21-16,-21-22 0,21 22 0,0 0 15,0 0-15,21 21 31,1 0-31,-1 21 16,21-21-16,-21 0 0</inkml:trace>
  <inkml:trace contextRef="#ctx0" brushRef="#br0" timeOffset="63322.83">22246 8763 0,'0'0'0,"0"-21"15,0-21 1,-21 20-16,0 22 0,0 0 15,-43-21-15,43 21 16,0 0-16,0 0 0,-22 0 16,22 21-16,0 1 0,0-1 15,0 0-15,21 21 16,0-21-16,0 22 0,0-1 16,21-21-16,0 22 0,42-1 15,-41-21-15,20 21 16,-21-20-16,0-22 0,22 21 15,-43 0-15,-22-21 32,1 0-32,0 0 0,0 0 0,-21 0 15,20 0-15,-20 0 0,-21 0 16,41 0-16,1-21 0,-21 21 16,63 0 15,0 0-31,22 0 0</inkml:trace>
  <inkml:trace contextRef="#ctx0" brushRef="#br0" timeOffset="63931.14">22437 9123 0,'0'0'0,"21"-21"0,0 0 16,0-1-16,0 1 15,-21 0-15,43-21 16,-22-1-16,-21 22 0,21-21 0,0 0 15,-21 20-15,0-20 0,0 0 16,0 21-16,-21 21 31,21 21-31,-21 0 0,0 21 0,-1-21 16,1 22-16,0-1 0,0 0 0,21 22 16,0-22-16,0 1 15,0 20-15,0-42 0,42 0 16,1 22-16,-22-22 0,0-21 15,0 0-15,0 0 0,0 0 16,22 0-16,-22 0 0,0 0 16,21-42-16,-20 20 15,-1 1-15,21 0 0,-21 0 16,0-21-16,22 20 0,20-41 16,-20 21-16,41-22 15,-41 43-15,41 0 16,-63 21-16,1 0 0,-22 21 15,21 0-15,-21 43 16,0-43-16,0 0 0,0 21 0,0-21 16,-21 22-16,21-22 0,-22 21 15,1-21-15,21 1 0,-21-1 16,21 0 0,-21-21-1,21-21-15,0 0 0,0-1 16,0 1-16,0 0 15,0 0-15,21-21 0,0-1 0,-21 1 16,21 0-16,1-1 0,-1 1 16,0 0-16,21-1 0,-21 22 15,1-21-15,-1 21 0,42-1 16,-42 1-16,-21 42 16,-21 1-1,0-1-15</inkml:trace>
  <inkml:trace contextRef="#ctx0" brushRef="#br0" timeOffset="64683.32">12552 11261 0,'0'0'0,"-21"0"0,-1 21 16,1-21-16,0 21 0,0-21 0,21 21 16,0 0-16,21-21 15,0 22 1,22-22-16,-22 0 0,21 0 16,0 0-16,107 0 15,-107 0-15,21-22 0,1 22 16,-1-21-16,1 21 0,63-21 15,-106 21-15,0 0 0,0-21 16,-21 0 0,0 0-16,-21 21 0,0 0 15,0-22-15,0 22 0,21-21 16,-21 0-16,21 0 0,0 0 16,21 21-16,0-21 15,0 21-15,21 0 0,-20 0 16,20 0-16,-21 0 0,21 0 15,1 0-15,-1 21 0,-42 0 0,0 21 16,0-21-16,0 1 0,0 20 16,-21-21-16,-21 21 0,20-20 0,-20 20 15,-106 43 1,106-64-16,-22 21 16,43-42-16,21 21 15,21-21-15,0 0 0</inkml:trace>
  <inkml:trace contextRef="#ctx0" brushRef="#br0" timeOffset="65070.95">13737 11155 0,'0'0'16,"0"-21"-16,0 0 0,0-1 0,0 1 15,0 0-15,0 0 0,0 0 16,21 0-1,0 21-15,1 0 0,-1 0 16,0 0-16,21 21 0,-21 0 16,22 0-16,-22 21 0,21 1 0,-21-1 15,22 0-15,-22 1 0,0-1 0,0 0 16,0 1-16,-21-1 16,0 0-16,0-20 0,0 41 15,0-42-15,-21 0 0,0-21 0,-21 0 16,21 0-16,-1 0 15,1 0-15,21-21 0,-21-21 16,21 21-16,0-22 0,0-20 16,21 21-16,0-1 15,1 1-15,-1 0 0,21-1 0,43-41 16,-43 41-16,0 22 16,-20 21-16,20-21 0,64 21 15,-85 0-15,0 0 16,0 0-16</inkml:trace>
  <inkml:trace contextRef="#ctx0" brushRef="#br0" timeOffset="65593.14">14541 11367 0,'0'0'15,"0"21"-15,0 0 0,0 0 0,22-21 16,-1 0 0,0 0-16,0 0 0,0-21 0,0 0 15,1 21-15,20-64 16,-21 43-16,0 0 0,0-43 15,-21 43-15,0 0 0,0-21 16,0 21-16,-21 21 16,0 0-16,0 0 0,0 21 15,0 0-15,-1 21 0,-20-21 16,21 22-16,0-1 0,-22 0 0,1 43 16,21-64-16,21 22 0,0-1 15,0-21-15,0 21 16,0-20-16,21-1 0,0 0 0,0-21 15,22 0-15,41 0 0,-41 0 16,-1 0-16,0-21 0,1 0 16,20-1-16,22-20 0,-43 0 15,1-1-15,20-41 16,85-149 0,-127 191-16,43-128 15,-64 149-15,0-21 0,0 21 16,-21 42-1,21 21-15,-21-21 16,-1 22-16,1-1 0,0 0 16,0 22-16,0-22 0,0 85 15,21-85-15,-22 22 0,1 21 16,21-43-16,0 43 16,0-43-16,0-21 15,0 0-15,21-21 16,-21-21-1,22 21-15,-1-21 0,0 0 0</inkml:trace>
  <inkml:trace contextRef="#ctx0" brushRef="#br0" timeOffset="67035.32">15049 11367 0,'-21'0'15,"42"0"-15,-42-22 0,21 1 16,21 21-1,1-21-15,20 21 0,-21-21 0,21 21 16,1-21-16,105 0 16,-106 21-16,22 0 0,42-22 15,-64 1-15,0 21 0,43 0 16,-64 0-16,21 0 16,-42 21-1,0 1-15,-21-1 0,0 0 16,-21 0-1,21 21-15,-1-20 0,1-1 0,21 0 16,-21 0-16,0 43 0,21-43 16,0 0-16,0 0 0,0 0 15,42 0-15,-21-21 16,22 0-16,-22 0 0,0 0 16,21 0-16,-20 0 0,-1-21 15,21 21-15,-21-21 0,0 0 0,22 0 16,-22-22-16,21 22 0,-21 0 15,1-21-15,-1 21 0,21-43 16,-21 43-16,-21 0 0,0 0 16,0-1-16,0 1 0,0 0 15,-21 21 17,21 21 30,0 0 47,0 1-93,0-1-16,0 0 0,0 0 0,0 0 16,0 0-16,0 1 0,0 20 15,0-21-15,0 0 0,0 22 16,0-22-16,42 21 16,-20-21-16,20-21 15,-21 0-15,21 0 0,64 0 16,-63 0-16,-1 0 15,0 0-15,1-21 0,-1 0 0,43-43 16,-64 43 0,0 0-16,0-42 0,-21 20 15,21 22-15,-21-21 16,0-1-16,0 22 0,0-21 16,0 21-16,0 0 0,0-1 15,-21 22-15,0 0 16,21 22-16,0-1 0,0 0 15,0 0-15,0 21 0,0-20 16,0-1-16,0 0 0,42 21 16,-42-21-16,21 1 0,1-22 15,-1 21-15,-21 0 0,21 0 16,0 0-16,-21 0 0,21-21 0,-21 43 16,0-22-16,21-21 15,-21 21-15,22-21 16,-1 0-16,0 0 15,0 0-15,0 0 16,0-21-16,1 0 0,-1 0 16,0-43-16,0 43 15,0-21-15,0-22 16,1 22-16,-22-43 16,21 64-16,-21 0 0,21-22 15,-21 65 16,0-1-31,-21 0 0,0 0 0,-1 43 16,1-22-16,0-21 0,21 21 16,-21-20-16,-21 62 15,42-63-15,0 1 0,-22 20 16,22-21-16,-21 0 16,21-42 15,0 0-16,0 0-15,0 0 0,0-1 16,21-20-16,1 21 0,-1-21 0,0-1 16,0 1-16,43-43 0,-22 43 15,43-22-15,-22 43 16,-21 0-16,128 21 16,-128 0-16,0 0 0,1 21 15,-22 0-15,0 22 0,0 20 16,-21-20-16,0-1 0,0 43 15,0-64-15,-21 63 16,0-62-16,21 20 0,-42 0 16,20-42-16,1 21 0,0 1 15,0-22 1,21-22 0,0 1-16</inkml:trace>
  <inkml:trace contextRef="#ctx0" brushRef="#br0" timeOffset="67475.62">19262 10986 0,'0'-22'0,"21"1"16,-21 0-16,0 0 0,21 0 0,-21 0 16,0-1-16,0 1 15,0 0-15,0 0 0,0 42 31,-21 0-31,21 0 16,-21 22-16,-1-1 0,1 0 0,21 1 16,-21-1-16,0 22 0,0-22 0,21 21 15,-43 86 1,43-128-16,-21 63 0,21-62 16,0 41-1,0-42-15,21-21 16,1 0-16,-1 0 0,-21-21 15,0 0-15,0 0 16,0 0-16</inkml:trace>
  <inkml:trace contextRef="#ctx0" brushRef="#br0" timeOffset="68223.8">18986 11303 0,'-21'0'0,"42"0"0,-63 0 0,42-21 16,21 21 15,22 0-31,-22 0 15,0 0-15,64 0 16,20 0-16,-62 0 0,-1-21 16,0 21-16,64-43 15,-63 43-15,-22-21 0,21 0 16,-21 21-16,22-21 0,-1-21 16,-42 20-16,21 22 15,-21-21-15,0 42 31,0 1-31,0-1 0,0 0 0,0 21 16,-21-21-16,21 1 0,0 41 16,0-42-16,0 0 0,0 22 15,0-22 1,21-21-16,0 0 0,0 0 0,1 0 16,-1 0-16,0 0 0,0 0 0,43-21 15,-43 0-15,21-22 16,-21 22-16,0 0 15,1-64-15,-1 43 16,-21 0-16,0 20 16,0-20-16,0 21 15,21 0-15,-21 0 0,0 42 47,0 0-31,-21-21-16,21 21 0,0 0 15,-21 0-15,21 1 16,0-1-16,0 0 0,0 21 16,0 1-16,0 20 15,0-42-15,0 22 0,0-1 16,0 0-16,0 1 0,0-1 16,0 0-16,0 1 0,0-1 0,0 0 15,0 43-15,-22-22 0,22 1 16,0-22-16,0 22 15,-21-22-15,-21 64 0,21-64 16,0 1-16,-22 20 0,1-21 16,-22 1-16,22-22 0,0-21 15,-1 0-15,-62 21 16,62-21-16,-63-42 16,64 42-16,21-21 0,0-1 15,0 1-15,21-63 16,0 41-16,21 22 0,42-64 15,-20 43-15,41-64 16,-20 64-16</inkml:trace>
  <inkml:trace contextRef="#ctx0" brushRef="#br0" timeOffset="68543.64">20405 11049 0,'0'0'0,"0"-21"0,0 0 16,0-43-16,0 43 15,0 42 1,0 0-16,0 1 0,-22 20 16,22 0-16,0 1 0,0 20 0,-21 1 15,21-1-15,-21 1 16,21-1-16,-21 1 0,21-1 0,0 1 16,-21-1-16,0 1 0,21 126 15,-22-148-15,1 64 16,21-85-16,-21 22 0,21 20 15,0-42 1,0-42 0,0 0-16,21-85 15,0 64-15,1 0 16,-22-1-16,0-20 0,21 20 0,0-62 16,-21 41-16</inkml:trace>
  <inkml:trace contextRef="#ctx0" brushRef="#br0" timeOffset="68782.28">20383 11261 0,'22'-43'15,"-1"1"-15,-106 296 0,170-550 0,-128 423 0,107-297 0,-22 149 16,22-63 0,-22 62-16,-21 1 0,22 0 0,-22 21 15,42-21-15,-42 21 16,1 0-16,-1 0 0,21 42 16,-42-21-16,0 1 0,0-1 15,0 21-15,0 0 0,0-20 0,-21 20 16,0 0-16,0-21 0,-43 43 15,43-43-15,-21 0 0,-22 22 16,43-22-16,-21-21 0,20 21 16,1-21-16,21-21 31,21 0-31,1-1 0,20 1 0,-21 0 16</inkml:trace>
  <inkml:trace contextRef="#ctx0" brushRef="#br0" timeOffset="69141.1">21082 11049 0,'21'0'15,"0"0"-15,0 0 16,22 0 0,-22 0-16,21 0 0,-21 0 15,1-21-15,-1 21 0,0-21 16,21 21-16,-21-21 0,1-1 0,20 1 15,-21 0-15,0 0 16,-21 0-16,0 0 0,0-1 16,-21 22-16,-21 0 15,-1 22-15,22-1 16,-42 21-16,-22 64 16,85-85-16,0 21 15,0-20-15,0 20 0,0 43 16,0-64-16,0 0 15,21 0-15,0-21 16,1 0-16,-1 0 16,21 0-16,-21 0 15,0-21-15,22 0 16</inkml:trace>
  <inkml:trace contextRef="#ctx0" brushRef="#br0" timeOffset="69339.98">21569 11282 0,'0'0'16,"-21"21"-16,-1-21 0,22 21 0,-21-21 15,0 0-15,0 0 63,0 0-48,0 0-15,-1 21 0</inkml:trace>
  <inkml:trace contextRef="#ctx0" brushRef="#br0" timeOffset="70072.08">12425 12827 0,'0'0'0,"0"-21"16,0 42 15,0 0-31,0 22 15,0-22-15,0 21 0,0 0 0,0-20 16,0 20-16,-21 0 0,-1 43 16,1-64-16,21 21 15,-21-20-15,21 20 0,-21 21 16,21-41-16,21-22 31,0 0-31,0 0 0,22-22 0,-22 22 16,21-21-16</inkml:trace>
  <inkml:trace contextRef="#ctx0" brushRef="#br0" timeOffset="70446.86">13314 12848 0,'0'0'0,"21"-21"0,-21 0 0,-21 21 31,-22 0-31,22 0 0,-21 21 16,0 0-16,-1-21 0,-20 43 15,20-22-15,22 0 0,-21 21 16,21-21-16,21 1 0,0-1 16,0 0-16,0 0 15,21-21-15,0 0 0,0 0 16,22 21-16,-1-21 0,0 0 0,43 21 16,-43 1-16,-21-22 15,22 21-15,-22 0 0,21-21 16,-21 42-16,-21-21 0,0 1 15,0-1-15,-21 0 16,-21 0-16,21-21 0,-22 21 16,1-21-16,-64 21 0,64-21 15,0 0-15,-43 0 16,43 0-16,-22 0 16,43 0-16,0 0 0,0 0 0,-1-21 15,1 0-15,21 0 16,0 0-16,0 0 0,0-1 0</inkml:trace>
  <inkml:trace contextRef="#ctx0" brushRef="#br0" timeOffset="70742.69">12679 12552 0,'-21'0'0,"42"0"0,-64 0 15,65-21 32,-22 0-47,0-1 32,-22 22-17,1 0-15,0 0 0,0 0 0,0 0 16,0 22-16,-1-1 0,22 0 15,0 0-15,0 0 16,0 0-16,22-21 0,20 0 16,-21 22-16</inkml:trace>
  <inkml:trace contextRef="#ctx0" brushRef="#br0" timeOffset="73039.02">14753 12785 0,'0'0'0,"-21"0"0,0 0 15,0 0-15,-1 0 0,1 0 16</inkml:trace>
  <inkml:trace contextRef="#ctx0" brushRef="#br0" timeOffset="73663.17">14605 12954 0,'42'0'16,"-21"-21"-1,1 21-15,20-21 0,-21 0 0,0-1 0,0 1 16,22-21-16,-22 21 15,21 0-15,1-43 0,-22 43 16,0 0-16,-21 0 0,0-1 16,0 1-16,0-21 0,-21 21 15,-22 21-15,-20 0 0,21 0 16,-1 0-16,-41 21 16,62 0-16,-20 0 0,0 0 15,21 22-15,-1-22 0,22 42 16,0-20-16,0-1 0,0 0 15,22 1-15,-1-22 0,85 85 16,-85-64-16,21-21 0,0 22 16,-20-22-16,20 0 0,0 42 15,-21-41-15,-21-1 0,0 0 16,-21 0-16,-21 21 16,0-20-16,-1-22 0,-20 21 15,-43-21-15,0 0 16,43 0-16,-1 0 0,22 0 15,-43-21-15,43-1 0,21 22 16,-1-42-16,22 21 16,0-21-16,22 42 15,-1-22-15,63-20 0,-41 21 16,-1 0-16,0 0 0,1-1 16,20 22-16,-20-21 0</inkml:trace>
  <inkml:trace contextRef="#ctx0" brushRef="#br0" timeOffset="74223.16">15155 13123 0,'21'22'16,"-42"-44"-16,64 44 0,-22-22 15,0 0-15,0-22 16,0 1-16,0 0 0,1 21 16,20-42-16,43-43 15,-64 64-15,-21 0 16,0-43-16,0 43 15,0 0-15,0 0 0,-21 21 16,-1 0-16,1 0 16,-63 63-16,62-42 15,-20 22-15,0 41 16,21-62-16,-1 20 0,1 0 16,21 1-16,0-22 0,0 63 15,0-62-15,21-1 0,22 21 16,-1-42-16,-21 21 0,64-21 15,-43 0-15,1 0 0,62-21 16,-62 0-16,-1 0 16,0 0-16,1-22 0,126-105 15,-148 85-15,22 20 16,-22-20-16,42-170 16,-42 106-1,1 85-15,-22-1 16,-22 64-1,22 1 1,-21 20-16,0 0 0,21 1 16,-21-1-16,21 21 0,-21 1 15,0-22-15,-1 64 0,22-42 0,-21-22 16,0 43 0,21-64-16,0 63 15,0-62-15,0-1 0,21-21 31,0 0-31,1-21 0,-22-1 16,21 1-16</inkml:trace>
  <inkml:trace contextRef="#ctx0" brushRef="#br0" timeOffset="74379.07">15748 12848 0,'0'0'0,"0"-21"16,21 21-1,0 0-15,0-21 0,1 21 16,20 0-16,43-21 0,-22 0 16,1 21-16,84-22 0,-64 1 15</inkml:trace>
  <inkml:trace contextRef="#ctx0" brushRef="#br0" timeOffset="74746.75">17484 12552 0,'-22'0'0,"-105"42"32,85-21-32,0 1 0,-43 41 15,22-42-15,20 22 0,-84 20 16,85-21-16,-22 1 16,-63 20-16,-63 22 15,148-64 1,20-21-16,44 0 15,-1 0 1,0 0-16,21-21 0,-21 21 16,43 0-16,-43 0 0,21 0 15,-20 0-15,-1 21 0,21-21 16,-21 21-16,22 22 16,-1-22-16,-21-21 0,0 21 0,0 0 15,1 0-15,20 0 16,-21-21-16,21 0 0,1 22 15,-22-22-15,0 0 0,21 0 16,1 0-16,-22 0 0,42-43 16,-20 22-16,-22 0 0</inkml:trace>
  <inkml:trace contextRef="#ctx0" brushRef="#br0" timeOffset="75104.92">18034 12594 0,'0'-21'0,"0"42"0,0-63 15,0 21-15,0 0 16,-21 21-16,0 0 0,-1 0 16,-83 21-16,62 0 15,22 0-15,-21 0 0,-1 0 16,22 22-16,-21 20 16,42-20-16,0-1 0,0-21 15,0 21-15,63 43 16,-20-64-16,-1 0 0,43 43 15,-43-43-15,0 21 16,-20-42-16,-22 22 0,0 20 16,0-21-16,0 0 15,-22 0-15,-20-21 0,-21 22 16,20-22-16,1 21 0,-64-21 16,64 0-16,21 0 15,-1 0-15,1 0 0,21-21 16,21-1-1,1 1-15,-1 0 0,21 0 16,-21 0-16,22-22 0</inkml:trace>
  <inkml:trace contextRef="#ctx0" brushRef="#br0" timeOffset="75340.75">18500 12531 0,'0'0'0,"21"0"0,-21-21 16,0 42-1,-21 0-15,-1 0 0,1 0 16,0 22-16,0-1 0,0 21 0,0-20 16,-1 20-16,-20 43 15,42-64-15,-21 1 0,0 84 16,21-106-16,0 42 16,0-41-16,21-1 15,21-21-15,1 0 16,-22 0-1,0-21-15,-21-1 0</inkml:trace>
  <inkml:trace contextRef="#ctx0" brushRef="#br0" timeOffset="75521.13">18161 12954 0,'0'0'0,"-21"0"16,0 0-16,-1-21 0,22 0 31,22 21-31,-1 0 15,21-21-15,-21 21 0,22 0 16,-1 0-16,0-22 0,1 22 16,-1 0-16,0 0 0,1-21 0,41 0 15,-41 21-15,-1 0 16</inkml:trace>
  <inkml:trace contextRef="#ctx0" brushRef="#br0" timeOffset="76042.67">18986 12996 0,'0'0'0,"-21"0"16,0 0-16,0 0 16,21-21-16,0 0 0,0 0 15,0 0-15,0 0 16,0-1-16,0-20 0,21 21 0,0 0 16,0 21-16,1-21 15,20-1-15,-21 22 0,43 0 16,-43 0-16,0 0 0,21 43 15,-21-22-15,1 64 16,-22-43-16,0 21 16,0-41-16,0 20 0,0 0 15,-22-21-15,1 22 16,21-22-16,0-42 47,21 0-47,1 21 0,-1-43 0,0 22 15,0 0-15,21-21 16,1-1-16,-1 1 0,0 0 0,1-1 16,41-20-16,-41 42 15,-1-1-15,0 22 0,-20 0 16,-1 22-16,-21-1 16,0 0-16,0 0 0,0 0 0,0 22 15,0-22-15,-21 21 0,21 0 16,0 1-16,0-22 0,-22 0 15,22 0-15,0 0 0,0 1 16,0-44 31,0 1-47,0 0 0,22 0 16,-1-21-16</inkml:trace>
  <inkml:trace contextRef="#ctx0" brushRef="#br0" timeOffset="76205.28">19939 12615 0,'-21'-21'0,"42"42"16,-42-63-16,0 42 0,-1 0 0,1 0 15,0 0 1,42 0 15,-21 21-31,21-21 16,1 0-16,-1 0 0,21 0 0</inkml:trace>
  <inkml:trace contextRef="#ctx0" brushRef="#br0" timeOffset="76924.13">20256 12679 0,'0'21'0,"0"-42"0,0 63 0,0-21 16,0 1-16,-21 20 0,0 0 15,0 1-15,21-22 0,-21 85 16,21-85-1,0 0-15,0 0 0,0 43 16,21-86 31,-21 1-47,21 21 0,0-21 0,0-21 16,1 21-16,20-1 0,-21-20 15,0 21-15,22 0 0,-22-22 0,21 22 16,22-42-1,-43 42-15,0 21 0,0 0 16,-21 21-16,0 0 16,0 0-16,0 0 0,0 22 15,0-1-15,0-21 0,0 21 16,21-20-16,0-1 16,1-21-16,-1 21 0,0 0 0,42-21 15,-20 0-15,-1 0 16,-21 0-16,22 0 0,-1 0 15,21 0-15,-20-21 16,-22 0-16,0 0 0,0-1 0,0 1 16,1-21-16,-22 0 0,0 20 15,21-20-15,-21-21 0,0 20 16,0 22-16,-21 0 0,-1 21 16,-20 0-16,21 0 0,-85 0 15,64 0-15,-1 21 0,-20 0 16,21 22-16,-1-22 0,-20 63 15,42-41-15,-1-22 0,22 21 16,0 1-16,0 41 16,22-41-16,-1-22 0,21 0 0,43 42 15,-64-20-15,64-1 16,-64 0-16,0 1 0,21 41 16,-42-20-16,0-22 0,0 22 15,-21-22-15,-106 170 16,85-170-1,21 0-15,-64 22 0,43-43 16,-43 21-16,64-42 16,-22 0-16,22 0 0,0 0 0,0 0 15,0 0-15,0-21 0,-1 21 16,22-42 0,0 21-16,85-85 15,-43 64-15</inkml:trace>
  <inkml:trace contextRef="#ctx0" brushRef="#br0" timeOffset="77272.08">21421 12552 0,'0'0'0,"-22"-21"0,1 0 0,21-1 0,-21 22 16,21-21-16,0 42 31,21-21-31,0 22 0,1-1 0,62 0 15,-41 0-15,-1-21 16,21 21-16,-20 0 0,-1-21 16,106 22-16,-127-22 15,22 0-15,-22 0 0,0 0 0,-21 21 16,0 0 0,0 0-1,-21 0-15,-21 0 0,20 1 0,-20 20 16,0-21-16,-22 64 15,22-64-15,0 21 0,-43 22 16,64-43-16,-22 0 0,22 0 16,0 0-16,-21-21 0,-1 22 15,22-22-15,-21 0 0,21 0 0,0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2T03:14:02.6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2794 1143 0,'0'0'0,"0"-21"16,0 0-16,0 0 15,0-1-15,0 1 16,0 0-16,-21 0 0,0 0 16,-1 21-16,1-21 15,-21 21-15,21 0 0,-22 0 16,1 0-16,-127 63 15,84 22 1,43-43-16,21 22 0,-22 41 16,22-41-16,0-1 0,21 1 15,0-1-15,0 1 0,0 63 16,21-64-16,43 64 16,-22-84-16,21-1 15,-20-42-15,-1 0 16,0 0-16,22 0 0,-22 0 15,106-85-15,-105 43 16,20 0-16,-20-1 0,-1 1 16</inkml:trace>
  <inkml:trace contextRef="#ctx0" brushRef="#br0" timeOffset="299.57">3196 699 0,'0'0'0,"-21"-43"0,21 22 15,-21 0-15,21 0 0,-21 21 16,-1 42 0,22-21-16,0 22 15,0 20-15,0 1 0,0-1 0,0 1 16,0-1-16,0 22 0,0 42 16,0-64-16,0 1 0,0 42 15,0-43-15,0 64 16,0-85-16,0 22 0,0-1 15,0-41-15,0 20 16,0-63 15,0-22-31,22 22 0,-22-21 16,21 0-16,0-1 16,0 1-16</inkml:trace>
  <inkml:trace contextRef="#ctx0" brushRef="#br0" timeOffset="707.51">3450 1397 0,'0'0'0,"-21"21"0,21 22 16,0-1-16,0-21 0,0 21 16,0 1-16,0-1 0,0-21 0,0 22 15,0-22-15,0 21 0,0-21 16,0 0-16,21 1 0,0-1 15,0-21-15,1 0 0,20 0 16,-21 0-16,0 0 0,22 0 16,-22-21-16,21-1 0,0 1 15,1 0-15,-22-21 0,21-1 0,1 22 16,-1-63-16,-21 41 16,0 22-16,-21-64 0,0 43 15,-21-64 1,-21 85-16,21-21 0,-1 21 15,-20-1-15,-21 22 16,20 0-16,22 0 0,-21 0 0,-1 22 16,22-1-16,-63 63 15,62-62-15,1 20 0,0 0 16,21-21-16,0 22 16,21-22-16,0 0 0,22-21 15,-1 0-15,22 0 0,-22 0 16,21 0-16</inkml:trace>
  <inkml:trace contextRef="#ctx0" brushRef="#br0" timeOffset="1161.79">4635 1270 0,'0'-21'16,"-21"21"-1,0 0-15,0-21 0,0 0 16,21-1-1,0 1 1,0 42 15,0 1-31,0-1 16,0 0-16,-21 21 0,-1-21 0,-20 1 16,21-1-16,-21 0 0,-22 42 15,22-41-15,21-1 16,-22 0-16,22 0 15,0-21-15,42 0 16,0 0 0,0 0-16,22 0 0,-1 0 0,-21 21 15,64-21 1,-64 21-16,21-21 0,1 22 0,-43-1 16,0 21-1,-64 22 1,22-43-16,-85 21 15,21-42 1,85 0-16,-21 0 0,-1-21 16,43-21-1,0 20-15,0 1 16</inkml:trace>
  <inkml:trace contextRef="#ctx0" brushRef="#br0" timeOffset="1528.04">4847 1397 0,'64'0'31,"-43"0"-31,-21-21 16,21 21-16,0-21 0,21 0 15,-20-1-15,20 1 16,-21 0-16,0 0 0,0 0 0,1 0 15,-1-1-15,-21 1 0,0 0 16,0 0-16,-21 21 16,-1 0-16,1 21 0,-21 0 15,0 0-15,-1 1 0,22 20 0,-21-21 16,-1 21-16,-41 43 16,84-43-16,-21-20 0,21-1 15,0 21-15,0 22 16,21-43-16,0 0 15,21-21-15,-21 0 0,106 0 16,-84 0-16,-1 0 16,22-21-16,-22 0 0,0-1 15,64 1-15</inkml:trace>
  <inkml:trace contextRef="#ctx0" brushRef="#br0" timeOffset="1792.59">6435 826 0,'0'-22'16,"0"44"-16,0-65 0,-22 43 15,1 0-15,0 0 0,21 21 16,-42 1-16,21-1 0,-1 21 16,1 0-16,0 1 0,21-1 0,-21 0 15,0 22-15,0-22 0,21 1 16,-22 41-16,22-41 0,0-1 15,0 21-15,0-20 16,0-1-16,22-21 0,-1 0 16,21 1-16,0-22 15,43 0-15,-43-22 16,1 1-16,-1 0 0</inkml:trace>
  <inkml:trace contextRef="#ctx0" brushRef="#br0" timeOffset="2026.43">7048 762 0,'0'0'0,"22"0"0,20 0 15,-21 0-15,21 21 0,43 43 16,-43-22-16,1 0 16,-1 1-16,0-1 0,-20 22 0,41 20 15,-63-41-15,0-1 0,0 0 16,0 1-16,0-1 15,-42 43-15,-1-64 0,1 21 16,0-21-16,-1 0 0,22 22 16,-63-22-16,41-21 0,22 0 15,0 0-15</inkml:trace>
  <inkml:trace contextRef="#ctx0" brushRef="#br0" timeOffset="2592.37">11769 804 0,'-22'-21'0,"44"42"0,-65-42 0,22 0 16,21 0-16,-21 0 15,0 21-15,21-43 0,-21 43 16,-1-21 0,22 42-1,0 1-15,0-1 0,0 42 16,0-20-16,22 168 15,-1-126-15,-21 21 0,21-22 16,-21 43-16,21 381 16,-21-338-16,0-22 0,0 42 15,0-20-15,0 422 16,-21-380-16,21 0 0,0 21 16,-21-1-16,21 1 0,0 254 15,0-233-15,0 0 0,0 0 16,0 0-16,0 0 0,0 550 15,0-550 1,0 254-16,0-254 0,0-21 16,0 21-16,0 191 0,0-234 15,0-20-15,0-1 0,0 1 16,21-43-16,-21 21 0,0-42 0,0 0 16,0 0-16,0 64 15,-21-128-15,21-20 0,-43 20 16,22-63-16,21-42 0</inkml:trace>
  <inkml:trace contextRef="#ctx0" brushRef="#br0" timeOffset="4499.24">13822 1566 0,'21'-21'16,"-42"42"-16,63-63 0,-21 0 0,-21 21 15,21-1-15,1-41 0,-22 21 16,21 20-16,-21-62 15,0 41-15,0 1 0,0 0 16,0-1-16,-21 1 0,-1 0 16,1 21-16,0-22 0,-21 22 0,-22 0 15,22 21-15,0 0 16,-1 0-16,1 21 0,0 0 0,-43 64 16,43-43-16,20 22 15,-20-22-15,21 0 0,0 22 0,0-22 16,21 22-16,0 20 15,0-62-15,0-1 0,42 21 16,-21-42 0,0 0-16,0 0 0,22 0 0,63-42 15,-64 21-15,0-1 16,1-20-16,-1 0 16,106-106-1,-127 105-15,0 1 0,1 0 16,-1 20-16,0-20 15,-21 63 1,0 0-16,0 22 0,0-1 16,-21 0-16,21 1 0,-21 20 15,21 1-15,-22-1 0,22 149 16,-21-149-16,0 107 16,21-107-16,-21 149 15,0-149-15,21 1 16,0 63-16,-21-85 0,21 1 15,0-1-15,0 0 0,0 1 16,0-65 0,21 1-16,0 0 15,0-21-15,21-43 0,-20 43 16,20-22-16,21-42 16,43-105-1,-63 126-15,-1 0 0,21-84 16,-41 106-16,62-170 15,-63 169-15,1-20 0,-1-22 16,-21 42-16,21 1 16,-21 20-16,21 22 0,-21 42 31,0 22-31,0-22 0,0 42 0,0-20 16,-21-1-16,21 0 0,-21 22 15,21-22-15,0 1 0,0-1 0,0 0 16,0 43-16,0-64 15,0 0-15,21 0 0,0 1 0,0-22 16,22 0-16,-22 0 0,21-22 16,-21 1-16,0 0 15,22 0-15,41-21 0,-62-1 0,20 22 16,0-21 0,1-1-16,-22 1 0,63-106 15,-62 106-15,-1-1 0,0 1 16,-21 0-16,0-1 0,0 1 15,0 21-15,0 42 16,0 0-16,0 0 16,0 22-16,0-1 0,0 0 15,0 1-15,0-1 0,0 0 0,-21 1 16,21-1-16,0-21 0,0 21 16,0-20-16,0 20 0,63 21 15,-42-41 1,1-22-16,20 0 0,-21 0 0,21 0 15,43 0-15,-43 0 0,1-22 16,-1 22-16,0-21 0,1 0 16,63-64-16,-85 43 15,0 21-15,0-21 0,0-1 16,0 1-16,22-64 16,-22 64-16,-21-1 0,0 1 0,0 0 15,21 21-15,-21-1 0,0 44 16,0 20-1,0-21-15,0 21 0,-21 1 16,21-1-16,-21 0 0,21 43 16,0-43-16,0 1 0,0-22 15,0 21-15,0-21 0,0 1 0,0-1 16,0 0-16,21-21 0,21 21 16,-21-21-16,43 0 15,-22 0-15,-21 0 0,64-42 16,-64 21-16,22-1 0,41-41 15,-63 21-15,22-22 16,20-42-16,-42 43 0,43-64 16,-22 63-1,-21 1-15,22-64 0,-22 84 16,-21 1-16,0-21 16,0 41-16,0 1 0,0 42 15,-42 43 1,20-43-16,1 21 0,0 22 15,0-1-15,0 1 0,0 63 16,21-64-16,-22 1 0,22 63 16,0-85-16,0 43 15,0-43-15,22-21 0,-22 22 0,21-22 16,0 0-16,0-21 0,21 0 16,-20 0-16,-1 0 0,42 0 15,-20-21-15,20-21 16,-21 20-16,1 1 15,-1-21-15,-21 21 0,22-22 0,-22 1 16,0 21-16,0-21 0,0-1 16</inkml:trace>
  <inkml:trace contextRef="#ctx0" brushRef="#br0" timeOffset="4694.66">16468 847 0,'0'0'15,"-22"0"-15,44 0 32,20 0-32,-21-21 0,21-1 0,-20 22 15,20-21-15,0 0 0,43 0 16,-43 0-16,1 0 0,-1-1 16,0 1-16,-42 0 15</inkml:trace>
  <inkml:trace contextRef="#ctx0" brushRef="#br0" timeOffset="5028.02">16065 487 0,'0'0'0,"-63"21"0,21 0 0,-1 0 0,1 1 15,0-1-15,20 0 0,1 0 16,0 0-16,21 0 0,0 22 15,21-22-15,0-21 16,22 0-16,-22 0 0,21 0 16,-21-21-16,22 0 0,20-1 15,-20 1-15,-1-21 16,-42 21-16,0 0 0,0-22 16,0 22-16,0 0 0,-42 0 15,-1 21-15,22 0 0,-21 0 16,21 21-1,-1 21-15,1 1 0,21-22 16,-21 42-16,21-20 16,21 84-16,0-85 15,1-21-15,62 43 0</inkml:trace>
  <inkml:trace contextRef="#ctx0" brushRef="#br0" timeOffset="5294.79">17632 699 0,'0'0'0,"21"-22"0,-21 1 0,-21 21 15,0 0 1,-1 21-16,1 1 0,-21-1 16,21 21-16,-22 0 0,22 1 0,0-1 15,-21 22-15,21-22 0,21 21 16,-22 22-16,1-43 0,21 1 15,0-22-15,0 21 0,0-21 16,0 1-16,0-1 0,0 0 0,21 0 16,43-21-16,-22 0 15,43 0-15,-43-21 0,22 0 16,20 0-16</inkml:trace>
  <inkml:trace contextRef="#ctx0" brushRef="#br0" timeOffset="5508.41">18076 635 0,'0'0'0,"21"-42"0,1 21 0,-1-22 16,0 43-16,85-21 15,-85 42-15,21 0 0,1 1 16,-22 20-16,63 191 16,-84-149-16,0-20 0,0-1 15,-21-20-15,-63 105 16,41-106-16,1 1 15,-22-1-15,22-21 0,-106 64 16,106-64-16,-22 0 16,-84 43-16</inkml:trace>
  <inkml:trace contextRef="#ctx0" brushRef="#br0" timeOffset="6167.68">3260 2413 0,'-22'-21'0,"44"42"16,-86-63-16,43 21 0,-21 21 0,-1-22 15,22 1-15,-21 21 0,21-21 16,-1 21-16,22-21 16,43 21-1,-1 0-15,22 0 0,20 0 16,22 0-16,0 0 0,21 0 16,21 0-16,0-21 0,22 21 0,-1 0 15,21-21-15,1 21 0,-1 0 16,-20-22-16,-1 1 0,0 21 15,-20 0-15,-22 0 0,-43 0 16,1 0-16,-22 0 0,22 0 16,-64 0-16,0 0 0,1 0 31,-1 0-31,0-21 0</inkml:trace>
  <inkml:trace contextRef="#ctx0" brushRef="#br0" timeOffset="6843.91">13843 1757 0,'0'0'0,"-64"0"0,1 21 15,21-21-15,-22 0 16,22 21-16,-1-21 0,22 0 0,-21 0 16,21 21-16,42 1 15,21-22-15,1 0 16,20 0-16,1 0 0,41 0 16,22 0-16,22 0 0,-1 0 0,212-22 15,-149 22-15,22-21 16,0 21-16,0 0 0,21-21 0,254 21 15,-254-21-15,0 21 16,190 0-16,-253-21 0,-22 21 16,0 0-16,-42 0 0,0-21 15,43 21-15,-107-22 16,1 22-16,-43 0 0,0 0 16,0-21-16,-42 21 15,-21-21-15,21 21 16,-43 0-16,-169 0 15</inkml:trace>
  <inkml:trace contextRef="#ctx0" brushRef="#br0" timeOffset="7803.57">1693 3429 0,'0'0'0,"-21"0"0,0 0 0,0 0 16,0 0-16,21 21 0,-22 0 15,1 22 1,21-22-16,0 0 0,0 0 0,0 0 16,0 1-16,0-1 0,43-21 15,-22 21-15,0-21 16,0 0-16,21 0 0,-20-21 15,41 0-15,-21-22 0,-20 22 16,20 0-16,0-21 0,-21-1 16,1 1-16,-1 21 0,0-22 15,0 1-15,-21 0 0,0 21 0,0-22 16,0 22-16,0 0 0,-21 42 31,21 0-31,0 0 16,0 22-16,0 20 0,0-20 15,0 20-15,0 106 16,0-126-16,21 20 16,0-20-16,0 20 0,22 106 15,-22-126-15,-21 20 0,0-20 16,0-1-16,0 64 16,-42-85-16,20 0 15,1-21-15,-21 21 0,0-21 0,-85 0 16,42-21-1,43 0-15,-64-43 16,85 22 0,-1 21-16,-20-64 0,42 43 0,0-64 15,21 64 1,43-43-16,-22 64 16,0-21-16</inkml:trace>
  <inkml:trace contextRef="#ctx0" brushRef="#br0" timeOffset="8024.45">2476 3217 0,'22'-21'0,"-44"42"0,65-63 16,-64 63-1,-1 22-15,-20-22 16,21 21-16,0 22 0,0-22 0,-1 0 16,1 22-16,0-22 0,21 64 15,0-64-15,0 1 0,0-1 16,0 0-16,0 1 15,0 41-15,0-63 0,0 22 16,21-22-16,0 0 0,-21 0 16,22-21-16,-1 0 0,0-21 15</inkml:trace>
  <inkml:trace contextRef="#ctx0" brushRef="#br0" timeOffset="8195.35">2095 3810 0,'-21'-21'0,"42"42"0,-63-42 0,42 0 16,21 0 0,0 21-1,22 0-15,-1 0 0,0-22 0,22 1 16,-22 21-16,43 0 0,42-21 16,-64 0-16,1 21 0,63-21 15,-64 0-15</inkml:trace>
  <inkml:trace contextRef="#ctx0" brushRef="#br0" timeOffset="8419.21">3535 3493 0,'0'0'0,"21"0"0,-21-22 0,-21 44 32,21-1-17,-21 0-15,-1 0 0,22 0 16,-21 22-16,21-22 0,0 21 0,-21-21 15,-21 85 1,42-64-16,0-20 0,0-1 16,0 21-16,0 22 15,21-64-15,0 0 16,0 0-16,22-22 0</inkml:trace>
  <inkml:trace contextRef="#ctx0" brushRef="#br0" timeOffset="8751.03">4127 3471 0,'0'0'0,"22"-21"0,-22 0 0,-22 21 31,1 0-31,0 21 0,0 0 0,0 1 16,0-1-16,-22 0 0,22 21 15,0-21-15,0 1 0,0-1 16,21 0-16,0 0 0,0 0 15,0 0-15,63 1 16,-21-22-16,-20 0 0,20 21 16,-21 0-16,85 0 15,-85 0-15,0-21 0,0 21 16,-21 1-16,0-1 16,0 0-16,-21 0 0,-21 0 15,0 0-15,-64 1 16,63-22-16,-20 0 15,21 0-15,-43-43 16,43 22 0,20 0-16</inkml:trace>
  <inkml:trace contextRef="#ctx0" brushRef="#br0" timeOffset="8918.93">3641 3217 0,'0'0'0,"0"-21"0,0 0 0,-22 0 15,1 0-15,21 0 0,-21 21 16,0 0-16,0 0 16,42 21 15,0-21-31,0 0 0,0 21 0</inkml:trace>
  <inkml:trace contextRef="#ctx0" brushRef="#br0" timeOffset="10620.31">5440 3154 0,'0'0'0,"0"-21"0,0 0 15,0-1-15,-21 22 16,-1 0-16,1 0 15,21 22-15,0-1 16,0 21-16,0-21 0,-21 22 16,21 20-16,0-21 0,0 1 15,0 20-15,0-20 0,0 105 16,0-85-16,0 22 16,0-64-16,21 21 0,22 43 15,-22-64-15,0-21 16,0 0-16,0 0 0,0 0 15,43-21-15,-43 21 0,21-21 16,-20 0-16,20-22 0,-21 22 16,43-42-16,-22 20 15,-21 22-15,0-42 0,0 20 16,1-20-16,20-106 16,-21 105-16,0-63 15,-21 64-15,21 20 0,1-20 16,-22 20-16,21 22 15,-21 64 1,0-22-16,-21 21 0,-1 64 16,1-43-16,0 1 15,21 21-15,0-22 0,-21 64 16,21-63-16,0-22 0,0 43 16,0-64-16,63 63 15,-41-62-15,-1-22 0,0 0 16,21 0-16,43 0 15,-64-22-15,21 22 16,22-42-16,-22 21 16,43-64-16,-43 43 15,-21 0-15,43-43 0,-43 43 16,-21-1-16,21 1 16,-21 0-16,0-22 15,0 43-15,-21 21 16,0 0-16,-43 63 15,43-41-15,21 20 0,-21-21 16,21 21-16,0 1 0,0 63 16,0-85-16,0 0 15,21 0-15,-21 21 0,64 1 16,-64-22-16,0 0 0,21-21 16,-21 21-16,-21-21 31,0 0-16,-1-21-15,1 0 0,-21 21 0,21-21 16,-22 0-16,22-1 0,0 1 16,0 21-16,0-21 15,21 42 1,0 0 0,0 1-16,0-1 0,0 0 15,21 0-15,0 0 0,0 0 0,0 1 16,85 20-1,-63-42-15,-1 0 0,64 0 16,-43 0-16,1 0 0,-1 0 16,1-21-16,-1 0 0,43-22 15,-42 22-15,-22 0 0,0 0 16,1-22-16,-1 22 0,-21-21 0,21-43 16,-20 64-16,-22-21 0,21-1 15,-21 1-15,0 0 0,0-1 16,0 22-16,0 0 15,-43 21-15,22 0 16,0 42-16,0-20 0,-21 126 16,-1-42-1,43-85 1,0 85-16,0-85 16,21 0-16,1 0 0,20 0 15,127 0 1,-126-21-16,84 0 15,-64 0-15,128-21 16,-128 0-16,1 0 0,-1 0 16,1 0-16,41-22 15,-62 1-15,-1 21 0,22-106 16,-43 84-16,-21-41 16,0 41-16,0 22 0,-21-42 15,-1 42-15,-20-1 16,0 22-16,21 0 0,-43 22 15,43-1-15,-21 0 0,-1 42 16,1-20 0,21-22-16,-22 64 0,22-64 0,21 21 15,-21 22-15,21-43 16,0 21-16,0-21 0,21 0 16,0-21-16,43 22 0,-43-22 15,21 0-15,-20 0 0,-1 0 16,21 0-16,-21 0 0,43-43 15,-22 22-15,0-42 16,-20 20-16,-1 1 0,21-64 16,-21 43-16,0-1 0,22-63 15,-43 64-15,21-64 16,0 63-16,-21 22 0,0-85 16,0 106-16,-21 42 31,0 0-31,0 21 0,-1 1 0,1 20 15,0 1-15,0-1 0,-43 212 16,64-211 0,0-22-16,0 22 0,0-22 15,64 64-15,-22-85 16,106 0-16,-105-21 16,84 0-1,-64-21-15,1 21 0,63-42 16,-64 20-16,107-62 15,-128 41-15,0 22 0,43-63 16,-64 41-16,0 1 0</inkml:trace>
  <inkml:trace contextRef="#ctx0" brushRef="#br0" timeOffset="11163.54">825 5249 0,'0'0'0,"0"-21"0,0-21 16,-21-22-16,21 1 16,-21 63-16,21 21 15,0 21 1,0 1-16,0-1 0,0 22 0,0-1 16,0 85-16,0-84 15,0 20-15,0-20 0,0 21 16,-21-22-16,0-21 0,21 22 15,-21-22-15,21 1 0,-22-1 16,22-21-16,0 0 0,0 0 16,22-21-16,-1 0 15,21 0-15,-21-21 0,0-21 0,22 21 16,-22-22-16</inkml:trace>
  <inkml:trace contextRef="#ctx0" brushRef="#br0" timeOffset="11511.72">1249 5355 0,'0'0'16,"0"21"0,0 1-16,-21-1 0,21 21 0,-22 0 15,22 1-15,-21-1 16,0 22-16,21 20 0,0-20 16,0-22-16,0 0 0,0 1 15,0-1-15,21 0 16,0-20-16,1-1 0,-1-21 0,0 0 15,0 0-15,21 0 0,-20 0 16,20-21-16,0-1 0,1-20 16,-1 21-16,-21-21 0,0 20 15,-21-20-15,0 21 0,0-21 16,0-1-16,0 1 0,-21 21 0,0-22 16,0 22-16,-22 0 0,1-21 15,0 21-15,21 21 16,-1 0-16,1 0 0,-21 0 15,21 0 1,0 0-16,-1 0 16,1 0-16</inkml:trace>
  <inkml:trace contextRef="#ctx0" brushRef="#br0" timeOffset="11698.61">741 5398 0,'0'0'0,"-21"0"0,-1 0 16,44 0 15,-1 0-31,21-22 0,-21 22 16,22 0-16,-1 0 0,0-21 0,1 21 16,-1 0-16,0 0 0,43-42 15,-43 42-15,1 0 0</inkml:trace>
  <inkml:trace contextRef="#ctx0" brushRef="#br0" timeOffset="12044.41">3048 5334 0,'0'-21'0,"-127"-21"16,106 42-1,-22 0-15,1 0 0,0 21 16,-22 0-16,22 0 0,-85 64 16,63-1-1,22-41-15,21 20 0,0 85 16,21-105-16,0-1 15,0 0-15,21 1 0,85 20 16,-64-42-16,22-21 16,-22 0-16,21 0 0,-20 0 15,126-42-15,-105 21 16,-22-21-16,0 20 0</inkml:trace>
  <inkml:trace contextRef="#ctx0" brushRef="#br0" timeOffset="12303.26">3450 5101 0,'0'0'16,"0"-63"-16,0-1 0,0 22 0,0-22 16,0 43-1,0 64-15,0-22 16,0 42-16,-21-20 0,0 62 16,21-41-16,-21-1 0,21 43 15,0-42-15,-22-1 16,1-20-16,21 20 0,-21 1 0,21-22 15,-21 0-15,21 22 0,-21-43 16,21 42-16,0-20 0,0-22 16,21-21-1,0 0-15,0 0 16,0-21-16,43-22 0,-43 22 16,21-21-16</inkml:trace>
  <inkml:trace contextRef="#ctx0" brushRef="#br0" timeOffset="12691.96">3937 5313 0,'0'0'0,"0"21"31,0 0-31,-21 0 0,0 1 16,-1 20-16,1-21 0,0 21 16,0 1-16,21-1 0,-42 64 15,42-64-15,0 1 16,0-22-16,0 21 0,42 0 15,-21-20-15,21-22 16,1 0-16,-22 0 16,85-43-16,-64 22 15,0 0-15,1-21 0,63-85 16,-85 84 0,-21 1-16,21 0 0,-21-1 15,0 1-15,-21-43 16,0 64-16,-1 0 0,1 0 15,0 0-15,-21 21 0,21 0 0,-22 0 16,22 0-16,-21 21 0,-43 21 16,43-21-16,21 0 0,-43 22 15,64 20 1,21-42-16,0-21 16,1 0-16,20 0 0,21 0 0,-20 0 15</inkml:trace>
  <inkml:trace contextRef="#ctx0" brushRef="#br0" timeOffset="12998.99">4826 5376 0,'0'0'0,"21"-21"16,0 21-16,-21-21 0,0 0 15,-21 21-15,0 0 16,-21 0-16,20 0 0,-20 0 16,0 21-16,21 0 0,-1-21 0,1 21 15,0 1-15,21-1 16,0 0-16,21 21 0,0-21 15,22 1-15,20 20 16,-20-21-16,-22 0 0,85 22 16,-85-1-1,-21-21-15,0 0 0,-21 22 16,-1-22-16,1 0 0,-106 42 16,85-63-16,-64 22 15,64-22-15,-1 0 16,-20 0-16,42 0 0,0 0 15,21-22-15,0 1 16,42-21-16,0 0 0,1 20 16</inkml:trace>
  <inkml:trace contextRef="#ctx0" brushRef="#br0" timeOffset="13342.79">5419 5567 0,'0'0'0,"0"21"0,0 0 16,0 0-16,21-21 16,0 0-1,0 0-15,0 0 0,22 0 0,20-42 16,-21 21-16,22-21 16,-22 20-16,43-62 15,-85 63-15,0-1 0,0-20 16,0 21-16,-21 0 15,-22 21-15,22 0 0,-42 21 16,20 0-16,22 21 16,-42 22-16,42-22 0,-43 64 15,64-64 1,0 22-16,0-43 16,0 21-16,42 1 0,-20-43 15,-1 0-15,21 0 0,-21 0 16,0 0-16,22 0 0,-22 0 0</inkml:trace>
  <inkml:trace contextRef="#ctx0" brushRef="#br0" timeOffset="15060.64">7556 4953 0,'0'0'0,"-21"-21"0,-63-64 31,62 43-31,1 21 0,0-22 0,21 22 15,-21 0-15,0 21 16,21-21-16,-21 21 16,21 21-16,-22 0 0,1 22 0,0-1 15,0 0-15,21 22 0,-42 84 16,20-85-16,22 1 0,-21-1 16,21 1-16,-21 126 15,21-126-15,0-1 0,0 22 16,21-43-16,0-20 15,43 20-15,-43-42 0,21 0 16,1 0-16,-1 0 0,0 0 0,43-42 16,-43-1-16,64-20 15,-63 20-15,20-20 16,85-85 0,-105 84-16,20-63 0,-63 43 15,0-234 1,-21 191-16,0 85 15,-22-1-15,-105-20 16,85 63-16,-1 0 0,1 21 16,-1 21-16,1 1 0,-22 63 15,43-43-15,-1 1 0,22 20 16,0-20-16,21-1 0,0 1 0,0 63 16,0-64-16,21-20 0,0-1 15,22 0-15,-22-21 0,64 43 16,-43-64-16,21 21 15,43-21-15,-42 0 0,-1-21 16,-20 0-16,20 0 0,1-1 16,20-20-16,-41 0 15,-1 21-15,21-64 0,-41 64 16,20-43-16,-42 22 0,21 21 16,-21 42-1,0 0-15,-21 0 16,21 0-16,-21 22 0,21-22 15,0 21-15,-21-21 0,-1 22 16,22-22-16,-21 0 0,21 64 16,0-64-16,0 0 15,0-42 1,21 0 0,1 0-16,-1-1 0,0 1 0,0 0 15,0-21-15,0 21 0,22-64 16,-22 43-16,0-1 0,0 1 15,0 21-15,1 0 0,-1-22 16,-21 64 0,21 1-1,-21-1-15,0 21 0,0-21 0,0 0 16,0 22-16,0-22 0,21 21 0,-21-21 16,0 1-16,21-1 15,0 0-15,1 0 0,-1 0 0,0 0 16,0-21-16,64 0 15,-64 0-15,21 0 0,1-21 16,-22 21-16,85-84 16,-64 62-16,-21-20 0,43-43 15,-43 22-15,21-106 16,-21 105-16,-21 1 0,0-1 16,21 1-16,1-64 15,-22 105-15,0 1 0,0 0 16,-22 21-1,1 0-15,0 21 0,21 0 16,-42 64-16,21-43 0,-22 149 16,43-128-1,0-20-15,0 20 0,0 1 0,0-22 16,0 106 0,21-127-16,1 22 0,-1-22 0,21 0 15,22 21 1,-22-42-16,-21 0 0,0 0 15,22 0-15,41-63 16,-63 42-16,1 0 0,-1-22 16,0 22-16,0 0 0,0-43 15,-21 43-15,21 0 0,-21 42 47,0 22-47,0-22 0,0 0 0,0 0 16,0 43-16,0-43 0,0 0 15,0 0-15,0 0 0,43 22 16,-22-43-16,0 0 16,43 0-16,-22 0 0,0 0 15,22-22-15,-22 1 0,64-42 16,-64 42 0,-21-22-16,1 22 0,-1-21 15,0-106 1,-21 126-16,0 1 0,0 0 15,0 42 1,0 0-16,0 43 16,0-22-16,0 85 15,-64 64 1,64-128-16,-21 1 0,-21 84 16,21-85-16,21 22 0,-21-21 15,-1-1-15,1 1 0,0 20 16,-21 43-16,-1-63 0,-62 105 15,83-127 1,-41 22-16,21-43 0,-1-21 16,-20 0-16,42 0 0,-1 0 15,-41-21-15,21 0 0,20-22 16,-62-20-16,20 21 16,22 20-16,-22-20 0</inkml:trace>
  <inkml:trace contextRef="#ctx0" brushRef="#br0" timeOffset="15497.39">2244 6900 0,'0'0'0,"0"-21"16,-22-63-1,1 62-15,0 22 16,21 22-16,0-1 16,-21 21-16,21 0 0,0 107 15,-21-86-15,21 22 0,0 84 16,0-84-16,-43 63 16,22-85-16,21-20 0,-42 63 15,42-43-15,-21 43 16,21-85-16,-21-21 15,-1 0-15,1-21 16,0 0-16</inkml:trace>
  <inkml:trace contextRef="#ctx0" brushRef="#br0" timeOffset="16258.98">1164 7599 0,'-21'0'0,"42"0"0,-63 0 0,63 0 31,0 0-31,0 0 0,43 0 16,-22 0-16,22 0 0,84-21 16,-64 0-16,1-1 0,84-62 15,-84 41-15,106-41 16,-107 41-16,22-20 0,42-22 16,-84 43-16,-1-22 15,22-20-15,-22-43 16,-63 84-16,0 1 15,-21 42-15,0 0 16,0 42-16,0-20 0,-43 126 16,43-64-16,0-20 15,21 21-15,-21-22 16,21 170-16,0-170 16,-21 1-16,21-22 0,0 22 15,-22-22-15,22 64 16,0-64-16,0-21 15,0-42 1,0 0-16,0 0 16,22 0-16,-1 0 0,0-64 15,42-21 1,-41 64-16,20-43 16,-21 85-16,0 0 15,0 21 1,-21 22-16,22-22 0,-22 0 15,0 42-15,21-20 16,21 20-16,0 1 16,-20-43-16,-1-21 15,0 0-15,0 0 0,0 0 16,64 0-16,-43-21 16,-21 0-16,22-1 15,-1 1-15,0 0 0,43-42 16,-64 20-16,22 22 0,-1-64 15,0-63 1,-42 106-16,-21 42 16,0 21-1,0 0-15,-43 85 16,43-64-16,0 1 0,21 41 16,0-62-16,0 20 0,0 0 15,0-21-15,42 22 16,85-43-1,-63 0-15,-1 0 0,128-43 16,-43 1 0</inkml:trace>
  <inkml:trace contextRef="#ctx0" brushRef="#br0" timeOffset="17244.64">5355 6710 0,'0'0'15,"21"-42"-15,-21 20 0,0-20 16,0 21-16,-21 21 0,-42 0 16,20 21-16,22 0 0,-64 64 15,43-43-15,-43 43 16,64-22-16,-21 1 0,21-1 16,0 1-16,-1-1 0,1 128 15,21-149-15,0 22 16,0 20-16,0-41 15,43 41-15,-22-62 0,0-1 16,21 21-16,1-42 0,-1 0 16,21 0-16,-20 0 15,-1 0-15,0-21 0,1 0 0,-1 0 16,85-85 0,-21-21-16,-85 84 15,0-20-15,0-43 16,-21 64-16,0-64 15,0 85-15,0 0 16,-21 42-16,0 21 16,21 0-16,-21 1 0,0-1 15,21 0-15,-21 1 0,21 63 16,0-64-16,0-21 0,0 85 16,42-64-1,43-21 1,-64-21-16,21 0 0,22-21 15,-22 0-15,85-42 16,-106 20-16,21 22 16,1-64-16,-22 43 15,0-43-15,0 43 16,-21-43-16,0 64 16,0 0-16,0 42 15,0 0-15,0 22 16,0-1-16,0 43 15,0-43-15,0-21 0,0 22 16,0-22-16,0 0 0,43 42 16,-43-41-16,42-1 15,-21-21-15,21 21 16,-20-21-16,-1 0 0,0 0 16,0-21-16,-21 0 0,21-22 15,0 1-15,-21 21 0,22-64 16,-1 22-16,-21 20 15,42-41-15,-21 41 0,0 1 16,64-22-16,21 22 16,-64 42-16,1 0 15,20 21-15,43 106 16,-85-84 0,0-1-16,-21 43 0,0-43 15,21 43 1,-21-64-16,0 21 0,0-21 15,0 0-15,0 1 0,0-44 32,0 1-32,0 0 0,0-42 15,0 41-15,0-62 16,0 41-16,22 1 0,20-64 16,21 0-1,-41 85-15,20-21 16,-21 42-16,0-21 15,0 21-15,1 0 0,-1 0 0,0 21 16</inkml:trace>
  <inkml:trace contextRef="#ctx0" brushRef="#br0" timeOffset="17628.27">7408 7112 0,'21'-21'31,"1"0"-16,-1 0-15,0-1 0,0 1 16,0 21-16,0-21 0,43-21 16,-22 42-16,1-21 0,20 21 15,-21 0-15,-20 0 0,20 0 16,-21 21-16,0 0 0,22 21 16,-43-21-16,0 22 0,0-22 15,0 21-15,0-21 0,0 85 16,0-85-16,-22 22 15,22-22-15,0 0 0,-21-21 16,21-21 0,0 0-1,0 0-15,0-1 16,0-20-16,0 21 0,21 0 0,1-22 16,20-41-16,-42 63 15,21-1-15,0 1 0,0 0 16,1 0-16,20 0 15,-21 21-15,0-21 0,0 21 0,1 0 16,-1 0-16</inkml:trace>
  <inkml:trace contextRef="#ctx0" brushRef="#br0" timeOffset="18575.34">8361 7070 0,'21'21'31,"0"-21"-31,0 0 0,0 0 0,1-21 16,-1 21-16,0-21 0,0 21 16,0-22-16,0 1 0,1 21 15,-1-21-15,0 0 0,-21 0 16,0 0-16,0-1 16,-21 22-1,0 0-15,-1 0 0,-20 0 16,21 22-16,0-1 0,0 0 15,-1 21-15,-20 64 16,42-64-16,0 22 16,0-22-16,0 1 0,42 20 15,-20-42-15,147 22 16,-127-43-16,22 0 16,-22 0-16,0 0 0,64-22 15,-63 1-15,-22 0 16,0 0-16,0 0 0,0-22 15,0-20-15,1 21 0,-22 20 16,0-62-16,0 63 0,0-1 16,0 1-16,0 0 0,0 42 31,0 0-31,0 1 16,0 20-16,-22-21 0,-20 148 15,42-126 1,0-22-16,0 0 0,0 0 15,0 0-15,0-42 32,21 21-32,0-21 15,1 0-15,-1 0 0,0-22 0,21-20 16,-21 42-16,1-22 16,-1 22-16,0-21 0,85-43 15,-85 64-15,0 21 16,0 0-1,-21 21-15,0 0 0,0 1 0,0-1 16,0 0-16,0 0 0,0 85 16,0-85-16,0 21 15,21 1-15,1-22 16,20 0-16,-21 0 16,21-21-16,-20 0 15,20 0-15,0-21 0,-21 0 16,1 0-16,20 0 0,-21-1 15,21 1-15,22-85 16,-22 64-16,-42 0 0,21-1 16,1 1-16,-22-21 0,42-22 15,-21 21-15,-21 22 0,21 0 16,-21-1-16,0 1 0,0 21 16,0 42-1,-21 0-15,21 22 0,-21-1 16,-21 43-16,20-43 15,1 0-15,0 1 0,21-1 0,0 21 16,0-20-16,0-1 0,0 0 0,0 1 16,0-1-16,0-21 0,0 22 15,21-22-15,-21 0 0,21 0 0,1-21 16,-1 0-16,21 0 0,-21 0 0,0 0 16,1 0-16,-1 0 0,0-21 15,0 0-15,0 0 0</inkml:trace>
  <inkml:trace contextRef="#ctx0" brushRef="#br0" timeOffset="18763.56">9885 6879 0,'0'0'0,"0"-21"16,21 21-16,0 0 0,21-21 0,1 0 15,-1 21-15,22-21 0,-1 21 16,1-22-16,-1 1 0,-21 21 0,64-21 15,-63 21-15,-22-21 16,21 21-16,-63 21 16</inkml:trace>
  <inkml:trace contextRef="#ctx0" brushRef="#br0" timeOffset="19194.47">4699 8551 0,'0'0'16,"0"-42"-16,0 0 0,0-1 0,0 1 0,0 0 15,0 21-15,0-1 0,0 1 16,0 0-16,-21 21 0,21 21 16,-21 0-16,-1 1 15,1 168-15,0-126 16,0-1-16,0 85 15,0-84-15,21-1 0,-22-20 16,22 20-16,0-21 0,0 22 16,0-43-16,0 0 0,0 0 15,0 1-15,22-22 0,-1 0 16,0 0-16,0 0 0,21-22 16,-42 1-16,0 0 15,0 0-15</inkml:trace>
  <inkml:trace contextRef="#ctx0" brushRef="#br0" timeOffset="19367.89">4254 8932 0,'0'0'0,"-42"0"0,0 0 0,21 0 0,-1-21 16,-20 21-16,63 0 31,0-21-31,22 21 16,-1-21-16,0 0 0,22 21 15,21-21-15,84-1 0,-84 1 16,-1 0-16,22 21 0,-21-21 15,-1 0-15,-20 0 0,21 21 0,-22-22 16,1 22-16,-1-21 0</inkml:trace>
  <inkml:trace contextRef="#ctx0" brushRef="#br0" timeOffset="20156.09">5524 8573 0,'-21'0'16,"-106"-22"0,106 22-16,0 0 15,0 22-15,0-1 0,-22 0 16,1 42-16,21-41 0,-22 20 15,22 0-15,0 1 0,0-1 16,-21 43-16,42-43 0,0 0 16,0 1-16,0-1 15,0-21-15,21 0 0,0-21 16,0 0-16,0 0 0,0 0 0,1 0 16,-1-21-16,0 0 0,0 0 15,64-64-15,-43 64 16,-21-21-16,0-1 0,1 1 15,-1 0-15,-21-1 0,0 1 16,0 21-16,0-43 16,0 85-1,0 1-15,0 20 0,0 43 16,0-43-16,0 0 0,0 1 16,0-1-16,0 0 0,0 22 15,21-22-15,0-21 0,43 0 16,-22 1-16,64-22 15,-64 0-15,0 0 0,85-22 16,-84 1-16,20 0 0,22-42 16,-43 41-16,1-20 15,-1 0-15,-21-22 0,0 22 16,0-22-16,1-41 0,-22 62 16,0-84-16,0 64 15,0 20-15,0-41 16,0 63-16,0-1 0,0 1 0,0 42 15,0 22-15,0-22 16,0 21-16,0 1 0,0-1 0,0 21 16,0-20-16,-22 20 0,22-20 15,0 20-15,-21 1 0,0 20 16,21-41-16,0-1 0,0 21 16,0-41-16,0-1 15,0 0-15,0-42 31,0 0-31,0-1 0,0 1 16,21 0-16,0-21 0,1 21 0,-1-22 16,63-20-16,-41 42 15,84-1-15,-64 1 0,-20 21 16,147 0-16,-148 21 16,1 1-16,-1-1 0,-21 0 15,0 42 1,-21-41-16,-21-1 0,0 0 0,-21 0 0,-22 0 15,-42 22 1,22-22-16,20 0 0,-84-21 16,63 0-16,-84 0 15,127-21-15,-1-22 0,22 22 16</inkml:trace>
  <inkml:trace contextRef="#ctx0" brushRef="#br0" timeOffset="20942.64">12933 3577 0,'0'0'15,"-21"0"-15,21-21 16,0 0 0,0 0-16,21 0 0,0-1 0,0-20 15,0 21-15,22-21 0,-1-1 16,0 1-16,1 0 0,-22-1 0,21 1 16,0 0-16,-20-1 0,-1 1 15,-21 21-15,0-22 0,0 22 0,0-21 16,0 21-16,-21 21 15,-1 0-15,1 0 0,0 21 0,-21 21 16,21 1-16,-1 20 0,22 1 16,-21-1-16,21 22 0,0-22 15,0 1-15,0 20 0,21-20 16,22 63-16,-22-85 16,0 1-16,21 41 0,-42-41 15,0-22-15,0 0 0,0 21 0,-21-21 16,0 1-16,-21-22 15,-22 0-15,-42 0 0,43 0 16,-1 0-16,22-22 16,0 22-16,-1-21 0,1 0 0,21-21 15,21 21-15,0-22 0,0-41 16,21 41-16,64-63 16,-22 43-16,1-1 0,-1 1 0</inkml:trace>
  <inkml:trace contextRef="#ctx0" brushRef="#br0" timeOffset="21123.43">13398 3090 0,'0'0'0,"64"-21"0,42-42 15,-85 63-15,0 0 16,0 21-16,-21 0 0,21 85 16,-21-64-16,0 22 15,0-22-15,0 22 0,-21-1 16,-21 85-16,21-105 16,0-1-16,-1 0 0,1 1 15,21-1-15,-42 21 0,42-41 16,0-1-16,0 0 0,0 0 0,0-42 31,0 0-31</inkml:trace>
  <inkml:trace contextRef="#ctx0" brushRef="#br0" timeOffset="21282.88">13229 3683 0,'0'0'0,"0"-21"0,0 0 15,0 0 1,21-1-16,22 22 0,-22 0 0,21-21 15,22 21-15,-1-21 0,1 21 0,-1-21 16,22 21-16,-1-21 0,22 0 16,0-1-16,0 22 0,0-21 0,0 0 15,-1 0-15,-20 0 16,0 0-16</inkml:trace>
  <inkml:trace contextRef="#ctx0" brushRef="#br0" timeOffset="21455.51">15071 3260 0,'0'0'0,"0"21"15,0 0-15,0 0 16,0 22-16,0-22 0,-22 21 0,22-21 16,-21 22-16,21-1 0,0-21 15,0 21-15,0 43 16,-21-64-16,21 22 0,0-1 16,0-21-16,0 0 15,21-21-15,0 0 16</inkml:trace>
  <inkml:trace contextRef="#ctx0" brushRef="#br0" timeOffset="21773.21">15811 3387 0,'0'0'16,"43"-43"-16,-22 22 0,0-21 0,0 21 16,0 0-16,-21-1 0,-21 22 31,-21 22-31,21-1 0,-22 21 15,1-21-15,21 22 0,-21-22 0,20 21 16,-20 43 0,42-64-16,0 0 0,0 0 15,21 0-15,85 22 16,-64-43-16,1 21 0,20 0 16,-20-21-16,-1 21 0,0 0 15,-21 1-15,-21-1 16,0 0-16,-21 0 0,0-21 15,-21 21-15,21-21 0,-64 0 16,43 0-16,20 0 0,-62 0 16,41 0-16,1 0 15,21-21-15</inkml:trace>
  <inkml:trace contextRef="#ctx0" brushRef="#br0" timeOffset="21944.9">15240 3133 0,'0'0'0,"0"-43"0,0 22 16,0-21-16,-42 0 0,42 20 16,0 1-1,0 42 1,21-21 0,0 22-16,0-1 0,21-21 0,-20 21 15,20-21-15</inkml:trace>
  <inkml:trace contextRef="#ctx0" brushRef="#br0" timeOffset="23525.75">17420 2985 0,'0'0'0,"0"-22"0,0 1 15,-21 42 1,0 1-16,21-1 16,-21 0-16,-1 21 0,22 1 15,-21-1-15,21 85 16,0-85-16,0 22 0,0 84 16,0-85-16,0-41 15,0 20-15,21 0 0,43 43 16,-43-85-16,21 21 0,-20-21 15,20 0-15,64 0 16,-64-21-16,-21 0 0,22 0 16,-1-1-16,-21-20 0,43-43 15,-43 43-15,21-21 16,-21-43-16,0 21 16,1 22-16,-1-64 0,0 63 15,0 1-15,0-22 0,-21 43 16,21-1-1,-21 64-15,0 1 16,0 20-16,0 0 0,0 1 16,-21-1-16,0 21 0,21-20 0,-21 20 15,21 1-15,-21-1 0,21-20 16,-21 20-16,21-21 0,0 1 0,0-1 16,0 0-16,0-20 0,21 20 15,0-21-15,0-21 0,0 21 0,43 0 16,-22-21-16,0 0 15,22 0-15,-22 0 0,22-21 16,-22 0-16,22 0 0,-1 0 0,1 0 16,-1-22-16,1 22 0,-22-21 15,43-43-15,-43 43 0,-21-1 16,0 1-16,0 21 0,-21-21 16,0 20-16,0 1 0,-21 21 15,0 0-15,0 0 0,0 21 16,0 1-16,-22 41 15,22-21-15,21-20 0,0 41 16,0 43 0,0-85-16,0 0 0,42 43 15,-20-43 1,-22 0-16,-22-42 31,1 0-31,0 0 16,0 21-16,-21-22 0,-22-41 15,22 63-15,21-21 16,-1 21-16,22 21 31,0 0-31,22-21 0,-1 21 0,21 0 16,-21-21-16,22 22 16,-1-22-16,21 21 15,-20-21-15,-1 0 0,64 0 16,42 0-16,-84-21 15,-22 21-15,106-64 16,-106 43-16,1 0 0,-1 0 16,-21-1-16,0-20 0,1 21 0,-22-21 15,0 20-15,0-20 16,0 21-16,0 0 0,-64-22 16,43 43-16,-43 0 15,43 22-15,-21-1 0,-22 63 16,43-41-16,0-22 15,21 21-15,0-21 0,0 1 16,0 41-16,21-42 16,22 0-16,-22 1 0,21-1 0,22 0 15,-22-21-15,21 0 0,1 21 0,-1-21 16,1 0-16,-1 0 0,1 0 16,-1 0-16,1 0 0,-1-21 0,-20 0 15,63-22 1,-43 22-16,-21 0 0,1-21 0,-1-1 15,-21 1-15,22-43 16,-43 43-16,0 0 0,0-43 16,0 64-16,-22 0 0,-20 0 15,21 21-15,-43 0 16,43 21-16,-21 0 0,21 0 0,-22 21 16,22-20-16,-21 20 0,-22 21 15,43-20-15,0-1 0,-21 22 16,42-43-16,0 0 15,0 21-15,0-21 0,42 1 16,-21-22-16,0 0 0,1 0 0,20 0 16,-21 0-16,21 0 15,64-64-15,-63 43 0,-1-21 16,-21-1-16,21-20 16,1 20-16,20-84 0,-42 43 15,22 20-15,-22-20 0,0 20 16,21-21-16,22-63 0,-43 85 15,-21 20-15,21 22 16,-21 0-16,0 63 16,-21 1-16,0-1 0,0 22 15,0-1-15,-1 1 0,1 20 16,0-20-16,0-1 0,21 85 16,0-84-16,21-1 0,21 43 15,1-63-15,-1-1 0,43 21 16,-43-41-16,64-1 15,-43-21-15,1 0 0,63 0 16,-42 0-16,-22-21 16,64-22-16,-63 22 0,20-42 15</inkml:trace>
  <inkml:trace contextRef="#ctx0" brushRef="#br0" timeOffset="24012.64">12721 5482 0,'0'-42'0,"0"84"0,0-126 0,21 41 15,0-20-15,-21 20 0,43-41 16,-43 63-16,0-43 16,21 64-16,-21 21 15,0 0-15,0 64 16,0-43-16,0 1 0,0 84 16,0-64-16,-21 1 0,0 84 15,-1-85-15,1-20 0,0 63 16,0-64-16,21 0 15,-21 22-15,0-64 0,21 21 16,0 0-16</inkml:trace>
  <inkml:trace contextRef="#ctx0" brushRef="#br0" timeOffset="24475.41">12552 5779 0,'0'0'16,"-21"-22"-16,21 1 15,21 0 1,0 0-16,21 0 16,-21 21-16,43-21 15,-22-1-15,22 1 0,-1 0 0,22 0 16,-22 0-16,128 0 16,-128 21-16,-20 0 0,-1 0 15,-21 0-15,0 21 0,-21 21 16,0 0-16,0-20 0,-42 62 15,21-63-15,-21 22 0,-1 20 16,22-20-16,0-22 16,0 0-16,21 21 0,0-21 15,0 22-15,21-43 16,21 0 0,-21 0-16,22 0 0,-1 0 0,0 0 15,1-21-15,-1 21 0,0-22 16,1 1-16,-1 0 0,0 0 15,1-21-15,-1 20 0,-21-20 0,0 21 16,-21-21-16,0-85 16,-21 84-16,-21 22 0,-22-42 15,22 63-15,21 0 0,-21 0 16,-1 0-16,1 0 0,0 0 0,20 0 16,1 21-16,0 0 0,21 0 15,0 0-15,0 0 0,0 1 0,42-1 16,1 0-16,-1-21 15,0 0-15</inkml:trace>
  <inkml:trace contextRef="#ctx0" brushRef="#br0" timeOffset="24758.15">15071 5334 0,'0'0'0,"21"-21"0,0-85 31,-63 106-31,20 0 0,-20 0 16,-43 42 0,43 1-16,0-22 0,-43 85 15,43-64-15,21 22 0,-43 105 16,64-127-16,0 1 16,0-1-16,0 0 0,21-21 0,22 43 15,-1-43-15,0-21 16,1 21-16,20-21 0,-21 0 0,85 0 15,-42 0-15,-21-21 0,84-21 16,-85 21-16,22-22 16,-22 22-16</inkml:trace>
  <inkml:trace contextRef="#ctx0" brushRef="#br0" timeOffset="25013.17">16108 5080 0,'0'0'0,"21"-63"0,0 20 0,-21 1 16,0 0-16,0 20 0,0 1 0,-21 42 15,0 1 1,0 20-16,-1 0 0,1 1 16,0 20-16,0 1 0,0-22 0,0 21 15,-1 1-15,22-1 0,-42 43 16,42-63-16,-21-1 0,21 43 16,0-43-16,0 0 0,0-21 15,0 1-15,0-1 0,0 0 16,21-21-1,0 0-15,22 0 0,-22-21 16,42-22-16,-20 22 0,-1 0 16,0-21-16,1 21 0</inkml:trace>
  <inkml:trace contextRef="#ctx0" brushRef="#br0" timeOffset="25357.91">16510 5355 0,'-21'21'31,"-22"22"-31,22-1 15,0-21-15,-42 64 16,41-64-16,1 21 0,21 1 16,-21-22-16,21 21 0,0 22 15,0-43-15,0 0 0,21 0 16,0 0-16,22-21 0,20 0 16,-42 0-16,22 0 0,41-21 15,-41 0-15,41-21 16,-41 21-16,63-85 15,-85 85-15,0-22 16,0 1-16,-21 0 0,0-1 0,0-63 16,0 64-16,-63 0 15,41 21 1,-62-1-16,41 22 16,22 0-16,-21 0 0,21 22 15,-22-1-15,22 21 0,21-21 16,0 0-16,0 1 0,0-1 15,21 0-15,22 0 0</inkml:trace>
  <inkml:trace contextRef="#ctx0" brushRef="#br0" timeOffset="25695.56">17547 5376 0,'0'0'0,"21"-21"0,0 0 0,-21 0 16,0 0-16,0 0 0,-21 21 15,0 0-15,0 0 0,-21 0 16,20 0-16,-20 0 0,-21 0 16,-1 42-16,22-21 0,21 0 15,-1 22-15,22-22 16,0 21-16,22 0 0,20-20 16,21 20-16,-20-21 0,-1 0 15,43 43-15,-43-43 16,-21 0-16,0 0 0,1-21 0,-1 21 15,-21 22 1,0-22-16,-43-21 0,1 0 16,21 21-16,-64-21 15,43 0-15,0 0 0,-1 0 16,22-21-16,-21 21 0,-1-64 16,43 43-1,0 0-15,0 0 0</inkml:trace>
  <inkml:trace contextRef="#ctx0" brushRef="#br0" timeOffset="26015.14">17674 5652 0,'0'0'0,"21"0"0,0 0 0,22 0 0,-22 0 16,21 0-16,-21 0 0,22 0 0,41-22 16,-41 1-1,-1 21-15,64-42 0,-64 21 16,-21 21-16,22-21 15,-22-1-15,0 1 0,0-21 0,-21 21 16,0 0-16,-42-22 16,21 43-16,0 0 0,-22 0 15,1 0-15,21 21 0,-64 43 16,64-43-16,-21 21 0,20-20 16,22 20-16,-21 0 0,21 22 15,0-22-15,0-21 0,0 22 16,0-22-16,21 0 0,22 0 15,-1-21-15,-21 21 0,22-21 16,-22 0-16,21 0 0,-21 0 16,22-21-16,-22 0 0,21 0 0,-21 0 15</inkml:trace>
  <inkml:trace contextRef="#ctx0" brushRef="#br0" timeOffset="27160.92">20299 5609 0,'0'0'16,"0"-21"-1,21 0-15,0 0 0,0 0 16,0-1-16,1 1 0,-1-21 16,21-22-16,-42 43 15,0-21-15,0-43 0,0 43 16,-21 21-16,-21-43 15,-85 22-15,84 42 16,-20 0-16,-43 42 16,64 1-16,-22-1 0,-42 43 15,43-43-15,20 21 0,-41 43 16,41-63-16,22-1 0,21 0 16,0 1-16,0-1 0,43 21 15,-1-41-15,-21-22 0,21 0 16,1 0-16,84 0 15,-85-22-15,0 1 16,22-21-16,-22 21 0,85-85 16,-84 64-16,-1-1 15,43-63-15,-64 64 16,21-64-16,-21 64 16,-21 0-16,0-43 0,0 64 15,-21 42 1,0 0-16,21 21 0,-21 1 0,0-1 15,21 0-15,-22 1 0,22-1 16,0-21-16,0 64 16,0-43-16,0 22 15,22-43-15,20 0 0,0 21 16,1-42-16,-1 0 0,43 0 16,-43-21-16,21 0 0,-20 0 15,-1 0-15,0 0 0,1-22 0,20-20 16,-20 20-16,-1-41 15,-21 20-15,0 1 0,22-64 16,-22 42-16,0 43 16,0-22-16,-21 22 0,0 0 0,21-22 15,-21 85 1,0 22-16,0-1 16,0 0-16,0 22 0,0-1 15,-21 1-15,21-1 0,-21-20 16,21 20-16,-21-21 0,21 1 0,0-1 15,0 0-15,0-20 0,0 41 16,0-42-16,0 0 16,21-21-16,0 0 0,21 0 15,1 0-15,-22-21 0,21 21 16,1-21-16,-1-21 0,43-22 16,-43 43-16,0-42 0,1 20 15,-1-20-15,43-149 16,-64 149-16,0-22 0,0-42 15,-21 85-15,0-43 16,0 64-16,-21 42 16,0 0-16,0 21 15,-22 64-15,22-42 0,0-1 16,21 85-16,0-63 16,0 42-16,21-85 0,0 22 15,43 21-15,-43-64 0,21 0 16,43 21-1,-43-21-15,22-21 0,20 0 0,-20-21 16,-22 21-16,85-42 0,-84 0 16,-1 20-16,0-20 15,1 21-15,-22-21 0,21-64 16,-42 63-16</inkml:trace>
  <inkml:trace contextRef="#ctx0" brushRef="#br0" timeOffset="27660.43">14520 6943 0,'0'-21'0,"0"42"0,0-64 15,0 22-15,0 42 16,0 1-16,0 20 16,0 0-16,0 85 0,-21-63 15,0 84-15,21-85 16,-21 1-16,0 63 15,-1-85-15,22 1 0,-42 41 16,21-41-16,0-1 16,0-21-16,-1 0 0,-20-21 15,21 0-15,0 0 16,0 0-16</inkml:trace>
  <inkml:trace contextRef="#ctx0" brushRef="#br0" timeOffset="28424.94">13631 7578 0,'21'0'0,"1"0"0,20 0 16,-21 0-16,64 0 15,-43 0-15,22 0 0,-1-21 16,85-1-16,-84 1 0,20-21 16,1 21-16,-21 0 15,20-22-15,43-20 0,-63 42 16,-1-22-16,1 1 0,-22 21 15,0-22-15,1-20 0,-43 21 16,0 20-16,0-20 16,-21 21-16,-1 0 0,1 21 0,0 0 15,0 0-15,-64 63 16,64-20-16,0-1 16,0 21-16,21 1 0,-21-1 0,21 64 15,0-84-15,0 20 0,0 1 16,0-22-16,0 106 15,0-105-15,0 20 16,0-42-16,0 0 16,0-42-1,21 21-15,-21-21 16,21 0-16,0 0 0,-21-22 16,21-20-16,-21 42 0,21-22 15,1 1-15,-22 21 16,0 0-16,21 0 0,0 21 15,-21 21 1,0 0-16,0 0 0,21 0 0,-21 0 16,0 22-16,21-22 0,-21 0 15,0 0-15,0 0 0,43 22 16,-22-22-16,0 0 16,0-21-16,0 21 0,43-21 15,-43 0-15,21 0 0,1 0 0,-1-21 16,0 0-16,1 0 0,62-22 15,-62 22-15,-1 0 0,0-21 16,1-1-16,-22 22 0,21-21 16,-21 0-16,-21-1 0,0 1 0,0-22 15,0 43-15,-21 21 32,0 0-32,21 21 0,-21 1 15,0 20-15,0-21 0,-1 21 0,22-20 16,-21 41-16,21-21 15,0 43 1,0-64-16,0 0 0,21 1 0,1-1 16,83 21-1,-62-42-15,-1 0 0,0 0 16,1 0-16,-1 0 0,85 0 16</inkml:trace>
  <inkml:trace contextRef="#ctx0" brushRef="#br0" timeOffset="28857.24">17081 7387 0,'0'0'0,"22"-21"16,-1-21-16,-21 21 0,0-22 0,0 22 15,0 0-15,0 0 0,0 0 16,-21-1-16,-1 22 0,1 0 0,0 0 16,0 22-16,0-1 0,-22 21 15,22-21-15,0 22 0,0 20 0,0-21 16,-43 107-16,43-86 15,21-21-15,0 1 0,0 20 16,0-20-16,0 41 16,0-63-16,0 22 0,21-22 15,0 0-15,22 0 0,41-21 16,-41 0-16,20 0 0,43-42 16,-42 21-16,105-43 15,-127 22-15,22 0 0,-1-43 16,-42 43-16,1-1 0,-22-20 15,0 20-15,0-20 0,-43-43 16,1 64-16,0-1 0,-43 1 16,21 21-16,-84 21 15,85 0 1,20 0-16,-41 42 0,63-21 16,-43 64-1,64-21-15,21-43 16,0-21-16,1 21 15,-1-21-15,21 0 0,43 0 0</inkml:trace>
  <inkml:trace contextRef="#ctx0" brushRef="#br0" timeOffset="29207.73">17949 7197 0,'0'0'0,"21"0"0,1 0 15,-22 21 1,0 0-16,0 21 15,0-20-15,0 20 0,0 0 0,0 128 16,0-107 0,0 1-16,0-1 0,0 22 0,0-1 15,0 107-15,0-106 0,-22 20 16,22 22-16,0-21 0,-21 21 16,21 127-16,0-127 0,0 0 15,0 127-15,0-127 0,21-21 16,43 190-16,-64-211 15,0-21-15,0-22 0,0 0 16,0 1-16,0-1 16,0-21-16,-21-21 15,21-21-15,-21 0 0,21 0 16,0-22-16,0 22 0,0-21 16,0-1-16,0 1 0,-22 0 0,22-22 15,-21-20-15,0-1 0,21 0 0,0 1 16</inkml:trace>
  <inkml:trace contextRef="#ctx0" brushRef="#br0" timeOffset="29474.54">17886 7789 0,'0'0'16,"-21"-63"-16,21-1 0,-22 1 0,22-1 16,-21 22-16,21-21 0,0 20 0,0 1 15,0-43-15,21 43 16,1 21-16,41-43 0,-42 64 15,0 0-15,43 0 16,-22 0-16,43 64 16,-43-43-16,-21 21 0,-21-21 15,0 22-15,0 41 16,-21-41-16,0-22 0,-21 42 16,-1-41-16,-20-1 15,42 0-15,0-21 0,-22 0 16,22 0-16</inkml:trace>
  <inkml:trace contextRef="#ctx0" brushRef="#br0" timeOffset="30915.38">18288 7451 0,'63'-21'16,"-126"42"-16,148-42 0,-64-1 0,21 1 0,-21 21 15,85-63 1,-85 42-16,0-1 0,22 1 0,-22 0 16,0-21-16,21-1 15,-20 1-15,-22 21 0,0 0 16,0 0-16,0-1 0,0 1 16,-22 21-16,1 0 15,0 0-15,-21 21 0,21 1 16,-1 20-16,-20-21 0,21 21 0,0-20 15,0 20-15,-1 0 0,1-21 0,21 22 16,0-22-16,0 21 0,0-21 16,0 1-16,0-1 0,0 0 0,21-21 15,1 21-15,20-21 0,21 0 16,-20 0-16,-1 0 16,85-21-16,-85 0 15,43-22-15,-43 22 16,1 0-16,41-42 15,-62 20-15,20 1 0,-21 0 16,0 20-16,-21 1 0,0-42 16,0 42-16,0 42 31,0 0-31,-21 0 0,0 43 16,21-22-16,0-21 0,0 21 15,0 1-15,0-22 0,-21 64 16,21-64-16,0 0 15,0 0-15,0-42 32,21 0-17,0 0-15,0-1 0,-21-20 16,21 21-16,22-21 0,-22-1 0,0 22 16,0-21-16,0 21 15,1-22-15,41 1 0,-42 42 16,0-21-1,1 21-15,-22 21 16,0 0-16,42 43 16,-21-43-16,-21 0 0,21 0 15,0 0-15,1 0 0,20 22 16,-21-22-16,0 0 0,22 0 16,-22-21-16,21 0 0,85 21 15,-85-21-15,1 0 0,-1-21 16,0 0-16,1 0 0,20-21 15,-42 20-15,1-20 0,20-21 16,-42 20-16,0 1 0,0 21 16,0-22-16,0 22 0,0-21 15,0 21-15,-21 21 0,0 0 16,-1 0-16,1 0 0,0 0 16,-21 21-16,21 0 15,-1 0-15,1 43 0,21-43 16,-21 21-16,21-21 0,0 22 15,0-22-15,0 42 0,0-41 16,21 20-16,22 0 16,-1-42-16,0 21 0,1 1 15,-1-22-15,212 0 16,-191 0-16,86 0 16,-86 0-16,149-64 15,-170 43-15,22 0 0,-1 0 16,-21-22-16,85-41 15,-105 41-15,20 22 0,-42-42 16,0 41-16,0-20 16,0 21-16,-42 0 15,-1 21-15,22 0 0,-42 0 16,20 0-16,1 0 16,-22 42-16,43-21 15,-63 43-15,62-43 16,1 0-16,21 21 0,-21-20 0,21-1 15,0 63 1,0-62-16,42 20 0,-20-42 16,-1 21-16,21-21 15,-21 0-15,0 0 0,1 0 16,20 0-16,-21 0 0,43-63 16,-22 41-16,-21-20 0,0 0 15,0 21-15,1-22 0,-1 1 16,0 0-16,0-22 0,0 22 0,22-64 15,-22 64-15,21-22 16,-21 22-16,0-22 0,1 22 0,-1 0 16,-21-22-16,0 43 15,0 0-15,0 42 16,-21 21-16,-1-21 0,1 22 16,0-1-16,0 22 0,0-22 15,0 0-15,-22 64 0,43-64 16,0 1-16,0-1 0,0 0 15,0 22-15,43-1 16,-22-20-16,0-1 0,42 0 0,-41-20 16,20-1-16,21-21 15,-20 0-15,-22 0 0,21 0 16,-21 0-16,22 0 0,-22-21 0</inkml:trace>
  <inkml:trace contextRef="#ctx0" brushRef="#br0" timeOffset="31070.87">22161 7154 0,'0'-21'15</inkml:trace>
  <inkml:trace contextRef="#ctx0" brushRef="#br0" timeOffset="31995.66">13928 9208 0,'0'0'0,"0"-43"16,-43-63-1,43 149 17,-21-22-32,21 21 0,-21 1 0,21-1 15,-21 0-15,21 22 0,-21-22 16,-1 22-16,1-22 0,21 21 0,-21-20 16,-21 63-16,21-64 15,-22 21-15,22-41 0,21-1 16,0-42 15,0-1-31,0-20 0,21 21 16,0-21-16,1-1 0,-1 1 0,0 0 15,0-1-15,21-41 16,-20 41-16,-1 22 0,21-42 16,-42 41-16,21 1 0,0 21 15,-21 21 1,22 1-16,-22-1 0,0 21 0,21-21 15,-21 22-15,0-1 0,0 0 16,21 1-16,-21-22 0,21 21 0,0 0 16,0 1-16,1-22 0,20 0 15,-21 0-15,0-21 0,22 0 16,20 0-16,-21 0 0,1-21 16,-1 0-16,0 0 15,1-22-15,-22 1 0,21 21 0,1-21 16,-22-1-16,21-63 15,-42 64-15,0 0 0,0-1 16,0-20-16,0 21 0,-42-64 16,21 63-16,-1 1 0,1 21 15,-21-21-15,21 42 0,-85 0 16,85 0-16,0 21 0,-22 42 16,22-20-16,21 20 15,0-21-15,0 1 0,0 20 16,0-20-16,64 20 15,-22-42-15,-21-21 16,0 21-16,22-21 0,-22 0 0</inkml:trace>
  <inkml:trace contextRef="#ctx0" brushRef="#br0" timeOffset="32203.22">14901 9250 0,'0'0'0,"0"21"31,0 0-31,0 0 0,0 1 0,-21-1 16,0 0-16,21 0 0,-21 0 16,21 0-16,0 22 15,-21-22-15,21 0 0,0 0 16,0-42 15,0 0-31,0 0 16</inkml:trace>
  <inkml:trace contextRef="#ctx0" brushRef="#br0" timeOffset="32377.51">14859 8954 0,'-64'0'16,"64"21"-1,0 21-15,0-21 16,0 0-16,0 22 0,22-22 15,-22 0-15,21-21 16,0 21-16,0 0 0,64 1 16</inkml:trace>
  <inkml:trace contextRef="#ctx0" brushRef="#br0" timeOffset="33224.33">15282 9356 0,'0'0'0,"0"21"0,-21 0 0,21 21 16,-21-20-16,0 20 0,21-21 0,0 0 16,-21 0-16,21 22 0,-22-22 15,22 0-15,0-42 47,0 0-47,22 0 0,-22-1 0,21-20 16,0 21-16,0 0 0,-21-22 15,21 22-15,0-21 0,1 21 16,-22 0-16,21-1 0,0 1 16,0 21-16,0 0 15,0 21-15,-21 1 16,0-1-16,0 0 0,43 42 16,-22-41-16,-21-1 0,21 0 15,0 0-15,0 0 0,43 43 16,-43-64-16,0 0 15,22 21-15,-22-21 0,85 0 16,-64 0-16,0-21 0,64-22 16,21-20-1,-85 42-15,1 0 16,-22-1-16,42-41 0,-63 21 16,0-22-16,0 22 15,0-1-15,-21-20 0,0 42 16,-21-22-16,-1 43 15,22 0-15,-42 0 0,20 0 16,-62 85 0,41 21-16,43-64 15,21-21-15,-21 85 16,21-63-16,0-22 0,0 21 16,21-21-16,0 0 0,43 22 15,-1-43 1,-42 0-16,22 0 0,-22 0 15,42-21-15,-20-1 0,-22 1 16,0 0-16,21 0 0,-21 0 16,22-22-16,-22 22 0,21-21 0,-21 0 15,22-64-15,-22 42 0,-21 1 16,0-1-16,21 1 0,-21-1 16,21-42-16,-21 43 15,0 21-15,0-1 0,0 22 16,-21 42-1,0 0-15,21 22 0,-21-1 16,21 0-16,0 85 16,0-84-16,-21 20 0,21 22 15,0-43-15,0 85 16,0-106-16,0 1 0,0-1 16,0 0-16,42 21 15,-21-42-15,0 21 0,0-21 0,1 0 16,-1 0-16,63-21 15</inkml:trace>
  <inkml:trace contextRef="#ctx0" brushRef="#br0" timeOffset="33676.96">16954 9123 0,'0'0'0,"22"-21"0,-22 0 0,-22 21 31,22 21-31,-21-21 0,0 21 0,0 0 16,21 0-16,-21 22 0,21-22 15,-43 63-15,43-62 16,0-1-16,0 21 16,0-21-16,0 43 15,22-43-15,-1-21 0,21 0 16,-21 0-16,0 0 0,1 0 16,-1 0-16,0 0 0,42-21 15,-41 0-15,-1-1 0,21-20 16,-21 21-16,0-85 15,-21 64-15,0-1 16,0 1-16,0 0 0,0-1 0,-42-41 16,21 63-16,-43-22 15,43 43-15,-21 21 16,21 1-16,0-1 0,-22 0 16,1 64-16,21-43 15,0 0-15,-22 43 0,43-43 16,-21-21-16,21 22 0,0-1 0,0-21 15,21 64 1,0-64-16,22 0 16,-1-21-16,64 0 15,-64 0-15,1 0 0,41-42 16,-41 21-16,-1 0 0,0-1 16</inkml:trace>
  <inkml:trace contextRef="#ctx0" brushRef="#br0" timeOffset="34319.57">17589 9144 0,'22'-42'0,"-44"84"0,65-105 15,-22 20-15,-21 22 0,0 0 16,0 42 0,0 0-16,0 0 15,0 1-15,0 20 0,-21-21 0,0 0 16,21 22-16,-22-22 16,22 0-16,-21 21 0,21-21 0,0 1 15,-21-1-15,21 0 0,0 0 0,0 0 16,21-21-1,0 0-15,1 0 16,-1 0-16,0 0 0,0 0 16,0-21-16,0 0 0,1 0 15,-1 0-15,0-1 0,0-20 16,0 21-16,0 0 0,1 0 16,-22-1-16,21 1 0,-21 0 15,0 42 1,0 0-16,0 1 0,0-1 15,0 0-15,0 21 16,0-21-16,0 1 0,0-1 0,0 21 16,0-21-1,21 0-15,0-21 16,21 0-16,-20 0 0,-1 0 16,21 0-16,43-42 15,-64 42-15,21-21 16,1-21-16,-22-1 0,-21 22 15,0-42 1,21 20-16,-21 1 0,0 0 0,0 20 16,0-20-16,0 21 0,-42-21 15,20 42 1,1 0-16,0 0 16,21 21-1,0 0 1,-21-21-1,21 21 48,0 0-47,-21-21-16,21 21 15</inkml:trace>
  <inkml:trace contextRef="#ctx0" brushRef="#br0" timeOffset="118053.38">8318 11155 0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2T03:43:53.5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2794 4657 0,'0'0'0,"0"-85"0,0 0 15,0 22-15,21-1 0,-21 22 0,21 21 16,-21 0-16,0 0 0,0-1 0,0 1 15,21 0 1,1 21-16,-22-21 0</inkml:trace>
  <inkml:trace contextRef="#ctx0" brushRef="#br0" timeOffset="848.82">2032 445 0,'0'0'0,"0"-22"16,0 1-16,0 0 0,0 0 15,0 0-15,0 63 47,0-21-47,0 22 0,-21-1 16,21 0-16,0 22 0,0-1 15,-21 128 1,-1-128-16,1 22 0,21 42 16,-21-85-16,0 22 0,0 20 15,21-41-15,-21-1 0,-1-21 16,22 0-16,0 1 0,0-1 16,0-42 15,0-1-31,0 1 0,0 0 15,0-21-15</inkml:trace>
  <inkml:trace contextRef="#ctx0" brushRef="#br0" timeOffset="1112.84">1947 656 0,'21'-21'0,"-42"42"16,42-63-16,-21 0 0,22 20 15,-22 1-15,21 42 16,0 1-1,0-1-15,0 0 16,0 0-16,1 21 0,41 43 16,-42-21-16,43 41 15,-43-62-15,0-1 0,43 43 16,-43-43-16,0 0 0,0 22 16,21-1-1,-42-41-15,22-22 31,-22-22-31,21 22 16</inkml:trace>
  <inkml:trace contextRef="#ctx0" brushRef="#br0" timeOffset="1391.32">2688 529 0,'0'0'0,"0"-21"0,0 0 16,0 0-16,0 0 15,0 42 1,0 0-16,0 21 16,0-21-16,0 22 0,-21-1 15,0 0-15,21 22 0,-21-1 16,21-20-16,-43 147 16,22-147-16,0-1 0,0 0 15,21 1-15,0-1 0,-21 0 16,21-21-16,0 1 0,0-1 15,21-42 1,0 21 0,0-22-16,0 1 0,0 0 15</inkml:trace>
  <inkml:trace contextRef="#ctx0" brushRef="#br0" timeOffset="1831.23">2984 762 0,'0'0'0,"0"21"32,0 0-32,0 1 15,0-1-15,0 0 0,-21 21 0,21-21 16,-21 22-16,21-1 0,0 0 16,0-20-16,0 20 0,0 21 15,0-20-15,0-22 0,0 42 16,0-41-16,21-1 0,0 0 15,1-21-15,20 21 16,-21-21-16,0 0 0,0 0 16,1 0-16,-1-21 0,63-43 15,-62 43-15,-1 0 16,0-21-16,0-1 16,-21-105-16,0 85 15,0-43-15,0 64 16,-42-1-16,-1 1 0,22 21 15,-42 21-15,42 0 16,-1 0-16,1 21 16,-42 21-16,42-21 0,21 1 15,-22-1-15,22 21 0,-21 0 16,21-20-16,0 20 0,0 0 16,21-21-1,1-21-15,-1 0 0,42 0 16</inkml:trace>
  <inkml:trace contextRef="#ctx0" brushRef="#br0" timeOffset="2339.42">3725 614 0,'21'-42'16,"-42"84"-16,42-106 0,-21 43 0,0 0 15,0 0-15,0 0 0,0 42 31,0 0-15,0 0-16,0 22 0,0-1 16,0 0-16,-21 1 0,21-1 15,-21 0-15,21 22 0,0 42 16,-21-64-16,21 43 16,0-43-16,0 0 0,0 22 15,0-43-15,0 0 0,21 0 16,0-21-16,-21 21 0,43-21 15,-22 0-15,0 0 0,0-21 16,0 0-16,22 0 0,-1-21 16,-21 20-16,0 1 15,-21-21-15,21 0 0,22-85 16,-43 105-16,21-20 16,-21 21-16,0 0 0,21 21 15,-21 21 1,0 0-1,0 0-15,0 64 16,0-43-16,0-21 0,0 22 16,0-22-16,-21 64 15,21-64-15,0 0 16,0 0-16,0-42 47,21 0-47,-21 0 0</inkml:trace>
  <inkml:trace contextRef="#ctx0" brushRef="#br0" timeOffset="2552.86">4085 550 0,'-21'0'0,"21"-21"0,-21 21 16,0 0-1</inkml:trace>
  <inkml:trace contextRef="#ctx0" brushRef="#br0" timeOffset="2755.74">3577 804 0,'0'0'0,"0"22"0,-21-22 16,21 21 0,21-21-1,0 0 1,43-21-16,-43 21 15,21-22-15,1 1 16,-1 21-16,-21 0 0,21-21 16,-20 21-16</inkml:trace>
  <inkml:trace contextRef="#ctx0" brushRef="#br0" timeOffset="3854.14">4339 995 0,'0'0'0,"-21"0"0,0 0 0,21-21 31,21 21 0,0 0-31,0 0 0,0-21 16,1-1-16,20 22 0,-21-21 16,21 21-16,1-21 0,-1 0 0,-21 0 15,22 0-15,-1-1 0,21-20 16,-41 21-16,41-64 15,-42 64-15,-21 0 0,0-21 16,0 20-16,0-20 0,0 0 16,-21-1-16,0 22 0,0 0 15,0 21-15,-43-21 16,22 21 0,21 0-1,-1 21-15,1 43 16,21-22-16,0 43 0,0-43 15,0 148 1,0-105-16,-21-21 0,21 20 16,0-20-16,0 169 15,-21-149-15,21 1 0,0 0 0,0 20 16,0-20-16,-21 0 0,0 84 16,21-63-16,-22-21 0,1 84 15,0-84-15,21-1 16,0 64-16,0 22 15,0-128-15,0 0 0,0 22 16,0-43-16,0 43 16,21-64-1,0 0-15,1 0 0,-1-22 0,42-62 16,-20 63-16,-1-22 16,0 1-16,1-22 0,20 1 15,22-85-15,-22 84 16,-20-20-16,20-86 0,-21 86 15,-20-107-15,-22 106 16,0 1-16,0-1 0,-43-63 16,22 84-16,-64-20 15,64 41-15,-42 22 0,-22-21 16,43 21-16,-64 21 16,64 0-16,-1 0 0,-41 0 15,62 0-15,22-21 31,22 21-31,-1-22 16,0 22-16,21-21 0,-21 21 0,22-21 16,-22 0-16,21 21 0,1-21 0,-1 0 15,-21-22-15,21 22 0,1 0 16,-1-21-16,-21 20 0,22-20 16,-1 0-16,-21-1 15,0 22-15,-21 0 0,0 0 16,0 42 15,0 0-15,0 0-16,-21 1 0,21 20 15,0-21-15,0 0 16,0 0-16,-21 1 0,21 20 16,0-21-1,0-42 16,0 0-31</inkml:trace>
  <inkml:trace contextRef="#ctx0" brushRef="#br0" timeOffset="4028.11">5186 635 0,'0'0'0,"-21"0"15,-1 0 16,1 0-15,21 21 15,21-21-31,1 0 0</inkml:trace>
  <inkml:trace contextRef="#ctx0" brushRef="#br0" timeOffset="4317.2">5609 677 0,'-42'0'31,"21"0"-31,-1 0 16,1 0-16,0 0 16,0 0-16,-21 0 0,20 22 15,1 20-15,0-21 16,0 21-16,0 43 15,0-43-15,-1 1 0,22-1 16,-21 0-16,21-20 0,0 62 16,0-63-16,0 1 0,0-1 15,43 0-15,84-21 16,-85 0-16,21 0 0,-20 0 16,20-21-16,-20 21 0</inkml:trace>
  <inkml:trace contextRef="#ctx0" brushRef="#br0" timeOffset="4819.64">6223 847 0,'0'0'0,"0"-21"0,0-1 15,0 1-15,0 0 0,0 0 16,-21 0-16,0 0 0,-1 21 16,-20 0-16,21 0 15,-64 0 1,1 63-16,62-42 15,1 22-15,-21 20 16,21-21-16,-22 85 16,43-105-16,-21 62 15,21-20 1,0-43 0,21-21-16,1 0 0,20 0 15,-21 0-15,0-21 0,43 0 16,-43-22-16,64-41 15,-43 41-15,-21 22 16,0-42-16,0 20 0,22-63 16,-43 64-16,21 21 15,-21 0-15,0 0 0,0-1 16,0 44 15,0-1-31,0 0 0,0 21 0,0 1 16,0-22-16,0 21 0,0 0 15,0 1-15,0 20 16,0-42-16,0 22 0,0-1 16,0 0-1,0-20-15,21-22 0,0 0 16,85-43 0,-85 43-16,0-21 0,43-42 15,-22 20-15</inkml:trace>
  <inkml:trace contextRef="#ctx0" brushRef="#br0" timeOffset="5101.71">6837 423 0,'0'0'0,"0"-42"0,0 0 0,0 21 15,0-1-15,-21-20 0,21 21 16,0 0-16,-22 21 0,1 0 16,0 0-16,21 21 15,-21 0-15,0 0 16,0 43-16,21-22 15,0 0-15,-22 64 16,1-63-16,21 20 0,0 22 16,0-22-16,-21 64 15,21-84-15,0 41 16,0-41 0,0-22-16,42-21 15,-20 0-15,-1 0 0,21-43 16,-21 22-16,85-63 15</inkml:trace>
  <inkml:trace contextRef="#ctx0" brushRef="#br0" timeOffset="5351.68">7260 529 0,'0'-21'0,"0"42"0,0-63 16,0 63 15,-21 0-31,0 0 0,0 22 15,21-22-15,0 21 16,-22-21-16,1 85 16,0-63-16,21-1 0,0-21 15,0 21-15,0-20 0,0 41 16,0-42-16,0 0 0,21-21 31,0 0-31,1 0 0,-1 0 16,0-21-16,0 0 0,43-42 15,-22 20-15</inkml:trace>
  <inkml:trace contextRef="#ctx0" brushRef="#br0" timeOffset="6087.48">7747 550 0,'0'-42'32,"0"84"-32,-21-84 0,0 42 15,-1 21-15,-41 22 16,42-1-1,0 21-15,-1-41 16,1 20-16,0 21 0,21-20 16,0-22-16,0 42 15,0-41-15,0 20 16,21-21-16,64-21 16,-64 0-16,0 0 0,22 0 15,-22 0-15,42-42 16,-42-1-16,-21 22 0,0 0 15,0-21-15,0 21 0,0-85 16,0 63-16,0 22 16,0 0-16,0-21 0,0-1 15,0 22-15,22 0 16,-1 0-16,0 21 0,0-21 16,43 21-16,-22 0 0,-21 0 15,64 0-15,-64 0 16,21 21-16,1 21 15,-22-21-15,0 22 0,0-22 0,0 21 16,-21-21-16,21 85 16,-21-42-16,0-22 15,0-21-15,0 64 16,0-64-16,0 0 0,0 0 16,-21-21-1,0 0 16,21-21-31,0 0 0,0 0 0,0 0 16,0-43-16,0-20 16,21 20-16,64-126 15,-43 147-15,-21-20 16,64-22-16,63 0 16,-105 64-16,-1 0 15,0 21-15,-21 0 0,64 64 16,-64-22-1,-21 0-15,21 1 0,-21-1 16,0 0-16,0 106 16,-21-105-16,0-1 0,21 0 15,-21 1-15,0 63 16,21-85-16,0 0 0,-21 0 16,21-42 15,0 0-31,0 0 0</inkml:trace>
  <inkml:trace contextRef="#ctx0" brushRef="#br0" timeOffset="6312.36">8064 85 0,'0'0'0,"-42"0"0,21 0 0,0 0 15,0 0-15,-22 0 16,1 0 0,21 0 15,0 0-15,-1 0-1</inkml:trace>
  <inkml:trace contextRef="#ctx0" brushRef="#br0" timeOffset="6507.24">6710 381 0,'0'0'0,"-21"21"0,-1 0 0,1-21 16,21 22-16,21-22 15,22 0-15,-1 0 16,43 0-16,-43 0 15,22 0-15,84-22 0,-106 22 16,64-21 0,-64 0-16,-21 21 0</inkml:trace>
  <inkml:trace contextRef="#ctx0" brushRef="#br0" timeOffset="7064.87">10604 402 0,'-21'-21'0,"42"42"0,-42-63 15,21 0-15,0 20 0,-21-20 16,21 21-16,0 0 0,-21 0 0,21 42 31,0 0-31,0 21 16,0 43-16,0-22 16,-21 43-16,21-42 0,-21 147 15,-1-147 1,1-1-16,-21 64 15,21-84-15,0 84 0,-1-106 16,22 0-16,-21 0 16,21 0-16,0-42 31,0 0-15,0 0-16,0 0 0,0-43 15</inkml:trace>
  <inkml:trace contextRef="#ctx0" brushRef="#br0" timeOffset="7401.13">10245 487 0,'0'0'16,"-22"-42"-16,1-1 0,0 22 0,21-64 15,0 64-15,0-21 16,0-22-16,21 43 0,0-21 16,43 0-16,-22 20 15,1 1-15,20 0 0,-21 21 0,22 0 16,63 0-16,-85 21 15,22 0-15,42 64 0,-43-43 16,-42 1-16,22 63 16,-43-64-16,-22 64 0,1-64 15,-21 0-15,0 1 16,-1-1-16,-20-21 0,20 22 0,-41 20 16,41-42-16,1 0 0,0 1 15,21-1-15,-1-21 0,-20 21 16,21-21-1,42 0 1,0 0-16,0 0 16,1 0-16,-1-21 0,21 21 15,-21-21-15</inkml:trace>
  <inkml:trace contextRef="#ctx0" brushRef="#br0" timeOffset="8065.29">11176 656 0,'0'0'0,"21"-21"0,-42 42 31,0 0-15,0 1-16,-1 20 0,1-21 15,-21 0-15,21 22 0,0-1 16,21-21-16,-22 21 0,1 22 16,21-22-16,0 22 15,0-43-15,21 0 0,1-21 16,-1 0-16,21 21 0,43-21 15,21-21 1,-85 0-16,85-43 16,-85 43-16,42-63 15,-63 41-15,0 1 16,0-43-16,0 64 16,0-21-16,-21 21 0,-21-1 15,-22-20-15,-20 42 16,62 0-1,44 0 17,-1 0-32,0 0 0,21 0 15,-21 0-15,22 0 0,20-21 16,-20 21-16,-1 0 0,21-21 16,-20 0-16,-1 21 0,0 0 15,-20 0-15,-1 0 16,-21 21-16,0 0 15,0 0-15,0 0 16,0 22-16,0-22 0,-21 21 0,-1 0 16,22 64-16,0-42 0,-21-1 15,21 1-15,-21-22 0,21 22 16,-21 63-16,21-43 0,0-20 16,-21 84-16,21-85 15,-21 86-15,-1-86 16,22 1-16,0 41 0,-21-62 15,0 63-15,21-85 16,0 0-16,0 0 0,0-42 31,21 0-31,0 0 0,-21-1 16,0-20-16,43-21 16,-43-1-16,21 1 0,0-1 0</inkml:trace>
  <inkml:trace contextRef="#ctx0" brushRef="#br0" timeOffset="8371.95">11769 826 0,'0'0'0,"-22"-43"0,22 22 0,0-42 15,0 41-15,0 1 16,0 0-16,0 0 0,22 0 16,20 21-16,43 0 15,-43 0-15,0 0 16,1 0-16,-1 0 0,0 21 15,-21 0-15,22 21 0,-43-20 16,0 20-16,0-21 16,0 21-16,0 1 0,-43 20 15,-20 1-15,-1-22 16,22-21-16,-43 22 16,64-43-16,0 0 0,0 0 15,0 0-15,42 0 31,0-22-31,0 22 16,22-21-16,-22 0 0</inkml:trace>
  <inkml:trace contextRef="#ctx0" brushRef="#br0" timeOffset="8752.5">12488 677 0,'0'0'15,"0"-21"-15,21 21 0,-21-21 16,0 42 15,-21-21-31,0 21 0,0 43 16,21-43-16,-21 21 0,21 1 15,0-22-15,0 85 16,0-64-16,0-21 0,0 22 16,0-22-16,21 0 15,0-21-15,21 0 0,1 0 16,-22 0-16,21-21 0,22 0 15,-43-22-15,64-41 16,-43 41-16,-21 1 0,0 0 16,-21-1-16,21 1 0,1-43 15,-22 64-15,0 0 16,0-21-16,0 20 16,-22 22-1,1 0-15,0 0 16,21 22-1,0-1-15,0 0 16,21-21 0</inkml:trace>
  <inkml:trace contextRef="#ctx0" brushRef="#br0" timeOffset="9087.31">13398 550 0,'-21'0'31,"0"0"-31,0 22 0,0-1 16,0 0-16,21 0 0,-22 0 15,1 64-15,0-43 0,-21 149 16,42-1 0,0-126-16,-21-1 15,-1 149 1,1-22-1,0 43 1,21-190-16,-42 84 16,42-106-16,0 42 15,-21-63-15,21 21 16,0-42 0,0 0-16,21 0 15,0-21-15,-21-1 0,42-41 16,-42 20-16</inkml:trace>
  <inkml:trace contextRef="#ctx0" brushRef="#br0" timeOffset="9397.5">13208 910 0,'0'-42'0,"0"84"0,0-148 16,0 64-16,0 0 0,0-1 16,0 1-16,0 21 0,0-21 0,0 20 15,21-20-15,0 21 16,-21 0-16,21 0 0,22 21 0,-22-22 15,21 22-15,-21 0 0,22 0 16,-1 0-16,43 0 16,-43 0-16,-21 22 0,43 20 0,-43-21 15,-21 0-15,0 0 16,0 22-16,0-1 0,0 22 16,-21-22-16,0-21 0,-43 43 15,22-22-15,-1-21 0,-20 21 16,21-20-16,-1-1 15,22-21-15,-21 21 0,21-21 0,-22 0 16,22 0-16,0 0 0,-21 0 16,-22 0-1</inkml:trace>
  <inkml:trace contextRef="#ctx0" brushRef="#br0" timeOffset="10579.63">2286 1863 0,'0'0'0,"-42"0"15,-1 0-15,-41 0 16,62 0-16,1 0 0,0 0 16,42 0 46,0 0-62,1 0 0,20 0 16,-21 0-16,21-21 0,1 21 15,-1 0-15,22 0 0,-1 0 0,85-22 16,-84 22-16,105 0 16,-84 0-16,-1 0 15,86 0-15,-64 0 0,105 0 16,-105 0-16,0-21 16,106 21-16,-85 0 0,-22 0 15,149 0 1,-127 0-16,276-21 15,-255 21-15,127-21 16,-127 21-16,275 0 16,-253-21-16,-22 21 0,169 0 15,340-21 1,-488 21-16,-21 0 0,191-22 16,-191 22-16,169-21 15,-168 21-15,20-21 0,127 21 16,-148 0-16,1-21 15,-1 21-15,21 0 0,-21-21 0,149 21 16,-149 0-16,-21 0 0,148-21 16,-148 21-16,148 0 15,-148 0-15,0 0 0,212 0 16,-233-22-16,84 22 16,-84 0-16,-21 0 15,105 0-15,-126 0 0,20 0 16,43 0-16,-84 0 15,-1 0-15,0 0 0,1 0 0,-22 0 16,42 0 0,-42 0-16,1 0 15,-1-21-15,-21 0 47</inkml:trace>
  <inkml:trace contextRef="#ctx0" brushRef="#br0" timeOffset="10691.29">12721 1503 0,'-21'0'0,"42"0"0,-63 0 62,21 0-62</inkml:trace>
  <inkml:trace contextRef="#ctx0" brushRef="#br0" timeOffset="13531.25">1545 3429 0,'0'0'0,"-42"0"0,-1 0 16,-20 0-16,21 0 0,-1 0 0,-20-21 15,20 21-15,-62 0 16,83 0-16,22-21 15,-21 21-15,42 0 32,22 0-32,-1 0 0,22 0 15,-1 21-15,1-21 0,20 0 16,64 21-16,-63-21 0,127 21 16,-43-21-1,-105 0 1,-22 0-16,0 0 0,1 0 0,-22 0 15,21 0-15,-21 0 16,-21-21-16,0 0 16,0 0-16,0 0 0,-21-1 15,-21 1 1,-1 0-16,22 0 0,-42 0 16,42 21-16,-1 0 0,1 0 15,0-21-15,0 21 0,0 0 16,0 0-16,42 0 31,0 0-15,0 0-16,0 21 0,0-21 0,22 21 15,-22-21-15,21 21 0,1 21 16,-22-20-16,0-1 16,-21 21-16,0 0 0,-21-20 15,-22 41-15,1-21 16,-21 22-16,41-22 0,-20-21 15,-21 22-15,41-22 16,1 0-16,21 0 16,21-21-1,1 0-15,-1-21 16</inkml:trace>
  <inkml:trace contextRef="#ctx0" brushRef="#br0" timeOffset="14850.29">3048 3493 0,'0'0'0,"0"-22"0,0 1 16,0 0-1,0 0 1,0 42 0,0 0-1,-21 22-15,21-22 0,0 63 16,0-20-16,0-22 0,0 1 16,0-1-16,-21 127 15,-1-105-15,22-1 0,-21-20 16,21 20-16,-42 64 15,42-106-15,0 22 0,-21-22 16,21 0-16,0-42 31,0 0-15,21-1-16,0-41 0,21-22 16,-20 43-16,-22 0 15,42-64-15,-21 63 0,0 22 16,0-21-16,1 21 0,-1-22 15,0 1-15,0 42 16,0 0 0,0 0-16,1 21 0,-22 0 15,0 1-15,21-1 0,-21 21 16,21-21-16,-21 22 0,21-22 16,-21 21-16,0-21 0,21 22 15,-21-22-15,21 0 0,1 0 0,-1 21 16,0-42-16,0 0 15,0 0-15,0 0 0,22-21 16,-22 0-16,0 0 16,0 0-16,22 0 0,-22-22 0,0 1 15,-21 21-15,21-22 0,0 1 0,-21 0 16,0-1-16,0 1 0,0-106 16,0 106-16,0-1 15,0 1-15,0 0 0,0 20 16,0-41-1,0 42-15,0 42 16,21 0-16,-21 0 16,0 22-16,22-22 0,-22 21 15,0 127 1,21-126-16,-21-1 0,21 0 16,-21 1-16,42 41 15,-21-41-15,1-22 0,-22 0 16,21 0-16,21-21 0,0 0 15,-20 0-15,-1 0 0,21-21 16,-21 0-16,0 0 0,64-43 16,-43 22-16,-20 21 15,-1 0-15,0-22 0,0 1 16,-21 0-16,0-1 0,0 22 16,0 0-16,0 0 0,0 0 15,-21 21-15,0 0 0,0 0 16,-1 0-16,1 21 0,0 0 15,0 0-15,0 0 0,21 22 0,0-22 16,-21 42 0,21-42-16,0 22 0,0-1 15,0-21-15,0 0 0,42 22 16,43-22 0,-64-21-16,21 0 0,43-21 15,63-43 1,-85 43-16,1-21 0</inkml:trace>
  <inkml:trace contextRef="#ctx0" brushRef="#br0" timeOffset="16991.61">5990 3344 0,'0'0'0,"21"-21"0,-21 0 0,0 0 16,21 0-16,-21-22 0,0 22 0,0-21 16,0 21-1,0 0-15,-21 21 0,0 0 16,-21 0-16,-1 0 0,1 0 16,21 0-16,-21 21 0,-1 0 15,-63 85-15,64-64 16,21 22-16,-21-22 0,20 21 15,-41 86 1,63-86-16,0 22 0,0-43 16,42 64-1,1-85-15,-1 0 0,43 22 16,-43-43-16,106 0 16,-84 0-16,-22-22 0,21 22 15,-20-21-15,20 0 0,22-21 16,-22-1-16,-20 22 0,41-42 15,-41 42-15,-22-1 0,0-20 16,0 21-16,0-21 0,-21-22 16,0 43-16,-21-64 15,0 64-15,0 21 16,0-21-16,0 21 0,-1 0 0,-20 0 16,21 0-16,0 21 15,-43 21-15,43-20 16,0 20-16,-21 21 0,42-20 0,-22-1 15,22-21-15,-21 22 0,21-1 16,0-21-16,0 21 0,0-20 16,0-1-16,0 21 15,21-42-15,1 0 16,-1 0-16,0 0 0,0 0 0,0 0 16,0-21-16,22 21 0,-1-42 15,0 20-15,-20-20 0,41 0 16,-42-1-16,0 22 0,1-21 15,-1 0-15,-21-1 0,0 22 0,0-42 16,0 41-16,0 1 16,0 42-1,0 1 1,0-1-16,-21 21 0,21-21 16,-22 43-16,1-43 0,21 21 15,0-21-15,0 22 0,0 20 16,0-42-16,21 1 15,22-1-15,-22-21 0,21 0 16,22 0 0,-22 0-16,0-21 0,64-1 15,-63 1-15,41-21 16,-41 0-16,-1 20 0,21-41 16,-41 21-16,-22-64 15,0 63-15,0-20 16,0 42-16,-43 0 15,22 21 1,0 21-16,0 0 0,21 21 16,-21 22-16,-1-1 15,22-42-15,-21 22 0,0 41 16,21-62-16,-21-1 16,21 0-16,0 0 0,0 0 15,-21-21-15,21-21 31,21 21-31,0-21 16,0 0-16,-21 0 0,21-1 0,1-20 16,-22 21-16,21 0 0,-21-22 15,21 22-15,21-63 16,-42 62-16,0 1 0,21 21 16,1 0-1,-22 21-15,0 1 0,0 20 0,0-21 16,21 21-16,-21-20 0,21 20 15,0-21-15,-21 0 0,0 22 0,42-1 16,-20-21-16,20 21 16,-21-20-16,0-22 15,43 0-15,-43 0 0,106 0 16,-85-22-16,1 22 16,-1-21-16,0 0 0,1 0 15,62-64-15,-62 43 16,-22 21-16,0-22 0,-21 1 15,21-64 1,0 64-16,-21 21 0,0 0 0,0-1 16,0 44-1,-21-22-15,0 63 16,0-42-16,-21 85 16,42-85-16,-22 22 0,22-22 15,0 21-15,-21-21 0,21 22 16,-21-22-16,21 0 15,0 0-15,21-21 32,0-21-32,1 0 0,-22 0 0,21 21 15,0-22-15,0-20 0,21 21 16,-20 0-16,-1-22 0,63-84 16,-84 106-1,22 0-15,-1 0 0,-21 0 0,21 21 16,-21 21-1,0 0-15,21 0 0,-21 22 16,0 20-16,0-42 16,0 22-16,21-22 0,-21 21 0,21-21 15,1 43 1,-1-43-16,0 0 0,0-21 16,0 21-16,43-21 15,-43 0-15,0 0 0,64-21 16,-64 0-16,64-21 15,-43 20-15,-21 1 0,21-21 0,22-22 16,-43 22-16,21-64 16,-42 64-1,22 0-15,-22 20 0,0 44 32,0-1-32,-22 21 15,22-21-15,-21 64 0,0-64 16,21 21-16,0 1 0,0-22 15,0 0-15,21 43 0,0-43 16,1 0-16,20 0 0,0 0 16,-21-21-16,22 0 0,-1 0 15,-21 0-15,64 0 16,-64 0-16,21-21 0,-20 0 16,-1 21-16,21-21 0,-21-43 15,0 43-15,-21-21 0,0-43 16,0 43-16,0-1 0,-21-62 15,0 62-15,0 1 0,-43-22 16,43 64-16,-42 0 16,20 0-16,1 22 0,-21 20 15,20 0-15,22-21 16,-21 22-16,21-1 0,-1 0 0,1 1 16,0 20-16,21-42 15,0 1-15,0 20 0,0-21 16,64-21-16,-43 0 15,21 0-15,22 0 0,-22 0 16,0-21-16</inkml:trace>
  <inkml:trace contextRef="#ctx0" brushRef="#br0" timeOffset="17249.34">9842 3027 0,'22'-21'0,"-44"42"0,65-63 0,-43 20 0,-21 44 31,21-1-31,-22 0 0,-41 64 16,42-43-16,0 21 16,-1 1-16,1-22 0,-21 128 15,42-128-15,-21 0 0,21 1 16,0-22-16,0 63 16,0-62-16,0-1 15,42-21-15,-21 0 0,64 0 16,-43 0-1,1-21-15,20-22 0,-21 22 16,43-64-16</inkml:trace>
  <inkml:trace contextRef="#ctx0" brushRef="#br0" timeOffset="17431.23">9694 3133 0,'0'0'0,"-21"21"0,21 0 15,0 0-15,21 0 16,0-21-16,22 0 16,-22 0-16,21 0 0,1 0 0,-1 0 15,64 0-15,-64 0 0,0 0 16,22-21-16,-22 21 0,-21-21 16</inkml:trace>
  <inkml:trace contextRef="#ctx0" brushRef="#br0" timeOffset="18816.37">11832 3302 0,'0'0'0,"0"-21"0,0 0 0,0 0 15,0-1-15,0-20 0,0 21 16,0 0-16,21-43 0,0 22 16,1 0-16,-22 20 15,0-20-15,21 0 0,-21-22 16,0 22-16,0 0 0,0 20 16,0 1-16,0 0 15,-21 42-15,21 22 16,0-22-16,-22 127 15,22-85-15,0 1 0,0 63 16,0-64-16,-21 128 16,0-22-1,0-126-15,21-1 0,-21-21 16,0 21-16,-1-20 0,-41 20 16,42-21-16,-43-21 15,43 0 1,0 0-16,0 0 0,-22-21 0,22 0 15,-42-22-15,42 22 16,-1-21-16,-20 0 0,21-1 16,0 1-16,-43-43 0,43 43 15,0 0-15,0-1 0,0 1 16,21 21-16,-22 0 0,22 42 16,0 0-16,22 0 0,-1 21 15,0 1-15,0-1 0,21 0 16,1 1-16,-22-1 0,42 22 15,-20-43-15,-1 21 0,-21-21 16,22 0-16,-22 1 0,21-1 16,22-21-16,-22 0 0,-21 0 0,21 0 15,1 0-15,-22 0 0,42-21 16,-20-1-16,-22 22 16,42-63-16,-41 42 0,-1-43 15,-21 22-15,21 0 16,-21-43-16,0 43 0,0-43 15,-21 106 17,21 0-32,0 0 15,0 22-15,0-1 0,0-21 16,0 22-16,0 20 16,0-21-16,0-20 0,0 20 15,0-21-15,0 0 0,0 0 16,21-21-1,0-21 1,0 0-16,0 0 0,1 0 16,-1 0-16,0-1 0,0-41 15,0 21-15,0 20 0,1-41 16,-1 21-16,-21 20 16,21 22-16,0 0 0,-21 22 15,0-1 1,0 0-16,0 0 0,21 21 0,-21-20 15,0-1-15,0 21 0,21-21 16,-21 0-16,0 22 0,0-22 16,22 0-16,20 21 0,-21-42 15,-21 22-15,64-22 16,-43 0-16,0 0 0,42 0 16,-20 0-16,-1-22 0,43-20 15,-64 21-15,21 0 0,1 0 16,-1-22-16,-21 1 0,43-64 15,-64 64-15,0-1 16,0 1-16,0 21 0,0-21 0,-43 20 16,22 22-16,0 0 0,0 0 15,0 0-15,-1 64 16,1-22-16,21-21 16,0 22-16,0-22 0,0 21 15,43 22-15,-43-22 0,21-21 16,0 0-16,0 1 0,0-1 0,0 0 15,-21 0-15,0 0 16,0 0-16,-21 1 16,-21-22-1,21 0-15,0 0 0,-1 0 16,1-22-16,0 1 0,21 0 16,0 0-16,0 0 0,0-22 15</inkml:trace>
  <inkml:trace contextRef="#ctx0" brushRef="#br0" timeOffset="19179.74">13398 3006 0,'0'0'16,"0"21"15,-21 0-31,21 0 16,-21 22-16,21-1 0,0 0 15,0 1-15,0 84 0,0-64 16,0 1-16,0-1 0,0 1 16,0 211-1,0-191-15,0 1 0,0 0 16,0-1-16,-42 149 16,21-148-16,-1 0 0,-20 63 15,0-64-15,-1 65 16,22-86-16,-21-21 0,0 64 15,20-85-15,1 64 16,21-106 0,0 0-16,0-43 15,21 43-15,1-42 16,20-43-16,-21 42 0,21-84 16</inkml:trace>
  <inkml:trace contextRef="#ctx0" brushRef="#br0" timeOffset="19500.29">13293 3366 0,'0'0'0,"-22"-43"0,1 1 15,0 21-15,0-43 16,21 22-16,0 21 0,0 0 16,0-1-16,0 1 0,42-21 15,-21 42-15,22 0 0,84-21 16,-85 21-16,-21 21 15,22 0-15,-1 0 0,-21 0 0,21 64 16,-20-64-16,-22 43 16,0-22-16,0 0 0,0-20 0,-64 83 15,22-62-15,-1-22 16,22 0-16,-21 0 0,0 0 16,-22 1-16,43-22 0,-21 0 15,20 0 1,22-22-16,0 1 15,22 0-15,-1 0 0,0 0 16,42-22-16</inkml:trace>
  <inkml:trace contextRef="#ctx0" brushRef="#br0" timeOffset="19864.28">13864 3260 0,'21'0'31,"0"0"-31,22-21 16,-22-1-16,0 22 0,21-42 15,-20 42-15,20-63 16,-42 41-16,0 1 16,0 0-16,0 0 15,-21 21-15,0-21 0,-1 21 16,-20 0-16,21 0 0,0 21 15,-22-21-15,1 42 0,21-21 16,0 22-16,21 20 16,-21-20-16,21-22 0,0 21 0,0 0 15,0-20-15,0 41 16,0-42-16,0 0 0,21 1 16,0-1-16,0-21 0,43 21 15,-22-21-15,-21 0 0,21 0 16,1 0-16,-1 0 0,43-21 15,-43 0-15,0 21 0,43-43 16</inkml:trace>
  <inkml:trace contextRef="#ctx0" brushRef="#br0" timeOffset="20416.07">14922 2985 0,'0'-22'0,"0"44"0,0-65 0,-21 43 0,0 0 16,0 0-16,-64 0 15,64 21 1,0 1-16,-21 20 16,20-21-16,-20 43 15,42-43-15,0 21 0,-21 64 16,21-64-16,0 43 16,0-64-16,63 64 15,-41-85-15,-1 21 0,0 0 16,0-21-16,0 0 0,43 0 15,-43 0-15,21 0 0,64-42 16,-64 42-16,22-64 16,-22 43-16,-21-21 15,1-1-15,20 1 0,-21 0 0,21-64 16,-20 64-16,-1-1 16,0-63-16,0 43 0,-21-22 15,21 22 1,0 20-16,1-41 0,-1 41 15,0-20-15,-21 84 16,0 21 0,0-20-16,-21 20 0,0 21 15,-1-20-15,-20 63 16,21-64-16,-43 127 16,64-126-16,-21 20 0,21-21 15,0 1-15,0-1 0,0 22 16,0-43-16,21 21 0,22-21 15,-43 0-15,21-21 0,21 0 16,-21 0-16,1 0 0,-1 0 16,0 0-16,0-21 0,43 0 15,-22 0-15,-21-21 0,21 20 16,-20 1-16</inkml:trace>
  <inkml:trace contextRef="#ctx0" brushRef="#br0" timeOffset="20648.59">15261 2921 0,'-21'0'0,"42"0"0,-21 0 16,42 0-16,-20 0 16,20 0-16,21 0 0,-20 0 15,-1 0-15,22 0 0,41-21 16,-62 21-16,41 0 15,-62-21-15,83 0 16,-147 21 15</inkml:trace>
  <inkml:trace contextRef="#ctx0" brushRef="#br0" timeOffset="21596.57">1079 5609 0,'0'0'0,"-42"0"0,0-21 15,-1 21-15,1 0 0,0 0 16,-1-21-16,22 21 0,0-21 15,0 21-15,0 0 0,21-21 16,21 21 0,0 0-16,21-22 0,64 22 15,-21 0-15,-22 0 0,43 0 16,-21 0-16,0-21 0,105 21 16,-126 0-16,147 0 15,-147 0-15,-22 0 0,0 0 16,1 0-16,-22 0 0,21 0 15,-42-21-15,-21 0 32,0 21-32,-21-21 15,20 21-15,1 0 0,-21 0 0,21-21 16,-22 21-16,22 0 0,0 0 16,-21-22-16,42 1 31,21 21-31,0 0 0,0 0 0,22 0 15,-22 0-15,21 0 0,-21 0 16,0 0-16,1 21 0,-1 1 16,0-22-16,-21 21 0,0 0 15,-42 85 1,-1-85-16,1 21 0,21-21 16,-22 22-16,-105 41 15,127-62-15,-64 20 16,64-42-16,0 21 0</inkml:trace>
  <inkml:trace contextRef="#ctx0" brushRef="#br0" timeOffset="22708.22">3196 5249 0,'0'0'0,"-21"0"16,21-21-16,-21 0 0,21 0 15,-21 21 1,-1 0-16,22 21 16,-21-21-16,21 42 0,0-20 0,-21 20 15,0-21-15,21 21 0,-21 1 16,0 63-16,21-43 0,-43 43 15,43-64 1,0 1-16,0 41 0,0-63 16,0 43-1,21-64 1,1-21 0,-1-22-16,0 22 0,-21 0 0,21-21 15,0-1-15,22-41 16,-22 41-16,0 1 0,21-43 15,-21 43-15,43-21 16,-43 41-16,21 22 16,-20 0-16,-1 0 0,0 43 15,0-22-15,21 64 16,-20-64-16,-1 42 16,0-20-16,-21-22 15,42 42-15,-42-42 0,21 1 16,1-1-1,-1-21-15,0 0 0,0 0 0,0-21 16,22-1-16,-22 1 16,0 0-16,21-42 15,-21 20-15,1 22 0,-1-64 0,-21 43 16,21-21-16,-21 20 16,0 22-16,0-21 0,21 21 15,-21-1-15,0 1 0,0 0 16,0 42-1,0 0 1,0 1-16,0-1 0,0 21 16,0 22-16,0-1 15,0-21-15,0 1 0,21 84 16,22-43 0,-22-41-16,42 20 15,-42-42-15,22-21 16,-1 0-1,-21 0-15,106-21 16,-21-42-16,-64 42 16,1-22-16,20-20 15,-42 20-15,22-41 0,-43 41 16,0 1-16,0-21 16,0 20-16,-64-20 15,43 42-15,-21 21 0,21 0 16,-22 0-16,22 21 0,-64 21 15,64-21-15,0 0 0,-42 64 16,63-43-16,-22 1 0,22 41 16,0-41-16,0-22 0,0 21 15,22-21-15,-1 1 16,21 20-16,0-21 0,1-21 16,41 0-16,-20 0 0,-22 0 15,85-21-15,-84 0 16,20-22-16</inkml:trace>
  <inkml:trace contextRef="#ctx0" brushRef="#br0" timeOffset="23148.6">6223 5228 0,'0'-21'0,"0"0"0,0 0 15,0 0-15,0-1 0,0 1 16,0-21-16,0 21 0,-21 0 15,21-1-15,-21-20 0,-1 21 16,-20 21-16,21 0 16,-21 0-16,-22 42 0,22-21 15,-43 64 1,64-43-16,-21 1 0,-22 105 16,43-85-16,-21 43 15,42-42-15,-22-22 0,22 64 16,22-64-16,-1 1 0,42-1 15,85 21 1,-84-63-16,-1 0 0,128-42 16,-128 21-16,22 0 15,0-22-15</inkml:trace>
  <inkml:trace contextRef="#ctx0" brushRef="#br0" timeOffset="24796.6">6921 5080 0,'0'0'0,"-42"0"0,21 0 16,-64 0 0,64 21-16,-21 0 0,21 1 0,-22 20 15,-41 64 1,62-85-16,1 21 0,0 1 16,0-1-16,-43 85 15,64-85-15,0-21 0,0 22 16,0-22-16,22 21 15,-1-42-15,0 0 0,21 0 16,-21 0-16,64-63 16,-43 42-16,1-22 0,20 1 15,-42 0-15,43-43 16,-22 64-16,-21-22 0,22-41 16,-22 41-16,-21 1 0,21 0 15,-21 21 1,0-1-16,0 44 15,0-1 1,0 0-16,-21 21 0,21-21 0,0 22 16,0-22-16,-21 64 0,21-64 15,0 21-15,0 0 0,0-20 16,0 20-16,0-21 0,21 43 16,0-64-16,0 21 0,0 0 15,22-21-15,-22 0 0,42 0 16,-20 0-16,-1-21 0,0 0 15,-20-1-15,20 1 0,43-42 16,-64 42-16,21-22 0,-21 1 0,22-22 16,-22 22-16,-21 21 15,0-21-15,0 20 0,0-41 16,-21 63 0,-1 0-16,1 21 15,0 43-15,0-43 16,0 42-16,21-20 0,0 20 15,0-42-15,0 0 16,0 43-16,-21-43 0,21 0 16,0 0-16,0 1 15,0-44 17,0 1-32,0 0 0,21 0 0,0 0 15,-21 0-15,0-22 0,42-20 16,-21 42-16,22-43 15,-22 43-15,0 0 0,0 0 16,0-1-16,22 22 16,-22 22-1,0 20-15,0 21 16,0-41-16,1 20 16,-1 0-16,0-21 0,64 43 15,-64-43 1,42 21-16,-20-42 0,-22 0 15,63 0-15,-41 0 16,-22 0-16,21-21 0,-21 21 16,64-63-1,-64 20-15,0 22 0,22-42 16,-43 20-16,0 1 0,21 0 0,-21-1 16,0 22-16,0-21 0,0 0 15,0 20-15,0 44 16,-21-1-1,0 21-15,21-21 0,0 22 0,0-22 16,-22 21-16,22-21 0,-21 22 16,21-22-16,0 21 0,-21 22 15,21-43 1,0 0-16,0 0 16,0-42-1,21 0-15,0 0 16,-21-1-16,22 1 0,-1 0 0,-21 0 15,42-43-15,-21 22 16,22-21-16,-22 20 0,0 22 16,0-42-1,21 63-15,-42 21 16,22 42 0,-22-42-16,0 1 15,0-1-15,63 85 16,-63-85-16,21-21 0,0 21 15,1 0-15,20-21 16,-21 21-16,0-21 0,22 0 0,20 0 16,-42 0-16,43-21 15,-22 0-15,0 0 0,-20 21 16,-1-21-16,21-22 0,-21 22 0,22-42 16,-22 20-16,-21 22 15,21-21-15,-21 21 0,21-1 0,-21-20 16,0 63 15,0 0-31,0 1 0,0-1 0,0 0 16,0 21-16,0-21 0,0 1 15,0 20-15,0 21 16,0-41-16,0-1 0,0 63 16,21-62-16,0-1 15,1-21-15,20 0 16,-21 0-16,21 0 0,-20 0 15,-1-21-15,0-1 0,21 22 0,1-42 16,-22 21-16,0-21 0,0 20 16,0 1-16,-21-21 0,21 0 15,-21-1-15,0 1 0,0-22 16,-21 22-16,0 21 0,-21-21 16,21 42-16,-1-22 0,-20 22 15,-21 0-15,20 0 0,1 0 16,21 22-16,-22-1 0,22 0 15,-42 64-15,42-64 16,21 0-16,0 0 0,0 21 16,0-20-16,21-1 0,0 0 15,42 0 1,-20-21-16,-1 0 0,-21 0 0</inkml:trace>
  <inkml:trace contextRef="#ctx0" brushRef="#br0" timeOffset="25081.49">10583 4572 0,'0'0'15,"0"-21"-15,0 0 0,-21 21 16,0 0-16,0 21 16,-22 42-16,22-41 15,-42 83-15,42-41 16,-43 126-16,43-126 15,0-1-15,21 1 0,0-22 16,0 106-16,0-126 16,0 20-16,21 0 15,0-21-15,21 1 0,-20-22 16,-1 0-16,63 0 16,-62-22-16,20 1 0,-21 0 15,0 0-15,22 0 0,-22 0 0</inkml:trace>
  <inkml:trace contextRef="#ctx0" brushRef="#br0" timeOffset="25280.23">10287 4911 0,'-42'0'0,"84"0"0,-106 0 0,43 0 16,0 21-16,21 0 15,21 0 1,0-21-16,1 0 0,-1 0 15,0 0-15,21 0 0,-21 0 0,85 0 16,-85 0 0,1-21-16,20 21 0,-21 0 0,0-21 15,0 21-15</inkml:trace>
  <inkml:trace contextRef="#ctx0" brushRef="#br0" timeOffset="26196.6">11472 5186 0,'0'0'16,"-21"-85"0,21 64-16,0-21 0,21 21 15,0-1-15,1 1 0,-1 0 0,0 0 16,0 0-16,21 0 0,-20 21 15,-1 0-15,0 0 0,42 0 16,-41 21-16,20 0 0,-21 0 16,0 21-16,0-20 0,22 62 15,-43-41-15,0-1 0,0 43 16,0-64-16,0 21 16,0 0-16,0 1 0,-21-1 15,-1-21-15,22 0 16,-21-21-1,0-21 1,21 0-16,0 0 16,-21 0-16,21 0 0,0-1 15,0 1-15,0-21 0,0 0 0,21-1 16,21-41-16,-20 41 16,-1 1-16,21-43 15,0 43-15,22-22 16,-43 43-16,21 21 0,22 0 15,-22 21-15,-21 22 0,43 20 16,-43-20-16,0-1 0,0 64 16,-21-64-16,22 64 15,-22-64-15,0-21 0,0 22 16,0-22-16,0 0 0,0 0 16,-22-21-1,22-21 1,0 0-16,0 0 15,0 0-15,0-22 0,0 22 0,22-21 16,-1-1-16,21 1 16,-21 0-16,0-1 0,22 1 0,-22-21 15,21 20-15,-21 22 0,22-21 16,-22 21-16,42-1 16,-41 22-16,-1 22 0,0 20 15,-21-21-15,21 106 16,-21-85-16,0 1 0,0 41 15,0-41-15,0 41 16,0-62-16,0-1 0,0 42 16,0-42-16,0 22 15,21-43 17,0-21-32,1-1 0,-1 1 15,0 0-15</inkml:trace>
  <inkml:trace contextRef="#ctx0" brushRef="#br0" timeOffset="26696.31">13398 4911 0,'0'0'0,"0"-21"0,0-1 0,0 1 16,0 0-16,0 42 16,-21-21-16,0 21 15,0 22-15,-21 20 16,20-20-16,1-1 0,-21 64 15,42-64-15,-21 43 16,0-43-16,21 43 16,0-43-16,0-21 0,21 0 15,0 1-15,0-1 0,85 0 16,21-21 0,-85 0-16,1-21 15,20 0-15,-21-1 16,22-41-16,-43 42 0,0 0 15,0-64-15,-21 43 16,0-1-16,0-41 0,0 20 16,-21 22-16,-42-22 15,42 22-15,-22 21 0,-41 0 16,20 21-16,22 0 0,-22 0 16,-105 105-1,127-62-15,20-1 0,-20 106 16,42-63-1,0-43-15,0 1 0,21 62 16,64-20 0,-43-64-16,-21 0 15,64-21-15,-43 0 0,43 0 16,-43 0-16,64-42 16,-63 21-16,20-43 15</inkml:trace>
  <inkml:trace contextRef="#ctx0" brushRef="#br0" timeOffset="27066.79">14055 4995 0,'0'-42'16,"0"84"-16,0-105 0,0 42 15,0 0-15,0-1 0,21 44 32,-21-1-32,0 0 0,21 0 15,-21 21-15,0-20 0,21 62 16,-21-41-16,21-22 0,-21 21 15,21 0-15,-21 1 0,0-22 0,43 42 16,-22-20-16,-21-1 16,0-21-16,21 0 0,0 1 15,0-22 1,1 0 0,-1-22-16,0 1 15,0 0-15,-21-21 0,21 21 16,0-1-16,1-20 0,-1 0 0,21-1 15,0-62-15,1 62 16,-22 1-16,21 21 0,-21-22 16,1 22-16,62-42 15,-20 20 1,-43 43-16,21 0 16,-21 0-16,1 0 15,-1 0-15</inkml:trace>
  <inkml:trace contextRef="#ctx0" brushRef="#br0" timeOffset="27480.45">14944 5101 0,'0'21'0,"0"-42"0,-22 64 15,22-22-15,-21-21 0,21 21 16,21-21 0,1 0-1,-1 0-15,0 0 0,21 0 0,-21-21 16,43 0-16,-22-1 0,1 1 15,-1 0-15,0 0 0,-21-21 16,22 20-16,20-41 16,-42 21-16,-21 20 0,0-20 0,0 21 15,-21-21 1,0 42-16,-42 0 0,20 21 16,1 0-16,-43 42 15,43-20-15,0-1 0,-22 43 16,43-43-16,0 0 0,0 43 15,21-64-15,0 22 0,21-1 16,0-21-16,0 0 0,0 0 16,22 1-16,-1-22 0,43 0 15,-43 0-15,0 0 0,43 0 16,-43 0-16,-21 0 16,22-22-16,-22 22 0,21-21 0,22-21 15,-64 21 1,21 0-16,-21-1 0,21 22 15,-21-21-15,0 0 0</inkml:trace>
  <inkml:trace contextRef="#ctx0" brushRef="#br0" timeOffset="27647.35">15917 5355 0,'0'21'0,"0"-42"0,0 64 16,-21-43-16,0 0 31,0 0-15,0 0-16,-1 0 15,1 0-15</inkml:trace>
  <inkml:trace contextRef="#ctx0" brushRef="#br0" timeOffset="28828.35">487 7366 0,'0'0'0,"-43"0"0,22 0 0,0 0 0,0 0 16,0 0-16,0 0 16,42 0-1,0 0 1,21 0-16,1 0 0,20 0 0,1 0 15,-1 0-15,22 0 0,84 0 16,-84 21-16,-1-21 0,22 0 16,0 0-16,-21 0 0,211 0 15,-148 0 1,-84 0-16,-1-21 0,43 21 16,-64 0-16,-20 0 0,20-21 15,-42 0 1,0 0-16,0-1 0,-21 1 15,0 0 1,-85-21-16,85 21 16,-64-1-16,43 1 15,-107-21-15,107 21 16,-64 21-16,64 0 16,-43 0-1,64-21-15,0 21 0,0 0 16,42 0-1,21 0-15,-21 0 0,22 0 0,20 0 16,-20 0-16,-1 0 0,64 0 16,-64 0-16,22 0 0,-22 0 15,-21 21-15,21-21 0,22 21 16,-43 0-16,0 0 16,0 0-16,-21 1 0,0-1 15,0 63-15,-42 22 16,21-85-1,-85 106-15,0-42 16,64-43 0,0-20-16,-43 20 15,43-21-15,20 0 0,-20 0 0,21-21 16,-43 22 0,64-1-16,0-42 31</inkml:trace>
  <inkml:trace contextRef="#ctx0" brushRef="#br0" timeOffset="30380.6">3154 6985 0,'21'0'31,"0"0"-31,0 0 0,0-21 16,1 0-16,-1 0 16,0 21-16,0-22 0,43-41 15,-22-22 1,-21 64-16,-21 0 0,0-21 15,0 20-15,0 1 16,-21 21-16,0 0 16,21 21-16,-21 1 15,21-1-15,0 0 0,0 21 0,0 1 16,0 20-16,0 85 16,0-105-16,0 20 15,0 43-15,0-43 16,0 43-16,-22-63 0,1-1 15,0 43-15,21-64 16,-21 0-16,0 0 0,21 0 16,-21 0-16,-22 1 0,22-22 15,0 0-15,0 0 16,0 0-16,-43-43 0,43 43 16,0-21-16,0-21 15,-1 21-15,22-1 0,-21 1 16,21 0-16,0 0 0,0-21 15,43-43 1,-1 43-16,-21 20 0,64-62 16</inkml:trace>
  <inkml:trace contextRef="#ctx0" brushRef="#br0" timeOffset="30631.05">3831 6752 0,'0'21'15,"0"1"1,0-1-16,0 0 0,-21 0 0,21 21 16,0-20-16,0 20 0,-21 0 15,21 1-15,-21-1 0,21 0 16,-22 22-16,22-22 0,0 0 16,-21 22-16,0-22 0,21 1 0,-21 20 15,21-21-15,0-20 0,0-1 16,0 0-16,0 0 0,21-21 15,0 0-15,0 0 0,1-21 16,-1 0-16,21-22 16</inkml:trace>
  <inkml:trace contextRef="#ctx0" brushRef="#br0" timeOffset="30815.54">3556 7197 0,'0'0'0,"21"0"47,0 0-47,0 0 0,1 0 15,-1 0-15,42-21 0,-20-1 16,-1 22-16,0-21 16,1 21-16,-1-21 0,64-21 15,-43 42-15</inkml:trace>
  <inkml:trace contextRef="#ctx0" brushRef="#br0" timeOffset="31920.38">5292 6710 0,'0'0'0,"0"-21"0,0 0 0,0-1 0,0 1 16,-22 21-16,1-21 0,0 21 15,-21 0-15,21 0 16,-1 0-16,1 21 0,-21 0 16,21 1-16,-43 62 0,43-63 15,-21 22-15,-22 105 16,22 21 0,42-126-16,0 20 0,-21 43 15,21-64-15,21 43 16,0-64-16,64 43 15,-43-64-15,64 0 16,84-43 0,-147 22-16,63-64 15,-64 64-15,0-21 16,22-43-16,-43 43 0,0 0 16,21-43-16,-42 43 0,0 20 15,0 1-15,0 0 0,0 0 16,-21 21-1,-21 0-15,21 21 0,0 0 16,-22 22-16,43-1 16,-21-21-16,0 64 0,0-43 15,21 0-15,0 1 16,0-1-16,0-21 0,0 43 16,0-43-16,21 0 0,21 0 15,-21-21-15,43 0 16,-43 0-16,21 0 0,1 0 0,-1 0 15,0-21-15,-20 0 0,41-21 16,1-107 0,-64 128-16,0-21 0,0 0 15,0 20-15,-22-20 0,-41 0 16,42 21-16,-22-1 0,-84 1 16,22 0-1,62 21 1,22 0-16,42 0 31,0 0-31,64-21 0,-43 21 16,1 0-16,126-21 15,-63 21-15,-64 0 16,1 0-16,41 0 16,-63 0-16,22 0 0,-22 21 15,0 0-15,0 0 0,22 43 16,-43-43-16,0 64 15,0-64-15,0 42 16,-22 1 0,1-43-16,21 0 0,0 0 15,0-42 17,0 0-17,0 0-15,0 0 0,0-1 16,0-41-16,0 21 0,0-22 15,21 22-15,-21-1 16,85-41-16,-64 63 16,64-22-1,-64 22-15,85 21 16,-85 21-16,43 43 16,-64-22-16,21 43 15,-21-43-15,0 0 0,0 22 16,0-22-16,0 1 0,0-22 15,-21 21-15,21-21 0,0 22 16,-22-22-16,22 0 16,0-42-1,22 0-15,-22-1 16,21 1-16,0 0 0,0 0 0</inkml:trace>
  <inkml:trace contextRef="#ctx0" brushRef="#br0" timeOffset="32309.4">7175 6943 0,'0'0'0,"22"-21"0,-1 21 0,-21-22 0,0 1 16,21 21-16,-21-21 15,-21 21 1,0 0 0,-1 0-16,1 0 0,0 21 15,-21 0-15,-1 22 16,22-43-16,21 21 0,0 21 15,0-21-15,21-21 16,-21 22-16,22-22 0,41 21 16,-42 0-16,64 21 15,-64-21-15,0-21 16,0 22-16,-21-1 0,0 0 0,0 0 16,0 0-16,0 0 15,0 1-15,-21-1 0,-63 0 16,41-21-16,1 0 15,21 0-15,-22 0 0,22 0 16,-42 0-16,42 0 0,-1 0 16,1-21-16,21 0 15,0-1-15,0 1 0,0 0 16,21 0-16,22-21 16,-22 20-16,21 1 0</inkml:trace>
  <inkml:trace contextRef="#ctx0" brushRef="#br0" timeOffset="32563.09">7620 6858 0,'0'0'0,"-21"21"47,21 0-47,-21 1 15,21-1-15,0 0 0,0 85 16,0-85-1,0 21-15,0 22 0,0-43 16,0 21-16,0-21 16,0 1-16,0-1 15,0-42 1,21 21-16,0-22 16,-21 1-16,21 0 0,0-21 0</inkml:trace>
  <inkml:trace contextRef="#ctx0" brushRef="#br0" timeOffset="32720">7620 6646 0,'0'0'0,"-21"-42"0,0 21 16,21 0-16,-43-22 15,22 43-15,0 0 32,21 22-32,0-1 0,0 0 15,0 0-15,21 0 16,0 0-16,0-21 0,1 22 0,-1-22 15</inkml:trace>
  <inkml:trace contextRef="#ctx0" brushRef="#br0" timeOffset="33117.04">8340 6816 0,'0'0'0,"0"-21"16,-22 21-1,1 0-15,0 0 0,0 0 16,0 0-16,-22 0 0,-41 21 16,41 0-16,22 0 15,0-21-15,-21 21 0,42 0 0,0 1 16,0-1-16,0 0 0,21 0 16,0 0-16,43 0 15,-22-21-15,-21 22 0,43-1 16,-22 0-16,-21 0 15,0-21-15,0 21 0,1 0 0,-22 1 16,0-1-16,0 0 16,0 0-16,0 0 0,-22-21 15,-41 21-15,21 1 16,20-22-16,-62 0 0,63 0 16,-64 0-1,64 0-15,21-22 0,0 1 16,0-21-1,21 21-15,0 0 0,43-22 16,-22 1-16</inkml:trace>
  <inkml:trace contextRef="#ctx0" brushRef="#br0" timeOffset="33378.61">8572 6519 0,'0'-21'0,"0"42"0,22-42 0,-1 21 16,-21 21-1,0 1-15,0-1 0,0 0 16,0 21-16,0-21 0,0 22 0,0-1 16,0 0-16,0 1 0,0-1 15,-21 106-15,21-105 16,-22 84-16,22-85 16,0 21-1,0-41-15,0-1 0,0 0 16,22-21-16,-1 0 15,0 0-15,0 0 0,43-42 16,-43 20-16,0 1 0,-21 0 16</inkml:trace>
  <inkml:trace contextRef="#ctx0" brushRef="#br0" timeOffset="33545.6">8572 6900 0,'0'0'0,"0"-21"0,-21 21 16,42 0 15,1 0-15,-1 0-16,21 0 0,-21 0 15,0-21-15,22 21 0,-22-21 0,21 0 16,-21 21-16</inkml:trace>
  <inkml:trace contextRef="#ctx0" brushRef="#br0" timeOffset="34618.43">9821 6879 0,'0'-127'31,"0"106"-31,-21 21 32,0 0-32,0 0 15,0 21-15,-1 0 0,1 22 0,0-1 16,0 0-16,0 1 16,21-1-16,0-21 0,0 43 15,0-22-15,0 43 16,0-64-1,21-21-15,21 0 16,22 0-16,-43 0 16,21 0-16,-21-21 0,1 0 15,83-43 1,-83 43-16,-1-21 0,0-1 0,-21 1 16,0 21-16,-42-43 15,20 22-15,1 0 0,-21 20 16,21 1-16,-22 0 0,22 21 0,-42 0 15,42 0 1,42 0 0,0 0-1,21 0-15,1 0 0,-1 0 16,64 0-16,-64-21 0,64 0 16,-43 0-16,-20-1 15,41 1-15,-41 0 0,20-21 16,-42 21-16,1-1 15,-44 22 17,22 22-17,0-1-15,-21 0 0,0 0 0,21 21 16,-21 1-16,21-22 0,-21 21 16,21 1-16,0 41 0,0-20 15,-21-22-15,21 85 16,0-63-16,0 63 15,0-64-15,0 1 0,0 84 16,21-85-16,0 212 16,0-211-16,-21 84 15,21-84-15,0 126 16,-21-148-16,0 1 0,0 63 16,0-85-16,0 42 15,0-20-15,-21-22 16,-21 0-16,21-21 0,-22-21 15,22 0-15,0-43 16,21 22-16,-21-1 16,0-62-1,21 41-15,0-21 0,0-105 0,0 105 16,21-211 0,0 190-16,0 21 0,0-20 0,-21 20 15,43 0-15,20-105 16,-42 147-16,1 1 0,20 0 15,-21 21-15,0-22 0,22-20 16,-22 42-16</inkml:trace>
  <inkml:trace contextRef="#ctx0" brushRef="#br0" timeOffset="35263.11">11938 6308 0,'21'-21'0,"-42"42"0,42-64 15,-21 65 1,0-1-16,0 0 16,-21 21-16,0 1 0,-22 84 15,22-85-15,-21 106 16,21-106-1,0 43-15,-1-64 16,1 22-16,-21-1 0,42-21 16,0 0-16,0 0 0,-21-21 15,42-21 1,0 0-16,-21 0 16,21 0-16,22-43 15,-22 22-15,0 0 0,42-64 16,-41 63-16,20-84 15,-21 85-15,0 0 0,0-43 16,1 43-16,-1-1 16,0 43-1,-21 43-15,0 20 16,0-20-16,0-1 0,0 0 16,0 22-16,0-22 0,0 85 15,0-85-15,-21 1 16,21 20-16,0-42 15,-21 22-15,-1-22 16,1-21-16,0 0 16,0 0-16,0 0 0</inkml:trace>
  <inkml:trace contextRef="#ctx0" brushRef="#br0" timeOffset="35671.55">11557 6773 0,'0'0'0,"-21"0"0,21-21 0,21 21 31,0 0-15,21 0-16,-20 0 0,20 0 0,0-21 15,22 0-15,-22 21 0,85-42 16,-63 42-16,126-64 16,-126 22-16,41-1 15,-62 1-15,-22 21 16,21-21-16,-21 20 0,1 1 0,-22 0 15,0-42-15,0 41 16,-22 22-16,1-21 16,-21 21-16,21 0 15,0 21-15,21 1 16,0-1-16,-43 63 16,43-41-16,-21 20 0,21 22 15,0-22-15,0 64 16,-21-84-16,21-22 0,-21 42 15,21-41-15,0-1 0,0 21 16,0-21 0,0-42-1,21 0-15,0 21 16,0-42-16,0 20 0,1 1 16</inkml:trace>
  <inkml:trace contextRef="#ctx0" brushRef="#br0" timeOffset="35915.69">12721 6287 0,'0'0'16,"21"-43"-16,0 22 0,-21 42 31,0 22-31,0-22 16,-21 21-16,21 0 16,-21 1-16,21-1 0,0 64 15,-21-64-15,21 1 0,-21 41 16,21-41-16,-21 20 15,21-42-15,0 0 0,-22 22 16,22-22-16,22-21 31,-1 0-31,-21-21 0,21 0 16,0-1-16,0 1 0</inkml:trace>
  <inkml:trace contextRef="#ctx0" brushRef="#br0" timeOffset="36331.46">12975 6562 0,'0'0'0,"0"-21"0,21-1 0,-21 1 16,0 42 15,0 1-31,0-1 0,-21 0 0,0 21 16,21-21-16,0 1 0,0 20 16,-21-21-16,0 43 15,21-43-15,0 0 0,0 64 16,0-64-16,0 0 15,0 0-15,21-21 0,0 0 16,0 0-16,0 0 0,43 0 16,-43 0-16,42-42 15,-20 42-15,-22-21 0,42-43 16,-41 43-16,20-85 16,-42 64-16,0-85 15,-21 84-15,-22-20 16,22 63-16,-21-21 15,-22 21-15,22 0 0,21 0 16,-64 21-16,64 0 16,-64 64-16,64-43 15,21 43-15,0-64 16,0 21-16,0-21 16,21-21-16,1 22 0,62-22 15,-41 0-15,-1 0 0</inkml:trace>
  <inkml:trace contextRef="#ctx0" brushRef="#br0" timeOffset="36863.62">13652 6519 0,'0'-21'0,"0"42"0,0-63 16,0 63 0,0 0-1,-21 22-15,21-22 0,-21 21 0,0 22 16,21-43-16,-21 21 15,21-21-15,-21 22 0,21-22 16,-22 42 0,22-41-16,0-1 0,22-21 31,-1 0-31,0-21 16,0 21-16,0-22 0,0 1 15,1-21-15,-1 0 0,21-1 16,-42 1-16,42 0 15,-20 20-15,-1 1 0,0 21 16,-21 21 0,0 1-16,0-1 0,0 0 15,0 0-15,0 21 0,0-20 16,0 20-16,21-21 16,0 0-16,0 0 0,1-21 15,-1 22-15,0-22 0,0 0 16,21 0-16,-20 0 0,-1 0 15,42-22-15,-20 22 0,-1-21 16,0-21-16,-21 0 16,1 20-16,-1-41 0,0 21 15,-21-1-15,0-41 0,0 41 16,-21 22-16,0 0 16,21 0-16,-22 0 0,-20-1 15,21 22-15,0 0 0,0 0 16,-1 0-1</inkml:trace>
  <inkml:trace contextRef="#ctx0" brushRef="#br0" timeOffset="37529.24">15261 6816 0,'21'0'31,"0"-21"-31,1-1 0,-1 22 16,-21-21-16,21 0 0,0-21 0,21-1 16,-42 1-16,0 0 0,0-43 15,0 64-15,0-21 0,-42 20 16,21 1-16,0 0 0,-43 0 16,43 21-16,0 0 15,-43 21-15,22 0 0,21 0 16,-43 43-16,22-22 0,21 1 15,0-1-15,0 0 0,-1 1 16,22 62-16,0-41 16,0-43-1,22 0-15,41 0 16,43 1 0,-85-22-16,0 0 0,22-22 15,-22 1-15,85-42 16,-64 20-1,-21 1-15,21-106 16,-20 63 0,-22 64-16,0 0 15,0 84 1,0-41-16,-22 83 16,22-83-16,0 62 15,0-63-15,0 1 16,0-1-16,0 0 15,64 0-15,-43-21 16,64 0-16,-64 0 16,42-21-16,-41 0 15,62-22-15</inkml:trace>
  <inkml:trace contextRef="#ctx0" brushRef="#br0" timeOffset="37955.26">15875 6456 0,'0'0'0,"0"-21"16,0 0-16,0-1 0,-21 22 15,0 22-15,21 20 16,-22-21-16,1 21 0,21 22 16,-21-22-16,0 1 0,0 41 15,21-63-15,0 22 0,0-22 16,-21 0-16,21 0 0,-22 22 16,22-22-1,0-42 16,0-1-31,0 1 0,0 0 16,22 0-16,-1-21 0,0 20 16,-21-20-16,21 0 0,0-1 15,0 1-15,43-43 16,21-20-16,-43 105 0,-21 0 16,21 0-16,22 21 15,-43 0-15,21 64 16,-20-64-16,-22 21 0,0 43 15,0-43-15,0-21 0,0 22 16,0-22-16,0 21 0,-43 0 16,22-20-16,21-1 0,-21-21 15,21 21-15,21-42 32,0 0-17,0-1-15,1 22 0,-1-21 16</inkml:trace>
  <inkml:trace contextRef="#ctx0" brushRef="#br0" timeOffset="38445.44">16849 6414 0,'0'0'0,"0"-22"0,0 1 16,0 0-16,-22 21 15,1-21-15,0 21 16,0 0-16,0 0 0,-43 42 15,22-21-15,21 1 0,-22 20 16,22 0-16,0 1 0,-42 41 16,41-41-16,1-1 0,21 43 15,0-64-15,0 21 16,0 0-16,0-20 16,43-22-16,-22 0 0,0 0 15,0 0-15,21 0 0,-20 0 16,20-22-16,-21 1 0,21 0 15,22-64-15,-43 43 16,0 0-16,-21-22 0,21 22 16,22-85-16,-22 85 15,-21-22-15,42-21 0,-21 43 16,-21 0-16,22-1 16,-22 65-1,0-1 1,-22 21-16,22 0 0,-21 107 15,0-44 1,21-62-16,0 147 16,0-126-1,0-22-15,42 22 16,-42-43-16,43-21 16,-22 0-16,0-21 15</inkml:trace>
  <inkml:trace contextRef="#ctx0" brushRef="#br0" timeOffset="38683.3">17886 6202 0,'0'0'0,"0"21"31,0 0-31,-21 0 0,-1 64 16,22-43-16,-21 64 15,21-63-15,-42 84 16,42-85-16,0-21 0,0 0 16,0 0-16,0 1 0,0-1 15,0-42 17,21-1-32,0 1 0</inkml:trace>
  <inkml:trace contextRef="#ctx0" brushRef="#br0" timeOffset="39148.48">17822 6265 0,'0'-42'16,"0"84"-16,0-105 0,0 42 0,0 0 0,0-1 15,0 1-15,21 21 16,1-21-16,-1 21 16,0 0-16,64 0 15,-64 21-15,21 22 16,-42 41-1,0-41 1,0-22-16,-21 0 0,-64 42 16,1-20-1,41-22-15,-20-21 16,63-21 0,21 21-1,0-21-15,21 21 0,-20 0 0,-1-22 16,21 22-16,-21 0 0,0 0 15,43 22-15,-43-1 0,0 0 16,0 0-16,1 21 16,-22-20-16,0 41 0,0-21 15,0-20-15,0 41 16,0-42-16,-43 0 0,22 1 16,0-1-16,0 0 0,-85 21 15,21-42 1,64 21-16,-21-21 0,21 0 15,21-21-15,0 0 16,0 0-16,0-21 16,21 20-16,21-20 0</inkml:trace>
  <inkml:trace contextRef="#ctx0" brushRef="#br0" timeOffset="39392.33">18521 6117 0,'0'0'15,"-21"-21"1,-1 21-16,1 0 0,0 0 0,0 21 16,0 0-16,0 1 15,21-1-15,0 21 0,-22-21 0,22 22 16,-21 20-16,21-21 0,0 1 16,0-1-16,0 64 15,0-64-15,0 1 0,0 20 16,-21-42-16,21 0 0,0 1 15,0-1-15,0 0 0,21-21 16,0 0 0,1-21-16,20 21 0,-21-21 15</inkml:trace>
  <inkml:trace contextRef="#ctx0" brushRef="#br0" timeOffset="39779.06">18817 6371 0,'0'0'16,"0"-21"-16,0 0 0,-21 21 31,0 0-31,0 21 0,-1 0 16,-20 43-16,21-43 15,-43 127 1,43-84-16,21-43 16,0 63-1,21-62-15,22-1 0,-22 0 16,21-21-16,85 0 15,-84 0-15,-1 0 0,0 0 16,1-21-16,41-43 16,-63 43-16,1-21 0,-1-43 15,-21 43-15,0-85 16,0 84-16,0 22 16,-21 0-16,-1 0 0,1 21 0,-21 0 15,21 0-15,0 0 16,-43 42-16,43-21 0,-21 1 15,20-1-15,22 21 0,0-21 16,-21 22-16,21-22 0,0 0 16,21-21-16,1 0 0,-1 21 15,0-21-15</inkml:trace>
  <inkml:trace contextRef="#ctx0" brushRef="#br0" timeOffset="40031.92">19473 6350 0,'0'0'0,"0"-21"0,0 0 0,-21 21 16,0 0-16,0 0 15,-43 42 1,43 0-16,0-20 0,-21 41 16,42-21-16,-22 22 15,22-22-15,0-21 0,0 43 16,0-43-16,0 0 0,22 0 15,-1 1 1,0-22-16,42 0 0,-41 0 16,20 0-16,-21 0 0,21-22 15,1 1-15,41-21 0,-20 0 16</inkml:trace>
  <inkml:trace contextRef="#ctx0" brushRef="#br0" timeOffset="40687.54">19960 6202 0,'0'0'0,"0"-21"0,21-22 0,-21 22 15,0 0-15,0 0 0,0 0 0,-21 42 32,21 0-32,-21 0 0,21 0 15,0 1-15,-21 20 0,-22 21 16,43-20-16,-21 20 16,-21 22-16,42-43 0,-21 22 15,0-22-15,21-21 0,0 22 16,-22 20-16,1-42 0,21 0 15,0 1-15,0-1 16,0-42 15,0-1-31,21 1 0,-21 0 16,22 0-16,41-43 16,-42 22-16,43-43 15,-22 43-15,106-85 16,-84 106-1,-43 0-15,42 21 16,-63 21 0,-21 0-16,0 0 0,-21 0 15,21 1-15,-22-1 16,1 0-16,-43 0 16,64 0-16,0-21 0,-21 0 15,20 0 1,1 21 15,21 1-15,0-1-16,0 0 0,0 0 0,0 0 15,0 0-15,0 1 0,0-1 16,0 0-16,21 21 16,1-42-16,-1 21 0,0 1 0,0-22 15,21 21-15,-20-21 0,-1 21 16,21-21-16,-21 0 0,22 0 15,-22 0-15,0 0 0,42 0 16,-41 0-16,-1-21 0,-21 0 16,0-1 15</inkml:trace>
  <inkml:trace contextRef="#ctx0" brushRef="#br0" timeOffset="40848.44">20235 6943 0,'-42'0'15,"21"0"-15,0 0 31</inkml:trace>
  <inkml:trace contextRef="#ctx0" brushRef="#br0" timeOffset="48596.6">11493 6117 0,'0'-21'0,"0"42"0,22-63 0,-1 21 16,-21 42 31,-21 0-47,-1 0 0,22 0 15,0 1-15,-21 20 0,0 64 16,21-43-16,-21 22 0,21-22 16,0 22-16,-21 0 0,-43 148 15,43-128-15,-21 65 16,21-107-16,21 22 0,-22 105 15,1-41 1,21-128-16,0 21 16,0 0-16,0-20 15,0-44 17,0 1-17,0 0-15,0 0 0,0-21 16,21-1-16,1 1 0,-22-43 15,21 22-15</inkml:trace>
  <inkml:trace contextRef="#ctx0" brushRef="#br0" timeOffset="49640.33">11599 6054 0,'0'-21'47,"21"21"-47,1 0 15,-1 0-15,21 0 0,22 0 16,-22 0-16,85 0 16,-64-22-16,1 22 0,105 0 15,-105 0-15,20 0 0,65-21 16,-65 21-16,1 0 0,105 0 16,-84 0-16,0 0 0,0 0 15,0 0-15,0 0 0,-22 0 16,22 0-16,-21 0 0,-1 0 0,65 0 15,-86 0-15,1 0 16,-1 0-16,1 0 0,-1 0 16,-21 0-16,1 0 0,-1 0 0,-21 0 15,22 0-15,-22 0 0,0 0 16,0 0-16,0 0 16,0 0-16,1 0 93,-22 21-93,21-21 16,-21 22-16,0-1 16,0 0-16,21 0 15,-21 0-15,0 0 0,0 43 16,0 63-1,0-85-15,0 22 16,-21 63-16,21-64 16,-43 128-16,22-22 15,21-105-15,-21-1 16,21 43-16,0-64 16,0 64-16,0-85 15,-21 22-15,21 62 16,0-83-16,-21-1 0,0 0 15,21 0-15,-43 21 16,22-20-16,0-22 0,-21 21 16,20-21-16,1 0 15,0 0-15,0 0 0,0 21 16,0-21-16,-64 0 16,43 0-16,-85 0 15,63 0-15,-190 0 16,148 0-16,-148 0 15,127 0-15,-233 0 16,233 0-16,0 0 16,22 0-16,-1 0 0,-21 0 0,-191 0 15,234 0 1,-22 0-16,-106 0 0,127 0 16,-147 0-16,168 0 15,-21 0-15,64 0 16,-21 0-16,21 0 15,42 0 1,0-21 0,0 0-16,22-1 0,20 22 15</inkml:trace>
  <inkml:trace contextRef="#ctx0" brushRef="#br0" timeOffset="50551.68">17547 5588 0,'-42'42'15,"42"-20"1,0-1-16,-21 21 0,-1 43 15,1-43-15,21 0 0,-21 22 16,0-1-16,21-20 0,-21 105 16,21-63-16,-43 169 15,22 84 1,21-274-16,0 20 0,-21 43 16,21-63-16,-21 42 15,0-43-15,21-20 0,0 20 16,0-42-16,0 0 0,0 1 15,0-1-15,0-42 32,0-1-32,0 1 15,21 0-15,0-21 16,-21 21-16,42-128 0,-20 86 16,-1 21-16</inkml:trace>
  <inkml:trace contextRef="#ctx0" brushRef="#br0" timeOffset="52183.44">17716 5546 0,'0'0'0,"0"-21"16,0-1 0,22 22-1,-1 0-15,0 0 0,-21-21 0,21 21 16,0 0-16,22 0 0,-22 0 16,85-21-16,-64 21 15,21 0-15,1 0 0,21 0 16,-22-21-16,128 21 15,-107 0-15,1 0 0,84 0 16,-63 0-16,-21 0 0,21 0 16,-1 0-16,1 0 0,0 0 0,-21 0 15,21 0-15,-22 0 0,1 0 16,-22 0-16,1 0 0,-22 0 0,43 0 16,-43 0-16,-21 0 15,1 0-15,-1 0 16,0 0 359,0 0-360,0 0-15,0 0 16,1 0-16,-1 0 0,0 0 16,0 0-16,0 0 0,0 0 15,1 0-15,-1 0 0,21 0 0,-21 0 16,0 0-16,1 0 0,-1 0 16,0 0-16,0 0 0,0 0 0,22 0 15,-22 0-15,0 0 16,0 0-16,0 21 15,0-21-15,1 0 16,-22 21 0,21-21-16,0 21 15,-21 1 1,0-1-16,0 0 0,0 0 16,0 0-16,0 22 0,0-1 0,0-21 15,0 21-15,0 22 16,0-22-16,0 1 0,0 62 15,0-62-15,0 126 16,0-127-16,0 22 0,-21 63 16,21-64-16,0 128 15,-21-64 1,-1-85-16,22 85 16,-21-106-16,21 22 0,0-22 15,-21 21-15,21-21 0,0 43 16,0-1-1,0-41-15,0-1 16,0 0-16,-21 0 0,21 0 16,0 0-1,0 1-15,-21-22 16,21 21-16,-21-21 31,-1 0-31,-20 21 16,-64-21-1,64 0-15,0 0 0,-149 0 16,22 0 0,84 0-16,-42 0 0,-127 0 15,127 0-15,0-21 0,-106 21 16,-211 0 0,338 0-16,21 0 0,-21 0 15,22 0-15,20 0 0,-105 21 16,105-21-16,1 0 0,-64 21 15,63-21-15,-63 21 16,85-21 0,21 0-16,-21 0 0,20 0 15,1 0 1,0 0 31,0 0-47,0 0 15,0 0 1,-1 0 15,1 0 1,0 0-32</inkml:trace>
  <inkml:trace contextRef="#ctx0" brushRef="#br0" timeOffset="57251.41">466 8615 0,'0'0'0,"-22"0"16,1 0-16,64 0 46,-22 0-46,21 0 0,0 0 16,22 0-16,-22 0 0,22 0 16,-22 0-16,127-21 15,-126 21-15,20 0 16,-20 0-16,-1 0 0,21 0 16,-41 0-16,-1 0 0,-42 0 31,-1 0-31,-20 0 0,0 0 15,-1 0-15,22 0 16,-42 0-16,42 0 0,-1 0 16</inkml:trace>
  <inkml:trace contextRef="#ctx0" brushRef="#br0" timeOffset="57496.97">847 8594 0,'-22'0'16,"22"21"-1,0 0-15,0 0 0,0 0 16,-21 22-16,21-22 0,-21 21 16,21 1-16,0-1 0,-21 43 15,21-43-15,-21 43 16,0-43-16,21 0 0,0-21 16,-22 22-16,1-22 0,0 42 15,21-41-15,0-1 16,0-42 15,0-1-31</inkml:trace>
  <inkml:trace contextRef="#ctx0" brushRef="#br0" timeOffset="57995.75">1037 8657 0,'0'21'31,"0"1"-15,0-1-16,0 21 15,0-21-15,0 22 0,0-1 0,0 0 16,0 1-16,0 84 16,0-85-16,0 43 15,0-64-15,0 21 0,0 0 16,-21-20-16,21-1 15,0-42 17,0-1-32,0-20 15,0 21 1,21-64-16,0 43 16,0 21-16,43-64 15,-1 22-15,-20 41 16,-22 1-16,106 0 15,-85 21-15,1 0 16,-1 21-16,-21 0 0,0 43 16,-21-43-16,0 43 15,0-22-15,0 0 0,-21 1 16,0-1-16,0 0 16,0-21-16,21 1 0,-22-22 15,22-22 16,22 22-31,-22-21 0,21 0 16,0 0-16,0 0 0</inkml:trace>
  <inkml:trace contextRef="#ctx0" brushRef="#br0" timeOffset="58216.85">1863 8890 0,'0'21'0,"0"0"15,0 1-15,0-1 0,0 0 16,0 21-16,0-21 0,0 22 16,0-1-16,0-21 15,0 0-15,0 1 0,-22 20 16,1-21-16,21 0 16,-21 0-16,0-21 15,0 0 1,0 0-16,21-21 0</inkml:trace>
  <inkml:trace contextRef="#ctx0" brushRef="#br0" timeOffset="58410.04">1841 8721 0,'0'0'0,"0"-21"15,0-1 1,-21 22-1,21 22 17,21-22-17,-21 21-15,0 0 0,22-21 16</inkml:trace>
  <inkml:trace contextRef="#ctx0" brushRef="#br0" timeOffset="58826.38">2455 8827 0,'43'-43'15,"-86"86"-15,86-107 16,-65 64 0,1 0-16,-21 0 0,21 0 15,-22 0-15,22 0 16,-21 0-16,0 21 0,-22 0 0,43 1 15,-21-1 1,42 0-16,0 0 0,0 0 16,0 0-16,21 1 15,0-22-15,21 21 0,-21 0 0,22-21 16,-1 21-16,-21 0 0,64 22 16,-43-43-16,1 42 15,-22-21-15,0 0 0,-21 0 16,0 1-16,0-1 0,-21-21 15,0 21-15,-1 0 0,-62 0 16,41-21-16,1 0 0,-64 0 16,64 21-16,21-21 15,-43 0-15,22 0 16,21 0-16,0 0 16,21-42-16,0 21 15,42 0-15</inkml:trace>
  <inkml:trace contextRef="#ctx0" brushRef="#br0" timeOffset="59308.05">3810 8827 0,'21'-43'15,"-42"86"-15,42-107 0,0 43 0,0 0 16,-21 0-16,0-1 0,22 1 15,-1 21-15,-21 21 16,0 43 0,0-22-16,0 1 0,0 20 15,0 1-15,0 20 0,-21 43 16,-1-42-16,-20 169 16,21-169-16,-43 105 15,43-105-15,0-1 0,-42 170 16,41-63-1,22-128-15,-21-41 16,21 41-16,0-84 16,21-21-16,1 20 15,-22-20-15,21-21 0,0 20 16,0-84-16,0 64 16,-21-22-16</inkml:trace>
  <inkml:trace contextRef="#ctx0" brushRef="#br0" timeOffset="59593.89">3725 9123 0,'-21'-42'16,"42"84"-16,-63-148 0,21 64 0,-22-64 16,22 64-16,0-1 0,21 22 15,0-21-15,0 21 0,0-43 16,21 43-16,0 0 0,22 0 16,-1 21-16,0-22 0,107 22 15,-86 0-15,-21 0 0,1 22 16,-1-1-16,0 0 0,22 42 15,-43-20-15,-21-22 16,0 64-16,-21-43 16,-21 21-16,-1-20 0,1-22 15,21 21-15,-22-21 0,1 1 0,0-22 16,-1 21-16,22-21 16,0 0-16,21-21 15,0-1-15,21 1 0,0 0 16,1 0-16,41-21 0</inkml:trace>
  <inkml:trace contextRef="#ctx0" brushRef="#br0" timeOffset="60208.04">4508 8636 0,'0'0'0,"-21"21"16,0 0-1,0 1-15,0-1 0,0 21 16,-1-21-16,1 22 0,0-22 0,0 21 15,0 0-15,21 1 0,-21-1 16,-1 0-16,22-20 0,0-1 16,0 0-16,43-21 15,-22 0-15,21 0 16,22-21-16,-43 0 16,21-1-16,-21 1 0,22 0 15,-22 0-15,0 0 0,0-43 16,-21 43-16,0-21 15,-21-1-15,0 22 0,-43 0 16,22 0-16,21 21 0,-21 0 16,20 0-16,-41 0 15,84 0 1,0 0-16,0 0 0,22 0 16,-1 0-16,0-21 0,64 21 15,-42 0-15,-22-21 0,64 21 16,-64-22-16,85 22 15,-106 0-15,22 0 16,-43 22 0,0-1-16,0 0 15,0 21-15,-21-21 0,-1 22 16,-20 105-16,21-106 16,-21 128-16,20-107 15,1 22-15,21-22 0,0 22 16,0 0-16,-21 63 15,0-64-15,0-20 0,0 63 16,21-64-16,-22 1 0,1 21 16,21-43-16,-21 0 0,21-21 15,0-42 1,21-21 0,0 21-16,-21-22 0,22 1 0,-22 0 15,21-22-15,0 1 0,-21-1 0,0 1 16</inkml:trace>
  <inkml:trace contextRef="#ctx0" brushRef="#br0" timeOffset="60492.88">4953 8869 0,'0'-42'0,"0"84"0,0-127 0,0 64 0,0-21 16,21-22-16,0 43 16,0-21-16,1 21 15,-1-1-15,42 22 0,-42 0 16,1 0-16,41 0 0,-21 0 15,22 43 1,-43-1-16,-21 43 16,-21-43-16,-21 22 15,-1-22-15,22-21 0,-64 43 16,43-43-16,21 0 0,-21 0 16,20-21-16,1 0 0,-21 21 15,42-42 1,21 21-16,0-21 15,22 0-15,-22 0 0,0-1 16,42 1-16</inkml:trace>
  <inkml:trace contextRef="#ctx0" brushRef="#br0" timeOffset="60842.2">5715 8615 0,'0'0'16,"-21"0"-1,0 21-15,-1 0 0,1 0 16,21 1-16,-21-1 0,0 0 16,0 21-16,21-21 0,-21 43 15,21-22-15,0-21 0,0 22 16,0-22-16,21 0 0,21-21 16,-21 0-16,22 0 15,-22 0-15,21 0 0,0 0 0,22-21 16,-22 0-16,1 0 0,-22-22 15,0 22-15,21-64 16,-21 43-16,-21 21 0,0-21 16,0-1-16,0 22 0,-21 21 15,0-21-15,0 21 16,0 0-16,0 0 16,21 21-16,0 0 15,21-21 1,0 0-16</inkml:trace>
  <inkml:trace contextRef="#ctx0" brushRef="#br0" timeOffset="61113.04">6244 8657 0,'-21'43'31,"0"-22"-31,21 0 0,-21 21 0,21 22 16,0-22-16,-22 106 15,1-84-15,21-22 0,-21 85 16,21-63-16,0-1 0,-21 22 16,0-1-16,0-20 15,-1 105-15,1-105 0,0-1 16,0 64-16,0-63 0,21-22 16,-21 64-16,-1-64 15,22-21-15,0 22 0,0-64 16,0-1-1,0 1-15,0-21 0,0 0 16</inkml:trace>
  <inkml:trace contextRef="#ctx0" brushRef="#br0" timeOffset="61378.98">6117 8890 0,'0'0'0,"21"-63"0,-21 20 0,21-20 0,1-22 16,-1 43-16,21-22 15,-21 43-15,22 0 0,-1 0 16,0 21-16,1 0 0,20 21 16,-21 0-16,-20 0 0,41 43 15,-42-43-15,-21 21 16,-21 85 0,-21-42-16,-1-64 15,1 21-15,-85 22 16,85-43-16,-1 0 0,-20 0 15,42-21-15,0 0 0,-1 0 16,22-21 0,22 0-16</inkml:trace>
  <inkml:trace contextRef="#ctx0" brushRef="#br0" timeOffset="62047.3">7281 8869 0,'0'-21'0,"21"21"0,1 0 0,-22-21 16,21-1-16,0 22 0,0-21 16,21 0-16,-20 0 0,20-21 15,-21 20-15,0 1 0,22-21 16,-43 21-16,0 0 16,0-1-16,0 1 0,-43-42 15,1 42-15,21 21 0,-43 0 16,43 0-16,-85 21 15,85 0-15,0 0 16,-43 21-16,43 1 0,0-22 16,0 21-16,0-21 0,21 22 15,0 20-15,0-20 0,0-22 16,0 0-16,0 0 16,21 0-16,21 0 15,22-21 1,-43 0-16,0 0 0,0-21 15,0 21-15,22-21 0,20-42 16,-42 41-16,1 1 0,41-42 16,-42 20-16,0 22 0,1-42 15,-22 42-15,21-22 0,-21 22 16,0 42 0,0 0-1,-21 1-15,-1 20 0,22-21 0,0 21 16,-21-20-16,21 20 0,0 0 15,0-21-15,0 22 0,21-22 16,1 0-16,-1 0 16,0-21-16,0 0 15,64 0-15,-64 0 16,0-21-16,0 21 0,0-21 16</inkml:trace>
  <inkml:trace contextRef="#ctx0" brushRef="#br0" timeOffset="62403.36">7874 8636 0,'0'-21'0,"0"42"0,21-63 0,-21 21 0,0-1 0,21 22 16,-21-21-16,0 0 16,21 21-16,1 0 0,20-21 15,-21 21-15,43 0 16,-43 21-16,21 0 16,-21 0-16,0 22 0,22-1 15,-43 0-15,0 1 0,0-22 16,0 21-16,0 43 15,0-64-15,0 0 0,-21 0 16,-1-21-16,1 0 16,0-21-1,21 0-15,0 0 0,0 0 16,0-22-16,0 22 0,0 0 16,0-21-16,0 21 0,0-22 15,21 22-15,0-42 0,1 20 16,-1 22-16,21-21 15,-21 42-15,0-21 0,1 21 0,-1 0 16,0 0-16,21 0 16,-21 0-16,1 21 0,-22 0 15,21 0-15,0 0 0</inkml:trace>
  <inkml:trace contextRef="#ctx0" brushRef="#br0" timeOffset="62729.38">8551 8700 0,'0'0'0,"0"21"16,21-21-16,1 0 15,-1 0-15,0 0 0,0-21 16,0-1-16,0 22 16,1-21-16,-1 0 0,0 0 0,21 0 15,-21 0-15,1-1 0,-22 1 0,21 0 16,-21-21-16,0 21 16,0-1-16,-21 22 0,-1 0 15,1 0-15,-42 0 0,42 22 16,-43-1-16,22 0 15,21 21-15,-43 1 16,64-1-16,-21-21 0,21 21 16,-21 1-16,21-22 0,0 21 0,0-21 15,0 1-15,21-1 0,42 42 16,-41-63-16,41 0 16,-42 0-16,22 0 0,41 0 15,-41-21-15,-1 0 0,-21 0 16,21 0-16,1-1 0,41-62 15</inkml:trace>
  <inkml:trace contextRef="#ctx0" brushRef="#br0" timeOffset="65260.8">10435 8488 0,'0'0'0,"21"-21"0,-21 0 0,0-1 0,0 1 16,21 0-16,-21 0 0,22 0 15,-22 0-15,0 42 31,0 0-31,0 21 16,0 1-16,-22-1 0,22 0 16,-21 1-16,21-1 0,-21 64 15,21-43-15,-21 1 0,21-22 16,-21 0-16,21 1 0,-43 84 16,22-64-1,21-42-15,0 1 16,0-44 15,0 1-31,0 0 0,0 0 16,0-21-16</inkml:trace>
  <inkml:trace contextRef="#ctx0" brushRef="#br0" timeOffset="65815.48">10245 8530 0,'0'-21'0,"0"42"0,0-63 0,0 21 15,0 0-15,0-1 0,0 1 16,0 0-16,21 0 0,0 0 16,0 21-16,64-64 15,-64 64-15,21 0 0,22-21 16,-22 21-16,85 42 16,-106-20-16,43 20 15,-43 0-15,-21 43 16,-21-64-16,-85 85 15,85-85-15,-106 64 16,84-64 0,-41 0-16,63 0 0,-1-21 15,-20 0-15,42-21 16,21 0 0,0 21-16,22-42 0,41 20 15,-41 22 1,126 0-1,-105 0-15,-22 0 0,106 43 16,-84-22-16,63 85 16,-64 63-1,-63-148-15,-21 22 0,-21-1 16,-1 0-16,-147 43 16,126-64-16,-147 43 15,147-43-15,22-21 0,-64 0 16,-21 0-1,85 0-15,20-21 0,-20-22 16,21 22-16,0 0 16,21-21-16,0 20 0,0 1 15,21-21-15,0 21 0,0 21 16,22-21-16,-22-1 0,21 1 16,22 0-16,-22 21 15,0-21-15</inkml:trace>
  <inkml:trace contextRef="#ctx0" brushRef="#br0" timeOffset="66209.25">11028 8890 0,'0'-21'16,"0"42"-16,0-63 0,21 21 16,-21-1-16,21 1 0,-21 0 15,21 0-15,64-21 16,63 42-1,-106 0-15,43 42 16,-43-21-16,43 64 16,-64-43-16,0 85 15,-21-85 1,0 1-16,0-22 0,-21 0 16,-63 64-1,20-64 1,43-21-1,21-42 1,0 20-16,21 1 0,21-85 16,-20 85-16,20-42 15,-21 20-15,43-41 16,20 41 0,-63 22-16,1 0 0,20 0 15,-21 21-15,0 0 0,0 0 16</inkml:trace>
  <inkml:trace contextRef="#ctx0" brushRef="#br0" timeOffset="66642.28">12107 8678 0,'0'0'0,"-21"0"32,21 22-32,-21-1 15,0 0-15,0 0 0,-1 0 16,-41 127-1,21-84 1,42-22-16,-22 85 16,22-106-16,0 43 15,0-43-15,85 0 16,42-21 0,-85 0-16,22-21 0,21 0 15,-43 0-15,43-43 16,-43 43-16,-21-21 0,21-64 15,-42 42-15,0 22 16,0 0-16,0-1 0,-21 1 0,-42-21 16,42 20-16,-22 22 15,-41 21-15,20 0 16,-21 0-16,43 0 0,0 21 16,-43 43-16,64-43 0,0 21 15,0 1-15,-1-1 0,22 0 16,-21 1-16,21 20 0,0-42 15,0 22-15,21-1 16,1-21-16,-1-21 0,21 0 16,-21 0-16,22 0 0,41 0 15</inkml:trace>
  <inkml:trace contextRef="#ctx0" brushRef="#br0" timeOffset="67220.57">12636 8721 0,'0'0'0,"22"-21"0,-22-1 15,0-20-15,21 21 0,-21 42 32,0 0-32,0 0 15,0 64-15,-21-43 0,21 1 16,-22-1-16,22 0 16,0 1-16,-21 41 0,21-62 15,-21 20-15,21 0 0,0-21 16,0 1-16,21-44 31,0 1-15,1 0-16,20-42 15,-21 41-15,0-20 0,0-21 16,1 20-16,20-20 16,-21 20-16,0 22 0,0 0 15,1 21-15,-22 21 16,0 43-1,0-43-15,0 21 0,0 43 16,0-64-16,0 21 16,0-20-16,0-1 0,21 0 15,0 0-15,0-21 0,0 0 16,22 0-16,-1 0 16,-21 0-16,64 0 0,-64-21 15,21 0-15,22-43 0,-43 43 16,0-21-16,-21-1 15,0 1-15,21 0 0,-21-43 0,0 43 16,0 21-16,-21-43 16,0 43-16,21 0 15,-21 21-15,0 0 0,-22 0 16,22 21 0,21 0-16,0 0 15,0 0-15,0 1 0,21-1 0,0-21 16,1 21-16,-1-21 0,0 0 15</inkml:trace>
  <inkml:trace contextRef="#ctx0" brushRef="#br0" timeOffset="67559.57">13801 8700 0,'0'0'16,"21"0"-16,-21-22 0,21 22 16,-21-21-16,-21 21 15,0 0-15,-1 0 16,1 0-16,0 0 0,-21 0 15,21 21-15,-1 1 0,-20-1 0,21-21 16,21 21-16,0 21 16,0-21-16,0 1 0,21 20 15,0-21-15,85 43 16,-42-22 0,-43-42-16,21 63 15,-42-41-15,0-1 16,-63 0-1,41-21-15,-20 0 0,0 21 0,-43-21 16,64 0-16,-21 0 16,-1 0-16,22 0 0,0 0 15,0 0-15,21-21 16,21 0-16,21 21 16,-21-21-16,22-1 0</inkml:trace>
  <inkml:trace contextRef="#ctx0" brushRef="#br0" timeOffset="67908.59">14076 8954 0,'0'21'0,"21"-21"32,0-21-32,0-1 15,0 22-15,22-21 0,-22 0 16,21 0-16,-21 0 0,64-64 15,-43 43-15,-20 21 16,-22-1-16,0 1 0,0-42 16,-64 63-1,43 0-15,-85 63 16,64-42 0,21 22-16,-22 20 0,22-42 15,0 43-15,21-22 16,0-21-16,0 43 0,21-43 15,43 43 1,-22-64-16,21 21 0,-20-21 16,-1 0-16,85 0 15,-85-21-15,1 21 0,-22-22 16</inkml:trace>
  <inkml:trace contextRef="#ctx0" brushRef="#br0" timeOffset="68224.3">14711 8784 0,'0'-21'0,"0"42"0,0-63 0,0 0 0,21-22 15,-21 43-15,21 21 16,0-21-16,0 21 16,22 0-16,-22 0 0,0 21 15,21 21-15,-20-21 16,41 64-16,-42-43 16,-21 1-16,0 20 0,0 22 31,0-64-31,0 21 0,-21-20 0,0-1 15,0-21 1,0 0-16,21-21 16,0-1-16,0 1 15,0 0-15,0 0 0,0-21 16,0 20-16,21-83 16,0 62-16,0 1 0,0 21 15,-21-22-15,21 22 0,43-42 16,-43 42-16,43-43 15</inkml:trace>
  <inkml:trace contextRef="#ctx0" brushRef="#br0" timeOffset="68856.58">16870 8551 0,'42'-21'0,"-84"42"0,105-42 15,-20 0-15,-22 0 0,0 0 0,0 0 16,21-1-16,-42-62 16,0 63-1,-42 21-15,21-22 0,0 22 16,-64 0-1,43 0-15,-1 22 0,-62-1 16,41 0-16,-21 21 16,43-21-16,0 1 0,-1 41 15,43-42-15,22 22 16,-1-43-16,0 21 0,21 21 16,43 0-16,-43-20 0,22 41 15,-22-21-15,0-20 16,-20-1-16,-1 21 0,-21-21 0,0 22 15,-21-22-15,-1 0 0,-20 0 16,0-21-16,-22 21 0,-84-21 16,85 0-16,-1 0 0,-21 0 15,-20 0-15,62 0 0,1 0 16,21-21-16,0 21 0,-1-21 16,22 0-16,22 0 15,20 21-15,0-22 16,64 1-16,-42 0 15,-1 0-15,1 0 0</inkml:trace>
  <inkml:trace contextRef="#ctx0" brushRef="#br0" timeOffset="69161.07">17272 8594 0,'0'0'0,"-21"0"31,0 0-31,-1 21 16,1 0-16,21 0 0,-21 43 15,21 84 1,0-85-16,0 1 0,-21 63 16,0-64-16,21 1 15,-21 105-15,-1-63 0,22-21 16,-42 105-16,21-84 0,0-21 16,-22-1-16,22 1 0,0 0 15,0-22-15,-43 64 16,1 0-16,42-106 0,21-42 31,0 0-31,0 0 0,21-21 16,0-1-16,0 1 0,22-64 15,-22 43-15,0-22 0,42-63 16</inkml:trace>
  <inkml:trace contextRef="#ctx0" brushRef="#br0" timeOffset="69458.55">17251 8805 0,'0'-63'0,"0"126"0,0-168 0,0 62 16,21 22-16,-21-21 0,0 21 0,0-22 16,21 22-16,21 21 15,-20-21-15,-1 21 0,85 0 16,-64 0-16,21 42 16,-20-21-1,20 64-15,-63-64 16,0 22-16,0-1 0,-21-21 15,0 21-15,0 1 0,-85-1 16,64 0-16,-1-20 0,-20-1 0,20-21 16,1 21-16,0-21 0,21 0 15,-1 21-15,1-21 0,21-21 32,21 21-32,43-42 15,-43 20-15,21 1 0,22-42 16</inkml:trace>
  <inkml:trace contextRef="#ctx0" brushRef="#br0" timeOffset="69812.47">17949 8678 0,'0'0'0,"21"0"16,1 0-16,-1-21 15,0 21-15,0-21 16,0 0-16,0 21 15,1-21-15,-22 0 0,21 21 16,-21-22-16,0 1 16,-21 21-16,-1 0 15,1 0-15,0 21 16,-21 1-16,21-1 0,-1 0 0,-41 21 16,42 1-16,0-22 0,-1 21 15,1-21-15,21 64 16,0-64-16,0 0 0,0 0 15,0 1-15,43-22 16,-22 0-16,21 0 16,22 0-16,-43 0 0,21 0 0,43-22 15,-43 1-15,106-42 16,-105 42-16,41-43 16,-63 43-16</inkml:trace>
  <inkml:trace contextRef="#ctx0" brushRef="#br0" timeOffset="70183.56">18563 8636 0,'42'-42'0,"-42"21"15,-42 84-15,84-105 32,-63 42-32,0 21 0,0 21 15,0-21-15,0 1 0,-1 41 16,22-21-16,-21-20 0,21 41 16,0-42-16,0 0 0,0 1 15,43-22 1,-22 0-16,0 0 0,21 0 15,-21 0-15,128-64 16,-128 43-16,42-21 16,-42 20-16,1-20 15,20 0-15,-42 21 0,0-1 16,21-20-16,-21 63 31,0 0-31,-21 1 0,0-1 0,21 0 16,-43 42-1,43-41-15,-21 20 0,21-21 16,0 0-16,-21 22 16,21-65 15,21 1-31,-21 0 16,0 0-16,0 0 0</inkml:trace>
  <inkml:trace contextRef="#ctx0" brushRef="#br0" timeOffset="70358.55">18923 8446 0,'0'0'16,"0"-22"-16,-21 22 0,0 0 15,-1 0-15,1 0 16,21 22 15,21-1-31,1-21 16,-1 0-16,0 0 0,21 0 0,-21 21 15,22-21-15,-1 0 0</inkml:trace>
  <inkml:trace contextRef="#ctx0" brushRef="#br0" timeOffset="71375.39">19579 8382 0,'0'-148'31,"0"296"-31,0-338 0,0 168 15,0 1-15,0 0 0,0 0 0,-21 21 32,21 21-32,-21 0 0,0 22 15,-1-1-15,1 0 0,21 1 0,-63 126 16,42-106-16,-1 1 16,1 21-16,0-1 0,-21 234 15,21-234 1,-1-20-16,1 21 0,0-1 0,21 1 15,-21 63 1,21-63-16,0-22 0,-21 85 16,21-105-16,0 147 15,42-126 1,-21-43-16,0 0 0,43-21 16,-43 0-16,21 0 0,-20-21 15,20 0-15,0 0 0,1-22 16,41-20-16,-20-22 15,-43 22-15,21-1 0,-42 1 0,0-64 16,0 42-16,-42-42 16,0 63-16,-1 1 0,1-1 15,0 22-15,-1-21 0,1 20 16,-43-20-16,64 20 0,-21 22 16,42 0-16,-21 0 15,21 0-15,21 21 16,0 0-16,0-21 0,0 21 15,22 0-15,84-43 16,-22 22 0,-62 0-16,-1 0 0,106-43 15,-105 22-15,-1 21 0,-21 0 16,21-22-16,22-20 16,-64 42-1,0 42 16,-21-21-31,21 21 0,-21 21 16,-1-21-16,22 43 16,0-43-16,0 43 15,22-43 1,-1-21-16,0 0 0,42 21 16,-41-21-1,41 0-15,-42-21 0,22 21 16,41-64-1,-63 22-15,1 21 0,-1 0 0,0-1 16,-21 1-16,21-42 16,-21 42-1,-21 21 1,0 21-16,21 0 0,-21 0 16,-1 21-16,22-20 0,0 41 15,-21-21-15,0 1 0,0 147 16,21-147-16,0 20 0,0 1 15,0-1-15,0-21 0,-21 85 16,0-63-16,21-22 0,-22 64 16,22-64-16,-21 22 0,0-43 15,21 21-15,0 1 0,-63 20 16,63-42 0,-22-21-16,-20 0 0,21 0 15,-21 0-15,20 0 0,1 0 16,-63-21-16,62 0 15,-20 0-15,0 0 0,21 0 16,-22-22-16</inkml:trace>
  <inkml:trace contextRef="#ctx0" brushRef="#br0" timeOffset="71959.56">8826 9610 0,'-63'-64'32,"42"64"-32,0 21 0,21 1 0,0 20 15,-43 64-15,43-64 0,-21 22 16,0 63-16,0-64 15,-22 149 1,22-149-16,0 1 0,0-1 0,0 1 16,-43 126-1,43-147-15,21-22 0,0 0 16,0 0-16,0 0 0,0-42 31,21 0-31,-21 0 0,21-22 16,1 22-16</inkml:trace>
  <inkml:trace contextRef="#ctx0" brushRef="#br0" timeOffset="72300.44">8445 9864 0,'-21'-43'0,"42"86"0,-63-128 0,42 43 16,-21-22-16,21 43 0,0-21 15,0 21-15,0-1 0,21-20 16,21 21-16,-20 0 0,20 21 0,0-21 15,22-1-15,-22 22 16,22 0-16,-1 0 0,85 22 16,-105 20-16,20-21 0,22 127 15,-85-105-15,0 41 16,-21-41-16,-22-1 0,-63 21 16,43-41-16,21 20 0,-22-21 15,1 0-15,-64 0 16,84-21-16,1 0 15,63 0 17,21-21-32,-20 0 0,168-42 15,-126 41 1,41-20-16,-41 21 0,-22 0 16</inkml:trace>
  <inkml:trace contextRef="#ctx0" brushRef="#br0" timeOffset="72664.73">9377 9673 0,'21'0'15,"-42"0"-15,63 0 0,-42 21 16,0 1 0,0-1-16,-21 0 0,0 0 15,21 0-15,0 22 0,-21-22 16,-1 0-16,1 21 0,21-21 0,0 43 16,-21-43-16,21 0 0,0 0 15,0 1-15,21-22 16,0 21-16,22-21 0,-22 0 15,0 0-15,0 0 0,0-21 0,43-1 16,-43 1 0,21 0-16,-20-21 0,20 21 0,-21-22 15,43-63-15,-64 22 16,0 63-16,-64-85 16,22 85-1,-22 21-15,43 0 16,-85 42-16,85-21 15,0 21-15,-43 1 0,64-22 16,0 42 0,0-41-16,0-1 0,0 0 15,22 0-15,41-21 16,-21 0-16,1 0 0</inkml:trace>
  <inkml:trace contextRef="#ctx0" brushRef="#br0" timeOffset="72990.33">10266 9652 0,'21'0'0,"-42"0"0,42-21 0,-42 21 31,0 21-31,-1-21 0,1 21 0,21 22 16,-42 20-16,42-42 16,-21 127-16,21 1 15,-21-86 1,21 1-16,-22 84 0,22-64 15,0 65-15,-21-86 16,0 22-16,0 42 0,0-64 16,-22 128-1,22-170-15,21 21 0,-21-21 16,21-42 0,0-21-16,0 21 15,0 0-15,21-64 16,0 43-16,1-1 0,20-84 15,-21 64-15,0-22 0</inkml:trace>
  <inkml:trace contextRef="#ctx0" brushRef="#br0" timeOffset="73274.5">10181 9991 0,'0'-64'0,"0"128"0,0-170 16,0 64-16,0-1 0,-21 1 16,21-22-16,0 22 0,0 21 15,0 0-15,21 0 0,0-1 0,0 1 16,22 0-16,-22 0 15,21 21-15,43 0 0,-64 0 0,21 0 16,1 21-16,20 43 16,-20-22-16,-22-21 0,-21 21 15,0 1-15,0-1 0,-21 43 16,-22-43-16,22-21 0,-21 22 16,-1-22-16,1 0 0,-106 42 15,106-63-15,-1 0 0,-20 22 16,42-22-16,-1 0 15,44-22 1,-1 22-16,21-21 16,-21 21-16,22-21 0,20 0 15</inkml:trace>
  <inkml:trace contextRef="#ctx0" brushRef="#br0" timeOffset="73643.98">11091 9673 0,'0'0'0,"0"-21"0,0 0 0,0 0 16,-21 21 0,0 0-16,0 21 15,0 0-15,-22 0 0,1 22 16,0 62 0,42-83-16,0 20 0,0 43 15,21-22 1,-21-42-16,21-21 0,64 43 15,-43-43-15,-21 0 16,64 0-16,-43 0 0,0 0 16,-20-22-16,20 1 0,0 21 15,22-63-15,-43 42 0,0-1 16,-21-41-16,0 21 0,21-1 16,-21 22-16,0-21 0,0 21 15,0-1-15,-21 1 16,0 21-1,21 21-15,0 1 0,0-1 16,0 0-16,0 0 16,21-21-16,0 0 15</inkml:trace>
  <inkml:trace contextRef="#ctx0" brushRef="#br0" timeOffset="73992.19">11874 9610 0,'0'0'0,"0"-21"0,0-1 0,0 1 16,-21 21 0,0 21-1,21 1-15,-21 20 0,21-21 16,0 64-16,0-43 16,0 0-16,0 22 0,0-22 15,0 128-15,-21-107 16,21 1-16,-21 63 0,-1-43 15,-20 149 1,21-21 0,21-149-16,-21 1 0,0 105 15,21-127-15,-22 1 0,22-1 16,0-21-16,0 0 0,0 1 16,0-44-1,0 1-15,0 0 0,0-21 16,0 21-16,64-191 15,-43 85 1</inkml:trace>
  <inkml:trace contextRef="#ctx0" brushRef="#br0" timeOffset="74283.57">11832 9843 0,'0'-43'16,"0"86"-16,-21-149 0,21 63 0,-21 1 15,21-43-15,0 64 0,0-21 16,21 0-16,0 20 0,21 22 15,22-21 1,-22 21-16,85 0 16,-106 21-16,22 1 0,20 20 15,-42-21-15,1 64 16,-22-43-16,0-21 0,-22 64 16,-20-64-16,-64 64 15,64-64-15,0 0 0,-43 0 16,64-21-16,-64 21 15,64-21-15,42 0 32,0-21-32,22 21 15,-22-21-15,21 0 0,-21 21 16</inkml:trace>
  <inkml:trace contextRef="#ctx0" brushRef="#br0" timeOffset="74677.57">12806 9610 0,'0'0'0,"21"-21"0,0 21 16,0 0-16,0 0 15,-21-22-15,-21 44 32,0-22-32,-21 21 0,21 0 15,-1-21-15,1 21 0,-21 0 16,21 0-16,0-21 0,-1 22 0,-20-1 15,42 0-15,0 0 16,21 0 0,0-21-16,1 0 0,-1 0 15,0 21-15,0-21 0,43 43 16,-64-22-16,21-21 16,21 42-16,-42-21 15,0 1-15,0-1 0,0 0 16,-21 0-16,0 0 15,-64 0-15,64 1 16,0-22-16,0 0 16,-1 0-16,-41 0 15,42 0-15,-22 0 16,22 0-16,0 0 16</inkml:trace>
  <inkml:trace contextRef="#ctx0" brushRef="#br0" timeOffset="75243.96">8064 10647 0,'-84'0'16,"168"0"-16,-189 0 16,83 0-16,1 0 0,0 0 15,63 0 1,-20 0-16,20 0 15,0 0-15,1 0 0,168 0 16,-147 0-16,42 0 16,-1 0-16,22-21 0,0 21 15,149-21-15,-128 21 0,21 0 16,-21-22-16,22 22 0,-1 0 16,170-21-16,-149 21 0,-21 0 15,212-21-15,-211 21 0,-1 0 16,170 0-16,-170 0 15,-21-21-15,106 21 16,-127-21-16,43 21 16,-86 0-16,64-21 15,-126 21-15,-1-22 0,0 22 16,-21-21-16,0 0 16,0 0-1,-21 21-15,21-21 16,-21 0-1,-1 21-15,1 0 0,21-22 16</inkml:trace>
  <inkml:trace contextRef="#ctx0" brushRef="#br0" timeOffset="75367.45">12679 10351 0,'-43'21'31,"43"0"-31,-21-21 31,0 21-31,0-21 16,0 0-16,-22 0 0</inkml:trace>
  <inkml:trace contextRef="#ctx0" brushRef="#br0" timeOffset="76151.97">2349 9737 0,'-42'-21'0,"84"42"0,-126-42 0,41 21 0,1 0 15,0-22-15,-1 22 0,22-21 16,-85 0 0,85 21-16,21-21 15,21 0 1,22 21-16,41 0 16,1-21-16,317 21 15,-275 0-15,0 0 16,21 0-16,339-22 15,-317 1-15,20 21 0,-21 0 16,22-21-16,507 0 16,-528 0-16,-22 21 15,0 0-15,0 0 0,-21 0 16,85 0-16,-149-21 0,1 21 16,21 0-16,-43 0 0,-21 0 15,-21-22 48,21 22-48,0-21-15,1 21 0,20-21 0</inkml:trace>
  <inkml:trace contextRef="#ctx0" brushRef="#br0" timeOffset="77104.48">13970 9440 0,'0'0'0,"-21"0"16,0 0-16,-1 0 0,1 0 0,0 0 15,0 0-15,0 0 16,42 0 31,0 0-47,21 0 15,1 0-15,20 0 0,1 0 0,-1 0 16,234 0 0,-192 0-16,171 0 15,-149 0-15,42 0 0,297-21 16,-318 0-16,190 21 16,-189-21-16,316 21 15,-317 0-15,1 0 0,20 0 16,-21 0-16,0 0 0,233 0 15,-254 21-15,0-21 0,85 21 16,-106-21 0,63 0-16,-84 0 0,63 0 15,-106 0-15,-21 0 16,1 0-16,-1 0 16,-21-21-1,0 0 1,-21 21-1</inkml:trace>
  <inkml:trace contextRef="#ctx0" brushRef="#br0" timeOffset="78491.06">825 11515 0,'22'0'0,"-44"0"0,44-21 0,-22-1 15,21 1 1,-21 0-16,0 0 16,0 0-1,0 0 1,-21 21-16,-1 0 0,1 0 16,0 0-16,0 0 0,-21 0 15,-22 21-15,22 0 16,-22 0-16,22 0 0,0 22 15,-1-1-15,-105 85 16,85-21-16,41-64 16,1 22-16,0 63 15,21-85-15,0 0 0,0 1 16,21-1-16,0 0 0,22-21 0,-1 1 16,0-22-16,1 0 0,63 0 15,-43 0-15,43 0 16,-43-22-16,-20 1 0,-1 0 0,22 0 15,-22-21-15,21-22 16,-20 43-16</inkml:trace>
  <inkml:trace contextRef="#ctx0" brushRef="#br0" timeOffset="78990.47">1312 11261 0,'0'-43'0,"0"86"0,0-128 0,0 43 16,0-1-16,-21 22 15,0 0-15,-21 42 16,20 85 0,1 63-1,0-105-15,21-1 0,0 1 16,0-1-16,-21 128 16,21-128-16,-21 1 0,0-1 15,21 1-15,0-22 0,0 43 16,-22-64-16,22 43 15,0-86 17,0 1-32,0 0 0,0-42 15,0 20-15,0 1 0,0 0 16,22-1-16,-22 1 0,84-64 16,-63 64-1,22-1-15,-22 22 0,21 0 16,1 0-16,41 21 0,-41 0 15,-22 0-15,21 0 0,-21 21 16,22 0-16,-1 43 16,-42-43-16,0 21 0,0 1 15,0-22-15,0 21 0,0 43 0,-21-64 16,0 21-16,-1 1 16,1-22-16,21 0 0,-21-21 15,0 21-15,21-42 31,0 0-31,0 0 0,0-1 0,0 1 16</inkml:trace>
  <inkml:trace contextRef="#ctx0" brushRef="#br0" timeOffset="79364.34">1672 11748 0,'0'0'0,"0"-22"16,0 1-16,0 0 15,21 21-15,-21-21 16,21 21-16,1 0 0,-1 0 16,0 0-16,0 0 0,0 0 15,0 21-15,43 43 16,-43-43-16,0 0 0,-21 21 16,0-21-16,21 85 15,-21-85-15,0 22 0,0-1 16,0-21-16,-21-21 15,21-21 17,0 0-32,0 0 0,0-22 0,0 22 15,0 0-15,0-21 0,0-43 16,0 64 0,0 0-16,0 0 0,0-1 15,21 1-15,1 0 0,-1 0 0,0 21 16,0 0-16,0-21 15,0 21-15,22-21 0,-22 21 16,21 0-16</inkml:trace>
  <inkml:trace contextRef="#ctx0" brushRef="#br0" timeOffset="80314.55">2498 11599 0,'-85'64'31,"64"-43"-16,0 0-15,-1 0 0,1 1 0,0-1 16,0 21-16,0-21 0,0 0 16,21 43-16,-22-43 15,22 43-15,0-43 0,0 0 16,0 21-16,0-21 16,43-21-16,-22 0 0,0 0 15,43 0-15,-43-21 0,21 21 16,-21-21-16,22 0 0,-22 0 15,0-64-15,-21 64 16,0-21 0,-21-1-16,0 22 0,-22-21 15,1 21-15,21 21 0,0-22 16,-1 1-16,1 21 0,21-42 16,0 21-1,43 21-15,-22 0 0,0 0 16,21 0-16,64 0 15,-64 21-15,1 0 0,-22 0 16,21-21-16,-21 21 0,64 43 16,-64-43-16,0 43 15,-21-43-15,22 42 16,-22 1 0,0-43-16,0 0 15,-43 0 1,22-21-16,0 0 15,0-21 1,21-42 0,0 41-16,0 1 0,0-63 15,0 41-15,21 1 16,0 0-16,0 20 0,22-20 16,-22 21-16,21 0 0,-21 21 15,0 0-15,43 0 16,-22 0-16,-21 42 15,1-21-15,-1 0 0,21 43 16,-42-43-16,21 64 16,-21-43-16,0 0 15,0-20-15,0-1 0,-42 42 16,21-63 0,21-21-1,0 0 1,0 0-16,0-22 0,42-62 15,-21 62 1,0 22-16,22-21 0,-22 21 16,42-64-1,-20 64-15,-22 21 0,0 0 16,0 0-16,43 0 16,-43 21-16,0 21 15,-21-21-15,0 22 0,0-22 16,0 0-16,0 0 0,0 43 15,0-43-15,0 0 0,-21 0 16,0 0-16,21 1 0,-21-1 0,-1 21 16,1-42-16,21 21 15,0-42 1,0 0 0,21 0-16,1 0 0,-1-1 15</inkml:trace>
  <inkml:trace contextRef="#ctx0" brushRef="#br0" timeOffset="80675.46">3746 11853 0,'-21'0'0,"21"43"16,21-43 0,1 0-1,-1 0-15,0-21 16,0 21-16,0-22 0,0 22 0,22-21 15,-22 0-15,64-64 16,-85 64 0,0 0-16,0 0 0,0 0 0,0-22 15,-43 43 1,22 0-16,-106 64 16,42 21-1,43 20 1,42-62-16,0-1 15,0 43-15,0-64 16,42 0 0,-20-21-16,-1 0 0,63 0 15,-41 0-15,20-21 16,-20 0-16,-1 0 0,0-1 0</inkml:trace>
  <inkml:trace contextRef="#ctx0" brushRef="#br0" timeOffset="81141.32">4318 11494 0,'0'0'0,"21"-22"0,0-20 0,-21 0 15,21 21-15,1-22 16,-22 22-16,0 0 0,0 0 0,21 21 15,-21 21 1,0 0-16,0 21 0,0-20 16,21 20-16,-21 0 0,0 22 0,0-22 15,0 0-15,0 1 0,0 105 16,0-106-16,-21 64 16,21-64-1,-21-20-15,-1 20 0,22-21 0,-21 0 16,0 0-16,21-42 31,0 0-31,0 0 0,0 0 16,0 0-16,0-22 0,0 22 0</inkml:trace>
  <inkml:trace contextRef="#ctx0" brushRef="#br0" timeOffset="81690.99">4276 11409 0,'0'0'0,"0"-42"0,0-1 16,0 1-16,0-64 15,21 85-15,0-21 0,0 20 16,0 1-16,22 0 0,20 0 16,-21 21-16,22 0 0,21 0 15,-43 0-15,0 21 0,43 21 16,-43 1-16,-21-1 16,1 0-16,-1 22 0,-21-22 0,0 1 15,-21 62-15,-22-62 16,22-1-16,-42 0 0,20-20 15,-20 20-15,-43 0 0,42 1 16,-63-1-16,106-42 16,-42 0-1,63-21 1,0 0-16,21-1 0,0 22 16,0-21-16,22 21 0,41-21 15,-41 0-15,41 21 16,-41 0-16,20 0 0,22 42 15,-43-42-15,0 21 0,43 43 16,-64-43-16,0 0 0,1 43 16,-22-22-16,-22 64 15,-20-64-15,0 1 16,-1-22-16,-20 21 0,-106 43 16,105-64-16,1 0 15,-43 0-15,63-21 16,-84 0-1,106 0-15,-42-21 0,63 0 16,0 0 0,0 0-16,0-1 0,21 1 0,0 21 15,0-21-15,43 0 16,-43 21-16,21-21 0,1 0 16,-1 21-16,0-22 0,1 22 0</inkml:trace>
  <inkml:trace contextRef="#ctx0" brushRef="#br0" timeOffset="82080.8">5059 11875 0,'0'0'0,"0"-22"0,21 1 16,-21 0-16,21 0 15,-21 0-15,21 0 0,0 21 16,-21-22-16,22 22 15,41 0-15,-21 22 16,-20-1 0,-1 0-16,21 21 15,-42-21-15,0 22 0,0 41 16,0-41-16,0-22 16,0 0-16,-42 64 15,42-64-15,-21-21 0,-1 0 16,22-21-1,0 0-15,0-1 0,0 1 16,0 0-16,0-21 0,22-1 16,-22 1-16,21 21 15,0-21-15,0 20 0,-21 1 0,42-21 16,-20 21-16,-1 0 16,0-1-16,0 1 0,0 21 15,22 0-15,-22-21 0,0 21 16</inkml:trace>
  <inkml:trace contextRef="#ctx0" brushRef="#br0" timeOffset="82508.02">5884 11663 0,'-21'21'32,"0"0"-32,0-21 15,0 21-15,-22 1 0,22-1 0,-21 0 16,-22 64-1,43-43-15,0-21 0,21 43 16,0-43-16,0 0 0,0 42 16,0-41-16,21-22 15,21 42-15,64-42 16,-42 0 0,-43-21-16,21 0 15,43-22-15,21-84 16,-85 85-1,0-22 1,-21 22-16,0 21 0,0-64 0,-21 64 16,-64-42-1,43 41-15,-43 22 0,64 0 16,-127 43 0,106-22-16,20 0 0,1 0 15,0 0-15,21 64 16,0-21-16,21-22 15,0-21-15,64 21 16,-43-42-16,1 0 0,-22 0 16</inkml:trace>
  <inkml:trace contextRef="#ctx0" brushRef="#br0" timeOffset="83109.05">6392 11642 0,'0'-64'31,"0"128"-31,0-107 16,0 65-16,0-1 15,0 0-15,-21 0 0,21 0 16,0 22-16,-21-22 0,21 42 16,0-20-16,-21 20 15,0-42-15,-1 85 16,22-85-16,0-42 31,22 0-15,-22 0-16,21 0 0,0-1 15,0 1-15,21-42 0,-42 20 16,22 22-16,-1 0 0,0-21 0,21-22 16,-21 64-1,1 0-15,-22-21 0,21 42 16,-21 0-1,21-21-15,-21 22 0,0-1 16,0 63-16,0-62 16,0-1-16,21 42 15,-21-42-15,21 1 0,0-1 16,1 0-16,62-21 16,-63 0-16,85 0 15,-85-21-15,43-22 16,-43 22-16,0 0 0,22-42 15,-43 41-15,0-20 0,0-21 16,0 20-16,0 1 0,0 21 16,0-22-16,-22 22 0,1-42 15,0 42-15,0 21 16,0 0 0,21 21-16,0 0 0,0 0 15,0 0-15,0 0 16,21-21-16,0 22 0,0-1 15,0-21-15,64 21 0</inkml:trace>
  <inkml:trace contextRef="#ctx0" brushRef="#br0" timeOffset="83492.02">7493 11663 0,'21'0'16,"-21"-21"-16,0 0 0,0-1 15,0 1-15,-42 0 16,21 21-16,-1 0 15,1 0-15,0 0 0,-42 21 16,41 0-16,1 1 0,0-1 16,21 42-1,0-42-15,21 22 16,0-43-16,1 21 0,20 21 16,-21-42-16,0 21 15,-21 1-15,21-1 0,22 42 31,-43-42-31,0 1 0,0-1 16,-85 0 0,22-21-16,41 0 15,-20 0-15,-43 0 16,22-21 0,42 21-16,0 0 15,21-21-15,21 21 16,0 0-16,0-22 0,43 1 15,-43 0-15,42 0 16</inkml:trace>
  <inkml:trace contextRef="#ctx0" brushRef="#br0" timeOffset="83829.06">7662 11853 0,'21'0'15,"1"-21"1,-1 21-16,0-21 0,0 0 15,0 21-15,0-21 0,1 0 16,-1 21-16,42-43 16,-42 22-16,1 0 0,-1 0 15,-21 0-15,0-1 0,0 1 16,0 0-16,0 0 0,-21 21 16,-1 0-16,-20 0 15,21 21-15,-21 0 0,-43 22 16,64-1-16,0-21 0,-1 0 15,1 22-15,0 41 16,21-41-16,0-22 0,0 42 16,0-42-16,21 22 15,0-22-15,1-21 0,41 0 16,-42 0-16,127 0 16,-126-21-1,20 0-15,-21-1 0,0 1 16</inkml:trace>
  <inkml:trace contextRef="#ctx0" brushRef="#br0" timeOffset="84238.72">8276 11621 0,'0'0'0,"0"-22"16,0 1-1,0 0-15,21 21 16,-21-21-16,21 21 0,1 0 0,-1 0 15,0 0 1,0 0-16,-21 21 0,21 0 16,-21 0-16,21 1 0,1 41 15,-22-42-15,0 0 16,0 22-16,0-22 0,0 21 16,0 1-16,0-22 0,0 21 15,0-21-15,0 0 16,0 1-16,0-44 47,0 1-47,0 0 0,0 0 0,0 0 15,0 0-15,0-1 0,0-20 16,21 21-16,-21-21 0,21 20 16,0 1-16,0 0 0,64-42 15,-22 20 1,-20 22-16,20 0 15,-20 0 1</inkml:trace>
  <inkml:trace contextRef="#ctx0" brushRef="#br0" timeOffset="84972.75">9885 11705 0,'0'0'0,"-21"0"16,-1 0-16,1-21 0,-21 21 15,21 0-15,0 0 16,42 0 15,0 0-31,21 0 16,1 0-16,-1 0 0,21 0 0,22 0 15,63 0-15,43 0 16,-85 0-16,21 0 0,-22 0 16,149 0-16,-127 0 0,85 0 15,-106 0 1,-21 0-16,63 0 0,-64 0 15,65 0-15,-107 0 16,-21-21-16,0 21 0,0 0 16,-21-21-16,-21 21 15,0-21-15,0 21 16,0 0-16,0 0 16,-1-22-16,1 22 0,0 0 15,0 0-15,-21-42 16,20 42-16,1-21 15</inkml:trace>
  <inkml:trace contextRef="#ctx0" brushRef="#br0" timeOffset="85440.86">11493 11345 0,'0'0'0,"-21"0"31,21 22-16,0-1 1,0 0-16,0 0 16,21 0-16,22 0 15,-22 1-15,0-22 0,43 42 16,41-42 0,-83 21-16,20-21 0,64 21 15,-85-21-15,21 0 0,-21 0 16,1 0-16,20 0 15,-63 0 17,0 0-32,-22 0 0,22 0 15,-21 21-15,21 1 0,-22-22 0,-20 42 16,20-21-16,22 0 16,-21 0-16,0 1 0,-1-1 15,22 21-15,-21-21 0,-1 0 0,1 22 16,0-22-16,-22 42 0,22-41 15,0 20-15,20-42 16,1 21-16,0 0 16,42-21 15,0 0-31,1-21 0,-1 0 0,0 21 16,0-21-16,21 0 0,-20-1 0</inkml:trace>
  <inkml:trace contextRef="#ctx0" brushRef="#br0" timeOffset="86008.63">13377 11303 0,'21'0'16,"-42"0"-16,42-21 0,1 0 0,-22 0 0,0-1 16,-22 1-16,1 0 15,21 0-15,-21 21 0,0 0 16,-43-21-16,-41 63 15,83-21 1,-20 0-16,-43 64 0,64-43 16,-21 22-16,0-22 0,20 22 15,1-22-15,-42 106 16,63-105-16,-21-1 0,21 0 16,0 1-16,0-22 0,21 21 15,0-21-15,85-21 16,-64 0-16,43 0 15,-43 0-15,170-84 16,-149 62-16,22-41 16,-43 21-16</inkml:trace>
  <inkml:trace contextRef="#ctx0" brushRef="#br0" timeOffset="86500.4">13843 10922 0,'0'-21'0,"0"42"0,0-84 15,0 41-15,-21 22 16,0 0-16,-1 22 16,1-1-16,21 0 0,-21 0 15,21 21-15,0 64 16,-21-63-16,21 20 0,-21 64 16,0-63-16,21-22 0,-22 21 15,22 1-15,0-22 0,-21 43 16,0-43-16,21-21 0,-21 43 15,21-43-15,-21 0 16,21 0-16,-21-21 16,21-21-1,0 0-15,0 0 0,0 0 16,0 0-16,21-1 0,0 1 0,-21 0 16,42-42-16,-21 41 0,-21-20 15,22 0-15,-1 21 16,63-64-16,-62 64 15,20 21-15,21 0 0,-41 0 16,20 21-16,-21 21 16,0-21-16,0 43 0,1-43 15,-22 21-15,0 43 16,-43-43-16,22-20 16,21-1-16,-21 0 0,-21 0 15,20-21 1,22-21 15,22 0-31,-1 0 16</inkml:trace>
  <inkml:trace contextRef="#ctx0" brushRef="#br0" timeOffset="86862.54">14118 11451 0,'0'0'0,"0"-21"16,0 0-16,0 0 0,0 0 15,0-1 1,21 22-16,0 0 16,1 0-16,-1 0 0,42 0 15,-42 22-15,43 20 16,-43-21-16,64 106 16,-85-42-1,0-64-15,0 0 0,-21 0 16,-1 0-16,1 1 0,-21-1 15,21 0-15,0-21 0,21-21 32,0 0-32,0-22 15,0 22-15,21-42 16,21-22 0,-21 64-16,0 0 0,1-22 15,-1 43 1,-21-21-16,21 0 0,0 21 0,0 0 15,22-21-15,-22 0 16,0 21-16</inkml:trace>
  <inkml:trace contextRef="#ctx0" brushRef="#br0" timeOffset="87291.79">14880 11324 0,'-21'21'31,"0"1"-16,0-22-15,-1 21 0,1 0 16,0 0-16,21 0 0,-21 0 16,0 1-16,0 20 0,-1-21 0,22 43 15,0-43-15,0 0 16,0 0-16,0 0 0,0 0 16,0 1-16,0-1 0,22-21 15,20 0-15,43 0 16,20-43-1,-83 43 1,-1-21-16,0 0 0,0 0 16,21-64-1,-42 64-15,0-21 0,0-22 16,-21 22-16,0 21 0,0-22 16,-21 22-16,-22-21 15,22 42-15,21 0 0,-22 21 16,22 0-16,-42 43 15,41-43-15,22 0 0,0 43 16,0-1 0,0-42-16,0 0 15,22-21-15,-1 0 16</inkml:trace>
  <inkml:trace contextRef="#ctx0" brushRef="#br0" timeOffset="87993.55">15325 11367 0,'-22'0'31,"1"21"-31,21 0 0,-21 0 16,21 0-16,0 0 0,0 1 15,0-1-15,0 21 0,0 0 16,-21-20-16,21-1 0,-21 21 15,21-21-15,0 0 16,-21 1-16,-1-22 16,22-22 15,0 1-15,0 0-16,0 0 0,0 0 0,0 0 15,0-1-15,0 1 0,0-21 16,43-22-16,-22 43 0,106-85 31,-64 85-31,-41 21 0,-1 0 16,42 21-1,-42 22-15,1-22 16,-1 21-16,-21-21 0,21 64 16,-21-43-16,0 1 15,0-1-15,0 0 16,0-20-16,0-1 0,-21-21 15,0 0 1,21-21 0,0-1-16,0-20 15,0 21-15,0 0 0,0 0 16,21-22-16,0 22 0,42-85 16,-41 64-16,62-43 15,-63 64 1,22 21-16,-22 0 0,0 0 15,0 0-15,43 21 0,-43 0 16,0 1-16,0-1 16,0 21-16,-21 0 0,0 22 15,0-22-15,0-21 0,-21 64 16,-21-21 0,21-64-16,0 21 0,-1-21 15,44-21 16,-1-1-31,0 1 16,0 21-16</inkml:trace>
  <inkml:trace contextRef="#ctx0" brushRef="#br0" timeOffset="88324.62">16214 11515 0,'21'0'31,"0"0"-31,0 0 0,0 0 15,0 0-15,1 0 0,-1 0 16,0 0-16,21 0 16,-21-21-16,22-1 0,-22 22 15,0-21-15,-21-21 16,0 0 0,-21 42-16,0 0 0,0 0 15,-1 0-15,-20 0 0,-43 21 16,43 0-16,21 0 0,-43 43 15,43-43-15,0 42 16,21-42-16,0 64 16,0-64-16,21 22 15,0-43-15,1 0 16,-1 0-16,0 0 0,21 0 0,64-22 16,-64 22-16,1-21 15</inkml:trace>
  <inkml:trace contextRef="#ctx0" brushRef="#br0" timeOffset="89024.53">17611 11028 0,'0'0'0,"0"-21"0,0 0 15,0-1-15,0 1 0,0 0 16,-22 21 0,1 0-16,-63 0 0,41 0 15,-63 64 1,64-43-16,0 21 0,-1 0 16,1 1-16,-21-1 0,-64 127 15,42-63 1,43-63-16,-1-1 0,-20 85 15,63-85-15,0-21 0,0 1 16,0-1-16,0 0 0,42 21 16,-21-42-16,0 0 0,43 0 15,-22 0-15,1 0 0,62 0 16,-41-21-16,84 0 16,-63-21-16,-22 20 15,85-41-15,-84 21 0,-22-1 16,43-63-16,-64 64 15,0-21-15,-21-64 0,0 84 16,-21-20-16,-42-22 0,-1 43 16,-63-1-16,64 22 15,-1 21-15,-148 0 16,149 21-16,-1 1 0,22-1 16,-127 148-1,148-105-15,-1-1 0,1-21 16,0 22-16,21 84 15,0-106-15,64 64 16,-43-85-16,106 64 16,-85-85-16,149 0 15</inkml:trace>
  <inkml:trace contextRef="#ctx0" brushRef="#br0" timeOffset="89341.35">18076 11494 0,'0'0'0,"0"-43"0,0 22 0,0 0 16,0-21 0,-21 63-1,0 0-15,21 0 16,-21 21-16,21 1 0,-21-1 16,21 0-16,-22 1 0,1 63 15,0-43-15,0 22 0,0 63 16,0-85-16,-1 22 0,-20 84 15,21-84-15,0 0 0,-22 63 16,1-63-16,-21 105 16,-1-63-1,43-106-15,21 0 0,0 1 16,0-44 0,0 1-16,0-21 0,0-22 15,0 1-15,21 21 0,43-149 16</inkml:trace>
  <inkml:trace contextRef="#ctx0" brushRef="#br0" timeOffset="89656.17">17865 11769 0,'0'0'0,"0"-64"0,0-84 16,0 0 0,0 106-16,21-22 15,0 22-15,64-43 16,-43 64-16,85 0 15,63 84 1,-147-20-16,41 84 16,-84-85-1,0 43-15,-21-43 0,0-21 16,-64 43-16,43-43 0,-21 0 16,-22 21-16,21-42 15,-20 21-15,41-21 0,1 0 16,0 0-16,21 0 0,-1 0 15,1-21 1,21 0-16,0 0 0,0 0 0,21 0 16,64-43-1,21-42 1</inkml:trace>
  <inkml:trace contextRef="#ctx0" brushRef="#br0" timeOffset="89923.05">18796 10943 0,'21'-21'15,"-42"42"-15,63-63 0,-21 42 0,-21-21 0,-21 21 32,0 0-17,21 42-15,-21-21 0,0 0 16,0 22-16,-1-1 0,-20 0 0,0 64 16,21-42-16,-1-22 15,1 22-15,0-22 0,0 0 0,0 1 16,0 41-16,-1-63 15,22 1-15,0 20 0,0-21 16,0 0 0,22-21-16,20 0 15,0-21-15,-21 0 16,64-64 0</inkml:trace>
  <inkml:trace contextRef="#ctx0" brushRef="#br0" timeOffset="90162.93">19050 11261 0,'0'-21'0,"0"42"0,21-42 16,-21-1-16,0 44 31,-21-1-31,0 0 16,21 21-16,-21-21 0,-1 1 0,-20 83 16,42-83-16,-42 41 15,42-42 1,-21 43-16,21-43 15,0 0-15,0 0 0,21-21 16,0 0 0,0 0-16,21 0 15,-20 0-15,-1-21 0,0 21 16,21-21-16,1 0 0</inkml:trace>
  <inkml:trace contextRef="#ctx0" brushRef="#br0" timeOffset="90858.25">19452 11367 0,'0'0'15,"0"-22"-15,0 1 16,-21 21 0,0 21-16,21 1 0,-43-1 15,22 42 1,21-42-16,-21 22 0,21-1 16,0-21-16,0 0 15,0 1-15,0-1 16,0 0-16,21-21 15,0 0-15,1 0 32,-22-21-32,21 0 15,-21-1-15,0 1 0,0 0 16,0-21-16,42-85 16,22 42-1,-43 43-15,63-22 16,-62 64-16,-1-21 0,21 21 15,-21 0-15,22 21 16,-22 0-16,0 1 0,-21 41 16,21-21-16,0 43 15,-21-64-15,0 22 0,0 20 16,0-42-16,0 0 0,-21 43 16,0-43-1,0-21-15,21 21 0,-21-21 16,-1 0-16,22-21 15,0 0 1,0 0-16,0 0 16,64-64-1,-43 43-15,0 20 0,22-20 16,-22 0-16,63-64 16,-62 85-16,41-22 15,-21 22-15,-20 21 0,41 21 16,-42 1-16,0 62 15,-21-63-15,0 106 16,0-84-16,0 41 16,0-62-16,-21 20 15,0-21-15,-21 0 16,21-21 0,21-21 15,21 0-31,0 0 15,-21 0-15,42-1 0</inkml:trace>
  <inkml:trace contextRef="#ctx0" brushRef="#br0" timeOffset="91239.53">20722 11324 0,'0'-21'16,"0"42"-16,21-63 0,-21 21 0,0 0 15,0-1 1,-21 22-16,0 0 0,-21 0 15,20 0-15,1 22 0,-21-1 16,21 0-16,-22 0 0,22 0 16,0 0-16,0 1 0,0-1 0,0 21 15,21-21-15,0 0 16,0 1-16,0-1 0,21-21 16,21 21-16,0-21 0,-20 0 15,20 0-15,-21 0 0,0 21 16,43-21-16,-43 21 0,0-21 15,0 21-15,-21 1 16,-21-1 0,-42 0-16,20-21 15,22 0-15,-21 0 16,21 0-16,-85 0 16,85 0-16,-1 0 0,-20 0 15,21 0-15,0 0 16,21-21-16,0 0 0,-21-1 15,21 1-15,-22-21 0</inkml:trace>
  <inkml:trace contextRef="#ctx0" brushRef="#br0" timeOffset="91480.56">19643 10795 0,'0'0'16,"-22"0"-1,1 0 1,21 21 15</inkml:trace>
  <inkml:trace contextRef="#ctx0" brushRef="#br0" timeOffset="91693.74">18775 11070 0,'21'0'31,"0"0"-31,21 0 16,-20 0-16,-1 0 0,0 0 0,21 0 15,1 0 1,-1 0-16,43-21 16,-43 0-16,0 21 0,43-42 15,-43 42-15</inkml:trace>
  <inkml:trace contextRef="#ctx0" brushRef="#br0" timeOffset="92072.91">20849 10372 0,'0'0'0,"0"-21"0,0-1 16,0 1-16,0 0 15,0 0 1,-21 21-16,0 0 0,-22 0 16,22 0-16,0 0 0,0 21 15,0-21-15,0 21 0,-43 43 16,43-43-16,0 0 0,0 0 15,21 0-15,0 1 0,0-1 16,0 0-16,0 21 16,63-42-1,-42 0-15,64 0 16,-64 0-16,0 0 16,43-21-16,-43 0 0,21-21 15</inkml:trace>
  <inkml:trace contextRef="#ctx0" brushRef="#br0" timeOffset="92544.88">21082 10054 0,'0'0'0,"-21"0"0,0 0 0,-22-21 15,22 21-15,-21 0 0,-1 0 0,1 0 16,21 0-16,-85 0 15,64 0-15,-1 21 0,-84 22 16,85-22-16,0 21 16,-1-21-16,22 0 0,-21 22 0,-22 41 15,43-41-15,21-1 0,0 0 16,0-20-16,0 20 0,0 43 16,0-64-16,21 0 15,22 42-15,-1-41 16,64 20-16,-64-42 15,1 0-15,41 0 0,-41 0 16,20 0-16,-21 0 0,1 0 16,63-64-1,-64 43-15,-21 0 0,21-21 0,-20-1 16,41-62 0,-42 62-16,-21 1 0,0 0 15,0-1-15,0 1 0,0-64 16,-21 64-16,-21-1 15,-1 22-15,-84 21 16,85 0-16,-21 0 0,-43 0 16,42 0-16,-63 64 15,106-64-15,-64 42 16,64-21-16</inkml:trace>
  <inkml:trace contextRef="#ctx0" brushRef="#br0" timeOffset="94041.53">656 13250 0,'0'-84'31,"0"63"-31,-21 42 32,21 0-32,-21 0 0,0 0 15,-1 22-15,1 62 16,0-41-16,0-1 0,21 86 16,-21-86-16,-22 85 15,22-84-15,0-1 0,0 43 16,0-42-16,0 20 15,-1-41-15,22-1 0,0-21 16,0 0-16,0 22 16,0-65-1,0 1-15,0-21 0,0 0 16,22 20-16</inkml:trace>
  <inkml:trace contextRef="#ctx0" brushRef="#br0" timeOffset="94277.4">466 13293 0,'0'0'0,"0"-21"0,0-1 15,21 22 1,0 0 0,21 0-16,-21 0 0,22 0 15,-1-21-15,64 21 16,-64-21-16,43 21 15,-64 0-15,21 0 16,-20 0-16,-22 21 16,0 0-16,-22 1 15,-20-1-15</inkml:trace>
  <inkml:trace contextRef="#ctx0" brushRef="#br0" timeOffset="94475.49">360 13822 0,'0'0'0,"0"21"16,0 0-16,0 22 0,21-43 16,0 0-16,0 0 15,0 0-15,43 0 16,-22 0-16,22-22 16,-43 1-16,42 0 15,-20 21-15,-22 0 0,21-21 16,-21 21-16,1-21 0,20 21 15,-42-21-15</inkml:trace>
  <inkml:trace contextRef="#ctx0" brushRef="#br0" timeOffset="94739.81">1037 13801 0,'0'21'16,"0"0"-16,0 0 15,0 0-15,0 1 0,0-1 0,-21 0 16,21 0-16,0 0 0,0 22 16,-21-22-16,0 21 0,21-21 15,0 0-15,0 1 16,0-1-16,-22 0 16,22 0-16,0-42 31,0 0-31,22 0 15,-1-22-15</inkml:trace>
  <inkml:trace contextRef="#ctx0" brushRef="#br0" timeOffset="94895.25">1058 13674 0,'0'-21'16,"0"42"-16,0-64 0,0 22 0,0 0 15,-21 21-15,0 0 16,21 21-1,0 0 1,0 1-16,21-22 16,0 0-16,0 21 0,1 0 15,-1-21-15</inkml:trace>
  <inkml:trace contextRef="#ctx0" brushRef="#br0" timeOffset="95315.38">1397 13864 0,'-21'-21'32,"0"0"-32,21 0 15,0 0-15,0-1 0,0 1 16,0 0-16,0 0 0,21 21 16,0 0-16,0 0 15,0 0-15,0 21 0,64 43 16,-64-22-1,22 21-15,-22-41 0,0 20 16,-21 21-16,0-20 16,0 41-1,-21-62-15,-22 20 16,22-21-16,0-21 16,21-21-1,0 0 1,0 0-16,0-22 0,42-41 15,1 20 1,-22 22-16,0-1 0,0 22 0,22-42 16,-22 63-16,21-43 15,-21 43-15,0 0 16,1 0-16,-1 0 16,-21 22-16,21-22 15</inkml:trace>
  <inkml:trace contextRef="#ctx0" brushRef="#br0" timeOffset="95644.19">1990 13970 0,'0'0'0,"21"0"0,0 0 0,0 0 16,0 0-16,0-21 16,-21 0-16,22 0 0,-1-1 15,0 1-15,0 0 0,0-21 16,-21 21-16,21-1 0,-21 1 15,0 0-15,-21 0 16,-21 21 0,21 0-16,0 0 0,-22 85 15,1 20 1,42-83-16,0 20 16,0 43-16,0-64 15,0 42-15,0-42 0,0 1 16,21 20-16,0-42 15,22 0-15,-22 0 16,21 0-16,22 0 0,-22 0 16,21-21-16,-20 0 0,-1-1 0,22-20 15</inkml:trace>
  <inkml:trace contextRef="#ctx0" brushRef="#br0" timeOffset="96892.81">3069 13229 0,'0'0'0,"0"-21"0,0 0 16,0 0-16,-21 21 16,0 21-16,0 0 15,-1 21-15,1 1 0,0-1 0,-21 64 16,21-43-16,-43 86 16,43-65-16,-85 149 15,64-148 1,-43 105-16,22-84 0,-86 212 15,107-213 1,0 22-16,-1-21 0,1 21 0,21 0 16,-43 106-16,64-106 15,-42 191-15,21-213 16,21 44 0,0-65-16,0-41 0,21 84 15,0-127-15,22 0 16,-22 0-16,0 0 0,42-64 15,-41 22-15,20-1 0,21 1 16,-20-21-16,20-1 0,43-84 16,-42 63-16,-1 22 0,-21-22 15,1 0-15,-1 1 0,0-107 16,-42 107-16,0-1 0,-63-63 16,21 63-16,-128-105 15,107 147 1,-85-41-16,84 41 0,-105-20 15,126 42-15,22 21 16,0 0-16,0-22 16,21-20-1,0 21-15,21 21 0,0-21 16,0 0-16,106-64 16,-63 64-16,-1 0 0,1-22 15,-22 22-15,128-64 16,-128 64-16,-21 0 0,43-21 15,-43 21-15,-21-22 16,0 22-16,0 0 16,-21 21-1,-1 0 1,1 21-16,0 0 16,21 0-16,-21 1 0,21-1 15,-21 21-15,21-21 0,0 0 16,0 1-16,0-1 0,0 42 15,21-42-15,0 1 16,0-22-16,0 0 16,1 0-16,41 0 0,-42 0 15,0 0-15,1-22 0,-1 1 16,0-21 0,-21 21-16,0 0 0,0-22 15,-42-41 1,20 62-16,1 1 0,0 21 15,0-21-15,21-21 16,0 21-16,0-1 16,21 22-16,0-21 15,43 21-15,-43 0 0,21-21 16,-21 21-16,64 0 16,-64 21-16,0 0 0,1-21 15,-1 22-15,-21-1 0,21 42 16,-21-42-1,0 1-15,0-1 0,0 0 16,-64 64-16,43-85 16,21 21-16,-21-21 0,42-21 47,0-1-47,-21 1 15,22 0-15,-1 0 0,0 0 16,0 0-16,-21-22 0,21 22 0,0-21 15,1 21-15,-1-1 0,-21-20 16,21 21-16,-21 0 0,21 0 16,-21 42-1,-21 0-15,0 0 16,21 0-16,-21 22 0,-1-22 16,22 0-16,0 21 0,0-21 15,0 43-15,0-43 0,0 21 16,0-20-16,0-1 15,64-21-15,-43 0 0,21 0 16,43 0-16,-43 0 16,107-43-16,-86 22 15</inkml:trace>
  <inkml:trace contextRef="#ctx0" brushRef="#br0" timeOffset="97292.53">4191 13293 0,'0'0'0,"0"-21"0,0-1 16,0 1-16,0 0 0,-21 21 16,21 21-1,0 0-15,-21 22 16,21-1-16,0 0 0,-22 1 16,22-1-16,0 22 0,0-1 15,-21 1-15,0-1 0,0 1 0,21-1 16,-21-21-16,0 1 0,-1 20 15,22-42-15,0 22 0,-21 20 16,21-42-16,0 1 16,21-22-1,1-22-15,-22 1 0,21 0 16,0 0-16,0 0 0</inkml:trace>
  <inkml:trace contextRef="#ctx0" brushRef="#br0" timeOffset="97861.5">4064 13377 0,'0'0'0,"-21"-21"0,-22-85 31,43 85-31,0 0 16,43 0 0,-22 21-16,0 0 0,21 0 15,-20 0-15,147 21 16,-127 0-16,1 0 0,-1 1 15,-21 20-15,21 64 16,-42-64-16,-42 106 16,0-105-16,-1-1 15,-20 0-15,21-21 0,-1 22 0,-63-1 16,64-42-16,-21 21 16,41-21-16,1 0 0,0 0 15,21-21 1,0 0-16,21 21 0,0-21 15,22 0-15,20-22 0,-20 43 0,-1-21 16,0 21-16,22 0 16,-1 0-16,64 0 0,-63 0 15,-22 21-15,22 0 0,-1 1 16,-21-1-16,1 0 0,-1 21 0,-21-21 16,0 22-16,-21 20 15,0-42-15,-105 64 16,62-43-16,-20-20 0,-64 41 15,63-42-15,1 0 0,-1 1 16,22-22-16,-22 21 0,-41-21 16,62 0-16,-20 0 15,20-21-15,22 21 0,-42-43 16,63 22-16,0-21 16,0 21-16,42-22 15,-21 43 1,22-42-16,-1 42 15,0-21-15,22-22 0,-1 43 16</inkml:trace>
  <inkml:trace contextRef="#ctx0" brushRef="#br0" timeOffset="98256.49">4784 13780 0,'0'-22'16,"0"-62"-1,21 63-15,0-1 16,0 1-16,0 0 0,0 21 16,1-21-16,-1 21 0,21-21 15,0 21-15,-20 0 0,20 42 16,-21-21-16,0 43 16,-21-22-16,21 0 0,-21 64 15,0-85-15,-21 43 16,21-22-16,-21-21 15,0 1-15,0-1 0,21 0 0,-21 0 16,-1-21 0,1 0-16,21-21 15,0 0 1,0 0-16,0-22 16,0 22-16,43-64 15,-22 43-15,0 21 0,0 0 16,-21-22-16,21 22 0,22-21 15,-22 21-15,21 0 0,-21-1 16,0 1-16,1 0 0,62-21 16</inkml:trace>
  <inkml:trace contextRef="#ctx0" brushRef="#br0" timeOffset="98640.81">5503 13462 0,'21'0'0,"-63"21"16,63-42-16,-21 42 15,-21 0-15,0 1 16,0 20-16,0-21 0,-1 21 15,1 1-15,0-1 0,21 0 16,-21 1-16,0-22 0,0 21 0,-1 1 16,22-1-16,0-21 0,0 21 15,0-20-15,0 41 0,0-42 16,22 0-16,-1-21 0,0 0 16,21 0-16,-21 0 0,22 0 15,-22 0-15,21 0 0,1 0 16,-1-21-16,0 0 0,-21 0 0,22 21 15,-1-42-15,-21 20 0,22-20 16,-43 0-16,21-1 0,-21 1 16,0 0-16,0 21 0,-64-64 15,43 43-15,-85-43 16,85 64-16,-21 21 16,-1 0-16,1 0 0,0 0 0,-43 63 15,22 22 1,41-64-16,22 64 15,0-64-15,0 21 16,22-21 0,-1 1-16,85-22 0</inkml:trace>
  <inkml:trace contextRef="#ctx0" brushRef="#br0" timeOffset="99231.42">6075 13631 0,'21'0'0,"-42"0"0,42-21 0,-21 0 16,-21 42 0,0 0-16,-1 22 15,22-22-15,-21 0 0,-21 64 16,42-64-16,-21 21 0,0-21 16,21 22-16,0-22 0,-22 0 0,22 0 15,-21 0-15,21 1 16,0-1-16,0 0 0,21-21 31,1 0-31,-1-21 0,0 21 16,0-21-16,0-1 0,0 1 0,1 0 15,20-42 1,-21 41-16,0-20 0,22-21 16,-43 84 15,0 0-31,0 0 0,0 43 15,0-43-15,0 21 16,0-21-16,42 43 16,-21-64-16,0 21 0,0-21 15,1 0-15,41 0 16,-21 0-16,-20 0 0,62-42 16,-63 42-1,43-43-15,-64 1 0,21 21 16,0-43-16,-21 22 0,0 0 15,0-1-15,0 1 0,0 0 16,-21-43-16,0 64 0,0 0 16,0-22-16,-1 43 15,1 0-15,0 0 0,0 0 16,21 21 0,0 1-16,0-1 15,21 0-15,0 0 0,0-21 16,1 21-16,-1-21 0,0 0 15,21 0-15,-21 0 0,22 0 0</inkml:trace>
  <inkml:trace contextRef="#ctx0" brushRef="#br0" timeOffset="99592.05">6943 13610 0,'63'-21'15,"-63"0"-15,-127 63 16,191-42-16,20-42 0,-84 21 0,0 0 16,0-1-16,-21 22 0,-42 0 15,-1 0 1,43 0-16,-85 43 15,106-1 1,0-21-16,0 0 16,21 64-1,64-21-15,-64-43 16,43 21 0,-43-21-16,0 0 0,21 22 15,-42-22-15,0 0 16,0 0-16,-21-21 15,0 0-15,0 0 0,-43 0 16,43 0-16,-21 0 0,-22 0 16,43 0-16,-21 0 0,-22-21 15,43 21-15,0 0 0,0-21 16,21 0-16,0 0 16,0-1-16,0 1 15,42 21-15,-21-21 0,0 0 16,22 0-16,-1 21 0,-21-21 0</inkml:trace>
  <inkml:trace contextRef="#ctx0" brushRef="#br0" timeOffset="99956.07">7112 13737 0,'21'0'31,"0"0"-15,0 0-16,1-21 0,-1 0 15,0 21-15,0-21 0,0 0 16,0-1-16,1 1 0,20-42 16,-42 42-16,0-22 15,0 22-15,0 0 16,-21 21-16,0 0 16,-1 0-1,-20 21-15,21 0 0,0 0 16,-22 43-16,43-43 15,-21 21-15,21-20 0,-21-1 0,21 0 16,0 64-16,0-64 16,0 0-16,0 0 0,21 0 15,22 0 1,-22-21-16,21 0 16,-21 0-16,22 0 0,-22 0 15,0-21-15,21 0 16,-42 0-16</inkml:trace>
  <inkml:trace contextRef="#ctx0" brushRef="#br0" timeOffset="100294.95">7493 13653 0,'0'0'0,"0"-22"0,0-41 16,0 42-16,42-64 15,1 22 1,-22 41-16,0 22 0,42-21 16,22 21-1,-43 0-15,-20 21 0,41 43 16,-42-43-1,-21 43-15,0-22 0,0 0 16,0 64-16,0-85 16,0 22-16,-21-22 15,0 0-15,-21 21 0,20-21 16,1-21 0,0 0-16,21-21 15,0 0 1,0-21-16,0 21 0,21-1 15,0-20-15,1 0 0,-1-1 0,42-41 16,-42 41-16,43-20 16,-43 21-16,21 20 0,1 1 15,-22 0-15,0 0 0</inkml:trace>
  <inkml:trace contextRef="#ctx0" brushRef="#br0" timeOffset="101083.53">9059 13462 0,'-21'0'0,"42"0"0,-63 0 15,21 0-15,0 0 0,-1 0 16,1 0-16,0 0 0,0 0 16,42-21 15,21 21-31,1 0 0,20 0 16,1 0-16,-1 0 0,85 0 15,-42 0-15,-21 0 0,148 0 16,-127-21-16,105 21 15,-105 0-15,-21 0 0,84-21 16,-84 21-16,-22-22 0,64 22 16,-63 0-16,-43-21 0,21 21 15,-42-21-15,-21 21 16,0-21-16,0 21 0,-64-21 16,43 21-16,-1 0 0,-84-21 15,85 21-15,0 0 16,-22 0-16,22-22 0,0 22 15,20 0-15,1 0 0,-21 0 0,21 0 16,21-21 0,21 21-1,0 0-15,21 0 0,-20 0 16,62 0-16,-63 0 16,106 0-1,-105 0-15,-1 21 16,0 1-16,-21 41 15,0-42-15,-85 64 16,43-43-16,-85 64 16,0-21-1,85-64-15,-22 42 16,43-63-16,21 22 0,0-1 16,21-21-1,43-21-15,-22-1 0,0 1 16</inkml:trace>
  <inkml:trace contextRef="#ctx0" brushRef="#br0" timeOffset="101612.12">12213 12954 0,'0'0'15,"0"-21"-15,0 0 0,0 0 16,-21 21 0,0 21-16,0 0 15,21 21-15,-22 22 16,1-22-16,0 22 0,0 41 15,0-41-15,-22 105 16,43-84-16,-42 42 16,21-85-16,0 22 0,-22 63 15,22-64 1,21-20-16,0-22 16,0 0-16,0-42 15,21 0 1,1-1-16,-1 1 0,-21-21 15,42-43-15,-21 43 16,0 0-16</inkml:trace>
  <inkml:trace contextRef="#ctx0" brushRef="#br0" timeOffset="101855.7">12128 13081 0,'0'0'15,"0"-21"-15,-21 0 0,21 0 0,0-1 16,0 1-16,0 0 15,21 0-15,22 0 0,-22 21 16,21-21-16,1-1 0,-1 22 16,0 0-16,1-21 0,-1 21 0,0 0 15,1 0-15,-22 0 0,21 0 0,-21 0 16,0 0-16,1 21 0,-1 1 16,-21-1-16,0 0 0,0 0 15,0 0 1,-43 0-16,22 1 0,-42 41 15</inkml:trace>
  <inkml:trace contextRef="#ctx0" brushRef="#br0" timeOffset="102040.55">12001 13504 0,'0'0'0,"0"22"0,0-1 15,0 0-15,22-21 31,20 0-31,-21 0 0,85-21 16,-21 21 0,-43-21-16,0-1 0,85 1 15,-84 0-15,-22 0 16,0 21-16</inkml:trace>
  <inkml:trace contextRef="#ctx0" brushRef="#br0" timeOffset="102263.86">12721 13399 0,'-21'0'16,"0"0"-16,0 21 0,21 0 16,0 0-16,-22 0 15,1 0-15,21 1 0,0 20 0,0-21 16,-21 0-16,-21 85 16,21-42-1,-1-43-15,22 0 0,-21 21 16,0-42-1,21-21 1,21-21 0,-21 21-16,21-1 0</inkml:trace>
  <inkml:trace contextRef="#ctx0" brushRef="#br0" timeOffset="102437.32">12573 13335 0,'0'-21'16,"0"42"-16,0-63 0,0 21 0,-21 21 15,21-22 1,21 22 15,0 0-31,0 0 0,0 22 16,1-22-16,-1 0 0,0 0 16,0 21-16,0-21 0</inkml:trace>
  <inkml:trace contextRef="#ctx0" brushRef="#br0" timeOffset="102792.78">12869 13399 0,'0'-22'15,"0"1"1,21 21 0,1 0-16,-1 0 0,0 0 0,0 0 15,0 0-15,0 0 16,22 21-16,-22 1 0,0-1 15,21 21-15,-42 0 0,0-20 16,0 20-16,0-21 0,0 21 16,0 1-16,0-1 0,-21-21 15,0 0-15,21 1 16,-42-22 0,21 0-16,21-22 15,0 1 1,0 0-16,0 0 0,21-43 15,21 1 1,-21 42-16,85-85 16,-21 42-1,-43 43-15,64 0 16,-85 21-16</inkml:trace>
  <inkml:trace contextRef="#ctx0" brushRef="#br0" timeOffset="103144.65">13525 13483 0,'0'21'0,"0"-42"0,-21 64 16,21-22-16,-21 21 0,21-21 16,42-21-1,-20 0 1,-1 0-16,21 0 0,-21-21 16,22 0-16,-22 0 0,0 21 15,0-21-15,21-22 16,-20 22-16,-1 0 0,-21 0 15,0 0-15,0-1 16,-21 22-16,-1 0 0,1 0 16,0 0-16,0 0 0,-43 22 15,43-1-15,-63 63 16,62-41-16,22-22 16,0 0-16,-21 21 0,21 64 15,21-85 1,1 1-16,-1-22 0,42 0 15,-20 0-15,-22 0 16,21 0-16,-21 0 16,106-64-16,-84 43 0,-1 0 15</inkml:trace>
  <inkml:trace contextRef="#ctx0" brushRef="#br0" timeOffset="104339.38">14541 13039 0,'0'-43'0,"0"86"0,0-128 15,0 64-15,0 0 0,0 0 16,0-1-16,-21 22 0,-21 0 16,21 0-16,0 22 0,-22 41 15,22-21-15,-64 85 16,64-63-16,0-1 0,-42 64 16,41-42-16,-41 84 15,21-84-15,-1 0 16,-63 190-16,1 21 15,83-211 1,1 21-16,0 0 0,0-22 0,0 22 16,21 190-16,0-211 15,0 0-15,0-1 16,0-20-16,21-1 0,42 43 16,-41-63-16,-1-22 0,42 21 15,-20-42-15,84-42 16,42-106-1,-127 84-15,64-126 16,-64 105-16,1-63 16,-22 63-16,-21-169 15,0 169-15,-21 1 0,-64-86 16,43 86-16,-1 20 16,1 1-16,-21 20 0,20-20 0,-84-43 15,106 85-15,-21 0 16,42 0-16,-21 21 0,21-64 15,42 43 1,64-43 0,-64 43-1,22 0-15,20-21 0,-20-1 16,63-41 0,-85 41-16,0 1 0,22 0 15,-22-1-15,1 1 16,-22 21-16,-21 0 0,-21 21 47,-1 21-47,22 0 0,-21 0 15,0 0-15,21 1 0,0-1 16,-21 0-16,21 21 0,-21-21 0,21 1 16,0-1-16,0 0 0,0 0 0,0 0 15,0 0-15,21 1 16,0-22-16,0 0 15,0 0-15,1 0 0,-1 0 16,0-22-16,21 1 0,-21 0 16,1-21-1,-22-1-15,0 22 0,0 0 16,-43-42 0,22 41-16,0 22 15,0-21-15,21 0 0,0 0 16,21 21-1,0-21-15,0 21 16,0 0-16,1 0 0,20 0 0,21 0 16,-20 0-16,-22 0 15,21 0-15,-21 0 0,1 0 0,20 21 16,-21 0-16,-21 0 0,0 22 16,0-22-16,0 0 15,0 21-15,-21-21 0,0 1 16,0-1-16,-1 0 15,1-21-15,0 21 0,0-21 16,21-21 15,0 0-31,21 21 0,0-21 16,0-1-16,43-20 16,-43 21-16,0-21 0,43-1 15,-43 22-15,21-21 16,-21 21-16,1-1 0,-44 44 31,1-1-31,-21 42 16,21-20-16,-22 62 15,43-62-15,0-22 0,0 21 16,0-21-16,22 43 16,20-64-16,-21 0 0,64 0 15,-64 0-15,21-21 16</inkml:trace>
  <inkml:trace contextRef="#ctx0" brushRef="#br0" timeOffset="104988.36">16489 13208 0,'21'-21'0,"-42"42"0,63-63 0,-42 21 16,0-1-16,0 1 0,0 0 16,-42 21-16,21 0 15,-22 0-15,1 21 0,0 0 16,20 1 0,-20 20-16,0-21 0,-85 106 15,84-63-15,1-22 0,0 21 16,-1-20-16,-41 147 15,84-105 1,0-64-16,84 21 16,-62-42-16,147 0 15,-127 0-15,85-21 16,-42 0-16,-22 0 0,43-43 16,-42 22-16,-22 21 15,0-21-15,-20-22 0,20 22 16,0-106-16,-42 105 15,0-41-15,0 41 16,-63-63-16,20 85 16,-84 0-1,85 21-15,-64 21 0,43 0 16,-1 1-16,-20 20 0,41 0 16,-20 1-1,42-1-15,-1-21 0,22 21 16,0-20-16,64 41 15,-22-63-15,1 0 0,62 21 16</inkml:trace>
  <inkml:trace contextRef="#ctx0" brushRef="#br0" timeOffset="105336.53">16912 13420 0,'0'-21'0,"0"42"0,0-21 31,-21 42-15,21-21-16,-21 22 0,21-1 0,-21 21 16,21 1-16,0-1 0,-22 1 15,22-1-15,-21 1 0,0 21 16,21-22-16,-42 128 16,42-107-16,-64 191 15,43-169-15,0-21 0,-43 105 16,22-84-16,-43 64 15,43-107-15,-21 1 0,-22 63 16,64-85-16,-22 0 0,-41 43 16,63-85-16,21-21 15,0-22 1,0 22-16,42-21 0,-21-22 0,21-63 16,1 64-16,63-212 15,-64 169-15,0 0 16</inkml:trace>
  <inkml:trace contextRef="#ctx0" brushRef="#br0" timeOffset="105611.37">16743 13483 0,'21'-21'0,"-42"42"16,42-63-16,0 21 0,-21 0 0,21-1 16,0 22-16,43-21 15,-22 21-15,-21 0 0,22 0 16,-1 0-16,-21 21 0,64 22 15,-64-1-15,0 22 16,-21-43-16,0 21 0,-21 22 16,0-43-16,0 0 0,-22 0 15,22 0-15,-21 0 0,-22 1 16,43-22-16,0 21 0,-42-21 16,41 0-1,22-21 1,0-1-16,22 22 0,-1-21 0,42-42 15,-20 42 1</inkml:trace>
  <inkml:trace contextRef="#ctx0" brushRef="#br0" timeOffset="105869.85">17716 13102 0,'22'-21'0,"-44"21"31,1 21-31,0 0 0,0 1 16,0-1-16,0 21 0,-1 0 16,1-20-16,-21 20 0,21 0 0,-22 43 15,22-43-15,-21 22 16,21-22-16,21 0 0,0-20 16,0-1-16,0 0 0,0 21 15,21-42-15,21 0 16,22 0-16,-22 0 15,-21-21-15,0 21 0,1-21 16,-1 0-16</inkml:trace>
  <inkml:trace contextRef="#ctx0" brushRef="#br0" timeOffset="106192.13">17441 13441 0,'-63'0'15,"126"0"-15,-147 0 0,105 0 31,0 0-31,0 0 0,21 0 16,1 0-16,-1 0 0,43-21 16,-43 21-16,85-21 15,-106-1-15,22 22 16,-1 0-16,0 0 16,-42 22-1,0-1-15,-21 0 16,0 0-16,0 21 0,21-20 15,0-1-15,-21 0 0,-1 0 0,22 0 16,0 22-16,0-22 0,0 0 16,22-42 15,-1 21-31,-21-21 0,0-1 16,21 1-16,0 0 15,0-21-15</inkml:trace>
  <inkml:trace contextRef="#ctx0" brushRef="#br0" timeOffset="106339.06">18055 13272 0,'0'0'16,"-21"-22"-16,0 22 15,0 0-15,42 0 47,0 0-47,0 0 16,0 0-16</inkml:trace>
  <inkml:trace contextRef="#ctx0" brushRef="#br0" timeOffset="107011.81">18478 13272 0,'-63'21'16,"21"-21"-16,20 21 15,1 0-15,-21 0 16,21 0-16,-85 64 15,106-43 1,-21 1-16,21-22 0,0 42 16,0-41-16,0-1 0,21 0 15,0-21-15,43 0 16,-43 0-16,0 0 16,0 0-16,0-21 15,-21 0-15,0-1 0,0 1 16,0-42-16,0 42 0,0-22 15,0 22-15,0-21 0,0 21 16,0-1-16,0 1 0,0 0 0,21 21 16,22-21-16,-22 21 15,21 0-15,1 0 16,-22 0-16,63 0 16,-41 0-16,-1 42 15,-21-21-15,0 1 0,22 41 16,-43-42-16,0 43 15,0-22-15,0-21 0,0 43 16,-21-22 0,-1-42-16,22 21 0,-21-21 15,0 0-15,21-21 16,0-21 0,0 21-16,42-43 15,1 22-15,-22-1 16,0 22-16,21-21 0,64-43 15,-63 64-15,-1 0 16,0 0-16,1 0 0,41 21 16,-84 21-1,0 0-15,0 42 0,0-41 16,-21 62 0,0-41-16,0-22 0,0 42 15,-1-20-15,1-1 16,21-21-16,-21 0 0,42-21 31,-21-21-15,43 0-16,-22 0 0,21 0 0</inkml:trace>
  <inkml:trace contextRef="#ctx0" brushRef="#br0" timeOffset="107361.27">19791 13356 0,'21'0'0,"-42"0"0,42-21 16,-21 0-16,-21 21 15,-22 0 1,22 0-16,0 0 0,-21 0 0,21 0 16,-43 0-16,43 0 15,0 21 1,21 0-16,21 0 16,0-21-1,0 0-15,0 22 0,1-1 0,-1-21 16,0 0-16,0 21 0,0 0 15,0-21-15,1 64 16,-22-22 0,0-21-16,-22 0 0,-62 22 15,63-22-15,-106-21 16,105 0-16,-62 0 16,41 0-16,1 0 0,-43 0 15,64 0-15,0-21 16,21-1-16,21 1 15,0 0-15,22 0 0,-22 0 16</inkml:trace>
  <inkml:trace contextRef="#ctx0" brushRef="#br0" timeOffset="107675.17">20532 12679 0,'0'0'0,"21"-21"0,-21 0 0,0-1 16,-21 22 15,-1 0-31,1 0 0,0 22 0,-64 20 16,43-21-1,21 0-15,-43 22 16,64-22-1,0 0-15,0 0 0,0 0 16,22-21 0,-1 0-16,0 0 15,0 0-15,43 0 16,-43 0-16,21-21 0,-21 0 16,22 0-16</inkml:trace>
  <inkml:trace contextRef="#ctx0" brushRef="#br0" timeOffset="108108.48">20807 12383 0,'-21'-22'0,"42"44"0,-64-44 0,1 22 0,-43 0 15,43 0-15,0 0 16,-1 0-16,-20 0 0,-64 43 16,63-22-16,22 0 0,21 0 15,-21 22-15,-43 41 16,43-41-16,20-22 15,1 21-15,21 0 0,0 64 16,0-63-16,0-22 16,21 21-16,1-21 0,20 0 15,64 43-15,-85-64 16,85 0-16,-64 0 16,0 0-16,43-21 15,-21 0-15,-22-1 0,43-41 16,-64 42-16,63-64 15,-62 43-15,-1-1 0,21-62 16,-42 62-16,0 1 0,0 0 16,0-1-16,0 22 0,-106-85 15,64 85-15,-64-21 16,43 21-16,-1 21 0,-42 0 16,64 21-16,0 0 15,20 0-15,-20 0 0,21 0 0,0 1 16,0-1-16,-1 0 0,22 21 0,0-21 15,0 1-15,0-1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2T03:58:32.2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1228 212 0,'0'0'0,"0"-21"16,0-1-16,0 1 16,0 0-16,0 0 15,0 42 32,0 0-47,0 0 0,0 22 16,0-1-16,0 0 15,0 1-15,0-1 0,0 0 0,0 107 16,-22-86 0,1 64-16,21-63 0,0-1 15,-21 43 1,21-64-16,-21 22 0,21-22 0,0 0 15,0-20-15,0 41 16,0-42-16,0 22 16,0-22-16,0-42 31,0-1-31,0-20 16,0 21-16</inkml:trace>
  <inkml:trace contextRef="#ctx0" brushRef="#br0" timeOffset="430.02">1016 466 0,'0'-21'16,"0"42"-16,0-64 0,-21 22 0,21 0 15,-21 0-15,21 0 16,0 0-16,0-1 0,0 1 16,0 0-16,0 0 15,0 0-15,21 0 0,0-1 16,0 1-16,21 0 0,85-21 16,43 42-1,-107 0-15,43 0 16,-42 0-16,63 84 15,-106-41-15,0-1 16,0 0-16,-21 1 0,-63 126 16,-22-84-1,43-43-15,-22-21 16,22 22-16,-1-1 0,-84 21 16,85-41-16,21-1 15,-21 0 1,20-21-16,22-21 31</inkml:trace>
  <inkml:trace contextRef="#ctx0" brushRef="#br0" timeOffset="1183.26">1863 720 0,'0'0'15,"0"-21"-15,21 21 0,-21-22 16,-21 22 31,-1 22-47,1-1 15,21 0-15,-21 21 16,0-21-16,0 22 0,0-1 0,-1 0 16,22 1-16,-21-1 15,0 0-15,0 64 0,21-85 16,0 64-1,0-64-15,0 0 16,21 1-16,0-22 0,22 21 16,-22-21-16,42 0 15,-20 0-15,-22-21 0,42-1 16,-42 1-16,43-21 16,-43 0-16,43-43 15,-64-21 1,0 85-16,0-21 0,0-22 15,0 22-15,-85-43 16,43 43 0,20 42-16,-83 0 15,41 21 1,43-21 0,-21 42-16,20-21 0,22 1 15,0 62 1,0-41-16,0-22 15,0 0-15,22 0 16,-1-21-16,42 0 16</inkml:trace>
  <inkml:trace contextRef="#ctx0" brushRef="#br0" timeOffset="1596.79">2349 677 0,'0'0'0,"0"-21"15,0 42 32,0 22-47,0-22 0,0 0 16,0 21-16,0 1 0,22-1 15,-22 127 1,0 43 0,0-148-16,0-1 0,0 106 15,-22-105-15,-20 190 16,21-191-16,-21 86 16,42-86-16,-22-21 0,1 85 15,21-84-15,0-1 0,0 22 16,0-22-16,0 0 15,0-63 17,0 0-32,0 0 0,0-22 15,0 1-15,0 0 0,0-64 16</inkml:trace>
  <inkml:trace contextRef="#ctx0" brushRef="#br0" timeOffset="1981.01">2286 762 0,'-21'-21'0,"42"42"0,-42-63 16,0 21-16,21-1 15,0 1-15,0 0 0,0 0 16,0 0-16,21 0 15,0 21-15,21-22 0,-21 22 0,22-21 16,-1 21-16,0 0 0,43 0 16,-43 0-16,1 0 15,-1 0-15,0 0 0,1 0 16,41 43-16,-62-22 16,-22 21-16,0 0 15,-22 22 1,1-22-16,0 1 0,-42 20 0,41-42 15,-41 43 1,21-22-16,-1-21 16,43 0-16,-21 1 15,21-1-15,0 0 16</inkml:trace>
  <inkml:trace contextRef="#ctx0" brushRef="#br0" timeOffset="5147.81">3196 529 0,'0'0'0,"0"-21"31,0 42 16,-21 0-47,21 1 16,0-1-16,0 0 0,0 0 15,-21 0-15,21 0 0,-21 85 16,21-85 0,-22 22-16,22 41 0,0-41 15,0 41-15,0-62 16,0 20-16,0 0 0,22-21 15,20 1 1,-21-1-16,0-21 0,43 0 16,-43 0-16,21 0 0,1 0 15,-22-21-15,21-1 0,64-41 16,-85 42-16,43-43 16,-43 22-16,0 21 0,21-64 15,-42 43-15,0-43 16,0 43-16,0-1 0,0-20 15,0 42-15,0-22 16,-21 22 0,0 21-1,0 0 1,21 21 0,-21 1-16,21-1 31,21 0-31,0-21 0</inkml:trace>
  <inkml:trace contextRef="#ctx0" brushRef="#br0" timeOffset="5534.21">4085 593 0,'-21'0'0,"0"0"15,0 21 1,21 0-16,0 0 16,-22 22-16,1 41 15,21-41-15,0 20 16,-21 22-16,0-22 16,21 1-16,0 42 0,-21-43 15,0 43 1,-1-21-16,-20 105 0,21-105 15,21-22-15,-42 64 16,42-63-16,0-22 0,-22 22 16,1-22-16,21 0 0,0 1 0,0 41 15,-21-63-15,21 43 16,0-43-16,0 0 16,0-42-1,0 0-15,0-21 16,0 20-16,0-105 15,0 85-15</inkml:trace>
  <inkml:trace contextRef="#ctx0" brushRef="#br0" timeOffset="5945.56">3958 720 0,'0'0'0,"0"-21"16,0-1-16,0-20 16,21 21-16,22 0 15,-22 0-15,63-22 16,-41 43-16,-1 0 0,0-21 16,-20 21-16,83 0 15,-41 42 1,-43-20-16,-21-1 0,0 21 15,0-21-15,0 22 0,-21 20 16,-21-42-16,-22 43 16,43-22-16,-21-21 15,-22 22-15,22-22 0,21 0 16,-22 21-16,-20 1 16,63-65 46,0 1-62,0 0 16,21 0-16,0 0 0</inkml:trace>
  <inkml:trace contextRef="#ctx0" brushRef="#br0" timeOffset="6501.71">5165 550 0,'0'0'0,"21"0"0,-21-21 0,21 21 16,-21-21-16,0 0 0,0 0 31,-21 21-31,0 0 16,-1 0-16,1 21 15,-21-21-15,-43 63 16,64-41-16,0-1 0,-21 0 16,20 0-16,-20 21 15,42-20-15,-21-1 0,21 0 16,0 0-16,0 0 16,0 0-16,21-21 15,0 22-15,-21-1 0,43-21 16,-22 0-16,21 21 15,-21-21-15,22 21 16,-22-21-16,0 0 0,21 21 16,-21 0-16,1 1 15,-1-1-15,-21 0 16,21-21-16,-21 42 0,0 1 16,0-22-1,-64 21 1,43-42-16,-42 21 0,42-21 15,-22 21-15,1-21 0,0 0 16,20 0-16,-20 0 16,21 0-16,-43 0 15,43 0-15,0 0 0,0 0 16,0 0-16,0 0 0,-1 0 16,1 0-16,0 0 15,0 0-15</inkml:trace>
  <inkml:trace contextRef="#ctx0" brushRef="#br0" timeOffset="7288.78">1355 1609 0,'0'0'0,"-22"-21"0,1 21 15,0 0-15,0 0 0,0 0 16,0 0 0,-1 0-1,44 0 32,20 0-47,-21 0 16,21 0-16,1-22 0,-1 22 0,22 0 15,-22 0-15,21 0 0,22 0 16,63 0-16,-63-21 0,0 21 16,20 0-16,1 0 0,275 0 15,-254 0-15,127-21 16,-106 21-16,255 0 16,-255 0-16,-21 0 15,0 0-15,0 0 16,-21 0-16,21 0 0,105-21 15,-126 21-15,85 0 16,-107 0-16,128 0 16,-170 0-16,1 0 0,-22 0 15,0 0-15,0 0 0,0 0 16,-21-21 15,-21 21-15,0 0-16,-21 0 15,21 0-15,-1 0 0,-20 0 0</inkml:trace>
  <inkml:trace contextRef="#ctx0" brushRef="#br0" timeOffset="7993.01">1206 1588 0,'-21'0'0,"21"21"32,0 0-17,21-21 1,1 0-16,-1 21 15,0-21-15,0 0 16,21 0-16,22 0 16,148 0-1,-149 0-15,1 0 0,84 0 16,127 0 0,-169-21-16,254 21 15,-1-21 1,-253 21-16,21-21 0,0 21 15,-21 0-15,21 0 0,127-22 16,-148 22-16,233 0 16,-234 0-16,1 0 15,106-21-15,127 21 16,-85 0 0,-212 0-1,-21 0-15,21 0 0,-20 0 16,-1 0-1,0 0-15</inkml:trace>
  <inkml:trace contextRef="#ctx0" brushRef="#br0" timeOffset="17077.91">571 2942 0,'-21'0'16,"21"-21"31,0 0-32,0 0 1,0 0-16,0-1 15,0 1-15,0 0 16,0 0-16,0 0 31,0 42 1,0 0-17,0 0-15,0 22 0,0-22 16,0 0-16,0 21 0,0-21 15,0 22-15,0-1 0,0-21 16,0 22-16,0 105 16,0-64-1,0-41-15,0-1 0,0 64 16,0-43 0,0-41-16,0-1 0,0 0 15,0 0 1,-21-21 15,21-21-31,-21 0 16,21 0-16,0-1 15</inkml:trace>
  <inkml:trace contextRef="#ctx0" brushRef="#br0" timeOffset="17760.93">889 3260 0,'0'21'16,"0"0"-16,0 0 15,0 0 1,0 1-16,0-1 16,21-21 15,0 0-16,-21-21 1,21 21-16,-21-22 0,22 1 16,-22 0-16,0 0 15,0 0-15,0 0 0,0-1 16,0 1 0,-22 21 15,1 0-31,21 21 0,-21-21 15,21 22-15,0 20 16,0-21-16,0 0 31,0-42 1,21 21-32,-21-21 15,0 0 1,0 0-16,0-1 31,0 44 16,0-1-31</inkml:trace>
  <inkml:trace contextRef="#ctx0" brushRef="#br0" timeOffset="23148.15">2117 3069 0,'0'-21'16,"0"0"15,21 0-31,-21 0 32,0-1-32,0 1 15,0 0 1,0 0-16,-21 21 15,-1-21-15,1 21 16,0 0-16,0 0 0,0 0 0,0 0 16,-22 0-1,22 0-15,0 0 0,-43 0 16,43 0-16,0 21 0,-21 21 16,21-21-16,-22 43 15,22-43-15,-21 106 16,21-63-16,-1 20 15,22-41-15,-21-1 0,21 0 16,-21 1-16,21-1 0,0 0 16,0 1-16,0-22 0,21 0 15,0 0-15,1-21 16,20 0-16,-21 0 0,21 0 16,1 0-16,41-42 15,-41 21-15,-22-1 16,0-20-16,21 21 0,-20 0 15,20-43-15,-21 22 16,0 0-16,22-43 16,-43 43-16,21-22 15,-21 22-15,0-43 16,0 64-16,0 0 0,0 0 16,0-1-16,0 44 31,0-1-31,0 21 0,0-21 15,0 22-15,0-1 0,0 43 16,0-43-16,0 21 0,0-41 16,0 20-16,0 64 15,21-85-15,-21 0 0,21-21 16,-21 21-16,21-21 16,0 0-16,22 0 0,-22 0 15,21-21-15,-21 0 0,1 0 16,41-43-16</inkml:trace>
  <inkml:trace contextRef="#ctx0" brushRef="#br0" timeOffset="23428.99">2709 2709 0,'0'22'15,"0"20"-15,0-21 0,0 0 16,0 22-16,0-1 0,-21 0 16,21 1-16,-21-1 0,0 64 15,21-64-15,0 22 16,-43 20-16,43-20 0,0-43 16,0 21-16,0 1 0,0-22 15,0 21-15,0-21 0,0 0 16,0-42 15,22 0-31,-1 0 0</inkml:trace>
  <inkml:trace contextRef="#ctx0" brushRef="#br0" timeOffset="23829.76">2836 3260 0,'21'21'16,"1"-21"-1,-1 0-15,0 0 0,0 0 16,21-21-16,-20 0 0,41-43 16,-42 64-16,0-42 15,-21 21-15,22 21 16,-22-22-16,0 1 15,-22 21 1,1 0-16,0 0 0,0 0 16,0 21-16,-22-21 0,22 22 0,0-1 15,0 21-15,-43 22 16,43-22-16,0-21 0,21 21 16,0 1-16,-21-1 0,21 22 15,0-43-15,0 21 0,0 0 16,21-20-16,0-22 15,0 0-15,1 0 0,41 0 16,-42 0-16,85 0 16,-85-22-16,43-20 15</inkml:trace>
  <inkml:trace contextRef="#ctx0" brushRef="#br0" timeOffset="24230.53">3302 3217 0,'0'-21'15,"0"42"-15,0-63 0,0 21 16,0 0-16,0 0 16,21 21-16,0 0 15,0-22-15,1 22 0,-1 0 16,0 0-16,0 0 0,0 0 16,0 0-16,22 0 0,-1 22 15,0-1-15,-20 0 0,20 21 16,-21 1-16,0-1 0,-21 21 15,0-20-15,0 20 16,0-20-16,-42 20 16,21-42-16,0 22 15,-1-43 1,1 0 0,21-22-16,0 1 15,0-21-15,0 0 16,21-43-16,-21 43 15,22-1-15,-22 1 0,21 21 16,42-85-16,-42 85 16,22-22-16,-22 22 15,0-21-15,64-22 16,-43 43-16,-21 21 0,0-21 16</inkml:trace>
  <inkml:trace contextRef="#ctx0" brushRef="#br0" timeOffset="24545.35">4360 2604 0,'0'0'0,"0"21"32,0 0-32,0 0 15,0 0-15,-21 22 0,21-1 16,-21-21-16,21 21 0,-21 1 0,21-1 15,-21 43-15,-1-43 16,22 0-16,-21 43 16,21-43-16,-21 85 15,21-42 1,0-64-16,0 22 16,21-43-1,0 0-15,1-22 16,-1 1-16,-21 0 0,21 0 15,-21 0-15,42-43 16</inkml:trace>
  <inkml:trace contextRef="#ctx0" brushRef="#br0" timeOffset="24731.25">4064 3048 0,'21'21'15,"0"-21"1,43 0-16,-43 0 16,21 0-16,64 0 0,-64 0 15,22 0-15,42-21 16,-64 21-16,64-42 0</inkml:trace>
  <inkml:trace contextRef="#ctx0" brushRef="#br0" timeOffset="25050.58">5016 2942 0,'-21'0'16,"0"21"-1,21 1 1,-21-1-16,0 0 0,21 0 0,-21 0 16,21 0-16,0 22 0,0-1 15,-22 43-15,22-43 0,0 22 16,0 105-16,0-106 15,0-20-15,0 20 0,0 1 16,-21-1-16,21 85 0,0-63 16,-21-21-16,21-1 0,-21 1 15,0-1-15,21 43 16,0-85-16,-21 21 0,-22 22 16,43-43-16,-21-21 0,21 21 15,-21-21-15,21-21 16,0 0-1,0 0-15,0 0 0,0-22 16,0 1-16,0 0 0</inkml:trace>
  <inkml:trace contextRef="#ctx0" brushRef="#br0" timeOffset="25386.39">4805 3133 0,'0'0'0,"0"-21"0,0-1 0,21 22 16,0-21-16,0 0 0,0 21 15,1-21-15,41 0 0,22 0 16,-22 21 0,-42 0-16,1 0 0,20 21 15,-21 0-15,-21 0 0,0 21 16,0 1-16,-21 20 15,0-42-15,-85 106 16,64-105-16,20-1 0,-20 0 16,21 0-16,-21 0 15,20 0-15,1-21 16,42 0 0,1 0-1,-1-21-15,21 0 0,-21 0 0,0 0 16</inkml:trace>
  <inkml:trace contextRef="#ctx0" brushRef="#br0" timeOffset="25834.13">5609 2985 0,'0'-22'15,"-21"22"-15,0 0 16,0 22-16,-1-22 15,1 21-15,0 0 0,0 0 0,-21 21 16,20 1-16,-20 41 16,21-41-16,0-22 15,21 64-15,0-43 0,-21 21 16,21-20-16,0-22 0,21 21 16,0-42-16,-21 21 0,63-21 15,-41 0-15,20 0 16,21 0-16,-20 0 15,-22-21-15,64 0 0,-64 0 16,42-43-16,-42 43 16,22-106-16,-43 85 15,0 0-15,0-1 0,0 1 16,0 0-16,0 20 0,-43-20 16,22 21-16,-42-21 15,42 42-15,-64 0 16,64 0-16,-43 42 15,43-42-15,0 42 16,0-21-16,21 1 0,0 20 16,21-21-1,0-21-15,0 0 0</inkml:trace>
  <inkml:trace contextRef="#ctx0" brushRef="#br0" timeOffset="26198.26">6181 3006 0,'-22'0'31,"1"21"-31,21 0 0,0 0 16,-21 0-16,0 1 0,21 20 15,0 0-15,0 43 16,0-43-16,-21 1 0,21 62 15,-21-41-15,21-22 0,0 22 0,-22 42 16,1-43-16,0 64 16,21-63-16,0 20 0,-21 43 15,21-63-15,-21-1 0,21 107 16,-21-128 0,-1 64-16,22-85 0,-21 85 15,21-85 1,-21 0-16,21-42 31,0 0-31,0 0 0,0-1 0,0 1 16,0-21-16,42-85 15</inkml:trace>
  <inkml:trace contextRef="#ctx0" brushRef="#br0" timeOffset="26549.29">5905 3387 0,'0'-43'0,"0"86"0,-21-128 0,21 43 0,0-22 16,0 22-16,0 0 16,0 20-16,21-20 15,22 21-15,-22 0 0,85-22 16,21 22 0,-85 21-16,0 0 15,22 21-15,-43-21 0,21 43 16,-20-22-16,-22 0 15,0 43-15,0-43 16,0 21-16,-22-21 0,1 0 16,0 22-16,-85 41 15,64-62-15,21-22 0,-43 42 16,43-42-16,-21 21 16,21-21-16,42-21 31,0 0-16,0 21-15,0-21 0,0-1 0,1 1 16,-1 0-16</inkml:trace>
  <inkml:trace contextRef="#ctx0" brushRef="#br0" timeOffset="26929.35">6731 2942 0,'0'-21'15,"0"42"-15,21-42 0,-42 42 47,0-21-47,0 21 16,21 1-16,0-1 0,-22 42 15,1-42-15,0 43 16,21-22-16,0 22 16,0-43-16,21 21 15,0-21-15,1-21 0,41 0 16,43-21-1,-85 21-15,64-42 16,-64 21-16,21 0 0,1-43 16,-22 43-16,0-21 0,0 20 15,-21-20-15,0 21 0,0 0 16,0-22-16,0 22 0,0 0 16,0 0-1,21 21 32,0 0-47</inkml:trace>
  <inkml:trace contextRef="#ctx0" brushRef="#br0" timeOffset="27264.88">7429 2879 0,'0'21'31,"-21"0"-31,0 0 0,0 22 16,21-22-16,-21 42 15,21-20-15,0-1 0,-21 64 16,21-43-16,-22 1 0,22 63 16,-21-64-16,-21 128 15,42-128-15,0 149 16,0-149-1,0 128-15,0-128 16,0 43-16,0-63 16,0 62-16,0-83 15,0 20-15,0 0 16,0-63 0,0 0-1,21-21-15,-21 20 0,0-20 16,0 0-16</inkml:trace>
  <inkml:trace contextRef="#ctx0" brushRef="#br0" timeOffset="27600.73">7429 3006 0,'0'-21'0,"0"42"0,0-64 15,0 22-15,22 21 0,-1-21 16,0 0-16,21 21 0,-21-21 16,1 21-16,20 0 15,-21 0-15,21-21 0,22 21 16,-43 0-16,21 0 0,1 0 16,-22 21-16,-21 42 15,0-42-15,0 22 16,0-1-16,-21-21 0,-43 43 15,22-43-15,-85 64 16,85-64-16,-1 0 0,1 0 16,21 0-16,-64 22 15,64-43-15,0 0 0,0 21 16,-1-21-16,22 21 0</inkml:trace>
  <inkml:trace contextRef="#ctx0" brushRef="#br0" timeOffset="28611.6">593 6498 0,'-43'-21'16,"43"0"-16,-21 0 15,21 0 1,0-1-16,0 1 0,-21 0 16,21 0-16,0 0 15,0 0-15,21-1 16,0 22-16,0-21 0,22 21 15,-22 0-15,0 0 0,43 43 16,-43-1-16,21 64 16,-42-64-16,0 22 0,0 63 15,0-64-15,-21 1 16,-43 41-16,22-62 16,-64 63-16,64-64 0,0-21 15,-1 21-15,1-20 0,-64 20 16,64-42-16,21 0 15,-22-21-15,22 0 16,21-22-16,0 1 0,0 21 16,0-43-1,0 22-15,0-22 16,0 22-16,21 0 0,0-1 16,1 22-16,20 21 15,-21 0-15,0 0 0,22 43 16,-22-22-16,0 21 0,42 43 15,-63-22 1,22-42-16,-1 22 0,0-1 16,-21-21-16,21 22 15,-21-22-15,21-21 0,22 0 16,-1-21 0</inkml:trace>
  <inkml:trace contextRef="#ctx0" brushRef="#br0" timeOffset="28785.02">1016 6752 0,'0'-21'0,"0"42"0,-21-42 32,0 21-32,42 0 46,0-21-46</inkml:trace>
  <inkml:trace contextRef="#ctx0" brushRef="#br0" timeOffset="29064.89">1968 6096 0,'-63'169'31,"63"-105"-31,-21-1 0,0 1 0,-1-1 16,1 1-16,-42 105 16,20-63-1,22-64-15,0 1 0,21 20 16,0-42-16,0 1 0,0-1 15,21-21 1,-21-21-16,21-1 0,43-20 16</inkml:trace>
  <inkml:trace contextRef="#ctx0" brushRef="#br0" timeOffset="29310.85">2265 6096 0,'0'0'0,"0"42"0,0 1 0,0 20 15,-21 1-15,21-1 0,-22 1 16,1-1-16,21 1 0,-21-1 16,0-20-16,21 20 0,-42 64 15,20-42 1,22-64-16,0 0 15,0-42 17</inkml:trace>
  <inkml:trace contextRef="#ctx0" brushRef="#br0" timeOffset="29652.65">1630 6795 0,'-21'0'0,"42"0"0,-21 0 31,21 0-31,0 0 16,21 0-16,1 0 0,-1 0 0,0 0 15,85-43 1,-63 22-16,42 0 16,-43 0-16,85-43 15,-105 64-15,20-42 16,-20 42-16,-22 0 0,-21 21 31,0 0-31,-21 22 0,21-22 16,-22 0-16,1 21 0,21-21 15,-21 1-15,0-1 0,0 63 16,21-62-16,-21-22 16,21 21-16,0 0 0,-22-21 15,22-21 1,0 0-1</inkml:trace>
  <inkml:trace contextRef="#ctx0" brushRef="#br0" timeOffset="29821.56">2561 6265 0,'0'0'0,"0"-21"0,0 0 15,-21 21 16,21 21-31,0 0 16,21 1 0,0-1-16,0-21 0,1 21 15</inkml:trace>
  <inkml:trace contextRef="#ctx0" brushRef="#br0" timeOffset="30399.74">3429 6710 0,'0'-42'15,"0"20"-15,-21 1 16,0 0-16,-1-21 16,1 21-16,0-1 0,0 1 15,0-21-15,0 21 0,-64-22 16,43 22-16,20 21 15,-20 0-15,21 0 0,0 21 0,-85 64 16,64 0 0,20-43-16,1 0 0,-21 85 15,42-42 1,0-64-16,0 22 0,42-1 16,43-21-1,-43-21-15,-21 0 16,85-21-1,0-21-15,-64-1 16,1 22-16,-22 0 0,21-21 16,85-149-1,-106 128-15,1-1 0,-1 22 16,0-22-16,21-42 0,-42 43 16,0 21-16,21-43 15,-21 43-15,22 20 0,-22-20 16,-22 42-1,1 21-15,0 0 0,21 22 16,-21-1-16,0-21 0,21 43 0,-21 42 16,-1-64-16,1 21 0,21 1 15,0-1-15,0-20 16,-21 41-16,21-41 0,0 41 16,0-62-1,21 20-15,0-42 0,106 0 16</inkml:trace>
  <inkml:trace contextRef="#ctx0" brushRef="#br0" timeOffset="30928.62">4149 6435 0,'0'-21'0,"0"42"0,0-64 15,0 22-15,0 0 0,0 0 16,-64 0-1,43 21-15,0 0 16,0 0-16,-1 21 0,-62 42 16,63-41-16,-64 105 15,43 0 1,42-85-16,-22 0 16,22 22-16,0-43 0,0 0 15,0 0-15,22 0 0,-22 1 0,63-22 16,-21 0-1,-20 0-15,-1 0 0,21 0 16,43-64-16,-64 43 16,85-127-1,-85 105-15,0-20 16,0 21-16,0-22 0,22-105 16,-43 21-1,0 105-15,0-84 16,0 106-16,0 0 0,-21 21 15,-1 0 1,22 21-16,-21 0 0,0 64 16,0-43-16,21 1 0,0 84 15,-21-85-15,0 148 16,21-147-16,0 41 16,0-41-16,0 63 15,0-85-15,21-21 16,0 21-16,0-21 15,0 0-15,22 0 0,-22 0 16,0 0-16</inkml:trace>
  <inkml:trace contextRef="#ctx0" brushRef="#br0" timeOffset="31299.73">4487 6689 0,'-21'0'0,"21"-21"47,21 21-47,0-22 16,1 1-16,20 21 0,0-21 15,1 0-15,-22 0 0,63-22 16,-41 1 0,-22 42-16,-21-21 0,0 0 15,-21 21 1,0 21-1,-64 42-15,64-41 0,0-1 16,-22 42 0,1 43-1,42-85-15,0 22 0,0 20 16,0-42-16,21 0 16,0 1-16,85-22 15,-85 0-15,22 0 0,41 0 16,-41-22-16,20 1 15,-21 0-15,43-64 16,-64 64-16</inkml:trace>
  <inkml:trace contextRef="#ctx0" brushRef="#br0" timeOffset="31697.62">5228 6519 0,'0'-21'0,"0"42"0,0-63 16,0 21-16,0 42 31,0 0-31,0 0 0,0 1 0,0-1 16,-21 63-16,21-62 15,0 20-15,0-21 16,-42 85-16,20-64 16,22-21-16,0 1 15,-21 20 1,21-21-16,0-42 31,0 0-31,0 0 16,0-1-16,0 1 0,21-42 15,1 20-15,41-41 16,-21 20-16,1 22 0,126-106 16,0 42-1,-105 85-15,-22 21 16,64 0-16,-85 21 0,43 42 16,-43-20-16,-21-1 0,0 0 15,0 22-15,0-22 16,-21 1-16,0-22 0,-1 21 15,-62 22-15,63-43 16,-64 0-16,85 0 16,-21-21-16</inkml:trace>
  <inkml:trace contextRef="#ctx0" brushRef="#br0" timeOffset="32497.64">6964 6625 0,'21'0'0,"-42"0"0,63 0 0,-21-21 16,0 21-16,1-21 15,-1 21-15,-21-21 0,21 0 0,-21-1 16,21 22-16,-21-21 0,0-21 15,0 21-15,0-43 16,0 43-16,-21 0 0,-106-85 16,63 64-1,22 21-15,-106 21 16,127 0 0,-22 0-16,1 0 0,0 21 0,-64 42 15,85-20 1,0-22-16,-1 63 0,22-41 15,0 41 1,0-41-16,0-22 0,0 42 0,0-41 16,85 41-1,-64-63-15,64 0 16,-43 0-16,1 0 0,41 0 16,-41-21-16,-1 0 0,43-22 15,-43 1-15,64-64 16,-85 64-16,0 0 0,21-43 15,-20 43-15,-1-64 16,0 63-16,-21 1 0,21-106 16,-21 106-16,0-43 15,0 64-15,0 0 16,0 84 0,0-42-1,-21 85-15,0-64 0,21 1 16,-21 126-16,21-63 15,0-43-15,0-20 16,0 84 0,0-85-16,0 22 0,0-43 0,0 0 15,0 0 1,21-21-16,0 0 16,0-21-16,0-21 15,0 20-15</inkml:trace>
  <inkml:trace contextRef="#ctx0" brushRef="#br0" timeOffset="32717.52">7599 6202 0,'0'0'0,"0"21"16,0 0-16,0 0 16,0 1-16,0-1 0,-21 21 15,21-21-15,0 22 0,-22-22 0,22 0 16,0 42-16,0-41 15,-21-1-15,21 0 16,0 0-16,0-42 31,0 0-31,0 0 16,21-1-16</inkml:trace>
  <inkml:trace contextRef="#ctx0" brushRef="#br0" timeOffset="32889.44">7683 6011 0,'0'0'16,"-21"-21"-16,0 21 31,21 21 1,0 1-32,21-22 15,-21 21-15,21 0 16,1-21-16</inkml:trace>
  <inkml:trace contextRef="#ctx0" brushRef="#br0" timeOffset="33161.24">7853 6138 0,'0'22'16,"0"-1"-1,0 0-15,0 42 16,0-20-16,0-22 0,0 42 15,0-20-15,0 63 16,21-85-16,-21 21 16,21-21-16,-21 0 15,21-21 1,0 0 0,1-21-16,20-42 15,-21 20-15,0-20 16,0 21-1,43-22-15</inkml:trace>
  <inkml:trace contextRef="#ctx0" brushRef="#br0" timeOffset="33361.12">8297 6138 0,'0'22'32,"-21"-1"-32,0 21 15,0 0-15,0-20 0,-22 41 16,22-42-16,-42 64 15,41-64-15,-20 43 16,21-43-16,0-21 0,0 42 16,21-21-16,-22-21 15,44 0 17,-1-21-32,0 21 0</inkml:trace>
  <inkml:trace contextRef="#ctx0" brushRef="#br0" timeOffset="33602.92">8424 6244 0,'-21'148'31,"0"-105"-31,0-22 0,0 42 16,21-20-16,0-22 0,-43 42 15,43-41-15,0-1 16,-21-21-16,21 21 0,0-42 31,0 0-31,21-1 16,0 1-16,-21 0 0,0 0 0</inkml:trace>
  <inkml:trace contextRef="#ctx0" brushRef="#br0" timeOffset="33756.83">8467 6033 0,'-22'21'0,"22"0"16,0 0-16,0 0 16,0 0-16,0 1 0,0-1 15</inkml:trace>
  <inkml:trace contextRef="#ctx0" brushRef="#br0" timeOffset="34129.64">8869 6244 0,'-21'0'31,"-1"0"-31,1 0 0,-21 0 16,-22 21-16,22-21 0,21 22 15,-43-1-15,43-21 0,0 21 16,21 0-16,0 0 16,0 0-16,21 1 15,64 20 1,-64-42-16,21 21 0,22 0 16,-22 0-16,1 1 15,-22-1-15,-21 0 0,0 0 16,-21 21-1,-1-20-15,1-22 0,-85 21 16,85 0-16,-42-21 16,42 21-16,-1-21 0,-20 0 15,21 0 1,21-21 0,21 0-16,43-22 15</inkml:trace>
  <inkml:trace contextRef="#ctx0" brushRef="#br0" timeOffset="34380.49">9102 6265 0,'21'0'16,"-42"0"-16,42-21 0,-42 42 31,-1 1-15,22-1-16,-21 0 0,0 42 15,21-20-15,-42 20 16,42-42-16,0 22 0,-21-1 16,21-21-16,0 43 15,0-43-15,21-21 16,0 0 0,21 0-16,-21 0 0,1-21 15,-1 21-15</inkml:trace>
  <inkml:trace contextRef="#ctx0" brushRef="#br0" timeOffset="35076.87">9525 6287 0,'0'0'0,"0"-22"0,-21 22 32,0 0-32,-1 22 0,1-1 15,0-21-15,0 21 0,0 21 0,-22 1 16,22-22-16,21 42 15,0-42-15,0 1 0,0-1 16,0 0-16,0 0 0,0 21 16,21-42-16,1 0 15,-1 0-15,0 0 16,-21-21 0,0 0-16,0 0 0,0-21 15,0-43 1,0 43-16,21 20 15,0-20-15,0 0 0,1-1 16,41 1-16,-42 21 16,22 0-16,84 0 15,-85 21-15,43 0 16,-43 0-16,43 42 16,-64-42-16,0 42 0,0 43 15,-21 42 1,0-106-16,-21 21 0,-21 22 15,20-43-15,-20 43 16,42-43-16,-21-21 0,21 21 16,-21-21-16,0 0 15,21-21 1,0 0-16,0-1 0,0-20 16,0 21-16,21-21 15,63-64-15,65-42 16,-1 42-1,-21 42 1,-85 64-16,-21 0 16,22 0-1,-43 21-15,21 43 16,-21-22-16,0 1 0,-21 20 16,-1-21-16,22 1 0,-21-1 15,0-21-15,0 22 0,-21-1 16,42-21-16,-22 0 0,-20 0 15,42 1-15,-21-22 16,0 0-16,-22-22 16,43 1-16,-42-21 15</inkml:trace>
  <inkml:trace contextRef="#ctx0" brushRef="#br0" timeOffset="35265.76">9461 5757 0,'0'-21'0,"0"42"0,-21-63 16,0 42-16,0 0 0,0 0 31,0 0-31,-1 0 0,22 21 16,0 0-1,0 1-15,0-1 0,0 0 16</inkml:trace>
  <inkml:trace contextRef="#ctx0" brushRef="#br0" timeOffset="36327.44">275 9483 0,'0'0'0,"-21"0"16,21-21 15,21 21-31,0 0 15,0-22-15,22 22 0,63 0 16,-85 0 0,106 0-16,-106 22 15,0-1-15,0 0 16,0 21-16,-21 43 16,-21-43-16,0-21 0,-21 22 15,21-22-15,-22 0 0,-105 64 16,63-64-1,43 0-15,0-21 0,21 0 0,-1 0 16,1 0-16,21-21 16,21 0-1,1 21-15,-1-21 16,21 21-16,-21 0 0,22-22 0,41 22 16,-20 0-16,-22 0 15,0 0-15,1 0 0,-1 0 0,0 22 16,1-22-16,-22 21 15,21 42-15,-42-20 16,0-1-16,-21-21 16,-148 85-1,-1-43 1,128-63-16,-64 22 16,64-22-16,0 0 0,-43 0 15,64 0-15,-64 0 16,64-22-16,21-20 15,0 0 1,0 21-16,21 21 0,43-43 16,-1 1-1</inkml:trace>
  <inkml:trace contextRef="#ctx0" brushRef="#br0" timeOffset="36482.37">974 9800 0,'21'0'15,"-42"0"-15,63 0 0,-21 0 63,0 0-47</inkml:trace>
  <inkml:trace contextRef="#ctx0" brushRef="#br0" timeOffset="36943.01">1841 9377 0,'0'-21'0,"0"42"0,22-63 0,-22 63 31,0 0-31,0 21 16,0 1-16,0-1 15,0 85-15,0 63 16,0-126-16,0-22 16,-22 64-16,22-64 0,-21 43 15,0-43-15,21-20 16,0 41-16,0-42 15,0-42 1,0 0 0,0 0-16,0 0 0</inkml:trace>
  <inkml:trace contextRef="#ctx0" brushRef="#br0" timeOffset="37168.87">1841 9504 0,'0'-21'0,"0"42"0,0-63 16,0 20-16,0 1 0,0 0 31,22 21-31,-1 0 0,63-21 16,-62 21-16,41 0 16,-21 0-16,-20-21 0,41 21 15,-42 0-15,0 0 0,1 21 16,-22 0-1,-22 0-15,-20 0 16,21 1-16</inkml:trace>
  <inkml:trace contextRef="#ctx0" brushRef="#br0" timeOffset="37347.76">1714 9885 0,'0'21'15,"0"-42"-15,0 63 0,0-21 16,22-21-1,-1 0 1,0 0-16,21 0 0,-21 0 16,22-21-16,-22 0 0,64 0 15,-64 0-15,21 21 16,22-43-16</inkml:trace>
  <inkml:trace contextRef="#ctx0" brushRef="#br0" timeOffset="37544.66">2392 9758 0,'0'21'16,"0"0"-16,0 0 0,0 1 16,0 20-1,0-21-15,-21 43 16,-1-43-16,22 42 16,-21 1-1,21-43-15,21-21 31,-21-21-31,22 0 16</inkml:trace>
  <inkml:trace contextRef="#ctx0" brushRef="#br0" timeOffset="37710.94">2455 9652 0,'0'-21'15,"0"42"-15,0-63 0,0 21 0,0-1 31,-21 22-31,42 0 47,0 0-47,1 0 0,-1 0 0</inkml:trace>
  <inkml:trace contextRef="#ctx0" brushRef="#br0" timeOffset="37978.8">3048 9292 0,'0'21'47,"0"22"-47,0-22 0,-21 21 0,21 1 16,-21-1-16,21 21 0,-22 1 15,1 42-15,0-43 0,21-20 16,-21-1-16,0 0 15,21 1-15,-21 62 0,-1-41 16,44-64 15,-1 0-31,0 0 0,0-21 16,0 0-16,0-1 0</inkml:trace>
  <inkml:trace contextRef="#ctx0" brushRef="#br0" timeOffset="38345.58">3154 9885 0,'0'21'0,"0"-42"0,0 63 15,21-42 1,0 0 0,0 0-16,0 0 0,1 0 15,20-21-15,-21 0 0,0 21 0,0-21 16,22 0-16,-22 21 0,0-22 15,-21-20-15,21 42 0,-21-21 16,0 0-16,-21 0 16,-42 21-1,41 0-15,-20 0 0,21 0 0,0 0 16,-22 0-16,-41 84 16,63-41-16,-22 20 15,43 64 1,0-85-16,0 1 15,0-22-15,64 21 16,-43-42-16,0 0 0,43 0 16,-22 0-16,21-21 15,-20 21-15,-1-21 0,0 0 16,43-22-16</inkml:trace>
  <inkml:trace contextRef="#ctx0" brushRef="#br0" timeOffset="38979.24">4233 9356 0,'0'0'0,"0"-21"0,0-1 15,0 1-15,0 0 0,0 0 0,-21 21 31,21 21-15,-21 64-16,0-64 16,0 42-16,21-20 0,-22 20 15,1 107-15,0-107 16,21 1-16,-21 84 16,21-106-16,0 0 15,0 1-15,0-22 0,0 0 0,21 21 16,0-42-16,43 0 15,-22 0-15,43-21 16,-43 0-16,0 0 0,85-43 16,-84 22-16,20 21 0,43-85 15,-64 64-15,43-64 16,-43-21-16,-42-21 16,0 105-16,0-41 15,0 41-15,0 22 16,-21 0-16,0 21 15,21-21-15,-21 21 0,0 0 16,0 42-16,21-21 16,0 1-16,0 20 15,0 0-15,0-21 0,21 1 16,0-1-16,42 42 0</inkml:trace>
  <inkml:trace contextRef="#ctx0" brushRef="#br0" timeOffset="39284.08">5292 9546 0,'0'21'16,"-22"22"-16,22-22 0,0 21 16,-21 43-16,0 21 15,21-43-15,-21-20 0,21 168 16,0-147-1,-21 105-15,0-84 0,-1-1 16,1 1-16,21 0 0,-21-1 16,-42 149-1,41-169-15,1-1 0,0 64 16,21-84-16,-21-1 0,0 0 0,21-21 16,0-42-1,0 0-15,0-21 16,21-1-16,42-126 15,-41 106-15,-1-1 0</inkml:trace>
  <inkml:trace contextRef="#ctx0" brushRef="#br0" timeOffset="39594.9">5270 9927 0,'0'0'0,"0"-63"16,0 20-16,0-20 0,0 21 15,0-22-15,0 22 0,0 21 16,0-1-16,0 1 15,0 0-15,22-21 0,-1 42 16,85-21-16,-64 21 16,0 0-16,22 0 15,63 63-15,-106-42 16,0 85 0,-21-64-16,-42 22 15,-1-43-15,-105 85 16,42-64-1,64-42-15,21 0 0,0 0 16,21-21 0,0 0-1,21 0-15,21 0 0,-21-22 16,22 22-16</inkml:trace>
  <inkml:trace contextRef="#ctx0" brushRef="#br0" timeOffset="39859.87">6223 9081 0,'0'0'16,"-21"0"-1,0 21 1,-1 0-16,22 0 0,-42 43 16,21-22-16,0 43 15,0-43-15,-1 43 16,22-22-16,-21-21 0,-21 107 15,42-128-15,0 42 16,0-20-16,0-22 0,0 0 16,0 0-16,21-21 0,21 0 15,-20 0-15,41-42 16,-21 21-16,-20-1 0,-1 1 16</inkml:trace>
  <inkml:trace contextRef="#ctx0" brushRef="#br0" timeOffset="40277.64">6667 9377 0,'0'0'0,"-21"0"15,0 0-15,0 0 16,0 0-16,-22 42 16,22-21-16,0 1 0,0-1 15,0 21-15,0-21 0,-1 64 16,1-43-16,21-21 0,-21 64 15,21-21 1,21-43-16,0 0 0,1-21 16,20 0-16,-21 0 0,127-21 15,-84-22 1,-22 22-16,64-63 16,-64 62-16,-21-20 15,22-43-15,-43 43 0,0 21 16,0-64-16,0 43 15,-43-43-15,22 64 0,0 0 16,-42 21-16,-64 0 16,105 0-1,-83 63-15,83-41 16,-20 62 0,42-63-16,0 64 15,21-43-15,43 1 16,-22-22-16,0-21 0</inkml:trace>
  <inkml:trace contextRef="#ctx0" brushRef="#br0" timeOffset="41229.08">7768 9292 0,'0'0'15,"-106"-21"1,85 21-16,-21 0 0,-22 21 15,22 0-15,21-21 0,-22 43 16,1-22-16,21 0 0,0 0 16,-43 43-16,43-43 0,21 21 15,-21 43 1,21-43 0,0-21-16,63 1 15,22-22 1,-64-22-16,22 1 15,-22 0-15,0 0 0,64-64 16,-64 64-16,0-21 0,21-1 16,-21 1-16,1 0 15,20-43 1,-42 106 15,0 0-31,0 1 0,0-1 16,-21 21-16,21 0 15,0 22-15,0-43 16,0 64-16,0-43 16,63 0-16,-20-20 15,-1-22-15,0 0 0,1 0 16,126 0-16,-127 0 16,22-22-16,84-41 15,-106 42-15,64-22 16,-64 22-16,85-63 15,-105 41-15,20-41 16,-42 62-16,0-20 16,0 21-16,-21 0 0,-22 0 15,22 21-15,-85 0 16,64 0-16,21 21 0,-43 21 16,22-21-16,0 22 15,-1-1-15,22 0 0,0-21 16,0 43-16,21-43 15,0 0-15,0 22 0,0-22 0,21-21 16,43 42-16,-43-42 16,21 0-16,0 0 15,-20 0-15,-1-21 0,21 0 16,-21 0-16,22-1 0,20-41 16,1-43-1,-43 64-15,21-43 16,-21 43-16,0-22 0,22-105 15,20 21 1,-63 105-16,0 22 0,0-21 16,0 21-16,-21 42 15,21 21 1,-21 1-16,0-1 0,0 21 16,-1 1-16,1-1 0,0 1 15,21 42-15,0-43 0,0-20 16,0-1-16,0 0 0,21 1 15,64 62-15,-64-83 16,106-1-16,-85-21 16,43 0-16,-43-21 15,1 21-15,63-43 0,-64 22 16,0 0-16,43-21 16,-64 20-16</inkml:trace>
  <inkml:trace contextRef="#ctx0" brushRef="#br0" timeOffset="42410.48">296 12827 0,'0'-42'0,"0"84"0,0-127 0,0 64 16,0 0-16,0 0 15,0 42-15,0 0 16,0 22-16,0-1 16,0 0-16,0 1 0,-21 20 15,0-21-15,-43 107 16,43-107-16,-42 43 15,42-64-15,-22 21 0,1 0 16,42-20-16,0-44 31,0 1-15,21 0-16,0 21 16,22-21-16,-1 21 0,-21 0 0,21 0 15,1-21-15,-1 21 16,0 0-16,22 0 0,-22 0 0,1 0 15,41 0-15,-41 0 16,62-21-16,-83-1 16,20 1-16,-21 0 15,0 0-15,-21-21 0,0 20 16,0-62 0,0 63-16,-21-43 15,0 22-15,0 21 0,21-22 16,0 22-16,-21 21 0,-1 0 15,1 21-15,21 43 16,0-22-16,-21 43 16,21-43-16,-21 22 0,21 20 15,0-41-15,-21 41 16,0-41-16,21-1 0,0 21 16,0-41-16,0-1 15,0 21-15,21-42 16,0 0-1,0-21-15</inkml:trace>
  <inkml:trace contextRef="#ctx0" brushRef="#br0" timeOffset="42573.39">1122 13102 0,'21'0'0,"-42"0"0,63 0 63,-21 0-63,0 0 0,1-21 15</inkml:trace>
  <inkml:trace contextRef="#ctx0" brushRef="#br0" timeOffset="43159.97">2074 12425 0,'-21'0'15,"0"0"1,0 0-1,21-21 79,-21 0-63,21-1-15,-22 22 0</inkml:trace>
  <inkml:trace contextRef="#ctx0" brushRef="#br0" timeOffset="43608.99">2074 12446 0,'0'0'0,"0"-21"0,0 0 15,-21 0-15,21-1 0,0 1 16,-21 0-16,0 21 15,0 0-15,-1 0 0,-41 0 16,-22 85 0,64-64-1,-64 127-15,43-84 16,-21 126 0,63-126-16,0 63 15,0-85-15,0 85 16,21-85-16,63 1 15,43-43 1,-84 0-16,41-22 16,-20 1-16,-22-21 0,128-43 15,-128 43-15,85-64 16,-85 64-16,1-22 16,-1 22-16</inkml:trace>
  <inkml:trace contextRef="#ctx0" brushRef="#br0" timeOffset="44249.62">2667 12277 0,'0'0'0,"0"-21"0,0-22 0,-21 22 16,-22 63 0,22-20-1,0 105-15,0-64 16,0 43-16,21-43 16,-21 22-16,-1 84 15,1-63 1,21-42-16,0-43 0,-21 64 15,21-43 1,0-63 0,0 0-16,0-1 15,0 1-15,0-21 16,0 21-16,0-22 0,21 1 0,0 0 16,1-1-16,-1 1 0,85-85 15,-85 106-15,63-43 16,-41 43-16,-1 0 15,22 21-15,-43 0 0,0 0 16,21 42-16,-21 1 0,1-22 16,-22 21-16,21 1 0,-21-22 15,0 21-15,0 0 0,0 1 16,0-22-16,0 42 16,0-41-16,0 41 15,21-63 1,0 0-1,0-21-15,0 0 0,1 0 16,-22-1-16,63-83 16,-42 62-16,64-84 15,-64 106-15,0-21 16,0 21-16,-21-1 0,22 22 16,-22 22-1,0-1-15,0 21 16,0-21-16,0 22 0,-22-22 15,22 21-15,-21 0 0,21-20 0,-21 83 16,21-83 0,-21 20-16,0-21 15,21-42 17,0 0-32,0 0 0,0-1 15,0 1-15</inkml:trace>
  <inkml:trace contextRef="#ctx0" brushRef="#br0" timeOffset="44400.54">3365 12383 0,'0'0'0,"0"-22"15,-21 22-15,0-21 0,0 21 16,21 21 0,0 1-1,21-22 1,0 0-16,22 0 0,-22 0 15</inkml:trace>
  <inkml:trace contextRef="#ctx0" brushRef="#br0" timeOffset="44642.4">3979 12192 0,'-21'21'15,"21"0"1,-21 22-16,0-22 15,21 21-15,-21 1 0,-1 84 16,1-85-16,21 21 16,-21-20-16,21 20 0,-21 64 15,21-84-15,0 41 16,0-63-16,0 22 16,21-43-16,21 0 15,22-43 1</inkml:trace>
  <inkml:trace contextRef="#ctx0" brushRef="#br0" timeOffset="45129.12">4699 12658 0,'0'-21'0,"0"42"0,0-64 15,0 22-15,0 0 16,-21 0-16,0 0 0,-43 0 15,43 21-15,-21 0 0,-64 0 16,42 21 0,43 0-16,-21 0 0,-22 85 15,1 21 1,63-85-16,-21 1 16,21 41-16,0-63 0,0 64 15,21-64-15,21 0 16,0-21-1,85 0-15,-21-63 16,-85 42 0,85-85-1,-63 64-15,20-43 0,-42 21 0,22 22 16,-22-21-16,0 20 16,-21-20-16,21-107 15,-21 107-15,0 21 0,0-22 16,0 43-16,-21 21 15,0 21-15,21 106 16,0-85-16,0 64 16,0 106-1,0-149-15,21 64 16,-21-84-16,21 20 16,0-63-16,43 21 15</inkml:trace>
  <inkml:trace contextRef="#ctx0" brushRef="#br0" timeOffset="45596.36">5778 12213 0,'0'0'16,"0"-127"0,-21 127-1,21 21 1,0 1-16,0 62 16,0-41-16,-21 84 15,21 21 1,-21-106-16,21 0 0,-42 85 15,20-42 1,22-64-16,0 22 16,0-65-1,22-41 1</inkml:trace>
  <inkml:trace contextRef="#ctx0" brushRef="#br0" timeOffset="46077.09">5609 12192 0,'0'-21'16,"0"42"-16,21-63 0,0 42 0,1-21 0,-1-1 15,42 22-15,-20 0 16,-22 0-16,106 43 16,0 63-1,-106-64-15,-21 21 16,0-41-16,-106 83 15,64-83-15,-106 41 16,84-42-16,-21 22 16,64-43-16,-21 0 0,21 0 15,21-22 1,42-20 0,0 42-16,128 0 15,-128 0-15,22 0 16,-22 0-16,0 0 0,106 42 15,-105-20-15,41 62 16,-84 43 15,-21-84-31,-85 41 16,64-41-16,-85-1 16,85-21-16,-22 0 0,-42 0 15,64-21-15,-85 0 16,85 0-16,-1-21 15,22 0-15,21 0 0,0-21 16,0 20-16,43-20 16,105-21-1</inkml:trace>
  <inkml:trace contextRef="#ctx0" brushRef="#br0" timeOffset="46444.3">6181 12552 0,'0'0'0,"0"-21"0,0 0 16,21-1-1,0 22-15,0-21 16,0 21-16,0 0 0,43 0 16,-43 0-16,43 0 15,-22 21-15,0-21 0,22 85 16,-43-64-16,0 0 0,-21 1 0,0 20 15,0-21-15,-21 43 16,0-43-16,-43 42 16,43-42-16,-21-21 15,21 0 1,21-21 0,0 0-16,0-64 15,0 43-15,63-43 16,-42 43-1,22 0-15,-22 21 0,85-43 16,-43 43 0,22-21-16</inkml:trace>
  <inkml:trace contextRef="#ctx0" brushRef="#br0" timeOffset="46828.41">7112 12383 0,'0'0'0,"-21"21"0,-22 21 15,22-21-15,-63 64 16,41-22 0,22-20-16,0-1 0,21 0 0,0 22 15,0-43-15,0 64 16,21-64-16,43 0 16,-43-21-16,85 0 15,-64 0-15,85-21 16,-106 0-1,21 0-15,1-1 0,-22 1 0,21-21 16,22-64-16,-64 64 16,0-22-16,0 22 15,0 0-15,-43-43 16,22 64-16,-85-64 0,64 64 16,-21 21-1,20 0-15,-63 42 16,85-21-16,0 64 15,21-64-15,0 22 16,21-22-16,64 42 16,-64-63-16,21 0 0,1 0 15</inkml:trace>
  <inkml:trace contextRef="#ctx0" brushRef="#br0" timeOffset="47393.43">7853 12361 0,'0'-21'0,"0"42"0,0-63 16,0 63 0,-21-21-16,-1 21 15,22 1-15,-21 20 0,21-21 16,-63 106 0,63-106-16,0 22 0,-21-22 15,21 21-15,-22 22 16,22-43-16,0 0 15,22-21 1,41-42 0,-42 20-16,0 1 0,43-42 15,21-64 1,-43 63 0,0 64-1,-42 21 1,0 22-16,0 41 15,0-62 1,0-1-16,0 21 0,0-21 16,0 22-16,64-22 15,-43-21 1,0 0-16,0 0 16,22 0-16,41-64 15,-41-20 1,-22 20-1,-21 43-15,0-21 0,0-1 0,-21-41 16,-22-1 0,1 43-1,42 63 1,0 0 0,0 0-16,42 0 15,-21-21-15,1 0 16</inkml:trace>
  <inkml:trace contextRef="#ctx0" brushRef="#br0" timeOffset="47714.78">8890 12277 0,'0'0'0,"-21"0"16,0 0-16,-85 0 15,63 0 1,22 21-16,0 42 15,42 1 1,0-43-16,22 21 16,63 22-1,-85-43-15,0 21 16,-21-20-16,-42-1 16,-64 21-1,63-42-15,-84 21 16,0-21-1,106 0 1,21-21 0,0 0-16,21 0 15,1 0-15,83-22 16,-62 22-16</inkml:trace>
  <inkml:trace contextRef="#ctx0" brushRef="#br0" timeOffset="48062.1">9144 12446 0,'21'-21'47,"0"0"-47,0 21 16,1-21-16,-1 21 0,0-22 0,-21 1 15,21 21-15,21-84 16,-42 41-1,-21 43 1,0 0-16,0 0 16,0 21-16,-22 22 15,-41 41-15,63-62 16,-22 62 0,43-41-16,0-22 0,0 21 15,43 22 1,-22-64-16,63 0 15,-62 0-15,83 0 16,-62 0-16,-1-22 0,-21 1 0</inkml:trace>
  <inkml:trace contextRef="#ctx0" brushRef="#br0" timeOffset="48381.92">9525 12425 0,'0'-21'16,"0"42"-16,-21-63 0,21-43 15,0 64-15,21-43 16,0 43-16,0 0 15,22 21-15,84 21 16,-106-21 0,63 85-16,-62-64 15,-1 42-15,-21-20 16,0 41 0,0-62-16,-21 41 15,-1-42-15,22 0 0,-42-21 16,21 22-16,0-22 15,21-22 1,0 1-16,0 0 0,0 0 16,0 0-16,0-43 15,21 43-15,21-64 16,-21 43-16,-21 0 0,64-22 16,-43 43-16,43-64 15,-43 64-15</inkml:trace>
  <inkml:trace contextRef="#ctx0" brushRef="#br0" timeOffset="48833.68">10245 12404 0,'21'-21'0,"-42"42"0,42-85 15,0 43-15,0 0 0,0 0 16,0 0-16,-21-1 0,22 22 0,-1 0 15,-21 22-15,0 20 16,0 0-16,0 1 16,0 84-16,0-64 15,0 1-15,0 147 16,0-63-16,0-84 16,0 21-16,-43 126 15,-20 1 1,63-149-16,-21-20 0,-22 63 15,43-64-15,0 21 16,0-84 0,0 0-16,22-42 15,-1 20-15</inkml:trace>
  <inkml:trace contextRef="#ctx0" brushRef="#br0" timeOffset="49145.48">10393 12637 0,'0'-43'0,"0"86"0,0-149 0,0 63 16,0-20-16,0 21 0,21-1 16,-21 1-16,21-22 0,0 43 15,22-63 1,41 41-16,-41 43 16,-1 0-16,21 21 15,-20 1-15,-22-1 0,21 42 16,-21-20-16,-21 41 15,0-41-15,-63-1 16,42 0-16,0-21 0,-85 22 16,63-22-16,1-21 15,21 21-15,0-21 16,21-21 0,21 0-1,0 21-15,0-21 0,22-1 16</inkml:trace>
  <inkml:trace contextRef="#ctx0" brushRef="#br0" timeOffset="49745.17">11112 12213 0,'-21'0'32,"0"0"-32,0 21 15,21 1-15,-42 20 16,20-21-16,-41 64 15,42 21 1,21-85 0,21 0-1,21-21-15,43 0 16,-64 0-16,0 0 0,43-21 16,42-64-1,-64 0 1,-42 43-1,0 0-15,-21 21 16,-43-43-16,22 43 31,42 0-15,42 0 0,85 21-1,-42 0 1,-22 63-1,-63-21-15,0 22 16,0-22-16,0-21 0,0 106 16,-21 85-1,21-148-15,-21 84 16,21-85-16,-21 191 16,-21 0-1,-1-84 1,-20-1-1,42-148 1,-1 43-16,1-64 16,21-22-1,0-20 1,0 21-16,43-106 16,-43 85-16,21-22 0</inkml:trace>
  <inkml:trace contextRef="#ctx0" brushRef="#br0" timeOffset="50038">11409 12467 0,'0'-42'16,"0"84"-16,0-126 0,0 41 0,0-20 15,0 42-15,0-22 0,42 1 16,-21 21-16,0 0 0,1-1 16,20 22-16,-21 0 15,0 0-15,0 0 0,1 0 0,62 22 16,-63 20-1,-21 0-15,0 1 0,0 41 16,0-41 0,-21-22-16,0 21 0,-21-21 15,-1 22-15,22-43 16,0 0-16,0 21 16,42-42 30,0 21-46,0-22 0,1 1 0</inkml:trace>
  <inkml:trace contextRef="#ctx0" brushRef="#br0" timeOffset="50393.09">12044 12107 0,'0'0'0,"0"22"16,0-1-16,-21 0 15,-1 0-15,1 21 0,0-20 16,0 62-16,21-41 16,0-1-16,0-21 15,0 21 1,21-20-16,43-22 0,-43 0 16,42 0-1,1 0-15,-1-22 16,-42 1-16,1 0 0,41-42 15,-63 41-15,0-41 16,0 21-16,0 20 0,0-41 16,0 42-16,0 0 15,-21 21-15,0 0 16,21 21 0,0 0-16,0 0 15,0 0-15,21-21 16,0 0-16</inkml:trace>
  <inkml:trace contextRef="#ctx0" brushRef="#br0" timeOffset="50688.84">12742 12171 0,'-21'42'31,"21"-21"-31,-21 1 0,0 83 15,0 22 1,21-63-16,-22 105 16,22-105-16,0 63 15,0-64-15,0 22 0,0 105 16,0 22 0,0-148-16,0 168 15,0-20 1,-21-191-1,21 43-15,0-43 16</inkml:trace>
  <inkml:trace contextRef="#ctx0" brushRef="#br0" timeOffset="51030.94">12700 12467 0,'21'-42'0,"-42"84"0,42-126 0,-21 62 0,42-83 16,22 41 0,-43 43-16,43 0 15,-22 21-15,-21 0 0,106 21 16,-106 0-16,22 21 15,-22-20-15,-21 83 16,0-62-16,-21-22 16,-64 85-1,-21-43-15,-21-20 16,106-43 0,-21 21-16,-22-21 15,43 0-15,0 0 16,0 21-1,-1-21-15</inkml:trace>
  <inkml:trace contextRef="#ctx0" brushRef="#br0" timeOffset="51800.91">423 15494 0,'0'21'0,"21"-21"15,1 0-15,20 0 16,-21 0-16,64 0 0,-43 0 16,0 0-16,64-21 15,-21 21 1,-43 0-16,-21 0 15,-42 0 1</inkml:trace>
  <inkml:trace contextRef="#ctx0" brushRef="#br0" timeOffset="52259.86">571 15515 0,'-21'21'0,"42"-42"0,-63 42 15,0 1-15,21-22 0,-1 21 16,-20 21-16,42-21 0,-21 0 15,0 1-15,21-1 0,-21 63 16,-1-62 0,1-1-16,21 0 0,-21 0 15,0 21-15,0-42 16,0 0-16,21-21 16,0 0-1,0 0-15,0 0 16,42-22-1,-21 43-15,0 0 0,22 0 16,-1 0-16,-21 0 0,64 0 16,-43 0-16,85 43 15,-85-22-15,22 21 16,-43 1-16,0 62 16,-21-83-16,0 20 15,0-21-15,-21 21 0,-127 64 16,63-63-1,22-43-15,-85 21 16,84-21 0,-63 0-16,85 0 15,-22 0 1,64-21-16,0-1 16,21 1-1,22 21-15,-22-21 0,64 0 0</inkml:trace>
  <inkml:trace contextRef="#ctx0" brushRef="#br0" timeOffset="52412.77">931 16066 0,'0'0'0,"21"0"0,1-22 16,-1 22-16,-21-21 16,21 21 30,21 0-46</inkml:trace>
  <inkml:trace contextRef="#ctx0" brushRef="#br0" timeOffset="52857.94">2349 15621 0,'22'0'0,"-1"64"16,-21-43-16,0 21 15,0 0-15,0 64 16,-21-42-16,-1-1 0,-20 64 15,0 21 1,21-105-16,-1-1 0,1 22 16,21-43-16,-21 21 15,21-63 1</inkml:trace>
  <inkml:trace contextRef="#ctx0" brushRef="#br0" timeOffset="53160.22">2095 15812 0,'0'-43'16,"0"86"-16,0-149 0,0 63 0,0 1 15,0 0-15,43-22 16,41 43-16,-41 21 16,20 0-16,85 106 15,-42-21 1,-42-22-16,-22-21 0,43 107 15,-43-86-15,0 64 16,-20-63-16,-22-22 0,0 64 16,0-64-16,0 0 0,0 1 15,0-22-15,0 0 16,0-42 0,0 0-1,21 0-15,-21-22 0,21 1 0,21-43 16,-21 43-1</inkml:trace>
  <inkml:trace contextRef="#ctx0" brushRef="#br0" timeOffset="53379.09">3217 15388 0,'0'-21'0,"0"42"0,-21-42 0,0 21 16,-43 85-1,-20 105 1,63-126-16,-22 63 15,-20 63 1,42-147-16,-1 20 0,1 22 16,21-43-16,-21 43 15,21-64-15,0 0 0,21-21 16,0 0-16,43-21 16,-43 0-16,0 0 0,43-22 15</inkml:trace>
  <inkml:trace contextRef="#ctx0" brushRef="#br0" timeOffset="53774.86">3514 15748 0,'-22'0'16,"1"21"0,0 0-16,0 22 0,0-22 15,0 21-15,-1 1 0,-41 41 16,42-20-16,0 63 15,21-85-15,0 64 16,0-43 0,21-41-16,0-22 0,0 0 0,43 0 15,-22 0-15,64-22 16,21-62 0,-85 63-16,43-85 15,-85-42 1,0 105-16,-21 1 0,-43-43 15,-63 1 1,85 62-16,-1 22 16,-41 0-16,-43 22 15,106-1 1,-1 21-16,22-21 16,22 64-1,-1-64-15,85 0 16,-22-21-16</inkml:trace>
  <inkml:trace contextRef="#ctx0" brushRef="#br0" timeOffset="54225.61">4254 15473 0,'0'-21'0,"0"42"0,0-63 0,0 20 15,0 1-15,0 42 16,0 43-1,0-22-15,-21 1 16,0 41-16,21-41 0,-21 20 16,21 43-16,-21-64 15,-22 85-15,43-84 16,0-1-16,0 0 0,0 22 16,0-43-16,0 0 0,0 0 15,0 0-15,43-21 16,-22 0-16,64-63 15,-1-22 1,-63 64-16,22-21 0,20-22 16,22-42-1,-64 85 1,-21 42 0,0 1-16,0-1 0,0 0 0,-21 21 15,21 1-15,-21-22 16,21 0-16,-21 0 0,21 43 15,0-43-15,0 0 16,0 0 0,21-42-1,-21 0-15,0 0 16,21-1-16,-21 1 0</inkml:trace>
  <inkml:trace contextRef="#ctx0" brushRef="#br0" timeOffset="54379.33">4699 15642 0,'0'-42'0,"0"84"0,0-105 0,0 42 16,0-1-16,-21 1 16,0 21-16,-1 0 15,1 21-15,0 1 16,21-1 0</inkml:trace>
  <inkml:trace contextRef="#ctx0" brushRef="#br0" timeOffset="54564.22">4000 15769 0,'-21'21'31,"42"-42"-31,-42 64 16,42-43-1,1 0-15,-1 0 0,42-22 16,1 1-16,42 0 16,-43 0-16</inkml:trace>
  <inkml:trace contextRef="#ctx0" brushRef="#br0" timeOffset="55569.38">5228 16023 0,'-42'0'16,"84"0"-16,-105 0 0,41 21 0,-20-21 15,21 0-15,21-21 32,21 0-32,21 21 0,-20-21 15,-1 0-15,148-64 16,-21 22 0,22-43-1,-107 42 1,-63 43-16,0-21 0,0-1 15,-106-20 1,85 63 0,-85-21-16,22 42 15,62 0 1,-62 85 0,41 42-16,22 0 15,-42 85 1,20 21-1,43-148-15,-21-21 0,-21 211 16,42-190-16,-21 0 16,21 84-16,0 64 15,0-169-15,0 63 16,21-106-16,21 106 16,22-84-1,-43-43-15,64-42 16,-43 0-16,64-64 15,-64 43 1,64-43-16,-64 22 0,1-1 16,20-42-16,-42 43 15,-21-128-15,-84 1 32,41 126-32,-147-105 15,126 127-15,1-1 0,-64-41 16,63 62-16,-42-20 15,43 0-15,21 42 0,20-21 16,22-1 0,106-20-1,-63 21-15,20-21 16,-21 20-16,22 1 0,42-42 16,-43 20-16,1 1 15,63-64-15,-64 64 0,85-85 16,-105 85-1,-1-1-15,-21 22 16,-21 0-16,0 42 31,0 0-31,0 0 0,0 1 16,0-1-16,0 42 16,-21 1-16,21-43 15,0 0-15,0 0 0,0 22 16,0-22-16,0 0 15,21-42 1,0 0 0,-21-1-16</inkml:trace>
  <inkml:trace contextRef="#ctx0" brushRef="#br0" timeOffset="55727.91">6011 15727 0,'0'0'0,"0"-21"16,0 0-16,0-1 0,-21 22 31,0 0-31,0 0 0,21 22 31,0-1-31,21-21 16,0 21-16,0-21 0</inkml:trace>
  <inkml:trace contextRef="#ctx0" brushRef="#br0" timeOffset="56009.5">6477 15727 0,'0'0'0,"-21"0"16,0 0-16,-1 0 0,1 0 16,-21 0-16,21 21 0,0 0 15,-1 0-15,1 1 0,0 41 16,0-21-16,21 1 0,-21-1 15,21 22-15,0 41 16,0-83 0,63 20-16,-42-42 0,1 21 15,20-21-15,0 0 16,-21 0-16,43 0 0,-22-21 0,1 0 16,20 0-16,43-22 15,-43 22-15</inkml:trace>
  <inkml:trace contextRef="#ctx0" brushRef="#br0" timeOffset="56443.58">7133 15748 0,'0'-21'0,"0"42"0,0-63 0,0 21 0,-21 21 15,0 0-15,21-22 0,-21 22 16,-1 0-16,1 0 0,-42 43 16,42-22-16,-22 42 15,22-20-15,-21 63 16,42-64-16,-21 0 15,21 22-15,0 20 16,42-62 0,-21-22-1,43 0-15,-43-22 16,0 1-16,42-21 0,-41 21 16,41-85-1,1 0 1,-64 64-16,0-1 0,21 1 15,-21 21-15,0 0 0,0-43 16,0 85 0,0 1-1,0-1-15,0 21 0,-21-21 0,21 64 16,0-43-16,0-21 0,0 64 16,0 0-1,21-64-15,0 0 16,0-21-16,0 0 0,64 0 15,42-85 1,-85 64 0,22-42-16</inkml:trace>
  <inkml:trace contextRef="#ctx0" brushRef="#br0" timeOffset="56708.94">7874 15346 0,'0'-21'0,"0"42"0,0-63 16,0 20-16,0 1 0,-21 21 15,0 43 1,-1-22-16,1 0 0,-21 42 16,0 128-1,42-149-15,-22 64 16,1-64-16,21 1 0,-21 41 16,21-41-16,0 63 15,0-43 1,21-42-16,0-21 0,43 0 15,-43 0-15,85-42 16,21-22 0,-85 22-16,1 0 15,20-22-15</inkml:trace>
  <inkml:trace contextRef="#ctx0" brushRef="#br0" timeOffset="57625.62">8361 15685 0,'21'-22'15,"-148"149"-15,254-275 0,-148 191 0,42-65 31,-21 44-31,-21-1 16,21 0-16,-43 64 16,43-43-16,0 43 15,0-64-15,0 63 16,22-41 0,-1-43-16,0 0 0,42 0 15,86-43 1,-107 22-16,148-85 15,-147 64 1,-22 21-16,21 0 16,22-85-16,-64 85 15,-21 21 17,-1 21-32,1-21 0,0 21 15,0 0-15,0 22 16,21-1-16,-21 21 15,21-41-15,0 41 16,21-63-16,21 0 16,-21 0-16,64 0 15,-64-21-15,0 0 16,0-64 0,-21 0-1,-21 64-15,-21-21 16,0 0-16,20-1 15,22 22 1,85-21 0,63 42-1,-105-21-15,20 21 16,43 0 0,-64 0-16,85 21 0,-84-21 15,20 63 1,-42 22-1,0-43-15,-21 43 16,0-43 0,0 1-16,0-22 0,0 42 15,0-42 1,-21-21-16,0 22 16,0-22-1,21-22-15,-21 1 0,21 0 16,0 0-16,0-64 15,21 43-15,64-64 16,-43 64 0,0-1-16,1 1 0,20 0 15,-21-1-15,64-20 0,-63 21 16,20 20-16,1 1 16,-22 21-16,21 85 15,-41 84 1,-22-126-16,-22 105 15,-62 21 1,41-84 0,22-43-1,0-42-15,0-21 16,21 0-16,-21 0 16,0-1-16,21 1 0</inkml:trace>
  <inkml:trace contextRef="#ctx0" brushRef="#br0" timeOffset="57817.54">9356 15007 0,'0'0'0,"-22"0"16,1 0-16,0 0 0,0 0 15,0 0-15,0 0 16,-1 21 31,1-21-47</inkml:trace>
  <inkml:trace contextRef="#ctx0" brushRef="#br0" timeOffset="58022.43">7789 15494 0,'-21'0'0,"42"0"0,-63 21 0,21-21 16,42 0-16,0 0 15,21 0-15,43-21 0,63-21 32,-84 42-32,105-43 15,64-20 1,-170 42-16,1 21 0</inkml:trace>
  <inkml:trace contextRef="#ctx0" brushRef="#br0" timeOffset="60756.37">9038 2985 0,'-21'0'94,"0"0"-63,0 0-15,21-22 0,0 1-1</inkml:trace>
  <inkml:trace contextRef="#ctx0" brushRef="#br0" timeOffset="61221.95">8721 2921 0,'0'0'0,"-43"0"16,22 0-16,0 0 16,0 0-16,0 0 15,-1 0-15,1 0 16,42 0 46,1 0-62,-1 0 16,0 0-16,0 0 0,0 0 16,64 0-16,-22 0 15,-20 0-15,84 0 16,-43 0-16,-20 0 0,63-21 15,-42 21-15,126 0 16,-20 0 0,-128-21-16,-20 21 0,62 0 15,-62 0-15,20 0 16,-42 0-16,1 0 0,-1 0 16,-21-21 62,-21 21-63,21-22-15,-22 22 16,22-21-16</inkml:trace>
  <inkml:trace contextRef="#ctx0" brushRef="#br0" timeOffset="61826.63">9758 2540 0,'0'0'0,"-21"-21"15,21 0-15,-22 21 16,22-21-16,-21 21 15,21 21 32,0 0-47,0 0 0,0 0 16,64 22-16,-43-22 16,0 0-16,43 21 0,-22-21 15,106 43 1,-106-64-16,1 0 0,41 21 15,-41-21-15,41 0 16,-62 0-16,20 0 16,-21 0-1,-21 21 17,-21-21-17,21 21-15,-21 1 16,0-22-16,-1 21 0,-83 21 15,62-21-15,-41 22 16,20-22-16,22 0 16,-64 21-16,42-21 15,22 22-15,-21-22 0,20 0 0,1 0 16,-22 22-16,43-43 0,-21 21 16,42 0-16,-21-21 15,0 0-15,21-21 47,21 0-31,-21-1-1,0 1-15</inkml:trace>
  <inkml:trace contextRef="#ctx0" brushRef="#br0" timeOffset="63901.23">9271 2858 0,'0'0'0,"-21"0"16,0 0-16,-1 0 16,1 0-16,0 0 0,-21 0 15,21 0-15,-1 0 0,-62 0 16,63 0-16,-22 0 0,1 0 16,0 0-16,-1 21 0,-20-21 15,-85 0 1,126 21-16,1-21 0,-21 0 15,21 0 1,21 21 15,21-21-15,0 0-16,0 0 0,0 0 16,106 0-16,-63 0 15,126 0 1,-105 0-16,-21 0 0,20 0 15,-20 0-15,169-21 16,-149 21-16,1 0 0,0 0 16,-1 0-16,128-21 15,-170 21-15,22 0 0,-43 0 0,42 0 16,-20 0 0,-64 0 77,-1 0-61,22-21-17,-21 21 1,0 0-1,0 0-15,0 0 16,0 0-16,-22 0 16,22-22-16,-64 22 15,64 0-15,-21 0 16,21 0-16,0-21 0,-22 21 16,43-21-1,-21 21-15,0-21 0,0 21 16,21-21-16,-21 21 0,-1 0 15,1-21-15,-21 21 16,42-22-16,-21 22 16,0 0-1,21-21-15,21 21 63,0 0-48,0 21-15,0-21 16,0 0-16,1 22 16,-1-22-16,0 0 0,0 0 15,0 0-15,0 0 0,22 0 16,-22 21-16,85-21 16,-64 21-16,0-21 0,1 0 15,-22 0-15,21 21 0,43-21 16,-22 21-1,-41-21-15,-1 0 16,-21 21-16,21-21 16,-42 0 62,0 0-78,-1 22 15,1-22-15,0 0 16,21 21-16,-21-21 0,-21 21 16,20 0-16,-20 21 15,0-42-15,21 22 0,-43 20 16,22-21-16,-1-21 0,-20 42 16,21-20-16,-22-1 15,43 0-15,0-21 0,-64 42 16,64-42-16,0 21 15,0-21-15,-1 0 16,22 22-16,-21-22 31,21-22 1,0 1-17,21 21-15,1 0 0,-1-21 16,0 21-16,0-21 15,21 0-15,-20 21 0,41-43 16,43 1 0,-64 42-16,1-21 0,41-21 15,-63 42-15,22-22 0,20 1 16,-42 21-16,22-21 16,-1 21-1,-21-21 1,0 0-1,1 21 1,-1 0 15,-21-21-31,0-1 110,0 1-79,-21 21-31,-1 0 16,1-21-16,0 21 15,0-21-15,0 21 0,0 0 0,-22-21 16,-63 0-1,64-1-15,21 22 16,-64-21-16,64 21 16,-42-21-16,20 21 0,22-21 15,-42 0-15,41 0 16,1-1 0,21 1-16,-21 21 15,21-21 1,-21 21-16,0 0 140</inkml:trace>
  <inkml:trace contextRef="#ctx0" brushRef="#br1" timeOffset="69628.39">10901 1609 0,'0'-21'31,"21"-1"-31,-21 1 16,21 21-16,-21-21 0,0 0 15,0-21 1,0 20-16,-21 22 16,-21-42-16,20 42 0,-41-21 15,42 21-15,0 0 16,-64 21-16,0 21 16,64 1-1,-21-22-15,21 64 0,21-43 16,-22 85-1,22-85-15,0 43 16,0-43-16,43 43 16,-22-64-16,21-21 15,-21 0-15,22 0 0,-22 0 0,21 0 16,106-63 0,-126 20-16,105-63 15,-22-42 1,-83 85-16,20 20 0,21-126 15,-20 42 1,-22 85-16,0-22 16,-21 1-16,21-43 0,-21-21 15,0 106 1,0 0-16,0-1 0,0 86 16,-21-22-1,21 1-15,-21 62 0,0-41 16,0 63-16,-1-64 15,1-20-15,0 126 16,0-127-16,21 85 16,0-21-1,0-85-15,0 1 16,21-22-16,0 0 16,22-22-1,-22 22-15</inkml:trace>
  <inkml:trace contextRef="#ctx0" brushRef="#br1" timeOffset="70030.17">11472 1588 0,'0'0'0,"0"-22"0,0 1 16,0-21-16,0 21 15,0 0-15,0-1 0,0 1 16,43 0-1,-22 21-15,21-21 16,0 21-16,-20 0 0,41 21 16,-21 21-1,-20-20-15,-1-1 0,0 42 16,-21-20-16,0-22 0,0 42 16,0-20-16,0-22 0,-21 21 15,0-21-15,-22 22 16,22-43-16,0 0 15,0 0-15,21-22 16,0-62 0,0 41-1,0 22-15,0-21 0,21 21 0,-21-22 16,42 1-16,-42 21 0,64-43 16,-43 43-1,64 0 1,-1 0-1,-63 21-15,1 0 0</inkml:trace>
  <inkml:trace contextRef="#ctx0" brushRef="#br1" timeOffset="70240.42">12298 1418 0,'0'0'0,"-21"21"0,21 1 0,-22-1 0,1 21 16,-21 43-1,42-64-15,0 0 16,-21 21-16,0-20 16,21 41-16,0-84 47,21 0-47,0 21 0</inkml:trace>
  <inkml:trace contextRef="#ctx0" brushRef="#br1" timeOffset="70598.22">12382 1122 0,'0'-21'0,"0"42"0,0-63 0,-21 20 16,0 22-16,0 0 0,0 0 16,0 22-16,-1-1 0,1-21 15,0 21-15,-21 64 16,42-43-1,0-21-15,21 0 16,21-21-16,43 0 16,-64 0-1,64-21-15,-64 0 0,0 21 16,-21-42-16,0 20 16,0-20-16,0 21 15,-21 0-15,0 0 0,0-1 16,-64 22-1,0 0 1,64 22-16,0-1 0,21 21 16,0 0-16,0 22 15,63 21 1,-41-64-16,-1 0 0</inkml:trace>
  <inkml:trace contextRef="#ctx0" brushRef="#br1" timeOffset="70874.06">12658 1355 0,'0'0'15,"-22"0"-15,22 21 32,0 0-17,0 0-15,0 22 16,0-22-16,0 21 0,0 0 15,0 43 1,0-64-16,0 43 16,0-43-16,0 0 15,0-42 17,22 0-32,-1 0 0,0-22 15</inkml:trace>
  <inkml:trace contextRef="#ctx0" brushRef="#br1" timeOffset="71091.94">12912 1312 0,'0'-21'16,"0"42"-16,-22-21 31,1 0-31,0 22 0,0-1 0,0 0 16,-22 42-1,-20 43-15,63-85 16,-21 22-16,-22-1 15,22 43 1,21-64-16,0 0 0,21-21 16,1 0-1,-1 0-15,0-21 0,21 0 16</inkml:trace>
  <inkml:trace contextRef="#ctx0" brushRef="#br1" timeOffset="71448.73">13039 1524 0,'0'0'0,"21"0"0,0 0 0,0 0 16,-21-21-16,42 21 0,22-42 16,-22 42-1,1-22-15,-22 1 0,0 21 16,0-21-1,-21 0-15,0 0 16,-21 21 0,-21 0-16,-43 21 15,64 0-15,-43 21 16,43-20-16,0-1 0,0 21 16,0-21-16,21 0 0,0 1 0,0 41 15,0-21 1,0-20-16,21-1 0,21 0 15,0-21-15,-20 0 16,-1 0-16,21 0 0,-21 0 0,85-21 16,-85 21-16,0-21 15</inkml:trace>
  <inkml:trace contextRef="#ctx0" brushRef="#br1" timeOffset="71826.5">13589 1312 0,'0'0'0,"0"-21"0,0 0 16,21 0-16,0 21 16,0 0-1,1 0-15,-1 0 0,21 21 16,-42 0-16,42 22 16,-20-22-16,-1 0 0,0 42 15,-21-41-15,0 83 16,-21-20-1,21-64-15,-85 43 16,64-64 0,0 0-1,21-21-15,0-1 16,0 1-16,0 0 16,0-21-16,42-1 0,-42 22 15,42-42 1,-42 42-16,64-85 15,-43 85-15,43-43 16,20 1 0,-41 63-1</inkml:trace>
  <inkml:trace contextRef="#ctx0" brushRef="#br1" timeOffset="72111.35">14245 1545 0,'21'0'0,"0"0"15,1 0-15,-1-21 16,0 0-16,0 21 16,-21-42-16,0 20 15,-21 22 1,0 0-1,0 0-15,-22 0 0,1 22 16,21-1 0,0-21-16,21 21 15,21-21 1,0 0-16,0 0 16,0 0-16</inkml:trace>
  <inkml:trace contextRef="#ctx0" brushRef="#br1" timeOffset="72642.05">15198 1355 0,'0'0'16,"0"-21"-1,0-1-15,21 22 16,0-21-16,0 21 0,0-21 16,0 0-16,1 0 0,-1 21 15,0-21-15,0-1 0,0-20 16,-21 0 0,-21 42-16,-64-21 15,43 21-15,0 0 16,-1 21-16,1-21 0,-43 63 15,64-42-15,0 1 0,21 20 16,0 43 0,64-43-1,-22-21 1,21 43-16,-41-43 16,-1 0-16,0 21 0,-21 22 15,0-43 1,-21 0-16,-43 21 15,22-42-15,-43 22 16,22-22-16,20 0 0,1 0 0,-43 0 16,43 0-16,0-22 15,-1 22-15,22-42 16,0 21-16,21 0 0,0 0 16,0-43-1,21 64-15,0-21 0,22-21 16</inkml:trace>
  <inkml:trace contextRef="#ctx0" brushRef="#br1" timeOffset="73260.69">15600 1291 0,'0'0'0,"0"21"0,0 1 15,0-1-15,0 0 0,-21 0 16,-1 0-16,22 0 0,-21 1 16,21-1-16,-21 21 0,0 0 15,-21 22 1,42-43-16,-22 0 0,22 0 16,22-42 15,-1 0-16,0 0-15,0 21 0,43-85 16,-43 64-16,0 0 0,-21 0 16,21 0-16,0-1 0,0 1 15,22 0-15,-22 21 16,-21 21 0,0 0-1,0 1-15,0-1 0,0 0 16,0 42-1,0 22 1,21-64-16,0 0 16,0-21-16,43 22 15,-22-22-15,-21 0 0,1-22 16,20 1-16,43-21 16,-64 21-16,42-64 15,-20-63 1,-43 127-16,0-43 15,0 43-15,-64-42 16,22 63 0,21 0-16,-1 0 15,-41 63-15,21-21 16,42-20 0,0 20-1,21-21-15</inkml:trace>
  <inkml:trace contextRef="#ctx0" brushRef="#br1" timeOffset="73484.56">16489 1291 0,'0'0'16,"-21"21"-16,-1 1 0,22-1 0,-21 21 15,21-21-15,-21 0 0,0 1 0,21-1 16,0 21-16,-42 0 16,20-20-1,22-44 17</inkml:trace>
  <inkml:trace contextRef="#ctx0" brushRef="#br1" timeOffset="73664.46">16468 1016 0,'0'-21'0,"0"42"0,-22-42 16,1 21 0,21 21-1,0 0 1,21-21 15</inkml:trace>
  <inkml:trace contextRef="#ctx0" brushRef="#br1" timeOffset="73943.3">16997 762 0,'0'-21'0,"0"42"0,0-63 16,-21 63 15,-1 0-31,22 0 16,-21 22-16,0-22 0,-21 127 15,-1-85-15,22-20 16,0 20-16,0-20 0,0-1 0,0 43 16,-22 42-1,43-64 1,0-42-1,21-21-15,1 0 0,20 0 16,-21 0-16,0-21 16,0 21-16,1-21 0</inkml:trace>
  <inkml:trace contextRef="#ctx0" brushRef="#br1" timeOffset="74122.71">16637 1185 0,'0'0'0,"21"0"47,0 0-47,0 0 0,22 0 16,-22 0-16,21 0 0,43 0 16,0-21-16</inkml:trace>
  <inkml:trace contextRef="#ctx0" brushRef="#br1" timeOffset="74373.58">17399 1058 0,'-21'-21'15,"-64"21"1,64 0-16,0 0 0,0 0 16,-43 43-16,43-22 15,0 21 1,0 0-16,-22 22 0,43-22 15,0-21-15,0 1 16,0-1-16,0 21 16,0-21-16,0 22 15,43-43 1,-22 0-16,21 0 0,64 0 16,-64 0-16,64-43 15</inkml:trace>
  <inkml:trace contextRef="#ctx0" brushRef="#br1" timeOffset="74825.31">17843 699 0,'0'-22'16,"0"44"-16,0-65 0,-21 43 16,0 21-16,0 1 15,21 20-15,-21-21 16,0 21-16,-1 22 0,22-22 15,-21 22-15,0-22 0,21 0 0,-21 22 16,0 105 0,-22-84-1,43-64-15,-21 0 0,0 0 16,0-21 0,0 0-16,21-21 15,0 0 1,0 0-16,0-21 15,21 20-15,64-83 16,-64 83-16,85-62 16,-1 41-1,-83 43 1,41 0-16,-21 43 16,-42 63-1,0-22 1,0-63-16,0 43 15,-21-43-15,0 0 16,0-21-16,0 0 0,-22 0 16,22 0-1</inkml:trace>
  <inkml:trace contextRef="#ctx0" brushRef="#br1" timeOffset="75274.05">18330 720 0,'0'-21'0,"0"42"0,21-64 31,22 43-31,41 0 16,-41 0-16,20 0 15,43 0-15,-42 0 0,84 0 16,-21 0 0,-148 0 15,-43 0-31</inkml:trace>
  <inkml:trace contextRef="#ctx0" brushRef="#br1" timeOffset="75509.92">18627 804 0,'-22'22'0,"44"-44"0,-44 86 0,1-22 16,0 22-16,21-22 0,-21 0 15,0 1-15,0-1 0,-1 0 0,-20 22 16,21-22-16,-21 43 16,-22-22-1,85-63 17,22 0-17,-22 0-15,0-21 16</inkml:trace>
  <inkml:trace contextRef="#ctx0" brushRef="#br1" timeOffset="75891.21">18817 1122 0,'42'-21'0,"-84"42"0,106-63 15,-64 20-15,21 22 0,-21-21 16,21 0-16,-21 42 16,-64 43-1,1 20 1,42-62-16,0-1 0,-1 21 15,22-21-15,0 0 0,0 22 16,0-22-16,0 21 16,22-21-16,-1-21 15,21 0-15,43 0 16,-43 0-16,-21 0 16,85-21-1,-64-42 1,-42 42-16,0-64 15,0 64-15,-21-43 16,0 43-16,-42-42 16,41 63-16,-62 0 15,41 0 1,43 21-16,0 0 16,0 0-16,64 0 15,-43-21-15,0 0 16</inkml:trace>
  <inkml:trace contextRef="#ctx0" brushRef="#br1" timeOffset="76140.58">19833 847 0,'0'-21'16,"0"42"-16,0-64 0,0 22 0,-21 21 15,0 0 1,-22 0-16,22 21 0,0 22 0,-21-22 15,-1 21-15,-62 106 16,-1-21 0,85-84-16,-43 126 15,64-148 1,0 0-16,21 1 0,0-1 16,1-21-16,62 0 15,-41 0-15,-1 0 0,43-21 16,-43 21-16</inkml:trace>
  <inkml:trace contextRef="#ctx0" brushRef="#br1" timeOffset="76424.42">20108 783 0,'0'-21'0,"0"42"0,21-63 0,-21 21 15,22 21-15,-1 0 16,0 0-16,0 21 15,21-21-15,-20 42 0,20-21 16,-21 22-16,43 63 16,-22-64-16,21 106 15,-63-106-15,0 1 0,0-1 0,0 0 16,-21 1-16,-85 20 16,85-42-16,-63 1 15,41-22-15,-63 21 16,85-21-16,-21-21 15,42-22 1</inkml:trace>
  <inkml:trace contextRef="#ctx0" brushRef="#br1" timeOffset="76907.14">21124 1291 0,'21'0'16,"-21"-21"-1,22 21-15,-1-21 0,-21 0 0,21 0 16,0-1-1,-21-20 1,0 21-16,-21 21 16,-21 0-1,20 0-15,1 0 0,21 21 16,-21 21 0,21-20-1,0-1-15,21-21 16,0 0-16,22 0 0</inkml:trace>
  <inkml:trace contextRef="#ctx0" brushRef="#br1" timeOffset="77396.94">22034 1058 0,'22'-21'0,"-44"42"0,65-63 15,-43 0-15,0 21 0,0-1 16,0 1-16,0-21 0,0 21 15,-21 21 1,-1 0-16,-20 0 0,21 0 16,-21 21-16,20 0 0,-105 64 15,85-64-15,-43 64 16,43-43-16,-43 64 16,64-85-16,0 42 15,0-41-15,21 41 16,21-42-16,43-21 15,41 0 1,-62 0-16,63-42 16,-22-22-1,-63 22-15,43-64 16,-22 0 0,-42 64-16,0 0 15,0-1 1,0 86-1,0-22 1,0 21-16,-42 85 16,42-84-16,0-22 15,0 21-15,0-21 0,0 43 16,21-22 0,0-42-16,22 0 15,-22 0-15,21-42 16,-21 21-16</inkml:trace>
  <inkml:trace contextRef="#ctx0" brushRef="#br1" timeOffset="77637.33">22394 699 0,'21'-43'16,"-42"86"-16,42-128 0,1 64 0,-22-43 16,-22 85 15,1 1-31,21 20 0,-21 0 15,0 1-15,0 84 16,-22 42 0,22-127-16,21 1 0,-21 41 15,21-41-15,-21 41 16,21-63-16,0 1 16,21-22-1,0 0-15,0-22 16</inkml:trace>
  <inkml:trace contextRef="#ctx0" brushRef="#br1" timeOffset="77981.32">22521 1122 0,'21'0'15,"1"0"1,-22-21-16,21 21 0,0 0 15,0-21-15,0 21 0,0-22 16,1 22-16,41-42 16,-42 21-16,0 0 15,-42 21 1,-21 0 0,21 21-16,0 0 0,-22 0 0,1 22 15,0-1-15,20-21 0,1 0 16,0 0-16,0 43 15,21-43-15,0 0 0,0 0 16,0 1-16,21-22 16,0 0-16,0 21 0,43-21 15,-22 0 1,64 0-16,-85-21 16,22-1-16</inkml:trace>
  <inkml:trace contextRef="#ctx0" brushRef="#br1" timeOffset="78323.84">23029 1016 0,'0'-21'0,"0"42"0,0-63 0,0 21 16,43-43-1,-22 64 1,21 21 0,-21 0-16,0 22 15,-21-1-15,22-21 0,-22 22 0,42 20 16,-42 22-1,0-43-15,0 22 16,0-43-16,0 0 16,-21-21-16,0 0 15,-1 0 1,22-21 0,0-22-16,0 22 15,0-21-15,22 21 16,20-85-16,-21 64 15,21-22 1,-20 22-16,62-64 16,-41 64-16,-22 20 0,21-20 15</inkml:trace>
  <inkml:trace contextRef="#ctx0" brushRef="#br1" timeOffset="78545.75">23791 572 0,'-63'63'16,"126"-126"-16,-84 84 0,0-21 0,-43 84 15,-20 22 1,63-63-16,-22 105 16,43-106-16,-21 43 15,0-64-15,21 85 16,0-85-16,0 21 16,0-21-1,0 22-15,21-43 31,0 0-31,0-21 16,1 21-16</inkml:trace>
  <inkml:trace contextRef="#ctx0" brushRef="#br1" timeOffset="78725.64">23516 931 0,'-21'0'0,"42"0"0,-63 0 15,63 0 17,0 0-32,0 0 0,0 0 15,85 0-15,-21 0 16</inkml:trace>
  <inkml:trace contextRef="#ctx0" brushRef="#br1" timeOffset="78972.02">24342 783 0,'0'0'0,"-22"0"15,1 0-15,0 21 0,0-21 16,0 22-16,-64 105 16,22-43-1,41-41-15,-20 41 16,21-41-16,21-22 0,0 21 15,0 0 1,0-20-16,21-1 0,21-21 16,-20 0-16,20 0 15,-21 0-15,21 0 16,-20 0-16</inkml:trace>
  <inkml:trace contextRef="#ctx0" brushRef="#br1" timeOffset="79208.89">24617 889 0,'0'42'0,"0"-84"0,0 106 0,0-22 0,0 0 15,0 1-15,0-1 0,0-21 16,0 21-16,-21 43 15,-1-43-15,-20 1 16,21-22-16,-43 0 16,43-21-1,-21 21-15,21-21 0</inkml:trace>
  <inkml:trace contextRef="#ctx0" brushRef="#br1" timeOffset="80249.61">11790 2180 0,'0'-21'0,"0"42"0,21-42 16,-21 0-16,0 0 15,-21 21 17,0 0-32,-1 0 15,22 21-15,-21 0 0,0 0 16,0 0-16,0 22 0,0-1 16,-1 22-16,22-43 15,-42 106 1,42-106-16,0 0 0,0 0 15,0 0-15,21 1 16,0-22-16,22 0 16,41-43-1,-62 22-15,41-42 16,-42 41-16,-21-20 0,21 21 16,-21 0-16,22-22 0,-22-41 15,0 20 1,0 43-16,0 0 0,0 0 15,-22-22-15,1 43 0,-21 0 16,0 22 0,20-1-16,1 0 15,0 21-15,21 1 16,0 20 0,21-63-1</inkml:trace>
  <inkml:trace contextRef="#ctx0" brushRef="#br1" timeOffset="80532.53">12298 2096 0,'0'0'0,"0"21"46,0 0-46,0 0 0,0 0 0,-43 22 16,43-22-16,-21 21 16,0-21-16,0 0 0,0 22 0,0-1 15,-1-21-15,22 0 0,-21 1 16,21-1-16,-21-21 16,42-21 15,0 21-31,-21-22 0,22 1 15,-1 0-15,0 0 0</inkml:trace>
  <inkml:trace contextRef="#ctx0" brushRef="#br1" timeOffset="80872.37">12531 2032 0,'-85'85'31,"64"-64"-31,-22 0 0,22 0 0,-42 0 16,42 1-16,-43-1 16,43-21-16,0 0 15,0 21-15,42-21 47,0 21-47,0 0 16,0 0-16,0-21 15,-21 22-15,0-1 0,22 0 16,-22 0-16,21 0 16,0-21-1,-21 21-15,21-21 0,0 0 16,0 0 0,1 0-16,-1-21 15,0 21-15</inkml:trace>
  <inkml:trace contextRef="#ctx0" brushRef="#br1" timeOffset="81405.21">12763 2244 0,'0'0'15,"22"21"1,-1-21-16,0 0 0,0 0 16,0 0-16,43 0 15,-43 0-15,21 0 0,22 0 16,-22 0-16,85 0 16,-85 0-16,-20 0 0,62 0 15,-20-21 1,-64 0-1,-21 21 1,-1 0-16,-20 0 0,21-22 16,-21 22-16,20 0 15,-20 0-15,63 0 47,0 0-47,1 0 0,-1 0 16,0 0-16,0 0 15,0 22-15,0-1 16,-21 0 0,0 0-16,0 0 15,-21-21-15,0 21 0,-21 22 16,21-43-16,-1 21 0,-41 21 16,21-42-16,20 21 0,-41 1 15,42-22-15,0 21 16</inkml:trace>
  <inkml:trace contextRef="#ctx0" brushRef="#br1" timeOffset="82255.28">14309 2307 0,'21'-42'31,"0"42"-31,0-21 0,-21 0 16,0-1 0,0 1-16,0 0 15,0 0-15,-21 0 0,0 21 16,0 0-16,-43 0 15,22 0-15,21 0 0,-43 21 16,22-21-16,-22 42 16,43-21-16,-21 1 15,-1 41-15,22-42 0,0 22 16,0-1-16,21 0 16,0 22-16,0-43 15,0 21 1,63-42-16,-41 0 15,-1 0-15,42-21 16,-20 21-16,41-42 16,-41 21-16,-1-1 0,21-41 15,-20 42-15,-22 0 0,21-1 16,-21 1-16,-21-21 0,0 21 0,0-22 16,0 22-16,0 0 15,-21 42 1,0-21-1,21 21-15,0 1 0,-42 41 16,42-42-16,-21 43 16,21-43-16,0 0 15,0 0-15,42-21 16,-21 0-16,21 0 16,-20 0-16,-1 0 15</inkml:trace>
  <inkml:trace contextRef="#ctx0" brushRef="#br1" timeOffset="82506.14">14901 2159 0,'0'0'15,"21"-21"-15,-21 0 0,0 0 16,-21 21 0,0 0-16,0 0 15,0 0-15,0 21 0,-43 21 16,22 22-1,21-43-15,-1 21 16,22-21-16,-21 22 16,21-22-16,0 0 15,0 21-15,21-42 16,1 21-16,-1-21 16,42 0-16,-42 0 15,64-42-15</inkml:trace>
  <inkml:trace contextRef="#ctx0" brushRef="#br1" timeOffset="82771">15388 2117 0,'-21'0'16,"0"0"-16,0 0 15,-1 21-15,1-21 0,-21 21 16,21 0-16,0 0 0,-43 22 15,43-22-15,0 0 0,-22 43 16,22-43-16,0 42 16,21-42-16,0 22 15,0-22-15,21-21 16,0 0-16,64 0 16,-64 0-16,22 0 15,-22 0-15,0 0 16,21-21-16,-21 0 0</inkml:trace>
  <inkml:trace contextRef="#ctx0" brushRef="#br1" timeOffset="83198.27">15684 2265 0,'0'0'0,"0"21"15,0 0-15,22-21 32,-1 0-32,0 0 0,0 0 0,0 0 15,0 0-15,1-21 16,-1 21-16,0-21 0,0 21 16,0-21-16,0 0 0,1-1 15,-22 1 1,0 0-16,-22 21 15,1 0-15,0 0 16,0 0-16,-21 21 16,20 0-16,-20 1 0,21-1 15,0 0-15,0 42 16,-1-41-16,22-1 0,0 21 16,0 0-1,22-42-15,-1 0 0,42 0 16,-42 0-1,22 0-15,-1 0 0,-21 0 0,22 0 16,20-42-16,1 21 16,-22 0-16,-21 0 0,21-1 15</inkml:trace>
  <inkml:trace contextRef="#ctx0" brushRef="#br1" timeOffset="83490.61">16298 2180 0,'21'-42'31,"-42"127"-31,42-149 15,-42 85-15,42-21 0,-42 64 0,21-43 16,-21 42 0,0-20-16,-21 105 15,20-106-15,1 64 16,0-64-16,-42 128 16,63-128-16,-22 0 0,1 22 0,-21 21 15,0-1 1,42-41-16,-22-22 0,1 21 0,21 0 15,-21-20 1,21-44 0,0 1-1,21-21-15,-21 21 0,21-22 16,22-20-16,-22 21 16,0-1-16,0-20 0</inkml:trace>
  <inkml:trace contextRef="#ctx0" brushRef="#br1" timeOffset="83787.44">16277 2286 0,'0'0'0,"0"-42"0,0-1 16,0 22-16,0-21 15,21 42-15,0-21 0,1 21 16,-1 0-16,0 0 0,21 0 16,1 0-16,20 0 15,-42 0-15,64 63 16,-64-42-16,-21 43 15,0-43-15,0 43 16,-21-43-16,-64 42 16,64-63-1,-42 21-15,41-21 0,-62 0 16,63 0 0,21-21-1,0 0-15,21 21 16,21-42-16,-21 21 15,22 21-15</inkml:trace>
  <inkml:trace contextRef="#ctx0" brushRef="#br1" timeOffset="84042.3">17060 1947 0,'-21'22'15,"21"-1"-15,-21 0 0,-21 42 16,42-20-16,-22-22 0,22 21 16,-21-21-16,0 22 15,0 20-15,21-20 0,0-22 16,-21 42-16,21-42 16,0 1-16,0 20 0,21-42 15,0 0 1,21 0-1,22-64-15,-43 43 16</inkml:trace>
  <inkml:trace contextRef="#ctx0" brushRef="#br1" timeOffset="84248.18">16870 2138 0,'-21'0'16,"42"0"-16,-42 21 31,42-21-31,0 0 16,0 0-16,0 0 0,0 0 15,43 0-15,-43 0 0,85 0 16,-85 0-16,64 0 16,-43-21-1,0 21-15</inkml:trace>
  <inkml:trace contextRef="#ctx0" brushRef="#br1" timeOffset="84508.54">17928 1969 0,'-21'0'0,"0"0"16,0 0-16,-1 0 0,1 0 15,0 21-15,0-21 0,-43 42 16,43-21-16,0 0 0,-42 22 15,20-22-15,22 0 0,-21 43 16,42-43-16,0 0 0,0 0 16,0 0-16,0 0 0,0 22 15,63-22 1,64-21 0,-84 0-1,41-21-15</inkml:trace>
  <inkml:trace contextRef="#ctx0" brushRef="#br1" timeOffset="84770.39">18330 1884 0,'0'0'0,"21"0"16,1 21-16,-1 0 15,0 0-15,0 43 16,0-43-16,-21 0 0,0 43 16,0-43-16,0 0 15,-21 43-15,0-43 0,-21 0 16,20 0-16,1 0 16,-21 0-16,-22 1 0,22-1 0,0-21 15,-22 21-15,43-21 16,0 21-16</inkml:trace>
  <inkml:trace contextRef="#ctx0" brushRef="#br1" timeOffset="85593.44">11578 3027 0,'0'0'0,"0"-21"16,21 21-16,-21-21 0,0-1 15,0 1 1,-21 21 0,0 0-16,0 0 0,0 0 15,-22 0-15,22 0 0,0 0 16,-43 43-16,43-22 16,-21 21-16,0-21 15,20 22-15,1 20 0,0-21 16,21 64-16,0-85 15,0 43-15,21-43 16,64 43 0,-43-43-16,-21-21 0,22 0 15,-1 0-15,85 0 16,-63 0-16</inkml:trace>
  <inkml:trace contextRef="#ctx0" brushRef="#br1" timeOffset="86485.16">12234 3090 0,'0'-21'0,"0"42"0,0-63 16,-21 42-16,0 0 0,0 0 15,-22 0-15,22 0 0,-21 0 16,0 0-16,20 21 0,-41 43 16,42-22-16,-43 64 15,43-21 1,0-22-16,21-42 15,0 64-15,0-64 16,21-21 0,0 0-16,43 0 15,-43 0-15,64-42 16,-43 21-16,21-22 16,-41 22-16,20 0 0,-21 0 0,21-43 15,-20 22-15,-1-22 16,-21 43-16,0-42 15,0 42-15,-21 63 32,-1-21-32,22 0 15,-21 0-15,21 43 0,0-43 16,0 21-16,0-20 0,0-1 16,0 0-16,0 21 0,0-21 15,21-21-15,1 0 16,-1 0-16,42 0 0,-42 0 15,64-21-15,-43 21 16,1-42-16,-22 21 16,21 0-16,1-64 15,-22 0 1,-21 64-16,0-42 16,0 41-16,0 44 31,0-1-31,0 0 0,-21 42 15,-1-41-15,22 41 16,0-42-16,0 0 0,0 64 16,0-64-16,-21 0 15,21 1-15,0-1 16,-21-21 0,21-21 15,0-1-31,0 1 15,0 0-15,0-21 0,0 21 16,0-1-16,0-20 0,21-21 0,0 41 16,22-41-1,-22 42-15,21 0 0,22 21 16,-43-22-16,64 22 16,-64 0-16,21 22 0,0 20 15,-20 0-15,-1-21 0,0 64 16,-21-64-16,0 43 15,-21-43-15,-22 42 16,22-41-16,-21-1 16,21 0-16,0-21 15</inkml:trace>
  <inkml:trace contextRef="#ctx0" brushRef="#br1" timeOffset="86774.54">13568 3090 0,'-43'-21'15,"22"21"1,0 0-16,21 21 0,-21 1 0,-21 20 15,20-21-15,1 0 16,0 64-16,0-64 0,-21 43 16,20-22-16,22-21 0,0 43 15,0-43-15,0 0 16,0 0-16,0 0 0,22-21 16,-1 0-16,0 0 15,64 0-15,-43 0 16,-21-21-16,43 0 0</inkml:trace>
  <inkml:trace contextRef="#ctx0" brushRef="#br1" timeOffset="87422.69">13864 3302 0,'0'0'0,"21"0"32,0 0-17,1 0-15,-1-21 16,0 21-16,0-21 0,-21 0 16,21-1-16,0 1 0,-21 0 15,0 0-15,0 0 16,-21 21-1,0 0 1,0 0-16,-21 42 0,20-21 16,1 0-16,-21 64 15,21-21 1,0-43-16,21 0 0,0 21 0,-22 1 16,22-22-16,0 0 15,0 0-15,22-21 16,-1 0-16,0 0 0,42 0 15,1-21 1,-43 21-16,21-21 0,43-43 16,0-20-1,-64 41-15,64-63 16,-64 64 0,0 0-16,21-22 0,22-20 15,-64 62-15,0 1 16,21 21-1,-42 0-15,0 21 16,-22 43-16,22-43 16,21 21-16,-21 1 0,0-1 15,0 0-15,-1 64 16,1-63-16,21-1 0,-21 21 16,21-20-1,0-22-15,42-21 16,1 0-16,-1 0 15,0 0-15,85-42 16</inkml:trace>
  <inkml:trace contextRef="#ctx0" brushRef="#br1" timeOffset="87936.4">15092 3281 0,'-21'0'0,"42"0"0,-64 0 16,22 0-16,42 0 31,22 0-15,-22-21-16,21 21 0,22 0 15,63-21 1,-85-1-16,0 22 0,-20 0 15,20 0-15,0-21 0,1 21 16,-22-21-16,0 21 0,0 0 16,-21-21-16,0 0 15,0 0-15,-63 21 16,41-22 0,-20 22-16,0 0 15,-1 0-15,22 0 16,42 0 15,1 0-31,20 0 16,-21 0-16,21 0 15,-20 22-15,-1-1 16,-21 0-16,0 21 16,-43 22-1,22-43-15,0 0 0,-42 21 16,41-20-16,-41-1 15,42 0-15,-22 0 0,22-21 0,-21 21 16,21-21-16</inkml:trace>
  <inkml:trace contextRef="#ctx0" brushRef="#br1" timeOffset="88931.34">17039 3302 0,'0'0'0,"21"-21"0,-21 0 15,21 0-15,1 21 16,-22-22-16,21 1 0,-21 0 15,0-21 1,0 21-16,0-22 0,0 22 16,-21 21-16,-22-42 15,22 42-15,-42 0 16,41 0-16,-20 0 0,-21 0 16,41 0-16,-20 21 0,0 0 15,21 0-15,-22 22 0,22-22 0,0 21 16,0 0-16,0 1 0,-22 84 15,43-21 1,0-85-16,21 0 0,22 21 16,-22-42-16,21 0 15,1 0-15,-22 0 0,21 0 16,22 0-16,-43-21 16,21 0-16,0 0 0,-20 0 15,20-22-15,21-20 0,-41 20 16,41-41-16,-42 41 15,43-84-15,-43 85 16,-21 0-16,42-64 16,-42 42-1,0 43-15,0 0 0,0 0 16,0 42 0,-21 0-16,0 22 0,0 20 15,0-21-15,-22 43 16,43-43-16,0 1 0,-21 63 15,21-64-15,0 0 0,0 22 16,0 20 0,85-41-1,-22-43 1,-42 0 0,1-21-16,41-1 0,-21 1 15,1-21-15,-1 0 0,-21 20 16,22-20-16,-1 0 0,-21-1 15,0 1-15,0 21 16,-21 0 0,0 42-1,-21 0-15,-21 21 16,21-20-16,21 20 0,-21 0 16,-1-21-16,22 22 15,0-22-15,-21 0 0,21 0 16,21 0 15,-21-42-31</inkml:trace>
  <inkml:trace contextRef="#ctx0" brushRef="#br1" timeOffset="89104.75">17780 2942 0,'0'0'15,"-21"0"1,21 21 15,0 1-15,21-1 0</inkml:trace>
  <inkml:trace contextRef="#ctx0" brushRef="#br1" timeOffset="89544.28">18288 3048 0,'-21'0'32,"0"0"-32,-1 0 15,1 0-15,-21 0 0,21 0 0,0 0 16,-22 21-16,22-21 15,0 21-15,21 1 0,-21-22 16,21 21-16,0 0 16,0 0-16,21-21 15,-21 21-15,42 0 16,22 1 0,-43-22-16,0 21 0,21 0 15,-20-21-15,-22 21 0,21 0 16,-21 0-16,0 1 15,0-1-15,-21 0 16,-1 0-16,-105 0 16,106-21-16,-42 0 15,-1 0 1,43 0-16,0 0 31,21-21-31,0 0 16,0 0-16,21 0 15,0-1-15,0 22 16,1 0-16</inkml:trace>
  <inkml:trace contextRef="#ctx0" brushRef="#br1" timeOffset="90908.98">18627 3048 0,'-22'0'15,"22"21"17,-21 0-32,21 1 0,-21-1 0,21 0 15,0 0-15,-21 21 16,0-20-16,0-1 0,-22 85 16,43-85-16,-21-21 15,21 21 1,0 0-16,0-42 31,0 0-15,0 0-16,0-1 15,0 1-15,0 0 0,0 0 0,21 0 16,0-22-16,1 22 0,20-63 16,-21 62-1,21-20-15,-20 21 0,20 21 16,0-21-16,-21 21 15,64 0-15,-64 0 16,22 42 0,-22 43-16,-21-64 15,0 21-15,0-21 16,0 1-16,0-1 0,-43 42 16,43-42-16,0 1 15,-21-22-15,0 0 16,0 0-1,21-22 1,0 1-16,0 0 0,21-42 16,0 41-16,22-62 15,-22 63-15,63-43 16,-62 22 0,20 21-16,0-1 0,-21 22 15,22 0-15,-22 0 16,0 43-16,-21-22 0,0 0 15,0 43-15,0-22 16,0 0-16,0-21 0,-21 22 16,0-22-16,0 21 0,-1 1 15,22-22-15,-21 0 16,21 0-16,-42-21 16,42-21 15,21 0-16,0 0-15,0-1 0</inkml:trace>
  <inkml:trace contextRef="#ctx0" brushRef="#br1" timeOffset="91104.9">19367 3048 0,'0'21'15,"0"0"-15,-21 1 16,0 20-16,0 0 0,21 1 15,0-22-15,0 0 0,-21 0 16,21 0-16,-21 0 16,-1 1-16,22-44 31,0 1-15</inkml:trace>
  <inkml:trace contextRef="#ctx0" brushRef="#br1" timeOffset="91284.99">19473 2900 0,'-21'0'0,"0"0"32,21 21-1,21-21-16</inkml:trace>
  <inkml:trace contextRef="#ctx0" brushRef="#br1" timeOffset="91689.08">19791 3006 0,'21'0'0,"-42"0"31,0 0-31,-1 0 16,1 0-16,-63 0 16,62 21-16,-20 0 15,21-21-15,21 21 0,-21 0 16,21 1 0,21-1-1,42 0 1,-41-21-16,41 42 0,22 1 15,-85-22 1,21-21-16,-21 21 16,0 0-16,0 0 15,-64-21 1,43 0-16,-21 0 0,0 0 16,-1 0-16,22 0 0,-21 0 15,21 0-15,-1 0 16,1 0-16,21-21 31,21 21-31,1-21 0,-1 21 16</inkml:trace>
  <inkml:trace contextRef="#ctx0" brushRef="#br1" timeOffset="92101.07">20108 3069 0,'21'-21'15,"-42"42"-15,42-63 0,1 42 0,-22-21 16,0 0-16,0-1 16,-22 22 15,1 0-31,0 22 0,0-22 16,21 21-16,-21-21 0,0 21 15,21 0-15,-22 0 16,22 0-16,0 1 15,0-1 1,22-21-16,-22 21 0,21-21 0,0 21 16,-21 0-16,42-21 15,-42 21-15,0 1 16,0-1-16,0 0 16,-21 0-1,0-21 1,0 0-16,0 0 0,-1 0 15,1 0-15,-21 0 0,21 0 16,0 0-16,-1 0 16,22-21-1,0 0 1,22 0-16,-1 21 0</inkml:trace>
  <inkml:trace contextRef="#ctx0" brushRef="#br1" timeOffset="92391.49">20616 2858 0,'0'-22'0,"-21"22"31,0 0-31,0 22 0,0-1 0,-1 0 16,1 0-16,0 0 15,0 0-15,-21 43 0,42-43 0,-22 21 16,1 22-16,0-43 16,21 0-16,0 22 15,0-22-15,0 21 16,0-21-16,0 0 16,21-21-16,43 0 15,-43 0-15,0 0 0,0-21 16</inkml:trace>
  <inkml:trace contextRef="#ctx0" brushRef="#br1" timeOffset="92712.82">20976 2836 0,'21'-21'16,"0"21"-16,1 0 15,20 0-15,-21 0 16,21 21-16,-42 1 16,22-22-16,-22 42 0,0 0 15,0-21-15,0 43 16,0-43-16,-22 21 0,-20 22 16,21-22-16,0 1 0,0-22 15,-1 21-15,-62 22 16,63-43-16,-1 0 0,22 0 15,-21 0-15,42-21 47,1 0-47,-22-21 0,21 21 16</inkml:trace>
  <inkml:trace contextRef="#ctx0" brushRef="#br1" timeOffset="92885.75">21145 3429 0,'0'21'16,"-21"-21"-1,0 0 32,0 0-31</inkml:trace>
  <inkml:trace contextRef="#ctx0" brushRef="#br1" timeOffset="96273.3">11366 6392 0,'0'0'0,"-21"0"16,0-21 0,0 21-1,0 0-15,0 0 16,-1 0-16,1 0 0,0 0 16,-42 0-16,-64 21 15,105-21 1,1 0-16,-21 0 0,21 0 15,42 0 17,64 0-17,-43 0-15,21 0 0,1 0 16,21 0-16,-22 0 0,85-21 16,-63 0-16,21 21 0,63-21 15,-63 21-15,-21-21 0,84 21 16,85-21-1,-148 21 1,-85 0-16,0 0 0,0-22 16,-42 22 31,21-21-32,-21 21-15,0 0 16,21-21-16,-21 21 0</inkml:trace>
  <inkml:trace contextRef="#ctx0" brushRef="#br1" timeOffset="96822.23">12150 5990 0,'0'0'0,"-22"-21"0,1 21 0,0 0 31,21 21 1,21-21-32,0 21 15,1 1-15,-1-1 0,21 0 0,-21-21 16,43 42-16,-22-21 15,0-21-15,22 22 0,-22-1 16,85 0 0,-84-21-16,-22 0 15,0 0-15,0 0 16,0 0 0,-42 0-1,0 0-15,0 0 0,0 0 16,-1 21-16,-83 21 15,-22 43 1,84-64-16,22 22 0,-64 20 16,43-21-16,21 1 0,-43 20 15,22-42-15,-21 64 16,41-43 0,1-42-1,42 0 16,-21-21-15,0 0 0,22 21-16,-22-21 0,21 0 15</inkml:trace>
  <inkml:trace contextRef="#ctx0" brushRef="#br1" timeOffset="106124.32">13504 5969 0,'0'0'0,"0"21"15,21-21 32,1 0-31,-1 0-16,0 0 0,0 0 16,-21-21-16,64-21 15,-1-1 1,-21 22-16,-20 0 0,41-42 15,-42 41-15,22 1 0,-22-21 16,0 21-16,0-22 0,43-41 16,-43 63-16,-21-1 15,0 1-15,0 0 0,0 0 0,0 0 16,-43 0 0,22 21-16,0 0 15,0 21-15,0 0 16,0 0-16,-1 43 0,1-22 15,0 0-15,0 1 0,0 20 16,-22 128-16,22-128 16,0-21-16,-21 107 0,21-86 15,-64 191 1,64-169-16,-22 84 16,22-84-16,-21 21 0,-22 63 15,-20 170 1,84-276-16,-21 106 15,21-105-15,42 42 16,-21-85-16,21 21 16,-20-42-16,210-84 31,-83-43-15,-44 21-1,65-106-15,-107 127 0,64-147 16,-106 168-1,-21-63-15,0 42 0,-84-105 16,20 148 0,22-22-16,-127-42 15,63 64-15,63 21 16,1 21-16,-64 0 16,85 0-16,0 0 0,0 0 15,42 21 1,0-21-1,0 0-15,0 0 0,22 0 16,-22 0-16,21-21 0,64 0 16,-64-1-16,22 22 0,42-42 15,-43 21-15,64-21 16,-84 20-16,-22 1 16,0 0-16,0 0 0,0 0 0,-21 0 15,-21 21 16,21 21-15,0 0-16,-21 0 16,0 0-16,21 0 15,0 1-15</inkml:trace>
  <inkml:trace contextRef="#ctx0" brushRef="#br1" timeOffset="106307.21">14541 5842 0,'0'-21'16,"0"42"-16,0-21 47,0 21-47,0 0 31,22-21-31,-1 0 0,0 0 0</inkml:trace>
  <inkml:trace contextRef="#ctx0" brushRef="#br1" timeOffset="106764.98">14795 5990 0,'0'21'0,"0"1"16,-21-1-16,21 0 0,0 0 15,-21 0-15,21 0 0,0 1 0,0 20 16,0-21-16,0 0 0,0 0 16,0 1-16,-21-22 15,21-22 16,0 1-15,0 0-16,0 0 16,0 0-16,0 0 15,0-22-15,42 1 0,-21 0 16,85-43-16,-63 64 16,-1 0-16,85-22 15,-64 22-15,107 21 16,-128 21-16,64 64 15,-64-64-15,-42 0 16,0 0-16,0 22 0,0 41 16,-21-62-16,-21 20 15,21-21-15,-22 0 16,22-21 0,42 0-1,0-21 1,1 0-16</inkml:trace>
  <inkml:trace contextRef="#ctx0" brushRef="#br1" timeOffset="107318.66">16235 5842 0,'0'0'0,"0"-21"15,0 0-15,0 0 0,-21-22 16,-43 1-1,22 21-15,-22 21 16,43 0-16,-21 0 0,-43 42 16,43-21-16,-22 43 15,43-22-15,0 0 0,-21 22 16,42-22-16,0-21 0,-22 43 16,22-43-1,0 21-15,0-20 0,22-1 16,20-21-16,-21 0 0,0 0 15,0 0-15,22 0 0,-22 0 16,21 0-16,-21-21 0,22 21 0,-1-22 16,-21 1-16,64-42 15,-43 42-15,22-43 16,-43 22-16,64-106 16,-22 63-16,-42 43 15,0-1-15,1 1 0,20-64 16,-21 21-1,-21 64-15,0 0 0,-21 21 32,21 42-32,-21-20 0,0 20 15,-1 0-15,1 1 0,-21 105 16,0 0 0,42-85-16,0-20 15,0 20-15,0-42 0,0 64 16,0-64-1,21-21 1,21 0-16,-21 0 16,0 0-16,22-21 0</inkml:trace>
  <inkml:trace contextRef="#ctx0" brushRef="#br1" timeOffset="108070.27">16912 5525 0,'-21'0'0,"42"0"0,-63 0 16,21 0-16,-1 0 15,44 0 17,-1 0-32,0 0 0,21 0 15,-21 0-15,64-22 16,-21 22-16,-22-21 0,106-21 15,-106 42-15,22-42 16,-22 42-16,-21-22 0,-21-20 16,0 0-1,-21 42-15,0 0 0,-64-21 16,-42 21 0,85 21-16,21-21 15,-21 21-15,-1 0 0,1 0 16,21 0-16,-43 43 0,64-43 0,-21 43 15,21-43 1,0 85-16,42-64 16,-20-42-16,-1 21 15,21-21-15,0 0 16,-20 0-16,-1 0 0,42 0 16,-42 0-16,-42 0 31,0 0-31,0 0 15,0 0-15,-22 0 0,22 0 0,-21 0 16,0 21-16,-1 0 0,-41 43 16,-22 42-1,106 0 1,0-85-16,0 21 16,21-21-1,21-21-15,-21 0 0,22 0 16,20 0-16,-20 0 15,84-42-15,127-43 16,-191 43 0,64-22-16</inkml:trace>
  <inkml:trace contextRef="#ctx0" brushRef="#br1" timeOffset="108336.09">18055 5038 0,'0'-21'0,"0"42"0,-21-21 16,21 21 0,-21 21-16,0-21 0,21 43 0,-43 21 15,22-22-15,0 1 0,0-1 16,0 1-16,-1-1 0,-62 106 16,63-105-16,-1-22 15,-20 43-15,21-64 0,21 43 16,-21-43-1,21 21-15,21-42 16,0 0-16,43-21 16,-43 21-1,21-21-15,-21 0 0</inkml:trace>
  <inkml:trace contextRef="#ctx0" brushRef="#br1" timeOffset="108740.53">18055 5736 0,'-21'0'0,"42"0"0,-42 21 16,0 1-16,0-1 0,21 0 15,0 0 1,21-21 0,0 0-16,0 0 0,0 0 15,22 0-15,-22-21 0,106-43 16,-106 43-1,42-21-15,-20 21 16,-1-64-16,-42 64 16,0-21-16,-21 42 15,0 0 1,-43 0 0,43 21-16,0 0 0,-21 0 15,20 0-15,1 22 0,-42-1 16,42 0-16,-1-21 0,1 43 15,21-43-15,0 43 16,0-43-16,0 0 16,21-21-16,22 21 15,-22-21-15,21 0 0,43 0 16,42-42 0,-85 21-16</inkml:trace>
  <inkml:trace contextRef="#ctx0" brushRef="#br1" timeOffset="109424.44">18838 5567 0,'0'-21'0,"0"42"0,0-63 0,0 20 16,0 1-16,-21 21 31,21 21-31,-21 1 0,21-1 16,-21 21-16,21-21 0,0 22 15,0-22-15,0 21 0,-21 22 16,-1-22-16,1 0 15,21-21-15,0 43 16,0-43-16,-21-21 16,21-21 15,0 0-31,0 0 0,0-1 16,0 1-16,21 0 0,22-85 15,-22 85-15,21-85 16,0 85-1,-20-21-15,-1 21 0,0-1 0,0 22 16,0-21-16,22 21 0,41 0 16,-84 21-1,43 43-15,-22-22 16,-21 64 0,0-85-16,0 43 15,0-22-15,0-21 0,0 43 16,0-22-1,-21-42-15,21-42 47,0 21-47,0-1 0,0 1 0,21-21 16,0 0-16,21-22 16,-21 22-16,22 21 0,-22-22 15,64-20-15,-43 42 0,127-43 16,-21 64-1,-126 0-15,62 64 16,-63-22 0,-21 43-16,0-43 15,0-21-15,-21 64 0,0-64 16,0 21-16,-43 1 16,43-22-16,-21 21 15,21-21-15,0-21 0,42 0 31,0 0-31,0 0 0,0-21 16,0 0-16,22 21 0</inkml:trace>
  <inkml:trace contextRef="#ctx0" brushRef="#br1" timeOffset="109803.23">20108 5736 0,'0'21'16,"21"-21"15,1 0-15,-1-21-16,0 21 0,0-21 15,0 0-15,0 21 0,1-21 0,-1 0 16,0-1-16,21-41 16,-21 42-1,-21 0-15,0-1 0,-21 1 16,0 21-16,-21 0 15,-1 21-15,22-21 0,-21 43 16,21-1-16,-43 64 16,43-85-16,0 43 15,21-22-15,0 21 16,0-41-16,0-1 0,21-21 16,0 21-16,0-21 0,1 21 15,-1-21-15,0 0 0,21 0 16,43-21-16,-43 0 15,64-43-15,21-20 16</inkml:trace>
  <inkml:trace contextRef="#ctx0" brushRef="#br1" timeOffset="110236.12">20786 5588 0,'63'-63'0,"-42"-1"16,-105 191 0,147-254-1,-63 148-15,-42 22 16,21-1-16,-1 21 15,1-20-15,0-1 0,-21 22 16,42-43-16,-21 21 0,-1 0 16,1-20-16,0 41 15,0-63-15,21 21 16,0-42 15,0 0-31,0 0 0,21 0 16,-21-1-16,42 1 0,-20 0 15,41-64-15,-42 43 0,22 21 16,41-64-16,86-42 31,-149 127-31,85-21 0,-85 21 16,0 21-16,-21 0 16,21 1-16,-21 41 15,0-21-15,0 1 0,0 20 16,0-20-16,-42 20 15,42-42-15,-21 0 0,21 43 16,-22-43 0,44-21 15,-22-21-31,21 0 0,0 21 16,21-21-16</inkml:trace>
  <inkml:trace contextRef="#ctx0" brushRef="#br1" timeOffset="110502.28">21802 5165 0,'0'-21'0,"0"42"0,0-64 15,0 22-15,0 0 0,-22 42 32,22 0-32,-21 22 0,-21 20 15,21-42-15,-22 22 0,22-1 16,0 22-16,-64 63 15,64-64-15,0-21 0,-21 43 16,42-43-16,-21 22 16,21-43-16,0 0 0,0 0 0,0 1 15,0-1-15,21-21 16,0 0-16,0 0 16,0-21-16,22-1 15,-1-20-15</inkml:trace>
  <inkml:trace contextRef="#ctx0" brushRef="#br1" timeOffset="110719.16">21569 5398 0,'-21'0'16,"42"0"-16,-85 0 0,22 0 16,21 0-16,42 0 31,0 0-31,0 0 15,0 0-15,1 0 0,41 0 16,-42 0-16,64 0 16,-64 0-16,21 0 15,-20 0-15,20 0 0,-21-22 0,21 22 16</inkml:trace>
  <inkml:trace contextRef="#ctx0" brushRef="#br1" timeOffset="111007.7">22500 5249 0,'0'-21'16,"-21"21"-16,0 0 16,0 0-16,-1 0 0,1 0 15,21 21-15,-42 1 0,0 20 16,20 0-16,1-21 0,0 1 15,0 20-15,-21 106 16,20-84 0,22-43-16,0 21 0,0 22 15,0-22-15,0-21 16,22 0-16,-1-21 0,42 0 16,-42 0-16,43 0 15,-22-21-15</inkml:trace>
  <inkml:trace contextRef="#ctx0" brushRef="#br1" timeOffset="111309.52">23177 5207 0,'0'0'16,"0"-21"-16,0 0 0,-21 21 15,21-21-15,21 21 16,1 0-1,-1 0-15,0 0 0,21 42 16,-21-21-16,-21 21 16,0 1-16,0-22 0,0 64 15,0-43-15,0 43 16,0-43-16,-21 0 0,0 1 16,0-1-16,0-21 0,-85 85 15,21-64 1,64-21-1,-21 1-15,-1-22 0,1 21 16,0-21-16,21 0 16,-22 0-16</inkml:trace>
  <inkml:trace contextRef="#ctx0" brushRef="#br1" timeOffset="112268.25">10477 8996 0,'-21'0'0,"42"0"0,-63 0 16,21 0-16,0 0 0,0 0 15,-1 0-15,1 0 16,42 21 15,22-21-31,-1 0 0,0 0 16,22 0-16,105 0 0,-63 0 16,0 0-16,21 0 15,-21 0-15,232 0 16,-232-21-16,0 21 0,106 0 15,-128 0-15,128 0 16,-127 0 0,-64 0-16,-42-21 31,0 21-31,-1 0 0,-41-43 16,42 22-16,0 21 15,-1-21-15,1 0 0,0 0 0,0 21 16</inkml:trace>
  <inkml:trace contextRef="#ctx0" brushRef="#br1" timeOffset="112629.05">11853 8615 0,'0'0'0,"-21"0"0,21 21 16,-21 21-1,21-20-15,21-1 0,0 0 16,0 0-16,1 0 0,20 0 15,-21 1-15,106-1 16,-85-21-16,22 0 0,-22 21 16,1-21-16,-1 0 0,21 0 15,-20 0-15,-1 0 0,0 0 16,-20 0-16,-1 0 16,-42 0-1,-1 21-15,1 0 16,0 0-16,-21 1 0,-64 62 15,64-41-15,-1-22 16,-41 42-16,41-20 0,1-22 16,-43 42-16,43-42 15,-64 64 1,43 21-16,63-85 16,-22-21-16,22 21 15</inkml:trace>
  <inkml:trace contextRef="#ctx0" brushRef="#br1" timeOffset="114984.69">14436 8340 0,'0'-21'15,"0"-1"17,0 1-1,21 21 0,-21-21 0,0 0 1,-21 21 46,-1 21-78,1 0 15,0 0-15,0 22 0,-21 20 16,20-20-16,-20-1 16,21 21-16,-21-20 0,20 20 15,-20 1-15,0-1 0,-43 107 16,64-128-16,-21 43 15,20-43-15,1 43 16,21-64-16,0 0 16,-21-21-16,21-21 31,21 0-31,-21-1 16,0 1-16</inkml:trace>
  <inkml:trace contextRef="#ctx0" brushRef="#br1" timeOffset="115372.22">14414 8276 0,'22'0'0,"-44"0"0,44-21 16,-22 42 15,0 0-31,0 1 16,0 20-16,0 0 0,0 1 0,0 41 15,0-41-15,0 20 0,0 43 16,0-43-16,0 1 15,0 42-15,0-64 0,0 0 16,0 22-16,0-43 0,0 0 16,0 0-16,0 1 15,0-1-15,0-42 32,0-1-17,0 1-15</inkml:trace>
  <inkml:trace contextRef="#ctx0" brushRef="#br1" timeOffset="115972.81">13970 8869 0,'0'0'16,"0"21"-16,0 0 0,0 0 16,21-21-1,0 0-15,0 0 0,1 0 16,20 0-16,-21 0 0,127-21 15,-105 21 1,20-21-16,106-42 0,-84 20 16,-43 1-16,1 21 15,-22 0-15,21-1 0,-21 1 0,1 0 16,-1 0 0,0 21-16,-21 21 15,0 21 1,0-20-16,-21 20 15,21 0-15,0 1 0,-21 41 16,21-63-16,0 22 0,-22 20 16,22-20-16,0 20 15,0-42-15,43 0 16,-22-21-16,0 0 0,0 0 16,22 0-16,-22-21 0,63 0 15,-62 0-15,147-106 16,-148 85-16,43-43 15,-43 43 1,-21-1-16,21-41 0,-21 62 16,0-62-1,-21 105 1,0 21 0,21-21-16,0 22 0,0-1 15,-22 0-15,1 85 16,21-84-16,0-1 0,0 22 15,0-43-15,0 21 16,0-21-16,0 0 0,21-21 16,64 0-1,-64 0-15,43-21 16,-43 0-16,21 0 0</inkml:trace>
  <inkml:trace contextRef="#ctx0" brushRef="#br1" timeOffset="116256.84">16044 8276 0,'0'-21'0,"0"42"0,0-84 0,0 42 15,-21 21 1,0 0-16,0 42 16,0-21-16,-22 64 15,43-43-15,-21 0 0,0 43 16,0-21-16,21-22 0,-21 21 15,-1-20-15,22 20 0,0-20 0,-21-1 16,21 21-16,-21-20 0,0-22 0,21 64 16,0-43-1,0-21-15,0 0 0,0 0 16,63-21 0,-41-21-16,-1 21 0,63-42 15,-41 21-15</inkml:trace>
  <inkml:trace contextRef="#ctx0" brushRef="#br1" timeOffset="116640.35">16404 8636 0,'0'0'0,"0"-21"0,0 0 15,-21 21 17,0 21-32,0 0 0,21 0 15,-22 22-15,-20 20 16,42-21-16,-21 1 0,21 20 15,0 43 1,0-85-16,0 43 16,21-43-16,43 0 15,-43-21-15,21 0 0,22 0 16,63-63 0,-85 41-16,43-83 15,-64 83 1,21-62-16,-42 41 0,0-62 15,0 62 1,-21 22-16,0 0 0,0 21 16,-64-21-16,43 21 0,20 0 15,-62 0-15,41 0 0,1 21 16,0-21 0,21 21-16,-22-21 15,22 0-15</inkml:trace>
  <inkml:trace contextRef="#ctx0" brushRef="#br1" timeOffset="116849.84">15748 8446 0,'0'0'0,"0"21"16,21-21-1,21 0-15,-20 0 0,-1 0 16,63 0-16,-20 0 16,42 0-16,-64 0 15,22 0-15,63-21 0,-64-1 16,1 22-16</inkml:trace>
  <inkml:trace contextRef="#ctx0" brushRef="#br1" timeOffset="117124.68">17780 8297 0,'0'0'16,"-21"0"0,0 0-16,-1 0 15,1 22-15,0-1 0,21 0 16,-21 21-16,0-21 0,0 1 0,21 20 15,-22-21-15,1 21 0,0-20 16,0 20-16,0 21 0,21-41 16,-21 20-16,21-21 0,-22 0 15,22 43-15,0-43 16,0 0 0,22-21-1,-1 0-15</inkml:trace>
  <inkml:trace contextRef="#ctx0" brushRef="#br1" timeOffset="117400.56">17272 8869 0,'-21'21'0,"42"-42"0,-63 42 0,-1 0 0,22 0 16,0 1-16,21 41 15,0-42-15,0 0 16,42 1-16,-21-22 15,22 21-15,-1-21 0,0 0 16,22 0-16,-22 0 0,43 0 16,-64 0-1,85-21-15,-85-1 16,0 1-16,43-21 16,-1 0-1,-63 20-15,21-20 16,-21 0-16,0 21 0,0-22 0,0 22 0</inkml:trace>
  <inkml:trace contextRef="#ctx0" brushRef="#br1" timeOffset="117652.34">17357 8276 0,'0'0'0,"-212"0"31,191 0-31,42 0 32,21 0-32,1 0 0,-1 0 0,0 0 15,1 0-15,-1 0 0,0 0 16,106 0 0,-105 0-16,-1 0 0,64 0 15,-43 0 1,-20 0-16,41-21 0</inkml:trace>
  <inkml:trace contextRef="#ctx0" brushRef="#br1" timeOffset="117890.2">18394 8276 0,'0'0'0,"-64"21"15,85-21 16,1 0-31,-1 0 16,21 0-16,22 0 0,-22 0 0,106 0 16,-106 0-1,107 0 1,-44 0-16,-83 0 16</inkml:trace>
  <inkml:trace contextRef="#ctx0" brushRef="#br1" timeOffset="118132.82">18732 8297 0,'-21'0'0,"-42"64"16,63-43-16,0 0 15,-21 22-15,21-22 0,-43 85 16,22-64-16,0 43 15,21-43 1,0 0-16,-42 64 0,42-85 16,0 43-16,0-43 15,0 0-15,0 0 16</inkml:trace>
  <inkml:trace contextRef="#ctx0" brushRef="#br1" timeOffset="119036.96">13483 11832 0,'-21'0'16,"42"0"-16,-63 0 0,21 0 15,-1 0 1,1 0-16,42 0 31,1 0-15,-1 0-16,106 0 15,-64-21-15,1 21 0,20 0 16,-20-21-16,21 21 0,84-21 16,-63 21-16,-22 0 0,149-21 15,-127-1 1,-85 22-16,0 0 0,1 0 0,-44 0 47,1-21-47,21 0 15,-21 21-15,0 0 0,21-21 0</inkml:trace>
  <inkml:trace contextRef="#ctx0" brushRef="#br1" timeOffset="119436.73">14414 11557 0,'-42'0'31,"42"21"0,21-21-31,0 21 0,1-21 16,-1 0-16,0 22 0,42-22 16,-20 21-16,-22-21 0,85 0 15,-85 21-15,21-21 16,-21 0-16,1 0 15,-22 21 1,0 0 0,-22 0-16,1-21 15,0 22-15,0-1 0,0-21 16,0 21-16,-43 42 0,22-20 16,21-22-16,-64 64 15,0 42 1,43-85-16,21-21 0,-43 43 15,43-43-15,21 21 16,21-63 0</inkml:trace>
  <inkml:trace contextRef="#ctx0" brushRef="#br1" timeOffset="125116.53">16404 10753 0,'21'0'15,"-21"-21"1,21-1-16,-21 1 15,0 0 1,-21 21-16,0 0 16,-42 0-16,-1 0 15,22 0-15,21 0 16,-22 21-16,-41 22 16,41-22-16,-63 42 15,43 1-15,21 20 16,20-41-16,1-1 0,21 22 15,0-22-15,0 106 16,0-42 0,21-64-16,1-21 0,20 1 0,-21-1 15,21 0-15,1 0 0,63-21 16,-64 0-16,148 0 16,-105-42-1,-43 21-15,-20-1 0,41-20 16,-42 21-16,-21-21 0,0 20 15,0 1-15,0-21 0,0 21 16,0-22-16,-21 22 0,-21 0 16,-43-42-16,64 41 15,-43 1-15,22 21 16,-43 0-16,64 0 16,0 0-16,0 0 0,0 21 15,21 1-15,0-1 16,0 0-16,84 21 15,-41 1 1,-1-43-16,-21 21 0,64 21 16,-64-42-16,21 64 15,-42-43-15,0 0 0,0 0 16,0 21-16,-42 128 16,0-86-1,21-62-15,-64 105 16,64-85-16,0 0 15,-22 22-15,22-22 0,0 0 16,0-20-16,21-1 16,0 0-16,-21 21 0,21-63 31,21 0-31,0-21 16,0 20-16,0-20 0</inkml:trace>
  <inkml:trace contextRef="#ctx0" brushRef="#br1" timeOffset="125754.18">17060 10859 0,'-21'21'15,"0"-21"-15,0 42 0,21-21 16,-43 43-16,22-22 0,21 43 15,-21-43-15,-21 106 16,-1-21 0,43-42-1,22-106 17,-1 0-17,-21-1-15,21 1 0,21-42 16,-42 42-16,21-22 15,1 1-15,-1 0 0,21-64 16,-21 85-16,0-22 16,1 43-16,-1 0 15,-21 21-15,0 64 16,21 0 0,-21-43-16,42 43 15,43-1 1,-64-62-1,21-1-15,1-21 0,-22 0 16,64 0-16,-64 0 0,21 0 16,43-21-16,-1-43 15,-41 43-15,-22-21 16,0-1-16,0 1 0,0 0 0,-21-1 16,0 1-16,0 0 0,0-1 15,0 1-15,-42-64 16,-21 64-1,41 42-15,-41 0 16,21 0-16,20 0 0,-83 42 16,83-21-16,1 0 15,0 1-15,0-1 0,21 21 16,21-21-16,0-21 16,0 0-16,22 0 0,84 0 15</inkml:trace>
  <inkml:trace contextRef="#ctx0" brushRef="#br1" timeOffset="126041.51">18436 10816 0,'0'0'0,"0"21"31,0 1-16,0 20-15,-21-21 0,0 21 16,21-20-16,-21 20 0,21 43 16,-22-43-16,-20 127 15,42-105 1,-21-22-16,21-21 0,-21 22 16,21-22-16,21-21 31,0-21-16,0-1-15,0 1 0,22 0 0,-22 0 16</inkml:trace>
  <inkml:trace contextRef="#ctx0" brushRef="#br1" timeOffset="126305.16">19008 10732 0,'21'-22'0,"-42"44"0,63-44 15,-42 44 16,0-1-31,0 0 0,0 21 0,0-21 16,-21 22-16,-22 84 16,22-85-16,0 43 15,0-43-15,-21 64 16,42-64-16,-22-21 0,22 22 16,0-22-16,0 0 0,-21 0 15,42-42 16,-21 0-15,0 0-16,22 0 0</inkml:trace>
  <inkml:trace contextRef="#ctx0" brushRef="#br1" timeOffset="126519.04">18500 11113 0,'0'0'0,"-22"0"15,22 21 1,22-21-16,-1 0 16,0 0-16,0 0 0,43 0 15,-22-21-15,64-1 16,-64 1-16,-21 21 0,43-21 16,-43 21-1,0-21-15,21 0 16</inkml:trace>
  <inkml:trace contextRef="#ctx0" brushRef="#br1" timeOffset="127497.73">20680 10837 0,'0'0'0,"21"0"0,0-21 16,-21 0-16,0 0 0,21 21 15,-21-42 1,0 20-16,0 1 0,-63-21 16,-1 21-1,22 21-15,-85 0 16,85 21-16,-1-21 0,-41 63 16,62-41-16,-20-1 15,21 21-15,0-21 0,-22 22 0,22-22 16,0 42-16,21-20 0,-21-1 15,21 0-15,0-21 16,42 22-16,43-1 16,-43-42-16,85 0 15,21-21 1,-84 0 0,-22 21-16,-21-21 0,22 21 15,-1-64-15,-63 43 31,-21 21-31,-1 0 0,1 0 16,0 0-16,-1 0 0,-63 21 16,22 21-16,-22 43 15,42-21 1,43-43-16,0 21 0,21-21 0,0 64 16,0-43-1,21-21-15,43-21 16,42 0-1,-64-21-15,0 21 16,1-21-16,-1 0 0,148-64 16,-147 64-1,41-42-15,-62 41 32,-44 44-32,1-22 15,0 21-15,-42 42 16,-22 22-16,64-43 15,0 1-15,-1-1 0,-20 21 16,21-20-16,0-1 0,21-21 16,0 22-16,-43 20 15,22-21-15,21-20 16,0-1-16,-21-21 16,0 0-1</inkml:trace>
  <inkml:trace contextRef="#ctx0" brushRef="#br1" timeOffset="128369.24">16954 12446 0,'0'-21'16,"0"42"-16,22-63 0,-1 21 0,0-1 0,0 1 16,-21 0-16,0 0 0,0 0 15,0 0-15,0-1 16,0 1-16,-42 21 15,-1 0-15,22 0 0,-21 0 16,21 21-16,-22 1 0,-126 62 16,127-41-16,-85 41 15,84-20-15,1-22 0,-21 85 16,41-63-16,22 126 16,22-63-1,20-85-15,-21 1 0,127-1 16,-105-21-16,126-21 15,21-42 1,-147 21-16,105-43 16,-63-20-1,-85 20 1,-64-21 0,43 43-16,-64 0 15,43 42-15,0-21 0,-43 21 16,64 0-16,-43 0 15,43 0-15,0 42 16,21-21-16,0 21 16,21-20-16,21 20 15,-20 0-15,-1-21 0,63 106 16,-62-84-16,-22 41 16,0-41-16,0 20 0,0 43 15,-22-42-15,1-22 0,-42 85 16,42-85-16,-43 64 15,43-64-15,-21 1 0,20-22 16,-20 42-16,21-63 16,21 22-16,-21-22 0,21-64 31,42-42-31,-21 64 16,64-127-1,-64 105-15</inkml:trace>
  <inkml:trace contextRef="#ctx0" brushRef="#br1" timeOffset="128950.57">17462 12679 0,'22'-42'0,"-44"84"0,65-106 0,-22 64 0,-21 22 16,0-1 0,0 0-16,0 21 15,-21 43-15,0 42 16,-1-85-16,22 1 0,-42 41 15,42-63-15,0 22 16,-21-1-16,21-21 16,21-21-1,0-21 1,0 0-16,1 0 0,-1 0 0,0-1 16,42-41-1,-41 21-15,41-64 0,-42 85 16,0-1-16,22-20 15,-22 42 1,-21 21-16,0 0 0,0 64 16,0-43-16,0 22 15,0-43-15,0 43 16,0-22-16,0-21 0,42 21 16,-21-20-16,22-22 15,-22 0-15,106-22 16,0-20-1,-106 21-15,21-21 16,-20 20-16,20-20 0,-21 0 16,-21-1-16,0-62 0,-21-22 15,0 84 1,-64-20-16,64 42 16,-21 21-16,20 0 0,1 0 0,-63 21 15,62-21 1,1 21-16,0 64 15,21-64-15,0 0 16,0 0-16,0 0 0,0 0 0,42 1 16,-20-22-16,20 0 0,43 0 15</inkml:trace>
  <inkml:trace contextRef="#ctx0" brushRef="#br1" timeOffset="129213.42">18986 12425 0,'0'0'0,"0"21"31,0 0-31,0 0 0,-21 1 0,21 62 16,-21-41-16,0 62 16,0-62-16,21-1 15,-64 85 1,64-85-16,-42 64 15,42-21 1,0-64-16,21-21 16,0-21-1,0 21-15,1-21 0,-1-22 16</inkml:trace>
  <inkml:trace contextRef="#ctx0" brushRef="#br1" timeOffset="129473.55">19410 12383 0,'0'-22'16,"0"44"-16,0-22 31,-21 21-31,-1 0 0,1 0 0,21 21 16,-21-20-16,21 20 16,-21 106-16,0-106 15,21 1-15,-21 105 16,21-127-16,0 21 15,-22 1-15,22-22 0,0 42 16,-21-41-16,42-22 31,-21-22-31,0 1 16,0 0-16,0 0 0</inkml:trace>
  <inkml:trace contextRef="#ctx0" brushRef="#br1" timeOffset="129669.46">18796 12869 0,'-21'0'0,"42"0"0,0 0 47,0 0-47,0 0 0,22 0 0,-22 0 16,21 0-16,1 0 15,-1 0-15,0-21 0,43 21 0,-43-21 16,1 0-16,20 0 15,-21 21-15,-20 0 0</inkml:trace>
  <inkml:trace contextRef="#ctx0" brushRef="#br1" timeOffset="131281.39">19854 12742 0,'21'0'16,"-21"-21"-16,0 0 15,0 0 1,0 0-16,0 0 0,-21-1 15,0 22 1,0 0-16,-43-21 16,43 21-16,-21 0 0,0 21 15,20 1-15,-41 20 16,42 0-16,-85 106 16,106-105-16,-42 20 15,42-20-15,0 20 16,0-42-16,42 0 15,-21-21-15,0 0 16,0 0-16,1 0 0,62-21 16,-63 0-16,22 0 15,-1-21-15,-21-1 16,64-63-16,-64 85 16,21-63-16,-42 41 0,22 22 15,-1-21 1,-21 21-1,0 42-15,0 0 16,0 0-16,0 43 16,-21-43-16,21 63 15,0-62-15,0 20 0,0 0 16,0-21-16,42 1 16,-42-1-16,21-21 0,0 0 0,0 0 15,1 0-15,20 0 16,-21-21-16,43-22 15</inkml:trace>
  <inkml:trace contextRef="#ctx0" brushRef="#br1" timeOffset="131692.54">20362 12658 0,'0'-21'0,"-21"169"0,42-275 16,-42 106 0,21 42-16,-21 0 0,0 0 15,21 0-15,-21 43 16,21-43-16,0 21 0,0-21 15,-22 22-15,22-22 0,-21 42 16,21 1 0,0-85 15,0 0-31,0-1 16,21-20-16,1 21 0,-1 0 15,0-22-15,-21 1 0,42-21 16,1 20-16,-22 22 0,42-42 15,-20 41-15,105-20 16,-106 42-16,-21 0 16,64 0-16,0 64 15,-64-43 1,0 21-16,-21 64 0,0-21 16,0-43-1,-42 0-15,20-21 16,1 1-16,0 20 15,21-21-15,21-21 16,0 0 0,1-21-16,-1 0 0,21 21 0</inkml:trace>
  <inkml:trace contextRef="#ctx0" brushRef="#br1" timeOffset="132217.25">21696 12721 0,'0'0'0,"0"-21"16,0 0-16,-21 0 0,-1 0 16,1 21-16,0-22 0,-85 22 15,64 0-15,0 0 16,-43 0-16,43 22 16,20 20-16,-20-21 0,21 21 15,-21-20-15,-1 62 16,22-41-16,21-1 0,-21 21 15,21 22 1,63-64 0,-20 0-16,-22-21 0,42 0 15,-41 0-15,62-42 16,-41 21-16,84-85 16,-43-21-1,-63 64-15,43-86 16,-64 107-16,21-43 15,-21 43-15,21 21 16,-21-43-16,-21 64 16,0 64-1,0-43 1,0 21-16,-1 43 0,22-43 16,0 22-16,0-22 0,0 1 0,0 20 15,0 64 1,0-106-16,0 64 15,0-64-15,43 0 16,-22-21-16,21 0 16,1 0-16,-22 0 0,21-21 15,64-85 1</inkml:trace>
  <inkml:trace contextRef="#ctx0" brushRef="#br1" timeOffset="132466.1">22267 12129 0,'0'-22'16,"0"44"-16,0-65 0,0 64 16,-21 22-1,0-1-15,0 0 0,21 1 16,-43 63-16,43-43 16,-42 106-16,21-105 15,0-22-15,0 85 0,-1-84 16,1 41-1,21-63-15,0 22 0,-21-1 16,21-21-16,0 0 0,21-21 16,0 0-1,1-21-15,-1 0 0,21-21 16</inkml:trace>
  <inkml:trace contextRef="#ctx0" brushRef="#br1" timeOffset="132841.73">22415 12721 0,'0'0'0,"0"21"0,0 1 15,22-22 17,-1 0-32,0 0 0,0 0 15,0 0-15,22-22 16,-22 1-16,42 0 0,-42 0 0,1-21 31,-22 20-31,0 1 16,-22 21-16,-20 0 15,-21 64 1,41-43-16,1 0 0,-42 85 16,42-85-16,-1 43 15,1-22-15,21 21 16,0-41-16,0-1 15,0 0-15,21 0 0,43-21 16,84-21 0,-106 21-1,64-42-15,-42 20 16,-1-20-16</inkml:trace>
  <inkml:trace contextRef="#ctx0" brushRef="#br1" timeOffset="133151.07">23262 12700 0,'64'-106'31,"-86"106"-31,-41 127 16,84-148-16,0-85 0,-42 106 0,0 0 0,-21 21 16,20-21-16,1 22 0,-21 20 15,21-21-15,21 21 16,0-20-16,0-1 0,0 21 16,0-21-16,21 0 0,21 22 15,-21-43-15,43 42 16,-43-21-16,-21 0 15,21 1-15,-21-1 16,0 0 0,-21-21-16,0 0 0,0 0 15,0 0-15,-22 0 0,22 0 16,0 0-16,-21 0 0,20 0 0,1 0 16,-63 0-1,62 0-15,1 0 0,0 0 16,-21 0-16</inkml:trace>
  <inkml:trace contextRef="#ctx0" brushRef="#br1" timeOffset="134849.09">11261 15367 0,'-22'0'0,"22"21"16,-21-21-1,0 21 1,0-21 0,0 0-1,21 22-15,0-44 32,21 22-17,0-21-15,21 0 0,-20 0 0,-1 0 16,127-85-1,-63 42 1,-22 22-16,1 0 0,147-64 16,1 0-1,-149 85-15,107-64 16,-149 85-16,21-21 0,-21 21 16,-42 0 15,0 0-16,0 0-15,0 0 16,0 0-16,-1 0 0,1 0 0,0 0 16,-21 0-16,21 21 0,-1-21 15,1 0-15,0 21 16,0-21-16,0 0 16,42 0 15,42 0-31,-41 0 15,62-21 1,-63 21-16,22-21 16,-22 21-16,42-21 15,-41 0-15,-1 21 16,-21 21 0,0 0-16,0 0 15,0 0-15,0 1 0,-43 20 16,22 0-1,0-21-15,21 1 16,-21-1-16,0 0 0,0-21 16,21 21-16,-22 0 15,1-21 1</inkml:trace>
  <inkml:trace contextRef="#ctx0" brushRef="#br1" timeOffset="135732.66">11070 15727 0,'-42'-21'31,"42"42"0,21 0-31,-21 0 16,42 0-16,-21 1 0,64 83 15,-43-83-15,1 20 16,-1 21-16,0-20 0,1-1 16,105 85-16,-85-85 15,1-20-15,42 41 0,-43-21 16,107 22-1,-128-64-15,64 21 16,-64-21-16,0 0 0,-20 0 0,-1 0 16,0 0-16,0 0 15,-21-21 1,-21 21-16,21-21 0,-21 0 16,0 21-16,-1-22 0,-20 22 15,21-21-15,-64-21 16,43 21-1,21 21-15,0-21 16,21-1 0,21 22-1,21 22-15,22-1 16,-43 0 0,0 0-16,21 0 15,-42 43-15,0-43 16,0 0-16,-21 0 15,0 0-15,-64 43 16,43-64-16,21 21 0,-43 0 16,-20 0-1,62-21-15,1 0 0,21-21 16,0 0-16,0 0 0,0 0 0</inkml:trace>
  <inkml:trace contextRef="#ctx0" brushRef="#br1" timeOffset="136471.19">13102 14478 0,'0'0'0,"0"-21"16,0 0-16,0 0 15,0-1-15,-21 1 16,0 21-1,-43 0-15,22 0 16,21 0-16,-22 0 0,-20 64 16,42-43-1,0 0-15,-1 21 0,22 1 16,0-1-16,-21 43 0,0-43 16,21 0-16,0 1 0,0-1 15,0-21-15,0 43 0,0-43 16,0 0-16,0 0 0,0 0 15,21 1-15,0-22 16,1 0-16,-1 0 0,42-22 16,-20 22-16,-22-21 0,21 0 15,0 0-15,85-64 16,-84 64-16</inkml:trace>
  <inkml:trace contextRef="#ctx0" brushRef="#br1" timeOffset="136961.79">13525 14182 0,'0'0'15,"-21"0"-15,0 21 16,0 0-16,21 21 0,-21-20 16,21 20-16,0 0 0,0 1 15,0-1-15,0 21 0,0-20 0,0-1 16,-21 22-1,21-22-15,-22 43 16,22-64-16,0 42 16,0-42-1,-21-21 1,21-21-16,0 0 16,0-64-1,0 64-15,0 0 0,21-42 16,1 41-16,-1-41 15,0 21-15,64-22 16,-64 64-16,0 0 16,42 0-16,1 21 15,-64 0-15,0 1 16,21 20-16,-21 0 16,0 22-16,0-43 0,0 0 15,-21 0-15,0 0 0,21 1 16,-21-1-16,-1 21 0,1-21 15,42-42 32,1 0-47,-1 0 0</inkml:trace>
  <inkml:trace contextRef="#ctx0" brushRef="#br1" timeOffset="137353.4">13991 14478 0,'0'0'0,"-21"-21"0,21 0 31,0 0-31,0-1 0,21 22 16,0 0-1,22 0 1,20 106-1,-42-21 1,-21-43-16,0 43 16,0-64-16,0 0 0,0 22 15,0-22 1,0 0-16,0-42 31,0 0-31,0-1 16,0 1-16,0 0 0,0 0 15,0-21-15,0 20 0,0 1 0,21-85 16,1 85-16,-22 0 16,21 0-16,0 0 15,21 0-15,-21-1 0,1 22 16,20-21-16,-21 21 16</inkml:trace>
  <inkml:trace contextRef="#ctx0" brushRef="#br1" timeOffset="137800.14">14795 14351 0,'0'0'0,"-21"0"16,0 0 0,0 0-16,0 0 0,0 0 15,21 21-15,-22-21 0,1 43 0,0-1 16,0-21-16,-21 85 15,42-64-15,-22 22 16,22-43-16,0 42 16,0-41-1,22-1-15,-1 0 0,0-21 0,0 0 16,21 21-16,-20-21 0,-1 0 16,21 0-16,-21-21 0,0 21 15,22-42 1,-22 20-16,0 1 0,-21-21 15,0 21-15,0-43 16,0 22-16,0-22 0,0 22 16,-21 0-16,0 21 0,0-1 15,-1 1-15,-41 0 16,42 21-16,0 0 0,-43 42 16,64 22-1,0-43-15,0 21 16,0-20-16,42-22 15,-20 0-15,-1 0 0,42 0 16</inkml:trace>
  <inkml:trace contextRef="#ctx0" brushRef="#br1" timeOffset="138476.71">15325 14372 0,'-43'85'31,"43"-64"-31,-21 0 0,0 22 0,21-22 16,0 0-16,-21 0 0,21 0 15,0 22-15,0-1 16,0-21-16,0 21 16,-21-20-16,21-44 46,0 1-30,0 0-16,0 0 0,0 0 16,0-22-16,0 22 0,42-85 15,-21 64-15,0 21 16,22-21-16,-22 20 0,0 1 16,21-21-16,1 42 15,-22 42 1,0-21-16,0 85 15,-21-85-15,42 106 16,-42-84-16,0-1 16,0 0-16,0-20 0,0 20 15,22-42-15,-22 21 0,0-42 63,0 0-63,21 0 0,-21-1 0,0 1 0,42-42 15,-21 42-15,0-64 16,1 43-16,-1 20 0,0-20 16,42-21-16,-41 41 15,20-20-15,-21 42 16,0 21-16,0 0 16,-21 85-1,0 0-15,0-64 16,0-20-16,0 41 15,0-42-15,-21 22 0,21-22 16,0 0-16,0-42 47,21 0-47</inkml:trace>
  <inkml:trace contextRef="#ctx0" brushRef="#br1" timeOffset="138863.87">16256 14626 0,'0'21'0,"0"-42"0,21 42 31,0-21-31,0 0 16,43-42-1,-43 42-15,43-42 16,-43-22 0,-21 43-16,21 0 0,-21 0 15,0 0-15,-21 21 16,0 0-16,-1 0 0,-20 0 16,21 21-16,0 0 0,-22 0 15,22 0-15,-21 22 0,0 62 16,20-83-16,22 20 15,0-21-15,-21 21 0,21-20 0,0 41 16,43-21 0,-1-42-1,-21 0-15,43 0 0,63-21 16,-85 0 0,64 0-16</inkml:trace>
  <inkml:trace contextRef="#ctx0" brushRef="#br1" timeOffset="139563.28">17187 14669 0,'-21'0'0,"42"0"0,-63 0 0,63 0 31,0 0-31,22 0 16,-22 0-16,21 0 0,22-22 0,-22 22 16,21 0-16,-20 0 0,63 0 15,-43 0-15,1 0 0,20-21 16,-20 21-16,20 0 15,-41 0-15,-1 0 0,0-21 16,-20 21-16,-44-21 31,1 21-31,0 0 0,0 0 16,0 0-16,0 0 16,-1 0-16,-20 0 0,21 0 15,42-21 16,0 21-31,0 0 16,1 0-16,20 0 16,-21 21-1,-21 0-15,0 21 16,0-20-16,-21-1 0,0 0 16,0 0-16,-64 21 15,64-20-15,-22-1 0,22 0 16,-21-21-16,21 21 0,-43 0 15,43-21-15,0 0 0,0 21 16</inkml:trace>
  <inkml:trace contextRef="#ctx0" brushRef="#br1" timeOffset="140509.2">17632 14309 0,'0'21'31,"0"0"-15,21 0 0,0 0-16,0 1 15,0-1-15,1-21 0,-1 21 16,-21 0-16,21 0 0,0 0 16,0 1-16,22-1 0,-22 0 15,21 21-15,-21-21 16,-21 22-1,0-22-15,0 0 16,-21-21 0,0 0-1,0 0-15,0 0 16,-1 0 0,1 0-16</inkml:trace>
  <inkml:trace contextRef="#ctx0" brushRef="#br1" timeOffset="140935.95">18859 14182 0,'-21'-21'31,"0"21"-31,0 0 16,0 0-16,0 0 0,-22 21 15,22 0-15,0 0 16,0 21-16,-22-20 0,-20 105 16,42-64-16,0-21 15,-22 43-15,43-43 16,-21 43-16,21-64 0,0 22 16,0-22-16,42 21 0,1-21 15,-22-21-15,0 0 0,21 21 16,1-21-16,41 0 0,-62 0 15,20-21-15,0 21 16,1-21-16,20 0 0,22-21 16,-43-1-16</inkml:trace>
  <inkml:trace contextRef="#ctx0" brushRef="#br1" timeOffset="141404.23">19389 14012 0,'0'0'0,"-22"0"0,1 0 16,0 22-16,21-1 0,0 21 16,-21-21-16,0 22 0,21-1 15,-21 0-15,21 22 0,0-22 16,-43 149-16,22-149 16,0 43-1,21-1-15,-21-63 0,21 1 16,-21-1-16,21-42 47,0-1-47,0-20 15,0 21-15,21 0 0,0-22 16,21 22-16,-21-21 0,22-43 16,-1 64-16,-21-21 0,64-22 15,-64 43-15,85 21 16,-85 0-16,21 42 15,-20-20-15,-22-1 0,0 42 16,0-20-16,0-1 16,0-21-16,0 21 0,-22-20 15,-20 41-15,21-42 0,0 0 16,-22 22-16,43-22 16,22-42 15,-1 0-16,0 21-15</inkml:trace>
  <inkml:trace contextRef="#ctx0" brushRef="#br1" timeOffset="141931.93">19875 14457 0,'0'-21'0,"0"42"0,0-63 16,0 20-16,0-20 16,22 21-1,-1 21-15,0-21 0,21 21 16,-21 0-16,1 21 16,-1 0-16,-21 0 0,21 0 0,0 43 15,0-1 1,-21-20-16,0-22 0,0 64 15,0-64 1,-21 0-16,0-21 0,21 21 16,-21-21-16,0 0 15,21-21 1,0 0-16,0 0 0,0-1 16,0 1-16,0-21 0,21 21 15,0-22-15,0 22 0,0 0 16,22-64-1,-22 64-15,0 0 0,0 21 16,0-21-16,22 0 0,20 21 0</inkml:trace>
  <inkml:trace contextRef="#ctx0" brushRef="#br1" timeOffset="142296.72">20595 14245 0,'-21'0'15,"0"0"-15,0 0 16,-1 21-16,1-21 0,0 22 0,0-1 15,-21 21-15,20-21 0,1 22 16,-21 20-16,42-42 0,-21 43 16,21-22-16,0-21 15,0 22-15,0-22 0,63 42 16,64-63 15,-106 0-31,85-21 16,-63 21-16,-1-42 15,-21 21-15,0-43 16,-21-42 0,-21 64-16,0 0 0,-21-22 15,-1 43-15,-63-21 16,64 42 0,21 0-16,21 21 15,21 0 1,0-21-16,0 0 0,22 21 0,-1-21 15,0 0-15,1 0 0</inkml:trace>
  <inkml:trace contextRef="#ctx0" brushRef="#br1" timeOffset="142921.35">20976 14266 0,'0'64'31,"-21"-106"-31,42 105 0,-21-148 15,0 191-15,0-85 0,0 43 16,0-43-16,0 21 0,0 1 16,0-22-16,-21 0 0,21 21 15,-21-20-15,21-1 16,0-42 31,0-1-47,0 1 0,0 0 0,0 0 15,0 0-15,0-22 0,0 1 0,21 21 16,0-21-16,-21-1 0,21 22 16,22-42-16,-22 41 0,0 1 15,0 21-15,0 0 0,0 0 16,43 0 0,-43 43-16,21 41 0,-20-20 15,-22-22-15,0-21 16,0 64-1,0-22-15,-22-63 16,22 22-16,-21-1 16,21-42 15,0-1-31,0 1 0,0-21 16,21 21-16,1-22 15,20-20-15,64-43 16,21 21-1,-106 64-15,21 21 16,-21 0-16,-21 64 16,0-43-16,0 21 15,0-21-15,0 64 16,-42 0-16,21-22 16,0-42-1,0 1-15,42-22 31,0 0-15,0 0-16</inkml:trace>
  <inkml:trace contextRef="#ctx0" brushRef="#br1" timeOffset="143253.17">21780 14499 0,'22'0'16,"-1"0"-1,-21-21-15,21 21 16,0-21-16,0 21 0,0-21 0,22 21 16,-1-43-16,-21 43 15,0-42-15,1 21 0,-22 0 16,0 0-16,-22 21 16,1 0-1,-42 0-15,42 21 16,-1 0-16,-20 0 15,21 21-15,-43 43 16,64-64-16,0 43 16,0-43-16,0 64 15,0-64-15,43 0 16,-22-21-16,42 0 16,-41 0-16,-1 0 0,85-21 15</inkml:trace>
  <inkml:trace contextRef="#ctx0" brushRef="#br1" timeOffset="144050.23">22373 14139 0,'21'-21'0,"-42"42"0,63-63 16,-20 21-16,-1 0 0,0 0 16,-42 21 15,0 21-31,-1 0 0,1 0 16,-21 0-16,21 22 0,0-22 15,-1 21-15,1 0 0,0 22 0,0-22 16,21 1-16,-21-1 0,0 64 15,-1-64-15,22 64 16,0-85-16,0 21 16,22-42-16,-1 22 0,63-22 15,1 0 1,-43 0-16,1-22 16,105-41-16,-106 42 15,64-43-15,-64 22 16,1 0-16,20-43 0,-42 21 15,-21-84 1,0 106-16,-42-22 16,21 22-16,-21 21 0,-64-43 15,21 64 1,64 0-16,-21 0 0,-64 64 16,63-43-16,1 43 15,21-43-15,0 106 16,21-106-16,0 21 0,0 1 15,42-1-15,-21-21 16,22 0-16,-1 0 0</inkml:trace>
  <inkml:trace contextRef="#ctx0" brushRef="#br1" timeOffset="144362.56">23199 14436 0,'0'21'0,"0"0"16,0 0-16,0 22 16,-22-1-16,1 64 15,21-64-15,0 0 0,-42 43 16,42-43-16,-21 1 0,21 20 16,-21 1-16,-1-22 0,-20 149 15,-43-43 1,64-85-16,0-20 15,-21 41-15,21-20 16,21-85 15,21 21-31,-21-22 0,21-20 0,0 21 16,-21-21-16,21-1 0,0 1 16,1 0-16</inkml:trace>
  <inkml:trace contextRef="#ctx0" brushRef="#br1" timeOffset="144646.92">23029 14732 0,'21'-148'16,"1"127"-16,-65 338 16,43-465-16,64-64 0,-64 170 0,63-21 15,-42 41-15,22 1 0,-22 0 16,21 0-16,106 21 16,-126 0-16,20 0 0,21 63 15,-41-41-15,-22 83 16,-43 1-1,22-85-15,-21 1 0,-1-1 16,22 0-16,-21 0 0,0 0 16,-43 0-16,64-21 0,-43 22 15,43-22 1,21-22 0,0 1-1,21 0-15,0 0 0,1 0 16,20 0-16,-21-22 0</inkml:trace>
  <inkml:trace contextRef="#ctx0" brushRef="#br1" timeOffset="144900.76">23897 13970 0,'-190'254'16,"380"-508"-1,-211 254-15,0 0 0,0 21 0,-1 0 16,1 1-16,-42 62 15,42-41-15,-1-1 16,-20 43-16,42-43 0,-21 0 16,21 1-16,-21-1 0,21-21 0,-21 64 15,21-64-15,0 0 16,0 0-16,0 0 0,0 1 16,0-1-16,21-21 15,0 0-15,0 0 0,0 0 16,22-21-16</inkml:trace>
  <inkml:trace contextRef="#ctx0" brushRef="#br1" timeOffset="145148.63">24024 14351 0,'-21'21'47,"0"0"-47,0 1 0,21-1 0,-22 0 15,1 0-15,0 0 0,21 0 0,0 1 16,-21-1-16,21 0 16,-21 42-16,21-41 15,0-1-15,63-21 16,-42 0 0,43 0-16,-43 0 0,43-43 15,-43 22 1,0 21-16</inkml:trace>
  <inkml:trace contextRef="#ctx0" brushRef="#br1" timeOffset="145784.89">24257 14457 0,'0'-21'16,"-21"63"31,0-21-47,63-63 0,-106 84 0,64-21 15,-21 1-15,21-1 0,0 0 16,0 0-16,0 0 15,21-21 1,1 0-16,-1 0 16,-21-21-1,0 0-15,0 0 16,0 0-16,0-1 16,0 1-16,0 0 0,0 0 15,0 0-15,0-22 0,0 22 16,0 0-16,21 21 15,21-21 1,1 21 0,-22 42-1,0-21-15,-21 22 16,0-22-16,0 42 16,0-41-16,0 41 15,0-42-15,0 0 16,0-42 31,0 0-47,0 0 15,0 0-15,0 0 0,0-1 16,21 1-16,0 0 0,-21-21 0,21 21 16,1-22-16,-1 22 15,0-21-15,0 42 0,0 0 16,0 0-16,1 0 15,-1 0-15,-21 21 16,21 0-16,-21 21 0,0 1 16,0-22-16,0 21 15,0-21-15,0 1 0,0-1 16,0 0-16,-21 0 16,42-21 15,0-21-16,0 21-15</inkml:trace>
  <inkml:trace contextRef="#ctx0" brushRef="#br1" timeOffset="146082.72">25040 14330 0,'-21'0'31,"0"0"-31,0 0 0,-1 0 16,1 0-16,0 0 0,0 21 15,0-21-15,-22 42 16,43-20-16,0-1 16,0 0-16,22-21 15,-1 0-15,0 21 0,0 0 16,0-21-16,-21 21 0,0 1 16,21-22-16,-21 21 0,0 0 15,0 0 1,-21-21-16,0 21 15,0-21-15,0 21 0,0-21 0,-1 0 16,1 0-16,0 0 16,0 0-16,0 0 0,21-21 15,-21 0-15</inkml:trace>
  <inkml:trace contextRef="#ctx0" brushRef="#br1" timeOffset="146289.16">24363 14118 0,'0'0'0,"0"-21"0,-21 21 15,21-21-15,-22 21 16,1 0-16,0 0 62</inkml:trace>
  <inkml:trace contextRef="#ctx0" brushRef="#br1" timeOffset="146483.07">23495 14161 0,'-21'0'0,"42"0"0,-63 0 16,20 0-16,1 0 0,21 21 0,-21-21 15,42 0 1,0 0 0,1 0-16,20 0 0,0-21 15,1 21-15,-1 0 0,64-43 16,-64 43-16,22-21 0,-1 21 0</inkml:trace>
  <inkml:trace contextRef="#ctx0" brushRef="#br1" timeOffset="146781.59">24913 13589 0,'-42'-63'31,"21"63"-31,-1 0 0,-20 0 15,21 0-15,0 0 0,-22 0 16,22 21-16,-21 21 16,0-21-16,20 0 0,1 22 15,0-1 1,21-21-16,0 0 16,21-21-16,0 0 0,1 0 15,-1 0-15,21 0 16,0-21-16,22 0 15</inkml:trace>
  <inkml:trace contextRef="#ctx0" brushRef="#br1" timeOffset="147202.35">24977 13356 0,'-64'-21'16,"128"190"-16,-149-359 0,170 232 15,-191-84-15,85 42 0,-22 0 0,22 0 16,-21 0-16,-22 21 0,22 0 15,-43 0 1,22 22-16,-1 20 16,43-20-16,0-22 0,0 63 15,21-62-15,0 83 16,0-62-16,0 20 16,21-42-16,0 22 15,0-22-15,0 0 0,85 0 16,-42-21-1,-22 0-15,-21 0 0,106-42 16,-106 42-16,64-42 16,-64 20-16,0-20 15,22 21-15,-22-21 0,-21-1 0,0 1 16,0-43-16,0-42 16,-21 85-1,21 21-15,-64-43 0,43 64 0,-21-21 16,-1 0-1,22 21-15,-42 0 16,20 21-16,1 0 16,21 0-16,0 1 0,-43-1 15,43 0-15</inkml:trace>
  <inkml:trace contextRef="#ctx0" brushRef="#br1" timeOffset="148131.82">12615 15854 0,'0'0'0,"0"-21"0,0 0 16,0-1-1,0 44 17,0-1-17,0 21-15,0 0 0,0 1 16,-21 41-16,21 22 15,0-63-15,0-1 0,-21 43 16,21-43-16,0-21 0,0 43 16,-21-22-16,21 0 15,0-21 1,0 1-16,0-44 31,0 1-31,0 0 0</inkml:trace>
  <inkml:trace contextRef="#ctx0" brushRef="#br1" timeOffset="148362.69">12636 15896 0,'0'-42'0,"0"84"0,0-105 16,0 42-16,0-1 0,0 1 16,0 0-1,22 0 1,-1 21-16,0 0 15,21 0-15,-21-21 0,22 21 0,41-21 16,22 21 0,-85 0-16,1 0 15,-1 0-15,0 0 0,-21 21 16,0 0 0,-42 0-16</inkml:trace>
  <inkml:trace contextRef="#ctx0" brushRef="#br1" timeOffset="148535.57">12700 16171 0,'0'0'0,"0"22"0,0-1 16,0 0-16,21-21 16,0 0-16,0 0 0,1 0 15,-1 0-15,42-21 16,-42 21-16,43-21 15,-43-1-15</inkml:trace>
  <inkml:trace contextRef="#ctx0" brushRef="#br1" timeOffset="148772.45">13250 16108 0,'0'21'31,"0"0"-31,-21 0 16,21 1-16,-21-1 16,0 21-16,21-21 0,-43 22 15,43-22-15,-21 0 16,21 0-16,-21 0 0,0 0 16,42-42 15,0 0-31</inkml:trace>
  <inkml:trace contextRef="#ctx0" brushRef="#br1" timeOffset="148961.34">13314 15960 0,'0'-21'0,"0"42"0,0-64 15,0 22-15,0 0 16,21 42 31,0-21-47,0 0 15,0 21-15,1-21 0</inkml:trace>
  <inkml:trace contextRef="#ctx0" brushRef="#br1" timeOffset="149350.12">13547 16150 0,'0'0'0,"-22"0"0,22-21 15,0 0 1,0 0-16,0 0 16,0-1-16,0 1 15,22 21-15,-1 0 16,0 0-16,0 0 15,0 21-15,-21 1 0,0-1 16,21 21-16,-21-21 0,22 22 16,-22-22-16,0 0 0,0 42 15,0-41-15,0-1 0,0 0 16,0 0-16,-22-21 16,1 0-1,21-21 1,0 0-16,0 0 0,0-1 15,0 1-15,0 0 16,0 0-16,0 0 0,0-22 0,43 1 16,-22 21-16,-21 0 15,21 0-15,0-1 0,21 1 16,22-21-16</inkml:trace>
  <inkml:trace contextRef="#ctx0" brushRef="#br1" timeOffset="149699.91">14055 16129 0,'0'21'16,"0"-42"-16,0 63 0,-43 1 16,22-22-16,21 0 0,0 0 0,-21-21 15,21 21 1,21-21-16,0 0 16,0 0-16,1-21 0,41 0 15,-42 0-15,22 0 0,-1-22 16,21-20-1,-63 42-15,0 0 0,0-1 16,-21 22 0,0 0-16,0 0 0,0 0 15,-43 43-15,-20 20 16,84-20-16,-43 20 16,22-42-1,21 0-15,0 1 0,0-1 16,0 0-16,0 0 0,21 0 0,0-21 15,22 0 1,63 0 0,-64 0-16,-21-21 0,21 0 0</inkml:trace>
  <inkml:trace contextRef="#ctx0" brushRef="#br1" timeOffset="150849.26">14753 15769 0,'0'-42'16,"-21"21"-16,0 317 0,63-529 0,-84 170 16,21 63-16,-1 21 0,1 21 15,0 1-15,21-1 16,0 64-16,-21-43 16,0 43-16,0-42 0,21-1 15,-43 43-15,22-43 16,-21 128-16,21-149 15,21 22-15,-22-1 16,1 64-16,21-42 16,0-22-16,21 22 15,1-85 1,-1 0-16,0 0 0,0-21 16,0 0-16,0 0 0,1-1 15,-1-20-15,21-85 16,-42 85-16,0-1 0,0-20 15,0 21-15,0-1 0,-21-63 16,0 64-16,0 0 0,-43-22 16,-42-20-1,85 62-15,0 22 16,21-21 0,21 21-1,43-21-15,-22 0 16,85-21-1,-85 20-15,64-20 0,-42 21 16,-1 0-16,43-22 16,-64 22-16,64-21 15,-85 42-15,-42 21 32,0 0-32,0 0 0,0 43 15,-1-43-15,1 43 16,21-43-16,0 42 15,0-42-15,0 1 0,0 20 16,0-21-16,0 0 16,21-21-1,1 0-15,-1 0 0,21 0 16,-21-21-16,0 21 16,-21-63-16,0 41 15,0-20-15,0 21 16,-21-64-1,0 64-15,-21-42 0,-1 41 16,22 1 0,21 0-16,0 0 15,21 0-15,43 21 16,-43-21-16,21-1 0,22 22 16,-22 0-16,64-21 15,-64 21-15,43 43 16,-43 41-1,-42-63-15,0 85 16,-42 0 0,21-85-16,-43 43 15,22-43 1,42 0 0,21-42 15,43-21-31,-43-1 15,0 22-15,21-42 0,-20 41 16,-1-41-16,0 21 16,-21 20-16,0-20 0,21 0 15,0 42-15,-21-21 16,0 42-16,-21-21 16,21 21-16,-42 42 15,21-20-15,21-22 0,-43 85 16,43-22-1,0-41-15,21-1 16,1-21-16,41-21 16,-42 0-1,43 0-15,-43 0 0,21 0 16,1 0-16</inkml:trace>
  <inkml:trace contextRef="#ctx0" brushRef="#br1" timeOffset="151396.94">16679 16193 0,'-21'0'16,"42"0"-16,-63 0 0,21 0 0,0 0 15,-1 0-15,44 0 32,-1 0-32,0 0 0,0 0 15,43 0-15,-22 0 0,0 0 16,1 0-16,-1 0 0,85 0 16,-64 0-1,-20 0-15,-1 0 0,0-22 0,1 22 16,-1 0-16,-21 0 15,-21-21-15,-21 21 16,0-21-16,0 21 16,-22-21-16,-41 0 15,41 21-15,22-21 0,0 21 16,0 0-16,0-22 0,21 1 31,21 21-31,21 0 16,-21 0-16,1 0 0,62 0 15,-41 43 1,-43-22-16,0 63 16,0-62-16,-22 20 15,1-21-15,-21 0 16,-22 22-16,43-22 0,-21 0 16,-22 21-16,43-21 15,0 1-15</inkml:trace>
  <inkml:trace contextRef="#ctx0" brushRef="#br1" timeOffset="152361.39">17589 16171 0,'0'0'0,"22"0"0,-1 0 0,21 0 15,-21-21-15,22 0 16,105-42-16,-106 41 16,22 1-16,41-42 15,-41 20-15,63-41 16,-106 63-16,21-22 0,-20-20 16,-22 42-16,0-43 15,0 22-15,0 21 0,0-1 0,-43-20 16,1 0-1,21 42-15,0 0 0,-1 0 0,-20 21 16,21 0-16,-21 64 16,20-64-16,1 42 15,-42 128-15,20-43 16,22-84-16,0 20 16,0 64-16,0-63 0,21-21 15,-21 168-15,21 1 16,0-169-1,0-1-15,0 22 0,0-43 16,0 1-16,0-22 0,338-64 47,-295 1-31,-22 0-16,21-1 0,0-20 15,-20-1-15,20-105 16,-42 106-16,0 20 0,-42-63 15,-1 64-15,22 0 16,-42-1-16,20 1 0,1 21 0,-106-43 16,105 64-1,1 0-15,0 0 0,21 0 0,-22 0 16,22 0-16,63 0 31,-20 0-31,-1 0 16,21 0-16,22 0 15,84-42-15,-106 21 16,22 0-16,84-22 16,-21-20-1,-85 42-15,-21-22 16,-42 65 15,21-1-31,-21 21 0,0-21 16,21 0-16,0 1 0,-21 41 15,21-42-15,-22 22 16,22-22-16,0 21 16,22-42 15,-1-21-15,0 0-16</inkml:trace>
  <inkml:trace contextRef="#ctx0" brushRef="#br1" timeOffset="152537.29">18669 15812 0,'-42'-22'31,"84"276"-31,-42-486 16,-64 210-16,86 22 31,-1 0-31,0 22 15,0-22-15</inkml:trace>
  <inkml:trace contextRef="#ctx0" brushRef="#br1" timeOffset="152919.57">18796 15960 0,'0'-21'16,"0"-1"-1,0 1-15,0 0 0,21 21 16,-21-21-16,21 21 0,0 0 16,1 0-1,-1 0-15,0 0 16,0 21-16,0 0 0,0 43 16,1-43-16,-22 0 0,21 43 15,-21-43-15,0 42 16,0-42-16,0 22 0,-21-1 15,-1-21-15,22 0 16,-21-21-16,0 0 16,21-21-1,0 0-15,0-21 16,0 21-16,0-1 16,0 1-16,0 0 15,21 0-15,43-43 0,-64 43 16,42-21-16,-21 42 15,43-42-15,-43 20 16</inkml:trace>
  <inkml:trace contextRef="#ctx0" brushRef="#br1" timeOffset="153265.38">19452 15960 0,'0'21'31,"-63"-85"-31,126 107 16,-42-22-16,0-21 16,1 0-16,-1-21 0,0 0 15,0-1-15,0 1 0,0 21 16,1-21-16,-1 0 0,-21 0 16,0 0-16,0-1 15,-43 22 1,-20 22-16,21-1 15,-22 21-15,43 0 16,-21-20-16,-22 83 16,43-20-1,21-64-15,0 0 0,0 22 0,0-1 16,21-42-16,21 42 16,-20-42-16,-1 0 0,63 0 15,-41 0-15,-1 0 0,127-42 16</inkml:trace>
  <inkml:trace contextRef="#ctx0" brushRef="#br1" timeOffset="155128.35">20235 15790 0,'0'-21'31,"21"21"-15,1-21-1,-1 21-15,0 0 0,42-42 16,-20 21-16,20-1 15,-42 1-15,64-42 16,-64 20-16,-21 1 16,0 21-16,0 0 0,0-22 15,-21 43 1,0 0-16,-43 64 16,43-22-16,0 1 15,0-1-15,-21 21 16,20 1-16,1 63 0,0-64 15,0 22-15,-21 63 16,20-84-16,-41 169 16,42-170-16,-22 85 15,22-84-15,-42 126 16,63-126-16,0-22 0,-21 43 16,21-1-1,21-84-15,0 0 16,0 0-16,0-21 0,22 0 15,-22 0-15,21-21 0,0 20 0,43-83 16,-43 62-16,43-63 16,-43 43-16,-20-1 15,-1-41-15,-21 62 0,0 1 16,-21 0-16,-1-1 0,1 1 16,-63-22-16,20 22 15,22 21-15,-1 0 16,22 21-16,-42 0 15,42 0 1,63-21 0,-21 21-16,106-43 15,-85 22-15,43 0 16,-21 0-16,-22 0 0,64-22 16,-64 22-16,22-21 15,-43 21-15,0 21 0,0-22 0,-21 1 16,0 42 15,-21 1-31,0-1 0,0 0 16,-1 0-16,22 0 0,-21 22 15,-21 41-15,21 1 16,21-64 0,0 43-16,21-64 15,21 21-15,-21-21 16,64 0-16,-64 0 15,0 0-15,22-21 0,-43-1 16,21-20 0,-21 21-16,0-43 15,0 43-15,-42-63 16,42 62-16,-22 1 0,1-21 16,21 21-16,0-22 15,21 22-15,22 21 16,-22 0-16,0 0 0,21 0 15,-20 0-15,41 0 16,-42 21-16,0 1 0,22 20 16,-22 0-16,0 43 15,-21-64-15,0 21 16,0-20-16,0-1 0,-21 0 16,0 21-16,0-21 0,-1 1 15,1-22 1,21-22 15,21 1-31,1 0 0,-1 0 16,-21 0-16,21 0 0,0-1 15,0 1-15,0-21 0,22 0 16,-1-22-16,-21 43 0,-21 0 16,0 0-1,-21 21 1,-42 84-1,63-63-15,-22 1 0,1 41 16,0 22 0,21-64-16,0 0 15,0 0-15,0 0 0,0 1 0,64-22 16,-43 0 0,85 0-16,-64 0 15</inkml:trace>
  <inkml:trace contextRef="#ctx0" brushRef="#br1" timeOffset="155598.6">22246 15536 0,'0'-21'16,"-127"445"-16,254-827 0,-148 382 0,-21 21 15,-43 64 1,64-43-16,0 0 0,-22 21 15,-63 128 1,64-107-16,-21 107 16,63-128-1,0 43-15,0-43 0,21-21 16,21 43-16,-21-43 0,22 0 16,-22-21-16,21 0 0,0 21 15,-20-21-15,62 0 0,-63 0 16,22-21-16,-22 0 0,21 21 15,1-21-15,20-43 0,-21 22 16,-20-1-16,20-62 16,-42-65-1,0 128-15,0-22 0,-42-41 16,-43-1 0,64 63-16,-22 22 0,22 0 0,0 21 15,-21 0-15,-43 21 16,64 0-16,-64 64 15,64-64-15,-21 43 16,42 20-16,0 1 16,21-43-16,0 1 0,21 20 15,-20-42-15,41 43 16</inkml:trace>
  <inkml:trace contextRef="#ctx0" brushRef="#br1" timeOffset="155915.54">22691 16044 0,'21'-21'0,"-42"64"16,21-65-16,42-20 0,-42 63 31,0 0-31,-21 1 0,0 62 16,-1 43-1,22-84-15,-21-1 0,0 64 16,21-64-16,-42 149 15,42-128-15,-64 128 16,43-128-16,-21 43 16,21-43-16,-43 64 15,43-84-15,21-1 16,-21 0-16,21 1 16,21-64-1,-21-1 1,21 1-16,21-21 15,-20 0-15,20-43 0</inkml:trace>
  <inkml:trace contextRef="#ctx0" brushRef="#br1" timeOffset="156197.13">22648 16425 0,'64'-254'31,"-149"699"-31,191-932 0,-191 783 0,191-634 0,-85 317 0,43-43 16,-22 22-16,-21 21 0,43 21 15,20 0 1,-84 42-16,0 21 16,0-20-16,-42 63 15,-43-22 1,43-41 0,-106-1-16,106-21 15,-64 0-15,85 0 16,-22-21-16,43-21 31,21 21-31,22-21 16,20-21-16</inkml:trace>
  <inkml:trace contextRef="#ctx0" brushRef="#br1" timeOffset="156450.98">23410 15621 0,'0'0'0,"0"-21"15,-21 21 1,0 0-16,21 21 0,-42 0 16,20 0-16,22 22 0,-21-22 15,0 21-15,-21 149 16,21-43 15,-1-21-31,22-85 16,0 1-16,0-22 15,0 0 1,22-21-16,-1 0 16,0 0-16,42-42 15</inkml:trace>
  <inkml:trace contextRef="#ctx0" brushRef="#br1" timeOffset="156695.47">23643 16002 0,'0'-21'15,"-63"106"-15,126-149 0,-84 43 16,0 21-16,0 0 0,-1 21 16,1 0-16,21 0 0,-42 22 15,42-22-15,-21 0 0,21 43 16,0-43 0,0 21-16,0-21 15,0 0-15,21 1 16,21-22-16,-21 0 15,43 0-15,-43-22 16,21 1-16,22 0 16,-43 0-16</inkml:trace>
  <inkml:trace contextRef="#ctx0" brushRef="#br1" timeOffset="157468.96">23897 16087 0,'-21'-21'16,"-64"63"15,191-63-31,-233 42 0,127 0 0,0 21 15,0 1 1,0-22-16,21-21 16,0 0-1,1 0-15,-1 0 16,-21-21 0,0 0-16,0-1 15,0-20-15,0 21 0,0 0 16,0-22-16,0 22 15,0-42-15,21 42 16,0 21-16,0 0 16,-21-22-16,64 22 15,-22 43 1,-21-43-16,-21 21 0,0 0 16,0 21-16,0-20 0,0 62 15,0-63-15,0 22 16,0-22-16,0 0 0,-21 0 15,21-42 32,21 0-31,0 0-16,1 0 0,-22-1 0,21 1 16,0 0-16,0-21 15,0 21-15,22-43 0,-22 43 16,0 0-16,0 0 0,-21-1 15,0 44 1,0-1-16,0 0 0,0 0 0,0 21 16,0 43-1,0-64-15,0 22 0,0-22 16,0 0-16,0 21 16,21-42-16,0 0 15,1 0-15,-1 0 16,42-42-1,-63 21-15,43-22 16,-43 22-16,21 0 0,0-21 16,0 21-16,0-1 15,0 22-15,-21 22 32,0 20-32,0-21 15,0 0-15,-42 22 0,21 20 16,21-21-1,-21-42 1,0 0 0,21-21-1,-22 0-15</inkml:trace>
  <inkml:trace contextRef="#ctx0" brushRef="#br1" timeOffset="157652.85">24130 15642 0,'-21'0'16,"42"0"-16,-63 0 0,20 0 15,1-21 48,0 21-63</inkml:trace>
  <inkml:trace contextRef="#ctx0" brushRef="#br1" timeOffset="157833.26">23304 15727 0,'-84'21'16,"401"-106"-16,-550 149 15,170-43 1,84-21-1,21 0-15,-20 0 0,62 0 16,-41 0-16,105-42 16,-85 42-16,128-43 15</inkml:trace>
  <inkml:trace contextRef="#ctx0" brushRef="#br1" timeOffset="158070.13">24701 15240 0,'0'0'0,"-21"0"0,0 0 16,-64 0-1,-20 21 1,41 43 0,43-43-16,21 21 15,0-21-15,-21 1 0,21 20 16,0-21-16,21 21 15,0-42-15,0 0 0,22 0 16,-22 0-16,21-21 16,-21 21-16,22-21 0</inkml:trace>
  <inkml:trace contextRef="#ctx0" brushRef="#br1" timeOffset="158464.01">24680 15007 0,'-21'-21'0,"42"42"0,-84-63 0,42 42 16,-1 0-16,-41 0 16,-106 85-1,105-1 1,22-41-16,-43 84 16,64-106-16,21 85 15,0-64-15,21 0 16,0-21-16,22 1 0,20-1 15,-42-21-15,22 21 0,-1-21 16,-21 0-16,21 0 0,1 0 0,20-21 16,-20 0-16,-22 21 0,21-22 15,-21 1-15,0-21 16,22-22-16,-22 22 0,-21 0 16,0-64-16,-21-42 15,0 127-15,-22-22 16,-20-41-1,42 84-15,-43-22 0,43 22 16,0 0-16,-43 0 16,43 0-16,-21 0 0,21 22 0,-22-22 15,1 0-15,0 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2T04:01:16.2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1376 656 0,'21'-21'0,"-42"42"0,63-42 0,-21 0 16,0 0-16,-21 0 0,22-1 15,-22 1 1,0 0-16,-22 21 16,1 0-16,-85 21 15,85 0-15,-21 1 0,-43 41 16,43-21-16,-22 43 16,43-21-16,-63 105 15,-1 21 1,64-147-1,0 20-15,21 43 0,0-64 16,0 43-16,0-64 16,21 22-16,21-1 0,0-21 15,-20 0-15,62-21 16,1 0 0,-43-21-16,22 0 0,63-21 15,-106 20-15,42-20 16,-41 21-16,-22 0 0,0 0 15,0-22-15,0 22 0,-22-21 16,-20 21-16,21-1 0,-64-20 16,64 42-16,-64 0 15,43 0-15,-64 42 16,85-20-16,-42 41 16,41 1-1,22-43-15,0 21 16,0-21-16,0 0 15,22-21 1,-1 0 0,21 0-16</inkml:trace>
  <inkml:trace contextRef="#ctx0" brushRef="#br0" timeOffset="306.08">2011 1249 0,'0'0'0,"0"21"16,0-42 31,21 21-32,-21-21-15,0 0 16,-21 21 0,0 0-1,-1 0-15,1 0 0,0 21 16,0-21-16,0 21 16</inkml:trace>
  <inkml:trace contextRef="#ctx0" brushRef="#br0" timeOffset="906.77">3154 931 0,'0'0'0,"0"22"16,21-22 15,0-22-31,0 22 0,0-21 16,22 0-16,-22 0 0,42-21 15,1-1 1,-43 22-16,0 0 0,0-43 15,-42 22 1,-21 21-16,-127 21 16,84 0-1,43 0-15,-85 63 16,84-41 0,1 41-16,21-42 0,21 22 15,0-1-15,0-21 0,0 21 16,106 85-16,-43-42 15,1-21 1,-43-43-16,42 42 16,-42 1-1,-21-22-15,0-21 0,-21 22 16,-85 20 0,64-42-16,-106 0 15,106-21-15,-64 0 16,63 0-16,1 0 0,-43-21 15,22-42 1,63 42-16,0-1 0,0 1 16,0 0-16,0 0 0,21 21 15,43-42-15,41-22 16,-62 43-16,20 21 16</inkml:trace>
  <inkml:trace contextRef="#ctx0" brushRef="#br0" timeOffset="1504.43">3577 1037 0,'0'0'0,"21"0"0,-21 21 15,0 1 1,0 20-16,0-21 16,-21 0-16,21 0 0,-21 43 15,-21 21 1,42-64-16,-22 42 15,1-42-15,21 1 16,21-22 15,1 0-31,-22-22 0,42 1 16,-21 0-16,21 0 0,-20 0 16,-1-22-16,0 22 0,0 0 15,43-42-15,-43 41 16,0-20-16,0 42 15,0 0 1,-21 21-16,0 0 16,0 1-16,0 20 0,0-21 15,0 21-15,0-20 16,0-1-16,0 0 0,0 21 16,0-21-16,0 1 0,21-1 15,1-21-15,-1 0 0,21 0 16,0 0-16,-20 0 0,62-21 15,22-43 1,-85 43-16,22 0 0,-22 0 16,0-22-16,-21 22 0,0-21 15,0-22-15,0 22 0,-21-22 16,0 43-16,-43-21 16,43 42-16,-21 0 15,20 0 1,1 0-16,-21 42 0,42-21 0,0 1 15,0-1-15,0 0 0,0 0 16,0 21 0,42-42-1,-21 0-15</inkml:trace>
  <inkml:trace contextRef="#ctx0" brushRef="#br0" timeOffset="1719.3">4678 1016 0,'0'21'16,"0"0"0,0 1-16,-21-1 0,-1 63 15,22-62-15,-42 62 16,42-63 0,0 22-16,0-22 15,21-42 32</inkml:trace>
  <inkml:trace contextRef="#ctx0" brushRef="#br0" timeOffset="2082.67">4826 572 0,'-42'0'0,"84"0"0,-106 0 0,43 0 15,0 0-15,-42 42 16,41-21-16,22 0 16,0 0-16,0 1 0,0 20 15,64-42 1,-43 0 0,21 0-16,-20 0 0,41-42 15,-42 42 1,22-64-16,-43-21 15,0 64 1,-22 0 0,-83 0-1,83 21-15,-41 21 16,42 0-16,0 0 0,-22 22 16,43-22-16,0 64 15,43-43 1,-22-21-16,42-21 15</inkml:trace>
  <inkml:trace contextRef="#ctx0" brushRef="#br0" timeOffset="2365.52">5524 487 0,'0'0'0,"-21"0"0,0 0 0,0 21 15,0 0-15,-22 22 16,-20 62-16,42-62 16,0 20-16,-22 22 15,22-22-15,-21 86 16,21-128-16,21 63 16,0-62-16,0 41 15,0-42-15,21-21 16,21 0-1,-21 0-15,0 0 0,1-21 16,20-21 0</inkml:trace>
  <inkml:trace contextRef="#ctx0" brushRef="#br0" timeOffset="2524.94">5038 995 0,'0'0'0,"-22"0"0,1 0 15,42 0 1,1 0 0,126 0-1,-85-21-15,43 0 16,-42-1-16,-22 22 0</inkml:trace>
  <inkml:trace contextRef="#ctx0" brushRef="#br0" timeOffset="2758.32">5884 720 0,'-84'0'32,"62"0"-32,1 0 15,0 21-15,0 0 0,0 21 0,0-20 16,-1 20-16,-41 85 16,63-106-16,-21 21 0,0 22 15,21 42 1,0-85-1,84 0-15,-63-21 16,64 0-16,-43 0 16,22-21-16,63-43 15,-85 43-15</inkml:trace>
  <inkml:trace contextRef="#ctx0" brushRef="#br0" timeOffset="3186.07">6265 487 0,'0'-42'0,"0"84"0,0-106 0,0 43 16,-21 21-16,0 21 16,21 1-16,-21 62 15,21-41-15,-21-1 16,21 64-16,-22 63 16,22-127-16,0 43 15,0-43-15,0 1 16,-21 20-16,21-42 0,0 1 15,0-1-15,-21 0 16,0-21 0,21-21-1,0-22 1,0 22-16,0 0 0,21-64 16,64-84-1,63 21 1,-21 127-1,21 84 1,-106 22 0,-42-43-16,0 1 0,0 20 15,-21-21-15,-63 43 16,-22-21 0,85-64-16</inkml:trace>
  <inkml:trace contextRef="#ctx0" brushRef="#br0" timeOffset="3568.85">6964 466 0,'0'0'16,"21"-21"15,0 21-31,21 0 0,1 0 16,-1 0-16,106-22 15,-21 22 1,-63-21-16,147 21 16,-168 0-1,-149 21 1</inkml:trace>
  <inkml:trace contextRef="#ctx0" brushRef="#br0" timeOffset="3801.23">7260 487 0,'21'0'0,"-42"0"0,42 21 15,0 0-15,-21 0 0,0 1 16,0 83-1,0 44-15,-21-107 16,0 43-16,0-43 16,21 0-16,-21 22 0,21-43 15,-21 42 1,42-41 0,0-22-16,0 0 0</inkml:trace>
  <inkml:trace contextRef="#ctx0" brushRef="#br0" timeOffset="4290.97">8001 762 0,'0'0'0,"0"-21"0,0 0 0,0 0 15,0-1-15,-21 1 16,0-21-16,-1 42 15,-20 0-15,0 0 0,-1 0 16,-62 63-16,62-41 16,-63 126-1,1 0-15,83-106 16,1 1-16,21-1 16,0-21-16,21 64 15,1-85-15,41 0 16,-42 0-16,85-21 15,-64-1-15,64-41 16,-21-22 0,-64 64-16,43-106 15,-43 106-15,0-21 16,-21-22-16,42 1 16,-42 84-1,0 0 1,0 42-16,-21-20 15,-21 20-15,21-20 16,-1 84-16,22-106 16,-21 0-16,21 21 15,0-21-15,0 22 0,21-43 16,1 0-16,20 0 16,-21-21-16,0-1 0</inkml:trace>
  <inkml:trace contextRef="#ctx0" brushRef="#br0" timeOffset="4802.68">8551 381 0,'0'-21'0,"0"42"0,0-63 0,0 21 0,0-1 16,-21 86 0,0-22-16,21 1 15,-21 41-15,21-41 0,0-1 16,-21 21-16,21-20 0,-22 20 15,22 85-15,-21-105 16,0 41-16,21-41 16,-21-22-16,21 42 15,0-20 1,0-64 0,0-1-1,0 1-15,0 0 0,0-42 16,0 20-16,42-20 15,-42 20-15,85-62 16,-22 41-16,22 43 16,63 21-1,-105 0-15,20 63 16,-42-41-16,22 83 16,-43-62-1,-22 63-15,-20-85 0,-21 42 16,20-42-1,-147 43 1,147-43-16,-41-21 16,-1 0-1,64 0-15,21-21 16,0 0-16,0 0 0,21-22 16,0 22-16,0 0 0</inkml:trace>
  <inkml:trace contextRef="#ctx0" brushRef="#br0" timeOffset="5215.62">9440 762 0,'21'-21'16,"-42"42"-16,64-63 0,-22 42 0,0-21 0,0-1 16,-21 1-16,0-21 15,-21 42 1,0 0-16,0 0 15,-1 0-15,1 0 0,-21 21 0,21-21 16,-43 42 0,43-20-16,-42 41 15,63-42-15,0 22 16,42 41 0,43-41-1,-43-43-15,43 63 16,-43-21-1,-42-20-15,0-1 0,0 0 16,-21 0-16,-43 0 16,22-21-16,-22 21 15,22-21-15,-85 0 16,64 0 0,63-21-1,0 0 1,21 0-16,63-21 15</inkml:trace>
  <inkml:trace contextRef="#ctx0" brushRef="#br0" timeOffset="5536.98">10202 910 0,'0'0'16,"-21"0"-16,-21 0 0,21 0 0,-1-21 15,44 21 1,20 0-16,0 0 16,43 0-16,-22 0 15,64 21-15,-42-21 0,190 21 16,-169-21-1,-21 0-15,84 0 0,22 0 16,-149 0-16,-21 0 16,43 0-1,-64-21-15,0 0 16,0 0-16,-64 0 16,43 0-16</inkml:trace>
  <inkml:trace contextRef="#ctx0" brushRef="#br0" timeOffset="5867.79">10922 635 0,'-21'21'15,"42"-42"-15,-63 42 0,42 0 0,0 1 16,21-1 0,21-21-16,-21 0 0,22 0 15,62 21-15,-41-21 0,-1 0 16,-20 21-16,20-21 15,1 0-15,63 21 16,-64 0-16,-42-21 16,1 0-16,-22 43 15,-43 20-15,1-42 16,-43 43-16,43-43 16,-22 21-16,1-20 0,-106 83 15,63-41 1,63-43-16,-41 43 15,63-43-15,-1-21 0,22 21 16</inkml:trace>
  <inkml:trace contextRef="#ctx0" brushRef="#br1" timeOffset="10598.76">12700 974 0,'0'0'0,"0"21"0,0 0 15,0-42 17,21 21-32,0-21 15,0 0-15,1-1 0,-22 1 0,21 0 16,0-21-16,0 21 0,0-64 16,-21-63-1,0 127 1,-21-22-16,-21 22 0,21 0 15,-22 0-15,-20 0 0,20 21 16,-41 0-16,41 21 16,-84 63-16,106-41 15,-63 105 1,62 0 0,22-84-16,0-22 0,22 21 15,-1-20-15,42 20 16,-42-42-16,22-21 0,20 0 15,22-21 1,-43 0-16,1-21 0,41-43 16,1-63-1,-43 106-15,1-64 16,-22 42-16,-21 22 0,42-85 16,-42 63-16,21-105 15,-21 106-15,0-22 16,0 43-1,0 63-15,0 21 16,0 43-16,0-43 16,-42 64-16,42-43 15,-21 1-15,0 42 16,-1-43-16,1 85 16,21-105-16,0 84 15,0-106-15,0 21 16,21-21-16,1-21 0,41 0 15,-42 0-15,43-21 16</inkml:trace>
  <inkml:trace contextRef="#ctx0" brushRef="#br1" timeOffset="11130.99">13187 804 0,'-21'-21'0,"42"42"0,-64-42 15,43 0-15,0 0 0,-21 0 0,21-22 16,0 1-1,0 21 1,64 0 0,20 21-16,-41 0 15,41 42 1,1 22-16,-64-22 16,0-21-16,1 43 15,-22-22-15,0 21 16,0-20-16,0-22 0,-43 21 15,22-21-15,-42 1 16,20-22 0,43-22-16,0 1 15,0 0-15,0-21 16,0-1-16,43-41 16,-22 41-16,42-41 15,22-1 1,-64 64-16,21 0 15,22-22-15,-43 43 16,64 0-16,-43 22 16,-42 20-1,0-21-15,0 0 16,0 22-16,-21 41 0,21-41 16,-21-22-16,0 21 15,21 43 1,0-64-16,-22 0 15,22 0-15,0-42 32,0 0-17,0 0-15</inkml:trace>
  <inkml:trace contextRef="#ctx0" brushRef="#br1" timeOffset="11287.94">13970 445 0,'-21'-43'15,"42"86"-15,-42-107 0,0 43 16,-1 21-16,1 0 0,0 0 16,0 0-16,21 21 15,0 21 1,21-20 0,0-22-16,0 0 0</inkml:trace>
  <inkml:trace contextRef="#ctx0" brushRef="#br1" timeOffset="11538.31">14203 550 0,'0'0'0,"-21"0"16,21 22 0,0-1-16,0 0 15,0 21-15,0 1 0,0-22 16,0 21-16,0-21 0,21 127 15,-21-63 1,0-64 0,21 22-16,-21-22 15,21-21 1,21-21 0,-20-1-16</inkml:trace>
  <inkml:trace contextRef="#ctx0" brushRef="#br1" timeOffset="11767.14">14626 593 0,'0'0'0,"-42"21"31,-1 21-31,22-21 16,0 1-16,-21-1 0,21 21 0,-1 0 15,-20 22-15,-43 42 16,85-85-1,0 0-15,0 0 0,22 0 16,-1-21 0,0 0-16,0 0 15,21 0-15,-20-21 0</inkml:trace>
  <inkml:trace contextRef="#ctx0" brushRef="#br1" timeOffset="12114.41">14711 804 0,'0'0'0,"-21"0"0,42 0 31,0 0-15,0 0-16,0-21 16,0 21-16,1-21 0,62-21 15,-84 21-15,0-22 16,0 22-1,0 0-15,-21 21 16,0 0-16,-64 63 31,64-20-31,0 20 16,-21 64 0,42-84-16,0-22 0,0 21 15,42 0 1,43-20-1,-43-22-15,0 0 0,43-22 16,-43 1-16</inkml:trace>
  <inkml:trace contextRef="#ctx0" brushRef="#br1" timeOffset="12436.29">15240 699 0,'0'-43'0,"0"86"0,0-107 15,0 22-15,21-1 16,0 43-16,0 0 15,1 0-15,-1 0 16,42 0 0,-42 22-16,22 62 15,-22 43 1,-21-84-16,0-1 16,0 0-16,0-21 0,-42 85 15,-1-63 1,22-43-16,0 0 15,0 0-15,0 0 0,21-43 16,0 22 0,0 0-16,0-21 0,63-43 15,-42 43-15,43-22 16,-43 43-16,64-64 16,-43 43-16,21 21 15,-20 0-15</inkml:trace>
  <inkml:trace contextRef="#ctx0" brushRef="#br1" timeOffset="12634.21">15854 804 0,'-21'22'15,"42"-44"-15,-42 65 0,21-22 0,0 0 16,0 0 0,21-21-1,0 0 1,-21-21-16,0 0 15,0 0 1,-21 21-16,0 0 0,-43-43 16,43 43-16,21-21 15</inkml:trace>
  <inkml:trace contextRef="#ctx0" brushRef="#br1" timeOffset="13281.16">16849 720 0,'0'-21'31,"0"-1"-31,0 1 16,0 0-16,21 0 15,-21 0-15,21 0 0,0-1 16,21-20-16,-20 21 16,-22 0-16,0-43 0,0 43 15,0-21-15,-43 42 16,22 0-16,0 0 16,-21 0-16,-1 0 0,-41 42 15,-1 0-15,43 1 16,20-22-16,1 21 0,0-21 0,21 1 15,0 20-15,0-21 0,64 64 16,-1-43 0,-21 0-16,-20-20 0,62 62 15,-63-41-15,1-1 16,-22-21-16,0 0 0,-22 22 16,-105-1-1,85-42 1,-43 0-16,22 0 0,-43-21 15,0-43 1,106 43 0,0-64-1,85 1-15,-64 41 16,21 22-16,1 0 0</inkml:trace>
  <inkml:trace contextRef="#ctx0" brushRef="#br1" timeOffset="13814.08">17124 699 0,'0'0'0,"-64"105"15,64-83-15,0-1 16,-21 0-16,21 0 0,-21 0 16,21 22-16,0-22 0,0 21 15,0-21 1,0-42 15,21 0-31,0 0 0,0 0 16,22-22-16,-22 22 15,64-42 1,-22-1 0,-63 85-1,0 0 1,0 1-16,0-1 0,0 0 15,0 0-15,0 0 0,0 22 16,0-22-16,0 0 0,0 0 16,21-21-16,0 0 0,22 0 15,-22 0-15,0 0 0,43 0 16,-22-21 0,21 0-16,-41 0 0,62-64 15,-63 43-15,1-22 16,-22 43-16,0-21 15,0 20-15,0-20 0,0 21 16,-22-43-16,-20 64 16,0 0-16,21 0 15,-22 43 1,22 20 0,21-42-16,21 1 15,0-22-15,22 21 0</inkml:trace>
  <inkml:trace contextRef="#ctx0" brushRef="#br1" timeOffset="14010.98">18034 656 0,'-21'0'0,"0"0"0,21 21 16,0 1-16,-22-1 0,1 21 15,0-21-15,21 0 0,-42 43 16,42-43-1,0 0-15,-21 0 0,42-42 47,0 0-47,0 21 0</inkml:trace>
  <inkml:trace contextRef="#ctx0" brushRef="#br1" timeOffset="14164.88">18013 466 0,'0'-21'0,"0"42"0,0-64 0,0 22 0,-21 0 16,-1 21 0,22 21-1,0 0 1,22-21-16,-1 0 16,0 0-16</inkml:trace>
  <inkml:trace contextRef="#ctx0" brushRef="#br1" timeOffset="14414.4">18605 275 0,'0'0'0,"0"-21"0,-21 42 31,0 0-31,0 1 16,0-1-16,0 21 0,-22 22 15,1 20 1,21-41-16,0-22 0,-1 21 0,-20 43 15,21-64-15,0 42 16,21-41-16,0 20 0,0-21 16,0 0-16,0 0 15,21-21-15,0 0 0,21 0 16,-20 0-16,-1-21 0,0 0 16</inkml:trace>
  <inkml:trace contextRef="#ctx0" brushRef="#br1" timeOffset="14570.31">18330 593 0,'0'0'0,"-21"0"0,0 0 0,63 0 32,-21 0-17,1 0-15,20 0 0,43 0 16,-1 0-16</inkml:trace>
  <inkml:trace contextRef="#ctx0" brushRef="#br1" timeOffset="14804.2">18986 423 0,'0'0'0,"-21"0"0,0 0 16,0 0-16,0 22 0,-64 20 15,64 0-15,-43 43 16,-20 42-1,84-106 1,0 0-16,0 22 16,0-22-16,0 42 0,21-63 15,0 21-15,0-21 16,22 0-16,-22 0 0,21 0 0,22 0 16,84-84-1</inkml:trace>
  <inkml:trace contextRef="#ctx0" brushRef="#br1" timeOffset="15226.98">19304 318 0,'0'0'0,"0"-22"15,-21 22 1,0 0-16,21 22 0,-22-1 16,1 0-16,-21 106 15,21-85-15,0 22 16,21-22-16,0 0 15,0-20-15,0 41 16,-22 22-16,1-64 16,21 0-16,0 0 15,0-42 17,0 0-32,0 0 0,0 0 0,21-1 15,1 1-15,-1 0 16,0-21-16,64-22 15,-1 22-15,-41 21 16,-22 0-16,21 21 0,0 0 0,1 21 16,-1 42-1,-42-42-15,0 1 0,0 20 16,0 0-16,-21-21 0,-21 22 16,-22 20-1,43-42-15,0-21 16,42-21 15,0 21-31</inkml:trace>
  <inkml:trace contextRef="#ctx0" brushRef="#br1" timeOffset="15465.84">19727 381 0,'0'0'15,"0"-21"-15,21 21 16,22 0-16,-22 0 0,21-21 16,1 21-16,41 0 15,-41 0-15,20 0 0,43 0 16,-64 0-16,22 21 16,-43-21-16,0 0 0,-21 21 15,-21-21 1,-43 0-16,43 0 0,0 0 15,-21 0-15</inkml:trace>
  <inkml:trace contextRef="#ctx0" brushRef="#br1" timeOffset="15681.72">20024 423 0,'0'0'0,"0"22"16,0-1-16,-22 21 0,1 0 15,0 1-15,0-1 16,0 0-16,0-20 0,-43 62 16,64-41-16,-21-1 15,0-21-15,21 21 16,21-42 0,0 0-16,21 0 15</inkml:trace>
  <inkml:trace contextRef="#ctx0" brushRef="#br1" timeOffset="16032.39">20214 656 0,'0'0'0,"-21"0"0,0 21 16,0 1-16,-1-1 15,22 0-15,-21 21 16,0 1-16,21-22 0,0 21 15,0-21-15,0 22 16,21-22-16,22-21 16,-22 0-16,42 0 15,-20 0-15,-22 0 16,21-43-16,22-41 16,-43 63-1,-21-43-15,0 22 0,0 21 16,-64-43-16,1 64 15,20 0 1,-20 0-16,42 0 16,0 21-16,21 0 15,0 1-15,42-22 16</inkml:trace>
  <inkml:trace contextRef="#ctx0" brushRef="#br1" timeOffset="16285.25">20913 339 0,'0'0'0,"0"-21"0,0-1 0,-22 22 16,1 0-16,-21 22 16,21-1-16,0 0 15,-22 64-15,-84 105 16,85-105-1,21-43-15,21 64 16,0-85 0,0 43-16,21-43 15,85-21 1,-85 0-16,64 0 16,-43 0-16</inkml:trace>
  <inkml:trace contextRef="#ctx0" brushRef="#br1" timeOffset="16570.11">21230 360 0,'0'0'0,"0"-21"0,0 0 15,0-1-15,0 1 0,21 21 0,22 0 16,-22 0-16,21 0 16,-21 21-16,0 1 15,22 41-15,-22-21 0,21 64 16,-42-63-16,0 20 15,0-21-15,-21 64 16,0-63 0,0-22-16,-22 42 15,-62 1 1,62-64 0,64-21-1,1-1 1,20 22-16</inkml:trace>
  <inkml:trace contextRef="#ctx0" brushRef="#br1" timeOffset="16766">21738 804 0,'0'0'0,"-21"22"0,42-22 31,0 0-31,0 0 15,1-22-15,-1 22 16,-21-21-16,0 0 16,-21 21-1,-1 0-15,1-21 0</inkml:trace>
  <inkml:trace contextRef="#ctx0" brushRef="#br1" timeOffset="17266.23">22119 360 0,'21'0'16,"-21"21"-16,0 0 16,0 22-16,0-22 0,-21 21 0,0 22 15,-21 84 1,42-106-1,-22 22-15,22-43 0,0 0 16,0 21-16,22-42 31,-1 0-15</inkml:trace>
  <inkml:trace contextRef="#ctx0" brushRef="#br1" timeOffset="17459.12">22373 614 0,'0'-21'0,"0"42"0,-21-42 16,0 21-16,0 0 16,-1 21-16,1 0 0,0 0 15,0 0-15,0 1 0,0-1 0,-1 0 16,1 0-16,-21 64 16,42-43-1</inkml:trace>
  <inkml:trace contextRef="#ctx0" brushRef="#br1" timeOffset="17668.18">22394 614 0,'0'0'0,"0"21"0,0 0 16,0 0-16,21 43 15,-21-22-15,22 1 16,-22-22-16,42 63 16,0-62-1,22-22 1,-43-22 0,0 1-16,0 0 0</inkml:trace>
  <inkml:trace contextRef="#ctx0" brushRef="#br1" timeOffset="17886.13">22796 423 0,'0'-21'16,"0"42"-16,0-63 0,0 21 0,0 42 15,0 0 1,-42 85-16,21-64 16,0-20-16,-22 62 15,-41 43 1,63-106-16,21 22 0,0-22 15,0 0-15,0 21 16,21-42-16,0 0 16,64-42-1,-64 42-15</inkml:trace>
  <inkml:trace contextRef="#ctx0" brushRef="#br1" timeOffset="18066.03">22966 656 0,'-43'85'31,"43"-64"-15,-21 0-16,0 0 0,21 1 15,-21-22-15,21 21 0,0 0 16,0 0-16,0 0 0,0 0 16,0-42-1,21 21 1,0-21-16</inkml:trace>
  <inkml:trace contextRef="#ctx0" brushRef="#br1" timeOffset="18221.93">23072 529 0,'0'0'16,"-22"0"-16,1 0 0,0 0 16,0 21-1,0 1-15,21-1 16,0 0-1,21-21-15,0 0 16,0 0-16</inkml:trace>
  <inkml:trace contextRef="#ctx0" brushRef="#br1" timeOffset="18643.07">23262 635 0,'-42'42'31,"21"-20"-31,21-1 15,-22-21-15,22 21 0,0 21 16,0-21-16,0 1 0,0-1 16,0 0-16,0 0 0,0 0 15,0 0-15,0 1 16,-21-22 15,21-22-31,0 1 16,0 0-16,0 0 0,0 0 15,0-22-15,0 22 16,21-21-16,1 21 0,-22 0 16,63-22-16,-42 22 15,22 21-15,-22 0 0,0 0 16,21 0-16,-21 0 16,-21 21-16,0 22 0,0-22 15,0 0-15,0 0 16,0 0-16,-63 85 15,42-106-15,0 42 16,21-20 0,21-22-1,0-22 1</inkml:trace>
  <inkml:trace contextRef="#ctx0" brushRef="#br1" timeOffset="18913.43">23812 656 0,'0'-21'0,"0"42"0,-21-42 16,0 21-1,-21 0-15,21 0 16,-22 0-16,-41 21 16,62 0-16,1 1 15,-21-1-15,21 0 0,-22 21 16,43-21-16,0 22 0,-21-22 0,21 0 15,0 0-15,0 0 0,0 1 0,0-1 16,21-21-16,1 21 16,-1-21-16,42 0 15,-20-21-15,-22 21 0,42-43 16,-42 22-16,1 0 16,-1-21-16</inkml:trace>
  <inkml:trace contextRef="#ctx0" brushRef="#br1" timeOffset="19130.3">23791 762 0,'21'-42'0,"1"-1"0,-22 1 16,-43 169-16,107-296 0,-43 126 0,-21 1 0,21-85 15,0 42 17,-21 107-32,-21-1 15,-21 85 1,-43 42 0,64-106-16,0 22 15,0-22-15,-1 43 16,22-64-16,0 0 0,0 0 15,0 0-15,0 0 0,0 1 16,22-22 0,-1 0-16,0 0 0,42-22 15</inkml:trace>
  <inkml:trace contextRef="#ctx0" brushRef="#br1" timeOffset="19482.27">23982 699 0,'0'0'0,"0"-22"0,-21 22 31,-1 22-31,1-1 16,0 0-16,0-21 0,-43 85 31,64-22-15,0-42-16,0 0 15,0 1-15,0-1 16,22-21-16,-1 0 0,21 0 15,0 0-15,22-43 16,-43 22-16,0 0 16,-21 0-16,21-85 15,-21 85-15,-21 0 16,0 0-16,-21 21 16,21 0-16,-43 0 15,43 0 1,21 21-1,0 0-15,21-21 16,0 0-16</inkml:trace>
  <inkml:trace contextRef="#ctx0" brushRef="#br1" timeOffset="19970.52">24109 677 0,'0'0'0,"-21"22"47,21-1-47,-22-21 0,22 21 16,0 0-16,0 0 0,-21 22 15,21-22-15,-21 21 16,21-21 0,21-21 15,0 0-31,-21-21 0,43-21 15,-22 21 1,0-22-16,0 22 16,0 0-16,-21 42 31,0 0-15,0 0-16,0 1 0,0-1 15,0 0 1,0-42 31,0 0-47,0-1 0,0 1 15,0 0 1,0 0-16,0 0 0,0 0 16,22 21 46</inkml:trace>
  <inkml:trace contextRef="#ctx0" brushRef="#br1" timeOffset="20234.37">24469 572 0,'0'-22'16,"0"1"-1,-22 21-15,1 0 0,0 21 16,0 1 0,0-1-16,21 0 0,-21 0 0,-1 43 15,1 20 1,0-41-16,21-22 0,0 42 16,0 1-1,0-43-15,21 0 16,43-21-1,-43 0 1,21-21-16</inkml:trace>
  <inkml:trace contextRef="#ctx0" brushRef="#br1" timeOffset="20486.22">24638 593 0,'0'-21'0,"0"42"0,0-64 0,0 22 0,42 0 16,-21 21-1,1 0-15,41 0 16,-42 21-16,0-21 0,1 21 16,-1 1-16,0 62 15,-21-63-15,0 1 0,0 41 16,-64 22 0,-41-22-1,62-63 1,22 0-1,42 0 1,-21-21 0</inkml:trace>
  <inkml:trace contextRef="#ctx0" brushRef="#br1" timeOffset="20670.11">25019 614 0,'0'0'0</inkml:trace>
  <inkml:trace contextRef="#ctx0" brushRef="#br1" timeOffset="20884.78">25040 995 0,'0'0'0,"-21"0"0,21 21 0,-21-21 15,21 21-15,0 0 16,-21 1-16,-1-1 0,22 0 15,-21 0-15,-21 0 16,42 0-16,-64 1 16,22-1-16,-148 0 15</inkml:trace>
  <inkml:trace contextRef="#ctx0" brushRef="#br0" timeOffset="26046.61">825 2942 0,'-21'0'0,"42"0"0,-63 0 15,42-21-15,-21 21 0,0 0 16,21 21 15,0 0-31,21 1 16,0-1-16,0-21 0,0 21 0,1 0 15,20 0 1,-21 0-16,85-21 0,21 0 31,-85-21-31,43 0 16,-64 0-16,85-64 15,-106 64-15,0 0 16,0 0-16,-21-22 16,0 22-16,-22 0 15,22 21-15,0 42 16,0-20-16,-22 83 16,22-62-16,0 63 15,0-43-15,0 1 0,-43 63 16,43-85-16,-42 127 15,63-126-15,-22 41 16,1-41-16,21-22 16,-21 42-16,21-42 15,0 1-15,0-44 32,0 1-32,0 0 0</inkml:trace>
  <inkml:trace contextRef="#ctx0" brushRef="#br0" timeOffset="26232.53">593 3556 0,'0'0'0,"0"21"16,0 0 0,21-21-16,0 0 0,0 0 15,21 0-15,107 0 16,-65-42-1,-41 42-15,-1-21 0,85-43 16</inkml:trace>
  <inkml:trace contextRef="#ctx0" brushRef="#br0" timeOffset="26409.94">1630 3387 0,'0'0'0,"21"0"0,-21 21 15,21-21-15,-21-21 63,0 0-47,21 21-16</inkml:trace>
  <inkml:trace contextRef="#ctx0" brushRef="#br0" timeOffset="26880.5">3090 2667 0,'0'0'15,"21"-21"-15,-21 0 0,-21 21 32,21 42-32,-21-21 0,0 22 15,0-1-15,-22 85 0,-41 63 16,63-105 0,-1 0-16,-41 63 15,21-85-15,-43 64 16,43-63-16,20-1 0,-41 1 15,42-43-15,0 21 16,42-42-16,0-21 16,0 0-16,21 0 15,-20-21-15</inkml:trace>
  <inkml:trace contextRef="#ctx0" brushRef="#br0" timeOffset="27146.38">3238 2604 0,'0'148'15,"0"-106"1,0 0-16,0 22 0,-21-1 0,21 1 16,0-1-16,0 1 0,-21 21 15,21 42 1,0-64-16,-21 1 0,21 84 15,0-42 1,0-85-16,0 0 0,0 21 16,0-63 15</inkml:trace>
  <inkml:trace contextRef="#ctx0" brushRef="#br0" timeOffset="27764.03">2667 3641 0,'-21'0'0,"42"0"0,-85 21 0,43-21 16,0 0-16,42 0 15,0 0 1,22 0-16,-1 0 0,43-21 16,63 0-1,0-43 1,-84 43-16,-22 0 0,64-22 15,84-84 1,-126 64 0,-64 42-16,21 0 15,-42 63 1,0 64 0,-1-64-1,1 43-15,0 42 16,21-85-1,0 0-15,0-20 0,0 41 16,21-63 0,0 0-16,1 0 0,20 0 15,0-21-15,22 0 16,-1-22 0,-20 22-16,41-106 15,-41 43 1,-22 20-16,0-63 15,-21 64-15,0 20 0,21 22 16,-21-21-16,0-22 16,0 85-1,0 43 1,0-22-16,0 1 0,0 41 16,0-41-16,0 62 15,-21-62-15,21-1 0,0 22 16,0-1-1,0-42-15,21-21 16,0 0-16,64-21 16,-64 0-1,0 0-15</inkml:trace>
  <inkml:trace contextRef="#ctx0" brushRef="#br0" timeOffset="28029.88">4678 2667 0,'0'-42'0,"0"84"0,0-105 16,0 41-16,-21 22 16,-22 43-1,22-1-15,-21 43 16,21-43-16,-1 22 0,-20 41 16,42-41-16,-21-1 0,-21 64 15,20-63-15,-41 105 16,63-105-16,-42 20 15,42-41 1,-22 20-16,22-42 16,22-21-16,20 0 15,43-21-15,-43 0 16,21-42-16</inkml:trace>
  <inkml:trace contextRef="#ctx0" brushRef="#br0" timeOffset="28379.69">4889 3196 0,'0'-21'0,"0"42"0,0-63 16,0 63 0,0 0-1,0 0-15,-21 22 0,21-22 0,-21 21 16,0 106 0,21-105-16,0 20 15,0-20-15,0 20 16,0-42-16,21 0 0,21-21 15,-20 0-15,41 0 16,-42 0-16,22 0 16,41-63-16,-41 42 15,20-22-15,-42 1 16,0-64 0,-21 64-16,0 0 0,0-1 15,0 22-15,-84-42 16,41 63-16,-20 0 15,21 0-15,-22 0 16,43 0-16,-21 0 16,-1-22-1</inkml:trace>
  <inkml:trace contextRef="#ctx0" brushRef="#br0" timeOffset="28567.58">4233 3069 0,'0'0'16,"-21"0"-16,42 0 31,0 0-31,22 0 0,-1 0 0,0-21 16,22 21-16,-22-21 0,22 21 16,42-21-16,-64 21 15,0-21-15,22 21 16,-22 0-16</inkml:trace>
  <inkml:trace contextRef="#ctx0" brushRef="#br0" timeOffset="29745.97">6181 3048 0,'21'-21'0,"-42"42"0,84-63 0,-21-1 15,1 22-15,-1 0 16,43-64-16,-64 43 0,21 21 16,-21-21-16,1-1 0,-22-20 15,-64 20 1,1 43-16,-22 22 16,21-22-16,-147 105 15,168-62-15,-41 20 16,63-20-16,-1 62 15,22-62-15,43 41 16,63 43 0,-64-84-16,0-1 15,-21-21-15,22 22 16,-22-1-16,64 64 16,-64-85-16,-21 42 0,0-41 15,-43 41 1,1-42-16,-85 0 15,64-21-15,-1 0 0,-63 0 16,-21-21 0,106 0-16,-1 0 0,1-43 15,0-41 1,42 62-16,0 1 0,0-64 16,0 64-16,21-43 15,0 64-15,-21 0 0,21 0 0,0-1 16,0 22-1,22 43-15,-22-22 0,0 21 16,21 43-16,-20-43 16,20 1-16,-21-1 0,0 0 0,0 1 15,43 62-15,-43-62 16,43 20 0,20-42-16,-63-21 15,22 0 1,-1 0-16,0 0 0,64-63 15,-63 42-15,41-22 16,-41 1-16,84-43 16,-106 43-16,0-43 15,-21 43-15,0-43 16,0 64-16,0 0 0,0 42 31,0 0-31,-21 43 16,21-22-16,-21 43 15,21-43-15,0 43 16,0-64-16,0 0 16,21 0-16,-21 1 15,106-1-15,-1-21 32,-83-21-32,62-1 0,-63 1 15,22 0-15,-22 0 0,42-43 16,1-41-1,-64 62-15,0 22 0,21-42 16,-21 41 0,0 65-1,-21-22-15,21 21 0,-21 22 16,0-43-16,-1 85 16,22-64-16,0 22 15,0-1 1,0-42-16,22-21 15,41 0 1,-42 0-16,0-21 16,22 0-16</inkml:trace>
  <inkml:trace contextRef="#ctx0" brushRef="#br0" timeOffset="30348.62">7895 3281 0,'21'-42'0,"-42"84"0,63-148 16,-42 85-16,0-43 15,0 43-15,-42 0 16,21 21-16,-21 0 0,20 0 0,-62 0 16,63 0-16,-106 85 15,21 63 1,63-63 0,43-64-16,0 21 0,0 43 15,0-64-15,22 0 16,-1-21-16,42 0 15,-42 0-15,22 0 0,-1 0 16,22-21-16,-22 0 0,21-22 16,-41 1-16,20 21 15,0-43-15,-42 22 16,21 21-16,-21 0 16,0 0-1,0 42 1,0 63-1,-21 1 1,21-43-16,0 107 16,0-107-16,0 0 0,0 149 15,-21-1 1,21-126-16,0 147 16,0-147-16,0 148 15,0-149 1,-21 43-16,0-43 0,-43 64 15,22-84 1,0-1-16,-107 0 0,-20-42 16,127 0-1,-22-42-15,-42-21 0,43 20 16,-64-105 0,42-21-16,85 105 15,21-147 1,22 147-16,-22 22 15,21-22-15,1 22 0,105-127 16</inkml:trace>
  <inkml:trace contextRef="#ctx0" brushRef="#br0" timeOffset="30912.3">8509 3196 0,'21'-21'0,"-42"42"0,63-42 0,-21 0 15,1 0-15,-22 0 0,0-43 16,-22 64 0,1 0-16,0 0 15,-42 0-15,41 0 16,-20 21-16,0 22 16,21-22-16,-22 42 0,22-42 15,21 22-15,0-22 0,0 0 16,0 0-16,0 22 15,42-43 1,43-22 0,-64 1-16,0 0 15,1 0-15,-1 0 16,-21 0 0,0 42-1,0 0-15,0 0 0,21 64 16,-21-43-16,0 0 0,0 22 15,0-1-15,0 107 16,0-86-16,0-20 16,-42 190-16,-22-21 15,64-149 1,-63 128 0,41-148-16,-20 126 0,42-126 15,-42 20 1,42-63-16,-21 43 15,-1-64-15,1-21 16,0 0-16,21-22 16,-21 22-16,21-42 0,-21-107 15,21 128-15,0-191 16,21 148-16,0 1 16,0-1-16</inkml:trace>
  <inkml:trace contextRef="#ctx0" brushRef="#br0" timeOffset="31512.95">8763 3344 0,'0'0'16,"21"0"-16,0-21 0,-21 0 16,21 21-16,1-21 15,-1 0-15,21-22 16,-42 22-16,21 0 0,-21 0 15,0 0-15,-21 21 16,0 0 0,0 0-16,-22 42 15,22-21-15,-42 85 16,63-85-16,-21 22 0,-1-1 16,22-21-16,0 21 0,0 22 15,0-43-15,22 0 16,-1-21-16,0 0 0,42 0 15,-41 0-15,83-42 16,-62 21-16,-1 0 16,0-1-16,1-20 0,-1 21 15,0-21-15,22-43 0,-43 43 16,43-43-16,-43 43 16,0 20-16,-21-20 0,0 21 15,-21 21 1,0 21-1,21 0-15,0 0 0,-43 64 16,43-43-16,0 22 16,0-22-16,21 64 15,1-21 1,-22-64-16,0 21 16,0-21-16,-22 1 15,1-22-15,0 0 16,-42 0-1,41-64 1,22-21 0,22 64-16,-1-21 15,42-43-15</inkml:trace>
  <inkml:trace contextRef="#ctx0" brushRef="#br0" timeOffset="31763.81">9927 2625 0,'0'0'0,"0"-21"0,0 42 16,-21-21 0,0 42-16,0-21 0,-22 64 15,22-43-15,0 1 0,0 62 16,0-62-16,-1 20 0,-20 43 16,42-42-16,-21 63 15,0-85-15,21 21 16,0-20-16,0-1 15,42-42 1,22-21 0,-43 0-16,21 0 15,85-64-15</inkml:trace>
  <inkml:trace contextRef="#ctx0" brushRef="#br0" timeOffset="31980.55">10287 3090 0,'0'0'0,"-21"0"15,-22 22 1,22-1-16,0 21 16,0-21-16,-43 64 15,43 21 1,0-85-16,21 21 16,0 1-1,21-43-15,22 0 16,-1 0-16,64-43 15,-64 22-15,64-42 16</inkml:trace>
  <inkml:trace contextRef="#ctx0" brushRef="#br0" timeOffset="32612.19">10795 3069 0,'-21'0'0,"0"0"15,-1 0-15,-62 43 16,20 20-1,43-42-15,0 85 16,21-42 0,0-43-1,21-21-15,0 0 0,22 21 16,-22-21 0,-21-21-16,0-22 15,0 22-15,0-21 16,0 21-16,0-64 15,0 43-15,42-43 16,-21 85 0,22-21-16,20 0 15,-42 21-15,0 0 16,22 21-16,-22 0 16,0 21-1,0-20-15,0 83 16,-21-83-16,0-1 0,0 42 15,0 22 1,0-64-16,-21 0 16,0-21-1,-21-21 1,42 0-16,0 0 16,0 0-16,63-85 15,43-21 1,-64 106-16,43-64 15,-43 43-15,1 20 0,63-41 16,-64 63 0,-21 0-16,-21 21 15,0 0-15,0 43 0,0-43 0,-21 85 16,0-64 0,0 0-16,-22 22 15,22-22-15,0 1 0,21-22 16,-21 0-16,21 0 0,0 0 15,21-21 1,42-42 0</inkml:trace>
  <inkml:trace contextRef="#ctx0" brushRef="#br0" timeOffset="32963.99">12044 2963 0,'0'-21'0,"0"42"0,0-63 0,-21 42 31,-43 0-31,43 0 0,0 0 16,-43 21-16,22 0 0,21 1 15,0 20-15,-1-21 16,22 0 0,0 0-16,22 1 15,-1-22-15,21 42 0,-21-42 16,0 21-16,43 21 15,-22 22 1,-42-1 0,-42-20-1,21-43-15,-22 21 16,22-21-16,-63 0 16,62 0-16,-20 0 15,21 0-15,0 0 0,0-21 16,-1 0-16,1-1 0,0-41 15</inkml:trace>
  <inkml:trace contextRef="#ctx0" brushRef="#br0" timeOffset="33162.4">11028 2540 0,'-21'0'0,"42"0"0,-64-21 15,22 21-15,0 0 16,0 0 0,0 0 15,0 0-15,-1 0-16</inkml:trace>
  <inkml:trace contextRef="#ctx0" brushRef="#br0" timeOffset="33345.29">9610 2858 0,'0'0'0,"-43"21"0,22 0 0,0 0 16,0-21-16,21 21 0,21-21 16,0 0-1,21 0-15,85 0 16,-84 0-16,105-21 15,-85 0-15,213 0 0</inkml:trace>
  <inkml:trace contextRef="#ctx0" brushRef="#br0" timeOffset="33963.44">12573 3133 0,'0'-21'0,"0"42"0,-21-42 0,21-1 16,21 22 15,0 0-31,21 0 0,22 0 15,-22 0-15,22 0 0,-22 0 16,22 0-16,-22 22 0,85-22 16,-64 0-16,86 0 15,-86 0-15,-21 0 0,-20 0 16,20 0-16,-21 0 0,21-22 16,-42 1-1,0 0-15,-21 0 16,0 21-16,-21-21 0,-64 0 15,85 21-15,-43 0 16,43 0-16,0 0 16,21-22-16,-21 22 31,42 0-15,21 0-1,-21 0-15,22 0 16,-22 22-1,-21-1-15,0 0 16,0 0-16,-21 0 0,0 22 16,-1-1-16,1-21 0,-42 21 15,42-20-15,-64 41 16,64-42-16,-43 22 16,22-43-1,21 21-15,0-21 0,-43 0 16,43 0-16,-21 0 0,-1 0 15</inkml:trace>
  <inkml:trace contextRef="#ctx0" brushRef="#br1" timeOffset="38919.01">14224 2942 0,'0'0'0,"21"21"16,0-21-16,0 0 0,1 0 0,-1 0 15,63 0 1,-41-21-16,-1 0 0,85-42 15,0-43 1,-85 63-16,107-126 16,-128 127-1,21-1-15,-21 1 0,0 0 16,-21-43-16,0 64 16,0-21-16,-21 42 15,-42 0-15,20 0 16,22 0-16,-42 63 15,42-21-15,-43 43 16,43-21-16,0 20 0,-64 149 16,43-64-1,-1-63-15,22 0 0,-85 212 16,64-213-16,-64 255 16,64-254-16,-43 127 15,64-127-15,-21 0 0,21 21 16,-1-22-16,1 1 0,0-21 0,0 84 15,0-84-15,21-22 0,0 43 16,0-63 0,21 20-16,0-42 0,21 0 15,-20-21-15,41-21 0,-21 21 16,107-127-16,-86 85 16,149-170-1,-149 128-15,64-86 0,-63 86 16,-1-1-16,22-106 15,-64 107-15,0-191 16,-42 211-16,0-21 0,-64-63 16,43 85-16,-64-43 15,64 42-15,-1 22 0,-126-64 16,127 85-16,-43 0 16,43 0-16,-22 21 15,64-21 1,21 21-16,43-43 15,-43 43-15,106-63 16,-63 42-16,20-22 16,-41 22-1,-1-21-15,43-1 0,-64 22 0,21 0 16,-21 0-16,0 0 16,1 0-16,-22-1 15,0 44 16,-22-1-15,22 0-16,0 0 0,-21 0 16,21 0-1,0 1-15,0-1 16,21-21 0</inkml:trace>
  <inkml:trace contextRef="#ctx0" brushRef="#br1" timeOffset="39081.92">15261 2709 0,'0'0'15,"-21"0"-15,0 0 0,0 0 16,-1 0-16,1 0 16,21 22-1,0-1-15,0 0 16,0 0-16,21-21 0,1 0 15,-1 21-15</inkml:trace>
  <inkml:trace contextRef="#ctx0" brushRef="#br1" timeOffset="39494.69">15557 2858 0,'0'0'0,"0"21"15,-21-21-15,0 21 0,21 0 0,-42 21 16,42 22-1,-21-43-15,21 0 16,0 22-16,0-22 0,0 42 16,0-42-1,0 1-15,-22-22 16,22-22 0,0 1-16,0 0 15,0-42-15,0 41 16,43-20-1,-22 0-15,64-43 16,-64 43-16,21 21 0,43-22 16,-43 22-16,0 21 0,43 0 15,21 42 1,-85-20-16,0-1 0,0 42 16,-21-20-16,-21 41 15,0-63-15,0 1 0,21 20 16,-21-21-16,0 0 0,-1 0 15,1-21-15,42 0 32,1 0-32</inkml:trace>
  <inkml:trace contextRef="#ctx0" brushRef="#br1" timeOffset="40031.37">16849 2815 0,'0'0'16,"0"-21"-16,0 0 0,0 0 15,-22 0-15,22-1 0,-21 1 16,0 21-16,-21-21 16,21 21-16,-64 21 15,64 0-15,-43 43 16,43-43-16,-21 21 0,-43 43 15,64-43-15,-21-20 16,20 20-16,1 0 0,0-21 16,21 43-16,0-43 0,0 0 15,0 0-15,85-21 16,-64 0-16,21 0 16,64-42-16,21-43 15,-106 64 1,22-21-16,20-43 15,-42 43-15,0-22 0,22 22 16,-22-21-16,0-1 0,21-63 16,-20 64-16,-1-1 0,0-42 15,-21 64-15,21 0 0,-21-1 16,0 22-16,-21 42 16,-21 43-1,42-1-15,0-20 0,-43 84 16,43-43-16,0-20 0,0-1 15,0-20-15,0 20 0,0 64 16,0-85-16,21 43 16,43-64-1,-43-21 1,64 0-16,-64-21 16</inkml:trace>
  <inkml:trace contextRef="#ctx0" brushRef="#br1" timeOffset="40611.04">17632 2498 0,'0'0'0,"-21"0"16,21 21-16,21-21 31,0 0-31,0 0 16,21-21-16,-20 0 0,-1-1 15,0 22-15,0-21 0,43-42 16,-43 42-16,-21-1 16,0-20-16,0 21 15,0 0-15,-21 21 0,-1 0 16,1 0-16,0 0 0,-21 0 16,21 0-16,-64 42 0,64-21 15,-43 43-15,43-22 16,21 64-1,0-85-15,0 64 16,42-22 0,-42-42-16,22-21 0,41 0 15,-21 0 1,-20 0-16,-1 0 0,0-21 16,-21 0-16,0 0 15,0 0-15,-42 21 16,20 0-16,-62 63 15,41-42-15,-41 43 16,41-22-16,1 1 0,0-1 16,-22 21-16,43-20 15,0 20-15,21-42 16,63 64 0,-41-64-16,20-21 0,0 0 15,1 0-15,41 0 0,-41 0 0,-1 0 16,21-21-16,-20 0 0,-1 0 15,127-85 1,-126 85-16,20-22 0</inkml:trace>
  <inkml:trace contextRef="#ctx0" brushRef="#br1" timeOffset="40827.92">18542 2223 0,'0'-43'0,"0"86"0,0-107 0,0 43 0,0-21 15,-21 42 1,-64 105-1,64-41-15,0-22 16,0 22-16,-22 20 0,22-20 16,-21 63-16,21-64 0,-22 107 15,22-128-15,0-21 16,21 22-16,-21-22 0,21 0 16,0 0-16,0 0 0,21-21 31,0 0-31,0-21 0,0 0 0</inkml:trace>
  <inkml:trace contextRef="#ctx0" brushRef="#br1" timeOffset="41194.22">18542 2794 0,'0'21'0,"0"22"31,21-43-31,0 0 16,0 0-16,1 0 0,20 0 16,0-22-16,-21 22 0,64-63 15,-85 42 1,21-43-16,-21 43 16,0-42-16,0 41 15,-21 1-15,0 21 0,0 0 16,0 0-16,-43 43 15,43-22-15,-43 85 16,43-85-16,0 42 16,0-42-16,21 22 0,0-1 15,0-21-15,21-21 0,0 21 16,0-21-16,1 0 0,41 0 16,-21 0-16,85-42 15,-63 21-15,-22 0 0</inkml:trace>
  <inkml:trace contextRef="#ctx0" brushRef="#br1" timeOffset="42418.24">19198 2561 0,'0'0'0,"0"-42"0,21 21 16,-21-43-16,0 43 0,0 42 31,0 0-31,-21 1 0,21 20 0,-21 0 16,0 1-16,0-1 0,-22 106 15,43-106 1,0 22-1,0-43-15,-21 21 16,21-20-16,0-44 31,0 1-31,0 0 0,21 0 16,0 0-16,43-85 16,-22 64-16,-21-1 0,43-41 15,-22 41-15,1-20 16,-22 42-16,0 21 0,21 0 15,-42 21 1,21 0-16,-21 0 0,0 21 16,0-20-16,0 20 0,0 0 0,0-21 15,22 43-15,-22-43 0,0 64 16,0-64 0,0 0-1,0-42 1,0 0-1,0 0-15,0-1 16,21 1-16,0-21 0,21-22 16,-21 22-16,43-43 15,-43 64-15,43-63 16,-43 62-16,21 1 16,-21 21-16,-21 21 0,21 43 15,-21-43-15,22 64 16,-22-43-16,0 43 15,0-43-15,0 0 16,0-20-16,0-1 16,0 0-16,21 0 0,21-21 15,-21 0 1,64 0-16,-43 0 16,85-21-16,-84 0 15,41-22 1,-20 22-16,20-85 0,-62 64 15,-1 21-15,0-64 16,-21-21 0,-42 85-1,20 21-15,1 0 0,0 21 0,-21 22 16,21-22-16,-1 21 0,1-21 16,21 22-16,0-22 0,-21 64 15,21-64-15,0 21 0,0 0 16,0-20-16,21 20 15,0-21-15,1-21 0,62 21 16,-63-21-16,43 0 16,-43 0-1,85-63-15,-85 42 16,85-64-16,-85 43 16,43-43-16,-43 43 15,0-1-15,21 1 0,-42 21 16,0 0-1,0 63-15,0-21 16,-21 21-16,-21 22 16,42-43-16,-21 21 0,-1 1 15,22-1-15,0-21 0,-21 0 16,0 1-16,21-1 16,0-42 15,0-1-16,0 1-15,0 0 0,21-21 16,0 21-16,22-64 0,41-42 16,-41 85-16,-1-1 15,22 1-15,-43 21 16,21 21-16,-21 0 0,0 21 16,-21 21-16,0 1 15,0 84-15,0-64 16,0 1-1,-21-22-15,21 0 0,-21 1 0,21-22 16,0 0-16,0 21 16,-21-42-16,21 21 15,0-42 1,0 0-16,21 21 16,0-21-16,22 0 0</inkml:trace>
  <inkml:trace contextRef="#ctx0" brushRef="#br1" timeOffset="42677.21">21929 2096 0,'0'0'0,"0"-22"16,-22 44-16,1-1 16,21 0-16,-21 0 15,-21 21-15,-1 43 0,22-43 16,-21 22-16,0 42 0,20-43 15,1 1-15,-21-22 16,42 22-16,-21-22 0,0 21 16,-1-20-16,22-22 0,0 21 15,0-21-15,0 1 0,22-22 16,-1 0-16,0 0 16,0-22-16,64 1 15</inkml:trace>
  <inkml:trace contextRef="#ctx0" brushRef="#br1" timeOffset="43032.16">22310 2455 0,'0'-21'0,"0"42"0,0-63 0,0 21 15,-43 21 1,1 0 0,21 21-16,0-21 0,-1 21 15,-41 64-15,63-64 16,0 0-16,0 43 15,0-1 1,0-42-16,21-21 0,0 22 16,0-1-16,1 0 0,62 0 15,-63 0-15,43 0 16,-64 1 0,0-1-16,-21 0 15,0-21-15,-22 42 16,22-42-16,0 21 0,-43 1 15,22-22-15,-21 21 16,-1 0 0,43-21-1,0 0-15,21-21 16,0 0 0</inkml:trace>
  <inkml:trace contextRef="#ctx0" brushRef="#br1" timeOffset="43294.08">21505 2244 0,'0'0'0,"21"0"32,1 0-32,20 0 0,-21 0 15,21 0-15,85 0 16,0 0-1,-84 0-15,41 0 16,-41 0-16,-22 0 16,0 0-16,0 0 15,-21-21-15</inkml:trace>
  <inkml:trace contextRef="#ctx0" brushRef="#br1" timeOffset="43687.9">22966 2328 0,'21'-21'0,"-42"42"0,42-63 16,-42 42-1,0 0 1,-1 0-16,1 21 0,-21 0 15,-43 85 1,43-42-16,0-22 0,20 0 16,1 22-16,0-22 0,0 1 0,21 41 15,0-41-15,0-22 0,0 0 16,21 0-16,0 0 0,43 22 16,-22-43-16,43 0 15,-43 0-15,0 0 0</inkml:trace>
  <inkml:trace contextRef="#ctx0" brushRef="#br1" timeOffset="43961.37">23389 2307 0,'0'-21'0,"0"42"0,0-63 15,0 21-15,21 21 31,0 0-31,1 0 0,-1 21 16,21 0-16,0 21 16,-20 1-16,-1-1 0,0 85 15,-21 21 1,0-105-16,-85 84 16,43-85-16,-22 21 15,22-41-15,-106 20 16,106-21-16,-22-21 15,22 0-15</inkml:trace>
  <inkml:trace contextRef="#ctx0" brushRef="#br0" timeOffset="49376.52">1037 5715 0,'0'21'16,"-21"-21"-16,0 0 15,0 0-15,-1 0 0,1 0 0,0 0 16,0 0-16,-43-21 16,43 21-16,0-21 0,0 0 0,0 0 15,-43-64 1,64 43-16,0-1 15,0 1-15,0 21 0,64-22 16,-43 1-16,42 0 16,-20 42-16,-1-21 0,0-1 15,1 22-15,-1 0 16,43 43-16,-64-22 0,-21 0 16,0 21-16,0 1 15,0-1-15,-42 64 0,-1-64 16,-20 85-16,20-63 15,-105 105-15,106-105 16,-64 63 0,85-85-16,0 0 15,21 1-15,0-22 0,21 42 16,21-63-16,-21 0 0,22 0 16,-1 0-16,0 0 0,43-42 15,63-43 1,-84 43-16,-22 21 0,64-64 15,-64 43-15,22-22 16,-64 22-16,0 0 0,0-43 16,-43 64-16,-62-43 15,62 64-15,1 0 16,-22 0-16,22 21 0,-85 43 16,106-22-16,-21-21 15,-22 64-15,43-64 16,0 0-16,0 22 15,21-22-15,0 42 16,0-41-16,21-22 16,0 0-16,85 0 15</inkml:trace>
  <inkml:trace contextRef="#ctx0" brushRef="#br0" timeOffset="49558.35">1990 5779 0,'0'0'16</inkml:trace>
  <inkml:trace contextRef="#ctx0" brushRef="#br0" timeOffset="50026.96">3281 5271 0,'0'-22'0,"0"44"0,0-65 0,0 22 0,0 0 16,0 42 15,0 0-31,0 22 0,0-1 16,0 0-16,-21 22 0,21 63 16,-22-64-16,22 64 15,0-42-15,0-22 0,-21 43 16,0-63-16,0 62 15,21-83-15,0 20 0,-21 0 16,21-21-16,-21-21 31,21-21-31,0 0 16,-22 0-16</inkml:trace>
  <inkml:trace contextRef="#ctx0" brushRef="#br0" timeOffset="50426.73">2625 5800 0,'0'0'0,"-43"-43"0,-63-62 16,22-65 0,84 86-1,0 41-15,21 1 0,85-64 16,-64 64-16,85-22 16,-63 22-16,147-22 15,-147 64-15,190 22 16,0 83-1,-170-41-15,-20-1 16,-1 1-16,-20-1 0,-1 1 0,-21 21 16,0 42-16,-21-43 0,0 43 15,-21-63-15,-106 105 16,64-127-16,-1 1 16,-84 41-16,85-41 15,-128 41-15,128-62 16,-107-22-16,128 0 15,-64-43-15,64 22 16,-1 0-16,-20-21 16,42 20-16,21-20 15,0 21-15,0 0 0,21-22 16,21 22-16,22-21 16,-22 21-16,0 0 0,64-22 15,-42 1-15</inkml:trace>
  <inkml:trace contextRef="#ctx0" brushRef="#br0" timeOffset="50820.05">3979 5800 0,'0'-21'15,"0"-1"-15,0 1 16,0 0-16,0 0 0,0 0 15,21 0-15,-21-1 0,22 22 16,-1-21-16,0 0 0,21 21 16,43 0-1,-64 21-15,0 22 0,0-22 16,1 0-16,-1 21 0,-21 22 16,0-22-16,-21 64 15,-1-64-15,-20 1 16,42-22-16,-21 0 0,-21 0 15,42-42 17,0 0-32,0 0 15,0-1-15,21-20 16,21 0-16,-42-1 0,64-41 16,-43 63-16,42-43 15,-20 22-15,-22 21 16,21-1-16</inkml:trace>
  <inkml:trace contextRef="#ctx0" brushRef="#br0" timeOffset="51445.81">4911 5482 0,'0'21'0,"0"1"16,-22-1-16,1 0 0,0 0 0,-21 43 16,-22 41-1,43-62-15,21-1 0,-21 22 16,0-22-16,21 64 15,0-85-15,42 0 16,64-21 0,-85 0-16,106 0 15,-21-42 1,-85 21-16,0-1 16,22-20-1,-22 21-15,-21-43 0,0 43 16,0-21-16,-21 0 0,-1-1 15,-20 22-15,-21 0 16,20 21-16,-20-21 16,42 21-16,-1 0 0,-20 0 15,63 0 1,0 0-16,43 0 16,-43-21-16,64-1 15,-43 1-15,85 0 16,-63 21-16,-22-21 0,64 21 15,-64 0-15,85 42 16,-106-21-16,22 43 16,-43-22-16,0-21 15,0 22-15,0-1 16,-43 64-16,22-43 16,-21 64-16,21 0 15,-1-63-15,22-1 0,0 22 16,0-21-16,-21 84 0,0-64 15,21 149 1,-21-148-16,-21 127 16,42-22-1,-22-148-15,22 1 0,-21 20 16,21-105 0,0 21-1,21-22-15,1 1 0,20-64 16</inkml:trace>
  <inkml:trace contextRef="#ctx0" brushRef="#br0" timeOffset="51730.63">5715 5884 0,'-21'-63'16,"42"126"-16,-85-168 0,43 83 0,21-20 0,-21 21 15,21-64-15,0 64 16,21-21-16,22 21 15,-22-1-15,63 22 16,-41-21-16,20 21 0,-20 0 16,20 0-16,-21 21 0,107 85 15,-107-42 1,-42-22-16,0-21 0,0 22 0,-21-1 16,0-21-16,-85 64 15,63-64-15,-147 64 16,84-85-1,85 0-15,0 0 16</inkml:trace>
  <inkml:trace contextRef="#ctx0" brushRef="#br0" timeOffset="52617.53">6858 5419 0,'0'0'0,"-21"-43"31,0 43-31,21 22 0,-22-1 16,1 0-16,-21 64 0,42-43 15,-85 106 1,1 0-1,62-84-15,-126 84 16,106-106-16,21-21 16,0 1-16,-1-22 0,22 21 15,0-42 1,0-1-16,0 1 0,0 0 16,0 0-16,22-106 15,-1 85-15,21-85 16,-42 63-16,42-42 15,-42 85-15,22 0 16,-22 63 0,0-21-16,42 85 15,-42-42-15,0-22 16,21 0-16,0 43 16,22-21-16,-22-22 15,0-21-15,64 64 0,-43-64 16,43-21-16,-64 21 15,21-21-15,85 0 16,0-63 0,-85 41-16,22-20 15,-43 0-15,43-106 16,-64 84-16,0-105 16,-43 63-1,22 42-15,-21 22 0,21 0 0,-64-43 16,43 43-16,-85-22 15,-22 64 1,107 21-16,0 1 0,-22 41 16,22 149-1,42-149 1,21 128 0,43-107-16,-43-62 0,85 41 15,-64-42 1,85-21-1,-85 0-15,85 0 16,-21-21 0,-64 0-16,1 21 0</inkml:trace>
  <inkml:trace contextRef="#ctx0" brushRef="#br0" timeOffset="53094.31">7789 5630 0,'0'0'0,"0"-21"0,21 0 0,-21 0 0,0 0 16,-21 21-1,0 0-15,0 0 0,-21 21 16,20 0-16,-62 85 16,63-85-16,-1 64 15,1-64-15,-21 85 16,42-64 0,0-21-16,0 43 0,0-43 15,0 0-15,42 0 16,85 0-16,-106-21 15,22 0-15,63-21 16,-22-21 0,-63 21-16,106-85 15,-84 64-15,-43-43 16,0 43-16,0-85 16,-21 84-16,-64-41 15,43 62-15,-43 1 16,43 21-16,-85 43 15,84-22-15,22 21 0,-42 22 16,41-1-16,1 64 16,21-85-16,0 43 15,0-64-15,0 22 16,21-1-16,1-21 16,83 21-16,-62-42 15,126 0 1,-21-21-1,-105 0-15</inkml:trace>
  <inkml:trace contextRef="#ctx0" brushRef="#br0" timeOffset="54015.79">8594 5525 0,'0'-22'16,"0"44"-16,0-65 0,0 64 31,0 1-31,0-1 0,-22 0 0,1 42 15,21 43 1,-21-63-16,0 62 16,21-83-16,0 20 15,0 0-15,0-21 0,0 22 16,21-22 0,21-21-16,-20 0 15,41-21-15,-21 0 16,43-22-1,21-63 1,-85 85-16,85-127 16,-85 85-1,-21 41-15,21 1 0,-21 42 32,-21 1-32,21 20 0,-42 21 15,-1 64 1,43-105-16,0-1 0,0 0 15,0 0-15,0 21 16,22-20-16,-1-22 0,21 0 16,-21 0-16,0 0 15,43 0-15,-22-22 0,1 1 16,-22 0-16,0 0 16,42-64-16,-63 43 15,0-22-15,0 22 16,0 0-16,-21-64 15,0 64-15,0-1 16,21 22-16,-21 0 0,21 0 16,0 0-16,0-1 0,21 22 15,0-21-15,43 21 16,-43 0-16,42 0 16,-20 21-16,62 43 15,-62-43-15,-1 21 0,22 22 16,-43-22-16,21 43 15,-42-64-15,0 21 0,0 43 16,0-64-16,-21 22 16,21-22-16,-42 0 15,20-21 1,1 0 0,21-21-16,0 0 15,0-43 1,21-63-16,1 85 15,41-64 1,-21 64-16,107-107 16,-44 86-16,44 42 15,-107 21-15,-21 0 16,21 21-16,1 127 16,-43-84-16,0 20 15,0-41-15,0-1 0,-21 43 16,-1-43-16,1 21 15,0-41-15,21-1 0,-21-21 16,21 21-16,21-42 31,21 0-31,-20-1 0</inkml:trace>
  <inkml:trace contextRef="#ctx0" brushRef="#br0" timeOffset="54393.98">10964 5588 0,'-42'0'0,"84"0"0,-105 0 0,42 0 0,-22-21 0,64 21 31,1 0-31,-1-21 16,42 21-16,-20 0 0,20 0 16,85 0-16,106 0 15,-169 0-15,169-21 16,-191 21-16,149 0 16,-43-22-1,-126 22 1,-22 0-16,-21-21 31,-21 21-15,0-21-1,21 0 1</inkml:trace>
  <inkml:trace contextRef="#ctx0" brushRef="#br0" timeOffset="54799.97">12086 5165 0,'0'0'16,"-21"-21"-16,0 21 0,0 0 0,-1 0 15,1 0-15,21 21 16,0 0 0,0 0-16,0 0 0,0 0 15,43 1-15,-22-1 16,85 42-16,-64-42 15,64 22-15,-64-43 16,0 21-16,43-21 16,-64 0-16,22 0 0,41 0 15,-63 0-15,1 0 16,-22-21 0,-22 21-16,1 0 15,0 0-15,-21 0 0,-1 21 16,1 0-16,-106 85 15,84-64-15,1 1 0,-85 84 16,42-22 0,64-83-16,-22 41 15,64-42 1</inkml:trace>
  <inkml:trace contextRef="#ctx0" brushRef="#br1" timeOffset="61025.44">16002 5017 0,'-21'0'0,"42"0"0,-63 21 0,20-21 16,1 21-16,0-21 15,0 0-15,21-21 31,21 0-31,0-1 16,0 22-16,64-84 16,-21 41-16,-22 1 15,21-21-15,-41 41 16,-1 1-16,0 0 0,-21-21 16,0 21-16,-64-1 15,22 22-15,-21 0 0,-1 0 16,1 0-16,-107 43 15,107-43-15,-1 21 0,-20 42 16,20 22 0,64-43-16,0-20 0,0 41 15,21-21-15,43 43 16,-22-64-16,43 64 16,-64-64-1,42 43-15,-41-43 16,20 0-16,-21 0 0,43 64 15,-43-22-15,-21-42 16,0 1-16,0 20 16,-148 43-1,105-85-15,1 0 0,-22 0 16,22 0-16,-21 0 0,-149-22 16,127-20-1,43 21-15,-64-64 16,64-21-1,42 85-15,0 0 16,0 0-16,42-21 16,0 42-16,22-22 15,-1 22-15,-20 0 16,63-21-16</inkml:trace>
  <inkml:trace contextRef="#ctx0" brushRef="#br1" timeOffset="61416.21">16150 5398 0,'21'21'0,"22"-21"32,-22 0-32,21-21 15,-21-1-15,85-41 16,-42 21-1,-43 20-15,0-20 0,0-21 16,-21 41-16,-21-20 16,0 21-16,-43 21 15,22 0-15,-43 63 16,43-41-16,-22 41 16,22-42-16,21 22 15,-43 20-15,43-21 16,21 43-16,0-43 15,0 22-15,21-43 16,43 0 0,-22-21-16,22 0 15,-22 0-15,85-42 16,-85 21-16,1 0 0,-1-1 16,0 1-16</inkml:trace>
  <inkml:trace contextRef="#ctx0" brushRef="#br1" timeOffset="61693.05">17081 4593 0,'22'-21'0,"-44"42"0,44-84 0,-22 20 15,0 22-15,0 0 16,-22 21-16,-20 64 16,-21 126-1,20 1 1,22-107-1,21-20-15,-21 42 0,0-43 16,21-21-16,0 22 0,-21-22 0,21-21 16,-22 64-1,22 0 1,22-85 0,-1-21-1,0-1-15,0 1 0,-21 0 0</inkml:trace>
  <inkml:trace contextRef="#ctx0" brushRef="#br1" timeOffset="62080.34">17208 5228 0,'0'0'0,"0"21"16,0 1-16,0-1 15,0 0-15,0 0 16,22-21-16,-1 0 15,0 0-15,21 0 0,-21 0 16,22-21-16,-22 0 0,21 21 16,43-64-16,-64 43 15,0 0-15,0 0 16,-21 0-16,0-22 0,0 1 16,0 21-16,0 0 0,-21 21 15,-106 0 1,106 21-16,-85 63 15,0 1 1,85-43-16,-63 64 16,84-85-16,0 1 0,0 20 15,0-21-15,0 21 16,21-20-16,0-22 16,64 0-16,-1 0 15,-41 0-15,-1 0 16,127-43-16,-105 22 15</inkml:trace>
  <inkml:trace contextRef="#ctx0" brushRef="#br1" timeOffset="62668.96">18309 4953 0,'0'-21'0,"0"42"0,0-63 0,0-1 15,-21 43 1,0 0-16,-85 43 15,64 20 1,-1-20-16,22-22 0,-64 85 16,43 42-1,21-42 1,21-85-16,21 63 16,0-62-16,22-1 15,-1 0-15,127 0 16,-126-21-1,84 0-15,-64-21 16,106-43 0,-126 22-16,84-64 15,-85 64-15,43-127 16,-22-22 0,-42 128-16,1-1 0,-1 1 15,0-1-15,21-105 16,-42 148-16,0-22 15,-21 43 1,21 21 0,-21 1-16,21-1 0,-21 21 15,0 43-15,-1-43 0,-20 127 16,21-105 0,0 63-16,0-64 15,-1 22-15,22 0 16,-21-43-16,21 22 15,0 20 1,64-84 0,-43 0-16,0 0 15,0 0-15,0 0 0,43-21 16,-22 0-16,-21 0 0,85-43 16,-85 43-16,1 0 0</inkml:trace>
  <inkml:trace contextRef="#ctx0" brushRef="#br1" timeOffset="62863.85">18859 4953 0,'-21'21'0,"42"-42"0,-63 42 0,21 0 16,21 1-1,21-22-15,0 0 16,22 0-16,-22 0 0,21 0 15,22-43 1,84-20 0,-106 42-16</inkml:trace>
  <inkml:trace contextRef="#ctx0" brushRef="#br1" timeOffset="63330.98">20341 3979 0,'0'-21'16,"0"0"-16,-21 21 16,0 0-16,21-21 0,-21 21 15,-1 0-15,-20 0 16,21 0-16,-64 42 15,64-21-15,-64 85 16,64-85-16,-63 85 16,62-63-16,-41 62 15,63-83 1,0 20-16,0-21 0,63 21 16,-41-42-16,62 0 15,-41 0 1,84-21-16,-85 21 0,0-21 15</inkml:trace>
  <inkml:trace contextRef="#ctx0" brushRef="#br1" timeOffset="63864.17">20659 3704 0,'-22'-21'0,"44"42"0,-65-42 15,22 0-15,-21 0 0,-22 21 16,22 0-16,-85 0 16,63 0-16,-41 21 15,41 0-15,-126 64 16,126-64-16,1 21 0,-64 43 16,-64 105-1,149-126 1,21 63-16,42 0 15,0-85 1,169 64 0,-147-85-16,20 0 15,1 1-15,-1-1 0,1-21 0,-1 21 0,1-21 16,-1 0-16,64 0 16,-63 0-16,126-21 15,-126 21-15,-1-21 0,22-22 16,-43 1-16,22-22 15,-22 22-15,-21 0 0,64-149 16,-64 64 0,-21 64-16,0 20 0,0-105 15,0 127-15,-42-42 16,-1 41-16,-147-41 16,126 63-16,-20 0 15,-1-21-15,-63 21 16,21 0-16,85 0 15,-85 21 1,84 0-16,-41 43 0,62-43 16</inkml:trace>
  <inkml:trace contextRef="#ctx0" brushRef="#br0" timeOffset="69871.94">931 7916 0,'0'-21'47,"0"0"-47,21 0 0,-21 0 15,22 0-15,-22-1 0,21 1 16,-21 0-16,0 0 15,0-43 1,-21 1 0,-22 42-16,22 21 0,0 0 0,-21 0 15,-64 0 1,63 21-16,1 0 0,0 0 16,21 0-16,-64 85 15,85-63-15,-21 20 16,21-21-16,0-20 0,0 41 15,21-42-15,42-21 16,-41 0-16,-1 0 0,21 0 16,-21 0-16,85-63 15,-64 42-15,-20-1 16,-1 1-16,21-21 0,0-22 16,-20 22-16,-1 0 15,-21-1-15,0 22 16,0-21-1,0 21-15,0 42 32,0 0-32,0 0 0,0 0 15,0 1-15,0 20 0,0 21 16,0-41-16,0 83 16,0-62-16,0 20 0,0 64 15,0-63-15,0 126 16,0-147-16,-21 105 15,-22-21 1,43-106-16,-21 42 16,-42-63-1,-22-21 1,64 0-16,-22-42 16,22 41-16,-63-62 15,62 63-15,22-22 16,0 22-16,0 0 15,0 0-15,0-22 0,0 22 16,64-42 0,-43 63-16,21-21 0</inkml:trace>
  <inkml:trace contextRef="#ctx0" brushRef="#br0" timeOffset="70178.75">1609 8213 0,'0'0'15,"0"21"-15,-22-21 0,22-21 47,0 0-47,0-1 16,0 1-16,-21 21 31,0 0-31,0 0 16,0 21-16,0 1 0,-1-1 15,22 0-15,0 0 16,0 0-16,22-21 31,-1-21-31</inkml:trace>
  <inkml:trace contextRef="#ctx0" brushRef="#br0" timeOffset="70707.44">2773 7557 0,'0'0'0,"-21"0"16,-1 0-16,1 21 15,21 0-15,0 21 16,0 22-16,0-1 15,0-20-15,0 84 0,0-64 16,-21 1-16,0 63 0,21-85 16,-42 64-16,42-64 15,-22 0-15,22 1 0,0-1 16,-21-42-16,21 21 0,0-42 31,-21 0-15,21 0-16,0 0 0,0-1 15</inkml:trace>
  <inkml:trace contextRef="#ctx0" brushRef="#br0" timeOffset="71255.12">2328 7874 0,'-21'-42'0,"42"84"0,-63-105 0,42 41 16,0-41-16,0 42 0,0 0 15,0-1-15,21 1 0,0 0 16,85-42-16,42-1 15,-84 64 1,42 0-16,-43 21 16,-21 0-16,107 85 15,-86-21-15,-42-43 16,-21 22-16,0-22 0,0 64 16,0 21-1,0-64-15,0 22 16,0-43-16,-21-20 15,21-1-15,-21-21 16,21-21-16,0-1 16,-21 1-16,21-85 15,0 64-15,0-127 16,42 21 0,-21 84-16,64-84 15,-43 106-15,43-22 16,-43 64-16,1 0 15,-1 0-15,43 64 0,-43-43 16,21 63 0,-20-41-16,41 168 15,-84-168-15,0 20 16,0 1-16,-84 126 16,-1-42-1,22-84 1,41-64-1,22-21 1,0 0-16,64-64 16,-43 64-16,0-22 0</inkml:trace>
  <inkml:trace contextRef="#ctx0" brushRef="#br0" timeOffset="72726.28">4127 7853 0,'22'0'0,"-44"0"0,44-21 0,-22 0 15,-22 21 1,-41 42 0,42 0-1,21-21-15,0 22 0,-21-22 16,21 21-16,-22 1 0,1 41 16,21-41-16,0 20 15,0-21-15,0-20 0,0 62 16,64-41-1,-22-43 1,-21 0-16,0 0 0,22 0 0,20-43 16,-20 22-16,20-21 15,-21-1-15,43-84 16,-64 85-16,-21 0 0,0-64 16,0 64-16,-63-64 15,-64 21 1,84 85-1,-62 21-15,83-21 16,-41 64-16,42-43 16,0 21-16,21 43 15,0-43-15,0 1 0,0-1 16,0 0-16,0 1 0,0 84 16,63-64-1,-42-42-15,22 0 0,20-21 16,-42 0-16,106 0 15,-84-21-15,105-42 16,-106 42-16,43-64 16,-43 64-16,22-127 15,-43 105-15,0 22 0,-21-21 16,0-1-16,0 22 0,0-21 16,-21 63 15,0 0-31,21 0 0,0 1 15,-43 41-15,43-21 0,-21 64 16,21-63-16,0 20 16,0-21-16,0-20 15,0-1-15,0 21 16,42-42 0,-20 0-16,-1 0 0,42 0 15,-20-21-15,-1 0 0,0-43 16,22 1-16,-22-1 15,22-63 1,-43 85-16,-21 0 0,21-43 16,0 64-16,-21 0 15,0-1 1,0 65 0,0-22-16,0 21 15,0 22-15,-42 42 16,42-64-16,0-21 15,0 85-15,0-21 32,42-64-32,-21-21 15,43 0 1,-22 0-16,22-43 16,-43 22-16,21 0 0,64-64 15,-64 43-15,22-43 16,-22 43-16,43-64 15,-64 85-15,0-21 16,-42 63 15,21 0-31,0 0 0,0 22 0,0 41 16,0-63-16,0 43 16,0-43-16,21 0 15,0 22-15,-21-22 0,21 21 16,-42-42 31,21-21-47,-21 21 0,0-21 15,0 0-15,-43-22 16,-20 1 0,62 42-16,-20 0 15,21 21-15,21 0 16,0 0-16,0 1 0,0 20 15,0-21-15,21 0 0,43 22 16,-43-43-16,85 21 16,-64-21-16,106 0 15,-106-21-15,64-1 16,-63 1-16,-1 0 16,106-64-16,-21-20 15,-85 41 1,-20 1-16,-22-43 15,0 85-15,-22 21 16,1 0-16,0 0 16,0 0-16,0 0 0,0 21 15,-22 21-15,22 43 16,0-22-16,21 22 16,0-43-16,0-21 0,0 43 15,0-43-15,63 0 16,64-21-1,-63-21-15,42-21 16</inkml:trace>
  <inkml:trace contextRef="#ctx0" brushRef="#br0" timeOffset="73159.03">7472 7387 0,'0'-21'16,"0"42"-16,0-63 0,-21 42 15,21 21-15,-22 43 16,22-22-16,0 0 16,-21 106-16,21-21 15,0-84-15,0 20 16,-21 43-16,0-42 0,21-22 15,-21 0-15,21 1 0,0-1 0,0 0 16,-21 1-16,21-22 16,21-42-1,0-1 1,-21 1-16,42-42 16</inkml:trace>
  <inkml:trace contextRef="#ctx0" brushRef="#br0" timeOffset="73406.89">7853 7430 0,'21'-43'0,"-42"86"0,42-107 0,0 22 16,0 42-1,-21 21-15,0 0 0,0 21 16,0 1-16,0-1 0,0 22 0,0 41 16,-63 128-1,63-169-15,-21-22 16,-1 64-16,22-64 0,-21 22 15,21-43 1,0 0-16,0 43 0,0-86 31,0 1-31,0 0 16,0 0-16,0 0 16</inkml:trace>
  <inkml:trace contextRef="#ctx0" brushRef="#br0" timeOffset="73940.58">7302 8065 0,'-21'0'0,"42"0"0,-63 0 0,21 0 16,0 0 0,21 21-16,63-21 15,-20 0-15,-1-21 16,64-1-16,-43 1 0,1 0 16,20 0-16,-20 0 0,211-64 15,-106 0 1,-126 64-1,-22 21 1,-42 0 0,0 0-16,-1 21 15,1 1-15,-21 62 16,-22 64 0,64-105-16,0 63 15,0-22 1,0-63-16,43 1 15,-22-22-15,42 0 16,-20 0-16,63-43 16,21-63-1,-85 64-15,0-43 16,-21 43-16,1-127 16,-86 63-1,43 85-15,-43-22 16,22 43-16,-85 22 15,106-22 1,-64 84 0,43-20-16,42-43 0,0 21 15,0 43 1,0-64-16,42 43 16,64-43-1,-85-21-15</inkml:trace>
  <inkml:trace contextRef="#ctx0" brushRef="#br0" timeOffset="74324.36">8890 7662 0,'0'0'16,"0"-21"-16,0 0 15,21 21 1,0 21-16,0-21 15,1 21-15,20 22 0,0 63 16,-21-85 0,1 21-16,-22 22 0,0-43 15,0 21-15,0 22 16,0-43-16,0 0 0,0 0 16,0 0-1,0-42 1,21 0-16,21-43 15,-42 43-15,64-85 16,-64 85-16,21-21 0,42-64 16,1 0-1,-22 43 1,-42 42-16,21 21 0,-21 21 31,0 0-31,0 0 16,0 0-16</inkml:trace>
  <inkml:trace contextRef="#ctx0" brushRef="#br0" timeOffset="74647.17">9483 7980 0,'21'21'0,"-42"-42"0,63 42 16,0-21 0,-21 0-16,43-21 15,-43 0-15,43-22 16,-43 1-16,0 0 15,-21 21-15,0-64 16,0 64-16,-21 0 16,0 21-16,-1 0 0,-20 0 15,21 0-15,-21 42 16,20-21-16,22 43 16,0-43-16,-21 21 15,21 85 1,0-63-16,21-1 15,64-42 1,-64-21 0,0 0-16,43 0 15,42-21-15,-85 0 16,21 0-16</inkml:trace>
  <inkml:trace contextRef="#ctx0" brushRef="#br0" timeOffset="74989.98">10033 7832 0,'0'-21'16,"0"42"-16,0-85 0,0 43 0,0-42 15,21 41-15,0 1 16,0 0-16,22 21 16,-1 0-16,64 42 15,-43 1 1,-41-22-16,-1 0 0,42 64 16,-42-43-16,1 64 15,-22-85-15,0 21 16,0-20-16,0-1 15,-22 42-15,1-63 16,0 0-16,21-21 31,0 0-31,0-21 16,0 20-16,0-83 16,0 83-16,21-20 0,0-21 15,-21 41-15,43-41 16,-43 42-16,42-43 15,0 43-15,1 21 16,-1-21-16,22 21 16</inkml:trace>
  <inkml:trace contextRef="#ctx0" brushRef="#br0" timeOffset="75618.57">11747 7811 0,'-42'0'16,"84"0"-16,-126 0 0,63 0 0,-1 0 16,-20 0-16,63 0 31,0 0-31,43 0 15,-22 0-15,106 0 16,-84 0-16,148 0 16,-128 0-16,-20 0 15,-1 0-15,1 0 0,-1 0 0,22 0 16,-43 0-16,1-22 0,41 1 16,-41-21-1,-43 21 1,0 0-16,0-1 15,-85-20-15,43 21 16,-85 21 0,21 0-16,85 0 0,-22 0 31,64 0-15,1 0-16,-1 0 15,0 0-15,42 0 16,-20 0-16,-22 0 0,64 21 15,-1 0 1,-63-21-16,-21 21 16,0 22-1,-21-22-15,-42 42 16,20-41-16,-20 41 16,21-21-16,-64 43 15,85-64-15,-64 43 16,85-43-16,0 0 15</inkml:trace>
  <inkml:trace contextRef="#ctx0" brushRef="#br0" timeOffset="76724.84">508 10075 0,'0'0'15,"-21"0"-15,21-21 0,-21 21 16,21 21-1,0 1-15,0-1 16,0 106-16,0 42 16,0-105-1,-22 126-15,22-148 16,-21 85 0,21-84-16,0-1 15,0-21-15,0 0 0,0-42 31,21 0-31,-21 0 16</inkml:trace>
  <inkml:trace contextRef="#ctx0" brushRef="#br0" timeOffset="77178.58">974 10160 0,'0'0'0,"0"-21"15,0 42 1,0 0 0,-22 43-16,22-22 15,-21 0-15,-21 107 16,42-86-16,-21 22 16,0-22-16,21-20 0,0 62 15,0-62 1,0-22-16,21 0 0,42-21 15,-42 0-15,1 0 16,-1 0-16,0-21 0,64-43 16,-1-20-1,-63 41-15,43-105 16,-64 85-16,0-85 16,-21 21-1,0 105-15,-22-20 16,22 42-16,0-21 0,0 21 15,-64 21-15,64-21 16,-21 42-16,20-20 16,-41 83-16,63-62 15,0 63 1,0-43 0,0-42-16,42 0 15,-21-21-15</inkml:trace>
  <inkml:trace contextRef="#ctx0" brushRef="#br0" timeOffset="77490.39">1736 10605 0,'0'0'0,"0"-22"31,0 1-31,0 0 16,0 0-1,-22 21 1,1 0-16,0 0 16,0 0-16,0 42 15,0-42-15,21 21 0,0 1 16,0-1-1,0 0-15,21-21 16,0 0-16,0 0 16</inkml:trace>
  <inkml:trace contextRef="#ctx0" brushRef="#br0" timeOffset="81098.61">2836 9779 0,'0'0'16,"-21"0"31,21-21-31,0 42 30,0 0-46,0 0 0,0 1 16,-21 20-16,21 0 0,-21 64 16,21-64-16,-21 128 15,-22 20 1,22-126-16,0-22 0,-21 64 16,20-64-16,-20 43 15,42-64 1,-21-21-16,21-21 15,21 21 1,-21-21-16</inkml:trace>
  <inkml:trace contextRef="#ctx0" brushRef="#br0" timeOffset="81776.24">2625 9991 0,'0'-43'0,"0"86"0,0-128 0,0 43 15,0 21-15,21-106 16,0 84-16,0 22 0,21-21 16,1 21-16,-1-1 0,43-20 15,-22 21-15,85 21 16,-84 21-16,-22 21 16,1 1-16,-1-1 0,-21 22 0,0 41 15,-21-62-15,-21 20 0,-42 43 16,20-64-16,-20 1 15,-22 41-15,22-41 16,20-1-16,-20-21 0,20 22 16,-84-1-16,85-42 15,21 0-15,-21 0 16,20-64-16,22 43 16,0 0-16,22-42 15,-1 41-15,0 1 0,0 21 16,0 0-16,0 0 0,1 0 15,-1 21-15,0 1 0,0 41 16,0-42-16,0 64 16,-21-22-16,22-20 0,-1 41 15,-21-41-15,21-1 0,0 22 16,0-43-16,-21 0 0,43 21 16,-22-42-16,42 0 15,-42 0 1,64-42-16,-64 21 0,106-64 15,-84 64-15,-22-21 16,21-1-16,-21 1 0,0 0 16,43-64-16,-64 85 15,0-22-15,0 64 16,0 1 0,0-1-16,0 42 15,-21-20-15,21-22 0,-21 21 16,21-21-16,0 106 15,-22-106-15,22 22 16,22-43 15,-22-21-31,0-1 0,0 1 16,21 0-16</inkml:trace>
  <inkml:trace contextRef="#ctx0" brushRef="#br0" timeOffset="81942.14">3641 10118 0,'0'-21'0,"0"42"0,-22-42 16,1 21-16,0 0 0,0 0 15,0 21 1,21 0 0,0 0-16,21 0 15,21 0-15</inkml:trace>
  <inkml:trace contextRef="#ctx0" brushRef="#br0" timeOffset="82644.74">4191 10456 0,'0'0'0,"0"-21"0,21 0 15,-21 0-15,21 0 16,-21-22-16,0 22 15,0 0-15,0-21 0,0 21 16,-21-22-16,-21 43 16,-1 0-1,22 0-15,-63 21 0,41 22 16,-41 63 0,41-64-16,-20 85 15,20 21 1,43-106-1,22-42-15,-1 0 16,0 0-16,21 0 0,43-42 16,-43 21-16,-21 0 0,43-43 15,-22 43-15,1-42 16,-1-22 0,-42 106 30,0 21-46,0-20 0,0-1 16,0 106-16,0 21 16,0-106-1,21 22-15,0 147 16,-21 22 0,21-148-16,-21 148 15,0-149-15,0 192 16,0-192-16,-21 128 15,-42-43 1,20-126-16,1 20 0,-43 1 16,43-22-16,0-21 0,-64 21 15,42-42-15,-20 0 0,-43-21 16,42 0-16,22 0 0,-64-43 16,63 22-16,-84-148 15,127 126-15,-22 1 16,22-86-16,21-62 15,0 147 1,21 1-16,64-149 0,-21 149 16,-22-22-16,21 0 0,22 22 15,169-170-15,-169 148 16</inkml:trace>
  <inkml:trace contextRef="#ctx0" brushRef="#br0" timeOffset="83339.34">4699 10118 0,'0'0'0,"0"-21"0,0-1 0,0 1 0,0 0 16,0 42 15,-21 0-31,0 1 0,21 20 0,-22 43 16,22-43-16,-21 64 15,0-43-15,21-20 0,0-1 16,-21 64-16,0-22 15,21-62-15,0-1 16,0 0-16,21-21 31,-21-21-31,21 21 16,0-21-16,-21-22 0,64-63 16,-64 64-16,42-43 15,-21 43-15,22-64 16,-22 85-16,21 21 15,-21 0-15,0 0 16,1 42-16,-22 43 16,21-43-16,-21 1 0,21 84 15,-21-106-15,21 42 16,-21-41-16,21-1 0,22 21 16,-1-42-1,0 0-15,1-21 16,-1 0-16,-21 0 15,43-43-15,-22 22 0,-21-1 16,43-41-16,-43 20 0,21 22 16,0-64-16,-20 43 15,-1-86-15,-21 107 16,0 0-16,0 21 16,0-1-16,0-20 15,-21 63-15,-1 0 16,22 1-16,0 20 0,-21 0 15,21 1-15,-21-1 0,21 64 16,0-43-16,0 85 16,0-105-16,0-1 0,0 0 15,0-20-15,0 20 0,21 0 16,0-42-16,22 0 16,-22 0-16,0 0 0,0 0 15,0-21-15,-21 0 0,22 0 16,-1 0-16,0-1 0,-21-20 15,0 0-15</inkml:trace>
  <inkml:trace contextRef="#ctx0" brushRef="#br0" timeOffset="83521.75">5249 10139 0,'0'0'0,"-21"0"0,21 21 15,0 0 1,21 0-1,0-21-15,22 0 0,-22 0 16,21 0-16,106 0 16,-105 0-16,20-21 0,64 0 15,-63 0-15,-22 0 0</inkml:trace>
  <inkml:trace contextRef="#ctx0" brushRef="#br0" timeOffset="84272.92">6816 10075 0,'0'0'0,"0"-21"15,0 0-15,0 0 16,0 0-16,-22 0 16,1-1-16,0 22 0,0-21 15,0 21-15,-22 0 16,22 21-16,-42 22 15,42-22-15,-1 0 0,-62 85 16,63-85-16,-1 64 16,1-22-16,21-20 0,-21 41 15,21-41-15,0 84 16,21-106-16,0 21 0,22 0 16,-1-20-16,64-1 15,42-21 1,-106 0-16,1-21 15,-1-1-15,0 1 0,64-63 16,-63 41 0,41-105-16,-41 85 15,-22-1-15,42-63 16,-42 85-16,22-85 16,-22 63-16,0 22 0,0-43 15,-21 64-15,0 0 16,-21 63-1,0 1-15,-21 84 16,20-85-16,22 43 16,-21-22-16,0-21 0,0 107 15,21-86-15,0 43 16,0-64-16,0 1 16,21-22-16,21 0 15,22-21 1,-43 0-16,0 0 0,22-21 0,-22 0 15,0-1-15,21 1 0,-21 0 16,22-21-16,-22 21 0,21-64 16,-21 64-16,-21-43 15,22 43-15,-22 42 16,0 0 0,0 1-16,-22 41 0,22-42 15,0 22-15,0-22 16,0 0-16,0 0 0,22 43 15,-1-64-15,42 0 16,-20 0-16,-1 0 16,0 0-16,22-43 15,-43 22-15,0-64 16</inkml:trace>
  <inkml:trace contextRef="#ctx0" brushRef="#br0" timeOffset="84440">7895 10033 0,'-21'0'0,"42"0"0,-84 0 0,41 0 0,1 0 16,0 0-1,0 0-15,0 0 0,21 21 16,0 0-16,21-21 16,0 0-1,43 0 1</inkml:trace>
  <inkml:trace contextRef="#ctx0" brushRef="#br0" timeOffset="85260.56">8530 9970 0,'-63'0'0,"41"0"16,-20 21-16,21 0 0,-43 21 15,22-21-15,21 1 16,-43 41-16,43-42 0,0 22 16,0-1-16,0 21 0,21-20 15,0 20-15,0-20 16,42 41-16,0-63 16,-20 1-16,41-1 15,-21-21-15,1 0 0,-1 0 16,0 0-16,1 0 0,84-43 15,-85 22-15,64-63 16,-64 41-16,22-63 16,-1 1-16,-42 41 15,22 1-15,-22-1 0,42-169 16,-41 149-16,-1 20 0,21-21 16,-42 43-16,0 0 15,0 63 1,-21 0-16,0 21 0,-22 43 15,22-21 1,0-1-16,-42 64 0,41-63 0,-41 105 16,42-127-1,0 64-15,-1-42 16,1 20 0,21-63-16,0 22 15,0-64 1,0-1-1,0 1-15,0 0 0,0-42 16,21 20-16,1 22 0,-1-21 16,21-1-16,-21 1 0,85-64 15,63 0 1,-126 106-16,20 0 16,22 22-1,-85-1-15,0 0 16,0 0-16,0 0 0,-42 0 15,20 1-15,-20-22 16,-21 21-16,41 0 0,-20-21 16,-64 21-1,64-21-15,0 0 0,20 0 16,1 21 0,21 0-1,0 1-15,21-1 16,1 0-16,-1 0 0,21 43 15,-21-43-15,22 63 16,-1-20 0,-21-64-16,43 21 15,-43-21-15</inkml:trace>
  <inkml:trace contextRef="#ctx0" brushRef="#br0" timeOffset="86021.64">10350 10224 0,'-21'0'0,"42"0"46,22 0-46,-22 0 0,106 0 16,-85 0-16,22 0 16,169 0-16,-128 0 15,86 0-15,190 0 16,-275 0 0,-22 0-16,149-22 15,-63 1 1,-86-21-1,-84 21-15,0 0 0,-63-1 16,42 22-16,-22-21 0,22 0 16,-21 21-16,-64-21 15,85 21-15,-43 0 16,43-21-16,0 21 0,-21 0 16,20 0-16,1 0 15,42 0 16,1 0-31,-1 21 16,42-21-16,-20 0 16,-1 0-16,43 0 0,-43 0 15,43 0-15,-64 0 16,63 0 0,-84 63-1,-21-41-15,-42 20 16,20-21-16,-84 43 15,64-1-15,-1-21 16,43-20-16,0-1 0,-21 0 16,-22 21-1,43-42-15,-21 21 16</inkml:trace>
  <inkml:trace contextRef="#ctx0" brushRef="#br0" timeOffset="86806.25">487 12383 0,'0'21'16,"0"0"-16,0 0 0,0 21 15,0-20-15,0 20 16,-21 0-16,21 1 0,-22-1 15,22 0-15,-21 1 0,-21 105 16,0-64 0,20-41-16,22-22 0,22-21 31,-1 0-31,42-42 16,-42 20-16,22-41 15,-22 42-15</inkml:trace>
  <inkml:trace contextRef="#ctx0" brushRef="#br0" timeOffset="87045.11">889 12383 0,'21'0'0,"-42"0"0,63 0 16,-42 21 0,0 85-1,0-64-15,0 64 16,-21 21-1,-21 0 1,42-85-16,-21 22 16,21-43-16,0 0 15,0-42 1,21 0 0,0-1-16,-21 1 0</inkml:trace>
  <inkml:trace contextRef="#ctx0" brushRef="#br0" timeOffset="87203.02">1249 12764 0,'-21'0'32</inkml:trace>
  <inkml:trace contextRef="#ctx0" brushRef="#br0" timeOffset="89376.77">2667 12361 0,'0'22'31,"0"-1"-31,0 21 0,0 0 16,-21 1-16,0-1 0,-43 149 16,-42-22-1,85-106-15,-127 86 16,21-22-1,106-106-15,-22 0 16,1-21-16,21 0 0,0 0 16,21-21-16,0 0 15,0-43-15,0 22 16,21-43-16,0 43 16,0-106-1,0 105-15,-21 1 0,22 0 16,-1 20-16,-21 1 0,42 42 15,22 64 1,-1 42 0,-42-85-16,-21 1 0,43 41 15,-22-41-15,0-22 0,42 42 16,1 1-16,-1-43 16,-20-21-1,41 0-15,-41 0 0,-1 0 0,106-42 16,-105-1-1,41 1-15,-63 0 16,22-1-16,20-41 0,-42 41 16,1-62-16,-22 41 15,-43-148 1,22 170-16,-85-85 16,0 64-1,64 41-15,0 1 0,-22 21 0,-42 0 16,-42 64-1,106-22-15,-85 170 16,127-85 0,0-64-16,0 1 0,63 105 15,-20-148-15,20 64 16,-20-64-16,168 0 16,-20-21-1,63-63 1,-21-43-1,-128 42 1,-62 43-16,-22-21 16,0 21-16,21-64 15,-42 64-15,-21 42 32,0 0-32,-21 43 15,21-43-15,-1 21 0,1 1 16,21-22-16,-21 21 0,0 64 15,21 0 1,21-85-16,21 0 16,-20-21-16,41 0 15,-21 0-15,22-21 16,-43 21-16,85-64 16,-85 43-16,0-21 0,43-43 15,-64-42 1,0 85-16,-21-85 15,-1 85 1,-62-43-16,63 64 16,-43 0-16,22 21 15,-64 63 1,85-42-16,-22 64 16,43-43-16,0 85 15,0-84-15,0 41 16,0-41-16,0-1 0,85 43 15,0-43 1,-43-42-16,64 0 16,0-21-1,-64 0-15,64-64 16,-64 64-16,106-127 16,-42-1-1,-85 107 1,-21 21-16,0 0 15,0 84 1,-21-42-16,21 1 16,-21 41-16,0 85 15,21-127 1,0 22-16,0-22 16,0 0-16,21 0 15,0-21-15,64 0 16,-64 0-16,21 0 0,22-21 15,-22 0-15,64-43 16,0-63 0,-85 85-16,21-21 15,-42 20-15,0-20 16,0 42-16,-21 42 31,0 0-31,0 0 0,21 21 0,-21 43 16,0 0-1,21-43-15,0-21 16,0 22-16,21-22 16,42 0-16,-42-21 15,22 0-15,20 0 16,64-64 0,-106 43-16,64-85 15,-43-21 1,-20 85-16,-1-127 15,0 126-15,-21 1 0,0-64 16,0 85-16,0-42 16,0 84-1,0 0-15,0 21 0,0-21 16,-21 149 0,21-107-16,0 64 15,-21-84-15,21 20 16,-22-21-16,22-20 15,0 41-15,-21-42 0,0 0 16,0-21 15,21-21-31,0 0 0,0 0 16,0 0-16,21-22 0,0 22 16,22-42-16,-22 42 15,0-1-15,64-20 16,-64 21-16,21 0 0,43 21 15,-43 0-15,-21 0 0,22 0 16,-1 21-16,-21 0 0,21 21 16,-42-20-16,0-1 0,0 0 0,0 42 15,-84 22 1,63-64-16,-22 0 0,-41 22 16,41-43-16,1 21 0,-43-21 15,43 0-15,0 21 16,20-21-16,1 0 0,21-21 15,43-21 1,-22 20 0,21-41-16,0 42 0</inkml:trace>
  <inkml:trace contextRef="#ctx0" brushRef="#br0" timeOffset="89639.14">6223 12298 0,'21'0'0,"-42"0"0,42-21 0,-21 42 32,0 0-32,0 43 15,0-43-15,0 21 0,-42 85 16,21 64 0,-1-128-16,1-21 0,21 1 15,-21-1-15,0 0 16,0 22-16,21-43 0,-21 43 15,42-64 1,0 0 0,0 0-16,0-22 0,0 1 0,22-21 15</inkml:trace>
  <inkml:trace contextRef="#ctx0" brushRef="#br0" timeOffset="89978.96">6519 12785 0,'0'21'0,"0"0"16,21-21-1,1 0 1,-1 0-16,0 0 0,0-21 0,64-21 16,-64 20-1,0 1-15,21 21 0,-20-21 0,20-42 16,-42 41-16,0-20 15,-21 42 1,0 0 0,-64 21-16,64 0 15,-22 22-15,1 20 0,21-20 16,-21 20-16,42-21 16,-22-20-16,22 41 15,0-42-15,0 0 0,43 1 16,41-1-1,-41-21-15,-22-21 0,42-22 16,-20 22-16,-1 0 0</inkml:trace>
  <inkml:trace contextRef="#ctx0" brushRef="#br0" timeOffset="90999.53">7705 12573 0,'21'-21'16,"-42"42"-16,63-42 0,-42 0 0,21 21 0,-21-43 15,0 22 1,0 0-16,0 0 0,0 0 0,-21-22 31,-21 22-31,20 21 16,1 0-16,-21 0 0,21 21 16,0 1-16,-22 20 15,-20 64 1,63-64-16,-21 0 0,-1 22 0,1 42 15,21-64-15,0 43 16,0-43-16,21 85 16,64-85-1,42-42 1,-85 0-16,85-63 16,-84 42-16,105-85 15,-42-21 1,-64 85-16,85-170 15,-85 85 1,1 21 0,-43 43-16,21-64 0,-21 63 15,0-42-15,0 85 16,0-21 0,-21 84-1,0 0-15,-22 85 16,43-63-16,0-1 0,0-20 15,-21 20-15,0 107 16,0-128-16,21 21 0,0 22 16,0 63-1,21-105-15,42-1 16,-41-21-16,-1-21 0,0 0 16,0 0-16,0 0 0,22-21 15,-1 0-15,-21 0 0,43-22 16,-43 22-16,0 0 0,0-21 15,-21 20-15,0 1 16,21-42-16,-21 42 16,-21 21 15,0 21-31,21 0 0,0 0 0,0 0 16,-21 0-16,21 22 0,-21-22 15,21 21 1,0-21-16,0 1 0,21-22 15,0 0-15,0 0 16,0 0-16,0 0 16,1-22-16,-1-20 0</inkml:trace>
  <inkml:trace contextRef="#ctx0" brushRef="#br0" timeOffset="91173.91">8848 12404 0,'-22'-21'0,"44"42"0,-65-42 15,22 21-15,0 0 0,-21 0 16,20 0 0,22 21-16,0 0 15,22-21 1,-1 0-16,0 21 16,21-21-16,-21 0 0</inkml:trace>
  <inkml:trace contextRef="#ctx0" brushRef="#br0" timeOffset="91429.02">9292 12425 0,'-21'0'16,"0"0"-16,0 0 0,-22 42 16,22-42-16,-85 106 15,85-85 1,-42 43-16,63-22 0,-22 0 15,1 22-15,21 42 16,43-22 0,-22-84-1,106 0-15,-85 0 16,43-21-16,-43 21 16,0-21-16,64-64 15,-63 43-15</inkml:trace>
  <inkml:trace contextRef="#ctx0" brushRef="#br0" timeOffset="92004">9673 12192 0,'0'-63'16,"0"126"-16,0-190 0,0 85 15,0-1-15,0 22 0,0 0 0,0 0 0,-21 42 16,0 0 0,21 22-16,0-1 15,-21 43-15,-1-22 0,22 85 16,0-105-16,0 105 15,-21-106 1,21-21-16,-21 64 0,21-64 16,0 64-16,-21-43 15,21-21 1,0-42 0,0 0-1,0 0-15,0-22 16,21 22-16,43-106 15,20 43 1,-63 62-16,64-41 16,-43 42-16,-20 21 0,20 0 15,-42 21 1,0 0-16,0 21 16,-21-20-16,-22-1 15,1-21-15,0 21 16,21-21-16,-1 0 0,-41 0 15,42 0 1,0 0-16,21 21 31,0 0-31,0 0 16,42 43 0,0 21-1,-21-43-15,22 0 16,-22-21-16,0 1 0,85 41 15,-85-63-15,64 0 16,-64 0-16,21 0 0,85-21 16,-42-21-16</inkml:trace>
  <inkml:trace contextRef="#ctx0" brushRef="#br0" timeOffset="92672.14">11112 12467 0,'-21'0'16,"42"0"-16,-63 0 0,21 0 0,0 0 0,42 0 31,0 0-31,21 0 0,1 0 15,-1-21-15,0 21 0,85 0 16,-84 0-16,41 0 0,43 0 16,-63-21-16,-1 21 0,1 0 15,-1 0-15,128 0 16,-128 0-16,107 0 16,-107-21-1,-20 21-15,-22 0 0,0-21 16,-21-22-1,0 22-15,-21 0 16,0 0-16,-1 0 0,1 21 16,-63-43-1,-22 1-15,85 42 16,-22 0-16,22 0 0,0 0 16,0 0-16,-22 0 0,22 0 15,0 21 1,21 21-1,21-42-15,64 22 16,-43-22-16,64 0 16,-64 0-16,43 0 15,-64 0-15,0 0 0,43 0 16,-43 0 0,-21 42-1,-21-21-15,-43 21 16,43-20-16,-21-1 15,21 0-15,-22 21 0,1-21 16,-43 22-16,43-22 0,0 0 16,-43 43-16,64-64 15,-21 21-15,20-21 32,1 0-32</inkml:trace>
  <inkml:trace contextRef="#ctx0" brushRef="#br0" timeOffset="93592.91">402 14584 0,'0'0'0,"0"-21"0,0 0 16,0-1-16,0 1 0,0 0 0,0 0 16,0 0-16,0 63 31,0-21-16,0 22-15,0-22 0,0 21 16,0 0-16,0 64 16,-21-63-16,0-1 0,0 43 15,-1-43-15,1 0 0,0 22 16,21-22-16,-21 0 16,21-20-16,21-44 15,0 1 1,0-21-16,1 21 15,-1 0-15,21-22 0,-21 1 0</inkml:trace>
  <inkml:trace contextRef="#ctx0" brushRef="#br0" timeOffset="94139.12">974 14520 0,'0'-21'0,"0"0"0,0 0 15,0 0 1,0 0-16,0-1 0,0 1 16,0 0-16,0-21 15,21 42 1,0-21-16,0 21 0,43 21 16,-1 63-1,-42-41-15,0-1 0,1 0 16,-1 1-16,-21-1 0,0 64 15,0-64-15,-21 1 16,-22 41-16,22-41 16,-85 62-16,0 1 15,85-85 1,-21-21-16,-22 22 16,-41-22-16,83-22 15,-20 1-15,0-21 16,21 21-16,-22-43 15,43 43-15,0-21 0,0-1 16,0 1-16,64 0 16,-22 42-16,64 0 15,-21 42 1,-64-21-16,21 0 0,22 22 16,-22-22-16,-21 0 0,21 43 15,-20-43-15,20 63 16,-42-62-1,21 20-15,0-21 16,0-21 0,-21-21-16,22 21 0,-1-21 15,0 0-15</inkml:trace>
  <inkml:trace contextRef="#ctx0" brushRef="#br0" timeOffset="94322.02">1587 14880 0,'22'0'0,"-1"0"31,-21-21 32</inkml:trace>
  <inkml:trace contextRef="#ctx0" brushRef="#br0" timeOffset="102038">3133 14436 0,'0'-21'0,"0"-1"15,-22 22-15,22 22 47,0-1-47,0 21 0,-21 0 16,21 1-16,0-1 0,0 22 15,0-1-15,0-21 0,-21 22 16,21-1-16,-21-20 0,-21 126 16,20-105-16,-20 20 15,21-41-15,21-22 0,-21 42 16,0-63-16,-1 0 16,1 0-16,0-21 15,21 0-15,0 0 0,-21-43 16,0 22-16,21 0 15,-21-43-15,21 43 0,0-1 16,0-20-16,0 20 0,0 1 16,0-21-16,0 20 0,0 22 15,0 0-15,21 21 0,0 0 16,0 0-16,0 21 0,0 21 16,43 43-1,-43-43-15,64 107 16,-64-86-16,42 22 15,-41-22-15,20-20 0,21 20 16,-20-21-16,-1-20 0,85-22 16,-42 0-1,-43 0-15,0-22 0,1 1 0,41-42 16,-41 20-16,20-41 16,-42 20-16,1-84 15,-22 106-15,0-22 16,0 1-16,0-1 0,0 1 0,-43-64 15,1 63-15,-85-105 16,85 127-16,-107-43 16,86 85-1,-43 0-15,64 0 16,-85 85-16,106-22 16,-1 1-16,1-22 0,21 43 15,0-22-15,0 43 16,21-43-16,1-20 0,41 41 15,-21-41-15,85 20 16,-84-42-16,84-21 16,0 0-1,-85 0-15,64-42 16,-85 21-16,0 0 0,0 0 16</inkml:trace>
  <inkml:trace contextRef="#ctx0" brushRef="#br0" timeOffset="102462.27">4085 14944 0,'0'0'0,"0"-21"31,0-1-31,0 1 0,0 0 16,0 0-16,0 0 15,0 0-15,21-22 16,0 22-16,1 0 0,41 0 16,-42 21-16,22 0 0,41 42 15,-20 22 1,-22-43-16,-21 21 0,43 64 16,-43-85-16,-21 21 0,0 1 15,0-1-15,0 0 0,0 1 16,-21-1-16,0-42 0,21 42 15,-43-42 1,22-21-16,21-42 16,0 42-16,0-43 15,0 22 1,0-64-16,21 64 16,22-43-16,-22 64 15,42-64-15,1 43 16,-43 21-16,21-1 15,-21 22-15</inkml:trace>
  <inkml:trace contextRef="#ctx0" brushRef="#br0" timeOffset="103536.44">5397 14838 0,'0'0'0,"22"0"0,-1-21 0,-21 0 16,0-1-16,0 1 0,0-63 16,0 41-16,0 22 15,-21-42-15,-1 41 0,1 1 16,0 21-16,-21 0 16,21 0-16,-85 21 0,85 1 15,-43 41 1,22-21-16,21-20 0,-43 62 15,43-41-15,-21 84 16,42-43 0,0-41-16,63-1 15,-42-21-15,0-21 0,43 0 16,-43 0-16,0-21 0,43 0 16,-43 0-16,42-22 15,-41 1-15,41-43 16,-42 43-16,-21 21 0,21-22 15,-21 1-15,0-21 16,0 20-16,0 1 16,-21 42-1,21 21-15,-21 0 16,21 0-16,-21 43 0,21-22 16,0 43-16,0-43 15,0-21-15,0 22 0,21-22 16,0 0-16,43 21 0,-43-20 15,21-1-15,43 0 16,-43-21-16,85 0 16,-63 0-16,84-42 15,-106 20-15,43-20 16,-43 21-16,1 0 0,-1-43 16,-21 22-16,-21 21 0,0-85 15,0 64-15,-42-22 16,-1 43-16,-41 21 15,41 0-15,-62 21 16,-22 64 0,105-43-16,-41 43 15,63-64-15,0 0 16,0 43 0,63-22-1,-20-42-15,41 0 16,-41 0-16,20-21 15,-20 0-15,41-22 16,-63 22-16,22-42 16,-43 41-16,0 1 15,0 42 1,0 1 0,0-1-16,0 0 0,0 0 15,0 21-15,0-20 0,0 20 0,0 43 16,0-43-16,0 0 0,0 1 15,0 20-15,0 170 16,0-170 0,42 128-16,-42-106 15,21 63-15,0-85 16,-21 22-16,22 63 0,-22-84 16,-22 147-1,-41-126 1,21-64-16,-22-21 15,22 0-15,-1 0 0,-62-42 16,83 21-16,-62-64 16,63 64-16,-22-64 15,43 43-15,0-1 0,0-84 16,0 64-16,0-1 0</inkml:trace>
  <inkml:trace contextRef="#ctx0" brushRef="#br0" timeOffset="104620.82">7302 14732 0,'22'0'16,"-44"0"-16,65-21 0,-22 0 0,0 0 16,0-1-16,0 1 0,1-21 15,-1 21-15,-21-22 0,0 22 16,0-21-16,0 21 0,-43-43 15,22 43-15,-63-42 16,62 63-16,-20 0 16,0 0-16,-1 21 0,1 0 15,-85 106-15,85-85 16,21 1-16,-43 84 0,43-85 16,0 64-16,21-64 15,0 0-15,0 22 0,0-22 16,21-21-16,0 1 15,21-22-15,-20 0 0,41 0 16,-21 0-16,1 0 0,-1 0 0,22-43 16,-22 22-16,43-21 15,-64-1-15,21 22 0,22-63 16,-43 62-16,0-20 0,0 0 16,0-1-16,-21 1 0,21 0 15,-21 21-15,0-1 0,0 44 16,0 20-1,-21-21-15,21 85 16,0-64-16,0 1 16,0 20-16,0-42 15,21 43-15,-21-43 0,22 0 16,41 43-16,-42-64 16,0 0-16,1 0 0,20 0 15,0 0-15,22-22 16,-22 22-16,64-63 15,-85 42-15,21-43 16,-20 43-16,-1 0 0,-21-43 16,0 1-16,0 42 15,0 0-15,0 42 16,-43 42 0,43-42-16,0 43 15,-21-43-15,0 85 16,21-85-16,0 0 0,-21 22 15,21-22-15,0 21 16,0-63 15,0 0-15,42-43-16,-21 43 16,43-85-16,-43 64 15,21-22-15,1 22 16,41-43-16,-41 85 15,-1 0-15,-21 0 16,22 0-16,-22 0 0,42 85 16,-42-43-16,1 64 15,-22-85-15,0 43 16,0-22-16,0 43 16,0-64-16,21 0 0,-21 0 15,63 1 1,-20-22-16,41-22 15,-63 1-15,64 0 16,-64 0-16,22 0 16</inkml:trace>
  <inkml:trace contextRef="#ctx0" brushRef="#br0" timeOffset="105101.54">9483 14711 0,'0'-64'16,"-170"297"-16,340-402 0,-170 84 15,-22 64-15,-20-21 16,21 42-16,-64 0 16,43 0-16,21 0 0,-43 21 15,-20 64 1,41-64-16,22 21 0,0 0 0,0 22 16,21-1-1,0-41-15,0 20 0,0 21 16,21-41-16,0-1 0,0 0 15,0-21-15,64 0 16,-64 0-16,22 0 16,20-21-16,-42 0 0,22-1 0,-1-20 15,0 0 1,-21 21-16,22-64 0,-22 43 16,0-1-16,43-147 15,-22 42-15,-42 84 16,21 1-16,21-64 15,-42 105-15,0 1 16,-21 64 0,21-1-16,-42 127 15,42-105-15,0 63 16,0-64-16,0 1 0,0 63 16,0-85-16,0 64 15,42-64 1,-21-42-16,1 0 0,-1 0 15,85 0-15,-85 0 16</inkml:trace>
  <inkml:trace contextRef="#ctx0" brushRef="#br0" timeOffset="106928.01">10943 14245 0,'0'85'16,"0"-43"-16,-21 1 15,-21 41 1,20-20-16,1-22 0,-42 106 15,-22-21 1,43-106-16,21 22 0,-1-1 0,1-21 16,0 0-16,0 1 0,0-1 15,0-21 1,21-21 0,0-1-16,0 1 0,0-21 15,0 0-15,0 20 0,0-83 16,0 62-16,0 1 15,21 0-15,-21 20 0,42-41 16,-21 84 0,-21 0-1,21 0-15,-21 43 0,22 63 16,-1-106 0,-21 21-16,21 22 15,-21-22-15,63 43 16,-63-64-16,85 0 15,21-21 1,-64 0-16,1-21 0,84-21 16,-85 21-16,0-22 15,1 22-15,-1-21 0,21-22 16,-41 22-16,-1-22 0,-21 22 0,0-85 16,0 64-16,0-64 15,0 84-15,-64-126 16,43 127-16,-64-43 15,43 64-15,0 21 16,-1 0-16,1 0 0,21 0 0,-106 63 16,106-20-1,-43 62-15,43-41 16,21 126-16,0-126 16,0-1-16,0 43 0,21-63 15,22 41-15,-1-41 16,-21-22-16,106 42 15,-85-42-15,43-21 16,-21 0-16,63 0 16,-64 0-16,64-63 15,-63 42-15,20-22 16,-41 22-16,-22-21 0,21 0 16,-42-1-16,0 22 0,0-21 15,-21 21-15,-21 21 16,20 0-16,1 0 0,-21 0 15,21 21-15,0-21 0,-1 21 16,22 21-16,0-21 16,0 1-16,0-1 0,43 42 15,-22-63 1,42 64-16,-41-64 16,-1 21-16,0 0 15,21 21 1,-21-42-16,1 0 15,41 0 1,-42-21-16,64-21 16,-64 21-16,0 0 0,43-22 15,-43 22-15,42-42 16,-41 41-16,-22-20 0,21 21 0,0-21 16,0 20-16,-21 44 31,0-1-31,-21 0 15,0 0-15,0 0 0,-1 64 16,1-64 0,21 43-16,0-43 0,0 21 15,0-21 1,21-21 0,1 21-16,-1-21 15,0 0-15,0 0 0,21-21 0,22-21 31,-64 21-31,21-43 0,-21 1 16,0 42-16,0-1 16,-21-20-16,-21 21 15,20 0-15,1 21 0,0 0 0,-42 0 16,41 0-16,1 0 0,0 0 16,21 21-16,21 0 15,43-21 1,-43 0-16,42 0 15,-20 0-15,63-21 16,-64 21-16,64-42 16,-85 42-1,21 0-15,-21-22 0,1 22 16,-22 22 15,-22-22-31,1 21 0,21 0 16,0 0-16,-21 21 15,21 1-15,-21 20 16,21-42-16,0 22 0,-21 105 16,-22 21-1,43-105-15,-42 126 16,42-126-16,-21 84 16,0-85-16,21 1 0,0-1 15,0 64-15,0-63 0,-21 42 16,21-64-16,0 0 0,0 22 15,-22-43-15,1 43 16,0-64-16,21-22 31,0 1-31,0 0 16,0 0-16,0-21 0,0 20 0,0-20 16,0 0-16,21-22 0,0 22 15,1-22-15</inkml:trace>
  <inkml:trace contextRef="#ctx0" brushRef="#br0" timeOffset="107278.92">12700 14669 0,'0'-22'0,"0"44"0,-21-65 0,0 22 16,21 0-16,-22 0 0,22 0 15,0-1-15,0 1 16,43 21-16,-22-21 0,0 21 15,43 0-15,-22 0 0,0 0 16,1 0-16,-1 21 0,64 64 16,-85-64-16,0 21 15,0 43-15,-21-64 0,0 64 32,-42-43-32,0 1 0,-1-22 0,1 0 15,-64 0-15,64-21 16,-1 21-16,22-21 15,0 0-15,0 0 0,0 0 16,0 0-16,42 0 31,0 0-31,0-21 0,43 0 16,-22 21-16,0-21 0</inkml:trace>
  <inkml:trace contextRef="#ctx0" brushRef="#br0" timeOffset="107958.62">13420 14838 0,'-22'0'0,"44"0"0,-65 0 0,22 0 16,42 0 15,0 0-31,1 0 0,-1 0 15,21 0-15,-21-21 0,22 21 16,-1 0-16,0 0 0,64 0 16,-64 0-16,64 0 15,-42 0-15,84 0 16,-106 0-16,1 0 0,-1-21 16,0 21-16,-21 0 0,-21-22 15,0 1-15,0 0 16,-21 21-16,0 0 15,0 0-15,0-21 0,0 21 0,-1 0 16,-20 0-16,21 0 0,-43-21 16,43 21-16,-21-21 15,21 21-15,0 0 32,-1 0-17,44 21 32,-1-21-47,0 0 0,-21 21 0,21-21 16,0 0-16,22 21 0,-22-21 15,0 0-15,21 0 0,64 0 16,-85 0-16,43 0 16,-43 0-16,0 0 0,-21 21 15,0 0 1,-21-21-16,0 22 0,-22-1 15,1 0-15,21 0 16,-64 0-16,1 43 16,62-43-16,-20 0 15,-21 21-15,41-20 16,1 20-16,21-21 16,-21-21-16,42 0 46</inkml:trace>
  <inkml:trace contextRef="#ctx0" brushRef="#br0" timeOffset="109151.32">339 16637 0,'0'0'0,"0"-21"0,0 0 15,0 0-15,-22 21 0,22-22 16,0 1-16,0 0 15,-21 21 1,21 21-16,0 0 16,0 1-16,0 20 0,0 43 15,0-22-15,0 43 16,0-43-16,0-20 0,0-1 16,0 22-16,0-22 0,-21 21 15,21-41-15,-21 20 16,21-21-16,-21 0 0,21 0 15,-21-21-15,21-21 32,0 0-32,21 0 15,0-21-15,0-1 0,0 22 16</inkml:trace>
  <inkml:trace contextRef="#ctx0" brushRef="#br0" timeOffset="109791.95">720 16722 0,'0'-21'0,"0"-22"31,-22 43-31,22-21 16,0 0-16,0 0 15,22 0-15,-1 21 16,0 0-16,0-22 0,21 22 15,-20 0-15,-1 0 0,0 0 16,0 0-16,43 22 16,-43-1-16,-21 21 15,0-21-15,0 22 0,0-1 16,0 21-16,-21-20 0,-1-1 16,-20 43-16,0-64 15,-1 42-15,1-41 16,-21 20-1,41-42-15,1 0 16,0 0-16,21-21 16,0 0-1,0-1-15,21 1 0,22-21 16,-22 21-16,42-22 16,-42 43-16,1 0 0,20 0 15,21 22 1,-41-1-16,-1 0 0,21 42 15,-42-20-15,21 20 16,-21 22 0,0-64-16,-42 43 15,21-43 1,-43 21-16,43-42 16,0 21-16,-43-21 0,43 0 15,-63 0-15,62 0 16,-20 0-1,21-21-15,-21 0 16,20 21-16,1-21 0,21 0 16,21-1 15,1 22-15,20-21-16,-21 21 0</inkml:trace>
  <inkml:trace contextRef="#ctx0" brushRef="#br0" timeOffset="110150.45">1587 17018 0,'0'21'16,"0"0"-1,-21-21 1,0 0 31,0 0 31,0 0-78,42-21 47</inkml:trace>
  <inkml:trace contextRef="#ctx0" brushRef="#br0" timeOffset="111287.23">2942 16595 0,'0'-21'31,"21"21"-16,0 0-15,1-22 16,20 1-16,0-21 16,-21 21-16,22 0 15,-22-1-15,-21 1 16,0 0-16,0-21 0,0 21 16,0-1-16,-21 22 15,-64-21-15,43 21 16,-43 0-16,22 21 15,20 1-15,-41 20 16,41-21-16,-20 21 16,63 1-16,0-22 0,0 42 15,0-41-15,63 62 16,-42-41-16,64-1 16,-43-21-16,-20 0 0,105 64 15,-85-64-15,-21 21 16,21-20-16,-20 20 0,20 43 15,-42-1 1,0-63-16,-85 64 16,43-64-1,-64 0-15,64 1 0,-22-1 16,-42-21-16,64 0 16,-64 0-16,85 0 15,-21-21-15,-1-22 0,22 22 16,0 0-16,0-43 0,0 22 15,21 0-15,0-1 16,0 1-16,0-64 16,21 85-16,0-21 0,0 21 15,22 21-15,-1 0 16,-21 0-16,21 0 0,-20 0 16</inkml:trace>
  <inkml:trace contextRef="#ctx0" brushRef="#br0" timeOffset="112650.51">3514 16785 0,'0'0'0,"21"-21"16,-21 0-16,0 0 16,0 0-16,-43-1 0,1 22 15,21 0 1,-43 0-16,64 22 15,-42 20-15,42 0 16,-21 1-16,21 41 16,0-41-16,0 41 15,0-41-15,0-1 0,0 21 16,0-41-16,21-1 0,0 21 16,22-21-16,-1 0 15,-21-21-15,21 0 0,43 0 16,-43 0-16,43-21 15,-64 0-15,106-42 16,-84 20-16,-1 22 16,21-42-16,-41 20 15,-1-20-15,-21 42 0,0-1 16,0 1-16,0 0 16,-21 21-16,-22 42 31,22 64-16,21-63-15,0 20 16,0-42-16,42 43 16,-42-43-16,22 0 0,-1-21 15,0 0-15,64 0 16,-43-21 0,-21 21-16,21-21 0,1-22 15,-1 22-15,-21-21 0,0 21 0,22 0 16,-22-22-16,21-41 15,-21 41 1,-21 64 0,0 1-1,-21 20-15,21 0 16,0 43-16,0-64 16,0 43-16,0-43 15,0 0-15,64 21 16,42-42-16,-85 0 15,85 0 1,-64 0-16,21-21 16,-20 0-16,-22 0 0,42-22 15,-41 1-15,-1 21 0,0-43 16,-21 22-16,0 0 0,0-22 16,0 22-16,0 0 0,-64-43 15,43 64-15,-63-43 16,62 64-16,-20 0 0,-64 0 15,64 21-15,0 1 0,-22 20 16,22 0-16,-22 85 16,64-84-1,0-1-15,0-21 0,0 21 16,43 43-16,-22-64 16,21 0-16,22 22 15,126-43 1,-42-21-16,-105-1 15,20 1-15,1-21 16,-22 21-16,21-43 16,-20 43-16,-22-21 0,21-22 15,-21 22-15,1-64 16,-22 64-16,0-1 16,-22 43-16,1 0 15,0 22-15,0 41 16,21-42-16,-21 22 0,21 41 15,0-63-15,0 22 16,0-1-16,0 0 0,0 1 0,0 20 16,0-42-16,21 22 15,0-22-15,0 0 16,0-21-16,22 0 0,-1 0 16,22 0-16,-43 0 15,106-63 1,-43-22-1,-20-63 1,-43 0 0,-21 105-16,0 1 0,0-22 15,0 43-15,0 0 16,0 42-16,-21 0 16,21 22-16,-21-1 0,0 43 15,21-43-15,-22 64 16,22-64-16,0 1 0,0 20 15,0-21-15,0-20 0,0 20 16,22-21-16,20 0 16,-21-21-16,21 0 0,-20 0 15,62-21-15,-41 0 16,20 0-16</inkml:trace>
  <inkml:trace contextRef="#ctx0" brushRef="#br0" timeOffset="113276.15">6900 16574 0,'-21'-22'0,"42"44"0,-42-65 0,21 22 15,0-21-15,0 21 0,-21-1 0,21-41 16,0 42-16,0 0 16,0 42-1,21 0-15,-21 0 0,0 0 16,21 22-16,-21-1 0,43 106 16,-43-84-1,0 84-15,0-85 16,0-20-16,0-1 15,0 0-15,0 64 0,0-85 16,0 0-16,-22 1 16,22-44 15,0 1-31,0-21 16,0 21-16,0 0 0,22-43 15,-1 22-15,42-22 16,-20 43-16,-22 0 0,106-43 15,-21 64 1,-85 0-16,85 64 16,-64-1-1,-42-20-15,21-22 16,-21 21-16,0-21 0,-42 43 16,21-43-1,-85 21-15,85-20 0,-22-1 16,-20-21-1,-64 21 1,63-21 0,64-21-1,21 0 1,1-1-16,-1 22 0</inkml:trace>
  <inkml:trace contextRef="#ctx0" brushRef="#br0" timeOffset="113768.86">8213 16764 0,'0'-42'16,"0"84"-16,0-105 0,0 20 16,0 22-16,0 0 15,-22 21-15,-62-21 0,41 21 16,22 21-16,-42 21 15,-64 106 1,63-21 0,43-84-16,-21 84 15,42-43 1,0-62-16,42 20 16,-21-42-16,43 0 15,20-21 1,-41 0-16,-22-1 0,64-62 15,-64 41-15,21-41 16,-42 41-16,42-62 16,-42 83-16,0-20 15,0 63 1,0 0-16,0 22 16,0 20-16,0-20 15,-21 62 1,21-83-16,-21 41 0,21-21 0,0-20 15,0-1-15,21 0 16,0 0-16,22 0 16,-22-21-16,64 0 15,-22-21 1</inkml:trace>
  <inkml:trace contextRef="#ctx0" brushRef="#br0" timeOffset="114162.16">8678 16891 0,'0'0'0,"-21"-21"0,0-21 16,21 20-16,0-20 15,0 21-15,0 0 16,63-22-16,22 22 16,-43 21-1,43 64-15,-64-43 16,0 21-16,1-21 0,-1 22 15,-21-1-15,0 43 0,0-43 16,0 0-16,-43 22 16,22-22-16,-63 22 15,62-43-15,-20 0 16,21-21 0,21-21-1,0 0-15,21 0 0,0-1 16,0-20-16,1 21 0,62-106 15,-63 85-15,43-43 16,-22 43-16,-21-1 16,43-20-16,42 42 15,-85 21 1,0 0-16,0 0 16</inkml:trace>
  <inkml:trace contextRef="#ctx0" brushRef="#br0" timeOffset="114803.79">10499 17039 0,'-22'0'0,"44"0"0,-65-21 0,22 21 16,-21-21-16,21 21 0,-22-21 0,22 21 16,-21 0-16,-1-21 15,-20 21-15,42 0 0,0-22 16,63 22 0,-21 0-16,21 0 15,22 0-15,63 0 0,-64 0 16,107 43-16,-86-43 15,297 0 1,-232 0 0,-86 0-16,1 0 0,20 0 15,-63 0-15,1-21 0,-1-1 0,-42-41 32,-1 63-32,-83-21 15,-44-22 1,107 43-16,-106 0 15,127 0 1,-22 0-16,43 22 16,22-22-1,-1 0-15,85 21 16,-85-21-16,63 21 16,-62-21-16,20 21 15,0 0-15,-21 0 16,1-21-16,-22 22 0,0 20 15,-22 43 1,1-64-16,-85 85 16,43-43-1,42-42-15,-85 43 16,64-43 0,42 0-16,-22-21 0,-20 0 15</inkml:trace>
  <inkml:trace contextRef="#ctx0" brushRef="#br1" timeOffset="123409.98">13737 7006 0,'0'-21'0,"0"0"16,0 0 0,21 0-16,-21-1 15,0 44 32,-21-1-47,21 21 0,-21-21 16,21 22-16,-21-1 0,0 0 15,-22 106 1,22-84-16,0-22 0,-21 64 16,-1-64-16,22 1 0,-42 41 15,41-41-15,-41 41 16,42-62-16,21-1 0,-21-21 15,42-21 17,0-1-32,0 1 15,0-21-15,-21 21 0,21 0 16,22-64-16,-22 43 16,0-1-16,21-63 0,-20 64 15,20-85-15,-21 85 0,0-22 16,22-20-16,-22 41 15,-21 1-15,21 0 16,0 20-16,0-20 16,0 63-1,-21 0-15,22 22 16,-22-1-16,0 0 0,21 85 16,-21-21-1,0-42-15,0-22 0,0 43 16,0-43-16,0 64 15,0-64-15,0 22 16,-21-43-16,21 0 0,0 0 16,0-42 15,0 0-31,0 0 16</inkml:trace>
  <inkml:trace contextRef="#ctx0" brushRef="#br1" timeOffset="123599.87">13462 7578 0,'-42'0'31,"359"63"-31,-592-126 0,254 63 16,63 0 0,-21 0-16,0 0 0,43-21 15,-43 21-15,21-22 0,-20 22 16,20-21-16,-21 0 0,85-21 15,-64 21-15</inkml:trace>
  <inkml:trace contextRef="#ctx0" brushRef="#br1" timeOffset="123866.72">14436 7112 0,'21'0'15,"-42"0"-15,21 0 16,-22 0-16,1 0 15,0 0-15,0 21 16,0 0-16,-22 1 0,1 41 16,21-21-16,-21 43 15,20-43-15,-20 107 16,21-44 0,21-83-16,42 41 15,22-63 1,-22 0-16,0 0 0,43 0 15,-43-21-15,1 21 0,41-42 16,-62 20-16,83-62 16</inkml:trace>
  <inkml:trace contextRef="#ctx0" brushRef="#br1" timeOffset="124154.08">14944 6943 0,'0'-21'16,"0"42"-16,0-85 0,0 43 0,0 0 0,0 0 15,0 42 17,-22 0-32,1 0 0,21 22 15,-21 20-15,21-21 16,-21 1-16,21 20 0,-21-20 0,21-1 16,-21 21-16,21-20 0,0-1 0,0 0 15,0 1-15,0 63 16,0-64-16,0-21 0,0 0 15,0 0-15,21-21 16,42 0 0,-42 0-16,43-42 15,-43 21-15,21 0 0,22-22 16</inkml:trace>
  <inkml:trace contextRef="#ctx0" brushRef="#br1" timeOffset="124407.93">15388 7154 0,'21'-42'0,"-84"211"16,105-296-16,-21 106 31,-21 42-31,-21 1 0,-21 41 16,42 1 0,-21-22-16,-1 43 15,1-43-15,21-21 0,0 21 16,-21-20-16,21 41 15,0-42-15,0 0 16,42-21 0,-20 0-16,41-21 15,-21 0-15,43-21 16,-64 21-16</inkml:trace>
  <inkml:trace contextRef="#ctx0" brushRef="#br1" timeOffset="125142.83">15769 7154 0,'21'0'16,"-42"0"-16,42-21 0,-21 42 31,0 1-31,0-1 0,0 0 16,-21 0-16,21 21 0,0 22 16,-21 21-1,0-43-15,21-21 0,0 21 16,0-20-16,0-1 0,0 21 15,21-42 1,42 0 0,-41 0-16,-22-21 15,21-21-15,0-1 16,-21 1-16,0-43 16,0 64-16,-21-64 15,0-20 1,42 41 15,0 43-31,0 21 0,0 0 16,0 0-16,64 0 15,-64 0-15,106 0 16,-106 21-16,43 21 16,-22-20-16,-21-1 0,22 42 15,-43-42-15,0 1 0,0 62 16,0-63-16,0 43 15,0-43-15,-21 0 0,21 0 16,-22 1-16,1-1 16,21 0-16,-21-21 15,21-21 17,0 0-17,0-1-15,0 1 0,21 0 16,-21-21-16,43-22 0,-22 43 15,0-21-15,42-43 16,43-21-16,-85 85 16,22 0-16,41 21 15,-62 0-15,-1 0 16,0 21-16,0 0 0,-21 64 16,0-64-16,0 85 15,-21-64-15,0 22 16,0-43-16,-22 42 15,43-41-15,0-1 16,21-42 15,-21-1-31,22 22 0,-1-21 16</inkml:trace>
  <inkml:trace contextRef="#ctx0" brushRef="#br1" timeOffset="125518.03">17399 7112 0,'0'0'0,"0"-21"16,0 0-16,-21 21 15,0 0-15,-64 0 16,64 0-16,-43 0 16,43 21-16,-21 0 0,-1 0 15,22 0-15,21 1 0,-21 20 16,21 0-1,0-21-15,64 22 16,-43-43-16,63 42 16,-20 0-1,-43-42-15,0 43 16,-21-22-16,0 0 16,0 0-1,-63 0-15,42 1 16,-85-1-16,85-21 15,-1 0-15,-20 0 0,21 0 16,0 0-16,-22 0 16,22 0-16,-21-43 15,21-41-15</inkml:trace>
  <inkml:trace contextRef="#ctx0" brushRef="#br1" timeOffset="125746.33">16002 6668 0,'0'-22'16,"0"44"-16,-21-44 0,0 22 0,-1 0 15,22-21-15,-21 21 47,0 0-31,0 0-16,0 0 0</inkml:trace>
  <inkml:trace contextRef="#ctx0" brushRef="#br1" timeOffset="125939.48">14859 6900 0,'21'0'31,"0"0"-15,0 0-16,43 0 0,84-42 16,-106 42-1,22-21-15,-1 21 0,1-21 0,21 0 16</inkml:trace>
  <inkml:trace contextRef="#ctx0" brushRef="#br1" timeOffset="126317.26">17801 6160 0,'0'0'15,"0"-22"-15,0 1 0,-21 0 16,0 21-16,0 0 16,-22 0-16,22 0 0,0 0 15,-21 0-15,-1 0 16,-105 85-1,127-64-15,-64 64 16,64-64-16,21 21 16,-21-21-16,21 0 0,0 22 0,0-1 15,21-21-15,43 0 16,-43 1-16,127-22 16,-21 0-1,-85-22-15,43-20 16</inkml:trace>
  <inkml:trace contextRef="#ctx0" brushRef="#br1" timeOffset="126802.5">17970 5990 0,'-21'-21'16,"42"42"-16,-63-63 0,21 21 0,-21 0 0,20 21 15,-62 0-15,-43 21 31,84 0-31,1 0 0,-43 21 16,43 1-16,0-22 0,-43 42 16,43-20-16,-43 105 15,22 0 1,63-106-16,0 1 0,0 41 16,0-62-16,42 62 15,0-63-15,85 22 16,-84-43-16,62 0 15,-62 0-15,20 0 0,43-21 16,-42 21-16,-22-22 0,0 1 16,43-42-16,0-1 15,-43 22-15,0 0 0,22-85 16,-64-22 0,0 107-16,0 0 15,-64-64-15,22 85 16,21-22-16,-22 22 15,1 21-15,-43-21 0,43 21 16,-21 0-16,-22 21 16,43 0-16,-64 22 15,85-22-15,-43 42 16,64-41-16,0 20 16,0-21-16,0 0 0</inkml:trace>
  <inkml:trace contextRef="#ctx0" brushRef="#br1" timeOffset="127324.2">17801 7324 0,'0'0'0,"-21"21"16,0-21-16,42 0 31,0 0-31,0 0 0,22 0 16,-22 0-16,21 0 0,64 0 15,-64 0-15,106 0 16,-105 0-16,41 0 15,-41 0-15,41 0 16,-84-21-16,0 0 0,0-1 16,-21 1-1,0 0-15,-21 0 0,-64 0 16,85 21 0,-22 0-16,22-21 15,42 21 1,1 0-1,41 0 1,43 21 0,-85 42-1,-21-42-15,0 1 0,-21 20 16,0-21-16,0 0 0,-85 43 16,0-1-1,85-63-15,-22 21 16</inkml:trace>
  <inkml:trace contextRef="#ctx0" brushRef="#br1" timeOffset="128222.68">18944 6922 0,'-42'0'16,"42"21"0,0 0-16,0 0 15,-21 43-15,-1-22 0,22-21 16,-21 85-1,0-43-15,0-41 16,21 20-16,0 21 16,0-41-16,-21-22 15,21-22 1,0 1 0,0 0-16,0-42 15,0-43 1,0 63-16,0 22 0,42-85 15,22 22 1,-43 63-16,0 21 0,64-22 16,-22 22-1,-42 22-15,43 20 16,-43-21-16,0 21 16,21 43-16,-42-43 15,0-20-15,0 20 0,0-21 16,0 64-16,-21-64 15,-21 21-15,21-42 32,21-21-17,0 0-15,0-21 16,0 20-16,21-62 16,0 41-16,43-62 15,-1-1 1,-21 85-16,-20-1 0,41 1 15,-21 21-15,-20 0 0,41 21 16,-42 1-16,0 20 16,-21 0-16,0-21 0,0 85 15,0-42 1,0-43-16,-21 21 0,-42 43 16,42-64-16,-1 21 15,1-42 1,42-21-1,1 0 1,-1 0-16</inkml:trace>
  <inkml:trace contextRef="#ctx0" brushRef="#br1" timeOffset="128637.44">19981 6943 0,'0'0'0,"-21"0"31,0 0-31,0 21 0,0-21 16,-1 21-16,1 0 0,0 0 16,0 43-16,0-43 0,0 21 15,-1 1-15,22-22 0,-21 85 16,21-64-16,0-21 16,0 43-16,0-43 0,21 21 15,1-42 1,62 0-16,-63 0 15,85-42 1,-21-43 0,-64 64-16,43-85 15,-64 64-15,0 0 0,0-1 16,0 22-16,-43-85 16,22 85-16,0 0 0,0 0 0,-43 0 15,-20 21 1,62 21-16,-20 42 15,42-42-15,0 43 16,0-43-16,0 21 16,0-20-16,21-22 0,43 21 15</inkml:trace>
  <inkml:trace contextRef="#ctx0" brushRef="#br1" timeOffset="129000.24">20214 6943 0,'0'0'0,"-21"0"0,21-21 0,0 42 31,0 0-31,21 0 16,0 0-16,22 64 15,-43-43-15,0-21 0,21 43 16,-21-22-16,0-21 0,0 22 15,0-22-15,0 21 16,0-21-16,21-21 16,-21-21-1,21 0-15,0-42 16,0 20 0,1 1-16,-1 21 15,0-43-15,0 22 0,0 0 16,0-1-1,1 22-15,20 0 0,-42 0 16,21 21-16,0 0 16,43 0-16</inkml:trace>
  <inkml:trace contextRef="#ctx0" brushRef="#br1" timeOffset="129351.04">20743 7091 0,'21'0'0,"22"0"16,-22 0-16,0 0 0,21-21 15,-20 0-15,-1 21 0,42-43 16,-42 43 0,1-42-16,-22 0 15,-22 20 1,-41 22-16,-22 22 15,43-1 1,0 0-16,-22 42 16,22 22-1,21 42 1,21-85-16,0-20 0,21-1 16,0 0-16,42 21 15,-20-42-15,-22 0 0,64 0 16,-43-21-16,21 0 15,-20 0-15,20-22 16</inkml:trace>
  <inkml:trace contextRef="#ctx0" brushRef="#br1" timeOffset="129600.89">21209 6477 0,'-21'0'15,"42"0"-15,-63 0 0,63 0 32,0 0-32,0 0 0,21 0 15,-20 0-15,20 0 0,0 0 16,1 0-16,20 0 16,-21 0-16,1 0 0,-1 0 15,-21 0-15,0 0 0,-42 0 31,0 0-31,0 0 16,0 0-16</inkml:trace>
  <inkml:trace contextRef="#ctx0" brushRef="#br1" timeOffset="129836.76">21378 6541 0,'-21'0'0,"42"0"0,-42 21 0,21 0 0,-21 21 16,21 1-16,0-1 15,0 0-15,-21-21 0,21 22 16,-21-1-16,-1 64 16,1-64-16,0 43 15,0-64-15,21 85 16,0-21 0,0-64-16,0 0 15,21-21 1,0 0-16,-21-21 0,21 21 0,1-21 15,-1-1-15</inkml:trace>
  <inkml:trace contextRef="#ctx0" brushRef="#br1" timeOffset="130200.06">21590 7006 0,'-42'43'31,"20"-43"-31,1 21 0,0 0 15,0 42-15,21-41 16,0 41 0,0-42-16,0 22 15,63-22 1,1-21 0,-22 0-16,22-43 15,-43 22-15,64-42 16,-64 42-16,-21-43 15,0 43-15,-21-43 16,21 43-16,-22 0 0,-62 0 16,41 21-16,22 0 15,0 0-15,-21 0 0,-22 21 16,43-21-16,0 21 16,42-21-1,0 0 1,22 0-16</inkml:trace>
  <inkml:trace contextRef="#ctx0" brushRef="#br1" timeOffset="130750.9">21823 6710 0,'21'0'16,"0"0"-16,0 0 15,0 0-15,1 0 0,-1 0 0,0 0 16,21 0-16,-21 0 0,43 0 16,-43 0-16,64-21 15,-85 0-15,0-1 16,0 1 0,0 0-16,0 0 0,-64 0 15,-42 21 1,85 21-1,-63 21-15,62-21 16,1 22-16,0-22 0,0 0 16,21 0-16,0 22 15,0-22-15,0 0 0,0 0 16,21 0-16,0-21 0,22 0 16,62 0-1,-83 0-15,20 0 16,-21 0-16,-42 0 47,0 21-47,0-21 0,-22 22 0,-20 41 15,20-21-15,22-20 16,0-1-16,0 21 0,0 43 16,21-43-1,0 22-15,0-43 0,21 21 31,42-42-31,-41 0 16,62-21 0,-63 21-16,43-42 15,-43 20-15</inkml:trace>
  <inkml:trace contextRef="#ctx0" brushRef="#br1" timeOffset="131035.49">22606 6308 0,'0'-21'0,"0"42"0,-21-42 16,0 21-16,-22 21 15,22 21-15,0-21 0,-21 85 16,42-64-16,-85 212 16,64-211-1,-22 105-15,22 0 31,-21-21-31,42-106 16,0 0-16,0 1 16,21-22-1,0-22 1,22-20-16</inkml:trace>
  <inkml:trace contextRef="#ctx0" brushRef="#br1" timeOffset="131400.79">22373 7070 0,'-21'21'0,"42"-42"0,-42 63 0,21-21 31,21-21-15,0 0-16,0 0 0,1 0 15,-1 0-15,0 0 0,-21-21 16,42 0-16,-21 0 15,-21 0-15,0-1 16,0 1-16,-21 21 16,0 0-16,0 0 15,0 0-15,-22 21 16,43 1-16,-21 20 16,21-21-16,-21 0 0,21 43 15,0-43-15,0 0 0,0 21 16,0-20-16,21-1 15,0-21-15,1 0 0,20 0 16,-21 0-16,0 0 0,43 0 16,-43 0-16,21-21 15,43-1-15,-43 1 0,1 0 16,-1 0-16</inkml:trace>
  <inkml:trace contextRef="#ctx0" brushRef="#br1" timeOffset="132033.44">22987 7006 0,'0'-21'0,"0"63"15,-21-84-15,42 63 16,-63-42-16,42 42 0,-22 0 16,22 1-16,-21 20 15,21-21-15,-21 21 16,21-20-16,0 20 0,-21 0 16,21-21-16,-21-21 0,21 22 15,0-1-15,0 0 16,0-42 15,0 0-31,0-1 0,0 1 16,0 0-16,0 0 0,0 0 0,0 0 15,21-22-15,42-63 16,22 43 0,-64 42-1,0 21-15,1 0 16,-22 21-16,21 0 0,-21 0 15,0 0-15,0 1 16,0 20-16,0 21 16,0 43-1,0-85-15,0 1 16,0-44 15,0 1-15,0 0-16,0 0 0,21 0 0,0 0 15,0-1-15,0 1 0,1 0 16,-1-21-16,0 21 0,64-43 16,-64 43-16,21 21 15,-42 21 1,0 0 0,0 0-16,0 1 0,0-1 0,0 0 15,-21 42-15,21-41 0,-21 41 16,21-42-1,-21 22-15,21-22 16,21-21 0,0 0-1,0-21-15,0 21 16,22-22-16,-1 1 0</inkml:trace>
  <inkml:trace contextRef="#ctx0" brushRef="#br1" timeOffset="132383.24">23474 7070 0,'0'0'0,"-21"0"0,42 0 31,0 0-15,0 0-16,0 0 0,0 0 0,1-21 15,41 21-15,-42-22 16,0 1-16,1 0 0,-1 0 15,-42 21 17,-1 0-32,1 0 0,0 0 15,0 0-15,0 21 0,-43 21 16,22 22 0,42-43-16,0 64 15,0-64-15,0 42 16,21-63-1,0 0-15,22 0 16,-22 0-16,21-21 16,-21 0-16,0 0 15</inkml:trace>
  <inkml:trace contextRef="#ctx0" brushRef="#br1" timeOffset="132834.51">24003 6879 0,'0'0'0,"-21"0"0,0 21 16,-1 1-16,1-1 16,21 0-16,-21 21 0,0-21 15,21 22 1,0-22-16,0 0 0,0 0 0,-21 0 16,21 1-16,0-1 0,-21 21 15,21-21 1,0-42 15,0 0-31,0 0 16,0 0-16,42-64 15,-21 43-15,21-1 16,-20 22-16,-1 0 16,21-21-16,-21 42 0,0-22 15,22 22-15,-22 0 16,-21 22-1,0 20-15,0 0 16,0-21-16,0 22 0,0-1 16,0 22-1,-42 20 1,42-63 0,0-42-1,0 0 1,21 0-16,0 0 15,0 0-15</inkml:trace>
  <inkml:trace contextRef="#ctx0" brushRef="#br1" timeOffset="133110.06">24469 6625 0,'0'-21'0,"0"42"0,0-63 0,-22 42 15,1 0-15,0 0 16,21 42-16,-21-21 15,0 64-15,0-64 16,21 64 0,0-64-16,-22 85 15,22-64-15,-21 43 16,21-64-16,0 43 16,0-43-16,0 21 15,0-21-15,21-21 31,1-21-15,-1 0-16,0 0 16</inkml:trace>
  <inkml:trace contextRef="#ctx0" brushRef="#br1" timeOffset="133316.94">24215 6879 0,'0'0'15,"-22"0"-15,22 21 16,22-21 0,-1 0-16,0 0 0,21 0 15,1 0 1,-22 0-16,21 0 16,-21 0-16,0 0 15,22-21 1</inkml:trace>
  <inkml:trace contextRef="#ctx0" brushRef="#br1" timeOffset="133633.76">24828 6752 0,'-21'21'32,"0"1"-32,0-22 0,21 21 15,-21 0-15,0 0 0,21 0 0,-22 0 16,1 1-16,0 41 16,21-42-16,0 0 0,-21 22 15,21-22-15,0 0 0,0 21 16,0-20-16,0-1 15,0 0-15,21-21 16,0 0 0,0 0-16,1 0 0,-1 0 0,0-21 15</inkml:trace>
  <inkml:trace contextRef="#ctx0" brushRef="#br1" timeOffset="133923.6">25082 6816 0,'0'0'0,"0"21"47,0 0-47,0 0 0,0 22 15,0-22-15,0 0 0,0 0 16,0 0-16,0 0 0,0 22 0,0-1 15,-42 43 1,21-64-16,-21 42 16,20-63-16,22 22 0,-42-22 15,21 0 17</inkml:trace>
  <inkml:trace contextRef="#ctx0" brushRef="#br1" timeOffset="137134.16">13166 9335 0,'0'-22'0,"-22"44"63,1-22-48,0 21-15,0 0 0,21 21 0,-21 1 16,0-1-16,-1 0 0,1 1 0,-42 62 16,42-62-16,-106 105 15,84-85 1,22-20-16,-64 41 0,22-20 15,-1-22-15,43 1 16,21-65 15,0 1-31,0 0 16,21-21-16,1 21 0,-22-1 16,63-105-1,-42 85-15,22-64 16,-1-21-1,-21 85-15,0 21 0,0-22 0,22-20 16,20-22 0,-42 64-16,1-21 15,-22 21 1,21 21-16,0 0 62,-21 21-62,0 0 16,21 0-16,-21 0 0,0 22 16,0 20-1,0 128 1,0-128-16,21-21 0,-21 85 16,0-84-16,21 20 15,-21 43 1,0-85-16,0 0 0,0 1 15,0-44 17,0 1-32,0 0 15</inkml:trace>
  <inkml:trace contextRef="#ctx0" brushRef="#br1" timeOffset="137334.47">12552 9970 0,'233'63'0,"-466"-126"0,254 63 31,0 0-15,21 0-16,1 0 0,-1 0 15,-21 0-15,43 0 0,-22 0 16,0-22-16,128-20 16,-1 0-1,-127 21-15,128-85 16,-128 85-16</inkml:trace>
  <inkml:trace contextRef="#ctx0" brushRef="#br1" timeOffset="137553.35">13652 9504 0,'-42'0'31,"84"0"-31,-105 21 0,42 0 0,0 0 16,-43 43-16,43-43 0,0 21 15,0 43-15,-22 42 16,43-106-16,-21 22 15,21 41-15,42-20 16,1-64 0,-1 21-1,-21-21-15,127-21 16,-126 0-16,105-43 16,-64 22-1,-21-1-15</inkml:trace>
  <inkml:trace contextRef="#ctx0" brushRef="#br1" timeOffset="137833.19">14245 9313 0,'0'-42'0,"0"84"0,0-126 0,0 63 0,0-1 15,0 1-15,-21 0 0,0 21 16,0 0-16,-1 42 16,1-20-16,0 20 15,21 21-15,0-20 0,-21 20 16,0 43-16,0-64 15,21 64-15,0-42 16,-22-22-16,1 43 0,21-43 16,0 85-1,0-106-15,0 0 16,21 1-16,22-22 16,41-22-1,-41 1-15,-22 0 0,0 0 16,0 0-16,64-64 15</inkml:trace>
  <inkml:trace contextRef="#ctx0" brushRef="#br1" timeOffset="138068.04">14563 9567 0,'0'-21'16,"-22"127"-16,44-191 0,-22 85 16,0 22-1,-43 41-15,43-42 16,-21 43-16,21-22 15,-21 43-15,0 21 16,21-85 0,0 0-16,0 0 15,21-21 1,0 0-16,64-21 16,-64 21-16,42-42 15,-41 20-15,-1 1 0,85-63 16</inkml:trace>
  <inkml:trace contextRef="#ctx0" brushRef="#br1" timeOffset="138782.49">14986 9567 0,'0'-21'31,"0"42"-31,-21-21 0,21 22 16,-43 20-16,43 0 0,-21 22 16,-21 20-1,42-62-15,0 20 0,0 21 31,0-41-31,21-22 32,0 0-32,22-22 15,-43 1-15,0 0 16,0 0-16,0-43 16,0 22-16,0-43 15,0-20 1,0 62-16,0 22 0,42-42 15,-21 41-15,43-20 16,63 42 0,-106 21-16,42 22 15,-20-22-15,-22 0 0,21 42 16,-21-41-16,0 20 16,-21 64-16,0-43 15,0-42-15,0 22 16,0-1-16,0-21 0,-21-21 15,-21 43 1,21-43-16,21 21 16,-21-21-16,21-21 15,0-1 1,0 1-16,42-42 16,21-64-1,-41 84-15,20-41 16,0 41-16,43-62 15,-64 83-15,64 1 16,-64 21-16,0 0 16,0 21-16,0 43 15,1-1-15,-22 1 16,0-22-16,0 43 16,0 0-1,0-64-15,-22 21 16,22-21-1,-21 0 1,21-42 15,21 0-31,1 0 16,-1-21-16,0 20 0</inkml:trace>
  <inkml:trace contextRef="#ctx0" brushRef="#br1" timeOffset="139167.39">16319 9546 0,'0'0'0,"0"-21"0,0 0 16,0 0-16,0 0 15,0-22 1,0 22-16,-21 21 31,0 0-31,0 0 0,21 21 16,-64 22-16,43-22 0,0 0 15,-21 42-15,21-41 16,-1 62 0,22-63-16,43 22 0,-22-22 15,0-21-15,0 0 16,22 21-16,62 0 16,-41 0-1,-64 1 1,0-1-1,-21-21-15,-64 0 16,64 0-16,-43 0 16,22 0-16,21 0 0,-43 0 15,43 0-15,-63-21 16,62-1-16,-20-20 16</inkml:trace>
  <inkml:trace contextRef="#ctx0" brushRef="#br1" timeOffset="139381.26">15092 9102 0,'0'0'0,"0"-21"0,-21 21 16,-1-22-16,1 22 0,0 0 15,21-21-15,-21 21 0,0 0 16,21 21 15,-21-21-15,21 22-16,-22-22 0,1 0 15</inkml:trace>
  <inkml:trace contextRef="#ctx0" brushRef="#br1" timeOffset="139571.15">13928 9356 0,'-22'21'0,"44"-42"0,-65 42 0,43 0 31,21-21-31,22 0 16,-1 0-16,85-42 16,-85 42-16,22-21 0,42-1 15,-43 22-15,1-21 0,42-21 16,-43 42-16</inkml:trace>
  <inkml:trace contextRef="#ctx0" brushRef="#br1" timeOffset="139899.98">16573 8573 0,'0'0'16,"-21"0"-16,0-22 15,0 22-15,0 0 0,0 0 0,-1 0 16,1 0-16,-42 0 0,42 22 16,-1-22-16,-41 42 15,42-21-15,21 0 0,-21 22 16,21 41-1,21-20 1,0-64-16,0 21 0,64-21 16,21 0-1,-64-21-15,64-22 16</inkml:trace>
  <inkml:trace contextRef="#ctx0" brushRef="#br1" timeOffset="140369.25">16764 8340 0,'-21'-21'16,"42"42"-16,-85-42 0,43 21 0,-21-22 15,21 22-15,-106 0 16,0 64-16,84-43 16,1 21-16,0-20 15,-1 20-15,1-21 0,-43 106 16,64-85-16,-21 85 15,21 22 1,42-44 0,21-83-16,1 20 15,-1-21-15,106 0 16,-106-21-16,22 0 0,105 0 16,-126-21-1,62-21-15,-62 21 0,63-64 16,-64 64-1,21-106 1,-41-21-16,-22 105 16,0 1-16,-43-85 15,22 85-15,-21-1 16,-1 22-16,-20 0 16,21 21-16,-1 0 0,-41 21 15,41 0-15,-63 43 16,64-22-16,-43 43 15,85-64-15,0 42 16,0-20-16,0-22 0,22 64 16</inkml:trace>
  <inkml:trace contextRef="#ctx0" brushRef="#br1" timeOffset="140850.99">16849 9525 0,'-22'0'0,"44"0"0,-65 0 0,64 0 15,1 0 1,-1 0-16,21 0 15,0 0-15,-20 0 0,126 0 16,-106 0-16,22 0 0,-22 0 16,0 0-16,64-21 15,-85 21-15,22-21 16,-43 0-16,0-1 16,-22 22-16,-41-42 15,42 42-15,-64 0 16,64 0-1,63 0 17,1 0-17,-22 0-15,0 0 16,0 21-16,0 22 16,-21-22-16,0 0 15,-21 0-15,-42 43 16,20-43-16,-41 21 15,62-21-15,1 0 0</inkml:trace>
  <inkml:trace contextRef="#ctx0" brushRef="#br1" timeOffset="142081.84">18436 9059 0,'21'0'16,"-42"0"-16,63-21 0,-42 0 0,0 0 0,0 0 16,0 0-16,0-1 0,-42-41 15,21 42-15,0 21 16,-43-21-16,22 21 15,-64 21-15,64 0 16,-85 85-16,84-64 16,-20 64-16,21-43 15,20-20-15,-41 63 16,42-43-16,0-21 0,21 22 0,0 42 16,21 0-1,42-43 1,-20-42-16,-22-21 0,21 0 0,43 0 15,42-21 1,-21-42-16,-22-1 16,-20 43-16,-22-21 0,43-22 15,-43 22-15,43-64 16,-64 85-16,0 0 16,-21-1-16,-21 1 15,0 21 1,0 0-16,-43 43 0,22-43 15,-1 63-15,22-42 16,21 0-16,-21 64 16,0-64-16,21 106 15,0-63 1,42-22 0,43-42-1,-64-21-15,43 0 16,-22 0-16,-21-22 0,43-41 15,-43 62-15,-21-62 16,0-1 0,-21 85-16,-64-42 15,43 21 1,20 21-16,22-22 16,22 22-1,-1 0-15,21 0 16,-21-21-16,0 21 0,22 0 15,41 0-15,-62 0 16,41 43-16,-42 20 16,0-42-1,-21 0-15,0 43 16,0-43-16,0 0 0,0 43 16,0-43-16,-21 42 15,0-41-15,21-1 16,-21-21-16,21-21 15,0-1 1,0 1-16,0-42 16,21 42-16,0-43 15,0 43-15,1-21 0,-22-1 16,63-20-16,22-1 16,-64 43-16,21 21 15,22 0-15,-43 0 16,64 85-16,-85-64 15,0 21-15,-22 85 32,-41-21-32,63-85 15,-21 22 1,21-65 15,21 22-31,0-21 0,0 0 16,0 0-16,1 0 0,-1-22 0</inkml:trace>
  <inkml:trace contextRef="#ctx0" brushRef="#br1" timeOffset="142314.71">19791 8954 0,'0'0'0,"0"21"16,0 0-1,0 42-15,-21-41 0,-1 20 16,1 0-16,21 1 0,-21-1 15,-21 43-15,42-43 16,-43 85-16,43-85 16,0 22-16,0-43 15,0 0-15,0 0 16,22-21-16,-1 0 16,0 0-16,0 0 15,0-21-15,0 0 0,1 0 0</inkml:trace>
  <inkml:trace contextRef="#ctx0" brushRef="#br1" timeOffset="142487.6">19537 9313 0,'0'0'16,"-21"0"-16,21 22 16,21-22-1,0 0-15,0 0 0,0 0 0,127 0 16,-63 0-1,-43 0-15,43-22 16,-64 1-16,22 21 16</inkml:trace>
  <inkml:trace contextRef="#ctx0" brushRef="#br1" timeOffset="142838.68">20045 9377 0,'-21'21'0,"21"0"15,21-21 1,42 0 0,-42 0-16,1 0 15,-1-21-15,0 0 0,0 21 0,21-21 16,-20 0-16,-1 21 0,0-43 16,-21 22-1,0 0-15,-42 21 16,-1 0-16,22 0 0,-42 42 15,41-21 1,-41 43 0,42 42-1,21-43 1,0-42-16,0 1 0,0 20 0,21-21 16,0 0-16,64 0 15,-64-21-15,42 0 16,-20 0-16,-22 0 0,42-42 15,-20 42-15,-22-21 0</inkml:trace>
  <inkml:trace contextRef="#ctx0" brushRef="#br1" timeOffset="143064.39">20743 9229 0,'0'21'16,"0"0"-16,0 0 0,0 0 0,0 1 15,0 20-15,0-21 0,0 0 16,21 64-16,1-22 16,-22-41-16,21-1 15,-21 0 1,21 0-16,0-21 0,21-21 31,-20 21-31,-1-42 16</inkml:trace>
  <inkml:trace contextRef="#ctx0" brushRef="#br1" timeOffset="143265.98">21082 9313 0,'-21'0'15,"0"0"-15,-1 0 16,-41 0-16,-1 22 16,43-1-16,-21 0 0,-64 42 15,64-41-15,-43 62 16,64-63-1,-21 43-15,42-43 16,0 21-16,0-20 16,21-22-1,0 0-15,64-22 16</inkml:trace>
  <inkml:trace contextRef="#ctx0" brushRef="#br1" timeOffset="143551.46">21421 8869 0,'0'-21'0,"0"42"0,-22-42 16,1 21-16,0 0 0,-21 84 16,21-41-16,21-1 15,-22 0-15,1 1 0,0 105 16,0-106-16,0 1 15,0 20-15,21-21 0,-22 43 16,22-64-16,0 0 16,0 22-16,0-22 15,0 0-15,0 0 16,22-21-16,20 0 16,-21-21-16,64-42 15</inkml:trace>
  <inkml:trace contextRef="#ctx0" brushRef="#br1" timeOffset="143736.35">21167 9250 0,'-43'0'0,"86"0"0,-65 0 32,44 21-17,-1-21-15,0 0 0,0 0 16,64 0-16,-64 0 15,21 0-15,43 0 0,-64 0 0,21 0 16,22-21-16,-22 21 16</inkml:trace>
  <inkml:trace contextRef="#ctx0" brushRef="#br1" timeOffset="144464.99">21992 9144 0,'-21'0'16,"0"0"-16,0 0 0,-1 0 15,1 0-15,-85 42 16,85-20-16,-63 41 16,62-21-1,-20 22-15,42-43 0,-42 127 16,42-63-1,0-64 1,84 43 0,65-22-16,-107-42 15,0 0-15,1 0 16,-1 0-16,0-21 0,22-22 16,-22 22-16,64-63 15,-85 41-15,0 22 0,22-21 16,-22-22-16,0 22 0,42-127 15,-63 126-15,22-105 16,-22 63 0,-22 85-1,1 22-15,0 20 16,0-21-16,0 21 0,0-20 16,-1 62-16,-20 22 15,42-64-15,-21 1 16,0 41-16,21-41 15,0-22-15,0 42 0,0-20 16,21-1-16,0-21 16,64 0-1,-64-21-15,42 0 16,-41-21-16,-1 0 0,42 0 16,-42-21-16,64-22 15,-64 43-15,0-43 16,-21 86 15,-21-1-31,21 0 0,0 0 16,-21 21-16,21-20 15,-21-1-15,21 0 0,0 0 0,0 0 16,0 0-16,0 1 0,21-22 16,21 0-1,-20 0-15,41-22 16,-21 1-16,1 0 15</inkml:trace>
  <inkml:trace contextRef="#ctx0" brushRef="#br1" timeOffset="144613.93">22923 9313 0,'-21'0'0,"64"106"16,-65-212-16,-20 85 0,21 21 0,0 0 15,0 0 1,-1 0-16,44 0 31,-1 0-31,0 0 0</inkml:trace>
  <inkml:trace contextRef="#ctx0" brushRef="#br1" timeOffset="145413.97">23262 9186 0,'0'0'15,"-21"0"1,0 0-16,0 22 16,-22 20-16,43-21 15,-21 0-15,0 22 16,0 41-16,21-63 16,0 1-16,-21 62 15,21-63-15,0 22 16,0-22-16,0 0 0,42 0 15,-21-21-15,43 0 16,-43 0-16,85 0 16,-85 0-16,42-42 15,-20 21-15,-22 0 0,63-85 16,-62 63 0,20-41-16,-21 20 0,0-84 15,0 106-15,1-43 16,-22 64-16,0 0 15,0-22-15,0 86 16,0 20 0,0-42-1,-22 22-15,1-1 0,0 22 16,0-22-16,0-21 0,-22 43 16,22-22-16,0 0 15,0 1-15,0-22 0,0 0 16,21 0-16,0-42 47,21 0-47,0 0 0,0-1 15,0 1-15,22 0 0,20-21 16,-21 21-16,85-64 16,-63 85-1,-43-21-15,0 21 16,-42 0 15,0 0-31,-21 0 0,20 21 16,-41-21-1,42 21-15,-22 0 0,22-21 0,0 21 16,-21-21-16,21 43 16,-1 41-1,22-62-15,0-1 0,22 0 16,20 42-1,-21-41-15,0-22 0,22 21 16,-22 0-16,0-21 16,0 0-16,0 0 15,0 0-15,1 0 0,20 0 16,0-42-16,1 42 16,-1-22-16</inkml:trace>
  <inkml:trace contextRef="#ctx0" brushRef="#br1" timeOffset="145666.49">24405 9144 0,'-21'0'0,"42"0"0,-63-21 0,21 21 16,-1 0-16,1 0 0,21 21 16,-63 21-1,42-20-15,21 20 0,-22 0 16,22-21-16,-21 22 0,21-22 15,0 0-15,0 21 0,0 22 16,0-43-16,0 43 16,21-64-16,22 21 15,20-21 1,-42 0-16,43-21 16</inkml:trace>
  <inkml:trace contextRef="#ctx0" brushRef="#br1" timeOffset="145913.9">24701 9144 0,'0'-21'16,"22"42"0,-1-21-16,0 21 15,0 0-15,0 1 0,-21-1 16,43 85-1,-43-85-15,-22 63 16,-41 1 0,21-64-16,20 22 0,-83-1 15,62 0 1,22-42-16,0 0 0,0 21 16</inkml:trace>
  <inkml:trace contextRef="#ctx0" brushRef="#br1" timeOffset="147998.1">13102 11663 0,'-21'0'15,"0"21"1,21 0-16,-21 0 16,21 1-16,-22 20 0,-41 85 15,42-64-15,-22 64 16,1-63-16,-85 126 16,64-105-1,41-43-15,1-20 16,-21 20-16,42-21 0,-21-21 15,21 21-15,0-42 16,0 0 0,0 0-16,0 0 0,21-1 0,0-20 15,21-64 1,-20 64-16,20-64 16,-21 43-16,106-170 15,-42 106 1,-64 84-16,21 1 15,-21 42-15,1 21 16,-1 0-16,0 43 16,0-22-16,-21 1 0,0 62 15,21-62-15,-21 20 0,0 43 16,0-64-16,0 43 16,0-43-16,0-20 0,0 62 15,0-63 1,0 1-16,0-1 0,-21-21 15,0 0 1,0 0-16,0 0 16,-22-21-16</inkml:trace>
  <inkml:trace contextRef="#ctx0" brushRef="#br1" timeOffset="148185">12552 12425 0,'21'0'31,"0"0"-31,0-21 0,0 21 16,22 0-16,-1 0 0,43-21 16,-43-1-16,0 22 0,64-21 15,-42 0-15,42-21 16,-43 42-16,-21-21 0,64-22 16,-63 22-16,20-21 15,-42 21-15</inkml:trace>
  <inkml:trace contextRef="#ctx0" brushRef="#br1" timeOffset="148416.47">13610 11938 0,'0'21'16,"0"-42"-16,0 42 15,-21 0-15,0 22 16,0-22-16,-22 42 16,22-20-16,0-1 0,-21 64 15,20-64-15,1 22 16,21-22-16,0-21 0,0 22 15,0-22-15,21 0 16,1-21-16,-1 0 0,42 0 16,-20 0-16,-1 0 0,85-42 15,-85 20-15,64-20 16,-64 0-16,107-64 16</inkml:trace>
  <inkml:trace contextRef="#ctx0" brushRef="#br1" timeOffset="149599.16">14266 11705 0,'0'-42'0,"-21"338"0,42-550 0,0 191 0,-21 42 16,0 42-1,-21-21-15,0 21 0,21 21 16,-42 22 0,21-22-16,-22 127 15,22-126-15,0 20 0,0 43 16,-22 21-1,43-85-15,0-20 0,0 20 0,0 0 16,0 1 0,22-43-16,41 21 15,-42-21-15,64-43 16,21 1 0,-64 0-16,64-43 15,-43 22-15,-20 20 16,-22 1-16,0 0 15,43-43-15,-43 43 16,-21 63 15,-21-21-31,-1 63 0,1-42 16,0 1-16,21 20 16,0-21-16,-21 0 0,0 43 0,21-43 15,0 21-15,0 1 16,0-22-16,0 0 15,63-21 1,-42 0-16,22 0 16,-22 0-16,64-42 15,-64 20-15,21-20 0,43-43 16,-1 1 0,-62 63-16,-1-22 15,-42 64 16,-1 1-31,22-1 0,-21 0 16,0 0-16,0 43 0,0-1 31,21-42-31,0 43 0,0-43 16,21-21 0,21 0-1,-21 0-15,43-21 16,-43 0-16,0-1 0,-21 1 15,21 0-15,-21-42 16,-42-43 0,21 85-16,0-1 15,0 1 1,21 0 0,21 21-1,42 0-15,22-42 16,-43 42-16,1 0 15,20 0-15,-42 0 16,43 42-16,-43-21 16,-21 0-16,21 22 15,-21 41-15,0-62 16,0-1-16,0 21 16,0-21-16,-21 22 15,0-43-15,21 21 0,0 0 16,-21-21-1,21-21 1,0 0 0,0-1-16,0 1 0,21 0 0,0 0 15,0 0-15,0-22 16,0 1-16,1 21 0,20-21 0,-21 20 16,43-41-16,-22 42 15,21-22-15,-41 43 16,-1 0-16,42 22 0,-42-1 0,-21 0 15,22 0-15,-22 0 16,0 22-16,0 41 0,0-63 16,-43 64-16,22-64 15,-21 22 1,42-22-16,-21 21 16,21-21-1,21-21-15,21-21 16,-21 0-16,85-43 15,21 1 1</inkml:trace>
  <inkml:trace contextRef="#ctx0" brushRef="#br1" timeOffset="149903.99">16489 11959 0,'-43'-21'31,"43"106"-31,43-149 0,-128 64 16,22 43-16,41-22 0,1 0 15,0 21-15,0 1 0,21-22 16,0 21-16,0-21 16,85 0-1,-1 1-15,-63-22 16,64 21 0,-64 0-1,-21 0-15,0 0 16,-63 0-1,42-21-15,-1 0 0,-41 22 16,42-22-16,-43 0 16,43 0-16,0 0 0,-43-22 15,22-20 1,21 21-16,0-21 0</inkml:trace>
  <inkml:trace contextRef="#ctx0" brushRef="#br1" timeOffset="150096.91">15409 11621 0,'0'0'0,"-42"0"0,21-22 0,0 22 16,-43 0-1,43 0-15,0 0 16,0 0-16,-1 0 15,1 0-15,-42 0 16</inkml:trace>
  <inkml:trace contextRef="#ctx0" brushRef="#br1" timeOffset="150282.82">14224 11811 0,'0'0'0,"-21"0"0,0 21 0,42-21 31,0 0-31,21 0 16,1-21-16,126 0 15,-42-21 1,-42 20-16,-1 1 0,128-21 0</inkml:trace>
  <inkml:trace contextRef="#ctx0" brushRef="#br1" timeOffset="150583.16">16870 11197 0,'0'0'0,"0"-21"0,0 0 0,0-21 16,0 20-16,-43 1 15,43 0-15,-21 21 16,0 0-16,0 0 15,-43 21-15,43 0 0,-106 64 16,-42 63 15,148-105-31,-22-22 0,43 21 0,0-21 16,0 0-16,0 22 16,43-43-16,63 21 15,-64-21-15,43 0 16,-22-21-16,85-22 15,-105 22-15</inkml:trace>
  <inkml:trace contextRef="#ctx0" brushRef="#br1" timeOffset="150998.92">17166 10964 0,'-21'-21'16,"42"42"-16,-84-63 0,20 21 0,-20 21 0,-107 0 15,-84 21 1,191 21-1,-85 22-15,-106 148 16,211-170 0,1 21-16,0 43 15,42 0-15,21-64 16,21-20-16,22 41 16,-1-42-16,1-21 0,-1 21 15,1-21-15,232 0 16,-254-21-16,128-21 15,-128 21-15,64-43 16,-85 22-16,21 0 0,-20-43 16,-22 43-16,0-22 0,0 22 15,0-22-15,-22 22 0,-41-43 16,21 64-16,-1 0 0,22 0 16,-64 0-16,43 21 15,-21 0-15,-43 63 16,106-21-1,0 85-15,0 0 16,21-84 0,0-1-16,21-21 0</inkml:trace>
  <inkml:trace contextRef="#ctx0" brushRef="#br1" timeOffset="151410.93">17208 12044 0,'-21'0'0,"42"0"0,-63 0 0,63 0 15,22 0 1,-1 0-16,0 0 0,43 0 16,-22-21-16,107 21 15,-107 0-15,22-21 16,-43 21-16,1 0 0,20-22 15,-63 1 1,21 0-16,-21 0 16,-42 0-16,21 0 15,-64 21-15,85-22 16,-21 22 0,42 0-1,0 0-15,0 0 16,-21 22-16,43-1 15,-43 63 1,0-62-16,0-1 0,0 42 16,-64 1-1,43-43-15,-21 0 0,-1 21 16</inkml:trace>
  <inkml:trace contextRef="#ctx0" brushRef="#br1" timeOffset="153649.51">19029 11303 0,'0'-21'0,"0"42"0,0-63 0,0 63 16,0 0-1,0 21-15,0 43 0,0-21 16,0-22-16,-21 64 16,-43 63-1,22-105-15,21-22 0,-22 21 0,22-20 16,-21-1-16,-128 85 15,65-63 1,83-64-16,-20 0 16,42-64-1,0 43-15,0-43 16,0 22-16,21 0 0,0-43 16,1 43-16,-1-1 0,21 1 15,-21-21-15,43-1 16,-43 64-1,-21 21-15,21-21 0,-21 21 16,21 43-16,0 63 16,-21-85-16,0 1 15,22 41-15,-1-41 0,-21-1 16,42 0 0,-21-21-16,43 22 15,-43-43-15,21 0 0,22 0 16,63-43-1,-64 22-15,-20 0 0,41-42 16,-41 20-16,41-105 16,-41-42-1,-43 147-15,0 1 0,-22-22 16,-20 22-16,-106-148 16,106 147-16,-43 1 15,43 21-15,-43 21 16,64 0-16,-22 21 15,-41 64-15,41 63 16,43-106 0,0 106-16,22-105 15,-1-1-15,0-21 0,0 21 16,21 1-16,1 20 0,-1-42 16,127 22-1,-126-43-15,63 0 16,-43 0-16,85-21 15,-105-1-15,105-41 16,-127 42-16,64-64 16,-43 43-1,-42 21-15,0-1 16,-21 22 0,0 0-16,-1 22 0,-41 41 15,42-21-15,0 22 16,21-43-16,-22 21 15,22 22-15,0-43 16,0 43-16,0-43 16,0 0-16,22 0 0,-1 0 15,0-21-15,42 0 16,-20 0-16,-1 0 0,0 0 16,64-84-1,-85 62-15,22-41 16,-22 21-16,-21-64 15,0 21 1,0 64-16,-21-21 0,-22 20 16,22 1-16,-63 21 15,62 0-15,-62 43 16,41-22-16,1 42 16,21-42-16,-21 85 15,42-63-15,0-22 16,0 42-16,21-20 0,42 20 15,-42-42 1,85 0-16,0-21 16,-64 0-1,-20-21-15,62-21 16,-63 21-16,85-43 16,-63 43-16,20-85 15,-42 85-15,-21-42 16,0 41-16,0 1 0,-21 21 31,0 21-31,21 1 0,-21-1 16,0 21-16,21-21 0,-22 43 15,22 20 1,0-62-16,0-1 0,0 21 16,64 0-1,42-42 1,-85 0-16,42-21 15,-41 0-15,20 21 16,43-85-16,-64 64 16,0-42-16,-21 20 15,21-20-15,-21 21 0,21 20 16,-21 1-16,0-21 16,0 21-16,-21 21 15,0 0-15,21 21 0,-21 0 16,0 0-16,-1 85 15,1-64-15,21 43 16,0-43-16,0-20 0,0 62 16,21-63-16,22 1 15,-1-1-15,43-21 16,-43 0-16,43-21 16,-43-1-16,-21 1 15,22-21-15,-22 21 0,21 0 0,-21-22 16,22-41-16,-22 20 15,0-21 1,-21 22-16,21-128 16,0 107-16,-21 63 15,-21 21 1,0 21-16,-21 21 16,42-21-16,-22 22 0,-20 41 15,21 64 1,21-105-16,-21 84 15,21-43 1,0-62-16,0 20 16,0-21-16,0-42 31,0 0-31,0 0 16,0-22-16,21-41 15,0 62-15,0-20 16,22 0-16,-1 21 15,64-43-15,-64 64 16,85 0-16,-21 85 16,-106-1 15,-42 22-15,-1-85-16,-63 43 15,64-43-15,-43 0 16,1-21-16,-1 21 15,64-21-15,-21 0 0,20 0 16,44-21 0,-1 0-1,0 0-15,21 0 0,-21-22 16,22 22-16</inkml:trace>
  <inkml:trace contextRef="#ctx0" brushRef="#br1" timeOffset="153919.35">22098 11430 0,'0'0'16,"-21"0"-1,0 0-15,-1 21 16,-20 64-16,42-43 16,0 1-16,-42 62 15,21-41 1,21-22-16,-22 1 0,-20 62 15,42-62-15,-21 41 16,21-62-16,0-1 16,0 0-16,21-21 15,43-21 1,41-43 0,-105 22-16</inkml:trace>
  <inkml:trace contextRef="#ctx0" brushRef="#br1" timeOffset="154264.15">22119 11875 0,'0'21'16,"0"-42"-16,21 21 31,0 0-15,1 0-16,-1 0 0,0 0 15,0-22-15,21 1 16,-20 21-16,-1-21 0,0-21 15,-21 21 1,-21 21 0,0 0-16,-22 0 0,1 0 15,21 21-15,-43 21 16,43-21-16,-42 64 16,63-64-16,-22 21 15,22-20-15,0-1 0,0 21 16,0-21-16,22 0 15,-1-21-15,0 22 0,64-22 16,-64 0-16,85-22 16,-64 1-1,0 21-15,1-21 0</inkml:trace>
  <inkml:trace contextRef="#ctx0" brushRef="#br1" timeOffset="154547.99">22902 11621 0,'0'-22'16,"0"44"-16,-21-44 0,-21 22 16,-43 0-1,64 0-15,-21 22 0,-1 20 16,1-21-16,0 43 16,-1-43-16,22 0 0,0 21 15,21 22-15,-21-22 0,21 0 16,0 22-16,0-43 15,21 21-15,0-20 0,0-1 16,43-21-16,-43 21 16,21-21-16,-21 0 0,22 0 0,-1 0 15,64-42-15,-85 20 16,85-62-16,-64 41 16,1 1-16</inkml:trace>
  <inkml:trace contextRef="#ctx0" brushRef="#br1" timeOffset="154984.74">23326 11282 0,'0'-42'16,"-22"253"-16,44-380 0,-44 127 0,1 42 15,0 21-15,0 0 0,0 21 16,0 1-16,-1-1 0,-20 43 16,21-43-16,-21 64 15,42-64-15,-64 64 16,64-64-16,0 1 15,-21-22-15,21 21 0,0-21 16,0 64-16,0-64 16,0 0-16,21-21 15,0 0 1,0 0-16,43-21 16,-43 0-16,43-21 15,-43 20-15,0-20 0,21 21 0,1-43 16,-43 43-16,42-42 15,-42 84 1,-21-21 0,0 21-16,-1 21 0,22 1 15,-21-22-15,0 64 16,21-64-16,0 0 16,0 0-16,0 0 15,21-42 16,0 21-31,-21-21 16,22 0-16,-1-22 0,0 22 0</inkml:trace>
  <inkml:trace contextRef="#ctx0" brushRef="#br1" timeOffset="155150.64">23516 11621 0,'-21'0'0,"84"21"16,-105-42-16,-21 21 0,41 0 0,-20 0 15,42 21-15,-21-21 16,0 21-16,21 0 16,21-21-1,0 0 1,0 0-16,0 0 0</inkml:trace>
  <inkml:trace contextRef="#ctx0" brushRef="#br1" timeOffset="155417.49">23812 11621 0,'-63'0'31,"42"0"-31,0 0 0,-1 21 0,1-21 16,0 21-16,21 0 0,-21 0 16,0 0-16,-22 22 15,43-22-15,0 0 0,-42 64 16,42-1-1,0-62-15,0 20 16,0-21-16,64-21 16,-22 0-16,0 0 15,106-63 1,-63-22 0,-43 64-16</inkml:trace>
  <inkml:trace contextRef="#ctx0" brushRef="#br1" timeOffset="155915.21">24088 11621 0,'0'-85'15,"21"-42"1,-42 339-16,42-403 16,-21 212-1,-43 43 1,43-22-16,-21-21 0,-21 64 16,42-64-16,-42 43 15,20-43-15,-41 63 16,21-20-1,42-43-15,-22-21 16,22-21 0,0 0-16,22 21 15,-1-21-15,63-43 16,1 1 0,-64 63-16,43-22 15,-43 22-15,0 0 16,0-21-16,-42 42 31,0-21-15,0 0-16,-43 22 0,43-22 15,0 21-15,0-21 0,-22 21 16,1 0 0,42 0-16,-21 22 15,21-22-15,0 0 0,0 21 16,0 22-1,21-64-15,0 21 16,0-21-16,1 21 16,-1-21-16,21 0 15,-21 0-15,0 0 0,1-21 16,-1 21-16,0-21 0,42 0 16</inkml:trace>
  <inkml:trace contextRef="#ctx0" brushRef="#br1" timeOffset="156197.04">24617 11599 0,'0'-21'0,"-43"-21"16,22 21 0,0 21-16,0 0 15,0 0-15,0 21 0,21 0 16,-22 0-16,1 43 15,0-22-15,0 22 16,21-22-16,0-21 0,0 21 16,0-20-16,0 41 15,0-42-15,0 22 16,0-22 0,21-21-16,0 0 15,0 0-15,1-21 0,41-1 16</inkml:trace>
  <inkml:trace contextRef="#ctx0" brushRef="#br1" timeOffset="156506.87">24871 11472 0,'0'0'16,"0"-21"-1,21 21 1,0 0-16,0 21 16,0-21-16,43 85 15,-64-21 1,0-43-16,0 0 0,-21 85 16,0-85-16,-22 42 15,22-20-15,-21-22 16,21 42-16,-1-41 0,-41 20 15,63-21 1,0 0 0,0-42-1</inkml:trace>
  <inkml:trace contextRef="#ctx0" brushRef="#br1" timeOffset="160665.76">14901 14034 0,'0'0'0,"21"-22"0,-21 1 0,22 0 16,-22 0 15,0 42-15,0 0-16,0 0 0,-22 1 15,1-1-15,0 63 0,0-41 16,0 20-16,0-20 0,21 20 16,-22-21-16,1 64 0,0-42 15,0-22-15,21 0 16,-21 1-16,-22 41 15,43-41-15,0-22 0,-21-21 16,21-21 15,0 0-31,0-1 0,21 1 0,-21-21 16,43-64 0,-22 64-16,0-22 0,43-105 15,-22 84 1,-21 22-16,0 20 0,0 1 15,22-43-15,-43 43 0,42-21 16,-42 41 0,21 22-16,0 22 15,-21-1-15,0 0 0,0 21 16,43 85 0,-43 0-1,0-63-15,0 84 16,0-106-16,0 85 15,0-106-15,0 1 0,0 20 16,0-21-16,0 0 16,-21-42 15,21 0-31,-22 0 0,1 0 16,0-1-16,0 1 0</inkml:trace>
  <inkml:trace contextRef="#ctx0" brushRef="#br1" timeOffset="160847.71">14647 14457 0,'0'21'15,"21"-21"-15,1 0 16,-1 0-16,0 0 0,0 0 16,0 0-16,43 0 15,20-21 1,-41 0-16,-1 21 0,22-43 15,-22 43-15,64-63 16</inkml:trace>
  <inkml:trace contextRef="#ctx0" brushRef="#br1" timeOffset="161147.67">15600 14161 0,'0'0'16,"-21"0"-1,-1 0-15,1 0 16,0 0-16,0 0 0,0 21 0,0-21 16,-22 42-16,22 0 0,-21 22 15,21 21 1,21-43-16,0 21 16,0-20-16,0 63 15,0-22 1,0-63-16,63 1 15,-42-1-15,0-21 0,1 0 16,-1 0-16,21 0 0,43-64 16,-43 43-16,22-42 15,-43 41-15,42-62 16</inkml:trace>
  <inkml:trace contextRef="#ctx0" brushRef="#br1" timeOffset="161445.79">16044 13758 0,'0'-42'16,"-42"402"-16,84-678 0,-42 297 0,-21 42 15,0 1-15,0 20 0,0-21 16,21 21-16,-43 43 0,43-43 16,-21 1-16,21-1 15,-21 0-15,-21 107 16,42-107-16,-22 0 0,-20 85 15,42-84-15,0-1 16,-21-21-16,21 21 0,0-20 0,-21-1 16,21 0-16,21-21 31,0 0-31,0-21 16,0 0-16,1-1 15,-1 1-15,-21 0 0,63-42 16</inkml:trace>
  <inkml:trace contextRef="#ctx0" brushRef="#br1" timeOffset="161711.89">16171 14203 0,'0'0'0,"0"21"16,0 0-1,-21 0-15,21 1 0,-21-1 16,0 21-16,21-21 0,-21 43 15,21-22-15,-43 22 16,43-22-16,-21-21 0,21 64 16,-21-43-1,21-21-15,0 0 0,21-21 16,0 0 0,0 0-16,43-21 15,-43 21-15,21-21 16,22-21-16,-43 21 0,21-1 15,22-41-15</inkml:trace>
  <inkml:trace contextRef="#ctx0" brushRef="#br1" timeOffset="162459.35">16658 14288 0,'-21'42'31,"42"-84"-31,-42 84 16,0 0-16,0-21 0,-1 64 15,1-21 1,0-43-16,21 0 0,0 21 0,0 1 16,0-1-1,0-21-15,21-21 32,0-21-17,-21 0-15,22 21 0,-1-21 0,-21-1 16,0-20-16,0 21 0,0-43 15,0 43-15,0-21 16,0-22-16,0 43 16,0-63-16,0 62 15,0 1-15,21 0 16,0 21-16,0 0 16,0 0-16,22 0 15,-22 0-15,21 21 16,-21 0-16,1 22 15,-22-22-15,21 64 16,-21-64-16,0 21 0,0 22 16,0-22-1,0-21-15,0 0 0,-21 22 16,-1-43 15,22-22-15,0 1-1,0 0-15,0 0 0,22-64 16,-22 43 0,42-43-16,-21 64 15,43-85-15,-43 85 16,21 0-16,0 21 0,1 0 16,20 0-16,-42 0 15,1 21-15,-1 64 16,-21 21-1,0-64-15,-21 64 16,-1-64-16,1 0 16,0 1-16,0-22 0,21 0 15,-21 0-15,0 0 16,21-42 15,21 0-15,0 0-16,0 0 0,0 0 0,-21-1 15</inkml:trace>
  <inkml:trace contextRef="#ctx0" brushRef="#br1" timeOffset="162880.41">17801 14245 0,'0'0'0,"0"-21"16,-21 21 15,0 0-31,0 0 0,-1 0 16,1 0-16,-42 64 15,63-43-15,-21 0 0,21 0 16,0 0-16,0 22 16,0-22-16,21-21 0,0 42 15,0-42-15,21 21 16,-20 0-16,-1 1 15,0-1-15,-21 0 16,0 0-16,0 21 16,0-20-1,0-1-15,-21 0 0,0-21 16,-22 21-16,22 0 16,0-21-16,-43 0 15,43 0-15,-21 0 16,21 0-16,-22 0 15,43-21-15,-21 21 0,21-21 0,0 0 16,-21 0-16,0-43 16,21 43-16,0-21 0,0-1 0</inkml:trace>
  <inkml:trace contextRef="#ctx0" brushRef="#br1" timeOffset="163128.47">16933 13780 0,'0'0'15,"0"-22"-15,-21 22 0,0 0 47,0 0-31,0 22-1,21-1 1,-22-21 0</inkml:trace>
  <inkml:trace contextRef="#ctx0" brushRef="#br1" timeOffset="163346.56">15854 13970 0,'0'0'0,"-21"21"0,-1-21 0,1 21 0,0-21 15,42 0 17,0 0-32,1 0 15,-1 0-15,21 0 0,-21 0 16,85-42-1,-85 21-15,22 21 0,41-21 16</inkml:trace>
  <inkml:trace contextRef="#ctx0" brushRef="#br1" timeOffset="163753.63">17822 13145 0,'-21'0'0,"42"0"0,-63 0 0,21 0 0,0 0 15,-1 0-15,-20 0 0,21 0 16,0 21-16,-22 0 0,-20 0 16,21 0-16,20 0 0,-41 22 15,42-1-15,0-21 0,21 22 16,0-1-16,0-21 0,0 21 16,0-20-16,21 20 15,0-42-15,0 21 0,21-21 16,-20 0-16,41 0 15,-42 0-15,22-21 16,-1-21-16,0 42 0,-21-22 16,1 1-16,-1 0 0,21 0 15</inkml:trace>
  <inkml:trace contextRef="#ctx0" brushRef="#br1" timeOffset="164234.85">17738 13018 0,'-43'0'16,"86"0"-16,-107 0 0,22 0 0,-43 21 16,22-21-16,-22 42 15,43-21-15,-1 0 0,-41 43 16,62-22-16,-41 22 16,42-43-16,0 21 15,21-21-15,0 22 0,0-22 0,0 21 0,0 22 16,21-43-1,0 21-15,21 22 0,-21-43 0,1 0 16,41 21-16,-42-20 16,64-1-16,-43-21 15,1 21-15,41-21 0,-41 0 0,-1 0 16,21-42-16,-20 42 16,63-85-1,-85 64-15,42-64 16,-42 64-16,1-106 15,-22 85-15,0-43 16,0 43-16,-22-1 0,-20-41 16,21 41-16,-21 22 0,-64-64 15,-21 85 1,84 0-16,-62 43 16,83-22-16,-20 42 15,21-41-15,0 20 0,21 21 16,0-41-16,0-1 0,0 21 15,21-21-15,0 0 16,64 64-16,-43-64 16</inkml:trace>
  <inkml:trace contextRef="#ctx0" brushRef="#br1" timeOffset="164790.07">18224 14224 0,'-21'0'0,"42"0"0,-63 0 15,21 0-15,42 0 32,0 0-32,0 0 0,1 21 0,41-21 15,-21 0 1,1 0-16,20 0 0,-20 0 16,-1 0-16,43 0 15,-64 0-15,-21-21 31,-21 0-15,-1 21-16,1 0 0,0 0 16,0-21-16,0 21 0,0 0 15,21-21-15,0-1 16,21 22 0,0 0-16,0 0 0,0 0 15,0 0-15,1 22 16,-22-1-16,0 0 15,0 0-15,0 0 16,-43 22-16,-20 20 16,20-42-16,22 0 15,0-21-15,0 22 0,21-1 16,-21 0-16</inkml:trace>
  <inkml:trace contextRef="#ctx0" brushRef="#br1" timeOffset="166847.89">19537 13674 0,'-43'84'31,"22"-41"-31,0-1 0,21 0 16,-21 1-16,0-1 0,0 0 0,-43 43 16,-21 42-1,43-85-15,21-20 16,-43 62-16,22-63 0,0 22 15,21-22-15,-1 0 16,1-21-16,0-21 16,21 0-1,0 0-15,0-22 0,0 22 16,0-85-16,0 64 16,0 21-16,21-22 0,0 1 15,-21 21-15,43-43 16,-22 43-16,0 21 15,0 0-15,-21 21 16,0 1-16,0-1 0,0 42 16,0-20-16,21 20 15,1-21-15,-1 64 16,0-85-16,0 1 0,21 41 16,-20-63-16,41 21 15,-42-21-15,22 0 0,20 0 16,-21 0-16,1 0 0,41-42 15,-62 21-15,20 0 16,21-43-16,-20 22 0,-22-1 16,21-20-16,-42-85 15,0 105 1,0-20-16,-42-85 16,-22 0-1,22 105-15,-43-41 16,43 84-16,-21 0 15,41 21-15,-62 85 16,63-64-16,-1 0 0,1 1 16,21 20-16,-21-21 0,21 43 15,0-43-15,0-20 0,42 83 16,22-41 0,-43-43-16,0 0 0,43 22 15,-22-43-15,0 21 16,1-21-16,63 21 15,-85-21-15,21 0 16,-21 0 0,0 0-16,1 0 0,-1 0 15,0-21-15,0 21 16,21-43-16,-20 22 16,41-21-1,-42 21-15,64-43 16,-43 22-16,22-22 15,-43 22 1,-42 42 0,0 0-16,-1 0 0,-20 0 0,-43 42 15,43 1 1,42-22-16,0 21 16,0-21-16,0 1 0,0-1 15,21 0-15,0 21 16,1-21-16,-1 1 15,-21 20-15,0-21 0,0 0 16,0 0-16,21 1 0,0 20 16,0-42-1,0 0-15,1 0 16,41 0-16,-42 0 16,22 0-16,20-42 0,-21 20 15,1 1-15,-1 0 0,0 0 16,-20 0-16,20 0 0,21-22 15,-20 1-15,-1-22 16,-42 43-16,0-21 16,0 21-16,-42 0 15,-43 21 1,43 0-16,-43 21 16,64 0-16,-21 0 0,20 0 15,1 0-15,0 1 0,0 20 16,21 0-16,-21-21 0,21 22 15,0-22-15,0 0 16,0 21-16,0-20 16,21-22-16,0 0 15,0 0-15,0 0 0,1 0 16,62-64 0,-63 43-16,22 0 0,-1-22 15,-21 22-15,0-42 16,1 20-16,-22 1 15,0 21 1,-22 21-16,1 21 16,0-21-16,21 21 0,-21 22 15,21-22-15,-21 21 16,21-21-16,0 0 0,0 22 16,0-22-16,0 21 15,21-21-15,0 1 0,21-1 16,1-21-16,20 0 15,-42 0-15,22 0 0,-22 0 16,42-43-16,-20 22 0,63-42 16,-64 20-1,-21 22-15,0-21 0,22 21 16,-43-22-16,21-20 0,-21 42 16,0-22-16,-21 22 0,-1 0 15,1 21-15,-42 0 16,42 0-16,-85 42 15,63-20-15,1 20 16,21-21-16,0 43 16,21-43-16,0 0 0,21 0 15,0 0-15,43 0 16,-43 1-16,63 20 16,-62-21-16,20 21 15,-21 1-15,-21-22 0,0 42 16,0-20-16,0-22 15,0 21-15,0-21 0,0 22 16,-63 63-16,20-85 16,-41 85-16,62-85 15,-41 21-15,42-21 16,0-21-16,-22 21 16,22-21-16,-42 0 15,41 0-15,22-21 16,0-42-1,0 42-15,22-1 0,41-41 0</inkml:trace>
  <inkml:trace contextRef="#ctx0" brushRef="#br1" timeOffset="167358.6">21971 13991 0,'-21'-21'0,"42"42"0,-85-63 16,22 42-16,21 0 0,-43 0 15,43 0 1,-63 21-16,62-21 0,1 21 16,21 0-16,0 1 15,0-1-15,0 0 16,0 0-16,21-21 15,1 21-15,20-21 16,-21 0-16,0 0 0,22 21 16,-43 1-1,0-1 1,-22-21-16,1 21 0,0-21 16,0 0-16,-43 42 15,43-42-15,0 21 16,21 1-1,21-22 1,0 0-16,1 0 0,-1 0 16,0 21-16,0-21 0,0 21 15,0 0-15,-21 0 16,0 0-16,0 1 0,0-1 16,-21 42-16,0-42 15,0 1-15,-43 62 16,22-41-1,21-43-15,0 21 0,0 0 16</inkml:trace>
  <inkml:trace contextRef="#ctx0" brushRef="#br1" timeOffset="167870.3">22733 13737 0,'21'-21'0,"-42"42"0,42-63 0,-42 63 47,0 0-47,21 22 0,-21-1 0,-1 0 15,-20 22-15,21-22 16,-21 85-16,20-85 16,1-20-16,21 20 0,-21 0 15,0 22-15,21-43 16,-21-21-16,21 21 15,0-42 1,0 0-16,-21 0 16,21-1-16,-22 1 0</inkml:trace>
  <inkml:trace contextRef="#ctx0" brushRef="#br1" timeOffset="168244.09">22183 13801 0,'-22'-191'31,"107"530"-31,-148-487 0,41-64 0,22 170 16,22 21-16,-1-1 0,0 1 16,21 0-16,1 0 0,126 21 15,-106 0-15,1 21 16,63 21-16,-64 1 16,43 63-16,-63-64 15,-1 21-15,-21-20 0,21 63 16,-42-64-16,0 64 15,0-64-15,-84 64 16,41-64-16,-105 43 16,85-64-16,-43 0 15,64 0-15,-1-21 0,-84 0 16,64 0 0,42 0-16,-1-21 0,-20 0 15,42 0 1,0 0-16,42 0 15,-20-1-15,20 1 16,43-21 0,-43 42-16,0-21 0</inkml:trace>
  <inkml:trace contextRef="#ctx0" brushRef="#br1" timeOffset="169147.57">22987 14076 0,'0'-21'16,"0"0"-16,21 21 16,0 0-16,-21-22 0,21 22 15,1 0-15,-22-21 0,42 0 16,-21 21-16,0 0 0,22 0 16,-22 0-1,-21 21-15,21 0 0,-21 1 0,0 20 16,0-21-16,0 0 0,0 0 15,0 1-15,0-1 16,-21 0-16,0 0 0,21 0 0,-22 0 16,22 1-1,-21-22 1,21-22 0,21 1-1,1 21-15,20-63 16,-21 42-16,21-22 15,1 22-15,-22 0 0,42-21 16,1-1-16,-43 22 16,0 21-16,0 0 15,-21 21 1,-21-21-16,0 21 16,21 1-16,-21-22 0,0 63 15,21-42-15,-21 0 16,21 1-16,-22 20 15,44-42 1,-1 0 0,21 0-16,-21 0 0,0 0 15,22-21-15,-22 0 0,-21-1 16,21 22-16,-21-21 0,0 0 16,0 0-16,0 0 0,0 0 15,-21 21-15,0-22 0,0 22 16,-22 0-1,43-21 1,21 21 0,1 0-16,20 0 15,-21-21-15,43 21 16,-43 0-16,63 0 16,-62 0-16,-1 21 15,-21 0-15,0 43 16,0 42-1,-43-43 1,43-20-16,-21-1 16,21 0-16,-21 64 0,0-64 0,-21 107 15,20-107 1,-20 64-16,21-64 16,0 0-16,0 1 0,-22 41 15,22-41-15,-21 63 16,42-85-16,-21 0 15,21-42 1,0 0-16,0-22 16,21 22-16,0-21 0,0 21 15,0-22-15,0 1 0,1 0 0</inkml:trace>
  <inkml:trace contextRef="#ctx0" brushRef="#br1" timeOffset="169436.92">23770 14182 0,'106'-212'47,"-85"191"-47,-148 402 0,296-783 0,-338 656 15,360-508-15,-128 233 0,-21 21 16,1 0-16,-22 0 0,21 0 0,-21 21 16,1 0-16,-1 21 15,-21 43-15,0-64 16,-43 64-1,22-64-15,-42 21 16,20-42-16,22 21 0,-63 1 16,62-1-16,-20-21 15,21 0-15,42 0 32,0-21-32,0 21 15,1-22-15,20 1 0,-21 0 0</inkml:trace>
  <inkml:trace contextRef="#ctx0" brushRef="#br1" timeOffset="169744.26">24680 13801 0,'-21'0'0,"42"0"0,-63 0 15,21-21-15,0 21 16,-1 0-1,1 21-15,0 0 0,21 0 16,-21 0-16,0 0 0,0 1 16,21-1-16,-43 63 15,43-41-15,-21-22 0,0 64 16,21-43 0,0-21-16,0 0 0,0 0 15,0 1-15,21 20 16,0-21-16,43-21 15,-1 0 1,-42 0 0,43-21-16</inkml:trace>
  <inkml:trace contextRef="#ctx0" brushRef="#br1" timeOffset="170045.08">24977 13801 0,'0'-21'16,"0"42"-16,21-42 0,0 21 15,-21 21-15,21-21 16,-21 21-16,21 0 0,-21 0 16,0 22-16,0-22 0,0 0 15,0 21-15,0 1 0,0-22 0,0 85 16,-21-64-16,0-21 15,0 21-15,21-20 0,-21 20 16,-43 0-16,43-21 0,0 1 16,0 20-16,-1-42 15,1 21-15,0-21 16,0 0 0,0 0-16</inkml:trace>
  <inkml:trace contextRef="#ctx0" brushRef="#br1" timeOffset="174346.18">12658 16193 0,'0'0'0,"-22"0"15,22 21-15,22-21 32,-1 0-17,0 0-15,21 0 0,43 0 16,-43 0-16,128 0 15,-107 0-15,64-21 16,-63 21-16,-22-22 16,64 1-16,-43 21 0,43-21 15,-42 21 1,-86 0 15,1 0-31,0 21 16,0-21-16,0 0 0,0 0 15,-1 0-15,-41 21 16</inkml:trace>
  <inkml:trace contextRef="#ctx0" brushRef="#br1" timeOffset="174574.25">13144 16214 0,'-21'0'31,"0"0"-31,0 0 16,42 0 62</inkml:trace>
  <inkml:trace contextRef="#ctx0" brushRef="#br1" timeOffset="175012">13187 16256 0,'0'21'63,"0"0"-63,0 1 0,0-1 15,0 21-15,0-21 0,0 22 16,0 41-16,0-41 0,0 20 16,0 43-16,0-43 15,0 107-15,0-128 16,0 22-16,-21 20 15,-1-41-15,1-22 0,0 21 16,21-21-16,-21 0 0,-43 22 16,43-43-16,-42 0 15,20 0-15,1 0 0,-85-21 16,85 21-16,-43-43 16,43 22-16,-64-64 15,85 43-15,-22-21 16,43 20-16,0 22 0,0-42 15,0 20-15,22 22 0,20-21 16,-21 42-16,64-43 16,-43 43-16,0 0 15,64-21-15</inkml:trace>
  <inkml:trace contextRef="#ctx0" brushRef="#br1" timeOffset="175549.71">13928 16849 0,'21'-21'0,"-42"42"0,42-64 15,-21 22-15,0 0 0,0-21 16,-43-22 0,22 43-16,0 0 0,0 0 15,-21 21-15,20 0 0,-62 0 16,63 0-16,-22 0 0,22 21 15,-85 106 1,85-85-16,0 1 16,0-1-16,21 0 15,0 1-15,0 41 0,0-41 0,0-22 16,0 0-16,0 0 0,63 21 31,-42-42-31,22 0 0,-1-21 16,43-42-1,-43 42-15,-21-22 0,22-20 16,-22 20-16,-21 1 0,21-43 16,-21 43-16,0-43 15,0 64-15,0 42 32,0 1-32,0 20 0,0-21 15,0 21-15,0 1 0,0 63 16,21-85-16,0 21 0,-21-21 15,21 0-15,1 22 0,-1-43 16,0 42-16,0-42 0,21 0 16,-20 0-16,62-21 15,-63 0-15,1 21 16,-1-43-16,0 22 16,-21-21-16,21-43 15,-21 43-15</inkml:trace>
  <inkml:trace contextRef="#ctx0" brushRef="#br1" timeOffset="175734.6">14245 16595 0,'0'-43'0,"42"234"47,-84-339-47,84 338 16,-42-147-16,0-1 0,22 21 16,-22-20-16,21-22 0,-21 42 15,0-41-15,21-1 16,0-21-16,0 0 0,22 0 15,-1-43 1,-21 22-16,0-21 16</inkml:trace>
  <inkml:trace contextRef="#ctx0" brushRef="#br1" timeOffset="175931.38">14690 16531 0,'0'-21'15,"0"106"-15,0-149 0,-22 64 16,1 21-16,0 1 15,0-1-15,-21 42 16,20-20-16,-62 84 16,20-22-1,43-83-15,0-1 0,21 21 0,0-21 16,0 22 0,85-43-1</inkml:trace>
  <inkml:trace contextRef="#ctx0" brushRef="#br1" timeOffset="176396.49">15134 16637 0,'0'0'0,"21"-21"0,-21 0 0,0 0 15,-21-22 1,-64 43-1,64 0-15,-21 0 0,0 21 16,-22 64 0,43-43-16,0-20 0,-22 62 15,43-41-15,-21 41 16,21-63-16,-21 22 0,21 20 16,0-20-1,21-43-15,0 0 0,22 0 16,-22 0-16,21-43 15,-21 22-15,1-21 16,41-22-16,-42 22 0,22-43 16,-22 43-16,0 0 15,0 20-15,0-41 16,-21 42-16,0 42 16,0 0-16,0 21 15,0 1-15,0 84 16,0-43-1,0-41-15,43 84 16,-22-106-16,42 0 16,85-21-1,22-85 1</inkml:trace>
  <inkml:trace contextRef="#ctx0" brushRef="#br1" timeOffset="177099.39">16023 16362 0,'21'-21'31,"0"0"-15,1-1-16,-1 1 0,0 0 16,0 0-16,0 0 0,22 0 0,-43-1 15,21-41-15,-21-22 16,0 64 0,-43 0-16,22 21 0,-21 0 15,0 0-15,-22 21 16,22 21-16,-22 1 15,43-1-15,0-21 0,21 64 16,0-43-16,0-21 0,0 64 16,21 0-1,0-64-15,22 21 0,20 1 16,-42-22-16,22 0 0,41 42 16,-41-41-16,-22-1 0,21 42 15,-21-42-15,-21 22 16,0-22-16,-106 64 15,22-64 1,41-21-16,-20 21 0,21-21 16,-43 0-16,-21-42 15,21-43 1,64 43 0,21 20-16,-21 1 0,21-21 0,0 21 15,0-22-15,21 43 16,0-21-16,1 21 0,-1 0 15,0 0-15,85-21 16,-64 21-16</inkml:trace>
  <inkml:trace contextRef="#ctx0" brushRef="#br1" timeOffset="177818.37">16722 16447 0,'0'-22'0,"-22"22"0,1 0 0,0 0 16,0 0-16,0 0 16,-22 0-16,22 0 0,-42 64 15,20 42 17,43-64-32,-21 43 0,21-64 15,0 21-15,0 43 16,21-64-16,1 43 15,-1-43-15,63 21 16,-41-42-16,20 0 16,-20 0-16,-1 0 0,64-63 15,-64 41-15,43-41 16,63-85 0,-127 105-16,0-41 15,-21 41-15,-21 1 16,-64 42-1,64 0-15,-21 0 0,0 42 16,20-42 0,1 64-16,21-43 15,0 0-15,0 22 0,64 20 16,-22-21 0,-21 1-16,0-22 15,22 42-15,-22-41 16,-21-1-16,21-21 15,0 0 1,0 0-16,1 0 16,-1 0-16,0-21 0,21-22 15,-21 22-15,64-64 16,-85 43-16,42-43 16,-42 1-1,0 63-15,0 42 31,0 0-31,0 0 0,-21 21 0,21-20 16,0-1-16,0 63 16,-21-41-16,21-1 15,0-21 1,21-21 15,-21-21-31,0 0 0,21 0 16,1 0-16</inkml:trace>
  <inkml:trace contextRef="#ctx0" brushRef="#br1" timeOffset="177966.8">17547 16447 0,'-63'-43'32,"126"128"-32,-63-127 0,-85-1 0,64 43 15,21 21-15,0 1 16,21-22-1,1 21-15,-1-21 0</inkml:trace>
  <inkml:trace contextRef="#ctx0" brushRef="#br1" timeOffset="178282.26">17843 16489 0,'-21'21'16,"21"0"-16,0 0 0,-21 1 15,21-1-15,-21 42 16,21-20-16,0-1 0,0 127 16,0 1-1,0 20 1,-21-105-16,-22 148 16,43-170-16,-21 85 15,0-63-15,0-22 0,-43 107 16,1-22-1,42-85 1,21-84 0,0 0-16,0-21 15,0-22-15,0 1 0,42-43 16,-21 21-16,0 22 16</inkml:trace>
  <inkml:trace contextRef="#ctx0" brushRef="#br1" timeOffset="178560.1">17780 17166 0,'42'-381'31,"-21"339"-31,-84 465 0,126-888 16,-41 422-16,-1 1 0,21-43 15,-42 64-15,21 21 0,0-21 16,85 21 0,-85 0-16,1 21 15,-22 0-15,0 43 16,0-22-16,0 0 0,-43 22 15,22-22-15,0 1 16,-43 20-16,22-42 16,-64 43-16,85-43 15,0 0-15,0-21 0,0 0 0,21-21 32,0-21-17,63-43-15</inkml:trace>
  <inkml:trace contextRef="#ctx0" brushRef="#br1" timeOffset="178826.95">18457 16171 0,'0'-21'0,"-275"360"0,550-657 0,-275 276 0,-21 42 16,0 0-16,0 21 15,-43 64 1,43-43-16,0 1 0,-21 84 15,42-85 1,0 43-16,0-43 0,0 0 16,0 22-16,0-22 0,21 0 15,0-20-15,0-1 16,43 0-16,-43-21 16,21 0-16,0-21 15,22-64-15,-43 64 16,0-21-16</inkml:trace>
  <inkml:trace contextRef="#ctx0" brushRef="#br1" timeOffset="178995.85">18246 16425 0,'-43'0'0,"255"0"0,-445 0 16,297 0-16,-107 22 31,64-22-31,22 0 0,-1 0 0,0 0 15,43 0-15,21-22 16,-64 1-16,1 21 16,105-63-16</inkml:trace>
  <inkml:trace contextRef="#ctx0" brushRef="#br1" timeOffset="181729.86">19008 16171 0,'0'0'0,"-22"0"0,22 22 32,0-1-17,22-21 1,-1 0-16,0 0 0,0 0 0,21 0 15,43-43 1,21-20 0,-64 42-16,-21 0 0,1-1 15,-22 1-15,0-21 0,-22 0 16,-62 20 0,41 22-16,-84 43 15,85-22-15,-21 21 16,20 1-16,22-22 0,21 85 15,0-43 1,0-21-16,0 1 16,42-22-16,-20 0 0,20-21 15,0 0 1,43 0-16,-43 0 0,22 0 16,-43 0-1,-42 0 1,-22 0-16,22 0 15,-63 42 1,62-20-16,-20-1 0,-43 63 16,22 22-1,42-63-15,21-22 0,0 63 16,0-41 0,0-22-16,42-21 15,0 0 1,-20-21-16,20 21 0,21-85 15,-20 64-15,-1-21 16,-21-1-16,0 22 16,64-64-16,-21 22 15,-43 42-15,21 0 16,64-1-16,-64 22 16,22 0-16,-43 0 15,21 64-15,-42-43 16,0 0-16,0 43 0,0 20 31,-21-41-31,0-22 0,0 42 16,21-41-16,-43 20 15,43-63 17,0 0-32,0-1 0,22-20 15,-1 21-15,0 0 0,0-43 16,0 22-16,0 0 0,43-22 15,-43 43-15,0 0 0,0 0 16,1-1-16,-1 1 16,-21 0-16,0 42 15,0 0 1,-21 1-16,-1-1 0,1 42 16,0-42-16,21 1 15,0 41-15,0-42 16,0 22-16,0-1 15,0-21-15,42 21 16,-20-20-16,41-22 16,-21 0-16,64 0 15,-63-22-15,84-41 16,-22-1 0,-83 43-16,20-21 0,-21 0 15,-21-1-15,0 22 0,0-42 16,-21 41-16,-21 1 15,-1 21-15,1 0 16,21 21-16,0-21 16,-22 43-16,22-22 0,21 21 15,0 22-15,0 63 16,0-106 0,42 21-16,-20-21 15,62 22-15,-41-43 16,-22 0-16,21 0 15,-21 0-15,85-21 16,-85-1-16,64-41 16,-43 21-16,22-43 15,-43 43-15,0 20 0,21-41 16,-20-1 0,-1 43-16,0 21 0,0 0 15,-21 21 1,0 1-1,0-1-15,0 0 0,0 0 16,0 0 0,21-42 15,-21 0-15,0 0-16,0 0 15,0-1-15,0 1 0,0 0 16,-21 0-16,21 0 15,-21 21-15,0 0 16,0 0-16,-1 0 0,1 21 16,21 0-16,0 0 0,-21 0 15,0 1-15,0 62 16,21-41-16,0-22 0,0 21 0,0-21 16,0 22-16,0-1 15,21-21-15,0 0 0,0 0 0,0 1 16,85-22-1,-85 0-15,43 0 16,-43 0-16,21-22 16,22-20-16,-43 21 0,21-21 15,-20 20-15,-1 1 0,0-21 16,42-43-16,-63 1 16,0 41-1,-21 64 1,21 1-1,-21 20 1,21-21-16,-21 85 16,21-43-1,0-41-15,0-1 0,0 21 16,42-21 0,-21-21-16,43 0 15,-22-21-15,1 0 16,-22 0-16,42-64 15,-42 64-15,1-43 16,-22 43-16,21-21 16,0-43-16,-21 64 15,21 0-15,-21 42 16,0 0 0,0 0-16,-21 22 15,21-22-15,0 21 0,0-21 16,0 22-16,0-22 0,0 0 15,0 0-15,42 43 16,-21-43-16,1-21 0,20 0 16,64 0-1,-85-21-15,42-22 16,22-84 0,-21-21-1,-22-21 1,-42 105-16,21 1 0,0-43 15,-21 43 1,0 84 0,0 0-1,-21 64-15,0-43 16,0 0-16,0 64 0,-1-64 16,22 1-16,-21 63 0,21-85 15,0 63-15,0-62 0,0 20 16,0 0-1,0-21-15,21 1 0,1-1 16,-1-21-16,21 0 16,-21 0-16,0-21 0,22-1 15,-22 1-15,21 0 0,1-21 16,-22 21-16,42-64 16,-42 64-16,1 0 15,-22-1-15,-22 22 16,-20 43-1,42-22-15,0 0 16,-21 21-16,21-20 16,-21 41-16,21-42 15,0 0-15,21 1 0,21-1 16,-21-21-16,1 0 0,-1 0 16,0 0-16,21 0 0,-21 0 15,22-21 1,-1-1-16,-21 1 0,0-21 15,1 21-15,-22-85 16,0 85-16,0-43 16,-22 43-16,-62-42 15,-1 63 1,22 42 0,41-21-16,1 0 0,21 22 15,0-22-15,0 0 0,43 21 16,-22-21-16,63 1 15,-41-22-15,20 0 16</inkml:trace>
  <inkml:trace contextRef="#ctx0" brushRef="#br1" timeOffset="182076.49">23114 16447 0,'63'-149'31,"-63"128"-31,-105 254 0,232-466 0,-127 212 15,-85 212-15,170-403 0,-64 212 0,0 0 16,-21 63 0,21-41-16,-21 20 15,0-21-15,0 21 0,0-20 0,0 20 16,0 0-16,0 1 16,0-22-16,0 0 0,0 0 15,0 0-15,0-42 47,0 0-47,0 0 0,0 0 16,0-1-16,0 1 0,0-63 15,0 62-15,21 1 16,-21 0 0,21-21-16,1 21 15,-1-1-15,-21 1 16</inkml:trace>
  <inkml:trace contextRef="#ctx0" brushRef="#br1" timeOffset="182293.51">22034 16087 0,'-21'21'15,"42"-42"-15,-63 42 0,21-21 0,42 0 32,21-21-32,-20 21 15,20 0-15,0-21 0,1-1 0,-1 22 16,21-21-16,1 0 0,21 21 16,-22-21-16,1 0 0</inkml:trace>
  <inkml:trace contextRef="#ctx0" brushRef="#br1" timeOffset="182587.64">23897 15536 0,'0'0'0,"0"22"15,0-1 1,-21-21-16,0 21 0,0 0 0,-1 0 16,1 0-16,-42 106 31,63-84-31,-21-1 16,21-21-16,0 0 0,21-21 46,0 0-46</inkml:trace>
  <inkml:trace contextRef="#ctx0" brushRef="#br1" timeOffset="182810.51">23516 15917 0,'0'0'0,"0"22"0,0-1 16,0 0-16,0 0 15,21-21-15,0 21 16,43-21-16,-43 0 16,43 0-16,-22 0 0,0 0 15,22-21-15,-43 21 16,64-42-16,-43-43 16,-21 64-1,-21 0-15</inkml:trace>
  <inkml:trace contextRef="#ctx0" brushRef="#br1" timeOffset="183010.39">23558 15579 0,'0'-21'0,"0"42"0,0-64 0,0 22 15,22 21 1,20 0-16,-21-21 0,43 21 15,41 0 1,-62 0-16,-1 0 0,64-21 16,-43 21-1</inkml:trace>
  <inkml:trace contextRef="#ctx0" brushRef="#br1" timeOffset="183535.24">24257 15155 0,'-42'-21'0,"84"42"0,-106-63 16,43 42-16,-63-42 15,62 42-15,-105-21 16,85 21-16,-64 0 16,64 0-16,-22 21 0,-20 0 15,41 21-15,1-21 0,-21 43 16,-22 84-1,43-106-15,20 1 0,1 41 16,21-20-16,-21 63 16,21-42-1,0-1-15,0-41 16,42 41-16,-20-41 0,-1-22 16,42 21-16,-20-21 0,105 22 31,-106-43-31,127 0 0,-126-22 15,126-41 1,43-85 0,-170 105-16,43-62 15,-64 62-15,21-63 16,-42 64-16,0-21 0,0-43 16,0 63-16,-21-20 0,-42-22 15,20 22-15,22 20 0,-85-20 16,64 42-16,-212-43 31,212 64-31,20 0 0,-62 0 16,63 21-16,-43 22 15,1-1 1,41-21-16,1 22 0,-21-22 16,21 0-16</inkml:trace>
  <inkml:trace contextRef="#ctx0" brushRef="#br1" timeOffset="184698.36">14309 17949 0,'0'0'0,"0"22"15,-22-22-15,22 21 16,0 0-1,22 0-15,-1-21 0,21 21 16,43-21 0,-64 21-16,21-21 0,1 0 15,-1 0-15,21 0 0,22 0 16,-43 0-16,22 0 0,-22-21 16,22 21-16,-22-21 0,0 21 0,43-42 15,-64 42-15,22-21 16,-43-1-1,-22 22-15,-41 0 16,42 0-16,-43-21 16,22 21-16,21 0 0,0 0 15,-22-21-15,1 21 16,21-21-16,42 21 31,0 0-15,21 0-16,-20 0 0,-1 0 15,21 21-15,0 0 16,-20-21-16,-1 43 16,-21-22-16,0 0 0,0 21 15,-21-21-15,-22 1 16,1-1-16,21 21 0,-43 0 16,43-42-16,0 22 0,-21 20 15,63-63 1</inkml:trace>
  <inkml:trace contextRef="#ctx0" brushRef="#br1" timeOffset="187216.06">15917 18203 0,'0'0'0,"0"22"16,0-44 15,21 22-16,1-21-15,-1 0 0,0 0 0,21 0 16,-21 0-16,22-22 16,-1 22-16,-21-42 15,-21 41-15,0-20 0,0 0 16,0 21-16,0-1 0,0 1 16,-21 21-16,0 0 15,0 21-15,-22 22 16,22-22-16,21 21 0,-21-21 15,21 22-15,0-22 0,0 21 16,0 1-16,21-22 0,22 63 16,-22-62-16,0-1 15,0 0-15,0-21 0,22 0 16,-1 0-16,-21 0 0,21-21 16,-20 0-16,-1 21 15,0-22-15,0 1 0,0 0 16,22-64-1,-22 64-15,0-42 0,0 42 16,0-22-16,43 1 16,-43 21-16,21-22 15,1 43-15,-22 0 0,0 0 16,0 22-16,0 62 16,-21 1-1,0-64-15,0 43 16,-21-22-16,-21 21 15,42-41 1,0-44 15,0 1-31,0 0 0,0 0 16,42-21-16,-21-1 0,0-20 16,1 20-1,-1 22-15,21-85 16,-21 43-16,0 42 15,-42 42 17,0 0-32,21 0 0,-21 0 15,21 22-15,0 41 16,0-62-16,0 20 16,0 0-16,0-21 0,0 1 15,21-1-15,0 0 0,0-21 16,1 0-16,41 0 15,-42 0-15,22 0 16,-22 0-16,21-21 0,0 0 16,22-22-16,-22 22 0,22-21 15,-22-1 1,-42 22-16,0-21 0,0-22 16,-21 43-16,0 21 15,0 0-15,-1 0 16,1 0-16,-21 21 0,21 1 15,21 20 1,-21 0-16,21 43 16,0-64-16,0 21 0,21-20 15,0-1-15,-21 0 0,21 0 16,0 0-16,22 0 0,41-21 16,-63 0-16,85-21 15,-21-21 1,-64 21-16,21 0 0,1-22 15,-1 22-15,0-42 16,-20 20-16,-1 22 0,0-42 16,-21 41-1,42-20-15,-21 63 32,1 0-17,-22 1-15,0-1 16,0 0-1,0 0-15,0-42 32,0 0-17,0 0 1,0-1-16,0 1 16,-22 0-16,1 21 15,0 0 1,0 0-16,21 21 0,-21 0 0,0-21 15,21 22-15,-22-1 0,22 42 16,-21-42-16,0 43 16,21-43-16,0 21 15,0 1-15,0-1 16,0 0-16,0-20 16,0-1-16,21 0 0,0-21 0,1 21 15,20-21 1,-21 0-16,21 0 0,-20-21 0,20 21 15,-21-21-15,43-22 16,84-62 0,-64 62-1,-20-20-15,-43 20 0,0 22 16,0 0-16,-21-42 16,0 84 15,0 0-31,-21 0 15,21 21-15,-21-20 0,0 20 16,21-21-16,0 64 16,0-64-16,0 21 15,21-42 1,21 0-16,-20 0 16,41 0-16,-42-21 15,22 21-15,-22-21 0,42-21 16,-20 20-16,-22 1 0,0-21 15,42 0 1,-63 20-16,22 1 0,-22-21 16,0 63-1,0 0 1,-22 0-16,1 22 16,21-22-16,0 0 0,-21 21 15,21-20-15,0-1 0,0 0 16,0 0-16,42 0 15,-20-21-15,-1 0 16,21 0-16,-21 0 16,43 0-16,-22-21 0,43-21 15,42-85 1,-85 84 0,-21 1-16,43-43 15,-43 22-15,0-43 16,-21 64-16,0-43 0,0 64 15,0 0-15,0 0 16,-21 21 0,0 21-16,0 0 0,-22 64 15,43-43-15,0 43 16,0-22-16,0-21 0,0 43 16,0-43-16,0 1 0,0 20 15,43 1 1,-22-43-16,0 0 0,0-21 15,0 0-15,22 0 0,20 0 16,-42 0-16,43 0 16,-22-21-16,-21 0 0,43-22 15,-43 22 1,21-42-16,-42 42 16,0-22-16,0 22 15,0 0-15,-21 21 0,-21 0 16,21 21-1,-1 0-15,22 0 16,0 64 0,0-21-1,22-43-15,20 0 16,-21 0-16,43-21 16,-43 0-16,0 0 0,21 0 15,-21 0-15,64-63 16,0-43-1,-85 85-15</inkml:trace>
  <inkml:trace contextRef="#ctx0" brushRef="#br1" timeOffset="187427.44">19262 17738 0,'0'0'15,"-22"21"-15,1-21 0,21 21 16,-21-21-16,42 0 16,0 0-1,1 0-15,-1 0 0,63 0 16,86-63 0,-128 41-16,22 1 0,-1 0 0</inkml:trace>
  <inkml:trace contextRef="#ctx0" brushRef="#br1" timeOffset="188081.32">20743 17547 0,'21'0'0,"-42"0"0,64-21 16,-22 21-16,0-21 0,-21 0 15,21 21-15,0-43 16,-21 22-16,0 0 16,0 0-16,-63 21 15,42-21-15,-22 21 16,22 0-16,-21 0 0,-85 21 16,106 0-1,-64 64-15,43-22 16,42-42-1,0 22-15,0 41 16,21-62-16,42 20 16,-42 0-16,22-21 0,20 22 15,-20-22-15,20 42 16,-42-41-16,0-1 0,1 0 0,-22 0 16,0 0-16,-43 22 15,-84-1 1,85-42-16,0 0 0,-64 0 15,-21 0 1,84 0-16,1-21 0,21 21 16,-21-21-16,20-1 15,22 1-15,-21 0 0,21-42 16,21 41 0,1 1-16,-1 21 15,63-42-15,-41 42 16,41-21-16,-41 21 15</inkml:trace>
  <inkml:trace contextRef="#ctx0" brushRef="#br1" timeOffset="188790.73">21018 17738 0,'-21'21'62,"0"0"-62,0 0 0,0 0 16,0 1-16,-1-1 0,22 0 0,-21 0 15,21 0-15,-21 0 0,21 1 16,0 20-16,0-21 0,0 0 16,21 0-16,0-21 0,64 43 15,-64-43 1,22 0-16,-1 0 0,-21 0 15,43-21-15,-22-1 16,43-20-16,-64 21 16,21-21-1,-21-22-15,-21 22 16,0-43 0,-21 64-16,0 0 0,-21 21 15,20 0-15,-20 0 16,21 0-16,21 42 15,0-21-15,0 0 16,21 1-16,-21-1 0,64 42 16,-1 1-1,-42-43-15,-21 0 16,0 0 0,21 0-16,1-21 15,-22 22-15,21-22 16,0 0-16,0 0 15,0-22-15,0 22 0,22-21 16,-22 0-16,64-21 16,-1-43-1,-63 64-15,-21-21 16,0 20-16,0-20 16,0 21-16,0 42 15,0 0 1,0 0-16,-21 22 15,0-22-15,21 0 16,-21 0-16,21 0 0,-21 1 0,21-1 16,0 0-16,21-42 47,-21 0-47</inkml:trace>
  <inkml:trace contextRef="#ctx0" brushRef="#br1" timeOffset="188959.25">21802 17611 0,'0'-21'0,"-22"21"15,1 0 1,0 0-16,21 21 16,0 0-1,0 0 1,21-21-1,0 0-15</inkml:trace>
  <inkml:trace contextRef="#ctx0" brushRef="#br1" timeOffset="189275.76">21950 17674 0,'0'21'0,"0"1"0,0-1 15,0 0-15,0 42 16,0 1-16,0-22 15,0-21-15,0 43 16,-21 63 0,-1-85-16,1 1 0,21-1 0,-21 21 15,0-20-15,21-1 0,-21 64 16,-22 63 0,43-105-1,0-43-15,-21 0 0,21-42 31,21-21-15,-21 20-16,22-105 16,-22 64-16,21-1 15,-21 1-15,21-1 16,-21 1-16</inkml:trace>
  <inkml:trace contextRef="#ctx0" brushRef="#br1" timeOffset="189511.7">21844 18013 0,'106'-318'31,"-43"255"-16,-42 42-15,-211 423 0,402-804 16,-191 402-16,0 0 16,0 21-16,-21 0 0,21 43 15,-21-22-15,0-21 0,0 43 16,-63 41 0,63-83-16,-64 20 15,22-21 1,21-21-16,21-21 31,0 0-31,0 0 16,21-1-16,0 1 0,21-42 15</inkml:trace>
  <inkml:trace contextRef="#ctx0" brushRef="#br1" timeOffset="189765.73">22542 17272 0,'-21'0'32,"-85"169"-32,191-317 0,-43 127 0,-105 63 0,63-20 0,-21-1 15,0 21-15,-22 43 16,22-43-16,0 43 16,21-22-16,-21-20 0,21 20 15,0-21-15,0-20 0,0 20 16,0-21-16,0 0 0,21 0 15,0 1-15,0-22 16,0 0-16,1 0 0,-1 0 0,21 0 16,-21-22-16,-21 1 15,43-21-15,-43 21 0</inkml:trace>
  <inkml:trace contextRef="#ctx0" brushRef="#br1" timeOffset="189930.32">22373 17547 0,'-63'43'16,"253"-43"0,-317-43-16,64 107 0,63-43 15,21-21-15,0 0 16,0 0-16,64 0 16,-64 0-16,0 0 0,43-21 15,-43 21-15</inkml:trace>
  <inkml:trace contextRef="#ctx0" brushRef="#br1" timeOffset="190177.22">22987 17357 0,'0'0'0,"0"-21"0,-21 21 16,0 0 0,-1 21-16,1 0 15,-21 21-15,21-21 16,0 43-16,21-22 15,-22-21-15,1 64 16,21-21 0,0-22-16,0-21 0,0 0 15,0 0-15,43-21 16,-22 0 0,0 0-16,42-63 15</inkml:trace>
  <inkml:trace contextRef="#ctx0" brushRef="#br1" timeOffset="190466.16">23326 17251 0,'21'0'16,"0"0"-16,-21 21 31,0 0-16,0 0-15,0 1 16,0 20-16,0-21 0,0 21 16,0-20-16,0 20 0,0 43 15,0-22 1,0-42-16,0 0 0,-21 1 16,0-22-1,-1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2T04:04:32.2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677 762 0,'0'-21'0,"0"-21"16,0 20-16,21 1 15,-21 0-15,0 0 0,0 0 16,0 0-16,0-1 31,0 44-15,0-1-16,0 0 15,0 21-15,0-21 0,0 85 16,0-63-16,0 84 16,0-64-16,0-21 0,0 22 15,0-22-15,-21 22 0,21-22 0,-21 22 16,21-43-16,0 0 15,0 0-15,0 0 0,0-42 47,0 0-47,0 0 16,0-22-16,21 22 0,-21 0 16</inkml:trace>
  <inkml:trace contextRef="#ctx0" brushRef="#br0" timeOffset="576.66">1164 635 0,'0'0'0,"0"21"0,0 22 16,0-1-16,0 0 0,0 1 16,-21-1-16,0 43 15,0-22-15,-43 64 16,43-106-16,0 22 0,0-1 15,-1-21-15,1 0 0,0 22 16,0-43-16,21-22 31,0 1-15,0 0-16,21 0 0,0 0 16,0 0-16,-21-1 0,22 1 15,20 0-15,0 21 0,-21 0 16,1 0-16,20 0 0,64 0 15,-85 0 1,64 0-16,-64 0 0,0 0 16,42-21-1,-41 21-15,-1-21 0,21 0 16,-42-1-16,21 1 16,-21 0-16,0 0 0,0-21 15,0-1-15,-21-20 16,0 42-16,0-22 15,-22 43 1,43 21-16,-21 64 16,21-43-16,-21 43 15,21-43-15,0 22 16,-21 21-16,0-43 0,21 0 16,0 22-16,0-43 15,-21 42-15,21-41 16,0 20-16,21-63 31,-21 0-15</inkml:trace>
  <inkml:trace contextRef="#ctx0" brushRef="#br0" timeOffset="752.5">2053 1101 0,'0'0'15,"0"21"32,0-42-15</inkml:trace>
  <inkml:trace contextRef="#ctx0" brushRef="#br0" timeOffset="1473.15">3556 1207 0,'0'0'16,"0"-22"-16,0 1 16,0 0-16,21 21 0,0-21 15,0 0-15,22-22 16,-22 22-16,42-42 0,-20 42 15,20-43-15,-42 22 16,22-43-16,-43 64 16,0-21-16,0 20 0,0 1 15,-64-21 1,22 42-16,0 0 0,-64 0 16,63 0-16,-126 42 15,106-21-15,-22 43 16,43-43-16,-1 21 0,22-20 15,0 20-15,0 85 16,21-64 0,21-41-16,0 20 0,43 21 15,-22-41-15,0-1 0,43 42 16,-43-20-16,1-22 16,41 42-16,-63-20 0,22 41 15,-22-20 1,-21-22-16,0 64 0,-21-64 15,-22 22-15,-41 20 0,41-41 16,-189 41 0,189-62-16,-20-22 15,-1 0-15,-169-22 16,128-20 0,41-21-16,-21-1 15,64 22-15,0-1 0,0-41 16,21 41-16,0-41 15,0 63-15,0-22 0,42-20 16,1 42-16,84-22 16,-85 22-16,21 21 15</inkml:trace>
  <inkml:trace contextRef="#ctx0" brushRef="#br0" timeOffset="1806.97">4149 1249 0,'-64'-42'32,"43"42"-32,0 0 15,0 21-15,-1-21 0,1 63 16,0 1-1,0-22-15,21 0 0,-21 43 16,0-43-16,21 22 0,-22 21 16,22-43-16,-21 0 15,21 43-15,0-64 0,0 0 16,0 0-16,21 1 0,1-1 16,-1-21-16,0 0 0,21 0 15,1 0-15,62-43 16,-83 22-16,20 0 15,21-21-15</inkml:trace>
  <inkml:trace contextRef="#ctx0" brushRef="#br0" timeOffset="2190.42">4445 1482 0,'0'0'0,"-21"-21"0,0-1 16,21 1-16,0 0 0,0 0 15,0 0-15,21 0 16,0 21-16,0 0 0,21 0 16,1 0-16,41 0 15,43 105 1,-105-62-16,-1-22 16,0 21-16,-21 1 15,0 62-15,0-83 16,0 20-16,-21-21 0,0 0 15,-1 0-15,1 22 0,0-43 16,0 0 0,0 0-16,21-21 0,0-1 15,0 1-15,0 0 0,0 0 16,0-21-16,0 20 0,0-20 16,21 21-16,0-21 0,0-22 15,0 22-15,43-22 16,-22 22-16,-21 21 0,43 0 15,63-22 1</inkml:trace>
  <inkml:trace contextRef="#ctx0" brushRef="#br0" timeOffset="2579.44">5292 1672 0,'0'0'0,"-22"21"15,44-42 17,-1 0-32,0 21 15,0-21-15,0 0 16,0 0-16,64-43 16,-64 43-16,0 0 0,1 0 15,-1-1-15,-21 1 0,0-42 16,-21 63-1,-1 0-15,1 0 0,-21 0 16,21 0-16,-22 21 0,1 21 16,21-21-16,0 1 0,-22 41 15,22-42-15,0 22 16,21-22-16,0 21 0,0 0 0,0 43 16,0-21-1,21-43 1,64 0-1,-43-21-15,85 0 0,21-64 16,-84 43 0</inkml:trace>
  <inkml:trace contextRef="#ctx0" brushRef="#br0" timeOffset="3440.99">5948 1461 0,'0'0'0,"-21"21"0,21 0 32,21-21-17,21 0-15,-21 0 16,0 0-16,1 0 0,62-42 16,-63 42-16,1-22 15,20 1-15,-21 0 16,21-21-16,-42 21 15,0-1-15,0 1 0,-21 0 16,0 21-16,0 0 16,-21 0-1,20 21-15,1 0 0,-42 22 16,42-22-16,-22 0 0,1 43 16,21-22-16,0 64 15,21 0 1,0-85-16,21 21 15,0-21-15,0 0 0,85-21 16,-64 0-16,64 0 16,-64-21-16,1 21 0,41-42 15,-41 21-15,-1 0 0,-21-22 16,22 22-16,-22 0 0,42-43 16,-42 22-16,-21 0 15,22-22-15,-1-42 16,-21 85-1,0 0-15,0 42 16,0 0 0,0 1-16,-21 20 0,21-21 15,-22 43 1,1-22-16,21-21 0,-21 43 16,0-22-16,21-21 0,-21 43 15,21-43-15,-21 42 16,21-42-16,0 1 15,0-44 1,0 1 0,0 0-16,0 0 15,0-21-15,0-1 0,42-20 16,-21 20-16,0 22 16,22-63-16,-1 62 0,-21-20 15,64-21-15,-43 41 16,43 22-16,-43 0 0,43 0 15,-64 22 1,0 20-16,0 0 16,0 1-16,-21-22 0,0 21 0,0-21 15,0 0-15,-21 43 16,0-43-16,-21 43 16,21-43-16,-1 0 0,22 0 15,-21-21-15,21 21 16,0-42-1,0 0-15,21 0 16</inkml:trace>
  <inkml:trace contextRef="#ctx0" brushRef="#br0" timeOffset="3865.66">7726 1312 0,'0'0'0,"0"-21"0,0 0 15,0-21 1,-64-1-16,43 43 16,-42 0-1,-22 43 1,64-43-16,0 42 0,-1 0 16,22-20-16,-21 41 15,21-42-15,0 22 16,21-43-16,1 21 0,41 0 15,-21-21-15,85 21 16,22 21 0,-107-20-1,-21-1-15,0 0 0,-42 42 16,0-41-16,-85 20 16,-21 0-1,85-42-15,-1 21 16,-41-21-16,41 0 0,-41 0 31,63 0-31,-1-21 0,22-21 31,0 21-31,22 0 0,20-22 16,0 22-16,1-21 0</inkml:trace>
  <inkml:trace contextRef="#ctx0" brushRef="#br0" timeOffset="4412.38">8361 572 0,'0'0'0,"0"-22"0,-21 1 16,-1 21-16,1 0 0,0 0 16,0 21-16,0 1 0,21-1 15,-21 21-15,-1-21 0,22 43 16,-21 105-16,0-105 15,0 41 1,21-41-16,-21 105 0,21-126 16,0 20-16,-21-21 0,21 1 15,0-1-15,0 64 16,0-64-16,-22-21 16,22 1-16,0-1 0,0 0 0,0 0 15,-21-21-15,21-21 16,0-21-1,21-43 1,1 64-16,-1-22 16,42-20-16,-42 21 0,64-43 15,-43 43-15,1-1 0,41-20 16,-62 42 0,20-1-16,21 1 0,-41 21 15,-1 21-15,-21 43 16,0-1-16,0-20 0,0-22 15,0 21-15,0 1 0,0-22 16,-21 63 0,-1-62-16,1 41 0,21-42 15,-21 0 1,0-21-16,42-21 31,0 0-31,22 0 16,-22 0-16,21 0 0</inkml:trace>
  <inkml:trace contextRef="#ctx0" brushRef="#br0" timeOffset="4824.14">9165 1185 0,'0'-21'16,"0"42"-16,0-63 0,0 21 0,-21 21 16,0 0-16,0 0 15,-1 21-15,1 0 0,0 0 16,-42 43-16,41-43 15,1 21-15,-21 22 0,21-43 16,0 0-16,21 22 16,0-22-16,0 21 0,0 0 0,0-20 15,0-1-15,21 42 16,21-63 0,0 0-16,-20 0 0,20 0 0,43 0 15,-64 0-15,63-21 16,-41 0-16,-22 0 0,64-43 15,-64 22-15,-21 21 16,0-22-16,0 1 0,0-85 16,0 85-16,-21-22 15,-1 22-15,1 21 16,-42 0-16,42 21 0,-22 0 16,22 0-16,0 0 0,-64 42 15,64-21 1,0 0-16,21 22 0,21-1 15,0-42-15,0 0 16,1 0-16,20 0 0</inkml:trace>
  <inkml:trace contextRef="#ctx0" brushRef="#br0" timeOffset="5129.97">9906 720 0,'21'-43'0,"-42"86"0,42-107 15,-21 22-15,0 21 0,0 0 16,0 42 0,-21 21-1,0-21-15,0 22 0,-43 126 16,22 0 0,21-105-16,-1-1 15,1 85-15,0-105 16,21 20-16,0-20 15,21 62 1,0-83-16,1-1 0,-1-21 16,0 0-16,0 0 0,0 0 15,64-43 1,-64 43-16,21-42 16,-20 0-16</inkml:trace>
  <inkml:trace contextRef="#ctx0" brushRef="#br0" timeOffset="5339.85">9567 995 0,'-42'21'0,"84"-42"0,-105 42 0,42 0 16,-1-21-16,22 21 16,22-21-1,-1 0-15,42 0 16,-20 0-1,-22 0-15,42 0 16,-42 0-16,85-21 0,-63 21 16,-1-21-16</inkml:trace>
  <inkml:trace contextRef="#ctx0" brushRef="#br0" timeOffset="5957.54">10964 1355 0,'-42'0'0,"84"0"0,-126 0 15,41 0-15,22 0 0,0-21 16,0 21-16,42 0 15,21 0 1,-21 0-16,170 0 16,-43 0-16,-63 21 15,-1-21-15,149 0 16,-148 0-16,84 0 16,-105 0-16,147 0 15,-20 0 1,-170-21-16,0-1 15,-21 1-15,-21 0 16,-21 0-16,-1 21 16,1-21-16,0 0 0,-22 21 0,-147-22 15,147 22 1,43-21-16,-21 21 16,63 0 15,42 0-31,-20 0 0,-1 0 15,64 0 1,-43 0-16,22 21 0,-43-21 0,1 22 16,-22-22-16,0 21 15,-21 0-15,0 21 16,-21-21-16,-64 43 16,43-43-16,-43 43 15,22-43-15,20 0 0,-84 64 16,106-64-16,-21 0 15,21 0-15,-1 0 0,1 0 0,-21 1 16,21-22-16</inkml:trace>
  <inkml:trace contextRef="#ctx0" brushRef="#br1" timeOffset="13593.16">14055 402 0,'0'0'0,"-22"0"0,1 0 0,-21 0 15,21 0-15,0 0 0,-22 0 16,22 0-16,0 0 0,-21 0 16,20 0-16,1 0 0,-42 0 15,42 0-15,-22 0 16,64 0 15,22 0-31,-1 0 16,22 0-16,-1 0 0,22 0 0,105 0 15,85 0 1,-190 0-16,-21 0 0,84 0 16,-85 0-16,43 0 15,-64 0-15,-20 0 16,-1 0-16,-42 0 15,-22 0 1,-20 0-16,20 0 16,1 0-16,0 0 15</inkml:trace>
  <inkml:trace contextRef="#ctx0" brushRef="#br1" timeOffset="13920.97">14330 423 0,'-21'0'31,"-1"0"-15,22 22 0,-21-1-16,21 0 0,0 64 15,-21-43-15,21 106 16,0-84-1,0 63-15,0-64 16,-21 1-16,0 84 16,0-21-16,-1-85 15,1 43 1,21-64-16,0 0 16,-21-21-16,21-21 31,0 0-16</inkml:trace>
  <inkml:trace contextRef="#ctx0" brushRef="#br1" timeOffset="15022.85">15240 1291 0,'21'-21'15,"-21"0"1,21 0-16,0 21 0,-21-21 15,0-1-15,22 1 0,-22-63 16,0 41 0,0 22-16,-22-21 0,-20-1 15,21 22-15,-43-42 16,22 63-16,0-21 0,-1 21 16,-20 0-16,21 0 0,-64 63 15,21 64 1,64-85-1,-21 107 1,42-22-16,0-43 16,0-20-1,0-43-15,21 0 0,21 0 16,-21-21-16,64 0 16,0-42-1,-43 21-15,-21 0 0,85-43 16,-64 22-16,1-22 15,41-105 1,-63 127-16,1-85 16,-22 63-1,0 85 1,0 0 0,0 1-16,0-1 0,0 0 15,0 0-15,0 0 0,0 0 16,0 43-16,0-43 15,0 0 17,0-42-1,0 0 16,0 0 62,0 0-93,0-1-1,0 1-15,0 0 16,0 0 0,0 42 46,0 0-62,0 0 0,0 1 16,0 20-16,0 0 0,0-21 15,0 22-15,-22-1 0,22-21 0,0 22 16,0-22-16,0 21 0,0 0 16,0-20-16,64 20 15,-22-42-15,64 0 16,-64-21-16,43-22 16,-43 22-16,1 0 15,-1 0-15</inkml:trace>
  <inkml:trace contextRef="#ctx0" brushRef="#br1" timeOffset="15895.83">15981 508 0,'0'0'0,"-21"-63"31,21 41-31,-22 22 15,22 22 17,0-1-32,0 0 0,0 0 15,0 21-15,-21 107 0,21-86 16,0 1-16,-21-1 16,0 1-16,21-1 0,-21 64 15,0-85-15,21 1 0,-22 63 16,22-85-16,-21 63 15,21-41 1,0-64 15,0-1-31,0 1 16,0 0-16,0 0 0,21-21 16,-21 20-16,0 1 0,0-21 15,22 0-15,-22 20 0,21-41 16,-21 21-1,0 20 1,21 22 0,-21-21 46,0 0-31,0 0 1,0 0 15,0 0-16,21 21 0</inkml:trace>
  <inkml:trace contextRef="#ctx0" brushRef="#br1" timeOffset="16838.46">15854 910 0,'0'-21'31,"0"0"-15,0 0-16,21 0 0,0 21 16,0-22-16,0 1 0,22 21 15,20-21-15,-42 21 0,64-21 16,0 21-1,-22 21-15,-42 0 0,1 0 16,-1 43-16,-21-43 16,-64 85-16,22-64 15,-64 1-15,64-1 16,-22-21-16,-20 21 16,20-42-16,22 22 0,-43-22 15,64 0-15,0 0 16,21-22-16,0 1 15,0 0-15,21 0 16,0 21-16,0 0 0,22 0 16,-22 0-16,0 0 0,21 0 15,-21 21-15,1 0 0,20 22 16,-21-22-16,0 0 0,22 21 16,-22 1-1,0-22-15,42 42 0,-20 1 16,-22-64-1,42 21-15,-41-21 16,62 0-16,-63 0 16,1-21-16,20 0 0</inkml:trace>
  <inkml:trace contextRef="#ctx0" brushRef="#br1" timeOffset="17188.18">16764 1122 0,'0'0'15,"-21"0"1,21-21 0,21 21-1,0-21-15,0 21 0,22-22 16,-22 1-16,0-21 16,0 42-16,0-21 15,-21-22-15,0 22 16,-21 21-1,-42 0-15,41 21 16,-105 64-16,85-43 16,0 1-16,-22 20 0,43-20 15,-21 20-15,42-21 16,0-20-16,0 20 0,0-21 16,42 21-1,-21-42-15,0 0 0,85 0 16,-63 0-16,20-21 15,-21 0-15,1 21 0,-1-21 16</inkml:trace>
  <inkml:trace contextRef="#ctx0" brushRef="#br1" timeOffset="17538.66">17547 953 0,'0'0'0,"0"-22"0,0 1 0,0 0 15,-21 0-15,0 21 16,-43 0-16,43 0 0,-85 42 15,85-21 1,-21 22-16,21-22 16,-1 0-16,22 21 0,0-20 15,0 41 1,22-42-16,20 22 0,0-43 16,43 63-1,-43-63-15,22 64 16,-43-64-16,-21 21 15,0 0-15,0 0 0,-42 0 16,20-21-16,-20 0 0,-106 21 16,63-21-1,43 0-15,0 0 0,20 0 0,-41 0 16,42 0-16,0-21 16,21 0-1,0-21-15,0 21 0,42-43 16</inkml:trace>
  <inkml:trace contextRef="#ctx0" brushRef="#br1" timeOffset="18128.75">18288 931 0,'0'0'15,"-21"-21"-15,21 0 16,0 0-16,0 0 0,0 0 0,21-1 16,-21 1-16,21 0 0,43-42 15,-43 41-15,0 1 0,64-63 16,-64-1-1,-21 64 1,0 0-16,-43-1 0,1 22 0,0 0 16,-64 0-1,-42 43-15,84-22 16,22 0-16,-22 21 16,-20 85-1,84-105-15,0 20 0,0 21 16,84 107-1,-20-107 1,-22-20-16,1-1 0,84 85 16,-106-85-1,-21-21-15,0 1 0,-21 41 16,-22-42-16,22 0 0,-64-21 16,-84 0-1,42 0 1,85 0-16,21-21 15,-22 21-15,22-21 0,0 0 16,21-21-16,0 20 0,0 1 16,0-21-16,0 21 15,63-22-15,-41 43 16,20-21-16,21 21 0,-20 0 16</inkml:trace>
  <inkml:trace contextRef="#ctx0" brushRef="#br1" timeOffset="19840.25">18754 910 0,'0'0'16,"0"-21"-16,0 0 0,0 0 0,0 0 16,0-1-16,-22 22 15,1 22 1,-21-1-16,21 21 0,-43 43 15,43-43 1,-21 43-16,42-43 16,-21 0-16,21 22 0,0-43 15,0 21-15,0-20 0,0-1 16,0 0-16,42 21 16,-21-42-16,43 21 15,-43-21-15,21 0 0,43 0 16,-43-21-16,85-42 15,-85 42-15,85-64 16,-105 64-16,41-85 16,-63 85-16,0-22 15,0 22-15,0 0 0,-21 0 16,0 21 0,0 21-16,21 0 15,0 0-15,0 22 16,0-22-16,0 0 0,0 0 15,21 64-15,21-43 16,-42-21-16,0 1 16,42 41-1,1-42-15,-22-21 16,21 0-16,-21 0 16,64 0-16,-43 0 15,1-21-15,-1 21 16,-21-21-16,22 0 0,62-22 15,-83 22-15,41-42 16,-42 42-16,0-85 16,-21 85-16,0-1 0,0 1 15,0 0-15,0 0 0,-42 21 32,21 0-32,0 0 0,-22 21 15,-62 43-15,41-1 16,43-21-16,0-20 15,-22 41-15,43-42 16,0 0-16,0 43 0,22-43 16,-1 0-16,21 0 15,-21-21-15,64 22 0,-43-22 16,1 0-16,41 0 16,-20 0-16,63-43 15,-64 43-15,-20-21 0,62-21 16,22-22-1,-105 22-15,-1 21 0,0-43 16,-21 22-16,0-22 16,-21 64-16,-22 0 15,22 0-15,0 0 0,0 22 16,-21-22-16,20 42 0,1-21 0,-21 21 16,21 1-16,21-22 15,0 0-15,0 21 0,0-20 16,0 20-16,21-21 0,0 0 15,43 0 1,-43-21-16,85 0 0,-64 0 16,0 0-16,1 0 15,-1 0-15,43-42 0,-64 42 16,0-21-16,21-64 16,-21 22-1,-21 42-15,0-1 0,0 1 0,0-21 16,0 63 15,0 0-31,-21 0 16,21 1-16,-21-1 0,21 0 0,-21 21 15,21-21-15,0 1 0,-21 20 16,0-42-16,21 21 16,0-42 30,0 0-46,0 0 16,0-1-16,21 1 0,0 0 0,0-21 16,64-64-16,-43 64 15,22-22 1,-22 22-16,43-22 16,-64 64-16,21 0 15,-42 21-15,21 43 16,-21-22-16,0-21 0,0 22 15,0-1-15,0-21 0,0 85 16,-21-85-16,21 22 16,0-22-16,0 42 15,42-63 1,-20 0-16,83 0 16,-83 0-16,20 0 15,43-21-15,-43 0 16,43-21-16,-43 20 0,0 1 15,43-42-15,-64 20 0,64-62 16,-85 62 0,0-63-16,0 85 15,-43 0 1,22 21-16,-42 42 16,42-20-16,-43 41 15,43-21-15,21-20 0,0 62 16,0-63-16,21 43 15,-21-43-15,42 0 0,22 43 16,-22-43-16,22 0 16,-22 0-16,-63-21 31,0 0-31,-43 0 16,43 0-16,-21 0 0,-43 0 15,43 0-15,21 0 16,-43 0-16,43 0 0,21-21 15,0 0 1,21 0-16,0 0 16,22 21-16</inkml:trace>
  <inkml:trace contextRef="#ctx0" brushRef="#br1" timeOffset="20324.55">22246 572 0,'0'0'0,"0"-22"0,0 1 0,0 0 16,0 0-16,0 0 16,-21 42-16,0 0 15,21 21-15,-21-20 0,21 20 0,-22 64 16,1-43-16,0 64 16,21-63-16,0-22 15,0 64-15,-21-64 0,21 1 16,0-1-16,0-21 0,0 21 15,-21 1-15,21-22 16,-21-42 15,21 0-31,0-1 0,0 1 16,0-21-16,0 21 16,0-22-16,21 22 0,21-63 15,-21 41-15,43-20 16,-22 42-16,0-22 0,1 22 0,41 0 15,43 21 1,-105 0-16,62 63 16,-84-41-16,0 62 15,0-20-15,0 20 16,-21-62-16,0 20 16,-21 0-16,-1 22 15,22-64-15,42 0 31,0 0-31,22-21 16,-22 21-16</inkml:trace>
  <inkml:trace contextRef="#ctx0" brushRef="#br1" timeOffset="20691.84">23304 847 0,'0'0'16,"-21"0"-16,0 0 0,-42 0 15,-43 42 1,85-21-16,-106 85 16,105-85-16,-20 22 0,0 20 15,42-42-15,0 43 16,0-43-16,21 42 16,21-41-16,22-22 15,-22 0-15,-21 0 16,106 0-16,-106 0 15,64-22-15,-64 1 16,43-42-16,-64 42 16,0-64-16,0 43 15,0-1-15,0-41 16,-21 41-16,-22 1 16,22 21-16,-106-22 15,85 43-15,-1 0 16,22 22-16,0-1 0,21 0 15,21 0 1</inkml:trace>
  <inkml:trace contextRef="#ctx0" brushRef="#br1" timeOffset="21006.67">23749 487 0,'0'0'0,"21"-21"0,-21 0 0,0-1 16,0 1-16,0 42 16,0 1-1,0-1-15,0 0 0,0 21 16,-63 64-16,41-42 16,-20-22-16,0 64 15,21-64-15,21 0 0,-22 43 16,1-43-16,21 43 15,0-43-15,0-20 16,0-1-16,21-21 0,1 0 16,-1 0-16,21 0 15,-21 0-15,0 0 0,1 0 0,41-43 16,-21 22-16,1-21 16</inkml:trace>
  <inkml:trace contextRef="#ctx0" brushRef="#br1" timeOffset="21190.56">23622 720 0,'-42'0'0,"84"0"0,-106 0 0,43 0 15,0 0-15,21-21 0,21-1 47,22 22-47,-22 0 16,21 0-16,0-21 0,1 21 15,-1 0-15,0 0 0,1-21 16</inkml:trace>
  <inkml:trace contextRef="#ctx0" brushRef="#br1" timeOffset="21432.04">24511 296 0,'-21'0'0,"0"0"32,21 22-32,-22-22 15,22 21-15,0 0 0,0 0 16,0 0-16,0 22 16,0-22-16,0 0 15,0 0-15,-21 0 0,21 0 16,0 1-16</inkml:trace>
  <inkml:trace contextRef="#ctx0" brushRef="#br1" timeOffset="21655.95">24299 656 0,'-21'21'31,"42"-21"0,0 0-31,1 0 0,-1 0 16,0 0-16,0 0 0,0 0 16,0 0-16,1 0 0,-1 0 15,0-21-15</inkml:trace>
  <inkml:trace contextRef="#ctx0" brushRef="#br1" timeOffset="21828.06">24172 445 0,'0'0'0,"-21"0"15,42 0 1,0 0-16,1 0 15,-1 0-15,0-22 0,21 22 0,-21 0 16,22 0-16,-22-21 0,21 21 16</inkml:trace>
  <inkml:trace contextRef="#ctx0" brushRef="#br1" timeOffset="22288.5">24638 127 0,'-21'-21'0,"42"42"0,-63-63 0,20 21 0,1-1 15,0 1-15,-42 0 16,20 21-16,1 0 16,0 0-16,20 21 0,-62 0 15,41 1-15,-84 83 16,85-83-16,0 20 16,-1 0-16,1 1 0,-43 84 15,64-64-15,0-21 16,21 1-16,0-1 0,0 0 15,42 43-15,1-43 0,-22 1 16,85 20-16,-64-42 16,64 22-16,-64-43 0,22 0 15,20 0-15,-41 0 16,-1 0-16,22-21 0,-22-1 16,-21 1-16,21 0 15,-20-21-15,20 21 0,21-106 16,-41 63-16,-22-42 15,0 43-15,0-128 16,0 128-16,-43-22 16,22 43-16,-21 21 0,-22-1 15,43 22-15,-64 0 16,43 22-16,21-1 0,-127 63 16,105-62-16,1 20 15,0-21-15,-22 0 16,1 22-16</inkml:trace>
  <inkml:trace contextRef="#ctx0" brushRef="#br1" timeOffset="23011.61">14097 2350 0,'0'0'0,"-42"0"0,20 0 15,22 21 1,0 0 0,22-21-16,-1 21 0,63 21 15,-41-42-15,84 22 16,-64-22-16,22 0 0,42 0 16,-42 0-16,-22 0 0,64 0 15,-63 0-15,41 0 16,-83 0-16,-1-22 15,-21 1 1,0 0-16,-21 21 0,-1-21 16,-20 0-16,0 0 15,42-1 1,21 22 31,0 0-47,-21 22 0,0-1 15,0 0-15,0 0 0,0 0 16,0 0-16,0 22 0,-21-22 0,0 0 16,0 21-16,-1-20 0,-20-1 15,21 21-15,0-21 0,0 0 16,-1-21-16,22 22 0,0-1 0</inkml:trace>
  <inkml:trace contextRef="#ctx0" brushRef="#br1" timeOffset="23722.49">16129 2477 0,'21'-22'0,"-42"44"0,63-44 0,-21 1 15,1 0-15,-22 0 0,0 0 16,0-22-1,0 22-15,0 0 0,0 0 16,-22 21-16,1-21 0,0 0 0,0 21 16,0 0-16,0-22 0,-22 22 15,22 0-15,0 0 0,-21 0 0,-22 43 16,22-22-16,21 0 0,-1 0 16,-41 22-16,42 20 15,21-42-15,0 0 0,0 43 16,84-43-1,-41-21 1,-22 0-16,64 0 0,-43-21 16,64 0-16,-64 0 15,0-1-15,22-20 0,-1 0 16,-20-1 0,-22 22-16,0 0 15,-21 0-15,0 42 31,0 0-31,-21 0 0,21 22 0,0-1 16,-21 0-16,21 1 0,0-1 16,-21 22-16,21-22 0,0 21 0,0 1 15,0-1-15,0-20 0,0 84 16,0-64-16,-43 191 16,43-169-1,-42 105-15,0-63 16,20-84-16,-20 20 15,0 64-15,-1-84 0,1 20 16,21-21-16,-64 22 0,64-43 16,-42 21-16,41-42 15,-83 0-15,83-21 16,-20 0-16,-21-64 16,20 43-16,1-21 0,-22-43 0,22 42 15,21-63 1,21 64-16,0-22 0,0-63 15,0 63-15,42 22 0,22-64 16,-22 63-16,106-105 16,-84 127-16,-1-1 0,107-41 15</inkml:trace>
  <inkml:trace contextRef="#ctx0" brushRef="#br1" timeOffset="24077.84">16743 2519 0,'21'-21'32,"-21"0"-32,21 21 15,-21-43 1,21 22-16,22-21 16,-22 21-16,-21-22 15,0 22-15,21 0 0,-21 0 16,-21 21-1,-22 63 1,22-42-16,-21 43 16,21-22-16,21 1 0,0-22 15,0 21-15,0 0 0,0-20 0,0 41 16,0-42-16,21 43 16,0-64-16,0 0 15,22 0-15,-1 0 16,21 0-16,-41 0 0,20-21 15,85-64-15,-85 64 16,43-64-16,-22 43 16</inkml:trace>
  <inkml:trace contextRef="#ctx0" brushRef="#br1" timeOffset="24290.23">17547 2117 0,'0'-43'0,"0"86"0,0-107 16,0 43-16,0 0 15,-21 21 1,0 0-16,21 21 0,-21 21 15,-1-20-15,-20 105 16,42-85-16,-42 64 16,42-64-16,0 22 0,-21 20 15,-1-41-15,22 41 16,0-63-16,0 1 0,0-1 16,22-21-1,-1 0-15,0 0 0,0-21 16,0 21-16</inkml:trace>
  <inkml:trace contextRef="#ctx0" brushRef="#br1" timeOffset="24471.13">17335 2286 0,'-21'0'0,"42"0"0,-63 0 16,63 0 30,0 0-46,22 0 0,-1 0 16,-21-21-16,106 0 16,-84 0-16,-1 21 0,0 0 0,1-22 15</inkml:trace>
  <inkml:trace contextRef="#ctx0" brushRef="#br1" timeOffset="25009.82">18563 2180 0,'0'0'0,"21"0"31,-21-21-31,0 0 16,0 0-16,0 0 15,21-1-15,1 1 16,-22 0-16,0 0 0,0 0 15,0 0-15,0-1 0,0 1 16,0 0-16,-43 21 16,22 0-16,-21 0 0,-64 0 15,64 21-15,-1 0 0,-63 22 16,64-22-16,0 0 0,21 21 16,-1-20-16,1-1 0,21 21 15,0-21-15,0 0 0,21 43 16,1-43-16,83 43 15,-62-22 1,63 64-16,-22 0 16,-63-85-1,-21 21-15,-21 43 16,-21-43-16,0-21 16,-1-21-16,-63 21 15,64-21-15,-21 0 0,20 0 0,-20 0 16,20 0-16,-84-21 15,106 0-15,-21-42 16,42 20-16,0 1 16,0 0-16,0 20 0,0-41 15,0 21-15,21 20 0,0 1 16,0-21-16,1 21 0,62-22 16,-41 43-16</inkml:trace>
  <inkml:trace contextRef="#ctx0" brushRef="#br1" timeOffset="26605.42">18881 2286 0,'0'0'15,"0"-21"-15,-22 21 16,1 0-1,0 0-15,0 0 16,0 21-16,0 0 0,-1 22 0,-20 20 16,21-21-16,-21 22 15,20-22-15,1-21 0,21 43 16,0-22-16,0-21 16,0 1-16,0-1 0,21 0 0,1-21 15,20 21-15,0-21 0,-21 0 16,22 0-16,-1 0 0,64-42 15,-64 42 1,1-21-16,-1-22 0,0 22 16,64-64-16,-85 43 15,0 0-15,1-22 0,-22 43 16,0-21-16,-22 21 16,-20 21-1,21 0-15,0 21 16,0 0-16,21 21 15,0 1-15,0-1 16,0-21-16,0 0 0,0 43 16,21-43-16,0 0 0,0 21 15,-21-20-15,42 20 16,-20-21-16,20-21 16,-21 0-16,21 0 15,-20 0-15,20 0 16,43-21-16,-43 21 0,0-21 15,1 0-15,-1-1 0,0 1 16,64-63-16,-85 41 16,22-41-16,-43 62 15,0-20-15,0 0 0,0 21 16,0-1-16,-43 22 16,22 0-16,-42 0 15,41 22-15,-20-1 0,-43 63 16,64-62-16,0 20 15,0 0-15,0-21 0,21 22 0,0 20 16,0-42-16,21 43 16,0-43-16,0 0 0,43 0 15,-22 1-15,0-22 0,43 0 16,-43 0-16,43 0 16,-43 0-16,1-22 0,63-20 15,-85 21-15,21-43 16,-21 22-1,0 21-15,-21-64 0,0 64 16,0-42-16,0 41 16,0-20-16,-21 42 15,0 0-15,-42 42 16,63 22-16,0-43 16,-22 21-16,22 22 15,0-43-15,0 0 0,0 22 0,0-22 16,22 0-16,-1 0 0,21 0 15,0-21-15,-20 0 0,41 0 16,-21 0-16,22 0 16,-22 0-16,-21-21 0,43-21 15,-43 21-15,21-1 0,-20-20 16,-1 0-16,0 21 0,21-85 16,-42 63-16,0 22 15,0 0-15,0 42 16,-21 0-16,0 22 15,0-22-15,0 21 16,-22 43-16,22-43 16,0 1-16,21-22 15,-21 0-15,0 0 0,21 0 16,0-42 15,0 0-31,0 0 16,21 0-16,0-1 0,0 1 15,0-21-15,0 21 0,43-64 16,-22 43-16,64-43 16,-42 22-1,-43 63-15,-21 21 16,0 21-16,0 22 16,-21-43-16,-1 21 0,-20 43 15,21-64-15,21 21 0,0 1 16,0-1-16,0 0 15,42-21 1,43-21-16,-64 0 16,64 0-16,-43 0 15,64-42-15,-64 21 16,1 0-16,-22 0 0,21-22 16,-21 22-16,0-21 0,1-43 15,-22 64-15,0-64 16,0 64-16,-22-21 15,1 42-15,0 0 0,0 21 16,0 0-16,0 21 0,-1-20 16,22 20-16,-21-21 0,21 64 15,0-64-15,0 21 0,0-21 16,0 22-16,0-22 0,21 0 0,1 21 16,-1-20-16,-42-22 46,-1 0-46,1-22 0,21 1 16,-21 0-16,21 0 16,0-43-16,21 22 15,-21 0-15</inkml:trace>
  <inkml:trace contextRef="#ctx0" brushRef="#br1" timeOffset="27068.15">21844 2117 0,'-21'0'31,"0"21"-31,21 0 0,-22 0 16,22 0-16,0 22 0,-21-22 0,0 21 16,21 1-16,-21-1 0,-21 106 15,20-106 1,22 1-16,-21-1 0,0-21 15,0 64-15,0-64 16,0 0-16,21-42 47,0 0-47,21 0 0,0 0 16,0-1-16,0 1 0,0-21 0,22 0 15,-1-1-15,-21 1 0,22 0 16,-1-1-16,0 1 0,22 0 15,-22 20-15,-21 22 0,22 0 16,-22 0-16,-21 43 16,0-22-16,0 21 0,0 64 15,0-85-15,0 43 16,0-43-16,-43 64 16,43-64-16,0 0 31,22-21-16,-1-21-15,0 21 16,21-21-16</inkml:trace>
  <inkml:trace contextRef="#ctx0" brushRef="#br1" timeOffset="27395.96">22437 2392 0,'0'-21'0,"-22"21"16,1 0-16,0 21 0,21 0 15,-21 0-15,0 0 0,0 1 16,-1-1-16,22 0 0,-42 64 16,42-64-16,0 42 15,0-42-15,0 22 16,21-43-16,0 21 16,1-21-16,-1 0 0,21 0 15,-21 0-15,43-64 16,-43 43-16,0-21 15,-21 21-15,21-85 16,-21 85 0,0-64-16,0 64 15,-21-21-15,0 42 16,0 0-16,0 0 0,-1 0 16,1 0-1</inkml:trace>
  <inkml:trace contextRef="#ctx0" brushRef="#br1" timeOffset="27674.8">22902 1990 0,'0'0'0,"0"-21"15,-21 42 1,0 0-16,21 0 15,-21 0-15,0 22 0,-1-22 0,1 21 16,-42 43-16,-1 42 16,43-85-16,0-21 15,-21 85-15,42-64 16,0 1-16,0-22 16,0 0-16,0 0 15,21-21-15,0 0 16,0 0-16,64-42 15</inkml:trace>
  <inkml:trace contextRef="#ctx0" brushRef="#br1" timeOffset="27855.7">22627 2244 0,'-21'0'0,"42"0"0,-63 0 0,63 0 47,0 0-47,21 0 0,-20 0 16,20-21-16,0-1 0,1 22 15,41-21-15</inkml:trace>
  <inkml:trace contextRef="#ctx0" brushRef="#br1" timeOffset="28348.41">23558 1947 0,'-21'22'16,"21"-1"-1,-21 0-15,0 0 0,0 21 0,0-20 16,-1 20-16,1-21 0,-21 64 16,42-64-16,-21 21 15,-22 43-15,22-43 0,21-21 16,0 22-16,-21-22 0,0 0 15,21 43-15,0-43 16,-21-21-16,21-21 31,0-1-31,0 1 16,21 0-16,21-85 0,-21 64 16,1 0-16,-1-22 15,0 22-15,21-1 0,1-62 16,-1 62-16,-21 1 0,0 0 0,0-1 15,1 22-15,-1 0 16,-21 42 0,0 0-16,0 22 15,0-1-15,-21-21 0,21 21 0,-22 43 16,22-43-16,-21 1 16,21 20-16,0-20 0,0-22 0,0 63 15,-21-41-15,21-22 0,0 0 16,0 0-16,-21 0 0,21 22 15,0-64 17,0-1-17</inkml:trace>
  <inkml:trace contextRef="#ctx0" brushRef="#br1" timeOffset="28821.14">23241 2307 0,'0'0'0,"-21"0"0,42 0 32,0 0-32,0 0 15,22 0-15,-22 0 0,21 0 0,0 0 16,-20 0-16,20-21 0,0 21 16,22 0-16,-22-21 0,106 0 15,-105 0-15,-1-1 16,21 22-16,-41-21 0,20 0 15,21 0-15,-41 0 16,-1 0-16,-42 21 16,-22 0-1,22 0-15,-21 0 0,-1 21 16,22 0-16,-63 21 0,62-21 16,1 1-16,-21 20 15,42 0-15,0-21 0,0 1 16,0-1-16,0 0 0,0 0 15,0 0-15,21 0 0,0 1 16,0-1-16,1-21 0,41 42 16,-42-21-16,-21 0 15,0 1-15,0-1 16,0 0 0,-21-21-16,0 21 0,-21-21 15,20 0-15,1 0 0,-42 0 16,20 0-1,43-21 1</inkml:trace>
  <inkml:trace contextRef="#ctx0" brushRef="#br1" timeOffset="29107.98">24426 2032 0,'0'0'0,"0"21"31,-21 0-15,21 1-16,-21-1 0,21 0 16,-21 21-16,0 1 0,-1-22 15,22 63-15,-21-62 0,21 20 16,-21 0-16,21-21 0,0 64 15,0-64-15,0 0 16,0 1-16,0-1 16,21-21-16,0 0 15,1-21 1</inkml:trace>
  <inkml:trace contextRef="#ctx0" brushRef="#br1" timeOffset="29380.82">24680 2011 0,'0'0'0,"-21"0"15,21 21 1,0 0-16,0 0 16,0 1-16,21 20 15,-21-21-15,21 0 0,1 22 0,-1-22 16,-21 0-16,0 21 0,21 1 15,-21 20-15,0-42 0,0 22 16,-21 20-16,0-42 0,-1 0 16,1 1-16,0-1 15,-42 42-15,20-63 16,22 0-16,-21 21 0,21-21 16</inkml:trace>
  <inkml:trace contextRef="#ctx0" brushRef="#br0" timeOffset="34736.15">190 4763 0,'0'-22'16,"0"44"-16,0-65 0,0 22 15,0 0-15,0 0 16,0 42 15,0 21-31,0-21 0,22 43 16,-1 84-16,-21-84 16,0-1-16,0-21 0,0 22 15,-21 63 1,21-85-16,-22 1 0,22-22 15,0 0-15,0 0 0,0 0 16,22-42 15,-1 0-31,0 0 0,0 0 16,0-22-16</inkml:trace>
  <inkml:trace contextRef="#ctx0" brushRef="#br0" timeOffset="34976.01">720 4720 0,'21'-21'31,"0"21"-31,21 0 0,-21 0 16,1 0-16,20 0 0,0 0 15,-21-21-15,22 21 0,-1 0 16,-21 0-16,0 0 0,22 0 16</inkml:trace>
  <inkml:trace contextRef="#ctx0" brushRef="#br0" timeOffset="35461.51">677 4805 0,'-21'21'0,"42"-42"0,-63 63 15,21-21-15,-43 22 0,43-1 16,0-21-16,0 0 16,21 1-16,0-1 15,0 0-15,-21 0 16,42-21 31,0 0-47,0 0 0,0-21 15,0 21-15,1 0 0,41-42 16,-21 42-16,-20 0 16,20 0-16,-21-22 0,21 22 0,22 0 15,-43 0-15,21 22 16,-20-1-16,-22 0 0,0 21 15,0-21-15,-22 85 16,1-85 0,-21 22-16,21-22 0,0 0 15,-64 43-15,43-64 16,20 21-16,-20-21 0,21 0 16,-85 0-1,85 0-15,-21 0 16,20 0-16,22-21 15,22-1-15,-1 1 16,21 0-16,-21 21 0,22-21 16,-22 0-16,21 0 0</inkml:trace>
  <inkml:trace contextRef="#ctx0" brushRef="#br0" timeOffset="35633.41">1312 5165 0,'0'0'15,"-21"0"1,42 0 31,0 0-47,1 0 16,-1 0-16</inkml:trace>
  <inkml:trace contextRef="#ctx0" brushRef="#br0" timeOffset="36303.06">1968 5038 0,'-21'0'16,"42"0"-16,-63-21 0,21-1 0,21 1 0,-21 0 16,0-42-16,21 41 15,0-20-15,0 0 16,0 21-16,0-1 16,21 22-1,0 0-15,21 0 16,-21 0-16,64 85 15,-64-43-15,22 43 16,-22-43-16,0 1 0,21 41 16,-42-62-16,21 20 0,-21 21 15,0-20-15,0-1 16,0 0-16,-21-20 16,21-1-16,-42-21 15,21 0 1,21-21-1,-21-22-15,21-20 16,0 42-16,0-22 16,21-41-16,-21 41 0,21 1 15,0 0-15,0-22 0,22 22 16,20-22-16,-21 22 0,1 21 16,-1 0-16,0 21 15,1 0-15,63 63 16,-85-42-16,0 22 0,21 41 15,-42 43 1,0-42-16,-21 0 16,-21 20-1,21-83-15,21-1 16,0-42 15,21 21-31,0-22 0,0 1 16,0 0-16,0-21 0,1 21 0</inkml:trace>
  <inkml:trace contextRef="#ctx0" brushRef="#br0" timeOffset="36688.76">2963 4974 0,'0'0'15,"0"21"-15,0 1 0,0-1 16,21-21-1,1 0-15,-1-21 16,0 21-16,42-64 16,-20 1-1,-22 20-15,0 1 16,-21 21-16,0 0 0,0-1 0,0 1 16,-21 21-16,0-21 0,-22 0 15,22 21-15,0 0 0,-42 42 16,41 85-1,1 0 1,21-84-16,0-1 16,0 0-16,0 1 0,0-1 15,0 43-15,21-64 16,1 21-16,-1-21 16,0-21-16,21 21 15,-21-21-15,64 0 16,-64 0-16,43-42 15,-22 42-15,0-21 0</inkml:trace>
  <inkml:trace contextRef="#ctx0" brushRef="#br0" timeOffset="36923.14">3789 4911 0,'0'-21'0,"-43"42"31,43 0-31,-42 64 15,42-64-15,-21 21 16,-21 43-16,-1-1 16,22-41-1,-42 41 1,41-62-16,22-44 31,22 1-15,-1 0-16,0 0 15</inkml:trace>
  <inkml:trace contextRef="#ctx0" brushRef="#br0" timeOffset="37152.01">3768 5017 0,'0'0'0,"0"21"16,0 0-16,0 0 15,-22 0-15,-20 43 16,42-43-16,0 0 15,0 21-15,-21-42 0,0 43 16,21-22 0,0 0-16,0 0 0,-21 0 15,21-42 32</inkml:trace>
  <inkml:trace contextRef="#ctx0" brushRef="#br0" timeOffset="37689.74">3408 4763 0,'0'-22'0,"0"44"0,0-65 16,21 64 15,-21 22-15,0-22-16,21 21 0,-21 1 15,0-1-15,0 0 0,0 64 16,0-64-16,0 1 16,0 41-16,-21-62 15,0 20-15,21-21 16,0 0-16,0 22 0,21-43 47,0-22-47,-21 1 15,21 0-15,0 21 0,1-42 16</inkml:trace>
  <inkml:trace contextRef="#ctx0" brushRef="#br0" timeOffset="37989.01">3852 4953 0,'0'21'31,"-21"0"-31,-21 22 0,21-22 16,-22 21-16,22-21 16,0 1-16,-43 41 15,43-42-15,-21 0 0,0 22 16,20-22-16,1 21 15,42-42 17,-21-21-32,22 21 15,-1-21-15,0 0 0,0 0 16,0 21-16</inkml:trace>
  <inkml:trace contextRef="#ctx0" brushRef="#br0" timeOffset="38251.58">3768 4932 0,'0'0'0,"21"21"31,0 0-31,-21 0 0,0 1 16,21-1-16,0 0 16,43 85-16,-64-85 15,21 0-15,0 0 16,-21 0-16,42 43 15,-42-43-15,22 0 16,-22 0-16,21-21 16,-21-21 15,0 0-31,21 0 0,-21 0 0,21 0 16</inkml:trace>
  <inkml:trace contextRef="#ctx0" brushRef="#br0" timeOffset="38493.12">4276 4614 0,'0'-21'16,"0"42"-16,-22-21 15,22 22-15,-21-1 16,0 21-16,21 0 0,-21 1 16,0-1-16,-22 127 15,22-84-15,0-43 16,-21 107-1,42-128-15,-21 42 16,42-63 15,0 0-31,0-21 0,0 0 0,0 0 16,1-22-16</inkml:trace>
  <inkml:trace contextRef="#ctx0" brushRef="#br0" timeOffset="38753.98">4551 4572 0,'-21'0'15,"42"0"-15,-85 0 0,43 0 0,0 0 16,0-21-16,21 0 31,42 21-31,-21-21 0,22 21 16,20 0-16,128-22 15,-128 22-15,64 0 16,-85-21-16,22 21 0,42 0 16,-64 0-16,-21 0 0,0 0 15,-42 0 1,-63 21 0</inkml:trace>
  <inkml:trace contextRef="#ctx0" brushRef="#br0" timeOffset="38984.86">4847 4551 0,'0'21'0,"0"-42"0,-21 42 0,21 0 0,0 0 16,0 1-16,-21 41 0,0-21 15,21 43-15,-22-43 16,22 1-16,-21-1 0,0 64 15,21-64-15,-42 22 16,42-22-16,0 43 16,0-64-16,0 0 0,0 0 15</inkml:trace>
  <inkml:trace contextRef="#ctx0" brushRef="#br0" timeOffset="39501.25">5397 5122 0,'0'-21'0,"0"42"0,0-63 15,0-21-15,0 41 0,0-20 16,0 21-16,0-21 0,-21-1 0,0 1 16,-21 0-16,42 20 15,-21 1-15,-22 21 0,22 0 16,0 21-16,0 1 15,-43 105 1,43-85-16,0 0 0,0 43 16,21-43-16,-21 1 0,21 20 15,0-42-15,0 43 16,0-43-16,63-21 16,-42 0-16,22 0 15,-22 0-15,0 0 0,21-42 16,1 20-16,-22 1 0,0 0 15,21-42-15,43-43 16,-22-21 0,-41 84-1,-22-20-15,0 84 16,0 0 0,0 22-16,0 20 15,0 43 1,0-64-16,-22-21 0,22 43 15,0-43-15,0 43 16,0-43-16,43 0 16,-22-21-16,42 0 15,22-42 1,-43 20-16,-20 1 0</inkml:trace>
  <inkml:trace contextRef="#ctx0" brushRef="#br0" timeOffset="39957.99">6075 4551 0,'0'0'0,"0"-42"0,0 20 0,0 1 0,-43 0 16,1 21-1,21 21-15,21 0 16,-21 43-16,0-22 16,21-21-16,-22 85 15,22-63-15,0 105 16,0-106-16,0 43 15,0-43-15,0 0 0,0 1 16,0-22-16,0 0 0,0 21 16,0-63 15,0 0-31,0 0 16,0 0-16,22 0 0,20-43 15,-42 43-15,63-85 16,-20 85-16,-22-21 15,21 20-15,-21 1 0,22 0 0,41 21 16,22 21 0,-85 0-1,1 85-15,-22-63 16,0 20-16,0-21 16,-64 22-1,-21-1 1,43-63-16,0 22 0,-64-1 15,21-21 1,64 0-16,21-21 16</inkml:trace>
  <inkml:trace contextRef="#ctx0" brushRef="#br0" timeOffset="40589.26">7027 4953 0,'0'0'0,"-21"0"0,0 0 0,0 0 15,0 0-15,-1 0 0,1 0 16,21 21-16,21-21 15,22 21 1,-1-21-16,0 0 0,22 0 16,-1 0-16,22 0 0,148 0 15,-43 0 1,-84 0-16,-21 0 0,105 0 16,-126 0-16,-1 0 0,64 0 15,-105 0-15,20 0 0,0 0 16,-63 0-1,0 0 1,-21 0-16,20-21 16,-20 0-16</inkml:trace>
  <inkml:trace contextRef="#ctx0" brushRef="#br0" timeOffset="40949">7916 4720 0,'-21'0'0,"42"0"0,-63 0 0,21 0 16,0 0-16,21 21 31,21 1-31,0-22 0,0 21 16,0 0-16,22-21 0,41 21 15,-41 0-15,84-21 16,-85 21-16,0-21 15,22 0-15,-22 0 16,22 0-16,-43 22 0,0-22 16,0 42-16,-21-21 15,-42 0-15,21 0 16,-106 64 0,-43 21-16,107-64 15,-1-21-15,-20 43 16,41-43-16,-20 21 15,42-20-15,-1-1 0,44-21 16</inkml:trace>
  <inkml:trace contextRef="#ctx0" brushRef="#br0" timeOffset="43319.9">85 9864 0,'0'-21'0,"-22"21"16,22-22-16,-21 22 0,0 0 15,0 0 1,21 22-16,0-1 16,0 0-16,0 0 0,0 0 15,0 22-15,0-22 0,0 42 16,0-20-16,0-1 0,0 21 16,0-20-16,0-1 0,0 43 15,0-64-15,0 21 0,0-21 16,0 1-16,0 20 15,0-63 1</inkml:trace>
  <inkml:trace contextRef="#ctx0" brushRef="#br0" timeOffset="43807.11">656 9779 0,'42'-63'31,"-84"126"-31,63-105 16,-42 63 0,0 0-16,0 0 0,0 0 15,-1 22-15,-41 63 16,42-64-16,0 0 0,-1 43 15,22-64-15,-21 21 16,21 43-16,0-43 16,21 22-16,1-22 0,-1-21 15,21 22-15,43-43 16,-64 0 0,64-43-16,-64 22 15,21-21-15,-21 0 0,0 20 16,-21-20-1,0 21-15,0-43 16,-21 43-16,0 0 0,-42 0 16,41 21-16,-41 0 15,21 0-15,-43 0 16,64 21-16,-22 21 16,22-42-16,0 22 0,0 20 15,21-21-15,0 0 0,0 0 16,21-21-16,43 0 15,-43 0-15</inkml:trace>
  <inkml:trace contextRef="#ctx0" brushRef="#br0" timeOffset="43988.18">1101 10075 0,'-64'0'31,"85"0"16</inkml:trace>
  <inkml:trace contextRef="#ctx0" brushRef="#br0" timeOffset="44548.9">1863 9864 0,'0'-21'0,"0"42"15,0-64-15,-22 43 16,1 22 0,21-1-1,0 0-15,0 0 0,0 0 0,0 43 16,0-22-16,0-21 16,0 22-16,0-22 0,0 63 15,0-62-15,0 20 16,0-21-16,0 0 0,-21-21 15,21-21 17,0 0-32,0 0 0,0 0 15,0-22-15,0 22 16,42-64-16,-42 43 16,43-43-16,-22 43 15,21 0-15,-21 21 16,1-1-16,20 22 15,-21 0-15,64 43 16,-64-22-16,0 21 0,0 1 16,-21 62-1,0-83-15,0 20 0,0 0 16,-21-21-16,0 22 16,21-22-16,-21 0 0,42-42 46,0 0-46</inkml:trace>
  <inkml:trace contextRef="#ctx0" brushRef="#br0" timeOffset="44901.75">2328 10054 0,'0'21'15,"21"-21"-15,1 0 0,-1 0 16,0 0-1,0 0-15,0-21 0,22 0 16,-22 0-16,0 0 0,0 0 16,0-1-16,0 1 0,1 0 15,-22 0-15,0 0 0,0-22 16,-22 22 0,1 21-16,-21-21 0,-22 21 15,22 21-15,-43 43 16,64-22-16,0 22 15,21-43-15,0 21 0,0 0 16,0-20-16,0 20 0,0 0 16,0-21-16,21 1 15,22 20-15,-22-21 16,0-21-16,42 0 0,-20 0 16,-1 0-16,64-21 15,-64 0-15,1 0 0</inkml:trace>
  <inkml:trace contextRef="#ctx0" brushRef="#br0" timeOffset="45136.18">3154 9843 0,'-21'0'0,"21"21"16,-22 0-16,22 0 15,-21 0-15,0 0 0,21 1 16,0 20-16,-21-21 0,0 0 0,0 43 15,-1-43-15,-20 64 16,21-64-16,0 21 16,0-21-16,21 0 0,-22 1 15,22-44 1,22 1 0,-22 0-16</inkml:trace>
  <inkml:trace contextRef="#ctx0" brushRef="#br0" timeOffset="45372.18">3196 10012 0,'-21'63'32,"0"-41"-32,0-1 0,-1 0 0,1 0 15,0 0-15,0 0 0,0 22 16,0-22-16,21 0 0,-22 21 15,1-20-15,21-1 16,0-42 15,21-1-15,-21 1-16,22 21 0,-22-21 16</inkml:trace>
  <inkml:trace contextRef="#ctx0" brushRef="#br0" timeOffset="45637.03">3111 10054 0,'0'0'0,"0"-21"15,22 21-15,-1 0 16,0 0-16,0 0 16,0 21-16,0 0 0,1-21 15,-22 22-15,21-1 0,0 0 16,0 0-16,0-21 15,-21 21-15,21 0 0,1 1 16,-1-1 0,0-21-16,0-21 31,-21-1-31,21 1 0,0 0 16,1 0-16</inkml:trace>
  <inkml:trace contextRef="#ctx0" brushRef="#br0" timeOffset="45815.93">3598 9779 0,'0'-21'0,"0"42"0,-21-21 31,21 21-31,0 0 0,-21 1 16,0 20-16,0-21 0,21 43 16,-22-22-16,1-21 0,0 43 15,21-43-15,-21 21 0,0 0 16,0 1-1</inkml:trace>
  <inkml:trace contextRef="#ctx0" brushRef="#br0" timeOffset="46668.56">4233 9398 0,'0'0'0,"0"-21"16,0 42-1,0 0-15,0 0 0,0 1 16,0 20-16,0 21 0,-21-20 15,0 105 1,21-106-16,0 1 0,-21 41 16,21-41-16,-21 20 15,21-42-15,0 0 0,0-42 32,0 0-17,0 0-15,0 0 0,42-43 16,-42 22-16,21 21 0,-21-22 15,0 1-15,0 21 0,42-43 16,-42 43-16,22 21 16,-22 21-16,21-21 15,-21 22-15,21 20 0,-21-21 16,21 106 0,21-21-1,-42-85-15,43 43 0,-22-43 16,0 0-16,21 0 15,-20-21-15,-1 21 0,42-21 16,-20 0-16,20-21 16,-21 0-16,1 0 0,-1 0 0,43-43 15,-64 22-15,42-22 16,-41 1-16,-1 20 0,0-62 16,-21 41-16,0 1 0,-21-86 15,-22 107-15,-20-64 16,-1 64-16,-84-43 15,106 85-15,-22 0 16,22 0-16,0 0 0,-43 43 16,64-1-16,21-21 15,0 127-15,63 0 16,-41-105 0,20-1-16,-21 0 0,43 22 15,-22-43-15,43 21 16,-64-42-16</inkml:trace>
  <inkml:trace contextRef="#ctx0" brushRef="#br0" timeOffset="46887.34">5270 9716 0,'0'21'0,"0"0"15,0 0-15,0 0 0,0 0 16,0 1-16,0-1 0,-21 0 15,21 0-15,0 0 0,0 0 0,0 22 16,0-22-16,0-42 47,0 0-31,0-1-16,0 1 0</inkml:trace>
  <inkml:trace contextRef="#ctx0" brushRef="#br0" timeOffset="47044.25">5313 9483 0,'0'-21'16,"0"42"-16,0-64 0,0 22 0,-21 0 0,-1 21 15,22 21 1,0 0 0,0 1-16,0-1 0,0 0 15,22 0-15,-1-21 16,-21 21-16,21 0 0,0-21 15</inkml:trace>
  <inkml:trace contextRef="#ctx0" brushRef="#br0" timeOffset="47461.03">5651 9673 0,'0'21'0,"0"-42"0,0 64 0,0-22 0,-21 0 15,21 0-15,0 0 16,0 0-16,0 22 0,0-22 15,0 0-15,0 0 16,0 0-16,-21-21 16,21 22-16,-21-22 15,0 0 1,21-22-16,0 1 16,0 0-16,0 0 0,0-21 15,0 20-15,0-20 0,63-64 16,-42 64-16,64-22 15,0 22-15,-22 0 16,-20 42-16,-1 0 16,43 42-16,-64 0 15,0-20-15,0 20 0,-21-21 16,0 85-16,0-85 16,0 21-16,-42 1 15,-1 20-15,43-42 16,-21-21-16,21 22 15,21-22 1,1-22-16,-1 1 16,0 0-16,0 0 0</inkml:trace>
  <inkml:trace contextRef="#ctx0" brushRef="#br0" timeOffset="47968.84">6667 9525 0,'0'-21'15,"0"42"-15,-21-42 0,0 0 16,0 21-16,0 0 0,-64 0 16,43 0-16,21 0 15,-43 42-15,43-21 0,0 0 16,-22 43-16,1 63 31,42-85-31,-21 22 0,21-43 0,0 0 16,0 0-1,0 0-15,21 1 0,21-22 16,-20 0-16,62-22 16,-63 1-16,64-21 15,-21-43 1,-43 64-16,0-21 0,-21-1 0,21-41 16,-21 41-16,21-41 15,-21 20-15,0 22 0,0-106 16,0 63-1,0 64-15,0-21 0,0 20 16,-21 65 0,21-22-16,-21 21 15,21 43-15,-21-43 16,0 106-16,21-105 16,0-1-16,0 64 0,0-64 15,0 64 1,0-64-16,0 1 0,0-22 15,21 21 1,0-42-16,0 0 16,0 0-16,0 0 0,1 0 0,20-42 15</inkml:trace>
  <inkml:trace contextRef="#ctx0" brushRef="#br0" timeOffset="48356.65">7027 9525 0,'0'0'0,"-21"0"15,0 0-15,0 0 16,0 0-16,-43 85 16,43-64-1,21 21-15,-21 1 0,21-1 16,-21 0-16,21 1 0,0-22 16,0 42-1,21-42-15,0-21 0,0 0 16,0 0-16,22 0 15,-22 0-15,63-42 16,-41 21-16,-22 0 0,21-22 16,22-41-1,-64 63-15,0-22 0,0-63 16,0 43 0,-21 42-16,-1 0 0,-41-1 15,42 22-15,-64 22 16,64-1-16,-21 21 15,20-21-15,1 0 0,21 43 16,0-1 0,21-63-1,1 0-15,-1 0 16</inkml:trace>
  <inkml:trace contextRef="#ctx0" brushRef="#br0" timeOffset="48902.32">7387 9440 0,'0'0'0,"0"22"16,0-1-1,0 0-15,0 0 0,-21 43 16,21-43-16,-21 21 0,21-21 16,0 0-16,0 22 0,0-1 15,0-21-15,0 0 16,21-42 15,0 0-31,-21 0 0,21 0 16,22-22-16,-22 22 0,0-42 15,0 42 1,21-22-16,-20 43 16,-22 21-16,0 1 15,0 20-15,0-21 16,0 0-16,0 43 15,0-43-15,0 64 16,0-64-16,0 0 0,21-21 16,0 0-16,42 21 15,-20-21-15,-22 0 0,64-63 16,-43 41-16,-21 1 16,0 0-16,0 0 0,1-21 0,-22-64 15,0-21 1,0 106-16,-43-43 15,22 43-15,-42 0 16,41 21 0,1 0-16,21 21 0,0 21 15,0-21 1,0 22-16,21-22 16,43 0-1,-22-21-15</inkml:trace>
  <inkml:trace contextRef="#ctx0" brushRef="#br0" timeOffset="49442.47">8509 9462 0,'0'0'0,"-21"0"0,0 0 0,-1 0 0,1 0 15,21 21 1,21-21-16,128 21 16,-44 0-1,-41-21-15,-1 0 16,64 21-16,-63-21 16,-22 0-16,85 0 15,-84 0-15,62 0 16,-62 0-16,41 0 15,-62 0-15,-1-21 16,-21-21 0,0 21-16,-64-22 15,22 43-15,-22-21 16,43 21-16,-63-42 16,20 42-1,64 21 16,21-21-31,0 21 16,1-21-16,-1 0 0,0 21 0,0-21 16,0 0-16,0 21 0,22-21 15,-22 22 1,-21-1-16,0 0 16,0 21-16,-21-21 15,-43 22-15,22-22 16,-85 42-16,85-41 15,-1-1-15,-41-21 16,62 0-16</inkml:trace>
  <inkml:trace contextRef="#ctx0" brushRef="#br1" timeOffset="73615.13">9842 4614 0,'0'0'0,"22"0"16,-1 0 0,0 0-1,-21-21-15,0 0 16,0 0-16,0 0 16,0 0-1,-21-1-15,0 22 16,-1 0-16,1 0 0,-21 0 15,21 0-15,-22 0 0,1 0 16,0 0-16,-43 0 0,43 22 16,-1-1-16,1 0 0,21 0 15,-21 0-15,-1 43 16,22-22-16,21 0 0,0 22 16,0-22-16,0 1 0,0 41 15,0-63-15,21 43 16,0-43-16,-21 0 0,43 0 15,-22-21-15,0 0 0,43 0 16,-43 0-16,42-42 16,-42 21-16,22 0 0,20-43 15,-20 22-15,20-43 16,-21 43-16,1 0 16,20-64-16,-20 63 0,-22 1 15,42-64-15,-42 43 16,22-85-16,-43 105 15,0-20-15,0 20 0,0 22 16,0 0 0,0 42-16,0 0 15,0 64 1,0-43-16,0 191 16,-21-190-16,21 20 15,0 1-15,-22-22 0,1 170 16,21-128-1,0-63-15,0 1 0,21 20 16,1-21-16,-1-21 0,21 0 16,-21 0-16,22-42 15,-22 21-15,0-1 16</inkml:trace>
  <inkml:trace contextRef="#ctx0" brushRef="#br1" timeOffset="74037.97">10393 4720 0,'-21'0'15,"-1"-42"1,22 21-16,0 0 16,22-1-16,20 1 15,0 0 1,-21 21-16,64-21 15,-43 21-15,1 0 16,20 42 0,-42-21-16,-21 1 0,22 41 15,-22-21-15,0 1 16,0-1-16,0-21 16,-22 43-16,1-43 15,21 0-15,-21-21 16,21-21-1,0 0-15,0 0 0,0-1 16,0-20-16,0 0 16,0 21-16,42-64 15,-20 43 1,-1 20-16,-21 1 0,42-21 16,-21 42-16,0-21 0,43 0 15,-43 21-15,0-22 16,0 22-16</inkml:trace>
  <inkml:trace contextRef="#ctx0" brushRef="#br1" timeOffset="74223.87">11134 4551 0,'0'21'0,"0"-42"0,0 63 0,0-21 16,0 1-16,0-1 0,0 0 0,0 64 16,0-64-16,-22 21 15,22-21-15,0 0 16,-21 22-16,21-22 15,0 0 1,0-42 0,0 0-1,0 0-15,0-1 0</inkml:trace>
  <inkml:trace contextRef="#ctx0" brushRef="#br1" timeOffset="74403.77">11112 4424 0,'0'-21'0,"0"0"0,-21 21 16,0 0 0,21 21 15,0 0-15,21 0-1,0-21 1</inkml:trace>
  <inkml:trace contextRef="#ctx0" brushRef="#br1" timeOffset="74732.58">11345 4551 0,'0'21'31,"0"0"-15,21 0-16,-21 1 0,0-1 16,0 0-16,22 0 0,-1 21 15,-21 1-15,0-22 0,0 42 16,0-41-16,0 41 16,0-42-16,0 0 15,0 22-15,21-64 47,-21-1-47,21 1 0,-21 0 16,0 0-16,21-21 0,0 20 15,-21-20-15,22 0 0,-1 21 0</inkml:trace>
  <inkml:trace contextRef="#ctx0" brushRef="#br1" timeOffset="74931.46">11684 4530 0,'0'0'0,"0"21"15,-21 0-15,0 0 16,-1 0-16,1 1 0,21-1 0,-21 21 16,0-21-16,0 22 0,-22 20 15,22-42-15,0 64 16,21-64-16,0 0 16,-21 0-16,42-21 31,0 0-31,0-21 0,1 0 15,-1 0-15</inkml:trace>
  <inkml:trace contextRef="#ctx0" brushRef="#br1" timeOffset="75315.24">11726 4741 0,'0'0'0,"0"22"15,-21-22-15,21 21 0,0 0 16,21-21 0,0 0-16,22-21 15,-22 21-15,0-21 16,43-22-16,-43 43 0,21-42 16,-21 21-16,0 0 0,1-22 15,-1 22 1,-42 21-1,-1 0-15,1 0 0,-21 0 0,0 42 16,20-20 0,1 20-16,-42 21 0,63-41 15,-21 20-15,-1 21 16,1-20-16,21 41 16,0-62-16,21 20 15,1-42-15,-1 0 16,21 0-16,85-42 15,-21-1 1</inkml:trace>
  <inkml:trace contextRef="#ctx0" brushRef="#br1" timeOffset="75696.05">12255 4614 0,'-21'0'0,"42"0"0,-42-21 16,21 0-1,21 21-15,1 0 16,-1 0-16,0 0 0,0 0 16,43 21-16,-43 0 15,0 1-15,-21-1 0,21 0 16,43 64 0,-64-64-16,0 21 0,0 22 15,0-43-15,0 63 16,0-62-16,-22-1 15,22 0-15,-21-21 0,0 0 16,0 0 0,21-21-16,0 0 0,0-22 15,0 22-15,0 0 16,0 0-16,21-22 0,-21 22 0,21-42 16,0 20-16,-21 22 0,22-21 15,-1 21 1,21-22-16,-21 22 15,0 0-15,43 0 16,-43 21-16</inkml:trace>
  <inkml:trace contextRef="#ctx0" brushRef="#br1" timeOffset="75980.88">12996 4932 0,'0'0'15,"0"21"-15,-21 0 0,21 0 0,0 1 16,21-22 0,0 0-16,1 0 0,20-22 15,-21 1-15,21-21 16,-20-22 0,-22 43-16,0 0 15,-22 21-15,1 0 16,0 0-16,0 0 0,0 0 15,-22 21 1,22 22-16,21-22 16</inkml:trace>
  <inkml:trace contextRef="#ctx0" brushRef="#br1" timeOffset="76546.97">13737 4636 0,'0'0'15,"0"-22"16,21 22-15,0-21-16,1 0 0,-1 0 16,0 0-16,0 21 0,0-21 0,0-1 15,-21-20-15,0 21 16,0 0-16,0-22 16,-21 43-16,-42 0 15,20 22-15,-20 20 16,42-21-16,-64 64 15,64-64-15,0 0 0,21 21 16,21 43 0,0-64-16,0 0 15,43 22-15,-22-1 0,0 0 16,1-20-16,-22-1 16,0 21-16,-21 0 15,0-20-15,0 20 0,-21-21 16,-21 0-16,-1 0 0,22-21 15,-106 22-15,85-22 16,-22 0 0,-63-43-16,106 22 15,0-42 1,21 41-16,0-41 16,63-1-1,43 43 1,-85 21-16,22 0 0</inkml:trace>
  <inkml:trace contextRef="#ctx0" brushRef="#br1" timeOffset="77340.03">14160 4699 0,'22'0'16,"-44"0"-16,22 21 31,0 0-31,0 1 0,0-1 0,0 0 15,-21 0-15,21 21 16,-21 43-16,0-43 16,21-20-16,0 20 15,0-21-15,0 0 0,0 0 0,0 1 16,21-22 0,0-22-1,64-41 1,-64 42-16,43-64 15,-43 43-15,0 21 0,0-22 16,0 22-16,0 0 0,-21-21 16,22 42-16,-22 21 15,0 0 1,0 0-16,0 0 0,0 22 0,-22-1 16,22 0-16,0 22 15,0-43-15,0 0 16,0 21-16,0-20 0,22-22 15,20 21-15,-21-21 0,0 0 16,64 0 0,0-64-16,-43 43 15,-21 0-15,0 0 16,22 0-16,-22-22 0,21-20 16,-42 20-16,0 1 0,0-43 15,0 43 1,-21 63-1,21 0 1,-21 1-16,21 20 0,-21-21 16,21 21-16,0-20 0,0-1 0,0 42 15,0-42-15,0 22 16,21-22-16,0-21 16,21 0-16,-21 0 0,43-21 15,-43 0 1,21-1-16,-20 1 15,-1-21-15,21 0 0,-21-1 16,0 22-16,-21 0 0,0 0 16,22 0-16,-22 42 31,-22 0-31,1 21 0,21-21 16,0 1-16,-21 20 0,0 21 15,0-41-15,21 41 16,0-42-16,21-21 31,-21-21-31,21 21 0,-21-21 16,21 0-16,-21 0 0</inkml:trace>
  <inkml:trace contextRef="#ctx0" brushRef="#br1" timeOffset="77492.46">15219 4636 0,'-21'-22'16,"42"44"-16,-64-65 0,22 43 15,0 0 1,0 0-16,21 21 31,21-21-15,0 0-16</inkml:trace>
  <inkml:trace contextRef="#ctx0" brushRef="#br1" timeOffset="77784.28">15684 4487 0,'0'22'31,"-21"-1"-15,21 0-16,-21 0 0,0 0 15,21 22-15,-42 20 0,20-42 16,1 64-16,0-64 16,0 21-16,0 22 0,-22-1 15,43-20 1,0-22-16,0 0 16,64-21-1,-43-21-15,0 0 0,0 0 16</inkml:trace>
  <inkml:trace contextRef="#ctx0" brushRef="#br1" timeOffset="77967.17">15367 4763 0,'0'0'16,"-21"0"-16,42 0 31,0 0-31,21 0 0,-20 0 0,-1 0 15,21 0-15,0 0 0,-20 0 16,20-22-16,21 22 0,-20-21 16,41 0-16</inkml:trace>
  <inkml:trace contextRef="#ctx0" brushRef="#br1" timeOffset="78639.83">16002 4636 0,'-21'0'31,"0"21"-15,-1-21-16,22 21 0,0 0 16,0 0-16,-21 0 0,0 1 0,0 20 15,21-21-15,0 21 0,0-20 16,-21-1-16,21 0 16,0 21-16,0-21 0,0 1 0,42-1 15,0-21 1,-20 0-16,-1 0 15,21 0-15,64-43 0,-64 22 16,1 0-16,-1 0 16,0 0-16,64-85 15,-85 64-15,0-64 16,-21 42 0,0 22-16,0 0 0,0 20 0,0-20 15,-21 42 1,21 21-16,0 0 15,-21 1-15,21-1 0,-42 63 16,42 1 0,-21-43-16,-1 43 15,22-43-15,-21 1 16,21-1-16,-21 0 16,21-20-16,-21-22 31,21-22-16,0-20-15,0 21 16,0 0-16,21 0 0,0-22 16,43-41-1,-22 62-15,43-41 16,-64 42-16,64 0 16,-1 21-1,-63 21-15,1 0 0,-1 0 16,-21 0-16,0 0 0,0 1 0,0 41 15,-21 22 1,-1-64-16,-20 0 16,0 0-1,42-42 17,0 0-32,21 0 0,0 0 15</inkml:trace>
  <inkml:trace contextRef="#ctx0" brushRef="#br1" timeOffset="78913.67">17103 4360 0,'21'0'46,"0"0"-46,0 0 0,0 0 16,22 0-16,-22 0 0,21 0 0,43 0 16,-64 0-16,21 0 15,1 0-15,-1 0 0,-21 0 0,43 0 16,-22 0-16,-21 0 0,0 0 31,-42 0-15,0 0-16</inkml:trace>
  <inkml:trace contextRef="#ctx0" brushRef="#br1" timeOffset="79180.52">17378 4382 0,'0'0'0,"-21"21"0,-1 0 15,1 0 1,21 0-16,-21 0 0,-21 43 15,42-43-15,-21 0 0,21 22 16,-22-22-16,-20 106 16,21-106-16,0 85 15,0-85-15,-1 42 16,22-41-16,0 20 16,0-63 15,22 21-31,-1-21 0,0-1 15,21 1-15,-21 0 0</inkml:trace>
  <inkml:trace contextRef="#ctx0" brushRef="#br1" timeOffset="79572.3">17589 4657 0,'-42'0'16,"21"0"-1,0 42 1,21-21-16,-21 0 0,-1 43 16,1-1-1,21-41-15,0 62 16,0-63 0,21-21-1,22 0-15,-22 0 0,64-21 16,-1-21-1,-63 21 1,1-64 0,-1 0-16,-21 64 15,0 0-15,-21-21 0,-1 42 16,22-21-16,-42 21 16,21 0-16,-21 0 15,20 0-15,1 0 0,-21 42 16,42-21-16,21-21 31</inkml:trace>
  <inkml:trace contextRef="#ctx0" brushRef="#br1" timeOffset="79853.14">18119 4403 0,'0'0'0,"0"-21"0,0-1 16,-22 22 0,1 22-1,0-1-15,21 21 16,0-21-16,-21 0 0,0 43 16,0-22-16,-1-21 0,1 22 15,21-1-15,-21-21 0,-21 85 16,42-21-1,0-64-15,0 42 16,63-63 0,-42 0-16,22-21 15,-22 21-15</inkml:trace>
  <inkml:trace contextRef="#ctx0" brushRef="#br1" timeOffset="80172.95">18394 4382 0,'21'0'0,"21"0"31,-21 0-31,1 0 0,-1 21 0,-21 0 16,21 0-16,0-21 0,0 42 15,-21-20-15,21 41 16,-21-42-16,0 85 15,-63-21 1,42-64-16,0 21 0,-43 22 16,1-22-1,20-21-15,-20 0 16,42-21-16,-1 22 16,22-44 15,22 1-31,-1 0 0,0 0 15,21 21-15</inkml:trace>
  <inkml:trace contextRef="#ctx0" brushRef="#br1" timeOffset="80431.81">18690 4784 0,'0'21'0,"21"-21"16,0 0-1,1 0 1,-22-21 15,-22 21-15,1 0 0,0 0-1,0 21-15,0-21 16</inkml:trace>
  <inkml:trace contextRef="#ctx0" brushRef="#br1" timeOffset="81332.28">19219 4509 0,'0'0'31,"0"21"-31,-21 0 16,21 0-16,0 0 0,0 0 15,0 22-15,-42 20 16,42-42-16,-21 22 0,-1 20 15,22-42-15,-21 1 0,0 41 16,0-63 0,21-21 15,0 0-31,0 0 0,0-1 16,0 1-16,0 0 0,21 0 0,0-21 15,0 20-15,-21-20 0,22 21 16,41-43-16,-42 43 15,0-21-15,64 0 0,-64 42 16,22 0-16,-1 0 0,-21 0 16,64 42-16,-64-21 15,0 0-15,-21 43 16,0-22-16,0 0 0,0 22 16,0-22-16,-21 43 15,21-64-15,0 0 16,0 0-16,21-21 31,0-21-31,0 0 0,1 0 16,-22 0-16</inkml:trace>
  <inkml:trace contextRef="#ctx0" brushRef="#br1" timeOffset="81686.09">19727 4678 0,'21'0'47,"1"0"-31,-1 0-16,21 0 0,-21-21 15,0 21-15,22-21 0,-22-1 16,0 1-16,0 21 16,-21-21-16,0 0 0,0 0 15,0 0 1,-21 21-16,0 0 0,-21 0 15,-1 0-15,22 21 0,-42 21 16,41-21-16,-41 43 16,42-22-16,21-21 0,0 43 15,0-43-15,0 21 0,0-21 16,0 1-16,0-1 0,21 0 16,0-21-16,0 21 0,0-21 0,22 0 15,-22 0-15,85-21 31,-22-43-31,-62 43 16</inkml:trace>
  <inkml:trace contextRef="#ctx0" brushRef="#br1" timeOffset="82202.78">20256 4614 0,'0'-21'0,"0"42"0,0-63 16,0 63 15,-21 0-31,0 1 0,21-1 15,0 21-15,-21-21 0,0 22 0,0 20 16,-1-42-16,22 22 16,0-1-16,-21-21 0,21 0 15,21-42 17,-21 0-32,22 0 15,-1 21-15,0-43 0,0 22 16,0 0-16,0 0 0,22-43 15,-22 43-15,21-21 0,-21 42 16,1 0 0,-22 21-16,0 0 0,0 22 15,0-22-15,0 0 16,0 21-16,0-21 0,0 22 16,0-1-16,21-42 0,0 42 15,0-20-15,0-22 0,0 0 16,22 0-16,41 0 15,-41-22-15,-1 1 0,22 0 16,-43-21-16,0 21 0,21-43 16,-42 22-16,21 21 0,-21-64 15,0 43-15,-21-43 16,-21 21-16,21 22 16,0 42-16,-1 0 0,1 0 15,0 0-15,0 42 16,21-20-1,0 20-15,21-21 16,21 0-16,-20-21 16</inkml:trace>
  <inkml:trace contextRef="#ctx0" brushRef="#br1" timeOffset="82786.46">21336 4487 0,'0'0'16,"0"-21"-16,-21 21 15,0 0-15,-1 21 0,1 1 16,0-1-16,0 0 0,0 21 16,0 1-16,-22 41 15,43-41-15,-42 62 16,42-83-16,0 20 16,-21-21-16,21 0 0,0 0 15,21-21 1,0 0-1,21-63-15,22-22 16,-64 43 0,42 0-1,-42 20-15,0 1 0,43 0 16,-43 42 0,0 0-1,0 1-15,0-1 0,0 42 16,0-42-16,0 22 15,0-22-15,21 0 0,21 21 16,-21-42-16,43 0 16,-22 0-16,106-42 15,-105 21-15,41-21 16,-41 20-16,-1-20 16,43-21-16,-64 20 0,0-126 15,-21 0 1,-21 126-1,-64-63-15,64 64 16,-21 42-16,-1 0 0,22 0 16,-85 64-16,85-22 15,0-21-15,0 21 16,0 1-16,21-1 0,0 64 16,42-21-1,-21-64-15,21 0 16,1-21-16</inkml:trace>
  <inkml:trace contextRef="#ctx0" brushRef="#br1" timeOffset="83000.34">22119 4657 0,'0'0'0,"-21"0"0,0 21 16,0-21-16,-1 21 15,22 21-15,-21-20 0,0-1 16,21 21-16,0-21 15,0 0-15,0 1 0,0-1 16,0-42 15,0-1-15,0 1-16,0 0 16</inkml:trace>
  <inkml:trace contextRef="#ctx0" brushRef="#br1" timeOffset="83152.25">22119 4466 0,'0'-21'0,"0"42"0,0-63 16,0 21-16,0 0 0,-21 21 16,0 0-16,0 21 15,21 0-15,0 0 16,0 0-16,0 0 16,0 1-16,21 20 15,0-42-15,-21 21 0</inkml:trace>
  <inkml:trace contextRef="#ctx0" brushRef="#br1" timeOffset="83560">22267 4636 0,'0'0'16,"0"21"-16,0 0 0,-21 21 16,0-21-16,21 1 15,-21-1-15,21 0 0,0 0 0,0 21 16,0-20-16,0-1 15,-21 0-15,-1-21 32,22-21-17,0 0-15,0-1 0,0 1 16,0 0-16,0 0 16,22-21-16,-1 20 0,0-20 0,0 21 15,21-43-15,1 43 0,-22 0 16,21 0-16,1 21 15,-22 0-15,42 0 0,-42 0 0,1 21 16,-22 21-16,0-20 16,0 62-1,0-63-15,-22 64 16,1-64-16,-21 22 16,21-22-16,0-21 0,21 21 15,0-42 16,21 21-31,0-21 16</inkml:trace>
  <inkml:trace contextRef="#ctx0" brushRef="#br1" timeOffset="84046.74">22881 4572 0,'0'0'15,"-21"0"1,0 0-1,0 0-15,-1 21 0,1-21 0,0 21 0,0 1 16,-21 20-16,20-21 16,-20 21-16,21 1 15,21-22-15,0 42 16,0 1 0,0-43-16,42-21 15,-21 21-15,1-21 0,20 0 16,-21 0-16,21 0 0,1-42 15,-1 21-15,-21 0 0,43-43 16,-22 43-16,0-64 16,1 43-16,-22 0 0,42-107 15,-63 107-15,0-21 16,22 41-16,-22-20 0,0 21 0,0-21 16,0 20-16,-22 22 31,1 22-31,-21 20 0,42 0 15,-21-21-15,0 22 0,-1-1 16,-41 64 0,21 0-1,20-64-15,1 64 0,21-85 16,0 0-16,0 22 16,0-22-16,43-21 15,-22 0-15,63 0 16,-41 0-16,-22 0 0</inkml:trace>
  <inkml:trace contextRef="#ctx0" brushRef="#br1" timeOffset="84428.52">23410 4699 0,'0'-21'0,"0"42"0,0-63 16,-21 42 0,0 0-1,0 21-15,0 0 16,-1 21-16,1-20 15,21 20-15,0-21 16,0 0-16,0 22 0,0-22 16,0 0-16,0 0 15,64-21 1,-22 0-16,-21 0 16,0 0-16,22-42 15,-1 42-15,-21-21 0,43-64 16,-43 64-16,-21-22 15,0 22-15,0-21 0,0-22 16,-21 43 0,0 21-16,-1 0 0,1 0 0,-21 21 15,21 1-15,-43 20 16,64-21 0,-21 0-16,21 0 0,0 22 15,21-43 16,0 0-31</inkml:trace>
  <inkml:trace contextRef="#ctx0" brushRef="#br1" timeOffset="85008.18">23770 4636 0,'0'0'0,"21"0"0,-21-22 15,0 44 16,0-1-31,0 0 16,-21 0-16,21 0 0,-21 0 16,21 1-16,0-1 0,0 0 0,-21 0 15,21 0-15,0 0 0,0 1 16,0-1-16,21-21 47,0 0-47,0-21 0,-21-1 15,43-20-15,-22 21 16,21-21-16,-21 20 16,22 22-16,-22-42 0,0 42 15,0 0-15,-21 21 32,0 0-32,0 1 0,0-1 15,0 21 1,0-21-16,0 0 0,0 1 15,21-22 1,0 0-16,1 0 0,-1 0 0,0 0 16,0 0-16,0-22 0,0 22 15,1-21-15,-1 0 16,-21 0-16,0-64 16,0 64-16,0 0 15,0-21-15,0 20 0,0 1 16,-21 21 15,-1 0-31,1 0 16,21 21-16,0 1 15,-21-22 17</inkml:trace>
  <inkml:trace contextRef="#ctx0" brushRef="#br1" timeOffset="85205.07">24088 4890 0,'0'0'0,"-22"21"31,1-21-31</inkml:trace>
  <inkml:trace contextRef="#ctx0" brushRef="#br1" timeOffset="88607.13">13208 5461 0,'21'0'0,"-42"0"16,0 0-1,0 0-15,-1 0 0,1 0 0,-21 21 16,-22 22 0,22-1-16,-43 64 0,64-64 0,-21 22 15,-22 63 1,22-43-16,-43 128 16,64-149-16,-42 213 15,63-171 1,0-62-16,21-1 0,21 22 15,-21-43-15,22 0 0,-1-21 0,0 0 16,22 0-16,105-21 16,-105 0-16,105-64 15,-105 64-15,-22-22 0</inkml:trace>
  <inkml:trace contextRef="#ctx0" brushRef="#br1" timeOffset="89195.78">13652 6075 0,'0'-42'0,"0"84"0,0-106 16,0 43-16,0 0 0,0 0 16,0 42-1,0 0-15,0 0 16,0 22-16,0-22 0,0 42 16,-21-20-16,21-1 15,-21 0-15,21-20 0,-21 83 16,0-62-16,0-1 15,21-21-15,0 0 0,0-42 32,0 0-32,0 0 0,21 0 15,-21 0-15,21-22 0,0 22 0,0-21 16,-21 21-16,21-22 0,22-20 16,-43 42-16,21-1 15,0 1-15,0 21 0,0 0 16,1 21-1,-1 1-15,0-1 0,21 63 16,-42-62-16,0-1 16,43 42-1,-43-20-15,42-1 0,-21-21 0,0-21 16,0 0-16,22 0 16,-1 0-16,22 0 15,-22-21-15,0 0 0,85-64 16,-21-21-1,-85 85-15,0-64 16,-21 43-16,0 0 0,0-1 0,-21-41 16,-63-22-1,62 85-15,-62 0 16,63 21-16,-43 0 16,43 42-16,0-21 0,-43 64 15,64-43-15,0 0 16,0 1-1,0-22-15,43 21 0,-1-21 16,-21 1-16</inkml:trace>
  <inkml:trace contextRef="#ctx0" brushRef="#br1" timeOffset="89413.66">14795 6138 0,'0'43'31,"0"-22"-31,0 0 16,0 0-16,0 0 0,0 1 16,-21-1-16,21 0 15,-21 0-15,21 0 0,0-42 47,0 0-47,0 0 0,0 0 16,0-1-16</inkml:trace>
  <inkml:trace contextRef="#ctx0" brushRef="#br1" timeOffset="89568.57">14838 5906 0,'0'0'32,"0"21"-17,0 0 1,0 0-16,21-21 0,0 21 15,0-21-15,0 0 16</inkml:trace>
  <inkml:trace contextRef="#ctx0" brushRef="#br1" timeOffset="89972.34">15240 6075 0,'0'21'0,"0"-42"0,-21 63 16,21-21-1,-21 1-15,-1-1 0,22 0 16,-21-21-16,21 42 0,-21-21 16,0 1-16,0-1 15,21 0-15,-21-21 16,-1 0 0,22-21-1,0 0-15,0-1 0,0 1 16,0 0-16,0-21 0,22 21 15,-1-1-15,0 1 0,42-42 16,-41 42-16,20-1 0,21 22 16,43 0-1,-63 0-15,-22 22 0,42-1 16,-63 0-16,21 21 16,-21 1-16,0-22 0,0 0 15,0 21-15,0-21 0,-21 1 16,0-1-16,21 0 0,0 0 15,-21-21-15,21-21 32,21 21-32,0-21 15,0 0-15</inkml:trace>
  <inkml:trace contextRef="#ctx0" brushRef="#br1" timeOffset="90453.07">16087 6011 0,'0'-21'16,"-43"0"0,22 21-16,0 0 0,-21 0 15,-1 0-15,1 0 16,21 21-16,-22 0 0,1 22 16,0-22-16,21 21 0,-1-21 15,-20 43-15,21-43 16,21 21-16,0-20 0,0 20 15,0-21-15,0 21 0,21-42 16,43 22-16,-43-22 16,85-22-16,-85 1 15,21 0-15,43 0 0,-64-21 16,42-1-16,-20 22 16,-22-21-16,42-64 15,-41 64-15,-1-43 16,-21 43-16,0-1 0,0-41 15,0 41-15,0 1 0,0 0 16,0 20-16,-21 44 16,21-1-16,-43 42 15,43-20-15,-21-1 0,21 43 16,-21-22-16,-21 43 16,42-64-16,-22 43 15,22-64 1,0 21-16,0-20 0,22-1 15,-1-21 1,0 0-16,0 0 0,0-21 16</inkml:trace>
  <inkml:trace contextRef="#ctx0" brushRef="#br1" timeOffset="90823.85">16700 5990 0,'0'21'15,"-21"1"1,0-1-16,-42 42 16,41-42-16,1 1 0,0-1 0,0 21 15,0-21-15,21 0 0,-21 43 16,21-43-16,0 21 0,0 1 16,42-43-1,-21 0-15,21 0 0,43-21 16,-43-1-1,22-41-15,-43 42 0,21 0 16,1-22-16,-43 22 16,0-64-16,0 43 15,0 0-15,-21 21 16,-1 21-16,-20-22 16,21 22-16,-21 0 0,-22 22 15,43-1-15,-64 21 16,85-21-16,-21 22 15,21-22 1</inkml:trace>
  <inkml:trace contextRef="#ctx0" brushRef="#br1" timeOffset="91312.57">16976 5990 0,'0'-21'0,"42"42"31,-42 0-31,0 1 0,0-1 16,0 0-16,0 0 15,-21 64-15,21-64 16,0 21 0,0-21-16,21-42 31,0 0-31,0 21 0,0-21 15,1 0-15,-1 0 0,21-22 16,-21 22-16,22 0 16,-43 42-1,0 0 1,21 0-16,-21 1 0,21 41 16,-21-42-16,0 0 0,0 1 15,21-22-15,0 21 16,22-21-16,-22 0 15,0 0-15,21 0 0,-21-21 16,1-1-16,-1 22 0,-21-21 16,21-42-16,-21 42 15,0-64 1,0 43-16,-21 20 16,0 1-16,-1 0 15,1 21-15,0 0 16,0 0-1</inkml:trace>
  <inkml:trace contextRef="#ctx0" brushRef="#br1" timeOffset="91584.42">17674 5567 0,'-21'0'0,"42"0"0,-21 0 31,42 0-31,-20 0 16,20 0-16,0 0 0,-21 0 16,22 0-16,41-21 15,-41 21-15,-1 0 0,43 0 16,-1 0-1,-105 0 17,0 0-32,0 21 0</inkml:trace>
  <inkml:trace contextRef="#ctx0" brushRef="#br1" timeOffset="91820.28">17928 5652 0,'0'21'0,"0"-42"0,-21 63 0,21-21 15,-21 21-15,21-20 0,-64 126 16,64-106 0,-21-21-16,-21 64 0,21-64 15,-1 21-15,22-20 0,-21 20 16,21-21-16,-21 21 16,21 1-1,21-43-15,0 0 16,1 0-16,41-21 15,-42-1-15,43-20 16,-43 21-16</inkml:trace>
  <inkml:trace contextRef="#ctx0" brushRef="#br1" timeOffset="92344.98">18119 6033 0,'0'-22'16,"-85"107"-16,170-148 0,-85 20 0,0 64 31,0 1-31,0-1 16,0 0-16,-22 0 0,22 0 15,-21 22-15,0-22 16,21 21-16,0-21 0,0 0 16,0 1-16,21-1 15,0-21-15,22 0 0,-22 0 16,42 0 0,-41-21-16,20 21 0,21-43 0,-41 22 15,20 21-15,0-42 16,-21 21-16,1-1 0,-1 1 15,-21 0-15,0-21 0,21-1 16,-21 22-16,0 0 0,-21 21 31,21 21-15,-21-21-16,21 21 0,-22 1 0,22-1 16,-21 0-16,0 21 15,21-21-15,0 1 16,-21 20-16,21-21 0,-21 21 15,0 64-15,21 0 16,-22-64-16,1 22 16,21-22-16,-63 128 15,-1-22-15,43-106 16,-21 0-16,-1 43 16,1-43-16,-21 1 15,-1-1-15,-42-42 16,64 0-16,-43-63 15,43 41-15,21-20 0,0 21 16,21-21-16,0-64 16,0 63-16,21 1 0,21-21 0</inkml:trace>
  <inkml:trace contextRef="#ctx0" brushRef="#br1" timeOffset="92635.81">18775 5948 0,'0'21'31,"-21"0"-15,-1 22-16,22 20 16,0-21-16,-42 107 15,42-107-15,-21 21 0,21 1 16,-21 21-16,0-22 0,-22 64 15,22-85-15,21 22 0,-42 21 16,21-43-16,-1 0 0,1 1 0,0-22 16,21 0-16,-21 0 15,21-42 1,0 0-16,21 0 16,0-1-16,0-20 0</inkml:trace>
  <inkml:trace contextRef="#ctx0" brushRef="#br1" timeOffset="92913.65">18627 6138 0,'0'-21'0,"0"42"0,0-84 0,21 42 15,0-22-15,0 22 0,0 0 16,0 0-16,43-21 0,-43 20 16,0 1-16,22 21 0,20 0 15,-42 0-15,22 21 16,-22 1-16,0 62 15,-21-63-15,0 64 16,-21-64-16,0 0 0,-1 1 16,-20-22-16,21 21 0,-43 0 15,22-21-15,21 21 0,-21-21 16,63 0 15,0-21-31,0 21 0,0-21 16,22 0-16</inkml:trace>
  <inkml:trace contextRef="#ctx0" brushRef="#br1" timeOffset="93245.46">19113 6096 0,'0'0'0,"22"0"16,20 0-1,-21 0-15,21 0 16,1 0-16,-22 0 0,21-21 15,1 0-15,-1 21 0,64-64 16,-85 43-16,42-21 16,-63-43-1,0 64-15,-84 21 16,63 0-16,-64 21 16,43 0-16,20 0 0,-83 85 15,83-85 1,-20 43-16,21-43 0,21 43 15,0-43-15,0 0 16,21 42-16,0-63 16,43 22-16,-22-22 15,22 0-15,-43 0 16,63-22-16</inkml:trace>
  <inkml:trace contextRef="#ctx0" brushRef="#br1" timeOffset="93515.31">20002 5990 0,'-21'21'31,"21"1"-31,-21-1 16,0 0-16,21 0 0,0 0 16,21-21 15,0 0-31,0 0 0,-21-21 15,22 21 1,-22-21-16,0 0 0,0 0 16,0-1-16,-22 22 15,1 0 1,0 0-16,0-21 16</inkml:trace>
  <inkml:trace contextRef="#ctx0" brushRef="#br1" timeOffset="93936.07">20510 5630 0,'0'-21'32,"0"42"-32,43-42 15,-22 21-15,21-21 0,1 21 0,62 0 16,107-42 0,-64 42-1,-127 0-15,22 0 16,-64 0-1,-1 0 1</inkml:trace>
  <inkml:trace contextRef="#ctx0" brushRef="#br1" timeOffset="94164.98">20934 5567 0,'0'21'0,"0"-42"0,-21 63 0,21 1 16,0-22-16,0 42 15,0-20-15,-22 41 16,1-41-16,21-1 0,-21 21 16,0-41-16,-21 62 15,20-41-15,1-1 16,0-42 0,42 0-1,0 0-15,1 0 0,-1 0 0,42-42 16,-42 20-16</inkml:trace>
  <inkml:trace contextRef="#ctx0" brushRef="#br1" timeOffset="94599.73">21378 5694 0,'0'0'0,"21"-21"0,-21 0 0,0 42 16,0 0-1,-21 0-15,0 0 0,0 0 16,0 22-16,0-22 0,-1 64 15,1-64-15,-21 42 16,42-42-16,0 1 0,-42 20 16,42-21-16,0 0 0,-22 0 15,22-42 17,0 0-17,22 0-15,-1 0 0,-21-22 16,42-20-16,-21 21 15,0 20-15,1-20 0,-1 0 0,0-1 16,85-62-16,-85 83 16,42 1-16,-41 21 15,20 0-15,-21 21 0,0 1 16,-21 20-16,43 64 16,-43-64-16,0 43 15,0-64-15,0 64 16,0-64-16,0 0 0,0 21 15,0-21-15,-22-21 16,1 0 0,0 0-16,0 0 0,0 0 15,0 0-15</inkml:trace>
  <inkml:trace contextRef="#ctx0" brushRef="#br1" timeOffset="94764.63">21188 6011 0,'42'-21'31,"-21"21"-31,0 0 0,1-21 16,83 0-1,-62 21-15,-1-21 0,22 0 0,41-1 16,-20 1-16,21-21 16,-21 0-16</inkml:trace>
  <inkml:trace contextRef="#ctx0" brushRef="#br1" timeOffset="94979.51">22119 5567 0,'-21'42'16,"42"-84"-16,-21 63 16,0 0-16,-21 0 0,0 43 15,0-22-15,-1-21 0,1 64 16,0-43-16,0 22 16,0-43-16,21 0 0,-21 22 15,-1-22 1,22 0-16,0 0 0,22-21 31,-1 0-31,0 0 0,0-21 16,-21 0-16,21 0 0,-21-1 15,21-20-15</inkml:trace>
  <inkml:trace contextRef="#ctx0" brushRef="#br1" timeOffset="95419.78">22077 5715 0,'0'-42'0,"0"21"0,-21 190 0,42-275 0,-21 21 0,21 64 16,-21 0-16,0 0 0,0 0 15,21 21-15,-21-21 16,21 21-16,0 0 0,22 0 16,-22 0-16,42 0 15,-41 0-15,20 63 16,-42-42-16,21 22 16,-21-1-16,0-21 0,0 21 15,-21-20-15,0-1 0,-22 21 16,22-21-16,0 0 15,-21-21-15,21 22 0,-1-22 16,1 0 0,21-22-1,21 1 1,1 21-16,-1 0 0,0 0 16,0 0-16,0-21 0,0 21 15,1 0-15,20 0 0,21 42 16,-41-42-16,20 64 15,-42-43-15,0 21 16,0-20-16,0-1 0,-64 21 16,-20 0-1,-1-20 1,64-22-16,0 0 0,-22 0 16,22 0-1,21-22 1,0 1-16,21 0 0,1 0 15</inkml:trace>
  <inkml:trace contextRef="#ctx0" brushRef="#br1" timeOffset="95728.6">23029 5292 0,'0'0'0,"21"0"0,1 0 15,-1 0-15,0 0 16,0 21-16,0 0 0,22 0 16,-22 0-16,21 22 0,64 84 15,-85-85-15,64 64 16,-64-43-16,0-20 0,0 63 16,-21-64-16,0 21 15,-21-20-15,0-22 0,-43 42 16,22-41-16,0-1 15,-43 0-15,43 0 0,-1-21 16,-41 42-16,-22-42 16</inkml:trace>
  <inkml:trace contextRef="#ctx0" brushRef="#br1" timeOffset="95908.5">23410 6435 0,'0'0'16,"0"21"-16,-21-21 31,0 0-15,0 0-1,0-21 1,-1 21-16</inkml:trace>
  <inkml:trace contextRef="#ctx0" brushRef="#br1" timeOffset="97195.38">10626 9229 0,'0'0'0,"0"-21"0,0-1 16,21 1-16,-21-21 16,0 21-16,0 0 15,0-22-15,0 22 16,0-21-16,0 21 16,-21-1-16,-22 1 0,22 21 15,0 0 1,0 0-16,0 0 0,-43 43 15,43-22-15,0 0 0,-64 85 16,64-64-16,-21 43 16,42-43-16,0-21 0,0 85 15,42-21 1,21-64 0,-41-21-16,-1 0 0,42 0 15,-20 0-15,-22-21 0,85-43 16,-64 43-1,21-42-15,-20 41 0,-22 1 16,42-42-16,-41 20 16,-22 1-16,21-43 0,-21 43 15,0-64-15,0 43 0,0 20 16,0-41-16,0 41 16,0 1-16,-21-21 15,21 41-15,0 1 0,0-21 16,0 63-1,0 0-15,0 22 0,0 41 16,0 107 0,0-128-16,0 1 0,-22-1 15,22-20-15,0 20 0,-21 43 16,21-64-16,0-21 0,0 22 16,0-22-16,21-42 46,-21 0-46,22 21 16,-1-22-16,-21 1 0</inkml:trace>
  <inkml:trace contextRef="#ctx0" brushRef="#br1" timeOffset="97645.15">11197 9081 0,'-42'-43'31,"42"22"-31,0 0 16,0 0-16,0 0 0,0-1 0,21 1 16,0 0-16,0 0 0,64 0 15,-64 21-15,64 21 16,-43 0-1,0 43-15,-20-43 16,20 85-16,-42-85 0,0 21 16,0 22-16,0-43 15,0 0-15,0 0 0,0 0 0,0 0 16,-21-21-16,21-21 31,0 0-15,0 0-16,0-21 15,0 20-15,0 1 0,0-42 16,0 42-16,0-22 0,42 1 16,-42 21-16,42-43 15,-20 64-15,20-21 16,0 0 0,-21 0-16</inkml:trace>
  <inkml:trace contextRef="#ctx0" brushRef="#br1" timeOffset="97848.6">11959 8890 0,'0'0'0,"0"21"0,0 22 15,0 41 1,0-63-16,-21 1 0,0 41 16,21-42-16,0 0 0,0 1 0,0-1 15,0 21 1,0-21-16,0 0 15,0-42 17,0 0-32,0 0 0,0 0 15</inkml:trace>
  <inkml:trace contextRef="#ctx0" brushRef="#br1" timeOffset="98029.42">11959 8700 0,'0'-22'0,"0"44"0,-21-44 16,0 22-16,0 0 16,21 22 15,0-1 0,21-21-31,0 0 0,0 0 16</inkml:trace>
  <inkml:trace contextRef="#ctx0" brushRef="#br1" timeOffset="98435.76">12255 8827 0,'0'42'31,"0"-21"-31,0 0 0,0 0 15,0 1-15,0-1 16,22 42-16,-22-20 16,21 20-16,-21-21 15,21 22 1,-21-1 0,21-63 15,0-21-31,-21 0 15,21 21-15,22-85 16,-43 64-16,42-85 16,-21 85-16,0-42 15,-21 20-15,22 22 0,-1 0 16,-21 0-16,0 42 31,0 0-31,0 0 16,0 1-16,0-1 0,0 0 15</inkml:trace>
  <inkml:trace contextRef="#ctx0" brushRef="#br1" timeOffset="98785.07">12785 9102 0,'-22'0'0,"44"0"0,-22 0 47,0-21-47,21-1 0,0 22 15,0-21-15,0 0 0,0 0 0,1 0 16,-1 21-16,0-21 0,0-1 0,-21-20 16,-21 42-1,-43 21 1,22 0-16,21 1 15,0-1-15,0 21 16,-22 43-16,43-43 16,-21-21-16,21 43 0,0-43 15,0 21-15,0-21 16,21 1 0,22-1-16,-22-21 15,0 0-15,21 0 0,1-43 16,-22 43-16</inkml:trace>
  <inkml:trace contextRef="#ctx0" brushRef="#br1" timeOffset="99129.89">13166 8954 0,'0'0'0,"0"-22"0,21 22 31,0 0-31,0 0 16,21 0-16,-20 0 0,20 0 15,0 43-15,-21-22 16,43 21-16,-43-21 0,21 64 16,-42-64-16,0 0 15,0 22-15,0-22 0,0 21 32,-21-42-32,0 21 15,0-21-15,21-21 16,0 0-16,0 0 15,0 0-15,0 0 0,0-22 16,0 22-16,0-21 0,21-1 16,-21 1-16,21 21 0,0-43 15,64-20 1,-64 84-16,22-21 16</inkml:trace>
  <inkml:trace contextRef="#ctx0" brushRef="#br1" timeOffset="99294.99">13970 9123 0,'0'0'0,"-21"0"16,0 21 0,21-42 15,21 0-31,0 21 0,0-21 0</inkml:trace>
  <inkml:trace contextRef="#ctx0" brushRef="#br1" timeOffset="99795.37">14880 8805 0,'0'-21'0,"0"42"0,21-42 16,0-21-16,1 21 0,20-43 16,-21 64-16,0-21 15,-21 0-15,21 0 16,-21 0-16,-21 21 16,0 0-16,0 0 15,-21 0-15,20 0 16,-20 21-16,-21 21 15,41-21-15,22 0 0,-21 43 16,21-43-16,21 21 16,1-20-16,-1-1 0,21 42 15,-21-42-15,64 64 16,-43-43 0,-42-20-16,0-1 0,0 21 15,0-21-15,-63 43 16,42-64-16,-43 0 15,-21 0 1,43 0-16,21 0 16,-64-43-16,64 22 15,0 0-15,21 0 16,-21 0-16,21-64 16,21 22-1,21 20-15,1 1 16,-1 21-16,21-22 0</inkml:trace>
  <inkml:trace contextRef="#ctx0" brushRef="#br1" timeOffset="100328.07">15261 8721 0,'0'0'0,"0"21"16,0 0-16,0 0 16,0 22-16,0-22 0,0 0 15,-21 21-15,21-21 0,-21 22 0,21 41 16,0 1-1,0-64-15,0 0 16,0 22-16,0-22 16,21-42 15,0 0-31,0-1 0,0 1 16,64-42-1,-64 42-15,43-43 16,-43 22-16,21-22 15,-21 64-15,-21 21 32,0 1-32,0 20 0,0 0 15,0-21-15,0 22 0,0-1 16,0-21-16,0 0 0,0 1 16,0-1-16,43-21 15,-22 0-15,0 0 0,21 0 16,-20 0-16,-1 0 15,0-21-15,42-1 0,-41 1 16,20-21-16,-42 0 0,21 20 16,-21-41-16,0 21 15,0-1-15,0-41 0,0 41 16,-63-63 0,20 106-1,22 0 1,0 0-16,21 22 0,-21 20 15,21-21-15,0 0 0,0 22 16,0-22-16,0 0 16</inkml:trace>
  <inkml:trace contextRef="#ctx0" brushRef="#br1" timeOffset="100561.94">16214 8763 0,'0'21'31,"-22"0"-15,22 1-16,-21-1 0,0 63 16,21-41-1,-21-22-15,0 42 0,21-20 16,-21 20 0,21-42-16,0-42 31,21 0-16,-21 0-15</inkml:trace>
  <inkml:trace contextRef="#ctx0" brushRef="#br1" timeOffset="100695.86">16277 8636 0,'0'-21'16,"0"42"-16,0-63 0,-21 21 0,-21 21 15,42 21 16,21-21-31,0 0 16,0 21-16</inkml:trace>
  <inkml:trace contextRef="#ctx0" brushRef="#br1" timeOffset="100945.72">16870 8446 0,'0'42'16,"0"-21"-16,-21 0 16,-1 22-16,-20 84 15,0-22-15,-22 22 16,22-21 0,21-21-1,21-64-15,21-21 16,0 0-16,0 0 15,0-21-15,22 0 16</inkml:trace>
  <inkml:trace contextRef="#ctx0" brushRef="#br1" timeOffset="101100.63">16595 8827 0,'-22'0'0,"44"0"0,-44-22 16,44 22-16,-1 0 0,21 0 15,64-42 1,42 0 0,-63 21-1,-64-1-15,21 22 0</inkml:trace>
  <inkml:trace contextRef="#ctx0" brushRef="#br1" timeOffset="101330.5">17251 8594 0,'-21'0'16,"-1"0"-16,1 0 0,0 21 15,0 0-15,0 0 0,0 0 16,-1 1-16,1 41 16,-21 43-16,42-85 15,0 21-15,0 22 0,0 21 32,0-64-32,21-21 15,0 0-15,0 0 0,43 0 16,63-43-1,-85 22-15,64-63 16,-21 20-16</inkml:trace>
  <inkml:trace contextRef="#ctx0" brushRef="#br1" timeOffset="101711.28">17716 8467 0,'0'-21'0,"0"-22"16,0 1-16,-21 232 0,21-380 15,21 296-15,-42-191 0,-21 127 16,42 1-16,-21-22 15,0 64-15,21-64 0,-22 106 16,22-85 0,-21 0-16,0 22 0,-21 21 15,42-64 1,-21 0-16,-1 21 0,1-42 16,21-21 15,0 0-31,0 0 0,0 0 15,21-22-15,64-41 16,21-22 0,-64 85-16,1-22 0,20 22 15,43 21 1,-106 21-16,21 64 16,-21-43-16,0 43 15,0-64-15,-21 21 0,-43 64 31,43-85-31,0 1 0,0-22 16,0 0-16,0 0 16</inkml:trace>
  <inkml:trace contextRef="#ctx0" brushRef="#br1" timeOffset="102228.5">18119 8467 0,'-22'0'15,"44"0"-15,-65 0 0,64 0 32,22 0-32,-22 0 15,21 0-15,1 0 0,168-21 16,-168 21-1,20 0-15,-21-22 0,1 22 0,20 0 16,-84 0 0,0 0-1,0 0-15</inkml:trace>
  <inkml:trace contextRef="#ctx0" brushRef="#br1" timeOffset="102463.88">18309 8446 0,'0'21'31,"0"0"-31,0 0 16,0 0-16,0 43 15,0-43-15,0 64 16,0-43-16,-21 0 0,0 85 16,21-84-16,-21 20 15,-1 22 1,22-64-16,0 0 0,0 0 15,43-21 1,-22 0 0,0 0-16,43-21 0</inkml:trace>
  <inkml:trace contextRef="#ctx0" brushRef="#br1" timeOffset="102799.68">18732 8721 0,'0'0'0,"0"-21"15,-21 21-15,0 0 16,0 0-16,0 21 0,0 0 0,-1 0 16,1 0-16,0 43 15,0-43-15,21 21 0,-21 43 16,21-64-16,42 43 16,43-64-1,-1 0 1,22-64-1,-42 1 1,-22 20-16,-42-20 16,0 42-1,0-64-15,-21 64 16,-43-22 0,-20 43-1,63 0-15,-1 0 0,-20 0 16,21 22-16,0-22 0</inkml:trace>
  <inkml:trace contextRef="#ctx0" brushRef="#br1" timeOffset="103078.52">19473 8446 0,'-21'0'15,"-85"21"1,85 0-16,0 0 0,-21 0 16,-1 43-16,22-43 15,-42 106-15,41-106 16,22 64-16,-21-43 0,21 0 16,0 43-1,0-64-15,0 22 16,21-43-16,43 0 15,-22 0-15,-21 0 0,43-22 16,-22 1-16,1 21 0</inkml:trace>
  <inkml:trace contextRef="#ctx0" brushRef="#br1" timeOffset="103350.37">19706 8424 0,'21'-21'16,"-42"42"-16,63-63 0,-42 21 0,22 0 0,20 21 15,-21 0-15,0 0 16,0 21-16,1 0 0,-1 0 16,21 43-16,-42-22 15,21 64-15,-21-64 16,0 43-16,0-43 16,0 1-16,-21 20 15,0-42-15,-106 64 16,106-64-16,0 0 15,-1-21-15,1 0 0,0 0 0,0 0 16,21-21 0,0 0-16,21 0 0,0 0 15,0-1-15</inkml:trace>
  <inkml:trace contextRef="#ctx0" brushRef="#br1" timeOffset="103540.26">20235 8763 0,'0'-21'31</inkml:trace>
  <inkml:trace contextRef="#ctx0" brushRef="#br1" timeOffset="103996.43">20828 8573 0,'-21'0'0,"21"21"15,-21 0-15,-1 0 0,22 0 16,-21 0-16,21 1 0,-21 62 16,0-63-1,0 43-15,0-43 16,21 0-16,-43 0 16,43-42 15,0 0-31,21 0 15,1-21-15,-1 20 0,0 1 16,64-85 0,-64 85-16,85-63 15,-64 62-15,-21 22 0,21 0 16,22 22 0,-64 62-1,0-63-15,0 22 0,0 20 16,-64 22-1,64-64-15,-42 21 16,42-20 0,21-22-1,0-22 1,22 1-16,-22 0 0</inkml:trace>
  <inkml:trace contextRef="#ctx0" brushRef="#br1" timeOffset="104314.53">21251 8700 0,'0'-22'16,"21"22"-1,1 0-15,-22-21 0,21 0 16,0 21-16,0-21 0,0 21 0,22-42 16,-22 42-16,0-43 15,0 22-15,-21 0 16,-21 21-1,0 0-15,0 0 0,-1 21 16,1 0-16,-21 0 0,21 1 16,-43 83-16,43-83 15,0 83-15,21-41 16,0-43 0,0 21-1,21-42-15,0 0 0,22 0 16,-22 0-16,63-42 15,-41 21-15,63-43 16</inkml:trace>
  <inkml:trace contextRef="#ctx0" brushRef="#br1" timeOffset="104793.85">21802 8573 0,'21'-22'0,"-106"128"0,149-190 0,-43 84 31,-42 21-31,-1 0 0,1 0 0,21 0 16,-21 0-16,0 22 0,0 41 15,0-62-15,21-1 16,0 21-16,-22-21 16,44-21-1,-1 0-15,0-21 16,0 0 0,21 0-16,1-22 0,-22 22 15,0 0-15,0-21 0,22-1 16,41 22-1,-84 42 1,0 1-16,0 20 16,0 43-1,0-64-15,0 0 0,0 0 0,0 21 16,21-42-16,1 0 16,-1 22-16,0-22 0,0 0 0,64 0 15,-22-64 1,-20 1-1,-22 41-15,-21 1 16,0-21-16,21-22 0,-21 1 16,0 42-16,0-22 15,-42-20-15,20 63 16,-20 0-16,21 0 16,0 0-16,0 0 15,-1 21 1,22 0-16</inkml:trace>
  <inkml:trace contextRef="#ctx0" brushRef="#br1" timeOffset="105379.07">22881 8340 0,'0'0'0,"-21"0"15,0 0 1,0 0-16,-1 0 0,-20 21 0,21 0 15,-21 21-15,20 1 0,-20-22 16,42 21-16,-21 1 16,0-22-16,-22 63 0,22-62 15,21 20-15,-21 21 16,21-20 0,21-43-1,0 0-15,22-21 16,-22-1-16,0 1 0,21-21 15,-20 21-15,41-43 16,-42 43-16,0 0 16,1 21-16,-1 21 15,-21 21 1,0-20-16,0-1 16,0 0-16,21 0 0,-21 0 0,42 22 15,-21-22-15,1 0 16,20-21-16,-21 0 0,43 0 15,-43 0-15,21-21 16,-21 21-16,22-21 0,-22-1 16,63-41-16,-62 21 15,41-64-15,-42-42 16,-21 84 0,0-84-16,-21 84 15,-42-20 1,-86 105-1,65 64 1,63-43-16,-1 64 16,22-85-16,43 64 15,-22-64-15,21 21 16,1-21-16,-22-21 0</inkml:trace>
  <inkml:trace contextRef="#ctx0" brushRef="#br1" timeOffset="105577.96">23516 8530 0,'0'21'0,"0"-42"0,0 42 32,-21-21-32,21 22 15,0-1-15,-21 0 0,0-21 0,21 21 16,-43 21-16,43-20 16,0 20-16,-21-21 15,21 0-15,0 0 0,-21-21 16,21 22-16,0-44 31,21 1-31,0 0 0,0 0 16</inkml:trace>
  <inkml:trace contextRef="#ctx0" brushRef="#br1" timeOffset="105727.91">23622 8361 0,'-21'0'31,"0"21"-31,-1-21 0,22 21 0,-21 0 16,21 1-16,0-1 16,0 0-16,21 0 15,1-21-15</inkml:trace>
  <inkml:trace contextRef="#ctx0" brushRef="#br1" timeOffset="106562.36">23812 8551 0,'-21'0'0,"-63"85"31,62-64-31,22 0 16,-21 1-16,21-1 0,0 0 16,0-42 30,0 0-46,0-1 16,21 1-16,1 21 0,-1-21 16,0-21-16,0 42 15,0-21-15,0 21 0,1 0 16,-1 0 0,-21 21-1,0 0-15,21 0 0,-21 0 16,0 0-16,0 1 15,21-1-15,0-21 16,0 0-16,43 21 16,-22-21-16,-21 0 15,1 0-15,-1 0 0,42 0 16,-42-21-16,64-22 16,-43 22-16,1-21 15,-22 21-15,-21-43 16,0 43-16,0 0 15,0 0-15,0 0 0,-21 21 16,0 0 0,-43 21-16,-21 21 15,64-21 1,0 43 0,21-43-16,0 0 0,0 0 15,0 0 1,0 1-16,21-22 0,0 0 15,1 0-15,20 0 16,-21 0-16,21-43 16,-42 22-16,0 0 15,22 0-15,-22-22 0,21 1 16,-21 0-16,0-1 0,21-20 16,-21 21-16,21-64 15,-21 42 1,0 85-1,0 1 1,0 20-16,-21-21 0,21 21 0,-21 1 16,-22 20-16,22 43 15,0-85-15,21 0 16,-21 22-16,21-22 16,0 0-16,0 0 0,0 0 15,42-21 1,-21 0-16,1 0 15,-1 0-15,21-21 16</inkml:trace>
  <inkml:trace contextRef="#ctx0" brushRef="#br1" timeOffset="106896.17">24553 8551 0,'21'0'16,"-63"22"-16,84-65 0,-63 64 0,21-42 31,-21 21-31,21 21 0,-21 1 16,0-1-16,21 0 15,-21 0-15,21 0 0,0 0 16,0 1-16,0-1 16,21-21-1,0 0-15,0 0 0,0 0 16,22 0-16,-22 0 16,21-21-16,-42-1 15,21-20 1,-21 21-16,0-21 15,0 20-15,-21 1 0,0 21 16,-21 0 0,20 0-16,1 0 0,0 0 15,0 21-15,21 1 16,0-1 0,42-21-1,-21 0-15</inkml:trace>
  <inkml:trace contextRef="#ctx0" brushRef="#br1" timeOffset="107283.98">24807 8530 0,'0'0'15,"0"21"1,-21 1-16,21-1 16,-21 0-16,21 0 15,-21-21-15,21 21 0,0 0 0,0 1 31,21-22-15,0 0 0,0 0-16,0-22 15,1 22-15,-22-21 0,21 21 32,-21 21-1,0 1 0,21-22-15,0-22-1,0 22 1,-21-21-16,0 0 16,-21 21-1,0 0 1,0 0-16</inkml:trace>
  <inkml:trace contextRef="#ctx0" brushRef="#br1" timeOffset="107944.5">11578 9864 0,'21'-21'16,"-42"42"-16,42-64 0,0 22 0,-21 0 0,0 0 15,0 0-15,-21 21 16,0 0-16,-21 0 16,-22 21-1,22 0-15,-85 85 0,85-64 16,20 22-16,-20-22 15,0 22-15,21 20 0,-43 86 16,22-107-16,21 22 0,-1-1 0,-20 65 16,42 41-1,0-148-15,42 85 16,-20-84-16,83-1 16,-62-21-16,-1-21 15,0 0-15,1 0 0,20-21 0,85-42 16,43-64-1,-128 84 1,-20 1-16</inkml:trace>
  <inkml:trace contextRef="#ctx0" brushRef="#br1" timeOffset="108494.76">12192 10329 0,'21'-42'0,"-127"275"0,212-508 0,-127 359 0,42-211 0,0 106 16,-21-21-16,-21 63 31,0 0-31,0 22 0,21-1 15,-21 0-15,-43 106 16,43-84-16,0 42 16,0-64-16,-1 0 0,-20 22 15,42-43-15,-21 0 0,21 22 16,21-65 15,0 1-31,0 0 0,1 0 16,-1 0-16,0-22 0,0 1 15,0 0-15,0-1 0,1 22 0,-1-21 16,0 0-16,0 20 0,0 1 0,0 0 16,1 42-1,-22 0-15,21 22 0,-21-1 16,21 22-16,-21-43 16,21 21-16,0 22 0,0-43 15,1 0-15,41 21 16,-42-42-16,43 0 15,-22 0-15,64-21 16,-64 0-16,85-64 16,-21-21-1,-85 64-15,0 0 0,-21-106 16,-63-1 0,42 107-16,-43-21 15,22 41-15,0 1 0,20 21 16,-41 0-16,21 0 0,20 21 15,-20 22-15,21 41 16,21-41 0,0-1-16,21 22 0,0-43 15,43 21-15,-43-21 0,21 0 16,1 1-16</inkml:trace>
  <inkml:trace contextRef="#ctx0" brushRef="#br1" timeOffset="108681.33">13271 10435 0,'-21'21'32,"21"1"-32,-21-22 0,21 21 15,0 0-15,-21 0 0,0 0 0,0 22 16,21-22-16,0 0 16,0 0-16,-22-21 0,44 0 31,20-42-16,-21 21-15</inkml:trace>
  <inkml:trace contextRef="#ctx0" brushRef="#br1" timeOffset="108844.28">13420 10139 0,'-22'0'0,"44"0"0,-65 0 0,22 0 15,0 0 1,0 0-16,-22 0 15,43 21-15,0 0 16,22 22 0,-1-22-16,0-21 0,21 42 15</inkml:trace>
  <inkml:trace contextRef="#ctx0" brushRef="#br1" timeOffset="109233.07">13716 10351 0,'0'21'0,"0"-42"0,0 63 16,-21 0-16,0 22 16,21-22-16,0-21 15,0 22-15,0-22 16,0 0-16,-22-21 47,22-21-32,0 0-15,0-22 16,22-20 0,-1 20-16,0 22 0,21-42 15,64 42 1,-85 21-16,0 21 16,1 0-16,-22 0 0,21 21 15,-21 1-15,0 20 16,0-42-16,0 1 0,0-1 15,0 0-15,0 0 16,21-21 0,0 0-16,0-21 15,43 0-15,-22 0 16</inkml:trace>
  <inkml:trace contextRef="#ctx0" brushRef="#br1" timeOffset="109681.57">14541 10245 0,'0'-21'0,"0"42"0,0-85 16,-21 64-16,-21 0 16,21 0-16,-43 0 15,43 21-15,-21 1 0,-22 41 16,43-21-16,-42 22 16,41-22-16,-41 106 15,63-126-15,0 41 16,21-63-16,0 21 0,22-21 15,84-21 1,-85 21 0,-21-21-16,85-64 0,-43 22 15,-41 20-15,-1 1 16,42-106-16,-63 106 16,21-64-16,-21-106 31,0 191-31,0 0 15,-21 21-15,-21 42 16,21-21-16,-64 149 16,43-43-1,42-85-15,-21 0 0,21 43 16,0 0 0,0-43-16,0-21 0,42 0 15,-21-21-15,0 21 16,43-21-16,-22 0 0,127-42 15</inkml:trace>
  <inkml:trace contextRef="#ctx0" brushRef="#br1" timeOffset="110059.71">15219 10202 0,'0'-21'0,"0"42"0,0-63 16,-21 42-16,-1-21 15,1 21-15,-21 0 0,42 21 16,-21-21-16,-22 42 15,22 1-15,-21 20 16,21-20-16,0-1 0,-1-21 0,1 64 16,21-43-16,0 0 15,0-20-15,64 41 16,20-63 0,-41 0-16,63-42 15,-64 21-15,64-43 16,-43-21-1,-63 43-15,0 21 16,0-43-16,0 22 0,-84-21 16,62 41-16,1 22 15,-21 0-15,21 0 0,-85 22 16,64-1 0,20-21-16,-41 63 0,63-42 15,-21 1-15,21 20 16,0-21-16,0 0 0,0 22 15,42-43-15,0 0 0</inkml:trace>
  <inkml:trace contextRef="#ctx0" brushRef="#br1" timeOffset="110566.89">15875 10202 0,'0'0'0,"-21"0"16,0 0-16,-1 0 0,1 0 15,0 22-15,21-1 0,-21 0 16,21 0-16,-21 0 0,21 22 16,-21-1-16,21 0 0,0 1 15,0-22-15,0 0 16,0 0-16,0 0 0,21-21 16,0 0-1,0-21-15,0 0 0,0 0 16,1 0-16,41-22 0,-42 1 15,0 21-15,1 0 16,20-1-16,-21 1 0,21 0 16,-20 21-16,-22 21 15,0 0 1,0 1-16,0-1 0,42 42 16,-21-42-16,0 1 0,22-1 15,41-21 1,-63 0-16,22 0 0,41-21 15,-41-1-15,-22 1 16,21 0-16,-21 0 16,1 0-16,-1-22 0,-21 22 15,0-21-15,0 0 0,-21 20 16,-64-41 0,0 21-16,43 42 15,21 0-15,-43 0 0,43 21 16,42-21 15</inkml:trace>
  <inkml:trace contextRef="#ctx0" brushRef="#br1" timeOffset="110816.75">16722 9843 0,'0'0'0,"0"-22"0,21 1 0,0 21 0,21-21 16,-21 21-16,22 0 15,105 0-15,-85 0 16,43 0-16,-42 0 16,84 0-16,-106 0 15,1 0 1,-65 0-1,1-21-15,-42 21 16,20 0-16</inkml:trace>
  <inkml:trace contextRef="#ctx0" brushRef="#br1" timeOffset="111028.63">17103 9716 0,'0'21'16,"0"-42"-16,-22 63 0,22-21 0,-21 64 15,21-43-15,0 0 16,0-20-16,0 20 0,-21 43 15,21-43-15,0-21 0,-21 43 16,21-22-16,-21-21 0,21 43 16,0-43-1,0 21-15,21-42 32,0 0-32,0 0 15,22-21-15,20 0 0</inkml:trace>
  <inkml:trace contextRef="#ctx0" brushRef="#br1" timeOffset="111543.37">17462 10202 0,'0'-21'16,"-63"106"-16,126-149 0,-84 43 15,0 21 1,0 21-16,0 1 0,0-1 16,-1 63-1,22-62-15,0-1 0,0 0 16,0 0-16,43 0 15,-22-21-15,0 0 16,43 0-16,-43 0 0,0 0 16,85-42-16,-85 21 15,21 21-15,-21-21 0,1-1 16,41-41-16,-42 21 16,0-1-16,-21 22 15,22 0-15,-1-21 16,-21 63-1,0 0 1,0 0-16,-21 0 0,-1 43 16,22-43-16,-42 106 15,21-85-15,0 85 16,-22 21 0,43-105-16,0-1 0,-21 64 15,0-64-15,0 43 16,21-43-16,-21 1 0,0-1 15,-1 0-15,1-21 0,-85 1 16,64-22 0,-43 0-16,43-22 15,0 1-15,-43 0 0,43 0 16,21 0-16,-22-22 0,43 22 16,0-42-1,106-22 1,-64 64-16,1-21 0</inkml:trace>
  <inkml:trace contextRef="#ctx0" brushRef="#br1" timeOffset="111835.88">18309 10097 0,'-21'21'15,"21"0"1,-21 21-16,21-21 0,-21 1 15,21 20-15,-22 0 0,22 1 16,0 62-16,0-41 0,0-22 0,0 64 16,-21-42-1,-21 84-15,42-106 16,-21 0-16,0 1 0,-1 20 0,1-20 16,-42 84-1,63-85-15,0 21 0,0-41 16,0-1-1,21-42-15,0-1 16,-21 1-16,21 0 0,0-21 16,-21 21-16,22-22 0</inkml:trace>
  <inkml:trace contextRef="#ctx0" brushRef="#br1" timeOffset="112111.75">18203 10351 0,'0'-43'0,"0"86"0,0-128 0,43-21 15,-1 43 1,-21 41-16,21 1 0,85-42 16,-42 63-1,-43 0 1,22 21-16,-64 0 16,0 43-16,-21-43 15,-22 21-15,1 0 16,0-20-16,-43 20 15,43-21-15,-1 0 0,-20 0 16,42-21-16,0 0 0,21 22 16,42-22-1,0-22-15,22 1 16</inkml:trace>
  <inkml:trace contextRef="#ctx0" brushRef="#br1" timeOffset="112433.56">18902 10118 0,'0'0'0,"21"0"31,0 0-31,0 0 16,0 0-16,1 0 0,-1-21 0,0-1 16,0 22-16,0-21 15,0 21-15,1-21 0,20-21 16,0-1-16,-42 22 15,0 0-15,-21 21 16,0 0-16,0 0 0,-22 0 16,22 0-16,-21 21 0,21 0 0,-22 1 15,22-1-15,-42 63 16,63-62-16,0-1 0,0 21 16,0-21-16,0 22 15,21-43-15,0 21 0,21-21 16,-20 0-16,-1 0 0,42 0 15,-42 0-15,22 0 0</inkml:trace>
  <inkml:trace contextRef="#ctx0" brushRef="#br1" timeOffset="112693.41">19621 10012 0,'0'0'15,"-21"0"-15,0 21 16,0-21-16,0 21 15,0 0-15,21 1 16,0-1-16,63-21 16,-42 0-16,0 0 0,1 0 15,-1 0-15,0 0 0,0-43 16,-21 22 0,-21 0-1,0 21-15,0 0 0,-22 0 16,22 0-16,0 0 15,0 0-15</inkml:trace>
  <inkml:trace contextRef="#ctx0" brushRef="#br1" timeOffset="113228.07">20489 9631 0,'0'-21'0,"0"42"0,0-63 0,0 20 16,0 1-16,0 42 31,0 22-31,0-1 16,0 0-16,0 1 0,0-1 16,-21 0-16,0 22 0,-21 21 15,20-43-15,1 0 0,-42 43 16,42-64-16,-1 43 15,22-43-15,0 0 16,22-21-16,-1 0 0,21 0 16,0-21-16,-20 0 15,20-1-15</inkml:trace>
  <inkml:trace contextRef="#ctx0" brushRef="#br1" timeOffset="113447.99">21082 9906 0,'-42'21'15,"20"0"1,-20-21-16,-85 64 16,-21-1-1,106-41-15,-1-1 0,-41 21 16,62-21-16,-62 22 16,63-43-16,21-22 31,21 1-16,0 0-15,0 0 0,21 0 0</inkml:trace>
  <inkml:trace contextRef="#ctx0" brushRef="#br1" timeOffset="113630.3">20870 9821 0,'21'0'16,"22"0"-16,-128 22 0,106-44 0,64 22 16,-64 22-16,0-1 0,-21 0 15,21 42-15,-21-41 16,22 83-1,-22-83-15,0 41 16,21-63-16,-21 21 16,42-21-1,-21 0-15,22-42 16,20 0 0,-42-1-16</inkml:trace>
  <inkml:trace contextRef="#ctx0" brushRef="#br1" timeOffset="113832.18">21378 9652 0,'0'-21'0,"-21"190"0,42-359 0,-21 232 0,0-105 0,0 41 16,-42 65 0,21-22-16,0 21 15,-22 85-15,22-84 16,21-1-16,0 0 16,-63 106-1,63-126-15,-22 41 16,22-42-16,22-21 15,-1 0 1,63-21 0,-62 0-16</inkml:trace>
  <inkml:trace contextRef="#ctx0" brushRef="#br1" timeOffset="114060.57">21696 9843 0,'0'0'0,"-21"21"31,-1 0-31,22 0 0,-21-21 0,-21 85 16,21-64-16,0 21 15,21-21 1,-22 1-16,1-1 0,21 0 0,0 0 16,0 0-1,21-21 1,1 0-16,20-21 15,-21 0-15,0 0 0</inkml:trace>
  <inkml:trace contextRef="#ctx0" brushRef="#br1" timeOffset="114313.71">22077 9694 0,'0'-21'0,"0"42"0,0-63 16,0 63-1,0 0 1,-21 1-16,21-1 0,-43 85 16,22-64-1,0 21-15,21-20 0,-21-22 16,0 0-16,21 43 0,-43-22 31,43-21-15,21-21-16,22 0 0,-22-21 15,21-21 1</inkml:trace>
  <inkml:trace contextRef="#ctx0" brushRef="#br1" timeOffset="114545.11">22077 9652 0,'0'0'0,"21"-21"16,-21 0-16,0 0 0,21 84 31,-21-42-31,21 85 15,-21-64-15,43 64 16,-22-63-16,0 41 16,-21-63-1,21 1-15,0-1 0,22-21 32,-1 0-32,-42-21 15,21-1-15,-21 1 16,21 0-16,-21-64 15</inkml:trace>
  <inkml:trace contextRef="#ctx0" brushRef="#br1" timeOffset="114742.4">22500 9589 0,'0'21'16,"0"0"-16,0 0 0,-21 43 16,0-22-16,0 0 15,21 1-15,-22-22 0,-20 63 16,42-20-1,0-43-15,0 0 16,0 0-16,21-21 16,0 0-1,1-21-15,20 21 0,-21-21 16,21 0-16</inkml:trace>
  <inkml:trace contextRef="#ctx0" brushRef="#br1" timeOffset="114947.95">22902 9589 0,'0'0'0,"0"-22"0,-21 44 16,21-1 0,-42 42-1,21-20-15,-1 62 16,22-62-16,-21 41 16,21-62-16,0-1 15,0 0-15,0 0 16,21-21-16,22 0 15,-22 0-15,0 0 0,0-21 16,0 21-16</inkml:trace>
  <inkml:trace contextRef="#ctx0" brushRef="#br1" timeOffset="115216.83">22902 9673 0,'-21'-84'0,"21"62"15,85 234-15,-149-318 0,43-21 0,21 85 16,85 21-1,-64 21-15,85 0 16,-64 0-16,-21 21 0,22 0 16,-22 21-16,0-20 0,21 62 15,-42-41-15,0-1 0,0 0 16,0-21-16,-21 22 0,-64 41 16,43-62-16,-64 20 15,0-21 1,85-21-16,0 21 15,42-21 17,0-21-32,22 0 0,-22 21 15</inkml:trace>
  <inkml:trace contextRef="#ctx0" brushRef="#br1" timeOffset="115596.13">23474 9567 0,'0'-21'0,"0"42"0,0-63 16,0 63 0,-21 0-16,-22 43 15,22-43-15,0 21 0,-21 64 16,42-85-16,0 43 16,0-22-16,0 22 15,0-43-15,42 0 16,-21 0-16,0-21 15,0 0-15,22 0 0,-22 0 0,42-21 16,-41 0-16,20 21 0,-21-21 16,0 0-16,0-1 15,43-83-15,-64 62 16,0 1-16,0-22 0,0 22 0,-21 21 16,0 0-16,-1 0 15,1 21-15,-42 0 0,20 0 16,22 0-16,-21 21 15,0 42 1,42 1 0,21-64-16,0 0 15,0 0-15</inkml:trace>
  <inkml:trace contextRef="#ctx0" brushRef="#br1" timeOffset="116120.2">23982 9567 0,'0'0'15,"0"22"17,0 20-32,-21-21 15,-1 0-15,22 22 0,-21-22 0,0 21 16,21-21-16,0 22 0,-21-22 0,21 21 16,0-21-16,0 0 15,0 1-15,0 20 0,0-21 31,21-21-31,0 0 0,0-21 16,1 0-16,-1 0 16,0-1-16,0-41 15,0 42-15,22-43 16,-43 43-16,21 21 16,-21 21-1,0 0-15,0 1 0,0 41 16,0-21-1,0-20-15,0-1 0,42 21 16,-21-21-16,0-21 16,22 0-16,-22 0 15,21 0-15,-21 0 16,22-42-16,-22 21 0,-21 0 16,21-22-16,-21 1 15,0-64 1,0 0-16,0 64 15,-21 21-15,0 0 16,0 21-16,-22-22 16,22 22-16,21 22 15,-21-22 1</inkml:trace>
  <inkml:trace contextRef="#ctx0" brushRef="#br1" timeOffset="116444.03">24447 9208 0,'0'0'0,"-21"-43"15,42 64 17,1 1-17,-1-1-15,0 0 0,0 0 0,21 0 16,-20 22-16,20 20 15,-21-21-15,0 107 16,-21-107-16,0 64 16,0-64-16,-21 22 0,0-22 15,-21 0-15,20-21 0,-41 85 16,42-85-16,-43 43 16,43-43-16,21 0 15,-21-21 1,21-21-1,0 0-15</inkml:trace>
  <inkml:trace contextRef="#ctx0" brushRef="#br1" timeOffset="116615.93">24574 10118 0</inkml:trace>
  <inkml:trace contextRef="#ctx0" brushRef="#br0" timeOffset="124695.74">0 12234 0,'0'-21'0,"0"0"16,0 0-1,0 0 1,0 42-1,0 0 1,0 21-16,0 22 16,0-22-16,0 43 15,0-22-15,0-20 0,0 126 16,0-84 0,0-22-16,0-20 0,0 20 15,0-42-15,0 22 16,0-65-1,0 1 1,0 0-16,0 0 0</inkml:trace>
  <inkml:trace contextRef="#ctx0" brushRef="#br0" timeOffset="125259.95">487 12234 0,'0'0'0,"-21"0"0,21-21 16,0 0-1,-22 21-15,22-21 16,-21 21-1</inkml:trace>
  <inkml:trace contextRef="#ctx0" brushRef="#br0" timeOffset="125625.74">487 12107 0,'0'0'15,"0"-21"-15,0 42 32,0 1-32,0-1 15,0 0-15,0 0 0,0 21 16,0 22-16,0-22 0,0 1 16,0-1-16,0-21 15,0 21-15,-21 64 16,-22-63-16,22-1 15,21-21-15,-21 0 16,21 0-16,-21-21 0,21-21 31,21 0-15,0 0-16,0 0 0,0 0 16</inkml:trace>
  <inkml:trace contextRef="#ctx0" brushRef="#br0" timeOffset="126036.53">804 12086 0,'0'0'0,"-21"0"16,21 21-16,0 1 16,0-1-16,0 0 15,21 0-15,0-21 0,1 0 16,20 21-16,0-21 15,43 0 1,-64-21-16,64 0 16,-64 0-16,21 0 0,-21-1 15,22 1-15,-22 0 0,0-42 16,-42 63 0,0 21-1,0 0-15,21 0 0,-43 43 16,43-1-16,-21-21 0,21 1 15,0-1-15,-42 106 16,42-105-16,-21-1 16,21 0-16,-22 1 0,1-1 15,21 21-15,0-41 0,-21-1 16,21-42 15,0-22-31,0 22 16,0 0-16</inkml:trace>
  <inkml:trace contextRef="#ctx0" brushRef="#br0" timeOffset="126225.37">931 12467 0,'21'21'31,"1"-21"-15,-1 0-16,0 0 0,0 0 0,0 0 15,22 0-15,-22 0 16,0 0-16,0-21 0,0 21 0,0-21 16,-21 0-16,22 21 15,-1-21-15</inkml:trace>
  <inkml:trace contextRef="#ctx0" brushRef="#br0" timeOffset="126385.12">1587 12361 0,'22'22'16,"-22"-44"47,21 1-63</inkml:trace>
  <inkml:trace contextRef="#ctx0" brushRef="#br0" timeOffset="127041.86">2921 12065 0,'0'0'0,"0"-21"16,21 0-16,0 0 0,0 21 15,1-22-15,41-41 16,-21 42-16,43-64 16,-64 64-1,22-21-15,-43 20 0,0 1 16,-22 21-16,1 0 0,-63 0 16,41 0-16,1 21 15,-64 22-15,64-22 0,-1 21 16,-20-21-16,21 22 0,20-22 15,1 21-15,21 22 0,0-43 16,21 42 0,1-41-16,20-1 0,43 42 15,-64-42-15,63 43 16,-41-43-16,-1 0 0,22 22 16,-22-1-16,-21-21 0,-21 21 15,0 1-15,-42 20 16,-1-42-16,-41 22 15,41-22-15,-20 0 0,-64-21 16,63 0-16,-41 0 16,41-21-16,22 0 0,-64-43 15,64 22 1,42 21-16,0 0 0,0-64 16,21 64-1,21 0-15,-21-1 0,22 1 16,41-21-16</inkml:trace>
  <inkml:trace contextRef="#ctx0" brushRef="#br0" timeOffset="127609.05">3387 12107 0,'0'0'0,"0"22"16,0-1-16,0 21 0,0 0 15,-22 1-15,22-22 0,-21 0 16,21 21-16,-21 43 15,21-43-15,-21 22 16,21-43-16,0 0 16,0 0-16,21-21 31,0 0-31,-21-21 0,21 0 16,1 0-16,-1 0 0,-21 0 15,21-1-15,0 1 0,0 0 0,0 0 16,1-43-1,-1 64-15,0-21 0,0 21 0,0 0 16,0 21 0,-21 1-16,22 20 15,-22-21-15,0 21 0,21 1 16,0-1-16,21 43 16,-21-64-16,64 21 15,-64-42-15,43 0 16,-43 0-16,85-63 15,-85 42-15,42-22 16,-41 22-16,62-85 16,-84 64-16,0 21 0,0-22 15,0 1-15,0 0 16,-21-64-16,0 85 16,-21 0-16,-1 21 15,-20 0-15,42 0 16,-1 21-16,22 42 0,-21-42 15,21 22-15,0-22 16,0 0-16,21 21 16,1-42-16,20 0 15,0 0-15,-21 0 0,1 0 0</inkml:trace>
  <inkml:trace contextRef="#ctx0" brushRef="#br0" timeOffset="127808.57">4508 12150 0,'0'21'15,"0"0"1,0 0-16,0 0 0,0 1 0,0-1 16,0 21-16,0-21 15,0 43-15,0-43 0,0 0 16,-21 43-16,21-43 16,0 0-16,0 0 0,0 0 15,0-42 16,21 0-31,-21 0 0</inkml:trace>
  <inkml:trace contextRef="#ctx0" brushRef="#br0" timeOffset="127973.5">4551 11917 0,'0'0'0,"-21"-21"0,-1 0 15,1 21-15,0 0 16,0 0-16,-21 0 15,42 21 1,0 0-16,0 0 0,21 0 16,0-21-16,21 0 15</inkml:trace>
  <inkml:trace contextRef="#ctx0" brushRef="#br0" timeOffset="128225.36">5122 11726 0,'0'-21'0,"0"42"0,-21-42 32,0 42-32,21 1 15,0 20-15,-21-21 0,0 85 16,21-64-16,-22 1 0,22 62 16,0-41-16,-42 105 15,42-84 1,0-64-16,0 0 0,0 22 15,21-43 1,0 0-16,1 0 16,-1-22-16,0 1 0,0-63 15</inkml:trace>
  <inkml:trace contextRef="#ctx0" brushRef="#br0" timeOffset="128392.26">4889 12192 0,'0'0'15,"-21"0"-15,-21 0 16,42 21 0,21-21-16,0 0 15,43 0-15,42-21 16,-64 0-16,0 0 16,1 0-16,-1-1 0,64-20 15,-64 21-15</inkml:trace>
  <inkml:trace contextRef="#ctx0" brushRef="#br0" timeOffset="128993.61">5609 11896 0,'-21'0'0,"21"21"0,21-42 0,-63 21 0,21 0 16,-1 21-16,1-21 0,-42 63 15,42-41-15,21-1 0,-43 42 16,43-20 0,-21-1-16,21 21 0,0-20 0,0 41 15,0-62 1,0 20-16,21-42 15,-21 21-15,64-21 0,-43 0 16,42 0 0,-20-21-16,-1 21 0,106-64 15,-105 22-15,62-64 16,-62 64-16,-22 0 16,0-1-16,-21-20 0,0 20 0,0-41 15,0 20-15,0 22 0,-42-22 16,21 1-1,21 84 1,0 0 0,0 22-16,0-1 0,0 0 0,0 22 15,0 42-15,0-43 0,0 1 16,0-22-16,0 21 0,0-20 16,-22 41-16,22-41 0,0-22 15,-21 42-15,21-41 16,0-44-1,21 1 1,1 0-16,-1-21 16,0 21-16,21-64 0,-21 43 15,1-1-15,41-41 16,-21 20-16,1 43 0,84-43 16,-64 64-1,-20 22-15,-22-1 0,21 42 16,-42-42-16,0 85 15,0-85-15,0 22 0,-42-1 16,21-21-16,-22 22 16,22-43-16,0 0 15,21-22 1</inkml:trace>
  <inkml:trace contextRef="#ctx0" brushRef="#br0" timeOffset="129814.23">7091 11811 0,'0'21'0,"21"22"16,0-43-1,0 0-15,0 0 0,22 0 16,-22 0-16,42-22 16,-20 1-16,41-21 15,-41 21-15,-1 0 0,0-22 0,1 22 16,-1 0-16,-21-21 0,22-1 16,-43 1-16,0-43 15,0 64-15,-64-42 16,22 63-16,-1 0 15,1 0-15,21 21 0,-21 42 16,20-20-16,1-1 0,0 21 16,21 64-16,-42 22 15,21-65-15,21 1 16,-22 0-16,1 84 0,0-63 16,-21 84-16,42-105 15,-64 211-15,64-190 16,-21 169-16,21-190 15,-21 0-15,21-1 16,0-20-16,0 126 0,21-147 16,0-22-16,43 21 15,-43-42-15,0 0 0,0-21 16,22 0-16,-1-22 0,21-62 16,-20 62-16,105-168 15,-106 147-15,43-105 16,-43 84-16,-21 0 0,1-84 15,-22 84-15,-22 22 0,-83-64 16,62 63-16,-168-41 16,147 83-16,-126-41 15,126 63-15,22 0 16,-1 0-16,22 0 0,0-21 16,42 21-1,0 0-15,1 0 16,62-21-16,-63-1 0,22 22 15,84-63 1,-85 42-16</inkml:trace>
  <inkml:trace contextRef="#ctx0" brushRef="#br0" timeOffset="130179.02">7620 12002 0,'-21'0'0,"42"0"0,-63-22 16,42 1-16,0 0 0,0 0 15,0 0-15,21 21 0,0 0 16,0-21-16,0 21 0,43 0 16,-22 0-16,-21 0 0,64 42 15,-64-21-15,21 0 0,1 43 16,-22-22 0,0 64-16,-21-64 15,0 22-15,-21-43 16,-43 42-16,43-63 15,0 0-15,21-21 32,0 0-32,0 0 0,0-21 15,0-1-15,21-20 16,0 20-16,1 22 0,20-63 16,-21 41-16,0 22 0,43-21 15,-43 21-15,0-1 0,0 22 16,0 0-16,1 0 0,20 0 15</inkml:trace>
  <inkml:trace contextRef="#ctx0" brushRef="#br0" timeOffset="131431.95">8509 12002 0,'0'0'0,"21"0"0,0 0 16,0 0-16,1-22 15,-22 1-15,0 0 16,0 0-16,0 0 0,0 0 15,-64-22 1,43 43-16,-21 0 16,20 0-16,-62 21 15,63 1-15,-1-1 0,-20 42 16,21-20-16,0-1 0,21 43 16,0-43-16,0-21 0,0 43 15,0-43-15,0 42 16,21-63-16,21 0 15,-21 0-15,85-42 16,-63 0 0,-1 20-16,43-105 15,-22 0 1,-63 106-16,21-21 16,-21-22-16,0 43 15,0 42 16,0 1-31,-21 20 0,21 21 16,0-20-16,0 41 0,0-62 16,0 20-16,21 21 15,-21-41-15,21-1 0,22 0 16,-22 0-16,21-21 16,1 0-16,41-21 15,-41 0-15,41-43 16,-41 43-16,-22-21 0,0 21 15,0-22-15,-21 1 0,0-22 16,0 22-16,0 21 0,0 0 16,0 0-16,0 42 15,0 0 1,-21 21-16,21-21 0,0 22 0,0-22 16,-21 64-1,-22-1-15,43-63 0,0 1 16,0 20-16,0-63 47,0 0-47,22-1 15,-22-20-15,21 21 0,0-21 16,0 20-16,-21-20 0,42-43 16,-20 43-16,20-21 15,-21 41-15,0 22 16,-21 64-1,21-43-15,-21 21 0,22 22 16,-22-22-16,0-21 0,21 85 16,-21-85-1,0 1-15,0-1 0,21 0 16,-21 0-16,21-21 0,0 0 31,-21-21-31,21 0 0,-21 0 16,0-1-16,43-20 0,-22 0 15,21-22-15,-21 22 16,1 21-16,-1-22 0,21-20 16,-21 21-16,0-1 15,1 43-15,-1 0 0,0-21 16,-21 42-16,0 0 16,0 1-16,0-1 0,0 21 15,-21-21-15,21 85 16,0-85-16,0 22 0,0-1 15,21-21-15,0 0 0,0 0 16,22-21-16,-1 0 0,21 22 16,-20-22-16,-1 0 0,64-22 15,-64 1 1,22 0-16,-43 0 0,0 0 16,-21-64-16,0 64 15,0-43-15,0 22 16,-42-21-16,21 63 15,-64 0-15,64 21 16,0 42 0,21-42-16,-22 22 0,22 41 15,0-62-15,0 20 0,0-21 16,0 21-16,0-20 0,64 41 16,-43-63-16,64 21 15,-43-21-15,43 0 16,63 0-1,-106-21-15</inkml:trace>
  <inkml:trace contextRef="#ctx0" brushRef="#br0" timeOffset="131928.67">11324 12107 0,'-21'0'16,"21"22"-1,21-22 1,0 21-16,43-21 16,-22 0-16,0 0 0,43 21 15,-21-21-15,-1 0 16,1 0-16,-1 0 0,128 0 16,-149 0-16,21 0 0,-20 0 15,-1 0-15,0 0 0,22 0 16,-64-21-16,0-22 15,-42 22 1,-1 0-16,1 0 0,0 0 16,-43 0-16,-21-1 15,85 22 1,0 0-16,42-21 31,0 21-31,0 0 0,22 0 0,-22 0 16,106 0-1,-64 21-15,-42 1 16,-21 62 0,0-63-16,-63 85 15,42-85-15,-85 64 16,0 0 0,64-64-16,21-21 0,-85 21 15,63-21 1,22 0-16,0 0 0,0 0 0,-21 0 15</inkml:trace>
  <inkml:trace contextRef="#ctx0" brushRef="#br0" timeOffset="132743.62">783 14753 0,'0'0'0,"0"-21"0,-21 21 0,0 0 16,0 21-1,21 0-15,0 22 16,-22-22-16,22 21 0,0 22 16,0-22-16,0 64 15,0-43-15,0 1 0,0 21 16,0-43-16,0 0 15,0-21-15,0 1 0,0-1 0,0 21 16,22-42-16,-1 0 16,0-21-16,0 0 15,0 0-15,0-1 0,1 1 16</inkml:trace>
  <inkml:trace contextRef="#ctx0" brushRef="#br0" timeOffset="133157.48">1143 14986 0,'0'-21'15,"-106"169"-15,212-317 0,-106 211 0,0-105 0,-21 41 16,0 1-16,-1 21 0,1-21 16,0 0-16,0 0 0,21-43 15,0 22 1,0 0-16,21 20 0,43-20 16,-22 21-16,106 21 15,0 42 1,-127 1-16,1-22 0,-22 63 15,0-41-15,-64 63 16,22-43-16,-64 43 16,64-64-16,-1 1 15,-41 62-15,84-41 16,21-64 0,0 0-16,21 0 0,-21 0 15,106-64-15,-84 43 16,41-42-16,-62 20 15,20-41-15,-42 63 16,-21-22 0,-22 43-16,-20 0 15,42 0-15,-106 0 16,106 0-16,-22 21 16,64-21-1,1 0-15,-1 0 0</inkml:trace>
  <inkml:trace contextRef="#ctx0" brushRef="#br0" timeOffset="133307.66">2349 14838 0,'-42'21'31</inkml:trace>
  <inkml:trace contextRef="#ctx0" brushRef="#br0" timeOffset="133912.57">3175 14626 0,'0'0'0,"0"-21"0,0 0 0,21 0 16,0 0-16,0 21 15,-21-22-15,22 1 0,-1-21 16,42-43 0,-20 64-16,-22-21 0,21-22 15,-21 43-15,0-21 16,-21 21-16,0-1 0,-21 1 16,0 21-16,-106 21 15,85 1-15,-43 41 16,43-21-16,-64 107 15,85-107-15,21 0 0,0 43 16,0-43-16,42 43 16,-21-64-16,22 0 0,41 43 15,-41-43-15,105 42 16,-106-20-16,0-22 16,22 21-16,-64 64 15,-21-85-15,0 0 16,-64 43-1,-63-1-15,84-63 0,1 0 16,-43 0 0,64 0-16,-107-42 0,128 21 15,-42-43 1,42 22-16,21 21 0,0-43 16,0 22-16,21-21 15,0 41-15,0-20 0,106-21 16</inkml:trace>
  <inkml:trace contextRef="#ctx0" brushRef="#br0" timeOffset="134460.24">3746 14647 0,'0'0'0,"22"22"0,-22-1 0,0 0 16,0 21-16,0 1 15,-22-22-15,22 0 0,-21 21 16,21-21-16,0 64 15,-21 0 1,21-43-16,0-21 16,21-42 15,-21 0-31,21 0 0,1 0 16,-22-1-16,21 1 0,0-42 15,0 42-15,-21-1 0,21-41 16,0 42-16,1 0 15,-1 21 1,-21 21-16,21 0 16,-21 0-16,21 85 15,0-85-15,22 43 16,20-1 0,-42-63-1,22 0-15,-22 0 16,21-21-16,-21 0 0,0 0 15,43-22 1,-43 22-16,21-64 0,-42 43 16,0 21-16,0-21 15,0 20-15,0-20 0,-42 0 16,21 21-16,-64-1 16,64 65-1,21-22-15,0 21 16,0-21-16,0 22 15,0-22-15,21-21 0,0 0 16,1 0-16,-1 0 0,21 0 16,0-21-16</inkml:trace>
  <inkml:trace contextRef="#ctx0" brushRef="#br0" timeOffset="134676.1">4784 14605 0,'0'21'16,"0"0"-16,0 1 15,-22-1-15,1 42 16,21-42-16,-42 85 16,42-85-16,-21 64 15,21-21 1,0-1 0,21-63-1,0-21-15,-21 0 0,21 0 16,-21-1-16,21 1 0,-21 0 15</inkml:trace>
  <inkml:trace contextRef="#ctx0" brushRef="#br0" timeOffset="134840.01">4805 14288 0,'0'-22'0,"0"44"0,0-65 16,-21 43-16,-1 0 15,22 21-15,0 1 16,-21-1-16,21 0 15,0 0-15,0 0 0,21-21 32,1 0-32</inkml:trace>
  <inkml:trace contextRef="#ctx0" brushRef="#br0" timeOffset="135091.72">5461 14097 0,'-21'21'16,"0"-21"-16,-1 21 0,1 1 0,0 41 16,0-21-16,-21 43 15,42-43-15,-22 22 16,1-22-16,21 22 0,-21-22 0,0 0 0,0 85 16,0 0 15,21-84-31,0-22 15,21-21-15,0 0 16,42-21-16,-41 0 16,-1-1-16,-21-20 0</inkml:trace>
  <inkml:trace contextRef="#ctx0" brushRef="#br0" timeOffset="135281.65">5207 14669 0,'-21'0'0,"148"21"16,-233-42-16,64 21 0,20 21 15,44-21 17,-1 0-32,0 0 15,0 0-15,0 0 0,22-21 0,41-1 16,-41 1-16,-1 0 16,106-42-16,-42-1 15,-64 43-15,1-21 16</inkml:trace>
  <inkml:trace contextRef="#ctx0" brushRef="#br0" timeOffset="135857.53">5905 14309 0,'-21'0'16,"-85"63"0,233-126-1,-275 147-15,127-41 0,-21 20 16,21-20-16,-1 84 16,1-85-16,21-21 0,0 43 15,0 41 1,21-105-16,1 22 0,-1-22 15,127 0 1,-106-22-16,1 22 0,41-42 16,-41 21-16,20-43 15,-21 22-15,-20 0 16,-22-64-16,0 64 0,0-22 16,0-63-16,0-63 15,0 168 1,0 1-16,0 0 15,0 42-15,0 0 16,0 149 0,-22-22-1,1 21 1,0-126-16,0 20 0,0-21 0,21 22 16,-43-1-1,43-41-15,-21-22 16,21-22-1,21-20 1,1 21-16,41-85 16,-42 64-16,22-1 15,20-20-15,-42 42 0,64-22 16,-64 43 0,21 43-16,-20-22 0,-1 0 15,0 43-15,-21-43 0,0 21 16,0-21-16,0 22 0,-21-22 15,-22 42 1,22-42-16,-42 22 0,42-43 16,-22 0-1,22 0-15</inkml:trace>
  <inkml:trace contextRef="#ctx0" brushRef="#br0" timeOffset="136267.29">6604 14393 0,'0'0'15,"0"-21"-15,21-169 16,0 147 0,-21 22-16,21 21 15,-21 21-15,22 1 0,-1 41 16,-21-21-16,0 1 0,0 20 15,0-20-15,0 20 0,0 43 16,0-64-16,0 1 0,-21 20 16,21-42-16,0 0 15,0 22-15,21-64 32,-21-1-17,0 1-15</inkml:trace>
  <inkml:trace contextRef="#ctx0" brushRef="#br0" timeOffset="136745.87">6604 14266 0,'-21'-42'0,"42"84"0,-42-105 15,21 42-15,0-22 0,0 22 0,0-21 16,84 0 0,-41 20-16,41 22 15,-20 0-15,-22 0 0,1 0 0,20 22 16,-21-1-16,-20 0 0,41 42 15,-42-41-15,-21 20 0,0 21 16,-21-20-16,0-1 0,-64 22 16,-42 41-1,106-83-15,-21-1 0,-22-21 16,85-21 15,85-43-15,-21 22-16,-43 21 15,106-1-15,-105 22 16,-1 0-16,43 43 16,-64-22-16,42 42 15,-41-41-15,-1 20 0,-21 21 16,0-41-16,-85 83 16,43-83-16,-1 20 0,-41 0 15,20-21-15,-105 22 16,-22-43-1,107 0 1,63 0-16,-1-64 16,22 43-16,64-42 15,-43 41-15,21 1 16,43-42-16</inkml:trace>
  <inkml:trace contextRef="#ctx0" brushRef="#br0" timeOffset="137210.29">7832 14330 0,'0'0'15,"0"-21"-15,0 0 0,0-1 16,0 1-16,-22 21 16,1 0-16,0 0 0,0 0 15,0 0-15,0 0 0,-22 43 16,1-1-16,-22 106 15,43-106-15,0 43 16,0-43-16,21 22 16,0-43-16,0 0 15,42 22-15,-21-43 0,1 0 16,-1 0-16,0 0 16,21 0-16,1-22 0,-22 1 15,63-63-15,-62 62 16,-1 1-16,0-21 0,0 0 15,0-64 1,-21 63 0,-21 65-16,0-1 15,21 42-15,-21-42 16,21 22-16,-21 63 16,21-1-1,21-62 1,0-43-16,64 0 15,-43 0-15,-21 0 0,21 0 16,-20-21-16,20-1 0,-21 1 16</inkml:trace>
  <inkml:trace contextRef="#ctx0" brushRef="#br0" timeOffset="137833.51">8445 14288 0,'0'-22'15,"0"1"-15,-21 191 0,21-340 16,21 213-16,-63-86 0,0 43 0,21 21 15,-22 22-15,22-22 16,0 21-16,0 22 16,21-22-16,-43 64 15,43-64-15,0 43 16,0-22 0,22-41-16,41-22 15,-21 0-15,85-22 16,22-41-1,-107 21-15,21 20 0,22-62 16,-64 41-16,22-20 16,-1-85-16,-42 42 15,0 64-15,0-1 0,0-20 16,0 42-16,0-1 16,0 1-16,-21 64 15,21-22-15,0 21 16,0 0-16,0-20 0,-21 41 15,-22 85-15,43-105 16,-21-1-16,0 43 16,21-43-16,-42 43 15,42-64 1,21-21 0,0-21-16,64-43 15,-64 43-15,42-43 16,-42 43-16,22-21 0,-1-22 15,-21 43-15,0 0 0,-21-21 16,-21 42 0,0 21-16,0 0 15,-64 43-15,43-22 16,21-21-16,21 0 0,0 22 16,0-1-16,0-21 15,21 21-15,0-42 16,21 0-16,-20 0 15,20 0-15,43-21 16,-22 0-16,-42 0 16,22 0-16,-22 0 0</inkml:trace>
  <inkml:trace contextRef="#ctx0" brushRef="#br0" timeOffset="138447.2">9483 14542 0,'0'0'0,"0"21"16,21-21 0,0 0-16,0-21 0,21-1 15,-20 1-15,20-21 16,21 0-16,-20-1 0,-22 22 0,42-64 16,-41 64-16,-1-21 15,-21-43-15,0 43 16,0-64-16,-21 85 15,-22-21-15,22 42 16,0 0-16,0 21 16,-22 21-16,22 43 15,21-43-15,-21 0 0,21 22 16,0-1-16,-21 22 0,21-21 0,-21 105 16,-22 64-1,43-149-15,-21 22 0,0 85 16,0-107-16,21 107 15,-21-106-15,21-1 0,-43 191 16,43-190-16,0 127 16,0-149-16,0 22 15,0-43-15,22-21 16,20-21-16,0 0 0,85-42 16,-84 0-1,41-43-15,-20 43 16,-22-22-16,22-42 0,-43 43 15,0-1-15,-21 1 0,0-1 0,0 1 16,-85-149 0,43 149-16,-127-149 15,126 170-15,-20-1 0,20 1 16,-20 21-16,42 0 0,-64-43 16,64 22-1,21 21-15,0 0 16,63-43-1,-20 43-15,-1-43 16,0 43-16</inkml:trace>
  <inkml:trace contextRef="#ctx0" brushRef="#br0" timeOffset="138806.31">9842 14542 0,'-21'0'15,"64"42"-15,-107-106 0,106 86 0,-105-65 0,42 22 16,21 0-16,0 0 0,0-22 15,0-41-15,0 63 16,21-1-16,21-20 16,43 42-1,-43 0-15,1 0 0,41 64 16,-41-22-16,-1 21 16,-42-41-16,0 83 15,0-62-15,0-22 0,0 0 16,0 0-16,0 0 0,-42-21 15,42 22-15,-22-22 0,-20 0 16,42-43 0,0 1-1,0-22-15,0 22 0,0 21 16,21-21-16,0-1 0,22-41 16,-22 41-1,21 22-15,-21 0 0,1 0 16,20 21-16,-21 0 15,0 0-15,22 0 0,-22 0 0</inkml:trace>
  <inkml:trace contextRef="#ctx0" brushRef="#br0" timeOffset="140007.63">10647 14245 0,'21'0'16,"-63"0"0,63 0-16,0-21 15,-21 0-15,0 0 16,0 0-16,0-1 0,-21 1 15,0 21-15,-1 0 16,1 0-16,0 0 16,0 21-16,0 1 0,-43 83 15,43-62-15,-64 84 16,43 21 0,42-127-1,0 43 1,42-43-16,-20-21 15,41 0 1,22-64-16,-43 43 16,-21 0-16,64-85 15,-43 64-15,1-43 16,-43 64-16,0-64 16,0 64-1,0 42 1,0 0-16,-22 22 0,1 41 15,21-20 1,0-22-16,0-21 0,0 43 16,0-43-16,0 0 15,21-21-15,1 0 16,-1 0-16,0 0 0,42 0 16,-41-21-1,-1-21-15,0 21 0,0-22 16,-21 1-16,0 0 0,0 20 15,0-20-15,0 21 16,0 42 0,-21 0-1,0 0-15,21 22 0,-21 20 16,-1 1-16,1-22 16,21 0-16,0-20 0,0-1 15,0 0-15,21-21 31,1 0-31,-22-21 16,21 0-16,0-1 0,21-41 16,-21 21-16,43-43 15,-43 64-15,43-43 16,-43 64 0,21 0-16,-21 0 0,-21 64 15,0-43 1,0 21-16,0-21 15,0 1-15,-21 20 16,21-21-16,0 21 0,0-20 16,21-22-1,43 0 1,-43-22-16,21 1 16,-21 0-16,22-42 15,-22 41-15,0-41 16,0 42-16,-21 0 0,21-22 15,-21 22-15,0 42 32,0 0-32,0 1 15,0-1-15,0 0 0,0 0 16,0 0-16,0 0 0,0 1 16,22-1-16,-1-21 15,0 21-15,0-21 0,0 0 16,0 0-16,1 0 15,-1-21 1,42-43-16,-63 43 16,21-64-1,-21 1 1,0 63-16,0-1 0,0 1 16,-21 42-1,0 1-15,21 20 16,-21 0-16,21-21 0,0 22 0,-21-1 15,21 0-15,0 43 16,0-64-16,0 0 0,0 22 16,0-22-16,21-21 15,0 0-15,0 0 0,85 0 16,-64-21 0,22 0-16</inkml:trace>
  <inkml:trace contextRef="#ctx0" brushRef="#br0" timeOffset="140455.9">12277 14415 0,'-22'0'15,"44"0"-15,-65 0 0,22 0 0,21 21 16,21 0 0,0-21-16,22 0 15,-1 0-15,43 0 16,-22 0-16,85 0 15,-105 0-15,20 0 0,1 0 16,20 0 0,-84-21-1,-21 0 1,-21-22-16,-43 1 16,64 42-1,-21 0-15,21-21 0,-1 21 16,44 0 15,20 0-31,-21 0 16,21 0-1,-20 0-15,-1 42 16,-21 22 0,-21-43-16,-22 21 15,22-21-15,0 22 0,-64 20 16,22-21-1,20-20-15,1-1 0,21 0 0,-43-21 16,43 0-16,-21 0 16</inkml:trace>
  <inkml:trace contextRef="#ctx0" brushRef="#br1" timeOffset="145245">13229 12277 0,'21'0'0,"0"0"15,1 0-15,-22-21 16,0-1-16,21 22 0,-21-21 0,21 0 16,0-21-16,-21 21 0,0-1 15,0-62 1,0 63-16,-21-22 16,0 22-16,-22 0 0,-20 21 15,-22 0-15,43 21 16,-43 21-16,-21 43 15,64-43-15,21 22 0,-43 21 16,43-43-16,21 85 16,0-85-16,43 22 15,-22-43-15,42 0 16,-42-21-16,22 0 0,-1 0 16,-21-21-16,22 0 0,-1 0 15,0-1-15,1 1 0,-1-21 16,85-64-16,-106 43 15,43-43-15,-43 63 16,42-126-16,-42 106 16,-21 20-16,0-41 0,0 41 15,0 22-15,0-21 16,0 21-16,-21 21 16,0 0-16,21 21 0,-21 0 0,21 21 15,0 1-15,-21-1 0,21 43 16,0-22-16,0 106 15,0-126-15,0-1 0,0 43 16,0 21 0,0-85-16,21 0 0,0 0 15,43-21 1</inkml:trace>
  <inkml:trace contextRef="#ctx0" brushRef="#br1" timeOffset="145640.76">13652 12277 0,'0'0'0,"-21"-21"16,21-1-16,0 1 16,0-21-1,0 21-15,64-22 16,-43 43-16,0 0 0,43 0 15,-22 0-15,0 22 0,22 20 16,-22-21-16,22 43 16,-64-43-16,21 0 0,-21 42 15,0-20-15,0-22 0,-21 0 16,-1 0-16,1 0 0,0 1 16,0-1-16,0-21 15,0 0-15,21-21 16,0-1-1,0 1-15,0 0 0,0 0 16,0 0-16,21 0 0,-21-22 16,84-84-1,-62 106-15,41-42 16,-42 20-16,22 22 0,-22-21 16,21 21-16,0-1 0,-20 22 0</inkml:trace>
  <inkml:trace contextRef="#ctx0" brushRef="#br1" timeOffset="145791.82">14457 11980 0,'0'149'15,"-21"-22"1,21-106 0,21-318-16,-64 615 0,22-255 0,21-41 15,0-1-15,0 0 16,-21-21-16,0 0 31,21-21-31,0 0 16,0-22-16,0 22 0</inkml:trace>
  <inkml:trace contextRef="#ctx0" brushRef="#br1" timeOffset="145956.74">14457 11832 0,'-43'-21'16,"86"212"-16,-107-382 0,128 212 15,-149-42-15,64 21 16,21 21-1,21-21-15,21 0 16,-42 21-16,43-21 16</inkml:trace>
  <inkml:trace contextRef="#ctx0" brushRef="#br1" timeOffset="146305.54">14732 11896 0,'0'0'0,"0"21"16,0 0-16,0 0 0,21 0 16,-21 43-1,21-43-15,0 106 16,-21-106-16,22 43 16,-22-22-16,0-21 0,0 22 15,0-22-15,0 0 16,21-21-1,0 0-15,-21-21 16,21 0-16,-21-1 16,21-20-16,-21 21 0,43-64 15,-1-21 1,-21 64-16,-21 0 16,42-1-16,43-41 15,-64 84 1,0 0-16,1 0 0,-1 21 15</inkml:trace>
  <inkml:trace contextRef="#ctx0" brushRef="#br1" timeOffset="146622.35">15240 12192 0,'0'21'16,"0"0"-16,0-105 0,0 126 0,0 22 0,21-64 31,0 0-31,22 0 16,-22 0-16,63-64 15,-62 43-15,20 0 0,-21 0 0,0-1 16,0-20-16,-21 21 16,22-21-16,-22 20 0,0 1 15,-43 21 1,22 0-16,-42 85 16,20-64-16,22 21 15,0-20-15,21 20 0,-21 0 16,0 22-16,21-43 0,0 0 15,0 21-15,0-20 0,21 20 16,0-42-16,21 0 16,-21 0-16,43 0 0,-22 0 15,-21 0-15,22-21 16,-22 21-16,21-21 0,1-1 0</inkml:trace>
  <inkml:trace contextRef="#ctx0" brushRef="#br1" timeOffset="146941.69">15790 12002 0,'0'-22'0,"0"171"0,21-319 16,-42 213-16,42-107 0,1 43 0,-1 0 16,0 21-16,0 0 15,0 0-15,0 0 16,-21 21-16,43 21 0,-22 1 0,21 41 16,-42-41-1,0 20-15,0-21 0,-21 43 16,0-64-16,0 0 15,0 1-15,-1-22 16,22-22 0,0 1-1,0 0-15,22 0 16,-1-21-16,0 20 0,0-41 16,0 21-16,22-22 15,-22 43-15,63-64 16,-62 64-16,-1 21 0,21 0 15,-21 0-15,0 0 16</inkml:trace>
  <inkml:trace contextRef="#ctx0" brushRef="#br1" timeOffset="147099.6">16573 12192 0,'0'21'0,"0"-42"0,22 42 63,-1-42-48,-21 0-15</inkml:trace>
  <inkml:trace contextRef="#ctx0" brushRef="#br1" timeOffset="147726.24">17166 11959 0,'0'0'0,"21"-21"16,0 21-1,1-21-15,-22 0 0,42 0 16,-21 21-16,0-22 0,22-20 16,-43 21-16,-22 21 31,-20 0-31,-43 21 16,43 0-16,0 0 0,-22 43 15,43-43-15,0 0 16,21 22-16,0-22 0,0 21 15,21 22-15,0-22 16,64 21-16,-64-41 16,43 20-16,-43-21 15,0 0-15,-21 22 16,0-22-16,-21 0 0,-22 0 16,22 0-16,-21-21 0,-22 43 15,22-43-15,-21 0 0,-1 0 16,22-22-1,42 1-15,-21 21 0,21-42 16,0 21-16,0 0 16,0-1-16,21 1 0,-21 0 15,21-21-15,0 21 0</inkml:trace>
  <inkml:trace contextRef="#ctx0" brushRef="#br1" timeOffset="148255.45">17441 11938 0,'21'0'0,"-211"85"0,402-170 0,-191 85 15,-85 0-15,128 42 0,-64-20 0,0-1 16,0 0-16,0 0 16,0 21-16,-43 43 15,43 42 1,0-106-16,0 22 16,0-22-16,0 0 0,0 0 15,22-21 1,-1 0-1,0-21-15,0 0 0,43-22 16,-22-20-16,0 21 16,-21-1-16,43-20 15,-43 63 1,0 0-16,-21 21 16,0 0-16,0 21 15,0 1-15,21 20 16,1-42-1,-1 22-15,0-43 16,0 0-16,0 0 16,0 0-16,43 0 15,-43 0-15,21 0 0,22-43 16,-43 22-16,64-42 16,-85 42-16,0-22 0,0-20 15,0 42-15,-43-43 16,22 22-16,-63-43 15,41 85-15,22-21 0,0 21 16,0 0-16,21 21 16,0 43-1,0-43-15,21 0 16,21 0-16,-21 0 0,43 0 16</inkml:trace>
  <inkml:trace contextRef="#ctx0" brushRef="#br1" timeOffset="148456.32">18563 12044 0,'-42'42'16,"84"-84"-16,-63 42 15,0 63 1,0-41-16,21-1 0,-22 42 16,22-42-16,-21 22 15,0-22-15,21 21 16,0-21-16,21-42 31,0 0-15,1 0-16</inkml:trace>
  <inkml:trace contextRef="#ctx0" brushRef="#br1" timeOffset="148607.25">18542 11875 0,'0'21'0,"0"-42"0,0-43 0,-21 43 0,21 0 16,-43 0-16,43-1 15,-21 22-15,21 22 32,21-22-32,1 0 15,20 0-15</inkml:trace>
  <inkml:trace contextRef="#ctx0" brushRef="#br1" timeOffset="148838.12">19029 11599 0,'0'0'15,"0"22"17,0-1-32,0 0 0,-21 21 0,-22 22 15,43-22-15,-21 43 16,0-43-16,21 0 0,-21 85 16,0-21-1,21-85-15,0 43 16,21-43-1,42-42 1,-42 21-16,-21-21 16,43 0-16</inkml:trace>
  <inkml:trace contextRef="#ctx0" brushRef="#br1" timeOffset="148994.44">18923 12044 0,'-21'0'0,"127"63"31,-212-147-31,127 105 0,-21-42 0,21 21 16,0 0-16,0-21 0,64-1 16,-43 22-16,64-42 15,-63 42-15,20-21 0,43 0 16,-64 0-16</inkml:trace>
  <inkml:trace contextRef="#ctx0" brushRef="#br1" timeOffset="149222.96">19706 11832 0,'-85'0'15,"170"0"-15,-212 0 0,106 21 16,0-21-16,-22 22 0,22-1 16,0 21-16,0-21 0,-21 43 15,-1-1-15,22-20 16,0-22-16,0 42 16,21-20-16,0-22 0,0 21 15,21-42-15,21 21 16,1-21-16,-1 0 0,0 0 0,43 0 15,21-21-15,-64 0 16,22 0-16,-22 0 0,43-43 16,-64 22-16,21-1 0,-21 22 15</inkml:trace>
  <inkml:trace contextRef="#ctx0" brushRef="#br1" timeOffset="149612">20087 11684 0,'0'-21'15,"0"-43"1,0 149-16,0-148 15,0 84-15,-21 0 0,0 21 16,21 22-16,-21-22 0,-1 0 16,1 64-16,0-63 0,21-1 15,-42 64 1,21-22 0,21-62-16,0-1 15,0-42 1,0-1-1,0 1-15,0 0 0,21 0 16,0 0-16,21-85 16,-21 85-16,22 0 0,-1-22 15,0 22-15,-20 21 0,20 0 16,0 0-16,-21 21 0,1 0 16,-1 43-16,-21-43 15,0 0-15,0 22 0,0-22 16,-21 63-16,-1-62 15,-41-1-15,63 0 16,-42 0-16,42-42 31,21 21-31,0-21 0,0 0 16,0-1-16</inkml:trace>
  <inkml:trace contextRef="#ctx0" brushRef="#br1" timeOffset="149843.87">20447 11621 0,'-21'-22'15,"42"44"-15,-63-44 0,63 22 32,0 0-32,21-21 0,1 21 0,84 0 15,-64 0 1,22 0-16,-43 0 15,64 0-15,-85 0 0,-21 21 32,-21-21-32</inkml:trace>
  <inkml:trace contextRef="#ctx0" brushRef="#br1" timeOffset="150105.92">20722 11621 0,'0'21'16,"0"0"-16,0 0 0,0 0 16,0 22-16,0-22 0,-21 21 15,21 0-15,-21-20 0,-22 41 16,22-21-16,-21 22 16,42-22-16,-21-21 15,-22 43-15,43-43 0,-21 0 16,21 22-16,0-22 15,0 0-15,43-21 16,-22 0-16,0 0 16,42-42-16,-41 42 15,-1-22-15</inkml:trace>
  <inkml:trace contextRef="#ctx0" brushRef="#br1" timeOffset="150412.04">21061 11896 0,'0'-21'16,"-43"84"-16,86-105 0,-64 42 31,-1 21-31,1 0 0,-21 21 16,21 1-16,-22 20 15,43-42-15,0 1 0,0 41 16,0-42-16,0 0 16,22 1-16,-1-22 0,85 0 15,-22-22 1,-63 1-1,1 0-15,-1 21 0,0-21 0,0 0 16,-21-43-16,0 43 16,0-21-16,0-1 15,0 1-15,-63 0 0,41 21 16,1 21-16,0 0 16,0 0-16,0 0 0,21 21 15</inkml:trace>
  <inkml:trace contextRef="#ctx0" brushRef="#br1" timeOffset="150688.07">21632 11642 0,'0'0'0,"-21"0"16,0 0-16,0 21 15,0 0-15,-1 0 0,1 0 16,0 22-16,-21 20 0,21-20 16,-1 84-16,1-85 15,21 0-15,0 1 16,0 62 0,0-83-16,21-22 0,1 21 15,-1-21-15,0 0 0,42 0 16,-41 0-16,20 0 0,43-64 15,-43 43-15,-21 0 16</inkml:trace>
  <inkml:trace contextRef="#ctx0" brushRef="#br1" timeOffset="150943.65">22013 11663 0,'64'-85'31,"-128"170"-31,149-170 0,-64 85 0,21 0 15,-20 0-15,-1 21 0,0 1 0,0-1 16,0 21-16,-21-21 0,21 64 16,-21-64-1,0 21-15,0 1 0,0 41 16,-21-41-16,-21 20 16,21-20-16,-64 20 15,64-42-15,-43 22 16,86-43 15,-1-22-31</inkml:trace>
  <inkml:trace contextRef="#ctx0" brushRef="#br1" timeOffset="151212.54">22691 11959 0,'-22'43'16,"44"-86"-16,-44 107 0,44-64 16,-1 0-1,0 0-15,0-21 16,0 21-16,-21-22 0,0 1 16,0 0-16,0-21 15,-42 42 1,21 0-16,0 0 0,-1 0 15,1 0-15,0 42 16,0-42-16,21 21 16,-21-21-16</inkml:trace>
  <inkml:trace contextRef="#ctx0" brushRef="#br1" timeOffset="152088.25">22966 11769 0,'21'0'16,"0"0"-16,0 0 15,22-21-15,-22 21 16,0-22-16,64 1 16,-1-21-16,1 0 15,-43 20-15,64-62 16,-85 41-16,0-41 15,-21 41-15,0-84 16,-21 106-16,0-21 0,-42 0 16,20 42-1,1 21-15,21 0 0,-43 127 16,43-84-16,21 20 16,-21-20-16,0-1 15,0 22-15,-43 169 0,1 0 16,63-191-16,-43 107 15,22-86 1,21 1-16,-21 0 0,-21 84 16,-1 85-16,22-190 15,-21 105 1,42 0 0,0-148-16,42-21 15,43-63 1,-43 21-16,22-1 0,63-105 15,-43 42 1,-41 22-16,-22 20 0,0-148 16,-21 149-16,-64-43 15,22 43-15,-85-86 16,85 107-16,-22 21 0,-20-43 16,41 43-16,22 21 0,0-21 15,0 21-15,21-21 16,21 0-1,21 0-15,-21 21 16,1-22-16,41 1 0,-42 0 16,22 0-16</inkml:trace>
  <inkml:trace contextRef="#ctx0" brushRef="#br1" timeOffset="152426.06">23199 11832 0,'0'85'0,"-22"-191"0,44 127 15,-44-63-15,22 21 16,22 21 0,-1 0-16,0 0 15,0 0-15,21 0 0,-20 0 0,-1 0 16,0 0-16,0 0 0,21 42 16,-42-21-16,0 0 0,0 1 15,0 20-15,0-21 0,0 0 16,0 0-16,0 1 15,-42-1-15,21-21 16,21-21 0,0-1-1,0 1-15,0 0 0,0 0 16,0 0-16,21 0 16,0-1-16,0 1 0,1 0 15,-1 0-15,0 21 16,0 0-16,0-21 0,22 21 15,-22 0-15</inkml:trace>
  <inkml:trace contextRef="#ctx0" brushRef="#br1" timeOffset="152881.79">23834 11769 0,'-22'0'16,"22"21"-16,-63-21 15,42 0-15,0 0 16,-1 0-16,1 0 15,21 21 1,-42 0-16,21 0 16,0 22-16,-1-22 15,1 0-15,-21 21 0,42-20 16,0-1-16,0 21 16,21-42-1,43 0 1,-43 0-16,21-42 15,-21 42-15,0-21 0,22-22 16,-43 22-16,21-42 16,-21 41-1,0 1-15,0 42 47,0 1-47,0-1 0,0 0 16,0 0-16,0 0 0,0 0 15,0 1-15,0-1 16,0 0-16,21-21 16,0 0-16,0 0 15,1 0-15,-1-21 0,0 0 16,0-1-16,0 22 16,-21-21-16,21 0 0</inkml:trace>
  <inkml:trace contextRef="#ctx0" brushRef="#br1" timeOffset="153438.48">24024 11790 0,'0'0'31,"-21"21"-15,0-21-16,21 21 0,-21 0 15,21 1-15,0-1 0,-22 0 0,1 21 16,21-21-16,-21 1 16,21-1-16,0 0 0,0 0 15,0-42 32,0 0-47,0 0 16,0-1-16,21 1 0,0 0 0,-21-21 15,22 21-15,-1-22 0,0 22 16,0 0 0,0 21-16,0 0 15,-21 21-15,0 21 16,0-20-16,0-1 15,0 0-15,0 0 0,0 0 0,0 0 16,0 1-16,0-1 16,0 0-16,22-21 31,-22-21-31,21 0 0,-21-1 16,21 1-16,0 21 0,0-63 15,0 42 1,1-22-16,-1 22 15,0 21-15,-21 21 16,0 0 0,0 22-16,0-22 15,0 42 1,-21 1 0,21-43-16,21-21 15,0 0 1,0 0-16,22-42 15,-43 21-15</inkml:trace>
  <inkml:trace contextRef="#ctx0" brushRef="#br1" timeOffset="153693.32">24384 11875 0,'21'-22'16,"0"1"0,43-42-1,-170 169-15,233-233 16,-106 105-16,-21 1 15,-21 21 1,0 0-16,0 21 16,-1 1-16,1-1 0,0 0 15,-42 42 1,63-41-16,0-1 0,0 21 0,0-21 0,0 0 16,0 1-16,0 20 15,0-21-15,0 0 16,21-21-16,21 0 15,-21-21-15,22 0 16,-1 0-16</inkml:trace>
  <inkml:trace contextRef="#ctx0" brushRef="#br1" timeOffset="153921.2">24850 11621 0,'-22'0'0,"1"0"0,0 0 0,0 21 15,-21 21-15,20-21 16,1 0-16,0 1 0,0 20 16,0-21-16,21 0 0,0 43 15,0-43-15,0 21 16,0-21-16,0 43 16,42-64-1,-21 0-15,0 0 0,1 0 16,-1-21-16,0 21 0,0-21 0</inkml:trace>
  <inkml:trace contextRef="#ctx0" brushRef="#br1" timeOffset="154188.57">25019 11557 0,'0'0'0,"21"0"31,0 0-31,0 0 0,1 21 15,-1 0 1,-21 1-16,0-1 0,0 0 0,0 21 16,0-21-16,0 43 15,-21-43-15,-22 43 0,22-43 16,0 0-16,-21 42 16,20-41-16,-20-1 0,21 0 15,0-21-15,21-21 31,21 0-15</inkml:trace>
  <inkml:trace contextRef="#ctx0" brushRef="#br1" timeOffset="155984.53">13631 14309 0,'0'-21'46,"0"-1"-30,0 1 0,0 0-1</inkml:trace>
  <inkml:trace contextRef="#ctx0" brushRef="#br1" timeOffset="156887.79">13610 14182 0,'-85'-21'15,"170"42"-15,-191-42 16,85 21-16,0 0 0,0 0 0,0 21 16,-1-21-16,-20 42 15,21-21-15,-43 64 16,43-43-16,-21 22 16,42-22-16,0 22 15,-21-43-15,21 21 0,0 0 16,0-20-16,0-1 0,21 0 15,0-21-15,64 0 16,-64-21-16,106-85 16,-64 21-1,-41 43-15,20-22 0,21-41 16,-20-1-16,-22 42 16,0 1-16,0-1 0,0 1 15,1-64-15,-22 63 16,0-20-16,0 41 15,0 1-15,-22 63 16,1 0-16,0 22 0,-21 105 16,42-106-16,-21 22 15,21 63 1,0-64-16,0 64 0,0-85 16,0 22-16,21 105 15,0-105 1,0-43-16,0-21 0,64 0 15,-22 0 1,-41 0-16,20-21 0,85-85 16,-106 85-16,43-64 15,-22 43-15,-21 21 16,-21-43-16,0 43 0,0-21 16,-21 20-16,0 22 0,-85 0 15,21 43 1,64-22-16,0 21 15,21 1-15,0-22 16,0 0-16,0 21 0,21-21 16,64 1-1,21-22-15,-85 21 16,21-21-16,0 0 16,-42 21-16,0 21 15,0-21-15,0 1 16,22-44 15,-22 1-31,21 21 0,0-42 16,0 21-16,0-22 15,0 22-15,1-42 0,-1 42 16,0-1-16,0-20 0,-21 21 0,21 0 16,-21 0-1,0 84 1,0-21-1,0 22-15,0-22 16,-42 85 0,42-106-16,0 1 0,0-1 15,0 0-15,0-42 32,21 0-32,-21-1 0</inkml:trace>
  <inkml:trace contextRef="#ctx0" brushRef="#br1" timeOffset="157043.98">14541 14034 0,'-21'-43'15,"42"191"1,-63-296-16,84 191 0,-84-65 16,42 44-16,0-1 31,21-21-31,0 0 15</inkml:trace>
  <inkml:trace contextRef="#ctx0" brushRef="#br1" timeOffset="157337.41">14711 14055 0,'21'21'0,"-21"0"0,-64-63 0,107 42 0,-22 63 16,-21-42-16,0 1 0,21 41 15,0 43 1,-21-21-1,0-64-15,21 42 16,-21-42-16,22-21 16,-1-21 15,-21-21-31,21 21 0,0 0 16,-21-22-16,0 22 0,21-21 0,0-43 15,1 64-15,20-43 16,-42 43-1,42-21-15,-21 42 16,-21 21 0</inkml:trace>
  <inkml:trace contextRef="#ctx0" brushRef="#br1" timeOffset="157657.47">15071 14309 0,'0'21'0,"0"64"31,0-191-31,21 212 0,0-106 0,0 0 15,0 0-15,22-22 0,-22 22 16,0-21-16,21 0 0,1 0 16,-22-21-16,0 20 0,21 1 0,-21-21 15,-21 21-15,0 0 16,0-1-16,0 1 0,0 0 16,-42 21-16,21 0 15,0 0-15,0 21 0,-22 0 16,1 22-16,0-22 0,20 21 15,1-21-15,21 43 0,0-22 16,0 1-16,0-22 16,43 21-16,-22-42 15,0 0-15,21 0 16,-21 0-16,106-42 16,-63-1-1,-64 22-15,0 0 0</inkml:trace>
  <inkml:trace contextRef="#ctx0" brushRef="#br1" timeOffset="157922.57">15494 14288 0,'0'-191'47,"169"233"0,-148-20-47,-211 105 0,380-233 0,-168 127 15,-22 42-15,0-41 0,0 62 16,0-63-16,0 1 15,-22-1 1,1-21-16,21-21 16,0-1-1,0 1-15,0 0 0,0-21 16,0 21-16,64-64 16,-64 64-16,21-22 15,0 22-15,21-42 16,1 63-16</inkml:trace>
  <inkml:trace contextRef="#ctx0" brushRef="#br1" timeOffset="158071.48">16044 14161 0,'0'21'0,"-21"-85"16,42 107-16,-21-1 15,21-42 32,1 0-47</inkml:trace>
  <inkml:trace contextRef="#ctx0" brushRef="#br1" timeOffset="158572.45">16679 14182 0,'0'0'0,"21"0"0,1 0 15,-1 0-15,0-21 0,0-1 16,21 1-16,-20 0 0,41-21 16,-42 21-16,0-22 15,-21-20 1,0 42-16,-21 21 15,-21 0 1,-43 21-16,64 0 16,-64 42-16,64-41 0,-21 20 15,42 0 1,0-21-16,0 43 16,21-43-16,21 0 15,-20 0-15,41 43 16,-42-43-16,22 43 15,-43-43-15,0 0 16,-22 0 0,1 0-16,-21-21 0,21 0 15,-22 0-15,1 0 0,-127 0 16,126 0-16,1 0 0,-21-21 16,41 21-16,22-21 15,0 0-15,22 0 16,41-1-16,-21 1 15,1 0-15,-1 0 0,0 0 16,1 0-16</inkml:trace>
  <inkml:trace contextRef="#ctx0" brushRef="#br1" timeOffset="159056.17">17103 14097 0,'-43'42'31,"22"-20"-31,0-1 0,106-85 0,-85 43 0,-106 127 0,106-64 15,-21 43 1,21 0 0,0-64-16,21-21 15,21 0 1,-21-21-16,43-43 16,-43 43-16,21-21 15,-21 20-15,64-41 16,-64 63-1,-21 21 17,0 0-32,0 22 15,0-22-15,0 0 16,0 0-16,0 0 0,21 43 16,1-43-16,20 0 15,43-21 1,-64-21-16,42-43 15,-42 43-15,22-42 16,-43 42-16,0-1 0,0-41 16,0 21-16,-64-43 15,43 64-15,0 21 16,0 0-16,0 0 16,-1 21-16,22 0 0,-21-21 15,21 21-15,0 0 16,0 1-16,21-22 0,43 21 15</inkml:trace>
  <inkml:trace contextRef="#ctx0" brushRef="#br1" timeOffset="159256.06">17822 14076 0,'0'-21'32,"0"63"-32,0-63 0,0 21 31,0 21-31,0 0 0,0 22 15,0-22-15,-21 0 0,0 42 16,21-41-16,0 20 16,-21-21-16,21 21 0,-21 1 15,21-22-15,0-42 32,21 0-32,0-1 0</inkml:trace>
  <inkml:trace contextRef="#ctx0" brushRef="#br1" timeOffset="159395.97">17843 13864 0,'-21'0'15,"42"212"-15,-21-424 0,-42 212 0,21 0 0,21 21 16,0 1-16,0-1 16,21-21-1</inkml:trace>
  <inkml:trace contextRef="#ctx0" brushRef="#br1" timeOffset="159631.84">18161 13674 0,'0'-21'0,"0"42"0,0-64 16,-21 43 0,0 22-16,21-1 15,-22 21-15,22-21 0,0 22 0,-21 84 16,0 42-1,21-127 1,-21 1-16,21-1 0,0 0 16,0-21-16,0 43 0,0-43 15,0 21-15,0-63 32,21 0-32</inkml:trace>
  <inkml:trace contextRef="#ctx0" brushRef="#br1" timeOffset="160369.42">17970 14076 0,'0'21'0,"-21"-42"0,42 21 0,-21 0 31,22 0-31,-1 0 16,0 0-16,21 0 0,-21 0 0,85 0 15,21-42 1,-106 20-16,85-20 15,-85 42 1,-42 0 15,0 0-31,-42 0 0,41 0 16,1 21-16,0 0 16,-21 64-1,42-64-15,0 22 0,0 20 16,0-42-1,0 0-15,21-21 0,64 0 16,20 0 0,-62 0-16,-1-21 15,-21 0-15,22 0 0,-1-43 16,-21 22-16,0-21 16,-21 20-16,0 1 15,0-85-15,0 63 16,0 43-16,0 0 15,0 42 1,0 0-16,-21 22 16,21-1-16,-42 22 0,42-22 15,-43 64 1,22-85-16,21 42 0,-21-41 16,21-1-16,-21 21 0,21-21 15,0 0 1,0-42-1,0 0-15,21 21 16,0-21-16,0 0 0,1 0 16,-1-22-16,0 22 0,42-21 15,-20 21-15,41-1 16,-62 22-16,20 0 16,-21 0-16,0 22 0,-21 20 15,0-21-15,0 21 16,0-20-1,-42 41-15,21-42 0,0 0 16,-1 1 0,22-44-1,22 1 1,-1 0-16</inkml:trace>
  <inkml:trace contextRef="#ctx0" brushRef="#br1" timeOffset="160594.29">19092 13716 0,'-21'0'0,"21"-21"31,21 0-31,0 21 0,43-21 16,-43 21-16,106-22 15,0 22 1,-85 0-16,-20 0 15,-1 0-15,-42 0 32,-1 0-32,1 0 0,0 0 15</inkml:trace>
  <inkml:trace contextRef="#ctx0" brushRef="#br1" timeOffset="160788.18">19367 13631 0,'0'22'0,"-21"83"31,0-83-31,21-1 0,42-191 0,-105 382 0,63-191 15,-21 22-15,21-22 0,-21 42 16,21-20-16,-43 41 16,43-63-16,-21 1 0,21-1 15,0 0-15,21-21 32,0 0-32,1 0 15,-1-21-15,0 0 0,21-1 16,1 1-16</inkml:trace>
  <inkml:trace contextRef="#ctx0" brushRef="#br1" timeOffset="161060.01">19558 13991 0,'-64'21'15,"43"1"1,127-65-16,-127 43 0,-85 64 0,106-43 16,-21 0-16,21 0 0,0 0 15,0 1-15,21-22 16,0 21-16,22-21 15,-1 0-15,-21 0 0,43 0 16,-22-21-16,-21 21 0,0-22 16,0 1-16,1 21 0,-1-63 15,-42-1 1,-1 43-16,-20 0 16,0 21-16,-43 0 15,64 0-15,-43 0 16,43 0-1,21 21-15</inkml:trace>
  <inkml:trace contextRef="#ctx0" brushRef="#br1" timeOffset="161321.87">20024 13737 0,'-22'-21'0,"44"42"0,-65-63 0,22 42 15,-21 0 1,21 21-16,-1 43 16,1-22-16,0 21 15,0-20-15,21 63 16,-21-85-16,21 21 16,0-21-16,0 0 0,0 22 0,0-1 15,21-42-15,0 0 16,21 0-16,-20 0 0,41 0 15,-42-21 1,64-21-16</inkml:trace>
  <inkml:trace contextRef="#ctx0" brushRef="#br1" timeOffset="161561.73">20256 13653 0,'0'-22'15,"0"1"-15,-21 254 0,64-466 16,-65 276-16,86-65 15,-43 44-15,-21-1 0,42 42 16,-42-20-16,22 20 16,-22-21-16,0-20 0,0 41 15,0-21-15,-22-20 0,-20 20 16,-43 21 0,64-63-16,-21 0 15,42-21 16,21 21-31,0-21 0</inkml:trace>
  <inkml:trace contextRef="#ctx0" brushRef="#br1" timeOffset="161712.65">20595 14012 0,'-21'0'15,"21"0"-15,21 0 0,-42-21 63,21 0-63</inkml:trace>
  <inkml:trace contextRef="#ctx0" brushRef="#br1" timeOffset="162427.98">21230 13928 0,'21'0'0,"0"0"16,1 0-1,-1 0-15,0 0 16,-21-21 0,21 21-16,-42 0 47,21-22 109</inkml:trace>
  <inkml:trace contextRef="#ctx0" brushRef="#br1" timeOffset="163004.65">21294 13885 0,'21'0'32,"-42"0"-32,21-21 62,0 0-31,-22 0-15,1 21 0,0 0-1,0 0-15,0 0 0,0 0 16,-1 0-16,-20 42 15,21-21-15,0-21 0,0 43 16,-1-22-16,22 0 0,-21 21 16,21-20-16,0-1 15,43-21 1,-22 0-16,0 0 0,21 0 16,-21-21-16,22-1 0,-22 22 15,0-21-15,0 0 16,0-21-16,22-22 0,-22 43 15,21-106-15,-21-21 16,-21 106 0,22-107-1,-22 107-15,0 21 16,0 63 0,-64 64-1,43 85 1,21-128-16,0 64 15,0-85-15,0 1 16,0-1-16,21 0 16,0-42-16,0 0 15,1 0-15,83-21 16,-83 21-16,41-42 16</inkml:trace>
  <inkml:trace contextRef="#ctx0" brushRef="#br1" timeOffset="163804.87">21696 13801 0,'-85'63'32,"170"-126"-32,-170 147 15,85-62-15,21-22 16,22 0 0,-22 0-16,21 0 15,0 0-15,64-64 16,-85 43-16,22 0 15,-43-64 1,0 64-16,-21 0 16,-43 21-1,22 21-15,-22 42 16,43-41-16,0 20 16,21-21-16,0 43 15,0-43-15,21 0 16,0-21-16,64 0 15,-64 0-15,85-21 16,-64 0 0,43-22-16,-64 22 15,64-85-15,-64 64 16,21-43-16,-21 43 16,1 0-16,-1-85 15,-21 42 1,0 64-16,-21 21 15,-1 0-15,-41 63 16,42-20-16,0 62 16,-1-62-16,1 20 0,0 1 0,0 63 15,-43 63 1,43-105-16,-63 148 16,62-149-16,-62 192 15,-22-44 1,85-147-16,-22 148 15,43-191 1,0 1-16,106-43 16,85-149 15,-149 86-31,64-22 0,-64 22 16,1-1-16,-1-42 15,-21 43-15,-21-149 16,-21 149-16,-43-22 15,22 43-15,0-1 0,-64 1 16,42 21-16,22 21 0,-64-21 16,85 21-16,-21 0 0,42-21 15,0-1 1,42 1-16,64-21 16,-64 42-16,43-42 15,-43 20-15,1 1 0,41 0 16,1-42-1</inkml:trace>
  <inkml:trace contextRef="#ctx0" brushRef="#br1" timeOffset="165036.74">22246 13885 0,'106'-232'47,"-170"210"-15,64 44-32,-42 210 0,63-443 0,-42 232 15,0 0-15,21 0 0,0 0 16,-21 1-16,21-1 0,-21 21 15,21-21-15,0 0 0,0 1 16,21-22 0,0 0-1,0 0-15,43-64 16,-43 43-16,0 0 16,-21 0-16,0-1 15,0 44 32,0-1-47,0 0 0,-21 0 0,21 0 16,-21 43-16,21-22 15,0-21 1,21-21-16,0 0 16,0 0-1,0 0-15,43-21 16,-43 0-16,42-21 15,-41 20-15,-22 1 0,21-21 16,-21 21-16,21-22 16,-21 65 15,0-1-31,-21-21 0,21 21 16,0 0-16,0 21 15,0-20-15,0-1 0,0 0 16,0 0-1,21-21 1,-21 21-16,21-21 0,0 0 16,0 0-16,22 0 15,-22 0 1,0-21-16,-21 0 16,0 0-16,42-22 15,-42 22-15,0 0 16,0 42 15,0 0-15,0 1-16,0-1 15,0 0 1,0 0-16,22-21 16,-1 0-16,0 0 15,0 0-15,0 0 16,0-21-16,43 0 15,-64 0-15,42-43 16,1-84 0,-22 106-1,-21-64-15,0 63 16,21-62-16,-21 83 16,0-41-1,-21 63-15,0 21 16,-1 0-1,22 22-15,-21-22 0,0 63 16,0-20-16,21 63 16,0-64-16,0 22 15,0-64-15,42 85 16,-21-85-16,22 43 16,-22-64-16,21 0 15,-21 0-15,1 0 0,62-21 16,-20-43-1,-43 43-15,0 0 16,21-64-16,-20 43 0,20-64 16,-21 42-1,0 1-15,22-43 0,-22 43 0,-21 20 16,42-41 0,-42 105-1,-42 21 1,21-21-16,-22 64 15,22-43-15,-42 170 16,63-127 0,0-43-16,0 0 0,0 22 15,21-43-15,0 0 0,42 0 16,22 0 0,-64-21-16,64-42 15,-64 21-15,0 0 16</inkml:trace>
  <inkml:trace contextRef="#ctx0" brushRef="#br1" timeOffset="165212.64">23537 13568 0,'0'21'16,"0"-42"-16,0 63 15,43-21 1,-1-21-16,-21 0 0,85 0 15,-64 0-15,22 0 0,63-21 16,-85 0-16,127-21 16,-126 42-16,-1-21 0</inkml:trace>
  <inkml:trace contextRef="#ctx0" brushRef="#br1" timeOffset="167441.72">21145 14457 0,'-21'-42'0,"42"84"0,-63-106 15,21 22-15,21 21 0,-21-21 0,0 20 16,-1 1-16,-20 21 0,21-21 16,-64 21-16,43 0 0,21 0 15,-106 85-15,84-43 16,1 0-16,21 1 0,-21 20 16,20-20-16,-20 62 15,21-41-15,21 21 16,0-43-16,0 0 0,21 64 15,21-64 1,1-20-16,-22-22 0,106 0 16,-85 0-16,43 0 15,-43-22-15,1 1 0,20-21 16,-42 21-16,22 0 0,-1-64 16,-21 43-1,-21 20-15,0 1 16,0 0-16,0-21 0,0 63 31,0 0-31,0 0 0,0 0 0,0 22 16,0-22-16,0 0 15,0 85 1,0-85-16,21 21 16,43-42-1,-43 0-15,42 0 16,-41 0-16,62-42 15,-63 21-15,22-21 16,-43 20-16,0 1 0,0-21 16,0 21-16,0-22 0,-21 22 15,-1 0-15,1 21 0,-63-42 16,20 42 0,43 0-16,0 21 15,21 0-15,-21 0 0,21 22 16,0-22-1,21-21 1,0 0-16,0 0 0,64 0 16,-64 0-1,64-43-15,-22 1 32,-42 42-32,22 0 15,-22 0-15,-21 21 16,0 0-16,0 43 15,0-1 1,0-41-16,0-1 0,0 0 16,0 0-16,0 0 15,21-21 1,0 0 0,0-21-16,0 0 0,22-21 15,-22-1 1,0 22-16,0 0 0,0 0 15,22-22-15,-22 22 0,42 0 16,-41 0 0,-22 42-1,0 43 1,0-22-16,21-21 16,-21 0-16,0 0 0,21 22 15,0-1 1,0-42-16,22 21 15,-22-21-15,42 0 16,-42 0-16,22-21 16,-22 0-16,21 0 0,1-22 15,-1 1-15,-21 21 16,0-21-16,0-1 0,-21 22 16,22-64-16,-22 22 0,21-22 15,-21 64-15,0-64 16,-21 85-1,-1 22 1,-20 41-16,42-21 16,-42 64-16,42-63 15,0-1-15,0 0 0,0-21 16,0 22-16,0 41 16,0-41-16,0-22 15,21 0-15,42 21 16,64-42-1,-63 0 1,-22 0-16,-21-21 0,43 0 16,-22 0-16,-21 21 0,1-21 0,-1 0 15,-21-1-15,0 1 0,21-21 16,-21 21-16,0-22 16,0 65 15,-21-1-31,21 0 0,0 0 0,-21 0 15,21 22 1,0 20-16,0-21 16,21-42-1,0 0-15,0 0 0,0 0 0,0 0 16,1 0-16,41 0 16,-42-21-16,22 0 15,-22 0-15,0 0 0,0-22 16,0 22-16,-21 0 0,0 0 15,0 0-15,21 0 16,-21 42 0,0 0-1,0 0-15,0 0 0,-21 0 16,21 1 0,21-22 15,1 0-31,-1 0 15,0-22-15,0 22 0,-21-21 16,21 21-16,0-21 0,1 21 16,-1-21-16,0 21 15,-21 21 1,0 0 0,21 0-1,0-21-15,-21 22 0,21-22 16,1 0-16,-1 0 15,0 0 1,0 0-16,0 0 0,22-22 16,-22 1-16,-21 0 0,42-21 15,-21 21-15,22-64 16,-43 43-16,21-1 0,-21 1 16,0-64-16,0 43 15,0 20-15,0 22 0,0 0 16,-21 21-1,-22 42-15,22 1 16,0 41-16,0-41 0,-22 84 16,43-43-1,0 22 1,0-64-16,0-20 16,0-1-16,0 21 0,22-42 15,-1 21-15,0-21 16,0 0-1,0 0-15,-21-21 0,21 21 0,1-42 16</inkml:trace>
  <inkml:trace contextRef="#ctx0" brushRef="#br1" timeOffset="167635.76">23601 14647 0,'-21'0'16,"-1"0"-16,213 64 0,-339-128 0,127 64 15,42 0-15,21 0 16,0 0-16,64 0 16,-42 0-16,-22-21 15,43 0-15,-43 21 16,0-21-16,22 0 0,-64 0 16</inkml:trace>
  <inkml:trace contextRef="#ctx0" brushRef="#br1" timeOffset="167858.37">22310 14711 0,'0'0'0,"0"21"16,21-21-1,0 0 1,0 0-16,0-21 0,22 21 16,-1-21-16,43 0 0,42-1 15,-64 1 1</inkml:trace>
  <inkml:trace contextRef="#ctx0" brushRef="#br1" timeOffset="168205.66">24299 14415 0,'0'0'0,"-21"21"32,0 0-32,0 0 0,0 0 0,-1 22 15,1-22-15,0 21 0,0-21 16,0 85-16,0-85 16,21 22-16,0-22 15,0 0-15,21 64 16,-21-64-16,42-21 15,-21 0-15,0 0 0,1 0 16,-1 0-16,0-21 0,21-1 16</inkml:trace>
  <inkml:trace contextRef="#ctx0" brushRef="#br1" timeOffset="168459.71">24511 14351 0,'0'0'15,"0"-21"-15,21 42 32,0 0-32,-21 0 0,0 22 15,21-1-15,-21-21 0,22 22 16,-22-1-16,21 64 16,-21-43-1,0-42-15,-21 1 0,-22 20 16,22-21-16,-21 0 0,-22 0 15,43 1-15,0-1 0,-21-21 16,20 0-16</inkml:trace>
  <inkml:trace contextRef="#ctx0" brushRef="#br0" timeOffset="178372.28">1249 16701 0,'0'0'0,"0"-22"0,0 1 16,0 0-16,-21 0 15,21 0-15,-22-22 16,22 22-16,0 42 31,-21 22-31,21-22 16,0 21-16,0 22 0,0-22 16,0 22-16,0-1 0,-21 43 15,21-43-15,-21-20 0,0 63 16,0-64-16,21 43 15,-22-43-15,22-21 0,0 0 16,0 0-16,0-42 31,0 0-15,22 0-16,-1-21 0,0 20 16</inkml:trace>
  <inkml:trace contextRef="#ctx0" brushRef="#br0" timeOffset="178923.49">1863 16933 0,'21'0'15,"-42"0"-15,63 0 0,-21-21 0,-21 0 16,21 0 0,-21 0-16,0 0 0,0-43 15,0 43-15,0-43 16,0 43-16,0-21 0,-21 0 15,0-1-15,0 22 16,0 21-16,-1 0 16,-20 0-16,0 64 15,21-43 1,-1 21-16,1 0 0,0 1 0,0 20 16,0 64-16,21-106 15,0 22-15,0-22 0,0 0 16,21-21-1,64 0 1,-64-21-16,0 0 0,0 0 16,43-43-16,20-21 15,-63 22 1,1 42-16,20-22 16,-42 65-1,0-1-15,0 0 0,0 64 16,0-43-16,0 0 0,0 64 15,0-64-15,-21 1 16,21 20-16,-21-20 0,21-22 16,0 21-16,-22 0 0,22-20 0,0 20 15,0-21 1,-21-21 15,21-21-31,0 0 0,0 0 16,0-1-16,0 1 0,0 0 15,0-21-15</inkml:trace>
  <inkml:trace contextRef="#ctx0" brushRef="#br0" timeOffset="179103.82">2476 16955 0,'0'0'16,"22"0"-16,-1 0 0,0 0 15,-21 21 32,0-42-16,0-1-31</inkml:trace>
  <inkml:trace contextRef="#ctx0" brushRef="#br0" timeOffset="179601.87">4043 16341 0,'0'-21'0,"0"42"0,0-64 0,-21 1 0,21 21 16,-22-21-16,22-22 15,-21-21 1,21 64-16,0 64 16,0-22-16,0 21 15,0 22-15,0-1 0,0 1 0,0-1 16,0 1-16,0 190 16,0-170-16,0-20 0,-21 84 15,21 21 1,0-126-16,0-22 15,0 21-15,0-21 0,0-42 32,21 0-32,0 0 0,-21-22 15,0 22-15</inkml:trace>
  <inkml:trace contextRef="#ctx0" brushRef="#br0" timeOffset="179817.81">4000 16256 0,'-21'-21'0,"42"42"0,-42-63 16,0 21-16,21-1 0,0 1 15,21 21-15,0-21 16,1 21-16,-1-21 0,21 21 0,43-42 16,-43 42-16,43-22 15,-22 22-15,-20 0 0,20 0 16,-42 0-16,0 0 15,-21 22-15,0-1 16,0 0-16</inkml:trace>
  <inkml:trace contextRef="#ctx0" brushRef="#br0" timeOffset="180037.04">4064 16828 0,'0'21'0,"0"-42"0,0 63 0,0-21 16,0 0 0,21-21-16,0 0 0,0 0 15,1 0-15,-1-21 16,-21 0-16,21 21 0,0-21 16,0 0-16,0-1 0,1 22 15,-22-21-15,21 0 0,63-21 16</inkml:trace>
  <inkml:trace contextRef="#ctx0" brushRef="#br0" timeOffset="180287.89">4868 16637 0,'0'21'15,"0"0"-15,0 1 16,0-1-16,-21 0 0,21 21 15,0-21-15,-21 64 16,0-64-16,21 64 16,0-64-16,-21 21 0,-1 1 15,22-22-15,0 21 16,0-21-16,22-21 31,-22-21-31,21 0 0,0 0 16,0 0-16</inkml:trace>
  <inkml:trace contextRef="#ctx0" brushRef="#br0" timeOffset="180591.72">5016 16489 0,'0'-21'16,"0"232"-16,0-401 0,-21 169 0,0 21 16,0 0-16,0 0 0,0 21 15,21 0-15,-22 0 16,22 0-16,0 1 15,0-1-15,22-21 16,-1 0-16,0 0 0,0 0 16,0-21-16,22-1 15,-43 1-15,0 0 0,21-21 16,-21 21-16,0-1 0,0 1 16,-21 0-16,-22 0 15,22 21-15,-64 0 16,22 21-1,63 0-15,0 0 16,0 1-16,21-1 16,0-21-16,0 0 15</inkml:trace>
  <inkml:trace contextRef="#ctx0" brushRef="#br0" timeOffset="180885.88">5694 15917 0,'-21'-21'0,"42"42"0,-64-42 16,22 21-16,0 0 0,-21 0 15,-22 64 1,43-22-16,21 0 0,-21 64 16,0 85-1,0-149-15,-1 149 16,22-128-16,-42 64 15,42-63-15,0-1 16,-21 22-16,21-43 0,0 0 0,0 1 16,0-22-1,21 0-15,0-21 0,0 0 16,22-42-16,41-64 16</inkml:trace>
  <inkml:trace contextRef="#ctx0" brushRef="#br0" timeOffset="181251.67">5757 16679 0,'0'22'0,"0"-44"0,-21 65 0,0-1 16,21-21-16,0 0 16,21-21-16,0 0 15,0 0-15,1 0 0,-1 0 16,21-21-16,-21 0 0,43-21 15,-22 21-15,-21-1 0,22-20 16,-43 0-16,0 21 16,0-1-16,0 1 0,0 0 0,0 0 15,0 0-15,-22 21 16,-41 0-16,42 0 0,-22 21 16,-20 21-1,-43 85-15,64-84 0,21-1 16,-1 43-1,22-43-15,0 0 0,0 22 16,22-43-16,20 0 0,-21 0 16,21 0-16,1-21 0,41 0 15,-20-21-15,-22 0 0,1 0 16,20 0-16,-21 0 0,64-43 16</inkml:trace>
  <inkml:trace contextRef="#ctx0" brushRef="#br0" timeOffset="183475.56">7070 16002 0,'0'0'0,"0"-21"0,0 42 15,0 21 1,-22 1-16,22-1 0,-21 22 16,0 147-16,0-147 15,-21 84-15,20-63 16,1-22-16,-42 85 0,20-84 15,1-1-15,0-20 16,-1-1-16,-62 21 16,83-63-16,1 0 0,0 0 15,0 0-15,0-21 0,-22-21 16,22 0-16,21-1 0,0-63 16,0 64-16,0-21 0,0-43 15,0 42-15,0 22 16,0 0-16,0 20 0,21-20 15,1 42-15,20 21 16,21 64 0,-41-43-16,-1 22 15,42 20-15,-42-20 16,85 63-16,-85-85 16,22 1-16,-1-22 0,0 0 15,1 0-15,41 21 16,-41-42-16,-1 0 0,0 0 15,1 0-15,-1 0 0,106-63 16,-63-1 0,-22 22-16,-20 0 0,63-128 15,-85 107-15,0-64 16,-21 42-16,-42-126 16,20 147-16,-20-21 0,0 22 15,-1-1-15,1 1 0,-64-22 16,64 43-16,-22 21 15,-41 0-15,41 21 0,1 21 16,-43 21-16,63 22 16,-41 63-16,63-64 0,-1 22 15,22 63-15,0-63 0,22-22 16,20 85-16,127 64 16,-126-191-1,41 43 1,-41-43-16,62 0 0,-41-21 15,148-42 1,-149 20-16,149-62 16,-170 41-16,64-20 15,-85 21-15,21 20 0,1-41 16,-43 21-16,0-1 16,0 64-1,-21-21-15,-1 22 16,1 20-16,0-21 0,-42 85 15,63-64-15,0 22 16,0-22-16,0-21 16,0 64-16,63-22 15,-21-41-15,64-22 16,-85 0 0,64-22-16,-64 1 15,85-63-15,-85 62 16,0-41-16,-21 21 15,0-1-15,0-41 16,0 41-16,-42-41 16,0 41-16,21 22 0,-85-64 15,63 64-15,-41 21 16,63 0-16,-22 21 0,-20 22 16,20-22-16,22 21 0,0 22 15,21-1-15,0 22 16,0-43-16,21 1 0,0-1 15,1-21-15,20 21 0,-21-20 16,64 20-16,-43-42 0,0 0 16,1 0-16,-1 0 15,0 0-15,43-42 0,-43 20 0,85-62 32,-84 63-32,20-64 0,-20 64 15,-1-64-15,-21 64 0,-21-21 16,0 20-16,0 1 15,0 42 1,0 1-16,0-1 16,0 21-16,-42 64 15,42-64-15,0 22 16,0-22-16,0-21 0,0 64 16,0-64-16,21-21 15,0 0-15,0 0 0,64 0 16,-43 0-16,22-42 15,-43 21-15,0-1 16,43-41-16,-43 42 0,0-22 16,0 22-16,0-21 0,0 0 15,1-22-15,-1 64 16,-21 21 0,0 0-16,0 1 15,0 20-15,0-21 0,0 21 16,-21-20-16,21 41 15,0-21-15,0 1 16,0-22-16,0 0 0,21 0 16,0-21-16,0 21 0,0-21 15,0 0-15,1 0 0,20-21 16,-21 0-16,-21 0 0,21 0 16,0 0-16,-21-85 15,0 63-15,0-20 16,0 21-16,0-1 0,-42-41 15,21 62-15,21 1 16,21 21 15,0 0-15,0 0-16,1 0 0,20 0 16,-21 0-16,21 0 0,1 0 0,-1 0 15,0 0-15,1 21 16,-1-21-16,-21 22 0,43 20 0,-43-21 15,-21 43 1,0-43-16,0 21 0,0 22 16,-21-43-16,0 21 0,-22 22 15,-41 20 1,84-63-16,0-42 31,0 0-15,0 0-16,0 0 0,42-43 15,-21 22-15,21 0 0,22-64 16,-22 63-16,22 1 16,63-43-16,-64 43 15,43 0-15,-42 21 0,41 42 16,-105 0 0,0 64-16,0-43 15,-42 64 1,0-64-16,-43 64 15,64-64-15,-21-21 16,20 1-16,1-1 0,21 0 16,21-42-1,1 0-15</inkml:trace>
  <inkml:trace contextRef="#ctx0" brushRef="#br0" timeOffset="183920.97">11155 16044 0,'21'-42'0,"-42"84"0,42-126 0,-21 63 0,0-22 16,-21 43 0,21 43-1,-21-22-15,-1 21 0,1 0 16,0 22-16,0-22 0,-21 128 15,42-128-15,-64 127 16,64-126 0,0 41-16,-21-20 0,21-22 15,0 22-15,0-22 16,21 21-16,0-63 16,0 0-16,1 0 0,20 0 15,-21 0-15,64-21 0,-64-21 16,21 21-16,1 0 15,-1-22-15</inkml:trace>
  <inkml:trace contextRef="#ctx0" brushRef="#br0" timeOffset="184342.73">11599 16447 0,'0'-64'16,"-21"191"-16,42-190 0,-42-1 16,0 64-16,0 0 0,-22 42 15,22-20-15,0 20 0,-21 0 16,21 1-16,-22 62 15,43-62-15,0 20 16,0-20-16,21 20 16,1-42-16,41 22 15,-42-43-15,64 0 16,-64 0 0,64-43-16,-64 22 0,21 0 15,64-64-15,-85 43 16,22-22-1,-43 22-15,0-85 16,-22 106-16,-62-85 16,-22 85-1,64 21-15,20 0 0,-20 0 0,0 0 16,-1 21-16,-62 64 16,83-64-16,-41 85 15,63-85-15,0 64 16,0-64-16,42 63 15,-21-62-15,22-22 0,-1 21 16,-21-21-16,22 0 16,62 0-16,-62 0 0,20-21 15</inkml:trace>
  <inkml:trace contextRef="#ctx0" brushRef="#br0" timeOffset="185233.73">12277 16531 0,'0'-42'0,"0"21"0,-43 169 0,86-233 15,-43 1-15,-43 84 16,-20 0 0,20 21-16,22 0 0,-21 21 15,21-21-15,-64 85 16,64-63-16,0 62 16,21-62-16,0-22 15,0 21-15,21-21 16,21-21-16,1 0 15,-22 0-15,21-21 0,43-42 16,-64 42 0,21-43-16,-21 22 0,1-1 15,20-20-15,-42 42 16,0-43-16,21 43 0,-21 0 16,21 0-16,-21 42 31,0 0-31,0 0 0,0 0 15,0 22-15,0-22 16,0 0-16,0 21 0,0 22 16,21-43-16,-21 0 0,22 43 15,-1-64-15,21 42 16,0-42-16,-20 0 0,83 0 16,22-21-1,-84 0-15,-1 0 0,64-22 16,-64 22-16,43-42 15,-43 41-15,-21-20 0,1 0 16,-22-1-16,0 22 0,0 0 16,0 0-16,-22 0 0,1 0 15,-63-1-15,41 22 16,-41 0-16,41 0 16,-84 64-16,85-43 15,21 21-15,0-20 0,-1 20 16,22 64-1,0-64-15,0-21 0,22 43 16,-1-43-16,42 42 16,-42-63-16,43 0 15,21-42 1,-64 21-16,21 0 0,0-64 16,-20 64-16,20-64 15,-21 22-15,0 20 0,22-147 16,-22 21-1,0 42-15,-21-22 16,0 107-16,-21 84 31,0 1-31,-1-1 0,1 22 16,21-1-16,0 1 0,0-1 16,0 106-16,0-105 15,0-22-15,21 64 0,-21-64 16,22 22-1,-22-22-15,0 22 16,21-22 0,0-42-16,0 0 0,64-63 15,-22 20 1</inkml:trace>
  <inkml:trace contextRef="#ctx0" brushRef="#br0" timeOffset="185881.61">13822 16468 0,'-21'0'0,"42"0"0,-64 0 16,22 0-1,21 42-15,0-21 16,21-21-16,1 0 15,-1 21-15,42-21 16,-20 0-16,-1 0 0,21 0 16,1 0-16,-1 0 0,1 0 0,126 0 15,-63 0 1,-84 0-16,63-21 16,-85 21-16,0 0 0,0-21 15,-21 0-15,0 0 16,-42 0-1,21-1-15,-22 22 0,-20-21 16,42 0-16,-1 0 16,-41 21-16,42-21 0,-22 21 15,22 0-15,-42 0 16,42 0 0,21 21-1,0 0-15,0 0 16,42 0-1,0-21-15,22 0 16,-22 0-16,43 0 16,-64 22-16,21-22 15,-21 0-15,-21 21 0,22 0 16,-22 0-16,-22 0 16,-41 22-1,42-22-15,-22 0 0,22-21 16,-21 42-16,21-21 0,-22 1 15,1-1-15,0 21 0,-64 22 16,42-1 0,64-42-1,0-42 1,0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1D87-98FE-49AF-A95D-DAB5382E8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B8AB4-757A-4842-B37D-0398CF657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3F2DB-036F-422B-B98D-437B7AB7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11DD-7232-4C8C-8150-4760790AD476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7DBB0-E359-4992-9EC1-80A1F51B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6345-948B-4222-AAAD-8CDC4DB6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DBAE-2B56-47A3-B796-5C562DB4A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79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9B68-2F12-4998-A067-BDE92E60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D8B22-A1C0-452D-8FF7-65649FCB6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75246-F8F2-4CCE-9AE3-6386688F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11DD-7232-4C8C-8150-4760790AD476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8B51A-ABAE-4950-8F6D-6301AAD2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F8013-95B9-4159-ACDB-53B126E80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DBAE-2B56-47A3-B796-5C562DB4A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50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22ED8-6244-4C45-A12D-CD46BCDB46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1615F-D515-4E62-8E3C-AE552F51C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4977B-A32A-4756-86BB-1B2F11E5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11DD-7232-4C8C-8150-4760790AD476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279AB-1FD1-4FDD-BC9A-72A7E77E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2B94A-6B8B-4350-B5C4-9072C26B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DBAE-2B56-47A3-B796-5C562DB4A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7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E4D9-2DCE-46CF-9CF1-23A1F72C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1967E-5AF8-432A-BD38-47598152D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54496-060C-4B87-90D2-1665BCEF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11DD-7232-4C8C-8150-4760790AD476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AD8C0-9FF8-4CB8-B2AB-A2CBC20D3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2AD8D-2AD4-4FB6-A4CF-C131997E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DBAE-2B56-47A3-B796-5C562DB4A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0A49-DF5D-4529-9088-14FF13A1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B93C9-E1FA-46B8-AB07-64D485AAE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8964E-86A4-4CB8-BE7F-A597C608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11DD-7232-4C8C-8150-4760790AD476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F1207-48EE-4495-9119-32CEF0CE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F08D1-07BA-43BA-AC00-644DBE2DD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DBAE-2B56-47A3-B796-5C562DB4A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57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A9E4-E7D9-46F8-A619-4421B53F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C69F8-E367-4A82-AFD6-2CAA2DBE2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5730A-237D-4221-ACFC-DB06A0538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F27D1-BEC2-4CC8-B13A-3DEB9381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11DD-7232-4C8C-8150-4760790AD476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FDC34-FE34-426F-9B2B-06E570AF4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36D56-9CEA-4C9C-8E5E-764D04777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DBAE-2B56-47A3-B796-5C562DB4A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08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14CE-DA63-4F83-BC75-9A68C52E5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B4045-534F-46BA-AF94-C5B9019F1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E0319-B687-44D4-B877-EF712462C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6A7AB3-64C2-4EAC-92CC-9BFB1E655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7217F5-C49C-49E1-B194-93F44506B4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EFB906-9ECD-4EEA-8B59-EDCB29BA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11DD-7232-4C8C-8150-4760790AD476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D1D59-FDFD-48CB-9F3F-32133ED5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7CBD4F-0987-4239-95B6-5C93181B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DBAE-2B56-47A3-B796-5C562DB4A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45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1F11-C004-4168-90D7-772295C58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767E3B-1916-448C-A5FD-A2D65703C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11DD-7232-4C8C-8150-4760790AD476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F3001-9404-461E-A4E6-81006944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26C2D-4AC1-46BE-BA8B-E096CD7CC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DBAE-2B56-47A3-B796-5C562DB4A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2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5C119-C7E8-46E1-AD41-80AC8749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11DD-7232-4C8C-8150-4760790AD476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29DBA1-2327-4EBD-8312-4226EA5EA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1504A-706C-4B61-9D52-B319286C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DBAE-2B56-47A3-B796-5C562DB4A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1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A55D-2FCD-4E7D-867A-8AB94DB74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4D603-6DC7-4634-B4A9-480C55BEB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AC059-F394-445B-B19F-E73C067C8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C566E-77F3-4CA1-8AC9-C183C0852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11DD-7232-4C8C-8150-4760790AD476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7F4A8-0FB8-4929-B799-2C1A706F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0845F-4114-4786-B874-06EC2CFB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DBAE-2B56-47A3-B796-5C562DB4A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57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C24FB-82DA-4E81-8190-BE977C7D7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6AD1BC-6F5F-4FD2-8545-03961B546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F64A2-1495-4312-9E64-8AA9B481A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8F495-E490-40BA-8F68-2040DC11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11DD-7232-4C8C-8150-4760790AD476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14FAF-1C10-4EB8-BD02-871181D05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DB158-099E-46FF-9BD9-038B60B0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DBAE-2B56-47A3-B796-5C562DB4A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69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38563B-6FD7-470E-BA63-CFE3E8DC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2BC63-55F6-4A01-B64D-34E5F1C11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37388-37A1-42DD-BBA0-DF39AB7F6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E11DD-7232-4C8C-8150-4760790AD476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3D7F3-016C-44FB-8954-B96D1A329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B7540-47D4-44AA-92A9-B00AFEA39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FDBAE-2B56-47A3-B796-5C562DB4A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55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67DF8-B297-490A-ACE2-5399CC0FD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3656D-FEFC-4247-9400-54B5EAAE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98B44C-8ECD-4ADB-AEBC-653D5C5DBCB2}"/>
                  </a:ext>
                </a:extLst>
              </p14:cNvPr>
              <p14:cNvContentPartPr/>
              <p14:nvPr/>
            </p14:nvContentPartPr>
            <p14:xfrm>
              <a:off x="274320" y="0"/>
              <a:ext cx="5654520" cy="97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98B44C-8ECD-4ADB-AEBC-653D5C5DB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-9360"/>
                <a:ext cx="5673240" cy="9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10481D5-A3DD-4C42-A81E-3BFD82755176}"/>
                  </a:ext>
                </a:extLst>
              </p14:cNvPr>
              <p14:cNvContentPartPr/>
              <p14:nvPr/>
            </p14:nvContentPartPr>
            <p14:xfrm>
              <a:off x="0" y="769680"/>
              <a:ext cx="6980400" cy="5159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10481D5-A3DD-4C42-A81E-3BFD827551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760320"/>
                <a:ext cx="6999120" cy="517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7571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67DF8-B297-490A-ACE2-5399CC0FD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3656D-FEFC-4247-9400-54B5EAAE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347275-CD2D-4A38-91C2-7F80983EF1A3}"/>
                  </a:ext>
                </a:extLst>
              </p14:cNvPr>
              <p14:cNvContentPartPr/>
              <p14:nvPr/>
            </p14:nvContentPartPr>
            <p14:xfrm>
              <a:off x="419040" y="114480"/>
              <a:ext cx="7795800" cy="485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347275-CD2D-4A38-91C2-7F80983EF1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105120"/>
                <a:ext cx="7814520" cy="487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073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67DF8-B297-490A-ACE2-5399CC0FD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3656D-FEFC-4247-9400-54B5EAAE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417111-B0EF-46F6-9222-81596733E197}"/>
                  </a:ext>
                </a:extLst>
              </p14:cNvPr>
              <p14:cNvContentPartPr/>
              <p14:nvPr/>
            </p14:nvContentPartPr>
            <p14:xfrm>
              <a:off x="365760" y="68760"/>
              <a:ext cx="6805080" cy="624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417111-B0EF-46F6-9222-81596733E1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59400"/>
                <a:ext cx="6823800" cy="626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360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67DF8-B297-490A-ACE2-5399CC0FD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3656D-FEFC-4247-9400-54B5EAAE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A16446-BE0A-4F69-B24D-31509B7F04CC}"/>
                  </a:ext>
                </a:extLst>
              </p14:cNvPr>
              <p14:cNvContentPartPr/>
              <p14:nvPr/>
            </p14:nvContentPartPr>
            <p14:xfrm>
              <a:off x="0" y="0"/>
              <a:ext cx="8603280" cy="5441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A16446-BE0A-4F69-B24D-31509B7F04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8622000" cy="545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894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67DF8-B297-490A-ACE2-5399CC0FD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3656D-FEFC-4247-9400-54B5EAAE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C692B2-0A2F-4690-BE75-2300DB2B1851}"/>
                  </a:ext>
                </a:extLst>
              </p14:cNvPr>
              <p14:cNvContentPartPr/>
              <p14:nvPr/>
            </p14:nvContentPartPr>
            <p14:xfrm>
              <a:off x="251280" y="144720"/>
              <a:ext cx="7894800" cy="3871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C692B2-0A2F-4690-BE75-2300DB2B18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135360"/>
                <a:ext cx="7913520" cy="389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235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67DF8-B297-490A-ACE2-5399CC0FD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3656D-FEFC-4247-9400-54B5EAAE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F60A79-9664-4550-8B85-606E44B25FDD}"/>
                  </a:ext>
                </a:extLst>
              </p14:cNvPr>
              <p14:cNvContentPartPr/>
              <p14:nvPr/>
            </p14:nvContentPartPr>
            <p14:xfrm>
              <a:off x="53280" y="0"/>
              <a:ext cx="7551720" cy="592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F60A79-9664-4550-8B85-606E44B25F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-9360"/>
                <a:ext cx="7570440" cy="594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239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67DF8-B297-490A-ACE2-5399CC0FD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3656D-FEFC-4247-9400-54B5EAAE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D2D190-7765-41D7-AA70-13322A6B9BA3}"/>
                  </a:ext>
                </a:extLst>
              </p14:cNvPr>
              <p14:cNvContentPartPr/>
              <p14:nvPr/>
            </p14:nvContentPartPr>
            <p14:xfrm>
              <a:off x="0" y="30600"/>
              <a:ext cx="9014760" cy="646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D2D190-7765-41D7-AA70-13322A6B9B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240"/>
                <a:ext cx="9033480" cy="648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7719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67DF8-B297-490A-ACE2-5399CC0FD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3656D-FEFC-4247-9400-54B5EAAE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404C42-1A87-4944-8DBD-699EE57BCB76}"/>
                  </a:ext>
                </a:extLst>
              </p14:cNvPr>
              <p14:cNvContentPartPr/>
              <p14:nvPr/>
            </p14:nvContentPartPr>
            <p14:xfrm>
              <a:off x="76320" y="23040"/>
              <a:ext cx="8953560" cy="6743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404C42-1A87-4944-8DBD-699EE57BCB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13680"/>
                <a:ext cx="8972280" cy="676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165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67DF8-B297-490A-ACE2-5399CC0FD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3656D-FEFC-4247-9400-54B5EAAE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35FCA8-320E-48FA-A3E0-4F7933CD269A}"/>
                  </a:ext>
                </a:extLst>
              </p14:cNvPr>
              <p14:cNvContentPartPr/>
              <p14:nvPr/>
            </p14:nvContentPartPr>
            <p14:xfrm>
              <a:off x="0" y="0"/>
              <a:ext cx="9045360" cy="627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35FCA8-320E-48FA-A3E0-4F7933CD26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064080" cy="629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6297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67DF8-B297-490A-ACE2-5399CC0FD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3656D-FEFC-4247-9400-54B5EAAE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AB620C-8BA3-43F2-A558-B74C276020CB}"/>
                  </a:ext>
                </a:extLst>
              </p14:cNvPr>
              <p14:cNvContentPartPr/>
              <p14:nvPr/>
            </p14:nvContentPartPr>
            <p14:xfrm>
              <a:off x="53280" y="76320"/>
              <a:ext cx="8687160" cy="677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AB620C-8BA3-43F2-A558-B74C276020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66960"/>
                <a:ext cx="8705880" cy="679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8899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2022-02-02T04:34:38Z</dcterms:created>
  <dcterms:modified xsi:type="dcterms:W3CDTF">2022-02-02T04:35:23Z</dcterms:modified>
</cp:coreProperties>
</file>