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5T02:39:27.1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3450 508 0,'0'0'31,"0"-42"-31,-21 21 0,21-1 0,-21 22 16,0-21-16,-1 0 0,22 0 16,0 0-1,-21 21-15,0-21 16,21 42 15,0 0-31,0 0 0,0 0 16,0 0-16,0 22 0,0-1 15,0 0-15,0 1 0,0-1 0,0 0 16,0 22-16,0-1 0,0 43 16,21-42-16,-21-22 0,0 22 15,0-22-15,0 0 0,0 43 16,21-43-16,-21 1 0,0-22 15,0 0-15,0 21 0,0-21 16,0 1-16,0-1 16,22-21-16,-22 21 15,21-21 1,-21-21 0,0 0-16,0-1 0,0 1 0,21 0 15,-21 0-15</inkml:trace>
  <inkml:trace contextRef="#ctx0" brushRef="#br0" timeOffset="354.37">4000 720 0,'-21'0'31,"0"21"-31,21 0 0,-21 0 16,0 0-16,0 22 0,-1-22 15,1 21-15,0 1 0,-21-1 16,21 0-16,-22 1 0,1-1 0,21 0 16,-22 1-16,1-1 0,0 0 15,-22 22-15,43-43 16,0 0-16,0 0 0,0 0 0,-1 1 15,22-1-15,0 0 16,-21-21-16,21-21 31,0 0-31,0-22 16,21 22-16,1 0 0,-22 0 16,21-22-16</inkml:trace>
  <inkml:trace contextRef="#ctx0" brushRef="#br0" timeOffset="666.61">3768 762 0,'0'0'0,"42"106"31,-21-85-31,-21 21 0,0 1 0,0-22 16,21 21-16,-21 1 0,21-1 15,-21-21-15,0 21 0,22-20 16,-22 20-16,21 21 16,0-41-16,-21-1 0,0 0 0,0 21 15,21-21-15,-21 1 0,21-1 16,-21 0-16,0 0 16,0 0-16,21-21 0,1 21 15,-1-21 1,0-21-1,-21 0-15,0 0 16,21 0-16</inkml:trace>
  <inkml:trace contextRef="#ctx0" brushRef="#br0" timeOffset="1056.38">4233 402 0,'0'0'0,"0"-21"15,-21 21 1,21 21 0,0 0-16,0 1 0,0-1 0,0 0 15,0 21-15,0-21 0,0 64 16,0-21-16,-21-22 0,21 21 15,0-20-15,-21 147 16,21-147-16,0-1 16,-21 21-16,21-20 0,0-22 15,-22 85-15,22-85 16,0 0-16,0 0 0,0 0 16,0 22-16,0-22 15,22-21 16,-1 0-15,-21-21-16,21 0 16,0-1-16</inkml:trace>
  <inkml:trace contextRef="#ctx0" brushRef="#br0" timeOffset="1598.87">4551 1080 0,'0'0'16,"0"42"0,21-42 15,0 0-16,0 0-15,0-21 0,22 21 16,-22-21-16,0-1 0,21 1 0,-20 21 16,-1-21-16,21 0 0,-21 0 15,0 0-15,1-1 0,20-41 16,-42 42-16,0 0 0,0-1 16,0 1-16,0 0 0,-21 0 15,0 21-15,-1 0 0,1 0 16,0 0-16,0 0 0,-64 0 15,43 21 1,-22 43-16,22-43 0,-43 106 16,64-85-1,0 43-15,21-43 0,-21 0 16,21 43-16,0-64 16,0 22-16,0-22 0,21 0 0,-21 21 15,21-21-15,0 1 0,1-22 16,-1 21-16,42-21 15,-42 21-15,22-21 0,41 0 16,-41 0-16,20-21 0,-20 21 16,-1-21-16,0-1 0,43 1 15,-43-21-15,1 21 16,-22 0-16,21-22 0,0 1 0,-20 0 16</inkml:trace>
  <inkml:trace contextRef="#ctx0" brushRef="#br0" timeOffset="2268.94">5461 360 0,'-21'0'0,"0"21"31,21 0-31,0 0 0,0 22 0,0-22 15,0 21-15,0 1 0,0-1 16,-22 0-16,22 1 0,0-1 0,-21 21 16,21-20-16,0 63 15,0-64-15,-21 21 0,0 22 16,21-43-16,0 22 16,0-43-16,0 0 0,0 0 0,0 1 15,0-1-15,0 0 16,21-21 15,-21-21-15,21 0-16,-21-1 15,0 1-15,0-21 0,0 21 16,0 0-16,0-22 0,0 22 0,21-21 16,1-22-16,-22 43 15,21-21-15,-21 21 0,21-1 0,0 1 16,0-21-1,0 21-15,22 21 0,-22-21 0,0 21 16,21 0-16,22 0 16,-43 0-16,21 21 0,1-21 15,-22 21-15,21 0 0,-21 21 0,1-20 16,-1-1-16,0 21 0,0 0 16,-21-20-16,0 20 0,0-21 0,0 43 15,0-43-15,-21 21 0,0-21 16,0 0-16,-22 1 0,1 20 15,0-21-15,20-21 0,-20 21 16,0 0-16,21-21 0,-43 22 16,43-22-16,0 0 15,-22 21-15,1-21 0,21 0 16,0 0-16,0 0 0,-1 0 16,22-21-1,0-1 1,0 1-16,0 0 0,0 0 15</inkml:trace>
  <inkml:trace contextRef="#ctx0" brushRef="#br0" timeOffset="3269.04">6646 614 0,'-21'0'31,"42"0"16,0 0-47,1 0 0,-1 0 16,0 0-16,21-21 0,-21 21 16,1-21-16,20 21 0,-21-22 0,21 1 15,-20 0-15,-1 21 16,21-21-16,-21 0 0,0-22 15,-21 22-15,0 0 16,0 0-16,0 0 0,-21-22 16,0 22-16,0 21 0,0-21 15,-22 0-15,1 21 0,0 0 0,-1 0 16,1 0-16,0 0 0,-1 0 16,1 0-16,0 21 0,-1 21 0,22-20 15,-21-1-15,-22 85 16,43-64-16,21-21 0,0 0 15,0 22-15,0-22 0,0 21 16,21-21-16,1-21 16,-1 21-16,0-21 0,21 0 15,43 22-15,-43-22 16,-21 0-16,22 0 0,-22 0 16,42 0-16,-41 0 15,-1 0-15,-42 0 31,-1 0-31,-20 0 16,21 0-16,-21 21 0,-22 0 16,22 0-16,21 0 0,-22 0 15,22 1-15,-85 62 16,85-41-16,0-1 0,21-21 16,0 21-16,-21 1 0,21 20 15,0-42-15,0 1 0,0-1 16,21 0-16,0 0 0,0 0 15,0 0-15,22-21 0,-22 22 0,42-22 16,-20 0-16,-1 0 16,-21 0-16,22 0 0,-1 0 0,-21 0 15,21 0-15,1 0 0,-22 0 16,21-22-16,-21 1 0,22 21 0,-22-21 16,21-21-16,-21 21 15,1-1-15,-1-20 0,0 21 16,0-21-16,0-1 0</inkml:trace>
  <inkml:trace contextRef="#ctx0" brushRef="#br0" timeOffset="3638.04">7408 169 0,'0'0'16,"0"-21"-16,-21 0 0,21 0 15,0 42 17,0 0-32,0 0 0,-21 22 15,21-1-15,0 0 0,0 22 16,0-22-16,-21 85 0,21-84 16,0 20-16,0 1 0,0-1 15,-21 1-15,-1 41 0,22-41 16,0-22-16,0 1 0,0-1 15,0 0-15,0 22 16,0-43-16,0 0 0,0 0 16,0 0-16,0-42 47,22 0-32,-1 0-15,-21 0 0,21-22 0,-21 22 16,0-21-16,21 21 0</inkml:trace>
  <inkml:trace contextRef="#ctx0" brushRef="#br0" timeOffset="4139.29">7578 910 0,'0'0'0,"0"21"15,0 22 1,0-22-16,0 0 16,0 0-1,21-21 1,0 0-16,0 0 16,0 0-16,22 0 0,-22-21 0,0 21 15,21-21-15,-21 0 0,1 0 16,20 21-16,-21-22 0,0 1 0,22-21 15,-43 0 1,0-1-16,0 22 0,0 0 16,0 0-16,0 0 15,-22 21-15,1-22 0,-21 22 16,0 0-16,20 0 16,-20 0-16,21 22 0,0-22 0,-22 21 15,1 21-15,21-21 16,0 0-16,21 22 0,0-22 0,0 21 15,0 22 1,0-43-16,0 21 0,0 1 0,0-1 16,0-21-16,42 0 15,-42 0-15,21 1 0,0-22 16,1 21-16,20-21 16,-21 0-16,21 0 0,-20 0 15,-1 0-15,21 0 0,0 0 0,22-43 16,-43 22-16</inkml:trace>
  <inkml:trace contextRef="#ctx0" brushRef="#br0" timeOffset="4960.5">8318 720 0,'0'0'0,"0"-21"0,0-1 16,-21 22 15,0 0-16,21 22-15,-21-1 0,21 0 16,0 0-16,0 0 0,0 22 0,0-22 16,0 21-16,0-21 15,0 22-15,0-22 0,0 21 0,-21 0 16,21 1-16,0-22 0,0 0 16,0 0-16,0 0 0,0 22 15,0-22-15,0-42 63,0 0-63,0-1 0,21 1 15,-21 0-15,21-21 0,-21 21 16,0-22-16,21 1 0,0 0 0,-21-1 16,22 1-16,-1 0 0,0 20 15,-21-20-15,21 21 0,0 0 0,-21 0 16,21-1-16,1 22 0,-1-21 15,0 21 1,0 21-16,0-21 0,-21 22 16,0-1-16,21 21 0,1-21 15,-22 22-15,0-1 0,0 0 16,0-21-16,21 22 0,-21 63 16,0-64-16,0-21 0,0 0 15,0 0-15,0 43 16,0-43-16,0-42 62,0 0-62,0 0 0,0-1 16,0-20-16,21 21 0,-21-21 0,0 20 16,21-20-16,0 0 0,-21-1 15,21 1-15,1 0 0,-1-1 16,0 1-16,21 21 0,-21-21 15,22 20-15,-22 1 0,21 0 16,1 21-16,-22 0 0,21 0 0,-21 0 16,22 0-16,-22 0 0,42 42 15,-42-20-15,1 20 0,-22-21 16,0 21-16,21-20 0,-21 20 0,0 0 16,0-21-16,0 22 0,0-22 0,0 21 15,0-21-15,-21 1 0,21-1 16,-22 0-16,22 0 0,-21 0 15,21 0-15,-21-21 16,21 22-16,0-44 31,21 1-15,0 21-16</inkml:trace>
  <inkml:trace contextRef="#ctx0" brushRef="#br0" timeOffset="6128.92">9483 995 0,'21'0'31,"0"0"-31,0 0 16,0 0-16,0 0 15,1-21-15,-1 21 16,0-21-16,0 21 0,0-22 0,0 1 16,1 0-16,-1 0 0,21 0 15,-21 0-15,0-1 0,1 1 16,-22 0-16,21 0 0,-21 0 0,0 0 16,0-1-16,-21 1 15,-1 21-15,1 0 0,0 0 0,0 0 16,0 0-16,-64 0 15,64 21-15,-21 1 16,-1 20-16,22-21 16,0 43-16,21-43 0,-21 21 15,21 0-15,0-20 0,0 20 16,0 21-16,0-41 0,21-1 16,0 0-16,0 0 0,-21 0 0,21-21 15,43 21-15,-43-21 16,0 0-16,43 22 0,-22-22 15,-21 0-15,22 0 16,-1-22-16,-21 22 0,64-42 16,-43 21-16,-21 0 0,22-22 15,-22 22-15,0-21 0,21-22 16,-21 22-16,1 0 0,-22-43 16,0 64-16,0-21 0,0 20 15,0 1-15,0 0 0,0 0 0,0 0 16,0 42 15,-22-21-31,22 21 0,-21 0 16,21 22-16,0-22 0,0 21 0,0-21 15,-21 22-15,21-1 16,0 0-16,-21 22 0,0-22 16,21 0-16,0 1 0,0-1 15,-21 22 1,21-43-16,0 0 0,0 0 15,0-42 32,0 0-47,0 0 0,0-22 16,21 22-16,-21 0 0,0-21 16,21 20-16,0-20 0,-21 0 0,21-1 15,0 1-15,-21 0 0,22-1 16,-1 1-16,0 21 0,0-21 0,21-1 15,-20 22-15,-1 0 0,0 0 16,0 21-16,0 0 0,22 0 16,-22 0-16,0 0 15,0 0-15,0 21 0,-21 0 16,43 43-16,-43-22 0,21-21 16,-21 21-16,21 1 0,-21-1 15,0 0-15,0 22 0,0-22 16,0 1-16,0-22 0,0 0 15,0 21-15,0 1 16,0-22-16,0 0 0,0 0 16,0-42 31,0 0-47,21 21 0,0-21 15,-21-22-15,21 22 0,1-21 0,-1 21 16</inkml:trace>
  <inkml:trace contextRef="#ctx0" brushRef="#br0" timeOffset="6500.95">11218 254 0,'0'0'0,"0"-21"15,0-21 1,0 63 15,0 0-15,0 21-16,0 1 0,0-1 0,-21 0 15,21 1-15,-21-1 0,21 0 16,0 22-16,0-22 0,-21 0 0,21 22 16,-21-22-16,21 1 0,-22-1 15,22 0-15,-21 1 0,21-1 0,0 0 16,-21 22-16,21-43 0,0 0 15,-21 0-15,21 0 0,0 1 16,21-44 31,0 22-47,0-21 16,1 0-16,-1-21 0,0 21 15,21-1-15,-21-20 0,22 21 0</inkml:trace>
  <inkml:trace contextRef="#ctx0" brushRef="#br0" timeOffset="7040.76">12086 572 0,'0'0'0,"0"-22"15,-21 22 16,0 0-31,0 0 0,-1 0 0,1 0 16,0 22-16,-21-22 0,21 21 16,-1 0-16,1-21 0,0 21 0,-42 43 15,63-43-15,0 0 16,0 0-16,0 0 16,0 22-16,0-22 15,0 0-15,0 0 16,21-21-16,42 21 0,-42-21 15,22 0-15,-22 21 0,21-21 16,-21 0-16,85 43 16,-85-43-16,1 0 0,-1 21 15,0-21-15,21 42 16,-21-42-16,-21 21 0,0 1 0,0-1 16,0 0-1,-21 0-15,0-21 0,0 0 16,0 21-16,0-21 0,-1 0 15,-20 21-15,21-21 0,0 0 0,-43 22 16,22-22-16,21 0 16,-22 0-16,22 21 0,0-21 15,-21 0-15,21 0 0,-1 0 16,1 0-16,0 0 0,0 0 16,0 0-16,0-21 15,21-1 1,0 1-16,0 0 15,0 0-15,0 0 16,0 0-16</inkml:trace>
  <inkml:trace contextRef="#ctx0" brushRef="#br0" timeOffset="7468.93">10795 402 0,'148'0'31,"-127"0"-31,22 0 0,-1 0 16,0 0-16,1 0 0,-1 0 0,0 0 16,-21 0-16,22 0 0,-22 0 15,21 0-15,-21-21 0,22 21 16,-22-21-16,0 21 15,0 0 17</inkml:trace>
  <inkml:trace contextRef="#ctx0" brushRef="#br0" timeOffset="9532.77">3471 1863 0,'0'0'0,"-21"0"0,0 0 0,0 0 16,0 0-16,-1 0 0,1 0 16,0 0-16,0 0 15,0 0-15,0 0 16,-1 0 0,1 0-16,42-21 109,1 21-109,-1 0 16,0 0-16,0 0 0,0 0 15,0 0-15,22 0 0,-22 0 16,0 0-16,21 0 15,1 0-15,-22 0 0,0 0 0,21 0 16,-20 0-16,41 0 16,-42 0-16,22 0 0,20 0 15,-42 0-15,22 0 0,-22 0 16,21 0-16,-21 0 0,22 0 0,-22 0 16,21 0-16,-21 0 0,22 0 15,-22 0-15,21 0 0,-21-22 0,22 22 16,-1 0-16,-21 0 0,21 0 15,1 0-15,-1 0 0,0 0 0,1 0 16,-1 0-16,0 0 0,1-21 16,-1 21-16,0 0 0,1 0 0,-1 0 15,64 0-15,-64 0 16,43-21-16,-43 21 0,1 0 16,20 0-16,-21 0 0,1 0 15,-1-21-15,0 21 16,1 0-16,41 0 0,-41 0 15,-1 0-15,0 0 0,1 0 16,-1 0-16,22 0 0,-22 0 0,0 0 16,22 0-16,-22 0 0,0 0 15,1-21-15,-1 21 0,43 0 16,-43 0-16,0 0 0,1 0 16,-1 0-16,0 0 0,43 0 15,-43 0-15,1 0 0,-1 0 0,22 0 16,-22 0-16,127 0 15,-126 0-15,20 0 0,-21 0 16,22 0-16,-1 0 0,22 0 16,-21 0-16,-22-21 15,64 21-15,-43 0 16,22 0-16,-22 0 0,-20 0 16,63 0-16,-64 0 15,21 0-15,43 0 16,-63 0-16,20 0 0,43 0 0,-64 0 15,1 0-15,20 0 16,-21 0-16,1 0 0,63 0 0,-64 0 16,21 0-16,-20 0 0,20 0 15,-20 0-15,20 0 0,1 0 16,-22 0-16,21 0 0,-20 0 16,20 0-16,-20 0 0,126-22 15,-127 22-15,22 0 0,-22 0 16,22 0-16,-1 0 0,43 0 15,-43 0-15,1 0 0,-22 0 16,22 0-16,126 0 16,-126 0-16,-22-21 0,85 21 15,-85 0-15,128 0 16,-107 0-16,-20 0 16,20 0-16,1 0 0,-1 0 15,43 0-15,-43 0 16,1 0-16,-1 0 0,1 0 0,-22 0 15,22 0-15,42 0 16,-43 0-16,22 0 0,-22 0 16,-20 0-16,62 0 15,-62 0-15,20 0 0,43 0 16,-64 0-16,1 0 0,-1 0 16,0-21-16,1 21 0,-1 0 0,0 0 15,-20 0-15,-1 0 0,21 0 0,-21 0 16,0 0-16,1 0 15,-22-21 79,0 0-78,0 0-1</inkml:trace>
  <inkml:trace contextRef="#ctx0" brushRef="#br0" timeOffset="9704.62">12509 1609 0,'0'21'0,"-21"-21"78,0 0-78</inkml:trace>
  <inkml:trace contextRef="#ctx0" brushRef="#br0" timeOffset="19453.31">804 3260 0,'0'0'0,"0"-21"16,0-1-1,0 44 32,0-1-31,0 0 0,0 0-16,21-21 15,-21 21-15,22-21 0,-1 0 16,0 0-16,0 0 15,0 0-15,0 0 0,1 0 0,-1 0 16,0-21-16,0 0 16,0 21-16,0-21 0,1 0 15,-22-1-15,21 1 0,0 0 0,-21 0 16,21 0-16,-21 0 0,0-1 16,0 1-16,0 0 0,-21 0 15,0 0-15,0 21 16,-1 0-16,1-21 0,0 21 15,0 0-15,0 0 0,0 0 0,-1 0 16,-20 21-16,21 0 0,0-21 16,-22 21-16,22 0 0,0 0 15,0 22-15,-21 20 16,42-42-16,0 22 0,0-22 16,0 21-16,0-21 0,0 22 15,0-22-15,42 21 16,-21-42-16,0 0 0,0 21 15,1-21-15,20 0 0,-21 0 16,0 0-16,0 0 16,1 0-16,-1 0 0,-21-21 0,-21 21 47,-1 0-47,1 0 0,0 0 15,0 0-15,-21 21 0,20 1 0,-20-1 16,0 0-16,21 0 15,-22 0-15,-20 22 0,20-22 16,1 21-16,0 0 0,-1 1 0,1-22 16,0 21-16,21 22 0,-22-22 15,22 0-15,21 43 16,0-64-16,0 22 0,0-22 0,42 0 16,-20 0-16,20 0 0,-21-21 15,21 0-15,22 0 0,-22 0 16,1 0-16,20-21 0,22-21 15,-22 21-15,-20-1 0,-1-20 0,-21 21 16,21 0-16,22-43 16,-22 43-16,-21-21 0,22 21 15,-22-22-15,0 22 0</inkml:trace>
  <inkml:trace contextRef="#ctx0" brushRef="#br0" timeOffset="19786.52">1439 2963 0,'0'0'0,"0"-21"0,0 42 47,0 1-47,-21-1 0,0 21 15,21 0-15,-21 1 0,21-1 16,0 22-16,0-1 0,-21 1 0,-1 63 15,1-85-15,21 21 16,0-20-16,0 20 0,-21-20 0,21-1 16,0 0-16,-21 1 0,21-1 15,0-21-15,0 21 0,0 1 16,0-22-16,0 0 0,21-21 31,0 0-31,-21-21 16,21 0-1,1 21-15,-22-21 0,21-22 0,-21 22 16</inkml:trace>
  <inkml:trace contextRef="#ctx0" brushRef="#br0" timeOffset="20233.16">1609 3725 0,'0'0'16,"21"0"-16,0 0 15,0 0-15,0 0 0,-21-21 16,21 21-16,1-21 0,-1 0 0,0 21 16,0-21-16,0 0 0,0-1 15,-21 1-15,0 0 0,22 21 16,-22-21-16,0 0 0,0 0 0,0-1 15,-22 22 1,1 0-16,0 0 0,0 0 16,0 22-16,0-1 0,-1 0 15,1 0-15,0 0 0,0 0 16,0 1-16,0 20 0,21-21 16,0 21-16,-22-20 0,22-1 0,0 21 15,0-21-15,0 0 0,0 22 16,0-22-16,22 0 15,-1 0-15,42-21 16,-20 0-16,-22 0 16,0 0-16,21 0 0,-21-21 0,1 0 15,20 21-15,-21-21 0,0 0 16,0-1-16,1 1 0,-1 0 0,21-21 16</inkml:trace>
  <inkml:trace contextRef="#ctx0" brushRef="#br0" timeOffset="20988.88">2180 3471 0,'0'0'16,"0"22"-1,-21-22-15,21 21 16,0 0-16,0 0 0,0 0 16,0 0-16,0 1 0,0 20 15,0-21-15,0 21 0,0-20 16,0-1-16,0 0 0,0 0 15,0 0-15,0 0 0,0 1 16,0-1-16,0 0 31,0-42 1,0 0-32,0-1 0,0 1 15,0 0-15,0-21 16,21 21-16,-21-1 0,21-20 15,-21 21-15,21-21 0,1-1 0,-22 22 16,21-21-16,0 21 0,0-22 16,0 22-16,22-21 15,-22 21-15,21-1 0,-21 22 16,0 0-16,1 0 0,-1 0 0,21 22 16,-21-1-16,0 0 0,1 0 15,-1 0-15,0 22 0,21 62 16,-42-83-16,21 20 15,-21 0-15,22-21 0,-22 1 0,0-1 16,0 21-16,0-21 16,0 0-16,0 1 0,0-44 62,0 1-62,0 0 16,0 0-16,21-21 0,-21 20 0,0 1 15,21-21-15,0 21 0,0-22 16,0 1-16,22-21 0,-22 20 16,21 1-1,-21 21-15,1 21 0,20 0 0,-21 0 16,43 42 0,-43-21-16,0 0 0,-21 22 15,0-22-15,21 85 16,-21-64-16,0-21 0,0 22 15,0-22-15,0 0 0,0 21 16,0-21-16,0 1 0,0-1 0,-21-21 16,21 21-16,0 0 15,0-42 17,21 0-32,0 21 0,0-21 15</inkml:trace>
  <inkml:trace contextRef="#ctx0" brushRef="#br0" timeOffset="21400.15">3387 3725 0,'-22'0'15,"44"0"-15,-22 0 31,21 0-31,21 0 16,-21-21-16,0 21 0,1-21 0,20 0 16,-21 21-16,21-21 0,-20 0 15,-1-1-15,0 1 0,0 0 16,21-42-16,-42 41 0,0 1 16,0 0-16,0 0 0,0 0 15,-21 21-15,0-21 16,0 21-16,0 0 0,0 0 15,-1 21-15,-20 0 0,21 0 16,0 21-16,0-20 0,21 20 16,-22 0-16,22 22 0,0-22 15,0 0-15,0 1 16,0-1-16,0-21 0,0 0 16,22 1-16,-1-22 0,21 21 15,-21-21-15,0 0 0,22 0 16,-1 0-16,0 0 0,-20 0 15,20-21-15</inkml:trace>
  <inkml:trace contextRef="#ctx0" brushRef="#br0" timeOffset="21940.92">4127 3429 0,'0'0'0,"0"-21"0,0 0 15,-42 21 16,42 21-31,0 0 16,0 21-16,0-20 0,0-1 16,0 21-16,0-21 0,0 22 15,0-22-15,0 0 0,0 21 0,0-21 16,0 1-16,0-1 0,0 21 16,0-21-16,0 0 0,0 1 15,0-1-15,0 0 16,21-21-1,-21-21 1,21 0-16,-21-1 16,0 1-16,0 0 0,0 0 0,22 0 15,-1 0-15,-21-22 0,42-20 16,-42 20-16,21 22 16,43-63-16,-43 41 0,42-20 15,-41 42-15,20-1 16,0 1-16,22 21 0,-22 0 15,22 21-15,-43 1 16,0 20-16,21 21 0,-21-20 16,-21-22-16,22 21 15,-22 1-15,0-1 0,0 0 0,0-21 16,0 22-16,0-22 0,0 42 16,0-41-16,0-1 0,0 0 15,0 0-15,-22 0 0,22 0 0,-21-21 16,21-21 15,0 0-15,21 0-16,-21 0 0,22-22 15</inkml:trace>
  <inkml:trace contextRef="#ctx0" brushRef="#br0" timeOffset="22228.88">5207 3027 0,'0'-21'0,"0"42"0,0-63 16,0 63-1,0 0 1,0 21-16,0-21 0,0 22 16,0-1-16,0 22 0,0-22 0,0 21 15,0-20-15,0 20 0,-21-20 0,21-1 16,-21 21-16,21-41 0,0 20 15,-22 0-15,22-21 0,-21 22 0,21-22 16,0 0-16,-21 0 0,21 0 16,0 1-16,21-22 31,0 0-31,1-22 16</inkml:trace>
  <inkml:trace contextRef="#ctx0" brushRef="#br0" timeOffset="22686.8">5651 3429 0,'0'0'0,"0"-21"0,-21 21 46,0 0-46,0 0 0,0 21 16,0 0-16,21 0 16,-22 1-16,1-1 0,21 0 15,0 0-15,0 0 16,0 0-16,21-21 16,1 22-16,-1-22 0,0 0 0,0 0 15,0 21-15,0-21 0,1 0 16,20 0-16,-21 21 0,0-21 0,0 0 15,-21 21-15,22-21 0,-1 21 16,-21 0-16,0 1 16,0-1-16,-21-21 15,-1 21-15,1-21 0,0 21 16,0-21-16,0 0 0,-22 21 16,22-21-16,0 0 0,0 21 15,-21-21-15,20 0 0,1 0 16,0 0-16,21-21 31,0 0-15,0 0-16,0 0 0</inkml:trace>
  <inkml:trace contextRef="#ctx0" brushRef="#br0" timeOffset="22983.85">5101 3217 0,'0'0'0,"0"-21"0,0 0 15,42 21 1,-20 0-16,-1 0 16,21-21-16,0 21 0,1 0 0,20 0 15,-20 0-15,-1-21 0,0 21 0,22 0 16,-22 0-16,0 0 0,1 0 15,-22 0-15,21 0 0,1 0 16,-22 0-16,0 0 16,0 0-16,-42 0 47</inkml:trace>
  <inkml:trace contextRef="#ctx0" brushRef="#br0" timeOffset="23986.42">6879 3302 0,'0'0'0,"21"-21"0,0 0 0,1-22 16,-22 22-16,0 0 15,21 0-15,-21 0 0,21 0 16,-21 42 15,0 0-31,-21 21 0,21-21 16,-21 22-16,-1-1 0,22 0 15,0-20-15,-21 20 0,0 0 0,0 43 16,0-43-16,0-21 16,-1 43-16,22-43 0,0 0 15,-21 22-15,21-22 16,0-42 15,21 21-31,1-22 0,-22 1 16,21 0-16,21-21 15,-21 21-15,0-22 0,1 22 0,-1-21 16,21 21-16,-21-22 0,0 22 16,1-21-16,-1-1 0,21 1 15,-42 21-15,21 21 16,-21-21-16,0 42 15,0 0-15,0 0 16,0 22-16,0-22 0,0 21 0,0-21 16,0 22-16,0-22 0,0 21 15,0-21-15,0 22 0,0-22 0,0 0 16,0 0-16,0 0 0,0 0 0,21 1 16,1-22-16,-1 0 0,21 0 15,-21 0-15,0 0 16,22 0-16,-22 0 0,21-22 0,1 22 15,41-42-15,-41 21 16,-1 0-16,0 0 0,1-22 16,-22 22-16,42-85 15,-63 64-15,0 0 0,0-1 16,0 1-16,-63-64 16,42 85-16,-1 0 0,-41 0 15,21 21-15,-1 0 16,1 0-16,21 0 0,0 0 0,-1 0 15,1 21-15,0 0 0,0-21 16,21 21-16,0 0 0,-21 0 0,21 1 16,0-1-16,0 0 0,0 0 15,21-21 1,0 0-16,0 0 0,0 0 0,43 0 16,-22 0-16</inkml:trace>
  <inkml:trace contextRef="#ctx0" brushRef="#br0" timeOffset="24564.85">8149 2879 0,'0'0'0,"0"-21"0,-21 21 16,0 0-1,0 0-15,21 21 0,-22 0 0,1-21 16,21 21-16,0 0 0,-21 22 0,21-22 15,-21 0-15,21 21 0,-21 43 16,21-43-16,0 1 0,0-1 16,0 0-16,-21 1 0,21-1 15,0 0-15,0 1 0,-22-22 0,22 42 16,0-42-16,0 1 16,0-1-16,0 0 0,0 0 15,-21-21 16,21-21-31,0 0 16,-21 21-16,21-21 0,0-1 16,0 1-16,0-21 0,0 21 0,21 0 15,0-22-15,22-20 16,-22 20-16,0 1 0,0 21 0,0 0 16,22-22-16,20 1 15,-42 21-15,22 21 0,-22 0 16,0 0-16,21 0 0,22 21 15,-64 0-15,21 0 0,-21 22 16,21-22-16,-21 21 0,0 1 16,0 20-16,0-21 15,0-20-15,0 20 0,0-21 0,-21 43 16,0-43-16,21 0 16,0 0-16,-21 0 15,21-42 16,0 0-31,0 0 16,21 0-16,0-1 0,-21 1 16,21 0-16,0 0 0</inkml:trace>
  <inkml:trace contextRef="#ctx0" brushRef="#br0" timeOffset="24812.94">8721 3175 0,'0'0'15,"21"0"-15,-21 21 32,0 0-32,0 1 0,0-1 0,0 0 15,0 0-15,0 21 0,-21-20 16,21 20-16,0-21 0,0 0 0,-22 22 16,22-22-16,-21 0 0,21 0 0,-21 0 15,21 0 1,0 1-16,0-44 31,0 1-15,0 0-16,21 0 0</inkml:trace>
  <inkml:trace contextRef="#ctx0" brushRef="#br0" timeOffset="25016.87">8763 2942 0,'-21'0'16,"0"0"-16,-1 0 16,1 0-1,0 0 1,21 21-16,0 1 16,0-1-1,21-21 1,0 0-16</inkml:trace>
  <inkml:trace contextRef="#ctx0" brushRef="#br0" timeOffset="25372.1">9356 3069 0,'0'0'15,"21"-21"-15,-21 0 16,-21 21 15,-1 0-31,1 0 0,0 0 16,0 21-16,0 0 0,0 0 0,-1 1 16,1-1-16,0 21 0,0 0 15,0-20-15,21 20 0,0 0 16,0 1-16,-21-1 0,21-21 15,0 21-15,0 1 0,0-22 16,21 0-16,0 21 0,0-42 16,21 0-16,-20 22 15,-1-22-15,0 0 0,64 0 16,-43-22-16,-21 1 0,21 21 16,-20-21-16,20 0 0,21-43 15,-20 43-15,-1-21 0</inkml:trace>
  <inkml:trace contextRef="#ctx0" brushRef="#br0" timeOffset="25886.6">9864 2709 0,'0'0'0,"-22"0"16,1 0-16,21 22 15,-21-1-15,21 0 0,-21 0 16,21 21-16,-21-20 0,21 20 0,0 0 15,0 1-15,0-1 0,0 0 16,-21 1-16,21-1 0,0 0 0,-22 1 16,22-1-16,0 43 0,0-64 15,0 21-15,0-21 16,0 0-16,-21 1 0,21-1 0,0 0 16,0 0-16,0-42 31,0 0-16,0 0-15,21-1 16,-21-20-16,0 21 0,22 0 0,-1-22 16,0 1-16,0 21 0,0-21 15,22-1-15,-22 22 0,21-21 0,22-1 16,-1 1-16,-21 42 0,1-21 16,-1 0-16,106 21 15,-127 0 1,1 21-16,-1-21 0,0 21 0,0 21 15,0 22-15,0-22 16,-21-21-16,0 64 0,0-43 16,0-20-16,-21 41 15,0-42-15,0 0 0,0 22 0,0-43 16,21 21-16,-22 0 16,1-21-16,21 21 0,-21-21 15,21-21 1</inkml:trace>
  <inkml:trace contextRef="#ctx0" brushRef="#br0" timeOffset="26652.87">11917 3239 0,'0'0'0,"21"-22"0,-21 1 0,21-21 16,-21 21-16,21 0 16,-21-1-16,0 1 0,0 0 0,0 0 15,0 0-15,0 0 0,0-1 16,-21 1-16,0 0 0,21 0 0,-21 0 16,-22 21-16,22 0 0,0-21 0,0 21 15,-21 0-15,20 0 16,1 0-16,-42 21 0,42 0 15,-1 0-15,1 21 16,0-20-16,0 20 0,-21 21 0,20 1 16,22-22-16,0 43 0,0-43 15,0 43-15,0-64 16,0 21-16,0-20 0,0-1 0,0 0 16,22 0-16,20-21 15,-21 21-15,21-21 0,-20 0 16,-1 0-16,0 0 0,0-21 15,0 0-15,22 0 0,-22 21 0,0-43 16,21 22-16,-21 0 0,22-42 16,-22-1-1,0 43-15,-21-21 0,21-1 0,-21 22 16,0-42-16,0 41 0,0 1 16,-21 21-1,0 21 1,21 1-16,0 20 15,-21-21-15,21 43 0,0-22 16,-21 0-16,21-21 0,0 22 16,0-22-16,0 42 0,0-41 15,0-1-15,21 0 0,0 0 16,0 0-16,0-21 16,0 0-16,1 0 0,-1 0 15,0 0-15,0 0 0,0 0 0,0 0 16,1 0-16,-1-21 0,0-21 15,0 21-15</inkml:trace>
  <inkml:trace contextRef="#ctx0" brushRef="#br0" timeOffset="27055.91">12234 3239 0,'0'0'0,"0"-22"0,0-83 32,0 83-32,0 1 0,0 0 15,21 21-15,1-21 0,-1 21 16,0 0-16,0 0 0,0-21 0,0 21 15,43 0-15,-43 0 16,0 0-16,43 21 0,-43 0 16,0 0-16,0 0 15,0 22-15,-21-22 0,22 64 0,-1-43 16,-21 64 0,0-64-16,0-21 0,0 0 0,0 22 15,0-22-15,-43 21 16,22-42-1,0 0-15,21-21 16,0 0 0,0 0-16,0 0 15,0-22-15,0 22 0,0 0 0,21-21 16,0-1-16,-21 22 0,22-21 16,20-22-16,-42 22 0,21 21 15,0 0-15,0-1 0,1 1 16,41-21-16,-42 42 15,0 0-15,1 0 0,-1 0 16,0 0-16</inkml:trace>
  <inkml:trace contextRef="#ctx0" brushRef="#br0" timeOffset="27437.76">13081 3260 0,'0'0'0,"0"21"0,21-21 15,0 0-15,0 0 0,1 0 16,-1 0-16,0 0 16,0 0-16,0 0 0,0-21 15,1 0-15,-1 21 0,0-22 0,0 1 16,0 0-16,0 0 0,-21 0 16,0 0-16,0-1 0,0 1 15,0 0-15,-21 0 16,0 21-1,0 0-15,0 0 0,0 0 0,-1 0 16,-20 0-16,21 21 0,-21 0 16,20 0-16,1 1 0,0 20 0,0-21 15,0 21-15,0 1 0,21-22 16,-22 21-16,22-21 0,0 22 16,0-22-16,0 0 0,0 0 0,0 22 15,22-22-15,-1 0 0,0-21 16,0 0-16,0 21 0,22-21 15,-1 0-15,-21 0 0,0 0 16,22 0-16,-22-21 0,21 0 16,-21 0-16,0-1 0</inkml:trace>
  <inkml:trace contextRef="#ctx0" brushRef="#br0" timeOffset="28004.83">14774 2942 0,'0'-106'31,"0"85"-31,0 0 16,0 42-1,-21 0 1,21 1-16,0-1 0,0 21 0,0-21 16,0 22-16,0-1 0,0 21 15,0-20-15,0 84 0,0-64 16,-21 1-16,21 20 0,-21-20 16,21-1-16,-21 1 0,-1 84 15,1-84-15,0-1 0,0 85 16,0-63-16,0-22 0,-1 1 15,1-1-15,0-20 0,0 63 16,0-64-16,21 0 0,-21 43 16,21-64-16,0 0 15,0 0-15,0 1 0,0-44 32,0 1-32,21 0 0,0-21 15,-21 21-15,21-22 0,0 1 0,-21 0 16</inkml:trace>
  <inkml:trace contextRef="#ctx0" brushRef="#br0" timeOffset="28404.98">14584 3133 0,'0'0'0,"-21"-43"0,21 1 0,-22-43 15,22 43-15,0-43 16,0 43-16,0 21 0,0 0 15,22 0-15,-1-1 0,0 1 16,0 0-16,0 21 0,0-21 0,43 0 16,-43 21-16,64 0 15,-43 0-15,0 0 0,22 42 16,-22-21-16,1 0 0,-1 43 16,-42-22-16,0-21 15,0 22-15,0-1 0,-21 0 16,-43 22-16,43-22 15,0 1-15,-21-22 0,20 21 0,1-21 16,-21 22-16,0-1 0,20-21 16,22 0-16,-21-21 15,42-21 32,1 21-31,-22-21-16,21 0 0,0 21 0,0-21 15,0-1-15,0 1 0</inkml:trace>
  <inkml:trace contextRef="#ctx0" brushRef="#br0" timeOffset="28867.85">15219 3006 0,'0'-43'31,"0"22"-31,0 0 0,0 0 15,0 0-15,21 21 16,0-21-16,-21-1 0,21 1 0,0 21 16,1-21-16,-1 21 0,0-21 15,21 21-15,1 0 0,-1 0 16,-21 0-16,43 21 16,-43 0-16,63 43 15,-84-43-15,22 21 0,-22-21 16,0 1-16,0 20 0,0 0 15,0 1-15,-22-22 0,22 0 16,-21 21-16,0-21 0,0 1 16,21-1-16,-21-21 0,0 0 15,-1 0-15,22-21 16,0-1 0,0 1-16,0 0 0,22 0 15,-1 0-15,-21 0 16,21-1-16,0 1 0,0-21 0,-21 21 15,21 0-15,1-1 0,-1 1 0,0-21 16,0 0-16,0 42 16,0-22-16,-21 1 0,22 21 0,-1 0 15,0 0 1,0 0-16,0 0 16</inkml:trace>
  <inkml:trace contextRef="#ctx0" brushRef="#br0" timeOffset="29256.77">16087 3027 0,'21'0'16,"0"0"-1,0 0-15,0 0 0,0-21 16,1 0-16,-1 21 15,0-22-15,0 22 0,0-21 0,-21 0 16,21 21-16,1-21 0,-22 0 16,21 21-16,-21-21 0,0-1 0,0 1 15,0 0-15,-21 21 16,-1 0-16,1 0 16,0 0-16,0 0 0,-21 0 15,20 21-15,1 0 0,0 1 16,0-1-16,0 0 0,-22 64 15,43-43-15,0 0 16,0 1-16,0 41 16,0-63-16,0 1 15,0-1-15,22 0 0,-1-21 16,0 0-16,0 21 0,0-21 16,0 0-16,22 0 0,-22 0 15,42-21-15,-41 0 16,20 21-16</inkml:trace>
  <inkml:trace contextRef="#ctx0" brushRef="#br0" timeOffset="29716.96">17060 2752 0,'0'-21'0,"0"42"0,0-64 15,-21 43-15,0 0 0,0 0 16,0 0-16,-1 22 0,1-1 15,0-21-15,-21 21 0,-1 21 16,22-21-16,0 1 16,0-22-16,21 21 0,0 0 0,0 0 15,-21 0-15,21 0 0,0 1 16,0-1-16,21-21 16,0 21-16,0-21 0,0 21 15,1-21-15,-1 0 0,21 0 16,-21 0-16,0 0 0,1 0 0,-1 21 15,0-21-15,0 0 0,0 0 16,0 21-16,1-21 0,-22 22 16,0-1-16,0 0 15,0 0-15,-22 0 16,1 0-16,-21-21 0,21 22 16,-22-22-16,1 21 0,0-21 15,-1 0-15,1 21 0,0-21 0,-1 0 16,22 0-16,-42 0 15,42 0-15,-1 0 0,1 0 16,21-21 15,0 0-31,21 21 0,1-22 16,-1 22-16,0-21 0</inkml:trace>
  <inkml:trace contextRef="#ctx0" brushRef="#br0" timeOffset="30198.96">17505 2963 0,'21'0'47,"0"0"-47,0-21 16,0 21-16,1-21 0,41 0 15,-21 21-15,-20-21 0,-1 0 16,0 21-16,0-22 0,-21 1 16,0 0-1,-21 21-15,0 0 16,0 0-16,-1 0 0,-20 0 0,21 0 15,0 0-15,-22 21 0,22 0 0,-21 1 16,21-1-16,0 0 0,-1 0 16,1 0-16,0 43 0,21-43 15,0 0-15,-21 0 0,21 22 16,0-22-16,0 21 16,21-21-16,0 0 15,0 1-15,22-22 0,-22 0 0,0 0 16,21 21-16,1-21 0,-1 0 15,-21 0-15,22 0 0,-1-21 0,43-1 16,-43 1-16,0 0 16,1 21-16,-1-21 0,0 0 0</inkml:trace>
  <inkml:trace contextRef="#ctx0" brushRef="#br0" timeOffset="30692.62">18330 2794 0,'-42'0'15,"21"0"1,0 21-16,21 0 0,-22 1 16,1-1-16,0 0 0,21 21 15,-21-21-15,0 22 0,21-1 16,0-21-16,-21 22 16,21-22-16,0 21 0,0-21 15,0 0-15,0-42 63,0 0-63,21 0 0,-21 0 15,21 0-15,-21-22 16,21 22-16,0 0 0,0 0 0,1-22 16,62-20-16,-41 21 15,-1 20-15,0-20 0,1 21 0,84-64 16,-85 85-1,21 0-15,-41 0 0,-1 0 16,0 43-16,-21-1 0,0-21 16,0 21-16,0 1 0,0-1 15,0 0-15,0 43 16,0-43-16,-21 22 16,21-43-16,0 21 0,0-20 0,0-1 15,-21 0-15,21 0 16,21-42 15,0 0-15,-21 0-16,21-1 0,0 1 15</inkml:trace>
  <inkml:trace contextRef="#ctx0" brushRef="#br0" timeOffset="31019.62">19367 2434 0,'22'-21'0,"-44"42"0,44-84 0,-1 42 16,-21-1-16,0 1 0,0 0 16,0 42 15,-21 0-31,-1 22 0,1-22 0,0 42 16,0-20-16,-21 63 15,20-43-15,22 1 0,-21-22 16,21 21-16,-21-20 0,21 20 0,0-20 15,0-22-15,0 21 0,0 22 16,0-22-16,0-21 0,0 0 16,0 0-16,0 1 0,42-1 15,-20-21-15,-1 0 16,0 0-16,0 0 16,0 0-16,0-21 0,22-1 0,-1 1 15,0 0-15,-20 0 16,41-43-16,-42 43 0</inkml:trace>
  <inkml:trace contextRef="#ctx0" brushRef="#br0" timeOffset="31264.2">19156 2773 0,'0'0'0,"-43"0"0,22 0 0,0 0 16,0 0-16,42 0 31,0 0-31,0 0 0,22 0 0,-22 0 16,21 0-16,22-21 0,-22 21 15,22-21-15,-22 21 0,21 0 0,43-22 16,-42 1-16,-22 21 16,0-21-16,1 21 0,-22 0 15,21-21-15,-21 21 0,1 0 0,-1-21 16</inkml:trace>
  <inkml:trace contextRef="#ctx0" brushRef="#br0" timeOffset="32349.8">1841 4763 0,'0'0'15,"0"-22"-15,0 1 0,-21 0 16,21 0-16,-21 0 15,0 21-15,0 0 0,0 0 16,-1 0-16,1 0 16,0 21-16,0 0 0,0 0 15,0 0-15,-22 22 0,22-22 16,0 21-16,0 22 0,0-22 0,-1 0 16,1 22-16,0-22 0,21 22 15,0 20-15,0-41 0,0-1 16,0 0-16,0-20 0,21 20 15,0-21-15,1 0 0,-1 0 16,0 1-16,0-22 0,21 0 0,-20 0 16,20 0-16,0 0 0,-21 0 15,64-22-15,-64 1 16,22 0-16,-1 0 0,-21 0 0,21 0 16,-20-22-16,20-20 15,-21 20-15,0 1 0,0 0 16,-21-1-16,0-20 0,0-43 15,0 64-15,-21-1 0,0 1 16,0 0-16,0-1 0,-85-41 16,85 84-16,-22 0 15,1 0-15,21 0 0,-21 0 0,-1 0 16,22 0-16,-21 42 0,-22 22 16,43-22-16,0 0 15,0 1-15,21 20 0,-21-21 0,21 64 16,0-63-1,0-1-15,21 21 0,0-20 16,0-22-16,0 0 0,0 0 16,22-21-16,-1 21 15,0-21-15,-20 0 0,20 0 0,-21 0 16,21 0-16,64-63 16</inkml:trace>
  <inkml:trace contextRef="#ctx0" brushRef="#br0" timeOffset="32845.58">2392 4911 0,'0'21'16,"0"0"-16,0 0 0,0 0 16,0 22-16,-21-22 0,21 0 15,0 21-15,0-20 0,0-1 0,0 21 16,-22-21-16,22 0 0,0 43 15,0-43-15,0 0 16,0 0-16,-21 1 16,21-44 31,0 1-47,0 0 0,0 0 15,0 0-15,0 0 0,0-1 0,0-20 16,0 21-16,21-21 0,1-1 15,-1 1-15,0 0 0,42-22 16,-20 22-16,-22 21 0,21-1 16,1 1-16,-1 0 0,0 21 0,22 0 15,-22 21-15,22 43 16,-22-43-16,-21 21 0,0 1 16,0-1-16,1 0 0,-22 1 15,0-22-15,0 21 0,0 0 0,0-20 16,0 41-16,0-42 15,-22 0-15,1 1 0,21-1 16,0 0-16,-21 0 0,0-21 16,21 21-1,0-42 1,0 0-16</inkml:trace>
  <inkml:trace contextRef="#ctx0" brushRef="#br0" timeOffset="33332.23">4466 4509 0,'0'0'0,"-21"0"15,0 21 1,21 0-16,0 0 16,0 0-16,0 22 0,0 41 15,0-20-15,0-22 0,0 64 16,0-43-16,0 43 16,-21-63-16,-1-1 15,1 21-15,0-20 0,21-1 16,-21-21-16,21 0 15,-21 1-15,21-44 47,0 1-47,0 0 0</inkml:trace>
  <inkml:trace contextRef="#ctx0" brushRef="#br0" timeOffset="34056.81">3852 5080 0,'0'0'0,"21"0"31,1 0-15,-1 0-16,0 0 0,21 0 0,-21 0 16,64 0-16,-43 0 15,1-21-15,-1 21 0,22-21 0,-1 0 16,43-22-16,-43 22 15,64-21-15,-63-1 16,-1 22-16,-20 0 0,63-42 0,-85 41 16,21 1-16,-21 0 0,0-21 15,-21 21-15,0-1 16,0 1-16,0 0 0,0 0 16,-21 21-1,0 0-15,0 21 16,21 0-16,0 0 15,-21 22-15,21-22 0,-21 21 0,21 1 16,0-1-16,-22 64 16,22-64-16,-21 22 0,21-22 0,-21 43 15,21-43-15,-21 0 16,21-21-16,-21 22 0,21-22 0,0 0 16,0 0-16,0 0 0,0 1 15,-21-22 16,21-22-15,0 1-16,0 0 16,0 0-16,0 0 0,0 0 0,0-22 15,0 22-15,21 0 0,0-21 16,-21 20-16,21-20 0,21 0 16,-20 21-16,-1-22 0,0 22 15,21 0-15,-21 0 0,64 0 16,-43 21-16,1 0 15,-22 21-15,0 0 0,21 21 16,-20 1-16,-1-22 0,-21 21 16,0-21-16,0 22 0,0 20 15,0-42-15,0 0 0,0 1 16,0-1-16,-21 0 0,21 0 16,-22 0-16,22 0 0,-21-21 15,21-21 32,21 0-47,-21 0 0,22 0 16,-1 0-16</inkml:trace>
  <inkml:trace contextRef="#ctx0" brushRef="#br0" timeOffset="34456.58">5461 5038 0,'42'0'32,"-21"0"-32,1 0 0,-1 0 0,21 0 15,-21 0-15,43-43 16,-22 43-16,-21-21 0,43-21 16,-22 21-16,-21 21 0,0-21 15,-21-1-15,0 1 0,0-21 16,0 21-1,-21 21-15,0 0 16,0 0-16,-43 0 0,22 0 16,21 0-16,-21 21 0,20 0 15,-20 21-15,0 22 16,21-22-16,-22 85 0,43-84 16,0-22-16,0 21 15,0-21-15,0 0 0,0 1 0,43 20 16,-22-21-16,0-21 0,0 0 15,0 21-15,22-21 0,20 0 16,-42 0-16,22 0 0,-1-21 0,0 21 16,1-21-16,20 0 15,-21 0-15,-20-1 0,20-20 16</inkml:trace>
  <inkml:trace contextRef="#ctx0" brushRef="#br0" timeOffset="34930.31">7366 4509 0,'0'0'0,"0"-22"0,0 1 0,0 42 47,0 1-47,0-1 0,0 0 16,-21 21-16,21 1 0,-21-1 0,21 0 15,0 64 1,-22-64-16,1 22 0,21-22 0,-21 1 16,21-1-16,-21 0 0,21 1 15,-21-22-15,21 21 0,0 22 16,0-43-16,21-21 31,0 0-31,-21-21 0,21 21 0,0-22 16</inkml:trace>
  <inkml:trace contextRef="#ctx0" brushRef="#br0" timeOffset="35214.14">7662 4805 0,'0'0'16,"0"-21"-16,0 0 0,-21 21 31,0 0-31,0 21 0,0 0 0,-1 21 16,1-21-16,0 22 0,0-22 15,-21 21-15,20 1 16,-20 20-16,42-21 0,-21 1 0,0-22 16,0 0-16,-22 21 15,43-20-15,0-1 0,-21 0 0,42-21 47,0-21-47,1 0 0,-1-1 16,0 1-16,0 0 0,0-21 15,0 21-15,-21-22 0,22 22 0,-1-21 16</inkml:trace>
  <inkml:trace contextRef="#ctx0" brushRef="#br0" timeOffset="35434.01">7599 4763 0,'0'-22'0,"0"44"0,21-65 16,0 43-1,0 21-15,-21 1 16,21 20-16,-21-21 0,0 21 0,0 1 16,22-1-16,-22 0 0,21 1 15,-21-1-15,21 22 0,0-22 16,0 21 0,-21-41-16,0-1 0,21 21 15,1-42-15,20 21 16,-21-21-16,0 0 15,0 0-15,22-42 16,-22 21-16,-21 0 0,21-1 16,0-20-16</inkml:trace>
  <inkml:trace contextRef="#ctx0" brushRef="#br0" timeOffset="35682.01">8255 4509 0,'-42'21'16,"20"0"-16,1 21 0,21-21 16,-21 22-16,0-1 0,0 0 15,21 1-15,-21 20 0,-1-20 16,22 20-16,-21-21 0,21 1 16,-21-1-16,21 0 0,-21 22 15,21-43-15,0 0 0,-21 22 16,21-22-16,21-21 15,0 0-15,0 0 16,0 0-16,1 0 0,-1-21 0,0-1 16</inkml:trace>
  <inkml:trace contextRef="#ctx0" brushRef="#br0" timeOffset="36082.79">8318 5059 0,'22'0'47,"-1"0"-32,0 0-15,0-21 0,0 21 16,0-21-16,1 21 0,41-43 16,-42 22-16,43-21 15,-43 21-15,0 21 0,-21-43 16,0 22-16,0 0 15,-21 21-15,-43 0 16,43 21-16,0 0 0,-21 0 16,21 1-16,-22-1 0,1 42 15,0-20-15,20-1 0,1 21 16,21-20-16,-21-22 16,21 42-16,0-41 0,0-1 15,0 21-15,21-21 16,0-21-16,1 0 15,-1 0-15,21 0 0,-21 0 0,0 0 16,43-21-16,-22 0 0,-21 21 16,43-42-16,-43 20 15,0 1-15,43-21 0</inkml:trace>
  <inkml:trace contextRef="#ctx0" brushRef="#br0" timeOffset="36620">9059 4466 0,'-21'0'31,"21"21"-31,-21 1 16,21-1-16,-21 21 0,21-21 0,0 22 15,0-22-15,0 21 0,-21 0 16,21 1-16,0-1 0,0 22 15,-22-22-15,22 21 0,0-20 16,0 20-16,0-42 16,-21 22-16,21-22 0,0 0 15,0 0-15,0-42 47,0 0-47,0 0 0,0 0 16,0-1-16,0 1 0,0 0 15,0 0-15,21-21 0,1-1 16,-1 1-16,21 0 16,-21 20-16,22 1 0,20-21 15,-42 21-15,0 0 0,22 21 16,-22 0-16,0 0 0,21 0 16,-20 0-16,-1 21 0,0 0 0,0 0 15,-21 0-15,21 22 0,-21-22 16,21 42-16,-21-42 0,0 1 15,0 20-15,-21-21 0,0 0 16,-85 43-16,85-43 16,-85 21-16,64-21 15,-22-21-15,43 0 16,0 0-16,-21 0 16,21 0-16,21-21 15</inkml:trace>
  <inkml:trace contextRef="#ctx0" brushRef="#br0" timeOffset="37132.69">9948 4318 0,'0'85'16,"0"-43"-1,0-21-15,0 22 0,0-1 0,0 0 16,0 1-16,0-1 0,0 21 15,0-20-15,0-1 0,0 0 0,-21 43 16,0-43 0,21 1-16,0-22 0,-21 0 0,21 21 15,-21-20-15,21-1 0,21-42 47,-21-1-47,21 1 0,-21 0 16</inkml:trace>
  <inkml:trace contextRef="#ctx0" brushRef="#br0" timeOffset="37492.5">9800 4487 0,'-21'-21'0,"42"42"0,-42-63 16,21 21-16,-21 0 15,21 0-15,0-1 0,0 1 16,0 0-16,21 21 15,0-21-15,21-21 0,-20 42 16,20-22-16,0 1 0,1 0 0,-22 21 16,21 0-16,0 0 0,1 0 15,-1 0-15,22 21 0,-22 0 16,-21 22-16,21-22 16,-20 21-16,-1-21 0,-21 64 15,0-43-15,0-20 0,0 20 0,-21 0 16,-1-21-16,-20 22 0,-21-1 15,-1 0-15,22-20 0,-43 20 16,43-21-16,-43 0 16,64 0-16,0-21 0,0 22 15,-1-22-15,44 0 16,-1 0 0,0-22-16,21 1 0,1 21 0,-22-21 15,21 21-15</inkml:trace>
  <inkml:trace contextRef="#ctx0" brushRef="#br0" timeOffset="38098.15">10858 4763 0,'0'0'0,"0"-22"15,0 1 1,0 0-16,0 0 15,0 0-15,0 0 16,-21-1-16,0 1 16,0 0-16,0 21 0,0 0 15,-1 0-15,1 0 0,0 0 16,0 0-16,0 21 0,-22-21 0,22 21 16,0 1-16,-21 20 0,21-21 15,-22 43-15,22-22 0,0 0 16,0 1-16,21-1 0,-21-21 15,21 21-15,-22-20 0,22-1 16,0 0-16,0 0 0,0 0 0,0 0 16,22-21-16,-1 0 15,0 0-15,0 0 0,0 0 16,0-21-16,22 21 0,-22-21 16,0 0-16,0 0 0,0 0 15,1-1-15,20-20 0,-21 21 0,21-43 16,-20 22-16,-1 0 0,0 21 15,0-1-15,-21-20 0,21 0 16,-21 21-16,0-1 16,0 44 15,0-1-31,-21 0 0,21 0 0,0 0 16,0 0-16,-21 22 0,21-22 15,0 42-15,0-41 0,-21 20 16,21 0-16,0-21 15,0 22-15,0-22 0,21-21 16,21 21-16,-21-21 0,1 0 16,-1 0-16,0 0 0,21 0 15,1 0-15,20-21 16,-21 21-16,1-21 0,41-22 16</inkml:trace>
  <inkml:trace contextRef="#ctx0" brushRef="#br0" timeOffset="38863.99">11642 4614 0,'0'-21'16,"0"42"-16,0-63 0,0 21 0,0 0 0,0 0 16,-22-1-1,1 22-15,0 0 16,0 0-16,0 0 0,-22 0 16,22 22-16,0-22 0,-21 42 15,21-21-15,-1 0 16,-20 43-16,21-43 15,21 21-15,0-21 0,-21 22 0,21-22 16,0 21-16,0-21 0,0 1 16,0-1-16,21 21 0,0-42 15,0 21-15,0-21 0,1 0 16,-1 0-16,21 0 16,-21 0-16,0-21 0,1 0 0,-1 21 15,0-21-15,0 0 0,0-1 16,0 1-16,1 0 0,-1-42 15,-21 20-15,0 22 0,0-21 16,0 21 0,0-1-16,0 1 0,0 0 15,0 42 17,0 0-32,0 1 0,0-1 15,0 21-15,0-21 0,0 22 16,0 41-16,0-41 0,0-1 15,0 106-15,0-106 16,0 1-16,0 20 0,0-20 16,0 62-16,0-41 15,0 169 1,21-170-16,0 64 16,-21-84-16,42 126 15,-20-106-15,-22-20 0,21 63 16,-21-43-16,21-21 0,-21 22 15,0-22-15,0 64 16,0-64-16,0-20 0,0-1 0,-42 21 16,20-21-16,1-21 0,0 0 15,0 0-15,0 0 0,-43 0 16,43 0-16,-85-42 16,64 21-16,0 0 0,-64-43 15,63 22 1,1 21-16,0-22 0,-1 1 0,22 0 15,-42-22-15,42 22 0,-1-1 16,1 22-16,21-63 0,0 62 16,0-62-16,0 63 15,0-22-15,21-41 16,1 41-16,20-63 16,0 64-16,-21-21 0,22 20 0</inkml:trace>
  <inkml:trace contextRef="#ctx0" brushRef="#br0" timeOffset="39316.43">11917 4678 0,'0'0'0,"-21"0"0,-1 0 16,22-21 31,22 21-47,-1-21 0,0 21 0,0 0 15,0-22-15,0 22 16,22-21-16,-22 21 0,21-21 16,-21 0-16,1 21 0,-1-21 15,-21 0-15,0-1 16,-21 22-1,-1 0-15,1 0 0,0 0 16,0 0-16,-21 22 0,-1-1 16,1 0-16,21 0 0,-22 43 15,22-43-15,0 0 0,21 42 16,-21-20-16,21-22 0,0 0 16,0 0-16,0 0 15,0 22-15,0-22 0,0 0 0,21-21 16,0 0-1,22 0-15,-22 0 16,0 0-16,42 0 0,-41-21 16,20 0-16,0 0 15</inkml:trace>
  <inkml:trace contextRef="#ctx0" brushRef="#br0" timeOffset="39804.19">12721 4487 0,'21'0'0,"-42"0"0,42-21 16,-42 21-16,0 0 15,0 0-15,0 0 0,-1 0 16,-20 0-16,21 21 0,0-21 0,0 22 16,-1-22-16,22 21 0,-42 21 15,42-21 1,0 0-16,0 1 15,0-1 1,21-21-16,0 0 0,1 0 16,-1 21-16,0-21 15,0 21-15,0-21 0,0 0 0,1 21 16,-1-21-16,0 0 0,-21 21 16,21-21-16,0 22 0,-21-1 15,0 0-15,0 0 0,0 0 16,0 0-16,0 1 0,-21-1 15,0-21-15,21 21 0,-42-21 16,20 21-16,1-21 0,0 0 16,0 0-16,0 0 0,-43 0 15,43 0-15,-21 0 16,21 0-16,-1 0 16,1 0-16,21-21 15,0 0 1,0 0 15,21 21-31,1-22 16,-1 22-16</inkml:trace>
  <inkml:trace contextRef="#ctx0" brushRef="#br0" timeOffset="40084.3">13123 4847 0,'0'21'94,"0"1"-79</inkml:trace>
  <inkml:trace contextRef="#ctx0" brushRef="#br0" timeOffset="46943.79">1609 6858 0,'0'-21'47,"0"0"-31,0 0-16,0-1 15,0 1-15,-22 0 0,22 0 16,0 0-16,0 0 16,0-1-16,0 1 15,-21 21 1,21 21 0,0 1-16,0-1 15,0 21-15,0-21 0,0 0 16,0 22-16,0-1 0,0-21 15,0 64-15,0-43 0,0 1 16,0 62-16,0-41 16,0-22-16,-21 22 0,21-22 15,0 85-15,0-85 16,-21-20-16,21-1 0,0 21 16,0-21-16,0 0 15,0 1-15,0-1 16,0-42 31,0-1-47,0 1 15</inkml:trace>
  <inkml:trace contextRef="#ctx0" brushRef="#br0" timeOffset="47652.7">1947 7176 0,'0'21'16,"0"0"0,0 0-16,0 0 15,0 0 1,0 1-16,0-1 16,21-21-1,1 0 1,-22-21-1,21 21 1,-21-22-16,0 1 16,0 0-16,0 0 15,0 0-15,0 0 16,0-1-16,-21 22 16,-1 0-1,22 22 1,0-1-16,0 0 15,0 0-15,-21 0 0,21 0 16,21-21 31,-21-21-16</inkml:trace>
  <inkml:trace contextRef="#ctx0" brushRef="#br0" timeOffset="59956.81">3090 6562 0,'-21'0'31,"0"0"-31,42 0 47,0 0-47,0 0 0,1 0 16,20 0-16,0 0 0,1 0 15,-1 0-15,85-21 0,-64 21 16,-20 0-16,20-22 0,1 22 16,-22 0-16,22 0 0,-22 0 0,0-21 15,22 21-15,-43 0 16,0 0-16,0 0 15,-42 0 32,0 0-47,0 0 0,0 0 0,-1 0 16</inkml:trace>
  <inkml:trace contextRef="#ctx0" brushRef="#br0" timeOffset="60323.89">3471 6646 0,'-21'0'15,"0"0"1,21 22-1,0-1 1,0 0-16,0 0 0,0 21 16,0-20-16,0 20 0,0 0 15,0 1-15,0-1 0,0 43 16,0-22-16,0-21 0,-21 22 16,21-22-16,0 22 0,-21 20 15,21-41-15,0-1 0,0 0 16,0-20-16,0-1 0,0 0 15,0 0-15,0 0 0,0-42 32,0 0-17,0 0-15</inkml:trace>
  <inkml:trace contextRef="#ctx0" brushRef="#br0" timeOffset="60808.74">3725 7197 0,'0'21'0,"0"0"16,21-21 15,1 0-31,-1 0 15,0-21-15,0 21 0,0-21 16,0 0-16,1-1 0,20 22 0,0-42 16,-21 21-16,1 21 15,-1-21-15,0 0 0,-21-1 16,21 1-16,-21 0 0,0 0 16,0 0-1,-21 21-15,0 0 0,0 0 16,-1 0-16,1 0 0,0 0 15,0 0-15,-21 21 0,-1 21 16,22-21-16,-21 1 0,21 20 16,-1 0-16,1-21 0,-21 64 15,42-43-15,0 1 0,0 41 16,0-62-16,0 20 0,0 0 16,0-21-16,0 1 0,21-22 15,0 0-15,0 21 0,1-21 16,-1 0-16,21 0 0,-21 0 15,43-21-15,-43 21 0,21-22 16,-21 22-16,1-21 0,20 0 16,-21 0-16</inkml:trace>
  <inkml:trace contextRef="#ctx0" brushRef="#br0" timeOffset="61111.65">4318 7049 0,'0'0'0,"0"-22"32,21 22-1,0 0-31,0 0 16,-21 22-16,22-1 0,-1 0 0,0 0 15,0 0-15,0 0 0,0 22 0,1-22 16,-1 0-16,0 21 0,21 1 15,-21-1-15,22 43 16,-43-64 0,21 0-16,0-21 31,-21-21-15,0 0-16</inkml:trace>
  <inkml:trace contextRef="#ctx0" brushRef="#br0" timeOffset="61400.65">4699 6900 0,'0'0'0,"-21"0"0,0 0 0,-1 22 16,1-1-16,0 0 0,0 0 0,0 0 15,0 0-15,-22 22 0,22-1 16,0 0-16,-21 1 0,20-1 16,-20 43-16,21-64 0,0 21 15,-22 22-15,43-43 16,0 0-16,0 0 0,0 0 16,0 1-16,22-22 15,-1 0 1,0-22-16,21-20 15,-21 21-15,1 0 0</inkml:trace>
  <inkml:trace contextRef="#ctx0" brushRef="#br0" timeOffset="61765.71">5165 6604 0,'0'0'0,"0"21"15,0 0-15,-22 1 16,22-1-16,-21 21 0,0 0 16,21 1-16,0-22 0,-21 21 15,21 1-15,-21 20 0,0-21 16,21 1-16,0 63 15,-22-64-15,22 21 0,0-20 0,-21 41 16,21-62-16,0 41 16,0-42-16,0 0 0,21 22 15,1-43-15,-1 21 0,0-21 16,0 0-16,0 0 16,0 0-16,1-21 0,41-22 15,-42 22-15,22-21 16,-22 21-16</inkml:trace>
  <inkml:trace contextRef="#ctx0" brushRef="#br0" timeOffset="62020.16">4974 7112 0,'21'0'47,"0"0"-32,1 0-15,-1 0 0,-21-21 0,21 21 16,0 0-16,0 0 0,0 0 16,1-21-16,-1 21 0,0 0 0,0 0 15,0-21-15,0 21 0,1 0 16,-1-22-16,0 1 0,0 21 15</inkml:trace>
  <inkml:trace contextRef="#ctx0" brushRef="#br0" timeOffset="62724.74">5948 6625 0,'0'0'0,"0"-21"16,-21 21-1,21 21 1,-22-21-16,22 21 0,0 1 0,0-1 16,0 0-16,0 0 0,0 21 15,0-20-15,0 20 0,0-21 0,0 21 16,0 1-16,0-22 0,0 21 15,0 22-15,0-22 16,0 0-16,0-20 0,0 20 0,0-21 16,0 21-16,0-20 0,0-1 0,0 0 15,0 0-15,0 0 0,0 0 16,-21-21 0,0-21-1,21 0 1,0 0-16,0 0 0,0 0 15,0-1-15,0-20 0,0 21 16,0 0-16,0 0 0,0-22 16,0 22-16,0 0 0,42-21 15,-42 20-15,22 22 0,-1-21 16,0 0-16,0 21 0,0-21 0,0 21 16,1 0-16,20-21 0,-21 21 15,0 0-15,0 0 0,1 0 0,20 0 16,-21 21-16,0-21 0,0 21 15,1 0-15,-22 0 0,21 22 16,-21-22-16,0 0 0,0 0 16,0 22-16,0-22 0,0 0 15,-43 42-15,22-41 16,0-1-16,-42 21 0,41-42 16,-83 64-1,83-64-15,1 21 0,-21-21 0,21 0 16,0 0-16,-1 21 0,1-21 15,21-21 32,21 21-31,1-21-16,-1-1 0,0 1 16</inkml:trace>
  <inkml:trace contextRef="#ctx0" brushRef="#br0" timeOffset="63692.81">6710 6879 0,'21'-21'31,"-42"21"-16,0 0-15,-1 0 16,1 0-16,0 21 0,0 0 16,21 1-16,-21-1 0,0 0 15,21 0-15,0 21 0,-22-20 0,1 41 16,0-42-16,21 22 0,0-22 16,0 21-16,0-21 0,0 22 15,0-22-15,0 0 16,0 0-16,21-21 15,0 0-15,1 0 0,-1 0 16,0 0-16,0 0 0,0 0 0,0-21 16,1 21-16,-22-21 15,0 0-15,21 21 0,-21-22 0,21 1 16,-21-42-16,0 42 16,0-1-16,0 1 0,0 0 15,0-21-15,0-1 0,0 22 16,0 0-16,0-21 0,0 21 15,21-1-15,21 1 16,-20 0-16,-1 21 0,21-21 16,-21 21-16,22 0 0,20 0 15,-21 0-15,-20 0 0,41 0 16,-42 21-16,0-21 0,22 42 16,-22-20-16,-21-1 0,21 21 15,-21-21-15,0 0 0,0 1 0,0 20 16,0-21-16,0 0 0,0 22 15,-21-22-15,0 0 0,21 0 16,-43 21-16,43-20 0,0-1 16,-21 0-16,0-21 0,21 21 15,0-42 17,0 0-17,21 0-15,0-1 0,1-20 16,-22 21-16,21 0 0,0-22 0,0 22 15,0 0-15,0-21 16,1 21-16,-1-22 0,21 1 16,-21 0-16,0-1 15,1 22-15,-1 21 0,-21-21 16,21 21-16,-21-21 16,0 42-1,0 0-15,0 0 16,-21 0-16,0 1 0,21-1 0,-22 0 15,22 21-15,-21-21 0,0 43 16,21-22-16,0-21 0,0 43 16,0-43-16,0 21 15,0 1-15,0-22 0,21 0 16,0-21-16,1 0 16,-1 0-16,0 0 0,21 0 15,-21 0-15,22 0 0,-1 0 16,-21 0-16,0 0 0,1-21 0,-1 21 15,21-21-15,0 0 16,-20-1-16,-1 1 0,21-42 16,-21 42-16,-21-1 0</inkml:trace>
  <inkml:trace contextRef="#ctx0" brushRef="#br0" timeOffset="64896.57">1672 8657 0,'0'0'0,"-21"0"16,0 0-1,21-21 1,0 0-1,0 0-15,0 0 16,0-1 0,0 1-16,0 0 15,21 21-15,-21-21 0,21 0 0,0 21 16,0-21-16,1 21 16,-1 0-16,0 0 0,0 0 15,0 0-15,0 21 0,1 0 16,-1 21-16,0-21 0,-21 22 15,0-22-15,21 21 0,-21 22 16,0 20-16,0-20 0,0-22 16,0 22-16,-21-22 0,0 0 15,0 1-15,-22-1 0,22 0 16,-85 43-16,64-64 16,0 0-16,20 1 0,-20-22 15,21 21-15,-43-21 0,43 0 16,0 0-16,-21 0 0,21 0 15,-1 0-15,1 0 16,0-21-16,0-1 0,21 1 0,-21-21 16,0 0-16,21 20 0,0-20 15,0 0-15,0-1 0,0-41 16,21 63-16,0-22 0,-21 22 16,21-21-16,0 21 0,0 21 0,1 0 15,-1 0-15,21 0 0,-21 0 16,0 21-16,22 0 0,-22 0 15,21 21-15,-21 1 0,1-22 16,20 64-16,-21-64 0,0 21 16,0-21-16,-21 22 0,0-22 15,43 21-15,-43-21 16,0 0-16,21 1 16,0-22-1,0 0 1,-21-22-16,21 1 0</inkml:trace>
  <inkml:trace contextRef="#ctx0" brushRef="#br0" timeOffset="65100.46">2328 8827 0,'0'-22'94</inkml:trace>
  <inkml:trace contextRef="#ctx0" brushRef="#br0" timeOffset="65600.71">3408 8382 0,'0'0'0,"0"-42"31,0 63 0,0 0-31,0 0 0,0 22 0,0-22 16,-21 21-16,21 85 16,0-63-16,-22-22 0,22 21 15,-21 43-15,0-63 16,21-1-16,-21 0 0,21 1 0,-42 20 15,42-42-15,0 0 0,0 1 16,0-1-16,0-42 31,0-1-15,0 1-16,0 0 0,0 0 16,0 0-16</inkml:trace>
  <inkml:trace contextRef="#ctx0" brushRef="#br0" timeOffset="66225.69">3175 8509 0,'0'0'15,"-21"-21"-15,21 0 0,0 0 0,0-1 16,0 1-16,0 0 0,21 0 16,0 0-16,0 21 0,22-21 0,-1-1 15,0 22-15,1-21 0,-1 21 16,0 0-16,22 0 0,-1 0 15,22 21-15,-22 1 0,-20-1 16,-1 0-16,-21 21 0,0-21 16,1 43-16,-22-43 0,0 85 15,-22-64-15,-20-21 16,21 1-16,-21 20 0,-1-21 16,-84 43-1,85-43-15,21 0 0,-22-21 0,22 0 16,0 0-16,0 0 15,0-21-15,21 0 16,0-1-16,21 1 16,0 0-16,0 21 15,0-21-15,1 0 0,20 21 0,21-21 16,-41 21-16,20 0 0,0 0 16,-21 0-16,22 0 0,20 42 15,-20-21-15,-22 0 0,21 43 16,-21-43-16,0 42 15,-21-20-15,0-22 0,0 42 16,0-20-16,0-22 0,-42 21 16,21-21-16,0 1 15,-64 20-15,64-21 16,-106 0-16,85-21 16,-1 0-16,1 0 0,0 0 0,-1 0 15,-41-21 1,41 21-16,22-21 0,-21 0 0,21 21 15,-1-21-15,1-1 16,21 1-16,0 0 16,0 0-1,21 21-15,1-21 0,-1 21 0,21-21 16,-21 21-16,22-22 0,-1 22 16</inkml:trace>
  <inkml:trace contextRef="#ctx0" brushRef="#br0" timeOffset="67309.62">4170 8657 0,'21'0'0,"0"-21"32,-21 42-17,0 0-15,0 1 0,0 20 16,0-21-16,0 21 0,-21-20 15,21 20-15,0 21 16,0-20-16,-21-22 0,21 21 0,0-21 16,0 1-16,0 20 15,0-21-15,21-21 0,21 0 16,1 0-16,-22 0 16,0 0-16,0 0 0,21-21 0,22-21 15,-43 20-15,21 1 0,1 0 16,-22 0-16,0-21 0,0 20 15,0-20-15,1 0 0,-1 21 0,-21-22 16,21-20-16,-21 20 16,0 22-16,0 0 0,0 0 0,0 0 15,0 0-15,-21 21 16,0 0 0,-1 21-16,1 0 15,21 0-15,0 21 0,-21-20 0,21 20 16,0 0-16,-21 22 15,21-22-15,0 0 0,0 22 16,0-43-16,0 21 0,0-20 16,0-1-16,21 0 0,21 0 15,-20-21-15,-1 21 0,21-21 16,0 0-16,-20 0 0,20 0 16,-21-21-16,21 0 0,-20 0 0,20 21 15,-21-21-15,21-1 0,-20-20 0,-1 21 16,0 0-16,0-22 15,21-41-15,-20 63 0,-22-22 16,21 1-16,-21 0 0,0-1 0,0 1 16,0 0-16,0 20 0,0-20 15,0-21-15,0 20 0,0 22 16,0-21-16,0 21 16,0 42-1,-21 0 1,21 21-16,-22-21 15,22 22-15,0-22 0,0 21 16,0 1-16,0-1 0,-21 43 16,21-43-16,0 85 15,0-85-15,0 1 0,0-22 16,0 0-16,21 42 16,-21-41-16,22-22 0,-1 0 15,0 0-15,42 0 16,-41 0-16,-1-22 15,21 1-15,-21 0 0,0 0 0,22-43 16,-1 22-16,-21 0 16,22-22-16,-22 22 15,42-85-15,-63 85 16,21-1-16,1-41 0,-22 41 16,21-20-16,-21 42 15,0-1-15,0 1 16,-21 42-1,21 1-15,-22-1 16,22 21-16,-21 0 0,21 22 16,0-22-16,0 1 0,-21-1 15,21 0-15,0 1 0,-21 41 16,21-41-16,0-1 0,0-21 0,0 21 16,0-20-16,0 20 0,0 0 15,21-21-15,21 1 16,-20-22-1,-1 0-15,0 0 0,0 0 16,43 0-16,-43-22 0,0 22 16,21-42-16</inkml:trace>
  <inkml:trace contextRef="#ctx0" brushRef="#br0" timeOffset="68200.57">6286 8594 0,'0'0'15,"0"-21"-15,0-1 0,-21 22 32,0 22-17,0-1-15,0 0 0,0 0 16,21 0-16,-22 0 0,1 22 0,21-22 16,0 21-16,-21-21 0,0 22 15,21-22-15,0 21 0,0-21 0,0 1 16,0 20-16,0-21 0,0 0 15,21 0-15,0-21 0,22 0 16,-22 0-16,21 0 0,-21 0 16,0 0-16,1 0 0,-1 0 15,21-21-15,-21 0 16,-21 0-16,21-21 0,-21 20 16,0 1-16,0-21 0,0 0 15,0 20-15,0-20 0,-21 21 16,0 0-16,0 0 0,21-1 0,-21 1 15,0 0-15,-1 0 0,22 0 16,-21 21-16,42 0 31,1 0-15,-1-21-16,0 21 0,0 0 16,0 0-16,0 0 0,22 0 0,-22 0 15,0 0-15,0 0 0,22 0 16,-22 21-16,0 0 15,0 0-15,-21 0 16,21 0-16,-21 1 0,0 20 16,0-21-16,0 21 15,0 1-15,0-22 0,0 0 16,0 21-16,0-20 16,0-1-16,0 0 0,0 0 0,0 0 15,0 22-15,0-65 63,0 1-63,0 0 15,0-21-15,0 21 0,0-1 16,0-20-16,0 0 0,21-1 0,1 22 16,-22-21-16,42 0 0,-21 20 0,0-20 15,0 21-15,1-21 0,62-1 16,-63 22-16,85 0 15,-85 21-15,1 0 0,-1 21 16,0-21-16,0 21 0,0 0 16,-21 43-16,0-43 0,21 21 15,-21 43-15,0-64 0,0 22 16,0-1-16,0-21 16,0 0-16,-21 43 0,21-43 15,0 0-15,-21 0 0,0 0 16,21 1-1,0-44 17,21 22-32,0-21 0,0 0 15,1 0-15,-1 0 0</inkml:trace>
  <inkml:trace contextRef="#ctx0" brushRef="#br0" timeOffset="68640.66">7683 8573 0,'0'0'0,"22"0"0,-22-22 16,0 1 0,-22 21-16,1 0 15,0 0-15,0 0 0,0 21 0,0 1 16,-22-22-16,22 21 0,0 0 16,0-21-16,0 21 0,21 0 0,-22 0 15,22 1-15,-21-1 0,21 0 16,0 0-16,21 0 15,1-21-15,-1 0 16,0 0-16,0 0 0,0 0 16,22 21-16,-22-21 0,21 0 15,43 43 1,-64-43-16,0 21 0,0-21 16,-21 21-16,21 0 0,-21 0 15,0 1-15,0-1 16,0 0-16,-21 0 15,0-21-15,0 21 0,-21-21 0,20 0 16,1 21-16,-21-21 0,21 0 0,-64 22 16,64-22-16,0 0 15,0 0-15,-1 0 0,1 0 16,0 0 0,0-22-16,21 1 0,0 0 15,0 0-15,-21 0 16,0 0-16,21-22 0</inkml:trace>
  <inkml:trace contextRef="#ctx0" brushRef="#br0" timeOffset="69020.28">5059 8403 0,'0'0'0,"-21"0"0,-22 0 32,64 0-17,1 0-15,20 0 0,-21 0 0,21 0 16,1-21-16,-1 21 0,22-21 0,-1 21 15,85-21-15,-63 21 16,0-21-16,84 21 16,-84-22-16,63 1 15,-85 21-15,-20 0 0,62-21 16,-62 21-16,-22 0 0,42 0 16,-84 21 15,0-21-16</inkml:trace>
  <inkml:trace contextRef="#ctx0" brushRef="#br0" timeOffset="70048.69">1376 10245 0,'-21'0'16,"21"-21"0,0-1-1,0 1-15,21 21 0,0 0 16,0-21-16,0 21 0,0 0 16,1 0-16,-1 0 15,0 0-15,0 0 0,0 0 16,0 0-16,-21 21 0,22 0 15,-22 1-15,0-1 16,0 0-16,0 0 0,0 0 16,-22 0-16,1 22 0,-21-1 15,21-21-15,0-21 0,-43 43 16,43-43-16,0 0 16,0 0-16,21-22 31,0 1-31,0 0 15,21 21-15,0 0 0,0-21 16,0 0-16,0 21 0,1 0 0,-1 0 16,21 0-16,-21 0 0,22 0 15,-22 0-15,21 21 0,-21 0 0,0 0 16,22 0-16,-22 1 0,0-1 16,21 42-16,-42-20 0,0-22 15,0 21-15,0-21 0,0 22 16,-21 41-16,0-63 15,-21 1-15,21-22 16,-1 21-16,1 0 0,-42-21 16,20 0-16,22 21 0,-21-21 15,0 0-15,20 0 0,1 0 0,-21 0 16,21-21-16,0 0 0,-1 21 16,1-21-16,0-1 0,0 22 0,0-42 15,0 21-15,21 0 16,0 0-16,0-1 15,0 1-15,0 0 16,21 0-16,0 0 0,0 0 0</inkml:trace>
  <inkml:trace contextRef="#ctx0" brushRef="#br0" timeOffset="70273.22">2265 10287 0,'0'0'16,"-21"0"15,-1 0-15,22 21-16,22-21 31,-1 0-31,0 0 15</inkml:trace>
  <inkml:trace contextRef="#ctx0" brushRef="#br0" timeOffset="72924.67">2963 9991 0,'0'0'0,"0"21"0,0 106 31,0-106-31,21 0 0,1 0 16,-1 1-16,0-1 0,0-21 15,0 0-15,0 0 0,1 0 16,-1 0-16,42 0 0,-42-21 15,1-1-15,20 1 0,-21 21 0,21-21 16,43-42 0,-43 20-16,-20 22 0,-1 0 15,0 0-15,-21 0 0,0-22 16,0 22-16,0 0 0,0-21 16,-21 42-16,0 0 15,-1 0-15,1 0 0,21 21 16,-21 0-16,0 0 0,21 43 15,0-22-15,0 0 16,0 43-16,0-22 0,-21-20 16,21 84-16,0-64 15,-21 43-15,21-64 0,0 1 16,0 41-16,0-41 0,0-22 16,0 0-16,0 0 0,0 0 15,-22 1-15,1-22 16,0 0-1,0-22-15,0 1 16,21 0-16,-21 21 0,-1-21 0,1 0 16,0-22-16,0 22 0,0 0 15,0-21-15,-1 21 0,-20-43 16,21 43-16,0 0 0,21 0 16,-21-1-16,-1 22 15,22 22-15,0-1 0,0 0 16,0 21-16,22 43 15,-22-64-15,21 21 0,21 1 16,-21-22-16,64 42 16,-43-63-16,-21 0 15,43 0-15,-22 0 0,1 0 16,-1 0-16,0 0 16,1-21-16,62 0 0,-62 0 15,-1 0-15,0 0 0,1-22 0,-22 22 16,42-42-16,-41 20 15,-1 22-15,0-64 0,0 43 16,-21 0-16,0 21 0,0-22 16,0 22-16,0 0 0,0 0 0,0 0 15,-21 21 1,21 21 0,0 0-16,0 0 0,0 21 0,-21 22 15,21-22-15,0 43 16,0-64-16,0 21 15,0 22-15,0-43 0,0 43 16,0-43-16,0 0 16,21-21-1,0 0-15,0 0 16,-21-21-16,0 0 16,21 21-16,-21-22 0,22 1 0,-22-21 15,21 0-15,-21-1 16,21 1-16,0-22 0,0 22 15,0 0-15,1-22 16,-1 43-16,-21 0 16,21 21-16,0 0 15,0 21-15,-21 0 16,21 22-16,-21-22 0,22 21 16,-22 64-16,21-43 15,0-41-15,-21-1 0,21 21 16,-21-21-16,0 0 0,21 1 15,0-22-15,1 0 16,-1 0 0,0 0-16,0-22 0,0 1 15,0 0-15,1 0 0,-1 0 0,0 0 16,0-22-16,21 22 16,-20-21-16,41-43 0,-42 64 15,0-21-15,43-22 0,-43 43 16,0 0-16,0 0 0,1 21 15,-1 0-15,-21 21 16,0 0 0,0 0-16,21 0 0,-21 0 15,0 22-15,0-22 0,21 21 0,-21 1 16,0-22-16,0 21 0,21-21 0,-21 22 16,21-22-16,-21 0 0,22 0 15,-1 0-15,0 0 0,21-21 16,-21 22-16,1-22 0,-1 0 15,21 0-15,-21 0 0,0 0 16,22-22-16,-1 1 0,0 0 0,-20 21 16,62-63-16,-41 41 15,-1 1-15,0-21 0,-21 21 0,22-22 16,-1-20-16,-21 21 0,0-1 16,-21-20-16,0 42 15,0-1-15,0-20 0,-21 21 16,-21 0-16,21 21 0,0 0 15,-1 0-15,-62 0 16,63 0-16,-22 0 0,-41 42 16,41-21-16,22 0 0,-42 22 15,41-1-15,-20 0 0,42-20 16,-21 20-16,21 0 0,0 64 16,0-85-16,0 22 15,21-43-15,0 21 0,22-21 16,-22 0-16,0 0 0,42 0 15,-20 0-15,20-43 16,-42 43-16,22-21 0,-1-42 16,0 42-16,-20-1 0,-1 1 15,21-42-15,-42 42 16,0-22-16,21 22 0,-21 0 16,0-43-16,0 86 46,0-1-46,0 0 16,0 21-16,0-21 0,0 1 16,0 20-16,0 0 0,0-21 15,0 1-15,0 20 0,21-21 0,22 21 16,-22-20-16,0-1 0,0 0 16,0-21-16,22 0 0,41 0 15,-41 0-15,-1 0 0,43 0 16,-43-21-16,0 0 0,1 21 15,-1-43-15,0 22 0,1 0 16,-22-21-16,21 20 0,1-20 0,-22 21 16,21-64-16,-21 64 15,-21-21-15,0 21 0,0-22 16,0 22-16,0-42 0,-63 20 16,42 43-1,-1 0-15,1 0 0,0 0 0,0 21 16,-43 22-16,64-22 0,-21 0 15,0 0-15,0 22 0,21-22 16,-21 21-16,21 22 16,0-43-16,0 21 0,0 0 15,0-20-15,0 20 16,21-21-16,21-21 16,-21 0-16,1 0 0,20-21 15,0 0-15,-21 21 16,1-21-16,-1-1 0,0 1 0,21 0 15,-21-21-15,-21 21 0,22-1 0,-1-20 16,-21 21-16,0 0 16,0 0-16,0-1 0,0 1 15,0 42 17,-21 1-32,21-1 15,-22 0-15,22 21 0,0-21 0,0 22 16,-21-1-16,21 0 0,-21 1 15,21 105 1,0-106-16,0 1 0,0 62 16,0-62-16,0 20 0,0 43 15,0-42-15,0-1 0,21 43 16,0-43-16,-21 1 0,0 42 16,22-64-16,-22 22 0,21-22 0,-21 0 15,0 1-15,0-1 0,0-21 16,0 21-16,-21 43 15,-1-64-15,1-21 16,0 0-16,-21 0 0,21 0 0,-64 0 16,64-21-16,-22 0 15,1 0-15,0 0 0,21-1 0,-22 1 16,-20-42-16,20 42 0,22-22 16,-21 1-16,21 0 15,0-1-15,-22-41 0,43 41 16,0-20-16,0-43 0,0 64 15,0-22-15,43-42 16,-22 64-16,0 0 0,0-22 0</inkml:trace>
  <inkml:trace contextRef="#ctx0" brushRef="#br0" timeOffset="73628.08">6879 10224 0,'21'0'31,"0"0"-15,1-22-16,-1 22 0,0-21 16,0 0-16,0 21 0,0-21 15,1 0-15,-1 21 0,-21-21 16,21-1-16,0 1 0,-21 0 15,0 0-15,0 0 16,-21 21 0,0 0-16,0 0 15,-1 21-15,22 0 16,-21 0-16,0 0 0,21 1 0,0-1 16,-21 0-16,0 0 0,21 21 15,-21-20-15,21 20 0,0-21 16,0 0-16,0 0 0,0 1 15,0-1-15,21-21 0,0 21 0,21 0 16,1-21-16,-22 0 16,21 0-16,0 0 0,-20 0 15,41-21-15,-21 0 0,-20 0 16,20 21-16,-21-22 0,21 1 16,22-21-16,-43 21 0,0 0 15,22-1-15,-22 1 0,0 0 16,0-64-1,-21 64-15,0 0 0,-21 0 16,0 21 0,0 0-16,-1 0 0,1 0 15,0 0-15,21 42 16,0-21-16,0 1 0,0-1 16,0 0-16,0 0 0,21 21 15,0-20-15,1-1 0,-22 0 16,0 0-16,0 0 0,21 22 15,-21-22-15,0 0 0,0 21 16,0-21-16,-21 1 16,-1-22-1,1 0 1,0 0-16,0 0 16,0 0-16,0 0 15,-1 0-15,1 0 16</inkml:trace>
  <inkml:trace contextRef="#ctx0" brushRef="#br0" timeOffset="74659.64">1312 11896 0,'0'-43'15,"0"22"-15,0 0 16,0 42-1,0 22 1,-21-22-16,0 21 0,0 22 16,21-22-16,-21 0 0,-1 22 15,22-1-15,-63 85 16,42-105-16,0-1 0,-1-21 16,1 43-16,0-22 15,0-21-15,21 0 0,-21-21 16,21-21 15,21 0-31,0 0 0,0 0 16,0 0-16,1 21 0,-1-22 15,0 1-15,0 0 0,21 21 0,-20-21 16,20 21-16,-21-21 0,21 21 16,1 0-16,-22 0 0,21 0 0,-21 0 15,22 0-15,-22-21 0,0 21 16,21 0-16,-20 0 0,-1-22 15,-21 1-15,21 21 16,-21-21-16,21 0 0,-21 0 16,0 0-16,0-1 15,0 1-15,0 0 0,-42-21 16,21 21-16,21-1 0,-22 1 16,1 21-16,0-21 15,0 42 1,21 0-16,-21 22 0,21 20 15,0-20-15,0-1 0,-21 43 16,21-43-16,0 21 16,0-20-16,0-22 0,-22 42 15,22-41-15,0-1 16,0 0-16,0 0 0,0 0 0,0 0 31,22-21-15,-1-21-16,-21 0 15,21 0-15,0 0 0</inkml:trace>
  <inkml:trace contextRef="#ctx0" brushRef="#br0" timeOffset="74841.42">1863 12277 0,'0'-21'0,"21"21"16,-21 21 31,21-21-47,0 0 31,0 0-31,0 0 0</inkml:trace>
  <inkml:trace contextRef="#ctx0" brushRef="#br0" timeOffset="77132.58">3196 11853 0,'0'0'15,"0"-21"-15,0 0 0,-21 21 0,21-21 0,-21 21 16,21-21-16,-21 0 16,21-1-16,-22 22 31,22 22-31,-21-1 15,21 0-15,0 21 0,0 1 0,0-1 16,0 21-16,0 43 16,-21-42-16,21-22 0,-21 22 15,21-22-15,-21 21 0,0 22 16,-1-43-16,1 1 0,0-1 16,0-21-16,0 22 0,0-22 0,-1 0 15,1 0-15,-21 0 0,0 0 16,20-21-16,1 0 0,0 0 15,0 0-15,0 0 0,0-21 16,-1 0-16,1 0 0,0 0 0,0 0 16,21-22-16,-21 22 0,21-21 15,-21-22-15,21 22 0,0 21 16,0-22-16,0 1 0,0 0 16,0-43-16,0 64 0,0 0 15,0 0-15,0-1 0,21 22 16,0 0-16,0 0 15,-21 22-15,21-1 0,0 21 16,1-21-16,20 43 16,-21-22-16,-21 0 0,21 1 15,0-22-15,1 21 0,20 22 16,-21-43-16,0 0 0,-21 0 0,21 0 16,1 1-16,-1-1 0,21 0 15,-21-21-15,22 0 0,-22 0 16,0 0-16,85-42 15,-85 42-15,21-22 0,43-20 16,-64 0-16,64-1 16,-64 1-16,21 21 15,1-43-15,-22 22 0,-21 0 16,0-22-16,21 43 16,-21 0-16,0 0 0,-21 21 31,21 21-31,-21 0 15,21 0-15,0 0 0,0 22 16,-22-22-16,22 0 0,0 21 16,0-20-16,0 20 0,0 0 15,0-21-15,22 1 0,-1-1 16,0 0-16,0-21 0,43 0 16,-22 0-16,-21 0 0,21 0 15,-20 0-15,20 0 0,21-21 16,-41 0-16,20 21 0,21-43 15,-41 22-15,-1 0 16,0 0-16,0 0 0,0-22 0,0-41 16,-21 41-1,0 22-15,0-21 0,0 21 0,0-64 16,0 106 15,0 0-31,-21 22 16,21-22-16,0 21 0,0-21 15,0 22-15,-21 20 16,21-42-16,0 22 0,-21-22 0,21 0 16,0 0-16,0 0 0,0 0 15,0 1-15,0-44 47,0 1-47,0 0 0,0 0 16,0 0-16,0 0 0,21-1 15,0 1-15,0-21 0,-21 0 0,22 20 16,-1-20-16,0 0 0,0-1 16,0 1-16,0 21 0,1-21 0,20 20 15,-21 1-15,0 0 0,0 21 16,1 0-16,-1 0 0,0 0 16,21 42-16,-21-20 0,1 20 15,20 64-15,-42-64 16,21 22-16,-21-22 15,42 21 1,-20-20-16,-1-22 0,-21 0 16,21-21-16,21 0 15,-21 0-15,1 0 0,20 0 16,-21-21-16,21-21 16,-20 20-16,-1 1 0,21-21 15,-21 0-15,22-22 16,-43 22-16,0-1 0,21-41 15,0 41-15,-21 1 0,0-85 16,0 106 0,0-43-16,0 43 0,0 0 15,0-21-15,0 63 32,0 0-32,0 21 0,0-20 15,-21 20-15,21 0 0,0 1 16,-21-1-16,21 0 0,0 1 0,0 20 15,-22-21-15,-20 22 16,42-22-16,-21-21 0,0 22 16,21-22-16,-21 0 0,21 0 15,-22-21 1,22-21 0,0 0-16,22 0 15,-22 0-15,21-22 0,0 22 16,0 0-16,0 0 0,0-22 0,22 1 15,-22 21-15,0 0 16,0 0-16,0-1 0,1 1 0,-1 21 16,0 0-16,-21 21 31,0 1-15,-21-22-16,0 0 0,-1 21 15,1-21-15,0 0 0,0 0 16,0 21-16,0-21 15,-1 0 1,22 21 0,0 0-16,0 0 15,0 1-15,0-1 16,0 0-16,0 0 0,0 21 16,0-20-16,0-1 0,22 0 15,-1 0-15,-21 0 0,0 0 16,21-21-16,-21 22 0,21-1 0,0 0 15,0-21-15,1 0 16,-1 21-16,0-21 0,0 0 16,21 0-16,1 0 0,-22 0 15,21-21-15,-21 21 0,22-21 16,20-22-16,-20 22 0,-22 0 16,21 0-16,0 0 0,-20-22 0,20 22 15,-21-21-15,0 0 0,22-1 16,-43 22-16,21-21 0,-21-1 15,21 22-15,-21-21 0,0 21 16,0 0-16,-21 21 16,0 0-16,-1 0 0,-20 0 15,21 0-15,21 21 0,-21 21 16,21-21-16,-21 0 0,21 43 16,0-22-16,0-21 0,0 1 15,21 20-15,21 43 16,-21-64-16,-21 0 0,0 21 15,21-42-15,-21 21 16,0 1-16,0-1 16,-21-21 15,0 0-15,0 0-16,0-21 15,0 21-15,-1-22 0,-20 1 16,21 21-16</inkml:trace>
  <inkml:trace contextRef="#ctx0" brushRef="#br0" timeOffset="77372.64">4339 11705 0,'0'0'0,"-21"0"0,0 0 0,0 0 16,-1 0-16,1 0 15,21 21 17,0 1-17</inkml:trace>
  <inkml:trace contextRef="#ctx0" brushRef="#br0" timeOffset="78004.85">1206 13589 0,'43'21'31,"-86"-42"-31,107 42 0,-22-21 0,-21 0 16,106 21 0,-105-21-16,20 0 0,21 0 15,-20 0-15,-1 0 16,-21 0-16,0 0 0,1 0 16,-44 0-1,1 0 1</inkml:trace>
  <inkml:trace contextRef="#ctx0" brushRef="#br0" timeOffset="78512.78">1143 13674 0,'0'21'16,"0"-42"-16,-21 63 0,21-21 0,0 0 15,0 1-15,0-1 0,0 0 16,0 0-16,0 0 16,21-21 15,0-21-15,0 21-1,0-21-15,1 21 0,-1 0 16,0-21-16,0 21 15,0 0-15,22 0 0,-22 0 0,21 0 16,-21 0-16,22 0 0,-22 0 16,63 42-16,-62-21 0,20 22 15,-21-22-15,0 0 16,0 42-16,-21-41 0,0 41 16,-21-42-16,0 0 15,-42 43-15,20-43 16,-63 43-1,64-43-15,0-21 0,21 21 0,-22-21 16,22 0-16,-21 0 16,21 0-16,-22 0 15,22 0-15,21-21 0,-21 21 16,21-21-16,0-1 16,0 1-1,21 21-15,0-21 0,0 0 16,1 21-16</inkml:trace>
  <inkml:trace contextRef="#ctx0" brushRef="#br0" timeOffset="78720.56">1905 14055 0,'0'0'0,"21"0"0,0 0 16,0-21-1,1 21 17,-1 0-1,0 0-31</inkml:trace>
  <inkml:trace contextRef="#ctx0" brushRef="#br0" timeOffset="79445.17">3450 13631 0,'0'0'0,"0"-21"31,0 0-31,0 0 16,0 0-16,21 21 0,0-21 0,1-1 15,-1 1-15,0 0 0,0 0 16,0 21-16,0-21 0,-21 0 0,22-1 16,-22 1-16,0 0 0,0 0 15,-22 21 1,1 0-16,0 0 0,0 0 16,-21 0-16,-1 0 0,22 0 15,-21 0-15,-1 21 0,1 0 16,0 0-16,-1 22 0,22-22 15,0 0-15,21 0 0,0 0 16,0 1-16,0 41 16,21-42-16,0 22 0,22-22 15,-22 21-15,21-21 0,43 43 16,-43-43-16,1 0 0,41 43 16,-63-43-16,22 0 0,-1 21 15,-21-21-15,-21 22 16,0-22-16,0 0 0,0 0 15,-21-21-15,0 21 0,-21 1 0,-43-1 16,43 0-16,-1-21 16,-20 0-16,20 0 0,-20 0 0,21 0 15,-22 0-15,22 0 16,-22 0-16,43-21 0,0 0 16,-21-1-16,42 1 0,-22 0 15,22 0-15,0 0 0,0 0 16,0-1-16,0-20 0,0 21 15,22 21-15,-1-21 16,0 21-16,0 0 0,0 0 0,0-21 16,1 21-16,20 0 15,-21 0-15</inkml:trace>
  <inkml:trace contextRef="#ctx0" brushRef="#br0" timeOffset="81058.35">4022 13695 0,'0'0'0,"0"-21"0,0 0 15,21 21-15,-21-22 0,0 1 0,-21 21 32,-1 0-32,1 0 15,0 0-15,0 21 0,0 1 16,21-1-16,-21 0 0,-1 21 15,22-21-15,-21 43 0,21-22 16,0-21-16,0 22 16,0-22-16,0 21 0,0 1 0,0-22 15,0 0-15,0 0 16,21 0-16,1 0 0,20-21 16,-21 0-16,64 0 15,-64 0-15,42-42 16,-20 42-16,63-63 15,-85 41-15,21 1 16,0-21-16,-20 21 0,-1 0 16,0-1-16,0-41 0,-21 21 0,0 20 15,0 1-15,0 0 0,0 0 16,-21 21-16,0 0 0,0 0 16,-1 21-1,22 0-15,0 0 0,0 1 16,0-1-16,0 0 0,0 21 15,0-21-15,0 1 0,0-1 0,22 0 16,-1 21-16,0-21 16,0 1-16,21-1 15,-20 0-15,-1-21 0,21 0 16,0 0-16,-20 0 16,-1 0-16,0 0 0,64-21 15,-64 0-15,-21-1 0,21 1 16,0 0-16,0 21 0,0-63 15,-21 41-15,22 1 0,-22-21 16,21 21-16,-21-22 16,0 22-16,0 0 0,-21 21 47,21 21-47,-22 0 0,22 1 15,0-1-15,0 0 0,0 21 16,0-21-16,0 1 0,0-1 0,0 0 15,0 0-15,0 21 0,22-42 16,20 22-16,-21-1 16,0-21-16,22 0 15,-22 0-15,0 0 0,21 0 16,-21-21-16,1-1 0,-1 22 16,0-21-16,0 0 0,0 21 0,0-21 15,1 0-15,-1 0 0,-21-22 16,0 22-16,0 0 0,0-21 0,0-22 15,0 43-15,0-21 16,-21 20-16,-1-20 0,1 21 0,0 0 16,0 0-16,0-1 0,0 1 0,-1 21 15,-20 0-15,21 0 0,0 0 16,-43 0-16,43 0 0,0 21 16,21 1-16,-21 20 0,0-21 15,21 21-15,-22 22 0,22-22 16,0 1-16,0-22 0,0 21 0,0 0 15,0-20-15,22-1 16,-1 0-16,42 42 16,-42-63-16,1 0 0,20 22 15,-21-22-15,64 0 16,-43 0-16,-21 0 0,43-43 16,-22 43-16,22-42 15,-22 21-15,0 0 0,-21-1 0,43-20 16,-43 21-16,21-43 15,-20 22-15,-22 21 0,21-64 16,-21 64-16,0-42 16,0 20-16,0 22 0,0-21 15,0 21-15,0-1 16,0-20-16,0 63 47,-21 0-47,21 1 15,0-1-15,0 21 0,0 0 16,0 1-16,0-22 0,0 64 0,0-43 16,0 43-1,0-43-15,0-21 0,0 21 0,0 1 16,0-22-16,21 0 0,-21 0 16,21 0-16,21 1 15,-21-1-15,1-21 0,20 0 16,0 0-16,1 0 15,-1-21-15,-21-1 0,43 1 16,-43 0-16,0 0 0,42-21 16,-41 20-16,-1-20 15,0-21-15,-21 20 0,21 1 16,-21-43-16,0 43 16,0-43-16,0 64 0,0-21 15,0-22-15,0 22 16,0 21-16,-21-22 0,0 43 15,21 22 1,0-1-16,-21 0 16,21 0-16,0 21 15,0 1-15,0-1 0,0 43 16,0-43-16,-22 0 0,22 22 16,0-22-16,0 1 0,0-22 0,0 63 15,0-62-15,0 41 16,0-42-16,22-21 15,-1 0-15,0 0 16,0 0-16,0 0 0,0 0 0,1-21 16</inkml:trace>
  <inkml:trace contextRef="#ctx0" brushRef="#br0" timeOffset="81596">6689 13335 0,'0'0'0,"0"-21"15,0 0-15,0 0 0,0-1 0,0 1 16,-22 21-16,1 0 16,0 0-1,0 21-15,21 1 0,-21-1 16,21 21-16,0-21 0,0 22 16,0-1-16,0 0 0,0 43 15,0-43-15,0 43 16,-21-43-16,21-21 0,0 43 15,0-43-15,0 43 16,0-43 0,0-42 15,0-1-31,0 1 16,21 0-16,0 0 0,-21 0 0,21-22 15,0 1-15,0 0 0,1 21 16,-1-22-16,21 22 0,-21 0 15,22 0-15,-1 0 16,-21 21-16,21 0 16,1 0-16,-22 0 0,0 21 0,0-21 15,-21 21-15,43 64 16,-43-64-16,0 0 0,0 0 16,0 0-16,0 22 0,-22 20 15,-20-42-15,21 0 0,0 1 16,-22-1-16,1-21 0,-21 42 15,41-42-15,1 0 0,-21 21 16,21-21-16,0 0 16,21-21 15,21 21-31,0-21 0,0 0 0,0 0 16</inkml:trace>
  <inkml:trace contextRef="#ctx0" brushRef="#br0" timeOffset="82156.64">7578 13420 0,'-22'-21'0,"44"42"0,-65-42 0,22 21 16,0 0-16,0-22 0,-22 22 15,22 0-15,-21 0 16,21 22-16,0-1 0,-43 42 16,64-42-16,-21 22 15,0-22-15,21 21 0,-21 85 16,21-106-16,0 22 16,0 20-16,0-42 0,0 1 15,0-1-15,0 0 0,21 0 16,0-21-16,0 0 15,21 0 1,-20 0-16,-1 0 0,0-21 0,0 21 16,21-21-16,22-43 15,-43 43-15,0 0 0,0 0 16,-21-22-16,0 22 0,22-63 16,-22 62-16,0-20 0,0-21 15,0 20-15,0 22 0,0 0 16,0 0-16,-22 21 15,22 21 1,-21 0-16,21 21 16,0-20-16,0-1 0,0 21 0,0 0 15,0-20-15,0 20 0,0-21 0,0 21 16,0-20-16,21-1 16,-21 0-16,22 21 0,-1-42 15,0 21-15,0-21 0,0 0 16,22 0-16,-22 0 15,0 0-15,0-21 0</inkml:trace>
  <inkml:trace contextRef="#ctx0" brushRef="#br0" timeOffset="82563.86">7916 13547 0,'0'-106'15,"0"212"-15,0-233 0,0 106 0,0-1 0,21 1 16,1 0-16,-1 21 0,0-21 15,0 21-15,0-21 0,43 21 16,-22 0-16,0 0 0,1 21 16,-1 0-16,0-21 0,22 85 15,-43-64-15,-21 21 16,0 22-16,0-22 16,0 0-16,0-20 0,0 20 0,-21-21 15,-21 43-15,20-43 0,1 0 16,21 0-16,-21 0 0,21 0 15,-21-21-15,0 22 0,21-44 47,0 1-47,0 0 0,0 0 0,21 0 16,0 0-16,0-1 0,0 1 16,1-21-16,-1 21 0,21-64 15,22 0-15,-43 64 0,21-63 16,0 62-16,-20-20 15,-1 21-15,0 0 0,0 21 0,0-21 16,0 21-16</inkml:trace>
  <inkml:trace contextRef="#ctx0" brushRef="#br0" timeOffset="83439.88">1460 14880 0,'0'0'16,"22"0"-16,-22-21 0,-22 21 31,1 0-31,0 0 0,0 21 16,-43 22-16,43-22 15,-21 21-15,0 0 0,20 1 16,-20 20-16,21-20 0,0 20 15,0 1-15,-1 41 0,22-41 16,0 21 0,0-43-16,22 0 0,20 1 0,-21-22 15,64 0 1,-64-21-16,21 0 0,1 0 0,-1 0 16,-21 0-16,21 0 0,22-42 15,-22 20-15,-21 1 0,1 0 16,20 0-16,-42 0 0,21-22 15,-21 22-15,0-21 16,0 21-16,0 0 0,-21-1 0,0 1 16,0 0-16,-1 0 0,-20 21 15,21 0-15,-21 0 0,-1 0 0,22 0 16,-21 0-16,21 21 0,-22 0 16,1 43-16,21-43 15,0 0-15,21 21 0,0-20 0,0-1 16,0 0-16,0 0 0,0 0 15,0 0-15,0 1 0,21-1 16,0-21-16,0 0 0,0 0 0,0 0 16,22 0-16,-22 0 0,21-21 15</inkml:trace>
  <inkml:trace contextRef="#ctx0" brushRef="#br0" timeOffset="83620.81">2053 15325 0,'0'-21'0,"0"42"0,21-42 0,0 21 63,1 0-63,-1 0 15,0 0-15</inkml:trace>
  <inkml:trace contextRef="#ctx0" brushRef="#br0" timeOffset="84090.09">3641 15007 0,'0'0'0,"-22"0"16,1 0-16,-21-21 0,0 42 31,20 0-31,22 22 0,0-22 0,0 21 0,0 22 15,0-22-15,0 22 0,0-1 16,0-21-16,0 22 0,0-1 16,0 1-16,0 42 0,0-43 15,-21 1-15,21-1 0,-21 1 16,21-1-16,-21 1 0,0 42 16,21-64-16,-21 0 0,-1 1 15,22-22-15,-21 21 0,21-21 0,0 0 16,0 1-16,-21-22 15,21 21-15,0-42 16,0-1 0,0 1-16,0 0 0,0 0 0,0 0 15,0-22-15,21 1 0,-21 0 0,0-1 16</inkml:trace>
  <inkml:trace contextRef="#ctx0" brushRef="#br0" timeOffset="84423.59">3387 15431 0,'0'0'0,"-22"-85"0,1-21 32,21 64-32,0-1 0,0-20 0,0 42 15,43-22 1,-22 22-16,21 0 0,-21 0 0,22 0 16,-1 21-16,148-21 15,-126 21-15,-22 21 16,-21 0-16,22 0 0,-1 43 15,-42-43-15,0 21 0,0 43 16,0-43-16,-21 0 16,-21 22-16,-1-43 0,1 21 15,0-20-15,-1-1 0,22 0 16,-64 0-16,64 0 0,-21-21 16,0 0-16,63 0 31,21-21-16,-21 21-15,22-21 0,-22 0 16,21 21-16,0-21 0</inkml:trace>
  <inkml:trace contextRef="#ctx0" brushRef="#br0" timeOffset="85178.17">4339 15028 0,'0'-21'15,"-21"21"-15,0 0 16,0 21-16,-1-21 0,22 22 16,-21-1-16,0 0 0,21 0 15,0 0-15,0 22 0,-21-22 0,21 42 16,0-42-16,0 22 16,0-22-16,0 0 0,0 0 15,0 0-15,0 1 0,21-22 16,0 0-16,0 0 15,22 0-15,-22 0 0,0 0 0,0-22 16,22 1-16,-22 21 16,0-21-16,64-42 15,-85 41-15,0 1 0,0 0 16,0 0-16,-22-43 16,1 43-16,0 21 0,0-21 15,0 0-15,0 21 0,-22 0 16,22-21-16,42 21 31,0 0-15,1-21-16,20 21 0,-21 0 15,21-22-15,1 22 0,-1-21 0,0 0 16,43 0-16,-43 0 16,1 21-16,-1-21 0,0-1 0,-20 22 15,20-21-15,-21 21 0,0 0 16,-21 21 15,0 1-31,0-1 0,0 0 16,0 0-16,-21 21 0,21-20 15,0 20-15,0 0 0,0 43 16,0-22-16,0 1 0,0-22 16,-21 22-16,21-1 0,0 43 15,0-42-15,-21-1 0,21 64 16,0-63-16,0-1 0,-21 64 15,21-63-15,0-22 0,0 21 16,0-20-16,0 20 0,0-20 16,0-1-16,0 0 0,0 43 15,0-64-15,0 0 0,0-42 47,0 0-47,0-21 16,21 20-16,-21 1 0,0-21 0,21 0 15,0-1-15,0-63 0,-21 43 16,0-1-16,21 1 16,-21-22-16</inkml:trace>
  <inkml:trace contextRef="#ctx0" brushRef="#br0" timeOffset="85523.64">5016 15261 0,'0'-42'15,"0"84"-15,0-126 0,0 62 0,0-62 16,0 63-16,0-1 0,22-41 15,-1 42-15,0 0 16,0-1-16,0 1 0,0 21 0,1-21 16,-1 21-16,0 0 0,42 0 15,-41 0-15,-1 0 16,0 0-16,-21 21 0,21 0 0,0 43 16,-21-22-16,0 1 15,0-1-15,0 0 0,0 1 0,-63 62 16,42-62-16,-1-22 15,1 0-15,-21 0 16,21 0-16,-43 1 16,43-1-16,0-21 0,0 0 15,0 0-15,21-21 32,0-1-32,21 22 15,-21-21-15,21 21 0,0-21 0,0 0 16,0 0-16,1 0 0,-1 21 15</inkml:trace>
  <inkml:trace contextRef="#ctx0" brushRef="#br0" timeOffset="85932.61">5736 14923 0,'0'0'0,"21"0"0,-42 21 46,0 0-46,21 0 16,-21 0-16,0 0 0,21 1 16,-22 20-16,22-21 0,0 0 0,0 22 15,0-22-15,0 42 16,0-20-16,0-22 0,0 0 0,0 0 16,0 0-16,43 0 15,-22-21-15,0 0 0,21 0 0,22 0 16,-43 0-16,21-21 15,1 21-15,-22-21 0,21 0 0,-21 0 16,22 0-16,-22-1 0,0-20 0,0 21 16,0-21-16,-21 20 0,0-20 15,0 0-15,0 21 0,0-1 0,0-41 16,0 42-16,0 0 16,0-1-16,-21 22 15,21 22 16,21-1 1</inkml:trace>
  <inkml:trace contextRef="#ctx0" brushRef="#br0" timeOffset="86308.48">6413 14838 0,'0'0'0,"0"21"16,0 0-1,0 0-15,0 1 0,0-1 16,0 21-16,0-21 0,0 22 16,0 62-16,0-62 0,0 84 15,0-64-15,0-20 16,0 20-16,0 1 0,-21-1 0,21 1 15,0 63-15,0-64 16,-21 1-16,21 84 0,0-85 16,0 107-1,-21-128-15,21 0 0,0 1 0,-21-1 16,21-21-16,0 43 16,0-43-16,0 0 0,0-42 31,0 0-31,0-1 15,0 1-15,0 0 0,0-21 0,42-43 16,-42 43-16,21-22 16,0 22-16,-21-22 0</inkml:trace>
  <inkml:trace contextRef="#ctx0" brushRef="#br0" timeOffset="86640.63">6456 15240 0,'0'-42'0,"0"84"0,0-127 0,0 64 0,0-21 15,0 0-15,0 20 0,0-20 0,0 21 16,0-21-16,0-1 16,21 22-16,0 0 0,0 0 15,0 0-15,1-1 0,41 1 16,-42 0-16,0 21 0,43 0 16,-22 0-16,-21 0 0,1 0 15,-1 0-15,-21 64 16,0-43-16,0 21 0,0-21 15,0 0-15,-43 64 16,22-43-16,0-20 0,0-1 16,0 0-16,0 0 0,-22 21 15,22-20-15,0-1 16,0-21-16,21 21 0,-21-21 0,-1 21 16,44-42 15,-1 21-31,-21-21 0</inkml:trace>
  <inkml:trace contextRef="#ctx0" brushRef="#br0" timeOffset="87104.56">7514 14732 0,'0'0'0,"-21"0"32,0 0-32,0 0 15,-1 0-15,1 0 0,0 0 16,0 21-16,0 0 0,21 1 16,-21-22-16,21 21 0,-22-21 15,22 21-15,0 0 0,22 0 16,-1-21-1,0 21-15,0-21 0,0 0 16,0 22-16,1-22 0,20 0 0,-21 21 16,0 0-16,22 0 15,-22-21-15,0 21 0,0-21 16,-21 21-16,0 1 0,0-1 16,-21 0-1,0-21-15,0 21 0,-1-21 16,1 21-16,0-21 0,-42 21 15,41-21-15,1 22 0,0-22 16,0 0-16,0 0 0,21 21 0,-21-21 16,-1 0-16,1 0 15</inkml:trace>
  <inkml:trace contextRef="#ctx0" brushRef="#br0" timeOffset="87884.8">5249 16108 0,'0'0'0,"21"0"0,1 0 0,-1-21 16,0 21 46,0 21-46,-21 0 0,0 0-1,0 0 1</inkml:trace>
  <inkml:trace contextRef="#ctx0" brushRef="#br0" timeOffset="88064.22">5334 16489 0,'0'0'15,"0"21"-15,0 0 0,0 0 16,0 1-1,-21-22-15,21 21 16,0 0 0</inkml:trace>
  <inkml:trace contextRef="#ctx0" brushRef="#br0" timeOffset="88300.67">5313 17060 0,'0'0'0,"0"22"31,-21-22-31,21 21 0,-22-21 31,22 21-15</inkml:trace>
  <inkml:trace contextRef="#ctx0" brushRef="#br0" timeOffset="88488.5">5249 17314 0,'0'0'0,"0"22"0,0-1 31,0 0 0,0-42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5T03:45:58.3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1228 9038 0,'0'0'0,"0"-381"0,0-21 15,0 63-15,0 43 0,0 84 0,0 43 16,0 21-16,0 63 0,0 1 16,0 20-16,0 43 0,0-21 0,0 20 15,0 1-15,0 0 16</inkml:trace>
  <inkml:trace contextRef="#ctx0" brushRef="#br0" timeOffset="1579.99">1206 6964 0,'0'-21'0,"0"42"0,22-42 0,-1 21 0,-21-21 16,0-1-16,0 1 15,0 0-15,0 0 16,0 0-16,0 0 0,-21 21 15,-1-22-15,1 22 0,0 0 16,0-21-16,-21 21 0,20 0 16,1 0-16,-21 0 0,21 0 15,-22 21-15,1 1 0,0-22 16,-1 21-16,22 0 0,-63 42 16,62-41-16,-20 20 0,21 0 15,0 1-15,0-1 0,-1 21 0,22 1 16,-21-1-16,21 43 15,0-42-15,0-22 0,0 0 16,0 1-16,21-1 0,22 22 16,-22-43-16,0 0 0,43 0 15,-43-21-15,0 0 0,21 0 16,-21 0-16,22 0 16,20-21-16,-42 0 0,22 0 15,-1-1-15,0-20 0,1 21 16,20-64-16,-20 22 15,-1 20-15,-21-20 0,0 21 0,-21-22 16,0 22-16,0-1 0,0 1 16,0 0-16,0-22 0,0 43 15,0 0-15,0 0 0,0 0 16,-21 21-16,21-22 16,-21 22-16,21 22 15,-21-1-15,21 0 0,0 0 16,0 21-16,0-20 0,0 41 15,0-21-15,0 22 0,0-1 16,0 1-16,0-1 0,0 1 0,0-1 16,0 1-16,0-1 0,21 64 15,-21-42-15,0-21 16,21 20-16,-21 1 0,21 0 0,-21-1 16,0 1-16,0 0 0,0-1 15,0 1-15,0 0 0,0-1 0,0 1 16,0 0-16,0-1 0,0-20 15,-21 20-15,21-20 0,-21-1 0,0 22 16,21-21-16,-21-22 16,-1 21-16,22 1 0,-42 21 15,42-43-15,-21-21 0,21 21 16,-21-20-16,0-22 16,-1-22-1,1 1-15,21 0 0,-21-21 0,0-1 16,0 1-16,0-21 0,-22-64 15,22 63-15,0-21 0,-21 1 16,20-1-16,1-21 0,21 0 16,-21 22-16,21-22 0,-21 0 15,21 0-15,0 0 0,0 1 0,21-86 16,0 106-16,0 22 0,22-1 16,-22-20-16,0 41 15,21-20-15,1-1 0,-22 22 0,64-43 16,-43 43-16,21 0 15,-20-1-15,-1 1 0,0 21 16,1-21-16,-1 20 0</inkml:trace>
  <inkml:trace contextRef="#ctx0" brushRef="#br0" timeOffset="2017.03">1757 7324 0,'0'21'16,"21"-21"-16,-21-21 15,21 0-15,0-1 0,0 1 16,1 0-16,-1-21 0,0 21 0,0-22 16,0 22-16,0 0 0,1-21 15,20-1-15,-42 1 0,0 21 16,0 0-16,0-1 0,0 1 15,-21 21-15,0 0 16,-22 0-16,22 21 0,0 1 16,-21-1-16,20 0 0,1 21 15,-21-21-15,21 22 0,0 20 16,21-20-16,0 20 0,0-21 0,0 22 16,0-22-16,0 1 0,0-1 15,0 0-15,21-21 0,0 22 0,0-22 16,21 0-16,-20-21 0,41 21 15,-21-21-15,-20 0 16,20 0-16,0-21 0,1 21 0,62-63 16,-41 41-16,-22-20 0,22 0 15,-22-1-15,0 1 0,1-21 16,-1-1-16,0 1 0,-20 20 0,-1-20 16,0-1-16</inkml:trace>
  <inkml:trace contextRef="#ctx0" brushRef="#br0" timeOffset="2253.89">2730 6689 0,'0'-43'0,"0"86"0,0-107 15,0 22-15,0 0 0,0 63 32,-21 21-32,0-21 0,21 22 15,-21-1-15,0 0 0,21 22 16,0-22-16,-21 0 0,-1 22 16,22-1-16,-21 1 0,21-1 15,0-20-15,-21 20 0,21 1 16,0-22-16,0 0 0,0 1 0,0 20 15,0-20-15,0-1 16,21-21-16,0-21 16,1 0-16,-1 0 15,0-21-15,0 0 0,0 0 16,0-1-16,-21-20 0,22 0 0</inkml:trace>
  <inkml:trace contextRef="#ctx0" brushRef="#br0" timeOffset="2448.78">2434 7027 0,'0'0'0,"-21"0"0,0 0 15,0 0-15,21 22 0,-22-22 16,44 0 0,-1 0-1,21 0-15,0 0 0,1 0 16,-1 0-16,0 0 0,64-22 15,-63 1-15,20 0 0,22 0 16</inkml:trace>
  <inkml:trace contextRef="#ctx0" brushRef="#br0" timeOffset="2946.49">3725 6985 0,'0'0'0,"21"0"0,22-21 31,-22 0-31,0 0 0,-21-1 16,21 1-16,-21 0 15,0 0-15,0 0 0,0 0 16,0-1-16,0 1 0,-21 21 16,-21 0-16,21 0 0,-22 0 0,22 0 15,-21 0-15,-1 0 0,1 21 0,0 1 16,-1-1-16,1 0 0,-43 21 15,64-21-15,0 1 0,0 20 16,21-21-16,0 0 0,0 0 16,0 1-16,21-1 0,0 0 0,0 0 15,22 0-15,-1 0 0,0 1 16,64 20-16,-63-21 0,-1 0 16,0 0-16,1 1 0,-1-1 15,21 0-15,-41 0 0,-22 0 16,0 0-16,0 1 0,0-1 15,-22-21-15,1 21 0,0 0 16,-21-21-16,-1 21 0,1-21 0,-21 0 16,20 21-16,1-21 0,-22 0 15,22 0-15,0 0 0,-43 0 16,43 0-16,-1-21 0,22 21 16,0-21-16,0 21 0,0-42 15,0 42-15,21-21 0,0-1 16,0 1-16,42-42 15,0 42-15,-21 21 16</inkml:trace>
  <inkml:trace contextRef="#ctx0" brushRef="#br0" timeOffset="3236.33">4254 7049 0,'0'0'0,"0"21"32,0 0-32,0 21 15,-21-21-15,0 1 0,21-1 16,-21 21-16,0 22 0,0-43 16,21 21-16,0-21 15,-22 0-15,22 1 0,-21-1 0,21 0 16,0 0-16,21-42 47,1 0-47,-22 0 15,21-1-15,0-20 0,-21 21 0</inkml:trace>
  <inkml:trace contextRef="#ctx0" brushRef="#br0" timeOffset="3572.13">4381 6668 0,'0'-22'0,"0"44"0,0-65 0,-21 43 0,0 0 16,0 0 0,0 0-16,0 21 0,21 1 15,0-1-15,0 0 16,0 0 0,21-21-1,0 0-15,0 0 16,0 0-16,0 0 0,1-21 0,-1 0 15,0 0-15,-21-1 16,21 22-16,-21-21 0,0 0 0,0 0 16,0 0-16,-21 21 15,0 0-15,0 0 0,-1 0 16,1 0-16,0 0 16,0 21-16,0 0 0,21 0 0,0 0 15,0 1-15,0-1 16,0 0-16,0 21 0,0-21 15,0 1-15,21-1 0,0-21 16,0 21-16</inkml:trace>
  <inkml:trace contextRef="#ctx0" brushRef="#br0" timeOffset="4480.6">4826 6985 0,'0'0'0,"-21"0"0,0 0 0,42 0 31,0 0-15,0 0-16,0 0 0,22 0 0,-22 0 16,21 0-16,0 0 0,1-21 15,-22 21-15,21-21 0,1 21 0,-22 0 16,21 0-16,0-21 0,-20 21 15,20 0-15,-21 0 0,0-22 16,0 22-16,1 0 0,-44 0 31,1 0-31,0 0 0,-21 22 16,21-1-16,-22-21 0,22 21 16,-21 0-16,-1 21 0,22-20 0,-21 20 15,0 0-15,20 1 0,-20-1 0,0 0 16,-1 1-16,-20 41 15,21-63-15,-1 22 0,22-1 0,0-21 16,-21 0-16,20 1 0,1-1 16,0 0-16,0 0 15,21-42 1,0 0 0,21 0-16,0-1 15,-21 1-15,21 0 0,1 0 16,-1-21-16,0 20 0,0 1 0,0-21 15,0 21-15,1 0 0,-1-1 16,0 1-16,0-21 0,0 42 16,0 0-16,1 0 15,-1 0-15,0 21 0,0 0 16,0 0-16,-21 1 0,43 41 16,-22-42-16,-21 0 0,21 1 15,0-1-15,0 0 0,0 0 0,1 21 16,-1-42-16,0 22 0,0-22 0,21 0 15,-20 0-15,-1 0 16,21 0-16,-21 0 0,22 0 0,-1 0 16,0-22-16,1 1 0,-1 21 15,0-21-15,22 0 0,-22-21 0,0 20 16,22-20-16,-22 21 0,-21-21 0,22-1 16,-22 1-16,0 0 0,0-1 15,0 1-15,-21 0 0,0-1 0,0 22 16,0 0-16,-21 0 0,0 0 15,0-1-15,0 22 0,-22 0 16,22 0-16,-21 0 0,21 22 0,-22-1 0,1 0 16,21 21-16,0 1 0,-22-22 15,43 21-15,-21 22 16,21-22-16,0 0 0,0 1 0,0-1 16,0 0-16,0-21 0,21 43 15,1-43-15,-1 0 0,21 0 0,-21 1 16,22-1-16,-1-21 0,-21 0 15,21 0-15,1 0 0,-1 0 0,0 0 16,1 0-16,-1-21 0,0 21 0,-20-22 16,20 1-16,0 0 0,1 0 15</inkml:trace>
  <inkml:trace contextRef="#ctx0" brushRef="#br0" timeOffset="4783.43">7133 6858 0,'0'0'0,"0"-21"0,-21 21 16,0 0-16,0 0 0,-1 0 16,22 21-16,-21 0 0,0 0 15,0 1-15,0-1 0,-22 42 16,22-20-16,0-1 0,0 43 15,21-43-15,-21 0 0,21-21 16,0 22-16,0-1 0,0-21 16,0 22-16,0-22 0,0 0 0,0 0 15,0 0-15,21 0 0,0 1 16,0-1-16,0-21 16,22 0-16,-22 0 0,0 0 15,0 0-15,0 0 0</inkml:trace>
  <inkml:trace contextRef="#ctx0" brushRef="#br0" timeOffset="5107.76">7599 6816 0,'0'0'15,"0"-21"-15,21 21 16,0 0-1,0 0-15,0 21 0,22-21 0,-22 21 16,21 21-16,1-21 0,-22 1 16,21 20-16,-21 0 0,22 1 0,-1 62 15,-42-62-15,21 20 0,-21 43 16,0-64-16,0 1 16,0-1-16,-21 0 0,0 1 15,-22-1-15,1-21 0,21 0 0,-21 1 16,-22 20-16,22-21 15,21-21-15,-1 21 0,1-21 16,21-21 0,0 0-1,21 0-15</inkml:trace>
  <inkml:trace contextRef="#ctx0" brushRef="#br0" timeOffset="6083.2">8869 7281 0,'0'0'0,"0"-21"0,0 0 0,0 0 15,0 0-15,-21 21 16,21-21-16,-22 21 16,65 0 15,-22 0-31,21 0 15,1 21-15,20-21 0,1 0 0,-1 0 16,1 21-16,-1-21 0,22 0 16,-22 0-16,22 0 0,0 0 0,105 0 15,-105 0-15,-1 0 16,-20 0-16,21 0 0,-22 0 0,22 0 16,-64 0-16,0 0 0,0 0 15,-21-21 1,0 0-16,-21 21 15,0-22-15,-21 1 0,-1 21 16,22-21-16,-21 0 0,-1 21 16,1-21-16,0 21 0,-1-21 0,22 21 15,-21 0-15,21 0 0,0-22 16,-1 22-16,44 0 31,20 0-31,-21 0 16,21 0-16,1 0 0,-1 0 0,0 22 15,1-22-15,-22 0 0,21 21 16,1-21-16,-22 0 0,0 21 0,21 0 16,-42 0-16,0 0 15,0 1-15,0-1 0,-63 21 16,42 0-16,-22-20 16,-20 20-16,20-21 0,1 0 15,0 0-15,-1-21 0,1 22 16,-21 20-16,41-42 0,22 21 15</inkml:trace>
  <inkml:trace contextRef="#ctx0" brushRef="#br0" timeOffset="6756.33">11388 6816 0,'0'0'0,"21"0"0,0 0 15,0 0-15,0 0 16,0 0-16,1 0 15,-1 0-15,-21-21 0,21-1 0,0 1 16,0 21-16,0-21 0,1 0 0,-1 0 16,-21-22-16,0 22 0,21-21 15,-21 21-15,0-43 16,0 43-16,-21 0 16,21 0-16,-21 21 0,-1 0 0,1 0 15,0 21 1,0-21-16,21 42 0,-21-21 0,21 22 15,0-1-15,0 0 0,-21 1 0,21-1 16,0 22-16,0-22 0,0 21 16,0-20-16,-22 63 15,22-43-15,0 43 0,0-64 0,0 1 16,0-1-16,-21 0 16,21 1-16,-21-22 0,21 21 0,-21-21 15,0 0-15,0 1 0,-1-22 16,1 0-16,0 0 0,-21 0 15,21 0-15,-22 0 0,1 0 16,21-22-16,0 22 0,-1-21 16,22-21-16,0 21 0,0-43 15,0 43-15,0-21 0,64-43 16,-43 43-16,21 21 16</inkml:trace>
  <inkml:trace contextRef="#ctx0" brushRef="#br0" timeOffset="7016.18">12044 6519 0,'0'0'0,"0"22"15,0-1 1,0 21-16,0-21 0,-21 22 16,21-1-16,-22 0 0,22 1 15,0-1-15,0 0 0,0 1 0,0-1 16,0 0-16,0 1 0,0 20 0,0-21 15,0 1-15,0-1 0,0 0 16,-21 1-16,21-1 0,0-21 0,0 0 16,0 22-16,0-22 0,0 0 15,21-21 1,1-21 0,-22 0-16</inkml:trace>
  <inkml:trace contextRef="#ctx0" brushRef="#br0" timeOffset="7211.06">11747 7112 0,'0'0'0,"-21"0"0,21-21 31,21 21-31,1 0 16,-1 0-16,0 0 0,21 0 15,1 0-15,-1-21 0,0 21 16,22 0-16,-22 0 0,22 0 0,84-21 15,-85 21-15,1-22 0,-1 22 16,1 0-16,-1-21 0,1 21 16</inkml:trace>
  <inkml:trace contextRef="#ctx0" brushRef="#br0" timeOffset="7447.93">13314 6879 0,'0'0'0,"0"-21"15,-21 21 16,21 21-15,-22 0-16,22 1 0,0-1 16,0 21-16,0-21 0,0 22 15,-21-1-15,21-21 0,-21 21 0,21 1 16,0-1-16,0-21 0,-21 22 16,0-22-16,21 21 0,-21 0 15,21-20-15,0-1 0,0 0 16,21-42-1,0 21-15,0-21 16,21-1-16</inkml:trace>
  <inkml:trace contextRef="#ctx0" brushRef="#br0" timeOffset="7823.71">13928 6879 0,'0'0'0,"42"-21"0,-21 0 0,-21 0 16,0 0-16,-21 21 15,0 0 1,0 0-16,-1 0 0,-20 0 0,21 21 16,-21 0-16,20-21 0,1 21 0,0 0 15,0 0-15,0 1 0,0-1 16,21 0-16,0 0 0,0 0 16,0 0-1,0 1-15,21-1 0,21 0 0,-21-21 16,0 21-16,1-21 0,20 21 15,-21 0-15,0-21 0,0 22 16,22-1-16,-22 0 0,0-21 0,-21 21 16,21 0-16,-21 0 0,0 1 15,-21-22 1,0 21-16,0-21 0,-22 0 0,22 0 16,-21 0-16,21 0 0,-22 0 15,22 0-15,0 0 0,0 0 0,0 0 16,0 0-16,21-21 0,0-1 15,0 1-15,-22 0 16,22 0-16,0 0 0</inkml:trace>
  <inkml:trace contextRef="#ctx0" brushRef="#br0" timeOffset="8031.59">13483 6541 0,'-21'0'0,"42"0"0,-42 21 79,21 0-64</inkml:trace>
  <inkml:trace contextRef="#ctx0" brushRef="#br0" timeOffset="9404.19">15663 6604 0,'0'0'0,"64"-148"31,-64 127-31,0 42 31,0 0-31,0 21 0,0-20 16,-21 20-16,21 0 0,-22 1 16,22-1-16,0 0 0,-21 1 0,0-1 15,0 0-15,21-21 0,-21 64 16,21-43-16,0 22 15,0-22-15,0 1 0,0-22 0,0 0 16,0 21-16,0-21 0,21-21 16,0 22-16,0-22 0,0 0 0,43 0 15,-43 0-15,43-22 16,-22 1-16,-21 0 16,21 0-16,1 0 0,-22 0 0,21-22 15,-21 22-15,22 0 0,-22-21 0,0 20 16,0-20-16,0 0 0,1-1 15,-1 1-15,0-43 0,-21 64 16,0-21-16,0 0 0,0 20 16,0 1-16,0 0 0,0 0 0,0 42 31,0 0-31,0 0 16,0 22-16,-21-22 0,0 21 15,21 1-15,-22-1 0,22-21 16,0 21-16,0 1 0,-21 20 15,0-20-15,21-1 0,0-21 0,0 43 16,0-22-16,0 0 16,21-21-16,0-21 0,43 22 15,-43-22-15,21 0 0,1 0 16,-1 0-16,0-22 0,1 22 16,-1-21-16,0 0 0,1-21 15,-1 21-15,0-1 0,-20-20 0,105-43 16,-106 43-16,21 0 15,0-22-15,-20 22 16,-22-22-16,0 43 16,-22 42-1,1 1-15,0-1 16,21 0-16,-21 0 0,21 0 16,-21 22-16,21-22 0,0 42 15,0-42-15,0 22 0,0-22 16,0 21-16,21-21 0,0 43 15,0-43-15,-21 0 0,21 22 16,-21-22-16,0 0 16,-21-42 15,0 0-31,0-1 16,0 1-16,0 0 0,-1 0 0,1 0 15,0 0-15,21-1 0,-21 22 16,0-21-16,0 21 15,-1 0-15,22 21 16,0 1-16,0-1 16,22 0-16,-22 0 0,21 0 0,0 0 15,0 1-15,0-22 16,0 21-16,1 0 0,41-21 16,-42 21-16,22-21 0,-22 0 0,21 0 15,0 0-15,1 0 0,41-21 16,-41 0-16,-1 0 0,43-22 15,-43 22-15,43-42 16,-43 41-16,-21 1 0,43-42 16,-64 20-16,42-41 15,-42 63-15,0-1 16,0 1-16,0 0 0,0 0 0,-21 21 16,0 0-16,-22 21 15,22 0-15,-42 64 16,42-64-16,-1 21 15,22 22-15,0-22 16,0 1-16,0-22 0,0 21 16,0 0-16,43 1 0,-22-22 15,0 0-15,0 0 0,22 0 16,-22 1-16,106-22 16,-85 0-16,0 0 0,43-22 15,-21 22-15</inkml:trace>
  <inkml:trace contextRef="#ctx0" brushRef="#br0" timeOffset="9946.53">18796 6985 0,'0'0'15,"0"-42"-15,0 21 0,0-1 0,0 1 16,0 0-16,-21 0 0,-22 0 0,22 0 16,0-1-16,-21 22 0,21-21 15,-22 21-15,1 0 0,0 0 16,-43 21-16,64 1 0,-22-1 15,-41 21-15,63 0 0,-43 22 16,43-43-16,0 21 16,0 1-16,21 20 0,0-20 15,0-1-15,0-21 0,0 21 16,0-20-16,21 20 0,0-21 16,21 0-16,-21-21 0,22 0 15,-22 0-15,21 0 0,1 0 16,-1 0-16,0 0 0,85-63 15,-84 20-15,-1 22 0,0-21 16,1 0-16,-1-1 0,-21 1 16,21-22-16,-20 22 0,-1-21 0,42-43 15,-42 42-15,22-147 16,-43 147-16,21 1 16,-21-22-16,0 43 15,0 20-15,0 1 0,0 0 0,0 0 16,-21 42-1,0 21-15,-1 1 0,1-1 16,0 22-16,21-1 0,-21 22 16,0-22-16,-22 85 0,43-84 15,-21-1-15,21 1 16,-21-1-16,21 1 0,0-22 0,0 64 16,0-85-16,0 22 0,0-22 15,0 21-15,0-21 0,42 0 16,-20-21-16,20 0 0,21 0 15,1 0-15,-1-21 0,1 0 16</inkml:trace>
  <inkml:trace contextRef="#ctx0" brushRef="#br0" timeOffset="10240.12">20659 6498 0,'21'-42'16,"-42"84"-16,42-126 0,-21 41 0,0 22 15,0 0-15,0 0 0,0 0 0,0-1 16,-21 44 0,-1 20-16,1-21 0,0 43 15,0-22-15,0 21 0,0 1 0,-1-1 16,1 1-16,0-1 16,0 1-16,-43 105 15,43-126-15,21 20 0,-21-21 0,0 1 16,21-1-16,-21-21 0,21 43 15,0-43-15,0 0 0,0 0 16,21-21 0,0 0-1,0-21-15,0 0 0,22 0 0,-1 0 16</inkml:trace>
  <inkml:trace contextRef="#ctx0" brushRef="#br0" timeOffset="10612.66">21167 6816 0,'0'0'0,"21"-21"0,-21-1 0,-21 44 32,21-1-32,-22 0 15,1 21-15,0-21 16,0 22-16,0-22 0,-22 42 0,43-20 16,0-1-16,-21 22 15,21-43-15,0 0 0,0 42 16,21-41-16,1-1 15,-1-21-15,0 0 0,21 0 16,1 0-16,-22 0 0,42-43 16,-20 43-16,-22-42 0,21 21 15,-21 0-15,22-22 0,-22 22 0,21-63 16,-21 62-16,-21-20 16,0 0-16,0-1 0,0 22 15,0-42-15,-21 42 0,0-1 16,0 1-16,0 0 0,-22 21 15,22 0-15,0 0 0,0 0 0,0 0 16,-1 0-16,1 0 0,0 0 0,0 0 16,-21 0-1,20 0-15,1 0 0</inkml:trace>
  <inkml:trace contextRef="#ctx0" brushRef="#br0" timeOffset="10817.55">20405 6541 0,'0'0'0,"21"0"15,0 0 1,21 0-16,1 0 0,-1 0 16,21 0-16,1 0 0,-22 0 0,22 0 15,-1 21-15,1-21 0,-1 0 0,-20 0 16,20 0-16,-21 0 0,1 0 15,-22 0-15,21 0 0,1 0 16</inkml:trace>
  <inkml:trace contextRef="#ctx0" brushRef="#br0" timeOffset="11712.38">22775 7006 0,'43'0'16,"-86"0"-16,128-21 0,-22 21 0,-20-21 0,-1 0 16,43-22-1,-64 1-15,0 21 0,21-43 16,-42 22-16,0 0 0,0-1 15,-21 22-15,0 0 0,-21 0 0,-43-21 16,22 42-16,20 0 16,-20 0-16,-1 21 0,1 0 0,-43 21 15,42-21-15,22 22 0,0-22 16,-1 21-16,22 1 0,-42 41 16,63-63-16,0 22 15,0-1-15,0-21 16,42 0-16,0 1 0,1-1 15,63-21-15,-64 0 0,85 0 16,-64 0 0,-20 0-16,84-21 0,-85-1 15,0 1-15,64-21 16,-85 21-16,1 0 0,-1-1 16,-21 1-16,0 0 0,0 0 15,0 0 1,0 42-1,-21 0-15,-1 0 16,22 0-16,-21 1 0,0 20 0,0 43 16,0-43-16,0 21 0,-1-20 15,22 20-15,-21 1 0,0-1 16,21 1-16,0-1 0,-21 1 16,0 84-16,0-85 0,21 1 15,0 21-15,0-22 0,0 22 16,0 42-16,0-64 0,0-20 15,0 41-15,0-41 0,-22-22 16,-20 21-16,21-21 16,0-21-16,0 0 0,-1 0 0,-20 0 15,21 0-15,-43 0 16,22 0-16,0-21 0,-22-21 0,43 21 16,-42-22-1,41 1-15,1 0 0,0-22 16,21 22-16,0-1 0,0-62 15,0 62-15,21 1 0,64-64 16,-64 64-16,43-22 0</inkml:trace>
  <inkml:trace contextRef="#ctx0" brushRef="#br0" timeOffset="12329.13">23431 7239 0,'0'0'0,"22"0"0,-1-21 15,-21 0-15,21 0 0,0 21 0,-21-22 16,21 1-16,0 21 0,1-21 0,-1 0 16,21 0-16,-21 0 15,0-1-15,64-41 16,-64 21-16,0-1 16,-21 22-16,0 0 0,0 0 15,-21 21-15,0 0 0,-21 0 16,21 0-16,-22 0 0,22 21 15,0 0-15,-21 0 0,20 22 0,1-22 16,0 21-16,0-21 0,0 43 16,21-22-16,0 64 15,0-64-15,0-21 16,21 22-16,0-22 0,21 21 16,1-42-16,-22 0 15,21 0-15,1 0 0,-1 0 0,64-21 16,-64 0-16,22 0 15,-1 0-15,-21-22 0,1 1 0,20 0 16,-20-1-16,-1 1 0,-21 0 16,21-22-16,1 22 0,-22-22 0,21 22 15,-21-22-15,22-41 16,-43 41-16,21-21 16,-21 43-16,0 0 0,0-1 15,0 22-15,-21 42 16,21 22-16,-21-22 15,-1 21-15,1 1 0,0 20 16,0-21-16,0 22 0,0-22 0,-22 64 16,43-64-16,-21 1 0,0-1 15,21 0-15,-21 1 0,21 41 16,0-41-16,0-22 0,0 42 16,0-41-16,0-1 15,21-21-15,0 21 0,0-21 0,0 0 16,1 0-16,-1 0 0,21-21 15,-21 0-15,0-1 0,22 1 16,41-42-16</inkml:trace>
  <inkml:trace contextRef="#ctx0" brushRef="#br0" timeOffset="12571.23">24320 6795 0,'0'0'15,"-21"0"-15,0 0 0,0 0 0,21 21 16,21 0 0,0-21-16,0 0 0,64 0 15,-43 0-15,1 0 16,-1 0-16,22 0 0,-1 0 16,85 0-16,-84 0 0,-1 0 15,1 0-15,-1-21 0,1 21 16,20 0-16,-62 0 0,-44 0 31,1 0-31</inkml:trace>
  <inkml:trace contextRef="#ctx0" brushRef="#br0" timeOffset="14032.86">3471 9038 0,'-21'0'0,"21"-21"32,0 0-32,0 0 0,0 0 15,0-1-15,21 1 0,0-21 16,1 21-16,20-64 15,-21 43-15,0-1 0,0 1 16,1 0-16,20-22 0,-21-63 16,0 85-16,-21 0 0,0 20 15,0 1-15,0 0 0,-21 21 16,0 21-16,0 0 16,0 1-16,-1 20 0,-41 43 15,42-22-15,0-21 16,-1 22-16,1-1 0,0 22 0,0-21 15,-21 63-15,20-64 16,22-21-16,-21 64 0,0-63 16,21-22-16,-21 0 0,21 0 15,0 0-15,0 0 0,0-42 32,0 0-32,21 0 0,0 0 0,0 0 15,1-22-15,-1 22 0,-21-21 16,21-1-16,0-20 0,21-43 15,-20 64-15,-1-1 0,0 1 0,0 0 16,0 21-16,22-22 16,-22 22-16,0 21 0,0 0 0,0 21 15,0 64 1,-21-43-16,0 22 16,22 20-16,-22-41 15,0 41-15,21-41 0,-21-1 16,0-21-16,21 0 0,0 1 0,0-1 15,0 0-15,1 0 0,-1-21 16,42 0-16,-42 0 0,22 0 16,-22-21-16,21 0 0,-21 0 0,22-1 15,20-20-15,-20 0 16,-22 21-16,42-64 16,-42 43-16,-21-1 0,0 22 15,22-21-15,-22-1 0,0-20 16,0 42-16,-22 0 15,1 21-15,0 0 0,0 0 16,0 0-16,0 21 0,-22 63 16,22-62-16,21 20 15,-21 0-15,21-21 0,0 22 0,0 41 16,0-62-16,0 20 0,0-21 16,0 0-16,21 0 0,64 22 15,-64-43-15,0 0 16,21 0-16,-20 0 0,105-43 15,-85 43 1,0-21-16,-21 0 0,22-21 0,-1 21 16,0-22-16,1 22 0,-22-21 15,21-1-15,1-20 0,-22 21 16,-21 20-16,0-20 16,21 21-16,-21 42 15,-21 0-15,0 22 16,21-22-16,0 21 0,-22-21 15,22 22-15,-21-22 0,21 21 0,0-21 16,0 22-16,0-22 0,0 0 16,0 0-16,0 0 0,0 0 15,21-21-15,1 22 0,-1-22 0,0 0 16,0 0-16,21 0 0,-20-22 16,-1 22-16,0-21 0,0 0 15,21-21-15,-20-1 0</inkml:trace>
  <inkml:trace contextRef="#ctx0" brushRef="#br0" timeOffset="14220.05">5122 8467 0,'0'0'16,"-21"0"-16,0 0 0,0 0 15,0 0-15,-1 21 16,22 0-1,0 0-15,0 0 16,22-21-16,-22 22 0,21-22 0,0 21 16,0-21-16,0 21 0</inkml:trace>
  <inkml:trace contextRef="#ctx0" brushRef="#br0" timeOffset="14911.96">5736 9017 0,'0'0'0,"21"0"0,64-106 31,-64 85-31,0 0 0,0 0 16,-21-22-16,0 22 0,0 0 0,0 0 16,0-21-16,0 20 15,0 1-15,-21 21 0,-21-21 16,0 21-16,20 0 0,-41 42 15,21-20-15,-1-1 0,22 0 16,-21 21-16,21-21 0,-22 85 16,43-63-16,0-1 0,0 0 15,0-21-15,0 22 16,21-22-16,1-21 16,20 0-16,-21 0 0,0 0 15,22 0-15,-22 0 0,21 0 16,0-42-16,1 20 0,-22 1 15,0 0-15,0 0 0,0 0 0,1 0 16,-1 21-16,-21-22 0,0 1 16,21 21-16,-21 21 31,0 1-31,0 20 0,-21 0 16,0-21-16,21 43 0,-22-22 15,1 1-15,0 20 0,21 43 16,0-21-16,0-22 0,0 22 15,0-22-15,0 22 0,0 148 16,21-170-16,-21 1 0,21 84 16,1-85-16,-22 1 15,0 63-15,0-85 0,-43 43 16,1-43-16,-64 22 16,64-43-16,-1 0 0,-41 0 15,20-21-15,-63 0 16,64-21-16,-1-21 15,1 21-15,-85-43 0,105 22 0,-20-22 16,-22-42-16,43 64 16,21-21-16,-1 20 0,22 1 15,0-22-15,0 22 0,0 0 0,22-22 16,-1 22-16,0 0 0,21-22 0,1 22 16,-1-22-16,0 1 0,22-1 15,-1 1-15,1-1 0,-1 1 0</inkml:trace>
  <inkml:trace contextRef="#ctx0" brushRef="#br0" timeOffset="15612.12">6371 8467 0,'0'0'0,"-21"0"31,0 0-31,21 21 16,0 0-16,-21 0 0,21 0 0,-22 22 15,22-22-15,-21 21 0,21 1 16,0 105-16,-21-106 16,21 0-16,0 43 0,-21-64 15,21 43 1,0-43-16,0 0 0,0 0 16,21-42 15,0 0-31,0 0 0,-21 0 0,22-1 15,-1-20-15,-21 0 0,42-43 16,-21 43-16,0-1 0,22-41 16,-22 63-16,0-1 0,21-41 15,-20 63 1,-22 21-16,21 21 16,-21-20-16,21 20 0,-21-21 15,0 21-15,0 1 0,0-22 0,21 64 16,0-64-16,0 21 15,1 0-15,-1-20 0,-21-1 16,42 21 0,-21-42-16,22 0 15,-1 0-15,-21 0 0,43-21 0,-43 0 16,85-43 0,-85 22-16,0 0 0,21 20 15,-21-41-15,1 21 0,62-107 16,-63 107-16,-21 0 0,0-22 15,0 22-15,0 0 0,0-43 16,0 64-16,0 0 0,0-22 16,-21 43-16,0 0 0,-21 43 15,42-22-15,-21 21 0,-1 0 16,22 1-16,-21-1 0,21 0 0,0 1 16,0 20-16,0-20 15,0 62-15,0-62 0,0-1 16,0 22-16,21-43 0,1 0 15,-1 0-15,0 0 0,0-21 16,0 0-16,0 0 0,1 0 0,-1 0 16,0 0-16,21-21 0,-21 0 0,1 0 15,-1 0-15,-21-1 0</inkml:trace>
  <inkml:trace contextRef="#ctx0" brushRef="#br0" timeOffset="15801.27">7048 8573 0,'0'0'0,"-21"21"0,21 0 15,0 0-15,21-21 16,1 0-16,-1 0 16,21 0-16,0 0 0,-20 0 0,20 0 15,0 0-15,1 0 0,-1 0 0,21 0 16,-20-21-16</inkml:trace>
  <inkml:trace contextRef="#ctx0" brushRef="#br0" timeOffset="17398.08">9123 9102 0,'0'0'0,"-21"21"15,-1-21-15,22-21 31,22 0-15,-22-1-16,21 1 0,21 0 0,-21-21 16,0 21-16,22-1 0,-22-20 0,0 0 15,0 21-15,0-22 0,1 1 16,-22 21-16,0-22 0,0 1 16,0 21-16,-22 0 0,-20-43 15,0 43-15,21 0 0,-22 21 16,22 0-16,-106 0 15,85 0-15,-1 0 0,-20 42 16,21-21-16,-1 22 0,-20 41 16,42-41-16,-1-1 0,-20 64 15,42-43-15,0 64 16,0-105-16,0 20 16,21-21-16,0 0 0,1-21 0,83 21 15,-62-21-15,-1 0 16,0-21-16,1 0 15,-1 21-15,64-63 0,-64 41 0,64-83 16,-64 83 0,-20-20-16,-1 0 0,0-1 15,21-84-15,-21 106 16,-21 0-16,0-21 16,-21 63-1,21 0 1,-21 0-16,21 0 0,-21 22 15,21-1-15,0-21 0,0 64 16,0-64-16,0 21 0,63 43 16,-41-64-16,-1 0 0,0-21 15,0 22-15,0-22 0,43 0 16,-22 0-16,0 0 0,43-43 16,-43 43-16,1-42 15,-1 21-15,0 0 0,-20-22 16,20 22-16,-21-21 0,0-1 0,43-62 15,-64 62 1,21 22-16,-21 0 0,0 0 0,0 42 31,-21-21-31,0 42 0,21-21 16,-22 1-16,22-1 0,0 21 16,-21-21-16,21 22 0,-21-22 0,21 0 15,0 21-15,0-21 16,0 1-16,0-1 0,0 0 15,21-42 1,-21 0 0,21 21-16,1-22 0,20-41 15,-21 42-15,0 0 0,22-43 16,-22 22-16,0 21 0,21-22 16,-21 22-16,1 0 15,-1 21-15,0 0 16,-21 21-16,0 0 0,21 0 0,-21 1 15,0-1-15,0 21 0,0 0 16,0-20-16,0 20 0,21 0 16,0-21-16,-21 22 0,22-22 0,-1 0 15,0 0-15,42 22 16,-41-22-16,20-21 0,-21 0 16,21 21-16,1-21 0,-1 0 0,22 0 15,-22 0-15,85-42 16,-85 42-16,1-22 0,20-20 15,-21 0-15,-20 21 0,20-64 16,-21 64-16,0-22 0,0 1 16,-21 0-16,0-1 0,0-20 15,0 42-15,-42-43 16,21 43-16,0 21 16,-22 0-16,22 0 0,-21 0 0,-64 42 15,64-20-15,21-1 16,-22 21-16,22 0 0,0-20 15,-21 62-15,42-41 16,-22-1-16,22 43 0,0-43 0,0-21 16,22 0-16,-1 0 0,0 1 15,0-1-15,21-21 0,-20 0 0,-1 0 16,21 0-16,22 0 0,-22 0 16,0 0-16,1-21 0,-22-1 15,21 1-15,0 0 0,-20 0 16,20-21-16,85-128 15,-106 128-15,0-22 16,0 22-16,1 0 0,-1-22 0,21-42 16,-42 64-16,0 0 0,21-43 15,-21 43-15,0-1 16,0 22-16,-21 21 16,0 0-16,21 21 0,-21 1 15,0 20-15,-1 0 0,1 1 16,21-1-16,0 0 0,-21 22 15,21 84-15,0-85 0,0-20 16,21 63-16,-21-64 16,21 0-16,1-21 0,-22 22 15,21-22-15,21 21 0,-21-42 16,0 0-16,1 0 16,-1 0-16,0 0 0,0-21 0,21 21 15</inkml:trace>
  <inkml:trace contextRef="#ctx0" brushRef="#br0" timeOffset="18540.74">13102 8403 0,'0'0'16,"21"-21"-16,0 0 0,1 0 0,-1-22 15,0 22-15,-21 0 0,21 0 16,0 0-16,-21 42 31,0 0-31,0 0 0,0 22 16,0-1-16,0 0 0,0-21 0,0 22 16,0-1-16,0 0 0,0 1 15,-21-1-15,21 0 0,-21 1 0,0-1 16,21 22-16,-21-43 0,21 0 15,-22 21-15,22-21 16,0 1-16,0-44 31,22 1-31,-1 0 16,0 0-16,0-21 0,0 20 0,0-20 16,22 0-16,-1-22 15,-21 22-15,22 0 0,-1-43 16,-21 64-16,0-22 0,0 22 15,1 0-15,-1 21 0,0 0 16,-21 21 0,0 0-16,0 1 0,0 20 0,21-21 15,-21 21-15,0-20 0,0 20 0,0-21 16,0 21-16,21 1 16,0 20-16,-21-42 0,0 22 15,43-1-15,-43-21 0,42 22 16,-21-43-16,22 0 15,-22 0-15,0 0 0,21 0 16,43-43-16,-43 43 16,-21-42-16,22 21 0,-22 0 15,21-22-15,-21 22 0,1-21 0,-1-1 16,0 22-16,21-63 16,-21 41-16,-21 1 0,22-22 0,-22 22 15,0 0-15,0-1 0,0 1 16,0 21-16,0 0 0,0 0 0,0-1 15,0 44 1,0-1-16,0 21 16,0-21-16,-22 22 0,22-1 15,-21 0-15,21 1 0,0-1 0,0 0 16,0 1-16,-21-1 0,21 64 16,0-85-16,0 21 15,0-21-15,0 1 0,21-1 0,43 21 16,-43-42-16,0 0 15,21 0-15,-20 0 16,62-21-16,-41 0 0,-22 0 16,42-22-16,-42 22 15,1 0-15,-1-21 0,0 20 16,0-20-16,0-21 16,-21 41-16,21 1 0,1-21 15,-22 21-15,0 42 31,0 0-31,0 0 0,0 0 0,0 1 16,0-1-16,0 0 0,0 0 16,0 0-16,0 0 0,0 22 15,0-22-15,0 0 0,0 0 0,0 0 16,21-21 0,0 0-1,0-21-15,0 21 0,0-21 16,1 0-16</inkml:trace>
  <inkml:trace contextRef="#ctx0" brushRef="#br0" timeOffset="18740.22">15113 8234 0,'0'0'16,"-21"0"-16,0 0 0,-1 0 15,1 0-15,0 0 16,0 0-16,0 0 15,21 21-15,0 0 16,0 0-16,21 1 16,-21-1-16,21-21 0,0 21 15,0-21-15,1 21 0,-1-21 16</inkml:trace>
  <inkml:trace contextRef="#ctx0" brushRef="#br0" timeOffset="20123.91">15706 8657 0,'0'0'0,"21"0"15,0-21-15,0 0 16,-21 0 0,0 0-16,0-1 0,21 22 15,-21-21-15,0 0 0,0 0 0,0-21 16,0 20-16,-21 1 15,0 21-15,0 0 0,-22 0 16,22 0-16,0 0 0,-21 21 0,21 1 16,-22-1-16,-20 21 15,42-21-15,-1 22 0,-20 20 16,21-42-16,0 22 0,21 20 16,0-42-16,0 0 15,0 43-15,21-43 16,21 0-16,-21-21 0,1 0 15,-1 0-15,21 0 0,-21 0 16,22-21-16,-1 0 0,-21 0 16,0 0-16,0-1 0,22-20 15,20-43 1,-42 43-16,-21 0 0,22-1 0,-1 1 0,0 0 16,0-1-16,-21-20 15,21 21-15,-21-1 0,21-20 0,-21 20 16,22 1-16,-22 21 0,0-21 15,0 20-15,-22 44 16,22-1 0,-21 21-16,0-21 0,21 22 15,-21-1-15,21 21 0,0-20 0,0 41 16,-21-20-16,21-22 0,0 43 16,0-43-16,0 43 15,0-43-15,0-21 0,0 22 16,42-1-16,-21-21 0,-21 0 15,21-21-15,1 0 16,-1 0-16,42 0 0,-42 0 0,22-21 16,20 0-16,-20 0 15,-22-21-15,21 20 0,0 1 16,-20-21-16,41-22 0,-21 22 16,-20 0-16,20-43 15,-21 43-15,0-22 0,22-42 16,-22 64-16,-21 0 0,21-43 15,-21 64-15,0 0 0,0 0 16,0-1-16,0 44 16,-21-1-16,21 0 0,0 0 15,-21 21-15,-1 1 0,1-1 16,21 22-16,0-22 0,-21 0 16,21 1-16,-21 20 0,21-21 0,0 1 15,0-1-15,0 0 0,0-20 16,0 41-16,0-21 0,0-20 15,21-1-15,0 0 0,0 0 0,1-21 16,20 0-16,-21 0 0,21 0 16,1 0-16,20 0 0,-20-21 15,-1 21-15,0-21 0,1-22 16,-22 22-16,63-42 0,-41 20 16,63-62-1,-85 62-15,0-20 0,21 20 16,-21-20-16,1-85 15,-22 105-15,0 22 0,0-21 16,0 21-16,-22 21 16,1 0-16,21 21 0,-21 0 15,0 21-15,21 1 0,-21-1 0,21 0 16,-21 1-16,-22 105 16,43-106-16,0 1 0,-21-1 15,0 21-15,0-20 16,21-1-16,0-21 0,-21 22 15,21-22-15,-22 21 0,22-21 16,0 0-16,0 1 0,0-44 31,0 1-15,22 0-16,-1 0 0,-21 0 16,21-22-16,21-20 0,-21 42 15,22-22-15,-22 22 0,42-63 16,-20 62-16,20-41 15,-42 42-15,22 21 0,-1 0 16,-21 0-16,0 0 0,1 21 16,-22 0-16,0 21 0,0-20 15,0 20-15,0 0 0,0 1 0,-22 20 16,22-21-16,0 1 0,0-22 16,0 21-16,0-21 15,0 1-15,22-1 0,-1 0 16,0-21-16,0 0 0,21 0 0,-20 0 15,20 0-15,-21 0 0,21 0 16,1-21-16,-1 0 0,-21-1 16,0-20-16,43 0 0,-43-1 15,0 1-15,0 0 0,1 21 16,-1-22-16,-21 1 0</inkml:trace>
  <inkml:trace contextRef="#ctx0" brushRef="#br0" timeOffset="20328.57">16595 8340 0,'0'0'16,"-43"21"-16,22 0 0,0-21 0,0 21 16,21 0-16,21-21 15,0 0-15,0 0 0,22 0 0,-1 0 16,0 0-16,1 0 0,-1 0 15,43-42-15,-43 42 0,0-21 16,-21 0-16</inkml:trace>
  <inkml:trace contextRef="#ctx0" brushRef="#br0" timeOffset="21180.13">19198 8297 0,'0'0'16,"0"-21"-16,0 0 0,0 0 0,0 0 15,21 21-15,-21-21 16,21 21-16,-21 21 16,0 0-16,0 0 0,0 0 15,0 0-15,-21 1 0,0 20 0,0-21 16,21 21-16,-42 1 0,42-1 16,0-21-16,-22 0 0,22 1 15,-21-1-15,21 21 16,0-21-16,21-21 0,1 0 15,-1 0-15,21 0 16,-21 0-16,22 0 0,-22 0 16,21-21-16,0 0 0,64-21 15,-85 20-15,22 1 16,-22-21-16,0 21 0,0-85 16,-21 85-16,0-22 0,-21 22 15,-21-21-15,21 21 0,-43 0 16,43-1-16,0 22 15,0 0-15,42 0 32,21 0-32,0 0 0,1 0 15,-1 0-15,22 0 0,-1 0 16,-21 0-16,85-21 0,-84 0 16,20 21-16,-20-21 0,-1 0 15,0 21-15,-21-21 0,22 21 16,-22-22-16,-42 22 31,0 22-31,21-1 0,-22 21 16,1-21-16,0 22 0,21-1 0,-21 21 15,0-20-15,21 20 0,-21-20 16,21 20-16,-22 1 0,1 20 0,0 64 16,21-63-16,-21 0 15,0-1-15,21 1 0,-21-21 16,-22 105-16,22-84 0,0-1 15,-21 64-15,20-63 16,1-21-16,-42 63 0,-1 0 16,22-85-16,21-21 15,0-21-15,-22 21 0,22-21 16,0-21 0,21 0-16,0 0 0,-21-22 15,21 22-15,0-106 16,0 64-16,0-1 0,0 1 0,0 20 15,-21-20-15</inkml:trace>
  <inkml:trace contextRef="#ctx0" brushRef="#br0" timeOffset="21636.25">8382 9398 0,'0'0'0,"0"21"32,0 0-32,0 22 15,0-1-15,0 22 0,0-22 0,0 21 16,0 86-16,0-86 0,0 1 15,-21-1-15,0 1 0,-1-22 16,1 64-16,0-43 16,0-20-16,0 41 0,0-41 0,-1-22 15,22 21-15,-21-42 16,0 0-16,-21 0 0,-1 0 16</inkml:trace>
  <inkml:trace contextRef="#ctx0" brushRef="#br0" timeOffset="22432.09">7472 10202 0,'-21'0'0,"42"0"0,-64 0 16,43-21-16,22 21 15,-1 0-15,21 0 16,-21 0-16,22 0 0,126-21 16,-106 21-16,22-21 15,0 0-15,-1 21 0,1-21 0,0-1 16,-1 1-16,22 0 0,-21 0 15,21-21-15,-22 20 0,22 1 0,-42-21 16,84-22-16,-85 22 16,-20 21-16,20-43 0,-63 43 15,0-21-15,0 21 0,0 0 16,0-1-16,-21 22 0,0 0 16,-43 0-1,43 22-15,-21 62 0,21-41 16,0-1-16,-1 0 0,-20 64 15,21-42-15,0-22 0,0 21 16,21-20-16,-22-1 0,-20 43 16,21-43-16,0 0 0,21 22 15,-21-43-15,21 0 0,-22 0 16,44-42 15,-22 0-31,21 0 0,0-21 0,0 20 16,0-20-16,0 21 0,1-21 15,-1 20-15,0-20 0,21 0 0,-21 21 16,43-43-16,-43 22 0,0 42 16,22-21-16,-22 21 15,0 0-15,0 21 0,-21 21 16,0 0-16,0 1 16,0-22-16,0 21 0,0 1 15,0-22-15,21 85 16,0-64-16,1-21 0,-22 21 15,21-20-15,63 20 16,-41-42-16,-22 0 0,64 0 16,-43 0-16,0-21 0,43 0 15,-22-1-15,-20 1 16,-1-21-16,22 21 0,-22-22 0,21 22 16,-20-21-16,-1 0 0,-21 20 15,22-62-15,-22 41 0,-21 22 16,0-21-16,0 21 0,0 0 0,-43-1 15,22 22-15,-21 0 16,21 22-16,0-1 0,-1 0 16,-20 42-16,21-20 15,21-22-15,0 42 0,0-20 16,0-22-16,0 21 16,21-21-16,0 1 0,43 20 0,-43-21 15,21 0-15,64-21 16,-64 0-16,43-21 15,-43 0-15</inkml:trace>
  <inkml:trace contextRef="#ctx0" brushRef="#br0" timeOffset="24979.91">11472 10583 0,'0'0'0,"-21"0"0,42-21 31,-21 0-16,21 0-15,22 0 0,-22 0 16,0-1-16,21-20 0,1 21 0,41-64 16,-41 64-16,63-85 15,-85 85-15,0-21 16,0-1-16,-21 22 0,0-21 0,0-22 16,0 43-16,0 0 0,-42 0 15,21 21-15,-43 0 16,43 0-16,0 21 0,-22 0 15,-20 22-15,42-1 16,-22 21-16,22-20 16,21-1-16,0 43 0,0-64 15,21 106-15,1-106 16,20 21-16,-21-20 0,21-1 16,1 0-16,-1-21 0,0 0 0,22 0 15,-22 0-15,22 0 0,42-21 16,-43 0-16,43-22 15,-64 1-15,1 21 0,-1 0 0,0-22 16,1 22-16,-1-21 0,0-22 16,-21 22-16,1 0 0,-22-1 15,0 1-15,0 0 0,0-22 0,0 22 16,0-22-16,-22-84 16,1 106-16,21-1 0,-21 22 15,21 0-15,-21 21 0,0 21 16,21 22-1,-21-1-15,21 0 0,-22 1 16,22 84-16,0-64 0,0-21 16,0 22-16,0-1 0,0-20 15,0 20-15,0 43 0,0-64 16,0 1-16,43 20 0,-22-20 16,42-1-1,-41-21-15,-1-21 0,21 0 16,-21 0-16,22 0 0,20-21 15,-21 0-15,1 0 0,41-43 16,-41 43-16,-1-21 0,22-22 16,-22 22-16,0-1 0,-21 22 15,22-63-15,-43 62 0,0-41 16,0 42-16,0 0 0,-21-1 16,-1 22-16,1 0 0,-42 0 15,42 22-15,-22-1 0,-41 63 16,62-62-16,1 20 15,21-21-15,0 21 0,0-20 16,0 20-16,0 0 0,0-21 16,21 22-16,22-1 0,-1 0 15,-21-20-15,22-22 0,-1 21 16,21 0-16,-20-21 0,-1 0 0,22 0 16,-22 0-16,0 0 0,22-21 15,-22 0-15,0-1 0,1 1 0,-1 0 16,0 0-16,1 0 0,20-43 15,-42 43-15,1-21 0,20-1 16,-21 1-16,-21 21 0,0 0 16,0 0-16,0-1 0,0 1 0,-21 21 31,21 21-31,-21 1 16,0-1-16,21 0 0,-22 21 15,22-21-15,0 22 0,-21-22 0,21 21 16,0 1-16,0-1 0,0-21 15,0 0-15,0 0 0,0 22 16,0-64 15,21-1-15,-21 1-16,22 0 0,-1 0 0,0-21 16,21-43-16,1 43 15,-22-1-15,0 1 16,0 21-16,21-22 0,-20 22 0,20-42 15,-21 63-15,0-21 0,0 21 16,1 0-16,-1 0 0,-21 21 16,0 0-16,0 0 0,0 43 15,0-43-15,0 0 0,21 42 16,-21-41-16,21 41 16,-21-42-16,21 0 0,-21 1 15,21-1-15,1-21 0,-1 0 16,0 0-16,0 0 15,0 0-15,-21-21 0,21 21 16,22-64-16,-43 43 16,21 0-16,0 0 0,-21-22 15,42-41-15,-42 62 16,22-20-16,-1 21 0,-21 0 16,0 42 15,0 0-31,0 0 0,0 0 0,0 22 15,0-22-15,0 0 0,0 0 16,0 22-16,0-22 0,0 21 0,0-21 16,0 22-16,0-22 0,0 21 15,21-21-15,0 0 0,43 43 16,-43-43-16,21-21 16,0 0-16,1 0 0,-1 0 0,0 0 15,1 0-15,20 0 0,-20 0 16,41-42-16,-41 21 0,-1-22 15,0 22-15,1-21 0,-1-1 16,0 1-16,-21 21 0,22-21 0,-22-1 16,21 1-16,-21 0 0,1 20 15,-1-20-15,0 21 0,0-21 0,-21 20 16,-42 22 0,21 0-16,-43 22 0,22-1 15,-1 0-15,1 21 16,21-21-16,0 22 0,0-1 0,-1-21 15,22 22-15,-21-1 0,21 43 16,0-64-16,43 63 16,-22-62-16,21-1 0,-21 0 15,22-21-15,-1 0 0,43 0 16,-43 0-16,0 0 0,1 0 16,-22-21-16,21 0 0,64-43 15,-64 43-15,1-21 16,20-1-16,-42 1 0,43-43 15,-43 64 1,-21-21-16,0 21 0,0-1 16,-21 22-1,0 22-15,-1-1 16,1 0-16,0 0 0,0 21 16,21-20-16,-21-1 0,0 21 15,-1-21-15,22 22 0,0-22 16,0 0-16,-21 0 0,21 21 15,-21-20-15,21-1 16,21-42 0,0-1-1,1 1-15,-1 0 0,0 0 16,0 0-16,0 0 0,0-1 0,64-62 16,-43 63-16,-20-22 15,20 22-15,0-21 0,43-22 16,-43 43-16,-21 21 15,22 0-15,-22 0 0,-21 21 16,0 0-16,0 1 16,0 20-16,0 0 0,0-21 15,0 22-15,0-1 0,0-21 16,0 0-16,0 22 0,0-22 0,0 0 16,21 43-16,21-43 15,-20-21-15,20 0 16,-21 0-16,21 0 0,-20 0 0,20 0 15,-21-21-15,21-1 0,-20 1 16,-1-21-16,0 21 0,0-22 16,21 1-16,-20 21 0,-1-21 0,42-64 15,-42 42-15,1 22 0,-1-22 16,0-63-16,0 64 16,-21-1-16,21 22 0,-21 0 0,0-1 15,0 22-15,0 0 0,-21 63 16,0-20-1,0 20-15,0 0 0,-1 22 0,-20-22 16,21 22-16,0-1 16,0 1-16,21-22 0,0 21 0,-22-20 15,22 84-15,0-85 16,0 0-16,0-20 0,0 20 16,0-21-16,64 21 15,-43-20-15,21-22 0,-20 0 16,-1 0-16,42 0 15,-42 0-15,1-22 0,20 1 0,0 21 16,-21-21-16,22 0 0,20-43 16,-20 43-16,-22-21 0,21 21 15,-21 0-15</inkml:trace>
  <inkml:trace contextRef="#ctx0" brushRef="#br0" timeOffset="25180.19">17124 9970 0,'-21'21'16,"42"-42"-16,-85 42 0,43-21 0,0 21 0,21 0 16,21-21-1,0 0 1,22 0-16,-22 0 0,21 0 0,0 0 16,1 0-16,-1 0 0,0 0 15,22 0-15,-1 0 0,-20 0 0,20 0 16,1 0-16,20-21 15,-20 21-15</inkml:trace>
  <inkml:trace contextRef="#ctx0" brushRef="#br0" timeOffset="25359.99">18436 10329 0,'-21'0'0,"21"-21"62,-21 21-62,0-21 0</inkml:trace>
  <inkml:trace contextRef="#ctx0" brushRef="#br0" timeOffset="28579.55">8234 12171 0,'0'-21'0,"-64"-43"31,64 43-31,-21 21 0,0 0 0,0 0 16,0 21-1,21 0-15,-22 22 16,22-1-16,0 22 0,0-22 16,-21 21-16,21 22 0,-21-21 0,21 20 15,0 128 1,-21-106-16,21 0 0,-21-1 0,0 1 15,21 21-15,-22-21 0,-41 254 16,21-233-16,20-21 0,1 0 16,0 21-16,-21-22 0,-1 86 15,22-85-15,0-22 0,0 1 0,0-21 16,21-1-16,0 1 0,0-22 16,0 0-16,0-21 0,0 1 0,0-1 15,0-42 1,0-22-16,0 22 0,0-21 0,0-22 15,21 22-15,0-22 0,0-20 16,22-170-16</inkml:trace>
  <inkml:trace contextRef="#ctx0" brushRef="#br0" timeOffset="29415.1">8149 12150 0,'0'0'0,"0"-21"0,0-22 0,-21 22 16,0 0-16,21-21 15,0 20-15,0 1 16,21 21 0,0 0-16,21 0 0,-20 0 0,20 0 15,21 0-15,-20 0 0,41 0 0,1-21 16,21 21-16,0-21 0,127 0 15,-106 21-15,0-21 16,21-1-16,21 22 0,0-21 16,149 0-16,-149 0 0,22 21 15,-22-21-15,191 21 0,-212 0 16,170-21-16,-149 21 16,-21 0-16,-21 0 0,21 0 0,-42 0 15,21 0-15,-42 0 0,-1 0 16,1-22-16,-43 22 0,22 0 15,-22 0-15,1 0 0,-22 0 0,21 0 16,-42 22 0,0-1-1,0 0-15,0 21 0,0 1 0,0-1 16,0 0-16,0 22 0,0-22 16,0 22-16,0 20 0,0-20 15,0-1-15,0 1 0,0 20 0,0 1 16,0 0-16,0-1 0,0 1 0,21 21 15,0-21-15,1-1 0,-1 22 16,21 85-16,-21-86 0,0 1 16,22 85-16,-1-85 0,-21-22 15,43 107-15,-43-85 16,21-22-16,-21 1 0,1 0 0,-1-22 16,0 22-16,0-22 0,0 1 0,0-22 15,1 64 1,-22-64-16,0 1 0,0 20 15,0-21-15,-22-20 0,-83 20 16,62-21-16,-20-21 16,-1 0-16,1 0 0,-191 0 15,148 0-15,-21 0 0,0-21 16,-21 21-16,0-21 0,-22 21 16,-20-21-16,-1 21 0,1-22 0,-212 22 15,190-21-15,0 21 0,-423 0 16,424 0-16,20 0 15,1 0-15,-1 0 0,-275 21 16,339-21-16,22 0 16,-86 22-16,106-22 15,-20 0-15,83 21 16,1-21-16,0 0 0,42-21 16,0-1-16,1 1 15,20 0-15,0-21 0,-21 21 16,22-22-16</inkml:trace>
  <inkml:trace contextRef="#ctx0" brushRef="#br0" timeOffset="29897.95">6794 11705 0,'0'0'0,"0"-21"15,-21-21-15,21 21 0,0-1 0,0 1 16,-21 0-16,0 21 15,0 0-15,0 21 0,21 0 16,-22 1-16,1 105 16,0-64-16,0 22 0,21-1 0,0 1 15,0 21-15,-21 233 16,21-234-16,-21 22 0,-22 127 16,22-148-16,0 21 0,0 0 15,0-21-15,-1 21 0,1 64 16,0-86-16,0-20 15,0 84-15,21-105 0,0-1 16,0 1-16,0-1 0,0-41 0,0 20 16,0 0-16,0-63 31,0-21-31,0 21 0,0-22 0,0-20 16,0 20-16,0-20 0,21-1 15,-21-20-15</inkml:trace>
  <inkml:trace contextRef="#ctx0" brushRef="#br0" timeOffset="30426.11">6858 11642 0,'0'0'0,"-21"-21"16,0-1-16,-22 1 0,22 0 0,-21 21 15,-22 0-15,22 21 0,-22 0 16,22 1-16,-21-1 0,-1 21 0,-105 127 15,126-84 1,1-21-16,0 20 0,-1-20 0,1 20 16,-21 43-16,41-63 0,1-1 15,0-20-15,21 20 16,-21-20-16,21 41 16,0-63-16,0 1 0,21-22 15,0 0-15,0 0 0,22-22 16,-22 1-16,0-21 0,21 21 15,-20-22-15,62-62 16,-41 62-16,-1-20 0,64-85 16,-43 63-16,-20 0 0,20 1 15,22-1-15,-22 0 0,1 1 0,42-65 16,-64 86-16,0 21 0,1-22 16,-1 22-16,-21 21 0,21-1 15,-20 22-15,-22 22 0,21 41 16,0 1-16,-21-1 15,0 22-15,21-1 0,0 22 0,0-21 16,-21 21-16,22 0 0,-1-22 16,0 22-16,0-21 0,-21-1 0,21-20 15,22 84-15,-1-84 16,-21-1-16,21 43 0,-20-43 16,-1-20-16,21-22 0,-21 21 15,22 1-15,20-1 16,-42-21-16,22 0 0,-1 0 0</inkml:trace>
  <inkml:trace contextRef="#ctx0" brushRef="#br0" timeOffset="31767.28">9694 15748 0,'-84'21'16,"168"-42"-16,-253 42 0,84-21 0,1 21 0,-1 1 15,0-22-15,1 21 0,20-21 0,1 21 16,-1-21-16,1 21 16,20 0-16,1 0 0,42 1 15,21-22-15,21 21 16,22-21-16,21 0 0,-1 21 0,22-21 16,0 0-16,21 0 0,21 0 0,21 0 15,1 0-15,-1 0 0,22-21 16,20 21-16,1-21 0,0 21 15,-1-22-15,234 22 16,-234-21-16,1 21 0,0 0 0,169-21 16,-191 21-16,234-21 15,-297 21-15,-43-21 0,-20 21 16,-1 0-16,-20 0 0,-22-21 16,-42-1-1,-1 22-15,-20 0 0,0-21 16,-85 0-16,84 21 0,-20-21 15,-85 0-15,84 21 0,1 0 16,-64-21-16,63 21 16,-42-22-16,64 22 0,0 0 15,-22 0-15,43 0 0,0 0 16,42 0 0,21 0-16,-20 0 15,20 22-15,21-22 0,-20 21 16,20-21-16,1 21 0,-1 0 15,1 0-15,-1 0 0,1 22 0,-22-22 16,0 21-16,1 1 0,-22-1 0,-21 0 16,0 1-16,-21 20 0,-22-21 15,1 1-15,-21 20 0,-22-20 0,0-1 16,1 21-16,-1-20 0,-233 84 16,213-85-16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5T03:56:02.4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1990 1693 0,'21'-21'16,"-21"0"-1</inkml:trace>
  <inkml:trace contextRef="#ctx0" brushRef="#br0" timeOffset="1284.25">995 1355 0,'0'0'0,"21"0"0,-21-21 0,21-1 16,0 22-16,0-21 0,-21 0 15,22 0-15,-1 0 0,-21 0 0,0-1 16,0 1-16,0 0 16,0 0-16,0 0 0,0-22 15,-21 22-15,-22 0 16,22 21-16,0 0 0,-21 0 15,20 0-15,1 21 0,-21 0 0,0 1 16,20-1-16,-20 21 0,0-21 16,21 22-16,-22-22 0,22 21 0,0 0 15,-21-20-15,42 20 0,0 0 16,0 1-16,0-22 16,0 0-16,0 0 0,21 0 15,0-21-15,0 21 0,0-21 16,22 0-16,-22 0 0,21 0 0,0 0 15,22-42-15,-22 21 16,1 0-16,-1 0 0,0-1 16,1 1-16,20-21 0,-42 21 15,0-22-15,-21 22 16,0 0-16,0 0 0,0 0 16,-21 42 15,21 0-31,0 0 15,0 0-15,0 22 0,0-1 0,0 0 16,0 22-16,0 84 16,21-84-16,1 20 0,-22 22 15,21-21-15,0-1 0,0 22 0,0-21 16,-21 21-16,21 0 0,1-1 16,-1-20-16,0 21 0,0-21 15,-21 84-15,21-84 16,-21 63-16,0-85 0,0 1 15,0-1-15,0-20 0,0 20 16,-21 1-16,0-43 0,0 21 16,-22-42-16,22 21 0,-21-21 15,21 0-15,-64 0 0,43-21 16,-1 0-16,1-21 16,0-1-16,-1-20 0,-20-22 0,21 22 15,-1-22-15,-41-84 16,41 63-16,22 21 0,0-21 0,0 22 15,21-1-15,0 0 0,0-63 16,0 85-16,21-1 16,0 1-16,0 20 0,0-20 0,22-22 15,-22 22-15,21 20 16,-21 1-16,22 0 0,-22-1 0,64-20 16</inkml:trace>
  <inkml:trace contextRef="#ctx0" brushRef="#br0" timeOffset="1704.01">1672 1397 0,'0'-21'16,"0"0"-1,21 0 1,0 21-16,-21-22 15,22 1-15,-1 0 16,0 0-16,0 0 0,-21 0 0,21-1 16,-21 1-16,21-21 15,-21 21-15,0 0 16,-21 21 0,0 21-16,0 0 15,0 0-15,0 21 0,-1 1 16,1-22-16,0 21 0,21 1 15,-21 62-15,21-62 16,0 41-16,0-62 0,0 20 16,0 0-16,21 1 0,-21-22 15,21 0-15,0 0 16,1-21-16,-1 0 0,42 0 16,-42 0-16,22-21 0,-1 0 15,-21 0-15,22-1 0,-1 1 0,0-21 16,1 0-16,20-1 0,22-41 15</inkml:trace>
  <inkml:trace contextRef="#ctx0" brushRef="#br0" timeOffset="2001.36">2455 635 0,'-21'148'31,"21"-105"-15,0 20-16,0 1 0,0-1 0,-21 1 16,21-1-16,0 1 0,0-22 15,0 21-15,0 43 0,0-63 16,0 20-16,0 22 16,0-43-16,0-21 0,0 22 15,0-22-15,0 0 0,0 0 16,0 0-16,21-42 31,-21 0-31,0-21 16,21 20-16,-21-20 0,0 0 15,0-1-15</inkml:trace>
  <inkml:trace contextRef="#ctx0" brushRef="#br0" timeOffset="2262.71">2328 1207 0,'0'21'15,"0"-42"-15,21 42 0,22-21 16,-22 0-16,21 0 0,1 0 16,-1 0-16,0-21 0,22-1 15,-22 22-15,0-21 0,22 21 16,-22-21-16,22 21 15,-43 0-15,0-21 0,0 21 0,0 0 16,-42 0 15,0 0-31</inkml:trace>
  <inkml:trace contextRef="#ctx0" brushRef="#br0" timeOffset="19543.09">3577 804 0,'0'0'0,"0"-21"0,21 21 0,-21-42 15,0 21 1,-21 42 15,21 0-31,-21 21 16,21 1-16,-42 63 0,20-43 16,22-21-16,-21 22 0,0-1 15,0 1-15,-64 84 16,64-84-16,0-1 15,0-21-15,0 1 0,-1 20 0,-20 1 16,42-22-16,0 0 16,0-20-16,0-44 31,0-20-31,0 21 16,0-21-16,21-1 0,-21 1 15</inkml:trace>
  <inkml:trace contextRef="#ctx0" brushRef="#br0" timeOffset="19822.66">3535 720 0,'0'0'0,"0"-21"0,0 42 32,0 21-32,21-21 15,-21 22-15,0 62 16,0-62-16,0 20 0,21 1 15,-21-22-15,0 22 0,0-1 0,0-21 16,0 22-16,0 21 16,0-22-16,0-21 0,0 1 0,0-1 15,0 0-15,0 1 0,0 20 16,-21-42-16,21 1 0,0-1 16,-21-21-1,0 0 1,21-43-16,-22 22 0</inkml:trace>
  <inkml:trace contextRef="#ctx0" brushRef="#br0" timeOffset="20316.18">3090 1418 0,'0'0'0,"-21"21"31,42-21-16,0 0-15,1 0 16,-1 0-16,21 0 0,0 0 16,1 0-16,-1-21 0,0 0 0,1 21 15,20-21-15,1 0 0,-22 0 16,22-1-16,105-62 16,-127 63-16,64-43 15,-64 22-15,-20 21 0,41-64 16,-42 64-16,22-64 15,-43 64-15,21 0 0,-21-22 16,0 22 0,0 0-16,-21 42 31,21 0-31,-22 1 0,22-1 16,0 21-16,-21 43 15,0-22-15,21-20 0,0 20 0,0 1 16,0-22-16,-21 64 15,0-64-15,21 22 0,0-22 0,0 0 16,0 22-16,0-22 0,0-21 16,0 22-16,0-22 0,0 21 15,0-21-15,0 0 0,21-21 16,0-21 0,0 0-16,-21 0 15,21-21-15,1-1 0,-1 1 0,0 0 16</inkml:trace>
  <inkml:trace contextRef="#ctx0" brushRef="#br0" timeOffset="20607.13">4551 720 0,'0'0'0,"0"21"31,0 0-31,0 21 15,-21-20-15,21 20 0,-22 21 16,22-20-16,-21 20 0,21 43 16,-21-42-16,0-22 0,21 21 15,-21-20-15,0 84 16,21-85-16,-22-21 16,22 22-16,0-22 0,0 0 0,0 21 15,0-21-15,0 1 16,22-22-1,-22-22 1,0 1-16,0 0 0,0-21 0,0 21 16</inkml:trace>
  <inkml:trace contextRef="#ctx0" brushRef="#br0" timeOffset="20870.75">4043 1122 0,'0'0'0,"0"21"0,21 0 31,0-21-31,0 0 0,0 0 0,22 0 16,-22 0-16,21 0 0,1 0 16,-1 0-16,0-21 0,1 21 0,-1 0 15,0-21-15,-21 21 0,43 0 16,-43 0-16,0 0 15,0 0 1</inkml:trace>
  <inkml:trace contextRef="#ctx0" brushRef="#br0" timeOffset="21338.37">4699 1312 0,'0'0'0,"-21"0"31,21-21-15,0 0-16,21 21 0,-21-21 15,21 21-15,0 0 0,0-21 16,1 21-16,-1 0 0,0 0 0,0 0 16,0 0-16,22 0 0,-22 21 15,21 21-15,0-21 0,-20 1 16,-1-1-16,0 21 16,-21-21-16,0 64 0,0-43 0,0-21 15,0 64 1,0-64-16,0 22 0,-21-1 15,0-21-15,-1-21 16,22 21-16,0-42 16,0 0-16,0 0 15,0 0-15,0-1 0,0 1 16,0 0-16,0-21 0,0-1 16,0 1-16,0 21 0,43-21 15,-22-1-15,21 1 16,-21 21-16,22 0 15,-22-22-15,21 22 0,-21 0 0,22 0 16</inkml:trace>
  <inkml:trace contextRef="#ctx0" brushRef="#br0" timeOffset="21553.28">5630 1291 0,'0'0'0,"-21"191"31,21-149-31,-21-21 0,21 22 15,0-22-15,-21 0 0,21 21 16,0-21-16,0 1 0,0-1 0,0 0 16,0 0-1,0-42 17,0 0-32,21 0 0,0-22 15,-21 22-15,0-21 0</inkml:trace>
  <inkml:trace contextRef="#ctx0" brushRef="#br0" timeOffset="21904.18">5673 826 0,'-22'0'16,"44"0"-16,-65 0 0,43 21 0,-21 0 0,0 0 15,0 0-15,21 0 16,0 22-16,0-22 0,0 0 0,0 0 15,0 22-15,0-22 0,0 0 16,21 0-16,21-21 16,-21 0-16,1 0 0,20 0 15,-21 0-15,0 0 0,64-63 16,-64 41-16,21-41 16,-42 21-16,0-1 0,0 22 15,0-21-15,-21 21 16,-42-22-16,42 43 0,-1 0 0,-20 0 15,0 0-15,21 0 16,-22 21-16,22 1 0,-21-1 0,21 0 16,-1 0-16,1 21 0,21-20 15,0 62-15,0-63 16,21 1-16,1-1 0,20-21 16</inkml:trace>
  <inkml:trace contextRef="#ctx0" brushRef="#br0" timeOffset="22705.06">6435 720 0,'0'0'0,"0"-21"0,0-1 15,-22 44 17,22-1-32,-21 21 15,21 0-15,-21 1 0,21-1 16,0 22-16,0-1 0,-21 1 0,21-1 16,-21 1-16,21-22 0,0 21 0,-21 1 15,-1-1-15,22-20 0,-21 20 16,21 1-16,-21-22 0,21 0 15,0 1-15,0-1 0,0 0 16,-21-20-16,21-1 0,0 0 0,0 0 16,-21-21 15,21-21-31,0 0 0,0-22 16,0 22-16,0 0 0,0-21 15,0-1-15,0-20 16,0 21-16,0-22 15,0 22-15,21 21 0,21-22 16,-21 22-16,1 0 0,41 21 16,-42 0-16,22 0 0,41 0 15,-41 0-15,20 42 16,-21-21-16,-20 22 0,41 20 16,-42-20-16,-21-22 15,0 63-15,0-41 0,0-1 16,-42-21-16,21 22 0,-22-22 0,-20 21 15,21-21-15,-22 0 0,22 1 16,-64-1-16,64 0 0,-1-21 16,-41 0-16,41 0 15,22 0-15,-21 0 0,21-21 16,-1 21-16,1-21 0,21-22 16,0 22-16,0-21 15,0 21-15,0-1 0,0 1 0,21 21 16,1-21-16,41-21 15,-21 21-15</inkml:trace>
  <inkml:trace contextRef="#ctx0" brushRef="#br0" timeOffset="23466.97">6964 1355 0,'0'0'15,"21"0"-15,-21 21 16,0 0-1,-21 0-15,21 22 16,-21-22-16,21 0 0,0 21 16,-22 1-16,22-22 0,-21 21 0,21 0 15,-21 22-15,21-43 16,0 21-16,0-20 0,0-1 0,21 0 16,22 0-1,-22-21-15,42 0 16,-42 0-16,22-21 0,-22 0 0,21 0 15,-21-22-15,43 1 16,-43 0-16,21-1 0,1-41 16,-43 41-16,42-84 15,-42 85-15,0 21 0,0 0 16,0-22-16,0 22 16,0 42-1,0 0-15,-21 1 16,0 41-16,21-21 0,0 1 15,-21-22-15,21 21 0,0 1 16,-22 20-16,22-21 0,0-20 16,0 20-16,0-21 0,0 0 15,22 0-15,-1 1 0,0-22 16,21 0-16,-21 0 16,43-22-16,-43 1 0,127-85 31,-105 85-31,20-85 15,-42 64-15,64-127 16,-64 105-16,0 1 0,0-22 16,-21 22-16,0-1 0,0-63 15,0 64-15,0 41 0,0-20 16,0 21-16,0 0 16,-21 21-16,0 21 15,21 21-15,0 1 0,-42 126 16,21-106-16,21 1 15,0-1-15,0 1 0,0-1 16,0 43-16,-22-63 0,22 20 16,0-21-16,0 22 0,0-22 15,0 22-15,0-22 0,0-21 16,0 0-16,0 1 0,0-1 16,0 0-16,0 0 0,22-21 15,-1 0 1,0 0-16,0 0 0,0-21 15,0 0-15,43-43 0</inkml:trace>
  <inkml:trace contextRef="#ctx0" brushRef="#br0" timeOffset="23905.02">8255 1439 0,'0'22'0,"-21"-1"16,21 0-16,0 0 15,21-21 1,0 0-16,0 0 16,0 0-16,22-21 0,-22 21 15,0-21-15,21 0 0,-20 21 0,20-22 16,-21 1-16,21 0 0,-20 0 16,20 21-16,-21-21 0,0 0 15,-21-1-15,0 1 16,-21 21-1,0 0-15,0 0 0,-22 0 16,22 0-16,-21 21 0,-22 1 16,43-1-16,-21 21 0,0 0 15,20-20-15,1 20 0,0-21 16,21 21-16,-21-20 0,21 41 16,0-42-16,0 0 0,0 22 15,21-22-15,43 21 16,-43-42-16,21 0 15,-21 0-15,0 0 0,1 0 16,20 0-16,0 0 0,-21 0 16,22-21-16,-1 0 15,22-43-15,-43 43 16,0-21-16,0 21 0,0-22 16</inkml:trace>
  <inkml:trace contextRef="#ctx0" brushRef="#br0" timeOffset="24238.83">7789 1037 0,'-42'0'0,"84"0"0,-105 0 16,20 0-16,22 21 0,42-21 15,1 0 1,20 0-16,0-21 0,1 0 16,20 21-16,1-21 0,20 21 15,-20-21-15,20 21 0,-20-21 0,21-1 16,-22 22-16,64-21 16,-63 21-16,20 0 15,-41-21-15,-22 21 0,21 0 16,-21 0 31</inkml:trace>
  <inkml:trace contextRef="#ctx0" brushRef="#br0" timeOffset="24817.39">9567 931 0,'0'0'0,"0"-21"0,21 0 0,-21 0 16,22 0-16,-22 0 0,-22 21 31,1 21-31,0-21 0,21 42 16,-21-21-16,0 22 15,0-22-15,-22 85 16,43-64-16,-21 21 0,0-20 0,0-1 15,21 22-15,-21 63 16,21-85-16,0 0 0,0 22 16,0-22-16,0 0 15,21-20-15,-21-1 0,21 0 0,0-21 16,0 0-16,0 21 16,1-21-16,-1 0 0,0 0 0,0-21 15,0 0-15,22-22 16</inkml:trace>
  <inkml:trace contextRef="#ctx0" brushRef="#br0" timeOffset="25147.96">10118 826 0,'0'0'16,"21"0"-16,0 0 0,21 0 15,1 0-15,-1 0 16,0 0-16,-21 21 0,43 21 16,-22-21-16,1 64 15,-22-43-15,0 1 0,-21-1 0,0 0 16,21 1-16,-21 105 16,0-106-16,-21 0 0,0 43 15,0-43-15,-22-20 16,1 41-16,21-42 15,-22 0-15,22 1 0,0-1 0,0 0 16,0-21-16,21 21 0,-21-21 16,21-21-1,0 0-15,21 0 0,0-1 16,0 1-16,21 0 0</inkml:trace>
  <inkml:trace contextRef="#ctx0" brushRef="#br0" timeOffset="25566.86">11197 1334 0,'0'0'15,"-21"0"-15,0 0 0,0 0 16,42-22 15,0 22-31,21 0 0,1 0 16,20-21-16,-21 21 0,43 0 0,-21 0 16,-1 0-16,22-21 0,-1 21 15,1 0-15,106 0 16,-107 0-16,1 0 0,0-21 15,-22 21-15,22 0 0,21-21 16,-64 21-16,0 0 0,22 0 16,-43 0-16,0-21 0,0 21 15,-21-22 17,0 1-17,0 0 1</inkml:trace>
  <inkml:trace contextRef="#ctx0" brushRef="#br0" timeOffset="26033.98">12446 762 0,'0'0'0,"-21"0"15,0 0-15,-1 0 16,22 21 0,-21-21-16,21 21 0,0 1 15,0-1-15,43 42 16,-22-42-16,0 22 0,21-22 16,-21 0-16,22 0 0,20 22 15,-42-22-15,22 0 16,-1-21-16,0 21 0,-20-21 0,62 21 15,-63-21-15,1 0 16,41 0-16,-42 0 16,0 0-16,-21-21 15,-21 21 17,0 0-32,0 0 0,0 0 15,0 21-15,-1-21 0,1 43 0,-21-22 16,21 0-16,-22 21 0,1 1 15,0-22-15,-64 63 16,42-41-16,1-1 0,21 0 0,-85 22 16,84-22-16,1-21 15,0 1-15,-1 20 0,1-21 0,0 0 16,20 0-16,1-21 0,0 22 16</inkml:trace>
  <inkml:trace contextRef="#ctx0" brushRef="#br0" timeOffset="32651.62">2117 2434 0,'0'0'0,"-22"-21"0,1 21 16,21-21-16,-21 21 0,-21-21 15,42 0-15,-43 21 16,43-22-16,-21 1 0,0 21 16,21-21-16,-21 21 15,0-21-15,0 21 31,21-21-31,21 42 79,0-21-79,0 0 0,0 0 15,0 0-15,1 0 16,20 0-16,0 0 0,-21 0 0,43 0 15,-22 21-15,1-21 0,20 0 16,1 0-16,-1 0 0,85 0 16,-84 0-16,20 0 0,-20 0 15,21 0-15,-22 0 0,85 0 16,-63 0-16,21 21 0,0-21 16,-1 0-16,1 21 0,106-21 15,-106 0-15,0 0 0,21 22 16,105-22-16,149 0 15,-254 0-15,0 21 16,0-21-16,0 0 0,276 21 16,-276-21-16,0 0 15,21 0-15,-21 21 16,444-21-16,-444 0 16,21 0-16,-21 0 0,0 0 15,276 0 1,-276 0-16,0 0 0,-22 0 0,1 0 15,0 0-15,212-21 16,-234 21-16,1 0 16,0 0-16,-1 0 0,1 0 0,-22 0 15,1 0-15,-1 0 0,43 0 16,-63 0-16,-1-21 0,0 21 16,-21 0-16,1 0 15,-1 0-15,0 0 16,0 0-16,-21-21 0,21 21 31</inkml:trace>
  <inkml:trace contextRef="#ctx0" brushRef="#br0" timeOffset="34154.12">2498 3662 0,'0'0'0,"-22"0"0,22 21 15,0 0-15,-21-21 0,21 21 16,0 1-16,0-1 15,0 0-15,0 0 16,21-21 0,1 0-16,-1 0 15,0 0-15,0 0 0,0-21 16,22 0-16,62-43 16,-62 22-16,-22 21 0,0 0 15,0-1-15,43-62 16,-64 63-16,0-22 15,21 22-15,-21 0 0,0-21 16,0 20-16,-21 22 31,21 22-31,-21-1 16,21 21-16,-22-21 0,22 22 16,0-1-16,0 0 0,0 1 15,0 105-15,0-106 16,-21 22-16,21-1 15,0 1-15,0 105 0,0-106 16,0-20-16,0 41 16,0-41-16,0 20 15,0-42-15,-21 1 0,21-1 0,-21 0 16,0-21-16,-64 21 16,43-21-16,21 0 0,-64 0 15,43-21-15,-43 0 16,43 0-16,-1-1 0,1 1 15,21 0-15,0 0 0,-43-21 16,64 20-16,0 1 16,0 0-16,0 0 15,21 0-15,0 0 0,1-1 16,-1 1-16,21 0 0,-21 0 16</inkml:trace>
  <inkml:trace contextRef="#ctx0" brushRef="#br0" timeOffset="34434.78">3090 3641 0,'0'0'0,"21"-21"0,1 21 15,-22-22-15,0 1 0,21 21 16,-21 21 15,0 1-31,0 20 16,0-21-16,0 21 0,0 1 0,0-22 15,0 21-15,0 22 0,0-22 16,0 0-16,-21 22 0,21-22 16,-22 43-16,22-43 0,0 1 15,0-1-15,0-21 0,0 0 16,0 0-16,0 1 0,0-1 0,0-42 31,22-1-15</inkml:trace>
  <inkml:trace contextRef="#ctx0" brushRef="#br0" timeOffset="34664.92">3006 3958 0,'0'0'0,"21"0"46,0 0-46,0 0 16,0 0-16,0-21 16,1 21-16,20 0 0,-21 0 0,0-21 15,22 21-15,-1 0 0,-21 0 16,21 0-16,1-21 0,-22 21 0,21-21 16,1 21-16</inkml:trace>
  <inkml:trace contextRef="#ctx0" brushRef="#br0" timeOffset="34972.08">4360 3831 0,'0'0'0,"0"-21"15,0 42 32,0 0-47,0 1 0,0-1 16,-21 0-16,21 21 0,0-21 15,0 22-15,-21-1 0,21-21 0,0 22 16,0-1-16,0-21 0,0 21 16,-21-20-16,21 20 0,0-21 15,0 21 1,0-20-16,21-44 31,0 1-31</inkml:trace>
  <inkml:trace contextRef="#ctx0" brushRef="#br0" timeOffset="35430.82">5101 3810 0,'0'-21'15,"-42"21"17,21 21-32,-1 0 0,1-21 15,-42 43-15,42-43 0,-1 21 16,1 0-16,0-21 16,0 21-16,21 0 0,0 0 15,0 1-15,21-1 31,0-21-31,0 0 0,1 0 16,20 0-16,-21 0 0,43 0 16,-43 0-16,21 21 0,0 0 15,-20-21-15,20 42 16,-21-42-16,-21 22 0,0-1 0,0 21 16,0-21-16,0 0 15,-21-21-15,0 22 0,0-1 0,-43 21 16,22-21-16,-22 0 15,22-21-15,0 0 16,-22 22-16,43-22 0,-64 0 16,64 0-1,0 0-15,0 0 0,21-22 16,-21-20-16,21 21 16,0-21-16,0-1 15,0 22-15</inkml:trace>
  <inkml:trace contextRef="#ctx0" brushRef="#br0" timeOffset="35858.9">4424 3429 0,'-21'0'0,"42"0"0,-64 21 16,22 0-16,0 1 0,21-1 16,-21-21-16,21 21 0,-21 0 15,21 0-15,0 0 0,0 1 16,0-1 0,21-21-16,0 0 0,0 0 0,0 0 15,1 0-15,20 0 16,-21 0-16,0-21 0,0 21 0,1-22 15,41-20 1,-63 21-16,0 0 0,0 0 16,0-1-16,0 1 0,-21 0 15,0 21-15,-22-21 16,22 21-16,0 0 16,0 0-16,0 21 0,-22 0 15,43 0-15,-21-21 0,21 22 16,0-1-16,0 0 0,0 0 15,0 0-15,0 0 16</inkml:trace>
  <inkml:trace contextRef="#ctx0" brushRef="#br0" timeOffset="38030.81">6202 3641 0,'21'-43'16,"-21"22"-16,0 0 15,0 0 1,0 42-1,0 0-15,0 0 16,0 1-16,0 20 0,0-21 16,0 21-16,0 22 15,0-22-15,0 1 0,0-1 0,0 43 16,0-43-16,0 21 16,0-20-16,0-22 0,0 21 15,0-21-15,21 22 16,0-43-16,0 0 15,1 0-15,-1 0 16,21-43-16,-21 22 16,-21 0-16,21 0 0,1-21 0,20 20 15,0-62-15,-21 41 16,22-20-16,-22 21 16,0-1-16,21-41 0,-20 62 15,-22-20-15,0 21 0,0 0 16,21 0-16,-21-22 0,0 64 31,0 1-15,0 20-16,0-21 0,-21 21 15,21-20-15,0 20 0,0 0 0,0 1 16,-22-1-16,22-21 0,0 64 16,0-43-16,0 0 0,0-20 15,0 20-15,0-21 0,22 0 0,20 0 16,-21 1-16,21-22 15,1 0-15,-22 0 0,42-22 16,-20 1-16,41-21 16,-62 0-16,20 20 15,43-41-15,-64 21 0,21-1 16,22-20-16,-43 20 16,0 22-16,0-21 0,0 21 0,-21 0 15,0-1-15,0-20 16,-21 63-1,21 0-15,-21 1 16,0-1-16,21 21 0,-21-21 16,21 22-16,0-22 0,0 21 15,0-21-15,0 22 0,0 20 16,0-42-16,0 22 0,0-22 16,21 0-16,0 0 0,0 43 15,-21-43 1,0 0-1,-21-21 1,0-21-16,0 21 16,21-21-16,-22-1 0,1 1 0,0 21 15,0-21-15,0 0 16,21 0-16,-43-22 0,22 22 16,21 42 15,0 1-31,0-1 15,21-21-15,1 21 0,-1 0 16,0-21-16,0 21 0,0-21 0,22 21 16,-22-21-16,0 0 0,21 0 0,1 0 15,-1 0-15,0 0 0,1-21 16,20 0-16,-21 21 0,22-21 0,21-21 16,-1-1-1,-41 1-15,-1 21 0,43-64 16,-64 64-16,0-43 15,-21 43-15,0 0 16,0-21-16,0 21 0,0-1 16,-21 22-16,0-21 15,-22 21-15,22 0 0,0 21 16,-43 22-16,43-1 16,0-21-16,0 22 0,0-22 15,21 85-15,0-85 16,0 21-16,0-21 0,0 0 15,21 1-15,21 20 16,-21-21-16,22-21 0,-22 0 16,21 21-16,-21-21 0,22 0 0,-1 0 15,0 0-15,-20 0 0,83-42 16,-62 21-16,-22 0 16</inkml:trace>
  <inkml:trace contextRef="#ctx0" brushRef="#br0" timeOffset="38588.75">8996 3641 0,'0'-21'15,"0"42"-15,0-64 0,-21 43 16,-1 0-16,1 0 0,0 0 16,0 0-16,0 22 0,-22-22 15,22 21-15,-21 21 0,21-21 0,-22 0 16,22 22-16,-21-22 0,21 21 15,-22-21-15,22 22 0,0 20 16,21-20-16,-21-1 0,21-21 16,0 21-16,0-20 0,0 20 15,0-21-15,63 0 16,-41 0-16,-1-21 0,0 0 16,21 0-16,-21 0 0,22 0 0,-22-21 15,21 0-15,43-42 16,-64 20-16,21 22 0,1-64 15,-22 43-15,0 0 16,21-64-16,-20 42 16,20-63-16,-42 64 0,21-1 15,0-41-15,-21 41 16,0-42-16,0 85 16,0 0-16,0 42 15,0 0-15,-21 0 16,0 22-16,0 63 15,0-43-15,-1-21 0,22 22 16,0-1-16,-21 107 16,21-128-16,0 0 0,0 43 15,0-43-15,43 43 16,-22-64-16,-21 0 0,21 1 16,0-1-16,0-21 0,22 0 15,-22 0-15,21 0 0,22-21 16,-43-1-16,63-20 15,-41 21-15,-1-21 0</inkml:trace>
  <inkml:trace contextRef="#ctx0" brushRef="#br0" timeOffset="38874.8">10372 3344 0,'0'0'0,"21"-42"0,0 0 0,0-1 15,-21 22-15,21 0 0,-21 0 16,0 42-1,0 0 1,0 0-16,-21 22 0,0 63 16,21-64-16,-21 21 0,21 1 15,0-22-15,0 22 0,-21 20 16,-1-41-16,22-1 0,-21 43 16,21-64-16,0 42 15,0-41-15,0 20 0,0-21 0,0 0 16,0-42 31,0 0-47,0 0 0,0 0 15,0-1-15</inkml:trace>
  <inkml:trace contextRef="#ctx0" brushRef="#br0" timeOffset="39379.11">10118 3768 0,'0'0'0,"-22"0"0,22-21 0,-21 21 16,42 0-1,1 0 1,20 0-16,-21 0 0,21 0 16,1 0-16,-1-22 0,0 22 15,22-21-15,126-21 16,-147 42-16,20-21 16,-20 21-16,-22 0 0,63-21 15,-62 21-15,-1 0 0,-21 21 31,0 0-31,0 0 0,0 0 0,-21 0 16,-1 1-16,1-1 0,0 42 16,0-42-16,21 22 0,0-1 15,0 0-15,0-20 16,0 20-16,0-21 16,0 0-16,42 0 0,-21 1 0,1-22 15,41 0-15,-21 0 16,-20 0-16,20 0 0,-21 0 15,21-22-15,1 1 0,-22 0 0,21 0 16,-21 0-16,1 0 0,-1-1 16,0-20-16,0 21 0,0-64 15,0 64-15,-21-21 0,0-43 16,0 43-16,0 21 0,-21-22 16,0 22-16,0 0 0,-21 0 15,20 21-15,1 0 0,0 0 16,-21 0-16,21 0 0,-22 0 0,-20 42 15,42-42-15,-22 21 16,22 0-16,0 1 0,-64 20 16,64-42-1</inkml:trace>
  <inkml:trace contextRef="#ctx0" brushRef="#br0" timeOffset="40297.29">12446 3852 0,'21'-42'16,"0"21"0,0 0-16,1 21 0,-22-21 15,21-22-15,0 22 0,0 0 0,-21 0 16,0-22-16,0 22 0,0-21 15,0 21-15,0-43 0,0 43 16,0 0-16,-21 21 0,0-21 16,-22 21-16,22 0 0,-42 21 15,20-21-15,1 21 0,-21 43 16,20-43-16,22 21 0,-21-21 16,21 22-16,-1-22 0,1 21 0,21-21 15,0 0-15,0 43 16,0-43-16,0 0 0,43 0 15,-1-21-15,0 0 16,1 0-16,-22 0 16,63 0-16,-62 0 0,20 0 15,21-42-15,-41 42 16,20-42-16,-21 42 0,0-21 16,-21-1-16,0 1 0,0 0 15,21 0-15,-21 0 16,0 0-16,0 42 31,0 0-15,-21 0-16,21 0 0,0 22 0,0-22 15,-21 21-15,21 0 0,-21 64 16,0-42-16,21-1 0,0 64 16,0-63-16,0 63 15,0-64-15,0 1 0,-21 84 16,21-85-16,-22 149 15,22-148-15,-21-1 16,21-21-16,0 22 0,-84 105 16,62-148-16,1 1 15,-21 20-15,21-21 0,-43-21 16,43 0 0,-21 0-16,-22 0 0,22 0 15,-127-106 1,126 64-16,1 0 0,0-1 15,-1-20-15,1-64 16,21 63-16,21 1 0,0-128 16,0 149-16,42-85 15,-21 63-15,85-84 16,-64 85-16,22 20 0,-1 1 16,1-21-16,148-64 15</inkml:trace>
  <inkml:trace contextRef="#ctx0" brushRef="#br0" timeOffset="40928.82">12827 3747 0,'0'-22'16,"0"1"15,0 0-31,21 21 0,0-21 0,-21 0 16,21 21-16,1-21 0,20-1 15,-21 1-15,21-21 0,-20 0 16,20-22 0,-42 43-16,0 0 0,-21 21 31,0 0-31,-1 0 0,-20 21 16,21 0-16,-21 21 0,20-20 0,-20 41 15,21-21-15,0 22 16,21-43-16,0 21 0,0 1 15,0-22-15,0 0 0,0 21 16,21-42-16,21 22 16,1-22-16,-22 0 15,42 0-15,-20 0 0,-1 0 0,-21 0 16,21-22-16,1 1 16,-1 0-16,43-21 0,-43 21 15,43-85-15,-64 63 16,21-62-16,-21 62 15,1-20-15,-1-85 16,-21 105-16,21-41 16,-21 41-16,0 22 0,0-21 15,0 21-15,-21 42 16,0 0 0,-1 21-16,22 1 0,-21-1 0,0 0 15,21 22-15,-21-1 0,0 1 16,21-22-16,-21 127 15,-1-126-15,22-1 16,0 22-16,0-43 0,0 42 16,22-42-16,-1-21 15,0 0-15,0 0 16,21 0-16,-20 0 0,-1 0 16,0-21-16,0 0 0,-21 0 15,21-21-15</inkml:trace>
  <inkml:trace contextRef="#ctx0" brushRef="#br0" timeOffset="41113.65">13356 3366 0,'0'0'0,"21"0"31,0 0-31,1 0 0,-1 0 0,21 0 16,0 0-16,-20 0 0,62-22 15,-41 22-15,-1 0 0,64-21 16,-43 0-16,-20 0 16,20 21-16</inkml:trace>
  <inkml:trace contextRef="#ctx0" brushRef="#br0" timeOffset="41502.26">15642 2963 0,'0'0'0,"0"-21"31,-21 42-15,0 1-16,0-1 15,21 21-15,-22 0 0,1 1 0,21 20 16,-21-20-16,0 20 0,21-21 16,-42 128-16,20-128 15,22 0-15,0 1 0,-21-1 0,0 43 16,21-64-1,0 0-15,0 0 0,0 0 16,-21-21 0,0 0-1</inkml:trace>
  <inkml:trace contextRef="#ctx0" brushRef="#br0" timeOffset="42215.71">14944 3493 0,'-22'0'0,"44"0"0,-65 0 16,43-22-16,21 22 31,22 0-31,-22 0 0,21 0 16,22 0-16,-22 0 0,22 0 16,-1 0-16,22 0 0,-22-21 15,1 0-15,-1 21 0,22-21 0,-22 0 16,43 0-16,-42-1 15,-22-20-15,106-43 16,-105 64-16,-22 0 0,0-21 16,0 21-16,0-1 0,-21-62 15,0 41 1,0 22-16,-21 21 16,0 0-16,21 21 15,-21 1-15,0-1 0,21 0 16,-22 21-16,1 1 0,0-1 0,21 21 15,-21-20-15,0 20 16,0 43-16,-1-64 0,1 22 16,0-22-16,21 1 0,-21-1 15,0 21-15,21-20 0,0-22 16,0 21-16,-21-21 0,21 1 16,0-1-16,-22 0 15,22-42 16,0 0-31,0-1 16,0 1-16,22 0 0,-1 0 16,0 0-16,0-22 0,0 22 15,0-21-15,1 0 0,105-64 16,-85 63-16,0 22 16,1 0-16,20 0 0,-21 0 0,22 21 15,-22 0-15,-21 0 16,1 21-16,-1 0 0,0 0 0,-21 22 15,0-22-15,0 21 0,0-21 0,0 22 16,0-1-16,0-21 0,-21 21 16,21-20-16,-21-1 0,-1 0 0,1 21 15,0-21-15,21 1 16,-21-1-16,0-21 0,42 0 47,0-21-32,0-1-15,0 1 0,22 0 16</inkml:trace>
  <inkml:trace contextRef="#ctx0" brushRef="#br0" timeOffset="42606.55">16764 3683 0,'0'21'15,"21"-21"1,0 0-16,0 0 15,1 0-15,-1 0 16,0 0-16,0 0 0,64-21 16,-64 0-16,21 21 15,-21-21-15,1 0 0,-1-1 16,0 1-16,-21 0 0,21 0 16,-21-21-16,0 20 15,0 1-15,-21-21 0,0 42 16,0 0-16,-1 0 0,-20 21 15,21 0-15,-43 22 16,22-1-16,0 0 0,21 1 16,-1-22-16,-20 21 0,21 0 0,21 22 15,-21-43-15,21 0 0,0 0 16,0 1-16,21-1 0,0 21 16,21-42-16,-20 21 0,41-21 15,-21 0-15,1 0 16,-1 0-16,0 0 0,1 0 0,-1-21 15,0 21-15,22-21 0,-22 0 0,1 0 16,20-1-16,-21 1 0,1 0 16</inkml:trace>
  <inkml:trace contextRef="#ctx0" brushRef="#br0" timeOffset="43694.79">0 6075 0,'0'-21'0,"0"42"0,0-63 16,0 20-16,0 1 0,0-21 15,0 21-15,0 0 0,0-22 16,0 22-16,0-21 0,0-22 16,0 22-16,0 21 0,0-22 15,0 22-15,0 0 0,0-21 16,0 21-16,0-1 0,0 44 31,0-1-31,0 21 16,0-21-16,0 22 0,0-22 0,0 21 15,0 64-15,0-64 0,0 1 16,0-1-16,0 0 0,0 1 16,0 62-16,0-62 15,0-22-15,0 0 0,0 21 16,0 1-1,0-64 17,0-1-32,0 1 0,0 0 0,0 0 15,0 0-15,0-22 16,0 22-16,0-21 0,0 21 0,0-22 16,0 1-16,0-64 15,0 64-15,0 21 16,0-22-16,0 22 0,0 0 15,21 21 32,0 0-31,-21 21 0,21-21-16,1 0 15,-1 0 1,0 0-16,21 0 0</inkml:trace>
  <inkml:trace contextRef="#ctx0" brushRef="#br0" timeOffset="45646.23">931 5969 0,'43'0'15,"-22"-21"1,-21 0-16,21 0 0,-21-1 15,21 1-15,-21 0 0,0 0 16,0 0-16,0 0 0,0-1 16,0-20-16,0 21 0,-21 0 15,0-22-15,0 22 16,-1 0-16,1 21 0,-21 0 0,21 0 16,-43 0-16,22 21 15,-22 22-15,22-1 16,21-21-16,-21 21 0,20 1 15,-20-1-15,21 0 0,0 1 0,21 20 16,0-20-16,0-22 16,0 21-16,0 0 0,0-20 0,21 20 15,-21-21-15,21 0 0,43 0 16,-43-21-16,0 0 0,0 0 16,21 0-16,-20 0 0,41 0 15,-42 0-15,0-21 0,43-21 16,-43 21-16,21 0 0,-20-1 15,-1-20-15,42-43 16,-42 43-16,-21 0 16,0 21-16,0-22 0,0 1 15,0 0-15,0 20 16,0-20-16,0 63 31,0 0-31,0 1 0,-21-1 0,21 63 16,-21-41-1,21-1-15,0 22 0,0-43 16,0 21-16,0-21 16,0 22-16,0-22 0,21 0 15,0-21-15,1 21 0,-1 0 16,21-21-16,-21 0 0,0 0 16,1 0-16,20 0 0,43-21 15,-43 0-15,0 0 16,-21 0-16,22-1 0,20-20 15,-42 21-15,22-21 0,-1-22 16,-21 1-16,-21 20 16,21 1-16,-21-22 0,22 22 0,-22-21 15,0 20-15,0 1 0,0 0 0,0-43 16,0 64-16,0 0 16,0-1-16,0 1 15,0 42 1,0 1-1,-22 20-15,22 0 0,-21 1 0,21-1 16,0 0-16,0 22 16,0-22-16,-21 22 0,21 84 15,0-106-15,0 22 16,0-22-16,0 0 0,42 1 16,-20-22-16,20 0 15,-21-21-15,0 21 0,43-21 16,-43 0-16,21 0 15,1-21-15,-22 0 0,0 21 0,0-21 16,0-1-16,43-62 16,-43 41-1,0 1-15,0 0 0,0-1 0,43-147 16,-43 126-16,-21 22 16,0-21-16,21 20 0,-21-20 15,21-22-15,-21 64 16,0-43-16,0 43 15,-21 21-15,0 21 16,0 43 0,0-43-16,21 21 0,0 1 0,-21-1 15,-1 22-15,1 63 16,21-85-16,-21 21 0,21 1 0,0 42 16,0-64-16,0 22 15,0-22-15,0 21 16,0-41-16,42-1 15,-20-21-15,20 0 16,-21 0-16,21 0 16,-20-21-16,20 21 0,-21-22 0,106-41 15,-85 42 1,22-43-16,-22 22 16,22-64-16,-43 64 15,-21-22-15,0 43 16,0 0-16,0 0 15,-21 21-15,0 0 16,21 21-16,-22 0 0,1-21 0,21 21 16,0 0-16,0 22 15,0-22-15,0 0 0,0 0 16,21 0-16,1 1 0,-1 20 16,0-21-16,-21 0 0,21 0 0,-21 1 15,21-1-15,-21 0 16,0 0-16,0 0 0,21 0 15,-21 1-15,0-1 0,0 0 16,22-21-16,-1 0 31,0 0-31,0 0 16,0-21-16,0 0 0,1 21 0,-1-22 16,21 1-16,-21 0 0,0-21 15,64-43-15,-43 43 16,-20-1-16,20 1 0,-21 0 15,43-43-15,-43 64 16,-21 0-16,21 21 0,-21 21 16,0 0-1,0 0-15,0 0 0,-21 22 0,21-22 16,-21 21-16,-1 22 16,22-22-16,0-21 0,0 64 15,0-64-15,0 21 16,0-20-16,22-22 15,-1 21-15,0-21 0,0 0 16,0 0-16,0 0 0,1-21 16,-1 21-16,0-22 0,21-20 15,-21 21-15,-21 0 16,22 0-16</inkml:trace>
  <inkml:trace contextRef="#ctx0" brushRef="#br0" timeOffset="45855.44">3429 5292 0,'0'0'16,"-21"0"-16,0 0 0,-1 0 0,22 21 16,-21-21-16,21 21 15,0 0 1</inkml:trace>
  <inkml:trace contextRef="#ctx0" brushRef="#br0" timeOffset="46096.33">1841 5736 0,'0'0'0,"22"0"31,-1 0-31,0 0 0,21 0 16,-21-21-16,128-21 15,-86 21-15,1-1 0,20 22 16,-20-21-16,147-21 15,-147 21-15,-1 21 0,1 0 16</inkml:trace>
  <inkml:trace contextRef="#ctx0" brushRef="#br0" timeOffset="46863.38">4233 5440 0,'0'0'0,"-21"-21"0,21 0 0,0-1 0,0-20 15,0 21-15,0 0 16,0 0-16,-21 21 16,21 21-16,0 0 15,0 0-15,0 0 0,0 22 16,0-22-16,0 85 0,0-64 15,0 0-15,0 22 0,0-22 16,0 22-16,0-22 0,0 0 16,0 1-16,0-1 0,0 0 15,0-21-15,0 64 16,0-64-16,0 0 0,0 1 16,0-44 15,0 1-31,0 0 15,0 0-15,0 0 0,0 0 0,0-1 16,0-20-16,0 21 0,21-64 16,0 43-16,0 0 15,22-43-15,-1 43 0,0 20 0,22-20 16,-22 21 0,1 0-16,41 21 0,-41 0 15,62 63-15,-62-42 16,20 64-16,-42-64 15,1 22-15,-1 62 16,-21-62-16,0-22 0,-21 21 16,-22-21-16,-63 64 15,64-64-15,-21 0 0,20-21 16,1 22-16,0-1 0,-43-21 16,64 21-16,-22-21 0,22 0 0,0 0 15,0 0 1,21-21-16,0 0 0,0-1 15,21 22-15,0-21 0,22 0 16,-22 0-16,21 0 0,43-22 16</inkml:trace>
  <inkml:trace contextRef="#ctx0" brushRef="#br0" timeOffset="47844.69">5228 5630 0,'0'0'0,"0"22"0,0-1 15,0 0-15,0 0 16,0 21-16,0-20 0,0 20 0,0-21 16,0 21-16,-21 22 15,21-43-15,0 43 16,0-43-16,0 0 0,0 42 16,0-41-1,21-22-15,0 0 0,0 0 16,1 0-16,-1 0 0,0 0 0,42-22 15,-41 1-15,83-42 16,-83 42-16,20-1 16,-21 1-16,0-21 0,22 21 15,-22-22-15,0 22 0,0-21 0,0 0 16,0-1-16,-21 22 0,22 0 16,-22 0-16,0 42 15,0 0 1,0 0-16,0 22 0,0-22 15,-22 42 1,22-20-16,0-22 0,0 42 0,0-20 16,0-22-16,0 0 0,0 0 15,0 0-15,22 0 16,-22 1-16,21-1 0,0-21 0,42 0 16,-41 0-16,41 0 15,-21 0-15,-20-21 0,41-1 16,-21 1-16,-20 0 0,20 0 15,-21-21-15,21 20 0,22-105 16,-43 85-16,0-21 16,0-1-16,1 22 0,41-128 15,-63 128-15,0 0 16,0-43-16,0 64 16,0-21-16,0 63 31,0 0-31,-21 0 0,21 0 15,0 22-15,-21-1 0,21 0 0,-21 1 16,-1 20-16,22-21 0,0 22 16,0-22-16,0 1 0,0-1 15,0 0-15,0 1 0,0-1 0,0-21 16,0 21-16,22-20 0,-1-1 16,0 0-16,0 0 0,0-21 0,0 21 15,1-21-15,-1 0 0,42 0 16,-42 0-16,1 0 0,41-21 15,-21 21-15,64-63 16,-85 41-16,22 1 16,-22-21-16,21 21 0,22-106 15,-64 106-15,0-22 16,21-20-16,-21 42 0,0-1 16,-21 22-1,0 0-15,-1 0 0,1 22 16,0-1-16,0 42 0,0-42 15,21 22-15,-21 41 0,21-62 16,0 20-16,0-21 16,0 0-16,0 0 0,42 43 15,-21-43-15,0-21 0,0 0 16,1 21-16,-1-21 0,21 0 16,-21 0-16,0 0 0,1 0 0,-1 0 15,0-21-15,21 0 0,-21 21 16,-21-21-16,22 0 0,-1-1 0,0 1 15,0-21-15,-21 21 0,0-22 16,0 1-16</inkml:trace>
  <inkml:trace contextRef="#ctx0" brushRef="#br0" timeOffset="48079.51">6032 5609 0,'0'0'0,"-21"0"0,42 0 31,1 0-31,-1 0 16,21 0-16,-21 0 0,22-21 16,-1 21-16,-21-21 0,21 0 0,1 21 15,20-21-15,-20 21 0,-1-22 0,0 22 16,1-21-16,-22 21 0,42-21 15</inkml:trace>
  <inkml:trace contextRef="#ctx0" brushRef="#br0" timeOffset="48761.89">8509 5376 0,'0'0'15,"42"-105"1,-42 83-16,21 1 0,1 0 0,-1 0 16,0 0-16,0 21 15,43-21 1,-43 21-16,0 21 0,0 0 0,0 0 15,64 64 1,-43-43-16,-21 0 0,22 43 16,-22-43-16,21 64 15,-21-42-15,-21-22 0,0 64 16,0-64-16,0-21 0,0 43 16,0-43-16,0 0 0,0 22 15,-21-43-15,21-22 31,0 1-31,0 0 16,0 0-16,0 0 0,0-22 0,0 1 16,21 0-16,1-1 0,-1 1 15,0-21-15,0 20 0,0-20 0,43-85 16,-22 84 0,-21 22-16,0-1 0,1 1 15,41-64-15,-42 85 16,0 0-16,-21 0 0,22 21 15,-22 21 1,21 0-16,-21 0 16,0 0-16,0 22 0,0 20 15,0-42-15,0 22 0,0-22 0</inkml:trace>
  <inkml:trace contextRef="#ctx0" brushRef="#br0" timeOffset="50378.72">9906 5927 0,'0'0'0,"85"21"31,-64-21-31,0 0 0,0 0 16,0-21-16,0 0 0,1 21 16,20-22-16,-21 1 0,0 0 0,0 0 15,1-21-15,-1 20 0,0-20 16,0 0-16,0-22 0,-21 22 15,0 21-15,0-22 0,0 22 16,0 0-16,0 0 0,-21 0 16,-21 0-16,21 21 0,-43 0 15,43 0-15,-21 0 0,-1 21 16,1 0-16,-85 85 16,85-64-16,-1 0 0,-63 85 15,85-84-15,-21 41 16,42-41-16,0-22 0,0 42 15,0-41-15,42 20 16,-21-42-16,1 21 0,41-21 16,-42 0-16,22 0 0,20 0 15,-21 0-15,-20-21 0,20 0 16,0 21-16,1-21 16,62-64-16,-83 64 15,41-64-15,-42 43 16,22-1-16,-1-41 0,-21 41 15,0 1-15,0-21 0,-21 41 16,22-20 0,-22 63-1,0 0-15,-22 1 16,22 20-16,-21-21 0,21 21 0,0 1 16,0-1-16,0 0 0,0 22 15,0-22-15,0-21 0,0 22 16,0-22-16,21 0 0,1 0 15,-1 0-15,0-21 0,21 0 16,-21 0-16,1 0 16,-1 0-16,0 0 0,0-21 0,43-21 15,-43 21-15,21 0 16,22-64-16,-43 43 0,63-107 16,-62 107-16,20-21 15,-21 20-15,0-20 0,-21 20 16,0-20-16,21-43 15,-21 64-15,0-1 0,0 22 0,0 0 16,0 0-16,-21 21 16,21 21-16,-21 0 15,0 0-15,0 1 0,0 62 16,-1-20-16,1-22 0,21 64 16,0-43-16,-21-20 0,21 20 15,0-20-15,0 20 0,0-21 0,0 43 16,0-43-16,21-20 15,-21 20-15,21-21 0,-21 0 0,43 22 16,-22-43-16,-21 21 0,42-21 16,-21 0-16,43 0 15,-43 0-15,43-43 16,-43 43-16,21-21 16,0-42-16,1 42 15,-22-22-15,0 22 0,0-21 0,0-1 16,22-20-16,-22 42 15,0 0-15,0-22 0,-21 64 32,0 22-32,0-22 15,0 0-15,0 21 0,0-20 16,0-1-16,21 21 0,-21 0 16,0 1-16,0-22 0,22 0 15,-22 0-15,0 0 16,21-21-16,-21 22 0,21-22 15,0 0-15,0 0 0,0 0 16,1-22-16,-1 1 16,0 21-16,0-21 0,0 0 0,22 0 15,20-43-15,-42 43 16,43-42-16,-22 20 0,-21 22 16,43-21-16,-43 21 0,21 21 15,-42 21 1,0 0-1,0 0-15,0 0 0,0 0 16,0 1-16,0 41 16,0-42-16,0 0 0,0 1 15,0-1-15,0 21 16,21-21-16,1 0 0,-1-21 16,0 22-16,0-22 0,43 0 15,-43 0-15,21 0 0,0 0 16,1 0-16,-1 0 0,-21-22 0,22 1 15,-1 21-15,0-21 0,22-21 16,-43 21-16,21-22 16,1-20-16,-22 42 0,0-64 15,-21 64-15,21-22 0,-21-20 16,0 42 0,0 0-16,-21 21 0,0 0 15,0 0-15,-22 21 0,22 0 16,0 0-16,0 21 0,21 1 15,-21 20-15,21-20 16,0-1-16,0-21 0,0 0 0,0 22 16,0-22-16,0 0 15,21-21-15,0 21 0,-21 0 0,21-21 16,0 21-16,0-21 0,1 0 0,-1 0 16,0 0-16,0 0 0,0 0 15,0 0-15,22 0 16,-22-21-16,0 21 0,0-21 15,0 0-15,22-21 16,-22 20-16,0 22 0,0-42 16,0 21-16,-21 0 15</inkml:trace>
  <inkml:trace contextRef="#ctx0" brushRef="#br0" timeOffset="51927.65">14605 5800 0,'0'0'0,"-21"0"16,21-21 15,0-1-31,0 1 16,0 0-16,21 0 0,-21 0 0,21 0 15,0-22-15,-21 22 0,43-42 16,-43 20-16,42-63 15,-42 85-15,0-21 0,21 21 16,-21-22-16,0 1 16,-21 42-1,21 21 1,-21 0-16,0 22 0,-1-1 0,1-21 16,21 22-16,0-1 0,-21 0 15,21 64-15,0-64 16,0 1-16,0-1 0,0 0 0,0-20 15,0-1-15,0 21 16,0-21-16,0 0 0,21-21 0,0 22 0,1-22 16,-1 0-16,0 0 0,0 0 15,21 0-15,-20 0 0,20 0 16,-21-22-16,21 22 0,1-21 0,20-21 16,-20 21-16,-22 0 0,21-22 15,-21 22-15,-21-21 0,0 21 0,0-64 16,0 64-16,0-22 15,-21 1-15,0 21 0,-64-85 16,43 85-16,21 21 16,-22-21-16,22 21 0,0 0 15,-42 0-15,41 0 0,1 42 16,0-42 0,21 21-16,0 0 0,0 1 15,64-1-15,-43-21 16,21 0-16,-21 0 0,22 0 15,20 0-15,43 0 16,-64 0-16,22 0 0,-1-21 16,1-1-16,-22 22 0,64-42 15,-64 42-15,1-21 0,20-21 16,-42 20-16,-21 1 16,21 0-16,-21 0 15,-21 42 1,0 0-1,21 22-15,0-22 16,-21 21-16,21-21 0,-21 22 0,0 62 16,21-62-16,0 20 0,0 1 15,0-22-15,-22 191 16,22-170-16,-21 1 16,21 63-16,0-64 15,0 86-15,0-65 16,0-20-16,0 20 0,0-20 0,-21 21 15,21-22-15,0 64 0,-21-63 16,0-1-16,21-21 16,-21 22-16,21-22 0,0 1 0,-43 20 15,43-42-15,-21 43 16,0-43-16,0-21 0,0 0 16,-1 0-16,-20-21 15,21 0-15,0-1 0,0-20 0,-1 21 16,1-43-16,0 22 0,0-64 15,21 43-15,-21-107 16,21 107-16,0-1 16,0 1-16,21-1 0,0 1 0,0 21 15,0-22-15,1 22 0,41-64 16,-21 85 0,-20 0-16,41-43 0,-21 43 15,1 0-15,-1-22 0</inkml:trace>
  <inkml:trace contextRef="#ctx0" brushRef="#br0" timeOffset="52250.73">17272 4847 0,'0'0'16,"0"-21"-16,0 0 0,0 0 0,0 0 15,0-1-15,-21 22 16,21 22-16,-21 20 16,-1 0-16,22 1 0,-21-1 15,0 21-15,21-20 0,-21 63 16,21-43-16,-21 1 0,0 20 16,21-41-16,0-1 15,0 0-15,0 1 0,0-1 16,0-21-16,0 21 0,0-20 15,0-1-15,21-21 32,0-21-32,0-1 15,0 1-15</inkml:trace>
  <inkml:trace contextRef="#ctx0" brushRef="#br0" timeOffset="52996.08">17695 4847 0,'0'-42'0,"0"84"0,21-105 0,-21 42 0,0-1 16,0 44 0,0 20-1,0-21-15,-21 21 0,21 22 0,0-22 16,-21 22-16,0-1 0,0-20 16,21 20-16,0-21 0,0 1 0,-21 84 15,-1-85 1,22 0-16,0-20 0,0 20 0,0 21 15,0-41 1,0-1-16,0-42 31,0-1-31,22 1 16,-1 0-16,0 0 0,21-21 16,-21-1-16,1 22 0,-1-21 15,0 21-15,21-22 0,1 1 16,-22 21-16,0 0 0,-21-1 15,21 22-15,0 22 16,-21-1-16,0 21 16,0-21-16,0 0 0,0 22 15,21 20-15,-21-42 0,22 43 16,-1-43 0,-21 0-16,21 0 0,0 1 0,0-1 15,64 21-15,-64-42 16,43 0-16,-43 0 15,85-21-15,-64 0 16,0 0-16,-21-1 0,22 1 16,-1 0-16,22-42 15,-43 20-15,63-63 16,-84 64-16,22 0 0,-22-22 16,0 43-16,0 0 15,-22 21-15,1 0 16,-21 21-16,21 0 0,-22 22 0,22-22 15,0 0-15,0 21 16,0-21-16,21 22 0,-21-22 0,21 42 16,0-41-16,21 20 15,0-21-15,0 0 0,21 0 16,22 1-16,-43-22 16,64 0-16,-43 0 0,0 0 15,43-22-15,-43 22 16,1-21-16,-1 0 0,0 0 0,-20-21 15,41-1-15,-21 1 0,-20 21 16,-22-22-16,0 1 16,21 21-16,-21-21 0,0-22 15</inkml:trace>
  <inkml:trace contextRef="#ctx0" brushRef="#br0" timeOffset="53263.34">17145 5186 0,'0'0'15,"-42"21"-15,20 0 0,-20-21 0,21 0 16,42 0 0,21 0-16,-20 0 15,20-21-15,21 21 0,-20-21 16,20 0-16,1 21 0,-1-21 15,149-22-15,-149 43 16,-20-21-16,41 21 0,-62 0 16,-1 0-1,-21 21-15,-21-21 0</inkml:trace>
  <inkml:trace contextRef="#ctx0" brushRef="#br0" timeOffset="54344.04">2667 7239 0,'-21'0'31,"21"-21"-16,21 21 1,0-21-16,21 0 0,-20-1 16,20 1-16,-21 0 0,21 0 15,43-21-15,-43 20 0,22-20 16,-22 21-16,-21 0 16,1 0-16,-1-1 0,-21 1 0,0 0 15,0 0-15,-43 21 16,22 0-16,-21 0 0,0 0 15,-1 0-15,-20 0 16,20 21-16,-20-21 0,-43 42 0,43 1 16,20-22-16,1 0 15,0 21-15,20-20 0,-20 62 16,42-41-16,0-1 0,0-21 16,0 21-16,21-20 0,64 62 15,-43-63-15,1 1 16,-1-22-16,0 0 0,85 0 15,-84 0-15,-1 0 16,0-22-16,-21 22 0,1-21 0,20 0 16,-42 0-16,0 0 15,-21 21 1,0 0-16,-22 0 0,1 0 0,0 0 16,-1 21-16,1 0 15,-106 43-15,84-43 16,22 21-16,0 0 0,-1-20 15,1 20-15,0 43 0,20-64 16,22 21-16,0 0 16,0-20-16,0 20 0,22 43 15,-1-64-15,21 0 16,-21 0-16,0 0 0,43-21 16,-22 0-16,22 0 15,-22 0-15,-21-21 0,64-21 16,-43 21-16,1-1 0,20-20 15,-21 0-15,1-1 16,-22 1-16</inkml:trace>
  <inkml:trace contextRef="#ctx0" brushRef="#br0" timeOffset="54605.9">3556 6879 0,'0'-42'15,"0"84"-15,21-105 0,-21 42 0,0-1 16,0 1-16,-21 21 15,0 0-15,0 21 0,-1 22 16,22-22-16,-42 64 16,21-22-16,21-21 0,0 107 15,-21-86-15,0 85 16,21-84-16,0-22 0,-22 106 16,22-105-16,0-1 15,0-21-15,0 0 0,-21 22 16,21-22-16,0 0 0,21-21 31,1-21-31,-1 0 0,21-1 16</inkml:trace>
  <inkml:trace contextRef="#ctx0" brushRef="#br0" timeOffset="56610.85">3789 7557 0,'0'0'0,"0"21"15,0 0 1,21-21 0,0 0-16,0 0 15,0 0-15,1-21 0,-1 21 16,0-21-16,0-1 0,21 1 16,-20 0-16,-1 0 0,0 0 15,0 0-15,0-22 0,0 1 16,-21 21-16,0 0 0,0-1 15,0 1-15,0 0 0,-21 21 0,0 0 16,0 0-16,0 0 0,0 0 16,-1 0-16,1 21 0,-21 0 15,21 22-15,0-22 0,-1 21 0,1-21 16,0 22-16,21-1 0,0 0 16,0 22-16,0-43 0,0 21 15,0-20-15,21-1 0,0 0 0,1 0 16,20 0-1,-21-21-15,0 0 0,0 0 0,22 0 0,-22 0 16,21 0-16,-21-21 16,22 21-16,-1-21 0,22-21 15,-43 20-15,21 1 0,0-42 16,-20 42-16,20-43 16,-42 22-16,21 21 0,-21-64 15,0 64-15,0 0 0,0-22 16,0 22-16,0 42 15,0 0 1,0 1-16,0 20 0,-21-21 0,21 64 16,0-43-16,0-21 0,-21 22 15,21-22-15,0 63 16,0-41-16,0-22 0,0 0 16,0 0-16,0 0 15,21-42 16,-21 0-15,21 21-16,-21-21 0,21 0 0,-21 0 16,43-64-16,-22 43 15,-21-1-15,42-20 16,-21 20-16,0 1 0,22 0 16,-22 21-16,-21-1 0,21 22 15,0 0-15,0 0 0,1 43 16,-1-22-16,0 0 0,0 0 15,-21 22-15,21-22 0,0 42 16,1-20-16,-22-22 0,0 21 16,21-21-16,0 0 0,-21 1 15,21 20-15,0-21 16,0-21-16,-21 21 16,22-21-16,-1 0 15,0-21-15,0 21 16,0-21-16,0-21 0,1 20 15,20-41 1,-21 42-16,-21-22 0,42-20 0,1 21 16,-1-43-16,-21 64 15,0-22-15,22 1 16,-22 42-16,-21 21 16,0 0-1,0 22-15,0-22 0,0 21 0,0-21 16,0 22-16,0-22 0,0 21 0,0 1 15,0-22-15,0 0 0,0 42 16,0-41-16,0-1 0,42 21 16,-21-42-16,1 21 15,-1-21-15,21 21 0,64-21 16,-85 0-16,21 0 16,1 0-16,-1 0 0,0-21 0,64-21 15,-63 21 1,-22 0-16,42-22 0,-42 22 15,1-42-15,-22 20 16,21 22-16,-21-42 0,0 20 16,0 22-16,0-21 0,0 21 15,0-1-15,-21 22 16,-1 0-16,1 0 0,-21 22 16,21 20-16,21-21 0,-21 0 15,21 22-15,-22-22 0,22 63 16,0-62-16,0 20 0,0 0 15,22 1-15,-1-22 0,0-21 16,-21 21-16,21 0 0,21-21 16,-20 0-16,20 0 0,0 0 15,-21 0-15,22 0 16,-1-21-16,0 0 0,-20 0 16,41-1-16,-42 1 0,0-21 15,1 21-15,-1 0 16,-21-1-16,21-41 0,0 21 15,-21 20-15,21-20 0,-21 21 16,0 42 0,0 0-1,0 22-15,-21-22 0,21 0 16,-21 21-16,0 43 16,21-64-16,0 0 0,0 22 15,0-22-15,0 21 16,0-21-16,0-42 47,21 0-47,0 0 0,0 0 15,0-1-15,1 1 0,-1 0 16,0-21-16,21 21 0,-21-22 16,1 22-16,41-42 0,-21 41 15,-20 1-15,-1 0 0,0 21 16,21 0-16,-42 21 15,0 43-15,0-22 16,0 0-16,0 1 16,0-22-16,0 21 15,0-21-15,21 1 0,22 20 16,-22-21-16,0-21 16,0 0-16,0 0 0,22 0 15,-22 0-15,21-42 16,-21 42-16,22-21 0,-22-1 0,0 1 15,0 0-15,0-21 0,43-22 16,-43 22-16,21 0 16,-20-1-16,-1-20 0,0-1 0,0 22 15,21-64-15,-42 43 0,0-43 16,0 63 0,0 1-16,0-21 0,0 41 0,-21 22 15,0 0-15,0 43 16,0-22-16,21 21 15,-21 1-15,-1 62 0,22-41 16,0-1-16,-21 64 16,21-63-16,-21 84 15,21-106-15,0 1 0,0-22 16,0 0-16,0 43 16,21-64-16,22 0 15,-22 0-15,21 0 16,-21 0-16,0-22 0,22-20 15,-22 21-15,21-64 16,-42 43-16,0 0 16</inkml:trace>
  <inkml:trace contextRef="#ctx0" brushRef="#br0" timeOffset="56798.76">7387 7112 0,'21'0'31,"0"0"-31,1 0 16,-1 0-16,21 0 0,22-21 15,-22 21-15,-21 0 0,64-21 16,-43 21-16,43-21 16,-64-1-16,21 22 0,1-21 15,-22 0-15</inkml:trace>
  <inkml:trace contextRef="#ctx0" brushRef="#br0" timeOffset="58785.99">9292 7154 0,'0'0'0,"0"-21"16,21 0-16,0 0 0,-21 0 16,0 42 15,0 0-31,0 21 0,-21-20 0,0-1 16,0 21-16,21 0 15,0 1-15,-21-22 0,0 21 0,-1 1 16,22 20-16,0-42 15,-21 0-15,21 22 0,0-22 16,0 0 0,21-42-1,1 0 1,20 0-16,-21-1 0,0 1 16,22 0-16,-22-21 0,42-22 15,-42 43-15,1-21 0,20-1 16,-21 22-16,0 21 0,0 0 15,-21 21-15,0 22 16,0-22-16,0 0 16,0 21-16,0-20 0,0 83 15,0-83-15,0-1 16,0 21-16,0-21 16,22 0-16,-1 1 0,0-22 15,21 0-15,-21 0 16,43 0-16,-43 0 0,21-22 15,1 1-15,-1 0 0,0 0 16,-20 0-16,62-22 0,-41 1 0,-22 21 16,21-64-1,-21 43-15,0 0 0,-21-22 16,0 43-16,0 0 0,0 0 16,0-1-16,-21 22 15,0 22-15,0-1 0,0 0 16,21 21-16,-21-21 0,-22 43 15,43-22-15,0 1 0,0 20 16,0-21-16,0 1 16,0-22-16,0 0 0,21 21 15,1-20-15,62-1 16,-63-21-16,1 0 16,20 0-16,0 0 0,-21 0 15,85-43-15,-63 22 16,-1 0-16,0 0 0,1 0 15,-22-22-15,21 1 0,0 0 0,-20-1 16,-1 1-16,0-21 0,0 20 0,0-20 16,0 20-16,-21 1 0,0-21 15,0 41-15,0-20 0,0-21 16,0 41-16,0 1 0,-21 21 16,0 0-16,0 0 15,0 21-15,21 22 0,-21-22 0,-22 42 16,22-20-16,21 20 0,0-20 15,-21 20-15,21-21 0,-21 64 16,21-63-16,0-1 0,0 43 16,0-64-16,0 42 15,0-42-15,0 1 0,21-22 16,0 21-16,0-21 31,0 0-31,1 0 0,-22-21 16,21 21-16,0-22 0,0 1 0,0 0 15,0-21-15,1 21 0,-1-1 16,0-20-16,42 0 0,-41 21 16,-1-1-16,0 1 15,0 21-15,0 0 16,-21 21-16,0 1 16,0-1-16,21 0 0,-21 0 0,0 0 15,0 0-15,0 1 0,22-1 16,-22 0-16,21 0 0,21 21 15,-21-42-15,22 22 16,-22-22-16,21 0 0,22 0 16,-22 0-16,0 0 0,1 0 15,-22 0-15,21 0 0,22-22 16,-22 1-16,-21 0 0,43-21 16,-43-1-16,21 22 15,-21-21-15,0 0 0,-21 20 16,43-83-16,-43 83 15,0-20-15,-21 42 32,-1 21-32,1 0 0,0 1 0,21-1 15,0 21-15,0-21 16,0 22-16,0-22 0,0 21 0,0-21 16,0 0-16,0 22 0,0-1 15,21-42-15,0 21 0,22 0 16,-1-21-16,-21 0 0,43 0 15,-22 0-15,0 0 0,-20 0 16,20 0-16,0-21 0,22 0 16,-43 0-16,0 0 0,43-22 15,-43 1-15,21-64 16,-42 85-16,21-21 16,0-22-16,-21 43 15,0 0-15,0 0 0,0 42 16,0 0-1,0 0-15,0 22 0,0-22 16,0 21-16,-21-21 0,21 22 0,-21-22 16,21 0-16,-21 21 0,21-21 15,0 1-15,0 20 16,0-21-16,-21-21 0,21 21 16,-21-21-1,21-21 1,0 0-1,0 0-15,0 0 0,0-1 16,0 1-16,21-21 0,0 0 0,21-22 16,-21 1-16,22 20 15,-22 1-15,21 21 0,-21-22 0,22 22 16,-1-21-16,22 42 0,-22-21 0,0 21 16,22 0-16,-22 21 15,0-21-15,43 63 0,-43-20 16,1 41-16,-22-41 15,-21-1-15,0-21 0,0 22 0,0-1 16,0 0-16,-42 1 0,20-22 16,1 0-16,0 0 0,21 0 15,-21 0-15,0-21 0,21 22 16,-21-22-16,21-22 16</inkml:trace>
  <inkml:trace contextRef="#ctx0" brushRef="#br0" timeOffset="59660.14">14076 7387 0,'0'0'0,"-43"0"0,22 0 15,0-21-15,21 0 0,0 0 16,0 0-16,0-22 0,0 22 15,0 0-15,21-21 0,0 20 0,43-41 16,-43 42-16,21 0 0,1 21 16,-22-22-16,85 22 15,-85 0-15,0 0 0,21 0 16,-42 22-16,0 41 16,0-42-16,0 22 15,0-1-15,0 0 0,0-21 0,0 22 16,0-1-16,0 0 0,0-20 15,0 62-15,0-63 16,0 1-16,22-1 0,-1-21 16,0 0-16,0 0 0,0 0 15,0 0-15,22 0 16,-22-21-16,0 21 0,0-22 16,0 1-16,1 0 0,20-64 15,-42 43-15,21 21 0,-21-21 16,21-1-16,-21 22 0,0 0 0,0-21 15,0 20-15,0 1 16,0 42 0,-21 1-1,21 20-15,-21-21 0,21 21 0,0 1 16,0-1-16,0 22 0,-21-22 16,21 0-16,0 1 0,0 20 0,0-21 15,0 85-15,0-63 16,0 63-16,0-42 0,0-22 15,21 85-15,-21-84 0,0-22 16,0 85-16,0-85 16,0 64-16,0-63 15,0-1-15,0 0 0,-21 22 16,0-43-16,-1 0 0,1 0 0,-21-21 16,21 0-16,-22 0 0,1 0 15,21 0-15,-21 0 0,-43-42 16,43 21-16,-1-22 0,1 22 0,-43-63 15,64 41-15,0-20 0,0 20 16,21-20-16,0 21 0,21-85 16,0 63-16,0 1 0,64-64 15,-22 84-15,1-20 16,-1-1-16,1 22 0,-1-22 16,86-41-16</inkml:trace>
  <inkml:trace contextRef="#ctx0" brushRef="#br0" timeOffset="60578.47">15536 7049 0,'0'-64'31,"0"128"-31,-21-128 0,0 64 16,0 0-16,-22 0 0,22 21 16,0 22-16,0-22 0,0 21 0,0 0 15,-1 1-15,1-1 0,-21 43 16,42-22-16,-21 1 15,21-22-15,0 0 0,21 1 16,0-22-16,0 0 0,22-21 16,-22 0-16,21 21 0,-21-21 15,22 0-15,-22 0 0,21 0 0,0-21 16,-20 21-16,20-21 0,-21 0 0,21 0 16,-20-1-16,-1-20 0,0 21 15,21-64-15,-42 43 0,21-22 16,-21 22-16,0 0 0,0-1 15,0 1-15,0 0 0,0 21 0,0-22 16,-21 22-16,0 0 0,0 21 16,-21 0-1,20 0-15,1 21 0,-21 21 16,21-20-16,0 20 0,-1-21 16,1 21-16,21 1 0,0 63 15,0-64-15,0-21 0,0 21 0,0 1 16,21-22-16,1 0 0,-1 0 15,0 0-15,0 1 0,21-1 16,-20-21-16,20 0 0,-21 0 16,21 0-16,1 0 0,-22 0 0,42-43 15,-20 22-15,-1 0 0,22-21 16,-22-1-16,21-41 16,-20 41-16,-22 1 15,21 0-15,-21 21 0,1-22 0,-1 22 16,0 0-16,-21 0 0,21 0 15,-42 21 1,0 21-16,21 0 16,-21 0-16,-1 0 0,22 22 15,0-1-15,-21 21 16,0-20-16,21-1 0,0-21 0,0 22 16,0-22-16,0 0 0,21 42 15,0-63-15,1 22 0,-22-1 16,42-21-16,-21 0 0,21 0 15,1 0-15,-22 0 0,106-43 16,-106 22 0,21 0-16,1 0 0,-1-21 0,0 20 15,1-20-15,-1 0 0,-21-1 0,22 1 16,-22 0-16,21-1 0,0-84 16,-42 106-16,0 0 15,0 0-15,0 42 16,0 0-1,-21 0-15,0 22 0,21-22 0,-21 21 16,21 1-16,0-1 0,0 0 16,0 1-16,0 41 0,0-63 15,21 22-15,43-1 16,-43-21-16,21 0 0,0 1 16,22-22-16,-22 0 0,85 0 15,-84 0-15,20 0 0,-21 0 0,22-22 16,-22 22-16,43-42 15,-64 21-15</inkml:trace>
  <inkml:trace contextRef="#ctx0" brushRef="#br0" timeOffset="61780.4">3154 9398 0,'0'0'16,"0"-21"-1,0 0-15,0 0 16,0-1-16,21 1 15,0 0-15,21-21 0,-20 21 0,-1-22 16,21 1-16,0 0 0,22-43 16,-43 43-16,0-1 0,0-41 15,-21 41-15,0 22 16,-21 0-16,0 0 0,0 21 0,-21 0 16,-1 0-16,1 0 0,0 21 0,-22 0 15,22 0-15,-1 22 16,1-22-16,-43 63 0,43-62 15,21 20-15,0 0 0,21 1 16,0-1-16,0 21 0,21-41 16,0 20-16,21-21 0,-20 0 15,20 22-15,43 20 16,-22-42-16,-21 22 0,1-22 16,-1 21-16,0-21 0,43 85 15,-64-85-15,-21 22 0,-21-1 16,0-21-16,-43 21 15,22-20-15,-21-22 0,-22 21 16,21-21-16,22 0 16,0 0-16,-22 0 0,22 0 0,-85-43 15,85 22-15,-1-21 16,22 21-16,-21 0 0,21-22 16,21 1-16,0 0 0,0 20 0,0-20 15,0 21-15,21-21 0,21 20 16,43-41-16,-43 42 0,22 0 15,-22-1-15,21 1 0,22 0 16,-21 0-16,105-21 0,-106 20 16,22 22-16,0-21 15,-22 0-15,1 0 0,42 0 16,-64 21-16,-21-21 0,21 21 16,-42 21-1,0 0-15,0 0 0,0 0 0,0 0 16,0 22-16,-21 20 15,21-20-15,0-1 0,0 0 0,-21 85 16,21-63-16,0-1 0,0 22 16,0-22-16,0 1 0,0 84 15,-21-63-15,21-1 0,0 107 16,0-106-16,-21 20 16,21-20-16,-21 21 0,21-21 0,-22 84 15,22-63-15,-21-43 0,21 22 16,-21-22-16,21 1 0,0-1 15,0-20-15,0-1 0,0-21 16,0 22-16,0-65 16,0-20-1,21 0-15,-21-1 0,21-41 16,1 20-16,-1-20 0,-21-1 16,21 0-16</inkml:trace>
  <inkml:trace contextRef="#ctx0" brushRef="#br0" timeOffset="62078.23">3937 9440 0,'-21'-42'0,"42"84"0,-42-105 0,21 21 15,-21-22-15,21 43 0,0 0 16,0 0-16,0-1 0,0 1 0,21 21 16,0-21-16,21 21 0,-21 0 15,43 0-15,-43 0 0,21 0 16,-20 0-16,-1 21 15,0 0-15,21 43 0,-42-43 0,0 0 16,0 43-16,0-43 0,0 0 16,-21 0-16,0 22 15,-21-22-15,-1 21 0,22-21 16,0-21-16,0 21 0,0-21 16,-1 0-16,1 0 0,0 0 15,21-21 1,0 0-16,0 0 15,21 0-15</inkml:trace>
  <inkml:trace contextRef="#ctx0" brushRef="#br0" timeOffset="62432.42">4403 9356 0,'84'-21'16,"-63"-1"-16,1 1 15,-1 0-15,0 21 16,0-21-16,21 0 0,-20 0 16,-1-1-16,-21-20 0,0 21 15,0 0-15,0 0 16,0-1-16,0 1 0,-21 21 16,-1 0-16,1 0 0,-21 21 15,21-21-15,0 22 0,-1 20 16,-20-21-16,21 0 0,21 22 0,-21 20 15,0-42-15,21 22 0,0-22 16,0 0-16,0 21 0,0 1 16,0-22-16,21 0 15,-21 0-15,21-21 0,21 0 16,-21 0-16,1 0 0,20 0 0,0 0 16,1-21-16,-22 0 0,63 0 15,-41-1-15,-1-20 0</inkml:trace>
  <inkml:trace contextRef="#ctx0" brushRef="#br0" timeOffset="62863.6">5143 8996 0,'0'0'0,"0"-21"0,-21 42 32,21 0-32,-21 0 15,0 22-15,0-22 0,21 21 0,0-21 16,-21 22-16,21-22 0,-22 21 0,22 0 15,0-20-15,0 20 0,0 0 16,0-21-16,0 22 0,0-22 16,22 0-16,-1-21 15,0 0-15,0 0 0,0 0 0,43 0 16,-43-21-16,64-21 16,-43 20-1,-21 1-15,21 0 0,-20-21 0,20 21 0,-21-1 16,21-41-16,-20 42 15,-22-22-15,0 22 0,0 0 16,0 42 0,0 0-1,0 1-15,-22 20 0,22-21 16,-21 0-16,21 0 0,-21 22 16,21-22-16,0 0 0,0 0 15,0 0-15,0 1 0,0-1 0,0 21 16,21-42 15,0-21-31,1 21 0,-22-21 16,21 0-16,0-1 0</inkml:trace>
  <inkml:trace contextRef="#ctx0" brushRef="#br0" timeOffset="63026.7">5609 8975 0,'-21'-21'0,"42"42"0,-42-64 16,0 22-16,0 21 0,-1 0 15,1-21-15,0 21 16,21 21 0,0 0-16,0 1 0,21-1 15,0 0-15,1-21 0,-1 21 16,21 0-16,-21-21 16</inkml:trace>
  <inkml:trace contextRef="#ctx0" brushRef="#br0" timeOffset="64244.63">5863 9377 0,'0'0'0,"21"0"15,0 0 1,1 0-16,-1-21 0,0 0 16,0-1-16,0 1 0,0 0 15,22-21-15,-22 21 0,85-106 16,-85 84-16,0-20 15,0 20-15,0 1 0,1 0 16,-22-1-16,0-20 0,0 42 16,0 0-16,0-1 0,-22 22 15,1 0-15,0 22 16,0-22-16,-21 63 16,20-42-16,1 22 0,0 41 15,0-20-15,21-1 0,-21 43 16,21-42-16,-21 20 0,-1 64 15,22-84-15,0 21 16,0 84-16,0-84 0,0 84 16,0-84-16,0-1 0,0 86 15,0-86-15,0 1 0,-21 63 16,0-84-16,0-1 16,21-21-16,-21 22 0,21-22 0,0 1 15,0-1-15,0-21 0,0 0 16,21-21-16,0-21 15,0 0-15,0 0 0,22 0 16,-22-22-16,21 1 0,1 0 0,-1-22 16,21-42-16,-20 22 0,-1 20 15,-21 1-15,0-22 16,1 21-16,-22-20 0,0-64 16,0 84-16,0-21 0,-43-42 15,22 64-15,-42-43 16,20 64-16,22-1 0,-21 22 0,-22-21 15,43 42-15,-21 0 0,21-21 16,-1 21-16,44 0 31,-1-21-31,0 21 16,0 0-16,0-22 0,22 22 16,-22-21-16,21 0 0,0 0 0,43 0 15,-43-22-15,1 22 16,-1 0-16,0 0 0,-20 0 15,62-22-15,-63 22 0,1 0 16,20-42-16,-42 41 16,0 44 15,0-1-31,0 0 0,0 0 16,0 0-16,0 22 0,0-22 15,0 0-15,0 21 0,0-21 0,0 22 16,21-22-16,0 0 0,-21 0 15,21 0-15,1-21 0,41 0 16,-42 0-16,0 0 0,43 0 16,-22 0-16,1-21 15,-22 0-15,21 21 0,-21-21 0,0 0 16,22-22-16,-22 22 0,0 0 0,0-85 16,0 85-1,-21-21-15,0-1 0,0 22 0,0 0 16,0-21-16,0 21 0,0-1 15,0 44 1,0-1-16,0 0 0,0 21 16,0-21-16,0 64 15,-21-43-15,21 22 0,0-22 16,0 22-16,0-22 0,0 85 16,0-42-16,0-22 0,0 64 15,0-63-15,-21 63 16,21-85-16,-21 22 0,21 63 15,0-64-15,0 1 0,0-1 0,0 43 16,0-64-16,0 22 16,0-22-16,0-21 0,0 22 0,0-22 15,0 21-15,-21-21 0,0 0 0,-22 1 16,22-22-16,0 0 0,-43 0 16,22 0-16,0-22 15,21 1-15,-22 21 0,-84-106 16,85 64-1,21 0-15,0-43 0,21 22 16,0 20-16,0 1 0,0-22 16,0 22-16</inkml:trace>
  <inkml:trace contextRef="#ctx0" brushRef="#br0" timeOffset="64686.56">8911 8911 0,'0'0'0,"0"-21"0,-21-21 0,21 21 0,0-22 16,-21 22-16,21 0 0,0 0 15,-21 0-15,-1 42 16,22 21 0,0-21-16,-21 22 0,21-1 0,0 21 15,0-20-15,0-1 0,0 22 16,0-22-16,0 21 0,0 86 15,0-107-15,0-21 0,0 21 16,0 1-16,0-22 0,0 42 16,0-41-16,21-22 31,1 0-31,-1 0 0,0 0 0,-21-22 16,21 1-16,0 0 0,0-21 15,22-1-15,-1 1 16,-21 0-16</inkml:trace>
  <inkml:trace contextRef="#ctx0" brushRef="#br0" timeOffset="65410.46">9250 8784 0,'0'-21'0,"0"0"15,0 63-15,0-105 0,0 84 16,0 0 0,0 0-16,0 22 0,0 41 15,-21-41-15,21 41 16,0-20-16,0-22 0,0 43 15,0-64-15,0 85 16,0-85-16,0 0 16,0 0-16,0 0 0,0 1 15,21-22 1,0-22 0,0 1-16,0 0 15,0 0-15,-21 0 0,22-22 0,-1 22 16,0-42-16,0 42 15,0-43-15,0 43 16,-21 0-16,22 21 0,-1-21 16,-21 42-1,0 0-15,0 0 0,0 0 16,0 22-16,0 20 16,0-21-16,21 1 15,-21-22-15,42 42 16,-21-41-16,1-1 0,-1 0 15,0 0-15,0-21 0,64 21 16,-43-21-16,-21 0 0,43 0 16,-22-21-16,0 0 15,-20 21-15,20-21 0,0 0 0,22-22 16,-22 22-16,-21-21 0,22-22 16,-22 43-16,21-106 15,-42 85 1,0 21-16,0-22 0,0 22 0,0 0 15,0 0-15,0 0 0,-21 21 16,0 0-16,-22 21 0,22 0 16,0 0-16,-21 43 0,21-22 15,21 0-15,0-21 16,0 22-16,0-22 0,0 64 16,0-64-16,21 0 0,0 0 15,0 0-15,0 0 0,43-21 16,-43 22-16,21-22 0,22 0 15,-43 0-15,21 0 0,22-22 16,-43 1-16,42-21 16,-41 21-16,-1 0 15,0-1-15,-21 1 0,21-63 16,-21 62 0,0 1-16,0 0 0</inkml:trace>
  <inkml:trace contextRef="#ctx0" brushRef="#br0" timeOffset="65778.8">8699 9059 0,'0'0'15,"0"22"-15,-21-22 0,42 0 32,1 0-32,-1 0 0,0 0 15,21-22-15,1 22 0,-1-21 16,0 21-16,22-21 0,-22 0 0,22 21 15,41-42-15,-62 42 16,84-22-16,-106 22 16,42-21-16,-41 21 15</inkml:trace>
  <inkml:trace contextRef="#ctx0" brushRef="#br0" timeOffset="69644.8">12340 9144 0,'0'0'0,"21"0"15,0 0 1,1-21-16,-22 0 0,21 21 15,-21-21-15,0-1 0,21 22 16,-21-21-16,21 0 0,-21 0 0,0 0 16,0 0-16,0-43 0,0 43 15,0 0-15,-21-22 16,0 22-16,0 0 16,-1 21-16,1 0 0,0 0 15,0 0-15,0 0 0,-43 42 16,43-20-16,0-1 0,0 21 0,-43 22 15,22 63 1,21-106-16,21 21 0,-21 0 16,21 1-16,0-22 0,0 42 15,0-20-15,0-22 0,0 0 16,0 0-16,42-21 0,21 0 16,-41 0-1,41 0-15,-42 0 0,22 0 16,-1-21-16,-21 0 0,21 0 15,-20 0-15,-1-1 0,0 1 16,-21 0-16,21-21 0,0 21 16,-21-22-16,21-20 0,-21 20 0,0 1 15,0 21-15,22-21 16,-22 20-16,0 1 0,0 0 16,0 42-1,0 0-15,0 1 16,0 20-16,0 0 0,0-21 0,0 22 15,0-1-15,0 22 16,0-22-16,0-21 0,21 21 0,-21 1 16,21-22-16,0 21 15,0-21-15,43-21 16,-43 0-16,0 0 0,0 0 16,22 0-16,-22-21 0,0 21 15,21-21-15,-21 0 0,106-85 16,-84 64-1,-22 21-15,0-22 0,0-20 0,0 20 16,1-84-16,-22 85 16,21-21-16,-21-22 0,0 21 15,0 22 1,0 0-16,0 21 0,0 42 16,0 21-1,-21 0-15,21 1 0,-22 20 0,1-20 16,21 20-16,0 1 0,-21-1 15,0-21-15,21 22 0,-21-22 0,21 64 16,0-64-16,0 22 16,0-22-16,21-21 0,42 43 15,-41-43-15,-1-21 16,0 0-16,21 0 0,-21 0 16,1 0-16,20 0 0,-21-21 0,85-43 15,-64 43-15,-21-21 16,22 0-16,-1-1 0,-21 1 15,64-127-15,-64 84 16,21-42-16,-42 63 0,0 1 16,0-22-1,0 43-15,0 21 0,0-22 16,0 22-16,-21 42 16,21 1-16,0-1 15,-21 21-15,0 0 0,21 1 0,-21 41 16,0 43-1,21-84-15,0 20 0,-22 22 16,22-43-16,0 1 0,0 20 16,0-21-16,22-20 0,20 20 15,-21-21-15,43-21 16,-43 0-16,21 0 0,-21 0 16,22 0-16,-22 0 0,63-42 15,-62 21-15,20-1 16,0 1-16,1 0 0,-22-21 0,21 21 15,0-64-15,-42 64 16,0-22-16,0 1 0,0 21 16,-21 21-16,0 0 15,-21 0-15,21 0 16,-1 21-16,1 0 0,0 0 16,21 1-16,0-1 15,0 0-15,0 0 0,0 0 0,42 22 16,-20-43-16,20 63 15,-21-42-15,0 0 16,0 1-16,-21-1 16,22 0-16,-1-21 0,-21 21 0,21-21 15,0 0-15,0 0 16,22 0-16,-22 0 16,0 0-16,0 0 0,0-21 0,64-21 15,-64 20 1,43-20-16,-43 0 0,0 21 15,21-64-15,-21 43 16,1-1-16,-22 22 0,21-21 0,-21 21 16,0-1-16,0 44 31,0-1-31,0 0 0,0 21 16,0-21-16,0 22 0,0 20 15,0-42-15,0 1 0,0 20 0,0-21 16,0 0-16,0 0 0,0 1 15,0-1-15,21-21 16,-21 21-16,21-21 0,0 0 16,0 0-16,22-21 15,-43 0-15,42-22 16</inkml:trace>
  <inkml:trace contextRef="#ctx0" brushRef="#br0" timeOffset="69829.69">15071 8530 0,'-22'0'0,"44"0"0,-65 0 0,1 0 0,21 0 15,0 0 1,-1 0-16,1 0 16,21 21-16,-21-21 0,0 0 31,0 0-16,0 0-15</inkml:trace>
  <inkml:trace contextRef="#ctx0" brushRef="#br0" timeOffset="70050.66">13398 8827 0,'0'0'0,"-63"0"0,21 21 0,20 0 15,-20-21-15,21 0 0,0 21 16,42-21 0,0 0-1,21 0-15,1 0 0,-1 0 16,22 0-16,-1 0 0,-21 0 0,43-21 16,-21 21-16,20-21 0,-20 0 15,42 21-15,-22-22 0</inkml:trace>
  <inkml:trace contextRef="#ctx0" brushRef="#br0" timeOffset="70618.34">15219 8509 0,'0'0'0,"0"-21"15,0 42 1,-21-21-1,21 21-15,-22 0 0,22 1 16,0 105-16,0-85 16,0 0-16,0 85 0,-21-84 15,21 84-15,-21-85 16,21 21-16,0-20 0,0-1 16,-21 22-16,21 63 15,0-106-15,0 0 16,0 0-16,0 0 0,0 0 15,0-42 1,0 0 0,0 0-16,0 0 0,0-22 15,0 22-15,0 0 0,0-21 16,0 21-16,21-22 0,21 1 0,-20 21 16,62-64-16,-41 64 0,-1 0 15,-21 0-15,21 21 0,64 0 16,-85 0-16,22 0 15,-1 42-15,-21-21 16,0 21-16,-21-20 16,0 20-16,0 0 0,0-21 15,0 1-15,-21-1 0,0 0 16,0 0-16,-64 43 16,43-43-16,-64 0 15,64-21-15,-22 0 16,43 0-16,0 0 0,21-21 31,0 0-31,42 21 0,-21-22 16,1 1-16,20 0 0,0 21 0</inkml:trace>
  <inkml:trace contextRef="#ctx0" brushRef="#br0" timeOffset="71575.78">15917 9081 0,'0'0'0,"21"-22"0,1 1 15,-1 21-15,-21 21 16,0 1-16,0-1 16,0 0-16,0 0 0,0 0 15,0 0-15,-21 43 16,-1-43-16,22 0 0,0 22 16,0-22-16,0 21 15,0-21-15,0 0 0,22-21 31,-1 0-31,0 0 16,0 0-16,21-21 0,-20 0 0,-1 0 16,0 21-16,21-42 0,-21 20 15,1 1-15,-1-21 0,21 21 16,-21-22-16,0 1 0,1 0 0,20-1 16,-42 1-16,21 21 15,0 0-15,-21 42 16,0 0-1,0 0-15,0 0 0,0 22 16,0-22-16,0 0 0,0 21 0,0 22 16,0-43-1,0 21-15,0 1 0,21-22 16,-21 0-16,64 21 16,-43-20-16,21-22 0,-20 0 15,20 0-15,85 0 16,-106 0-16,21-22 0,1 1 0,-1 0 15,-21 0-15,22 0 0,-1 0 16,0-22-16,-21 1 0,22 0 0,-22-1 16,21-20-16,-21 20 0,1-41 15,-1 20-15,0 1 0,0-1 0,0-63 16,-21 64-16,0-1 0,0 22 16,0 0-16,0-1 15,0 1-15,-21 42 16,0 0-16,-21 21 0,20 21 15,1-20-15,0 20 0,0 0 16,-21 22-16,-1 63 0,43-64 16,-42 85-16,42-84 15,0-1-15,0 43 16,0-63-16,0-1 0,0 21 0,0-20 16,21-1-1,0-21-15,0 0 0,1 1 0,41-22 16,-21 0-16,22 0 15,-1 0-15,-20 0 0,63-43 16,-64 22-16,106-42 16,-106 41-16,1-20 15,-1 0-15,-21-1 0,22 1 0,-1-43 16,-21 43-16,0 21 0,-21-43 16,-21 64-1,0 0-15,0 22 16,0-1-16,-1 0 0,1 21 15,0-21-15,0 22 0,21-1 0,-21-21 16,21 22-16,0-22 0,0 21 0,0-21 16,0 0-16,0 1 0,0-1 15,21 0-15,0 0 16,0-21-16,0 0 0,1 0 16,-1 0-16,0 0 0,42 0 15,-20-21-15,-22 0 0,42-22 16,-20 22-16,-22 0 0,21 0 15</inkml:trace>
  <inkml:trace contextRef="#ctx0" brushRef="#br0" timeOffset="71828.67">16933 8700 0,'-42'21'15,"84"-42"-15,-105 42 0,20 0 0,86 0 32,-22-21-32,21 0 0,1 0 0,-1 0 15,21 0-15,1-21 0,-1 0 16,22 21-16,-21-21 0,20 21 0,-20-22 16,63 1-1,-85 0-15,0 21 0,1-42 16,-43 21-16,0-1 0,-21 1 0</inkml:trace>
  <inkml:trace contextRef="#ctx0" brushRef="#br0" timeOffset="73825.23">10985 10626 0,'0'0'0,"-21"-43"0,0 22 0,21 0 0,0-21 16,-21 21-16,21 42 31,0 0-31,0 0 0,0 0 0,0 22 15,0-22-15,0 21 0,0-21 16,0 22-16,21 20 0,-21-42 16,0 0-16,0 43 15,0-43-15,0 0 16,0 0-16,0-42 31,21 21-31,0-21 16,1 0-16,-1 0 0,0 0 0,21-43 15,-21 22-15,1 21 0,-1-22 16,0 1-16,42-22 16,-63 43-16,22 21 0,-1 0 15,0 21-15,21 1 16,-42 20-16,21-21 0,1 0 16,-1 22-16,0-22 0,0 21 0,0-21 15,0 0-15,1 22 16,-1-22-16,42 21 0,-42-42 0,1 21 15,41 1-15,-21-22 16,43 0-16,-43 0 0,1 0 16,20 0-16,43-43 15,-64 22-15,64 0 0,-63 0 16,-1-22-16,0 22 0,-21 0 16,1-21-16,-1-64 15,-21 64-15,0 20 0,-21-62 16,-22 41-16,-20 1 15,42 21-15,-22 21 0,-41 0 16,41 21-16,22 0 0,-21 22 16,-1-22-16,22 21 0,-42 43 15,42-43-15,21 0 0,-22 22 16,22-22-16,0-21 0,0 22 16,0-22-16,22 0 15,20 0-15,-21-21 0,21 0 16,-20 0-16,20 0 0,-21 0 15,21-21-15,1 0 0,-1 21 0,-21-21 16,22 0-16,-22-1 0,21 1 0,-21-21 16,0 21-16,1 0 0,-1-22 15,-21 1-15,21-22 0,-21 43 16,21-42 0,-21 84-1,0 0-15,0 21 16,0-20-16,0-1 0,0 21 15,0-21-15,21 0 0,0 22 16,1-22-16,-1 0 0,0 21 16,0-42-16,21 22 15,-20-22-15,-1 0 0,42 0 16,-42 0-16,64-43 16,-64 43-16,0-21 15,22-21-15,-22 21 0,42-64 16,-41 43-1,-22 20-15,0-20 0,0 21 16,0-43-16,0 43 0,0 42 16,0 1-1,0-1-15,0 21 16,0-21-16,0 22 0,0 20 16,0-42-16,0 22 0,0-22 0,0 0 15,0 0-15,0 21 16,0-20-16,0-1 15,0-42 17,21-1-32,0 22 0,-21-21 15,21 0-15,0 0 0,0-43 16,1 43-16,-1-21 16,0-22-16,0 43 0,0-21 15,0 21-15,1 0 0,-1 21 16,0 0-16,0 0 0,0 0 15,0 42-15,1-21 16,-22 21-16,21-20 0,-21-1 16,0 0-16,42 42 0,-42-41 15,21-1-15,-21 0 16,21 0-16,22-21 16,-43 21-16,21-21 0,21 0 15,-21 0-15,1 0 0,-1 0 16,0-21-16,0 21 0,21-42 15,-20 42-15,-1-21 0,42-64 16,-42 64-16,1-22 16,-1 22-16,0-21 0,0 21 0,-21-22 15,21 22-15,0 0 0,1 0 0,-1 0 16,0 21 0,-21 21-16,0 0 15,0 43-15,0 20 16,0-63-16,0 22 15,0-22-15,0 21 0,0-21 0,0 22 16,0-22-16,0 0 16,42 0-16,-21 0 15,43-21-15,-43 0 16,21 0-16,1 0 16,-22 0-16,21 0 0,64 0 15,-64-21-15,1 0 0,-22 0 16,21 0-16,-21 21 0,43-64 15,-43 43-15,0-21 0,0-22 16,-21 22-16,0 21 0,22-43 16,-22 43-16,0 0 0,0 0 15,-22 21-15,-20 0 16,21 21-16,21 0 16,-21 43-16,0-43 0,21 21 15,0-21-15,0 22 0,0-22 0,0 21 16,0-21-16,0 0 0,21 1 15,0-1-15,0 0 0,0 0 16,43 0-16,-43-21 16,0 0-16,43 0 0,-43 0 15,42 0-15,-20 0 16,-22-21-16,63 0 16,-62 0-16,41 0 15,-21 21-15,-20-22 0,41-20 16,-42 42-16,22-21 0,-22 21 0</inkml:trace>
  <inkml:trace contextRef="#ctx0" brushRef="#br0" timeOffset="74042.56">16129 10710 0,'0'0'0,"0"22"31</inkml:trace>
  <inkml:trace contextRef="#ctx0" brushRef="#br0" timeOffset="111708.58">0 7853 0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5T04:07:34.5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2963 4911 0</inkml:trace>
  <inkml:trace contextRef="#ctx0" brushRef="#br0" timeOffset="1319.43">952 1037 0,'0'0'0,"0"-21"0,0 0 16,0 0-1,0 0-15,0-1 0,0 1 16,0 0-16,0 0 0,0 0 16,0 0-16,0 42 62,0 0-62,0 21 0,0 1 16,0-22-16,0 42 0,0-20 15,0-1-15,0 21 0,0-20 0,0 20 16,0-20-16,0 20 16,-21-21-16,21 1 0,0-1 0,0 0 15,0 1-15,0 84 16,0-106-16,0 0 15,0 0-15,0-42 47,21 21-47,-21-21 0,0 0 16,0 0-16</inkml:trace>
  <inkml:trace contextRef="#ctx0" brushRef="#br0" timeOffset="1951.18">1439 1143 0,'21'-21'0,"-42"42"0,64-42 0,-22 0 15,0 0-15,0-1 16,-21 1-16,21 21 0,-21-21 15,21 21-15,-21-21 16,0 0 0,-21 21-1,0 0 1,0 21-16,0-21 0,0 21 0,-1 0 16,-20 0-16,21 1 15,0-1-15,0 0 0,-22 42 0,22-41 16,-21 20-16,42-21 15,0 0-15,-21 0 16,21 1-16,0-1 31,21-21-31,0 0 0,0 0 0,0 0 16,0 0-16,1 0 0,20 0 16,-21 0-16,21 0 0,-20 0 15,-1 0-15,21 0 0,22 0 16,-43 0-16,0 21 0,0-21 15,21 21-15,-20-21 0,-1 42 16,0-20 0,-21-1-16,0 0 0,0 21 15,-21-21-15,0 1 16,-43 20-16,43-42 16,-43 42-16,43-21 15,0-21-15,-21 22 0,21-22 0,-1 0 16,-20 0-1,21 0-15,0 0 0,-22 0 16,22 0 0,0-22-16,0 1 15,21 0-15,0 0 0,0 0 16,0 0-16,0-1 0</inkml:trace>
  <inkml:trace contextRef="#ctx0" brushRef="#br0" timeOffset="2695.29">1122 487 0,'-21'0'47,"21"21"-31,-22 0-1,22 0-15,-21 1 16,21-1-16,0 0 16,0 0-16,0 0 15,21-21 17,1 0-32,-1 0 31,0 0-16,-21-21-15,21 21 0,0-21 16,-21 0-16,0 0 16,0-1-16,0 1 15,0 0-15,-21 21 16,21-21-16,-21 21 16,0 0-16,0 0 15,-1 0-15,1 21 16,21 0-16,0 0 15,0 1-15,0-1 16,0 0-16,0 0 16,0 0-1,0 0 1</inkml:trace>
  <inkml:trace contextRef="#ctx0" brushRef="#br0" timeOffset="4563.16">2244 741 0,'0'0'0,"0"-21"15,-22 21-15,22 21 47,0 0-47,0 21 0,0-20 0,0 20 16,0 21-16,0-20 0,0-1 15,0 22-15,0-22 0,0 0 16,0 22-16,0-22 0,0 0 0,0 1 16,0-1-16,0 0 0,0 1 15,0-1-15,0-21 0,0 0 0,0 22 16,22-22-16,-22 0 15,0 0-15,0 0 0,21-21 16,-21-21 0,0 0-1,0 0-15,0 0 16</inkml:trace>
  <inkml:trace contextRef="#ctx0" brushRef="#br0" timeOffset="5047.8">2032 995 0,'0'0'0,"-21"-21"0,0-22 0,-1 22 0,22 0 16,-21 0-16,0 0 0,21-22 16,0 22-16,0-21 15,0 21-15,0 0 0,0-1 16,21 1-16,0 21 0,43-42 15,-22 42-15,22-21 0,63 21 16,-43 0-16,149 0 16,-148 0-1,63 42-15,-63 0 16,21 43-16,-64-43 0,0 22 16,22 42-16,-64-43 15,0 64-15,0-63 16,-21-1-16,-1-20 0,-20 84 15,0-64-15,-43 43 16,43-64-16,-22 1 0,-42 20 16,64-21-16,-64 1 15,64-22-15,-22-21 0,-20 21 16,41-21-16,-41 0 16,41 0-16,22-21 0,0 0 0,-21 21 15,21-21-15,-1-1 0,22-20 16,0 21-1,0 0-15,0 0 0,0-1 0,0 1 16,22 0-16,-1 0 16,42 0-16,-20 0 0,-1-1 15</inkml:trace>
  <inkml:trace contextRef="#ctx0" brushRef="#br0" timeOffset="5339.45">3344 1270 0,'0'0'0,"0"21"32,-21 0-17,21 1-15,-21-1 0,21 0 16,-21 0-16,21 0 0,-21 0 0,21 1 15,0 20-15,0-21 0,0 0 16,-22 43-16,22-43 0,0 0 16,0 0-16,0 0 15,0 1-15,0-44 32,22 1-32</inkml:trace>
  <inkml:trace contextRef="#ctx0" brushRef="#br0" timeOffset="5731.27">3429 868 0,'0'0'15,"-21"0"-15,0 0 0,-1 21 0,22 0 16,-21 0-16,21 1 15,0-1-15,0 0 16,21-21-16,1 0 16,-1 0-16,0 0 0,0 0 15,0 0-15,0 0 0,22-21 16,-22 21-16,42-21 0,-41-1 16,-22-20-16,21 42 15,-21-21-15,0 0 16,-21 0-16,-43-1 0,43 22 15,-21 0-15,-1 0 0,22 0 16,-21 0-16,-22 22 16,43-1-16,-21 0 0,21 0 0,-1 0 15,22 0-15,0 64 16,0-64-16,0 43 16,22-43-16,-1 0 0,42 21 15,-42-20-15</inkml:trace>
  <inkml:trace contextRef="#ctx0" brushRef="#br0" timeOffset="6222.2">4106 1291 0,'0'0'15,"21"0"-15,-21-21 0,0 0 16,0 0-1,-21 21 1,0 0-16,0 0 0,0 0 0,0 0 16,-22 0-16,1 21 15,21-21-15,-22 21 0,1 0 16,21 0-16,-21 1 16,20-22-16,22 21 0,-21 0 15,21 0-15,21-21 16,1 21-16,-1-21 0,0 0 15,0 21-15,21-21 0,43 22 16,-43-1-16,-20 0 16,20-21-16,-21 21 15,0 0-15,0 0 0,-21 1 0,0-1 16,0 0-16,0 0 16,-21 0-16,-42 22 0,42-22 15,-22-21-15,-20 21 0,20 0 16,-105 0-16,106-21 15,0 0-15,-1 0 16,1 0-16,-22 0 16,43 0-16,21-21 15,0 0-15,0 0 0,0 0 16,43-1-16,-22 1 16,0 0-16,21 0 0,1 0 15</inkml:trace>
  <inkml:trace contextRef="#ctx0" brushRef="#br0" timeOffset="6622.78">4657 1185 0,'0'-21'0,"0"42"0,-22-42 31,1 21-16,21 21-15,0 1 16,-21-1-16,21 0 0,-21 0 0,21 21 16,0-20-16,-21 20 0,21 0 15,0 22-15,0-1 0,-21 1 0,21-1 16,-22 22-16,22-22 0,0 22 16,0 0-16,-21-1 0,0 22 0,21-21 15,-21 21-15,21 0 0,0 84 16,0-105-16,0-1 0,0 65 15,0-65-15,0-20 0,0 63 16,0-85-16,0 64 16,0-64-16,0-21 15,0 43-15,0-43 16,0-42 0,0 0-1,0 0-15,0-64 0,0 21 16,0 1-16,21-1 0</inkml:trace>
  <inkml:trace contextRef="#ctx0" brushRef="#br0" timeOffset="6975.23">4424 1545 0,'0'0'0,"0"-42"0,-21 21 0,21-22 16,0 1-16,0 21 0,0 0 0,0-22 15,0 22-15,42 0 0,-21-21 16,0 21-16,22-1 0,-1 1 0,64-21 16,-64 42-16,22 0 15,-22 0-15,21 0 0,-20 0 0,-1 21 16,0 0-16,1 0 0,-22 1 16,0-1-16,0 21 0,0 0 15,-21 64-15,-21-85 16,0 22-16,0-1 0,-21-21 15,-128 85 1,128-85-16,-43 22 16,43-43-16,-43 0 15,64 0-15,0 0 16,21-22-16,0 1 0,0-21 16,21 21-16,0-22 0,0 22 15,22-21-15</inkml:trace>
  <inkml:trace contextRef="#ctx0" brushRef="#br0" timeOffset="7256.12">5313 572 0,'0'0'0,"-21"0"0,-1 0 15,22 21-15,0 0 16,0 0-16,0 21 0,0 1 0,0-1 15,0 22-15,0 63 16,-21-64-16,21 64 16,0-85-16,0 22 0,0 42 15,0-64-15,0 0 0,0 43 16,0-43-16,0 1 16,0-1-16,0-21 0,43 0 15,-22-21-15,0 0 16,0 0-16,0 0 0,0 0 15,22-21-15</inkml:trace>
  <inkml:trace contextRef="#ctx0" brushRef="#br0" timeOffset="8443.18">6117 1291 0,'0'0'15,"0"-21"-15,0 0 0,21 21 0,-21-21 16,0 0-16,0-1 0,0 1 15,0 0-15,-21 0 0,0 0 16,0 21-16,0-21 0,-1 21 16,1 0-16,0 0 0,-21 0 15,21 0-15,-1 0 0,-41 21 16,21 0-16,20 21 0,-20-21 16,0 22-16,21-22 0,-22 21 0,22 1 15,0-22-15,0 21 0,0 0 0,-1 1 16,22-22-16,0 21 0,0-21 15,0 22-15,0-22 0,22 21 16,-1-21-16,0-21 16,21 0-16,-21 0 0,43 0 15,-43 0-15,21-21 16,22 0-16,-43-21 0,21 21 16,22-22-16,-22 1 15,-21 21-15,43-64 0,-43 43 16,43-64-16,-43 64 15,-21-1-15,0 22 16,0 0-16,0 42 31,-21 0-31,21 0 0,-22 1 16,22 20-16,-21-21 0,21 21 16,0-20-16,0 20 0,0-21 0,0 43 15,0-43-15,0 42 16,0-42-16,0 1 0,0-1 15,21 0-15,22-21 16,-22 0-16,0 0 16,0 0-16,0 0 0,22-21 15,20-22-15,-42 22 0,22 0 16,20-21-16,-20 21 0,20-43 16,-21 22-16,-20 21 15,-1-43-15,-21 43 16,0 0-16,21 0 0,-21-1 15,-21 22 1,0 22 0,-1-1-16,22 0 0,0 0 15,0 21-15,-21-20 0,21-1 16,0 0-16,0 0 0,0 21 0,0-20 16,0-1-16,0 0 0,0 0 15,21 0-15,-21 0 0,64-21 16,-43 0-16,0 0 0,22 0 15,-1 0-15,85-21 16,-85 21-16,1-21 0,-22 0 16,21 0-16,-21 0 0,22-43 15,-22 43 1,0 0-16,-21 0 0,0-22 0,0 22 16,0-21-16,21 21 0,-21-1 15,0 1-15,0 42 31,0 1-31,-21-1 16,21 0-16,-21 21 0,21 1 16,0-1-16,-21 0 0,21 1 0,-22 20 15,22 1-15,0-1 0,-21 64 16,21-42-16,0-22 0,0 107 16,0-107-16,0 22 15,0-1-15,0 1 0,21 0 0,-21 84 16,0-84-16,0-22 0,22 85 15,-22-63-15,0-21 16,0-1-16,0 1 0,0-1 0,-43 106 16,22-126-16,0-1 15,0-21-15,-22 22 0,22-22 16,-42 21-16,20-21 0,1-21 16,21 0-16,-21 21 0,20-21 15,-20 0-15,0 0 0,21-21 16,-1-63-1,1 62-15,21-20 0,0-64 16,0 43-16,0-64 16,0 63-16,21 1 0,1-64 15,-1 42-15,63-169 16</inkml:trace>
  <inkml:trace contextRef="#ctx0" brushRef="#br0" timeOffset="8846.62">7387 1376 0,'21'0'31,"0"-21"-31,1 0 15,-1 21-15,0-22 0,0 22 16,21-21-16,-20 0 0,-1 0 0,21 21 16,-21-21-16,0 0 0,1 21 15,-1-22-15,-21 1 0,-43 21 32,22 0-32,0 0 15,0 21-15,-21-21 0,20 22 0,1-1 16,0 0-16,-21 0 0,21 0 15,21 0-15,-22 1 0,22 20 0,-21 0 16,0-21 0,21 22-16,0-22 0,21 0 15,0-21-15,1 0 0,-1 21 16,21-21-16,-21 0 0,22 0 16,62 0-16,-62 0 15</inkml:trace>
  <inkml:trace contextRef="#ctx0" brushRef="#br0" timeOffset="9411.06">8361 1312 0,'0'0'0,"21"-21"0,-21 0 15,0 0-15,0 0 0,0 0 16,0-1-16,0 1 0,-21 0 16,0 0-16,-1 21 15,1 0-15,0 0 16,0 0-16,0 0 0,0 0 15,-1 21-15,1 0 0,0 0 0,0 22 16,0-22-16,0 0 0,-43 64 16,43-64-16,0 21 15,21 22-15,0-43 0,0 0 16,0 21-16,0-20 0,0-1 16,0 0-16,21 0 0,0-21 15,0 21-15,0-21 0,1 0 16,-1 0-16,21 0 0,-21-21 0,0 0 15,43-21 1,-22 20-16,-21-20 0,43-21 16,-22 20-16,22-63 15,-22 64-15,-21-21 0,64-149 16,-64 148-16,0 1 0,0 21 16,-21-22-16,0 22 0,0-22 15,0 22-15,0 21 0,-21 21 16,0 0-1,0 0-15,21 21 0,-21 0 0,0 21 16,-1 1-16,22-1 0,0 0 16,-42 85-16,42-63 0,0-1 15,0-20-15,0 20 0,-21-20 16,21 62-16,0-62 0,0-22 16,0 42-1,21 22-15,-21-64 16,21 0-16,0 1 0,1-1 15,20-21-15,21 0 16,-20 0-16,-1 0 0,0 0 0,22 0 16,-22-21-16</inkml:trace>
  <inkml:trace contextRef="#ctx0" brushRef="#br0" timeOffset="10039.45">9694 1334 0,'0'0'0,"-21"0"0,-21 0 15,63 0 32,0 0-47,21 0 0,22 0 0,-1-22 16,22 22-16,-21-21 0,20 21 15,22 0-15,-21 0 0,-22-21 0,22 21 16,-22 0-16,22 0 16,-21-21-16,84 21 15,-85-21-15,-42 21 0,43-21 16,-43 21-16,0-22 16,-21 1-1,-21 21 1,0 0-16,0 0 0,0-21 0,-22 21 15,1 0-15,21 0 0,-85-21 16,85 21-16,0 0 16,-1 0-16,1 0 0,0 0 15,42 0 17,0 0-32,1 0 0,20 0 15,0 0-15,1 0 0,-1 0 16,0 0-16,1 0 0,-1 0 15,0 0-15,43 0 16,-64 0-16,0 0 0,-21 21 16,0 0-16,0 22 15,-21-22-15,-21 0 0,21 0 16,-22 21-16,22-20 0,-64 41 16,43-42-16,0 0 0,-43 43 15,64-43-15,-43 43 16,43-43-16,-21 0 0,21-21 0,0 42 15,-1-42 1,22 21-16</inkml:trace>
  <inkml:trace contextRef="#ctx0" brushRef="#br0" timeOffset="11040.81">12298 656 0,'0'0'0,"-21"0"16,-1 0-1,22 21 1,-21 1-16,21-1 15,0 0 1,21 0 0,1-21-16,-1 0 15,0 0-15,0 0 0,21 0 16,-20 0-16,-1 0 0,42-21 16,-42 0-16,22 0 15,-22 21-15,0-22 0,-21 1 0,42 0 16,-42 0-16,22 0 0,-22 0 15,0-1-15,0 1 16,-22 21 0,1 0-1,0 21-15,0 1 0,21-1 0,-21 21 16,0 0-16,-1 1 0,1 20 16,21 1-16,-21-1 0,0 1 15,0-1-15,0 1 0,-1-1 0,22 1 16,0 42-1,-21-64-15,21 21 0,-21 22 16,21-43-16,0 64 16,0-85-16,-21 1 0,0-1 15,0 0 1,-1-21-16,1 0 0,0-21 16,0 0-16,0-1 15,0-20-15,-1 21 0,1 0 0,21-22 16,0 22-16,0-21 0,0 0 15,0 20-15,0-20 0,21-21 0,22-22 16,-1 21-16,0 22 0,1-21 16</inkml:trace>
  <inkml:trace contextRef="#ctx0" brushRef="#br0" timeOffset="11293.21">12912 508 0,'0'0'0,"21"0"31,-21 21-31,0 0 0,-21 22 0,21-22 16,-22 21-16,22 22 0,-21-22 16,0 22-16,21-22 0,0 21 15,-21 1-15,0-1 0,21-20 0,-21 20 16,21-20-16,0-1 0,0 21 16,0-20-16,0-22 0,0 21 15,0-21-15,0 1 16,21-1-16,0-21 15,0 0-15,0 0 16,-21-21-16,21 21 0,1-43 16,-22 22-16</inkml:trace>
  <inkml:trace contextRef="#ctx0" brushRef="#br0" timeOffset="11474.1">12763 1143 0,'0'0'0,"-42"0"0,21 0 0,0 0 16,42 0 31,0 0-47,21 0 0,1 0 0,-1-21 15,22 21-15,-1 0 0,1 0 16,-1-21-16,22 21 0,-22 0 0,1 0 16,-1-21-16,1 21 0,-1 0 15</inkml:trace>
  <inkml:trace contextRef="#ctx0" brushRef="#br0" timeOffset="11724.68">14309 1037 0,'0'0'0,"0"-21"0,21 21 16,-21 21 15,0 0-31,-21 1 0,21-1 16,-22 0-16,1 0 0,0 21 15,0-20-15,21 20 0,-21-21 16,0 0-16,-1 22 0,22-1 16,0-21-16,-21 0 0,21 0 15,0 1-15,0-1 16,21-21 0,1 0-16,20 0 0,-21 0 15,21 0-15</inkml:trace>
  <inkml:trace contextRef="#ctx0" brushRef="#br0" timeOffset="12099.44">15049 1101 0,'0'0'0,"22"-21"15,-22-22-15,0 22 0,0 0 0,0 0 16,0 0-16,0-1 0,-22 1 16,1 21-16,0 0 0,0 0 15,-21 0-15,20 0 0,1 0 16,-21 21-16,-43 43 15,64-43-15,-21 21 16,42-20-16,0-1 0,0 0 16,0 0-16,0 0 0,21 22 15,0-22-15,0 0 0,43 21 16,-22-42-16,85 64 16,-106-64-16,64 42 15,-64-21-15,0 0 0,-21 22 16,0-22-1,0 0-15,-42-21 0,21 21 0,-43 0 16,22-21-16,0 0 16,-1 0-16,22 0 0,-21 0 15,-1 0-15,1 0 0,21 0 16,0-21 0,21 0-16,0 0 0,0 0 15,0 0-15</inkml:trace>
  <inkml:trace contextRef="#ctx0" brushRef="#br0" timeOffset="12275.35">14520 677 0,'0'0'0,"0"-21"16,-21 21-16,0 0 0,42 0 62,0 0-62,0 0 0</inkml:trace>
  <inkml:trace contextRef="#ctx0" brushRef="#br0" timeOffset="13680.49">17484 1122 0,'0'0'0,"0"-21"0,0-22 16,0 22-16,0-21 0,0 0 0,21 20 15,-21-20-15,0 0 0,0-1 16,0-41-16,0 41 15,0 22-15,0 0 0,0 0 16,0 0-16,-21 0 16,21-1-16,-22 22 15,1 0-15,0 22 16,0-1-16,0 0 0,0 21 16,-1 1-16,1-1 0,0 21 0,-21 43 15,21-42-15,21-1 16,0-20-16,-22 20 0,22-21 0,0 1 15,0 20-15,0-42 0,0 22 0,0 20 16,22-42-16,-22 1 16,21-1-16,0 0 0,0-21 15,43 0-15,-43 0 0,21 0 16,22 0-16,-22-21 0,0 0 16,1-1-16,-1 1 0,-21 0 15,64-64-15,-43 43 0,0-21 16,-20 20-16,20-20 0,0-22 15,-21 22-15,43-64 16,-43 63-16,0 1 0,0-1 0,1 22 16,-22 21-16,0-43 15,0 43-15,0 0 0,0 42 16,0 0 0,-22 0-16,1 22 0,0-1 15,0 0-15,0 22 0,-22 126 16,22-126-16,21-22 0,-21 22 15,21-1-15,0-21 0,0 43 16,0-64-16,0 22 16,0-1-16,21-21 15,0 0-15,1-21 0,-1 0 16,21 0-16,-21 0 16,85-21-16,-85 0 15,22 0-15,-1 0 0,0-1 16,-21 1-16,64-63 0,-64 41 15,0 1-15,22-22 16,-22 43-16,-21-21 16,0 21-16,-21 42 15,0 0 1,-1 21-16,22-20 0,0 20 0,0-21 16,0 21-16,0 1 0,0 20 15,0-42-15,22 1 0,20 20 16,-21-21-16,0 21 15,-21-20-15,21-22 0,-42 0 32,0 0-32,0 0 0,0 0 15,-22 0-15,22 0 0,-21-22 0,0 1 16,20 21-16,-20-21 0,21 0 16,-21 21-16,20 0 0,1-21 0,0 21 15,0 0-15,21 21 31,0 0-15,21-21-16,0 0 0,43 21 16,-43-21-16,21 0 0,1 21 15,-1-21-15,85 0 16,-85 0-16,1 0 0,20-21 16,-21 21-16,85-42 15,-84 21-15,-1 0 0,22-22 16,-43 22-16,42-85 15,-63 85-15,0-21 0,0 21 16,0-1-16,0 1 16,0 0-16,-21 21 15,0 0-15,0 21 0,0 0 16,-1 1-16,1-1 0,0 21 0,21-21 16,-42 43-16,42-43 15,-21 64-15,21-64 16,0 0-16,0 0 0,0 0 15,42-21-15,-21 0 16,0 0-16,0 0 0,1 0 16,-1 0-16,42 0 15,-20 0-15,-1-21 0</inkml:trace>
  <inkml:trace contextRef="#ctx0" brushRef="#br0" timeOffset="14215.98">20066 889 0,'0'-42'0,"0"84"0,0-105 0,0 41 16,-21 1-16,-22 21 0,22 0 15,-42 0-15,20 0 0,1 21 16,21 1-16,-21-1 0,-1 0 16,-41 64-16,41-64 0,22 21 15,-21 0-15,21 1 0,-1-1 16,1 0-16,21-20 0,0 20 15,0-21-15,0 0 0,43 0 16,-22 1-16,0-1 0,42 0 16,-20-21-16,-22 21 0,21-21 15,1 0-15,-1 0 0,21-21 16,-20 21-16,-1-21 0,-21 0 0,22-1 16,-22-20-16,0 0 0,21-1 15,-21 1-15,1-21 0,41-64 16,-42 42-16,43-106 15,-43 128-15,0-1 0,0 22 16,0 0-16,1-43 16,-22 64-16,0 42 15,-22 0 1,1 22-16,0-1 0,0 0 0,-21 22 16,20-1-16,-20 1 0,21 20 15,-21 43-15,20-42 0,22-21 16,0-1-16,0-21 0,0 22 15,22 42 1,-1-64-16,21-21 0,0 0 16,1 1-16,-1-22 0,64 21 15,-43-21-15,1 0 0,42 0 16,-43 0-16,1-21 0,-22-1 16,0 1-16,1 0 0,-1-21 0</inkml:trace>
  <inkml:trace contextRef="#ctx0" brushRef="#br0" timeOffset="15151.64">1164 3493 0,'0'0'16,"0"-22"-16,0 1 0,0 0 16,-21 0-16,21 0 0,-21 0 15,0 21-15,21-22 0,0 1 16,-22 21-16,1 0 15,21 21-15,-21 1 0,21-1 0,0 21 16,0 0-16,0 1 0,0 63 16,0-43-16,-21 1 15,21-22-15,0 21 0,-21 22 16,21-21-16,-21 63 0,-1-64 16,1-21-16,21 22 0,0-22 15,-21 43-15,0-64 16,21 0-16,0 22 0,0-22 15,0-42 1</inkml:trace>
  <inkml:trace contextRef="#ctx0" brushRef="#br0" timeOffset="15723.6">593 4106 0,'-22'0'0,"44"0"0,-65 0 0,43 22 31,21-22-31,1 21 16,-1-21-16,21 0 0,-21 0 0,22 0 15,-1 0-15,0-21 0,106-22 16,-84 22-16,-1 0 16,1 0-16,-1 0 0,1-1 15,42-20-15,-64 42 16,0-21-16,1 21 0,-22 0 15,0 0-15,-21 21 32,-21 0-32,21 0 0,-21 22 15,0-22-15,-1 21 0,1 1 0,0-1 16,21-21-16,0 64 16,-21-43-16,21-21 0,0 22 0,0-22 15,0 21-15,42 22 16,-21-43-16,1-21 0,-1 21 15,21-21-15,-21 0 0,43 0 16,-22 0-16,22-42 16,-43 42-16,0-22 15,42-41-15,-41 42 0,-1-43 16,-21 22-16,0 0 16,0-43-16,0 43 15,0-22-15,0 22 0,-21 21 0,-1-22 16,-20-20-16,0 42 15,21-1-15,-43 1 0,22 21 16,-22 0 0,22 21-16,21 1 0,-43 20 15,43-21-15,-21 43 16,42-22-16,0-21 0,0 21 0,0-20 16,0-1-16,106 42 15</inkml:trace>
  <inkml:trace contextRef="#ctx0" brushRef="#br0" timeOffset="16760.34">3111 3747 0,'-21'0'16,"0"0"-1,-21 0-15,21 0 0,-22 0 16,22 21-16,-21-21 0,-22 63 16,22-42-16,21 22 0,0-22 15,-1 42-15,1-20 0,-21 41 16,42-41-16,0 20 0,0-20 16,0-1-16,0-21 0,21 64 15,0-64-15,0 0 0,22 0 16,-22 0-16,21 1 0,85-22 15,-84 0-15,-1 0 0,0 0 16,1 0-16,84-64 16,-64 43-16,-21-21 15,1 20-15,-1-20 0,0 0 16,22-43-16,-43 22 0,0 20 16,0-20-16,1 20 0,-22 1 15,0-21-15,0 20 0,21-20 0,-21 20 16,0-41-16,0 63 15,0-22-15,0 22 0,-21 21 16,-1 0 0,22 21-16,-21 0 0,0 43 15,21-22-15,0 1 0,-21 20 16,21-21-16,-21 22 0,0 42 16,21-64-16,0 22 0,-22-22 15,22 0-15,0 1 0,0 41 16,0-63-16,0 1 0,0-1 15,0 0-15,22-21 32,-1-21-17,0 0-15,0-1 0,0 1 0,0 0 16,1 0-16,-1 0 0,0-22 0,21-20 16,-21 42-1,1-22-15,20 1 0,-21 21 16,0 21-16,-21 21 15,0 0-15,0 0 16,0 1-16,0-1 0,21 21 16,-21-21-16,0 0 0,0 43 15,0-43-15,22 21 0,-22-20 16,0-1-16,42 21 16,-21-21-16,0 0 0,22-21 15,-22 0-15,63 0 16,-62 0-16,20 0 0,21-42 15,-20 21-15,41-21 16,-62 20-16,20-20 16,43-21-16,-64 41 0,21-20 15,-21 0-15,0-1 0,1 22 16,20-63-16,-21 62 16,-21-41-16,0 42 15,-42 21-15,21 0 16,-1 0-16,-20 0 0,21 21 15,-21 21-15,-22 22 0,43-43 16,-21 21-16,20 1 0,1-1 16,0 0-16,21-21 0,0 22 15,0-1-15,0-21 0,0 22 16,0-1-16,42 0 16,-20-42-16,-1 0 0,63 0 15,-41 0-15,-1 0 16,0 0-16,1 0 0,-1-21 0,64 0 15,-64 0-15</inkml:trace>
  <inkml:trace contextRef="#ctx0" brushRef="#br0" timeOffset="17572.87">5376 3916 0,'0'0'0,"0"-64"31,-21 64-16,0 0-15,21 22 0,-21-22 16,0 42-16,-1-21 0,1 0 16,0 22-16,-21 62 15,21-62-15,21-22 0,-22 21 16,22-21-16,0 22 0,0-1 16,0 0-16,0 1 15,0-22-15,43-21 16,-22 0-16,106 0 15,-85 0-15,1-21 16,-1 21-16,0-21 0,64-64 16,-64 64-16,-20-22 15,20 1-15,-21 0 0,0-1 16,22-62-16,-22 62 0,0 1 16,-21-64-16,0 64 0,21-22 15,-21 22-15,21 21 0,-21-22 16,0 22-16,0-21 0,0 63 31,0 0-31,0 0 0,-21 1 16,0 20-16,0 0 0,21 1 15,-21-22-15,-1 63 16,1-41-16,0-1 0,0 22 0,21-22 16,-21 0-16,0-21 0,21 22 15,0-22-15,-22 0 0,22 0 0,-21 22 16,0-43-1,42-22 17,0 1-32,1 0 0,-1 0 15,21-43-15,0 43 0,64-85 16,-85 85 0,64-21-16,-43 21 0,-20 21 15,41-21-15,-42 21 16,-21 21-1,0 0 1,-21-21-16,0 21 0,0-21 16,0 21-16,-1 0 0,-41 1 15,42-1-15,-43 21 16,43-42-16,21 21 0,-21 0 16,21 1-16,0 20 15,0-21-15,42 21 16,-42-20-16,43-1 15,-22-21-15,21 21 0,-21 0 16,22-21-16,-22 0 0,21 21 16,-21-21-16,0 0 15,1 0-15,-22-21 16,21 21-16</inkml:trace>
  <inkml:trace contextRef="#ctx0" brushRef="#br0" timeOffset="18023.25">8297 3069 0,'-63'0'15,"63"21"-15,-21 1 0,-1-1 16,1 21-16,21 22 0,-21-22 16,0 21-16,-43 128 15,43-149-15,-21 64 16,42-64-16,-42 85 16,42-105-16,0 20 0,0-21 15,0 0-15,0 43 16,-22-64 15,1 0-31</inkml:trace>
  <inkml:trace contextRef="#ctx0" brushRef="#br0" timeOffset="18671.61">7366 3768 0,'0'-21'16,"21"-1"-1,0 22-15,22 0 16,-1-21-16,0 21 0,22-21 16,-22 0-16,22 21 0,20-21 15,-20 0-15,20-1 0,65-20 16,-86 0-16,1 21 0,41-43 16,-62 43-16,-1-21 0,43-22 15,-64 22-15,-21-22 16,0 43-16,0-21 0,0-1 15,0 22-15,-21 21 16,0 0-16,-1 0 16,1 0-16,0 21 0,-21 85 15,21-63-15,21-1 16,-43 64-16,22-43 0,21 107 16,-21-128-1,21 0-15,0 1 0,0-1 0,0 0 16,0 43-1,0-64-15,0 43 0,0-43 16,0 0-16,21-42 47,-21 0-47,0-1 0,21 1 16,0 0-16,1-21 15,-1-1-15,0 22 0,21-42 16,-21 42-16,1-1 0,41-20 15,-21 42-15,-20 0 16,-1 0-16,21 0 0,-21 0 0,0 0 0,22 21 16,-43 22-16,0-22 15,21 0-15,-21 0 0,0 21 16,-21 64-16,0-63 16,-1-1-16,1-21 15,0 21-15,21-20 0,0-1 16,-21 0-16,42-21 31,0 0-31,0-21 16,1 0-16,-1-1 0,0 1 0</inkml:trace>
  <inkml:trace contextRef="#ctx0" brushRef="#br0" timeOffset="19044.2">9017 3874 0,'21'0'32,"0"0"-32,0-22 0,1 22 15,-1 0-15,0-21 0,21 21 0,-21-21 16,1 0-16,20 21 16,-21-21-16,43 0 0,-43-1 0,0 1 15,0 0-15,-21 0 16,0-21-16,0 20 15,0 1-15,-21 21 16,0 0-16,-22 0 0,22 0 16,0 21-16,-85 43 15,85-22-15,-21-21 0,21 22 16,-1-22-16,1 85 16,21-85-16,0 21 0,0-21 15,0 1-15,43 41 16,-22-42-16,21-21 0,43 0 15,-64 0-15,21 0 0,64-21 16,-64 0-16,1 0 0,63-22 16,-64 22-16</inkml:trace>
  <inkml:trace contextRef="#ctx0" brushRef="#br0" timeOffset="19656.04">10880 3514 0,'0'0'0,"0"-21"0,0-1 0,0 1 0,0 0 16,0-21-16,0 21 0,0-1 15,0-41-15,0 42 16,0-43-16,0 43 15,0-21-15,0 63 32,0 0-17,0 0-15,0 22 0,0 84 16,0-64-16,0 1 0,0-1 16,0 22-16,0-22 0,0 191 15,-22-148-15,-20 63 16,42-84-16,-21 21 0,0-21 15,0-1-15,21 22 0,-22 0 0,-20 63 16,42-84-16,-21 63 16,21-84-16,0-1 15,0-21-15,0 1 0,0-1 0,0-21 16,0 0-16,0 1 0,0-44 31,0 1-31,21 0 16,-21 0-16,42-64 0,-20 43 15,-22 0-15,21-22 0,0 1 16,0-22-16</inkml:trace>
  <inkml:trace contextRef="#ctx0" brushRef="#br0" timeOffset="20010.89">10837 3958 0,'-21'-63'0,"42"126"0,-63-190 0,0 21 15,20 43-15,22 21 16,0-22-16,-21 22 0,21-106 15,21 105-15,1 1 16,-1 0-16,21-1 0,106-20 16,-105 42-16,20-1 0,64 22 15,-85 0-15,22 22 16,-22-1-16,1 0 0,-22 21 0,21 1 16,-21-1-16,-21 0 15,0 85-15,0-63 16,-42-43-16,0 64 0,-1-64 15,22 0-15,-42 21 16,20-21-16,22 1 0,-42-1 16,41-21-16,1 0 0,0 0 15,42 0 32,0 0-31,1 0-16,-22-21 0,21 21 0,0-22 15,0 22-15</inkml:trace>
  <inkml:trace contextRef="#ctx0" brushRef="#br0" timeOffset="22405.2">11620 3725 0,'0'0'0,"22"0"0,-1 0 15,0 0 1,0-21 0,-21 0-16,21 21 0,-21-21 15,21 0-15,1 0 0,-1-1 16,-21 1-16,21 0 0,0-21 16,0 21-16,-21-22 0,43-63 15,-43 85-15,0-42 16,0 42-16,0-1 15,-22 22-15,1 0 0,0 0 16,0 0-16,0 0 0,21 22 16,0-1-16,0 0 15,21 0-15,42 21 16,-41-20-16,-1-22 16,21 42-16,-21-21 15,0 21-15,1-20 0,-22-1 16,21 0-16,-21 0 0,0 0 15,0 0-15,0 1 16,0-1-16,0 0 0,0 0 16,21-21-1,0 0 1,0 0-16,0 0 16,1 0-16,-1 0 0,21 0 15,-21-21-15,22 0 0,-22 21 0,21-21 16,0-1-16,-20-20 0,20 21 15,0 0-15,-21-22 0,64-84 16,-64 85-16,0-43 16,-21 64-16,0 0 15,0-21-15,0 21 0,-21 21 32,0 21-32,0 0 0,0 0 15,0 0-15,21 22 0,-22-1 16,1-21-16,0 21 0,0 1 0,0-1 15,0 64 1,21-64-16,0-21 0,0 1 16,0 20-16,21-21 0,21 0 15,-21 0-15,22-21 16,-1 0-16,0 0 0,-21 0 0,22 0 16,20 0-16,-20-21 0,-1 21 0,64-42 15,-64 21-15,64-22 16,-64 1-16,1 21 0,20-64 15,-21 43-15,-20 0 16,-1 20-16,-21-20 0,0 21 0,0-21 16,0 20-16,-21 1 15,-1 21-15,1 0 16,-42 64-16,42-43 16,-1 0-16,22 0 0,0 22 15,0-22-15,0 42 0,0-20 16,0-22-16,22 0 0,-1 0 15,0 21-15,21-20 0,-42-1 16,21 0-16,1 0 16,-22 0-1,-22-21 1,1 0-16,0 0 0,0 0 16,0-21-16,0 21 0,-22-21 15,22 0-15,0 21 0,0 0 16,0 0-16,21-21 15,-22 21-15,22 21 32,0 0-32,22-21 15,-1 21-15,0-21 0,0 0 0,0 0 16,0 21-16,22-21 0,-22 0 16,42 0-16,-20 0 0,-1 0 15,22-21-15,-22 21 16,0-21-16,1 0 0,-1 0 0,0 21 15,1-22-15,20-41 0,-21 42 16,22-43-16,-43 22 16,0 0-16,-21-43 15,21 64-15,-21-43 16,0 22-16,0 21 0,-21 0 16,0 21-16,-42 0 15,63 21-15,-43 21 16,22 0-16,21-20 0,-21 62 15,21-63-15,0 22 16,0-1-16,0-21 0,0 22 0,21-1 16,-21-21-16,21 0 0,0 0 15,22 1-15,-22-1 16,85-21-16,-64 0 0,0 0 16,43 0-16,-43 0 15,43-21-15,-43-1 16,-20 22-16,41-42 0,-21 21 15,-20 0-15,-1-22 0,0 22 16,0-21-16,43-64 16,-64 85-16,0 0 0,0 0 15,0-1-15,0 1 0,0 42 16,-22 1 0,22 20-16,-21-21 0,0 0 15,0 22-15,0-22 0,0 42 16,-1-20-16,22-22 0,-21 0 15,21 0-15,-21 0 0,21 22 16,0-22-16,0 0 16,21-21-1,0 0 1,-21-21-16,22 21 0,-1-21 0,-21-1 16,21 1-16,0 21 0,-21-42 15,42 0-15,-20-1 0,-1 22 16,0-21-16,0 21 0,0-1 15,22-20 1,-22 42-16,-21 21 16,21 22-1,-21-1-15,21-21 0,-21 21 16,0 1-16,42 20 16,-20-63-16,-1 21 0,0 1 15,0-22-15,-21 21 16,21-21-16,0 0 0,1 0 15,-1 0-15,-21-21 0,21 21 0,21-43 16,-21 22-16,1 0 16,-1-21-16,0 20 0,21 1 15,-21-21-15,1 21 0,20-22 16,-21 1-16,0 0 0,0 21 16,1-22-16,-1 22 0,0 0 0,0 0 15,-21 42 32,0 0-47,0 0 0,0 0 16,21-21 15,0 0-31,1 0 16,-22-21-16,0 0 15,21 21-15,-21-21 0,0 0 16,0 0-1,0-1-15,-21 1 16,-1 21-16,1 0 16,0 0-16,-21 0 15,-22 21-15,43 1 0,0-1 16,-21 0-16,20 21 0,1-21 16,0 64-16,21-64 0,0 22 15,0 41-15,0-63 0,21 22 16,22-22-16,-22 0 0,21 0 15,-21 0-15,64 22 0,-43-43 16,1 0-16,-1 0 16,21 0-16,-20 0 0,41 0 15,-41 0-15,-1 0 0,0-21 0,43-22 16,-64 22-16,22 0 16,-22 0-16,21 0 0,-21-22 0,43-41 15,-43 62-15,-21-62 16,0 41-16,0 22 0,0-21 15,0 21-15,-21 0 16,0 21-16,-1 0 0,-41 42 16,42 0-16,0-21 0,-1 43 15,1-22 1,21 22-16,0-22 0,0-21 0,0 22 16,0-1-16,0-21 15,0 0-15,0 0 0,21 1 16,1-22-16,41 21 15,-21-21-15,-20 0 0,20 0 0,21 0 16,-20-21-16,20-1 0</inkml:trace>
  <inkml:trace contextRef="#ctx0" brushRef="#br0" timeOffset="23389.66">17949 2985 0,'-63'0'16,"20"0"-1,22 0-15,-21 0 0,21 21 16,-64 0-16,43 0 0,-43 43 16,64-22-16,-21-21 15,20 21-15,-20 1 0,21-22 0,21 21 16,0 22-16,0-43 15,0 21-15,0 1 0,21-22 16,21 0-16,22 0 0,-22-21 16,1 0-16,-1 0 15,0 0-15,1 0 0,20 0 16,-21 0-16,43-63 16,-64 41-16,0 1 0,1-63 15,-22 41-15,21-41 16,-21 41-16,0 1 0,0-22 15,0 22-15,-21 0 16,21 21-16,0-1 0,-22 1 16,1 21-16,21-21 15,21 21 1,1 0-16,-1 0 16,42 0-16,-20-21 15,-1 21-15,0-21 0,1 21 16,20 0-16,-21-21 0,1 21 0,-1 0 0,0-22 15,-20 22-15,20 0 16,-21 0-16,21-21 16,-42 42 15,-21 1-15,0 20-16,0-21 0,0 0 0,0 22 15,-1-1-15,1 0 0,0 1 16,0 20-16,0-21 0,-43 149 15,43-128-15,0 1 0,0-22 16,0 22-16,-1-1 0,1 85 16,0-84-16,0 21 15,-21 63-15,20-64 0,22 1 16,-21 63-16,21-84 16,0 84-16,0-85 0,21 1 15,22 63-15,-22-64 16,21 43-16,1-63 0,-22-1 15,21 64-15,-21-64 16,-21 0-16,0-20 16,-21-22-16,0 0 15,-21 0-15,-22-43 16,22 22-16,-1 0 0,-41-43 16,41 43-16,1-42 0,-64-43 15,85 42-15,-21 1 0,-1-1 16,22 1-16,0-1 0,21-20 15,0 20-15,0-20 0,21-1 0,22-84 16,-1 84-16,-21 0 0,21 1 16,1 20-16,-1 1 0,22-64 15,-22 63-15,0 1 16,1 20-16,-1-20 0,0 20 0,85-41 16,-106 63-16,22 21 15,-22 0-15,0 0 16,43 0-16,-43 0 15,-21 21-15,0 0 0</inkml:trace>
  <inkml:trace contextRef="#ctx0" brushRef="#br0" timeOffset="24138.92">2117 5652 0,'0'0'0,"0"-43"0,0 1 16,0 21-16,0 0 0,0-1 0,0 1 15,0 0-15,-22 21 16,22 21-16,0 0 0,-21 22 15,0-1-15,0 0 0,0 85 16,0-63-16,-1-1 16,22 1-16,-21-1 0,0 1 0,0 63 15,21-64-15,-21 1 16,21-22-16,-21 1 0,21-1 16,0 21-16,0-41 15,0-1-15,0 0 0,0-42 31,0 0-31</inkml:trace>
  <inkml:trace contextRef="#ctx0" brushRef="#br0" timeOffset="25047.75">1503 6117 0,'0'0'0,"-43"0"0,22 0 15,0 0-15,0 0 0,0 0 16,21 21-1,21-21 1,21 0-16,-21 0 0,22 0 16,20 0-16,1 0 0,-22-21 0,43 0 15,-22 21-15,1-21 0,-1-21 16,22 20-16,0 1 0,-22 0 0,22-21 16,-1 21-16,-20-22 15,105-41-15,-126 41 16,-22 22-16,0 0 0,0-21 15,-21 20-15,0-41 0,0 42 16,-21 0-16,0 21 16,0 0-16,-22 42 15,1-21-15,21 0 0,0 22 16,-1 20-16,1-21 0,0 1 16,0 20-16,21-20 0,-21 62 15,21-62-15,0-1 0,-21 0 16,21 1-16,0-1 0,0 22 15,0-43-15,0 21 0,0-21 16,0 0-16,0 1 0,21-22 16,0 0-1,0 0 1,0-22-16,0 1 0,1 0 16,-22 0-16,21-21 0,0 20 15,0 1-15,0-21 0,0 0 0,1 20 16,41-62-16,-42 63 15,0-1-15,22-41 0,-22 63 16,0-21-16,0 21 0,0 21 16,1 0-1,-22 0-15,0 22 16,0-22-16,0 63 16,21-62-16,-21 20 0,0 0 15,0-21-15,21 1 0,0-1 16,0 0-16,22 0 15,-22-21-15,0 0 0,21 0 16,1 0-16,-22 0 16,21 0-16,0-21 0,85-21 15,-84 20-15,-1 1 16,0 0-16,-20 0 0,20 0 0,43-64 16,-64 64-1,0-21-15,-21 20 0,0-20 16,0-21-16,-21 63 15,0 0-15,-1 0 0,1 0 16,-42 21-16,42 0 16,-1 0-16,1 0 0,0 22 15,21-22-15,-21 63 16,21-41-16,0-22 0,0 0 16,0 0-16,0 0 0,21 1 15,0-1-15,0-21 0,22 0 16,-22 0-16,21 0 0,-21 0 15,1 0-15,20 0 0,0 0 0,1 0 16,-22-21-16,21-1 0,43 1 16,-43 0-16,-21-21 15</inkml:trace>
  <inkml:trace contextRef="#ctx0" brushRef="#br0" timeOffset="27936.52">5546 5588 0,'-22'0'0,"44"0"0,-65 0 16,22 0-16,0 0 16,21 21-16,0 0 15,-21-21-15,21 22 16,21-22 0,0 0-16,0 0 15,0-22-15,22 22 0,-1-21 16,-21 0-16,22 0 0,-1 0 15,0 0-15,1 21 0,-1-22 16,0 1-16,43-21 0,-64 21 16,0 0-16,0-1 0,-21 1 0,0 0 15,0 0-15,0 0 16,0 0-16,-21-1 0,0 1 0,0 0 16,-21 21-16,20 0 0,-62 0 15,41 0-15,1 0 0,-43 21 16,22 0-16,42 1 0,-22 20 15,1-21-15,21 21 0,0 1 0,0-1 16,21 0-16,0 85 16,0-105-16,42 41 15,0-42-15,-21 0 0,64 22 16,-43-43 0,1 0-16,41 21 0,-41-21 0,-1 0 15,22 0-15,-43 0 16,0 0-16,0 0 0,-21-21 15,-21 0 1,0 21-16,0 0 16,-22 0-16,1 0 0,21 0 0,-22 0 15,-20 21-15,21 0 0,-1 0 16,1 0-16,-22 0 0,22 22 16,0-22-16,-1 21 0,-20 22 15,42-22-15,0 0 0,-1 22 16,22-43-16,0 0 0,0 22 15,43-22-15,20 21 16,-20-42-16,-1 0 0,64 0 16,-64 0-16,22 0 15,-1-21-15,1 0 0,-1 0 0,1 21 16,-1-43-16,1 22 0,-22 0 0,85-43 16,-64 43-16,43-63 15,-42 41-15,-1-20 16,-20 20-16,41-84 0,-41 85 15,-1-85-15,-21 85 16,0-22-16,-21-20 0,0 41 16,0 1-16,0 21 15,0 0-15,-21-1 0,0 22 0,-21 0 16,20 0-16,1 22 0,-21-1 16,21 21-16,0-21 0,-43 64 15,43-22-15,0 1 0,0-22 16,-1 22-16,-20 105 15,21-127-15,21 22 0,0-22 0,0 1 16,0-22-16,0 21 0,42 22 16,-21-43-16,1 0 15,62 0-15,-41 0 0,-1-21 16,0 0-16,1 0 0,20 0 16,43 0-16,-43 0 0,86-42 15,-107 21-15,0 0 16,43-22-16,-43 22 15,-21 0-15,22 0 0,-22 0 0,21-1 16,-42-20-16,21 21 16,-21 0-16,0-22 0,0 1 15,0 21-15,-21 21 16,0 0-16,-21 0 16,21 0-16,-1 21 0,1 0 0,-21 22 15,21-1-15,0-21 16,21 0-16,0 0 0,0 64 15,0-64-15,0 0 0,0 1 16,21-1-16,21 0 16,-21-21-16,0 0 0,22 0 15,-22 0-15,21 0 0,1 0 0,-1 0 16,0 0-16,1-21 0,-1 21 16,43-43-16,-43 22 0,0 0 15,43-21-15,-43 21 16,22-43-16,-43 22 0,0 21 15,0-22-15,-21 1 0,0 0 16,0 20-16,0 1 0,0 0 16,0 0-16,-21 21 15,0 0-15,21 21 16,-21 21-16,0-20 0,-1 20 0,1-21 16,0 21-16,0 1 0,0 20 15,0-42-15,21 22 0,0-22 16,0 0-16,0 0 0,0 22 15,0-22-15,21-21 47,0-21-47,-21-1 0,21 22 16,-21-21-16,21 0 0,0 0 16,1-21-16,-22 20 0,21 1 0,0-21 15,21-22-15,-21 22 16,1 0-16,-1 21 0,-21-1 15,21 1-15,21-21 0,-21 42 16,-21 21-16,22 0 16,-22 0-16,0 22 15,21-1-15,0-21 0,-21 22 16,21-1-16,0-21 0,-21 21 16,21-20-16,-21-1 0,22-21 0,-1 21 15,0 0-15,0-21 0,0 21 16,0-21-16,1 0 15,-1 0-15,0 0 0,0-21 16,0 0-16,0 0 0,1 0 16,-1-1-16,0 1 0,42-21 15,-41 0-15,-1 20 16,42-62-16,-42 63 0,1-22 16,-1 22-16,0 0 0,0 0 0,-21 0 15,0 42 16,-21 0-31,0 0 0,0 21 16,21-20-16,0 20 0,-22-21 0,22 21 16,-21-20-16,21 20 0,0-21 15,0 0-15,0 0 0,0 22 16,21-22-16,1 0 16,-1 0-16,0-21 0,21 0 0,1 21 15,-1-21-15,0 0 0,22 0 16,-22 0-16,0 0 0,1-21 15,-22 0-15,21 21 0,22-42 16,-22 21-16,-21-1 0,64-62 16,-64 63-1,21-64-15,-20 64 0,-22-85 16,0 85-16,0 0 16,0-1-16,-22 22 15,-20 0-15,21 0 0,0 22 16,0-1-16,21 0 0,-22 21 15,1-21-15,21 22 0,-21-1 0,21-21 16,0 22-16,0-1 0,0 0 16,0-21-16,0 1 15,21-1-15,0-21 0,1 21 0,-22 0 16,63-21-16,-42 0 0,0 0 16,22 0-16,-22 0 0,21 0 15,1 0-15,-22 0 0,21-21 0,0 0 16,1 21-16,-22-21 0,21-1 0,43-20 15,-64 0-15,43-1 16,-43 22-16,0-21 0,21 21 16,-42 0-16,0 42 31,0 0-31,-21 0 16,21 0-16,-21 0 0,21 1 0,-21-1 15,21 0-15,0 0 0,0 0 16,0 0-16,0 1 15,21-22 1,0 0-16,0 0 16,0 0-16,1 0 0,-1 0 15,0-22-15,0 1 0,0 21 16,0-21-16,43-42 16,-43 41-16,0 1 0,0 0 0,1 0 15,-1 0-15,-21 0 0,21-1 16,0 22-16,-21 22 15,0-1-15,0 0 0,0 0 16,0 0-16,0 0 0,21 22 16,-21-22-16,21 0 15,1 0-15,-1 0 0,0 1 16,0-22-16,0 21 16,0-21-16,1 0 0,-1 0 0,63 0 15,-62 0-15,20-21 16,-21 21-16,21-22 0,-20 1 15,-1 0-15,21 0 0,-21 0 0,22 0 16,-22-22-16,21 22 0,-21-21 16,0-22-16,43-20 15,-43 20-15,-21 1 0,42-43 16,-42 63-16,0-20 0,0 21 16,22-22-16,-22 22 0,0-43 15,0 43-15,0 21 0,0-1 0,0 44 31,-22-1-31,22 0 0,-21 0 0,0 21 16,0 1-16,21-1 0,-21 0 16,0 22-16,21-22 0,-22 1 0,22 20 15,-21-21-15,21 1 0,0 20 16,0-20-16,0-1 0,0 0 0,0 43 16,0-64-16,21 0 15,1 0-15,-1 1 0,-21-1 16,21 0-16,0-21 0,0 0 15,0 0-15,1 0 0,-1 0 16,0 0-16,0-21 16,0 0-16,-21-1 0,21 1 0,-21 0 15,22 0-15,-22-43 0</inkml:trace>
  <inkml:trace contextRef="#ctx0" brushRef="#br0" timeOffset="28137.41">11028 5440 0,'0'0'16,"-21"0"-16,21 21 16,21-21-1,0 21-15,0-21 0,0 0 16,64 0-16,-43 0 0,-21 0 16,64 0-16,-43 0 0,1 0 15,-22-21-15,21 21 0,-21-21 16,22 0-16,-22 0 15</inkml:trace>
  <inkml:trace contextRef="#ctx0" brushRef="#br0" timeOffset="29778.67">13441 5927 0,'21'-21'32,"0"-1"-32,0 1 15,0 0-15,1 0 0,-1 0 16,-21 0-16,21-22 0,0 1 16,-21 21-16,21-22 0,-21 1 0,0-64 15,0 64-15,0-64 16,-21 64-16,-21-1 0,-1-20 15,1 21-15,21 20 0,-21 22 0,-1 0 16,1 0-16,-22 0 0,22 0 16,-21 22-16,-1-1 0,1 21 0,20 0 15,-20 1-15,20-1 0,-20 0 16,42 22-16,-22-22 0,22 22 16,0 42-16,21-64 0,0 0 15,0-21-15,0 22 0,21-22 16,0 21-16,22-21 0,-1-21 0,85 22 15,-63-22-15,-22 0 16,21 0-16,1 0 0,-1-22 16,1 1-16,21-21 15,-22 21-15,-21 0 0,-20-22 0,20 1 16,-21 0-16,21-43 16,-20 43-16,-1-1 0,0 1 0,-21 0 15,21 20-15,-21 1 0,0 0 16,0 0-16,0 0 0,0 42 15,0 0 1,0 0-16,0 0 0,-21 1 0,21 20 16,0-21-16,-21 21 0,21 22 15,0-22-15,0 1 0,21-22 16,0 0-16,0 0 0,0 0 16,22 0-16,-1 1 0,0-22 0,1 0 0,20 0 15,1 0-15,-1 0 0,-20 0 16,62 0-16,-41-22 15,-1 1-15,-20 0 16,-22 0-16,0 0 0,0-22 0,0 22 16,1 0-16,-22-21 0,0-22 15,0 43-15,0 0 16,21 0-16,-21 42 16,0 0-1,-21 0-15,-1 22 0,22-22 0,-21 21 16,0-21-16,21 22 0,-21 20 15,21-42-15,0 22 16,0-22-16,0 0 16,21-21-1,0 0-15,0 0 0,22-21 16,-22 0-16,0 21 0,21-22 0,-20 1 16,20 0-16,-21 0 0,21-21 15,22-1-15,-22 1 0,-21 21 16,43-43-16,-43 43 0,-21 0 15,21 21-15,-21 21 32,0 0-32,0 0 0,-21 1 0,21-1 15,0 0-15,0 0 16,0 21-16,0-20 0,0 20 16,21-21-16,0 0 0,22 0 15,-22 1-15,21-1 0,1-21 0,-1 21 16,0-21-16,1 0 0,-1 0 0,21 0 15,-20 0-15,63 0 16,-64-21-16,0 21 0,1-21 0,20-22 16,-21 22-16,-20 0 15,-1-21-15,-21-1 0,0 22 0,0-64 16,0 43-16,0 0 0,0-1 16,-21 1-16,-1 21 15,1-21-15,0 20 0,0 1 0,0 0 16,-64 21-16,64 0 15,-21 0-15,-43 21 0,64 0 16,-22 22-16,22-22 0,0 21 0,0 1 16,0-1-16,21-21 0,0 21 15,0 85-15,0-105 16,21 20-16,21-21 0,-21 0 16,1 0-16,-1 1 0,42-1 15,-20-21-15,-22 0 0,42 0 16,-20 0-16,20-21 15,-42-1-15,22 1 0,-22-21 0,0 21 16,0-22-16,0 1 0,0 0 16,1-1-16,-22 1 0,42-106 15,-21 84-15,-21 1 16,21-1-16,-21 1 0,21-128 16,1 128-16,-22 21 15,21-22-15,-21 43 16,0 63-1,0-21-15,-21 43 0,-1-22 0,1 22 16,21-1-16,-21 1 0,0 20 16,0-20-16,0 63 0,21-64 15,0-20-15,0 20 0,0 1 16,0-22-16,0 64 16,0-64-16,0-21 0,42 43 15,-42-43-15,21 0 0,0 0 16,0-21-16,1 0 0,-1 22 0,42-22 15,-20 0-15,41-22 16,-20 1-16,-22 0 0</inkml:trace>
  <inkml:trace contextRef="#ctx0" brushRef="#br0" timeOffset="30054.51">17420 4890 0,'-21'42'0,"42"-84"0,-21 20 15,0-20-15,21 42 0,-21-21 16,21 21-16,-21 21 16,0 0-16,0 22 15,0-1-15,0 0 0,-21 64 16,0-64-16,21 22 16,-21-22-16,0 1 0,21-1 0,-21 64 15,21-64-15,0 0 0,0-20 16,0 20-16,0 43 15,0-64-15,0 0 0,0 0 16,0 0-16,0-42 31</inkml:trace>
  <inkml:trace contextRef="#ctx0" brushRef="#br0" timeOffset="31360.95">16997 5355 0,'0'0'0,"0"-21"0,0 0 16,21 21 0,0 0-16,0-21 0,22 21 15,-1 0-15,21-21 0,-20 21 16,20-22-16,85 1 16,-84 21-16,-1-21 0,1 0 0,-1 0 15,-20 0-15,20-1 0,-20 1 16,-1-21-16,0 21 0,43-85 15,-64 64-15,0-1 0,0 1 16,-21 21-16,0 0 0,0-22 16,0 22-16,-21 42 31,21 0-31,-21 1 0,0 20 0,0 0 16,0 1-16,21-1 0,0 21 15,-22-20-15,22 20 0,-21-20 16,21 20-16,0 22 0,0-43 15,0 0-15,0 1 0,0-22 16,0 21-16,0 22 0,0-43 16,0 0-16,0 0 0,0 0 15,21-21 1,1-21 0,-22 0-16,21 0 0,0 0 15,-21 0-15,21-1 0,21-20 16,-20 0-16,-22 21 0,21-1 15,0 1-15,0 0 0,0 0 16,-21 0-16,21 21 0,1 0 16,-1 0-1,0 21 1,-21 0-16,0 0 16,21 0-16,0-21 0,0 22 0,1-1 15,-1 0-15,0-21 0,21 21 0,1 0 16,-22-21-16,21 0 0,0 21 15,1-21-15,-1 0 0,0 0 0,1 0 16,41 0-16,-41 0 16,-1 0-16,43-21 0,-64 0 15,21 21-15,1-42 16,-22-1-16,-21 22 0,21 0 16,-21-21-16,0 21 0,0-22 0,0 22 15,0 0-15,0 0 0,0-22 16,0 22-16,-21 21 0,-22 0 15,22 0-15,0 21 16,0-21-16,0 22 0,0 20 16,21 0-16,0 22 15,0-43-15,0 0 16,0 0-16,0 0 0,0 1 0,21-1 16,0 0-16,0-21 0,0 21 15,22 0-15,-1-21 0,-21 0 16,21 0-16,43 0 0,-43 0 0,1 0 15,41 0-15,-62-21 16,20 21-16,0-21 0,-21 0 16,22 0-16,-1-43 0,-21 43 15,22-43 1,-22 43-16,-21 0 0,0 0 0,0 0 16,0 0-16,0 42 31,0 0-31,0 0 0,0 0 0,-21 0 15,21 1-15,-22-1 0,22 0 16,0 0-16,0 0 0,-21 0 0,21 1 16,-21-1-16,21 0 0,-21 0 15,21 0-15,0 0 16,-21 1-16,0-22 0,21 21 16,-22-21-16,1 0 15,0 0-15,21-21 16,0-1-16,-21 22 0,21-21 15,0 0-15,0 0 0,0-21 0,0 20 16,0 1-16,21-21 0,0 21 16,43-64-16,-43 43 0,21-1 15,1 22-15,-1-21 16,21 0-16,-20 20 0,63-20 16,-64 42-16,0 0 0,1 0 0,-1 0 15,0 21-15,-21 0 0,1 1 16,-1 20-16,0 0 0,-21-21 0,0 22 15,0-1-15,0 0 0,0 22 16,-21-43-16,0 21 0,-22 22 16,43-43-16,-21 21 15,0-20-15,0-1 0,21 0 0,-21 0 16,-1 21-16,1-20 0,21-1 0,-21-21 16,0 21-16,0 0 0,0 0 15,-1-21-15,-20 21 0,21 1 0</inkml:trace>
  <inkml:trace contextRef="#ctx0" brushRef="#br0" timeOffset="32058.88">2095 7853 0,'0'0'0,"0"-21"0,-21 0 0,21-1 0,0 1 16,0 0-16,0 0 0,0 0 15,0 0-15,0-1 0,0 1 0,21 42 31,1 1-31,-1 20 16,0 0-16,0 1 0,0 20 0,-21 1 16,0 20-16,0-20 0,21 20 15,-21 1-15,0-21 0,0 105 16,-21-84-16,21-1 16,-21-20-16,0 20 0,0 1 0,21 42 15,-21-63-15,-1 41 16,1-62-16,21-22 0,0 42 15,-21-63-15,21 22 0,-21-22 16,21-22 0,-21 22-16,0-21 0,-1 0 0,22-21 15,-21 21-15</inkml:trace>
  <inkml:trace contextRef="#ctx0" brushRef="#br0" timeOffset="32362.81">1651 8361 0,'0'0'0,"-21"-85"15,21 22-15,-43-85 0,22 84 16,21 1-16,0-1 0,0 1 16,0 20-16,21-41 0,22 41 15,-22 22-15,21-21 16,1 21-16,-1-1 0,64 1 16,-64 21-16,22 0 0,-22 0 0,21 21 15,-20 1-15,41 41 16,-41-21-16,-22-20 0,0 20 15,-21 0-15,0 1 0,0-1 0,0 43 16,-21-43-16,-21 43 16,20-64-16,1 21 0,-21 0 15,21-20-15,0-1 16,-1 0-16,1-21 0,21-21 31,0 0-15</inkml:trace>
  <inkml:trace contextRef="#ctx0" brushRef="#br0" timeOffset="32737.27">2392 8086 0,'0'0'0,"21"0"0,0 0 0,0 0 16,0 0-16,1 0 0,20 0 15,-21 0-15,0-21 0,22-1 0,-22 1 16,0 21-16,0-21 0,0 0 15,22 0-15,-22 0 0,21-22 16,-21 22-16,0 0 0,-21 0 16,0 0-16,22-22 0,-22 1 15,0 21-15,-22 0 16,1 21-16,0 0 16,-42 21-16,41 0 0,-20 0 15,21 0-15,0 0 0,0 22 16,-1-1-16,22 0 0,-21 1 0,21-1 15,0 0-15,0-20 0,0 20 16,0 0-16,21-21 0,1 1 0,-1-1 16,-21 0-16,21 0 0,0 0 15,0-21-15,43 0 16,-43 0-16,42 0 16,-41 0-16,20-21 0,0-21 15,1 21-15,-22-22 0,21-20 16</inkml:trace>
  <inkml:trace contextRef="#ctx0" brushRef="#br0" timeOffset="33047.08">3111 7789 0,'0'0'0,"0"-21"0,0-21 16,22 21-16,-22-22 0,21 22 0,0-42 15,0 42-15,0 21 16,0-22-16,1 22 0,20 0 0,-21 0 16,21 0-16,-20 22 0,20-1 0,-21 0 15,0 0-15,0 21 0,1-20 16,-1 41-16,0-21 15,-21-20-15,0 20 0,0-21 16,0 21-16,0 22 0,-21-43 16,21 0-16,-21 22 0,21-22 15,0-42 17,0-1-32,0 1 0,0 0 15,21-21-15,-21 21 0,21-22 0,-21 22 16,0-21-16,21-1 0,0 1 15,0 21-15,1-21 0,-22-1 0,21 22 16,0 0-16,0-21 0,0 20 0,0 22 16,1-21-16,-1 21 15</inkml:trace>
  <inkml:trace contextRef="#ctx0" brushRef="#br0" timeOffset="34192.67">3831 7916 0,'0'0'0,"0"22"0,0 20 0,0-21 0,21-21 16,0 21-16,1-21 0,-1 0 16,0 0-16,42 0 0,-41-21 15,20 0-15,43-21 16,-43 20-16,64-41 16,-64 42-16,22-22 0,-22 22 0,0-21 15,1 0-15,-22-1 0,0 1 16,0 0-16,-21-1 0,0-105 15,-21 106-15,0-1 0,0 1 16,-1 0-16,1-1 0,-21 1 16,21 42-16,-43 21 15,43 0-15,21 1 16,-21 41-16,0-21 0,21 22 0,-21 63 16,21-64-16,-22 1 0,1 21 15,21-22-15,-21 22 0,21 21 16,0 63-16,0-63 15,0-22-15,0 86 0,0-64 16,0-22-16,0 22 16,0-21-16,0-1 0,-21 86 0,21-86 15,-21 1-15,21 84 16,-21-84-16,21-21 0,-22 20 16,1-20-16,21-1 0,0 1 0,0 63 15,0-85-15,0 0 0,0 22 16,0-22-16,0 1 15,21-43 1,1 0-16,-1-22 0,0 1 0,42-42 16,-20 20-16,-1 1 15,0 0-15,22-22 0,-22 22 16,22-22-16,-22-20 0,22 20 0,-22 1 16,43-85-16,-43 63 0,-21 21 15,0-20-15,-21-1 0,0 0 16,-42-84-16,21 106 15,-149-128-15,107 149 16,-1-1-16,-20 1 0,20 0 0,22 21 16,-22-1-16,-20-20 0,41 21 15,22 0-15,0 21 16,0-21-16,21-1 0,0 1 16,0 0-16,0 0 0,21 0 0,0 0 15,0-1-15,64-20 16,-43 21-16,1-21 0,63-22 15,-43 43-15,43-43 16,-43 22-16,1 21 0,21-43 16,-43 43-16,0 0 0,-21 0 0,22 0 15,-22 0 1,-42 21 0,0 0-16,-1 0 15,22 21-15,-21 0 0,0 0 16,-21 21-16,42 1 0,0-22 15,-21 64-15,21-43 16,0 0-16,0 1 0,0-22 0,0 21 16,21-21-16,21 43 0,-21-43 15,0-21-15,43 21 16,-43-21-16,0 0 0,22 0 16,-22 0-16,21 0 0,-21-21 0,22 0 15,-22 0-15,21-1 0,0-20 16,-20 0-16,20 21 0,-21-64 15,-21 43-15,0-1 0,0 22 16,0-21-16,0-1 0,-21-20 16,-21 21-16,20 20 0,-41 1 15,21 0-15,-85 21 16,84 0-16,1 21 16,-43 22-16,43-22 0,0 0 15,20 0-15,1 21 0,0-20 16,0 41-16,21-21 15,0-20-15,21 41 0,0-42 16,43 22-16,-43-43 0,21 21 16,22-21-16,-22 0 0,0 0 15,43 0 1,-43-21-16</inkml:trace>
  <inkml:trace contextRef="#ctx0" brushRef="#br0" timeOffset="34578.87">5503 7874 0,'0'0'0,"0"-21"16,0 0-16,0 0 16,0-1-16,0 1 0,0 0 15,21 0-15,-21 0 0,43 21 0,-22-21 16,0 21-16,21-22 0,1 22 16,-1-21-16,0 21 0,1 0 15,41 0-15,-41 21 0,-1 1 16,-21-1-16,22 0 0,-22 21 15,42 43-15,-42-64 16,-21 21-16,0 22 0,0-43 16,0 21-16,0-20 0,-21-1 15,0 0-15,-21 21 16,21-42-16,-1 0 0,1 0 16,0 0-16,0 0 0,21-21 15,0 0-15,0 0 0,0-22 16,0 22-16,0-21 0,0 21 0,0-22 15,21 22-15,21-42 16,-20 20-16,-1 22 0,0-21 16,0 21-16,0 0 0,22-22 0,-22 22 15,21 21-15,-21-21 0,22 0 16,20 0-16,-21 21 0,1 0 16</inkml:trace>
  <inkml:trace contextRef="#ctx0" brushRef="#br0" timeOffset="35247.01">6752 7578 0,'0'0'0,"0"21"16,0 0-16,0 0 0,0 0 16,0 1-16,0-1 15,0 0-15,0 0 16,0 0-16,0 0 0,-21 43 16,21-43-16,0 85 15,0-85-15,0 21 0,0-20 16,-21-1-16,21 21 0,0-21 0,0 0 15,0 1-15,0-1 0,-21-21 16,-1 0 0,22-21-1,0-1-15,0-20 16,0 21-16,0 0 0,0-22 16,22 22-16,-1-21 0,0 0 15,0-1-15,0 1 0,22 0 0,-22-1 0,42-20 16,-20 42-16,62-64 15,-62 64 1,-1 21-16,43 0 0,-64 0 16,21 0-16,-21 0 0,1 21 15,20 0-15,0 21 16,-42 1-16,21-22 0,1 21 16,-22 1-16,0-22 0,0 42 15,0-42-15,0 22 16,-22-22-16,1 0 0,21 0 0,-21 0 15,0-21-15,0 22 0,0-22 16,-1 0-16,22-22 16,0 1-16,0 0 15,0-21-15,22 21 16,-1-1-16,0-20 0,21 21 0,-21-21 16,64-43-16,-21 43 15,-1-1-15,-21 22 0,22-21 0,-1 21 16,64-22-16,-63 43 0,21 0 15,-43 21-15,0 1 16,1 41-16,-22-42 0,0 22 16,-21-1-16,0 0 0,0-21 15,0 22-15,-42 41 16,20-62-16,-41 62 0,42-63 16,0 1-16,-1 20 15,1-42-15,21-21 16</inkml:trace>
  <inkml:trace contextRef="#ctx0" brushRef="#br0" timeOffset="36387.5">9991 7281 0,'0'0'16,"21"-42"-16,-21 21 0,21 0 0,0-22 0,-21 22 16,0-21-16,0 21 0,0 0 15,0-1-15,0 1 0,-21 21 16,0 0-16,0 0 0,-1 0 15,-41 0-15,21 0 0,20 21 16,-41 43-16,21-43 16,20 43-16,-20-22 0,21 0 0,0 22 15,21 63 1,-21-85-16,21 22 0,0 41 16,0-62-16,0-1 0,42 43 15,-21-43-15,43 22 16,-22-43-16,-21 0 0,43-21 0,20 21 15,-20-21-15,42 0 16,-43-21-16,-21 0 0,64 0 16,-42-22-16,-22 22 0,64-42 15,-64 41-15,1-20 0,-1 0 16,-21-1-16,43-126 16,-64 42-1,0 64-15,0-1 0,-22 1 0,1 20 16,-42-63-16,20 64 15,1 0-15,-64-1 0,43 22 16,-1 21-16,-84 0 16,85 21-16,-191 64 15,190-43-15,-42 64 16,64-42-16,-22 84 16,43-85-16,21 1 0,0 63 15,21-85-15,128 149 16,-107-170-16,106 42 15,-84-41-15,190 41 16,-149-63-16,-20 0 0,21 0 16,0 0-16,190-42 15,-190 42-15,-21-21 0,63-43 16,-106 43-16,22 0 0,-43 0 16,21-22-16,-21 22 0,0 0 15,-21-43-15,0 22 0,0 21 16,0-21-16,0 20 0,-21 1 15,0 21-15,0 21 16,0 1-16,0-1 0,21 0 16,-22 21-16,1 1 0,0 41 0,0-20 15,21-1-15,-21 1 16,0-1-16,-1 1 0,1 20 0,0-20 16,21 21-16,-21-1 0,-21 64 15,20-63-15,-20 106 16,21-86-16,0-20 0,0 0 0,-1 84 15,22-63-15,-21-21 0,21 63 16,0-64-16,-42 86 16,42-128-16,0 0 0,0 1 15,0-22-15,0 0 0,0 21 16,0-63 0,0 0-1,0 0-15,21-21 0,0 20 0,0-20 16,1 0-16,-1-22 15,0 1-15,21-1 0,-21 1 0</inkml:trace>
  <inkml:trace contextRef="#ctx0" brushRef="#br0" timeOffset="36708.31">11218 8022 0,'0'0'0,"-21"-63"0,21-1 15,0 1-15,0-1 0,0 22 0,0-22 16,0 22-16,0 0 0,42-43 15,1 43-15,-22-1 0,21 1 16,1 21-16,-1 0 0,43 0 16,-22 21-16,-21 0 0,1 21 15,-22 0-15,21 21 0,1 22 16,-22-22-16,-21 0 0,0-20 16,-21 62-16,-1-63 15,-41 43-15,21-22 0,20-21 16,-20 1-16,21-1 0,-21 0 0,20 0 15,-41 0-15,42-21 16,0 0-16,21 21 0,21-42 31,0 0-15,0 0-16,21 0 0,-20 21 16,-1-21-16</inkml:trace>
  <inkml:trace contextRef="#ctx0" brushRef="#br0" timeOffset="37342.03">11917 7662 0,'21'-21'16,"-42"42"-16,63-42 0,0 0 0,-20 0 0,-1 0 16,0 0-16,64-64 15,-64 64-15,21-22 0,-21 22 16,0 0-16,-21-21 0,22 21 16,-22-1-16,-22 22 15,1 22-15,0-1 16,0 0-16,0 21 15,0-21-15,-43 43 0,43-22 16,0 1-16,0 20 0,21-42 16,-22 22-16,22-22 0,0 0 15,0 42 1,0-41-16,22-22 0,-1 21 16,0-21-16,21 0 15,1 0-15,-22 0 0,21 0 16,-21-21-16,22 21 0,-1-22 0,21-20 15,-41 21-15,-1 0 0,0 0 16,0-22-16,21 22 0,-42-21 0,22 21 16,-1-22-16,21-41 15,-21 62-15,0 1 16,1 0-16,-1 0 0,0 21 0,0 0 16,21 0-16,-20 0 0,20 21 15,-21-21-15,0 21 0,22 22 16,-1-1-16,-21-21 15,0 85-15,-21-85 16,0 21-16,0-20 0,0-1 16,-21 21-16,21-21 15,-21 0-15,0-21 0,0 22 16,-1-22 0,1 0-16,21-22 0,0 1 15,0 0-15,0-21 16,21 21-16,1-1 0,20-62 15,0 63-15,-21-22 0,43-63 16,-22 64-16,1 0 16,-22-1-16,21 22 0,0-21 0,43 0 15,-43 42-15,1 0 0,-22 0 16,0 0-16,0 0 0,22 21 16,-43 0-16</inkml:trace>
  <inkml:trace contextRef="#ctx0" brushRef="#br0" timeOffset="37919.69">14097 7641 0,'0'0'0,"42"-21"0,-21 0 0,22 21 0,-22-21 16,21 0-16,-21-22 0,1 22 15,-22-21-15,0 21 0,0-64 16,0 43-16,0-1 0,0 1 15,0 0-15,-22 20 0,-20-20 16,21 21-16,-21 21 0,20 0 0,1 0 16,-21 0-16,0 0 0,-1 21 15,22 0-15,-21 22 0,-1-22 16,-20 63-16,42-41 0,-22 63 16,22-85-16,21 21 15,0 22-15,0-22 0,21 21 16,1-41-16,-1-1 15,21-21-15,-21 0 16,64 0-16,-43 0 0,-21 0 16,22 0-16,-1-21 0,-21 21 15,85-64-15,-85 43 16,0 0-16,22-64 16,-22 64-16,0-21 0,-21-1 15,0 1-15,21 0 0,-21-1 0,0 22 16,21 0-16,-21 0 0,0 0 0,-21 42 31,0 0-31,0 0 0,21 21 0,-42 22 16,42-22-16,-22 1 15,22-22-15,0 21 0,0-21 0,0 43 16,0-43-16,0 0 0,43 21 16,-22-20-16,0-1 15,0-21-15,0 0 0,22 21 16,20-21-16,-20 0 15,20-21-15,-42 0 0,22 21 16,-1-43-16,0 22 16,22-85-16</inkml:trace>
  <inkml:trace contextRef="#ctx0" brushRef="#br0" timeOffset="39336.42">15155 6710 0,'0'-42'0,"0"84"0,0-106 0,-21 64 31,0 22-31,21 20 0,-21-21 0,0 21 16,21-20-16,0 20 0,-22 0 0,22 1 15,-21 20-15,21 85 16,0-84-16,0-22 16,0 22-16,0-22 0,0 0 0,0 43 15,0-64-15,0 21 16,21 1-16,1-22 15,-1 0-15,0-21 16,0 0-16,0 0 0,0 0 16,1 0-16,83-42 0,-62 21 15,84-43-15,-85 22 16,43-22 0,-43 22-16,0 0 0,-20-22 0,20 22 15,-21 21-15,0-22 0,0 22 16,1 0-16,-22 0 0,21 0 15,-21 42 1,0 0 0,-21 0-16,-1 0 0,1 22 15,21-22-15,-21 21 0,21 0 0,-21-20 16,21 20-16,-21-21 0,21 21 16,0-20-16,0 20 0,0-21 0,0 21 15,21-20-15,0-22 16,21 21-16,1-21 15,20 0-15,-20 0 16,-22 0-16,42-43 0,-20 43 16,20-42-16,-21 21 15,-20 0-15,41-43 0,-21 22 16,-20 21-16,20-22 16,-21 1-16,0 21 0,22-43 15,-22 64-15,-21 22 31,0-1-31,-21 0 0,-1 0 0,22 0 16,0 22-16,-21-22 0,21 0 16,-21 0-16,21 0 0,0 0 15,0 22-15,0-22 0,21 21 16,0-21 0,22-21-16,-22 0 15,21 0-15,-21 0 0,1 0 16,-1 0-16,0-21 0,0 0 15,0 21-15,-21-21 0,0 0 0,0-106 16,0 106 0,0-43-16,0 22 15,-21-22-15,-21 43 16,21 21-16,-1 0 16,1 0-16,-42 0 15,42 0-15,-1 0 0,44 0 31,-1 0-31,21 0 0,-21 0 16,22 0-16,-1 0 0,0 0 0,1 0 16,-1 0-16,0 0 0,43 0 15,-64 0-15,21 0 0,-20 0 16,20-21-16,-21 21 0,0 0 0,22 0 16,-22 0-1,0 0 1,-21 21-16,0 0 0,0 0 15,0 1-15,0-1 0,0 0 16,0 21-16,0-21 0,0 1 0,0 20 16,0-21-16,0 0 0,0 22 0,-21-22 15,21 0-15,0 0 0,0 0 16,0 0-16,-21 1 16,21-1-16,0-42 31,0-1-16,21 1-15,-21 0 16,21 0-16,0 0 0,0 0 0,-21-22 16,21 1-16,64-64 15,-64 64-15,0-1 16,22 22-16,-22-21 0,21 21 0,43-43 16,-64 43-16,0 21 15,0 0-15,1 0 0,-22 21 16,0 0-16,0 1 15,0 41-15,0-21 16,-22 43-16,22-43 0,-21 1 16,21 41-16,0-62 0,0 20 15,0-21-15,21 21 16,1-20-16,20-1 0,0 21 16,1-42-16,20 21 15,-42-21-15,22 0 0,20 0 16,-42 0-16,22 0 0,20-21 15,-42 0-15,0 0 0,1 0 16,-22-1-16,21-20 0,0-21 16,0 20-16,-21 1 0,0-43 15,21 43-15,-21-43 16,0 43-16,0 0 16,0-1-16</inkml:trace>
  <inkml:trace contextRef="#ctx0" brushRef="#br0" timeOffset="39607.11">16235 6646 0,'0'0'0,"-21"0"0,-1 0 16,22-21-16,22 21 63</inkml:trace>
  <inkml:trace contextRef="#ctx0" brushRef="#br0" timeOffset="39804.01">15155 6964 0,'0'0'0,"-42"21"16,21-21-16,-64 21 15,85 0-15,42-21 16,-20 0-16,20 0 15,0 0-15,22 0 0,-1 0 16,1-21-16,-1 21 0,107-21 16,-86 0-16,1 21 0,0-21 0,105 0 15</inkml:trace>
  <inkml:trace contextRef="#ctx0" brushRef="#br0" timeOffset="40074.87">18881 7387 0,'0'0'0,"0"21"0,-22-21 15,1 0 1,0 0 0,21-21-1,0 0 1,0 0-16,0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5T04:18:22.4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 1164 0,'0'-21'31,"0"0"-31,0 0 16,0 0-16,0-1 15,0 1-15,21 21 31,-21 21-31,0 22 16,0-22-16,0 0 16,0 21-16,0-20 0,0 20 15,0 0-15,0-21 0,0 22 0,0-1 16,0 22-16,0-22 16,0 0-16,0-21 0,0 22 15,0-22-15,0 42 16,0-41-16,0-1 0,0 0 15,21-21 1,1 0-16</inkml:trace>
  <inkml:trace contextRef="#ctx0" brushRef="#br0" timeOffset="533.19">2222 1058 0,'0'0'0,"0"-21"0,22 21 16,-22-21-16,0 0 15,-22 42 17,1-21-32,0 21 0,0 0 15,0-21-15,-22 43 16,22-22-16,21 0 0,-21 0 15,0 0-15,21 22 16,-21-22-16,21 0 0,0 0 16,0 0-16,0 1 15,21-22 1,0 0-16,0 0 0,0 0 16,22 0-16,-22 0 0,0 0 15,21 0-15,1 0 0,-22 21 16,21-21-16,-21 0 0,22 0 0,-1 21 15,-21 0-15,0-21 16,1 21-16,-22 0 0,0 1 16,0-1-16,0 0 15,-22 21-15,1-42 16,-63 64 0,62-64-16,-20 21 0,21-21 0,0 0 15,0 21-15,-43-21 16,43 0-16,0 0 0,0 0 15,-1 0-15,-20 0 16,21-21-16,0 21 0,0-21 16,-1 21-16,22-21 0,-63-22 15,63 22-15</inkml:trace>
  <inkml:trace contextRef="#ctx0" brushRef="#br0" timeOffset="1060.29">1630 635 0,'0'0'0,"-21"21"15,21 0-15,0 1 0,0-1 16,0 0-16,0 21 16,0-21-16,0 1 15,21-22 1,0 0-16,0 0 15,0-22-15,0 1 0,1 21 16,-1-21-16,0 0 16,-21 0-16,21 0 0,-21-1 15,0 1-15,0 0 0,0 0 16,-21 0-16,0 21 16,0 0-16,-1-21 0,-20 21 15,21 0-15,0 0 16,0 21-16,-1 0 0,1 0 15,21 0-15,0 0 0,-21 22 16,21-22-16,-21 64 16,21-64-16,0 0 15,0 21-15,0-21 0,0 1 16,0-1-16,21 0 16</inkml:trace>
  <inkml:trace contextRef="#ctx0" brushRef="#br0" timeOffset="8876.54">2857 804 0,'0'22'0,"64"20"31,-43-21-31,0-21 0,22 0 15,-22 0-15,0 0 16,42 0-16,-20-21 16,-22 0-16,21 0 0,1-1 0,-1 1 15,0 0-15,1 0 0,20 0 16,1-22-16,-22 1 0,0 21 16,22-21-16,-43 20 15,0-20-15,-21 0 16,0 21-16,0-43 15,-21 43-15,0 21 0,0-21 16,-22 0-16,1 21 0,-43 0 16,43 0-16,0 21 0,-22 0 15,22 0-15,-22 0 0,22 0 0,-22 22 16,22-1-16,0 0 0,-43 43 16,43-43-16,21 1 0,-22 20 15,22-20-15,0 105 16,21-106-16,21 43 15,0-64-15,0 21 0,1-21 16,-1 1-16,21-1 16,43 0-16,-64 0 15,21-21-15,1 0 0,-22 0 16,85 0-16,-64-21 16,-21 0-16,21 21 0,-20-21 15,-1 21-15,0-43 16,0 43-16,-21-21 0,-21 21 15,0 0-15,0 0 16,-22 0-16,1 0 0,-43 42 16,43-20-16,0-1 0,-1 0 15,1 0-15,0 21 0,-43 22 16,43-43-16,20 21 0,-20 1 16,21-1-16,0 0 0,21 43 15,0-43-15,0 22 16,21-43-16,0 0 0,43 22 15,-43-22-15,21-21 16,43 0-16,-43 0 0,0 0 16,22-21-16,-1-1 0,1 1 15,-1 0-15,1 0 0,-1-21 16,1 20-16,42-62 0,-43 63 16,-20-22-16,-1 22 0,0-21 15,-21 21-15,22-43 0,-43 43 16,0 0-16,0 0 0,0-1 15,0 1-15,-21 21 16,-1 0 0,1 0-16,0 0 0,0 21 15,0 1-15,0-1 0,21 21 16,0-21-16,0 0 0,-22 22 0,1 20 16,21-20-16,0-1 15,0-21-15,0 21 0,0-20 0,0 41 16,0-42-16,0 0 15,0 1-15,0-44 32,0 1-17,0 0-15,0 0 16,0-21-16,21 20 0,1-20 0,-22 0 16,42-22-16,-21 22 15,0 0-15,0-1 0,22 22 16,-22-21-16,0 21 0,43-22 15,-43 43-15,0 0 0,21 0 16,-21 0-16,1 0 0,-1 21 16,-21 1-16,21-1 0,0 42 15,-21-42-15,21 22 0,-21-1 16,0-21-16,0 22 0,0-1 0,21-21 16,1 0-16,-22 22 0,42-1 15,-21-21-15,0 0 16,0-21-16,22 0 0,-22 21 15,64-21-15,-43 0 0,0-21 16,1 21-16,-1-21 0,0 0 16,1 0-16,-1-22 0,0 22 0,1 0 15,-1-21-15,-21-1 0,21 22 16,-20-21-16,20-22 0,-21 22 16,-21-43-16,0 43 15,0 0-15,0-1 0,-21 1 16,-21 0-1,20 42-15,-20 0 0,-21 0 16,41 0-16,-20 0 0,0 21 16,21 0-16,-22 0 0,-20 43 15,42-22-15,-1 0 0,-20 22 16,21-22-16,21 1 0,0 20 16,0-42-16,0 22 15,0-22-15,21 0 0,0 0 0,22 0 16,-22-21-16,0 21 15,42-21-15,-41 0 0,20-21 16,-21 21-16,21-21 16,-20 0-16,41-21 0,-21 20 15,-20-20-15,-1 21 0,0-21 16,-21 20-16,21-62 0,0 63 16,0-64-1,-21 64-15,0 0 0,0-22 0,0 22 16,0 42-1,0 0 1,-21 1-16,21-1 0,-21 21 16,21 0-16,0-20 0,0 62 15,0-63-15,0 22 0,0 20 16,0-42-16,0 22 0,21-22 16,-21 0-16,21 0 0,1 0 15,-1-21-15,0 0 0,0 22 16,21-22-16,1 0 0,-22-22 15,21 22-15,-21-21 0,22 0 16,-1 0-16,0-21 0,-20 20 0,20 1 16,-21-21-16,21 0 0,-20-1 15,-1 1-15,0 0 0,0-1 0,0-20 16,0 20-16,-21-20 0,0-1 16,0 22-16,0 0 0,0-22 15,0-20 1,0 62-16,0 1 0,-21 21 15,0 21-15,0 1 16,0-1-16,21 21 0,0 0 16,-21 1-16,21 20 0,-22 43 15,22-64-15,0 1 0,0 20 0,0-20 16,-21-1-16,21 0 0,0 22 16,0-22-16,0-21 0,0 22 15,0-22-15,0 0 0,0 0 16,0 0-16,0 0 15,21-21 1,-21-21-16,0 0 16,22 0-16,-1 0 0,-21 0 0,21-22 15,0 1-15,0 0 16,-21 20-16,21 1 0,1-21 16,-1 21-16,42-22 0,-42 22 15,22 0-15,20 0 16,-42 21-16,22 0 0,-1 0 15,0 0-15,1 42 16,-22-21-16,42 43 16,-63-43-16,0 0 0,0 0 15,0 22-15,0 20 16,0-42-16,0 22 0,0-22 16,-21 0-16,0-21 0,-42 42 15,41-42-15,1 22 16,-21-22-16,21 0 0,-64-22 15,43 22-15,21-21 16,-1 0-16,1 0 0,-21 0 16,0-22-16,20 22 15,1 21-15,21 21 32,0 1-17,0-1-15,21 0 16,1 0-16,-1 0 0,0-21 15,21 21-15,-21 1 0,64-22 16,-43 0-16,1 0 16,-1 0-16,-21 0 0,22 0 0,20-43 15,-21 22-15,-20 0 16,20 0-16,-21 0 0,21-22 0,-20 22 16,20-21-16,-21 21 0,0-22 15,22 1-15,-22 0 0,0-22 0,42-42 16,-41 43-16,-1-1 15,21 22-15,-21-22 0,-21 1 0,21-22 16,1 43-16,-22 21 16,0-22-16,-22 43 31,1 0-31,0 22 0,0 20 16,0 0-16,0 1 0,-1 20 0,1-21 15,0 85 1,0-63-16,21-22 0,-21 22 0,21-22 15,0 0-15,0 22 0,0-1 16,0-20-16,0 63 16,21-85-16,0 21 15,21-21-15,-20 0 0,20-21 16,0 0-16,1 0 0,41 0 16,-41 0-16,-1-21 0,0 21 0,1-21 15,-1 0-15,0 0 16,22-43-16,-43 43 0,0 0 15,21-43-15,-42 43 16,22-42-16,-22 20 0,0 22 16,0-21-16,0 21 15,-22 21-15,1 0 16,0 0-16,0 21 16,0 0-16,21 0 0,0 22 15,-21-22-15,21 21 0,-22-21 16,22 22-16,0-22 0,0 42 15,0-42-15,0 22 0,22-1 16,-1-21-16,0 0 0,21 1 16,-21-1-16,43 0 0,-22-21 0,22 0 15,-1 0-15,1 0 0,84 0 16,-85 0-16,22 0 0,63-21 16,-84 0-16,-1-1 15,-20 1-15,-1-21 0,21 21 0,-41 0 16,20-22-16,-21 22 0,0-21 15,0-1-15,-21 22 0,22-21 16,-22-22-16,0 43 0,-22-21 16,-20 21-16,21 0 15,0-1-15,-43 22 0,22 0 16,-43 0-16,43 22 16,0-1-16,-43 21 0,43 0 15,-22 22 1,43-43-16,0 21 0,0 1 0,21 20 15,0-42-15,0 22 0,0-22 16,0 0-16,42 0 0,0 22 16,-21-22-16,22-21 0,20 0 15,43 0 1,-85 0-16,22 0 0,-22-21 16,21-1-16,-21 1 0,0-21 0,22 21 15,-22-22-15,0 1 0,21 0 16,-20-22-16,-1 22 0,0-22 15,21-63-15,-21 64 0,1-1 16,-1-20-16,0-43 16,-21 63-16,0 1 0,0 20 0,0 1 15,0 0-15,0-1 0,0 22 16,0-21-16,-21 63 31,0 0-31,-1 22 0,22-1 16,-21 0-16,0 22 0,21-1 15,-21 22-15,21-22 0,-21 22 0,21-21 16,0-1-16,0 1 0,0-1 16,0-21-16,0 1 0,0 84 15,0-106-15,0 21 16,21-21-16,0 1 0,21 20 16,-42-21-16,22-21 0,-1 0 15,0 0-15,64 0 16,-64-21-16,21 0 0,0 0 15,1-1-15,20 1 0,-20 0 16</inkml:trace>
  <inkml:trace contextRef="#ctx0" brushRef="#br0" timeOffset="9555.54">9673 1228 0,'-21'0'0,"42"0"0,-63 0 0,42 21 15,-21-21-15,21 21 16,21-21 0,0 0-16,0 0 0,21 0 15,1 0-15,-1 0 0,22 0 16,63 0-16,-64 0 15,64-21-15,-63 0 0,126 0 16,-126-1-16,-1 1 16,1 21-16,-22-21 0,21 0 15,43 0-15,-42 0 0,-22 21 16,22-43-16,-22 43 16,21-21-16,-63 0 15,0 0 1,-42 0-16,21-1 15,-21 22-15,20-21 0,-20 21 16,0 0-16,21 0 0,-43-21 16,22 21-16,21 0 0,-1 0 15,1 0-15,0 0 0,0 0 0,0 0 16,0 21-16,-1-21 16,22 21-1,22-21 1,-1 0-16,0 0 0,0 22 15,21-22-15,-20 0 0,-1 0 16,21 0-16,-21 0 0,0 0 0,1 0 16,20 0-16,-21 21 15,21-21-15,-42 21 16,0 0-16,0 0 16,0 43-16,0-43 15,-21 21-15,0-21 0,-21 22 0,21-1 16,-106 64-1,84-64-15,1 1 0,0-1 16,-1-21-16,-63 85 16,85-85-16,-21 0 0,0 22 15,20-22-15</inkml:trace>
  <inkml:trace contextRef="#ctx0" brushRef="#br0" timeOffset="10204.33">9102 889 0,'-22'0'0,"-62"148"31,84-105-31,-21-1 16,-1 0-16,1 1 0,21-1 15,-42 43-15,42-43 0,0 64 16,0-85-16,0 0 16,0 21-16,0-20 0,21-22 15,21 42-15,1-42 0,-22 0 16,21 0-16,1 0 0,-22 0 16,63-42-16,-62 20 0,-1 22 15,21-21-15</inkml:trace>
  <inkml:trace contextRef="#ctx0" brushRef="#br0" timeOffset="10457.11">9504 804 0,'0'0'0,"21"43"0,0 20 0,0-20 0,-21 20 15,21 1-15,1-22 0,-1 21 16,-21-20-16,0 20 0,0-20 0,0-1 16,0 0-16,0 1 15,0-1-15,-21 43 0,-1-43 16,1 0-16,-42 22 0,42-43 16,-22 0-16,22 0 15</inkml:trace>
  <inkml:trace contextRef="#ctx0" brushRef="#br0" timeOffset="11091.27">12573 741 0,'0'0'0,"0"-21"15,0 0 1,0-1-16,0 1 0,0 0 16,21 0-16,0 21 0,-21-42 15,0 20-15,21 1 0,1 0 0,-22-21 16,21 21-16,-21-22 0,0-20 16,0 42-16,21-22 15,-21 22-15,0 42 16,0 0-1,0 22-15,0-1 0,0 0 16,0 22-16,0-22 0,0 43 0,0-22 16,0 22-16,0-21 0,0 20 15,0 64-15,0-84 16,0-1-16,21 64 16,0-84-16,0 41 0,-21-41 15,22-22-15,-22 21 16,0-21-16,0 1 0,-22 20 15,1-42-15,0 0 0,0 21 0,0-21 16,0 0-16,-64-21 16,64 0-16,0 0 0,-1-1 15,1 1-15,-21-85 16,42 64-16,0 0 0,0-1 0,0-20 16,0 21-16,42-85 15,1 63-15,-22 1 0,0 20 16</inkml:trace>
  <inkml:trace contextRef="#ctx0" brushRef="#br0" timeOffset="11321.14">13039 487 0,'0'0'0,"42"-21"0,0 0 0,-21-1 15,1 22-15,-1 0 16,0 0-16,-21 22 0,0 20 16,0-21-16,0 21 0,0 22 15,0-22-15,-21 85 16,21-42-16,-21 42 15,-1-64-15,22 1 0,0 42 16,0-64-16,0 0 0,0 22 16,0-43-16,0 0 0,0 22 15,0-22-15,22-21 16,-1 0-16,0 0 16,-21-21-16,0-1 15</inkml:trace>
  <inkml:trace contextRef="#ctx0" brushRef="#br0" timeOffset="11509.5">12933 1122 0,'0'-42'31,"21"42"-31,0 0 0,21 0 16,-20 0-16,20-22 0,21 22 0,1 0 15,-1-21-15,64 0 16,-42 21-16,0-21 0,-1 21 15,22-21-15,0 21 0,0-21 16,0-1-16,0 22 0,84-21 0</inkml:trace>
  <inkml:trace contextRef="#ctx0" brushRef="#br0" timeOffset="11736.46">14880 783 0,'0'0'16,"21"0"-16,-21 21 31,0 1-31,0 20 0,0 0 15,-21 1-15,0-1 0,21 0 16,0 64-16,0-64 0,-21 85 16,21-105-1,-21 41-15,21-42 0,0 43 16,0-43-16,0 0 16,21-21-1,0-21 1,0 0-16,0 0 0,22-1 15,-1 1-15,0 0 0</inkml:trace>
  <inkml:trace contextRef="#ctx0" brushRef="#br0" timeOffset="12091.38">15727 868 0,'0'0'16,"21"-21"-16,-21 0 0,0-1 0,-21 22 31,0 0-31,-1 0 15,-20 0-15,21 22 0,-21-1 16,-1 0-16,1 0 0,0 21 16,-22 22-16,43-43 0,0 0 15,0 43-15,21-43 16,0 21-16,42-21 16,-21 1-16,43-1 0,-22 0 15,106 21-15,-106-21 16,-20 1-16,20-22 15,0 21-15,-21 0 0,1-21 0,20 21 16,-42 0-16,0 0 16,-21 1-16,0-22 15,-22 0-15,22 0 0,-21 21 16,-1-21-16,1 0 0,0 0 0,-1 0 16,1 0-16,-85-21 15,85 21-15,-1-22 16,1 1-16</inkml:trace>
  <inkml:trace contextRef="#ctx0" brushRef="#br0" timeOffset="12430.48">14859 508 0,'0'0'15,"-21"21"-15,21 0 0,0 1 16,0-1-16,0 0 0,0 0 16,21-21-16,0 0 15,21 0-15,-20 0 0,105 0 16,-85 0-16,21 0 16,-41-21-16,-1 0 0,-21 0 15,0-1-15,0 1 16,-21 0-16,-22 0 0,22 0 0,-64 0 15,43 21-15,0 0 16,21 0-16,-22 0 0,22 0 0,-42 21 16,41 0-16,1 0 15,0 0-15,0 22 0,0-22 16,21 0-16,0 0 0,0 0 16</inkml:trace>
  <inkml:trace contextRef="#ctx0" brushRef="#br0" timeOffset="13758.16">17568 699 0,'0'0'0,"21"-22"0,1-20 16,-1-21-1,-21 41-15,21 1 0,-21 0 16,0 42-1,0 0 1,-21 22-16,0-22 16,21 21-16,-22 22 0,1-22 0,21 22 15,-21-1-15,21-21 0,0 22 16,-21-1-16,21 1 0,-21-22 0,21 43 16,0-43-16,0 1 15,0-1-15,0-21 0,0 0 0,0 22 16,21-43-16,0 0 0,0 0 15,22 0-15,-22 0 0,21 0 16,22-22-16,-22 1 0,0-21 16,1 21-16,-22-22 0,21 1 15,22-85-15,-22 64 16,21-86-16,-41 65 16,20 20-16,0-63 0,-21 64 15,-21-22 1,0 43-16,22-1 0,-22 1 0,0 63 31,0 22-31,-22-22 16,1 21-16,21 0 0,-21 22 15,0-1-15,21 1 0,0-1 0,-21 1 16,0-1-16,-1 64 16,22-63-16,0-22 0,0 1 15,0-1-15,0 85 16,22-106-16,-1-21 15,0 21-15,0-21 0,0 0 16,43 0-16,-22 0 0,85-42 16,-63 21-1,-1-22-15,43-20 0,-64 21 16,22-1-16,-22-20 0,-21 20 16,22-41-16,-22 41 0,-21 1 15,0 0 1,0 21-16,0-1 0,-21 22 15,-1 0-15,-20 64 16,21-43-16,0 21 0,0 43 16,21-64-16,0 22 0,0-1 15,0 0-15,0 1 0,0-22 0,0 21 16,0-21-16,21 0 0,0 1 16,-21-1-16,0 0 0,21 0 0,-21 0 15,-21-21 16,0 0-31,0 0 0,-1-21 16,1 0-16,0 0 0,0 0 16,-21-1-16,20 1 15,1 21 1,0 0-16,0 0 16,21 21-1,0 1-15,21-1 16,0-21-16,22 0 15,-22 0-15,0 0 0,21 0 16,1 0-16,-22 0 0,21 0 0,0 0 16,1 0-16,84-21 15,-64-1-15,-20 1 0,-1 0 16,0 0-16,43-64 16,-64 64-16,0-21 0,0-1 15,-21 22-15,22-63 16,-22 62-16,0 1 15,-43 21-15,22 0 0,-21 21 16,21 1-16,-1 20 16,-20 21-16,21-20 0,21-22 15,0 42-15,0-20 16,0-22-16,0 21 0,0-21 0,0 1 16,0-1-16,21 0 0,0 0 15,43-21-15,-22 0 16,0 0-16,22 0 0,-22 0 0,22 0 15,-1 0-15,1 0 16,-1 0-16,-20-21 0,20 0 0</inkml:trace>
  <inkml:trace contextRef="#ctx0" brushRef="#br0" timeOffset="14292.63">20299 953 0,'0'0'0,"0"-43"0,0 22 15,0-21-15,0 21 0,-21-1 16,-1 22-16,1 0 0,-21 0 15,0 0-15,-1 43 16,1-22-16,21 0 0,-22 21 16,22 1-16,0-1 0,-64 64 15,64-64 1,21 1-16,0-1 0,-21-21 16,21 43-16,0-43 15,0 0-15,21 0 0,64 0 31,-64-21-31,0 0 0,0 0 16,1-21-16,62-21 16,-63 21-16,22-22 0,-22 1 15,0 0-15,0-1 0,43-84 16,-43 64-16,0-1 0,0 1 16,0-1-16,1-105 15,-1 105-15,-21 22 0,0 0 16,0-1-16,0 22 0,0-42 15,0 84 1,-21 0-16,-1 21 16,1 1-16,21-1 0,-21 0 15,0 22-15,0-1 0,21 1 0,0-1 16,0 86-16,0-86 16,0 1-16,0-22 0,0 21 0,21-20 15,0-1-15,0 0 16,22-20-16,-22-1 0,42 21 15,-42-21-15,22 0 0,-22-21 16,0 0-16,21 0 0,1 0 16,-1 0-16,-21 0 0,22-21 0,-22 0 15,21 0-15,22-43 16,-22 22-16</inkml:trace>
  <inkml:trace contextRef="#ctx0" brushRef="#br0" timeOffset="15041.57">2222 3027 0,'0'-42'0,"0"84"0,0-148 16,0 64-16,0 21 0,0-22 15,0 22-15,0 0 0,0 0 0,-21 21 16,0 0-16,0 21 0,0 0 16,0 0-16,-1 22 0,-20 105 15,21-85 1,21 22-16,-21-22 0,21 22 16,0 127-16,0-170 15,0 22-15,0-22 0,0 0 16,0 64-16,0-85 15,0 0-15,0 1 16,0-1-16,0-42 31,0-1-31,0 1 0,0 0 16</inkml:trace>
  <inkml:trace contextRef="#ctx0" brushRef="#br0" timeOffset="15557.37">1841 3556 0,'-21'0'15,"42"0"-15,-63 0 0,21 0 0,21 21 32,21-21-17,0 0-15,22 0 0,-22 0 16,21 0-16,0 0 0,22 0 0,-1-21 16,1 0-16,21 0 0,-1 0 15,-20-22-15,20 22 0,1 0 0,-21 0 16,-1 0-16,-21-1 15,1 1-15,-1 21 0,0 0 16,-42 21 0,0 1-16,-21-1 0,21 0 0,-21 21 15,0 1-15,0-1 0,0-21 16,-1 21-16,1 1 0,21-1 16,0 0-16,0-20 0,0 62 15,0-63-15,21 1 0,1-22 16,-1 0-16,85 21 15,-64-21-15,-21-21 16,21-1-16,1 22 0,63-63 16,-85 42-1,21-22-15,0 22 0,-20-21 16,-1 0-16,0-43 0,-21 43 16,-21-64-16,0 63 15,-43-41-15,43 63 16,-21-1-16,-22 1 0,22 21 15,-1 0-15,-41 43 16,41-22-16,1 0 0,21 21 16,0 1-16,0-1 0,-1 21 15,22-20-15,22 41 16,-1-62-16,0-1 0,0 0 16</inkml:trace>
  <inkml:trace contextRef="#ctx0" brushRef="#br0" timeOffset="16646.59">4614 3175 0,'0'0'0,"0"-21"0,0 0 0,-21-22 15,0 22-15,-43 0 16,22 21-16,21 0 0,-21 0 16,20 21-16,-20 0 0,-21 22 15,41-1-15,1 22 0,-21 41 16,21-62-16,0 84 15,21-85-15,0 22 0,0 20 16,0-41-16,0-22 0,63 42 16,-42-20-1,0-43-15,22 21 0,-1 0 0,0-21 16,64 0-16,-63 0 16,20 0-16,64 0 0,-85-21 15,22 0-15,-1-22 0,-20 22 16,-1 0-16,0-21 0,1-1 15,-1 1-15,-21 0 0,0-22 16,1 1-16,-1-1 0,-21 1 0,21-86 16,-21 107-16,0-21 0,21-22 15,-21 21 1,0 43-16,0 42 16,0 1-16,0 20 15,0-21-15,0 21 0,-21 22 16,21-22-16,-21 22 0,21 105 15,0-105-15,0-1 16,0-21-16,0 1 0,0 84 16,0-85-16,0-21 15,0 22-15,0-22 0,0 0 16,21-21 0,0 0-16,-21-21 15,21 0-15,0-1 16,-21 1-16,22 0 0,-22-21 0,0 21 15,21-22-15,-21 22 16,21-21-16,-21 21 0,21-22 16,-21 22-16,0 0 0,21 21 15,-21 21-15,0 0 16,0 0-16,0 1 0,21-1 0,-21 0 16,22 0-16,-22 0 0,0 0 15,0 22-15,21-22 0,0 0 0,0 0 16,0 0-16,43 1 15,-43-22-15,21 0 0,22 0 16,-22 0-16,-21 0 0,85 0 16,-64 0-1,1-22-15,41-20 0,-41 42 16,20-42-16,-20-1 16,-22 22-16,21-42 0,-42 20 15,0-20-15,0 42 16,0-22-16,0 1 0,-21 42 15,-21 0 1,20 21-16,1 0 16,0 1-16,0 62 15,0-41-15,21-1 0,0-21 0,0 21 16,0-20-16,0 62 16,21-63-16,-21 1 15,42-1-15,-21 0 0,1-21 16,-1 0-16,0 0 0,21 0 15,-21 0-15,22 0 0,-22 0 16,21 0-16,1 0 0,-1-21 0,0 0 16,1-1-16,-1 1 0</inkml:trace>
  <inkml:trace contextRef="#ctx0" brushRef="#br0" timeOffset="17460.28">7112 3408 0,'21'-21'16,"-21"-22"-16,-21 107 0,42-149 0,-21 64 15,0 0-15,0 42 32,-21 0-32,0 0 0,0 22 0,-1-22 15,-20 21-15,21 1 0,0-1 16,0 0-16,-1-21 0,1 106 16,0-84-16,21 41 15,0-62-15,21-1 16,0 0-16,1 0 0,-1 0 0,63-21 15,-41 0 1,-1 0-16,0 0 0,-20 0 0,62-42 16,-41 42-16,-1-21 15,0-22-15,1 22 0,-1 0 16,0-21-16,43-43 0,-64 22 16,21-1-16,-20 1 0,-1-1 15,-21 1-15,21-86 0,-21 107 16,0-21-16,0-22 15,0 43-15,0 20 0,0 1 16,-21 21-16,0 0 16,21 21-16,0 1 15,-22 20-15,22 0 0,-21 1 0,0 62 16,21-41-16,-21 63 16,21-85-16,-21 22 0,21-22 0,-21 0 15,21 1-15,0-22 0,0 0 16,0 0-16,0 0 0,0 22 15,21-64 17,0-1-32,0 1 15,0 0-15,0 0 0,1-21 16,-1 20-16,0-20 0,21 21 16,-21-21-16,64-43 15,-64 64-15,0 0 0,1 21 0,-1 0 16,0 0-1,-21 21-15,0 0 16,-21 0-16,0 0 16,-1 0-16,1 1 0,0-22 15,-21 21-15,-1 0 0,22 0 0,-42 0 16,42 0-16,-22 1 16,22-22-16,21 21 0,-21-21 15,21 21-15,0 0 0,0 0 16,0 0-16,21 1 15,0-1-15,0-21 0,1 21 0,-22 0 16,21-21-16,0 21 0,0-21 16,0 0-16,0 21 0,1-21 15,-1 0-15,21 22 0,-21-22 16,0 0-16,1 0 0,-1 0 16,0 0-16,0-22 15,0 1-15,-21 0 0</inkml:trace>
  <inkml:trace contextRef="#ctx0" brushRef="#br0" timeOffset="17640.27">8107 3789 0,'0'0'0,"0"21"0,0-42 94</inkml:trace>
  <inkml:trace contextRef="#ctx0" brushRef="#br0" timeOffset="18092.25">9842 2985 0,'0'0'0,"43"-106"31,-43 63-31,0 22 0,0 0 16,0 42-1,0 22 1,-21-22-16,21 21 0,-22 0 15,22 1-15,0 20 0,-42 43 16,21-42-16,21-1 0,-21 1 16,0-22-16,-22 106 15,22-106-15,21-20 0,-21 20 16,21-21-16,-21 21 16,21-63 15</inkml:trace>
  <inkml:trace contextRef="#ctx0" brushRef="#br0" timeOffset="18973.93">9313 3344 0,'0'22'31,"21"-22"-31,1 0 0,-1 0 16,21 0-16,0 0 0,-20 0 15,41 0-15,64 0 16,-63-22-16,20 1 0,86-21 16,-86 21-16,64-43 15,-63 43-15,-21 0 0,41-43 16,-62 43-16,41-63 16,-84 41-16,0 22 0,0-21 15,0 21-15,0-1 0,-21 1 16,0 21-16,0 0 0,0 0 15,0 21-15,-1 1 0,22-1 16,-21 21-16,0-21 16,0 64-16,21-22 0,0-20 15,-21 84-15,21-85 16,-21 22-16,21 41 0,0-62 16,0-1-16,0 22 0,0-43 15,0 21-15,0-21 16,0 0-16,0 1 15,21-44 17,0 1-32,-21 0 0,21 0 0,0 0 15,-21 0-15,21-22 0,1 22 16,-1-21-16,0 21 0,0-22 0,-21 22 16,21 0-16,0 0 0,1 0 15,-1-1-15,0 22 0,0 0 16,-21 22-16,21-1 15,-21 0-15,21 0 0,-21 0 16,0 22-16,0-22 0,22 0 0,-1 21 16,0-21-16,-21 1 0,21-1 15,21 21-15,-20-21 0,-1 0 16,21 1-16,-21-22 0,22 21 0,-22-21 16,21 0-16,0 0 0,1 0 15,-1 0-15,43 0 16,-43 0-16,0-21 0,1 21 15,-1-22-15,0 1 0,22-21 16,-43 21-16,21 0 0,1-43 16,-22 22-16,-21-1 0,0 22 15,0-21-15,0 0 0,0 20 0,0-20 16,-21 21-16,0 0 0,-22 0 16,22 21-16,-21 0 0,-1 42 15,22-21-15,-42 43 16,42-43-16,-1 21 0,22 22 15,0-22-15,0 21 16,0-41-16,0-1 16,43 21-16,-22-21 0,0-21 15,21 21-15,-20 1 0,-1-22 16,21 0-16,0 0 16,-20 0-16,20 0 0,-21-22 15,0 1-15,-21 0 16,21 0-16,-21 0 0</inkml:trace>
  <inkml:trace contextRef="#ctx0" brushRef="#br0" timeOffset="19148.25">11747 3620 0,'0'0'16,"0"21"-1,0-42 48,0-1-63,0 1 15</inkml:trace>
  <inkml:trace contextRef="#ctx0" brushRef="#br0" timeOffset="22306.01">13314 3069 0,'0'-21'31,"0"0"-15,21 21-16,0-21 0,0 21 15,0-21-15,1 21 0,-1-22 0,0 1 16,0 0-16,106-64 15,-106 64-15,0-21 16,22 21-16,-22 0 0,-21-64 16,0 64-1,-21 21 1,0 0-16,-22 0 0,22 21 0,-21 0 16,-22 0-16,22 22 0,0-22 15,-22 63-15,22-41 16,21-1-16,21-21 0,0 22 0,0-1 15,0-21-15,0 43 16,0-43-16,84 42 16,-63-63-16,22 21 0,-22-21 15,21 22-15,1-22 0,20 0 16,-21 0-16,-20-22 0,20 1 16,-21 21-16,0 0 0,0-21 0,-21 0 15,0 0-15,0 0 16,-21 21-16,0 0 0,0 0 15,-21 0-15,20 0 0,-20 0 0,21 21 16,-21 0-16,-1 0 16,-20 21-16,20 1 0,-20 63 15,42-64 1,21-21-16,0 21 0,0-20 0,0-1 16,63 42-16,-42-42 15,43-21-15,-22 0 16,85 0-16,-84 0 15,-1-21-15,0 0 0,22 0 16,-1 0-16,-20 0 0,20-22 16,1 22-16,-1-21 0,64-43 15,-63 22-15,63-86 16,-85 107-16,-21-21 0,0-1 16,0 22-16,1-22 0,-1-42 15,-21 64-15,0 0 0,0-1 16,0 22-16,-21 21 15,-1 21-15,1 1 16,-21 62-16,21-41 16,0 41-16,-1-20 0,1-22 15,0 85-15,0-63 16,21 41-16,0-41 0,0-22 16,0 43-16,21-43 15,0 1-15,0-22 0,22 21 0,-22-42 16,0 21-16,21 0 0,-20-21 15,20 0-15,21 0 16,-20 0-16,-22 0 0,64-42 16,-43 21-16,0 0 0,43-22 15,-64 1-15,21 0 0,-20-1 16,-1 1-16,0 0 0,0-64 16,-21 64-16,0 20 15,-21 1-15,0 21 16,-22 0-16,22 0 0,0 0 0,0 21 15,-21 1-15,20 20 0,-41 64 16,42-64-16,21 43 16,0-43-16,0-21 15,0 22-15,0-22 0,0 0 0,84 42 16,-41-41 0,41-22-16,-41 0 15,-1 0-15,0 0 0,22 0 0,-22 0 16,1 0-16,20-22 0,-21 22 15,1-21-15,84-63 16,-85 62-16,-21-20 0,0 0 16,1-1-16,-1 1 0,-21-43 15,0 64-15,0-42 16,0 42-16,0 42 16,-43 21-1,22-21-15,21 0 0,-21 22 16,21-22-16,-21 127 15,21-127-15,-21 0 16,21 22-16,0-22 0,0 0 16,0 0-16,0 0 0,0-42 47,21 21-47,-21-21 15,0 0-15,21 0 0,0-22 0,-21 22 16,21-21-16,22-43 15,-22 43-15,21-43 16,-21 43-16,1 21 0,-1-22 0,0 22 16,0 21-16,0-21 0,0 21 15,-21 21 1,22 0-16,-22 1 0,21-1 16,-21 21-16,0 0 0,63 64 15,-63-63-15,0-22 0,21 0 16,1 21-16,-1 22 15,-21-43-15,21-21 16,-21 21 0,21-21-1,-21-21-15,21 21 0,-21-21 16,21 0-16,1-1 0,-22-20 16,21 21-16,0-21 0,21-1 0,-21 1 15,1 0-15,20-1 0,-21 1 16,21 0-16,22-22 0,-43 43 15,0 21-15,0-21 16,1 21-16,-22 21 16,0 0-16,0 0 0,0 22 15,0-22-15,0 21 0,0 43 16,0-43-16,0 0 0,0 22 16,0-43-16,21 43 15,0-43-15,0 0 0,21 0 16,-20 0-16,20-21 15,0 0-15,1 0 0,-22 0 16,42 0-16,-20-21 0,20-21 16,-21 21-16,1-1 15,-1 1-15,-21-21 0,22 0 0,-1-43 16,-21 43 0,0-1-16,-21 1 0,0 0 0,0 20 0,0-20 15,0 21-15,0 0 0,-21 0 16,-42-1-1,41 22-15,1 22 0,0-1 16,0 0-16,0 0 0,-22 43 16,22-22-16,21 0 0,0 22 15,0-22-15,0 22 16,0-22-16,0-21 0,43 21 16,-22-20-16,0-1 0,21-21 15,-21 0-15,22 0 0,-1 0 0,43 0 16,-43 0-16,43-21 15,-43 21-15,0-22 0,22-41 16,-43 42-16,64-106 16,-64 84-1,0 1-15,0 21 0,-21-21 0,0 20 16,21-20-16,-21 21 16,0 42-1,0 0-15,0 0 16,-21 1-16,0 62 0,21-63 15,-21 43 1,21-22-16,-21-21 0,21 22 16,0-22-16,0 0 0,0 0 15,-21 0-15,21-42 32,0 0-17,21 0-15,0 0 0,0-22 0,0 22 16,0-21-16,1 0 15,-1-1-15,21 22 0,-21-21 0,43-43 16,-43 64-16,64-43 16,-43 64-1,-21 0-15,21 0 0,-20 0 0,-1 43 16,0-22 0,-21 0-16,0 43 0,0-22 15,21 21-15,0-41 0,-21-1 16,0 42-16,21-42 15,1-21-15,20 43 16,-21-43-16,21 0 16,-20 0-16,20 0 15,-21 0-15,0-21 0,0-1 0,-21 1 16,22 0-16,-1-21 0,21-22 16,-21 22-16,0 0 15,22-1-15,-22 1 0,0-22 0,0 1 0,0 21 16,1-22-16,-1 1 0,0-1 15,0 22-15,-21-22 0,0 22 16,21 0-16,-21 20 0,0-20 16,0 63-1,0 22-15,-21-1 16,0 0-16,-21 43 0,42-22 16,-22-20-16,1 20 0,0-20 15,0 20-15,21-21 0,0 1 0,0-1 16,0 22-16,0-22 0,0 0 15,0 1-15,42 20 16,-21-21-16,64 22 16,-64-43-16,22 0 0,-1-21 15,0 0-15,22 0 16,-43 0-16,21 0 0,1-42 16,-1 0-16,-21 20 0,0-20 15,0 0-15,1 21 0,-1-22 16,0 1-16,0 0 0,-21-1 0,0 1 15,0 21-15,0 0 0,0-1 16,-21 44 0,21-1-1,0 0-15,0 21 0,0-21 0,0 1 16,0 20-16,0-21 0,21 0 16,0 22-16,-21-22 0,21 21 0,-21-21 15,0 0-15,0 22 0,0-22 16,0 0-16,0 0 0,0 0 15,0 1-15,-21-22 16,0 21-16,0-21 16,0 0-16,0 0 0,-1 0 15,22-21-15,0-1 16,0 1-16,0 0 0,0-21 16</inkml:trace>
  <inkml:trace contextRef="#ctx0" brushRef="#br0" timeOffset="22573.89">18563 2794 0,'0'0'0,"-42"0"0,21 0 0,-1 0 0,22 21 16,22-21 0,41 0-16,1 0 15,20 0-15,-20 0 16,-1 0-16,43-21 0,-42 0 15,-22 21-15,21-21 0,-20 21 16,20-21-16,-20-1 0,-1 22 16,0-21-16,64 21 15,-85 0-15,22 0 0,-43 21 16,0 1 0,-22-1-16,1 0 0,-21 0 0,-22 0 15</inkml:trace>
  <inkml:trace contextRef="#ctx0" brushRef="#br0" timeOffset="23507.05">3535 6287 0,'0'0'0,"0"-22"0,21 22 15,-21-21-15,0-21 16,0 21-16,0 0 0,0-43 16,0 22-16,0-43 15,0 22-15,0 20 0,-21-84 16,0 85-16,-64-106 15,43 105-15,-1 1 16,1 21-16,0 0 0,-1 0 16,-41 21-16,41 0 0,1 0 15,0 21-15,-22 0 0,22 0 16,-64 64-16,64-43 0,-1 22 16,1-1-16,0 1 0,-1-22 15,43 85-15,0-85 16,0 22-16,0-22 0,0 0 15,43 1-15,-22-22 0,42 21 16,-20-21-16,-1 1 0,0-22 16,1 0-16,-1 0 0,43 0 15,-43-22-15,64-20 16,-64 0-16,22 21 0,41-43 16,-41 22-16,63-106 15,-106 105-15,21-20 0,-42-22 16,0 43-16,0-22 15,0 43-15,0 0 0,-42 21 16,21 0-16,0 42 16,0 1-16,-1-1 15,1 43-15,21-43 0,0 85 16,0-85 0,0-21-16,21 22 0,1-22 15,41 42-15,-21-41 16,-20-22-16,41 21 0,-42-21 15,43 0-15,-43 0 16,21-21-16,1-1 0</inkml:trace>
  <inkml:trace contextRef="#ctx0" brushRef="#br0" timeOffset="23908.15">4085 5821 0,'0'-169'31,"0"338"-31,0-360 0,0 170 15,0 0-15,0 0 0,0 0 0,42 0 16,-20 21-16,-1 0 16,0 0-16,21 0 0,1 0 0,-1 0 15,0 21-15,22 0 0,-22 0 16,43 43-16,-43-22 16,-21 0-16,0 1 0,1-1 0,-22 0 15,0 22-15,-22-22 0,1-21 16,0 22-16,0-22 15,0 0-15,0-21 0,-22 21 0,43 0 0,-21-21 16,0 0-16,0 0 16,21-21-1,0 0-15,0 0 0,0-22 16,0 22-16,42-42 16,-42 20-16,21 1 0,22-43 15,-22 22-15,63-43 16,-41 64-16,-22 21 15,21-22-15,1 43 0,-22-21 0,42 0 16,-42 21-16,1 0 16,-1 0-16,-21 21 0,21 0 15,-21 0-15</inkml:trace>
  <inkml:trace contextRef="#ctx0" brushRef="#br0" timeOffset="24277.6">5101 5927 0,'21'21'0,"-42"-42"0,63 63 15,-20-42-15,-1 21 16,0-21-16,21 0 16,-21 0-16,1 0 0,20-21 15,-21 21-15,21-21 0,1 0 0,41-43 16,-41 43-16,41-42 16,-41 20-16,-22 1 0,21-22 15,-42 22-15,0-21 16,0 41-16,-21 1 0,-21 0 15,-1 21-15,22 0 0,-21 0 16,-43 42-16,43-20 16,0-1-16,-1 21 0,1 0 0,0 64 15,20-63 1,1-1-16,0 43 0,21-43 16,0 43-16,21-64 15,0 0-15,22 21 0,-22-42 16,85 21-16,-64-21 15,43 0 1,-43 0-16,106-63 16,-84 42-16,-22 0 0,0-1 15,1-20-15</inkml:trace>
  <inkml:trace contextRef="#ctx0" brushRef="#br0" timeOffset="27430.16">7514 5376 0,'0'0'0,"-21"0"0,0 0 0,21-21 16,0 0-1,42 0 1,-21 21-16,0-21 0,22 0 16,-1 21-16,0-22 0,22 1 15,-22 0-15,22 0 0,-1-21 16,1 20-16,-1 1 0,22-42 15,-43 42-15,1-1 0,-1-62 16,-42 63 0,0-1-16,-21 1 0,0 0 0,-22 21 15,-41 0-15,20 0 16,-63 0-16,42 0 0,22 21 16,-64 43-16,63-22 15,22 0-15,0 1 0,-1-1 0,22 0 16,0 64-16,21-63 15,0 84 1,21-85-16,22 0 0,20 1 16,-21-1-16,64-21 15,-42 0-15,-22-21 0,85 0 16,-63 0-16,-22 0 0,0 0 16,1 0-16,-1-21 0,-21 21 0,0-21 15,-21 0 1,-21 21-16,0 0 0,-21 0 0,-1 0 15,-20 0-15,-1 0 0,1 0 0,-1 0 16,1 0-16,-1 21 16,-63 42-16,64-41 0,20 20 15,1-21-15,0 21 0,-43 107 16,85-107 0,0-21-16,0 43 0,21-43 15,43 21-15,-22-42 16,0 0-16,85 0 0,-63 0 15,84 0 1,-84-21-16,20 21 0,64-42 0,-84 20 16,-1 1-16,43-42 15,-63 42-15,-22-1 0,21-20 16,-21 21-16,0-21 0,-21-22 16,0 22-16,0 21 0,0-43 15,0 43-15,-21 21 31,0 21-31,21 0 0,0 0 0,0 22 16,-21-22-16,21 21 0,0-21 0,-21 22 16,21-22-16,0 0 0,0 21 15,0 1-15,0-22 0,0 0 16,0 0-16,0 0 0,0 1 16,21-44 15,-21 1-16,21 0-15,0 0 0,0 0 16,1 0-16,-22-22 0,21 22 16,0-21-16,42-64 15,-41 64-15,20-1 0,0 1 16,-21 42-16,1 0 16,-1 0-16,-21 42 15,0-21-15,0 1 0,0 41 16,0-21-16,0-20 0,0 41 15,21-21-15,21 1 16,-21-22-16,1 0 0,-1 0 16,21-21-16,-21 21 0,22-21 15,41 0-15,-41 0 0,-1 0 16,43 0-16,-43-21 16,0 21-16,43-42 0,-43 21 15,-21 0-15,22-1 0,-1 1 16,-21-21-16,22-22 0,-43 22 15,0 21-15,0-21 0,0-1 16,-22 1-16,1 21 0,-21-43 16,0 64-16,20-21 0,-41 21 15,42 0-15,-43 21 16,43 0-16,0 1 0,-21 62 16,20-41-16,1-1 0,0 43 15,21 20 1,0-62-16,0-22 0,0 21 15,21-21-15,43 1 16,-43-22-16,0 0 16,21 0-16,-20 0 0,-1-22 15,0 1-15,0 21 0,0-21 16,22-21-16,-22 21 0,0-22 16,0 1-16,-21 21 15,21-106-15,-21 84 16,0 1-16,0-21 0,0 41 15,0 1-15,-21 21 16,0 21-16,0 22 16,21-1-16,0-21 0,0 22 15,0-1-15,0 0 0,0 43 16,0-43-16,0-21 0,0 22 16,21-22-16,42 42 15,-41-41-15,20-22 0,0 0 0,1 0 16,-1 0-16,0 0 0,1 0 15,-1 0-15,21-22 0,-20 1 16,84-21-16,-85 0 0,0-1 16,1 1-16,-1 0 0,0-1 15,-20-20-15,-1-1 0,0 22 0,0-22 16,-21 1-16,0-1 0,21 1 16,-21-1-16,0 22 0,21-21 0,-21 20 15,0 1-15,0 0 16,0 63-1,-21 0-15,0 21 0,21 1 0,0-1 16,-42 43 0,21-43-16,21 21 0,-22 22 15,22-21-15,0-22 0,-21 43 16,21-43-16,0 64 16,0-85-16,0 21 15,0-63 16,21 0-31,-21 0 16,22 0-16,-1-22 0,0 22 16,21-64-16,-21 43 0,22 21 15,-22-21-15,21 20 0,1 1 16,62-21-16,-83 42 16,41 21-16,-21-21 0,-20 21 15,-1 22-15,0-22 16,21 85-16,-42-64 15,0-21-15,0 0 16,-21 22-16,-42 20 16,41-42-16,1 0 0,0 1 15,0-22-15,-64 21 16,64-21-16,-21 0 0,-1 0 16,22 0-16,-21-43 15,21 22-15,0 0 0,-1-21 0,1-1 16,21 22-16,0 0 0,0 42 31,0 0-15,21 1-16,-21-1 0,22 0 15,-1 21-15,0-21 0,-21 1 16,21-22-16,21 42 0,1-42 16,-22 0-16,21 21 0,-21-21 15,22 0-15,105 0 16,-63-21-16,-22 0 15,-21 0-15,1-1 0,-1 1 0,0 0 16,1-21-16,41-43 16,-41 22-16,-1 20 0,-21-20 15,0-1-15,1 1 0,41-128 16,-42 128-16,0-64 16,-21 84-16,0 1 0,0-21 15,0 41-15,0 44 16,-21-1-16,0 21 15,0 0-15,21 1 0,-21-1 0,0 85 16,21-63-16,-22-22 16,22 85-16,0-85 0,0 64 15,0-42-15,0-22 16,43 21-16,-22-41 0,42 62 16,-41-84-1,20 21-15,-21-21 0,21 0 16,43 0-16,-43-21 0,1 0 15,-1 21-15,0-21 16,1-21-16,63-43 16,-64 43-16,-21 20 0,0-20 15,0 0-15,1 21 0,-22-1 0,0-20 16,0 21-16,-22 21 16,1 0-16,0 0 15,0 21-15,0 0 0,0 0 0,-1 43 16,22-22-16,-21-21 15,21 22-15,0-22 0,0 0 0,0 43 16,0-43-16,21 0 0,1 0 16,-1 0-16,63 22 15,-62-43-15,20 0 16,43 0-16,-22 0 0,128 0 16,-128 0-1,22-22-15,63 1 0,-85 0 16,64-42-1,-21 20-15,-63 1 0,-22 0 16,0-1-16,0 22 0,-21-21 0,0-1 16,0 22-16,-21-42 15,0 42-15,0-1 0,-1 1 0,-62 21 16,63 0-16,-22 0 16,1 0-16,0 21 0,-1 1 0,-41 20 15,62 0-15,-20-21 0,21 22 16,0-1-16,21-21 0,0 64 15,0-64-15,0 21 0,0 22 16,21-43 0,0 0-16,0 0 0,0-21 0,1 0 15,41 0-15,-21 0 0,22-21 16,-22 0-16,1 21 16,62-85-16,-83 43 15,20 0-15,-21-1 0,0 1 16,22 0-16,-22-22 0,0 1 15,0-1-15,43-147 16,-43 147-16,-21-21 0,0 22 16,21-1-16,-21-63 15,0 85-15,-21 63 16,0 0 0,21 43-16,-22-22 0,1 22 15,0-1-15,0 1 0,0-1 16,0 64-16,-1-63 0,22-1 15,0 1-15,0-22 0,0 22 0,0 20 16,22-41-16,-1-1 0,0 0 16,0-21-16,0 1 15,22 20-15,-1-42 0,-21 0 16,21 0-16,-20 0 0,20-21 16</inkml:trace>
  <inkml:trace contextRef="#ctx0" brushRef="#br0" timeOffset="28090.76">15282 4868 0,'0'0'0,"0"-21"0,-21-21 0,21 21 0,-21 21 15,0-21-15,21 42 16,0 21-1,0-21-15,-21 85 0,21-64 16,0 22-16,0-1 16,0-20-16,-22 20 0,1 43 15,21-42-15,-21-22 0,0 0 16,0 1-16,0-1 0,-1-21 0,22 21 16,0-20-16,-21-1 0,0 0 15,21-42 1,0 0-16,0-1 15,0 1-15,0 0 0,21 0 16,0-21-16,1 20 0,-1-20 0,0 0 16,21 21-16,-21-22 0,22 1 0,-1 21 15,0 0-15,22-1 0,-22 1 16,64 21-16,-64 0 16,22 0-16,-22 21 0,-21 1 15,64 41-15,-64-21 16,-21-20-16,0 41 0,0-42 15,-63 43-15,20-43 16,1 0-16,0 0 0,-1 0 16,1 1-16,-43-1 15,43 0-15,0-21 0,21 0 0,-22 0 16,22 0-16,21-21 16,0 0-16,42-22 15,-20 22-15,20 0 0,-21-21 0,21 20 16</inkml:trace>
  <inkml:trace contextRef="#ctx0" brushRef="#br0" timeOffset="28448.94">15896 5334 0,'0'0'0,"21"0"0,0 0 0,1 0 16,-1 0-16,21 0 0,-21 0 15,43 0-15,-22-21 0,0 21 16,1-21-16,-1 0 15,22 21-15,-22-22 0,0 1 0,-21 0 0,22 0 16,-22 0-16,0 0 16,-21-1-16,0 1 0,0-21 15,-21 42-15,0-21 0,0 21 0,-22 0 16,1 0-16,-22 21 16,22 0-16,0 0 0,-22 43 15,43-43-15,0 21 0,-21 22 16,42-22-16,0 0 0,0 1 15,0-1-15,0-21 0,0 22 16,21-22-16,0 21 0,0-21 0,21 22 16,1-22-16,-1-21 0,0 0 15,1 0-15,20 0 0,43 0 16,-64 0-16,22-21 16,42-22-16,-43 22 15,-20 0-15</inkml:trace>
  <inkml:trace contextRef="#ctx0" brushRef="#br0" timeOffset="29389.09">17378 4657 0,'0'-43'0,"0"86"0,0-107 0,0 43 0,-21 21 16,-1 0 0,1 21-16,0 0 0,0 1 0,0 20 15,0 21-15,-22 64 16,1-63-16,21 21 0,-22 84 15,22-84-15,0-1 0,-21 191 16,42-190 0,-21 63-16,21-63 0,-22 0 15,1 63-15,21-64 16,-21 1-16,21 0 0,0-1 0,0-20 16,0 148-16,0-170 15,0 21-15,0-20 0,0-22 0,0 21 16,0-21-16,0 1 15,0-1-15,0 0 0,21-21 0,0 0 0,1 0 16,-1 0-16,21 0 16,-21-21-16,22 0 0,-22-1 15,21 1-15,-21-21 0,22 21 0,-1-22 16,0-20-16,43-128 16,-43 107-16,-42 20 0,0-20 15,0 20-15,0-21 0,-84-126 16,41 147-16,1 1 15,0-1-15,-22 1 0,1 20 16,-43-41-16,63 63 0,-20-22 16,42 22-16,-22 0 0,22 21 0,-21-21 15,42 0 1,21-1 0,43 1-16,-43 0 15,106-21-15,-85 21 16,22-1-16,-22 1 0,21 0 15,86-85 1,-107 85-16,0-21 0,1 21 0,-22-22 16,21 22-16,-21-42 15,0 41-15,-21 1 0,-21 42 32,0 1-17,21 20-15,-21-21 0,0 21 16,0-20-16,-1 20 0,1 0 0,21-21 15,0 22-15,0-1 0,0-21 16,0 43-16,0-43 0,0 0 16,21 0-16,1 0 0,-1-21 15,21 22-15,0-22 0,22 0 16,-43 0-16,21 0 0,1-22 16,-1 22-16,-21-21 15,64-63-15,-64 62 16,0-20-16,-21 0 0,0-1 0,0 1 15,0-85 1,0 85-16,-21-1 0,0 1 16,0 21-16,-22 0 0,-20 0 15,42 21-15,-22 0 0,22 0 16,0 21-16,0 0 0,-21 21 16,20-21-16,22 1 0,0 20 15,0-21-15,0 0 0,0 22 0,22-1 16,-1-21-16,0 0 0,0 0 15,0 1-15,85-1 16,-85 0-16,0-21 0,22 0 16</inkml:trace>
  <inkml:trace contextRef="#ctx0" brushRef="#br0" timeOffset="29773.22">18119 5228 0,'0'0'15,"0"-21"-15,0-21 0,21 21 0,-21-1 16,0 1-16,21-21 0,-21 21 15,21 0-15,21-22 0,-20 22 16,20 0-16,-21 21 0,21 0 16,1-21-16,20 21 15,-20 0-15,-22 21 0,63 21 16,-62 1-16,41 62 16,-42-83-16,-21 20 0,0 0 15,0-21-15,0 22 0,-21 41 16,0-62-16,-21-1 15,20 0-15,1 0 16,0-21-16,0 0 0,0 0 0,0 0 16,21-21-16,0 0 15,0 0-15,0-1 16,21-41-16,0 42 0,21-22 16,-21 22-16,1-21 0,83-43 15,-83 43 1,-1 21-16,0 21 0,0-21 0,0-1 15,43 22 1,-64-21-16,42 21 16,-21 0-16,0 0 0</inkml:trace>
  <inkml:trace contextRef="#ctx0" brushRef="#br0" timeOffset="30189.04">19113 5165 0,'0'21'0,"0"-42"0,-21 42 0,42-21 31,1-21-15,20 21-16,-21-21 0,0-1 16,22 1-16,20 0 0,-21 0 15,1-43-15,-22 43 16,0-21-16,-21 0 0,0 20 15,0 1-15,-21 21 16,0 0-16,-22 0 0,1 21 16,0 1-16,-1-1 0,-20 42 15,21-20-15,-1-1 0,-20 21 16,42-20-16,21 63 16,0-85-16,0 21 15,21-21-15,0 0 0,42 1 16,-20-22-16,-1 0 0,0 0 15,22 0-15,-1 0 0,64-43 16,-63 22-16,-22 0 0,64-21 16,-64 20-16,1-20 15,20-21-15,-42 41 0,1-41 16,-22 42-16,0 0 16,-22 21-16</inkml:trace>
  <inkml:trace contextRef="#ctx0" brushRef="#br0" timeOffset="31306.56">1947 7768 0,'0'0'0,"0"-21"0,0 0 0,0 0 16,0 0-16,-21 21 15,21-22-15,-21 22 0,21 22 16,-21 83 0,21-41-16,0 21 15,0-1-15,0 1 0,-21 232 16,21-232-16,-22 21 16,1 0-16,21 0 0,-63 190 15,42-211-15,-1-1 16,22-20-16,0 20 0,0-20 15,0 105 1,0-126-16,0-1 0,0-21 16,0 21-16,0-20 0,22-1 15,-22-42 1,0-1-16,0-20 0,0 21 16</inkml:trace>
  <inkml:trace contextRef="#ctx0" brushRef="#br0" timeOffset="31644.36">1503 8509 0,'0'0'0,"-21"-63"0,-64-128 15,64 149 1,0-85-16,21 84 16,0 1-16,21-43 0,21 43 15,0 0-15,1-1 0,20 22 16,-20-21-16,105 0 0,-85 42 15,1 0-15,-1 0 0,1 21 16,-1 0-16,22 64 16,-85-43-16,0 21 0,0 1 15,0-1-15,-21 22 0,-43 21 16,22-43-16,-85 86 16,106-107-16,-22-21 0,22 0 15,-21 0-15,21 1 0,0-22 16,21-22-1,21 1 1,0 0-16,0-21 0,0 21 0,0-22 16,22 1-16,-22 21 0</inkml:trace>
  <inkml:trace contextRef="#ctx0" brushRef="#br0" timeOffset="31994.89">2328 8149 0,'21'0'0,"-42"0"0,64 0 15,-22-42-15,0 42 16,0-21-16,21-22 16,-20 22-16,20-42 15,-21 42-15,21-1 0,22-62 16,-43 63-16,0-22 16,-21 22-16,0 0 0,-21 21 15,-21 0 1,21 0-16,-22 21 0,-20 21 15,42-20-15,-43 62 16,43-41-16,0-1 0,0 43 16,21-43-16,0 21 15,0-41-15,0-1 16,63 21-16,-42-42 0,22 0 16,-1 0-16,0 0 0,1 0 15,84-21-15,-85 0 16,0 0-16,-21-1 0,22-20 15,-22 21-15,0 0 0,0-22 0,-21 22 16</inkml:trace>
  <inkml:trace contextRef="#ctx0" brushRef="#br0" timeOffset="32308.68">2963 7768 0,'0'0'0,"0"-21"0,0 0 16,21 0-16,1 0 16,-1-1-16,0 1 0,0 21 0,0-21 15,0 21-15,22 0 0,105 0 16,-106 21-16,85 22 15,-84-22-15,-1 0 16,0 21-16,-21-21 0,1 22 0,-1 63 16,-21-64-1,-43 21-15,22-41 0,0-1 16,0 21-16,0-42 0,-22 0 16,43-21-1,0 0-15,0 0 16,0-22-16,0 22 0,0-21 15,0-1-15,0 1 0,22 21 0,-1-21 16,0-1-16,-21 1 16,42 21-16,-21-22 0,22 1 15,-1 21-15,-21 21 0,0 0 16,1 0-16,-1 0 0,21 0 16,-21 21-16</inkml:trace>
  <inkml:trace contextRef="#ctx0" brushRef="#br0" timeOffset="33394.12">3958 8086 0,'0'21'0,"0"-42"0,21 42 0,0 0 0,1-21 15,-1 0-15,0 0 16,0 0-16,21-21 0,-20 0 0,20 0 16,0-22-16,1 22 0,-1-21 15,85-64-15,-64 64 16,22-85-16,-43 84 15,-42-63-15,0 64 16,0 0-16,-21-43 16,21 43-16,-21 21 0,-21-1 15,21 1-15,-43 21 16,43 21-16,0 1 0,0-1 16,-1 21-16,1 0 0,0 128 15,0-107-15,0 1 16,21 20-16,-21 1 0,21 21 0,-22 84 15,1-84-15,21 0 0,-21 0 16,21 0-16,0 21 0,-21 106 16,0-106-16,21-22 0,0 276 15,-21-254-15,21-21 16,0 21-16,0-21 0,0 0 16,0 106-16,0-128 0,21 22 15,-21 42-15,21-63 16,0-22-16,0-20 0,-21-1 15,21 0-15,1 1 0,-1-22 0,0-21 16,42-42 0,-41 20-16,20-20 0,21-64 15,-20 43-15,41-107 16,-41 65-16,-22 20 0,64-127 16,-64 106-16,0-21 0,0 22 15,-21-22-15,0 21 0,0-106 16,-21 106-16,-21 0 0,-64-84 15,42 105-15,-126-105 16,126 126-16,22 43 16,-64-42-16,64 41 0,-1 1 0,-41 0 15,63 21 1,21-21-16,0 0 0,0 0 16,0-1-1,21 1-15,21-21 0,0 21 16,43-43-16,-43 22 0,22 0 15,63-43-15,-42 21 16,105-41 0,-148 62-16,22 1 0,-43 21 15,21 0-15,-20-1 0,-1 1 0,-21 0 16,-21 21 0,-1 0-16,1 0 15,0 21-15,0 0 0,0 1 0,0-1 16,-1 21-16,-20 43 15,21-22-15,0-20 0,0 41 16,21-41-16,0-1 16,0-21-16,21 0 0,0 22 0,64-1 15,-43-42-15,-21 0 16,21 0-16,1 0 0,63-42 16,-64 20-16,-21 1 15,43-42-15,-43 42 16,42-64-16,-63 64 0,0-22 15,0-41-15,0 41 16,0 1-16,-42-21 16,0 41-16,20 1 0,-62 0 15,41 21-15,-20 0 16,21 0-16,-1 0 0,-20 21 16,42 0-16,-22 64 15,43-64-15,0 22 0,0-22 16,21 21-16,1-21 0,41 64 15,-21-64-15,-20 0 16,20 0-16,0-21 0,-21 0 0,22 0 16,-1 0-16,0 0 0</inkml:trace>
  <inkml:trace contextRef="#ctx0" brushRef="#br0" timeOffset="35431.3">5419 8086 0,'0'0'0,"0"-21"0,0-1 0,0 1 0,0 0 15,-22 0-15,22 0 16,0 0-16,0-1 0,0 1 0,0 0 16,22 0-16,-22 0 0,21 0 15,0 21-15,42-22 16,-41 22-16,-1 0 0,85 0 16,-85 0-16,42 43 15,-20-22-15,-22 0 0,21 43 16,-21-43-16,0 42 15,-21-20-15,0-22 0,0 42 16,0-42-16,-42 22 16,42-22-16,-21-21 15,0 0 1,0-21-16,21 0 16,0-1-16,0 1 0,0-21 15,0 21-15,0-22 0,0 22 0,0 0 16,21-42-16,0 41 15,-21 1-15,21 0 0,0 0 16,0 0-16,1 0 0,20-1 16,0 22-16,-21-21 0,1 21 15,20-21-15,-21 21 0,43-21 16,-43 21-16,0-21 0,21 21 16,-21 0-16,1 0 0,-1 0 15,0 0-15,-21 21 0,0 21 16,0-21-16,0 22 15,0-1-15,0-21 0,0 43 16,0-22-16,0 64 16,0-85-16,0 21 15,0-20-15,0-1 0,0 0 16,0 21-16,-21-21 16,21-42 15,0 0-31,0 0 15,0-21-15,0 20 0,0 1 16,0-21-16,0 0 0,21-1 0,0 1 16,-21 21-16,21-22 0,22 1 15,-22 21-15,21-43 16,-21 43-16,0 0 0,1 21 0,-1 0 16,21 0-16,-21 0 0,22 0 15,-1 21-15,-21 22 16,0-1-16,0-21 0,1 21 15,-22-20-15,21 83 16,-21-62-16,0-22 0,0 42 16,0-41-16,0-1 15,0 0-15,0-42 32,0 0-17,0-22-15,0 22 0,0 0 16,21-21-16,0-1 0,-21 22 15,21-21-15,0-1 0,1 22 16,-1-21-16,21 0 0,0-1 16,-20 22-16,-1 0 0,0 21 15,0 0-15,0 0 0,0 0 16,-21 21-16,43 21 16,-43-20-16,21-1 0,-21 21 15,0-21-15,0 22 0,21 20 16,-21-42-16,0 22 0,21-22 0,0 0 15,1 0-15,-22 0 0,42 22 16,-21-43-16,0 0 0,22 0 16,-22 0-16,0 0 15,21 0-15,-21 0 0,22-22 16,-1 1-16,-21 0 0,22-21 0,62-43 16,-83 64-1,-1-21-15,0 20 0,-21-20 0,0 21 16,0-43-16,0 43 15,0 42 1,-21 1 0,0-1-16,21 0 0,0 0 15,0 0-15,0 85 16,0-64-16,0-20 0,0 41 16,0-42-16,42 22 15,-21-43-15,0 21 0,43-21 16,-43 0-16,85 0 15,-85-21-15,21 21 16,-21-22-16,22 1 0,-22 0 0,42-64 16,-41 64-16,-1-21 15,-21 21-15,0-22 0,0 22 16,21-21-16,-21 21 0,0 0 16,-21 21 15,0 21-31,21 0 0,0 0 0,0 0 15,-22 0-15,22 22 0,-21-22 16,21 0 0,0 0-16,0 0 0,0 1 0,21-22 31,1 0-31,-22-22 16,21 1-16,0 0 0,0 21 0,21-63 15,-20 41-15,-1 1 16,0 0-16,0 0 0,43-43 15,-43 43-15,0 0 16,0 21-16,0 0 0,-21 21 16,0 0-1,0 1-15,0-1 0,0 21 0,0-21 16,0 0-16,0 22 16,0 20-16,21-42 0,1 22 15,20-1-15,-21-21 16,21 0-16,-20 1 0,20-22 0,0 0 15,106 21-15,-84-21 16,-22 0-16,1-21 16,20-1-16,-42 1 0,85-42 15,-64 20-15,1-20 16,-43 21-16,0-1 0,0 22 16,0-21-16,0-1 0,-21-84 15,-1 106-15,1 0 0,0 0 16,-21 0-16,21 21 0,-85 0 15,63 21-15,-20 21 16,21-21-16,20 1 16,-41 41-16,42-21 0,0-20 15,21 20-15,0 0 0,0-21 0,0 22 16,0-22-16,0 21 0,63 43 16,-42-43-1,22 1-15,-1 20 0,0-21 16,-21 1-16,43 41 0,-43-41 15,0-1-15,0 22 0,-21-22 16,0 21-16,43 128 16,-43-106-16,0-22 0,0 1 15,0-1-15,0 22 0,0 42 16,0-64-16,-21 1 0,-22 63 16,22-64-16,0 1 0,0-1 0,0-20 15,-22-1-15,22 0 0,-21-21 16,-1 22-16,1-22 0,0-21 15,-43 21-15,43-21 0,-22 0 0,-20-42 16,20-1-16,-42-41 16,64 20-16,0 1 0,-1-1 15,1 1-15,-22-107 16,22 65-16,21-1 0,21 0 0,0 0 16</inkml:trace>
  <inkml:trace contextRef="#ctx0" brushRef="#br0" timeOffset="35595.33">8213 7557 0,'0'-64'15,"0"128"-15,0-149 16,-22 85-16,22 21 16,-21-21-1,21 21 1</inkml:trace>
  <inkml:trace contextRef="#ctx0" brushRef="#br0" timeOffset="36001.33">11366 7239 0,'0'0'0,"-21"-21"0,21 0 0,-42-43 15,21 64 1,0 21-16,21 1 0,-22 20 0,1 0 16,0 22-16,0-22 0,0 22 15,0-1-15,-1 1 0,-41 105 16,42-106-16,0-20 16,-22 20-16,43-20 0,-21-1 0,0 43 15,21-64-15,0 21 16,0-21-16,0 0 0,-21-21 31,0-21-31</inkml:trace>
  <inkml:trace contextRef="#ctx0" brushRef="#br0" timeOffset="36804.61">10456 7853 0,'0'0'0,"-21"-21"15,42 21 1,0 0-1,1-21-15,20 21 0,0-22 16,1 22-16,20-21 0,1 21 0,105-42 16,-84 21-16,20 0 15,-20-1-15,0-20 0,21 21 0,126-85 16,-147 64-16,-21-1 16,-1 22-16,-21-21 0,-20 0 15,20-1-15,-42 22 16,0 0-16,-21 21 15,0 0-15,-22 42 0,1-21 16,21 22-16,0-1 0,-22 0 16,22 1-16,-42 105 15,41-85-15,1-20 0,-21 41 16,42-41-16,0-1 0,-21 0 16,21 1-16,-21 41 15,21-62-15,0-1 0,0 0 16,21-42-1,0 0 1,0-1-16,-21 1 0,21-21 0,0 21 16,22 0-16,-22-22 15,21-20-15,1 20 0,41-41 16,-63 63-16,22 21 16,-22-22-16,0 22 0,0 0 15,0 22-15,-21-1 16,0 21-16,0-21 0,0 0 15,0 43 1,0-22-16,0-21 0,0 43 0,0-43 16,0 21-16,0-20 15,22-1-15,-1 0 0,21 0 16,0 0-16,-20-21 0,62 0 16,-41 0-16,-1 0 0,-21 0 0,21 0 15,1-21-15,-1 21 0,22-42 16,-22-1-16,-21 22 0,21 0 15,-20-21-15,-1-1 0,21-20 16,-21 21-16,0-1 0,1-20 16,-22 42-16,0-22 0,0 22 15,-22 21 1,1 0-16,0 21 0,0-21 16,0 21-16,0 1 15,-43 62-15,64-63 16,0 1-16,0 62 15,0-63-15,0 1 0,0-1 16,0 0-16,21 0 0,0-21 0,1 0 16,-1 21-16,0-21 0,21 0 15,1 0-15,-22 0 0,63-21 16,-41 21-16,84-63 16</inkml:trace>
  <inkml:trace contextRef="#ctx0" brushRef="#br0" timeOffset="37788.57">14626 7451 0,'0'0'0,"0"-21"0,21-1 0,-21 1 16,0 0-16,0 0 15,0 0-15,-21 21 0,0 0 16,0 0-16,0 0 16,-1 21-16,1 0 0,0 0 15,-42 43-15,41-22 16,1 0-16,0 1 0,21-1 0,-21 0 15,21 85-15,0-84 16,0 20 0,0-42-16,42 64 15,-21-64-15,1 0 0,-1 1 16,21-22-16,-21 0 0,85 0 16,-64-22-16,1 1 0,41-21 15,-41 21-15,41-43 16,-41 43-16,-1-21 0,22-22 15,-43 22-15,0-43 16,-21 43-16,0 0 0,-42-64 16,-1 63-16,1 1 0,-43-21 15,43 41-15,0 1 16,-43 21-16,21 0 0,22 21 16,-43 43-16,43-43 15,-21 64-15,41-43 0,1 0 16,21 22-16,0-22 0,0 1 0,0-1 15,0-21-15,21 21 16,22 1-16,-22-1 0,42 22 16,-20-43-16,-1 0 0,0 0 15,1-21-15,147 0 16</inkml:trace>
  <inkml:trace contextRef="#ctx0" brushRef="#br0" timeOffset="38128.53">15769 7557 0,'0'0'0,"0"-22"0,0 1 16,0 0-16,0 0 0,0 42 16,0 0-16,0 0 0,-21 1 15,0 20-15,21 0 16,-43 43-16,22-22 0,21 128 16,-21-128-1,21 22-15,0-21 0,-21 20 0,21-20 16,0 20-16,0 86 0,-21-86 15,0 1-15,-1 21 0,1-21 16,0-1-16,-21 107 0,-1-107 16,22 1-16,-63 84 15,62-84-15,-20-21 0,21-1 16,0 1-16,0-22 0,-22 64 16,43-85-16,0 0 0,0-42 31,21 0-31,1-22 0,-1 1 15,0 0-15,21-22 0,-21 1 0,64-85 16,-43 84-16,-20-21 0</inkml:trace>
  <inkml:trace contextRef="#ctx0" brushRef="#br0" timeOffset="38436.68">15642 8213 0,'-21'-106'0,"42"212"0,-42-297 0,0 128 0,0-22 15,21 22-15,-22 20 0,22-20 16,0 20-16,0 1 0,0 0 0,0 21 15,43-22-15,-22 22 16,0 0-16,64-21 0,-43 20 16,0 22-16,43 0 15,-43 22-15,1-1 0,41 42 16,-62-20-16,-1-1 0,0 21 16,-21-20-16,0-22 0,-64 42 15,43-20-15,-63 20 16,41-42-16,1 1 0,21-1 0,-22 0 15,1-21-15,21 21 0,-21 0 16,20-21-16,22-21 31,22 0-31,-1 0 16,21 0-16,-21-1 0,22 1 16,-22 0-16</inkml:trace>
  <inkml:trace contextRef="#ctx0" brushRef="#br0" timeOffset="39137.69">16383 7853 0,'0'21'32,"21"-21"-32,0 0 0,0 0 15,1 0-15,-1-21 0,21 0 16,-21 0-16,64-22 15,-43 22-15,-21-21 0,1 21 16,-1-1-16,-21 1 0,0-21 16,0 21-16,21 21 0,-21-21 0,-21 21 15,0 0 1,-1 0-16,1 21 0,-21 0 0,21 0 16,-22 0-16,22 0 0,0 1 0,0 20 15,0-21-15,21 21 16,0-20-16,0 41 0,0-42 0,0 0 15,0 1-15,21-1 16,0 0-16,21 0 0,1-21 16,-22 0-16,21 0 0,1 0 15,-22 0-15,21 0 0,22 0 16,-43-21-16,0 0 0,21-22 16,-21 22-16,1 0 0,-1 0 15,0-21-15,0 20 0,0-41 16,0 42-16,1-22 0,-1 22 15,0 0-15,64-21 16,-64 42-16,0 0 0,21 0 0,22 0 16,-43 21-16,64 21 15,-64-21-15,21 1 16,0 41-16,-20-42 0,-22 22 0,0-22 16,0 0-16,0 21 15,0-21-15,0 22 0,-22-43 16,1 21-16,0-21 0,0 0 15,0 0-15,-22 0 0,22 0 16,0-21-16,21 0 16,0-1-16,0 1 15,0-21-15,21 21 0,0 0 16,1-22-16,-1 22 0,0-21 16,0-1-16,21 22 0,43-85 15,-64 85-15,22 0 0,-22 21 16,21-21-16,-21 0 0,43 21 15,-43 0-15,0 0 0,21 21 16,-20 0-16,20 21 16</inkml:trace>
  <inkml:trace contextRef="#ctx0" brushRef="#br0" timeOffset="41238.1">18500 7811 0,'0'0'0,"42"0"0,0 0 15,-21 0-15,22-22 0,-22 1 16,0 0-16,21-21 0,-42 21 16,0-43-16,0 22 15,0-1-15,0 1 0,-42-21 16,0 41-16,21-20 0,-1 42 16,-20-21-16,0 21 0,-22 0 15,22 21-15,0 0 0,20 22 16,-20-22-16,21 21 0,-21 0 0,-22 22 15,43-22-15,0 1 0,21-1 16,0-21-16,-21 21 0,21 22 16,0-43-16,42 43 15,-21-43-15,0 0 16,0-21-16,1 0 0,20 0 0,-21 0 16,21 0-16,-20 0 0,20 0 15,-21 0-15,21-21 0,43-43 16,-43 43-16,-20 0 15,-1-21-15,0-1 0,0 22 0,0-21 16,22-43-16,-22 43 16,0-1-16,-21-20 15,0 42-15,0 0 0,0-1 16,0 44-16,0-1 16,-21 0-16,21 0 0,-21 21 15,21-20-15,-22 20 0,22 21 16,0-41-16,0 20 0,0 21 15,0-41-15,22-1 16,-1 0-16,0 0 0,42 21 16,-20-42-16,-22 0 0,0 0 15,21 0-15,-20 0 0,20 0 16,21-21-16,-20 0 0,-22 0 16,42-43-16,-20 43 15,-1-63-15,-21 41 16,43-147-16,-43 126 0,0 1 15,0-1-15,-21 1 16,21 20-16,1-41 0,-22 41 16,0 1-16,0 21 0,0 0 15,0 42 1,-22 21 0,1-21-16,21 22 0,-21-1 15,21 0-15,-21 1 0,0 63 16,0-43-16,21-21 0,0 22 15,0-22-15,0 22 0,0 20 16,0-41-16,0-1 0,0-21 0,0 22 16,0-22-16,21 0 0,21 21 15,-21-21-15,0-21 16,1 0-16,-1 0 0,0 0 16,42 0-16,-41 0 0,20-21 15,43-21-15,-43 21 0,0 0 16,1-22-16,-1 22 0,0-21 15,43-85-15,-43 106 16,1-43-16,-22 43 16,-21 0-16,0 0 0,0 42 15,-21-21 1,21 21-16,-22 21 0,1-21 16,21 1-16,-21 20 0,21-21 15,-21 0-15,21 22 0,0-22 16,0 0-16,0 0 0,0 0 0,0 22 15,21-22-15,0 0 0,0 0 16,1-21-16,-1 0 16,0 0-16,0 0 0,21 0 0,-20 0 15,-1 0-15,21 0 0,-21-21 0,22 0 16,-22 0-16,21-1 0,0 1 16,-20 0-16,20-21 0,0 21 15,-21-22-15,22 1 0,-22 21 16,0-22-16,21 1 0,-20 21 15,-22 0-15,-22 42 32,1-21-32,0 21 0,0 21 0,0-20 15,0-1-15,-1 0 0,1 0 16,0 0-16,21 22 0,-21-1 16,21-21-16,0 0 0,0 0 15,21-21-15,0 22 0,0-22 16,1 0-16,-1 0 0,0 0 15,0 0-15,0 0 0,0 0 16,1 0-16,-1-22 0,0 1 0,0-21 16,-21 21-16,0 0 0,0-1 15,0-20-15,0 21 16,-21-43-16,0 43 0,0 0 16,-1 0-16,1 0 15,0 21-15,21-21 16,21 21-1,0-22-15,1 22 16,-1-21-16,21 21 0,-21 0 0,0-21 16,22 21-16,-22-21 0,0 21 15,0 0-15,22-21 0,-22 0 16,0 21-16,0 0 0,0 0 16,0 0-16,-21 21 15,0 0-15,0 0 0,0 21 0,0-20 16,0-1-16,0 21 15,0-21-15,0 22 0,0-22 0,0 0 16,0 21-16,0-21 0,0 1 16,0-1-16,0 0 0,0 0 15,0 0-15,0 0 16,0-42 31,0 0-47,0 0 0,22 0 15,-1 0-15,0-1 0,0 1 16,0-21-16,0 21 0,1-22 16,-1 1-16,21 21 0,22-43 15,-43 43-15,21 0 0,-21 0 16,0 21-16,1 0 0,20 0 16,-42 21-16,0 0 15,0 22-15,0-1 16,0 0-16,0-21 0,0 22 0,0-1 15,0-21-15,0 22 16,0-22-16,0 0 0,0 0 0,0 21 16,0-20-16,21-22 0,0 21 15,0-21-15,1 0 0,41 21 16,-42-21-16,22 0 16,41 0-16,-41 0 15,-1 0-15,0-21 0,-21 0 0,85-43 16,-63 43-16,-22 0 15,0-22-15,0 1 16,0 0-16,0-1 0,1 1 0,-22 0 0,0-1 16,0-20-16,0 21 15,0 20-15,0 1 0,-22 21 16,1 0-16,0 0 0,0 0 16,0 21-16,21 1 0,0-1 15,0 21-15,0-21 0,0 22 0,0-22 16,0 0-16,0 21 0,0 22 15,0-43-15,0 0 0,0 43 16,0-43-16,0 0 16,0 0-16,0 0 0,0 0 15,0 1-15,0-1 0,-21-21 0,-1 21 16,1-21-16,0 0 0,0 21 16,0-21-16,0 0 0,-1 0 15,-20 0-15,21-21 16,0 0-16,0 0 15,-1-1-15,22 1 0</inkml:trace>
  <inkml:trace contextRef="#ctx0" brushRef="#br0" timeOffset="41504.94">20447 6879 0,'0'0'0,"-42"0"0,-1 0 0,22 0 15,0 0-15,0 0 0,0 0 0,-1 0 16,22 21 31,-21 1-32,0-22-15,0 21 0,0-21 16,-22 21-16,1 0 0</inkml:trace>
  <inkml:trace contextRef="#ctx0" brushRef="#br0" timeOffset="41686.92">19156 7387 0,'-43'0'0,"86"0"0,-86 21 0,43 1 16,22-22-1,-1 0 1,21 0-16,0 0 0,1 0 16,20-22-16,1 1 0,20 21 0,1-21 15,0 21-15,-1-21 0,1 21 0,0-21 16,-1 0-16,1-1 16,106 1-16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5T04:28:30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3704 0,'0'-21'31,"0"0"-31</inkml:trace>
  <inkml:trace contextRef="#ctx0" brushRef="#br0" timeOffset="942.71">1079 1101 0,'0'0'16,"0"-21"-16,0-1 0,0 1 15,0 0-15,0 0 16,0 42 15,0 0-31,0 22 16,0-22-16,0 21 0,0 22 15,0-22-15,0 0 16,0-21-16,0 22 0,0-1 16,0-21-16,0 22 0,0-22 15,0 21-15,0-21 0,0 0 16,0 1-16,0 20 0,22-42 31,-1-21-15,0 0-16,0-22 0</inkml:trace>
  <inkml:trace contextRef="#ctx0" brushRef="#br0" timeOffset="1364.57">1630 910 0,'21'0'0,"-42"0"0,42-21 15,-21 0-15,-21 21 31,0 0-31,-1 21 0,1 0 0,-21 0 16,21 1-16,0-1 0,-1 0 16,-20 42-16,21-41 15,21-1-15,-21 0 0,21 0 0,0 0 16,0 0-16,0 1 0,21-1 16,0-21-16,0 21 0,0-21 15,22 0-15,-22 0 0,21 21 16,1-21-16,-22 0 0,21 0 15,0 21-15,22 0 16,-43-21-16,21 0 0,-20 22 16,-1-22-16,-21 21 0,0 0 15,0 0-15,0 0 16,0 0-16,-43-21 0,22 22 0,-21-1 16,21 0-16,-22-21 0,1 21 15,0-21-15,-1 0 0,-20 21 16,42-21-16,0 0 0,-22 0 15,22 0-15,0 0 16,0-21-16,21 0 0,-21 0 16,21 0-16,-22-1 15</inkml:trace>
  <inkml:trace contextRef="#ctx0" brushRef="#br0" timeOffset="1568.49">1079 783 0,'0'0'0,"-42"-21"31,42 0-31,21 21 63,0 0-63</inkml:trace>
  <inkml:trace contextRef="#ctx0" brushRef="#br0" timeOffset="2240.32">3344 868 0,'-21'0'0,"42"0"0,-42-21 0,21 0 16,0-1-16,0 1 0,0 0 15,21 0-15,0 0 0,1 0 0,-1-22 16,0 22-16,0 0 16,0 0-16,0-22 0,1 22 0,-1 0 15,-21-21-15,0 21 0,21-1 16,-21 1-16,0-21 0,-21 42 16,-22 0-16,22 0 15,-21 0-15,0 0 0,-22 21 16,22 0-16,-1 0 0,-20 1 15,21-1-15,-1 0 0,1 21 0,0-21 16,20 1-16,1-1 0,0 21 16,21-21-16,21 64 15,0-64-15,1 21 0,20-20 16,0 20-16,85 43 16,-84-43-16,-1 0 0,0-21 15,-21 22-15,22-22 0,-1 42 16,-21-20-16,-21-22 0,0 21 15,0-21-15,-21 1 0,-64 41 16,43-42-16,0 0 16,-22 1-16,1-22 0,-1 21 15,1-21-15,-64 0 0,84 0 16,-62 0-16,62-21 16,1 21-16,21-22 0,-22 1 15,22-21-15,-21 0 0,42-1 16,0 1-16,0 0 0,0 20 15,0-20-15,85-64 16,-64 64-16,21 21 16,0 0-16,1-1 0,-1 22 0</inkml:trace>
  <inkml:trace contextRef="#ctx0" brushRef="#br0" timeOffset="2630.58">3598 1291 0,'0'21'0,"0"-42"0,21 42 0,1-21 16,-1 0-16,0 0 15,0 0-15,0-21 0,0 0 16,22 0-16,-22 0 0,21 0 0,-21-22 16,22 1-16,-22 0 0,0-1 15,0 1-15,0-43 0,-21 43 16,0 21-16,0-22 0,0 22 15,-42 0-15,0 0 16,-1 21-16,1 0 0,0 0 0,-1 21 16,1 0-16,-21 22 15,41-1-15,-20 0 0,0 1 0,-1 62 16,22-62-16,21-1 0,0 0 16,0 1-16,0-1 0,43 43 15,-22-64-15,0 0 16,0 0-16,21 0 0,-20 1 0,20-22 15,-21 0-15,21 0 0,1 0 0,-1 0 16,0 0-16,1-22 0,-1 22 16,64-63-16,-64 42 15,-21-22-15,22 1 0,-1 0 0</inkml:trace>
  <inkml:trace contextRef="#ctx0" brushRef="#br0" timeOffset="2899.58">4466 296 0,'0'0'0,"-21"-63"0,0 21 0,0 20 16,-1 1-16,1 0 0,0 21 16,0 0-16,21 21 0,-21 0 15,0 22-15,21-1 0,0 64 16,0-43-16,0 1 0,0-1 16,0 22-16,0-21 0,0 168 15,-22-147-15,22-21 16,-21-1-16,21 1 0,0-22 0,0 43 15,0-43-15,0-21 16,0 0-16,0 0 0,0 1 16,21-22-1,1 0-15,-1 0 0,0-22 0,42-62 16,-20 63 0,-22-22-16</inkml:trace>
  <inkml:trace contextRef="#ctx0" brushRef="#br0" timeOffset="3274.79">4508 1080 0,'0'0'16,"0"21"-16,-21 0 0,0 21 15,21-21-15,0 1 16,21-22-16,0 0 16,1 0-16,-1 0 0,21 0 15,-21 0-15,22-22 0,-22 22 0,63-42 16,-62 21-16,41-43 15,-21 43-15,-42 0 0,22 0 16,-22 0-16,0-22 0,0 22 16,-22 0-16,22 0 15,-63 21-15,21 0 0,20 0 16,-20 21-16,0 0 16,21 0-16,-43 43 0,22-22 15,21-21-15,-1 22 0,22-1 16,0-21-16,0 22 0,0-1 0,0-21 15,0 0-15,0 43 16,22-43-16,-1 0 0,42 0 16,-42-21-16,22 0 0,-1 0 15,0 0-15,1 0 0,41 0 16,-20-21-16,-22 0 0,1 0 0</inkml:trace>
  <inkml:trace contextRef="#ctx0" brushRef="#br0" timeOffset="3812.56">5482 804 0,'0'0'0,"0"-21"0,0 0 16,0 0-16,-21 0 0,-21 21 0,20 0 15,1 0-15,0 0 0,0 0 16,0 21-16,0 0 0,-1 0 0,22 22 16,-21-1-16,21 0 0,-21 1 15,21-1-15,-21 0 0,21 1 0,0-1 16,0 0-16,0 1 0,0-1 15,0-21-15,0 21 0,21-20 16,0-1-16,0 0 0,22 0 16,-22-21-16,21 0 0,1 0 15,-22 0-15,21 0 0,0-21 0,22 21 16,-22-21-16,1 0 0,62-43 16,-62 22-16,-1-1 0,0 1 15,1 0-15,41-149 16,-62 128-16,-1-1 0,0 1 15,-21-1-15,21 1 0,-21-64 16,0 84-16,0-20 0,0 21 16,-21 20-16,0-20 0,0 21 15,-1 21 1,1 42-16,0-21 0,21 22 16,-21 63-16,21-64 15,-21 85-15,21-64 16,0 1-16,0 84 0,0-84 15,0-1-15,0 43 16,0-64-16,0 22 0,0-43 0,0 21 16,0-21-16,21 22 0,-21-22 15,21-21-15,0 21 0,22-21 16,-22 0-16,0 0 0,0 0 16,0 0-16,0 0 0,1-21 0,-1 0 15,0 0-15,0-22 0,-21 22 16,0-21-16,21-1 0</inkml:trace>
  <inkml:trace contextRef="#ctx0" brushRef="#br0" timeOffset="3997.96">5884 826 0,'-21'21'0,"42"-42"0,-63 63 16,21-42-16,21 21 15,0 0-15,21-21 16,0 0-16,0 0 0,0 0 15,22 0-15,-1 0 0,-21 0 16,22 0-16,-1 0 0,0-21 16,1 21-16,-1-21 0,0 0 0,1 21 15,-22-21-15,21 21 0</inkml:trace>
  <inkml:trace contextRef="#ctx0" brushRef="#br0" timeOffset="4392.02">6456 1058 0,'-21'22'0,"42"-44"0,-42 65 16,-1-22-16,22 0 0,0 0 16,22-21-1,-1 0-15,0 0 16,0 0-16,21 0 0,-20-21 0,20 0 16,0 21-16,1-21 0,-1 0 15,0-1-15,-21-20 0,22 21 16,-22 0-16,0 0 0,0-22 15,0 22-15,-21 0 0,0 0 16,0 0-16,-21 21 16,0 0-16,0 0 0,-21 21 15,20 0-15,-20 0 0,-21 43 16,41-22-16,-62 64 16,63-64-16,-1-21 0,22 22 15,0-22-15,0 21 0,0-21 0,0 43 16,0-43-16,43 0 15,-22 0-15,21-21 16,43 0-16,-43 0 0,85 0 16,-63 0-16,-1 0 15,1-21-15,-1 0 0,1 0 0,-1 0 16</inkml:trace>
  <inkml:trace contextRef="#ctx0" brushRef="#br0" timeOffset="4899.84">7810 868 0,'0'-21'15,"0"42"-15,0-63 0,-21 20 0,21 1 16,-42 0-16,0 0 16,-1 21-16,22 0 0,-42 0 15,20 0-15,-20 42 16,20-21-16,22 22 0,-21-1 0,21 0 16,-22 1-16,22-1 0,-21 43 15,21-22-15,21-20 0,0-1 16,0 0-16,-21-21 0,21 43 15,0-22-15,0-21 0,21 1 16,0-22-16,0 21 0,0-21 16,22 0-16,-1 0 0,-21 0 15,21 0-15,1-21 0,-1-1 16,43-20-16,-43 21 0,0-21 16,1-1-16,-22-20 0,21 20 15,43-84-15,-64 43 16,0 20-16,22-20 0,-43 20 0,21-21 15,21-105 1,-42 126-16,0 22 0,0 0 16,0-1-16,0 22 0,-21 42 15,0 1-15,0 20 16,-1 0-16,1 1 0,0 20 16,0 1-16,0-1 0,0 22 0,-1-22 15,1 22-15,0-22 0,0 86 16,0-86-16,21-21 0,-21 64 15,21-63-15,0 20 16,0-42-16,0 0 16,42 22-16,-21-43 0,0 0 15,22 0-15,-22 0 0,21 0 16,0 0-16,1 0 0,20-21 0,-20-1 16,-1 1-16</inkml:trace>
  <inkml:trace contextRef="#ctx0" brushRef="#br0" timeOffset="5158.56">8721 762 0,'0'0'0,"0"-42"0,0 21 0,-22-1 15,1 22 1,0 0-16,0 0 16,0 22-16,0-22 0,21 42 15,-22-21-15,1 21 0,21 1 0,0-1 16,-21 22-16,21-22 0,-21 0 15,0 1-15,21 20 0,0-21 0,0 1 16,0-22-16,0 21 0,0-21 0,0 22 16,0-22-16,21 0 15,0-21-15,0 0 0,0 21 0,1-21 16,20 0-16,0 0 0,1 0 16,-22-21-16,21 0 0</inkml:trace>
  <inkml:trace contextRef="#ctx0" brushRef="#br0" timeOffset="5428.51">9334 614 0,'64'21'16,"-43"0"-16,0 0 15,0 22-15,1 20 16,-1-20-16,0-1 0,-21 21 0,21-20 15,-21-1-15,0 22 0,0-22 16,0 0-16,0 1 0,0-1 16,0 0-16,-21 1 0,0-22 15,-22 42-15,1-42 0,-64 43 16,85-64 0,21-21-1,21 0 1</inkml:trace>
  <inkml:trace contextRef="#ctx0" brushRef="#br0" timeOffset="5991.5">10710 1122 0,'-21'21'0,"42"-42"0,-63 42 16,63-21 15,21 0-31,1 0 16,-1 0-16,22 0 0,20 0 16,-20 0-16,20 0 0,1 0 0,-21 0 15,20 0-15,-20 0 0,20 0 16,-41-21-16,20 0 0,1 21 15,-22-21-15,0 21 0,22-22 16,-43 22-16,0 0 0,-21-21 16,-21 0-1,0 21-15,-21-21 0,20 21 16,-20 0-16,0 0 0,-22-21 16,43 21-16,-21 0 0,21-21 15,21-1 1,0 1-16,21 21 15,0 0-15,0-21 0,21 21 0,-20 0 16,20 0-16,0 0 0,-21 0 16,22 0-16,-1 0 0,-21 0 15,43 64-15,-43-43 16,-21 21-16,0 0 16,0-20-16,-42 41 15,-1-21-15,22-20 0,-21 20 0,-1-21 16,1 21-16,-43 1 0,22-22 15,21 0-15,20 0 0,-20 0 16,21 1-16,0-22 0,-22 0 16,22 0-16,0 0 0</inkml:trace>
  <inkml:trace contextRef="#ctx0" brushRef="#br0" timeOffset="6628.07">12467 826 0,'0'0'0,"169"0"31,-126-22-31,-22 22 0,21-21 15,-21 0-15,22 0 0,-22 0 0,42-22 16,-41 22-16,20 0 0,-21-21 16,0 21-16,0-128 15,-21 128 1,0-21-16,0 21 0,0 0 16,0-22-16,-21 64 15,0 22 1,21-22-16,-21 85 0,0-64 15,21 22-15,0-1 0,0 1 16,-21-1-16,-1 85 16,22-84-16,-21-1 0,21 1 0,0-1 15,0 1-15,0-22 0,0 43 16,0-43-16,0-21 0,0 43 16,0-43-16,0 0 15,-21 0-15,0-21 0,0 0 16,0 0-16,-1 0 0,1 0 15,0 0-15,-21-21 0,21 0 16,-1 0-16,22 0 0,-21-1 16,21 1-16,0 0 0,43-85 15,-22 64-15</inkml:trace>
  <inkml:trace contextRef="#ctx0" brushRef="#br0" timeOffset="6869.09">13589 402 0,'0'0'0,"0"21"16,0 1-16,0-1 0,-21 0 15,0 21-15,21 1 0,0-1 16,-22 0-16,1 22 0,0-1 0,21-20 16,-21 20-16,21 64 15,-21-63-15,21-22 0,-21 0 0,21 43 16,0-43-16,0 22 15,0-43-15,0 0 0,0 0 16,21 0-16,0-21 16,0 0-16,-21-21 15</inkml:trace>
  <inkml:trace contextRef="#ctx0" brushRef="#br0" timeOffset="7048.54">13081 1122 0,'-21'0'0,"42"0"0,-42-21 0,42 21 32,0-21-32,0 21 0,22 0 0,20-22 15,-21 22-15,22 0 0,-1-21 16,1 21-16,21-21 0,-22 21 16,22-21-16,-1 0 0,1 21 0,-21-21 15,20-1-15,1 1 0</inkml:trace>
  <inkml:trace contextRef="#ctx0" brushRef="#br0" timeOffset="7259.96">14605 783 0,'0'21'31,"0"1"-31,0-1 0,0 21 0,0-21 16,-21 22-16,21-22 15,0 21-15,0 43 0,0-64 0,-21 21 16,21-21-16,-22 22 0,22-22 15,0 21-15,0-21 16,-21 1-16,0-1 0,21 0 0,-21 0 16,21 0-16,21-21 31,0-21-31</inkml:trace>
  <inkml:trace contextRef="#ctx0" brushRef="#br0" timeOffset="7624.89">15261 889 0,'0'0'0,"42"-21"0,-20 0 0,-22 0 0,0-1 16,-22 22-1,1 22 1,0-22-16,-21 21 0,-1 0 16,22 21-16,-21-21 0,0 1 0,20-1 15,-41 42-15,42-42 16,0 22-16,21-1 0,0-21 15,21 0 1,0 1-16,21-22 0,22 21 16,-1 0-16,-20-21 0,-1 21 15,0-21-15,1 21 0,-1 0 0,43 1 16,-43-22-16,-21 21 0,0-21 16,-21 21-16,0 0 15,-42 0-15,21-21 0,-22 0 16,1 21-16,0-21 0,-1 0 0,1 0 15,-21 0-15,20 22 0,-41-22 16,41 0-16,22 0 0,0 0 16,-21-22-16,20 22 15,1-42-15</inkml:trace>
  <inkml:trace contextRef="#ctx0" brushRef="#br0" timeOffset="7800.79">14690 635 0,'0'0'0,"-22"0"15,1 0 1</inkml:trace>
  <inkml:trace contextRef="#ctx0" brushRef="#br0" timeOffset="9209.54">16891 656 0,'21'-84'16,"-42"168"-16,42-211 15,-21 64-15,0 42 0,0-1 16,0 1-16,0 42 31,0 1-31,-21-1 16,21 21-16,0 0 0,0 1 0,-21 20 15,21 1-15,0-1 0,0 22 16,-21-22-16,21 149 16,0-148-16,0-22 0,0 21 15,21-20-15,0-1 0,0 22 16,0-22-16,0-21 0,1 0 16,20-21-16,-21 0 0,43 0 15,-22 0-15,0 0 0,1-21 0,-1 0 16,21 0-16,22-64 15,-43 64-15,22-43 0,-22 22 16,1-21-16,-22-1 0,63-126 16,-62 105-16,-22 21 15,21 1-15,-21-1 0,0 22 16,0-43-16,0 43 0,0 0 16,0 21-16,-21 21 0,21-22 15,-22 22-15,22 22 16,0-1-16,-21 21 15,21 0-15,0 1 0,0-1 16,0 22-16,0-1 0,-21 1 16,21-1-16,0 1 0,0-1 0,0 1 15,0-22-15,0 21 0,0-20 16,0-1-16,0-21 0,0 22 0,0-1 16,21-21-16,0 0 0,1 0 15,-1-21-15,0 0 0,21 0 16,-21 0-16,22 0 0,-22 0 0,21-21 15,1 0-15,-1 0 0,0 0 16,1 0-16,-1-1 0,0-20 0,1 0 16,-1-1-16,0 1 0,1 0 15,-22-1-15,0-20 0,0 21 0,-21 20 16,0-20-16,0 21 0,0 0 16,0 0-16,-21 21 0,0 0 15,0 0-15,-1 0 0,1 21 16,-21 42-16,21-20 15,0-22-15,21 63 16,0-62-16,0 20 0,0 0 0,0-21 16,0 22-16,42-1 15,-42 0-15,21-20 0,0-1 0,-21 0 16,0 0-16,0 0 0,21 0 16,-21 1-16,-21-22 15,0 0 1,0 0-16,0 0 15,0 0-15,-1-22 0,-20 1 0,0 0 16,21 0-16,-1 0 16,1 0-16,0-1 15,0 22-15,21 22 32,0-1-32,21-21 15,0 21-15,0 0 0,1-21 16,20 21-16,21-21 0,-41 21 15,62-21-15,-20 0 16,-22 0-16,22 0 0,-1 0 16,-21 0-16,22 0 0,-22-21 15,22 0-15,-22 21 0,0-21 0,1 0 16,-22 0-16,0-22 0,21 22 0,-20-21 16,-1 21-16,-21-22 0,21-20 15,-21 42-15,0-1 0,0 1 16,0 0-16,-21 21 15,0 21 1,-1 0-16,1 22 0,0-22 16,-21 42-16,42-20 0,-21-22 15,21 0-15,-22 21 0,22-20 16,0-1-16,0 0 0,0 0 0,0 0 16,22 0-16,-1-21 15,0 0-15,0 0 0,21 22 0,-20-22 16,20 0-16,0 0 0,1 0 15,-1-22-15,21 1 0,-20 21 16</inkml:trace>
  <inkml:trace contextRef="#ctx0" brushRef="#br0" timeOffset="9741.56">20129 1080 0,'0'0'0,"22"-43"0,-22 22 0,0 0 15,0-21-15,0 20 0,0 1 0,-22 21 16,1-21-16,0 21 0,0 0 15,-21 0-15,20 0 0,-20 0 0,0 21 16,-1 0-16,1 1 16,-21 41-16,20-21 0,1-20 15,21 20-15,-22 0 0,22 1 16,0 41-16,21-63 0,0 22 16,0-22-16,0 0 0,21 0 15,43 22-15,-22-43 16,-21 21-16,22-21 0,-22 0 0,21 0 15,43-21 1,-43 21-16,-21-22 0,64-20 16,-64 21-16,21-21 0,-20 20 15,20-20-15,-21 0 0,43-85 16,-43 63-16,0 1 0,0-22 16,-21 22-16,0-1 0,21-21 0,-21 22 15,0-1-15,0 22 0,0-43 16,0 64-16,0 0 0,-21 42 15,0 0 1,0 1-16,21 20 0,-21 21 0,-1-20 16,1 41-16,21 1 0,0-21 15,-21 20-15,21 1 0,0 0 0,0 84 16,0-106-16,21-20 16,-21-22-16,21 21 15,43 22-15,-43-64 0,21 0 16,-20 0-16,41 0 15,-21 0-15,64-21 16,-42-1-16,-1 1 0,1 0 0,-1 0 16,1-21-16,-1 20 0,43-62 15</inkml:trace>
  <inkml:trace contextRef="#ctx0" brushRef="#br0" timeOffset="10497.13">2455 2985 0,'0'-22'16,"-21"22"-16,21 22 16,-21-1-16,0 0 15,21 21-15,0 22 0,-21-22 0,-1 43 16,1-22-16,21 22 0,-21-22 16,21 86-16,-21-86 0,21 1 15,0-1-15,-21 1 16,21-1-16,0 22 0,0-43 15,0 0-15,0 1 0,0-22 16,21-21-16,-21-21 31,0 0-31</inkml:trace>
  <inkml:trace contextRef="#ctx0" brushRef="#br0" timeOffset="10996.54">2011 3852 0,'-21'0'0,"42"0"0,-64-21 15,65 21 17,20 0-32,-21 0 0,43 0 15,-22 0-15,43-21 0,-22 21 16,22-21-16,-1 0 0,1 0 0,21-1 16,-21 1-16,-22 21 0,22-21 15,21-21-15,-64 21 0,0 21 16,-21 0-16,1 0 15,-44 21 1,1 0-16,0 0 16,0 0-16,0 0 0,0 1 0,-1 20 15,1-21-15,21 21 0,0-20 16,-21 20-16,21 0 0,0 22 16,0-43-16,21 42 15,0-41-15,1-1 0,-1 0 16,0-21-16,0 0 0,64 0 15,-43 0-15,0-21 0,1 0 16,20-1-16,-20-20 0,20 21 16,43-64-16,-64 64 0,-21-21 15,1-1-15,-1 1 0,-21 0 16,-21-43-16,-1 43 0,-20-1 16,21 1-16,-21 21 0,-1-21 15,-63 20-15,64 22 16,0 0-16,-1 0 0,1 22 0,21-1 15,-43 42 1,22-20-16,21-1 0,-21 21 16,42-20-16,0-22 0,0 21 15,0-21-15,0 1 0</inkml:trace>
  <inkml:trace contextRef="#ctx0" brushRef="#br0" timeOffset="11432.45">5524 3260 0,'0'0'0,"0"-21"0,22-22 16,-22 22-16,21 0 0,-21 0 0,0 0 15,0-1-15,-21 1 16,-1 21-16,-41 0 16,42 21-16,-22 1 0,22-1 15,-21 21-15,0 0 0,-22 43 16,43-21-16,0-1 0,0 1 0,21-22 15,0 21-15,0 86 16,0-107-16,21 0 16,0-21-16,0 1 0,64 41 15,-43-63-15,0 0 16,1 0-16,-1 0 0,127-42 16,-105-1-16,-22 22 15,22-21-15,42-43 0,-64 43 16</inkml:trace>
  <inkml:trace contextRef="#ctx0" brushRef="#br0" timeOffset="12065.09">6202 2942 0,'0'-42'0,"0"84"0,0-105 15,0 42-15,-21 21 16,-1 0-16,22 21 0,-21 0 16,0 0-16,0 21 0,0 43 15,0-43-15,21 22 0,-22 63 16,22-64-16,-21 1 0,0-1 15,0 1-15,21-1 0,-21-20 16,21-1-16,-21 0 0,-1 1 0,22-22 16,0 0-16,0 0 0,0 0 15,0-42 17,22-21-32,-1 21 15,0 0-15,-21-22 0,21 1 16,0 21-16,0-22 0,1 1 15,-1 21-15,0 0 0,21-22 16,-21 43-16,1 0 0,-1 22 16,0-1-16,-21 0 0,42 21 15,-42 1-15,21-22 16,-21 21-16,0-21 0,22 22 0,-1-1 16,0-21-16,0 0 0,-21 0 15,21 1-15,0-1 0,22-21 0,-22 0 16,21 0-16,-21 0 0,64 0 15,-21-21-15,-22-1 0,64-20 16,-64 21-16,0 0 0,1 0 16,-1-22-16,0 1 15,-20 0-15,-1-1 0,0 1 0,0 0 16,-21-1-16,0 1 0,0 0 16,0-22-16,-21 43 0,0 0 15,0 0-15,-1 21 0,1 0 16,-21 21-16,0 21 0,20 0 15,1-20-15,0 41 0,21-21 16,-21 85 0,21-84-16,0-1 0,0 43 15,0-64-15,42 42 16,-42-41-16,21-1 0,22-21 0,-1 21 16,0-21-16,1 0 15,-22 0-15,21 0 0,1-21 0,20 0 16,-21-1-16,1-20 0</inkml:trace>
  <inkml:trace contextRef="#ctx0" brushRef="#br0" timeOffset="12807.7">7832 3217 0,'0'0'0,"0"-21"0,-22 21 16,-20 0-16,21 21 0,0 1 15,-22 20-15,22 0 16,0 1-16,0-22 0,0 21 0,0 0 15,-22 43-15,43-43 16,0 1-16,0-1 16,0-21-16,0 22 0,21 41 15,1-63-15,-1 1 0,21-22 16,-21 21-16,22-21 0,62 0 16,-62 0-16,20-21 0,43-1 15,-64 1-15,64-42 16,-63 20-16,-1 22 0,0-21 0,1-22 15,-22 22-15,0-21 0,21-64 16,-42 63-16,0 1 16,0-43-16,0 63 15,0-41-15,0 63 0,0-1 16,0 1-16,0 42 16,0 1-16,0 20 15,0-21-15,-21 85 0,21-43 16,0 1-16,-21-1 0,0 1 15,0 105-15,21-126 16,-22-1-16,22 0 0,0-21 16,-21 1-16,21 20 15,0-21-15,0-42 32,21 0-32,1 21 0,-1-43 15,-21 22-15,21-21 0,0 21 16,21-22-16,-20 1 0,-1 0 0,21-1 15,0 1-15,-20 0 0,20-1 16,0 22-16,1 0 0,-1 0 0,0 0 16,-21 0-16,1 21 0,-1 0 0,0 0 15,-42 0 1,0 0-16,-1 0 0,-20 21 16,21 0-16,-21-21 0,-1 21 15,1 0-15,0 0 0,20 1 16,-20 20-16,21-21 0,0 21 15,-22 43-15,43-43 16,0-20-16,0 20 0,0-21 16,22 0-16,41 43 15,-42-43-15,0 0 0,43 0 16,-22-21-16,-21 0 0,22 0 16,-22 0-16,0 0 0,43 0 15,-43-21-15,21 0 16</inkml:trace>
  <inkml:trace contextRef="#ctx0" brushRef="#br0" timeOffset="15831.84">10795 3281 0,'0'0'0,"0"-21"0,0 0 16,0-22-16,-21 22 0,21 0 0,-21-21 15,21 20-15,0 1 0,0 0 16,-22 0-16,22 0 0,-21 0 0,0 21 16,0 0-1,21 21-15,0 0 0,-21 21 16,21 1-16,-21-1 0,21 0 16,0 128-16,0-128 0,0 0 15,0 1-15,0-1 0,0-21 16,0 43-16,0-43 15,21-21-15,0 0 16,0 0-16,0-21 0,0-1 16,1 1-16,-1 0 0,0 0 0,0 0 15,21-22-15,1-20 16,-22 21-16,21-1 0,1-41 16,-22 41-16,0 1 15,0 21-15,-21 0 0,21 21 16,-21 21-16,0 0 15,0 0-15,0 21 0,0 22 16,0-1-16,0 64 16,21-84-16,-21-1 15,22-21-15,-1 22 0,0-22 16,0 21-16,0-21 0,0-21 0,1 21 16,20-21-16,-21 0 0,106-21 15,-85 21 1,1-21-16,-22 0 0,21-21 0,-21 20 15,22-20-15,-22 0 0,0-1 16,0 1-16,22-85 16,-43 85-16,21-1 0,-21-20 15,0 21-15,0-1 0,0 22 0,0 0 16,-21 0-16,-1 0 0,1 21 16,0 0-16,0 0 0,0 42 15,0-21-15,21 21 0,-22 43 16,22-43-16,0 22 15,0-22-15,0 22 0,0-22 0,0 0 16,0 1-16,0-1 0,0-21 16,22 22-16,-1-22 0,0 0 0,64 0 15,-64-21-15,21 0 16,0 0-16,1-21 16,84-43-16,-85 43 15,0-21-15,22-43 0,-22 43 16,1-64-16,-22 43 15,0-1-15,0 22 0,-21-22 0,21 22 16,-21-64-16,0 64 16,0 21-16,0-22 0,-21 43 15,0 21 1,0 1-16,21 62 16,-21-41-16,21-1 0,-22 0 15,22 1-15,-21 20 0,21-21 0,0 64 16,0-63-16,-21-1 0,21-21 15,0 21-15,0-20 0,0-1 16,0 0-16,0 0 0,21-21 31,-21-21-15,21 0-16,1 0 0,-22-22 0,21 22 16,0-21-16,0 21 0,0-22 15,0 22-15,1 0 0,-1 0 0,-21 0 16,21-1-16,0 22 15,-21 22-15,21-1 16,-21 0-16,21 0 0,-21 21 16,0-20-16,0-1 0,0 0 15,22 21-15,-1-21 0,-21 1 16,21-1-16,0 0 0,21 0 16,-20 0-16,-1-21 0,0 21 0,42-21 15,-41 0-15,41-21 16,-21 0-16,1 21 0,63-42 15,-64-1-15,0 22 16,-21-21-16,22 21 0,-1-22 0,0-41 16,-20 63-16,-22-22 0,21 22 15,-21 0-15,0 0 0,0-22 16,-21 43 0,-1 0-16,-20 22 0,21-1 15,-21 42-15,20-42 16,1 22-16,0 41 0,0-62 15,21 20-15,0 21 16,0-41-16,0-1 0,21 21 16,0-21-16,0 0 0,1 1 15,-1-22-15,21 0 0,22 0 16,-43 0-16,21 0 0,43-22 16,-43 1-16,43-21 15,-43 21-15,-21 0 0,22-22 0,-22 22 16,0-21-16,21-22 15,-21 22-15,1 0 0,-22-1 0,0-20 16,0 42-16,0-22 16,0 22-16,-22 21 15,1 0-15,0 0 16,0 21-16,0 0 16,21 1-16,-21-1 0,-1 21 15,1-21-15,0 106 0,0-106 16,0 43-16,21-22 15,0 22 1,0-43-16,21-21 16,0 0-16,0 0 0,0 0 15,1 0-15,-1-21 0,0 0 16,0-22-16,0 1 16,0 0-16,1 20 0,-22-20 0,0-43 15,21 64-15,-21-42 16,0 42-16,21-1 15,-21 44 1,0-1-16,0 0 16,0 42-16,0-20 0,0 20 15,0-42-15,0 22 16,0-22-16,0 0 0,0 0 16,21 43-16,0-64 15,0 0-15,1 0 0,-1 0 16,21 0-16,-21 0 0,0 0 15,1-21-15,20-1 0,-21 1 16,0 0-16,43-64 0,-43 43 16,0 0-16,0-1 0,0 1 15,1 0-15,-1-22 0,0-20 16,-21 20-16,21 22 0,-21-43 16,0 64-16,0 0 0,-21 21 31,0 42-31,21-21 0,0 22 15,-21-1-15,-1 0 0,22 1 0,-21 41 16,21-41-16,0 20 0,0-21 16,0 1-16,0-1 15,0 43-15,0-64 0,0 21 16,0-21-16,0 1 0,21-22 0,1 21 16,-1-21-16,0 0 0,0 0 15,0 0-15,22 0 0,-22-21 0,0-1 16,21 1-16,-21 0 0,22-21 15,-22-1-15,21-41 0,1 41 16,-22-62 0,21-22-16,-42 84 0,0-20 15,21 20-15,-21 1 0,0-21 16,0 84 0,0 21-16,0-21 15,0 22-15,0-1 0,-21 43 16,21-43-16,0 0 0,0 22 15,-21-22-15,21 0 0,0 1 0,-21-1 16,21 0-16,0 1 0,0 20 16,0-42-16,0 1 0,0-1 15,0-42 17,21-1-32,0 1 15,-21 0-15,21 0 0,0-21 0,-21-1 16,22 22-16,-1-21 0,0 21 15,-21-1-15,21 1 0,0 0 16,0 21 0,1 0-16,-22 21 15,0 0-15,0 1 16,0-1-16,0 0 0,21 21 0,-21-21 16,21 1-16,-21 20 15,21-42-15,-21 21 0,42 0 16,-20 0-16,20-21 15,0 0-15,1 0 0,20 0 16,-42 0-16,22 0 0,20-21 16,-42 0-16,0 0 15,43-21-15,-43 20 0,-21 1 16,21-42-16,-21 42 16,0-22-16,0 22 0,0 0 0,0 0 15,-21 21 1,0 0-16,0 21 15,0-21-15,-1 21 0,22 0 16,0 22-16,-21-22 16,0 0-16,21 0 0,0 21 0,0-20 15,0-1-15,0 0 0,0 21 16,0-21-16,21 1 16,0-1-16,1-21 0,41 0 15,-42 0-15,43 0 16,-43 0-16,85-21 15,-85-1-15,0 1 16,21-21-16,-20 21 0,20-85 16,-21 64-16,0-1 0,-21 1 15,21 21-15,-21 0 16,0-22-16,0 64 31,0 1-31,-21 20 16,21-21-16,0 0 0,0 22 0,0-22 15,0 0-15,0 42 16,0-41-16,0-1 0,0 21 16,0-21-16,0 0 0,0 1 15,21-1-15,-21 0 16,0 0-16,0 0 16,0-42 15,0 0-16,0 0-15,0 0 0</inkml:trace>
  <inkml:trace contextRef="#ctx0" brushRef="#br0" timeOffset="16047.85">14118 3006 0,'0'0'0,"-42"0"0,-106 0 31,190 0-15,-21 0-16,21 0 0,22 0 0,-1 0 16,1 0-16,-1 0 0,22-21 15,-21 21-15,-1-22 0,-21 22 0</inkml:trace>
  <inkml:trace contextRef="#ctx0" brushRef="#br0" timeOffset="16421.43">17738 2667 0,'0'-42'0,"0"84"0,0-105 0,0 41 15,0 1-15,-22 0 0,1 21 16,21 21-16,0 22 15,0-22-15,0 21 0,0 0 16,0 22-16,0-22 0,0 22 0,0-1 16,0-20-16,21 20 0,-21 1 15,0-22-15,0 21 0,0-20 16,0-1-16,0 0 0,0 1 0,0-22 16,0 0-16,0 0 0,-21 0 15,-21-21-15</inkml:trace>
  <inkml:trace contextRef="#ctx0" brushRef="#br0" timeOffset="17041.63">16954 3112 0,'-21'-43'0,"42"86"0,-63-107 0,42 43 0,0 0 16,0 0-16,0-1 16,21 22-16,22 0 0,-1 0 15,0-21-15,22 21 0,20-21 16,1 21-16,0 0 0,21-21 0,-1 21 15,1-21-15,21 0 0,-21 21 16,0-22-16,-21 1 0,20-21 0,-41 21 16,21-22-16,-43 22 0,64-127 15,-106 85-15,0 20 16,0 1-16,0 21 0,-21-22 16,-22 22-16,1 21 15,0 0-15,-43 0 0,64 21 16,-22 22-16,1 20 0,21-20 15,-21 20-15,20 22 0,1-22 0,21 1 16,-21-1-16,21 1 0,-21-1 16,21 1-16,-21-1 0,21 1 15,0-22-15,0 22 0,0-22 0,0 0 16,0 1-16,-21-22 0,21 0 0,0 0 16,0 0-16,0 0 0,0-42 31,0 0-31,21 0 0,-21 0 15,21-22-15,0 1 0,21-43 16,-20 43-16,-1 0 0,0-1 16,0 22-16,0-21 15,43 0-15,-43 42 16,21 0-16,-42 21 16,21 0-16,1 0 15,-22 0-15,0 43 0,0-22 16,21-21-16,-21 22 0,21-22 0,-21 21 15,42 43 1,-21-64-16,1 0 0,-1 0 16,63-21-1,-62 0-15,-1 0 0,21 0 16,-21 0-16,22-21 0,41-42 16,-63 41-16,22 1 15,-43 0-15</inkml:trace>
  <inkml:trace contextRef="#ctx0" brushRef="#br0" timeOffset="17381.53">18944 3217 0,'21'0'47,"0"0"-31,1 0-16,-1 0 0,0 0 0,0 0 16,0-21-16,0 0 0,1 21 15,-1-21-15,0 0 0,0 21 0,-21-21 16,0-1-16,0 1 15,0 0-15,0 0 0,0 0 0,0 0 16,-21 21-16,21-22 0,-42 22 16,20 0-16,-62 22 15,41-1-15,22 0 0,-21 21 16,21 1-16,-22 84 16,43-85-16,0-21 0,0 21 15,0 1-15,85 20 16,-64-42-16,22 1 0,-1-22 0,21 0 15,-20 0-15,147-22 16,-105 22-16,-22-21 0,43-21 16,-42 0-1,20-1-15,-62 1 0,-1 21 16</inkml:trace>
  <inkml:trace contextRef="#ctx0" brushRef="#br0" timeOffset="19023.5">2074 5990 0,'0'0'0,"0"-21"16,0 0-1,21 0-15,1 0 0,-1-1 16,21 1-16,0 0 0,64-64 16,-42 43-16,-1 21 0,1-21 15,-1-1-15,1 1 0,-22 0 16,43-22-16,-64 22 0,-21 21 16,0-1-16,0 1 0,-21 0 15,-43-21-15,22 42 16,0 0-16,-22 0 0,1 0 15,-1 0-15,1 0 0,-1 21 0,22 0 16,-22 0-16,22 22 0,0-22 16,20 21-16,-20-21 0,21 22 15,21-1-15,0-21 0,0 43 16,0-22-16,0-21 0,0 21 16,21-20-16,0-1 0,43 21 15,-43-42-15,21 21 0,-21-21 16,22 21-16,-22-21 0,42 0 15,-20 0-15,-22 0 0,0 0 16,0 0-16,0 0 0,1-21 16,-22 0-16,0 0 31,-22 21 94,1 0 125,0 0-234,0 0-16,0 0 0,0 21 15,-1 0-15,-20-21 0,21 21 16,-21-21-16,20 22 0,-20-22 0,21 21 15,-21 0-15,20-21 0,-41 42 16,42-21-16,21 22 0,-21-1 16,-1 0-1,22 22-15,0-22 0,0-21 16,0 22-16,22-22 0,-1 0 16,21 43-16,0-64 0,1 21 15,-22-21-15,21 0 0,1 0 16,62 0-16,-62 0 0,-1-21 15,22-1-15,-22 1 0,0 0 16,106-42 0,-105 20-16,-22 22 0,21-21 15,1 21-15,-1-22 0,21-63 16,-20 43-16,-22-1 0,21 22 16</inkml:trace>
  <inkml:trace contextRef="#ctx0" brushRef="#br0" timeOffset="19260.4">3260 5271 0,'0'-64'16,"0"128"-16,-22-128 0,1 64 16,0 0-16,0 0 15,0 21-15,0 0 0,-1 1 0,22 20 16,-21 0-16,21 1 0,-21 20 16,21 64-16,0-63 0,-21 20 15,21-20-15,0-1 0,-21-20 16,21 20-16,0 1 0,0-22 15,0 0-15,0-21 0,0 22 16,0-22-16,0 21 0,21-21 16,0-21-16,0 0 0,0 0 15,1 0-15,83-63 16,-62 42-16</inkml:trace>
  <inkml:trace contextRef="#ctx0" brushRef="#br0" timeOffset="21122.43">3514 6011 0,'-22'0'16,"1"0"-16,21 22 0,-21-22 16,0 0-1,21 21-15,21-21 32,0 0-32,0 0 0,22 0 0,-22-21 15,0-1-15,21 22 0,-20-21 16,20 0-16,-21 0 0,21 0 0,-20-22 15,-1 22-15,0 0 0,-21-21 16,0 21-16,0-22 0,0 22 16,-21 0-16,-22 21 15,22 0-15,-21 0 0,-22 21 16,22-21-16,0 42 0,-1-20 16,1 20-16,0 0 0,21-21 0,-1 22 15,1-1-15,21 0 0,0 1 16,0-22-16,0 21 0,0-21 0,43 22 15,-1-22-15,-21-21 16,21 0-16,22 0 0,-22 0 0,64 0 16,-42 0-16,-1 0 0,-21-21 15,22 0-15,-1-1 0,64-41 16,-105 21-16,20 20 16,-21-20-16,0 21 0,-21-21 15,0-22-15,0 22 16,0 21-16,0-22 0,0 22 15,0 42 1,0 0-16,-21 1 16,21-1-16,0 21 0,-21-21 15,21 22-15,0-22 0,0 63 16,0-62-16,0-1 0,0 42 16,0-42-16,0 1 0,0-1 15,0 0-15,21-42 31,0 0-15,0-1-16,-21 1 0,22-21 0,20-22 16,-21 43-16,0-21 15,-21 0-15,21-1 0,1 22 16,-1-21-16,-21 21 0,0-1 0,21 22 16,0 0-1,-21 22-15,21-1 0,-21 0 16,21 21-16,-21-21 0,22 1 15,-22 20-15,21 43 16,0-64-16,-21 21 0,21-21 16,0 0-16,0 1 15,1-1-15,41-21 16,-42 0-16,0 0 0,1 0 16,-1 0-16,21-21 0,43-43 15,-64 43-15,42-43 16,-41 22-16,41-64 15,-42 64-15,0 0 16,1 20-16,-1-20 0,-21 21 0,0 42 31,0 21-15,0-20-16,0-1 0,0 21 0,0 0 16,-21-20-16,21 20 0,-22 43 15,22-43 1,0-21-16,0 0 0,0 0 0,0 1 15,43 20 1,-22-42-16,0 0 0,21 21 0,1-21 16,-1 0-16,0 0 0,-20-21 15,41 21-15,64-64 16,-63 43-16,-22 0 0,0 0 16,1 0-16,-1-22 0,21-20 15,-63 21-15,0-1 0,22 1 16,-22 21-16,0-22 0,0 22 0,-22 0 15,1 0-15,0 21 0,0 0 16,0 0-16,-22 0 0,-41 63 16,41-41-16,22-1 15,0 21-15,0-21 0,0 22 16,21 20-16,0-42 0,0 22 16,21-1-16,0-21 0,0 0 15,22-21-15,-1 0 0,0 21 16,22-21-16,-22 0 0,22 0 0,-22 0 15,64-21 1,-43 0-16,64-42 16,-84 41-16,-1 1 0,-21-21 15,0 21-15,0-22 0,1-20 16,-22 42-16,0-22 0,0 1 16,0 21-16,0 0 0,-22 21 15,1 0-15,21 21 0,0 0 16,-21 0-16,0 22 0,0 20 15,21-42-15,0 22 0,0 20 16,-21-42-16,21 22 16,0-22-16,0 0 0,0 0 0,0 0 15,0 0-15,21-42 47,-21 0-47,21 21 0,0-42 0,-21 21 16,21-1-16,0-20 0,-21 0 15,22-1-15,-1 1 0,21 0 0,-21-1 16,43-41 0,-22 63-16,0-1 0,1 1 0,-22 21 15,21 0-15,-21 0 0,1 21 16,-22 1-16,21-1 0,-21 42 16,0-20-16,0-1 0,0-21 15,0 21-15,0-20 0,0 20 0,0-21 16,0 21-16,21-20 0,-21-1 0,21 0 15,0 0-15,0-21 16,1 0-16,-1 0 0,0 0 0,42 0 16,-41-21-1,20 21-15,-21-21 0,21 0 0,-20-22 16,41-20-16,-21 42 0,1-85 16,-22 42-16,0 22 15,-21-22-15,21 1 0,0-43 16,1 0-16,-22 64 15,0-22-15,0 43 0,-22 42 32,1 1-32,0 41 0,21-21 15,0 22-15,-21 42 16,0-43-16,21 1 0,-21-1 16,21-20-16,0 20 0,0 1 0,-22 20 15,22-41-15,0-22 0,0 0 16,0 21-16,0-21 0,0 1 15,22-22-15,-1 0 0,0 0 16,0 0-16,0 0 0,0-22 16,22 22-16,-22-21 0,0 0 0,43-42 15</inkml:trace>
  <inkml:trace contextRef="#ctx0" brushRef="#br0" timeOffset="21309.23">7302 5546 0,'-21'21'0,"42"-42"0,-63 42 0,0-21 0,42 21 16,-21-21-16,21 21 15,21-21 1,0 0-16,0 0 16,21 0-16,-20 0 0,20 0 0,0 0 15,22-21-15,-22 21 0,22-21 16,20 0-16</inkml:trace>
  <inkml:trace contextRef="#ctx0" brushRef="#br0" timeOffset="21569.11">8869 5567 0,'0'0'0,"-21"-21"0,-1 21 0,1 0 0,0 0 15,0 0-15,0 21 16,0 0-16,21 0 0,-22 22 16,22-22-16,0 42 15,0-20-15,0-22 0,-21 21 0,21-21 16,0 22-16,-21 41 16,21-63-16,0 1 0,0-1 15,0 0-15,21-21 16,0 0-1</inkml:trace>
  <inkml:trace contextRef="#ctx0" brushRef="#br0" timeOffset="21924.35">9292 5694 0,'0'0'16,"0"-21"-16,0-22 0,0 22 0,0 0 15,0 0-15,-21 21 16,0 0-16,0 0 15,-1 0-15,1 0 0,0 21 16,0 0-16,0-21 0,0 21 0,21 1 16,0-1-16,0 21 15,0-21-15,0 0 0,21 1 16,0-1-16,0 0 0,85 21 16,-85-42-16,21 21 0,1-21 15,-22 22-15,0-1 0,21 0 16,-20 0-16,-22 0 0,0 0 15,0 1-15,-22-22 16,1 21-16,0-21 0,-21 0 16,21 0-16,-22 21 0,1-21 15,0 0-15,-1 0 0,1 0 0,0 0 16,-1 0-16,22 0 0,0 0 16,0 0-16,21-21 15,0 0-15,0-1 0</inkml:trace>
  <inkml:trace contextRef="#ctx0" brushRef="#br0" timeOffset="22119.98">8805 5376 0,'-21'0'0,"42"0"0,-63 0 0,21 0 16,42 0 15,0 0-15,0 0-16,-21 22 0,21-22 15</inkml:trace>
  <inkml:trace contextRef="#ctx0" brushRef="#br0" timeOffset="22845.93">11599 5503 0,'0'0'0,"21"0"0,-21 22 15,22-22-15,-1 0 0,0 0 0,0-22 16,21 1-16,-20 21 16,-1-21-16,21 0 0,0 0 0,1 0 15,20-43 1,-42 43-16,1 0 0,-1 0 0,-21-1 16,0-20-16,-21 21 15,-1 0-15,-20 21 0,0 0 0,-64 0 16,64 0-16,-22 21 0,1 0 15,20 0-15,-20 0 0,-22 43 16,43-22-16,21-21 0,-1 85 16,22-63-16,22-1 15,-1 0-15,21 1 0,-21-1 16,22-21-16,-1 21 0,0 1 0,22-1 16,-22-21-16,22 22 0,63 41 15,-85-63-15,-21 22 16,0-1-16,-21-21 15,0 0-15,-42 1 16,0-22-16,-1 21 0,-84-21 0,64 0 16,-22 0-16,0 0 0,1 0 0,-1 0 15,22-21-15,-64-1 16,63 1-16,22 0 0,-1-21 16,22 21-16,0-1 0,0 1 0,21 0 15,0 0-15,0 0 0,42-22 16,1 22-16,-1 0 0,0 21 0,22-21 15,-22 21-15,22-21 0,-1 21 16,22-21-16,-22 21 0</inkml:trace>
  <inkml:trace contextRef="#ctx0" brushRef="#br0" timeOffset="23190.33">12001 5863 0,'0'0'0,"22"0"0,-1 0 15,0 0-15,0 0 16,0 0-16,0 0 0,1-21 0,-1 0 15,42 0-15,-42-22 16,1 22-16,41-21 16,-42 0-16,0 20 0,-21 1 15,0-21-15,0 21 0,0-22 16,-42 43-16,0 0 16,-1 0-16,1 22 0,0-1 15,-22 0-15,22 21 0,0 1 0,-43 41 16,64-41-16,-22-1 15,22 0-15,0 1 0,21-1 0,0 43 16,0-64-16,0 0 0,21 42 16,64-20-1,-43-43-15,1 0 0,20 0 16,-21 0-16,22 0 0,42-43 16,-43 22-16,1 0 15,-22 0-15,0-21 0,22 20 0,-22-41 16,43-22-16</inkml:trace>
  <inkml:trace contextRef="#ctx0" brushRef="#br0" timeOffset="23412.01">12890 5017 0,'0'-22'0,"0"44"0,0-65 0,-21 43 16,0 21-16,0 22 16,0-1-16,21 64 15,-21-64-15,21 22 0,-22-1 0,22 1 16,0-1-16,-21 1 0,21-1 15,0 1-15,0-1 0,0-20 0,0 62 16,0-62-16,-21-1 0,21-21 16,0 22-16,0-1 15,0-21-15,21-21 16,0-21 0,1 0-16,-1 21 0,0-21 15</inkml:trace>
  <inkml:trace contextRef="#ctx0" brushRef="#br0" timeOffset="23744.98">12996 5800 0,'0'0'16,"21"0"-1,-21-21 1,22 21-16,-1-22 0,0 22 16,0-21-16,0 0 0,22 21 15,-22-21-15,21 0 0,-21 0 0,22-22 16,-22 22-16,-21 0 15,-21 21 1,-22 0-16,22 0 16,-21 21-16,-1 0 0,1 22 15,0-22-15,-1 0 0,1 21 0,21 1 16,-43 20-16,43-21 0,21-20 16,0 20-16,0-21 0,0 0 15,0 22-15,0-22 0,21 0 16,43 0-16,-43-21 15,21 0-15,-20 0 0,20 0 16,21 0-16,-20-21 0,-1 21 0,22-21 16,-22 0-16,21-22 0,-20 22 15,20 0-15</inkml:trace>
  <inkml:trace contextRef="#ctx0" brushRef="#br0" timeOffset="24416.17">13758 5567 0,'0'0'0,"-21"0"16,0 0-1,0 0-15,0 21 0,-1 0 16,22 0-16,-21 1 0,0-1 0,21 21 16,0-21-16,-21 85 15,21-85-15,0 0 16,0 43-16,0-43 0,0 0 16,21-21-16,0 21 0,0-21 15,22 0-15,-22 0 0,0 0 16,0 0-16,22 0 0,-22-21 15,21 0-15,-21 21 0,0-42 0,22 21 16,-22-22-16,42-41 0,-41 41 16,20-84-1,-21 85-15,0-22 0,-21-20 0,0 20 16,21 1-16,-21-1 0,22-20 16,-22 41-16,0 1 0,21 0 0,-21-1 15,0 22-15,0 42 16,0 22-16,0-22 15,0 21-15,-21 22 0,21-22 0,-22 21 16,22 1-16,0-22 0,-21 22 16,21-1-16,0 1 0,0-1 0,0 1 15,0-22-15,0 22 0,0-22 0,0 0 16,0 1-16,0-22 0,64 42 16,-43-42-16,0-21 15,0 0-15,0 0 16,22 0-16,-22 0 0,21-21 0,1 21 15,-1-21-15,-21 0 0,21 0 0,1-22 16,-22 1-16,21 21 0,-21-21 16,1-1-16,-1 1 0,-21 0 15,0 20-15,0 1 0,0 0 0,0 0 16,-21 21-16,-1 0 16,1 0-16,0 21 0,0 0 15,0 22-15,-43 41 16,43-63-16,21 22 0,0 20 15,0-42-15,0 1 0,0-1 16,0 0-16,0 0 0,21 0 16,22 0-16,-1-21 0,21 0 15,-20 0-15,-1 0 16,64 0-16,-43 0 0,1-21 16,84-21-16,-84 21 0,-22 0 15</inkml:trace>
  <inkml:trace contextRef="#ctx0" brushRef="#br0" timeOffset="24896.29">15494 5567 0,'0'-21'0,"0"42"0,0-85 0,0 43 0,0-21 16,0 21-16,-42 0 0,20 21 15,1 0-15,0 0 16,-21 0-16,21 21 0,-43 21 16,22-21-16,21 22 0,-22-1 15,22-21-15,0 21 0,0 1 0,-22 41 16,43-62-16,0 20 0,0-21 15,0 21-15,0-20 0,0 20 16,22-42-16,-1 21 0,21-21 16,0 0-16,22 0 15,-22 0-15,1-21 0,-1 0 16,-21 0-16,21-1 0,64-83 16,-63 62-16,-22-20 15,21-43-15,-21 42 0,22-147 16,-22 126-1,-21 0-15,0 1 0,0 20 16,0-84-16,0 127 16,-21 0-16,-1 21 15,1 0-15,0 21 0,-42 106 16,41-64-16,1 22 0,0-21 16,21-1-16,-21 22 0,21 42 15,0-43-15,0-20 0,0-1 16,0 1-16,21-22 0,0 64 15,-21-85-15,21 22 0,22 20 16,-43-42-16,42-21 16,-21 0-16,43 0 15,-43-21-15,0 0 16,0 0-16,0 0 0,1-1 16</inkml:trace>
  <inkml:trace contextRef="#ctx0" brushRef="#br0" timeOffset="25105.19">13928 5419 0,'0'0'16,"-43"0"-16,1 0 0,21 21 0,0-21 15,42 21 1,0-21-16,21 0 0,1 0 15,-1 0-15,21 0 0,191-21 16,-169 21-16,0 0 16</inkml:trace>
  <inkml:trace contextRef="#ctx0" brushRef="#br0" timeOffset="25572.89">16679 5419 0,'0'0'0,"-21"0"15,-21 0-15,21 0 0,-22 0 16,1 0-16,0 0 0,-64 42 16,63-21-16,-41 43 15,63-22-15,-22 0 0,1 22 16,42-22-16,0 1 0,0 62 15,42-62-15,-21-22 16,22 0-16,-1 0 0,0 0 0,64 1 16,-42-22-16,-22 0 15,22 0-15,-22 0 0,21 0 16,22 0-16,-43 0 0,-20-22 16,41-20-16,-42 21 0,-21-21 15,0-1-15,0 22 0,0-21 16,0-22-16,0 22 0,-21 0 0,0-1 15,-43-20-15,22 42 16,0-1-16,-43 22 0,43 0 16,21 0-16,-22 0 15,22 22-15,0-22 0,0 63 16,21-42-16,0 0 0,21 43 16,0-43-16,0 21 0,22-20 15,-1-1-15,0 0 0,1-21 0,20 21 16,-21 0-16,22-21 15</inkml:trace>
  <inkml:trace contextRef="#ctx0" brushRef="#br0" timeOffset="25894.7">17060 5821 0,'0'-21'0,"0"42"0,0-63 0,0-22 15,0 22-15,0 21 16,43-64-16,-43 43 0,21 20 16,21-41-16,-21 42 15,0 0-15,43 21 0,-22-22 16,22 22-16,-22 22 15,-21-22-15,64 63 0,-64-42 16,21 22-16,-20-1 0,-22 0 16,0-21-16,0 64 15,0-43-15,0-20 0,-22 20 0,22-21 16,-21 0-16,0 0 0,-42 1 16,41-22-16,1 21 0,-21-21 15,21 0-15,-22 0 16,22-21-16,21-1 0,0 1 15,0 0-15,0 0 0,0-21 16,21 20-16,1-20 0,62-21 16,-41 20-16,-1 1 0,0 0 15,22 20-15,-22-20 0,22 21 16,41-43-16,-62 43 0</inkml:trace>
  <inkml:trace contextRef="#ctx0" brushRef="#br0" timeOffset="26356.7">17970 5080 0,'0'0'0,"-42"-21"0,-21 0 16,-1 0-16,-105 21 15,84 0-15,-84 0 16,84 21-16,22 0 0,-170 64 16,148-43-16,0 0 15,22 1-15,-22-1 0,22 21 0,-64 43 16,63-42-16,22-1 0,0 1 15,-1-1-15,-20 64 16,42-63-16,21-22 0,0 22 0,21 20 16,0-41-16,21-1 0,1-21 15,-1 21-15,21-20 16,64 41-16,-42-42 0,-21 0 16,126 1-16,-105-22 0,21 0 15,84 0-15,-105-22 16,-1 1-16,86-21 0,-86 21 15,1-22-15,-21 22 0,-1-21 16,1 0-16,41-64 0,-62 21 16,-1 22-16,0-22 0,1 0 15,-22 1-15,0-1 0,-21 0 16,0 1-16,0-1 0,-21 0 0,-21 22 16,-1-1-16,1 1 0,-85-22 15,63 43-15,-20 21 0,-86-1 16,107 22-16,-85 22 15,63-1-15,22 21 0,-43 0 16,42-20-16,22-1 16,21 0-16</inkml:trace>
  <inkml:trace contextRef="#ctx0" brushRef="#br0" timeOffset="26988.22">19283 5525 0,'0'84'16,"0"-41"0,0-1-16,0 0 0,0 1 15,0-1-15,0-21 0,0 21 16,0-20-16,0 41 0,0-42 15,-21 0-15,21 1 16,-22-22 0,22-22-1,0 1-15,0 0 0,0 0 16,0 0-16,22-22 0,-1 1 16,0 0-16,0-1 0,43-41 15,-22 20-15,0 22 0,43-43 16,-43 64-16,1-21 0,-1 42 15,0-21-15,1 21 0,20 0 16,-42 21-16,0 0 0,1 21 16,-22-21-16,0 22 0,0 20 15,0 22-15,0-43 0,0 1 16,-22-1-16,1 0 0,0 1 16,0-1-16,21-21 0,-21 0 15,21 22-15,21-43 31,0 0-31,0-22 0,0 1 0,22 21 16,-22-21-16,21-21 0,-21 21 16,22-22-16,-1 22 0</inkml:trace>
  <inkml:trace contextRef="#ctx0" brushRef="#br0" timeOffset="27364.02">20299 5546 0,'0'0'0,"21"-43"0,0 22 16,-21-21-16,0 21 0,0-22 15,0 22-15,-21 21 16,-21 0-16,20 21 0,1 1 15,0-1-15,0 0 0,-21 21 16,20 1-16,1-22 0,0 21 0,0 0 16,21 1-16,0-1 0,0 43 15,0-43-15,0-21 0,0 22 16,0-22-16,21 0 0,21 0 16,-20 0-16,20-21 15,-21 0-15,0 0 0,22 0 0,-1 0 16,64-63-16,-85 42 15,42-43-15,-41 22 16,20-85-16,-42 63 16,0 1-16,0 20 0,0 1 15,-106-106 1,85 127-16,-21 0 0,20 21 16,-20 0-16,21 0 0,-43 21 15,43 0-15,0 0 0,0 0 16,0 0-16,21 1 0,0-1 0,0 0 15,0 0-15,0 0 0,21 0 16,0 1-16,0-22 0,43 0 16,-22 0-16,0 0 0</inkml:trace>
  <inkml:trace contextRef="#ctx0" brushRef="#br0" timeOffset="27656.39">21145 5080 0,'0'0'0,"22"-63"0,-22 20 15,0-41-15,0 41 16,0 22-16,-22 21 0,1 0 16,0 0-16,0 42 15,0-20-15,0 20 0,-43 64 16,43-43-16,0 1 0,-22-22 16,22 22-16,0-1 0,-21 1 0,21-1 15,21 1-15,0 105 16,0-127-16,0 1 0,0-1 15,21-21-15,0 21 0,85 1 16,-64-43-16,22 0 16,-22 0-16,64-64 15,-64 43-15,-21 0 0,0-21 16,1-1-16,-1-20 0,0 20 16,0 1-16,-21-21 0</inkml:trace>
  <inkml:trace contextRef="#ctx0" brushRef="#br0" timeOffset="27810.32">20997 5207 0,'0'0'0,"-84"0"31,105 0-15,0 0-16,0 0 16,21-21-16,1 21 0,-1 0 0,0 0 15,1 0-15,63-21 16,-64 21-16</inkml:trace>
  <inkml:trace contextRef="#ctx0" brushRef="#br0" timeOffset="27985.5">22161 5757 0,'0'0'0,"-21"22"0,0-22 0,0 0 16,0 0-16,0 0 0,-1 0 0,1 0 15,21 21 1,0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5T02:41:27.9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1122 529 0,'0'0'0,"-21"-21"16,-1 0-16,22 0 15,0 0-15,-21-1 16,0 1-16,21 0 15,-21 0-15,21 0 0,0 0 16,-21 21-16,0-22 16,21 44-1,0-1 1,0 21-16,0 0 0,0 1 16,0-1-16,0 0 0,0 22 15,0-22-15,0 22 0,0 20 0,0-20 16,0-1-16,0 1 0,21-1 15,-21 43-15,0-63 16,0 20-16,0-21 0,0 1 0,0-22 16,0 42-16,0-20 15,0-1-15,0-21 16,0-42 15,0 0-15,0 0-16,0 0 15,21-22-15,-21 22 0</inkml:trace>
  <inkml:trace contextRef="#ctx0" brushRef="#br0" timeOffset="320.06">1566 783 0,'0'21'16,"-21"1"-16,21-1 0,-21 21 15,0-21-15,0 22 0,-22-1 16,22 0-16,-21 1 0,21-1 0,-22 21 16,-20 22-16,20-43 15,1-20-15,21 20 0,-21 0 16,20-21-16,1 1 0,-21 20 15,42-21-15,-21 0 16,21-42 15,21 0-31,-21 0 0,21 0 16,0-1-16,0 1 0,-21 0 0</inkml:trace>
  <inkml:trace contextRef="#ctx0" brushRef="#br0" timeOffset="587.98">1418 889 0,'21'21'16,"-42"-42"-16,42 63 0,-21-20 0,0 20 16,21-21-16,-21 21 0,22-20 0,-1 20 15,-21 0-15,0-21 16,0 22-16,21-1 0,-21-21 15,21 22-15,-21 41 16,0-63-16,21 1 0,-21-1 16,21 0-16,-21 21 15,22-42-15,-1 0 16,0 0-16,0 0 16,0-21-1,0 0-15</inkml:trace>
  <inkml:trace contextRef="#ctx0" brushRef="#br0" timeOffset="924.04">1863 423 0,'0'0'16,"0"22"-16,0 20 0,0-21 0,0 21 16,0 22-16,-22-22 0,1 85 15,21-63-15,0-1 0,0 1 16,-21-1-16,0 1 0,21-22 16,-21 22-16,21-22 0,0 0 15,-21 1-15,21-22 0,0 0 0,0 21 16,0-21-16,0 1 15,21-22 17,0 0-32,-21-22 15,21 1-15,0 0 0</inkml:trace>
  <inkml:trace contextRef="#ctx0" brushRef="#br0" timeOffset="1363.84">1990 1249 0,'0'0'0,"21"0"0,0 0 0,0 0 15,0 0-15,0-21 16,1 21-16,-1-21 0,0-1 15,0 22-15,0-21 0,22-21 16,-22 21-16,0 0 0,0 21 16,-21-22-16,0 1 15,21 0-15,-21-21 0,0 21 16,0-1-16,-21 22 16,0 0-16,0 0 0,0 0 15,-1 0-15,1 0 0,0 43 16,0-22-16,0 0 0,0 21 15,-1 1-15,1-22 0,0 21 16,21 1-16,0-1 0,0 21 16,0-20-16,0-22 0,0 42 15,0-41-15,0 20 16,21-21-16,22-21 16,-22 0-16,0 0 0,21 0 15,-21 0-15,22 0 0,-1-21 16,0 0-16,1 0 0,-1-1 0,0-20 15</inkml:trace>
  <inkml:trace contextRef="#ctx0" brushRef="#br0" timeOffset="2209.09">2942 296 0,'0'0'0,"-21"0"0,-43 0 31,43 22-31,0-1 16,21 0-16,0 21 0,0-21 0,-21 22 16,21-1-16,0 0 0,0 22 15,0-22-15,0 22 0,0-1 0,0 1 16,0-22-16,0 85 16,0-85-16,0 1 0,0-1 15,0 0-15,0 1 0,0 20 16,0-42-16,0 1 15,0-1-15,0 0 16,-21-42 15,21 0-31,-21 21 0,21-22 16,0 1-16,0 0 0,0 0 16,-22 0-16,22-22 0,0 22 0,0-21 15,0 0-15,0 20 16,0-20-16,22 21 0,-1 0 15,0 0-15,0-1 0,0 1 0,0 0 16,1 0-16,20 21 0,21 0 16,-41 0-16,62 0 15,-41 21-15,-1 0 0,0 0 0,1 22 16,-22-22-16,21 21 0,0 22 16,-20-43-16,-22 21 0,0-21 15,0 22-15,0-22 0,-43 42 16,1-41-16,21-1 0,-22 0 15,1 0-15,21 0 0,-64 22 16,64-43-16,-21 0 0,21 21 16,-1-21-16,1 0 15,-21 0-15,21 0 16,21-21-16,0-1 16,0-20-1,0 21-15</inkml:trace>
  <inkml:trace contextRef="#ctx0" brushRef="#br0" timeOffset="3044.02">3810 572 0,'-21'0'16,"0"0"-1,21 21-15,0 0 31,0 0-31,21-21 16,0 0-16,0 0 16,0 0-16,0 0 0,22 0 15,-22 0-15,0-21 0,21 21 0,22-21 16,-43 0-16,21 21 16,-20-22-16,-1 1 0,0 0 0,21 0 15,-42 0-15,0 0 16,0-1-16,0 1 15,-21 21-15,-21 0 0,21-21 16,-1 21-16,-20 0 0,21 0 0,-21 0 16,-22 21-16,22 0 15,-1 1-15,1-1 0,0 21 16,21-21-16,-22 43 0,22-43 16,21 42-16,0-41 15,0 41-15,21-42 16,0 0-16,1 1 0,-1-1 15,0 0-15,21-21 0,1 21 16,-1-21-16,-21 0 0,21 0 16,-20 0-16,-1 0 0,0 0 0,0 0 15,0 0-15,0 0 0,-21-21 16,-21 21 15,0 0-31,0 0 0,0 0 16,0 0-16,-22 21 0,22 0 0,-21 0 15,21 1-15,-22 20 0,22-21 16,-21 21-16,21 1 0,-22-1 0,22-21 16,-21 64-16,42-64 0,0 21 15,-21-20-15,21 20 0,0-21 16,0 21-16,0-20 0,0-1 16,21-21-16,0 21 15,0-21-15,43 0 16,-22 0-16,-21 0 0,21 0 15,-20 0-15,83-21 16,-62 0-16,-22 21 0,21-22 16,1 1-16,-22 0 0,42-42 15,-20 20-15,-22 22 0</inkml:trace>
  <inkml:trace contextRef="#ctx0" brushRef="#br0" timeOffset="3347.61">4551 148 0,'-64'254'32,"64"-190"-32,-21-1 15,0 1-15,21-1 0,-21 1 16,21 20-16,-21-20 0,-1-1 15,22 22-15,-21-43 0,0 22 16,21-22-16,-21 22 0,21-43 0,0 42 16,0-20-16,0-22 0,0 0 15,0 0-15,21-21 16,0 0 0,0-21-16,1 0 15,-1 0-15,-21 0 0,21-1 16</inkml:trace>
  <inkml:trace contextRef="#ctx0" brushRef="#br0" timeOffset="4495.68">4593 1143 0,'0'0'0,"0"21"0,0 0 0,0 1 31,21-22-15,0 0-16,1 0 0,-1 0 16,0-22-16,0 22 0,21-21 0,-20 0 15,-1 21-15,21-21 0,-21 0 0,22 0 16,-22-1-16,0-20 0,21 21 16,-42 0-16,21 0 0,-21-1 0,0 1 15,0 0-15,0 0 0,-21 21 31,0 0-31,0 0 0,0 21 16,0 0-16,-1 0 0,1 22 0,-21 20 16,21-20-1,0-22-15,-1 21 0,22 0 0,-21-20 16,21 20-16,0-21 0,0 0 16,0 0-16,0 22 0,0-22 15,21-21-15,22 21 16,-22-21-16,21 0 15,-21 0-15,22 0 0,-22 0 0,64-42 16,-64 42-16,21-21 0,-21-1 16,22 1-16,-22 0 0,21-42 15,-21 41-15,22-41 16,-22 42-16,-21 0 0,0-22 0,0 22 16,0 0-16,0-21 15,0 20-15,0 44 47,0-1-47,0 0 0,0 0 0,0 21 16,0-20-16,0-1 0,0 21 15,0 0-15,0 1 0,0-22 16,0 0-16,0 0 0,0 0 16,0 1-16,0-1 0,0-42 62,0-1-62,0 1 16,0 0-16,0-21 0,0 21 15,0-1-15,0-20 0,0 0 16,21 21-16,0-22 0,0-41 16,0 62-16,1 1 0,-1-21 15,0 21-15,0 21 0,21-21 0,-20 21 16,-1 0-16,0 0 0,21 21 15,-21 0-15,1 21 0,-1-21 16,0 22-16,-21-22 0,21 21 16,0 22-16,-21-43 15,0 21-15,0-21 0,0 1 16,0-1-16,0 21 0,0-21 16,0 0-16,0 1 15,21-44 16,1 1-15,-22 0-16,21 0 0,0 0 16,0-22-16,21-20 15,-20 21-15,20-1 0,0-41 16,1 41-16,-22 1 0,0 21 16,21 0-16,-21-1 0,22 1 15,-22 21-15,0 21 16,0 1-16,-21 20 15,0-21-15,0 21 0,0-20 0,0 20 16,0 0-16,0 1 0,0-22 16,0 42-16,0-42 0,0 22 15,0-1-15,0-21 16,0 0-16,0 1 16,21-22 15,-21-22-31,22 22 0,-1-21 0,0 0 15</inkml:trace>
  <inkml:trace contextRef="#ctx0" brushRef="#br0" timeOffset="4906.03">6477 1143 0,'21'0'31,"0"0"-16,0 0-15,1 0 16,-1-21-16,0 21 0,0-21 0,0 0 16,0 21-16,1-22 0,-1 1 15,21-21-15,-21 21 16,0-22-16,-21 1 0,22 21 16,-22 0-16,0 0 0,0-1 15,-22 1-15,1 21 16,0 0-16,0 21 15,-21 1-15,20-22 0,1 42 16,0-21-16,0 0 0,-21 43 16,20-22-16,22 0 0,0-20 15,0 20-15,0-21 0,0 0 0,0 43 16,0-43-16,0 0 16,0 0-16,22-21 0,62 21 15,-63-21-15,43 0 16,-43 0-16,64-21 15,-64 21-15,21-21 0,-21 0 16,22 0-16,-1 0 0,43-64 16</inkml:trace>
  <inkml:trace contextRef="#ctx0" brushRef="#br0" timeOffset="5399.25">7260 804 0,'0'0'0,"0"-21"0,0 0 31,0 42-31,0 0 15,0 1-15,-21-1 16,21 0-16,0 21 0,-21-21 0,21 1 16,0 20-16,0-21 0,0 21 15,0-20-15,0-1 0,-21 21 0,21-21 16,0 0-16,-22 1 0,22-1 16,0 0-16,0 0 0,0 0 15,0 0 1,0-42 15,0 0-31,0 0 16,0 0-16,0-22 0,0 22 15,22 0-15,-1-21 0,-21-1 0,21 1 16,21-43-16,-21 43 16,22-21-16,-1-1 0,0 22 15,64-22 1,-63 43-16,-22 21 0,63 0 15,-62 21-15,41 22 16,-42-22-16,0 21 0,-21 43 16,0-43-16,0 43 15,0-43-15,0-21 0,0 64 16,0-64-16,0 0 0,0 43 16,0-43-1,-21-21-15,21 21 16,0-42 15,0 0-31,21 0 16,1-1-16</inkml:trace>
  <inkml:trace contextRef="#ctx0" brushRef="#br0" timeOffset="5710.07">8255 423 0,'21'-21'15,"-42"42"-15,42-84 0,-21 42 0,0 0 16,0 42 0,0 0-1,0 0-15,0 21 0,0 1 16,0-1-16,0 0 0,0 1 0,0 63 16,0-64-16,0 21 15,0-20-15,-21-1 0,0 85 16,21-85-16,0 1 15,-21-22-15,21 0 0,0 43 16,0-43-16,0 0 16,21-21-1,0 0-15,0 0 16,0 0-16,0 0 0,-21-21 16,22 0-16,-1-1 0,0 1 15</inkml:trace>
  <inkml:trace contextRef="#ctx0" brushRef="#br0" timeOffset="5943.46">8107 783 0,'0'0'0,"42"0"31,-21 0-31,0 0 15,1 0-15,-1-21 0,0 21 0,21-21 16,-21 21-16,1 0 0,-1 0 0,21-21 16,-21 21-16,0 0 15,1 0-15,-1-21 0,0 21 0,0-22 16</inkml:trace>
  <inkml:trace contextRef="#ctx0" brushRef="#br0" timeOffset="6471.57">9969 847 0,'0'0'0,"0"-21"0,0-64 16,0 64 0,0 0-16,0-1 0,0 1 15,0 0-15,0 42 32,0 0-17,0 1-15,0 20 0,0-21 16,0 21-16,0 1 0,0-1 0,0-21 15,-21 22-15,21-1 0,-21 0 0,0-21 16,21 1-16,0 20 0,0-21 16,-21 21-16,0-20 15,21-44 17,0 1-17,0 0-15,0 0 0</inkml:trace>
  <inkml:trace contextRef="#ctx0" brushRef="#br0" timeOffset="6895.4">10054 360 0,'0'0'0,"-21"0"0,-21 0 31,20 0-31,1 0 0,21 21 0,-21 21 15,0-42-15,21 22 0,0-1 16,-21 0-16,21 0 16,0 21-16,0-20 0,0-1 15,21-21-15,0 0 16,0 21-16,0-21 0,1 0 0,-1 0 16,0 0-16,21 0 15,-21 0-15,22-21 0,-22 0 16,0 21-16,0-22 0,0 1 15,1 0-15,-1 0 0,-21 0 16,0 0-16,0-1 0,0-41 16,0 42-16,0 0 0,-21-1 15,-1 22-15,1 0 0,0-21 16,0 21-16,0 0 0,0 0 16,-1 21-16,1 1 0,0-1 0,0 0 15,0 0-15,0 0 0,-1 0 16,1 1-16,21 20 0,0-21 15,0 21-15,0-20 0,0-1 16,43 0-16,-22 0 16</inkml:trace>
  <inkml:trace contextRef="#ctx0" brushRef="#br0" timeOffset="7241.2">10731 296 0,'0'-21'0,"0"42"0,0-21 47,-21 22-47,21-1 16,-21 21-16,0-21 0,21 22 15,-21-22-15,21 21 0,-21 0 0,-1 1 16,22 20-16,0-20 0,-21-1 15,0 64-15,21-64 0,0 0 16,0 1-16,0-1 0,0 0 16,0 22-16,0-43 15,0 21-15,0-20 16,21-1-16,0-21 0,1 0 16,-1 0-16,0 0 0,0 0 15,0 0-15,-21-21 0,21-1 16,43-41-1,-43 21-15</inkml:trace>
  <inkml:trace contextRef="#ctx0" brushRef="#br0" timeOffset="7455.85">10414 741 0,'0'0'0,"0"21"31,21-21-15,0 0 0,0 0-16,1 0 0,-1 0 0,21 0 15,-21 0-15,22 0 0,-22 0 16,42-21-16,-20 21 0,-22 0 16,21-21-16,-21 21 0</inkml:trace>
  <inkml:trace contextRef="#ctx0" brushRef="#br0" timeOffset="7947.62">12213 572 0,'0'0'0,"0"-22"31,0 44-15,0-1 0,0 0-16,0 21 0,0-21 15,0 1-15,0 20 0,0-21 16,0 21-16,0 1 0,-21 20 15,21-42-15,0 1 0,0 20 16,0-21-16,-21 0 0,21 0 16,0 1-16,0-1 0,21-21 31,0 0-31,-21-21 16,21-1-16</inkml:trace>
  <inkml:trace contextRef="#ctx0" brushRef="#br0" timeOffset="8423.34">12700 593 0,'0'0'0,"21"-21"0,0-1 15,-21 1-15,0 0 16,-21 21 15,0 0-31,0 21 0,0 0 16,-1 1-16,-20-22 0,21 21 15,0 0-15,21 0 0,-21 0 16,-1 0-16,1 1 0,21-1 16,0 0-16,0 0 31,21-21-31,1 0 0,-1 0 0,0 0 16,0 0-16,21 0 0,-20 0 15,-1 0-15,21 21 0,-21-21 0,22 0 16,-22 21-16,21-21 15,-21 22-15,0-1 0,22 0 16,-22 0-16,0 0 0,-21 0 0,0 1 16,0-1-16,0 0 0,-21 21 15,0-42-15,0 21 0,-43 22 16,22-22-16,21-21 16,-22 21-16,1-21 0,21 0 0,-43 21 15,22-21-15,21 0 0,0 0 16,-1 0-16,1 0 0,-42 0 15,63-21-15,0 0 16,-21 0-16,21 0 16,-22-1-16,22 1 0,0 0 0,0 0 15,0-64-15</inkml:trace>
  <inkml:trace contextRef="#ctx0" brushRef="#br0" timeOffset="8699.19">12128 318 0,'-21'0'0,"0"0"31,21 21 16,0 0-31</inkml:trace>
  <inkml:trace contextRef="#ctx0" brushRef="#br0" timeOffset="9872.54">14626 381 0,'0'0'0,"-21"21"31,0 0-31,21 1 0,0-1 15,0 0-15,0 0 0,0 21 16,0-20 0,0-1-16,21 0 0,21-21 15,-21 0-15,1 0 16,-1 0-16,21 0 16,0 0-16,1-21 15,-22 0-15,21 21 0,-21-22 0,22 1 16,41-42-1,-41 42-15,-22-22 0,0 22 16,-21-21-16,0 21 0,0-64 16,0 64-16,0 0 0,0-1 15,0 1-15,-21 21 0,0 0 16,0 0-16,-1 21 0,1 1 16,21-1-16,-21 21 0,-21 43 15,21-43-15,21 0 0,-22 64 16,22-42-16,-21-22 15,21 22-15,-21-1 0,21 1 16,0 41-16,0-41 0,0-22 16,0 1-16,0-1 0,0 0 0,0-21 15,0 43-15,0-43 16,0 0-16,0 0 0,0 1 16,0-1-16,-21-21 15,0 0-15,0 0 16,-22 0-1,22 0-15,0-21 0,0 21 0,-22-22 16,22 1-16,-63-21 16,62 21-16,1 0 0,-21-22 15,21 43-15,0-21 16,42 21 31,0 0-47,0 0 0,0 0 0,22-21 15,20 21-15</inkml:trace>
  <inkml:trace contextRef="#ctx0" brushRef="#br0" timeOffset="10415.91">15219 783 0,'0'-21'0,"-21"42"47,21 0-47,-22 1 0,22-1 16,0 0-16,0 21 0,0 22 15,-21-43-15,21 21 0,0-21 16,-21 22-16,21-22 0,0 21 0,0-21 16,0 1-16,0-1 0,-21 0 15,21 0-15,0 0 0,-21-21 16,21-21 31,0 0-47,0 0 15,0 0-15,21-1 0,0-20 0,-21 21 16,21-21-16,22-43 0,-1 43 16,43-107-1,42 44 1,-85 83-16,-21 1 0,21 0 15,1 21-15,-22 0 0,42 0 16,-41 0-16,-1 0 0,0 64 16,-21-43-16,21 127 15,-21-106-15,0 1 0,0 41 16,0-41-16,-21-1 16,0-21-16,21 21 0,0-20 0,-21 20 15,-1-21-15,22-42 63,0 0-63,0 0 0,22-22 0,-1 22 15,-21-21-15</inkml:trace>
  <inkml:trace contextRef="#ctx0" brushRef="#br0" timeOffset="10687.4">16023 381 0,'21'-21'0,"-42"42"0,42-84 0,-21 41 0,0 1 16,0 42 0,0 1-16,0-1 15,0 0-15,0 21 0,0-21 16,0 22-16,-21-1 0,21 22 0,-21 20 16,21-20-16,0-1 0,-21-20 15,21-1-15,-21 106 16,-1-127-16,22 22 0,0 20 15,0-42-15,0 0 16,0 1-16,22-22 16,-1 0-16,0 0 15,0 0-15,0 0 16,0-22-16,-21 1 0</inkml:trace>
  <inkml:trace contextRef="#ctx0" brushRef="#br0" timeOffset="10903.31">15833 783 0,'-43'0'31,"64"0"-15,1 0-1,-1 0-15,0 0 0,0 0 0,0 0 16,0-21-16,22 21 0,-22 0 15,21 0-15,-21 0 0,22-21 0,-22 21 16,42 0-16,-41-21 0,-1 21 16,0-21-16</inkml:trace>
  <inkml:trace contextRef="#ctx0" brushRef="#br0" timeOffset="11306.29">16277 868 0,'21'0'0,"0"0"15,1 0-15,-1 0 0,0-21 16,0 21-16,0-21 0,0-1 16,1 22-16,-1-21 0,42-21 15,-42 42-15,-21-21 0,0 0 16,0-1-16,0 1 15,-21 21 1,0 0-16,0 0 16,0 0-16,0 21 0,-1 1 15,1-22-15,-21 42 0,21-21 0,0 0 16,-22 64-16,22-64 16,21 21-16,0 1 0,-21-22 0,21 21 15,0-21-15,0 1 0,0-1 16,0 0-16,0 0 0,0 0 15,21-21-15,-21 21 0,21-21 0,22 0 16,-22 0-16,0 0 0,21 0 16,-21 0-16,22 0 0,-1 0 0,-21-21 15,22 21-15,-22-21 0,21 0 0</inkml:trace>
  <inkml:trace contextRef="#ctx0" brushRef="#br0" timeOffset="11687.81">16827 804 0,'0'0'15,"0"-21"-15,0 0 0,0 0 0,0 0 16,0 0-16,0-1 16,0 1-1,22 21-15,-1 0 0,0 0 16,0 0-16,0 0 16,0 0-16,1 0 0,-1 21 0,0 1 15,21-22-15,-21 42 0,-21-21 16,22 0-16,-1 22 0,-21-22 15,21 21-15,-21 22 16,0-22-16,0-21 0,-21 43 16,0-43-16,21 0 0,-22 0 15,1-21-15,0 0 16,21-21 15,0 0-31,0 0 0,0-22 16,0 22-16,0 0 15,21 0-15,-21-22 0,21 22 0,1-21 16,-22 21-16,21-22 0,0 22 16,0 0-16,0 0 0,22 0 15,-22 0-15,21 21 0,-21-22 0,22 1 16,20 21-16</inkml:trace>
  <inkml:trace contextRef="#ctx0" brushRef="#br0" timeOffset="12488.35">17420 995 0,'0'0'16,"0"21"-16,-21 0 0,21 0 16,21-21-1,0 0-15,0 0 16,22 0-16,-22 0 0,0 0 15,21-21-15,-20 21 0,20-21 0,21-21 16,-20 21-16,41-64 16,-41 64-16,20-85 15,-42 64 1,22-22-16,-43 43 0,0-21 16,0 20-16,0-20 0,0 21 0,0 0 15,0 0-15,0-1 16,0 1-16,-21 21 31,21 21-31,0 1 0,-22-1 16,22 21-16,-21-21 0,21 22 15,-21-1-15,21 0 0,0 22 0,0-1 16,-21 1-16,0-1 0,21 1 16,-21-1-16,21 1 0,-22 63 15,1-43-15,21-20 0,-21 148 16,21-128-16,-42 64 15,42-84-15,-21 148 16,21-128-16,-22-20 16,22 20-16,-21 1 0,21 211 15,0-211 1,0-21-16,0-22 0,0 21 0,0-20 16,43 20-16,-22-42 15,0 1-15,42-1 0,-20-21 16,63-21-1,-64-1-15,-21 1 0,43-21 16,-22 21-16,0-22 0,85-84 16,-63 85-16,63-148 15,-106 126-15,0 1 16,0-1-16,-21 1 0,0-1 0,0-84 16,-21 84-16,0 1 0,-21 21 0,-1-22 15,-20 1-15,20 20 16,-20-20-16,-1 20 0,22 1 0,-85-21 15,85 20-15,-22 22 16,1-21-16,20 21 0,22 21 16,0-22-16,21 1 31,21 21-15,0 0-16,1-21 0,20 21 15,-21 0-15,0-21 0,0 21 16,22-21-16,20-22 0</inkml:trace>
  <inkml:trace contextRef="#ctx0" brushRef="#br0" timeOffset="13056.84">18923 762 0,'0'-21'16,"0"42"-16,0-63 0,0 21 15,-21 21-15,0 0 16,-1 0-16,1 0 16,0 0-16,-21 0 0,21 0 0,-1 0 15,-20 21-15,0-21 0,21 21 16,-22 0-16,22 21 0,-21-20 0,-1 20 16,22 0-16,0-21 0,-21 22 15,21-1-15,-1 43 16,22-64-16,0 0 0,0 21 15,0-20-15,22-1 0,-1 0 16,0-21-16,21 0 16,-21 0-16,22 0 0,20 0 15,-42 0-15,22 0 0,-22-21 16,21 21-16,-21-21 0,43-43 16,-43 43-16,43-43 15,-43 22-15,0 21 0,0-64 16,0 43-16,0-43 15,-21 64-15,0 0 16,0-21-16,0 63 31,-21 0-31,0 0 16,0 21-16,21-20 0,-21 20 16,21 21-16,0-20 15,0 84-15,0-106 16,0 0-16,0 0 0,0 0 15,42 22 1,-21-43-16,0 0 0,1 0 16,20 0-16,0 0 15,-21 0-15,22-21 0,-22-1 16,21 22-16</inkml:trace>
  <inkml:trace contextRef="#ctx0" brushRef="#br0" timeOffset="13356.98">19685 699 0,'0'0'0,"0"-22"0,0 1 31,-21 21-31,0 0 16,-1 0-16,1 0 0,0 21 16,0 1-16,0-1 0,0 0 15,-1 21-15,1-21 0,0 22 0,0-22 16,0 21-16,21-21 0,0 22 15,-21-22-15,21 0 0,0 21 16,-22-20-16,22-1 0,0 21 16,0-21-16,22 0 15,-1-21-15,0 0 0,21 0 16,-21 0-16,1 0 0,20 0 16,-21 0-16,21 0 0,1 0 15,-22 0-15,21-21 0,1 0 16,-22 0-16,21-21 0</inkml:trace>
  <inkml:trace contextRef="#ctx0" brushRef="#br0" timeOffset="13860.04">20002 762 0,'0'0'0,"-21"0"15,21 21 16,21-21-15,1 0-16,-1 0 16,0 0-16,0 0 15,0 0-15,0 0 0,1 0 0,-1-21 16,0 21-16,0-21 16,0 21-16,0-21 0,1 21 0,-1-21 15,0 21-15,-21-22 0,0 1 16,0 0-16,0 0 0,0 0 15,0 0-15,-21-1 16,0 22 0,-1 0-16,1 0 15,0 0-15,0 22 0,-21-1 16,20 0-16,1 0 0,-21 0 0,21 0 16,-22 1-16,22 20 0,0-21 15,-21 21-15,21 1 0,-1-1 0,1-21 16,21 22-16,-21 20 15,21-21-15,0 1 16,0-22-16,0 21 16,21-21-16,-21 1 0,43-1 15,-22-21-15,0 0 0,42 0 16,-41 0-16,-1 0 0,42 0 16,-20 0-16,-22 0 0,42 0 15,-42-21-15,43-1 16,-22 1-16,-21 0 0</inkml:trace>
  <inkml:trace contextRef="#ctx0" brushRef="#br0" timeOffset="14078.99">20616 1058 0,'0'0'0,"-21"0"0,0 0 0,21 22 15,-21-22-15,21 21 16,-21-21 31,-1 0-31</inkml:trace>
  <inkml:trace contextRef="#ctx0" brushRef="#br0" timeOffset="15260.02">7959 1990 0,'21'0'0,"-42"0"0,63 0 16,-21-21-16,-21-1 0,21 22 16,0 0-16,-21-21 0,22 21 15,-22 21 16,-22-21-15,22 22-16,-21-1 0,-21 0 16,21 0-16,-22 21 0,-41 22 15,20-43-15,22 21 0,-22 1 16,-20-1-16,20 22 0,-211 105 16,190-106-16,-20-20 0,-1 20 15,0 1-15,-212 84 16,234-106-16,-1 1 0,-84 62 15,84-62-15,0-1 16,1 0-16,-1 1 0,0-1 0,-84 43 16,106-43-16,-1-21 15,1 0-15,20 1 0,1-1 16,0 0-16,-1 0 0,22-21 16,0 21-16,-21-21 0,20 0 15,22-21 1,0 0-16,0 0 15,0 0-15,0-1 16,0 1-16</inkml:trace>
  <inkml:trace contextRef="#ctx0" brushRef="#br0" timeOffset="15768.72">5546 2963 0,'0'22'31,"-22"-1"-15,1 0-16,21 0 0,-21 0 0,0 0 15,0 1-15,0-1 0,-1 0 16,1 21-16,-42 22 15,42-43-15,-22 0 0,22 0 0,0 0 16,-64 43 0,64-43-16,0-21 0,-21 21 15,20 0-15,1-21 16,0 0-16,21 22 47,21-22-32,0 21 1,1 0-16,-1-21 0,0 0 0,0 21 16,0-21-16,0 21 0,1 0 15,-1-21-15,0 22 0,0-1 16,43 0-16,-43 0 0,21 0 16,22 22-16,-43-43 15,0 21-15,0-21 0,0 21 16,0-21-16,1 0 31,-1 0-31,0 0 0</inkml:trace>
  <inkml:trace contextRef="#ctx0" brushRef="#br0" timeOffset="16503.88">11091 1842 0,'0'-22'0,"0"44"0,0-22 62,0 21-62,0 21 16,0-21-16,0 22 0,0-1 16,0 0-16,0 1 0,0-1 15,0 21-15,-21 1 0,21-1 0,-21 86 16,21-65-16,-42 64 15,42-63-15,0-21 0,-22 63 16,1-43-16,21-20 0,-21-1 16,21 1-16,0-22 0,0 22 15,0 41-15,0-62 0,0-1 16,0 22-16,0-22 0,0 0 16,0-21-1,0 1-15,0-44 31,0 1-15</inkml:trace>
  <inkml:trace contextRef="#ctx0" brushRef="#br0" timeOffset="16811.5">10414 3260 0,'42'0'16,"-21"0"-16,1 0 15,-1 21-15,0 0 0,0 0 16,0 0-16,22 22 0,-1-22 16,-21 0-16,0 0 0,0 22 15,1-22-15,-1 21 16,0-21-16,0 0 0,0 22 0,0-43 15,-21 21-15,22-21 0,-22 21 16,21-21-16,0 0 16,-21-21-1,21 21-15,0-21 0,0 0 16,-21-1-16,22 1 0</inkml:trace>
  <inkml:trace contextRef="#ctx0" brushRef="#br0" timeOffset="17075.4">11388 3090 0,'-64'85'32,"43"-43"-32,0-20 0,0 20 0,-1 0 15,1 1-15,-21 20 0,21-21 16,21-20-16,-21 20 0,-1-21 15,1 21 1,21-20-16,-21-1 0,0 0 0,21 0 16,0-42 15,0 0-15,0 0-16,0-1 0</inkml:trace>
  <inkml:trace contextRef="#ctx0" brushRef="#br0" timeOffset="17807.81">13801 1947 0,'0'0'0,"0"-21"31,21 21-16,0 0 1,0 21 0,0 1-1,0-1-15,1 0 0,20 0 0,-21 0 16,21 22-16,1-22 0,-1 0 16,0 21-16,22-21 0,148 106 15,-149-84-15,22-1 0,-1 22 16,1-22-16,190 127 15,-169-126-15,21 20 0,85 22 16,-106-22-16,-22-20 16,22-1-16,0 21 0,-21-20 15,105 41-15,-105-41 0,148 63 16,-170-85 0,-21 21-16,22-21 0,-22 0 0,-21-21 15,43 43-15,-43-43 16,-42-21 31,0-1-47,0 22 15,21-21-15,-22 0 0,22 0 16,-21 0-16</inkml:trace>
  <inkml:trace contextRef="#ctx0" brushRef="#br0" timeOffset="18311.14">16616 2963 0,'-43'0'31,"22"0"-31,21 22 15,0-1-15,0 0 16,0 0-16,0 0 0,0 0 16,21 1-16,1-1 0,20 21 15,-21 0-15,0-20 0,0-1 16,22 21-16,41 22 16,-62-43-16,-1 0 0,42 0 15,-42 0-15,22-21 16,-22 21-16,0-21 0,0 0 15,-42 0 17,0 0-17,-21 0-15,20 22 0,1-1 16,-42-21-16,20 21 0,1-21 16,-85 42-16,85-21 15,-1 1-15,1-1 0,0-21 16,-1 21-16,-41 0 0,63 0 15,-22 0-15,-20-21 0,42 0 16,21 22-16,-22-22 16,22-22 15</inkml:trace>
  <inkml:trace contextRef="#ctx0" brushRef="#br0" timeOffset="23235.98">1037 3789 0,'0'0'16,"-21"-21"-16,21 0 15,0-1-15,-21 22 0,21-21 16,0 0-16,-21 21 31,21 21-15,-22 0-16,22 1 16,0 20-16,0-21 0,0 21 0,0 22 15,0-22-15,0 22 0,-21 63 16,0-64-16,21 1 0,0-1 15,-21-20-15,0 20 0,0 43 16,21-64-16,-22 1 16,22-1-16,-21 0 0,21-21 0,0 43 15,-21-43 1,21 0-16,0-42 31,21 0-31,-21-21 16,21 20-16,-21 1 0</inkml:trace>
  <inkml:trace contextRef="#ctx0" brushRef="#br0" timeOffset="23551.2">974 3874 0,'0'0'0,"0"-22"15,21-62 1,0 84-16,-21-21 0,21 21 15,0 0 1,0 0-16,1 0 0,-22 21 16,21 0-16,0 21 0,0-21 0,0 22 15,0-1-15,-21 0 0,22 22 16,-1-22-16,-21 22 0,0-1 0,0-20 16,0 20-16,0-21 0,0 22 15,0 21-15,0-43 0,0 0 16,0-21-16,0 22 15,0-22-15,0 42 16,0-41-16,0-1 0,-21-21 16,21-21 15</inkml:trace>
  <inkml:trace contextRef="#ctx0" brushRef="#br0" timeOffset="23807.84">910 4509 0,'21'0'31,"0"0"-31,1 0 16,-1 0-16,21-22 0,-21 22 15,0-21-15,22 21 0,-1 0 16,-21-21-16,22 21 0,-22 0 0,21-21 16,-21 21-16,43 0 15,-43-21-15,0 21 0,0 0 16,0 0-16,1-21 0</inkml:trace>
  <inkml:trace contextRef="#ctx0" brushRef="#br0" timeOffset="24153.05">1968 4149 0,'0'0'0,"0"-21"16,-21 21-1,0 0 1,0 0-16,0 0 0,0 21 15,-1 0-15,1 0 0,21 0 16,-21 0-16,0 22 0,0-1 0,21-21 16,0 22-16,-21 20 15,-1-21-15,22 1 0,0 20 16,0-42-16,0 64 16,0-64-16,22 0 0,-1 1 15,0-22-15,42 21 16,-20-21-16,-22 0 0,0 0 15,21-21-15,-20-1 0,20 1 16,0 0-16,-21 0 0,1 0 16</inkml:trace>
  <inkml:trace contextRef="#ctx0" brushRef="#br0" timeOffset="24700.92">2540 3831 0,'0'0'0,"0"-21"0,-42 21 32,20 0-32,1 21 0,21 0 15,0 1-15,0-1 0,-21 21 16,21 0-16,-21 1 0,21-1 16,-21 0-16,21 22 0,-21-22 15,21 1-15,0 20 0,-22 64 16,22-106-16,0 64 15,0-64-15,0 0 0,0 22 16,22-22-16,-1 0 16,0-21-16,0 21 0,43-21 15,-43 0 1,21 0-16,-21 0 0,0-21 0,43-21 16,-43 20-1,0 1-15,0 0 0,1 0 16,-1 0-16,0-22 0,0 1 15,0 21-15,-21 0 0,21 0 16,-21-22-16,0 1 16,0 21-16,22 21 15,-22 21 17,0 0-32,0 0 0,0 0 0,0 22 15,0-1-15,0-21 0,0 0 16,0 1-16,0 41 15,0-42-15,0 0 0,0 1 16,21-22 0,-21 21-16,21-21 15,0 0-15,0 0 0,0 0 16,1-21-16,-22-1 0,21 22 16,0-21-16,0 0 0</inkml:trace>
  <inkml:trace contextRef="#ctx0" brushRef="#br0" timeOffset="25611.69">3450 4149 0,'0'0'0,"0"-21"16,-21 21 0,0 0-1,0 21-15,21 0 16,-22 0-16,22 0 0,-21 22 15,21-22-15,0 0 0,0 21 0,-21-21 16,21 1-16,-42 62 16,42-63-16,0 1 0,0-1 15,0 0-15,0 0 16,21-21-16,0 0 16,0 0-16,0 0 0,1 0 15,-1 0-15,0 0 0,0-21 16,21 0-16,-20 0 15,-1 21-15,0-22 0,-21 1 16,0 0-16,0 0 0,0 0 0,0 0 16,0-22-16,0 1 15,0 21-15,0 0 0,0-1 16,-21 1-16,0 21 0,-22-21 16,22 21-16,0-21 15,21 0 16,21 21-31,0 0 0,22-21 16,-22 21-16,0 0 0,0-22 0,21 22 16,-20 0-16,-1-21 0,42 21 15,-42 0-15,1 0 16,-1 0-16,0 0 0,0 0 16,0 0-16,0 43 0,1-22 15,-22 0-15,0 0 0,0 0 16,21 0-16,-21 22 0,0-22 15,0 21-15,0 1 16,0-22-16,0 0 0,0 0 0,0 0 16,0 0-16,0 22 15,0-22-15,0 0 0,-21-21 16,21 21-16,-22-21 47,22-21-47,0 0 15,0 0-15,0 0 0,0-1 0,0 1 16,0 0-16,0 0 0,22 0 16,-22-22-16,21 22 0,0-21 0,42-64 15,-41 64 1,20 21-16,-21-22 0,0 22 16,64 0-16,-43 21 15,-21 0-15,1 0 0,-1 0 0,0 21 16,21 85-1,-42-85-15,21 21 0,-21 1 0,0-22 16,0 85 0,0-64-16,0-21 0,0 22 15,0-22-15,0 0 0,0 0 16,0 0-16,0 0 16,0-42 15,0 0-31</inkml:trace>
  <inkml:trace contextRef="#ctx0" brushRef="#br0" timeOffset="26119.94">5038 4149 0,'0'0'0,"0"-21"0,-22 21 32,1 0-32,0 0 0,0 0 15,0 21-15,0 0 0,-1 0 16,1-21-16,-21 42 16,42-20-16,-21-1 0,21 0 15,0 0-15,0 0 16,21 0-1,0-21 1,0 0-16,0 0 0,1 22 0,-1-22 16,0 0-16,0 0 0,0 21 0,0-21 15,1 0-15,-1 21 16,21-21-16,-42 21 0,21-21 16,-21 21-16,21 0 0,-21 1 15,0-1 1,-21-21-1,0 21-15,0-21 16,0 0-16,0 21 0,-1-21 16,-20 0-16,21 0 0,-21 21 15,20-21-15,1 0 0,-21 0 0,21 0 16,0 0-16,-1 0 16,1 0-16,0 0 15,0-21-15,21 0 0,-21 0 16,0 0-16,-1-1 0,22 1 15,-21 0-15</inkml:trace>
  <inkml:trace contextRef="#ctx0" brushRef="#br0" timeOffset="26415.41">3619 3535 0,'0'21'15,"-21"-21"1</inkml:trace>
  <inkml:trace contextRef="#ctx0" brushRef="#br0" timeOffset="26743.37">2371 3979 0,'21'0'15,"21"0"1,-21 0-16,22 0 0,-22 0 16,21-21-16,-21 21 0,22 0 15,-1 0-15,-21-21 0,21 21 16,22 0-16,-22 0 0,-21-21 16,1 21-16,20 0 0,-21 0 15,21 0-15,-20 0 16</inkml:trace>
  <inkml:trace contextRef="#ctx0" brushRef="#br0" timeOffset="28027.89">9758 4360 0,'0'0'0,"0"-21"31,0 0-15,21 0-16,0 0 0,0 21 0,-21-21 15,21-1-15,-21 1 0,0 0 16,0 0-16,0-21 0,0 20 0,0 1 16,-21-21-16,0 21 0,0 0 15,0-1-15,-22 22 16,22-21-16,-63 21 0,62 0 15,-20 0-15,-43 21 0,43 1 16,0-22-16,-22 42 16,22 0-16,21-21 0,-22 1 15,22-1-15,0 21 0,0-21 0,0 0 16,21 1-16,0-1 0,0 21 16,0-21-16,21-21 0,0 21 15,0-21-15,0 0 0,1 0 16,20 0-16,-21 0 0,21-21 0,-20 21 15,20-21-15,0 0 0,1 21 16,-1-21-16,0 0 0,-21-1 0,43 1 16,-22 0-16,-21 0 15,1 0-15,-1 21 0,0-21 16,0 21-16,-21-22 0,21 22 16,-21 22 15,0-1-31,0 0 15,0 0-15,0 21 0,0-20 16,0 20-16,0 0 0,0 1 0,0-1 16,0 0-16,0 1 0,0-1 15,0 0-15,0 64 16,0-64-16,0 22 0,-21 63 16,21-85-16,0 22 0,-42 84 15,42-106-15,0 1 16,0-1-16,0 0 0,-21-21 0,21 22 15,-22-22-15,22 0 0,-21 0 0,0 22 16,0-43-16,0 0 0,-22 21 16,22-21-16,0 0 15,0 0-15,-21-21 0,20-1 0,-62-20 16,63 21-16,-1-21 16,1 20-16,-21-20 0,21 21 15,-22-43-15,22 22 16,21 21-16,-21-43 0,21 22 15,0 21-15,0-21 16,0-1-16,0 22 0,21 0 0,0 0 16,1 0-16,-1-22 0</inkml:trace>
  <inkml:trace contextRef="#ctx0" brushRef="#br0" timeOffset="28440.85">10266 4360 0,'0'0'0,"42"-21"31,-42 0-31,0 0 0,21 0 16,0 0-16,-21-1 15,0 1-15,0 0 16,0 0-16,0 0 0,0 0 15,0-1-15,0 1 0,-21 21 16,0 0-16,0-21 0,0 21 0,0 0 16,-1 0-16,1 0 0,-21 21 15,21 0-15,0 1 0,-1-1 16,1 21-16,0-21 0,0 22 16,21-1-16,0 0 0,0 22 15,0-22-15,0-21 0,21 64 16,-21-64-16,21 0 15,0-21-15,1 21 0,20-21 0,21 0 16,-41 0-16,20 0 0,64 0 16,-64 0-16,-21-21 15,22 0-15,-1 21 0,-21-21 16,43-21-16,-22-1 0</inkml:trace>
  <inkml:trace contextRef="#ctx0" brushRef="#br0" timeOffset="28711.09">10943 3831 0,'0'0'0,"0"21"31,-21 1-31,21-1 0,0 0 16,-21 21-16,0 1 0,21-1 0,0 0 15,0 1-15,-22-1 0,1 21 16,0-20-16,21-1 0,-21 0 0,21-20 15,0 20-15,-21-21 0,21 21 0,-21-20 16,21-1-16,0 0 0,0 0 16,21-21-1,0 0-15,0 0 16,0-21 0,0 0-16,1 0 0,-1-1 0,0 1 15,21 0-15</inkml:trace>
  <inkml:trace contextRef="#ctx0" brushRef="#br0" timeOffset="28967.89">11261 3768 0,'0'84'31,"-22"-62"-31,22 20 0,0 0 0,0 1 16,-21-1-16,21 21 0,-21-20 0,21-1 15,-21 0-15,21 1 0,-21 41 16,21-62-16,-21 20 0,21 0 16,0-21-16,0 1 15,0-1-15,0-42 47,0-1-47</inkml:trace>
  <inkml:trace contextRef="#ctx0" brushRef="#br0" timeOffset="29187.5">10753 4297 0,'0'0'0,"-22"0"31,44 0-31,-1 0 16,0 0-16,0 0 0,0 0 15,0 0-15,22 0 0,-22 0 0,21-21 16,1 21-16,-22 0 0,21-21 0,0 21 16,-20 0-16,20-22 0,-21 22 15,21-21-15,-20 0 0,-1 21 16,0 0-16</inkml:trace>
  <inkml:trace contextRef="#ctx0" brushRef="#br0" timeOffset="29591.88">11451 4318 0,'0'21'31,"21"-21"-31,0 0 0,1 0 16,-1 0-16,0 0 15,0-21-15,0 21 0,0-21 16,1 0-16,-1 21 0,0-21 0,0-1 15,0 1-15,0 0 0,1 0 16,-22 0-16,21 0 0,-21-22 16,0 22-16,0 0 15,-21 21 1,-1 0-16,1 0 0,0 21 16,0 0-16,0 0 0,0 1 15,-1-1-15,1 21 0,0-21 0,21 22 16,0 20-16,-21-21 0,21-20 15,0-1-15,0 21 16,0-21-16,0 0 0,21 22 16,0-22-16,22-21 15,-22 0-15,21 0 0,-21 0 16,0 0-16,22 0 0,-1 0 16,0 0-16,-20-21 0,-1 21 15,0-21-15,21-1 0</inkml:trace>
  <inkml:trace contextRef="#ctx0" brushRef="#br0" timeOffset="29975.26">12086 4170 0,'0'0'0,"0"-85"31,21 64-31,0 21 16,1-21-16,-1 21 0,0-21 15,0 21-15,0 0 0,0 0 16,1 0-16,-1 0 0,0 21 0,0 0 15,21 21-15,-20-20 16,-1-1-16,-21 42 0,0-20 16,0-22-16,0 0 0,0 21 15,0-21-15,0 1 0,0-1 16,0 0-16,-21 0 0,-1 21 16,1-42-16,0 22 0,0-22 15,21-22 16,0 1-31,0 0 0,0 0 16,0 0-16,0 0 0,21-22 16,0 1-16,0 21 0,1-43 15,-1 22-15,0 0 0,0 20 16,0 1-16,0-21 16,1 21-16,20-22 0,0 43 15,-21-21-15,43 0 0,-43 21 16</inkml:trace>
  <inkml:trace contextRef="#ctx0" brushRef="#br0" timeOffset="30458.77">13166 4064 0,'0'0'0,"21"-21"0,0 0 0,0 0 16,-21-1-16,21 22 16,-21-21-16,0 0 0,0 0 15,-21 21 1,0 0-16,0 0 0,-22 0 16,22 21-16,-21 0 0,21-21 0,0 21 15,-22 1-15,22-1 0,0 0 16,-21 21-16,20-21 0,22 1 15,0-1-15,0 21 0,0-21 16,0 0-16,22 1 16,-1-22-16,21 21 0,-21 0 15,0-21-15,43 21 16,-43-21-16,0 21 0,0-21 16,1 0-16,-1 21 0,0 1 15,-21-1 1,0 0-1,0 0-15,-21-21 16,0 0-16,-1 0 0,1 0 16,0 21-16,0-21 0,-21 0 0,20 0 15,1 0-15,-21 0 0,21 0 0,0 0 16,-22 0-16,22 0 16,0 0-16,0 0 0</inkml:trace>
  <inkml:trace contextRef="#ctx0" brushRef="#br0" timeOffset="31103.53">16298 3895 0,'0'0'0,"0"-21"0,21 21 16,1 0 0,-1 21-16,0 0 15,21 42-15,-42-20 0,21-1 16,1 0-16,-1 1 15,0-1-15,-21 43 0,21-43 16,-21-21-16,0 64 0,0-64 16,0 0-16,0 0 0,0 1 15,0-1-15,0 0 0,0 0 16,21-21 15,0-21-31,1 0 16,-22 0-16</inkml:trace>
  <inkml:trace contextRef="#ctx0" brushRef="#br0" timeOffset="31389.92">17081 3704 0,'0'0'0,"-21"0"0,0 0 0,0 21 0,0 1 15,0-1-15,-1 0 0,1 21 16,0-21-16,-21 85 16,21-63-16,-1-1 0,-20 64 15,21-64-15,0 43 16,0-43-16,-1 0 0,1-20 0,21-1 16,0 0-16,0 0 0,0 0 15,0 0-15,21-21 31,1 0-31,-1 0 0,0 0 16,-21-21-16,21 0 0</inkml:trace>
  <inkml:trace contextRef="#ctx0" brushRef="#br0" timeOffset="31772.84">16997 4255 0,'21'0'0,"0"0"16,0 0-16,-21-22 16,21 22-16,1 0 0,-1-21 15,0 0-15,0 21 0,0-21 0,22 0 16,-22 0-16,0 21 0,0-22 16,0 1-16,0 21 0,1-21 0,-22 0 15,-22 21 1,1 0-1,0 0-15,0 0 0,0 21 0,-22 0 16,22 0-16,-42 43 16,42-22-16,-1-21 15,-20 43-15,42-43 0,-21 21 16,21 1-16,0-22 16,0 0-16,0 0 15,42-21-15,-21 21 0,1-21 16,41 0-16,-42 0 0,0 0 15,85 0-15,-63-21 16,-22 21-16,21-21 0,-21 21 16</inkml:trace>
  <inkml:trace contextRef="#ctx0" brushRef="#br0" timeOffset="32316.56">17611 4128 0,'0'0'0,"0"-22"0,0 1 16,0 0-16,0 0 0,0 0 0,42 0 15,-21 21-15,0 0 16,0 0-16,1 0 16,-1 0-16,0 0 0,0 21 0,0 0 15,0 0-15,1 0 0,-1 0 16,0 1-16,-21 20 0,21-21 0,0 64 16,-21-64-1,0 0-15,0 0 0,0 0 0,0 1 16,-42-1-16,21-21 15,0 0 1,-1 0-16,22-21 31,0-1-31,0 1 16,0 0-16,0 0 0,22 0 0,-1 0 16,-21-1-16,21-20 0,0 21 15,-21-21-15,21 20 0,22-41 16,-22 21-16,0 20 0,21 1 15,-21 0-15,22 0 16,-22 21-16,0 0 0,0 0 16,-21 21-16,21 21 15,-21 1-15,0-22 16,0 42-16,0-20 0,0-22 16,0 0-16,0 21 0,0-20 15,0-1-15,0 0 0,-21 0 0,21 0 16,0 0-16,-21 1 15,0-22-15,21 21 0,0-42 47,0-1-31,0 1-16,21 0 16</inkml:trace>
  <inkml:trace contextRef="#ctx0" brushRef="#br0" timeOffset="32511.96">18330 3831 0,'0'-21'0,"0"42"0,0-63 16,0 21-16,0 0 15,0 42 48,0 0-48,21-21-15,1 0 16,-22 21-16</inkml:trace>
  <inkml:trace contextRef="#ctx0" brushRef="#br0" timeOffset="33491.4">18690 4170 0,'64'0'31,"-43"0"-31,0 0 0,0 0 0,21-21 16,1 0-16,-22-1 0,21 1 16,-21 0-16,22 0 0,20-64 15,-20 64-15,-43-21 16,21 21-16,-21-22 0,21 22 15,-21 0-15,0-43 0,0 43 16,0 0-16,-21-21 16,0 21-16,-1 21 15,1 0-15,0 0 16,21 21-16,-21 21 16,21-21-16,-21 0 0,21 85 15,-21-63-15,21 20 16,-22-21-16,22 22 0,-21-22 0,21 85 15,-21-63-15,0-1 0,0 1 16,21-22-16,-21 22 0,-22 84 16,22-85-16,-21 149 15,21-127-15,21-1 0,-22-20 16,22-1-16,0 22 0,0-22 16,0 1-16,0-1 0,0 1 0,0-1 15,0 43-15,0-63 0,22-1 16,-22 0-16,21 1 15,0-22-15,0 21 0,0-42 16,0 0-16,1 0 0,-1 0 16,0 0-16,0 0 0,21-21 0,-20 0 15,20 0-15,21-22 16,-20 1-16,-1 0 0,0-1 0,43-41 16,-64 41-16,22-20 0,-22-1 15,0 22-15,-21-22 0,0-84 16,0 64-16,-21 20 0,-43-84 15,43 84-15,-21 22 0,-1-21 16,1 20-16,0 22 0,-1-21 16,1 21-16,21-1 0,-21 22 0,-1-42 15,22 21 1,21 0 0,21 21-16,-21-21 15,21 21-15,22-22 0,-22 22 16,0-21-16,43 0 0,-43 0 15,21 0-15,0-22 0,-20 22 16,62-42-16,-41 20 0,-22 22 16,21-21-16,22-22 0,-43 22 15,0 0 1,0 21-16,-21-1 0,21 1 16,-21 42 15,0 1-31,-21 20 0,0-21 15,21 0-15,0 0 0,0 22 16,-21-22-16,21 0 0,-21 21 0,21-20 16,0-1-16,-22 0 0,22 0 15,0 0-15,0 0 16,0-42 15,22 21-15,-22-21-16,0 0 0,21 0 15</inkml:trace>
  <inkml:trace contextRef="#ctx0" brushRef="#br0" timeOffset="33707.26">19600 3768 0,'0'0'0,"-21"0"0,0 0 16,0 0-16,0 0 15,42 21 48,0-21-63,0 0 16,0 0-16,0 0 0,1 0 0,-1 0 15</inkml:trace>
  <inkml:trace contextRef="#ctx0" brushRef="#br0" timeOffset="34512.71">20172 3831 0,'0'0'0,"0"-21"31,-21 21-31,-1 0 16,1 0-16,0 0 0,0 0 15,0 21-15,0-21 0,-1 21 16,1 1-16,0-1 0,21 0 16,-21 21-16,21 1 0,-21-22 0,21 21 15,0 0-15,0 1 0,0-22 16,0 21-16,0 1 0,0-22 0,0 0 16,0 42-16,21-41 15,0-22-15,0 21 0,0 0 0,1-21 16,41 0-16,-42 0 15,22 0-15,41 0 0,-41 0 16,41 0-16,-41-21 16,84-22-16,-85 22 15,0 0-15,1 0 0,-1 0 16,-21-22-16,21 22 0,1-42 16,-22 20-16,-21 22 0,0 0 15,0 0-15,0 0 0,0-22 16,-21 22-16,0 21 0,-22 0 15,1 0-15,21 0 0,0 0 16,-1 0-16,-20 0 0,-21 64 16,20-43-16,22 21 15,0-21-15,21 1 0,-21-1 16,21 42-16,0-42 0,0 1 16,0-1-16,0 0 0,0 0 15,21-21-15,0 0 16,0 0-16,0 0 0,1 0 0,-1 0 15,0 0-15,0 0 0,21 0 16,-20-21-16,20-21 0,-21 20 16,0 1-16,-21 0 15,21-21-15,1 21 0,-1-64 16,-21 64-16,0-22 0,21 22 16,-21 0-16,0 0 0,0 0 0,0 42 31,-21 0-16,0 0-15,21 0 0,0 22 0,0 20 16,0-42-16,0 22 16,0-22-16,0 21 0,0-21 0,0 22 15,0-22-15,0 0 0,21-21 16,-21 21-16,21-21 0,0 0 16,21 0-16,-20 0 15,20 0-15,-21 0 16,21-42-16,-20 21 15,-22 0-15</inkml:trace>
  <inkml:trace contextRef="#ctx0" brushRef="#br0" timeOffset="34816.12">21315 3471 0,'-21'64'16,"-1"-43"0,1 0-16,21 22 0,-21-1 0,0-21 15,21 21-15,-21 1 0,0-1 16,21 0-16,-22 1 0,22 20 16,-21 22-16,21-22 0,-21-20 15,21 20-15,0-20 16,-21 20-16,21-42 0,0 0 15,0 1-15,0-1 0,0 0 16,21-21 0,0 0-1,-21-21-15,43-22 16,-43 22-16,42-21 16</inkml:trace>
  <inkml:trace contextRef="#ctx0" brushRef="#br0" timeOffset="35067.62">21526 3916 0,'0'0'0,"-21"0"47,0 21-47,0-21 0,21 21 15,-21 0-15,21 22 0,-21-22 16,-1 0-16,22 0 0,0 22 0,0-22 15,-21 0-15,21 0 16,0 0-16,-21 0 0,21 1 0,0-1 16,0 0-1,21-21 1,0 0-16,1 0 0,-1 0 0,0 0 16</inkml:trace>
  <inkml:trace contextRef="#ctx0" brushRef="#br0" timeOffset="35871.22">21907 3937 0,'-42'0'16,"42"21"-1,-21 0-15,0 1 0,21-1 16,0 0-16,-21 0 0,21 0 15,-22 0-15,22 1 0,-21-1 0,21 0 16,-21 0-16,21 21 0,0-20 16,0 20-1,0-21-15,21-21 16,0 0 0,1 0-1,-1-21 1,-21 0-16,21 21 0,-21-21 15,0-1-15,21-20 0,0 21 0,-21 0 16,21 0-16,1-22 0,-1 22 0,-21 0 16,21-21-16,0 42 0,-21-22 15,21 1-15,0 0 0,1 21 16,-1 0 0,-21 21-16,0 0 15,0 1-15,0-1 16,0 21-16,0-21 0,0 0 15,0 22-15,0-1 0,0-21 16,0 22-16,0-22 16,0 0-16,0 0 15,0 0-15,-21-42 47,21 0-31,0 0-16,0 0 0,0-1 15,0-20-15,21 21 0,-21 0 16,21-22-16,-21 22 0,21-21 0,0 21 16,0 0-16,1-1 0,-1-20 15,0 21-15,0 0 16,43 21-16,-43 0 0,0 0 16,0 0-16,0 0 0,0 0 15,22 42-15,-43-21 0,21 22 16,-21-22-16,0 21 0,0-21 15,0 85-15,0-64 16,-42 1-16,20-1 0,22-21 16,0 0-16,-21-21 0,0 22 15,21-1-15,-21-21 16,21 21-16,-21-21 16,0 0-1,21-21 1,0 0-16,0-1 0,0 1 15,0 0-15,0 0 0</inkml:trace>
  <inkml:trace contextRef="#ctx0" brushRef="#br0" timeOffset="36112.08">22140 3577 0,'0'-21'0,"0"42"0,-21-42 0,0 21 16,0 0 62</inkml:trace>
  <inkml:trace contextRef="#ctx0" brushRef="#br0" timeOffset="36339.94">21188 3789 0,'0'0'0,"21"0"32,0 0-32,0 0 0,0 0 0,1 0 15,-1 0-15,42 0 16,-42 0-16,22 0 16,-1 0-16,-21-21 0,22 21 15</inkml:trace>
  <inkml:trace contextRef="#ctx0" brushRef="#br0" timeOffset="37591.23">825 5186 0,'0'0'0,"-42"0"0,21 0 0,0 0 0,-22 0 16,22 0-16,0 0 0,0 21 16,0-21-16,42 0 46,0 0-30,0 0-16,22 0 0,-22 0 16,0 0-16,64 0 15,-43 0-15,0 0 0,22 0 16,-22 0-16,212-21 16,-169 21-16,21-21 0,-1 21 15,1 0-15,0-21 0,254-1 16,-233 22-16,0-21 15,0 21-15,0 0 0,0-21 0,106 21 16,-85 0-16,-21 0 0,0-21 16,0 21-16,0 0 0,127 0 15,-148 0-15,0 0 0,126-21 16,-126 21-16,-21 0 16,84 0-16,-105 0 0,105-21 15,-148 21-15,22 0 16,-22 0-16,0 0 15,0 0-15,-21-22 47,0 1-15</inkml:trace>
  <inkml:trace contextRef="#ctx0" brushRef="#br0" timeOffset="38615.44">9821 4974 0,'0'0'0,"-42"0"0,0 0 0,20 0 0,-20 0 15,0 0-15,21 0 16,-43 0-16,43 0 0,0 0 16,-43 0-16,43 0 0,-21 21 15,21-21-15,-1 0 0,1 0 16,0 0-16,21 22 31,21-22-15,0 0-16,1 0 15,62 0 1,-41 0-16,-1 0 0,85 0 0,-42 0 16,-1 0-16,1 0 15,0-22-15,20 22 0,1 0 0,-21 0 16,21-21-16,0 21 0,126-21 15,-105 21-15,0 0 0,127 0 16,-127-21-16,-21 21 0,148 0 16,-127 0-16,-21 0 15,21 0-15,-21 0 0,0 0 0,190 0 16,-211 0-16,21 0 16,-22 0-16,22 0 0,63 0 15,-105 0-15,-1 0 16,1 0-16,-1 0 0,-20 0 0,-1 0 15,0 0-15,-20 0 0,-1 0 16,0 0-16,0 0 16,-21-21 62</inkml:trace>
  <inkml:trace contextRef="#ctx0" brushRef="#br0" timeOffset="39921.9">16891 4868 0,'0'0'0,"-21"0"0,-85 22 32,64-22-32,20 0 0,-20 0 0,21 0 0,-43 0 15,43 0 1,0 0-16,0 0 16,42 0 15,0 0-31,22 0 15,-22 0-15,0 0 0,21 0 16,1 0-16,-22 21 0,21-21 0,0 0 16,22 0-16,-22 0 0,22 0 15,-1 0-15,85 0 16,-84 0-16,21 0 0,105 0 16,-105 0-16,84 0 15,-84 0-15,-1 0 0,1 0 0,21 0 16,-21 0-16,20 0 0,1 0 15,0 0-15,0 0 0,0 0 0,105 0 16,-105-21-16,127 21 16,-127 0-16,21 0 0,0 0 15,-21 0-15,0 0 0,-1 0 0,1 0 16,0 0-16,0 0 0,-21 0 16,20 0-16,1 0 0,-21 0 0,21 0 15,-22 0-15,-20 0 0,21 0 16,63 0-16,-85 0 15,149 0-15,-149 0 16,43 0-16,-42 0 16,-22 0-16,43 21 0,-64-21 15,0 0-15,21 0 0,-20 0 16,-1 0-16,0 0 16,0 0-1,0 0 110,0 0-109,-42 0 171</inkml:trace>
  <inkml:trace contextRef="#ctx0" brushRef="#br0" timeOffset="44135.88">868 6011 0,'0'-21'16,"0"0"-1,0 0 1,0 0-1,0 42 32,0 0-31,0 0-16,0 0 16,0 1-16,0 20 0,0-21 0,0 0 15,0 22-15,0-1 0,0 64 16,0-64-16,0 22 15,0-22-15,-21 21 0,21-20 16,-22 41-16,22-41 16,0 20-16,0-20 15,-21-22-15,21 0 0,0 0 16,0 0-16,0 0 0,0 1 16,0-44 15,0 1-16,0 0-15,0 0 16,21 0-16</inkml:trace>
  <inkml:trace contextRef="#ctx0" brushRef="#br0" timeOffset="44812">1101 6604 0,'21'0'47,"-21"-21"-47,21 21 15,-21-21-15,0 0 16,21-1-16,-21 1 15,-21 21 48,0 21-63,21 1 16,0-1-1,21-21 32,0-21-31,0-1-1,-21 1 1,0 0-16,0 0 16,-21 21 15,0 0-16,0 0 1,21 21 15</inkml:trace>
  <inkml:trace contextRef="#ctx0" brushRef="#br0" timeOffset="46648.69">2159 6117 0,'21'0'32,"0"0"-17,0-21-15,1 21 16,-1-21-16,0 0 0,0 21 16,0-21-16,0 21 0,1-22 0,-1 22 15,-21-21-15,21 21 16,-21-21-16,0 0 15,-21 21 1,0 0-16,-1 0 0,1 0 0,-21 0 16,21 0-16,-22 0 0,1 21 15,21 0-15,-43 22 0,22-43 16,21 21-16,-21 0 0,20 0 16,1 0-16,0 22 15,21-22-15,0 0 16,0 0-16,0 0 0,21 0 15,0-21-15,1 22 0,-1-22 16,0 21-16,21-21 0,-21 21 0,64 0 16,-64 0-16,43 22 15,-22-22-15,-21-21 0,43 42 16,-43-21-16,0 22 16,-21-22-16,0 0 0,0 0 15,0 0-15,0 0 0,-21 1 16,-21-1-16,20-21 0,-20 21 15,21 0-15,-64 0 0,43-21 16,21 0-16,-22 0 0,1 0 16,21 0-16,-43 0 0,43 0 15,0 0-15,0-21 0,21 0 16,-21 21-16,0-21 0,-1 0 16,22-1-16,0 1 0,0 0 15,0 0-15,0-21 16,0 20-16,0 1 15,22 21-15,-1 0 0,0-42 16,0 42-16,0 0 0</inkml:trace>
  <inkml:trace contextRef="#ctx0" brushRef="#br0" timeOffset="47071.29">2540 6477 0,'21'0'31,"0"0"-31,22-21 16,-22 0-16,0 21 0,-21-21 0,21-1 16,0 1-16,22 0 15,-22 0-15,0 0 0,0 0 16,0-1-16,-21 1 0,0 0 15,0 0-15,-21 21 16,0 0 0,0 0-16,-22 0 0,22 21 0,0 0 15,0 0-15,-21 1 0,20-1 16,1 0-16,0 0 0,0 21 0,0-20 16,21 20-16,0-21 0,0 21 15,0-20-15,0-1 0,0 0 16,0 21-16,21-21 0,0 1 15,0-22-15,0 0 0,1 21 16,-1-21-16,21 0 0,-21 0 0,22 0 16,20 0-16,-21-21 15,85-43 1,-84 43-16,-22 0 0,21 0 16,-21-22-16</inkml:trace>
  <inkml:trace contextRef="#ctx0" brushRef="#br0" timeOffset="47568.37">3260 6181 0,'-22'21'0,"1"0"16,21 0-16,0 0 0,0 1 16,0-1-16,0 0 0,0 0 0,0 0 15,0 0-15,-21 22 0,21-22 16,0 42-16,0-41 0,-21-1 15,21 0-15,0 0 16,0 0-16,0 0 16,0-42 15,0 0-31,0 0 16,0 0-16,0 0 15,0-22-15,0 22 0,0 0 16,0-21-16,0 20 0,21-20 15,0 21-15,0 0 0,-21-22 0,43 22 16,-22 0-16,0 0 0,21 0 16,-20 0-16,20 21 0,0 0 0,43 0 15,-64 0-15,21 0 0,1 0 16,-22 21-16,21 0 0,1 21 16,-1 1-16,-42-22 0,21 0 15,-21 21-15,0-21 0,0 22 16,0-22-16,0 0 0,0 21 0,-21-20 15,21-1-15,-21 0 0,0 0 16,-1 0-16,22 0 16,-21-21-16,21-21 31,21 0-15</inkml:trace>
  <inkml:trace contextRef="#ctx0" brushRef="#br0" timeOffset="48192.06">4276 6244 0,'0'0'0,"0"-21"0,0 0 15,0 0-15,0 0 16,-22 21-16,1-22 15,0 22-15,0 0 16,0 0-16,0 0 0,-1 22 16,1-1-16,0 0 15,0 0-15,21 21 0,-21-20 0,0-1 16,-1 21-16,22-21 0,-21 22 16,0-1-16,0-21 0,21 21 15,0-20-15,-21-1 0,21 21 16,0-21-16,0 0 0,21-21 15,0 0-15,0 0 16,0 0-16,1 0 0,-1 0 0,0-21 16,21 21-16,-21-21 0,1 0 0,-1 0 15,0 0-15,0-22 0,21 1 16,-42 0-16,22-1 0,20-20 16,-21 20-16,-21 22 15,0-21-15,21 0 0,-21 20 16,21-62-16,-21 63 0,0-22 15,0 22-15,0 0 0,0 0 16,0 0-16,0-1 0,0 44 31,0-1-31,0 0 0,0 21 16,0-21-16,0 22 0,0 20 16,0-20-16,0-1 0,0 0 15,0 1-15,0-1 0,0 43 16,0-64-16,0 63 15,0-41-15,0-22 0,0 0 16,0 0-16,22-21 16,-1 0-1,0 0-15,0 0 16,0 0-16,0-21 0,1 0 0,-1 0 16</inkml:trace>
  <inkml:trace contextRef="#ctx0" brushRef="#br0" timeOffset="48485.23">4932 5927 0,'0'0'0,"0"42"0,0-21 16,0 22-16,0-22 0,0 21 0,0 0 15,0-20-15,-21 105 16,-1-106-16,22 21 0,-21 0 16,0-20-16,21-1 0,0 0 0,-21 0 15,21 0-15,0 0 0,-21-21 16,42 0 15,0-21-31,0 0 0,-21 0 16,43-21-16</inkml:trace>
  <inkml:trace contextRef="#ctx0" brushRef="#br0" timeOffset="48864.38">5228 5948 0,'0'21'16,"-21"0"-16,0 0 15,0 1-15,-1-22 0,1 21 0,0 0 16,0 0-16,0-21 0,0 21 16,-1 0-16,-20 1 0,21-22 15,0 21-15,0 0 0,-1-21 0,1 21 16,21 0 15,0 0-15,21-21-16,1 22 15,-1-1-15,-21 0 16,21 0-16,0-21 0,-21 21 16,21 0-16,-21 1 0,21-1 15,1 0 1,-1-21-16,-21 21 0,21-21 16,0 0-1,0 0-15,0 0 0,-21-21 16,22 0-16,-1 21 0,0-21 15</inkml:trace>
  <inkml:trace contextRef="#ctx0" brushRef="#br0" timeOffset="49291.44">5313 6265 0,'0'0'0,"21"0"31,0 0-31,0 0 16,0-21-16,1 21 0,20-21 16,-21 0-16,0 21 0,22-42 15,-43 20-15,21 22 16,-21-21-16,-21 21 31,-1 0-31,1 0 0,0 21 16,0 1-16,0-1 0,0-21 15,-1 21-15,22 0 0,0 0 16,-21 0-16,21 1 0,-21-1 16,21 21-16,-21-21 0,21 0 15,0 22-15,0-22 0,0 0 16,0 0-16,0 0 15,21-21-15,0 0 16,0 0-16,1 0 0,-1 0 16,0-21-16,0 21 0,0-21 15,0 0-15</inkml:trace>
  <inkml:trace contextRef="#ctx0" brushRef="#br0" timeOffset="50335.71">5884 6138 0,'0'0'0,"0"-21"16,0 42 15,0 1-15,-21-1-16,21 0 0,-21 0 16,21 0-16,0 0 0,0 1 15,0-1-15,0 0 16,0 0-16,0 0 15,21-21 1,0 0-16,0 0 0,1 0 16,-1 0-16,42-21 0,-42 21 15,1-21-15,-1 21 0,0-21 16,0 0-16,0 21 0,0-22 16,-21 1-16,22 0 0,-1 0 0,-21 0 15,0 0-15,0-1 16,0 1-16,0 0 0,0 42 62,0 0-62,0 1 0,-21-1 16,21 0-16,-22 0 0,22 21 16,0-20-16,0 20 0,0 0 0,0 1 15,0 41-15,0-41 0,22-1 16,-22 0-16,0 22 0,0-22 15,21 64-15,0-64 0,-21 22 16,0-22-16,0 22 0,0-1 16,0 170-1,0-191-15,0 22 0,0-22 0,0 0 16,0 107 0,0-107-16,0 0 0,-42 22 15,20-43-15,1 0 0,-42 21 16,42-20-16,-22-1 0,22-21 15,0 0-15,-21 0 0,20 0 0,-20 0 16,21 0-16,0-21 0,-22-22 16,43 22-16,0 0 0,0 0 15,0-22-15,0 22 0,0-21 16,0 0-16,0-1 0,22 1 0,20-64 16,-21 43-16,21-1 0,1-84 15,-1 84-15,0 1 0,-20-1 16,20-20-16,-21 20 15,21 1-15,22-85 0,-43 84 16,21 1-16,22-64 0,-43 63 16,43-21-16,-43 43 15,0 21-15,0-43 0,-21 43 16,21-21-16,-42 63 47,0 0-47,21 0 15,-21-21-15,21 22 0,0-1 16,0 0-16,0 0 0,0 0 16,0 0-1,21 1 1,0-22-16,-21 21 0,0 0 16,21 0-16,-21 0 15,0 0 1,0 1-16,-21-22 15,21 21-15,-21-21 16,0 21-16,0-21 16,21-21 15,0 0-15,21-1-16,0 1 15,0 21-15</inkml:trace>
  <inkml:trace contextRef="#ctx0" brushRef="#br0" timeOffset="50639.95">7027 5884 0,'0'0'0,"-21"0"16,0 0-16,0 0 0,0 22 0,21-1 15,-22 0-15,1-21 0,0 21 16,0 43-16,0-43 16,0 0-16,21 21 0,0-21 15,-22 64 1,1-64-16,21 0 0,0 1 0,0-1 16,0 0-16,0 0 15,0 0-15,21-21 0,1 0 16,-1 0-16,0 0 15,0 0-15,0 0 0,0 0 0,-21-21 16,22 21-16,-1-21 0</inkml:trace>
  <inkml:trace contextRef="#ctx0" brushRef="#br0" timeOffset="50974.85">7345 5884 0,'42'0'32,"-21"0"-32,0 22 0,-21-1 15,0 0-15,0 0 0,0 0 16,0 22-16,0-1 15,0-21-15,0 21 0,0 43 16,-21-64-16,0 22 16,21-22-16,-21 0 0,0 0 0,21 43 15,-21-64-15,-1 42 16,22-21-16,-21-21 16</inkml:trace>
  <inkml:trace contextRef="#ctx0" brushRef="#br0" timeOffset="52404.2">593 8043 0,'0'-21'31,"0"0"-31,0 0 16,0 0-16,0 0 0,0-1 15,0 1 1,0 0-16,21 0 0,0 0 16,0 0-1,0 21-15,0 0 16,1-22-16,-1 22 0,0 0 15,0 0-15,0 22 0,-21-1 16,21-21-16,1 42 0,-22-21 16,21 0-16,-21 22 0,0-1 15,0 0-15,0 1 0,0-1 0,0 0 16,0 1-16,-43 63 16,22-64-16,0 0 0,0 1 15,0-1-15,-85 64 16,85-64-16,-22-21 0,22 0 15,-21 1-15,21-1 0,-22 0 16,22-21-16,0 0 0,0 0 16,0 0-16,0 0 0,-1 0 15,1-21-15,21 0 0,-21-1 16,21 1-16,-21 0 0,21 0 16,0-21-16,0-1 0,0 22 15,0 0-15,0-21 0,0 20 16,0 1-16,21 0 0,0 0 0,0 21 15,1 0-15,20 0 16,0 0-16,-21 21 16,22-21-16,-22 21 0,0 0 0,21 1 15,-20 20-15,20-21 0,-21 0 16,0 0-16,22 22 16,-22-22-16,0 0 0,-21 0 0,0 0 15,21 1-15,0-1 16,-21 0-1,0-42 1,21 21 0,-21-21-16,0-1 0</inkml:trace>
  <inkml:trace contextRef="#ctx0" brushRef="#br0" timeOffset="52599.71">1185 8319 0,'21'0'63</inkml:trace>
  <inkml:trace contextRef="#ctx0" brushRef="#br0" timeOffset="53698.55">2201 7895 0,'0'0'0,"0"-21"16,21 21-16,-21-21 0,0 0 0,0 0 15,0-1-15,0 1 16,0 0 0,-21 21-16,0 0 15,0 0-15,0 0 0,0 0 16,-1 0-16,1 21 0,0 0 0,21 1 15,-21 20-15,0-21 16,0 85-16,-1-64 0,22 1 16,-21 20-16,0-21 0,21 1 15,0 20-15,0 22 0,0-43 16,0-21-16,0 22 16,0-22-16,0 0 0,42 21 0,-20-42 15,-22 22-15,21-22 16,21 0-16,-21 0 0,0 0 0,1 0 15,20 0-15,-21 0 0,21-22 0,22 1 16,-22 0-16,-21 0 0,22 0 16,-22 0-16,21-1 0,1-20 15,-22 21-15,21-21 0,-21 20 16,0-20-16,1 0 0,-1-1 0,0 1 16,-21-64-16,21 64 0,-21 0 15,21-1-15,-21 1 0,0 0 16,0-43-16,0 64 0,0-43 15,0 43-15,0 0 16,0 0-16,0 42 31,0 0-31,0 0 0,0 0 0,0 22 16,0-22-16,0 21 0,0 1 16,0-1-16,0 0 0,0 22 15,-21-22-15,21 0 0,0 64 16,-21-63-16,21 41 15,0-41-15,0-22 0,0 0 0,0 21 16,0-21-16,21 1 16,0-1-16,0-21 0,1 0 0,-1 0 15,0 0-15,0 0 0,0 0 16,0 0-16,-21-21 0,22 21 16,-1-22-16,0 1 0,0 0 0,-21 0 15,42-21-15,-42 20 16,0-20-16,22 21 0,20-106 15,-42 106 1,0 0-16,0-1 0,0 44 31,0-1-31,0 0 16,0 0-16,0 21 0,0-20 16,0 41-16,0-21 0,0-20 0,0-1 15,0 0-15,0 0 16,0 0-16,0 0 0,0 1 0,0-1 15,21-21-15,0 0 0,-21 21 16,21-21-16,1 0 0,-1 0 16,0 0-16,0-21 0,0 0 15,0-1-15,1 1 16,-22 0-16,21 0 0,-21 0 0,21-22 16</inkml:trace>
  <inkml:trace contextRef="#ctx0" brushRef="#br0" timeOffset="53938.88">3238 7789 0,'-21'0'15,"0"0"32,21 22-31,21-22 15,0 0-31</inkml:trace>
  <inkml:trace contextRef="#ctx0" brushRef="#br0" timeOffset="54964.99">3810 7874 0,'0'-42'15,"-21"21"1,0 21-16,-1 0 15,1 0-15,0 0 0,0 0 16,0 0-16,0 0 0,-1 21 16,1 0-16,0 0 15,21 0-15,-21 0 0,21 22 0,-21-1 16,21-21-16,0 22 0,0 41 16,0-41-16,0-1 0,0-21 15,0 43-15,0-22 0,21-21 16,0 0-16,0 0 0,-21 1 15,21-22-15,1 21 0,20-21 0,-21 0 16,0 0-16,0 0 0,22 0 0,-22 0 16,21 0-16,-21-21 0,1 21 15,-1-22-15,21 1 0,-21 0 0,0 0 16,43-21-16,-43 20 16,0 1-16,0-21 0,22 0 15,-43 20-15,21-20 0,0-43 16,0 43-16,-21 0 0,0-1 15,0 1-15,0 0 0,0-22 16,0 43-16,0-21 0,0-1 16,0 22-16,0 0 15,-21 42 17,21 0-32,0 1 0,0 41 15,0-42-15,0 22 0,0 20 16,-21-21-16,21 22 15,0-22-15,0-21 16,0 22-16,0-22 0,0 21 0,-21-21 16,21 22-16,-21-22 15,21-42 32,0 0-47,21-1 16,0 1-16,-21 0 0,0 0 0,21 0 15,0 0-15,0-22 0,-21 22 16,22 0-16,-1 0 0,0 0 16,-21-1-16,21 1 0,21 0 15,-42 0-15,22 21 16,-1 0-16,-21 21 16,0 0-1,0 0 1,-21-21-16,-1 22 0,1-22 0,0 21 15,-21 0-15,21-21 16,-1 21-16,1-21 0,21 21 16,-21-21-16,0 0 0,21 21 15,0 1 1,0-1-16,0 0 0,0 0 16,21 0-16,0-21 15,-21 21-15,21 1 0,1-22 16,-22 21-16,21 0 0,0 0 15,0-21-15,-21 21 0,21-21 0,0 0 16,-21 21-16,22 1 0,-1-22 16,0 0-16,0 0 15,0 0-15,0 0 0,1 0 16,-1 0-16,0-22 16,0 22-16,0-21 0,0 0 0,1 21 15,-1-21-15</inkml:trace>
  <inkml:trace contextRef="#ctx0" brushRef="#br0" timeOffset="55259.77">5059 7620 0,'-21'0'15,"21"21"1,-22 0-16,22 1 0,-21-1 15,0 0-15,21 0 0,0 0 0,0 22 16,-21-22-16,21 21 0,-21-21 16,21 22-16,-21-22 0,21 42 15,0-20-15,0-22 0,0 0 16,0 21-16,0-21 0,0 1 16,0-1-16,0 0 0,21-21 15,0 21-15,0-21 16,0 0-16,0 0 0,1 0 15,-1 0-15,0-21 0,0 0 16,0 21-16</inkml:trace>
  <inkml:trace contextRef="#ctx0" brushRef="#br0" timeOffset="55602.82">5503 7578 0,'0'0'16,"21"0"-1,1 0-15,-1 21 16,0-21-16,-21 21 0,21 0 16,0 0-16,-21 1 0,21-1 15,-21 21-15,22-21 0,-22 0 16,0 1-16,0-1 0,0 21 15,0-21-15,0 0 0,0 22 0,0-22 16,0 0-16,-22 0 0,1 22 16,0-22-16,0 21 0,21-21 15,-21-21-15,21 43 0,-21-43 16,-1 21-16,1-21 16</inkml:trace>
  <inkml:trace contextRef="#ctx0" brushRef="#br0" timeOffset="56855.58">444 9821 0,'0'0'0,"0"-21"31,0 0-31,0 0 15,22 0 1,-1 21-16,0 0 0,0 0 0,0 0 16,0-21-16,1 21 0,-1 0 15,0 0-15,0 0 0,0 0 0,0 21 16,1 0-16,-22 0 0,21 21 16,-21 1-16,0-22 0,0 0 15,0 0-15,0 22 0,-43-1 16,22-21-16,-21 0 15,21 0-15,0 1 0,-1-1 0,1-21 16,-21 21-16,21-21 16,0 0 15,21-21-15,0 0-16,21 21 15,0 0-15,-21-22 0,21 22 16,0 0-16,0 0 0,1 0 0,20 0 15,-21 0-15,0 0 0,0 0 16,22 0-16,-22 0 0,0 22 0,0-1 16,0-21-16,22 42 15,-43-21-15,21 0 0,-21 22 16,0-22-16,0 0 16,-21 0-16,0 0 0,-1 1 0,-20 20 15,21-21-15,-21-21 0,-64 64 16,63-64-16,1 0 15,0 0-15,-1 0 0,22 0 16,-63 0-16,62 0 0,1 0 16,-21 0-16,21 0 15,0 0-15,-1-43 0,1 43 16,21-21-16,0 0 16,0 0-1,21 0-15,43-22 16,-43 43-16,21-21 0</inkml:trace>
  <inkml:trace contextRef="#ctx0" brushRef="#br0" timeOffset="57055.82">1270 10054 0,'0'0'16,"0"-21"-16</inkml:trace>
  <inkml:trace contextRef="#ctx0" brushRef="#br0" timeOffset="57565.94">2201 9864 0,'0'-43'16,"0"22"-16,0 0 0,0 0 16,0 0-16,0 0 15,-21 21 1,0 0-16,0 0 15,0 0-15,-1 21 0,22 0 16,-21 0-16,0 21 0,-21 22 16,21-22-16,21 1 0,0-1 15,-22-21-15,22 21 0,-21 85 16,21-84-16,0-1 16,0-21-16,0 22 0,0-22 0,0 21 15,21-21-15,1 0 0,-1-21 16,0 0-16,0 0 0,43 0 15,-22-21-15,0 0 16,-21 0-16,22 0 0,-1-22 16,0 22-16,43-42 0,-43 42 15,1-1-15,20-41 0,-42 21 16,43-43-16</inkml:trace>
  <inkml:trace contextRef="#ctx0" brushRef="#br0" timeOffset="57796.82">2752 9567 0,'0'0'0,"0"-21"0,-22 42 32,22 1-32,-21-1 0,21 21 15,0 0-15,0 1 0,0-1 0,-21 0 16,21 1-16,-21-1 0,21 0 16,0 1-16,0-1 0,-21 43 15,21-64-15,-21 21 0,21 43 16,0-64-1,0 0-15,0 0 0,21-21 16,0 0 0,0 0-16,-21-21 0,21 21 15,0-21-15,-21 0 0</inkml:trace>
  <inkml:trace contextRef="#ctx0" brushRef="#br0" timeOffset="58220.35">2984 10075 0,'0'22'0,"22"-22"16,-1 0 0,0 0-16,0 0 0,0 0 15,0-22-15,1 22 16,-1-21-16,21 21 0,-21-21 0,0 0 15,1 0-15,-1 21 0,0-21 16,0-22-16,-21 22 16,0 0-16,0 0 0,0 0 15,0-1-15,-21 1 0,0 21 16,0 0-16,-1 0 0,1 0 16,0 0-16,0 0 0,0 21 15,0 1-15,-1-1 0,1 0 0,0 0 16,0 0-16,0 22 0,21-22 15,0 21-15,-21-21 0,21 0 0,-22 22 16,22-22-16,0 0 0,0 0 16,0 0-16,0 1 0,0-1 0,43 21 15,-22-42-15,0 21 16,21-21-16,-20 0 0,-1 0 16,0 0-16,21 0 0,1-21 0,-22 21 15,21-21-15,0 0 0,1 0 0</inkml:trace>
  <inkml:trace contextRef="#ctx0" brushRef="#br0" timeOffset="58720.42">3979 9737 0,'0'0'0,"-21"0"0,0 0 0,0 0 15,0 0-15,-22 21 0,22 0 16,0-21-16,0 21 0,0 0 0,-22 1 15,22-1-15,0 21 0,0-21 16,0 0-16,-22 64 16,43-43-16,-21-20 0,21-1 15,0 0-15,0 0 0,0 0 0,0 22 16,21-43-16,0 21 16,1-21-16,-1 0 0,21 0 15,-21 0-15,0 0 0,43-43 16,-43 43-16,0-21 0,22-21 15,-22 42-15,0-21 16,0-22-16,0 22 0,0 0 16,-21 0-16,0-43 0,22 43 15,-22 0-15,0 0 0,0 0 16,0 0-16,0-1 0,0 1 0,0 42 31,0 1-31,-22-1 16,22 0-16,0 21 0,0-21 15,0 1-15,0 20 0,0-21 0,0 0 16,0 0-16,0 22 0,0-22 16,0 0-16,0 0 0,0 0 0,22-21 15,-1 22-15,0-22 16,0 0-16,0 0 16,0 0-16,1 0 0,-1 0 0,0-22 15,0 22-15,0-21 0,0 21 0</inkml:trace>
  <inkml:trace contextRef="#ctx0" brushRef="#br0" timeOffset="59148.89">4318 9927 0,'0'0'0,"0"-21"0,0 0 16,0 0-16,0 0 16,0-1-16,0 1 15,21 21-15,-21-21 0,21 21 16,0-21-16,1 21 0,-1 0 15,0 0-15,0 0 0,-21 21 0,21 0 16,0-21-16,22 64 16,-22-43-16,-21 0 0,0 0 0,21 0 15,-21 22-15,21-22 0,-21 21 16,0-21-16,0 1 0,0-1 16,0 0-16,-21 0 0,-21 21 15,21-20-15,-1-22 16,22-22 15,0 1-15,0 0-16,0 0 15,0 0-15,22 0 0,-1-1 0,-21-20 16,0 21-16,21 0 0,0 0 0,0-1 16,-21 1-16,21 0 0,1 0 15,-22 0-15,21 21 0,0 0 16,-21-21-16,21 21 0,21 0 15,-20 0-15,-1 0 16,0 0-16,0-22 0,0 22 0,0 0 16</inkml:trace>
  <inkml:trace contextRef="#ctx0" brushRef="#br0" timeOffset="59465.34">5292 9610 0,'-22'-21'31,"1"21"-31,0 21 0,21 0 16,-21 0-16,21 0 0,-21 0 0,21 1 16,-21 20-16,-1-21 0,22 21 15,0 1-15,0-1 0,-21-21 16,21 22-16,0-22 0,0 0 0,0 21 15,0-21-15,0 1 0,0-1 0,0 0 16,21-21-16,1 0 16,-1 0-16,0 0 0,0 0 15,0 0-15,0 0 0,1 0 0,-1 0 16,0 0-16,-21-21 0,21 0 16,0-1-16,0 22 0</inkml:trace>
  <inkml:trace contextRef="#ctx0" brushRef="#br0" timeOffset="59768.71">5736 9504 0,'0'0'0,"21"-21"32,0 21-32,1 0 0,-1 0 15,0 0-15,0 0 0,0 0 0,0 0 16,1 0-16,-1 0 0,0 21 15,0 0-15,0 0 0,0 0 0,-21 1 16,0 20-16,22-21 0,-22 21 0,0 1 16,0-22-16,0 21 15,0-21-15,0 22 0,0-22 0,0 21 16,-22-21-16,1 1 0,21-1 0,-21 0 16,0 0-16,0 0 0,0 0 15,-1-21-15,1 22 0,0-22 0,0 0 16,21 21-16,-21-21 0,0 0 15,-1 0-15,1 0 16,0 0-16</inkml:trace>
  <inkml:trace contextRef="#ctx0" brushRef="#br0" timeOffset="60919.43">571 11599 0,'0'0'0,"0"-21"0,22-42 15,-22 42 1,0 42 0,0 0-1,0 0-15,0 0 0,-22 22 16,22-1-16,-21-21 0,21 21 15,-21 1-15,0-1 0,0 0 16,-22 22-16,22-22 0,0-21 16,-21 43-16,21-64 15,-1 21-15,22-42 32,0 0-17,22 0-15,-1-1 16,21 22-16,-21 0 0,0 0 15,22-21-15,-22 21 0,21 0 0,-21 0 16,22 0-16,-22 0 0,21-21 16,-21 21-16,22-21 0,-22 21 15,0 0-15,21-21 0,-20 21 16,-1-21-16,0-1 0,0 22 0,-21-21 16,0 0-16,21 0 0,-21-21 15,0 20-15,0 1 0,0 0 16,0 0-16,0 0 0,-42-43 15,42 43 1,-21 21-16,0 0 16,21 21-16,0 22 15,0-22-15,0 0 16,0 21-16,0 22 16,-22-22-16,22 0 0,0 1 0,0-1 15,0 0-15,-21-20 0,21 20 16,0 0-16,0-21 0,0 22 15,0-22-15,0 0 0,0 21 16,0-20-16,0-44 31</inkml:trace>
  <inkml:trace contextRef="#ctx0" brushRef="#br0" timeOffset="61138.83">1418 11705 0,'0'0'0,"21"0"78,0 0-78,1 0 0</inkml:trace>
  <inkml:trace contextRef="#ctx0" brushRef="#br0" timeOffset="61908.59">2159 11642 0,'0'-21'0,"0"-1"15,21 22-15,0-21 0,0 0 16,1 0-16,-1 0 15,21 0-15,-21-1 0,0 1 16,22 0-16,-22-21 0,0 21 16,0-1-16,22-20 0,-43 21 15,0 0-15,0 0 0,0-1 16,-22 22-16,1-21 0,0 21 16,0 0-16,-43 0 15,22 21-15,-43 22 0,64-22 16,-21 0-16,21 0 0,0 0 15,-1 1-15,1 20 0,21-21 16,0 0-16,0 0 0,0 64 16,21-64-16,1 0 0,-1 1 15,0-1-15,0 0 0,21 0 16,-20 0-16,20 0 0,-21-21 0,21 22 16,-20-1-16,20 0 0,-21 0 15,21 21-15,-42-20 0,0-1 16,0 0-16,0 0 0,-21 0 15,-21 0-15,21 1 0,-22-1 16,1-21-16,0 21 0,-85 0 16,84 0-1,1-21-15,0 0 0,-1 0 0,1 0 16,-43-21-16,64 0 16,0 0-16,0 21 0,0-21 15,21-1-15,0-20 0,0 21 16,0 0-16,0 0 0,0-22 15,21 22-15,0 0 0,0 0 16,0 0-16,1 21 0,-1-22 0,21 1 16,-21 21-16,22 0 0</inkml:trace>
  <inkml:trace contextRef="#ctx0" brushRef="#br0" timeOffset="62413.93">2709 11578 0,'0'0'0,"0"-21"0,-21 21 31,0 0-31,0 0 16,21 21-16,-21-21 16,21 21-16,0 1 0,-22-1 15,22 0-15,0 64 16,0-64-16,0 63 15,0-62-15,0-1 16,0 0-16,0 0 0,0 0 0,43 0 16,-22-21-16,0 0 15,0 0-15,0 0 0,1 0 16,-1-21-16,21 0 0,-21 21 0,0-21 16,1 0-16,-1 0 0,0-1 15,0 1-15,0 0 0,0 0 0,22-43 16,-43 43-16,0 0 0,0-21 15,0 21-15,0-1 0,0 1 16,0-21-16,0 63 31,-21 0-15,21 0-16,0 1 0,-22 20 0,22-21 16,0 0-16,0 0 0,0 22 15,0-22-15,0 0 0,0 0 16,0 0-16,0 1 0,0-1 15,22-21-15,-1 0 16,0 0-16,21 0 16,-42-21-16,21-1 0,22 22 15</inkml:trace>
  <inkml:trace contextRef="#ctx0" brushRef="#br0" timeOffset="62944.19">3365 11451 0,'0'0'16,"0"43"-16,0-1 0,0 0 15,0 1-15,0-22 0,-21 42 0,21-20 16,0-22-16,-21 21 15,21-21-15,0 0 0,-21-21 0,21 22 16,0-44 15,0 1-31,0 0 16,0 0-16,0 0 16,0 0-16,0-1 0,0 1 0,21 0 15,0 0-15,0 0 0,-21 0 16,43-1-16,-22 1 0,0 0 0,21 21 15,-20 0-15,20 0 0,0 0 16,22 0-16,-22 0 0,-21 0 16,43 42-16,-22-20 0,-21-1 15,0-21-15,-21 21 0,0 0 16,0 21-16,0-20 16,-42-1-16,21 0 0,0 0 0,-22 0 15,1 0-15,0-21 0,-1 22 16,1-1-16,0-21 0,-43 21 15,43-21-15,-1 0 0,22 0 16,0 0-16,-21 0 0,21 0 0,-1 0 16,22-21-16,0 0 15,0-1 1,22 1-16,-1 21 0,0-21 0,0 21 16</inkml:trace>
  <inkml:trace contextRef="#ctx0" brushRef="#br0" timeOffset="63692.06">4127 11388 0,'0'0'16,"0"21"-1,0 0-15,0 21 16,0-20-16,0-1 0,0 21 15,0-21-15,0 0 0,0 22 16,0-22-16,0 0 0,0 0 0,0 0 16,0 1-16,0 41 15,-21-42 1,21-42 15,0 0-31,0 0 16,0 0-16,0-1 0,0 1 15,0 0-15,0 0 0,0 0 16,0 0-16,0-1 0,21 1 0,-21 0 16,43-42-16,-22 41 15,0 1-15,0 21 16,22 0-16,-22 0 16,0 0-16,0 0 0,0 0 15,0 21-15,1 1 0,20-1 0,-21 0 16,0 0-16,-21 21 15,0-20-15,21 20 16,-21-21-16,0 0 0,0 0 16,0 1-16,-21-22 31,21-22-15,0 1-1,0 0-15,0 0 16,0 0-16,21 0 0,1-1 0,-1 1 15,0 0-15,0-21 0,21 21 16,22-43-16,-43 43 0,21 0 16,-20 0-16,20-1 0,0 22 15,-21 0-15,22 0 0,-22 0 0,0 22 16,0-1-16,22 42 0,-43-42 16,0 1-16,0-1 0,0 21 15,0-21-15,0 22 16,0-22-16,0 21 0,-22-21 15,22 0-15,-42 22 16,42-22-16,-21-21 16,21-21 15,0 0-31,21-1 0,0 1 16</inkml:trace>
  <inkml:trace contextRef="#ctx0" brushRef="#br0" timeOffset="63931.63">5249 11324 0,'0'0'0,"0"21"0,0 1 0,0-1 0,0 0 16,-21 0-16,21 21 0,0-20 0,0-1 15,0 21-15,0-21 16,-21 0-16,21 1 0,0 20 15,0-21-15,0 0 16,21-21 15,-21-21-31,0 0 0,21 0 16,0 0-16</inkml:trace>
  <inkml:trace contextRef="#ctx0" brushRef="#br0" timeOffset="64280.9">5249 11007 0,'0'0'0,"-21"21"0,0 0 16,21 0-16,0 0 0,0 1 15,0-1-15,21 0 16,0-21-16,0 0 15,1 0-15,-1 0 0,0 0 16,0-21-16,0 0 16,0-1-16,-21 1 15,0 0-15,0 0 16,0 0-16,-21 21 16,21-21-16,-21 21 0,0 0 15,0 0-15,0 0 0,-1 0 0,-20 0 16,21 0-16,0 21 0,-22 0 15,22-21-15,0 21 16,0-21-16,0 21 0,21 0 16,-21-21-16</inkml:trace>
  <inkml:trace contextRef="#ctx0" brushRef="#br0" timeOffset="65447.79">3344 11240 0,'0'-22'16,"0"1"-1,0 0-15,21 21 16,-21-21-16,0 0 16,0 42 31,0 0-47,0 0 15,0 0-15,0 22 0,0-22 0,0 21 16,0 1-16,0-22 0,0 21 15,0 0-15,0-20 0,0 20 0,0-21 16,0 21-16,0-20 0,0-1 16,0 0-16,0 0 0,0 21 15,22-42 17,-1 0-32</inkml:trace>
  <inkml:trace contextRef="#ctx0" brushRef="#br0" timeOffset="66475.78">5757 11049 0,'0'-21'0,"21"21"31,-21 21 0,-21 0-15,21 0-16,0 1 0,0 20 16,0-21-16,-21 21 15,21-20-15,0 20 0,-21 43 0,21-64 16,0 21-16,0 22 15,0-43-15,0 21 0,0 0 16,0-20-16,21-1 16,0 0-16,0-21 15,1 0-15,-1 0 16,0 0-16,0 0 16,0-21-16,0 0 15,-21-1-15,0 1 16</inkml:trace>
  <inkml:trace contextRef="#ctx0" brushRef="#br0" timeOffset="66711.73">5651 11345 0,'0'0'0,"22"0"16,-1 0-1,0 0-15,0 0 0,0 0 16,22-21-16,-22 21 0,42 0 16,-42-21-16,22 21 0,-22 0 15,21-21-15,-21 21 0,43-21 16,-43 21-16,0 0 16,-21-21-16</inkml:trace>
  <inkml:trace contextRef="#ctx0" brushRef="#br0" timeOffset="67047.19">6498 11007 0,'0'0'0,"-21"0"31,0 0-15,0 21 0,-1 0-16,22 0 0,-21 0 0,0 1 15,21 20-15,0-21 0,0 21 16,-21 1-16,21-1 0,0 0 0,-21-20 16,21 20-16,0 0 0,0 22 15,0-43-15,0 0 0,0 0 16,0 0-16,21 1 0,0-1 15,0-21-15,0 0 16,1 0-16,-1 0 0,0 0 16,21 0-16,-21 0 0,1 0 15,-1-21-15,0-1 0</inkml:trace>
  <inkml:trace contextRef="#ctx0" brushRef="#br0" timeOffset="67375.22">6921 10943 0,'0'0'0,"22"0"0,-1 0 16,0 0-16,0 0 16,0 0-16,0 0 0,1 21 15,-1 1-15,0-22 0,0 21 16,0 42-16,0-42 0,1 22 15,-1 20-15,-21-20 0,0-1 16,0-21-16,0 21 0,0-20 16,0 41-16,0-42 0,-21 22 15,-22-1-15,22-42 16,0 21-16,0 0 0,0-21 16,-1 0-16,1 21 0,0-21 15,0 0-15,0 0 16,0 0-1,21-21-15,0 0 0</inkml:trace>
  <inkml:trace contextRef="#ctx0" brushRef="#br0" timeOffset="68955.87">9017 6033 0,'0'-22'15,"0"1"1,0 0-16,0 0 15,0 42 32,0 0-31,0 0-16,0 1 0,0-1 0,-21 21 16,21-21-16,0 22 0,0-22 15,0 21-15,-21 22 16,21-22-16,0 0 0,-22 1 15,22-1-15,-21 21 16,21-41-16,0-1 16,0 0-16,0-42 47,0 0-47</inkml:trace>
  <inkml:trace contextRef="#ctx0" brushRef="#br0" timeOffset="69315.67">9334 6308 0,'43'0'31,"-22"0"-31,-21-21 16,0-1 0,0 1-1,-21 21 16,0 0-15,21 21 0,0 1-16,0-1 15</inkml:trace>
  <inkml:trace contextRef="#ctx0" brushRef="#br0" timeOffset="70530.53">10414 6054 0,'0'0'0,"0"-21"0,21 21 15,-21-22-15,21 22 0,-21-21 0,21 21 16,-21-21-16,0 0 0,0 0 16,0 0-1,0-1-15,-42 1 16,0 21-16,21 0 15,-1 0-15,1 0 0,0 0 16,-21 0-16,21 0 0,-22 21 0,22-21 16,-64 43-16,64-22 15,-42 21-15,42-21 0,-1 22 16,1-22-16,0 21 0,21-21 16,0 22-16,0-22 15,0 0-15,21-21 0,0 0 16,1 0-16,41 0 15,-21 0-15,-20 0 0,20 0 16,0-21-16,1 0 0,62-22 16,-62 43-16,-22-21 0,21 0 15,-21 0-15,1 0 0,-1 21 16,0-21-16,-21-1 0,21 1 0,-21 0 16,0 0-1,-21 21 1,0 21-1,21 0-15,-21 0 0,21 1 16,0-1-16,0 21 0,0-21 16,-22 0-16,22 22 0,-21-1 0,21 0 15,0 43-15,0-43 0,-21 22 16,21-22-16,0 22 16,0-22-16,0 64 0,0-64 15,0 1-15,0-1 0,0 21 16,0-20-16,0-22 0,-21 0 15,21 21-15,-21-20 0,0 20 16,-1-42-16,-41 21 16,21-21-16,-1 0 0,22 0 0,-21 0 15,-1 0-15,-105-21 16,106 21-16,0-21 0,-1 0 16,1-1-16,0 1 0,-22-63 15,43 62-15,0-20 16,21 21-16,0-64 15,21 64-15,0 0 16,21-21-16,-20 20 0,20 1 0,0-21 16,1 21-16</inkml:trace>
  <inkml:trace contextRef="#ctx0" brushRef="#br0" timeOffset="70964.05">10795 6075 0,'0'-21'31,"21"0"-15,0-1-16,0 22 16,-21-21-16,22 21 0,-1-21 0,0 0 15,0 21-15,0-21 0,22 0 16,-22-1-16,-21 1 0,0 0 15,-21 21 1,-1 0 0,1 0-16,-21 0 0,21 0 0,-22 21 15,22 0-15,-21 1 0,21-1 16,-22 42-16,22-42 16,0 1-16,21 41 0,0-42 15,0 0-15,0 22 16,0-22-16,0 0 0,21-21 15,0 0-15,1 21 0,20-21 16,-21 0-16,0 0 0,22 0 16,-1 0-16,-21 0 0,64-42 15,-64 42-15,21-21 0,22-22 16,-22 22-16,43-42 16,-64 42-16,0-22 0,0 22 15</inkml:trace>
  <inkml:trace contextRef="#ctx0" brushRef="#br0" timeOffset="71215.89">11451 5567 0,'21'-21'0,"-42"42"0,42-63 16,-21 63-1,0 0 1,0 0-16,-21 21 0,21-20 16,0 20-16,0 0 0,0 1 0,-21-1 15,21 0-15,-21 43 0,0-43 16,-1 22-1,22-43-15,0 0 0,-21 21 16,21-20-16,0-1 0,0 0 0,0 0 16,21-21 15,1 0-31,-1 0 0,0 0 16,-21-21-16,21 0 0,-21 0 15,21 21-15,-21-22 0</inkml:trace>
  <inkml:trace contextRef="#ctx0" brushRef="#br0" timeOffset="71428.7">11324 5842 0,'0'0'0,"-21"0"0,0 0 0,0 0 16,42 0 15,0 0-16,0 0-15,21 0 0,-20 0 0,-1 0 16,21 0-16,-21 0 0,22 0 16,-22 0-16,21-21 0,-21 21 0,22-21 15,-22 0-15,42-1 16</inkml:trace>
  <inkml:trace contextRef="#ctx0" brushRef="#br0" timeOffset="71671.13">12001 5588 0,'0'0'0,"0"-21"16,22 21 0,-1 0-16,0 0 15,0 0-15,43-21 16,-22 21-16,-21 0 0,43-21 0,-22 21 15,-21 0-15,43 0 16,-64-22-16,21 22 0,-42 0 31</inkml:trace>
  <inkml:trace contextRef="#ctx0" brushRef="#br0" timeOffset="71927.73">12150 5567 0,'0'0'0,"0"21"0,0 0 0,-43 85 31,43-64-31,0 1 0,0-22 0,0 21 16,-21 43-16,0-43 0,0-21 16,0 64-16,21-64 15,0 22-15,0-22 16,0 0-16,0 0 0,0 0 0,0 0 15,21-21 17,0-21-32,0 21 15,0-21-15,0 0 0,1 0 16</inkml:trace>
  <inkml:trace contextRef="#ctx0" brushRef="#br0" timeOffset="72330">12298 5990 0,'21'0'31,"0"0"-31,0 0 0,0 0 16,1 0-16,-1-21 0,0 21 15,0-21-15,0 21 0,0-21 0,1 0 16,-1 21-16,0-43 15,0 22-15,-21 0 16,0 0-16,-21 21 16,0 0-1,0 0-15,-1 0 0,1 0 16,0 21-16,-21 0 0,21 0 0,-1 0 16,1 22-16,0-1 0,21-21 15,0 0-15,-21 1 0,21 41 16,0-42-16,0 0 0,0 1 15,21-1-15,21 0 16,-20-21-16,-1 0 16,21 0-16,0 0 0,43 0 15,-64 0-15,0 0 16,1-21-16,-1 21 16,42-43-16</inkml:trace>
  <inkml:trace contextRef="#ctx0" brushRef="#br0" timeOffset="72554.98">12890 5821 0,'0'0'15,"22"0"1,-22 21-16,21 0 0,-21 0 16,21 1-16,-21-1 0,0 0 0,0 0 15,21 21-15,-21-20 0,21-1 0,0 0 16,-21 0-1,0 0-15,0 0 0,0 1 16,22-22-16,-1 0 16,0 0-1,-21-22 1,21 1-16</inkml:trace>
  <inkml:trace contextRef="#ctx0" brushRef="#br0" timeOffset="72823.28">13208 5779 0,'-64'21'15,"43"0"1,0-21-16,0 21 0,0 0 0,-22 43 16,22-43-16,0 0 0,-21 21 15,21-20-15,-1-1 16,1 21-16,0-21 0,0 43 15,21-43 1,21-21 15,0 0-31,0 0 0,1 0 0,-22-21 16,63 0-16,-42-1 16,0 1-16</inkml:trace>
  <inkml:trace contextRef="#ctx0" brushRef="#br0" timeOffset="73106.85">13441 5525 0,'0'21'16,"0"0"-16,0 21 15,0-21-15,0 22 0,0-22 16,0 21-16,-21 1 0,21-1 0,0 0 15,-22-21-15,22 22 16,-42 20-16,42-42 0,0 22 16,0-22-16,0 0 0,0 0 15,0 0-15,0 1 16,21-22 0,0 0-16,1 0 0,-1 0 0,0 0 15,0-22-15,0 22 16,-21-21-16,0 0 0</inkml:trace>
  <inkml:trace contextRef="#ctx0" brushRef="#br0" timeOffset="73316.77">13314 5842 0,'0'0'15,"21"0"16,0 0-15,0 0-16,0 0 0,22 0 0,-22 0 16,0 0-16,21 0 0,-20 0 15,41-21-15,-42 0 0,0 21 16,22 0-16,-22-21 0</inkml:trace>
  <inkml:trace contextRef="#ctx0" brushRef="#br0" timeOffset="73584.64">13949 5588 0,'-85'64'16,"85"-43"-1,0 21-15,-21-21 0,21 22 0,-21-22 16,21 21-16,-21-21 0,21 0 0,0 43 15,0-43-15,0 21 16,0-20-16,0-1 16,0 0-16,0 0 0,21-21 15,0 21-15,0-21 16,0 0-16,0 0 0,1 0 16,41 0-16,-42-21 15</inkml:trace>
  <inkml:trace contextRef="#ctx0" brushRef="#br0" timeOffset="73879.6">14478 5525 0,'21'0'0,"-42"0"0,63 21 15,-21 21-15,-21-21 0,22 0 0,-1 22 16,-21-22-16,0 21 0,0 1 16,21-22-16,-21 21 0,0-21 0,0 22 15,0 20-15,-21-42 0,0 0 16,-1 1-16,1-1 16,0 0-16,0 0 0,0 0 0,0-21 0,-1 21 15,1-21-15,0 0 0,0 22 16,0-22-16,0 21 15,-1-21-15,1 0 0</inkml:trace>
  <inkml:trace contextRef="#ctx0" brushRef="#br0" timeOffset="74855.17">8826 7366 0,'0'0'0,"-21"0"0,0 0 16,21-21-1,-21 0 1,21 0-16,0-1 0,0 1 16,0 0-16,0 0 15,0 0-15,21 21 0,-21-21 16,21 21-16,0 0 0,1 0 15,-1 0-15,0 0 16,0 21-16,0 0 0,0 21 16,-21-21-16,22 22 0,-22-1 0,21 0 15,-21 1-15,0-1 0,0 0 16,0 1-16,0-1 0,-21 0 0,-1 1 16,1-22-16,-42 64 0,20-64 15,1 0-15,0 21 0,21-21 16,-22 1-16,-41 20 0,62-42 15,-20 21-15,0-21 16,21 0-16,-85 0 16,106-21-16,-21 21 0,-1-21 0,22-22 15,-21 22-15,21-42 16,0 20-16,0 22 0,21-42 16,1 42-16,20-64 15,-21 64-15,21 21 0,-20 0 16,-1 0-16,21 0 0,43 42 15,-64-21-15,0 0 16,21 22-16,-20-1 0,-1-21 16,-21 0-16,0 1 15,0-1-15,21 42 0,-21-42 0,0 1 16,0-1-16,0 0 0,21-21 16,0 0-1,0-21 1,1 21-16</inkml:trace>
  <inkml:trace contextRef="#ctx0" brushRef="#br0" timeOffset="75040.27">9292 7705 0,'0'0'0,"21"0"78,0 0-78,1 0 15</inkml:trace>
  <inkml:trace contextRef="#ctx0" brushRef="#br0" timeOffset="75771.92">10096 7662 0,'43'-84'16,"-43"63"0,0-1-16,0 1 0,0 0 0,-21 0 15,-1 21-15,1-21 0,-21 21 16,21 0-16,0 0 0,-22 0 15,22 0-15,-21 21 0,-1 0 0,-20 21 16,21-20-16,20-1 0,1 0 16,-21 21-16,21-21 0,21 1 15,-21 41-15,-1-42 16,22 0-16,0 1 0,0-1 16,22-21-16,-1 0 15,0 0-15,21 0 0,-21 0 16,1 0-16,20 0 0,-21-21 0,21 21 15,-20-22-15,20 1 0,-21 21 16,21-21-16,-20 0 0,20 0 16,-21 0-16,0 21 0,0-43 15,-21 22 1,0 42 15,0 0-31,0 1 0,0-1 16,0 0-16,0 0 0,-21 0 0,21 0 15,0 22-15,0-1 0,0 0 0,0 1 16,0-1-16,0 0 0,0 1 16,0 20-16,0-20 0,0-1 15,0 21-15,0 22 0,0-43 16,0 1-16,0-1 0,0 22 0,0-43 16,0 21-16,-21 0 0,21 1 15,0-1-15,-21 0 0,0-20 16,0 20-16,-1-21 0,-20 21 15,21-20-15,0-1 0,-22-21 16,22 0-16,-42 0 16,42 0-16,-1 0 0,-20-21 0,21-1 15,-21 1-15,20 0 0,-83-64 16,83 43-16,-20 0 0,0-43 16,-1-42-1,43 85-15,0-1 0,0-20 16,0 21-16,22 20 0,20-83 15,-21 83 1,21 1-16,-20-21 0,-1 21 0,21-22 16</inkml:trace>
  <inkml:trace contextRef="#ctx0" brushRef="#br0" timeOffset="76229.52">10350 7705 0,'0'0'0,"22"-21"0,-1 21 16,-21-22-16,21 1 15,0 0-15,-21 0 16,0 0-16,0 0 15,0-1 1,-21 22 0,0 0-16,0 0 15,-1 22 1,1-1-16,21 0 16,0 0-16,0 0 0,0 0 0,0 1 15,-21-1-15,21 0 0,0 0 16,0 0-16,0 22 0,0-22 15,0 0 1,0 0-16,21-21 0,0 0 16,1 0-16,-1 0 15,0 0-15,0 0 0,0 0 0,0 0 16,1 0-16,41-42 16,-42 21-16,0-1 0,1 1 15,-1 0-15,0 21 0</inkml:trace>
  <inkml:trace contextRef="#ctx0" brushRef="#br0" timeOffset="76503.66">10901 7154 0,'-21'0'16,"-1"0"-1,22 22-15,0-1 0,0 21 16,-21-21-16,0 22 0,21-1 15,-21 0-15,21-21 0,0 22 0,-21-1 16,21 0-16,-21 1 0,21-22 0,-22 21 16,22-21-16,0 22 0,0-22 15,0 0-15,0 0 0,0 22 16,0-22-16,22-21 16,-1 0-16,0 0 0,0 0 15,0 0-15,0 0 16,1 0-16,-1-21 0,0 21 0,-21-22 15,21 1-15,0 0 0,-21 0 16</inkml:trace>
  <inkml:trace contextRef="#ctx0" brushRef="#br0" timeOffset="76706.83">10816 7451 0,'21'0'16,"0"0"0,1 0-16,-1 0 0,0 0 15,0 0-15,0 0 0,22 0 16,-1 0-16,-21-21 16,0 21-16,0-22 0,1 22 0</inkml:trace>
  <inkml:trace contextRef="#ctx0" brushRef="#br0" timeOffset="77928.59">12023 7070 0,'0'0'0,"0"-21"0,0-1 0,0 1 16,0 0-16,-22 21 31,1 0-31,0 21 15,21 0-15,-21 22 16,21-22-16,0 21 0,0 22 0,0-22 16,-21 0-16,0 22 0,-1 42 15,1-64-15,0 0 0,0 1 16,0-1-16,0 0 0,-43 22 16,43-22-16,0-21 0,-22 22 15,22-43-15,21 21 0,-21-21 16,0 0-16,0 0 15,0 0-15,-1-21 16,1 0-16,21-1 0,0 1 16,-21 0-16,21 0 0,0 0 0,-21 0 15,21-22-15,0 22 0,0 0 16,0-43-16,0 22 0,0 21 16,0-21-16,0 20 15,0 1-15,21 21 0,0 0 16,-21 21-16,21 1 15,1-1-15,-1 0 0,0 42 16,0-41-16,0 41 16,0-21-16,1-20 0,-1 20 15,0-21-15,-21 0 0,42 22 16,-21-43-16,1 21 16,-1-21-16,0 0 0,0 0 15,0 0-15,0 0 0,1 0 0,20 0 16,-21-21-16,0 21 0,0-22 15,1 1-15,20 0 0,21-42 16,-41 41-16,-1 1 16,0-42-16,-21 42 0,21-1 15,-21-20-15,0 21 0,21 0 16,-21 0-16,0-1 0,0 1 16,-21 21-1,21 21 1,-21 1-16,21-1 0,0 0 15,0 0-15,-21 0 0,21 22 16,-21-22-16,21 0 0,0 0 0,-22 43 16,22-43-16,0 0 0,0 0 15,0 0-15,0 0 0,0 1 16,22-22-16,-1 0 0,0 0 16,0 0-16,0 0 0,0 0 15,1 0-15,-1 0 0,0 0 0,21-22 16,-21 1-16,22 0 15,-22 21-15,0-21 0,-21 0 0,42-22 16,-42 1-16,0 21 0,0-43 16,0 43-16,0 0 15,0-42-15,-21 41 0,0-20 16,-21 21-16,21 0 16,-1 21-16,-20 0 0,21 0 15,0 0-15,-22 21 0,22-21 16,-21 63-1,21-63-15,21 22 0,0-1 16,0 0-16,0 0 0,0 21 16,21-42-16,0 0 0,0 22 15,0-22-15,1 0 0,20 0 16</inkml:trace>
  <inkml:trace contextRef="#ctx0" brushRef="#br0" timeOffset="78223.5">12848 7239 0,'0'-21'15,"0"42"-15,-21-42 16,0 21 0,0 0-16,-1 21 0,1 0 0,0 0 15,21 22-15,-21-22 0,0 0 0,21 21 16,-21 1-16,21-22 15,0 21-15,0-21 0,-22 43 16,22-22-16,0-21 0,0 22 16,0-22-16,0 0 0,22-21 15,-22 21-15,21-21 0,0 0 0,0 0 16,0 0-16,0 0 0,1 0 0,41 0 16,-21 0-16,-20 0 0,20 0 15,0-21-15,-21 0 0,22 21 16</inkml:trace>
  <inkml:trace contextRef="#ctx0" brushRef="#br0" timeOffset="78695.47">13377 7324 0,'0'-43'16,"-21"43"-16,0 0 0,0 0 15,0 0-15,-1 22 0,-20-1 16,21 0-16,0 0 0,0 0 0,-22 0 15,-20 85 1,42-63-16,21-22 0,-22 0 16,22 0-16,0 0 0,0 22 15,0-22-15,0 0 16,22-21-16,-1 0 0,0 0 16,0 0-16,0 0 0,22 0 15,-1-21-15,21-22 16,-41 43-16,-1-21 0,0 0 15,0 0-15,0 0 0,0 0 16,1-22-16,-22 1 0,21 21 16,-21-22-16,0 1 15,0 21-15,0 0 0,0 0 16,0 42 0,-21-21-1,21 21-15,-22 21 0,22-21 0,0 1 16,0 20-16,0-21 0,0 0 0,-21 22 15,21-22-15,0 0 16,0 0-16,0 0 0,0 22 16,0-22-16,21-21 0,1 0 15,-1 0-15,0 0 16,0 0-16,0 0 0,0-21 0,1-1 16,-1 22-16</inkml:trace>
  <inkml:trace contextRef="#ctx0" brushRef="#br0" timeOffset="78991.66">13822 6922 0,'0'0'0,"0"-22"0,0 44 31,0-1-31,-21 0 16,21 0-16,0 21 0,0 1 0,0-1 15,-22 0-15,22 22 0,-21-22 16,0 1-16,21 20 0,-21 22 16,0-43-16,21 0 0,-43 1 15,43-1-15,0 0 16,0-20-16,0-1 0,22-21 31,-1 0-31,0 0 0,-21-21 16,21 21-16,0-22 0,0 22 0,1-21 15</inkml:trace>
  <inkml:trace contextRef="#ctx0" brushRef="#br0" timeOffset="79233.83">14160 7218 0,'0'0'0,"-21"0"31,0 21-31,21 0 15,-21 0-15,0 22 0,21-22 16,0 0-16,-21 21 0,-1-20 16,22 20-16,-21-21 0,21 43 15,0-43-15,0 0 0,0 0 16,0 0-16,21-21 16,1 0-1,-1 0-15,0 0 0,0 0 0,0 0 16,22 0-16,-22-21 0</inkml:trace>
  <inkml:trace contextRef="#ctx0" brushRef="#br0" timeOffset="80034.33">14499 7281 0,'0'0'0,"0"-21"15,-21 21 1,21 21-16,0 1 0,-21-1 0,0 0 15,21 0-15,-43 43 16,43-43-16,0 21 16,0-21-16,0 0 0,0 22 15,0-22-15,21 0 16,1-21-16,-1 0 0,0 0 16,0 0-16,0 0 0,0 0 15,-21-21-15,22 21 0,-22-21 16,0 0-16,0-1 15,0 1-15,0 0 16,-22 0-16,1 0 0,0 0 0,21-1 16,0 1-16,-21 0 0,21-21 15,0 21-15,0-1 0,0 1 16,0-21-16,21 21 16,0 0-16,0-1 0,1 22 15,-1 0-15,42 0 0,-42 0 16,1 0-16,-1 0 0,-21 22 15,21-1-15,21 21 16,-21-21-16,-21 22 0,22-1 16,-22-21-16,21 21 0,-21-20 15,0-1-15,0 0 0,0 0 0,0 0 16,0 0-16,0 1 0,0 20 16,0-21-16,-21-21 15,21 21 1,-22-21-16,22-21 31,0 0-31,0 0 16,0 0-16,0-1 0,0 1 15,0 0-15,0 0 0,0-21 16,0 20-16,22-20 0,-1 0 0,-21 21 16,21-22-16,0 1 0,0 21 15,0-22-15,1 22 0,20 0 16,-21 0-16,0 0 0,0 21 0,1 0 15,-1 0-15,0 0 0,0 0 16,-21 21-16,0 0 0,21 43 16,-21-22-16,0-21 0,0 64 15,0-43-15,0-21 0,0 22 16,0-22-16,-21 21 0,21-21 0,0 0 16,0 1-16,-21-22 0,21 21 0,-21 0 15,21 0-15,-21-21 31,21-21-15,-22 0-16,22 0 16,0-1-16</inkml:trace>
  <inkml:trace contextRef="#ctx0" brushRef="#br0" timeOffset="80235.95">14605 6922 0,'0'0'0,"-21"0"0,0 0 31,-1 0-31,1 0 16,0 0 15,0 0-31</inkml:trace>
  <inkml:trace contextRef="#ctx0" brushRef="#br0" timeOffset="80423.64">13864 7091 0,'0'0'0,"-21"0"16,42 0 15,0 0-31,0 0 0,1 0 16,20 0-16,0 0 0,1 0 0,-1 0 15,21-21-15,1 21 0,-1 0 0</inkml:trace>
  <inkml:trace contextRef="#ctx0" brushRef="#br0" timeOffset="80745.75">15663 6964 0,'0'0'0,"-21"0"0,-21 0 31,21 0-31,-1 0 0,1 21 15,0 0-15,0 22 16,0-1-16,0-21 0,-22 64 16,22-43-16,21 22 0,-21-22 15,21 0-15,-21-21 0,21 22 0,0-1 16,0-21-16,0 0 0,0 1 0,0-1 16,21 0-16,0 0 0,21-21 15,1 0-15,-22 0 0,42 0 16,-41 0-16,20 0 0,-21-21 15</inkml:trace>
  <inkml:trace contextRef="#ctx0" brushRef="#br0" timeOffset="81077.7">16087 6943 0,'0'21'16,"0"-42"-16,21 42 0,-21 0 0,21 0 0,-21 0 16,0 1-16,0 20 15,0 0-15,0 1 0,0 62 16,0-62-16,-21-1 15,0 0-15,-1 1 0,1-1 0,0 22 16,0-43-16,0 0 16,-43 42-16,43-41 0,0-22 15,0 21-15,0 0 0,-1-21 16,1 21-16,0-21 0,0 0 16,-43 21-16</inkml:trace>
  <inkml:trace contextRef="#ctx0" brushRef="#br0" timeOffset="82108.61">8615 9123 0,'0'0'16,"0"-21"-1,0 0-15,0-1 16,0 1-16,21 21 0,0 0 16,-21-21-16,21 21 0,0 0 15,1-21-15,-1 21 0,0 0 16,0 0-16,0 0 0,0 0 0,43 0 16,-43 21-16,0 21 15,-21-20-15,0-1 0,0 21 16,0-21-16,-84 43 15,41-43-15,-20 0 16,42 0-16,-1-21 0,-62 21 16,63 1-16,-1-22 15,1 0 1,42 0 31,1-22-47,-1 22 0,0 0 15,21 0-15,-21 0 0,1 0 16,20 0-16,-21 0 0,21 0 0,-20 22 16,20-1-16,-21-21 0,43 42 15,-43-21-15,-21 0 0,0 1 16,0-1-16,0 0 0,0 0 16,-21 21-16,-1-20 0,1-1 0,-21 0 15,21 0-15,-22 0 0,-20 22 16,21-22-16,-1-21 0,1 21 15,0-21-15,20 21 0,-20-21 16,0 0-16,21 0 0,-43-21 16,64 0-16,-21 0 15,0-1 1,21 1-16,0 0 0,0 0 16,0 0-16,0 0 0,0-1 15,0 1-15,0 0 16,21 0-16</inkml:trace>
  <inkml:trace contextRef="#ctx0" brushRef="#br0" timeOffset="82295.56">9229 9398 0,'0'0'15,"21"0"-15,0 0 0,0 0 16,0 0 46</inkml:trace>
  <inkml:trace contextRef="#ctx0" brushRef="#br0" timeOffset="83017.62">10118 9419 0,'84'-42'32,"-63"21"-32,1 0 0,-22-1 15,21 22-15,-21-21 0,0 0 0,21 0 16,-21 0-16,0 0 0,0-1 15,0 1-15,0 0 0,-42 21 16,20-21-16,-20 21 16,-21 0-16,20 0 0,1 21 15,0-21-15,-1 21 0,1 0 16,0 1-16,-1-1 0,22 0 0,-64 64 16,85-64-1,-21 21-15,21-21 0,0 0 16,0 22-1,21-43-15,22 0 0,-1 0 16,-21 0-16,22 0 16,-1 0-16,0 0 0,-21-21 0,22-1 15,-1 22-15,0-21 0,22 0 16,-43 0-16,0 21 0,0-21 0,1 21 16,-22-21-16,0-1 15,0 44 16,-22-1-31,22 0 16,-21 0-16,21 0 0,0 0 0,0 43 16,0-22-16,0 1 0,0-1 15,0 0-15,0 1 0,0-1 16,0 64-16,0-64 16,0 0-16,0 43 0,0-43 15,0-20-15,0 62 0,-21-41 16,0-22-16,0 21 0,0-21 15,-1 0-15,1 22 0,0-22 16,0-21-16,0 21 0,-43-21 16,22 0-16,21 0 0,0 0 15,-22 0-15,22 0 0,-42-42 16,20 21-16,22 21 0,-42-43 16,41 22-16,1-64 15,21 64-15,0-21 0,0 21 16,0-22-16,0 22 0,43-85 15,-1 64-15,-21 0 16,64-22-16,-43 43 0</inkml:trace>
  <inkml:trace contextRef="#ctx0" brushRef="#br0" timeOffset="83412.63">10541 9356 0,'0'0'0,"0"-21"16,21 21 0,-21-22-16,0 1 15,21 21-15,0-21 0,1 0 16,-22 0-16,0 0 0,21 21 16,-21-22-16,0 1 15,0 0-15,-21 21 31,-1 21-31,1-21 16,0 21-16,21 1 0,-21-1 0,21 0 16,-21 42-16,21-41 0,0 20 15,0-21-15,0 0 16,0 43-16,0-43 0,21 0 16,0 0-16,0-21 15,43 0-15,-43 0 16,21 0-16,-21 0 0,1 0 0,20-21 15,0 0-15,43-21 16,-43 20-16,1 1 0,-22-21 16,21 21-16,-21 0 0,0-1 0</inkml:trace>
  <inkml:trace contextRef="#ctx0" brushRef="#br0" timeOffset="83623.5">11239 8911 0,'0'0'0,"0"-21"0,-21 21 16,21 21-1,0 0-15,-21 1 0,21-1 16,-21 63-16,0-62 0,21 62 16,0-41-16,0-1 15,0 21-15,0-41 0,0-1 16,0 21-16,0-21 0,0 0 16,0 1-16,21-22 15,0 0-15,0 0 16,0 0-16,1-22 0,-22 1 15</inkml:trace>
  <inkml:trace contextRef="#ctx0" brushRef="#br0" timeOffset="83799.53">11028 9186 0,'21'0'31,"0"0"-31,0 0 0,0 0 16,1 0-16,-1 0 0,21-21 15,-21 21-15,22-21 0,-1 21 0</inkml:trace>
  <inkml:trace contextRef="#ctx0" brushRef="#br0" timeOffset="84548.63">12023 9102 0,'0'-21'31,"0"-1"-31,21 22 15,-21-21-15,21 21 0,0-21 0,0 21 16,-21-21-16,21 0 16,1 21-16,-1-21 0,0-1 0,-21 1 15,21 0-15,-21 0 0,0 0 16,0 0-16,-21 21 16,0 0-16,0 0 0,-1 0 15,-20 0-15,21 0 0,-21 0 0,20 21 16,1-21-16,-21 21 0,21-21 15,0 21-15,-1 0 0,22 0 0,-21 1 16,21-1-16,0 0 0,0 0 16,0 0-16,0 0 0,0 1 15,21-1-15,1 0 0,-1 0 16,21 21-16,-21-20 16,-21-1-16,21 0 0,1 0 15,-1 0-15,0 22 16,-21-22-16,0 0 0,0 0 0,0 0 15,0 0-15,-21-21 16,0 22-16,-64-1 16,43-21-16,-1 0 0,-20 0 15,20 0-15,-62 0 16,83 0-16,-20 0 0,21-21 16,0-1-16,0 22 0,-1-42 15,22 21-15,-21 21 0,21-42 16,0 20-16,0 1 0,0 0 15,0 0-15,43 0 16,-22 21-16,0-21 16,42 21-16,-41 0 0,-1 0 15,0 0-15,21-22 0</inkml:trace>
  <inkml:trace contextRef="#ctx0" brushRef="#br0" timeOffset="84811.53">12425 9081 0,'0'21'31,"0"0"-15,0 0-16,0 0 0,0 0 0,-21 1 15,21-1-15,-22 0 0,22 0 16,-21 0-16,21 0 0,0 1 15,0-1-15,-21-21 0,21 21 16,21-21 15,0 0-15,-21-21-16,0 0 0</inkml:trace>
  <inkml:trace contextRef="#ctx0" brushRef="#br0" timeOffset="85026.71">12509 8848 0,'0'0'15,"-21"0"-15,0-21 16,0 21 0,42 0 15,0 0-31,0 0 15,1 21-15,-1-21 0,0 0 16,0 0-16,0 0 0,0 0 16,1 0-16</inkml:trace>
  <inkml:trace contextRef="#ctx0" brushRef="#br0" timeOffset="85878.65">12933 8954 0,'0'21'0,"0"0"16,0 0-1,21-21-15,0 0 16,0 0-16,0 0 0,1 0 0,-1 0 16,21 0-16,-21 0 0,22-21 0,-1 21 15,-21-21-15,21 21 0,-20-21 16,20 21-16,-21-22 0,0 1 0,0 0 15,-42 21 17,-21 0-32,21 0 15,0 21-15,-22 0 0,22 1 16,0-1-16,-21 0 0,20 21 0,1-21 16,-42 43-16,20-22 15,22-21-15,-42 43 0,42-43 16,-43 21-16,43-20 15,0-1-15,0 0 0,-1 0 0,1-21 16,21 21 0,21-42-1,-21 0 1,22 0-16,-1 21 0,0-21 0,0-1 16,21 1-16,22-42 15,-22 42-15,-21-22 0,22 22 16,-22 0-16,0 0 15,0 21-15,0 0 16,1 0-16,-22 21 16,0 0-16,21 0 0,-21 0 15,21 22-15,-21-22 16,21 42-16,0-63 16,0 22-16,-21-1 0,22-21 0,-1 0 15,0 21-15,42-21 0,-41 0 16,-1 0-16,21 0 0,-21 0 15,22 0-15,20-21 16,-21 21-16,43-43 16,-43 22-16,-20 0 0,20 0 15,-21 0-15,43-43 16,-43 43-16,-21-21 0,0-1 16,0 1-16,0 0 15,0 21-15,0-1 0,-21 22 16,-1 0-16,1 0 15,0 22-15,0-1 0,0 0 16,21 21-16,0-21 0,-21 1 0,-1 62 16,22-63-16,0 1 15,0-1-15,0 0 0,0 21 16,22-21-16,-1-21 16,-21 22-16,42-22 0,-21 0 0,0 0 15,1 0 1,-1 0-16,42 0 0,-42 0 15,1-22-15,-1 1 0,21 21 0</inkml:trace>
  <inkml:trace contextRef="#ctx0" brushRef="#br0" timeOffset="86162.67">14690 8700 0,'0'0'0,"-22"0"31,1 0-31,0 21 0,21 0 16,-21 0-16,0 0 0,0 22 0,21-22 15,-22 21-15,1 0 0,0-20 0,21 20 16,-21 0-16,21-21 0,-21 22 16,21 20-16,0-42 0,-21 1 15,21 20-15,0-21 16,0 0-16,21 0 15,0-21 1,0 0-16,0 0 0,0 0 0,1 0 0,-1-21 16,0 21-16,0-21 0</inkml:trace>
  <inkml:trace contextRef="#ctx0" brushRef="#br0" timeOffset="86448.27">14944 8721 0,'0'0'16,"0"-21"-16,0-1 0,21 1 16,0 21-1,0 0-15,0 0 0,0 0 16,1 21-16,-1 1 0,0-1 0,21 0 16,1 42-16,-22-20 15,-21-1-15,21 0 0,0 1 16,-21 84-16,0-85 15,0-21-15,-21 22 0,0-22 0,0 0 16,-22 0-16,22 0 16,0 0-16,-21 1 0,-22 20 15,43-42-15,0 0 0,0 0 16,-1 0-16,1 0 0</inkml:trace>
  <inkml:trace contextRef="#ctx0" brushRef="#br0" timeOffset="87467.28">8848 10710 0,'0'0'0,"-22"22"15,1-1-15,0 0 0,0 0 0,0 0 16,21 22-16,-21-22 0,-1 21 16,-20 0-16,21 1 0,0-22 15,0 21-15,-1 1 0,1-22 16,0 0-16,21 0 0,0 0 15,-21-21-15,21 21 0,0-42 32,0 0-32,21 0 15,0 0-15,0 0 16,1 21-16,-1-22 0,0 22 16,0-21-16,0 21 0,0 0 15,1-21-15,-1 21 0,0 0 0,21-21 16,-21 21-16,1 0 0,20-21 15,-21 0-15,0 21 0,-21-22 16,21 1-16,1 21 0,-1-21 16,-21 0-16,0 0 0,21 0 15,-21-1-15,21 22 16,-21 22 15,0-1-31,0 0 0,-21 21 16,21-21-16,-21 1 0,21 20 15,0 0-15,-43 22 0,43-22 16,-21-21-16,0 64 16,21-43-16,-21-21 0,21 1 15,-21-1-15,21 0 16,0-42 15,21 0-31,0-1 0</inkml:trace>
  <inkml:trace contextRef="#ctx0" brushRef="#br0" timeOffset="87624.96">9398 11049 0,'0'0'16</inkml:trace>
  <inkml:trace contextRef="#ctx0" brushRef="#br0" timeOffset="88528.71">10499 11091 0,'0'0'0,"0"-21"0,0 0 32,0 0-32,21 21 15,-21-21-15,21 0 0,-21-1 16,0 1-16,0 0 16,0 0-16,-21 0 15,0 21-15,-1 0 0,1-21 16,0 21-16,0 0 0,0 0 15,0 0-15,-43 21 16,43-21-16,0 21 0,-22 0 16,22-21-16,0 21 0,0 0 0,0 1 15,0-1-15,-1 0 0,22 0 16,0 0-16,0 0 0,0 1 16,0-1-16,22-21 0,-1 0 15,0 0-15,0 0 0,21 0 16,-20 0-16,20 0 0,-21-21 0,0 21 15,22-22-15,-1 1 0,0 0 16,-21 21-16,1-21 16,-1 0-16,-21 0 0,21 21 0,0-22 15,-21 44 32,0-1-47,-21 0 16,21 0-16,-21 21 0,21-20 15,0 20-15,0 21 0,0-20 0,0-1 16,0 22-16,-21-22 0,21 21 0,0 43 16,0-42-16,0-22 0,0 22 15,0-1-15,0-21 0,0 22 16,0-1-16,0 1 0,0-1 0,0 86 16,0-86-1,0-21-15,-22 1 0,22-22 16,-21 21-16,0 22 0,0-43 15,21 0-15,-21 0 0,0-21 0,-1 21 16,-62-21 0,41 0-16,1 0 0,-43-21 15,43 0-15,-127-42 16,105 41-16,22-20 0,-85-21 16,85 20-16,-1-20 0,-20-22 15,42 22-15,-1-43 16,22 63-16,0 1 0,0 0 0,22-1 15,-1 1-15,0 0 0,21-1 16,1 1-16,-1 0 0,0-1 16,64-41-16</inkml:trace>
  <inkml:trace contextRef="#ctx0" brushRef="#br0" timeOffset="88911.84">10795 11007 0,'0'0'0,"0"-21"15,0-1-15,0 1 16,0 0-16,21 0 16,-21 0-16,0 0 15,0-1-15,0 1 0,0 0 16,-21 21-1,0 0 1,0 0-16,-1 21 0,1 0 0,0 1 16,0-1-16,0 0 0,0 0 15,21 0-15,-22 22 0,22-22 0,-21 42 16,21-42-16,0 1 16,0 20-16,0-21 0,64 21 15,-43-42 1,0 0-16,0 0 0,0 0 0,22 0 15,-22 0-15,21 0 16,-21-21-16,22 0 0,-22 21 0,21-21 0,1 0 16,-22 0-16,85-64 15</inkml:trace>
  <inkml:trace contextRef="#ctx0" brushRef="#br0" timeOffset="89159.83">11366 10372 0,'0'-21'0,"0"63"32,0 0-32,-21-21 0,21 22 15,-21 63-15,0-64 0,21 0 16,0 22-16,-21-22 0,0 0 16,-1 43-16,1-43 0,0-20 15,0 20-15,21 0 0,0-21 0,0 1 16,0-1-16,0 0 0,0 0 15,21-21 1,0 0-16,0 0 0,-21-21 16,22 0-16,-1 0 0,-21-1 15</inkml:trace>
  <inkml:trace contextRef="#ctx0" brushRef="#br0" timeOffset="89345.02">11091 10795 0,'0'0'16,"21"0"15,1 0-31,-1 0 0,0 0 0,0 0 16,21 0-16,-20 0 0,20-21 0,0 21 16,43-21-16,-43 0 15,64-1-15</inkml:trace>
  <inkml:trace contextRef="#ctx0" brushRef="#br0" timeOffset="89619.44">12128 10414 0,'-42'42'15,"21"-20"-15,21 20 0,-42 21 16,20-20-16,1-1 0,-21 43 15,21-43-15,0 0 16,-1-20-16,1 20 0,0 0 0,0-21 16,-21 64-16,20-64 0,1 0 15,21 22-15,-21-22 16,21 0-16,21-21 31,0-21-15,1 0-16,-22 0 0,21-1 0,0-20 15,-21 21-15</inkml:trace>
  <inkml:trace contextRef="#ctx0" brushRef="#br0" timeOffset="89865.44">12001 10562 0,'0'-21'0,"0"42"0,22-42 16,-22 42-1,0 0-15,0 22 16,0-22-16,0 21 0,0 1 15,0-1-15,0 0 0,0-21 0,0 64 16,0-64-16,0 22 0,0 20 16,0-42-16,0 0 0,0 1 15,0-1-15,0 0 0,0 0 16,0 0-16,0-42 47,0 0-47,-22 0 0,1 21 15</inkml:trace>
  <inkml:trace contextRef="#ctx0" brushRef="#br0" timeOffset="90067.25">11663 10964 0,'0'-21'16,"21"21"-1,0 0-15,0 0 16,0 0-16,22 0 0,-22-21 0,21 21 15,-21 0-15,22 0 0,-22-21 16,21 21-16,1-21 0,-1 0 16,0 21-16,1-22 0,-1 1 0,0 0 15,43-21-15,-43 21 16,22-22-16,-43 22 0,0 0 16</inkml:trace>
  <inkml:trace contextRef="#ctx0" brushRef="#br0" timeOffset="90303.69">12531 10456 0,'0'-21'0,"0"85"0,0-107 0,0 1 15,0 63 1,-22 0-16,22 1 0,-21-1 16,21 21-16,0 0 0,0-20 15,0 20-15,-21 0 0,21 43 16,-21-43-16,21-21 0,0 64 16,-21-64-16,21 0 0,-21 22 15,21-22-15,-22 0 0,22 43 16,0-43-16,0 0 15,22-21 1,-1 0-16,0 0 16,0-21-16,0 0 0,0 21 0,1-22 15,-22 1-15,21 0 0,0 0 16</inkml:trace>
  <inkml:trace contextRef="#ctx0" brushRef="#br0" timeOffset="91028.13">12742 10393 0,'0'21'31,"0"0"-31,0 22 0,0-22 16,-21 21-16,21 0 0,0-20 16,0 20-16,-21 0 0,21 43 15,0-43-15,0-21 0,0 22 0,-21-1 16,21-21-16,0 0 0,0 43 15,0-43-15,0 21 16,0-20-16,0-1 16,21-21-1,0 0-15,0 0 16,0 0-16,1-21 0,-1-1 0,0 22 16,-21-21-16,21 0 0,0 0 0,0 21 15,1-21-15,-1 0 0,-21-1 16,21-20-16,-21 21 15,0 0-15,21 0 0,-21-1 0,0 1 16,0 0-16,-21 21 16,0 0-1,0 21-15,21 0 0,0 1 16,0-1-16,0 0 16,0 0-16,0 0 0,0 0 0,0 1 15,0-1-15,0 0 0,21 0 16,-21 0-16,21 0 0,0 1 15,-21-1-15,21-21 0,0 42 16,1-42-16,20 0 16,-21 0-16,0 0 15,0-21-15,43-21 16,-64 20-16,21 1 16,0 21-16,0-21 0,-21 0 15,0 0-15,22 0 0,-22-1 16,21-20-16,0 0 0,-21 21 15,0-22-15,0 22 16,0 42 0,0 0-16,0 1 15,0-1-15,0 42 16,-21-42-16,21 22 16,0-22-16,0 0 0,0 0 15,0 0-15,0 22 16,21-43-1,0 0-15,0 0 0,0-21 16,1-1 0,-22 1-16</inkml:trace>
  <inkml:trace contextRef="#ctx0" brushRef="#br0" timeOffset="91210.72">13441 10562 0,'0'0'0,"-21"0"0,21-21 16,-22 21-16,1 0 0,0 0 16,21 21 15</inkml:trace>
  <inkml:trace contextRef="#ctx0" brushRef="#br0" timeOffset="91434.68">12340 10753 0,'-21'42'16,"42"-42"-1,0 0 1,0 0-16,1 0 0,20 0 16,0 0-16,-21-21 0,22 21 0,-1 0 15,22-21-15,84-22 16,-85 43-16,-20-21 0</inkml:trace>
  <inkml:trace contextRef="#ctx0" brushRef="#br0" timeOffset="92023.55">13779 10351 0,'0'0'0,"-21"0"0,0 0 16,0 0-16,0 0 15,0 21-15,21 0 0,0 21 16,0-21-16,-22 1 15,22 20-15,0 0 0,0 1 0,0-22 16,0 21-16,0 43 16,0-43-16,0 0 0,0-20 15,0 20-15,0 0 0,0 22 16,0-43-16,0 0 0,-21 43 16,21-43-16,0 0 0,0 0 15,0-42 32,0 0-47,0 0 16,0-1-16,0 1 0,0 0 15,21 0-15,1 0 0,-22 0 0,21-1 16,21-20-16,-21 21 16,0 0-16,1 21 0,20-21 0,21 21 15,-41 0 1,-1 0-16,21 0 0,-21 21 15,-21 0 1,21 0-16,-21 0 0,0 22 0,0-22 16,0 0-16,0 0 0,0 0 15,-21-21-15,0 21 0,0 1 16,0-22-16,0 21 0,-22 0 16,22 0-16,0-21 0,0 0 0,0 21 15,-22-21-15,22 0 0,-21 0 16,21 0-16,21-21 31,0 0-15,21 0-16</inkml:trace>
  <inkml:trace contextRef="#ctx0" brushRef="#br0" timeOffset="92544.11">14351 10732 0,'-64'42'32,"64"-21"-32,-21 0 0,21 0 0,-21 1 15,21-1-15,-21 0 0,21 21 16,0-21-16,0 1 0,0-1 15,0 0-15,0 0 0,0 0 16,0 0-16,21-21 0,21 0 16,-20 0-16,-1 0 0,21 0 15,-21 0-15,0 0 0,22-21 16,-22 0-16,0 21 16,0-21-16,0 0 0,1 21 0,-1-21 15,0-22-15,0 22 16,0 0-16,-21-21 0,0-1 15,21 22-15,-21 0 0,0 0 16,0 0 0,0 42-1,0 0-15,-21 0 16,21 0-16,0 0 0,0 1 0,0 20 16,0-21-16,0 0 0,0 0 0,0 1 15,0-1-15,0 21 16,0-21-16,21-21 15,1 0-15,-1 0 16,0 0-16,0 0 0,0 0 16,0-21-16,1 0 15,-1 21-15</inkml:trace>
  <inkml:trace contextRef="#ctx0" brushRef="#br0" timeOffset="92830.95">15007 10287 0,'-21'85'32,"0"-43"-32,21 0 0,0 43 15,0-43-15,-21 1 0,21-1 0,0 22 16,-22-43-16,22 21 0,-21 22 15,21-22-15,0-21 0,0 43 16,-21-22 0,21-21-1,21-21 1,0 0 0,-21-21-16,22 0 0,-1 21 15</inkml:trace>
  <inkml:trace contextRef="#ctx0" brushRef="#br0" timeOffset="93243.71">15113 10880 0,'21'0'16,"0"0"-16,0 0 15,1 0-15,-1 0 0,0 0 16,21 0-16,-21-21 15,1 21-15,-1-22 0,0 1 16,0 0-16,0 0 0,0 21 16,-21-42-16,0 20 15,0 1-15,-21 21 16,0 0 0,0 0-16,0 0 0,0 0 15,-1 0-15,1 21 0,0 1 0,0-1 16,0 0-16,0 21 0,21 1 15,-22-1-15,22-21 16,0 0-16,0 22 16,0-22-16,0 0 0,0 0 15,0 0-15,22-21 0,-1 0 16,0 0-16,0 0 16,0 0-16,0 0 0,1 0 15,-1 0-15,0-21 0,0 21 0,0-21 16,0 0-16,1 21 0,-1-21 15</inkml:trace>
  <inkml:trace contextRef="#ctx0" brushRef="#br0" timeOffset="93481.57">14880 10478 0,'0'0'16,"-21"0"-16,0 0 0,21 21 16,21-21-1,0 0-15,0 0 16,0 0-16,1 0 0,-1 0 16,21 0-16,-21 0 0,22 0 0,-22-21 15,21 21-15,-21 0 0,64-22 16,-64 22-16</inkml:trace>
  <inkml:trace contextRef="#ctx0" brushRef="#br0" timeOffset="93795.39">16002 10435 0,'-21'0'16,"0"0"-16,-1 0 0,1 21 15,0 1-15,0-1 16,0 21-16,0-21 0,21 0 16,0 22-16,-22-22 0,1 21 0,21-21 15,0 22-15,-21-22 0,21 42 16,0-41-16,0-1 0,0 21 15,0-21-15,0 0 16,0 1-16,21-22 0,0 0 0,1 0 16,-1 0-16,0 0 15,0 0-15,0 0 0</inkml:trace>
  <inkml:trace contextRef="#ctx0" brushRef="#br0" timeOffset="94119.21">16552 10266 0,'0'0'15,"21"0"-15,1 0 0,-1 0 0,0 21 16,0 0-16,0 0 0,22 22 15,-22-1-15,-21-21 0,0 22 16,21-1-16,-21 0 0,0 64 16,0-85-16,0 22 15,-42 20-15,20-42 0,-20 22 16,21-22-16,0 0 16,-43 0-16,43 0 0,-21-21 15,21 0-15,-1 21 0,1-21 0,0 0 16</inkml:trace>
  <inkml:trace contextRef="#ctx0" brushRef="#br0" timeOffset="95264.47">17420 5884 0,'0'0'0,"0"-21"16,0 0-16,0 42 46,0 0-46,21 1 16,-21-1-16,0 21 0,0-21 16,0 22-16,0 20 15,0-21-15,0 1 0,0 20 16,0-20-16,0-22 0,0 21 16,0-21-16,0 22 0,-21-1 15,21-21-15,0 0 0,0 0 16,21-21-1,0 0 1,-21-21-16,22 0 0</inkml:trace>
  <inkml:trace contextRef="#ctx0" brushRef="#br0" timeOffset="95595.28">17907 6160 0,'21'0'32,"0"0"-32,-21-22 31,-21 22 0,0 0-15,21 22-1,0-1 1,0 0 0,21-21-1,0 0-15,0 0 0</inkml:trace>
  <inkml:trace contextRef="#ctx0" brushRef="#br0" timeOffset="95883.11">18521 6054 0,'0'-21'31,"0"42"-15,0 0-16,0 0 16,0 0-16,0 0 0,0 1 15,-21-1-15,21 0 0,0 0 0,0 0 16,0 0-16,0 1 0,0-1 16,-22 0-16,22 0 0,0 0 15,-21 0-15,21 1 0,0-1 16,21-21-1,1 0 1,-22-21-16</inkml:trace>
  <inkml:trace contextRef="#ctx0" brushRef="#br0" timeOffset="96292.26">19008 6054 0,'-64'21'32,"43"0"-32,0-21 0,0 21 0,-1-21 15,1 21-15,0 1 16,21-1-16,-21-21 0,21 21 0,0 0 16,0 0-1,21-21-15,0 0 16,0 0-16,1 21 0,-1-21 15,0 0-15,0 0 0,0 22 16,0-22-16,1 21 16,-22 0-16,0 0 15,0 0-15,0 0 16,0 1 0,-22-22-16,1 0 0,0 21 0,-21-21 15,21 21-15,-1-21 0,1 0 16,0 0-16,0 0 0,0 0 15,0 0-15,-1 0 16,22-21-16,0 0 16,0-1-16,0 1 0,0 0 15</inkml:trace>
  <inkml:trace contextRef="#ctx0" brushRef="#br0" timeOffset="96487.31">18436 5884 0,'0'0'0,"0"-21"0,-21 21 15,0 0-15,42 0 63,0 0-63,0 0 0</inkml:trace>
  <inkml:trace contextRef="#ctx0" brushRef="#br0" timeOffset="96991.81">19410 5906 0,'0'0'0,"-21"-43"31,-1 43-31,22 21 31,-21 1-31,21-1 0,0 0 0,-21 0 16,21 21-16,0-20 0,0 20 15,0-21-15,0 21 0,0-20 16,0 20-16,-21-21 0,21 43 16,0-43-16,0 0 0,0 21 15,0-21-15,0 1 16</inkml:trace>
  <inkml:trace contextRef="#ctx0" brushRef="#br0" timeOffset="97380.08">19262 6011 0,'0'-21'0,"0"42"0,-22-63 0,22 21 16,0-21-16,0 20 0,0 1 15,0 0-15,22 0 0,-22 0 16,21 0-16,0 21 16,21 0-16,-21-22 0,64 22 15,-43 0-15,170 64 16,-170-43-16,22 21 16,-22-20-16,43 83 15,-64-62-15,-21-22 0,0 21 16,0-21-16,0 22 0,-63 20 15,20-20-15,1-22 0,-43 21 16,43-21-16,0 0 16,-1 1-16,1-22 0,0 21 0,-43 0 15,64-21-15,0 0 0,-22 21 16,22-21 0,42 0 30,-21-21-46,21 21 0,1-21 16</inkml:trace>
  <inkml:trace contextRef="#ctx0" brushRef="#br0" timeOffset="97647.99">20024 6096 0,'0'0'0,"0"21"0,0 0 0,0 1 16,0-1-16,0 0 0,0 0 15,0 0-15,0 0 0,0 1 16,0-1-16,0 0 0,-22-21 16,22 21-16,0 0 15,-21-21-15,21-21 31,0 0-15,0 0-16,0 0 16</inkml:trace>
  <inkml:trace contextRef="#ctx0" brushRef="#br0" timeOffset="97827.08">20045 5948 0,'0'-21'0,"-21"21"47,21 21-32,0 0 1,21-21 0,-21 21-16,0 0 0</inkml:trace>
  <inkml:trace contextRef="#ctx0" brushRef="#br0" timeOffset="98239.66">20341 6054 0,'0'0'0,"-21"0"47,0 0-47,0 0 0,-1 21 16,1-21-16,0 0 0,0 21 0,21 0 15,-21-21 1,21 21-16,-21-21 0,21 22 16,0-1-16,21 0 15,0-21 1,0 0-16,0 0 0,0 21 0,1-21 16,-1 0-16,0 0 0,0 21 0,0-21 15,0 0-15,1 21 0,-1-21 16,0 0-16,-21 22 0,0-1 15,-21 0 1,0-21-16,-22 0 0,22 0 16,-42 21-1,20-21-15,22 0 0,0 0 16,0 0-16,0 0 16,-1 0-16,44 0 31,-1 0-31,0 0 15</inkml:trace>
  <inkml:trace contextRef="#ctx0" brushRef="#br0" timeOffset="98603.44">20659 6075 0,'0'21'31,"0"0"-31,0 0 16,0 1-16,0 20 0,0-21 0,0 0 15,0 22-15,0-1 16,0 0-16,0 1 0,0-1 0,21 43 16,-21-43-16,0 0 0,0 22 15,0-22-15,0 0 0,0 43 16,0-43-16,0-20 0,0 62 15,-21-41-15,21-22 0,0 21 16,0-21-16,-22 0 0,22 1 16,0-1-16,0 0 15,0-42 1,0 0 0,22-1-16,-22 1 0,21 0 0,-21 0 15,0 0-15,21-22 0,-21 22 0,21-21 16</inkml:trace>
  <inkml:trace contextRef="#ctx0" brushRef="#br0" timeOffset="98912.26">20722 6117 0,'0'0'0,"0"-21"0,0 0 15,0 0-15,21 0 0,0-1 16,1 22-16,-1 0 0,0 0 0,0 0 15,0 0-15,0 0 0,22 0 16,-1 0-16,-42 22 0,42-1 16,-42 21-16,22-21 0,-22 0 15,0 1-15,0-1 0,-22 42 16,1-42 0,0 1-16,-42-1 0,41 0 15,-41 0-15,42-21 16,-43 0-16,43 0 31,21-21-31,0 0 16,0 0-16,21-1 15</inkml:trace>
  <inkml:trace contextRef="#ctx0" brushRef="#br0" timeOffset="99183.15">21103 5694 0,'0'0'0,"0"21"0,0 0 16,0 22-16,0-22 0,0 0 16,0 42-16,0-20 0,0-1 15,0-21-15,0 22 0,0-22 16,0 42-16,0-42 0,0 1 15,0-1-15,0 21 16,0-21-16,0 0 0,0 1 16,21-22-1,0 0 1</inkml:trace>
  <inkml:trace contextRef="#ctx0" brushRef="#br0" timeOffset="99713.07">21421 6096 0,'0'0'0,"0"-63"31,-22 63-15,1 0-16,0 0 15,-42 21-15,41 0 16,1 0-16,0 0 15,0 43-15,21-43 16,0 0-16,-21 0 0,21 0 0,0 1 16,0-1-1,0 0-15,0 0 0,21-21 16,0 0-16,0 0 0,0 0 16,1 0-16,-1 0 15,-21-21-15,21 0 0,21 0 16,-21-1-16,-21 1 0,22 0 15,-22 0-15,21 0 16,-21 0-16,0-1 0,0 1 16,21 0-16,-21 42 47,0 0-47,0 1 15,-21-22-15,21 21 0,0 0 0,-21 0 16,21 0-16,0 0 0,0 1 0,0-1 15,0 0-15,0 0 16,0 0-16,21-21 31,0 0-31,0 0 16,0 0-16,-21-21 0,43 0 16,-22 0-16,0 0 0,0 21 15,0-22-15</inkml:trace>
  <inkml:trace contextRef="#ctx0" brushRef="#br0" timeOffset="100279.87">21738 6096 0,'0'21'31,"0"0"-15,-21 1-16,21-1 0,-21 0 0,21 0 16,0 0-16,0 0 15,0 1-15,0-1 0,0 0 16,21-21-1,0 0-15,0 0 16,0 0-16,1 0 0,-1 0 16,0 0-16,0-21 0,0 0 15,0 21-15,1-22 0,-1 1 16,0 0 0,-21 0-16,21 0 0,-21-22 15,0 22-15,0 42 47,0 1-31,0-1-16,0 0 0,-21 0 0,21 0 15,0 43-15,0-22 0,-21-21 16,21 22-16,0-1 0,-21 0 16,21 43-16,0-43 0,0-21 15,-22 64-15,22-43 0,0 1 16,0 20-16,0-20 15,0-1-15,0-21 0,0 21 0,0 1 16,0-22-16,0 42 16,0-41-16,-21-1 0,21 0 0,-21 0 15,0 0-15,0-21 0,0 0 16,-1 0-16,1 0 16,0 0-16,0-21 15,0 0-15,21 0 16,-21 21-16,21-21 0,-22-1 0,22-20 15,0 21 1,0 0-16,0 0 0,0-1 0,0-41 16</inkml:trace>
  <inkml:trace contextRef="#ctx0" brushRef="#br0" timeOffset="100646.81">21950 6202 0,'0'-21'15,"21"21"-15,0 0 0,-21-21 16,21 21-16,0 0 0,-21-22 16,22 1-16,20 0 15,-21 21-15,-21-21 16,0 0-1,-21 21 1,0 0-16,0 0 16,-1 21-16,1 0 15,21 0-15,-21 0 0,0 1 16,21-1-16,0 0 16,0 0-16,0 0 0,0 0 15,0 1 1,21-22-1,0 0-15,0 0 0,1 0 16,-1 0-16,0 0 0,0 0 16</inkml:trace>
  <inkml:trace contextRef="#ctx0" brushRef="#br0" timeOffset="101211.5">22437 6075 0,'-43'0'32,"22"0"-32,0 0 15,0 0-15,0 0 16,-1 0-16,1 21 0,21 0 0,-21 0 16,0-21-16,21 22 0,0-1 15,0 0 1,0 0-16,0 0 0,0 0 15,0 1-15,0-1 16,21-21 0,0 0-1,0 0-15,1 0 0,-22-21 16,21-1-16,0 22 16,-21-21-16,21 0 0,0 0 15,-21 0-15,0 0 0,0-1 16,21 1-16,-21 0 0,22-42 15,-22 41-15,0-20 0,0-21 16,0 41-16,21 1 16,-21-42-16,0 42 0,0-1 15,0 44 17,0-1-32,0 0 0,-21 21 15,21 1-15,0-1 16,-22 21-16,1-41 0,21-1 15,-21 63-15,21-62 16,0-1-16,0 0 0,0 0 16,0 0-16,0 0 0,0 1 15,0-1 1,21-21 0,0 0-1</inkml:trace>
  <inkml:trace contextRef="#ctx0" brushRef="#br0" timeOffset="101507.62">22627 5990 0,'-21'21'31,"21"1"-31,-21-22 0,0 21 16,21 0-16,0 0 0,-22-21 16,22 21-16,-21 0 0,21 1 0,0-1 15,0 0-15,-21 0 0,21 0 16,0 0-16,0 1 16,21-22 15,0 0-31,1 0 15,-1 0-15,0 0 0,0 0 16</inkml:trace>
  <inkml:trace contextRef="#ctx0" brushRef="#br0" timeOffset="101834.64">22881 5969 0,'21'0'31,"-21"21"-15,21-21-16,1 21 0,-22 1 15,0-1-15,21-21 0,-21 21 16,0 0-16,0 0 0,0 0 0,0 1 15,0-1-15,0 0 0,-21 21 16,-1-21-16,1-21 16,21 22-16,-21-1 0,0-21 0,21 21 15,-21-21-15,21 21 0,-21-21 16,-1 21 0</inkml:trace>
  <inkml:trace contextRef="#ctx0" brushRef="#br0" timeOffset="102936.32">17272 7493 0,'-21'-21'15,"0"21"-15,21-21 0,0 0 16,0-1-16,0 1 0,0 0 16,0 0-16,0 0 15,0 0-15,42-1 0,-21 1 16,21 21-16,-20 0 0,20 0 16,-21 0-16,0 0 0,43 64 15,-43-43-15,0 21 16,0 43-16,-21-43 0,0 1 15,0 20-15,0-21 16,-21 1-16,-21-22 0,21 21 16,-1-21-16,-62 43 15,63-43-15,-85 43 16,85-64-16,-64 21 16,64-21-16,0 0 0,-1 0 15,1 0-15,0-43 16,0 22-16,21 0 0,0 0 0,0 0 15,0 0-15,0-22 16,0 22-16,21-21 0,0 21 0,0-43 16,1 43-16,20 0 15,-21 0-15,0 21 0,22 0 16,-22 0-16,0 21 16,21 0-16,-21 21 0,1-21 15,-22 1-15,21-1 0,0 0 16,-21 0-16,21 43 0,-21-43 15,21 0-15,-21 0 0,0 0 16,0 0-16,0 1 16,21-22-1,1-22 1</inkml:trace>
  <inkml:trace contextRef="#ctx0" brushRef="#br0" timeOffset="103127.13">17822 7662 0,'21'0'0,"-42"0"0,42 22 62,1-22-31</inkml:trace>
  <inkml:trace contextRef="#ctx0" brushRef="#br0" timeOffset="103383.51">18309 7535 0,'0'-21'15,"0"42"17,0 1-32,0-1 15,0 0-15,0 0 0,0 0 16,-21 0-16,21 22 0,-21-22 0,0 21 16,21-21-16,0 1 15,-22-1-15,22 0 16,0 0-16,22-21 31</inkml:trace>
  <inkml:trace contextRef="#ctx0" brushRef="#br0" timeOffset="103759.66">18711 7493 0,'21'0'0,"-42"0"0,42-21 15,-42 21 17,0 0-32,0 21 0,0-21 15,0 21-15,-1 0 0,1 1 0,0-1 16,0-21-16,21 21 0,-21 0 0,21 0 16,0 0-16,21 1 15,0-22-15,0 0 16,22 0-16,-22 0 0,0 0 15,0 21-15,0-21 16,0 0-16,1 21 0,-1-21 16,-21 42-16,0-21 15,-21 1 1,-1-22-16,1 21 0,-21 0 16,21 0-16,-22-21 0,22 0 15,0 21-15,0-21 0,0 0 16,0 0-16,-1 0 0,1 0 15,21-21 1</inkml:trace>
  <inkml:trace contextRef="#ctx0" brushRef="#br0" timeOffset="103955.6">18288 7239 0,'0'0'0,"-21"0"0,0 0 16,21-21-16,-22 21 31,22 21-15</inkml:trace>
  <inkml:trace contextRef="#ctx0" brushRef="#br0" timeOffset="104667.34">19367 7493 0,'22'-63'16,"-1"63"-1,0-22-15,0 1 0,0 0 0,0 21 16,1-21-16,-1 0 0,0 0 16,0-1-16,0 22 0,-21-21 15,0 0-15,0 0 16,-21 21-1,0 0-15,0 0 0,-22 0 0,22 21 16,-21-21-16,0 21 0,20 0 16,-20 1-16,0-1 0,21 0 15,21 0-15,0 0 16,0 0-16,0 1 0,0-1 0,0 0 0,0 0 16,21 21-16,21 1 15,-21-22-15,22 0 0,-22 0 16,0 0-16,21 1 0,22 62 15,-43-63-15,-21 1 0,0-1 0,0 0 16,0 0 0,-21 0-16,0 0 0,-22-21 0,1 22 15,21-1-15,-22-21 0,1 0 0,0 21 16,21-21-16,-22 0 0,22 0 16,-21 0-16,21 0 0,-22 0 0,22 0 15,0-42-15,0 42 16,21-22-16,-21 1 0,21 0 15,0 0-15,0 0 16,21 0-16,0 21 0,-21-22 16,21 22-16,0-21 0,0 21 0,1 0 15,-1-21-15</inkml:trace>
  <inkml:trace contextRef="#ctx0" brushRef="#br0" timeOffset="105063.64">19643 7705 0,'0'0'0,"21"0"31,0-21-31,-21-1 16,21 22-16,0-21 0,0 0 15,-21 0 1,22 21-16,-22-21 0,0 0 15,0-1-15,0 1 16,-22 21 0,1 0-16,0 0 15,0 0-15,0 21 0,0 1 16,-1-1-16,1 63 16,0-62-16,0-1 0,0 42 15,21-42-15,0 1 16,0-1-16,0 0 0,0 0 0,0 21 15,0-20-15,21-22 16,0 0-16,0 0 0,0 0 16,1 0-16,-1 0 0,0 0 0,21-22 15,-21 22-15,1-21 0,-1 0 0,21 0 16,-21 21-16,0-21 0</inkml:trace>
  <inkml:trace contextRef="#ctx0" brushRef="#br0" timeOffset="105335.28">20066 7133 0,'0'-42'15,"0"84"-15,0-63 16,0 42 0,0 0-16,0 22 0,0-1 0,0 0 15,0 1-15,0 20 0,0-20 0,-21-1 16,0 0-16,-22 85 15,43-84-15,0-1 0,-42 21 16,42-41-16,-21-1 0,21 0 16,0 0-16,0 43 15,0-43-15,21-21 32,-21-21-32,21 21 15</inkml:trace>
  <inkml:trace contextRef="#ctx0" brushRef="#br0" timeOffset="105724.09">20087 7747 0,'21'0'15,"0"0"-15,1 0 16,-1-21-16,0 21 0,-21-21 15,21 21-15,0-21 0,0-1 16,1 22-16,-22-21 16,0 0-16,21 21 15,-21-21-15,-21 21 32,-1 0-32,1 0 0,0 21 15,0 0-15,0 0 0,0 1 0,21-1 16,-22-21-16,1 42 0,21-21 15,-21 0-15,21 1 0,0-1 16,0 0-16,0 0 0,0 0 16,0 0-1,21-21 1,0 0-16,1 0 0,-1 0 16,21 0-16,-21 0 0,0-21 15,1 21-15,20-21 0,-21 21 0,21-21 16</inkml:trace>
  <inkml:trace contextRef="#ctx0" brushRef="#br0" timeOffset="105980.19">20659 7599 0,'0'0'0,"-22"0"16,1 0-16,0 0 16,0 21-16,0 0 0,0-21 15,-1 21-15,1 1 0,21-1 16,-21 0-16,21 0 0,-21 0 0,21 0 15,0 1-15,0-1 0,0 0 16,0 0-16,0 0 0,0 0 16,0 1-16,42-22 0,-21 0 15,1 0-15,-1 0 0,0 0 16,0 0-16,0 0 0,22 0 16,-22 0-16,21-22 0,-21 1 15,22 21-15,-22-21 0,21 0 0,0 0 16,-20 0-16</inkml:trace>
  <inkml:trace contextRef="#ctx0" brushRef="#br0" timeOffset="106235.37">21082 7408 0,'0'0'0,"0"-21"0,0 0 0,0 0 16,21 21-16,-21-21 0,0 42 31,0 0-31,-21 0 16,21 0-16,-21 22 0,21-22 0,-21 21 15,21-21-15,0 22 0,0-22 16,-22 21-16,22-21 0,0 22 0,0-22 16,-21 0-16,21 0 0,0 0 0,0 1 15,0-1-15,0 0 0,0 0 16,0 0-16,0 0 16,21-21-1,1 0-15,-1 0 0,0 0 16,0 0-16,-21-21 0</inkml:trace>
  <inkml:trace contextRef="#ctx0" brushRef="#br0" timeOffset="106451.62">20976 7641 0,'21'0'16,"0"0"0,1 0-16,-1 0 0,0 0 15,0 0-15,0 0 0,0 0 16,1 0-16,-1-21 0,0 0 16,0 21-16</inkml:trace>
  <inkml:trace contextRef="#ctx0" brushRef="#br0" timeOffset="106847.55">21357 7747 0,'21'21'15,"0"-21"1,1 0-1,-1 0-15,0-21 0,0 21 16,0-21-16,0 0 16,1 0-16,-22-1 15,0 1-15,0 0 16,0 0 0,-22 21-1,1 0-15,0 21 0,0 0 16,0-21-16,21 21 0,-21 1 15,-1-1-15,22 0 0,0 0 16,-21 0-16,21 0 0,0 1 0,0 20 16,0-21-1,0 0-15,21 0 0,1-21 16,-1 0-16,0 22 0,0-22 16,0 0-16,22 0 0,-22 0 15,42 0-15,-20 0 16</inkml:trace>
  <inkml:trace contextRef="#ctx0" brushRef="#br0" timeOffset="107431.61">22034 7684 0,'0'-22'0,"-42"22"15,21 0 1,0 0-16,0 0 15,-1 0-15,1 0 0,0 0 0,21 22 16,-21-1-16,0-21 0,0 21 0,-1 0 16,22 0-16,0 0 0,-21-21 15,21 22-15,-21-1 0,21 0 0,0 0 16,0 0-16,0 0 0,0 1 16,21-1-1,0-21-15,1 0 0,-1 0 16,0 0-16,0 0 15,0 0-15,0-21 0,1-1 16,-1 1-16,0 21 0,0-21 0,-21 0 16,21 21-16,0-21 0,1 0 15,-22-1-15,21-20 0,-21 21 0,21 0 16,-21 0-16,21-64 16,-21 64-16,21-22 0,-21 22 15,0-21-15,0 0 0,0-22 16,0 43-16,21 0 0,-21 0 0,0-1 15,0 44 1,0-1 0,0 0-16,0 0 0,-21 64 15,21-64-15,0 21 0,-21 1 16,0-1-16,21 0 0,-21 1 0,21-22 16,-21 21-16,21-21 0,0 22 15,0-22-15,0 0 0,0 0 16,0 21-16,0-20 0,0-1 15,0 0-15,0 0 16,21-21-16,0 0 16,0 0-16,0 0 15,0-21-15,1 21 0,-1-21 16,0 21-16</inkml:trace>
  <inkml:trace contextRef="#ctx0" brushRef="#br0" timeOffset="107715.62">22606 7430 0,'0'0'0,"0"-22"15,0 1 1,-21 21-16,0 21 16,21 1-16,0-1 15,-22 0-15,22 21 0,0-21 0,0 22 16,0-22-16,0 0 0,0 21 15,-21-20-15,21 20 0,-21-21 0,21 0 16,0 22-16,0-22 16,0 0-16,-21 0 0,21 0 15,0 0-15,21-21 16,0 0 0,0 0-16,1 0 15,-1-21-15,-21 0 0</inkml:trace>
  <inkml:trace contextRef="#ctx0" brushRef="#br0" timeOffset="108012.15">22839 7408 0,'0'0'15,"21"0"-15,0 0 16,0 0-1,0 22-15,-21-1 16,22-21-16,-22 21 0,0 0 16,0 21-16,0-20 0,0-1 0,0 0 15,0 21-15,0 1 16,0-22-16,-22 0 0,1 0 0,21 0 16,-21 0-16,21 1 0,-21-1 15,0 0-15,0-21 16,21 21-16,-22-21 15,1 0 1</inkml:trace>
  <inkml:trace contextRef="#ctx0" brushRef="#br0" timeOffset="109199.33">17187 8932 0,'0'0'0,"0"-42"16,0 21-1,21 21 1,1 0-16,-1 0 15,0 0-15,21 0 16,-21 0-16,1 0 0,-1 21 0,0-21 16,-21 21-16,21 0 0,-21 1 15,0-1-15,0 0 0,0 21 0,0 1 16,-21-22-16,0 0 0,0 0 16,-1 0-16,-20 0 0,21 1 15,-43 20-15,22-42 16,21 21-16,0-21 0,0 0 0,-1 21 15,1-21-15,0 0 16,21-21 15,21 0-31,0 21 16,1-21-16,-1 21 0,0 0 16,0 0-16,0-21 0,0 21 0,22 0 15,-22 0-15,21 0 0,22 0 16,-43 0-16,21 21 0,-21 0 15,1-21-15,-1 21 0,0 0 16,0 0-16,-21 1 0,0-1 0,0 0 16,0 0-16,0 0 0,-21 0 0,0 1 15,-22-22-15,22 21 0,-21 0 16,-22 21-16,22-42 0,21 21 16,-21-21-16,-1 0 0,22 0 0,0 0 15,-21 0-15,20 0 0,1 0 16,0 0-16,0 0 0,0 0 0,21-21 15,-21 21-15,21-21 0,-22 21 0,22-21 16,-21 21-16,21-21 16,0 0-16,0-1 15,21 1 1,1 0 0,-1 21-16,0 0 0</inkml:trace>
  <inkml:trace contextRef="#ctx0" brushRef="#br0" timeOffset="109407.89">17843 9292 0,'22'0'31,"-44"-21"-15,44 21 31</inkml:trace>
  <inkml:trace contextRef="#ctx0" brushRef="#br0" timeOffset="109714.74">18415 9144 0,'0'0'0,"-21"0"0,0 0 16,-1 21-1,22 0-15,0 1 0,0-1 16,-21 0-16,21 0 0,0 0 0,0 0 15,0 22-15,-21-22 0,21 0 16,0 0-16,0 0 0,0 1 16,0-1-16,0 0 0,0 0 0,0 0 15,0 0-15,21-21 32,0 0-32,1 0 15,-1-21-15</inkml:trace>
  <inkml:trace contextRef="#ctx0" brushRef="#br0" timeOffset="110091.61">18796 9102 0,'0'0'0,"-21"0"15,0 0 1,-1 0-16,22 21 0,-42-21 15,42 21-15,-21 0 0,0-21 0,0 21 16,21 1-16,0-1 0,0 0 0,0 0 16,0 0-1,21-21-15,0 21 16,0-21-16,0 0 0,0 0 0,1 0 16,-1 22-16,0-22 15,0 0-15,0 21 0,0-21 16,-21 21-16,0 21 15,0-21 1,-21-21-16,0 0 16,0 22-16,0-22 0,0 21 0,-1-21 15,1 0-15,0 0 0,0 0 0,0 0 16,0 0-16,-1 0 0,1 0 16,21-21-16,-21-1 15</inkml:trace>
  <inkml:trace contextRef="#ctx0" brushRef="#br0" timeOffset="110287.95">18415 8869 0,'0'0'0,"-21"0"16,21-21-16,0 42 47,21-21-47,0 0 0</inkml:trace>
  <inkml:trace contextRef="#ctx0" brushRef="#br0" timeOffset="111031.65">19367 9165 0,'43'-21'31,"-22"21"-31,0 0 0,0 0 0,0-21 0,22 21 15,-22-21-15,21 0 0,-21 21 0,22-22 16,-1 22-16,-21-21 0,0 21 16,1-21-16,-1 0 0,0 21 15,-21-21-15,0 0 0,0-1 16,-21 22 0,-22-21-16,22 21 0,-21 0 0,21 0 15,-22 0-15,1 0 0,0 0 16,21 0-16,-22 21 0,-20 1 15,20-1-15,22 0 0,-42 21 16,42-42-16,21 21 0,0 1 16,0-1-16,0 0 0,0 42 15,21-63-15,0 22 0,42-1 16,-41-21-16,62 21 16,-41-21-16,-22 0 15,21 0-15,-21 0 0,22 0 0,-22 0 16,0 0-1,-42 0 1,0 0-16,-1 0 0,1 0 0,-21 21 16,21-21-16,-22 21 0,1-21 15,-64 43-15,85-22 16,0 0-16,0 0 0,0 0 0,-1-21 16,22 21-16,-21 1 15,21-1-15,0 0 0,0 0 0,0 0 16,21 0-16,1-21 0,20 0 15,-21 0-15,21 0 16,-20 0-16,20 0 0,64-21 16,-64 0-16,0 21 0</inkml:trace>
  <inkml:trace contextRef="#ctx0" brushRef="#br0" timeOffset="111507.15">19981 9271 0,'-21'0'32,"21"21"-32,0 0 0,0 1 15,0-1-15,0 0 0,-21-21 16,21 21-16,0 0 0,0 0 0,-21 1 16,21-1-16,0 0 15,0 0 1,0-42 15,0 0-15,0 0-16,0-1 15,0 1-15,0 0 16,0 0-16,21 0 0,0 0 0,-21-1 16,21 1-16,0 0 0,1 0 0,-1 0 15,0 21-15,21-21 16,-21 21-16,1 0 0,20 0 0,-21 0 15,43 0-15,-43 0 0,0 21 16,0 0-16,-21 0 0,0 0 16,21 43-16,-21-43 15,0 0-15,-21 21 0,0-20 16,21-1-16,-21 0 16,0 0-16,21 0 0,-22 0 15,1-21-15,42 0 31,1-21-31,-1 21 16</inkml:trace>
  <inkml:trace contextRef="#ctx0" brushRef="#br0" timeOffset="112007.88">20722 9271 0,'0'0'0,"0"-42"16,0 21-16,0-1 16,-21 22-16,0 0 15,0 0-15,-1 0 16,1 0-16,0 0 0,0 0 16,0 22-16,0-22 0,-1 21 0,-20 0 15,21 0-15,0 21 0,0-20 0,-1-1 16,22 0-16,-21 21 0,21-21 15,0 1-15,0-1 0,0 0 0,0 0 16,0 0-16,21-21 16,1 0-16,-1 0 15,0 0-15,21 0 0,-21 0 0,1 0 16,-1-21-16,0 21 0,21-21 0,-21 0 16,1 21-16,-1-21 0,21-22 15,-21 22-15,0 0 16,1-43-16,-22 43 15,21 0-15,-21 0 16,-21 21 0,21 21-1,-22 0-15,22 0 0,0 1 16,-21-1-16,21 0 0,-21 0 16,21 0-16,0 0 0,0 1 15,21-1 1,0-21-16,1 0 15,-1 0-15,0 0 0,-21-21 16,21 21-16</inkml:trace>
  <inkml:trace contextRef="#ctx0" brushRef="#br0" timeOffset="112528.15">21061 8911 0,'0'0'0,"0"-21"0,0 0 15,-21 42 1,21 0-16,0 0 16,-22 22-16,22-22 0,0 21 15,0-21-15,0 22 0,0-22 16,0 21-16,0 1 0,0-1 16,0 0-16,-21-21 0,21 1 15,0-1-15,0 0 0,-21 21 16,21-21-16,0-42 47,0 0-32,0 0-15,0 0 16,0 0-16,21-1 0,0 1 16,1 0-16,-1 0 0,0 0 15,0 0 1,0 21-16,0 0 0,1 0 0,-1 0 15,0 0-15,0 0 0,0 0 0,0 21 16,1 0-16,-1 0 0,-21 0 16,21 22-1,-21-22-15,0 0 0,-21 21 0,0-42 16,-43 43 0,43-22-16,0 0 0,0-21 15,-22 0-15,22 21 0,-42-21 16,41 0-16,1 0 15,0 0-15,21-21 16,0 0-16,0 0 16,0-1-16</inkml:trace>
  <inkml:trace contextRef="#ctx0" brushRef="#br0" timeOffset="112835.08">21484 8848 0,'0'21'0,"0"-42"0,0 84 0,0-42 0,0 22 16,0-1-16,0 0 0,0 1 0,0-22 15,0 21-15,0 1 0,0-22 16,-21 21-16,21-21 0,0 0 0,-21 1 15,21-1-15,0 0 0,0 21 16,0-21-16,21-21 47,0 0-31,0-21-16,0 0 0</inkml:trace>
  <inkml:trace contextRef="#ctx0" brushRef="#br0" timeOffset="113224.74">21653 9229 0,'0'21'16,"22"-21"15,-1 0-31,0 0 15,0 0-15,0 0 0,0-21 16,1 21-16,-1 0 16,-21-21-16,21-1 15,-21 1-15,-21 21 32,0 0-17,-1 0-15,1 0 0,0 21 0,0-21 16,0 22-16,21-1 0,-21 0 15,21 0-15,-22 0 0,22 0 0,0 1 16,0-1-16,0 0 16,0 0-16,0 0 15,22-21 1,-1 0-16,0 0 0,0 0 0,0 0 16,0 0-16,22 0 15,-22 0-15,0 0 0,21 0 0</inkml:trace>
  <inkml:trace contextRef="#ctx0" brushRef="#br0" timeOffset="113763.47">22183 9165 0,'-22'0'16,"1"0"-1,0 0-15,0 0 0,0 0 16,0 21-16,-1 1 15,1-1-15,0-21 0,21 21 0,-21 0 16,21 0-16,-21 0 0,21 1 16,0-1-16,0 0 0,0 0 15,0 0 1,21-21 0,0 0-16,0 0 0,0 0 15,1 0-15,-1-21 0,0 21 16,-21-21-16,21 21 0,-21-21 15,0 0-15,21-1 0,0 22 16,-21-21-16,22-21 0,-22 21 0,0 0 16,0-1-16,21-20 0,-21 21 15,21-21-15,-21-1 0,0 22 0,0-21 16,0-1-16,0 22 0,0-21 16,0 21-16,0 0 0,0-1 0,0 1 15,0 42 16,0 1-31,0-1 0,0 21 0,0-21 16,0 22-16,0-22 0,0 21 16,-21 22-16,21-22 15,0-21-15,0 21 0,-21 22 16,21-43-16,0 0 0,0 0 16,0 1-16,0-1 0,0 0 15,0 0-15,21-21 16,0 0-16,0 0 15,0 0-15,0 0 16</inkml:trace>
  <inkml:trace contextRef="#ctx0" brushRef="#br0" timeOffset="114063.6">22648 8932 0,'-42'22'16,"21"-1"-1,21 0-15,-21 0 0,-1 0 0,22 0 16,-21 1-16,21-1 0,0 0 16,-21 21-16,21-21 0,-21 1 0,21-1 15,0 0-15,0 0 0,0 21 16,0-20-16,0-1 15,0 0-15,0 0 16,21-21 15,0 0-31,0 0 16,1 0-16,-1-21 0</inkml:trace>
  <inkml:trace contextRef="#ctx0" brushRef="#br0" timeOffset="114387.42">22881 8911 0,'21'0'15,"0"21"1,-21 1-16,0-1 15,22 0-15,-22 0 16,21 0-16,-21 22 0,0-22 0,0 21 16,0-21-16,0 22 15,-21-22-15,-1 0 0,22 0 0,-42 21 16,42-20-16,-42 20 16,21-21-16,21 0 15,-22-21 16</inkml:trace>
  <inkml:trace contextRef="#ctx0" brushRef="#br0" timeOffset="173641.07">1503 11155 0</inkml:trace>
  <inkml:trace contextRef="#ctx0" brushRef="#br1" timeOffset="73620.93">698 6308 0,'22'0'0,"-1"-21"15,-21-1 32</inkml:trace>
  <inkml:trace contextRef="#ctx0" brushRef="#br1" timeOffset="74405.4">593 6265 0,'0'-42'94,"127"84"-94,-254-42 0,127-21 47,0 42-47,0 1 15,0-1-15,0 0 16,0 0-16,0 21 0,0-20 16,0-1-16,0 0 0,0 0 15,0 21-15,0-20 0,0-1 16,0 0-16,0 0 0,0 0 15,0 0-15,21 1 16,-21-1-16,0 0 16,21-21-1,0 0 17,0 0-32,0-21 15,1 0-15,-1 21 0,0-22 16,0 1-16,0 0 0,0 0 15,1 0-15,-1-22 0,21 22 0,-21-21 16,64-22-16,-22 22 16,-20 0-16,63-22 0,-43 43 15,43-42 1,-43 41-16,-20 1 0,20-21 16,-20 21-16,-1 21 0,64-64 15,-85 43-15,21 21 16,-21-21-16,1 21 0,-22-21 15,21 21-15,0 0 16,0 0-16,-21-21 16,0 42 93,-21-21-109,0 0 16,0 0-16,21 21 0</inkml:trace>
  <inkml:trace contextRef="#ctx0" brushRef="#br1" timeOffset="88832.28">63 8149 0,'-21'0'15,"0"0"48,21-21-63,0 0 140,-21 21-124,21-21 0,0 0-1,0 42 48,0 0-48,21 0-15,0 21 16,0-20-16,1-1 0,-1 21 16,0-21-16,-21 22 0,21-22 0,0 21 15,-21-21-15,0 0 0,0 22 16,21-22-16,-21 0 0,0 0 0,22 0 15,-22 1-15,0-1 16,0 0 0,21-21 62,-21-21-78,21 21 15,-21-21 1,21 21-16,0 0 0,0-22 0,1 22 16,-1-21-16,0 0 0,0 21 15,0-21-15,22 0 0,-22 0 0,21-1 16,0 1-16,1-21 16,41-43-16,-20 43 0,-22 0 15,22-22-15,-1 1 0,1-1 16,105-42-16,-84 64 15,-1-22-15,-20 22 0,21 0 0,-22-1 16,1 22-16,-1-21 0,-21 21 16,43-43-16,-43 43 0,-20 0 15,-1 0-15,0 0 0,0-1 16,0 22-16,-21-21 0,0 0 16,21 21-16,-21 21 78,0 0-78,0 1 15,0-1-15,0 0 16,-21 0 0,0 0-16</inkml:trace>
  <inkml:trace contextRef="#ctx0" brushRef="#br1" timeOffset="171124.75">127 10097 0,'0'-22'16,"0"1"15,0 0-15,0 0 15,0 42 31,0 0-62,0 0 16,0 1-16,21-1 0,0 0 0,-21 0 16,0 0-16,21 0 0,1 22 15,-22-22-15,21 0 0,-21 21 0,0-20 16,21 20-16,-21-21 0,21 43 15,0-43-15,-21 0 16,0 0-16,21 0 16,1-21-16,-22 21 0,21-21 15,0 0 1,0 0 0,0 0-16,0 0 0,1-21 15,-1 21-15,0-21 0,21 0 16,-21-21-16,22 20 0,-1 1 15,0-21-15,1 0 0,20-1 0,1 22 16,-1-21-16,128-85 16,-107 63-16,1 22 15,-21 0-15,20-1 0,-20 1 0,63-43 16,-64 64-16,1-21 16,-22 21-16,0-1 0,-20 1 0,20-21 15,-21 42-15,0 0 16,-21-21-16,21 21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5T03:19:00.31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233 11515 0,'0'21'63,"0"0"-47,0 0-16,0 0 0,0 1 15,0-1-15,0 0 0,0 0 16,0 0-16,-21 22 0,21-22 0,0 0 15,0 0-15,-22 0 0,22 22 16,0-22 0,0 0-16,0 0 15,22-21-15,-1 0 16,0 0-16,21 0 0,1 0 16,-22 0-16,42-21 0,-20 21 15,20-21-15,1-22 0,20 22 16,-20 0-16,-1-21 0,85-22 15,-84 43-15,21-21 0,63-22 16,-85 22-16,22 21 0,-22-22 16,1 22-16,-22 0 0,43 0 15,-43 21-15,-21 0 0,1-21 16,-1 21-16,0 0 16,-21-21 30,0-1-30,0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5T02:50:20.97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910 1143 0,'0'-21'78,"0"0"-78,0 0 15,21-1-15,-21 1 16,21 0-16,1 0 0,-22 0 16,0 0-16,21-22 15,-21 22 1,-21 21 15,-1 0-31,1 21 16,-21 0-16,21 1 0,0-1 0,-1 0 15,-20 0-15,21 0 0,-21 0 16,-22 43-16,22-43 0,21 0 16,-22 0-16,1 22 0,21-22 15,0 0-15,-22 0 16,43 0-16,0 1 0,0-1 15,0 0-15,21-21 16,1 0-16,20 0 0,0 21 0,-21-21 16,22 0-16,-1 0 0,0 21 15,1-21-15,-1 0 0,22 21 16,-43 1-16,21-22 0,-21 21 16,0-21-16,1 21 0,-1 0 15,-21 0-15,0 0 16,0 1-16,0 20 0,0-21 0,0 43 15,-21-43-15,-43 21 16,43-21-16,-21 22 0,-1-43 16,1 21-16,0 0 15,-22-21-15,-42 0 0,64 0 16,-64 0-16,43 0 16,20-21-16,1 0 15,0-1-15,20-20 0,-41 0 16,21 21-16,20-22 0,-20 1 15,42 21-15,0 0 16,0-1-16,0 1 16,21 21-16,-21-21 0,64 21 15,-43 0-15,21-21 0,-21 21 16,22 0-16,-1 0 0</inkml:trace>
  <inkml:trace contextRef="#ctx0" brushRef="#br0" timeOffset="461.39">1037 1566 0,'21'0'15,"0"0"16,1 0-31,-22-21 0,21 21 16,0-21-16,0 0 0,0 0 16,0 0-16,1-1 0,-1 22 15,-21-21-15,0 0 0,0 0 16,-21 21 0,-1 0-1,1 0-15,0 0 0,0 0 0,0 21 16,0 0-16,-1 0 0,1 1 15,0-1-15,0 21 0,0 0 16,0-20-16,21 20 0,0 0 0,-22 1 16,22-22-16,0 21 15,0-21-15,0 43 0,0-43 16,22 0-16,-1-21 16,0 0-16,0 0 15,21 0-15,22 0 0,-22-21 16,1 0-16,-1 0 0,0-1 15,1 1-15,-1-21 0,43-22 16,-43 22-16,0 0 0</inkml:trace>
  <inkml:trace contextRef="#ctx0" brushRef="#br0" timeOffset="962.39">1714 1334 0,'0'0'0,"-21"0"16,0 0-16,0 21 15,21 0-15,-21-21 0,21 21 16,0 0-16,-21 0 0,21 1 0,0-1 16,-22 0-16,22 0 0,0 21 15,0-20-15,0-1 0,0 21 16,0-21-16,0 0 0,0 1 0,0 20 16,-21-42-16,21 21 0,0 0 15,0 0-15,-21-42 31,21 0-15,0 0-16,0 0 16,0 0-16,0-1 0,0-20 15,0 21-15,0 0 0,0-22 0,0 22 16,21-21-16,0 21 0,1 0 16,-1-1-16,0 1 0,21 0 0,-21 0 15,22 0-15,-22 21 0,42 0 16,-41 0-16,20 0 15,-21 0-15,21 21 0,-20 0 0,-1 0 16,0 0-16,0 1 0,-21 20 16,0-21-16,21 21 0,-21-20 15,0 20-15,0 0 0,0-21 16,0 22-16,-21-1 0,0-21 16,21 0-16,0 1 0,-21-1 15,21 0-15,-21-21 0,21 21 16,0-42-1,0 0 1,0 0-16,0-1 0,0 1 16</inkml:trace>
  <inkml:trace contextRef="#ctx0" brushRef="#br0" timeOffset="1645.67">2879 1397 0,'0'-42'0,"-22"21"16,1 21-16,0-22 0,0 22 15,0 0-15,0 0 0,-1 0 16,1 0-16,0 0 15,0 0-15,-64 22 16,64-1-16,-21 0 0,21 0 16,-1 0-16,1 0 0,0 22 0,0-22 15,0 21-15,0 1 0,-1-22 16,1 21-16,21 0 0,0-20 16,0 20-16,0-21 0,0 0 0,0 0 15,0 1-15,0-1 0,21-21 16,1 0-16,20 0 0,0 0 15,-21 0-15,22 0 16,-22-21-16,21 21 0,1-22 16,-22-20-16,21 21 0,0 0 0,-20-22 15,20 22-15,-21-21 0,21 0 16,-20-1-16,-1 22 0,21-21 16,-21-1-16,0-20 0,1 21 15,-22-1-15,21 1 0,-21 0 16,0 20-16,0-20 0,0 0 0,0 21 15,0-1-15,0 1 16,0 0-16,-21 0 0,-1 21 16,1 0-16,21 21 15,0 0-15,-21 22 0,21-1 16,0 0-16,0 1 0,-21-1 16,21 0-16,0 1 0,0-1 15,0 0-15,0 1 0,0 62 16,0-62-16,0-1 15,0-21-15,0 0 0,0 22 16,21-1-16,0-21 16,0-21-16,1 21 15,-1-21-15,0 0 0,0 0 0,0 0 16,0 0-16,1-21 16,-1 0-16,0 0 0,0 21 0</inkml:trace>
  <inkml:trace contextRef="#ctx0" brushRef="#br0" timeOffset="1960.43">3662 974 0,'0'0'16,"-21"0"-16,-1 21 0,22 21 15,-21-21-15,21 22 0,0-1 0,-21 0 16,21 1-16,-21-1 0,21 0 16,0 1-16,0-22 0,0 21 0,-21 1 15,21-1-15,-21-21 16,21 21-16,0-20 0,0 20 0,0-21 16,-22 0-16,22 0 0,0 1 15,0-1-15,0 0 16,22-21-1,-22-21-15,21 0 16,0-1-16,0-20 0,0 21 16</inkml:trace>
  <inkml:trace contextRef="#ctx0" brushRef="#br0" timeOffset="2384.44">4127 953 0,'0'21'16,"-21"0"0,0 0-16,0 21 0,0-20 0,0-1 15,-43 42-15,22-20 16,21-22-16,-22 21 0,22-21 0,-21 0 16,-22 22-16,43-22 15,0 0-15,0-21 0,21 21 16,-21-21-16,42 0 62,0 0-62,0 21 16,0 1-16,0-1 16,1 0-16,-1 0 0,-21 0 15,21 0-15,0 1 0,-21-1 16,0 0-16,21 0 0,0 0 0,1 0 15,-22 1-15,21-1 0,0 0 16,0-21-16,0 0 16,0 21-16,1-21 15,-1 0-15,0 0 0,0-21 16,21 0-16,-20 0 16,-1-1-16</inkml:trace>
  <inkml:trace contextRef="#ctx0" brushRef="#br0" timeOffset="2809.54">4276 1461 0,'0'0'0,"-22"0"0,1 42 32,21-21-32,21-21 15,1 0 1,-1 0-16,0 0 0,0-21 15,0 0-15,0 21 0,1-21 16,20 21-16,-21-22 0,0 1 0,0 21 16,1-21-16,-22 0 0,0 0 15,21 21-15,-21-21 0,0-1 0,0 1 16,-21 21 0,-22 0-16,22 0 15,0 21-15,0 1 16,0-1-16,-1 0 0,1 0 15,0 0-15,0 43 16,0-43-16,21 21 0,-21 1 16,-1-1-16,22 0 15,0-21-15,0 1 0,0-1 0,0 0 16,43-21-16,-22 21 0,42-21 16,-41 0-16,20 0 0,0 0 15,1 0-15,-1 0 0,0 0 16,1-21-16,-1 0 0,0 0 0,43-22 15</inkml:trace>
  <inkml:trace contextRef="#ctx0" brushRef="#br0" timeOffset="3560.39">5059 1312 0,'-43'43'31,"22"-22"-31,21 0 0,-21-21 0,21 42 15,-21-20-15,21-1 0,0 0 16,0 0-16,0 0 0,0 22 16,0-22-16,0 0 0,0 0 15,0 0-15,0 0 0,63 1 16,-41-22-16,41 0 16,-42 0-16,22 0 0,-1 0 15,0-22-15,-21 1 16,1 0-16,-1 0 0,0 0 0,0 0 15,-21-1-15,0 1 0,21 0 16,-21 0-16,0 0 0,21 0 0,-21-1 16,0-20-16,0 21 0,0 0 15,0 42 32,-21-21-47,0 21 0,21 0 0,-21 22 16,21-22-16,0 21 0,-21-21 15,21 22-15,0 20 0,0-21 16,0 1-16,0 20 0,0-20 16,0 20-16,0-21 0,0 85 15,0-84-15,0 20 0,21 64 16,-21-63-16,0-1 0,0 1 16,0 20-16,21-41 0,0 147 15,-21-147-15,0 20 0,0-21 16,0 1-16,0-1 0,0 43 15,0-43-15,0-21 0,0 22 16,-21-22-16,21 0 16,-21-21-16,0 0 0,0 0 15,-1 0-15,1 0 0,0 0 0,0 0 16,0-21-16,0 0 0,-1-1 0,1 1 16,0-21-16,0 0 0,0-1 15,21 1-15,0 0 0,0-1 0,0-20 16,0-1-16,0 1 0,0-1 15,0-20-15,21 20 0,0 1 0,-21-22 16,21 21-16,0 1 0,1-22 16,-1 22-16,0-1 0,0-63 15,0 64-15,0-1 0,1 22 16,-1 0-16,0-1 0,0-20 16,0 42-16,0-22 0,1 22 15,-1 0-15,0 0 16,-21 0-16,21 21 0,43-22 15</inkml:trace>
  <inkml:trace contextRef="#ctx0" brushRef="#br0" timeOffset="4011.85">5969 1312 0,'0'0'16,"42"-21"-1,-42 0-15,0 0 16,-21 21 15,0 0-31,0 0 0,0 0 0,-1 0 16,1 0-16,0 0 0,-21 42 16,21-42-16,-22 43 15,22-22-15,0 0 0,21 0 16,0 0-16,0 0 15,0 1-15,0-1 0,42 0 16,-21-21-16,85 21 16,-85-21-1,22 21-15,-22-21 0,0 21 0,0-21 16,0 22-16,1-1 0,-22 0 16,0 0-1,0 0-15,-22-21 0,1 21 16,-21-21-16,0 22 0,-1-22 0,1 21 15,0-21-15,-64 21 16,63 0-16,22-21 0,-21 0 16,0 21-16,20-21 0,1 0 0,0 0 15,0 0 1,21-21 0,21 0-16</inkml:trace>
  <inkml:trace contextRef="#ctx0" brushRef="#br0" timeOffset="4572.35">6710 1016 0,'-85'0'16,"43"21"-1,21 0-15,-1 22 0,1-22 0,0 21 16,0-21-16,-21 64 16,20-43-16,1 1 0,21 20 15,-21-20-15,21-1 0,-21 0 0,21 1 16,0-1-16,0 0 0,0 22 16,0-22-16,0-21 0,21 0 15,0 1-15,0-1 0,1-21 16,-1 0-16,0 0 0,21 0 0,-21 0 15,1 0-15,20 0 0,-21-21 16,0-1-16</inkml:trace>
  <inkml:trace contextRef="#ctx0" brushRef="#br0" timeOffset="4896.7">7175 1037 0,'0'0'15,"22"21"-15,-22 1 0,21-1 0,0 0 16,-21 21-16,21-21 0,0 64 16,-21-64-16,0 22 0,0-1 15,0 0-15,0 1 0,0-1 0,0 0 16,0-21-16,0 22 0,0-1 15,0-21-15,-21 22 0,0-22 16,-21 42-16,20-63 0,1 21 16,-21 22-16,21-43 15,21-21 17,0-1-32,21 1 0,0 0 15</inkml:trace>
  <inkml:trace contextRef="#ctx0" brushRef="#br0" timeOffset="5475.37">7874 1439 0,'0'0'0,"-21"0"0,42 0 32,0 0-32,0 0 0,22 0 15,-1 0-15,0 0 0,1 0 0,20 0 16,1 0-16,-22 0 0,21 0 16,86 0-16,-86 0 0,1 0 15,63 0-15,-85 0 16,0 0-16,1 0 0,-1 0 15,0-21-15,-21 21 0,-21-21 16,-21 21 0,-21-21-16,21 21 15,-22 0-15,22 0 0,-21-21 16,0 21-16,20 0 0,-20 0 0,21-21 16,-21 21-16,20 0 0,1 0 15,0 0-15,42 0 31,0 0-15,1 0-16,-1 0 0,0 0 0,0 0 16,21 0-16,-20 0 15,-1 0-15,0 0 0,0 0 0,0 0 16,-21 42-16,0-21 16,0 0-16,0 0 15,-21 1-15,-21 20 16,-1-21-16,-20 21 0,42 1 15,-22-22-15,-41 42 16,63-41-16,-1-1 16,1 0-16</inkml:trace>
  <inkml:trace contextRef="#ctx0" brushRef="#br0" timeOffset="6176.43">9525 1249 0,'21'0'31,"0"-21"-31,0 0 15,1 21-15,-1-22 0,21 1 16,-21 0-16,0 0 0,22 0 16,-22 0-16,0-1 0,43-83 15,-43 62 1,-21 22-16,0 0 0,0 0 16,0 0-16,0-22 0,-21 43 15,-1 0 1,1 0-16,0 21 0,0 1 15,21-1-15,-21 21 0,0-21 16,21 22-16,-22 126 16,22-127-16,0 22 0,0 20 15,0-20-15,0-22 0,0 1 16,0-1-16,0 21 0,0 22 16,22-64-16,-22 22 0,0 20 15,0-42-15,0 43 16,-22-43-1,1-21-15,0 0 0,0 0 16,0 0-16,-22 0 0,22 0 0,0 0 16,0-21-16,0 0 0,0-1 15,-1-20-15,22 21 0,-21 21 16,21-21-16,0 0 0,0-1 16,0-20-16,21 21 0,1-21 15,-1 20-15,0 1 0,0 0 16,0 0-16,22 0 0</inkml:trace>
  <inkml:trace contextRef="#ctx0" brushRef="#br0" timeOffset="6424.29">10139 1037 0,'0'0'0,"21"0"31,-21 21-31,-21 1 16,21 20-16,-21-21 0,21 21 15,0-20-15,-22 20 0,22 0 0,-21 1 16,21-1-16,0-21 0,0 21 0,-21 1 16,21-1-16,-21 0 15,21-20-15,0 20 0,0-21 0,0 21 16,0-20-16,0-1 0,0 0 16,0 0-16,21-21 15,0 0-15,0-21 16</inkml:trace>
  <inkml:trace contextRef="#ctx0" brushRef="#br0" timeOffset="6600.76">9779 1418 0,'21'0'16,"0"0"-16,22 0 15,-1 0-15,0 0 0,22 0 0,-22 0 16,22 0-16,-1 0 0,1 0 0,-1-21 16,1 21-16,-22 0 0,21 0 15</inkml:trace>
  <inkml:trace contextRef="#ctx0" brushRef="#br0" timeOffset="6855.85">11112 1291 0,'0'-21'0,"-21"21"32,0 0-32,0 21 15,0 0 1,0 1-16,21-1 16,0 21-16,0-21 0,-22 0 0,22 22 15,0-1-15,-21-21 16,21 0-16,0 1 0,0-1 0,0 21 15,0-21-15,0 0 16,21-21 15,1-21-31</inkml:trace>
  <inkml:trace contextRef="#ctx0" brushRef="#br0" timeOffset="7258.38">11599 1228 0,'-106'0'31,"85"0"-31,-21 21 16,21 0-16,0-21 0,-22 21 15,22 0-15,0 1 0,21-1 16,0 0-1,0 0-15,21-21 16,0 0-16,0 0 0,1 0 16,-1 21-16,21-21 0,-21 0 0,22 0 15,20 21-15,-42-21 0,0 22 16,22-22-16,-22 21 0,0-21 16,-21 21-16,21 0 0,-21 0 15,0 0-15,0 1 16,-21-22-16,0 21 0,0-21 0,0 0 15,-1 21-15,1-21 0,0 0 16,0 0-16,0 21 0,0-21 16,-1 0-16,-20 0 15,21 0-15,0 0 16,21-21-16,-21 21 0,-1-21 0,22 0 16</inkml:trace>
  <inkml:trace contextRef="#ctx0" brushRef="#br0" timeOffset="7466.04">11049 1101 0,'0'0'0,"-21"0"0,21-21 15,0 42 16,0 0-15,-21-21 0</inkml:trace>
  <inkml:trace contextRef="#ctx0" brushRef="#br0" timeOffset="8256.4">12700 1164 0,'0'-21'0,"0"42"0,0-63 15,0 21-15,0-22 0,0 22 16,0 0-16,0 0 0,0-21 15,0 20-15,0 1 0,0 0 16,-21 42 15,21 0-31,-21 1 0,21 20 16,-22 0-16,22 1 0,0-1 16,0 0-16,-21 43 0,21-43 15,0 1-15,0-1 16,0 0-16,0 1 0,0 41 0,0-63 15,0 1-15,21-1 16,-21 0-16,22 0 0,20 0 16,0-21-16,-21 0 0,1 0 0,-1 0 15,21 0-15,-21-21 0,43-21 16,-22 21-16,-21-1 0,43-20 16,-43 0-16,21-1 15,-21 1-15,-21 0 0,22-43 16,-1 43-16,-21-1 15,0 1-15,0 0 0,0 21 0,0-22 16,0-20-16,0 20 16,0 1-16,-21 42 31,-1 21-31,1 22 0,21-22 16,0 21-16,-21 22 0,21-22 15,-21 0-15,21 22 0,0-22 16,0 0-16,-21 1 0,21 41 15,0-41-15,0-22 0,0 21 16,0-21-16,0 22 0,0-1 16,0-21-16,21 0 15,0-21-15,0 0 0,0 0 0,1 0 16,-1 0-16,0 0 0,0-21 16</inkml:trace>
  <inkml:trace contextRef="#ctx0" brushRef="#br0" timeOffset="8716.36">13504 1418 0,'0'0'0,"21"-21"0,1 21 16,-22-21-16,21 0 15,0 21-15,-21-21 16,0-1 0,21 1-1,-42 21 16,0 0-31,0 21 0,-1-21 16,1 22-16,0-1 0,0 0 16,0 0-16,0-21 0,21 21 0,0 0 15,-22 1-15,22-1 0,0 0 16,0 0-16,22 0 16,-1 0-16,0-21 0,0 22 0,0-22 15,0 0-15,22 21 0,-22 0 16,0-21-16,0 21 0,0-21 0,1 21 15,-1 0 1,-21 1-16,0-1 16,-21-21-16,-1 0 15,1 0-15,0 0 0,0 0 0,0 0 16,-43 0-16,43 0 0,0 0 16,0 0-16,0 0 15,-1 0-15,22-21 16,0-1-1,0 1 1,22 0-16,-1 21 0,0-21 16,0 21-16,0-21 0</inkml:trace>
  <inkml:trace contextRef="#ctx0" brushRef="#br0" timeOffset="9076.39">13885 1524 0,'0'0'0,"21"0"0,1 0 0,-22-21 16,21 21-16,0 0 0,0-21 16,0 21-16,0-21 15,1 21-15,20-22 0,-21 1 16,0 21-16,-21-21 0,0 0 16,21 21-16,-21-42 0,0 20 15,0 1 1,-21 21-16,0 0 0,0 0 15,0 0-15,-22 21 16,1 1-16,21-1 0,0 0 0,0 0 16,-22 0-16,1 64 15,21-64-15,21 0 16,-21 0-16,21 1 0,0-1 0,0 21 16,0-21-16,0 0 0,21 1 15,0-22-15,0 21 0,64-21 16,-43 0-16,0 0 15,-20 0-15,20 0 0,85 0 16</inkml:trace>
  <inkml:trace contextRef="#ctx0" brushRef="#br0" timeOffset="9645.25">14774 1355 0,'0'-21'16,"0"42"-16,0-85 0,0 43 0,0 0 15,0 0-15,-21 21 0,21-21 16,-21 21-16,0 0 0,0 0 16,-1 0-16,1 0 0,0 0 15,0 0-15,0 21 0,-22 0 16,22 0-16,0 0 0,0 22 0,0-22 16,0 0-16,-1 21 0,22 22 15,-21-43-15,21 21 0,0 1 16,0-1-16,21 21 15,1-63-15,-1 22 16,0-22-16,0 0 0,0 0 0,22 0 16,-22 0-16,21 0 15,-21 0-15,0-22 0,1 1 16,41-42-16,-42 20 16,0 22-16,1 0 0,-1-21 15,0-1-15,21-41 0,-21 41 16,1 1-16,-22 0 0,0-22 15,0 22-15,21 0 0,-21-43 16,0 43-16,0-1 0,0 22 16,0 0-16,0 0 0,0 0 15,-21 21 1,21 21-16,-22 0 0,22 21 0,-21 1 16,21-1-16,0 0 15,-21 22-15,21-22 0,0 22 0,0 41 16,0-62-16,0-1 0,0 0 15,0-20-15,0 20 0,0-21 16,0 21-16,0-20 0,21-1 0,0 0 16,-21 0-16,22 0 0,-22 0 15,21-21-15,0 0 0,0 0 16,0 0-16,0 0 16,22-21-16,-22 21 0,21-21 0</inkml:trace>
  <inkml:trace contextRef="#ctx0" brushRef="#br0" timeOffset="9975.27">16277 804 0,'0'0'0,"0"-21"0,0 42 31,0 1-15,-21-1-16,0 0 0,21 21 16,-21 1-16,21-1 0,0 0 15,-22 22-15,22-22 0,-21 0 0,21 1 16,0 20-16,0-20 0,-21-22 16,21 21-16,-21 22 0,21-22 15,0-21-15,-21 0 0,21 0 16,0 1-16,0 20 0,0-21 15,0 0 1,0-42 0,21 21-16,0-21 0,0 0 0</inkml:trace>
  <inkml:trace contextRef="#ctx0" brushRef="#br0" timeOffset="10428.04">16827 1101 0,'0'0'16,"0"21"-1,-21 0-15,0 0 0,0 0 0,21 1 16,-21-1-16,0 21 0,-1-21 16,1 22-16,0-22 0,0 0 0,0 21 15,21-21-15,0 1 0,0 20 16,0-21-16,0 21 15,0-20-15,0-1 16,21-21-16,0 0 0,0 0 16,0 0-16,1 0 0,-1 0 15,0 0-15,0 0 0,21-21 0,-20 21 16,-1-22-16,42-41 16,-42 42-16,1 0 0,20-43 15,-42 43-15,0 0 0,0-22 16,0 22-16,0-21 0,0 0 15,0 20-15,0 1 0,-21 0 16,0 21-16,-1 0 0,1 0 16,0 0-16,0 0 15,0 0-15,0 0 0,-1 21 16,1 0-16,21 1 0,-21-22 0,21 21 16,-21 0-16,21 0 15</inkml:trace>
  <inkml:trace contextRef="#ctx0" brushRef="#br0" timeOffset="10779.3">16023 974 0,'148'0'16,"-105"0"-1,-1 0-15,21 0 0,1 0 16,-1 0-16,1-21 0,-1 21 0,-20 0 16,20-22-16,-20 22 0,-1 0 15,0 0-15,22-21 0,-43 21 16,0 0-16,0 0 15</inkml:trace>
  <inkml:trace contextRef="#ctx0" brushRef="#br0" timeOffset="11680.63">18394 1207 0,'0'0'0,"21"-22"0,-21-62 31,0 63-31,0-1 16,0 44-1,0 20-15,-21-21 16,21 21-16,-21 22 16,21-22-16,0 22 0,-22 20 0,1-20 15,0 21-15,0-1 0,0-20 16,0 20-16,-1-20 0,1 21 0,0-22 15,0-21-15,21 22 0,-21-22 16,21 22-16,-21-22 0,21 0 0,0 1 16,0-22-16,0 21 0,0-21 15,-22 22-15,44-64 32,-22-1-17,21 1-15,0-21 0,-21 21 0,0-22 16,21 22-16,-21-21 15,21 21-15</inkml:trace>
  <inkml:trace contextRef="#ctx0" brushRef="#br0" timeOffset="11991.86">18203 1545 0,'0'0'16,"0"-42"-16,0-22 0,0 22 0,-21 0 16,21-1-16,0-20 15,0 21-15,0-1 0,21 22 0,43-42 16,-43 41-16,64-41 15,-43 63-15,21-21 0,22 21 16,-43 0-16,64 0 16,-85 21-16,22 21 15,-1 22-15,-21-22 0,-21 64 16,0-85 0,-21 21-16,0-20 0,-21-1 0,-64 42 31,85-42-31,-22 1 0,1-1 0,21-21 15,0 0-15,21 21 16,0-42 15,21 21-31,-21-21 0,21 21 16</inkml:trace>
  <inkml:trace contextRef="#ctx0" brushRef="#br0" timeOffset="12329.33">18902 1270 0,'0'0'0,"21"0"16,64-42-1,-85 21-15,21 21 16,21-22-16,-42 1 0,0 0 16,21 21-16,-21-21 0,0 0 15,-21 21 16,0 0-15,0 21-16,0 0 0,-1 0 16,1 0-16,0 22 0,21-22 0,0 0 15,-21 0-15,21 0 0,-21 22 0,21-22 16,0 0-16,0 21 16,0-20-16,0-1 15,21-21-15,42 0 16,-41 0-16,-1 0 0,42 0 15,-42 0-15,43-21 16,-43-1-16</inkml:trace>
  <inkml:trace contextRef="#ctx0" brushRef="#br0" timeOffset="12680.52">19389 1122 0,'0'0'0,"0"-21"0,21 0 0,-21-1 0,0 1 16,21 21-1,0 0-15,0 0 0,0 0 16,1 0-16,20 0 16,-42 21-16,21-21 0,0 22 15,0 20-15,1 43 16,-1-64-16,-21 0 0,0 0 16,0 21-16,0-20 0,0 20 15,0-21-15,0 0 16,-21-21-16,-1 0 0,22 21 15,-21-21-15,0 0 0,0 0 16,0 0-16,0 0 16,21-21-16,0 0 15,0 0-15,0 0 16,0 0-16,0-1 0,21 1 0,0 0 16,0 0-16,0-21 0,0 20 15,1-20-15,20 21 0,0-21 16,-21 20-16,22 1 0,-1-21 15,0 21-15</inkml:trace>
  <inkml:trace contextRef="#ctx0" brushRef="#br0" timeOffset="13652.18">20341 677 0,'-21'0'0,"0"-21"0,0 21 15,-1 0 1,1 0-16,0 0 15,0 21-15,21 1 0,-21-1 16,0 21-16,21 0 0,-22 1 0,1 20 16,21 1-16,-21-1 15,0 1-15,0-1 0,0 22 0,-1-22 16,22 22-16,-21-21 0,0 20 16,0 1-16,0-22 0,0 22 0,-1-21 15,1 20-15,21 43 0,-21-63 16,21-1-16,0 1 0,0-1 15,-21 1-15,21-1 0,0 1 16,0-1-16,0-20 0,0 20 16,0-21-16,0 1 0,0-1 0,0-21 15,0 0-15,0 1 0,0-1 0,21-21 16,0 0 0,0-21-16,22-1 0,-22 1 15,0 0-15,21-21 0,22-43 16,-43 43-16,0-1 0,22-20 15,-22 21-15,0-22 0,21-84 16,-42 84-16,0 1 16,0-1-16,0 1 0,0-1 0,-21 1 15,0-1-15,0 1 0,0-1 16,-43-20-16,22 41 0,-1-41 16,22 63-1,0-1-15,0 1 0,21 0 16,21 21 15,21 0-31,-20 0 16,-1 0-16,0-21 0,0 21 0,21 0 15,-20 0-15,-1-21 0,0 0 16,21 21-16,1-22 0,-22 1 0,21 0 16,-21 21-16,22-21 0,-22 0 15,0 0-15,0-1 0,0 22 0,0-21 16,-21 0-16,-21 42 47,0 0-47,0 1 0,0-1 15,0 0-15,-22 42 0,22-41 16,21-1-16,0 0 0,-21 0 16,21 0-16,0 0 0,0 1 0,0-1 15,0 0-15,0 0 16,21-21-16,0 0 0,0 0 15,1 0-15,-1 0 0,0 0 16,21 0-16,-21 0 0,1 0 16,20-21-16,-21 21 0,21-21 0,-20 0 15,-1-1-15,21-20 16,-21 21-16,0-21 0,-21 20 0,0-20 16,0 21-16,0-85 15,-21 85-15,0-21 16,0 20-16,0 1 0,0 21 0,-43-21 15,43 21-15,-43 0 16,43 21-16,-21 22 16,21-22-16,21 0 15,0 21-15,0-21 0,0 1 16,0-1-16,0 0 0,0 0 16,0 0-16,21 0 0,21-21 15,-21 22-15</inkml:trace>
  <inkml:trace contextRef="#ctx0" brushRef="#br0" timeOffset="14074.66">20997 1207 0,'0'0'0,"0"-64"31,0 43-31,21 0 16,-21 0-16,22 21 0,-1 0 15,0 0-15,0 0 16,0 0-16,0 21 0,-21 0 16,0 0-16,22 0 0,-22 0 15,21 1-15,-21-1 0,0 21 16,0 0-16,0-20 16,0 20-16,0-21 0,0 0 0,0 0 15,-21-21-15,21 22 0,-22-22 16,22 21-16,-21-21 0,0 0 15,0 0-15,21-21 32,0-1-32,0 1 15,0 0-15,0 0 16,0-21-16,0 20 0,21-20 16,0 21-16,0 0 0,-21-22 15,22 22-15,-1 21 0,0-21 0,0 0 16,0 21-16,0-21 15,22 21-15,-22 0 0,0 0 0,0 0 16</inkml:trace>
  <inkml:trace contextRef="#ctx0" brushRef="#br0" timeOffset="14764.36">21590 1143 0,'0'0'0,"-21"0"0,21 21 0,-21-21 0,-1 21 16,22 1-1,-21-1-15,0-21 0,21 21 0,-21 0 16,21 0-16,0 0 0,0 1 16,0-1-16,-21 0 0,21 0 0,0 0 15,0 0-15,0 1 16,0-1 0,0-42 30,0-1-46,0 1 16,0 0-16,0 0 0,21 0 16,-21 0-16,21-1 0,0 1 0,-21 0 15,21 0-15,1 0 0,-1 0 16,0-1-16,0 1 0,21 0 16,43-21-16,-64 42 15,43 0-15,-64 21 16,0 0-16,0 0 15,0 0-15,0 22 0,0-22 0,0 0 16,0 43 0,0-43-16,0 0 0,-21 0 0,21 0 15,-22-21-15,22 21 0,-21 1 16,0-22 15,21-22-15,0 1-16,21 0 15,-21 0-15,21 0 16,22 0-16,-22-1 0,0-20 0,21 21 16,1 0-16,-1-22 0,0 22 15,43-21-15,-43 21 0,1 0 16,-22 21-16,21 0 0,22 0 16,-43 21-16,-21 0 15,21 0-15,-21 0 16,0 0-16,0 22 0,0-22 0,0 21 15,0-21-15,-21 22 0,0-22 16,0 0-16,-1 21 0,1-20 16,0-1-16,0 0 0,-21 21 15,42-21-15,-22 1 0,-20-1 16,21-21-16,0 21 16,0-21-16,-1 0 0</inkml:trace>
  <inkml:trace contextRef="#ctx0" brushRef="#br0" timeOffset="15591.95">8170 2371 0,'0'0'0,"0"-21"0,0-1 15,-21 22 1,0 22-1,0-1-15,0 0 16,-1 21-16,1 1 0,0-1 0,-21 0 16,21 22-16,-1-22 15,1 22-15,0-22 0,21 21 0,-21 22 16,0-43-16,21 22 16,0-43-16,0 0 0,0 22 15,0-22-15,21 0 0,0-21 16,0 0-16,0 0 0,22 0 15,-22 0-15,21 0 0,-21 0 16,1-21-16,-22 0 0,21-1 16,0 22-16</inkml:trace>
  <inkml:trace contextRef="#ctx0" brushRef="#br0" timeOffset="16409.55">7705 2752 0,'-22'0'0,"44"0"0,-86 21 0,43-21 0,0 21 16,0 0 0,21 0-16,0 1 15,21-22-15,0 0 16,21 0-16,-21 0 0,64 0 16,-43 0-16,22 0 0,-22-22 15,22 1-15,-22 21 0,64-21 16,-64 0-16,22 0 0,-22 21 15,-21-21-15,22 21 0,-1-22 16,-21 22-16,-21 22 31,0-1-31,0 0 0,0 0 16,-21 21-16,21-20 16,-21-1-16,21 0 0,0 0 0,0 0 15,0 0-15,0 1 0,0-1 16,0 0-16,0 0 0,0 0 15,21-21-15,0 21 0,0-21 16,0 0-16,1 0 0,20 0 16,-21 0-16,0-21 0,43 0 15,-22 0-15,0 0 16,1 0-16,-22-1 0,21 1 0,43-21 16,-43 21-16,-21 0 15,1-22-15,-1 22 0,0 0 0,0-21 16,-21 20-16,0 1 0,0 0 15,0 0-15,-21 21 16,0 0-16,0 0 0,-1 0 16,1 0-16,21 21 15,-21 0-15,21 0 0,-21 1 16,21-1-16,0 21 0,-21 43 16,21-43-1,0 0-15,0 22 0,0-22 16,0 43-16,0-22 15,0-20-15,0 20 0,0-20 0,0 20 16,0 85 0,0-105-16,0-1 0,0 21 15,0-20-15,0 20 16,-21-20-16,21-22 0,-43 42 16,1-63-16,21 21 0,-43 1 15,43-22-15,-21 0 0,-1 0 16,22 0-16,-21 0 0,-85-43 15,85 22-15,20 0 0,-20 0 16,0-22-16,21 22 0,-43-21 16,43 0-16,0 20 15,21 1-15,0 0 0,0 0 16,0 0-16,21-22 0,0 22 16,0 0-16,22 0 0,-22-21 0,21 20 15,0-20-15,22 21 0</inkml:trace>
  <inkml:trace contextRef="#ctx0" brushRef="#br0" timeOffset="16739.89">9292 2794 0,'-21'-21'31,"0"21"-15,0 21-16,21 0 0,0 0 15,-22 1-15,22-1 0,-21 21 0,21 0 16,0-20-16,0 41 0,0 43 16,0-64-16,0 22 0,-21-1 15,21-20-15,0 20 0,-21-21 16,21 64-16,0-63 0,0-1 16,-21 0-16,21-21 0,-21 22 0,21-22 15,0 0-15,0 0 0,0 0 16,0-42 15,0 0-15,0 0-16,0-21 0,0 20 15,0 1-15,0-21 0,0 0 16</inkml:trace>
  <inkml:trace contextRef="#ctx0" brushRef="#br0" timeOffset="17047.54">9144 2836 0,'21'-21'16,"-42"42"-16,63-63 0,-21 21 0,-21 0 16,85-22-16,-64 22 15,0 21-15,22 0 0,-1 0 16,-21 0-16,22 0 0,-1 0 0,-21 21 16,21 1-16,-20-1 0,-1 21 15,0-21-15,-21 43 0,0-43 16,-21 0-16,0 0 0,-1 22 15,1-22-15,-42 21 0,20-42 16,22 21-16,-42 0 16,42-21-16,-1 22 0,1-22 15,21-22 17,0 1-32,21 0 15,1 0-15,-1 21 0,0-21 0,0 0 16,0-1-16,0 1 0</inkml:trace>
  <inkml:trace contextRef="#ctx0" brushRef="#br0" timeOffset="17260.12">9906 2709 0,'0'22'16,"0"-1"-16,0 0 0,0 0 15,0 0-15,0 0 0,0 1 16,-21-1-16,21 0 0,-21 0 15,21 0-15,0 0 16,-22-21-16,22 22 16,0-44 15,22 1-15,-1 0-16</inkml:trace>
  <inkml:trace contextRef="#ctx0" brushRef="#br0" timeOffset="17435.36">9906 2413 0,'0'0'0,"-42"0"16,20 21 0,22 0-16,0 1 15,0-1 1,0 0-16,22-21 0,-1 0 15,0 21-15</inkml:trace>
  <inkml:trace contextRef="#ctx0" brushRef="#br0" timeOffset="18512.34">10350 2731 0,'0'0'0,"0"42"0,0-21 0,0 0 0,0 43 16,0-43-16,0 0 16,-21 0-16,21 0 0,-21 1 0,21-1 15,0 0-15,-21 0 0,0 0 16,0-21 15,21-21-15,0 0-16,0 0 0,0 0 15,0-1-15,21-20 16,0 21-16,-21 0 0,21-22 16,21 22-16,-20-21 0,-1 21 0,0-22 15,21 22-15,-21 0 0,22 0 16,-22 0-16,0 21 0,43 0 16,-43 0-16,0 21 0,0-21 15,0 21-15,0 21 0,-21 43 16,0-64-16,0 22 0,0-22 15,0 0-15,0 21 0,0 1 16,-21-22-16,21 0 0,0 0 16,0 0-1,21-21-15,1 0 16,20 0-16,-21 0 0,21 0 0,1 0 16,41-21-16,-41 21 15,-1-21-15,64-21 0,-64 20 16,22 1-16,-22 0 0,-21 0 15,22 0-15,-22-22 0,0 22 16,0 0-16,-21-21 0,0-22 16,0 43-16,0 0 15,-21 21-15,0 0 0,-43 0 16,43 0-16,-21 0 0,-22 42 16,43-21-16,-21 1 0,21-1 15,-22 0-15,22 21 0,-21 1 16,21-1-16,21-21 0,0 0 15,0 0-15,0 1 0,21-1 16,21-21-16,-21 0 16,0 0-16,22 0 0,-22 0 0,85-21 15,-85-1-15,21 22 16,-21-21-16,1 0 0,20-21 16,-42 21-16,21 21 15,-21-22-15,0 1 0,21 21 16,-21-21-16,0 42 31,-21 0-15,0 1-16,21-1 0,-21 21 0,21-21 15,-21 0-15,-1 22 0,22-1 16,-21 0-16,21 1 0,0 20 0,0-20 16,0 20-16,0 1 0,0 63 15,0-64-15,0 1 0,0-1 16,0 1-16,0-1 0,0 64 15,0-63-15,0-1 0,0 22 0,0 42 16,0-64-16,0 43 16,0-64-16,0 1 0,-63 41 15,42-41-15,-22-22 16,-20 21-16,20-21 0,1 1 16,0-22-16,-22 0 0,22 0 15,0-22-15,-64-20 0,42 21 16,1-21-16,-43-22 0,42 22 15,1-1-15,21 1 0,-1-21 16,1 20-16,-43-84 16,43 64-16,21 20 0,-22-62 15,43 62-15,0-84 16,0 106-16,0-21 0,22-1 16,-1 22-16,0-21 0</inkml:trace>
  <inkml:trace contextRef="#ctx0" brushRef="#br0" timeOffset="19224.98">12785 2752 0,'0'-64'16,"0"43"-16,0 0 0,0 0 0,0 0 16,-22-1-16,1 1 0,-21-21 15,21 21-15,0 21 16,-1 0-16,1 0 0,-21 0 16,-64 21-16,85 0 15,-64 21-15,43-20 16,21-1-16,-43 63 15,43-62-15,0 83 16,21-83-16,0 20 16,0 0-16,85 1 15,-64-43-15,0 0 0,21 0 16,-21 0-16,22 0 0,20 0 16,-42 0-16,43-43 15,-22 22-15,-21 0 0,43-21 16,-43 20-16,0-20 0,22 0 15,-22-1-15,-21 22 16,0 0-16,0-21 0,0 21 0,0-1 16,0 1-16,0 42 15,-21 1 1,-1-1-16,22 0 0,0 0 0,-21 0 16,21 22-16,-21-22 0,21 21 15,0 0-15,0 1 0,0-22 16,0 0-16,0 0 15,0 0-15,0 1 0,0-1 16,21-21-16,0 0 0,1 0 16,-1 0-16,21 0 15,-21 0-15</inkml:trace>
  <inkml:trace contextRef="#ctx0" brushRef="#br0" timeOffset="19996.84">13504 2582 0,'0'0'0,"0"-21"0,0 0 0,0-21 16,0 21-16,0-1 0,-42 22 16,21 0-1,-22 0-15,22 0 0,0 22 16,0-22-16,0 42 0,-22-21 0,22 0 16,0 22-16,0-1 0,0 0 15,0-21-15,-1 22 0,1-1 0,21 0 16,0-20-16,0 20 0,0-21 15,0 0-15,0 22 0,0-22 16,0 0-16,43 0 16,-22-21-16,21 0 0,-21 0 15,22 0-15,-22 0 0,21 0 0,0 0 16,1-21-16,-22 21 0,21-21 0,1 0 16,-1-1-16,0 1 0,1 0 15,-22-21-15,21 21 0,-21-22 0,22 1 16,-22 0-16,0-1 0,21-63 15,-42 64-15,0-21 0,21-22 16,-21 43-16,0 20 16,0 1-16,0 0 0,0 0 0,0 0 15,-21 21 1,0 21 0,0 21-16,0-21 0,21 22 0,-21-1 15,21 0-15,0 22 0,-22-22 16,22 22-16,-21-22 0,21 0 15,-21 1-15,21-1 0,0 0 16,0-20-16,0 41 16,0-42-16,0 0 0,0 1 0,21-22 15,0 0-15,22 0 16,-22 0-16,0 0 0,43 0 16,-43 0-16,21-22 0,0 1 15,-20 21-15,20-21 0,-21 0 0,0 0 16,22 0-16,-22-22 0,0 22 0,-21 0 15,21-21-15,-21 20 0,21 1 16,-21 0-16,0 0 0,0 42 31,-21 0-15,0 0-16,21 1 0,0-1 0,-21 21 16,0-21-16,21 0 0,0 1 15,0 20-15,0-21 0,0 0 0,0 0 16,0 1-16,0-1 15,0 0-15,42-21 16,-21 0-16,0 0 0,0 0 16,22 0-16,-22 0 0,21 0 0,-21-21 15,22 0-15,-22 21 0,42-43 16,-20 22-16</inkml:trace>
  <inkml:trace contextRef="#ctx0" brushRef="#br0" timeOffset="20772.3">14901 2625 0,'0'0'0,"-21"0"32,0 0-32,0 21 0,0 0 15,-1 0-15,1 0 0,21 1 0,-21-1 16,0 21-16,0-21 0,21 0 16,-21 22-16,-1-22 15,22 0-15,0 0 0,0 0 0,0 1 16,0-1-16,0 0 0,22-21 15,-1 0-15,0 0 0,0 0 16,0 0-16,0 0 16,1 0-16,-1 0 0,0 0 0,0 0 15,-21-21-15,21 21 0,0-21 0,-21-1 16,22 22-16,-22-21 0,0 0 16,0 0-16,0 0 0,0-22 15,0 22-15,0 0 0,-22 0 16,22-21-16,-21 20 0,21-41 15,0 42 1,0 0-16,21-1 0,1 22 16,-1 0-16,0 0 0,0 0 15,21 0-15,-20 0 0,20 0 16,21 0-16,-41 22 0,20-1 16,-21 0-16,21 21 0,-20-21 15,41 43-15,-63-22 16,0-21-16,0 1 0,0-1 0,0 0 15,0 21-15,0-21 16,-21 1-16,0-1 16,0 0-1,-1-21-15,1 0 0,0 0 32,21-21-17,0 0-15,0-1 16,0 1-16,21 0 0,0 0 15,1 0-15,-1-22 0,0 22 0,0-21 16,21 21-16,-20-22 0,20 1 0,0 21 16,1-21-16,-1-1 0,0 22 15,1 0-15,-1 0 0,0 21 0,-21 0 16,22 0-16,-22 0 0,0 21 16,21 21-16,-42 1 15,0-1-15,0-21 0,0 21 0,0 1 16,0-1-16,0-21 0,-21 22 0,0-22 15,-21 21 1,21-21-16,-1 0 0,1 1 16,21-1-16,-21-21 0,21 21 15,-21-21 1,0-21 0,21 0-16</inkml:trace>
  <inkml:trace contextRef="#ctx0" brushRef="#br0" timeOffset="20976.34">15028 2307 0,'0'0'0,"-21"0"0,0-21 16,0 21-16,0 0 15,-1 0-15,1 0 31,0 0 1,0 0-17</inkml:trace>
  <inkml:trace contextRef="#ctx0" brushRef="#br0" timeOffset="21174.09">13843 2519 0,'0'0'0,"-21"21"0,0 0 31,42-21-31,0 0 0,0 0 16,0 0-16,22 0 0,20 0 0,1 0 16,-1 0-16,1-21 0,20 0 0,1 21 15,0-21-15,20 0 16,-20-1-16,42 1 0</inkml:trace>
  <inkml:trace contextRef="#ctx0" brushRef="#br0" timeOffset="21532.26">17060 2011 0,'0'-21'31,"-21"21"-15,0 21-16,21 0 0,-21 0 0,0 0 15,-1 1-15,1 20 16,0-21-16,-21 43 0,21-22 0,-22 21 16,22 22-16,-21-21 0,-1 20 0,1 1 15,-21-22-15,20 22 0,-20 0 16,-1-22-16,-42 85 0,43-63 15,21-21-15,-64 84 16,0 0 0,85-106-16,0 1 0,-43 20 0,64-42 15,-21 0-15,0 1 16,21-44 0,21-20-1,0 21-15</inkml:trace>
  <inkml:trace contextRef="#ctx0" brushRef="#br0" timeOffset="21940.53">17357 2350 0,'0'0'0,"0"-22"0,-22 22 15,44 0 32,-1 0-47,0 0 0,21 0 16,1-21-16,-1 21 0,-21 0 15,21 0-15,1 0 0,-1 0 16,0 0-16,-20 0 0,20 0 0,-21 0 16,21 0-16,-20 0 0,20 0 15,-21 0-15,0 0 0,0 0 16,-21-21-16,-21 21 15</inkml:trace>
  <inkml:trace contextRef="#ctx0" brushRef="#br0" timeOffset="22189.2">17632 2265 0,'0'0'0,"0"21"15,0 0-15,-21 0 16,21 1-16,-22 20 0,22 0 15,0-21-15,0 22 0,-21 20 16,21-20-16,-21-1 0,21 0 0,-21 43 16,21-43-16,0 1 15,-21 20-15,21-42 0,-21 22 16,21-22-16,0 0 0,0 0 16,21-21-1,0 0 1,0 0-16,0 0 0,0-21 15,43 0-15</inkml:trace>
  <inkml:trace contextRef="#ctx0" brushRef="#br0" timeOffset="22573.35">17970 2625 0,'0'0'0,"0"21"31,0 0-31,-21 0 0,0 22 15,21-22-15,-21 0 0,21 21 16,-21-21-16,21 1 0,0-1 0,0 21 16,0-21-16,0 0 0,0 1 15,21-1-15,0-21 16,21 21-16,-20-21 0,20 0 16,0 0-16,-21 0 15,43-21-15,-22 21 0,-21-21 16,43-22-16,-43 22 15,43-42-15,-64 20 0,21 22 16,-21-21-16,21-43 16,-21 43-16,0-1 0,-21 22 15,0 0-15,-1-21 0,1 42 0,0-21 16,-21 21-16,-22 0 16,43 0-16,-21 21 0,21-21 0,-22 21 15,22 0-15,0 21 0,-21 1 16,20-22-16,1 21 0,0-21 15,21 1-15,-21-1 0,0 0 16,0 0-16</inkml:trace>
  <inkml:trace contextRef="#ctx0" brushRef="#br0" timeOffset="24715.6">7281 4149 0,'0'21'15,"0"-42"17,21 0-32,1 21 0,20-22 0,-21 1 15,0 0-15,22 0 0,-1-21 16,-21 20-16,0 22 0,0-21 0,1 0 16,-1 0-16,-21 0 15,0 0-15,-21 21 0,-1-22 16,1 22-16,0 0 0,-21 0 15,-43 0-15,43 0 16,-1 0-16,1 22 0,0-22 0,-1 21 16,1 0-16,0 0 15,-1 0-15,22 22 0,-21-22 0,21 21 16,21-21-16,0 22 0,0-1 16,0-21-16,21 21 0,21-20 15,1-1-15,-22-21 0,21 0 16,0 0-16,1 0 0,-1 0 0,0 0 15,1 0-15,-22 0 0,42 0 16,-41 0-16,-1 0 0,-21-21 16,-21 21-1,-1 0 1,-41 0-16,21 21 0,-1-21 16,-63 42-16,64-21 15,0 0-15,21 22 0,-22-22 16,-20 85-16,63-85 15,0 21-15,0 1 0,0-22 16,0 21-16,0 43 0,21-64 16,0 21-16,0-21 0,0 1 15,1-1-15,20 0 0,-21 0 16,21-21-16,1 0 0,-22 0 0,21 0 16,1-21-16,-1 0 0,0 0 15,1-1-15,20-20 0,-21 21 0,43-43 16,-43 43-16,1-21 0,-22 21 15,0 0-15,0-22 0,22 1 16,-43 0-16,0 20 0,21 1 16,-21 0-16,0 0 15,-21 42 1,-1 0-16,22 0 16,-21 1-16,21-1 0,0 0 0,0 0 15,-21 21-15,21-20 0,0 20 16,-21-21-16,21 21 0,0-20 15,0 20-15,0-21 0,0 0 0,0 0 16,0 1-16,0-1 16,0-42-1,0-1-15,21 1 16,0 0-16,-21 0 0,21 0 16,1 0-16,20-64 15,-21 43-15,0 20 0,-21-20 0,21 21 16,1 0-16,20-43 15,-21 64-15,0 0 16,0 0 0,-21 21-16,0 1 0,0-1 15,0 0-15,0 0 0,0 0 0,22 0 16,-22 22-16,0-22 0,0 0 16,21 21-16,-21-20 0,21-1 15,0 0-15,0 0 0,0-21 16,1 0-16,-1 0 0,0 0 15,64 0-15,-64-21 16,21 0-16,-21 0 0,22-1 16,-22 1-16,42-21 15,-20 0-15,-22 20 0,0 1 16,0-21-16,0 0 0,0-64 16,-21 63-16,0 1 0,0 0 15,0-1-15,0 1 0,0-21 16,0 41-16,0 1 0,0 0 15,0 42 1,0 0 0,-21 1-16,21 20 0,-21-21 15,21 21-15,-21 1 0,21-22 0,0 21 16,0 1-16,-21-1 0,21 0 0,0-21 16,-21 22-16,21-1 0,0-21 15,0 22-15,0-22 0,0 0 0,0 21 16,0-21-16,0 1 0,21-1 15,0 0-15,-21 0 0,21-21 16,0 0-16,0 0 0,1 0 0,20 0 16,-21 0-16,0 0 0,22 0 15,-1 0-15,-21 0 0,43-42 16,-22 42-16,-21-21 0,21-1 16,-20 22-16,20-21 0,-21 0 0,0 0 15,0 21-15,1-21 0,-1-22 16,-21 22-16,0 0 0,0 0 15,21 0-15,-21 0 0,0-22 16,-21 64 15,21 1-31,0-1 16,0 0-16,-21 0 0,21 0 0,0 0 16,-22 1-16,22-1 0,0 0 15,0 0-15,0 21 0,0-20 16,22-22-1,-1 0-15,0 0 16,0 0-16,0 0 0,0 0 16,22-22-16,-43 1 15,21 21-15,0-21 0,0 0 16,-21 0-16,21 0 16,1-1-16,-22 1 0,0 0 0,0 0 15,0 0-15,21 0 0,-21-22 16,0 64 15,0 1-31,0-1 0,0 0 16,0 0-16,0 0 0,0 0 15,0 22-15,0-1 0,0-21 16,0 0-16,0 1 16,21-1-16,0 0 15,0-21-15,0 0 0,1 0 16,-1 0-16,0 0 15,21-21-15,-21 0 0,1 21 0,-1-22 16,0 1-16,0-21 0,-21 21 16,21 0-16</inkml:trace>
  <inkml:trace contextRef="#ctx0" brushRef="#br0" timeOffset="24977.07">8742 4318 0,'0'0'0,"-21"21"0,-1 0 0,1 1 16,21-1-1,21-21-15,1 0 0,-1 0 16,0 0-16,21 0 0,1 0 15,-1 0-15,0 0 0,1 0 0,-1-21 16,0-1-16,22 22 0,-22-21 16,0 21-16,-20-21 0,20 0 0,-21 21 15</inkml:trace>
  <inkml:trace contextRef="#ctx0" brushRef="#br0" timeOffset="25436.41">11769 4001 0,'0'0'0,"-22"-22"0,22 1 0,0 0 15,-21 21 1,0 21-1,21 22-15,-21-22 0,21 21 0,0 43 16,0-43-16,0 0 16,0 1-16,-21-1 0,21 0 15,-21 43-15,21-43 0,0-20 16,-22 41-16,22-42 16,-21 0-16,21 1 0,-21-1 0,21 0 15</inkml:trace>
  <inkml:trace contextRef="#ctx0" brushRef="#br0" timeOffset="26111.99">11239 4509 0,'0'0'0,"0"-22"31,22 22-16,20 0 1,-21-21-16,21 0 0,1 21 16,-1-21-16,0 21 0,1-21 0,20 0 15,1 21-15,-1-22 0,1 1 16,20 0-16,-20-21 0,21 21 0,-43-1 16,85-20-16,-85 0 15,22-22-15,-43 43 0,-21 0 16,0-43-16,0 43 15,0 0-15,0 0 0,-21 21 16,0-21-16,-22 21 0,22 0 16,0 0-16,-43 21 15,43 0-15,0 0 0,0 0 0,0 22 16,0-1-16,-22 106 16,43-105-16,-21 41 15,0-41-15,21-1 0,-21 43 16,21-43-16,0-21 0,-21 0 15,21 22-15,0-22 0,-22 0 16,22 0-16,0-42 47,0 0-47,0 0 16,22-1-16,-1-20 15,-21 21-15,21 0 0,0 0 0,0-22 16,22 1-16,-22 0 0,21 20 15,-21 1-15,22 0 0,-22 0 16,63 21-16,-41 0 16,-22 0-16,0 0 0,0 21 15,0 0-15,1 22 16,-22-22-16,0 0 0,21 21 0,-21-21 16,0 1-16,0-1 0,0 21 15,0-21-15,0 0 0,-21 1 0,-1-1 16,1-21-16,0 21 0,0 0 0,0-21 15,21 21-15,-21-21 16,21-21 15,21 21-31,-21-21 0,21 21 0</inkml:trace>
  <inkml:trace contextRef="#ctx0" brushRef="#br0" timeOffset="26490.09">12467 4509 0,'21'0'16,"0"0"-16,1 0 15,-1 0-15,0 0 16,0-22-16,0 22 0,0 0 0,1-21 16,-1 0-16,0 21 0,21-21 15,-21 21-15,1-21 0,-1 0 0,0-1 16,0 22-16,0-21 0,-21 0 15,0 0-15,-21 21 16,0 0-16,0 0 16,0 0-16,-1 0 0,1 21 0,0 0 15,0 0-15,0 1 16,-22 20-16,22 0 0,21-21 16,-21 22-16,21-22 15,0 0-15,0 0 0,0 0 0,0 1 16,0-1-16,21 0 0,0-21 15,1 0-15,-1 0 0,0 0 16,0 0-16,43 0 0,-22 0 16,-21 0-16,64-21 0,-43 0 15,0-1-15,1 1 16</inkml:trace>
  <inkml:trace contextRef="#ctx0" brushRef="#br0" timeOffset="27260.06">14012 4487 0,'21'0'31,"1"0"-31,-1-21 16,0 0-16,0 21 0,0-21 0,0 0 15,1 21-15,-1-21 0,21-22 16,-42 22-16,0-21 15,0 21-15,0-1 0,0-20 0,0 21 16,0 0-16,0 0 0,0-1 16,-21 22-16,0-21 0,0 21 15,-43 0-15,43 0 0,-21 0 16,-1 21-16,22 1 0,-21-1 16,-1 0-16,22 21 0,0-21 0,-21 22 15,21-1-15,-1-21 0,1 22 16,0-1-16,21 21 0,-21-41 15,21-1-15,0 0 0,0 0 0,0 0 16,0 0-16,21-21 0,0 0 16,-21 22-16,43-22 0,-22 0 15,0 0-15,0 0 0,21 0 0,-20 0 16,20-22-16,43 1 16,-43 0-16,0 0 0,43-21 15,-43-1-15,1 22 0,20-42 16,-42 20-16,0 1 0,22-64 15,-22 64-15,-21-1 16,0 1-16,0 0 0,0-1 0,0-20 16,0 42-16,0 0 0,0-1 15,-21 1-15,0 21 0,-1 0 16,1 21-16,0 1 0,0 41 16,21-21-16,-21 1 15,21 20-15,0-20 0,-21 20 0,-1 85 16,22-105-16,0-1 15,0 0-15,0 1 16,0-22-16,0 42 16,0-42-16,0 1 0,64-1 0,-43-21 15,85 0 1,-64 0-16,1 0 0,-1 0 16,0 0-16,-21-21 0</inkml:trace>
  <inkml:trace contextRef="#ctx0" brushRef="#br0" timeOffset="28580.28">15219 4360 0,'0'0'0,"21"-21"0,-21-85 31,0 85-31,0 0 0,-21 21 0,0-21 16,-1 0-16,1 21 0,0 0 0,0 0 15,0 0-15,-22 0 0,22 0 16,0 0-16,-21 21 0,21 0 0,-22 0 15,1 43-15,21-22 16,0-21-16,-1 22 0,1-22 0,0 21 16,21-21-16,0 43 15,0-43-15,0 0 0,0 0 0,0 0 16,0 1-16,21-22 0,0 21 16,1-21-16,-1 0 0,0 0 15,21 0-15,-21 0 0,1 0 16,20-21-16,-21-1 0,21 1 0,-20 21 15,20-21-15,-21 0 0,0-21 16,22 20-16,-22 1 0,0-21 0,0 21 16,-21-22-16,21 1 0,-21 0 0,21-1 15,-21 1-15,0 21 0,0-21 16,0 20-16,0-20 0,0 21 0,-21 21 16,0 0-1,0 21-15,21 0 16,-21 0-16,21 22 0,-21-1 0,-1 0 15,22 22-15,0-22 16,0 1-16,0-1 0,0-21 0,0 21 16,0-20-16,0-1 15,0 0-15,22 0 0,-1 0 0,0 0 16,0-21-16,0 22 0,22-22 0,-22 0 16,0 0-16,21 0 0,22 0 15,-22 0-15,-21 0 0,22-22 0,-22 22 16,21-21-16,0 0 0,-20 0 15,-1 0-15,21 0 0,-21-22 0,0 22 16,1-21-16,-22-1 0,21 1 16,0 0-16,-21-1 0,21 1 15,-21-21-15,0 20 0,0 1 0,0 0 16,0 20-16,0 1 0,0 0 16,0 0-16,0 0 0,-21 21 31,21 21-31,-21 0 0,0 21 15,21 1-15,-22-1 0,22 0 0,0 1 16,0-1-16,0 0 0,-21 1 16,21-1-16,0 0 0,0 1 15,0-22-15,0 21 0,0-21 0,0 1 16,0-1-16,21 21 16,-21-21-16,22 0 0,-1-21 0,-21 22 15,21-22-15,42 0 16,-41 0-16,-1 0 0,0 0 15,21 0-15,1 0 0,20-22 16,-21 1-16,1 21 0,-1-21 16,22 0-16,-22 0 0,0 0 0,1-1 15,-22 1-15,21 0 0,0-21 16,-20-1-16,-22 22 0,21-42 16,-21 42-16,0-1 15,0 1-15,-21 0 0,-1 0 16,-20 21-16,21 0 15,-21 0-15,20 21 0,1 0 16,-21 0-16,-22 22 0,43-22 16,0 21-16,0-21 0,0 1 15,21 20-15,-43 21 16,43-41-16,0-1 0,0 0 16,0 0-16,0 0 0,0 0 15,22-21-15,-1 0 0,-21 22 0,21-22 16,0 0-16,0 0 0,0 0 15,1 0-15,-1 0 0,21 0 0,-21 0 16,0-22-16,1 1 0,-1 21 16,0-21-16,0 0 0,0 0 0,22-22 15,-22 22-15,-21-21 16,21 21-16,0 0 0,-21-22 16,21 1-16,-21 21 0,0 0 15,0 42 1,0 0-1,0 0-15,0 21 0,0-20 0,0-1 16,0 21-16,0-21 0,0 0 16,0 1-16,0-1 0,0 0 0,0 0 15,0 0-15,21-21 16,1 21-16,-1-21 0,0 0 0,0 22 16,0-22-16,0 0 0,1 0 0,-1 0 15,21 0-15,-21 0 0,0 0 16,1-22-16,20 22 0,-21-21 0,0 0 15,22 21-15,-22-21 0,0 0 16,0-22-16,0 22 0,-21-21 0</inkml:trace>
  <inkml:trace contextRef="#ctx0" brushRef="#br0" timeOffset="28892.31">15917 4043 0,'0'0'0,"-42"0"0,42 21 0,21-21 32,0 0-32,22 0 15,-1 0-15,0 0 0,1 0 16,-1 0-16,21-21 0,1 21 0,-1 0 15,-20-21-15,20 21 0,1 0 16,-22 0-16,22-21 0,-22 21 0,0 0 16,-21 0-16,22 0 0,-1 0 15,-42-22-15,21 22 16,0 0-16,1 0 16,-1 0-16</inkml:trace>
  <inkml:trace contextRef="#ctx0" brushRef="#br0" timeOffset="29155.37">18119 4551 0,'0'21'16,"0"0"0</inkml:trace>
  <inkml:trace contextRef="#ctx0" brushRef="#br0" timeOffset="30671.84">656 6223 0,'0'0'0,"0"-63"32,0 41-32,-21 22 31,0 0-31,0 0 0,-22 0 16,22 0-16,-21 0 0,-1 0 15,1 22-15,21-1 0,-21 0 16,-1 21-16,1-21 0,21 22 0,0-1 15,-1 22-15,1-22 0,21 21 16,0-20-16,0-1 0,0 22 16,0-22-16,0 0 0,21 1 0,-21-1 15,22-21-15,-1 21 0,42 22 16,-42-43-16,22-21 16,-1 21-16,-21 0 0,22-21 15,41 0-15,-41 0 0,-1 0 16,0 0-16,1-21 0,-1 0 15,21 0-15,-20 0 16,-22-22-16,64 1 0,-64 0 16,63-43-16,-62 43 15,20-1-15,0-62 16,-21 41-16,43-84 16,-64 106-16,0-1 0,0 1 15,0 0-15,0-22 16,-21 85-1,0 0 1,21 1-16,-22 20 0,1 0 16,21 1-16,0 20 0,0 1 15,-21-1-15,21-21 0,-21 22 16,21 42-16,0-43 16,0 22-16,0-64 0,0 21 15,0-20-15,0-1 0,0 0 16,21-21-16,0 0 0,0 0 0,1 0 15,-1 0-15,21 0 0,-21 0 16,64-21-16,-43 0 0,1-1 16,-22-20-16,21 21 0,-21 0 15,22-22-15,-1-20 16,-21 21-16,-21-22 16,0 43-16,0 0 0,-21 21 31,0 0-31,21 21 0,-21 21 15,-1-21-15,1 1 0,21-1 0,0 21 16,-21-21-16,21 0 0,-21 1 16,21 20-16,0-21 0,0 0 15,0 0-15,0 1 0,0-1 16,21-21 0,0 0-1,0 0-15,-21-21 0,22-1 0,-22 1 16,21 0-16</inkml:trace>
  <inkml:trace contextRef="#ctx0" brushRef="#br0" timeOffset="30856.08">1757 6329 0,'0'0'16,"0"-21"-16,0 42 46,21 0-30,0-21 0,0 21-16,0-21 0,1 0 15,-1 0-15</inkml:trace>
  <inkml:trace contextRef="#ctx0" brushRef="#br0" timeOffset="31684.31">2222 6308 0,'0'0'0,"-21"21"16,0 0 0,0 0-16,0 22 0,0-22 15,-1 21-15,22 0 0,-21 1 16,0-1-16,0 0 0,21 1 16,0-22-16,0 21 0,0 1 15,0-22-15,0 21 0,0 0 16,0-20-16,0-1 0,21 0 15,0-21-15,0 0 0,43 0 16,-22 0-16,-21 0 16,22-21-16,-1 0 0,0 21 0,43-43 15,-43 1-15,1 21 16,-1 0-16,0-22 0,1 1 0,-1 0 16,-21-1-16,0-20 0,1 20 15,-1 1-15,-21-21 0,0 20 16,0 1-16,0-43 0,0 64 15,0 0-15,0 0 0,-21 0 16,21-1-16,-22 22 0,22 22 16,-21-1-1,21 21-15,-21-21 0,21 22 0,0-1 16,0 0-16,0 1 0,0-1 16,-21 0-16,21 22 0,0-22 0,0-21 15,0 22-15,0-1 0,-21-21 16,21 0-16,0 0 0,0 1 0,-21-1 15,21 0 1,0-42 0,21 0-1,0-1-15,-21 1 0,21 0 16,0 0-16,0 0 0,-21-22 0,22 22 16,-1-21-16,0 21 0,0-22 15,21 22-15,-20 0 0,-1 0 0,0 0 16,0 0-16,0 21 15,-42 21 17,0-21-32,0 21 0,0 0 0,-1-21 15,-20 21-15,21 0 16,-21-21-16,20 22 0,-20-1 0,21-21 16,0 21-16,0 0 15,21 0-15,0 0 0,0 1 16,0-1-16,0 0 15,21 0-15,0 0 0,0-21 0,0 21 16,0 1-16,1-1 0,-1 0 0,0-21 16,21 21-16,-21 0 0,1-21 15,-22 21-15,21-21 0,0 0 0,0 0 16,0 22-16,0-22 16,1 0-16,-1 0 0,0 0 15,0 0-15,0-22 0,0 1 16,1 0-16,-1 0 0,0 0 0,0 0 15,21-1-15</inkml:trace>
  <inkml:trace contextRef="#ctx0" brushRef="#br0" timeOffset="31956.28">3535 6223 0,'-43'0'31,"22"0"-31,21 21 0,-21 0 15,0 1-15,21 20 0,0-21 16,-21 21-16,21 1 0,-21-1 0,21 0 16,-22 1-16,22-1 15,0 0-15,0-20 0,0 20 0,0-21 16,0 21-16,0-20 0,0-1 0,0 0 16,22 0-16,-1 0 15,0-21-15,0 0 0,0 0 16,0 0-16,1 0 15,-1 0-15,0-21 0,0 21 0,0-21 16,0 0-16,22-22 0</inkml:trace>
  <inkml:trace contextRef="#ctx0" brushRef="#br0" timeOffset="32236.31">3958 6138 0,'0'0'0,"21"0"0,22 0 0,-22 0 0,42 0 16,-42 0-16,1 0 0,20 0 16,-21 22-16,0-1 0,22 42 15,-43-42-15,0 22 0,0-1 16,21 0-16,-21 1 0,0 84 16,-21-85-16,-1 0 15,1 1-15,0-22 0,0 21 0,0-21 16,0 1-16,-1-1 15,1 0-15,0-21 0,0 21 0,21-42 47,0 0-47</inkml:trace>
  <inkml:trace contextRef="#ctx0" brushRef="#br0" timeOffset="32827.53">5080 6519 0,'0'0'0,"-21"22"0,0-22 0,21 21 15,21 0 17,0-21-32,0 0 0,21 0 15,1 0-15,-1 0 0,43 0 0,-43 0 16,22 0-16,-22 0 0,21 0 16,1 0-16,-1 0 0,-20 0 15,20-21-15,-20 21 0,-1-21 16,0 21-16,-21 0 0,22-22 0,-1 1 15,-42 0-15,0 0 16,0 0 0,-42 21-16,21-21 0,-1 21 0,-20 0 15,0 0-15,21-22 0,-22 22 16,22 0-16,0 0 0,0 0 0,0 0 16,-1 0-16,44 0 31,-1 0-31,21 0 15,-21 0-15,0 0 0,22 0 16,-22 0-16,21 0 0,-21 0 0,1 0 16,-1 22-16,-21-1 0,0 0 15,0 0-15,0 0 0,0 22 16,0-22-16,-21 0 0,-1 0 0,-20 21 16,21-20-16,-21-1 0,-1 0 15,1 0-15,21 0 0,-64 22 16,64-22-16,-21-21 0,20 21 0,22 0 15</inkml:trace>
  <inkml:trace contextRef="#ctx0" brushRef="#br0" timeOffset="33464.43">6773 6371 0,'0'0'0,"21"-21"47,1 21-47,-1-21 0,0 0 16,0 0-16,0 21 0,22-22 0,-22 1 16,0 0-16,0 0 0,0 0 0,0 0 15,1-1-15,-1 1 0,-21 0 16,0-21-16,0 21 0,0-1 0,0 1 15,0-21-15,0 21 16,-21 21 0,-1 0-16,1 0 0,0 21 15,21 0-15,-21 0 0,21 22 16,-21-22-16,21 21 0,0 0 0,0 1 16,0-1-16,0 64 15,0-64-15,0 1 0,0 62 16,21-62-16,-21-1 0,21 0 0,-21 22 15,0-22-15,21-21 16,-21 1-16,0-1 0,0 0 0,0 0 16,0 0-16,-21-21 15,0 0 1,0 0-16,0 0 0,-1 0 16,-20 0-16,21 0 0,0-21 0,0 0 15,-1 21-15,1-21 0,0 0 16,0-1-16,21 1 0,-21 0 0,21 0 15,0 0-15,0-22 0,21 22 16,0 0-16,0 0 0,0-21 16,22 20-16</inkml:trace>
  <inkml:trace contextRef="#ctx0" brushRef="#br0" timeOffset="33724.37">7493 5990 0,'0'148'32,"0"-105"-32,-21-1 15,21 0-15,-21 1 0,21-1 16,-22 0-16,1 1 0,21-1 0,-21 43 16,21-43-16,-21 0 0,21 22 15,0-43-15,0 0 16,0 0-16,0 1 0,0-1 15,21-21 1,0-21 0,-21-1-16,21 1 0,-21 0 15</inkml:trace>
  <inkml:trace contextRef="#ctx0" brushRef="#br0" timeOffset="33920.86">7260 6498 0,'0'0'0,"-21"0"15,42 0 17,0 0-17,0 0-15,1 0 16,-1 0-16,0-21 0,21 21 0,1 0 16,-22 0-16,42-21 0,-20 21 15,20-21-15,1 21 0,-1-21 0,1 21 16,63-22-16</inkml:trace>
  <inkml:trace contextRef="#ctx0" brushRef="#br0" timeOffset="34205.01">8636 6329 0,'0'0'0,"-21"0"46,0 21-30,21 0-16,-22 0 0,22 22 16,0-22-16,-21 0 0,-21 85 15,21-64-15,0-21 16,-1 1-16,22-1 0,-21 63 16,21-62-16,0-1 15,21-21 1,1 0-16,-1 0 15,21-21-15,0-1 16,22-20-16</inkml:trace>
  <inkml:trace contextRef="#ctx0" brushRef="#br0" timeOffset="34557.04">9059 6350 0,'0'0'0,"21"-21"0,1 0 15,-1 0-15,-21-1 0,-21 22 31,-1 0-31,1 0 0,0 22 16,0-22-16,-21 21 0,20 0 0,1 0 16,0 0-16,0 22 15,21-22-15,0 0 0,0 0 16,0 0-16,0 0 0,21-21 0,0 22 16,0-1-16,1-21 0,-1 21 15,42 0-15,-20-21 0,-22 21 16,0-21-16,0 0 0,0 21 15,0 22-15,-21-22 16,0 0-16,0 0 16,-21 0-16,-21-21 15,21 22-15,-22-22 0,22 0 16,-21 21-16,0-21 0,20 0 0,-20 0 16,21 0-16,-21 0 15,20 0-15,1-21 0,21-1 16,0 1-16,0 0 0,0 0 15</inkml:trace>
  <inkml:trace contextRef="#ctx0" brushRef="#br0" timeOffset="34723.73">8699 6096 0,'-21'0'15,"42"0"-15,-63 0 0,21 0 16,0 0-1</inkml:trace>
  <inkml:trace contextRef="#ctx0" brushRef="#br0" timeOffset="36120.62">10329 6202 0,'0'0'16,"0"-21"-16,0 0 0,0-1 15,0 1-15,0 0 0,0 0 0,21 0 16,-21 0-16,0-1 16,0 1-16,0 0 0,0 0 15,-21 21 1,21 21-16,0 0 15,-21 0-15,21 1 0,-21 20 0,0 0 16,21 1-16,0-1 0,0 0 0,0 1 16,-21-1-16,21 106 15,0-106-15,0 1 0,0-1 16,0-21-16,0 22 0,21 20 16,0-42-16,0-21 15,0 0-15,0 0 16,64 0-16,-64 0 15,43-42-15,-22 21 0,-21 0 16,64-85 0,-64 63-16,21-20 0,-20 21 15,-1-1-15,-21 1 0,42-43 16,-42 43-16,21 0 0,-21-43 16,0 43-16,0-1 0,0 22 15,0 0-15,0 0 0,0 0 0,-21 21 16,0 21-1,0 0-15,21 0 0,-21 0 16,21 22-16,-22-1 0,1 43 16,21-43-16,0 85 15,0-85-15,0 1 16,0-1-16,-21 0 0,21-21 0,0 43 16,0-43-16,0 0 15,42 22-15,-20-43 0,-1 0 16,21 0-16,-21 0 15,22 0-15,-22 0 0,21-22 0,-21 22 16,22-21-16,41-21 0,-63 0 16,22 20-16,-22-20 0,21 21 15,22-85 1,-43 64-16,0 21 0,-21-1 0,0-20 16,0 21-16,0 0 15,-21 21-15,0 0 16,0 21-16,-1 0 0,1 0 0,0 0 15,0 1-15,0-1 0,21 21 16,0 0-16,0-20 0,0 20 0,0-21 16,0 21-16,0-20 0,0 20 15,0-21-15,0 0 0,0 0 0,0 1 16,21-1-16,-21 0 0,21-21 16,-21 21-16,0-42 31,0 0-16,-21 0-15,0-1 16,0 1-16,21 0 0,-22 0 16,22 0-16,-21 21 0,0-21 15,21-1-15,-21 22 16,0 0-16,21 22 16,0-1-16,0 0 0,0 0 15,0 0-15,0 0 0,0 1 16,21-1-16,0-21 0,0 21 0,0 0 15,1-21-15,-1 0 0,0 0 16,21 0-16,1 0 0,20 0 16,-21 0-16,1 0 0,-1 0 15,0-21-15,1 21 0,84-64 16,-106 43-16,21 0 16,22-42-16,-22 41 15,0-41-15,-20 21 0,-22 20 16,0-41-16,0 42 0,0 0 15,0-1-15,0 1 16,-22 21-16,1 0 16,0 0-16,0 21 0,0 1 15,0-1-15,-1 21 0,1-21 16,21 0-16,-21 64 16,21-64-16,0 22 0,0-22 15,0 0-15,0 0 0,0 21 16,21-20-16,-21-1 0,21-21 0,22 0 15,-22 21-15,0-21 0,21 0 16,-20 0-16,20 0 0,0 0 0,22 0 16,-22-21-16,0 21 0,1-21 15,-1-1-15,-21 1 0,22 0 16,-1 0-16</inkml:trace>
  <inkml:trace contextRef="#ctx0" brushRef="#br0" timeOffset="36628.66">12552 6287 0,'0'-22'15,"0"44"-15,0-65 0,0 22 16,-21 21-16,-1 0 0,1 0 16,0 0-16,-21 0 15,21 0-15,-1 0 0,-20 21 16,21 0-16,21 1 16,-21-1-16,21 0 0,-21 21 0,21 22 15,-22-43-15,22 21 0,0-21 16,-21 22-16,21-22 0,0 0 0,0 0 15,0 0-15,0 1 0,21-1 16,1-21-16,-1 0 16,0 0-16,0 0 0,0 0 15,0 0-15,1-21 0,-1 21 0,21-22 16,-21 1-16,0-21 0,1 21 16,-1-22-16,0 22 0,0-21 0,-21 0 15,42-43-15,-42 43 0,0-1 16,22 1-16,-22 0 0,21-1 15,-21 1-15,21-43 0,-21 64 16,21-21-16,-21-1 0,0 22 16,0 0-16,0 42 15,0 0-15,0 1 16,-21-1-16,0 21 16,21 0-16,0 1 0,-21-1 0,21 0 15,-22 1-15,22-1 0,0 64 16,0-64-16,0-21 0,0 64 15,0-64-15,0 22 0,22-22 16,-22 0-16,21 0 0,0 0 16,0 0-16,0-21 0,22 0 15,-1 0-15,64-21 16,-85 21-16,42-21 0</inkml:trace>
  <inkml:trace contextRef="#ctx0" brushRef="#br0" timeOffset="36924.22">13928 6011 0,'0'0'0,"0"-21"0,0 0 16,0 0-16,-22 42 31,1 0-31,21 0 16,-21 1-16,21 20 0,-21-21 0,21 21 15,-21-20-15,0 20 0,21 0 16,0 1-16,0-1 0,-22 0 0,22-21 16,-21 22-16,21-1 0,0-21 0,0 22 15,0-22-15,0 0 16,0 21-16,0-21 16,21-21-16,1 0 15,-1 0-15,0-21 0,0 21 16,0-21-16,22 0 0,-22 0 0</inkml:trace>
  <inkml:trace contextRef="#ctx0" brushRef="#br0" timeOffset="37308.26">14351 6181 0,'0'0'16,"-21"0"-1,0 21-15,-1 0 0,1-21 16,0 21-16,0 0 0,0 1 0,0 20 15,21-21-15,-22 21 0,1 1 16,0-1-16,21-21 0,0 22 16,0-22-16,0 0 15,21-21-15,0 21 16,1-21-16,-1 0 0,0 0 0,42 0 16,-41-21-16,-1 21 0,21-21 15,-21 0-15,0-1 16,43-62-16,-43 41 15,-21 22-15,0-21 0,0 21 16,0 0-16,0-22 0,0 22 16,0 0-16,-42 21 0,21 0 15,-1 0-15,-20 0 0,21 0 16,0 0-16,0 0 0,-22 0 0,22 0 16,0 0-16,0 0 0,21 21 0,-21-21 15</inkml:trace>
  <inkml:trace contextRef="#ctx0" brushRef="#br0" timeOffset="37516.22">13568 6117 0,'63'0'16,"-42"0"-16,43 0 0,-22 0 16,1 0-16,-1 0 0,0 0 15,85 0 1,-84 0-16,-1 0 0,21-21 0,-41 21 16,20 0-16</inkml:trace>
  <inkml:trace contextRef="#ctx0" brushRef="#br0" timeOffset="38041.28">14986 6117 0,'-21'0'0,"21"-21"15,21 0 1,0 0-16,0 21 15,0-21-15,1 21 16,-1 0 0,-21 21-1,0 0-15,0 0 0,0 21 0,0-20 16,-21 20-16,21 0 0,-22 22 16,22-1-16,0 1 0,0 20 0,-42 128 15,21-148-15,0-1 16,21 1-16,-21-1 0,21 22 15,-22-22-15,1 64 0,0-63 16,0-1-16,21 1 0,0-22 0,-21 0 16,0 43-16,-1-64 15,22 0-15,0 22 0,0-64 32,0-1-32,22 1 15,-1-21-15,-21 0 0,21-1 16,0 1-16</inkml:trace>
  <inkml:trace contextRef="#ctx0" brushRef="#br0" timeOffset="38340.87">15007 6456 0,'0'0'0,"0"-64"16,0 22-16,0-21 0,0 20 0,0 22 0,0-21 16,21 21-16,0-22 0,1 22 15,-1 0-15,0 0 0,21 0 16,-21 21-16,22-22 0,-1 1 15,0 21-15,1 0 0,-1 0 0,0 0 16,1 0-16,20 43 0,-42-22 16,1 42-16,-22-42 15,0 22-15,0-22 0,0 0 0,-22 21 16,1-20-16,-21-1 16,21 0-16,-22 0 0,-20 21 15,21-20-15,20-1 0,-20 0 16,21-21-16,42-21 31,0 21-31,0-21 16,22-1-16</inkml:trace>
  <inkml:trace contextRef="#ctx0" brushRef="#br0" timeOffset="38693.05">15748 6287 0,'21'-22'31,"0"22"-31,0 0 16,-21-21-16,22 0 0,-1 21 15,0-21-15,0 21 0,0-21 16,0 0-16,1-1 16,-1 22-16,-21-21 15,0 0-15,-21 21 31,-1 0-31,1 21 0,0 0 0,0-21 16,0 22-16,0-1 0,-1 0 0,22 21 16,-21-21-16,21 1 0,-21-1 15,21 0-15,0 21 0,0-21 0,0 1 16,0-1-16,0 0 0,0 0 16,0 0-16,21-21 0,0 21 0,22-21 15,-22 0-15,0 0 16,0 0-16,22 0 0,-22 0 0,0-21 15,42 0-15,-41 0 16</inkml:trace>
  <inkml:trace contextRef="#ctx0" brushRef="#br0" timeOffset="39045.54">16277 6181 0,'0'0'0,"0"-21"0,0-1 16,21 1-16,-21 0 0,21 21 15,-21-21-15,22 21 0,-1 0 16,0 0-16,21 0 15,-21 0-15,1 0 0,-1 0 0,0 21 16,0 0-16,-21 22 16,21-22-16,-21 0 0,0 0 0,0 0 15,0 22-15,0-22 0,0 42 16,0-42-16,-21 1 16,0-1-16,0 0 0,0 0 15,-1-21-15,1 0 16,0 0-1,21-21-15,0 0 0,0 0 16,0-1-16,0 1 0,0 0 16,0 0-16,0 0 0,21 0 0,0-1 15,1-20-15,-22 21 0,21 0 16,63-43 0,-62 43-16,-1 0 0,0 0 0,0 21 15,0-21-15,43 21 16,-43-22-16,0 22 0</inkml:trace>
  <inkml:trace contextRef="#ctx0" brushRef="#br0" timeOffset="40155.33">16933 6181 0,'0'0'0,"-21"21"0,0 0 16,42-21-1,0 0 1,0 0-16,1 0 0,-1 0 0,21 0 15,-21-21-15,43 21 0,-22-21 16,0 0-16,1 21 16,-1-22-16,0 1 0,43-21 0,-64 21 15,0-22-15,1 22 0,-22-21 16,0 21-16,0-43 0,0 22 16,-22 21-16,1 0 0,0-1 0,0 1 15,-21 21-15,-22 0 16,43 0-16,-21 0 0,-1 64 15,1-43-15,0 64 16,20-22-16,1-21 0,-21 128 16,21-107-16,21 22 15,-21-22-15,21 22 0,-22-21 16,22 84-16,-21-64 0,0-20 16,0 63-16,0-42 0,21-22 15,-21 1-15,-1 20 0,1-20 16,0-1-16,21 1 0,-21 20 0,0-41 15,21 20-15,-21 1 0,-1-22 0,22 22 16,-21-22-16,21 0 0,0 22 16,0 20-16,0-62 0,0 20 15,0-21-15,21 0 16,22-21-16,-22 0 16,0 0-16,0 0 0,43-42 15,-22 21-15,-21-22 0,64-20 16,-64 21-16,21 20 0,1-20 0,-22-21 15,21 20-15,-21 1 0,43-85 16,-64 63-16,0 1 0,0-64 16,0 63-16,-42-126 15,20 126-15,-20 22 16,21-21-16,-21 20 0,20 1 16,-41-43-16,42 64 0,0-21 0,21 21 15,0-1-15,0 1 16,0 0-1,21 21 1,0 0-16,0 0 0,0-21 0,0 21 16,22 0-16,20-42 0,-20 42 15,-1-22-15,-21 1 16,21 0-16,1 0 0,-1 0 0,-21 0 16,22-22-16,-22 22 0,21 0 0,-21 0 15,0 0-15,1-1 0,-1 1 0,0 0 16,-21 0-16,0 0 0,0 0 15,-21 21 17,21 21-32,-21 0 0,-1-21 15,1 21-15,0 21 0,21-20 16,0 20-16,-21-21 0,21 21 0,0 1 16,0-1-16,0-21 0,0 22 15,0-1-15,21-21 0,-21 0 16,42 22-16,-20-43 0,-1 0 15,0 0-15,21 0 0,-21 0 16,43 0-16,-43 0 0,0-22 16,22 1-16,-22 21 0,0-42 15,21 0-15,-21-1 0,-21 1 16,0 0-16,22 20 16,-22-20-16,0 0 0,0 21 0,0-22 15,0 22-15,-22 0 0,1 0 0,0 0 16,0-1-16,0 1 0,-22 21 15,22 0-15,0 0 0,-42 0 16,41 21-16,1 1 16,0-1-16,0 0 0,21 0 15,0 43-15,0-43 0,0 0 0,0 42 16,21-41-16,0-1 16,22 0-16,-22 0 15,42-21-15</inkml:trace>
  <inkml:trace contextRef="#ctx0" brushRef="#br0" timeOffset="40555.61">18161 6350 0,'0'-21'0,"21"-85"32,-21 85-32,21 21 0,0-21 15,-21 0-15,22 21 0,-1-22 0,0 22 16,0 0-16,0 0 15,0 0-15,1 0 0,-1 0 0,0 22 16,0-1-16,0 0 16,-21 0-16,0 0 0,0 0 0,0 64 15,0-64-15,0 22 0,0-1 16,0-21-16,0 0 16,0 43-16,0-43 15,-21 0-15,0-21 16,0 0-16,0 0 15,21-21-15,0 0 16,0 0-16,0-1 16,0 1-16,0-21 0,0 21 0,21 0 15,0-22-15,0 22 0,-21 0 16,21 0-16,22-43 16,-22 43-16,63-21 15,-41 21-15,-22 21 0,21-22 16,-21 22-16,22 0 0,-22-21 0,0 21 15</inkml:trace>
  <inkml:trace contextRef="#ctx0" brushRef="#br0" timeOffset="41279.69">19092 6181 0,'0'0'0,"-21"21"0,0 0 0,0 0 15,0-21-15,21 21 16,0 1-16,-22-1 0,1 0 15,21 0-15,-21 0 0,21 0 16,0 1-16,0 20 0,-21-21 16,21 0-16,0 22 0,0-22 15,-21-21 1,21 21-16,0-42 31,0 0-15,0-1-16,0 1 15,0 0-15,0 0 0,0-43 16,21 43-16,0-21 0,0 21 0,0 0 16,1-22-16,-1 22 15,0 0-15,0 0 0,21 0 0,22-1 16,-22 1 0,1 21-16,-22 0 0,42 43 15,-20-43-15,-22 21 16,0 0-16,-21 0 0,21 0 15,-21 0-15,21 1 0,-21 20 0,0-21 16,0 0-16,0 0 0,0 22 16,0-22-16,0 0 0,-21-21 0,0 21 15,21 0-15,-21-21 16,21 22-16,-21-22 16,21-22-1,0 1 1,0 0-16,0 0 0,0 0 15,0 0-15,21-22 0,0 22 0,0 0 16,0 0-16,22-22 0,-22 22 16,21 0-16,0-21 0,1 21 0,-1-1 15,0-20-15,22 21 0,21 0 16,-43 0-16,0 21 0,43 0 16,-43 0-16,64 21 15,-85 0-15,0 21 16,-21 22-16,0-22 15,0-21-15,0 22 0,0-1 0,0 0 16,0 1-16,0-1 0,-21 0 16,0-21-16,21 22 0,-21-22 15,0 0-15,21 0 0,-21 0 0,-1-21 16,22 22-16,-42-1 16,21 0-16,-21-21 15,-1 0-15,22 21 0,-21-21 0</inkml:trace>
  <inkml:trace contextRef="#ctx0" brushRef="#br0" timeOffset="42471.63">6731 7493 0,'0'0'0,"0"-21"15,-21 21-15,0 0 16,-43 0-16,22 0 0,21 0 16,-64 21-16,43 0 0,-64 64 15,63-43 1,1 43-16,21-43 0,0 1 15,21 20-15,-21 1 0,21-1 16,0 43-16,0-64 0,0 22 16,21-22-16,21 22 15,-21-22-15,22 0 16,-1-42-16,0 0 0,85 0 16,-84 0-16,126-42 15,-106 21-15,1-22 16,-1 22-16,1-21 0,-1 0 0,43-43 15,-63 43-15,-1-22 0,0 22 16,-21-1-16,64-105 16,-85 85-16,0 20 0,21-20 15,-21 21-15,0-1 0,0-41 16,0 41-16,0 22 0,0 0 16,0 42-1,-21 21-15,21-20 16,-21 62-16,0-41 0,21 20 15,0-21-15,0 1 0,-21 20 16,-1 43-16,22-64 16,0 85-16,0-84 15,0-1-15,0-21 0,0 0 16,0 1-16,0-1 0,22-21 16,-1 0-16,0 0 0,0 0 15,0 0-15,0 0 0,22-21 16,-22-1-16,0 1 0,0 0 0,22 0 15,-22 0-15,0 0 0,21-43 16,-21 22-16,-21 21 0,0-22 16,0 22-16,0 42 31,-21-21-31,0 21 16,21 1-16,-21 20 0,21-21 15,0 21-15,0-20 0,-21 20 16,21 0-16,0-21 15,0 1-15,0-1 16,0-42 0</inkml:trace>
  <inkml:trace contextRef="#ctx0" brushRef="#br0" timeOffset="42668.52">7789 7705 0,'0'-21'16,"-21"21"-1,21 21 1,0 0-16,0 0 31,21-21-31,0 0 16,1 0-16</inkml:trace>
  <inkml:trace contextRef="#ctx0" brushRef="#br0" timeOffset="42953.86">8213 7684 0,'-43'0'15,"22"21"-15,0-21 16,0 21-16,-43 21 15,22 1-15,0-1 16,20 0-16,1 1 0,0 20 16,21-21-16,0 1 0,0-1 0,0-21 15,0 22-15,0-22 16,21 21-16,22-21 0,-22 0 16,42 1-16,-20-22 0,-1 0 15,0 0-15,1 0 0,-1-22 16,64-20-16,-64 21 0,0 0 15,64-64-15,-63 64 16,-1-21-16,0-1 0</inkml:trace>
  <inkml:trace contextRef="#ctx0" brushRef="#br0" timeOffset="44822.81">8826 7514 0,'0'-21'0,"-42"42"31,21 0-31,0 1 0,21-1 0,0 21 15,0-21-15,-43 85 16,22-64-16,21 43 16,-21-43-16,21 1 0,-21-1 0,0 0 15,21 1-15,0-22 0,-21 42 16,21-41-16,0-1 16,0 0-16,0-42 31,0 0-31,0-1 15,21 1-15,-21 0 0,21 0 16,0 0-16,-21-22 0,21 22 16,0-21-16,1 21 0,-1 0 0,0-22 15,0 22-15,0 0 0,0 0 16,1 21-16,20-21 16,-21 21-16,0 0 15,-21 21-15,0 0 16,0 0-16,-21 0 0,0 0 15,0-21-15,0 22 0,-1-1 16,1 0-16,-21 0 0,0 0 16,20-21-16,1 0 15,0 0-15,21 21 47,0 1-31,0-1-16,0 0 0,0 0 15,0 21-15,0-20 16,21-22-16,0 21 0,-21 0 0,22 0 16,-1 0-16,21 0 15,-21 1-15,0-22 0,22 0 16,-22 0-16,21 0 0,22 0 16,-43 0-16,21 0 0,-21-22 15,22 22-15,-1-21 0,22-21 16,-43 21-16,63-43 15,-62 22-15,-1 21 0,-21 0 16,21-22-16,-21 22 0,21-21 0,-21-1 16,0 22-16,0 0 0,0 0 15,-21 21 17,21 21-32,-21-21 0,21 42 0,-21-20 15,21-1-15,0 21 0,0-21 16,0 22-16,0-22 0,0 0 15,0 21-15,0 1 0,0-22 16,21 0-16,0 0 0,0-21 16,43 21-16,-43-21 15,21 0-15,-21 0 0,0 0 0,22 0 16,-22-21-16,21 0 0,-21 21 16,22-21-16,-22 0 0,21-22 15,-21 22-15,-21 0 0,0-21 16,22 20-16,-22 1 0,0-42 15,0 42-15,0-1 0,-22 22 32,1 0-32,21 22 15,0-1-15,-21 21 0,21-21 16,-21 0-16,21 1 0,0-1 16,-21 42-16,21-42 0,-21 1 15,-1-1-15,22 0 0,0 0 16,0-42 31,22 0-47,-22 0 0,21-1 15,0 1-15,-21 0 0,21 0 0,0-21 16,22 20-16,-22-20 0,0 21 16,0-21-16,43-1 15,-22 22-15,-21 0 0,43 21 16,-43 0-16,0 0 0,0 0 15,0 0-15,0 21 0,-21 0 16,0 0-16,0 22 0,0 20 16,0-42-16,0 64 15,0-64-15,0 0 0,0 1 16,0-1-16,0 0 0,0 0 0,0 0 16,22-21-16,-1 0 15,0 0-15,0 0 0,21 0 0,22 0 16,-22 0-1,1-42-15,-1 42 16,-21-21-16,64-22 0,-64 22 16,21 0-16,22-42 0,-43 41 15,21-41-15,-21 42 16,-21 0-16,22-22 0,-22 22 16,0 0-16,-22 21 0,1 0 15,-42 0 1,42 0-16,-22 0 0,1 21 15,21 0-15,-22 0 0,22 1 16,0-1-16,0 21 0,0-21 0,21 0 16,0 22-16,-21-22 0,21 0 15,0 0-15,0 0 0,0 1 0,0-1 16,21-21 0,0 0-16,0 0 0,0 0 0,0 0 15,22 0-15,-22-21 0,0-1 16,0 22-16,0-21 0,1 0 15,20-21-15,-42 21 16,21 21-16,0-43 0,0 22 16,-21 0-16,22 0 0,-22 0 15,0 42 17,-22 0-32,1 0 15,0 0-15,21 0 0,-21 22 0,0-1 16,0 0-16,21 1 0,-43 41 15,22-41-15,21-1 0,0 64 16,0-43-16,0 43 16,0-42-16,0-22 0,0 22 0,0 63 15,0-64-15,0-21 16,0 22-16,0-1 0,0-20 0,21 20 16,-21-20-16,0 20 0,0-21 0,0 64 15,0-63-15,0-1 0,-21 0 16,21 1-16,-21-22 15,0 0-15,-22 21 0,22-21 16,0-21-16,-21 0 0,21 0 16,-64-21-16,43 0 15,-1 0-15,22-21 0,-21 20 16,-1-20-16,-20-21 0,21 41 16,-64-105-1,63 85-15,22 21 0,0-21 16,0-1-16,-43-84 15,43 85-15,21 0 0,-21-22 0</inkml:trace>
  <inkml:trace contextRef="#ctx0" brushRef="#br0" timeOffset="45056.68">9207 7662 0,'22'0'31,"-1"0"-15,0 0 0,0 0-1,0 0 1,0 0-16,1 0 15</inkml:trace>
  <inkml:trace contextRef="#ctx0" brushRef="#br0" timeOffset="45806.06">12086 8107 0,'21'-21'16,"0"21"0,1-21-16,-22-1 0,21 1 15,0 0-15,0 0 0,0 0 0,0-43 16,1 43 0,-22-21-16,0 21 15,0-22-15,0 1 0,0 21 0,-43-22 16,22 43-16,0 0 15,-43 0-15,43 0 16,-21 0-16,-22 43 0,22-22 16,-43 64-16,64-64 15,0 21-15,0 43 16,21-43-16,0 0 0,0 1 0,0-1 16,0 43-1,0-64-15,0 0 0,21 0 16,0-21-16,22 0 0,-22 0 15,0 0-15,21 0 0,22 0 16,-43-21-16,21 0 0,1 0 0,20-43 16,-42 43-16,43-42 15,-43 41-15,0-20 0,-21-21 16,0 41-16,21 1 0,-21 0 16,0 0-16,-21 21 15,0 21 1,21 0-16,-21 0 0,21 1 0,-21 20 15,-1-21-15,22 21 16,0-20-16,0 41 0,0-42 16,0 22-16,0-1 0,0-21 15,0 21 1,22-20-16,20-22 0,-21 0 16,0 0-16,22 0 15,-22 0-15,21 0 0,-21-22 16,0 1-16,1 21 0,20-21 0</inkml:trace>
  <inkml:trace contextRef="#ctx0" brushRef="#br0" timeOffset="47437.28">12848 7811 0,'0'0'0,"0"-22"0,0 1 0,-21 21 16,0 0-1,0 0-15,-1 0 0,22 21 16,-21-21-16,0 22 0,0-1 0,0 21 15,0-21-15,21 22 0,0-22 16,0 21-16,-22 0 0,22 1 0,0-22 16,0 85-16,0-85 15,0 0-15,0 0 16,0 0-16,0 1 0,43-1 16,-22-21-16,0 21 0,0-21 15,0 0-15,22 0 0,20-21 16,-20 21-16,-1-21 0,0-1 0,1 1 15,-22 0-15,21 0 0,0-21 16,-20 20-16,20-20 0,-21 0 0,21-43 16,-20 43-16,-1-1 0,0 1 15,0 0-15,-21-1 0,0-20 16,21 21-16,-21 20 0,21-41 16,-21 42-16,0 0 15,-21 42 16,0 0-31,21 21 0,-21-21 16,0 1-16,0 20 0,21 0 0,0 1 16,-43 105-16,22-106 15,21 0-15,0 1 0,0-1 16,0 0-16,0 22 16,0-43-16,0 0 0,21 22 15,0-43-15,1 21 0,41-21 16,-42 0-16,22 0 0,20 0 15,-42 0-15,43-21 16,-22-1-16,-21 22 0,22-21 0,-22 0 16,0-21-16,0 21 0,21-22 15,-20 1-15,-1 21 16,-21-22-16,0 22 0,0 0 0,21-42 16,-42 84 15,0 0-16,21 0-15,0 0 0,0 0 0,0 22 16,-22-22-16,22 21 0,0-21 16,0 1-16,0-1 0,0 21 0,0-21 15,0 0-15,0 1 16,22-22-16,-1 0 0,0 0 0,0 21 16,0-21-16,0 0 0,1 0 15,20 0-15,-21 0 0,21-21 16,-20-1-16,20 22 0,21-42 15,-20 21-15,-22 0 0,21 0 0,-21-1 16,1 1-16,20-42 16,-21 42-16,-21-1 0,21 1 0,-21-21 15,0 21-15,0 42 32,-21 0-32,0 21 0,21-20 15,0-1-15,0 21 0,-21-21 16,21 0-16,0 22 0,-21-22 15,21 42-15,0-41 16,0-1-16,0 0 16,21-21-16,21 0 0,-21 0 15,22 0-15,-22 0 16,21 0-16,-21-21 0,0 21 16,22-64-1,-22 43-15,-21 0 0,0 0 16,0 0-16,0-22 0,0-20 15,0 20-15,-21 22 0,0-21 16,-1 42-16,-41-21 16,42 0-16,0 21 0,-22 0 15,22 0-15,42 0 32,0 0-17,1 0-15,-1 0 0,0 0 16,0-22-16,21 22 0,-20 0 0,-1 0 15,42-21-15,-42 21 0,1 0 16,20 0-16,-21 0 0,0 0 16,0 0-16,1 0 0,-1 0 0,0 21 15,0 1-15,-21-1 0,0 0 16,0 21 0,0 1-16,0-22 0,0 0 0,0 21 15,0-21-15,0 1 0,0-1 16,0 0-16,0 0 0,0 21 15,-21-20-15,21-1 0,-21-21 0,21 21 16,-21-21-16,21-21 47,0 0-47,0-1 16,0 1-16,0 0 0,21 0 0,0-21 15,0 20-15,0-20 0,0 0 16,1 21-16,20-22 0,-21 1 15,106-43-15,-63 43 16,-22 21-16,43 21 0,-22 0 16,-42 21-1,-21 21-15,0-21 0,0 22 16,0-1-16,-42 43 16,21-43-16,21 0 0,-21-20 15,-1 20-15,22-21 0,0 21 0,0-20 16,0-1-16,0 0 15,22-21-15,-1 0 0,63 0 16,-41 0-16,-22 0 0,21 0 16,-21-21-16,64-22 15,-43 22-15,-20 0 16,-1 0-16,0-21 0,0 20 16,0-62-16,-21 63 15,21-22-15,-21-41 0,0 62 0,0-20 16,0 21-16,0 0 0,0-22 15,-21 22-15,0 0 0</inkml:trace>
  <inkml:trace contextRef="#ctx0" brushRef="#br0" timeOffset="47655.99">14795 7535 0,'0'0'0,"-21"0"16,0 0 0,0 0-16,21 22 62,-21-22-62</inkml:trace>
  <inkml:trace contextRef="#ctx0" brushRef="#br0" timeOffset="47842.41">13737 7811 0,'0'0'0,"-21"21"31,42-21-15,0 0-16,0 0 0,1 0 15,-1 0-15,21 0 0,22-21 16,-43-1-16,21 22 16,0-21-16,1 21 0</inkml:trace>
  <inkml:trace contextRef="#ctx0" brushRef="#br0" timeOffset="48806.94">17018 7874 0,'0'0'0,"0"-21"0,21 0 16,-42 21 15,0 21-31,0-21 0,-1 21 16,1 0-16,0 0 0,21 22 15,-21-22-15,0 21 0,21-21 0,0 22 16,0-22-16,0 21 0,0-21 16,0 1-16,0 20 0,0-21 15,0 0-15,0 0 0,21-21 16,0 22-16,0-22 0,0 0 15,1-22 1,-1 1-16,-21 0 16,0 0-1,21 0-15,-21 0 0,0-1 0,0-20 16,21 21-16,0-21 0,0-22 16,1 43-16,-1-21 0,0 20 15,42-41-15,-41 42 0,62 0 16,-63 21-1,22 0-15,-22 0 0,21 0 0,-21 21 16,1 0-16,41 42 0,-42-41 16,-21 20-16,21 0 0,-21 1 15,0 41-15,0-41 16,0-22-16,0 0 0,0 0 16,-21 0-1,0-21-15,-21 0 16,21 0-1,21-21-15,0 0 16,0 0-16,0 0 0,0-1 0,0-20 16,21 21-16,0 0 0,21-43 15,-21 22-15,22 0 0,20-1 16,-20 1-16,-1 21 16,-21 0-16,21 21 0,1-22 0,20 22 15,-20 0-15,-22 0 0,0 22 16,21-1-16,-21 0 15,-21 0-15,22 21 0,-22-20 0,0 20 16,0 0-16,0 22 0,0-43 16,-22 0-16,22 21 0,-21-20 15,0-1-15,0 21 16,0-42-16,0 0 16,21-21-1,0 0 1,21 0-16,0-1 0</inkml:trace>
  <inkml:trace contextRef="#ctx0" brushRef="#br0" timeOffset="49084.62">19071 7408 0,'0'0'15,"0"22"-15,0-1 0,0 0 0,-21 21 16,21-21-16,0 22 0,-21-1 16,21 0-16,-21 22 0,-1-22 15,22 1-15,0-1 0,0 0 16,0-21-16,0 64 0,0-64 16,-21 0-16,21 43 15,0-43-15,0 0 0,0 0 16,0 1-16,21-22 31,1-22-15</inkml:trace>
  <inkml:trace contextRef="#ctx0" brushRef="#br0" timeOffset="49859.31">19621 7472 0,'0'0'0,"0"21"16,0 0-16,-21 0 15,0 22-15,21-22 0,0 21 0,-21 1 16,0-1-16,21 0 16,0 1-16,-21-1 0,-22 64 15,43-64-15,-21-21 0,21 64 16,-21-64-16,21 0 0,-21 22 15,21-22-15,0 0 16,21-21 0,0 0-16,0-21 15,0 0 1,1-1-16,-1 1 0,0 0 0,0 0 16,21-43-16,1 22 0,-22 21 15,0-21-15,0 20 0,43-41 16,-43 42-16,0 21 15,-21 21 1,0 0 0,0 0-16,0 0 0,0 1 0,0-1 15,0 21-15,0-21 0,0 0 16,0 1-16,0-1 0,0 0 0,0 0 16,21 0-16,0 0 0,-21 1 15,22-22-15,41 21 16,-42-21-16,0 0 0,22 0 0,-22 0 15,21 0-15,-21-21 0,1 21 16,20-22-16,-21 1 0,21 21 0,-20-21 16,20-21-16,-21 21 0,0-1 15,22-20-15,-22 21 0,0-21 0,-21-1 16,21 1-16,-21-22 16,-21 64-1,0 0-15,0 0 16,-22 22-16,1-1 0,21 21 15,0-21-15,21 0 16,-22 22-16,1 20 0,21-42 16,0 1-16,0-1 0,0 0 15,0 0-15,43 21 16,-22-42-16,0 0 0,0 0 16,0 0-16,22 0 15,-22 0-15,0 0 0,21-21 16,1 0-16,-22 21 0,0-21 0,0 0 15,0 0-15,0-1 0,22-41 16,-22 42-16,-21 0 0,0-22 16,0 22-16,0-21 15,-21 21-15</inkml:trace>
  <inkml:trace contextRef="#ctx0" brushRef="#br0" timeOffset="50107.23">18796 7811 0,'0'0'0,"-21"0"0,0 21 16,42-21 0,0 0-16,0 0 15,21 0-15,-20 0 16,20 0-16,0 0 0,-21 0 0,22 0 15,-1-21-15,0 21 0,1 0 16,-1 0-16,0-22 0,-20 22 0,20 0 16,-21 0-16</inkml:trace>
  <inkml:trace contextRef="#ctx0" brushRef="#br0" timeOffset="51028.51">13504 8996 0,'0'0'16,"0"21"-16,0 0 0,0 0 0,0 1 15,0 20-15,0 0 16,0 1-16,0-22 0,-21 21 0,0 0 16,0-20-16,0 20 15,-1-21-15,1-21 0,0 21 16,21-42 15,21 21-31,0-21 16,1 0-16,-1 0 0,0 21 0,0-22 15,0-20-15,22 21 0,-22 0 16,21-22-16,-21 22 16,0 0-16,22 0 0,-22 21 15,0 0-15,0 0 0,-21 21 16,0 0-16,21 0 16,-21 1-16,0 20 0,0-21 0,0 0 15,0 22-15,0-22 0,22 21 16,-22-21-16,21 22 0,0-43 15,0 21-15,0-21 0,0 0 16,1 0-16,20 0 0,-21 0 16,0 0-16,64-43 15,-43 22-15,-21 0 0,22 0 16,-22 0-16,0 0 0,43-64 16,-64 64-16,0-22 15,0 1-15,0 21 0,0-21 0,-43-22 16,22 43-16,0 0 15,-43-22-15,43 43 0,-21 0 16,21 0-16,0 0 0,-1 22 16,1-1-16,-21 0 0,42 0 15,0 0-15,0 43 0,0-43 16,21 21 0,0-42-16,0 21 0,22 1 15,-22-22-15,21 21 0</inkml:trace>
  <inkml:trace contextRef="#ctx0" brushRef="#br0" timeOffset="51352.86">14457 9250 0,'0'0'0,"21"0"0,0 0 16,0 0-16,0 0 16,1 0-16,-1-21 0,0 21 0,0-21 15,0 21-15,0-22 0,1 1 0,-1 21 16,-21-21-16,21 0 15,0 0-15,-21 0 16,0-1-16,0 1 16,-21 21-16,0 0 0,0 0 15,-1 0-15,1 21 0,0 1 0,21-1 16,-42 0-16,21 21 0,-1 1 16,-20-1-1,42 0-15,-21-21 0,21 22 0,0-1 16,0-21-16,0 0 15,0 1-15,0-1 0,42-21 16,-21 0-16,1 0 0,41 0 16,-42 0-16,22 0 0,-22-21 15</inkml:trace>
  <inkml:trace contextRef="#ctx0" brushRef="#br0" timeOffset="51836.21">15155 8848 0,'0'0'0,"0"-21"0,0 42 31,0 0-31,0 0 0,-21 0 0,21 22 16,0-22-16,0 21 0,-21 0 16,21 1-16,0-1 0,0 22 15,-21-22-15,21 0 0,-21-21 16,21 1-16,0-1 0,-22 21 15,1-21-15,21 0 0,-21-21 0,21 22 16,0-44 15,0 1-31,0 0 0,0 0 16,0 0-16,21 0 16,-21-1-16,21-20 0,1 21 0,20 0 15,-21 0-15,0-1 0,0 1 16,22 0-16,-22 21 0,21 0 0,-21 0 15,22 0-15,-22 0 0,21 0 16,22 21-16,-43 22 16,0-22-16,21 0 0,-42 0 0,22 0 15,-22 43-15,-22-43 16,1 0-16,0 0 0,-21 0 16,-1-21-16,-62 43 15,62-43-15,-20 21 0,-22-21 0,43 0 16,-1 0-16,1 0 15,42-21 1,21 0-16,0-1 0,1 22 0,20-21 16</inkml:trace>
  <inkml:trace contextRef="#ctx0" brushRef="#br0" timeOffset="52428.13">15938 9123 0,'0'-21'31,"0"0"-31,22 21 16,-22-22-16,42 1 15,-21 0-15,0 0 0,22-21 16,-22 20-16,0 1 0,-21 0 15,21 0-15,0 0 0,-42 21 32,0 0-32,0 0 0,-43 42 15,43 0-15,-21-20 0,21-1 16,-1 21-16,1-21 0,-21 43 16,42-43-16,0 0 0,0 21 15,0-20-15,0-1 16,0 0-16,21-21 0,0 0 15,0 0-15,1 0 16,-1 0-16,0 0 0,0 0 16,0 0-16,0 0 0,1 0 0,-1-21 15,0-22-15,-21 22 16,-21 21 0,0 0-16,-1 0 15,1 0-15,0 0 0,-42 43 16,41-22-16,-41 21 15,42-21-15,0 0 0,-22 43 16,43-43-16,-21 21 16,21-20-16,0-1 0,0 21 15,0-21-15,21-21 0,0 21 16,1-21-16,-1 0 16,0 0-16,21 0 0,-21 0 0,85-42 15,-63 21-15,-1 0 16,0 0-16,1-22 0,-1 22 15</inkml:trace>
  <inkml:trace contextRef="#ctx0" brushRef="#br0" timeOffset="52664.2">16658 8848 0,'0'0'0,"0"-43"0,0 22 0,0 0 0,0 0 16,-21 21-1,21 21-15,-21 21 0,0-20 16,-1 20-16,22 0 0,-21 1 15,0 20-15,21-21 0,0 1 0,-21-1 16,0 0-16,21 1 0,-21 20 16,-1-20-16,22-1 15,0-21-15,0 0 0,0 0 0,0 1 16,0-1-16,22-21 31,-1 0-31,0 0 0,0-21 16</inkml:trace>
  <inkml:trace contextRef="#ctx0" brushRef="#br0" timeOffset="53038.32">16679 9313 0,'21'0'31,"1"0"-16,-1 0-15,0 0 0,21 0 16,-21-21-16,1 21 0,-1-21 16,0 0-16,-21 0 15,0 0-15,0-1 16,0 1 0,-21 21-1,0 0-15,-1 0 0,1 0 16,0 21-16,0 1 0,0-1 15,21 0-15,0 0 0,-21 0 0,-1 0 16,22 1-16,0-1 0,0 0 16,0 0-16,0 0 15,22 0-15,-1-21 16,0 0-16,0 0 0,21 0 16,-20 0-16,-1 0 0,21 0 15,-21 0-15,22-21 0,-22 0 0</inkml:trace>
  <inkml:trace contextRef="#ctx0" brushRef="#br0" timeOffset="54640.19">17187 9144 0,'0'0'0,"0"-42"0,0 21 0,0-1 15,0 1-15,0 42 32,-21 1-32,21-1 15,-21 0-15,21 0 0,0 0 0,-21 43 16,21-43-16,0 0 0,-21 43 15,21-43 1,0 21-16,0-21 16,0 0-16,0 1 15,0-44 17,0 1-32,0 0 15,0 0-15,0 0 16,21 0-16,0-1 0,-21 1 15,21-21-15,0 21 0,0-22 0,1 22 16,-22 0-16,42 0 0,-21-21 0,0 42 16,0-22-16,1 1 0,20 21 15,-21 0-15,0 0 0,-21 21 16,0 1-16,21-1 16,-21 0-16,0 0 0,0 0 0,0 43 15,0-43-15,0 0 16,0 0-16,0 0 0,0 1 0,0-1 15,0 0 1,22-21 15,-1-21-15,-21 0-16,21-1 16,0 1-16,0 21 0,0-21 15,1 0-15,-1-21 0,42-1 16,-42 22-16,22 0 0,-22 0 15,21 0-15,-21 21 0,22 0 16,-22 0-16,-21 21 16,0 0-16,0 0 15,0 0-15,0 0 0,0 1 0,0-1 16,0 0-16,0 0 0,-21 0 16,21 0-16,0 1 0,0-1 15,0 0-15,21-21 16,0 0-16,0 0 15,0 0-15,1 0 0,-1 0 16,0 0-16,21 0 0,-21 0 16,22-21-16,-22 21 0,21-21 15,-21-1-15,43-20 0,-43 21 16,0 0-16,22-22 16,-22 1-16,-21 21 0,0 0 15,0 0-15,0-1 0,0 1 0,-21 0 16,-1 21-16,-41 0 15,42 21-15,0 0 0,-1 1 16,1-1-16,0 0 0,0 0 0,21 21 16,0 1-16,0-22 15,0 0-15,0 0 0,0 0 0,0 1 16,21-1-16,0-21 0,0 0 16,1 21-16,-1-21 0,0 0 15,42 0-15,-41 0 0,-1 0 16,21 0-16,-21-21 0,22 21 0,-22-21 15,21-1-15,-21 22 0,22-21 16,20-21-16,-42 21 0,0 0 16,22-43-16,-22 43 15,-21 0-15,0 0 0,21-1 0,-21 44 32,-21-22-17,21 21-15,-21 0 0,0 0 0,-1 0 16,22 0-16,-21 1 0,0-1 0,21 0 15,0 0-15,0 0 0,-21 0 16,0 1-16,21-1 16,0-42 15,21 21-15,-21-22-16,21 1 0,0 0 15,0 0-15,1 0 0,-1 0 0,21-1 16,-21 1-16,22-21 0,-1 21 15,-21-22-15,21 22 0,-20 0 16,-1 0-16,0 21 0,0 0 0,0 0 16,-21 21-1,0 0-15,0 22 0,0-22 16,0 0-16,0 21 0,0 1 16,0-22-16,0 21 15,0-21-15,21 0 16,1 1-16,-1-22 15,0 0-15,0 0 16,0 0-16,0 0 0,1 0 16,-1-22-16,0 1 0,0 0 15,0 0-15,0-21 16,1 20-16,-22 1 0,21-21 0,21-43 16,-21 22-16,0 20 0,1 1 15,-1-21-15,-21 20 0,21 1 16,0-22-16,-21 22 0,0 21 15,0 0-15,0 42 16,-21 0 0,0 0-16,0 22 0,21-22 15,-22 21-15,1 22 0,0-22 0,0 0 16,0 85-16,21-84 16,-21-1-16,21-21 15,0 21-15,0 22 16,0-43-16,0 0 0,0 0 15,0 1 1,21-22-16,0 0 16,0 0-16,0 0 0,0 0 15,1 0-15,-1-22 0,0 1 16,0 0-16,0 0 0,-21 0 16,0 0-16</inkml:trace>
  <inkml:trace contextRef="#ctx0" brushRef="#br0" timeOffset="54885.6">19240 8890 0,'22'21'15,"-1"-21"1,0 0-16,0 0 15,0 0-15,0 0 0,1 0 0,-1 0 16,0 0-16,0 0 0,0 0 16,0 0-16,1 0 15,-1 0-15,0 0 0,0-21 0,0 21 16,0 0 0,1-21-16</inkml:trace>
  <inkml:trace contextRef="#ctx0" brushRef="#br0" timeOffset="55175.82">20362 9335 0,'0'-22'94,"0"1"-79</inkml:trace>
  <inkml:trace contextRef="#ctx0" brushRef="#br0" timeOffset="78568.6">1143 11345 0,'0'0'0,"0"-21"0,21 0 0,-21 0 15,0 0-15,0 0 16,0-1-16,0 1 15,0 0-15,-21 21 0,0-21 16,-22 21-16,22 0 0,0 0 16,-21 0-16,21 0 0,-64 42 15,43-21-15,-22 1 0,22-1 16,-1 21-16,-20 0 0,21 1 16,-1-1-16,-20 0 0,-22 64 15,64-63-15,-21 20 16,20-21-16,22 1 0,0 20 0,0 22 15,0-43-15,22 1 16,-1-1-16,21-21 0,43 64 16,-43-64-1,0-21-15,1 21 0,-1-21 0,0 0 0,43 0 16,-43 0 0,1 0-16,20-42 0,64-22 15,-106 43 1,22-21-16,-1 21 0,-21-22 15,64-41-15</inkml:trace>
  <inkml:trace contextRef="#ctx0" brushRef="#br0" timeOffset="78880.03">1630 10986 0,'0'0'16,"0"-22"-16,0 1 0,-21 21 0,-1 0 15,1 0 1,21 21-16,-21-21 0,21 43 16,0-22-16,0 21 0,0 1 15,0-1-15,0 21 0,0 1 0,0-22 16,0 22-16,0-1 0,0 1 16,0-1-16,-21 1 0,21-22 0,-21 22 15,21-22-15,0 0 0,0 1 16,-21-1-16,21 21 0,-22-20 15,22-22-15,0 0 16,0 0-16,22-21 31,-1-21-31,0 0 16,-21-21-16,21 20 0,0 1 16</inkml:trace>
  <inkml:trace contextRef="#ctx0" brushRef="#br0" timeOffset="79315.67">1778 11705 0,'0'0'16,"0"21"-16,0 1 0,21-1 16,0-21-1,0 0 1,1 0-16,-1 0 0,0 0 15,0-21-15,0 21 0,0-22 0,22 1 16,-1-21 0,-21 21-16,0 0 0,1-1 0,-1 1 15,0 0-15,-21-42 16,0 41-16,0 1 0,-21 0 16,-43 21-1,64 21-15,-21-21 0,0 21 16,0 1-16,-22 41 15,22-42-15,0 22 0,0-22 16,0 21-16,21-21 0,0 22 16,-21 20-16,21-42 0,0 22 15,0-22-15,0 0 0,0 0 16,0 21-16,0-20 0,21-22 16,0 21-16,0-21 0,0 0 15,0 0-15,1 0 0,-1 0 0,0 0 16,21 0-1,-21-21-15,22-1 0,-1-20 0</inkml:trace>
  <inkml:trace contextRef="#ctx0" brushRef="#br0" timeOffset="79859.23">2794 11515 0,'0'0'0,"0"-21"0,21-43 16,-21 43-16,0 0 15,-21 21-15,0 0 0,0 0 16,-1 0-16,1 0 0,0 0 16,-42 21-16,41 0 0,1 0 15,0 22-15,-21-22 0,21 21 16,-1 22-16,1-22 16,0 0-16,21-21 0,-21 22 0,21-22 15,0 64 1,0-64-16,0 0 0,0 0 0,21 0 15,0-21-15,0 0 16,1 0-16,-1 0 0,21 0 16,0 0-16,1-21 15,-22 0-15,0 0 0,21-22 16,-20 1-16,-1 21 0,0 0 16,0-22-16,-21 22 0,0-42 15,21 20-15,-21-20 16,21 42-16,-21 0 0,0-1 0,0 1 15,0 42 17,0 1-32,0-1 0,0 0 0,0 21 15,0-21-15,0 1 0,0 20 16,0-21-16,0 21 0,0-20 0,0 83 16,0-83-1,22-1-15,-1 0 16,21 0-16,-21-21 15,0 0-15,1 0 16,-1-21-16,0 0 16,0 0-16,0-1 0,0 1 15,-21 0-15</inkml:trace>
  <inkml:trace contextRef="#ctx0" brushRef="#br0" timeOffset="80281.99">3238 11451 0,'0'-21'0,"0"42"0,22-42 16,-1 0-16,0 21 15,0-21-15,0 21 0,0 0 0,1 0 16,-1 0-16,0 0 0,0 0 0,0 0 16,22 21-16,-22 0 15,0 0-15,0 0 0,0 22 0,0-22 16,1 21-16,-1-21 15,-21 1-15,21 20 0,0 43 16,-21-64-16,0 63 16,0-62-16,0-1 15,0 0-15,-21 0 16,0-21 0,21-21-1,0 0-15,0 0 0,0-1 16,0 1-16,0-42 15,0 42-15,0-22 16,42-20-16,-42 42 0,42-43 16,-42 43-16,22 0 15,20-22-15,-21 22 0,0 0 16,0 21-16,1 0 16,20-42-16,-21 42 0,0 0 15,22-21-15</inkml:trace>
  <inkml:trace contextRef="#ctx0" brushRef="#br0" timeOffset="80843.8">4805 11621 0,'0'0'0,"-43"0"16,22 0-16,-63-22 16,62 22-1,22-21-15,-21 21 16,42 0 0,1 0-1,-1 0-15,21 0 0,0 0 0,43 0 16,-21 0-16,-1 0 0,-21 0 15,22 0-15,126-21 16,-126 21-16,148 0 16,-149 0-16,64-21 15,-63 21-15,-22 0 16,43 0-16,-43 0 0,0 0 16,1 0-16,-22 0 15,-21-21 16,-21 21-15,-1 0-16,1 0 0,0-21 16,0 21-16,0 0 0</inkml:trace>
  <inkml:trace contextRef="#ctx0" brushRef="#br0" timeOffset="81396.63">5609 11197 0,'-21'0'0,"0"0"31,0 0-31,21 21 16,0 1-16,0-1 0,0 0 0,21-21 15,0 21-15,0 0 16,64 43-16,-64-64 15,21 21-15,1-21 0,-1 21 0,0-21 16,1 21-16,20-21 16,-21 0-16,43 0 15,-64 0-15,22 0 0,20 0 16,-42 0-16,0 0 16,-21-21-16,-21 21 31,0 0-31,0 0 0,-21 0 15,20 0-15,1 21 0,-42 0 16,42-21 0,-22 43-16,22-22 0,0 0 15,-43 43-15,43-43 0,0 0 16,-42 42-16,41-41 16,1-1-16,0 0 0,0 21 0,-21-21 15,-1 43-15,22-43 16,0 0-16,0 0 15,21 1-15,-21-22 0,21 21 16,0-42 31,0-1-31,21 1-16,0 0 15</inkml:trace>
  <inkml:trace contextRef="#ctx0" brushRef="#br0" timeOffset="84888.83">7112 10732 0,'0'21'31,"0"0"-31,0 0 15,0 0-15,21-21 0,-21 21 16,0 1-16,0-1 0,21-21 16,0 21-16,1-21 15,-1 0-15,0 0 16,0 0-16,0 0 0,0 0 16,1-21-16,-1 0 0,0 21 15,0-22-15,0 1 0,0 21 16,1-21-16,-22 0 0,0 0 15,21 0-15,-21-22 16,0 22-16,0 0 0,0 0 0,0 0 0,0-1 16,-21 22-1,-1 22 1,22-1-16,0 0 0,-21 0 16,21 21-16,-21-20 0,21 20 0,-21-21 15,21 21-15,0 1 0,0 41 16,0-41-16,0 20 0,0-20 15,0 20-15,0 1 0,0 105 16,0-127-16,0 1 16,0 20-16,0-21 0,0 1 15,0 20-15,0-20 0,0-22 16,0 42-16,0-42 0,-21 1 16,0-22-1,-1 0-15,1 0 0,0 0 0,0 0 16,0-22-16,-22-20 15,22 21-15,-21 0 0,21 0 16,0-1-16,-22 1 0,22-21 16,0 21-16,0 0 0,21-1 15,0 1-15,0 0 0,0 0 16,0 0-16,21 0 0,0-1 0,0 1 16,0-21-16,1 21 0</inkml:trace>
  <inkml:trace contextRef="#ctx0" brushRef="#br0" timeOffset="85175.23">7853 10795 0,'0'0'31,"0"21"-31,0 0 0,0 1 0,0-1 16,0 21-16,0-21 0,-21 22 0,21 20 15,0-21-15,0 1 0,0 20 16,0-20-16,-22 20 0,1 43 16,21-64-16,-42 64 15,42-64-15,0-20 0,0-1 16,0 0-16,0 0 0,0 0 16,21-21-16,21 0 15,-20 0-15,-1 0 0,0-21 16,0 0-16,0 0 0,0 0 0</inkml:trace>
  <inkml:trace contextRef="#ctx0" brushRef="#br0" timeOffset="85355.56">7683 11324 0,'0'0'16,"-21"0"-16,21-21 0,21 21 31,1 0-31,-1 0 0,21 0 0,-21 0 15,22-21-15,-1 21 0,0 0 16,22 0-16,-22-21 0,22 21 0,-1-21 16,1-1-16,41 1 15,-41 0-15</inkml:trace>
  <inkml:trace contextRef="#ctx0" brushRef="#br0" timeOffset="85640.01">9377 11049 0,'0'0'0,"0"-21"15,-21 21 1,-1 0 0,22 21-16,0 0 15,0 0-15,0 1 0,-21-1 16,21 21-16,-21-21 0,21 22 0,0-1 15,0-21-15,-21 64 0,21-64 16,-21 21-16,21-21 0,0 1 16,-21 20-16,21 0 15,0-21-15,21-21 16,0 0-16,21 0 16,-21 0-16,1 0 0</inkml:trace>
  <inkml:trace contextRef="#ctx0" brushRef="#br0" timeOffset="86016.17">9885 11155 0,'0'0'0,"21"-21"0,0 0 0,-21-1 0,0 1 15,-21 21 1,-21 0 0,20 21-16,1-21 0,0 22 15,0-1-15,0 0 0,0 0 0,-1 0 16,22 0-16,-21 1 15,21-1-15,0 0 0,0 0 0,21-21 16,-21 21-16,64 0 16,-43-21-16,0 22 0,43-1 15,-43-21-15,21 21 0,-21-21 16,1 21-16,-1 0 0,0-21 0,-21 21 16,0 1-16,0-1 0,0 0 15,0 0-15,-21 0 16,0-21-16,-22 21 0,1 1 0,-22-1 15,22-21-15,-21 0 16,20 0-16,22 0 0,-21 0 16,21 0-16,-22-21 15,43-1-15,-21 1 16,21 0-16,0-21 16</inkml:trace>
  <inkml:trace contextRef="#ctx0" brushRef="#br0" timeOffset="86196.01">9250 10901 0,'21'0'62,"0"0"-46,0 0-16</inkml:trace>
  <inkml:trace contextRef="#ctx0" brushRef="#br0" timeOffset="87607.99">11197 11134 0,'0'0'0,"0"-21"0,0-1 0,0-83 15,0 83 1,0 1-16,0 0 16,0 0-16,0 42 31,0 0-16,0 0-15,-21 22 0,21-22 0,-21 21 16,21 22-16,-21-22 0,21 22 16,0-22-16,-22 106 15,1-84-15,21-22 0,-21 0 16,21-21-16,0 22 0,0-1 16,0-21-16,21 0 0,22 1 15,-22-22-15,0 0 0,42 0 16,-41 0-16,41 0 15,-21-22-15,1 1 0,63-63 16,-85 41-16,21 1 16,0 0-16,1-1 0,41-126 15,-62 105-15,-1 22 16,21-64-16,-21 64 0,-21-22 16,0 22-16,0 21 15,0 0-15,-21 21 16,0 21-1,0-21-15,21 21 0,0 21 0,-21-20 16,-1 105 0,22-85-16,-21 0 0,21 1 0,0 20 15,0-21-15,0 1 0,0-1 16,0 0-16,0 1 0,0-22 0,0 0 16,0 21-16,43 1 15,-22-43-15,0 21 0,0-21 0,21 0 16,1 0-16,20 0 15,-20-21-15,-1 21 0,43-43 16,-43 22-16,21 0 0,22-42 16,-43 20-16,1 22 15,-22-21-15,21-1 0,-21 1 0,22-43 16,-43 64-16,0 0 16,-21 21 15,-1 0-31,1 21 0,0 0 0,0 1 15,0 20-15,21-21 0,0 0 16,0 0-16,0 22 0,0-22 16,0 0-16,0 0 0,0 43 15,21-43-15,0 0 0,-21 0 16,0 0-16,21-21 0,-21 22 16,0-1-16,-21-21 31,0 0-16,0-21-15,0-1 0,-1 22 16,22-21-16,-21 0 0,0 21 16,0-42-16,0 42 15,21-21-15,-21 21 16,21 21 0,0 0-16,0 0 0,0 0 15,21 0-15,0-21 16,0 22-16,0-22 0,0 21 0,1-21 15,-1 0-15,0 0 0,0 0 0,0 0 16,22 0-16,-22 0 0,21 0 16,-21 0-16,43 0 15,-22-21-15,-21 21 0,43-43 16,-22 22-16,-21 0 0,22-21 16,-22 20-16,63-62 15,-62 41-15,-22 22 0,0-21 16,21 21-16,-21 0 0,0-43 15,0 43-15,-21 21 16,-1 0-16,1 21 16,0 21-16,0-20 0,0-1 15,0 21-15,21-21 0,0 22 16,0-22-16,-22 21 0,22-21 0,0 22 16,0-1-16,0-21 0,0 0 15,0 0-15,22 1 16,-1-1-16,42 0 0,-42-21 15,22 21-15,41-21 0,-41 0 16,20 0-16,-20 0 0,-1 0 16,0-21-16,22 0 0,20 0 15,-41-1-15,-1 1 0</inkml:trace>
  <inkml:trace contextRef="#ctx0" brushRef="#br0" timeOffset="88116.07">13843 11240 0,'0'0'0,"-64"-106"31,43 106-31,0 0 0,-21 0 16,21 0-16,-1 21 15,1 0-15,0 0 0,0 0 0,-64 64 16,64-43 0,0-20-16,21 20 0,0 0 0,-21-21 15,21 43-15,0-43 0,0 0 16,0 22-16,21-22 15,21 0-15,-21-21 16,1 0-16,-1 0 0,0 0 16,0 0-16,0-21 15,0 21-15,1-21 0,20-22 16,-21 22-16,0-21 0,22-22 16,-43 22-16,21-22 0,0 22 15,0 0-15,-21-22 0,21 22 0,0-64 16,-21 64-16,22-1 0,-1 1 15,-21 0-15,0 21 0,0-43 16,0 43-16,-21 42 16,21 0-1,0 0-15,-22 1 0,1 20 16,21 0-16,0 1 0,0-1 0,0 0 16,-21 64-16,21-64 15,0 22-15,0-22 0,0 1 16,0-22-16,0 63 0,21-62 15,-21-1-15,21 0 0,1 0 0,-1 0 16,-21 0-16,21-21 0,0 0 16,0 0-16,0 0 0,1 0 15,-1 0-15,21 0 0,-21 0 0,43-21 16</inkml:trace>
  <inkml:trace contextRef="#ctx0" brushRef="#br0" timeOffset="88423.51">15282 10837 0,'-21'-42'32,"0"42"-32,0 21 0,21 0 15,0 1-15,-21-1 0,-1 0 16,22 21-16,-21 1 0,21-1 0,0 0 15,-21 1-15,0 62 0,21-62 16,0-1-16,0 0 0,-21 1 16,21-22-16,-21 21 0,21-21 15,-22 1-15,22-1 0,0 0 0,0 0 16,0 0-16,0 0 16,22-21-1,-1 0-15,0-21 16,0 0-16,21 0 0,-20 21 0</inkml:trace>
  <inkml:trace contextRef="#ctx0" brushRef="#br0" timeOffset="88819.96">15642 11049 0,'0'0'16,"0"21"-1,-21 0-15,0 1 0,21 20 16,-43 0-16,22 1 15,21-1-15,-42 21 0,42-41 16,0 20-16,0-21 16,0 0-16,0 0 0,0 22 15,0-22-15,0 0 0,42-21 16,-21 21-16,1-21 0,-1 0 0,21 0 16,-21 0-16,0 0 0,43-21 15,-43 21-15,0-21 0,22-21 16,-22 20-16,0-20 0,0 21 15,0-21-15,-21 20 0,0-62 16,0 41-16,0 1 0,0 21 16,0 0-16,0-22 0,-21 22 15,0 21-15,21-21 0,-42 21 16,-1 0-16,22 0 16,0 0-16,0 21 0,0-21 0,-1 21 15,1-21-15,0 22 0,21-1 16,-21-21-1,21-21 1</inkml:trace>
  <inkml:trace contextRef="#ctx0" brushRef="#br0" timeOffset="89047.07">14922 10922 0,'0'0'0,"22"0"15,-1 0 1,0 0-16,0 0 0,21 0 0,1 0 16,-1 0-16,0 0 0,22 0 15,-22 0-15,22 0 0,-22 0 0,106 0 16,-105 0-16,-22 0 16,42 0-16,-42 0 15,1 0-15,-1 0 0,0 0 16</inkml:trace>
  <inkml:trace contextRef="#ctx0" brushRef="#br0" timeOffset="90251.05">17251 11113 0,'0'-22'16,"0"44"-16,0-65 0,0 22 0,21 21 16,-21-21-16,21-21 15,-21 20-15,0 1 0,0 0 0,0 0 16,-21 21 0,0 0-16,0 0 15,-1 0-15,1 21 0,0 0 0,-42 0 16,41 22-16,1-22 15,0 21-15,0-21 0,0 22 0,0-1 16,-1 0-16,1 1 0,21-1 0,0 0 16,0 1-16,0-22 0,0 42 15,0-41-15,0 20 0,0-21 16,21 0-16,1-21 0,-1 21 16,42-21-16,-20 0 15,-1 0-15,21 0 0,-20 0 0,20 0 16,1-21-16,-1 0 0,1 21 15,-22-42-15,85-1 0,-85 1 16,1 0-16,-1-1 0,0 1 16,-20 0-16,-1-22 0,21-20 15,-21 20-15,-21 22 0,0-43 16,0 43-16,0 21 0,0-22 16,0 22-16,0 0 0,0 0 15,-21 42 1,21 0-16,-21 0 15,0 0-15,21 1 0,-21 20 0,-22 64 16,43-64-16,0 22 16,-21-22-16,0 0 0,21 1 15,0 41-15,-21-41 0,21-22 16,0 42-16,0-20 16,0-1-16,0-21 0,21 0 15,0 0-15,0-21 0,0 0 16,1 0-16,-1 0 15,21 0-15,-21 0 0,0 0 16,1-21-16,62-21 16,-41 21-16,20-43 0,-42 43 15,0 0-15,43-43 16,-64 43-16,21 0 0,0 0 16,-21 0-16,21 21 0,-21-43 15,0 22-15,0 0 0,0 0 16,0 0-1,0 0 1,-21 21 62,0 0-62,0 0-1,0 0-15,0 0 16,-1 21-16,22 0 0,-21 0 16,0 0-16,21 0 0,0 1 15,-21-1-15,0 0 0,0 42 16,21-41-16,0-1 0,0 0 16,0 0-16,0 0 0,0 22 15,21-22-15,0 0 0,42 0 16,-41-21-16,-1 0 15,21 0-15,0 0 0,22 0 16,-22 0-16,85 0 16,-84-21-16,-1 0 15,21 0-15,-20-1 0,-1 1 16</inkml:trace>
  <inkml:trace contextRef="#ctx0" brushRef="#br0" timeOffset="90732.63">19156 11218 0,'0'0'0,"21"-42"0,-21 21 0,0 0 15,0 0-15,0-22 16,0 22-16,-42 0 0,20 21 16,1 0-16,0 0 15,-21 0-15,21 0 0,-22 0 16,1 21-16,21 0 0,0 0 16,-22 1-16,22-1 0,0 21 0,0-21 15,0 22-15,-1-22 0,22 21 0,-21 22 16,21-43-16,0 21 15,0-21-15,0 0 0,0 1 16,0-1-16,21-21 0,1 0 0,-1 21 16,0-21-16,0 0 0,21 0 15,1 0-15,-1 0 0,0-21 16,-20 0-16,-1-1 16,0 1-16,0 0 0,0-21 0,22-43 15,-43 43 1,21 21-16,-21-22 0,0 22 15,0-21-15,21 42 16,-21 21 0,-21 0-1,21 0-15,-21 0 0,21 1 0,0-1 16,0 21-16,0-21 0,0 0 16,0 1-16,0-1 0,0 0 0,0 0 15,0 0-15,21 0 0,21 1 16,-21-1-16,0-21 0,1 0 15,-1 0-15,21 0 0,-21 0 0,0 0 16,22 0-16,-22 0 0,21 0 16,-21 0-16,1-21 0,-1 21 15,21-43-15</inkml:trace>
  <inkml:trace contextRef="#ctx0" brushRef="#br0" timeOffset="91131.46">19621 11261 0,'0'0'0,"0"-43"0,0 22 0,0 0 0,0 0 16,0 0-16,0 0 0,0-1 15,0 1-15,22 0 0,-1 21 16,0-21-16,0 21 16,0 0-16,0-21 0,22 21 15,-22 0-15,0 0 0,0 0 0,0 0 16,1 21-16,20 0 16,-42 0-16,0 22 0,21 20 15,0-42-15,-21 22 0,0 41 16,0-63-16,0 22 0,0-22 15,0 21-15,0-21 0,-21 22 16,21-22-16,-21-21 0,0 21 16,0-21-1,-1 0-15,22-21 32,0 0-32,0 0 0,0-1 0,0 1 15,22-21-15,-1 21 16,42-106-16,-42 84 15,22 1-15,-1-21 0,0 20 16,-20 22-16,-1 0 0,0 0 16,21 0-16,-21 21 0,1 0 15,-1 0-15,0 0 0,0 0 16</inkml:trace>
  <inkml:trace contextRef="#ctx0" brushRef="#br0" timeOffset="91680.08">11747 12277 0,'0'0'0,"-21"0"16,21 21-1,-21 0-15,21 0 0,0 0 0,0 22 16,0-22-16,0 21 0,0-21 15,-42 106-15,42-84 16,0-1-16,0 0 0,-21 1 0,-1-22 16,1 64-16,21-64 15,-21 21-15,21 0 16,0-20-16,0-1 0,0 0 16,0-42-1,0 0 1,0-1-16,-21 1 0,21 0 15</inkml:trace>
  <inkml:trace contextRef="#ctx0" brushRef="#br0" timeOffset="92503.98">11303 12637 0,'0'0'0,"-21"0"0,42 0 31,0 0-31,0 0 16,22 0-16,-22 0 0,21 0 0,0-22 15,1 22-15,-1-21 0,0 21 16,22-21-16,-1 0 0,1 0 16,21 0-16,126-22 15,-147 22-15,-1 0 0,-20 0 16,-1 0-16,0-1 0,1 1 16,-22 0-16,-21 0 0,-21 21 15,-1 0 1,-20 0-16,21 21 0,0 0 15,0 0-15,-1 1 0,1 20 0,0-21 16,0 21-16,0-20 0,0 62 16,-1-41-16,1-22 0,0 63 15,21-41-15,-21-1 16,0 0-16,21-20 0,0 20 0,-43 21 16,43-41-16,0-1 15,0 0-15,0 0 16,0-42-1,0 0 1,0 0-16,0-1 0,22-20 16,-1 21-16,0-21 0,0-1 0,0 22 15,0-21-15,22-1 0,20 1 16,-42 0-16,1 42 16,20-21-16,-21-1 0,0 22 0,0 0 15,1 0-15,-1 0 0,-21 22 16,0-1-16,0 0 0,0 0 15,0 0-15,0 0 0,0 1 0,0-1 16,0 21-16,0-21 0,0 0 16,0 1-16,21-1 0,-21 0 15,21 21-15,0-21 0,0-21 16,22 22-16,-1-22 16,-21 0-16,0 0 0,22 0 0,-22 0 15,42-22-15,-41 22 0,20-21 16,0 0-16,-21 0 0,22 0 15,-22 0-15,21-1 0,-21 1 16,1 0-16,-22-64 16,0 64-16,0 0 0,0 0 0,0 0 15,-22 21 1,1 0-16,0 0 0,-21 0 16,21 21-16,-22 64 15,22-64-15,21 21 0,0-21 16,0 22-16,0-22 0,0 21 15,0-21-15,0 0 0,21 1 16,22-22-16,41 0 16,-63 0-16,22 0 15,-1 0-15,0-22 0,149-41 16,-149 42-16</inkml:trace>
  <inkml:trace contextRef="#ctx0" brushRef="#br0" timeOffset="93103.98">14351 12552 0,'0'0'0,"0"-21"0,63-43 31,-63 43-31,22 0 0,-1 0 0,0 21 16,0 0-16,0 0 15,0 0-15,1 21 16,-1 0-16,-21 0 0,21 0 16,0 22-16,-21-22 0,21 42 15,-21-20-15,21-22 0,-21 21 16,0 1-16,0-22 0,0 42 16,0-42-16,0 1 0,0-1 15,0 0-15,0 0 0,0 0 16,0-42 15,0 0-31,22 0 0,-22 0 0,21-1 16,0-20-16,-21 21 0,21-21 0,21-43 15,-20 43-15,-1-1 16,0 22-16,0-21 0,0-1 0,0 1 16,1 0-16,-1-1 0,-21 22 0,21 0 15,-21 0-15,21 21 16,-21 21 15,0 0-31,0 0 0,0 1 0,0-1 16,0 0-16,0 0 0,0 0 0,0 0 15,0 1-15</inkml:trace>
  <inkml:trace contextRef="#ctx0" brushRef="#br0" timeOffset="94920.08">15303 12954 0,'0'0'0,"106"-63"31,-106 41-31,21 1 0,-21 0 16,0 0-16,0 0 0,0 0 0,0-1 15,-21-20-15,-21 21 16,21 0-16,-22 21 0,22 0 0,-21 0 15,0 0-15,-1 0 0,1 0 16,0 0-16,-1 21 0,1 0 16,21 0-16,0 22 0,-43 20 15,43-21-15,0-20 0,21 62 16,0-63-16,0 22 0,0-22 16,0 0-16,0 0 0,0 0 0,21 1 15,0-1-15,21-21 0,-20 0 16,-1 0-16,0 0 0,42 0 15,-20 0-15,-1-21 0,22-1 16,-43 1-16,42-21 16,-20 0-16,-22 20 15,21-41-15,-21 21 0,0-1 16,-21-20-16,22 20 0,-22 22 16,0 0-16,0 0 0,0 0 15,0 0-15,-22 21 16,22 21-1,-21 0-15,0 42 0,0-41 16,21 20-16,0-21 0,0 21 16,-21-20-16,21 62 15,0-63-15,21 22 16,0-43-16,43 21 16,-43-21-16,85 0 15,-64 0-15,21-21 16,-20 21-16,-22-21 0,21-1 0,-21 1 15,1-21-15,20 21 0,-21-22 16,0 22-16,0-21 0,1 0 16,20-43-16,-21 43 0,0-1 15,22-41-15,-43 41 0,0 1 16,0 0-16,0 20 0,0-20 16,0 21-16,-22 21 15,1 21-15,21 0 16,-42 43-16,42-43 0,0 21 15,-21 43-15,0-43 16,21-21-16,0 22 0,0-1 0,0 0 16,0 85-1,0-105-15,0 20 0,0-21 0,0 0 16,0 0-16,0 22 16,0-22-16,42-21 15,-21 0-15,0 0 16,0 0-16,1 0 0,-1-21 15,0 21-15,21-21 0,1-22 16,-1 22-16,0-21 16,-21-1-16,22 22 0,20-42 15,-63 42-15,21-1 16,1 22-16,-22 22 31,0-1-31,0 0 16,-22 0-16,22 0 0,-21 0 0,21 1 15,0-1-15,0 0 0,0 0 16,0 0-16,0 0 0,0 1 16,0-1-16,21-21 0,1 21 15,-1-21-15,0 0 16,0 0-16,0 0 0,0 0 0,22 0 16,-22-21-16,0 21 0,21-21 15,-20-1-15,-1 1 0,21 0 0,-21 0 16,0-21-16,22 20 0,-22-20 15,0 21-15,0 0 0,22-43 16,-22 64-16,0-21 0,0 0 16,-21 42 15,0 0-31,0 0 0,0 1 0,0-1 16,0 0-16,0 0 0,0 0 15,0 0-15,0 1 0,0-1 16,0 21-16,0-21 15,21-21-15,0 21 16,43-21 0,-43 0-16,0 0 0,0 0 0,1 0 15,20-21-15,0 0 16,1 0-16,-22 0 0,21-22 16,0 22-16,-20-42 15,-1 42-15,-21-1 0,0-41 16,0 42-16,0 0 0,0-1 15,-21 22-15,-1 0 16,1 0-16,0 0 0,0 0 16,0 0-16,0 22 0,-1-1 15,1 0-15,21 0 0,0 21 0,-21-20 16,0 41-16,21-42 0,0 0 16,0 1-16,0-1 0,0 0 15,0 0-15,21 0 0,0 0 16,0 1-16,1-22 0,-1 21 15,0-21-15,21 0 0,-21 0 0,1 0 16,20 0-16,43 0 16,-43 0-16,-21-21 0,21 21 15,-20-22-15,62-41 16,-41 21-16,-22 20 0,0 1 16,0-21-16,43-64 15,-43 85-15,-21-21 0,21-1 16,-21 22-16,0 0 15,0 42 17,0 0-32,-21 0 0,21 1 15,0 20-15,0 0 0,0-21 16,0 1-16,0 20 0,0-21 16,21 21-16,-21-20 0,21-1 15,-21 0-15,0 0 0,0 0 0,0 0 16,0 1-16,0-1 15,-21-21 1,0 0 0,0 0-16,-1 0 15,1 0-15,0 0 0,0 0 16,21-21-16,-21 21 16,21-22-1,21 1-15,0 21 16,0-21-16</inkml:trace>
  <inkml:trace contextRef="#ctx0" brushRef="#br0" timeOffset="95135.59">18859 12912 0,'-21'0'78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5T02:59:53.9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931 13356 0,'0'21'31,"0"1"0</inkml:trace>
  <inkml:trace contextRef="#ctx0" brushRef="#br0" timeOffset="1055.32">1524 14774 0,'0'-21'47,"0"0"-31,21 0-16,21 0 15,-20 0-15,-1-1 0,0 1 16,0 21-16,21-21 0,-20 0 16,-1 0-16,0 0 0,-21-1 15,0-20-15,0 21 0,0 0 16,-21 0-16,-22 21 15,22 0-15,-42 0 0,20 0 0,1 0 16,-21 0-16,-1 21 0,22-21 16,-22 21-16,22 0 0,0 0 15,-1 0-15,-20 22 0,42-1 16,-1 0 0,22-20-16,0 20 0,0-21 0,0 0 15,85 43 1,-64-43-16,43 42 15,-22-41-15,-21-1 0,22 0 0,-22 0 16,0 0-16,21 0 0,-21 43 16,-21-43-16,0 43 15,-21-22-15,0-21 0,0 0 16,-21 22-16,-1-22 0,-63 21 16,43-21-16,21-21 15,-22 21-15,22-21 0,-1 0 0,-20 0 16,21-21-16,20 0 15,-20-21-15,21 21 16,21-22-16,-21 22 0,21-21 16,-21-1-16,21 1 0,0 21 15,0-21-15,0 20 0,0 1 0,0 0 16,21 0-16,-21 0 0,21 0 16,0 21-16,0-22 0,0 22 15,1 0-15,-1 0 0,0 0 0</inkml:trace>
  <inkml:trace contextRef="#ctx0" brushRef="#br0" timeOffset="1763.14">1672 14901 0,'0'0'0,"21"0"0,0-21 15,-42 42 32,0 1-47,0-1 16,21 0-16,-21 0 0,0 0 0,21 22 15,-22-22-15,1 0 0,21 21 16,-21-21-16,21 43 16,0-43-16,0 21 15,0-20-15,21-1 0,0-21 16,1 0-16,-1 21 0,21-21 15,-21 0-15,22 0 0,-22-21 16,0 0-16,21-1 0,1-20 16,-1 0-16,-21 21 0,21-43 15,-20 22-15,-1 21 0,0-22 16,-21 22-16,0 0 0,21-21 16,-21 20-16,-21 22 46,21 22-46,0-1 0,-21 0 16,0 0-16,21 21 0,-22-20 16,22-1-16,0 21 0,0-21 0,0 22 15,0-22-15,0 21 16,0-21-16,0 0 0,0 1 0,0-1 16,0 0-16,22 0 0,-1-21 15,0 0-15,0 0 0,0 0 16,0 0-16,1 0 15,-1 0-15,0 0 0,0 0 16,0-21-16,0 0 16,-21 0-1,22-1 126</inkml:trace>
  <inkml:trace contextRef="#ctx0" brushRef="#br0" timeOffset="3387.6">2371 14669 0,'0'0'0,"0"-22"15,-22 22 16,22 22-15,0-1-16,-21 0 0,21 21 0,0-21 16,0 22-16,0-22 0,-21 21 15,21 1-15,-21-1 16,0 0-16,21 1 0,-21 41 0,-1-41 16,1 20-1,21-42-15,0 0 0,-21 22 16,21-22-16,-21-21 0,21-21 47,0 0-47,0-1 0,0 1 15,0 0-15,0-21 0,0 21 16,21-22-16,0 22 0,-21-21 16,43-1-16,-22 22 0,21-21 15,0 21-15,-20 0 16,41 21-16,-42 0 0,22 0 15,-22 0-15,0 0 0,0 21 16,21 0-16,-20 0 0,-1 21 16,-21-20-16,0-1 0,0 0 15,0 21-15,0-21 0,0 1 0,-21 20 16,-43 0 0,43-42-16,0 21 0,-43 1 15,43-22-15,0 21 0,-21-21 16,20 0-16,1 0 0,0 0 0,0 0 15,0 0-15,0 0 16,-1 0-16,22-21 16,0-1-16,0 1 15,22 0-15,-1 0 16,21 0-16</inkml:trace>
  <inkml:trace contextRef="#ctx0" brushRef="#br0" timeOffset="4309.81">2857 14901 0,'22'0'16,"-44"0"-16,44-21 0,-22 42 31,0 1-15,0-1-16,0 0 0,-22 0 15,22 0-15,-21 0 0,21 1 16,0 20-16,0-21 0,-21 0 0,21 0 15,-21 22-15,21-22 0,0 0 16,0 0-16,-21 0 0,21 1 16,-21-22 15,21-22-15,0 1-16,0 0 0,0 0 15,0-21-15,0 20 0,0-20 16,21 21-16,0-21 0,0 20 0,-21 1 15,21-21-15,0 21 0,1 0 16,-1-1-16,21 1 0,-21 21 16,0-21-16,1 21 15,-1 0-15,0 0 0,-21 21 0,21 0 16,0 1-16,-21-1 16,21 0-16,-21 0 0,22 0 15,-22 22-15,0-22 0,0 0 0,0 0 16,0 0-16,0 22 15,0-22-15,0 0 0,0-42 47,0 0-47,0-1 16,21 1-16,-21-21 0,21 21 16,0 0-16,0-22 0,0 22 0,1-21 15,-1 21-15,21-1 0,-21 1 16,22-21-16,-22 21 0,0 21 15,0 0-15,0 0 0,0 21 16,1-21 0,-22 21-16,21 0 0,-21 22 0,0-22 15,0 21 1,0 0-16,0-20 0,0 41 0,0-42 16,0 43-1,21-43-15,-21 0 0,21-21 16,0 21-16,0-21 0,1 0 15,-1 0-15,0 0 0,0-21 16,0 0-16,0 0 16,1 0-16,-1-1 0,0 1 0,21-42 15,-21 42-15,1-22 16,-22 22-16,21 0 0,0 0 0,-21 0 16,0-1-1,0 44 1,0-1-1,0 0-15,0 0 0,0 0 0,0 0 16,0 1-16,-21 20 0,21-21 16,0 0-16,0 0 0,0 1 15,0 20-15,0-21 16,0-42 31,21 0-47</inkml:trace>
  <inkml:trace contextRef="#ctx0" brushRef="#br0" timeOffset="4699.92">4043 14478 0,'0'0'0,"-43"-21"31,22 42-31,21 0 0,-21 0 15,21 22-15,0-22 16,0 21-16,0-21 0,0 1 16,0 41-16,21-42 15,0-21 1,1 0-16,-1 0 0,0 0 16,0 0-16,0 0 0,0-21 15,1 0-15,-22 0 0,0 0 16,0-1-16,0-20 0,0 21 15,0-21-15,0 20 0,0-20 16,0 21-16,0 0 0,-22 0 16,1 21-16,0 0 15,0 0-15,0 0 16,21 21-16,-21 0 0,21 0 0,0 0 16,0 0-16,0 1 0,0-1 15,0 21-15,0-21 0,0 0 16,0 1-16,0-1 0,21-21 15</inkml:trace>
  <inkml:trace contextRef="#ctx0" brushRef="#br0" timeOffset="5008.99">4551 14415 0,'0'0'0,"0"-43"31,0 64-15,0 1-16,0-1 0,0 21 16,0 0-16,0-20 0,-21 62 15,-1-41-15,1-1 0,21 0 16,-21 1-16,21-1 0,-42 43 16,42-43-16,0-21 0,0 64 15,0-64-15,-21 21 0,21-21 16,0 1-16,0-1 0,0 0 15,0 0-15,21-21 16,0 0-16,0 0 16,0-21-16,0 0 15,-21 0-15,22-1 0,-22 1 16</inkml:trace>
  <inkml:trace contextRef="#ctx0" brushRef="#br0" timeOffset="5221.95">4339 14838 0,'0'0'0,"0"21"32,0 0-32,21-21 0,0 0 15,1 0-15,-1 0 16,0 0-16,21 0 0,-21 0 0,1 0 15,-1 0-15,21-21 0,-21 21 16,43-21-16</inkml:trace>
  <inkml:trace contextRef="#ctx0" brushRef="#br0" timeOffset="5604.52">5292 14584 0,'0'-42'31,"-22"63"1,1 0-32,21 0 0,-21 0 15,21 0-15,-21 22 0,0-1 16,21-21-16,0 22 0,-21-22 0,-1 21 16,22 0-16,-21 22 15,21-43-15,0 21 0,0-20 16,0-1-16,0 0 0,0 0 0,0 0 15,0 0-15,21-21 0,22 0 16,-22 0-16,0 0 0,0 0 0,22 0 16</inkml:trace>
  <inkml:trace contextRef="#ctx0" brushRef="#br0" timeOffset="5886.92">5863 14605 0,'0'-21'0,"0"42"0,21-63 16,0 42 0,1 0-16,-1 21 15,-21 0 1,21 0-16,0 22 0,-21-22 0,0 21 16,0-21-16,21 22 15,-21-22-15,0 21 0,0 43 16,0-43-16,-21-21 0,0 0 15,0 22-15,0-22 0,-1 0 16,1 0-16,0 0 0,-42 22 16,41-22-16</inkml:trace>
  <inkml:trace contextRef="#ctx0" brushRef="#br0" timeOffset="6683.9">6837 14880 0,'0'0'0,"-21"0"0,-22 0 15,22 0-15,42 0 32,0 0-32,1 0 0,20 0 15,-21 0-15,21 0 0,1 0 16,20 0-16,-20 0 0,20 0 0,-21 0 16,22 0-16,-1 0 15,-20 0-15,20 0 0,1 0 0,-22 0 16,22 0-16,-1 0 0,-21 0 0,1 0 15,-1-21-15,0 21 0,1 0 16,-22 0-16,64-21 16,-85 0-16,0 0 15,0-1-15,-22 22 16,22-21-16,-21 21 0,-21 0 16,21 0-16,0-21 0,-22 21 15,22 0-15,0 0 0,0 0 0,-22 0 16,22 0-16,0 0 0,0-21 15,0 21 1,42 0 15,0 0-31,21 0 0,-20 0 16,20 0-16,-21-21 0,21 21 16,1 0-16,-22 0 0,21 0 15,1 0-15,-1-21 16,-21 21-16,0 0 0,0 0 0,-21 21 15,0 0-15,-21 0 16,0 0-16,-21 0 0,21 1 16,-22 20-16,-20-21 0,20 0 15,1 22-15,-21-22 0,20 21 16,1 0-16,0-20 0,-1 20 0,1-21 16,0 21-16,20-20 0,1-1 0,0 0 15,21 0-15,0 0 16</inkml:trace>
  <inkml:trace contextRef="#ctx0" brushRef="#br0" timeOffset="-159489.98">9842 14139 0,'0'0'0,"22"0"109,-1 0-109,0 0 0,0 0 16,0-21-16,0 0 15,1 21-15,-1-21 0,0 21 0,0-21 16,-21 0-16,21-1 0,-21 1 16,0 0-16,0 0 15,0 0-15,0 0 16,0-1-1,0 44 1,-21-1 0,21 0-16,0 0 0,0 0 15,0 22-15,-21 20 16,21-42-16,-21 22 0,21-1 16,0 0-16,0 1 0,0 62 15,0-62-15,0-1 0,0 22 0,0-22 16,0 0-16,0 1 0,0-1 15,0-21-15,0 21 0,0-20 0,0 20 16,0-21-16,0 0 16,-21 0-16,-1-21 0,1 0 15,0 0-15,0 0 0,-21 0 16,20 0-16,1 0 16,0 0-16,0-21 0,0 21 0,0-42 15,-1 21-15,22 0 0,-21-22 16,0 22-16,21 0 15,0 0-15,0 0 0,0-1 16,0 1 0,0 0-1,21 0-15,0 21 16</inkml:trace>
  <inkml:trace contextRef="#ctx0" brushRef="#br0" timeOffset="-159162.2">10414 14055 0,'0'-21'16,"0"42"-16,0-64 0,0 65 31,0-1-31,0 0 16,0 0-16,-21 0 0,21 22 0,0-1 15,0 0-15,-21 1 0,21-1 16,-22 0-16,1 22 0,21-22 0,-21 0 16,21 1-16,0-1 0,0 0 0,0-20 15,0-1-15,0 21 0,0-21 16,0 0-16,0 1 0,21-22 16,0 0-16,1 0 15,-1 0-15,0 0 16,-21-22-16,21 1 0,0 0 15,-21 0-15,21 0 0</inkml:trace>
  <inkml:trace contextRef="#ctx0" brushRef="#br0" timeOffset="-158957.31">10287 14457 0,'0'0'16,"-21"21"-16,0-21 15,42 0 17,0 0-32,0 0 0,0 0 15,0 0 1,22 0-16,-22 0 0,0-21 16,21 0-16,-20 21 0,-1-21 15</inkml:trace>
  <inkml:trace contextRef="#ctx0" brushRef="#br0" timeOffset="-158425.24">12509 14393 0,'0'0'0,"0"-21"0,0 0 0,0-21 15,0 21-15,-21-1 16,21 1-16,-21 21 0,-21-21 16,-1 21-16,22 0 0,-42 0 15,20 0-15,-62 21 16,62-21-16,22 43 15,-42-1-15,20 0 16,1 43-16,21-43 0,21 1 16,0-1-16,-21 0 0,21 1 0,0-1 15,0 21-15,0-41 16,0 41-16,21-42 16,0 0-16,0 1 0,43-1 15,-43-21-15,21 0 0,0 0 16,1 0-16,-1 0 0,43 0 15</inkml:trace>
  <inkml:trace contextRef="#ctx0" brushRef="#br0" timeOffset="-157485.56">13060 14478 0,'0'-21'0,"0"42"0,-21-42 16,-1 0-16,1 21 0,0-21 0,0 21 15,-43 0-15,43 0 0,0 0 16,-21 0-16,21 21 0,-22 0 16,22 0-16,-21 21 0,21-20 15,-1 20-15,22 0 0,-21-21 16,21 22-16,-21 20 0,21-42 16,0 64-1,0-64-15,0 0 0,0 1 16,21-22-16,43 0 15,-43 0-15,0 0 0,21 0 16,-20 0-16,-1 0 0,42-43 16,-42 43-16,1-21 0,41-21 15,-63-1-15,21 1 16,-21 0-16,0 21 0,0-22 16,0 22-16,0 0 0,0-43 15,0 43-15,-21 21 16,0 0-1,21 43-15,0-22 16,-21 0-16,21 0 0,0 21 0,0-20 16,0 20-16,0 0 0,0-21 15,0 1-15,0-1 16,21 0-16,21 21 16,-21-42-16,1 21 0,20-21 15,-21 0-15,0 0 0,64 0 16,-64 0-16,21-21 0,1 0 15,-1 0-15,-21 21 0,-21-21 16,21 0-16,1-1 0,-22-20 16,21 0-16,-21 21 0,0-22 15,0 22-15,0 0 0,0 0 16,0 42 15,-21 0-31,21 0 0,-22 0 16,1 106-1,21-105-15,0-1 16,-21 21-16,21-21 0,0 0 16,0 1-1,-21-44 32,21 1-47,0 0 0,0 0 16,0 0-16,0 0 0,0-1 15,0-20-15,0 21 0,21-21 16,0-1-16,0 1 0,1 21 0,41-64 16,-21 43-16,1 21 0,-1-1 15,22 1-15,-1 21 0,-21 0 16,22 21-16,-1 1 0,1-1 0,-22 21 16,1 0-16,-1-20 0,0 62 15,-21-41-15,-21-1 0,0 0 16,0 1-16,-21-22 0,0 21 0,0-21 15,0 0-15,0 1 0,-1-1 16,-20 21-16,21-21 16,21-42 15,0 0-31</inkml:trace>
  <inkml:trace contextRef="#ctx0" brushRef="#br0" timeOffset="-156692.08">15113 14139 0,'0'0'0,"0"-63"31,-21 63 0,21 21-31,0 0 0,0 22 16,0-1-16,0 0 0,0 1 16,0-1-16,0 21 0,0 1 0,0 42 15,-21-64-15,21 22 0,0-22 16,0 0-16,-22 1 0,22-22 15,-21 42-15,21-20 0,0-22 16,0 0-16,0 0 0,0 0 16,-21-21-16,21-21 31,0 0-15,0 0-16,0 0 0,0-1 15,0 1-15,0-21 0,0 21 0,21-22 16,0 22-16,1-21 0,20 21 15,-21-22-15,0 22 0,22 0 0,-1 0 16,0 0-16,1 21 0,-22 0 0,21 0 16,0 0-16,-20 0 0,20 0 15,-21 21-15,0 0 0,0 21 0,1-20 16,-1-1-16,-21 63 16,0-41-16,0-22 15,-21 21-15,-1-21 0,-41 22 16,42-22-16,-22-21 15,1 21-15,0-21 0,-1 0 0,-84 21 16,85-21 0,21 0-16,0 0 0,0 0 15,-1-21 1,22 0-16,0 0 0,22 0 16,20-1-1,-21 1-15,21 0 0,43-21 16</inkml:trace>
  <inkml:trace contextRef="#ctx0" brushRef="#br0" timeOffset="-156288.67">15917 14774 0,'0'0'0,"21"0"31,1 0-31,-1-21 0,0 0 16,0 21-16,0-21 0,0 0 15,22 0-15,-22-1 16,-21 1-16,0-21 0,0 21 16,0 0-16,0-1 15,-42 22-15,20 0 0,1 0 16,0 0-16,-21 0 0,21 0 0,-22 22 15,22-1-15,0 21 0,0-21 16,0 0-16,-1 22 0,22 20 16,-21-42-16,21 1 0,0-1 15,0 21-15,0-21 0,0 0 16,21 1-16,1-1 0,-1-21 0,21 21 16,-21-21-16,0 0 15,1 0-15,20 0 0,-21 0 16,43 0-16,-43-21 0,0 0 15,21 21-15,-21-22 0,1 1 0</inkml:trace>
  <inkml:trace contextRef="#ctx0" brushRef="#br0" timeOffset="-155526.52">17589 14436 0,'0'0'0,"0"-21"0,0-22 0,0 22 16,22 0-16,-22-21 0,0 20 0,0 1 15,0 0-15,0-21 16,0 21-16,-22 21 15,22 21 1,0 0-16,-21 0 16,21 0-16,0 22 0,0-1 0,-21 64 15,21-43-15,0-20 16,0-1-16,0 21 0,0-20 0,0 41 16,0-41-16,0-1 0,21-21 15,0 0-15,1 22 16,-22-22-16,21 0 0,21-21 0,-21 21 15,22-21-15,-1 0 0,-21 0 16,0 0-16,0 0 0,1-21 16,-1 0-16,21-21 0,-21 20 15,0 1-15,1 0 16,-1-21-16,42-64 16,-63 64-16,21-22 0,1-21 15,-22 22-15,0-22 16,0 43-16,0 0 0,0 20 0,0 1 15,0 0-15,0 42 32,0 0-32,0 1 0,0 20 0,0 0 15,-22 1-15,22-1 0,-21 43 16,0-43-16,21 0 0,0 22 16,-21-22-16,21-21 15,-21 22-15,21-22 0,-21 0 0,21 0 16,0 0-16,0 0 15,21-21 1,0 0-16</inkml:trace>
  <inkml:trace contextRef="#ctx0" brushRef="#br0" timeOffset="-155081.89">18500 14711 0,'0'0'0,"21"-21"0,-21 0 15,21-1-15,0 22 0,-21-21 16,21 0-16,-21 0 0,21 0 16,-21 0-16,-21 21 31,0 0-31,0 0 16,0 0-16,0 21 0,-1-21 0,-41 42 15,42-42-15,-22 42 16,22-20-16,21-1 15,-21 0-15,21 0 0,0 0 16,0 22-16,21-43 0,22 21 16,-22 0-16,0-21 0,0 21 15,64 21-15,-64-42 16,0 22-16,0-22 0,0 0 16,-21 21-16,0 0 15,0 0-15,-21-21 16,-21 0-16,-22 21 15,22-21-15,0 0 0,-1 0 0,1 0 16,21 0-16,-21 0 0,-43 0 16,64 0-16,0 0 15,21-21 1,21 21 0,0-21-16,0 21 0,21-21 15</inkml:trace>
  <inkml:trace contextRef="#ctx0" brushRef="#br0" timeOffset="-154736.89">18881 14817 0,'0'0'0,"0"-21"0,21 21 16,-21-22-16,21 1 15,0 0-15,0 21 0,-21-21 16,0 0-16,21 21 0,-21-21 15,22-1-15,-22 1 0,0 0 16,0 0-16,-22 21 16,1 0-1,0 21-15,0-21 0,0 21 16,0 0-16,-1 1 0,1-1 16,0 0-16,0 0 0,0 0 0,21 0 15,0 1-15,-21-1 0,21 0 16,0 0-16,0 0 15,0 0-15,0 1 0,0-1 16,21-21-16,0 21 0,0-21 16,0 0-16,0 0 0,1 0 15,83 0 1,-62 0-16</inkml:trace>
  <inkml:trace contextRef="#ctx0" brushRef="#br0" timeOffset="-154176.05">19748 14669 0,'0'0'0,"0"-22"0,0 1 16,0 0-16,-21 0 0,0 0 0,-21 21 15,21-21-15,-1-1 0,1 22 16,0 0-16,-21 0 0,21 0 0,-22 0 16,22 0-16,-21 22 15,21-1-15,-1 0 0,1 0 0,-42 64 16,63-64-16,-21 42 15,21-41-15,0 41 16,0-42 0,0 0-16,0 22 0,0-22 15,21-21-15,0 0 16,0 0-16,0 0 0,0 0 0,1 0 16,-1 0-16,21 0 0,-21 0 15,22-21-15,-22 0 0,21-1 16,-21 1-16,22 0 0,41-64 15,-63 43-15,1 0 0,-1-22 16,0 22-16,0-22 0,0 1 0,-21-1 16,21 1-16,-21 21 0,22-22 0,-22 22 15,0-22-15,0 43 0,0-21 16,0 21-16,0-1 0,0 44 31,-22-1-31,22 0 0,-21 21 16,0 1-16,0 20 0,0 1 0,-22-22 15,43 21-15,-21 1 0,-21 105 16,42-126-16,0-1 16,0 21-16,0-20 15,21 20-15,-21-42 16,21-21-16,-21 22 0,21-22 0,1 21 16,-1-21-1,0 0-15,0 0 0,0-21 16,0-1-16,22 1 0</inkml:trace>
  <inkml:trace contextRef="#ctx0" brushRef="#br0" timeOffset="-153420.7">21399 14499 0,'0'0'15,"22"-21"-15,-22 0 0,0 0 0,0 0 0,0-22 16,0 22-16,0 0 0,0 0 16,0 0-1,-22 21-15,1-22 16,0 22-16,0 0 15,0 43-15,0-22 0,-1 0 16,22 0-16,-21 22 0,0-1 0,0-21 16,0 64-16,0-43 15,-1 43-15,1-64 0,21 21 16,0 22-16,0-43 16,0 0-16,0 21 0,43-20 15,-22-1-15,21-21 16,-21 0-16,22 0 0,-22 0 15,21 0-15,0 0 0,-20 0 0,20 0 16,0-21-16,1-1 0,-1 22 0,43-63 16,-64 42-16,42-43 15,-42 43-15,1-21 0,-22-43 16,0 43-16,0-43 16,0 43-16,-85-43 15,64 64-15,-22 0 0,1 0 16,21 21-16,-21 0 0,-1 0 15,22 0-15,-21 0 0,21 21 0,-22 0 16,1 42-16,21-41 16,0 62-16,21-41 15,-22-22-15,22 21 0,0 0 0,0-20 16,0 41-16,0-42 16,0 0-16,22 22 15,-22-22-15,21 0 0,63-21 16,-41 0-16,20 0 15,-20 0-15</inkml:trace>
  <inkml:trace contextRef="#ctx0" brushRef="#br0" timeOffset="-152904.9">22056 14542 0,'0'0'0,"0"-22"0,0-20 16,0 21-16,0 0 0,0 0 15,0-1-15,0 1 0,0 42 31,0 1-31,0-1 16,0 0-16,-22 21 0,22-21 16,-21 85-16,0-85 15,21 22-15,-21-22 0,21 0 0,-21 21 16,0 1 0,-1-22-16,1 21 0,0-21 15,21-42 16,0 0-31,0 0 16,0 0-16,0 0 16,21-22-16,0 22 0,22-42 15,-22 20-15,0 1 0,21 0 16,-20-1-16,83-41 16,-62 41-16,-22 43 0,64-21 15,-43 21-15,21 21 16,-41 0-16,20 1 0,0 83 15,-42-62-15,21-22 16,-21 21-16,0 1 16,0-22-16,0 42 0,0-42 15,0 1-15,-21 20 0,21-21 16,0 0-16,-21 0 16,0-21-1,21-21 1,0 0-1,0 0-15,21 0 0,0 0 0,22-1 16,-22 1-16</inkml:trace>
  <inkml:trace contextRef="#ctx0" brushRef="#br0" timeOffset="-152073.7">23114 14076 0,'0'-21'16,"0"42"-16,0-63 0,-21 42 15,0 0 1,-1 0-16,1 21 0,0 0 16,0 0-16,21 21 0,-21 1 15,0-22-15,-1 85 0,1-64 16,21 0-16,-21 1 0,0 20 16,21-20-16,-21 41 15,0-63-15,21 22 0,-22 20 16,22-42-16,0 1 0,0-1 15,0 0-15,0 0 0,43 0 16,-22-21-16,21 0 16,-21 0-16,43 0 15,-43-21-15,0 21 0,0-21 0,22-21 16,-1 20-16,-21 1 16,0 0-16,1-21 0,-1 21 0,0-1 15,-21 1-15,21 0 0,0-21 16,-21 21-16,0 42 31,0 0-31,-21-21 0,0 21 16,21 0-16,-21 0 0,21 1 15,0 20-15,-21 0 0,21-21 16,0 1-16,0-1 16,0 0-16,0 0 0,21-21 15,0 21-15,0-21 16,0 0-16,0 0 0,1 0 0,-1 0 15,0 0-15,21-21 0,1 0 16,-22 0-16,0 0 0,0-1 16,0 1-16,0 0 0,22-42 15,-43 41-15,21-20 0,0 0 16,-21 21-16,0-1 0,0-20 16,-21 63 15,0 0-31,0 1 15,21 20-15,-22-21 0,22 0 0,-21 43 16,0-22-16,0-21 16,21 43-16,-21-22 0,21-21 15,-43 85-15,43-85 16,-21 22-16,21-1 0,0 0 16,-21 1-16,0 20 15,21-21-15,-21 1 0,0 20 0,-1-42 16,1 1-16,0-1 15,21 0-15,-21 0 0,0-21 0,0 0 16,-1 21-16,1-21 0,0 0 0,0 0 16,0 0-16,0 0 0,-1-21 15,1 21-15,0-21 0,-21 0 16,42 0-16,-21-1 16,21 1-16,0 0 0,0-21 0,0 21 15,0-1-15</inkml:trace>
  <inkml:trace contextRef="#ctx0" brushRef="#br0" timeOffset="-150593.41">24850 14478 0,'21'0'31,"0"0"-31,21 0 15,-21 0-15,22-21 0,-22 0 16,0 21-16,0-21 0,0-1 16,22 1-16,-22 0 0,0 0 0,0-21 15,22 20-15,-22-20 0,0 21 16,-21-21-16,21-1 0,0 22 0,-21-64 16,0 43-16,0 21 15,0-21-15,0-1 0,0 22 0,0 0 16,-21 0-16,0 0 0,0-1 0,0 1 15,-1 21 1,1 0-16,-21 43 0,21-22 16,-43 85-16,64-64 15,-21 21-15,0-20 0,21 20 16,-21 128 0,0-128-16,-1 22 0,22-22 0,-21 1 15,-21 190 1,42-191-16,-21 1 0,21 21 15,-21-22-15,-1 1 0,-20 63 16,21-64-16,0 1 0,-22 63 16,1-85-16,21 21 0,-21 22 15,-1-43-15,43 1 0,-21-1 16,21-21-16,0 0 0,21 1 16,0-22-16,85-43 15,-63 22-15,-1 0 0,0 0 16,1 0-16,-1-1 15,64-83-15,-64 83 16,22-62-16,-43 41 0,0 1 16,-21-21-16,0 20 0,21-20 15,-21-85-15,0 84 16,0 22-16,-21-43 0,0 43 16,0-1-16,-1 1 15,1 21-15,0 0 0,-21-43 16,21 64-16,-1-21 0,-20 0 15,21 0 1,42 0 15,0 21-31,0-22 0,1 22 0,41-21 16,-21 0-16,1 0 0,20-21 16,-20 20-16,84-62 15,-43-1 1,-63 64-16,1 0 15,-1-22-15,-21 22 16,0 0-16,-21 21 31,-1 0-15,22 21 15,-21 0-31,21 1 16,-21-1-16,21 21 0,-21-21 15,21 0-15,0 43 16,0-43-16,0 0 0,0 64 16,0-64-16,0 0 0,0 0 15,0 1-15,21-1 0,0-21 16,-21 21-16,21-21 0,22 0 16,-22 0-16,0 0 0,0 0 15,0 0-15,1 0 0,20-21 16,0 0-16,-21-1 0,1 1 15,-1 0-15,0-21 0,-21 21 16,21-22-16,-21 22 0,0-21 0,0-1 16,0-41-16,-21 63 0,0-22 15,0 22-15,-1 0 0,1 0 16,0 21-16,0 0 0,0-21 0,0 21 16,-1 0-16,-20 0 0,21 21 15,0 0-15,0 0 16,-1 0-16,22 0 0,-21 1 15,21-1-15,0 0 0,0 21 16,-21-21-16,21 22 16,0-22-16,0 0 15,21-21-15,0 0 16,1 0-16,-1 0 16,0 0-16</inkml:trace>
  <inkml:trace contextRef="#ctx0" brushRef="#br0" timeOffset="-149642.56">25971 14288 0,'0'0'0,"-21"0"16,0-22-16,21 1 15,0 0 1,21 0 0,0 21-16,1 0 15,-1 0-15,0 0 0,0 0 16,0 0-16,22 0 15,-22 0-15,0 21 0,0 0 16,-21 0-16,0 1 0,0-1 0,21 21 16,-21-21-16,0 22 0,0-1 15,0 0-15,0-21 0,0 1 16,0-1-16,-21 0 0,21 0 0,0 0 16,0 0-16,-21-21 15,0 0 1,21-21 15,0 0-31,0 0 0,0 0 16,0-22-16,0 22 0,0 0 15,21-21-15,0 21 0,-21-22 16,21 22-16,0 0 0,-21-21 0,22 20 16,-1 1-16,0 21 0,-21-21 15,0 0-15,21 21 0,0 0 16,0 0 15,1 0-15</inkml:trace>
  <inkml:trace contextRef="#ctx0" brushRef="#br0" timeOffset="-148375.84">27644 14415 0,'0'0'0,"-22"0"16,1 0-16,42 0 31,1 0-31,-1 0 0,0-22 16,21 1-16,-21 21 0,22-21 0,-22 0 16,21 0-16,1 0 0,-1-1 15,-21 1-15,21 0 0,-20 0 16,-1-21-16,0 20 0,0-20 0,0 0 15,-21 21-15,0-22 0,0 1 16,0 0-16,0-1 0,0-20 0,0 20 16,0 1-16,-21 21 0,0-21 15,0 20-15,0 1 0,21 0 0,-22 21 16,1 0-16,-21 21 0,21 0 16,0 64-1,-1-43-15,1 22 0,-21 63 16,42-64-16,-21 1 0,0-1 15,-1 1-15,22 21 0,-42 63 16,42-85-16,0 22 0,-42 127 16,42-128-16,-21 1 15,21-22-15,-22 22 0,-20 169 16,21-190-16,0 20 0,-22 43 16,22-63-16,21 20 15,0-41-15,0-1 0,0 0 16,0-20-16,0-1 0,43-21 15,-22 0-15,21-21 16,22-22-16,-22 22 16,0 0-16,43-43 0,-22 22 0,22-64 15,-43 64 1,1-22-16,41-63 0,-62 64 16,-1-22-16,-21-42 15,0 64-15,0-1 0,-21 1 0,-22 20 16,22-20-16,-127-43 15,106 64-15,-1 21 0,1-22 16,0 22-16,20 21 0,-41-42 16,42 42-16,0 0 0,-1 0 15,22-21 1,22 21-16,-1 0 16,0 0-16,21-22 0,-21 22 0,22-21 0,-1 21 15,0-21-15,1 0 0,63 0 16,-64-22-16,21 22 15,43-21-15,-63 21 16,-1-22-16,-21 22 0,21 0 0,-20 0 16,-1 21-16,0-21 0,-21 0 15,21 21-15,-21-22 0,0 44 32,-21-1-17,21 0-15,-21 0 0,21 21 16,0-20-16,0-1 0,0 0 15,0 21-15,0-21 0,0 1 16,0-1-16,42 42 16,-42-42-16,21-21 0,0 22 15,1-22-15,-1 0 0,0 0 0,21 0 16,-21 0-16,1 0 0,20-22 16,-21 1-16,43-42 15,-64 42-15,0-1 0,21-20 16,-21 21-16,0-21 0,0-1 15,0 22-15,-21-21 0,-1 21 16,1-22-16,-42 1 0,42 21 0,-1 21 16,-20 0-16,21 0 15,0 0-15,-22 0 0,22 0 16,0 0-16,0 42 0,21-21 16,-21 0-16,21 1 0,0-1 15,0 0-15,0 0 0,0 21 16,0-20-16,21-1 15,0 0-15,-21 0 0,21 0 0,22 0 16,-1 1-16,-21-22 0,0 0 16,22 0-16,-22 0 0,21 0 0</inkml:trace>
  <inkml:trace contextRef="#ctx0" brushRef="#br0" timeOffset="-147982.45">29062 14309 0,'0'-21'0,"0"42"0,21-64 0,-21 22 16,0 0-16,0 0 0,21 0 15,0 0-15,0-1 0,1 1 16,-1 21 0,0 0-16,0 0 0,0 0 15,0 0-15,1 0 16,-1 43-16,0-22 16,-21 21-16,21-21 0,-21 22 0,0-22 15,0 42 1,0-20-16,0-22 0,0 42 15,-21-42-15,21 1 0,-21-1 16,21 0-16,0 0 16,0-42-1,0 0 1,0 0-16,0-22 0,0 22 16,0 0-16,0-21 0,21-22 15,-21 22-15,21-1 0,21-20 16,-20 42-16,20-43 15,-21 43-15,0 21 16,-21-21-16,21 21 0,1 0 16,-1 0-1,0 0-15,0 0 16,0 0-16,0 0 0</inkml:trace>
  <inkml:trace contextRef="#ctx0" brushRef="#br0" timeOffset="-147242.45">29951 14118 0,'-21'21'16,"-1"-21"-1,1 0-15,0 22 16,0-1-16,0 0 0,0 0 16,21 0-1,0 0-15,0 1 0,0-1 0,0 21 0,-22-21 16,22 0-16,0 1 15,0-1-15,-21 21 0,21-21 0,0 0 16,0 1-16,0-1 0,0 0 16,-21-21 15,21-21-31,-21 21 16,21-21-16,0-1 0,0 1 0,0 0 15,0-21-15,0 21 0,0-22 16,0 22-16,0-21 0,0 21 15,0-22-15,21 22 0,0 0 0,0 0 16,1 0-16,41-22 16,-42 43-16,22-21 0,-22 21 15,0 0-15,21 0 0,1 0 16,-22 0-16,0 21 0,21 22 16,-21-22-16,-21 0 15,0 0-15,0 21 0,0-20 0,0 20 16,0-21-16,0 0 0,0 43 15,0-43-15,0 0 0,0 0 16,0 0-16,-21-21 31,0 0-15,21-21-16,0 0 16,0 0-16,0 0 15,0 0-15,0-1 0,21-20 16,0 21-16,1 0 0,-1-22 15,21 22-15,-21 0 0,106-42 16,-106 41-16,43 22 16,-22 0-16,-21 0 0,22 0 15,-22 0-15,-21 22 0,0-1 16,0 21-16,0-21 0,0 22 16,0 20-16,0-42 15,0 22-15,-21-22 0,21 0 0,-21 0 0,-1 0 16,22 0-16,-21 1 0,0-1 15,21 0-15,-21-21 16,0 0-16,0 0 0,42-21 31</inkml:trace>
  <inkml:trace contextRef="#ctx0" brushRef="#br0" timeOffset="-146813.89">31051 14097 0,'22'-21'31,"-22"0"-31,-22 21 16,1 0-16,0 0 0,0 0 0,-43 21 15,43-21-15,0 21 16,0 0-16,0-21 0,21 21 0,-21 1 15,21-1-15,0 0 16,0 0 0,0 0-16,21-21 15,0 21-15,0 1 16,21-22-16,-20 21 0,-1-21 0,21 21 16,-21-21-16,0 21 0,22 0 15,-22 0-15,21 1 0,-21-1 16,-21 0-16,0 0 15,-21 0-15,0-21 16,0 21-16,0-21 0,-22 22 0,22-22 16,0 0-16,-21 21 0,21-21 0,-22 0 15,22 0-15,0 0 0,0 0 16,0 0-16,-1 21 0,1-21 16,21-21 15</inkml:trace>
  <inkml:trace contextRef="#ctx0" brushRef="#br0" timeOffset="-146285.83">32089 14034 0,'0'0'0,"-22"0"31,1 0-31,0 0 16,0 0-16,0 0 0,0 0 0,21 21 16,-22 0-16,1 0 0,0 0 0,0 0 15,21 1-15,-21-1 0,0 21 16,21-21-16,0 22 0,0-22 15,0 0-15,0 0 16,21 21-16,0-20 0,0-22 16,0 0-16,0 0 0,1 0 15,41 0-15,-42 0 16,43-43-16,-22 22 16,-21 0-16,43-43 0,-43 43 15,21-42-15,-42 20 16,0 22-16,0 0 15,0-21-15,0 21 0,-21-1 0,0 1 16,0 21-16,0 0 0,-22 0 16,22 0-16,0 0 0,0 0 15,-22 21-15,22 1 0,0-1 0,0-21 16,0 21-16,21 0 0,-21 21 16,21-20-1,0-1-15,0 0 0,21-21 16,0 0-1,0 0-15,0 0 0,0 0 0,22 0 16</inkml:trace>
  <inkml:trace contextRef="#ctx0" brushRef="#br0" timeOffset="-145893.89">32406 14097 0,'0'0'16,"0"-21"-16,21 21 0,-21-21 0,0 0 15,21 21-15,1-22 16,-1 1-1,0 21-15,0 0 0,0-21 16,0 21-16,1 0 0,-1 0 16,0 0-16,0 0 0,-21 21 15,21 0-15,-21 1 16,21-1-16,-21 0 0,0 0 16,0 0-16,0 0 0,0 1 0,0-1 15,0 0-15,0 0 0,0 0 16,0 0-16,0 1 0,0-1 0,0 0 15,-21-21 1,0 0 0,0-21-16,21 0 15,-21-1-15,21 1 16,0 0-16,0 0 0,0 0 16,0 0-16,21-1 0,0 1 15,0 0-15,0 0 0,1 0 16,-1 0-16,0-1 0,21 22 15,-21-21-15,1 0 0,20 0 16,-21 0-16,0 0 0,22 21 0</inkml:trace>
  <inkml:trace contextRef="#ctx0" brushRef="#br0" timeOffset="-145360.79">33168 13674 0,'0'-21'0,"0"42"0,0-64 0,-21 22 15,0 0-15,0 0 0,-1 0 16,-20 21-16,21-21 0,0-1 15,-22 22-15,22 0 0,-21 0 16,-43 0-16,22 0 16,-64 22-16,63-1 0,-20 0 15,-1 0-15,0 21 0,1 1 16,-1-1-16,-63 43 0,84-43 16,1 0-16,-1 1 15,1-1-15,20 0 0,-41 64 16,41-63-16,22 20 0,-21-21 15,42 22-15,0-1 0,0-20 0,0-1 16,0 22-16,0-22 0,21 0 16,21 1-16,-20-1 0,62 21 15,-41-20-15,-1-22 0,64 21 16,-43-21-16,149 1 16,-149-22-16,22 0 15,-21 0-15,20 0 0,-20 0 0,20-22 16,-20 1-16,21 0 0,-22-21 15,1 21-15,-1-43 0,128-126 16,-128 126 0,-21-21-16,1 22 0,-1-22 0,-21 22 15,0-85-15,-21 84 16,0 1-16,0 20 0,0-20 16,-21 20-16,-42-41 15,42 41-15,-22 22 0,1 0 0,21 0 16,-22 0-16,-41 21 15,63 0-15,-22 0 0,1 0 16,0 21-16,20 0 0,-20 0 0,0-21 16,-1 21-16,1 1 0,0-1 15,21 0-15,-22 0 0,1-21 0</inkml:trace>
  <inkml:trace contextRef="#ctx0" brushRef="#br0" timeOffset="-143825.56">2498 16214 0,'0'0'0,"0"-21"15,-22-43-15,1 43 16,21 0-16,0 0 0,-21-1 16,21 44 15,0-1-16,0 21-15,0-21 0,0 0 16,0 22-16,0-1 0,0-21 0,0 22 16,-21-22-16,21 21 0,-21-21 15,21 0-15,-21 1 0,21-1 0,0 0 16,0 0 0,21-42-1,-21 0-15,21 21 16,0-21-16,0-1 0,22 1 15,-22-21-15,0 21 0,0 0 16,0-22-16,0 22 0,1-21 0,-1 21 16,0-22-16,0 22 0,0 0 15,0 0-15,-21 42 16,0 0 0,0 0-16,0 0 0,0 1 0,0-1 15,0 21-15,0-21 0,0 22 16,0-22-16,22 0 0,-1 0 0,-21 21 15,21-20-15,0-22 0,0 21 16,0 0-16,1-21 0,-1 0 0,42 0 16,-42 0-1,1 0-15,41 0 0,-42-21 16,22-22-16,-22 22 16,0 0-16,0-21 0,-21 21 0,0-22 15,0-20 1,0 20-16,0 1 0,-21 0 0,0 21 0,0-22 15,-1 22-15,-20-21 16,21 21-16,-21 21 0,20 0 16,1 0-16,0 0 0,0 21 15,0 0-15,21 0 0,0 0 0,0 0 16,0 1-16,0 41 16,21-63-16,0 21 15,0 0-15</inkml:trace>
  <inkml:trace contextRef="#ctx0" brushRef="#br0" timeOffset="-143366.95">3450 15833 0,'0'0'0,"0"-43"31,-21 43-31,0 0 16,21 22-16,-21-1 0,21 21 15,0-21-15,0 106 16,0-84-16,0-1 0,0 0 16,0-21-16,0 106 15,0-105-15,0-1 0,0 21 16,0-21-16,0 0 0,0 1 16,0-44 15,0 1-31,0 0 0,0 0 15,0 0-15,0 0 0,0-43 16,21 43-16,0-21 16,0-1-16,0 22 0,0-21 15,64-22-15,-43 64 16,-20 0-16,20 0 0,-21 0 16,0 21-16,22 22 0,-22-22 15,0 0-15,0 21 0,-21-20 16,0 20-16,0-21 0,0 43 15,0-43-15,0 0 0,0 0 16,-21 0-16,0 0 0</inkml:trace>
  <inkml:trace contextRef="#ctx0" brushRef="#br0" timeOffset="-142970.27">3873 16277 0,'22'0'31,"-1"0"-31,0 0 16,0-21-16,0 21 0,-21-21 15,21 0-15,1 21 0,-1-21 0,0-1 16,0 1-16,0-21 15,0 21-15,-21 0 16,0-1-16,0 1 0,-21 21 31,0 0-31,21 21 0,-21-21 0,0 43 16,0-1-16,-1-21 16,22 0-16,0 22 0,-21-22 0,0 21 15,21-21-15,0 1 0,0-1 16,0 0-16,0 0 0,0 0 0,0 0 15,0 1-15,21-22 0,22 21 16,-22-21-16,0 0 16,0 0-16,0 0 0,0 0 15,43-21-15,-22 21 16,-21-22-16,43-20 0,-22 21 16,1 0-16</inkml:trace>
  <inkml:trace contextRef="#ctx0" brushRef="#br0" timeOffset="-142554.35">4508 16087 0,'-63'0'32,"63"21"-32,0 0 15,0 0-15,0 0 0,0 1 0,-21 41 16,21-42-16,0 0 16,0 1-16,0-1 0,0 0 15,0 0-15,0 0 0,0 0 16,-21 1-16,21-44 62,-22 22-62,22-21 0,0 0 0,0 0 16,0 0-16,0 0 0,22-22 16,-1 22-16,0-21 0,0-1 0,0 22 15,0-21-15,22 21 0,-22 0 16,106-22-1,-85 43-15,-21 0 0,22 21 16,-1-21-16,43 85 16,-64-43-16,-21-20 0,21 62 15,-21-63-15,0 22 0,0 20 16,-21-42-16,0 1 0,0 20 16,21-21-16,-22 0 15,44-21 1</inkml:trace>
  <inkml:trace contextRef="#ctx0" brushRef="#br0" timeOffset="-141634.1">6223 16320 0,'0'0'0,"0"-149"31,0 128-31,0 0 0,0-21 16,0 21-16,0-1 0,0-20 16,0-21-16,21 63 15,0-22-15,0 22 16,1 0-16,-1 0 0,0 0 15,0 22 1,-21-1-16,0 21 0,0-21 0,21 64 16,-21-43-16,0 1 0,0-22 15,0 21-15,0 0 0,0-20 16,0 20-16,0-21 0,0 0 0,0 0 16,0 1-16,21-1 0,1-21 15,-1 0-15,0 0 16,0 0-16,0 0 0,0 0 15,1-21-15,-1 21 0,21-22 0,0-20 16,-20 0-16,-1 21 16,0-1-16,0-20 0,0 21 0,-21-21 15,21-22-15,-21 22 16,0 21-16,0-1 0,0 1 16,0 0-16,0 0 15,0 42-15,0 0 0,0 0 16,-42 64-1,42-43-15,0 1 0,-21-1 16,21 0-16,0 85 16,0-84-16,0 20 0,0 43 15,0-64-15,0 85 16,0-84-16,21 20 0,-21 43 16,0-42-16,21-22 0,-21 64 15,0-64-15,0 0 0,0 1 16,0-1-16,0 0 0,-21 22 15,0-43-15,0 0 16,-22 22-16,22-22 0,-85-21 16,64 0-1,21 0-15,-21-21 0,-1-1 0,1 1 16,0-21-16,-1 21 0,1-22 0,0 22 16,-1-21-16,1 0 0,21-22 15,-64-84 1,85 106-16,0-1 0,0-20 15,0 20-15,21 1 0,43-43 16,-43 43-16,21 21 0,-21-21 16,22-1-16,-1 22 0,22-21 0</inkml:trace>
  <inkml:trace contextRef="#ctx0" brushRef="#br0" timeOffset="-140685.77">7239 15981 0,'0'0'0,"0"-21"16,-21 0 0,0 21-16,-1 0 0,1 0 15,0 0-15,0 0 16,0 0-16,21 21 16,-21 0-16,-1-21 0,22 42 0,0-21 15,-21 1-15,0 20 0,21-21 16,0 21-16,-21 64 15,21-63-15,0-22 0,0 21 16,0-21-16,0 0 0,21 1 16,0-1-16,0-21 0,1 0 15,-1 0-15,0 0 0,21 0 16,-21 0-16,1 0 0,-1-21 0,0 21 16,0-22-16,0 1 0,0 0 15,1 0-15,-1 0 0,0-43 16,0 22-16,-21 21 0,0-43 15,0 22-15,0 21 16,0-22-16,-21 22 0,0 0 0,0 0 16,-1 0-16,1 21 15,0 0-15,-21 0 0,21 0 16,-22 21-16,43 0 16,-21 21-16,21-20 0,-21 20 0,21-21 15,0 21-15,0 43 16,0-64-16,0 22 0,0-1 15,0-21-15,0 0 0,42 43 16,-42-43-16,21 0 0,1-21 16,-1 21-16,0-21 0,0 0 15,21 0-15,-20 0 0,20 0 16,-21-21-16,43-21 16,-22 21-16,-21-1 0,0 1 0,43-21 15,-43 0-15,0-22 16,-21 43-16,21-21 0,0-1 15,-21 22-15,0 0 0,0 0 16,0 42 15,0 21-31,0-21 16,0 1-16,0-1 0,0 21 0,0-21 16,0 0-16,0 43 15,0-43-15,0 21 0,0-20 16,22-22-16,-1 0 15,0 0-15,0 0 16,0 0-16,0 0 0,22-22 16,-22 1-16,21 0 15,-21 0-15,1 0 0,-1-22 0,0 22 16,-21-21-16,21 21 0,0-43 16,-21 22-16,0 21 0,0-22 15,0 22-15,0 0 0,-21 42 31,0 22-31,21-22 16,0 0-16,0 21 0,0 1 0,0-22 16,0 63-16,0-62 15,0 20-15,0-21 0,0 0 0,0 0 16,0 1-16,0-1 0,21 0 0,0-21 16,0 0-16,1 0 15,-1 0-15,0 0 0,21 0 16,-21-21-16</inkml:trace>
  <inkml:trace contextRef="#ctx0" brushRef="#br0" timeOffset="-139886">9313 16447 0,'-21'0'0,"21"-22"31,21 1-31,0 0 16,-21 0-16,22 0 0,-1-22 0,0 22 15,0-21-15,21 0 0,-20-1 16,-1-20-16,21 20 0,-21-41 16,-21 41-16,0 22 0,0-42 15,0 42-15,-21-1 16,-21 22-16,21 0 15,-1 0-15,1 0 0,-21 22 16,0 20-16,20-21 0,22 0 16,0 43-16,0-43 15,0 21-15,0-21 0,22 22 0,-1-22 16,-21 21-16,21-21 0,0 1 16,0-1-16,0 21 0,1-21 0,-1 0 15,0 1-15,-21 20 0,21-21 16,-21 0-16,0 0 15,21 1-15,0-22 32,1 0-32,-1 0 15,0 0-15,0 0 0,0 0 16,0-22-16,1 1 0,41-21 16,-42 21-16,22 0 0,-1-43 15,0 43-15,22-85 16,-43 85-16,-21-21 15,0 20-15,0 44 47,-21-1-47,21 0 0,0 0 0,-21 21 16,-1-20-16,22-1 0,-21 21 16,21-21-16,0 0 0,0 1 0,0-1 15,0 0-15,0 0 0,0 0 16,21-21 15,1-21-15,-1 21-16,-21-21 0</inkml:trace>
  <inkml:trace contextRef="#ctx0" brushRef="#br0" timeOffset="-139689.96">10139 15833 0,'0'0'0,"0"-21"15,-21-1 1,-1 22 0,1 0-16,21 22 31,0-1-15,21-21-16,1 21 15,-1-21-15,0 21 0,0-21 0,0 21 16</inkml:trace>
  <inkml:trace contextRef="#ctx0" brushRef="#br0" timeOffset="-138952.64">10710 16235 0,'0'0'0,"0"-21"0,21-43 31,-21 43-31,0 0 0,0 0 0,0 0 16,0-1-16,-21 1 0,21 0 16,-42-21-16,21 42 0,0 0 15,-1 0-15,1 0 16,0 0-16,-21 0 0,21 21 16,-1 0-16,-20 43 0,21-43 15,0 0-15,0 21 16,21-21-16,0 22 0,0-1 15,0-21-15,0 0 0,0 1 0,21-22 16,0 21-16,42-21 16,-41 0-16,-1 0 0,0 0 15,0 0-15,43-21 16,-43-1-16,0 1 0,-21 0 16,21 0-16,0-21 15,-21 20-15,0 1 16,0 0-16,0 0 15,0 42 1,0 0-16,-21 0 16,0 1-16,0 20 0,0-21 15,21 21-15,0 1 0,-22-1 0,1-21 16,0 106-16,21-84 16,0 20-16,0-21 0,0 1 15,0 20-15,0-20 0,0 20 16,0-21-16,0 64 15,0-63-15,0 20 0,0 22 16,0-43-16,0 85 16,0-85-16,-21 22 15,0-43-15,0 21 0,-22-20 16,22-1-16,0-21 0,0 0 16,0 0-16,-1 0 0,-41 0 15,42 0-15,-22-21 0,-20-43 16,21 43-16,20-21 0,-41-22 15,42 22-15,0-1 16,-1 1-16,22 0 0,0-22 0,0-84 16,0 85-16,22-1 15,-1 22-15,0-22 0,0 22 16,43-43-16,-22 43 16,-21 0-16,21-22 0,1 22 15,-1-1-15</inkml:trace>
  <inkml:trace contextRef="#ctx0" brushRef="#br0" timeOffset="-138202.05">11028 15727 0,'0'-21'0,"0"42"47,0 0-47,-21 0 0,21 0 0,0 22 15,-22-1-15,22 0 0,-21 1 0,0 20 16,21-20-16,0 20 0,-63 64 16,63-85-16,0-20 15,0 20-15,-22-21 16,22 0-16,0 22 0,0-22 16,22-21-1,-22-21 1,21-1-16,0 1 0,-21 0 0,21 0 15,0 0-15,0-22 16,-21 1-16,22 21 0,20-64 16,-21 43-16,21-22 15,-20 43-15,-1-21 0,-21 21 16,21 21-16,0 0 0,-21 21 16,21 0-16,-21 43 15,0-43-15,0 21 0,0 22 16,0-22-16,0-21 15,0 21-15,0-20 0,0-1 0,21 0 16,1 21-16,-1-21 0,0-21 16,-21 22-16,21-22 0,0 0 15,22 0-15,-22 0 16,21-22-16,-21 1 16,0 0-16,1 0 0,-1 0 15,-21 0-15,21-22 0,-21 22 16,21-21-16,-21-1 0,21-62 15,-21 41-15,21-63 16,-21 85-16,0-1 0,0-20 16,0 42-16,0 42 31,-21 21-31,21-21 16,0 22-16,-21-1 0,21 0 0,-21 1 15,21-1-15,0 0 0,-21 43 16,21-43-16,0 1 15,0 20-15,0-42 0,0 1 16,0 20-16,0-21 16,21-21-16,-21 21 0,21-21 15,0 0-15,0 0 0,1-21 16,-1 0-16,0 0 16,-21 0-16,21-1 0,0-20 15,-21 21-15</inkml:trace>
  <inkml:trace contextRef="#ctx0" brushRef="#br0" timeOffset="-137977.75">11409 16044 0,'0'0'0,"42"0"31,-21 0-31,0 0 16,1 0-16,-1 0 0,0 0 0,0 0 16,21 0-16,-20 0 0,-1 0 15,0-21-15,0 21 0,0-21 16,0 21-16,22-21 0</inkml:trace>
  <inkml:trace contextRef="#ctx0" brushRef="#br0" timeOffset="-137038.54">12065 15960 0,'0'0'0,"21"-21"0,0-1 15,0 1-15,-21 0 0,22 0 16,-22 0-16,0 0 15,-22 21 1,1 0 0,0 0-16,0 21 0,0 0 0,0 21 15,-1-21-15,-41 85 16,63-63-16,-21-1 0,0 43 16,21-43-16,0-21 15,0 21-15,0-20 0,0-1 0,0 21 16,0-21-16,0 0 0,21-21 0,0 22 15,0-1-15,0-21 0,0 0 16,1 0-16,20 0 0,-21 0 16,21 0-16,22 0 0,-43-21 15,43-1-15,-22 1 0,-21 0 16,21 0-16,-20 0 0,20 0 16,-21-22-16,0 22 0,0-21 15,1-1-15,-1-41 16,0 41-16,0-84 0,-21 85 15,0 21-15,0 0 16,0 0-16,0-1 0,21 1 16,-21 42-1,0 1 1,0 20-16,-21-21 0,21 21 0,-21 1 16,21-1-16,0 0 15,0 1-15,-21 20 0,21-20 0,-21 20 16,-1-21-16,22-20 15,0 20-15,0-21 0,0 0 0,0 0 16,0 1-16,22-22 16,-1 0-1,0 0-15,0 0 0,0 0 0,0 0 16,1-22-16,-1 22 0,0-21 16,0 0-16,0 0 0,22 0 0,-22 0 15,-21-1-15,42-20 0,-21 21 16,-21 0-1,0 42 17,0 0-32,0 0 0,0 0 15,-21 1-15,21-1 0,0 0 16,0 0-16,0 0 16,0 0-16,0 1 15,21-22 16,-21-22-31,0 1 0</inkml:trace>
  <inkml:trace contextRef="#ctx0" brushRef="#br0" timeOffset="-136841.65">13017 16023 0,'0'-21'0,"0"42"0,0-63 0,0 21 16,-21 21-16,0 0 15,21 21 32,0 0-47,21-21 16,0 0-16,1 0 0,-1 0 16</inkml:trace>
  <inkml:trace contextRef="#ctx0" brushRef="#br0" timeOffset="-136573.8">13356 15917 0,'0'0'0,"0"-21"15,-21 21 1,0 21-16,0-21 16,-1 22-16,1-1 0,0 0 0,0 21 15,0-21-15,-22 43 0,43-22 16,-21 22-1,21-43-15,0 0 0,0 43 16,0-43-16,0 21 16,21-21-16,1 0 0,-1-21 0,0 22 15,0-22-15,21 0 0,22 0 16,-22 0-16,-21 0 0,22 0 16,-1 0-16,-21-22 0,22 1 0,20-21 15,-42 21-15</inkml:trace>
  <inkml:trace contextRef="#ctx0" brushRef="#br0" timeOffset="-136013.98">13779 15875 0,'0'0'16,"0"-42"-16,0-1 0,0 1 0,0 21 15,0-21-15,0 63 32,0 0-32,0 0 15,-21 21-15,21-20 0,0 20 16,0 0-16,-42 43 15,42-43-15,-21 1 0,-22 62 16,22-62-16,0-1 16,21-21-16,0 0 0,-21 1 15,21-1-15,-21-21 16,21-21 15,0-1-31,21 22 0,0-21 0,-21 0 16,21 0-16,0 0 0,1-22 15,20-20-15,-21 42 0,0 0 16,22-22-16,-22 22 0,0 0 16,21 0-16,-21 21 0,1 0 15,-1 0-15,-21 21 16,0 0 0,0 0-16,0 0 0,-21-21 0,-1 22 15,1-1-15,0-21 0,0 21 16,0-21-16,0 21 0,-1-21 15,1 0-15,0 21 0,0 0 16,21 1 0,-21-22-16,21 21 0,0 0 15,0 0-15,0 0 16,21 0-16,0 1 16,0-1-16,-21 0 15,21-21-15,1 21 0,-1 0 16,0-21-16,0 0 15,0 0 1</inkml:trace>
  <inkml:trace contextRef="#ctx0" brushRef="#br0" timeOffset="-134849.83">14795 16277 0,'0'0'0,"0"21"0,22-21 32,-1 0-32,0 0 0,0 0 15,43-21-15,-43 21 0,63-42 16,-62 21 0,-1 0-16,0-1 0,-21-20 15,0 21-15,0-64 16,-21 43-16,0 21 0,-1-22 0,1 22 15,-63-21 1,62 42-16,1-21 0,0 21 16,-21 0-16,21 0 0,-64 63 15,64-42-15,0 1 0,-1 20 16,22 0-16,-21-21 0,21 64 16,0-43-16,0-20 0,0 41 15,0-42-15,21 0 0,-21 1 16,22-1-16,-1 0 0,21-21 15,0 21-15,-20-21 0,41 0 16,-42 0-16,22 0 16,41-42-16,-63 42 0,22-21 15,-1-1-15,-21 1 0,22 0 16,-22-21-16,0 21 0,0-22 16,0 22-16,0-42 0,-21 20 15,0 1 1,0 21-16,0 0 0,0-1 0,0 44 15,0 20 1,0 0-16,0-21 16,0 22-16,0-22 0,0 85 15,0-85-15,0 0 0,0 0 16,0 0-16,22 22 16,-1-22-16,0-21 0,21 0 15,-21 0-15,22 0 16,-1 0-16,-21-21 0,43-22 15,-64 22-15,21 0 16,-21 0-16,21 0 0,-21 0 16,0-43-16,0 43 0,21-21 15,-21 20-15,0 1 16,0 0-16,0 0 0,0 42 31,0 0-31,0 22 0,0-22 16,-21 0-16,21 21 0,0-21 15,0 1-15,-21-1 0,21 0 16,-21 0-16,21 0 0,0 22 16,0-22-16,-21-21 15,21-21 32,0-1-47,0 1 0,0 0 16,0 0-16,21 0 0,-21-22 0,21 22 15,0 0-15,0-21 0,43-22 16,-43 43-16,21-21 16,22 21-16,-22-1 15,64 22-15,-64 22 16,-21-1-16,22 42 0,-22-42 16,0 22-16,-21-1 0,0-21 15,0 22-15,0 20 0,0-42 16,-21 22-16,0-22 0,0 0 15,21 0-15,-43 0 16,22 0-16,0-21 0,42-21 47,0 21-47,0-21 0,1 0 0</inkml:trace>
  <inkml:trace contextRef="#ctx0" brushRef="#br0" timeOffset="-134329.77">16637 16087 0,'0'0'15,"0"-21"-15,0-1 0,0 1 16,0 0-16,0 0 0,0 0 16,-21 0-16,0-1 0,-1 1 15,1 21-15,0 0 0,0 0 16,0 0-16,-43 0 15,43 21-15,0 1 0,0 20 16,0-21-16,-1 21 0,-20 22 16,21-43-16,21 21 0,0 1 0,-21-22 15,21 0-15,0 21 16,0-20-16,0-1 0,0 0 0,21 0 16,0-21-1,0 0-15,0 0 0,1 0 0,-1 0 16,0-21-16,0 21 0,0-21 0,0 0 15,22-1-15,20-62 16,-42 63-16,1-22 0,-1 1 16,0-22-16,0 22 0,43-85 15,-64 85 1,0-1-16,21-20 0,0 42 16,-21 0-16,-21 42 31,0 0-31,21 21 0,-43 22 15,22-22-15,21 22 0,-21-22 16,0 0-16,21 1 0,-21 41 16,21-41-16,0-1 0,-22-21 15,22 21-15,0-20 0,0-1 16,0 0-16,0 0 0,22-21 0,-1 0 16,0 0-1,0 0-15</inkml:trace>
  <inkml:trace contextRef="#ctx0" brushRef="#br0" timeOffset="-132885.66">18076 16002 0,'0'-21'16,"0"0"-16,0 0 15,21-1-15,-21 1 0,22 0 16,-1 0-16,0 0 0,0 0 16,0-1-16,-21 1 0,21-42 15,1 42 1,-22-1-16,0 1 0,0 0 16,0 0-16,-22 21 31,1 21-31,21 21 15,0-20-15,0 20 0,-21 0 16,21 1-16,0-1 0,-21 64 16,21-64-16,0 0 0,0 64 15,0-63-15,0-1 0,0-21 16,0 21-16,0-20 0,0 41 16,0-42-16,0 0 15,-21 1-15,0-22 0,-1 0 16,1 0-16,0 0 15,0 0-15,-21 0 0,20 0 0,1-22 16,0 1-16,0 0 0,-21 0 16,-1-21-16,22 20 0,-21-83 15,42 83-15,0 1 16,-21 0-16,21 0 0,21 21 31,0 21-31,-21 0 16,21 0-16,0 22 0,0-22 15,1 0-15,-22 0 0,21 0 0,0 1 16,0-1-16,0 21 16,0-42-16,1 21 0,41 0 15,-42-21-15,0 0 0,1 0 16,20 0-16,0 0 0,-21 0 0,64-21 16,-64 0-16,22 0 0,-1 21 15,-21-21-15,0 0 0,43-43 16,-43 22-16,0 21 0,-21-43 15,21 22-15,-21-22 16,0 43-16,21 21 0,-21-21 16,0 42-1,0 0-15,-21 0 16,21 1-16,-42 41 0,42-21 16,-21 22-16,0-43 15,-1 0-15,22 22 0,-21-22 16,0 21-16,21-21 15,-21-21-15,42-21 32,0 21-17,-21-21-15,21 0 0,22-22 16,-22 22-16,0 0 0,0 0 16,0-21-16,1 20 0,41-41 15,-42 42-15,0 0 0,22-1 16,-22 22-1,-21 22 1,0-1-16,0 0 0,0 0 0,0 0 16,0 0-16,0 1 0,0 20 15,0-21-15,0 0 0,0 0 16,0 1-16,0 20 0,0-21 16,21-21-16,0 0 15,0 0-15,22 0 16,-22 0-16,0 0 15,21 0-15,-20-21 0,20 0 16,-21 0-16,21-1 16,-20 1-16,-22-21 0,21 0 15,-21 20-15,0-41 16,0 42-16,0 0 0,0-1 16,-21 22-16,-43 22 15,43-1-15,21 0 0,0 0 16,-21 0-16,21 0 0,0 22 15,0-22-15,0 0 0,0 0 16,0 0-16,0 1 0,21 20 16,-21-21-16,0 0 15,21-21-15,-21 21 16,-21-21 15,0 0-31,0 0 16,-1 0-16,1 0 15,21-21-15,0 0 16,0 0-16,0 0 16,21 0-16</inkml:trace>
  <inkml:trace contextRef="#ctx0" brushRef="#br0" timeOffset="-132538.39">19494 15917 0,'0'0'0,"0"-21"0,0 42 32,-21 1-32,0-1 15,21 21-15,-21-21 0,0 22 0,21-1 16,-21-21-16,-1 21 0,22 1 16,-42 63-16,42-64 0,-21 0 15,-21 106 1,20-105-16,1 20 0,0-20 0,0-1 15,-43 106 1,43-106-16,0 1 0,0-22 16,0 21-16,0-21 0,-1 1 0,22-1 15,-21 0-15,21 0 0,-21 0 0,21-42 47,21 21-47,-21-21 0,21 0 16,-21 0-16,22-22 0,-1 22 0,21-64 15,-21 64-15,0-42 0</inkml:trace>
  <inkml:trace contextRef="#ctx0" brushRef="#br0" timeOffset="-132202.9">19389 16129 0,'0'-21'15,"0"42"-15,0-63 0,0 21 0,0-1 16,0 1-16,0 0 15,0 0-15,0 0 16,21 21-16,0 0 0,0 0 0,0-21 16,22 21-16,20 0 15,-42 0-15,22 21 0,-22-21 0,0 21 16,0 0-16,21 21 16,-42-20-16,0-1 0,0 0 0,0 0 15,0 21-15,-21-20 0,-21-1 16,21 0-16,0 0 0,-43 0 15,43 0-15,-21-21 0,20 22 16,1-22-16,-21 0 0,21 0 16,0 21-16,-1-21 15,22-21 17,22 21-32,-1-22 0,0 22 15,0-21-15</inkml:trace>
  <inkml:trace contextRef="#ctx0" brushRef="#br0" timeOffset="-131845.39">19833 16171 0,'21'-21'0,"43"0"31,-64 0-31,21 0 0,0 21 0,21-43 16,-20 43-16,-1-21 0,-21 0 15,0 0-15,21 21 0,-21-42 16,-21 42 15,0 21-31,-1 0 16,1 0-16,0 0 0,0 0 16,0 22-16,0-22 0,-1 0 0,22 0 15,-21 22-15,0-1 0,21-21 16,0 0-16,0 0 0,0 1 15,0-1-15,0 0 16,21-21 0,0 0-16,1 0 0,-1 0 15,0 0-15,0-21 0,21 21 0,22-43 16,-43 43-16,21-21 16</inkml:trace>
  <inkml:trace contextRef="#ctx0" brushRef="#br0" timeOffset="-131323.85">20468 15960 0,'0'0'0,"0"-21"0,0-1 0,0 1 16,-21 21-1,0 0-15,21 21 16,-21 1-16,-1-1 0,1 21 16,0-21-16,0 0 0,0 22 0,0-22 15,21 21-15,0-21 16,-22 1-16,22 62 0,0-63 15,0 1-15,0-1 16,22 0-16,-1-21 0,0 0 16,0 0-16,21 0 0,-20 0 0,20 0 15,-21 0-15,0 0 0,22 0 0,-22-21 16,21 0-16,-21-1 0,0 1 16,22 0-16,-22 0 0,0-21 0,21-43 15,-20 21-15,20-41 16,-21 62-16,-21-20 0,42-22 15,-20 43-15,-1-22 16,-21 43-16,0 0 16,21 0-16,-42 42 31,0 0-31,-1 21 0,1-20 0,0 20 16,0 0-16,-21 43 0,20-43 15,1 22-15,0-22 0,-21 0 16,42 1-16,-43 84 15,43-106-15,0 0 0,0 0 16,0 0-16,0 1 0,0-1 16,0 0-16,22-21 0,-1 0 0,0 0 15,0 0-15,0 0 0,0 0 0,22 0 16,-22-21-16,0 0 0,21 21 16,-20-22-16,-1 1 0,21 0 0,-21-21 15,0 21-15</inkml:trace>
  <inkml:trace contextRef="#ctx0" brushRef="#br0" timeOffset="-131090.54">20637 16087 0,'0'21'15,"22"-21"1,-1 0-16,0 0 15,0 0-15,21 0 16,-20 0-16,20 0 0,-21 0 0,21 0 16,-20 0-16,-1 0 0,21-21 15,-21 21-15,0 0 16,1 0-16,-1-21 16,-21-1-16</inkml:trace>
  <inkml:trace contextRef="#ctx0" brushRef="#br0" timeOffset="-130173.98">21971 16087 0,'0'-21'16,"0"-1"0,0 1-16,0 0 15,0 0-15,0 0 0,0 0 16,21-1-16,-21 1 0,21 0 15,0 0-15,-21 0 16,22 21-16,-1-21 0,0 21 16,-21 21-1,0 0-15,21 0 0,-21 21 16,0-20-16,0 20 0,0 0 0,0 1 16,0-1-16,0 0 0,0-21 15,0 22-15,0-1 0,0 22 16,0-43-16,0 0 0,0 0 15,0 0 1,21-21-16,0 0 0,1 0 16,-1 0-16,0 0 0,-21-21 15,42-21-15,-21 21 16,1-1-16,-22 1 0,21 0 0,-21 0 16,21 0-16,-21-22 0,0 1 15,0 21-15,21-43 0,0 22 16,-21 21-16,0 0 15,21 21-15,-21-21 0,0 42 16,0 21-16,0-21 16,0 0-16,0 22 0,0-1 15,-21-21-15,21 22 0,-21-1 0,21 0 16,-21 1-16,21-1 0,0 0 16,0 1-16,0-1 0,-21 0 15,21 22-15,0-22 0,0 64 16,-21-64-16,21 22 0,0 20 15,0-41-15,-64 63 16,64-85 0,-42 0-16,21-21 0,-22 0 15,22 0-15,0 0 16,0 0-16,21-21 0,-21 0 16,-1-22-16,22 22 15,0-21-15,0-22 0,0 22 0,0 0 16,0-43-1,22 43-15</inkml:trace>
  <inkml:trace contextRef="#ctx0" brushRef="#br0" timeOffset="-129245.89">22945 16044 0,'21'-21'0,"-42"42"0,42-63 15,-21 21-15,-21 21 16,-1 0-16,1 0 15,0 21-15,0 0 0,0 0 16,-22 1-16,22-1 0,0 0 16,-21 21-16,21 1 0,21 20 15,-22-42-15,22 0 16,0 1-16,0-1 0,0 0 0,0 0 16,0 21-16,22-42 15,-1 0-15,21 22 0,0-22 16,43 0-16,-64 0 15,22-22-15,-22 1 0,21 21 16,-21-21-16,43-64 16,-43 64-16,-21-21 0,0 0 15,0 20-15,0-20 0,0-43 16,0 43-16,-21 0 0,21-1 16,-21 22-16,-1 0 0,1 0 0,-21 21 15,21 0-15,0 0 0,-43 0 16,43 21-16,-21 0 15,20 22-15,1-1 0,0-21 0,0 21 16,-21 43-16,42-43 0,0 22 16,0-22-16,0-21 15,0 22-15,21-22 0,0 0 0,21-21 16,22 42-16,-43-42 16,42 0-16,-20 0 0,-1 0 15,22 0-15,-43-21 16,21 0-16,0 0 0,-20 21 0,-1-21 15,0-22-15,21 1 16,-21 0-16,1-43 16,-22 43-16,0-1 15,21 22-15,-21 42 32,0 22-32,0-22 0,0 0 0,-21 0 15,21 22-15,0-22 0,0 0 0,0 21 16,0-21-16,0 22 15,0-22-15,0 0 0,21-21 16,0 21-16,0-21 0,0 0 16,0 0-16,1 0 15,41 0-15,-42-21 0,22 21 16,-1-42-16,0 21 16,-21-1-16,22-20 0,-22 21 15,0-21-15,21-22 0,-42 43 16,0 0-16,0-22 0,22 43 15,-22-21-15,0 0 16,-22 42-16,1 0 16,21 22-16,-21-22 0,0 0 15,21 21-15,0-20 0,-42 62 16,42-63-16,0 22 16,0-22-16,0 21 15,0-21-15,21-21 16,0 0-16,0 0 15,0 0-15,0 0 0,1-21 16,-1 21-16,-21-21 0,21 0 16,0 0-16,0 0 0,0-1 15,1 1-15,-1 0 0</inkml:trace>
  <inkml:trace contextRef="#ctx0" brushRef="#br0" timeOffset="-128313.8">24553 16256 0,'0'0'0,"0"21"15,-21 0-15,42-21 47,0-21-31,1 0-16,-22 0 0,21 21 0,0-21 16,0 0-16,0-1 0,0 1 15,22 0-15,-22 0 0,0-21 16,0 42-16,0-22 0,-21 1 15,22 21 17,-1-21 46,-21 0-78,21 21 15,0-21-15,0 0 16,0 21-16,1-22 0,-1 1 16,0 0-16,0 0 0,21 0 15,-20 0-15,-1-1 0,0 1 0,0 0 16,0 0-16,-21 0 0,0 0 16,0-1-16,-21 22 15,0 0-15,0 0 0,-43 0 16,22 22-16,21-1 15,-22 0-15,22 0 0,0 0 0,-21 43 16,42-22-16,0-21 16,0 22-16,0-1 0,63 64 15,-42-85-15,1 0 16,-1 21-16,21-20 0,-21-1 16,22 42-16,-43-42 15,0 1-15,0-1 16,-22-21-16,-20 0 15,21 0-15,-64 0 16,64 0-16,-21 0 0,-22 0 16,43 0-16,0-21 0,0 21 15,0 0-15,21-22 0,-22-20 16,22 21-16,22 21 16,-1-21-16,0 0 0,21 21 15,-21-22-15,22 1 0,-1 0 0,43-21 16</inkml:trace>
  <inkml:trace contextRef="#ctx0" brushRef="#br0" timeOffset="-127822.21">25590 15600 0,'0'0'0,"0"-21"0,0 0 16,-21 42 15,21 0-31,-21 0 0,0 21 15,21-20-15,0 20 0,-21 0 16,21 1-16,-21-1 0,21 0 0,-22 1 16,22-1-16,0-21 0,-21 21 15,0 1-15,21-22 0,-21 42 16,21-41-16,0-1 0,-21 21 16,0-42-16,21 21 15,0-42 16,0 0-31,0 0 0,21 21 16,0-21-16,-21-1 0,21 1 0,0-21 16,0 21-16,22 0 0,-22-22 15,21 22-15,-21-21 0,22 21 16,-1-1-16,22 1 0,-43 21 16,42 0-16,-42 0 15,-21 21-15,0 1 0,0-1 0,0 0 16,0 42-16,0-41 15,0 20-15,-42 0 0,21-21 16,-43 43 0,64-43-16,-21 0 0,0-21 15,21 21-15,21-42 47,0 21-47,1-21 0,-1 0 0</inkml:trace>
  <inkml:trace contextRef="#ctx0" brushRef="#br0" timeOffset="-126205.25">26141 15981 0,'0'0'0,"21"-21"0,-21 0 0,21 21 15,-21-22-15,-21 22 32,0 0-32,21 22 0,-21-1 15,-1-21-15,-20 42 0,21-21 16,21 0-16,0 1 0,-21-1 15,21 0-15,-21 0 0,21 0 0,0 0 16,0 1-16,0-1 0,0 0 16,0 0-16,21-21 15,0 0-15,0 0 0,21 0 16,1 0-16,-22 0 0,0 0 16,21 0-16,-20 0 0,-1 0 0,21-21 15,-21 0-15,0 0 0,1-1 16,-1 1-16,-21-63 15,0 62-15,0-20 0,0-21 16,0 20-16,0 1 16,-21 21-16,21 0 0,-22 21 15,1 0-15,0 0 0,0 0 16,0 0-16,0 0 0,-1 0 16,1 21-16,0 0 0,0 0 0,0 0 15,21 22-15,0-22 0,0 21 0,-21-21 16,21 22-16,0-22 0,0 0 15,0 21-15,21 1 16,0-22-16,0 0 0,0-21 16,0 0-16,22 0 0,-22 0 15,0 0-15,43 0 16,-43-21-16,0 21 0,0-21 16,0 21-16,0-22 0,22-41 15,-43 21-15,21 20 16,-21 1-16,21 0 0,-21-64 15,0 107 17,0-1-32,0 21 15,0-21-15,-21 0 0,21 1 0,0-1 16,-21 0-16,21 0 0,0 0 16,0 0-16,0 1 0,0-1 0,0 0 15,21-21-15,-21 21 16,21-21-16,21 0 15,-20 0-15,-1 0 0,0 0 0,0-21 16,0 0-16,0 21 16,1-21-16,-1-1 0,0-20 15,0 21-15,0 0 0,-21 0 16,0-22-16,21 22 0,1 0 16,-22 0-16,0 0 0,0 42 31,0 0-31,0 0 0,-22 0 15,22 0-15,-21 1 0,21-1 0,0 0 16,0 0-16,0 0 16,0 0-16,0 1 0,0-1 0,0 0 15,0 0 1,21-21-16,1 0 0,-1 0 0,0 0 16,0 0-16,0 0 0,0 0 0,1 0 15,-1 0-15,0 0 0,0-21 16,0 0-16,22-22 0,-22 22 15,-21 0-15,21-21 0,-21 21 16,21-85 0,0 63-16,-21 22 0,21-42 15,1 20-15,-22 22 0,0 0 16,0 0-16,0 42 16,0 0-1,-22 0-15,22 1 0,-21 20 16,0 0-16,0 43 15,21-64-15,0 21 16,0-20-16,0-1 0,0 0 0,0 42 16,0-41-16,21-22 15,0 21-15,0 0 0,43-21 16,-43 0-16,0 0 16,0 0-16,22 0 0,-22 0 15,0 0-15,21 0 0,-20 0 0,20 0 16,21-21-16,-41 0 15,-1 21-15,42-43 16,-63 22-16,21-21 0,1 21 0,-1-1 16,-21-20-16,21 21 0,-21 0 15,0 0-15,0-22 0,0 22 16,0 0-16,-21 21 16,0 0-16,-1 21 15,1 0-15,0 0 0,0 1 0,0-1 16,0 0-16,-1 0 0,1 43 15,21-43-15,-21 0 0,21 21 16,0-21-16,0 22 16,0-22-16,21-21 15,0 0-15,1 0 16,-1 0-16,0 0 0,0 0 16,0-21-16,-21 0 0,21 21 15,1-22-15,-1-41 0,0 21 16,0-22-16,0 22 15,0-1-15,1-41 0,-1 41 16,-21 1-16,42-43 16,-42 43-16,21 21 0,-21 0 15,0 0-15,0-1 0,0 44 16,-21-1 0,21 0-16,-21 21 0,0-21 0,0 22 15,-1-1-15,1-21 0,0 64 16,21-43-16,-21 43 15,21-64-15,0 21 0,0-20 16,0 41-16,0-42 0,0 0 16,21 1-16,0-22 15,0 0-15,1 0 16,-1-22 0,21 1-16,-42 0 15,21 0-15</inkml:trace>
  <inkml:trace contextRef="#ctx0" brushRef="#br0" timeOffset="-124145.83">29654 15642 0,'0'0'0,"-21"0"0,0 0 16,21-21-1,21 21 1,-21-21-16,21 0 0,1 21 15,20-21-15,21-22 0,-41 22 16,20-21-16,21-22 16,-41 22-16,20 0 0,-21-1 15,0 1-15,-21 0 0,0-1 0,0-41 16,0 62-16,0-20 16,0 21-16,-21 21 0,-21 0 15,21 0-15,-1 21 0,1 21 16,0-20-16,0 41 0,-21-21 15,20 1-15,1 20 0,0 1 0,0-1 16,0 1-16,0-22 0,21 22 16,-22 63-16,22-64 0,0 1 15,0 20-15,0-20 0,0 20 16,0 43-16,0-63 0,0-1 16,0 64-16,22-84 0,-22-1 15,0 0-15,0 1 0,0-1 16,0 22-16,0-22 15,0-21-15,0 0 16,0 0-16,21-21 16,0-21-16,0 0 15,0 0-15,22 0 0,-22 0 16,21-1-16,-21 1 0,22-21 0,-1 21 16,-21-22-16,0 1 0,43-43 15,-64 43-15,0 0 0,0-64 16,0 64-16,0-43 15,-21 43-15,-1 20 0,-41-41 16,42 42-16,0 0 0,-22-1 16,22 22-16,0 0 15,-21 0-15,20 0 0,1 0 16,21 22 0,21-22-1,1 0-15,20 0 0,-21 0 0,21 0 16,1 0-16,-1 0 0,0-22 15,22 22-15,-22-21 0,1 0 0,-1 21 16,0-21-16,1 0 16,-22 21-16,0-21 0,0-1 0,0 1 15,0 0-15,1 0 0,-22 0 16,0 0-16,0-1 0,21 22 16,-21 22 15,0-1-16,0 0-15,0 0 0,0 0 16,0 0-16,0 1 0,0-1 0,21 21 16,0-21-16,-21 0 15,42 1-15,-20-22 0,20 0 16,-21 0-16,0 0 16,22 0-16,-22 0 0,21 0 15,0-22-15,1 22 0,-22-21 16,0 0-16,0 0 0,-21 0 0,43-43 15,-22 43 1,-21 0-16,0-21 16,-21 63 15,21 0-31,-22 0 0,1 0 16,0 0-16,21 1 0,0-1 15,-21 0-15,0 0 0,21 0 0,-21 0 16,21 1-16,0-1 15,-22-21-15,22 21 0,0-42 47,0 0-47,0-1 16,0 1-16,0 0 0,22 0 16,-1 0-16,21-22 0,-21 22 15,0 0-15,22 0 0,-22 0 16,21 0-16,43-22 0,-64 22 15,21 21-15,-20 0 0,-1 0 16,0 0-16,-21 21 0,0 0 16,0 1-16,0-1 0,0 0 15,0 0-15,-21 43 16,0-43-16,21 0 0,-22 0 16,22 0-16,0 22 15,22-22 1,-1-21-16,0 0 0,21 0 15,1 0-15,-22 0 16,21 0-16,-21 0 0,22 0 0,41-21 16,-63 21-16,22-22 15,41 1-15,-62 0 0,20 21 16,-21-21-16,0 0 0,43-64 16,-43 64-1,0 0-15,-21 0 0,0-1 16,0-62-16,0 63 15,-21 21 1,0 0-16,-22 0 16,22 21-16,0-21 0,0 21 15,0 0-15,0 0 0,-43 22 16,43-22-16,0 21 0,21-21 16,-21 0-16,21 1 0,-22 41 15,22-42-15,0 0 16,0 1-16,22-1 0,-1-21 15,0 0-15,0 0 16,0 0-16,0 0 0,1 0 16,20-43-16,-21 22 15,0 0-15,0 0 0,-21 0 16,22-22-16,-1 22 0,0-21 16,42-64-16,-41 64 15,-1-1-15,0 1 0,0 0 16,43-85-16,-43 84 15,-21 1-15,21 21 0,0-21 16,0-1 0,0 43-16,-21 21 15,0 1-15,0-1 0,0 21 16,-21 0-16,21 22 0,-21-22 0,0 22 16,0-22-16,-22 64 15,22-64-15,0 1 0,21 41 16,-21-41-16,21-22 0,-21 21 15,21 0-15,0-20 0,0 20 16,0-21-16,0 0 16,0 0-16,21-21 0,0 22 0,0-22 15,22 0-15,-1 0 16,21 0-16,-20 0 0,41-22 16,-20 22-1,-22-21-15,64-21 0,-64 21 16,64-43-16,-63 43 15,-22 0-15,-21 0 0,0 0 16,0-1-16</inkml:trace>
  <inkml:trace contextRef="#ctx0" brushRef="#br0" timeOffset="-123841.83">31094 15240 0,'0'0'0,"-21"0"0,-1 0 0,1 0 0,0 0 15,0 0-15,0 0 78,0 0-62,-1 0-16,1 0 16,0 0-16</inkml:trace>
  <inkml:trace contextRef="#ctx0" brushRef="#br0" timeOffset="-120986.31">1439 17230 0,'0'0'0,"0"-21"0,-21-1 0,21 1 16,0 0-16,0 0 0,-21 0 15,0 21-15,21-21 0,-21-1 16,-1 22-16,1 0 16,0 22-16,21-1 15,0 0-15,0 21 0,0-21 16,0 22-16,0 20 0,0 43 16,0-64-16,0 22 0,0-1 15,0-20-15,21 84 16,-21-85-16,0 0 0,0 43 15,0-64-15,0 64 16,0-64 0,0 0-16,-21-42 15,0 21 1</inkml:trace>
  <inkml:trace contextRef="#ctx0" brushRef="#br0" timeOffset="-120306.7">783 17738 0,'0'0'16,"0"21"-1,42-21 1,-20 0 0,-1 0-16,21 0 0,-21-21 0,22 0 15,-1-1-15,21 22 0,-20-42 16,20 21-16,1 0 0,-1 0 15,-20-22-15,20 22 0,1-21 16,-22 21-16,21-22 0,-20 1 0,-1 21 16,-21-22-16,22 22 0,-22-21 15,0 21-15,-21-22 0,0 22 0,0-42 16,0 42-16,0-1 16,0 1-16,-21 21 15,0 21 1,-1 1-16,22 20 0,0-21 15,-21 21-15,21 1 0,-21-1 16,21 0-16,0 85 16,0-84-16,-21 20 0,21 1 15,0-22-15,0 22 0,0-22 0,0 0 16,0 1-16,-21-1 0,21-21 16,-21 21-16,21-20 0,0-1 0,0 0 15,0-42 16,0 0-31,0-1 0,21 1 16,-21 0-16,21-21 0,21-22 16,-21 22-16,1 0 15,20 20-15,-21-20 0,21 0 0,-20 21 16,20-1-16,-21 1 16,21 0-16,-20 21 0,20 0 0,-21 0 15,0 0-15,0 21 0,-21 0 16,0 1-16,22 20 0,-22-21 0,0 21 15,0 22-15,0-43 16,0 21-16,0-20 0,-22-1 16,22 21-16,-21-21 15,21 0-15,0 1 0,0-44 47,21 1-47,-21 0 16,22 0-16,-22 0 0,21 0 0</inkml:trace>
  <inkml:trace contextRef="#ctx0" brushRef="#br0" timeOffset="-119911.93">2349 17801 0,'0'0'0,"22"0"16,-1 0-16,0 0 15,-21-21-15,21 21 16,0-21-16,22 0 0,-22 0 0,0-1 16,0 1-16,21 0 0,-20 0 15,-1 0-15,0 0 0,21-43 16,-42 43-16,0-21 16,0 20-16,-21 1 15,0 21-15,0 0 0,0 0 16,-1 21-16,1 1 0,0-1 15,0 0-15,-21 21 0,20-21 0,1 22 16,0-1-16,21 0 0,-21 1 16,21-22-16,0 21 0,0 1 0,0-22 15,0 0-15,0 21 16,0-21-16,21-21 0,0 22 0,-21-1 16,43-21-16,-22 0 0,0 0 15,42 0-15,-20 0 0,-1-21 16,43-22-16,-43 22 15,22 0-15,-22 0 0</inkml:trace>
  <inkml:trace contextRef="#ctx0" brushRef="#br0" timeOffset="-118122.45">4403 17822 0,'0'-42'16,"0"21"0,21 0-16,-21 0 15,0-1-15,21-41 16,-21 42-16,0 0 0,0-1 16,0 1-16,-21 0 0,0-21 15,-22 21-15,22-1 0,0 1 16,0 0-16,-85-21 15,85 42-15,0 0 0,-22 0 16,22 0-16,-21 0 0,-1 0 0,-20 21 16,21 21-16,-1 22 15,1-22-15,21 0 0,21 1 16,0 20-16,0-20 16,0-1-16,0 21 0,0-20 0,0-22 15,21 21-15,0-21 0,0 22 16,0-43-16,43 42 0,-43-42 15,21 0-15,-20 0 0,20 0 16,0 0-16,-21-21 0,22 0 16,-1 0-16,-21-1 0,22 1 15,-1 0-15,-21-21 0,0 21 0,0-22 16,1 22-16,-1-21 0,-21-1 16,0-41-16,0 20 15,0 43-15,0-21 16,0 21-16,-21 21 15,-1 21-15,1 0 16,21 0-16,-21 21 0,21-20 16,0 20-16,0 0 0,0 1 0,0-22 15,0 21-15,0 0 0,0-20 16,0 20-16,0-21 0,0 0 0,0 0 16,0 1-16,21-1 0,0-21 15,22 0-15,-1 0 16,43 0-16,-64 0 15,21-21-15,-21-1 16,22 1-16,20-21 0,-42 0 16,1 20-16,20-62 15,-21 41-15,0 1 0,-21-64 16,0 64-16,0 0 0,0-1 16,0 1-16,0 0 0,0 20 0,0 1 15,0 0-15,0 0 0,0 42 31,0 0-31,0 0 0,0 1 16,0 20-16,-21 0 0,21 1 16,-21-1-16,21 0 0,0 22 15,0-22-15,0 0 0,0 1 0,0-1 16,0 0-16,0-20 0,0 20 16,0 0-16,0-21 15,21 1-15,0-22 0,0 0 16,1 0-16,-1 0 0,0 0 0,0 0 15,0-22-15,0 22 0,22-21 16,-22 0-16,0 0 0,0-21 0,0 20 16,1-20-16,-1 0 15,0-1-15,0 1 0,-21-43 16,21 43-16,-21-21 0,0 20 16,0 1-16,0 0 0,0-22 15,0 22-15,0 21 0,0-1 16,0 1-16,0 42 31,0 1-31,0-1 0,0 0 0,0 0 16,0 21-16,0 1 0,0-1 15,-21 0-15,21 22 0,0-22 0,0 22 16,0-22-16,0 0 0,0 1 16,0 41-16,0-41 15,0-1-15,21-21 0,0 0 16,1 1-16,-1-1 0,0-21 15,0 0-15,0 0 0,22 0 16,-22 0-16,21 0 0,0-21 16,1-1-16,-22 22 0,21-21 15,1 0-15,-1-21 0,0 21 0,-21-1 16,1-20-16,-1 21 0,0-43 16,-21 43-16,0 0 0,0 0 15,-21 0-15,0 21 0,-1 0 0,1 0 16,0 0-16,0 21 0,-21 0 15,20 0-15,1 0 0,0 1 0,0-1 16,21 0-16,0 0 0,0 0 16,0 0-16,0 1 0,42-1 15,1-21 1,-22 0-16,0 21 0,0-21 0,64 21 16,-64-21-1,0 21-15,0-21 0,-21 21 16,21-21-16,-21 22 15,0-1-15,0 0 16,0 0 0,22-21 15,-1 0-31,0 0 0,0-21 16,0 0-16,0 21 15,1-21-15,-1-1 0,0 1 0,0 0 16,21 0-16,-20-21 0,20-1 15,-21 1-15,0 21 0,-21 0 16,0-1-16,21 1 0,-21 42 31,0 1-15,-21-1-16,21 0 0,0 21 0,0-21 16,-21 1-16,21-1 0,-21 0 15,21 21-15,0-21 16,0 1-16,0-1 15,21-21 1,0 0-16,-21-21 16,0-1-16,21 22 15,-21-21-15,22 0 0</inkml:trace>
  <inkml:trace contextRef="#ctx0" brushRef="#br0" timeOffset="-117930.55">6308 17484 0,'0'0'0,"-22"-21"0,1-1 16,0 22 0,21-21 62</inkml:trace>
  <inkml:trace contextRef="#ctx0" brushRef="#br0" timeOffset="-117690.7">5080 17611 0,'-21'0'0,"42"0"0,-63 21 15,20-21-15,1 0 0,0 0 16,21 21-16,-21-21 0,42 0 31,0 0-31,0 0 16,1 0-16,20 0 0,0 0 0,-21-21 16,43 21-16,-22-21 0,22 0 15,-1 21-15,1-22 0,-1 1 0,22 21 16</inkml:trace>
  <inkml:trace contextRef="#ctx0" brushRef="#br0" timeOffset="-116930.8">6985 17484 0,'0'0'0,"0"-21"0,0-1 15,0-20-15,0 21 16,0 0-16,0 0 0,0-1 16,0 44 15,0-1-31,0 0 0,0 0 16,0 0-16,0 22 0,0-1 15,0 0-15,-21 1 0,21 20 0,0-21 16,0 1-16,-21-1 0,-1 43 15,22-64-15,0 21 16,0-21-16,-21 1 0,21-1 0,0 0 16,0 0-16,-21 0 0,21-42 47,0 0-47,0 0 15,0 0-15,21-1 0,-21-20 16,21 21-16,1 0 0,-1-22 15,0 22-15,0-21 0,0 21 16,22-22-16,-22 22 0,21 0 0,0 21 16,-20-21-16,41 21 15,-21 0-15,-20 21 0,20 0 16,-21 0-16,43 64 16,-64-64-16,21 22 0,-21-22 15,0 21-15,-64 43 16,43-64-16,-21 0 0,21 0 15,-22 0-15,1 1 0,-22-1 16,22-21-16,21 21 0,-43-21 16,43 0-16,0 0 15,0-21 1,21 0-16,0-1 0,0 1 16,21 0-16,-21 0 15,21 21-15,0-21 0,22 0 0,-22-1 16,0 22-16</inkml:trace>
  <inkml:trace contextRef="#ctx0" brushRef="#br0" timeOffset="-115997.02">7556 17717 0,'0'0'0,"22"-22"0,-22 1 16,0 42 15,0 1-31,0-1 16,0 0-16,0 21 0,-22-21 15,22 1-15,-21-1 0,21 21 16,0-21-16,0 0 0,-21 1 0,21 20 16,-21-21-16,21 0 15,0 0-15,0 1 16,21-22-16,0 0 16,0 0-16,1-22 0,20 22 15,-21-21-15,0 0 0,22 0 16,-22 0-16,21 0 0,-21-1 15,0-20-15,22 21 0,-22-21 16,0 20-16,0-41 0,-21 42 16,21 0-16,-21-1 0,0 44 31,0-1-15,-21 0-16,21 21 0,0-21 0,0 1 15,0 20-15,0-21 0,0 0 16,0 0-16,0 1 0,0-1 0,0 0 15,0 0-15,0 0 0,21-21 16,1 0-16,-1 0 0,0 0 0,21 0 16,-21 0-16,22 0 0,20 0 15,-42-21-15,22 0 16,-22 0-16,21 0 0,-21-1 16,43-83-16,-43 83 15,0-20-15,-21-21 0,21 20 16,-21 1-16,0-64 0,0 64 15,0-43-15,0 43 16,0 21-16,0-1 0,0 1 16,-21 21-1,0 21-15,21 1 0,-21-1 16,0 21-16,21 43 16,-21-22-16,21-20 0,-22-1 0,22 21 15,0-20-15,0 84 16,0-85-16,22-21 0,-1 22 15,0-22-15,0 0 0,21 21 16,-20-42-16,20 0 16,-21 21-16,0-21 0,22 0 0,-22 0 15,42-21-15,-42 21 16,22-21-16,-22 0 0,0 21 0,0-21 16,22-22-16,-22 1 15,-21 0-15,0-1 0,0 22 16,0 0-16,0 0 0,0 0 15,0 0-15,-21 21 16,-1 0-16,22 21 0,-21-21 16,0 21-16,21 0 0,-21 21 15,21-20-15,0-1 0,0 0 0,0 0 16,0 21-16,0-20 0,0-1 16,0 0-16,0 0 15,21 0-15,0-21 16,0 0-16,1 0 0,-1 0 15,0 0-15,0 0 0,21-21 0,1-21 16,-22 42-16,0-21 16,0-22-16,0 22 0,1-21 15</inkml:trace>
  <inkml:trace contextRef="#ctx0" brushRef="#br0" timeOffset="-115761.96">8213 17611 0,'0'0'0,"-22"0"16,1 21 0,42-21-1,1 0-15,-1 0 0,0 0 16,21 0-16,-21-21 0,22 21 15,-1-21-15,-21-1 0,22 22 0,20-21 16,-21 0-16,1 21 0,-1-21 16,22 0-16,-22 0 0</inkml:trace>
  <inkml:trace contextRef="#ctx0" brushRef="#br0" timeOffset="-115310.02">10985 17336 0,'0'0'16,"-21"0"-16,21-22 16,0 1-1,21 21-15,22 0 16,-22 0-16,42-21 0,-20 21 15,20 0-15,-20 0 0,-1 0 16,106-21 0,-106 21-16,1 0 0,-1 0 0,0-21 15,-20 21-15,41 0 16,-84 21 0,0-21-1,0 0-15,-22 0 0,22 21 16,0-21-16</inkml:trace>
  <inkml:trace contextRef="#ctx0" brushRef="#br0" timeOffset="-115048.02">11303 17314 0,'-21'43'32,"21"-22"-32,-21 0 15,21 21-15,-22 1 0,22-22 16,0 21-16,0 1 0,-21 20 15,-21 22-15,42-43 16,-21 0-16,21 1 16,-21-22-16,21 21 0,-22 22 0,22-43 15,0 0-15,0 0 16,22-21-16,-1 0 16,0 0-16,0 0 0,0 0 15,0 0-15,1 0 0,-1-21 16,21 0-16,0-21 0</inkml:trace>
  <inkml:trace contextRef="#ctx0" brushRef="#br0" timeOffset="-114464.8">11663 17611 0,'0'21'31,"-21"0"-31,21 0 0,-22 0 16,22 1-16,-21-1 0,21 0 15,0 21-15,0-21 0,0 1 16,0-1-16,0 0 0,0 0 0,0 0 16,0 0-16,21-21 15,1 0-15,-1 0 16,0 0-16,0 0 0,0 0 16,22 0-16,-22-21 0,0 0 0,0 21 15,0-21-15,0 0 16,1 0-16,-1-22 0,0 22 0,-21 0 15,0 0-15,0-22 0,0 22 16,0 0-16,0 0 0,0 0 16,-21 42-1,21 0-15,-21 0 16,21 0-16,0 22 0,0-22 16,0 21-16,-22 1 0,22-22 0,-21 21 15,21 0-15,0 1 0,0-1 16,0 0-16,-21 1 0,21 20 15,-21-20-15,21 20 0,0-21 0,-21 22 16,21-22-16,0 22 0,0-22 16,-21 22-16,-1-22 0,1 0 15,21 1-15,-21-1 0,-21 21 16,21-41-16,-1-1 0,1 0 16,0-21-16,-21 0 0,-1 0 15,1 0-15,-43-21 16,43 0-16,-21-22 15,41 22-15,-41-21 16,63 21-16,-21-1 0,21 1 0,-21 0 16,21 0-16,0-43 15,21 43-15,0 0 16,21 0-16,-21 0 0,22-22 16,-1 1-16</inkml:trace>
  <inkml:trace contextRef="#ctx0" brushRef="#br0" timeOffset="-114138.04">12234 17590 0,'0'0'0,"0"-22"0,0 44 31,0-1-31,0 0 16,0 0-16,0 21 0,0 1 0,0-1 15,-21 0-15,21 1 0,-21 20 16,21-20-16,-21 20 0,21-21 0,0 22 16,-21-22-16,-1 22 0,-20 42 15,42-43-15,-21-21 0,0 22 16,0-22-16,-1 1 0,-20 62 16,42-62-16,-21-22 15,21 0-15,0 0 0,0 0 16,21-42 15,0 0-31,-21 0 0,21 0 16,1-22-16</inkml:trace>
  <inkml:trace contextRef="#ctx0" brushRef="#br0" timeOffset="-113790">12213 17865 0,'0'-21'0,"0"42"0,-21-85 15,21 43-15,0 0 0,0 0 0,0 0 16,-21-1-16,21 1 0,0 0 16,0 0-16,21 0 0,0 0 15,0 21-15,22-22 16,-22 22-16,21-21 0,0 21 0,1 0 16,-1 0-16,-21 0 0,22 21 15,-1 1-15,-21-1 0,0 0 0,0 21 16,-21-21-16,0 1 0,0 20 15,0-21-15,-21 43 0,0-43 16,-42 21-16,20-21 16,1 0-16,0 1 0,-1-22 15,1 21-15,21-21 0,-22 0 16,22 21-16,-21-21 0,21 0 16,42 0 15,0-21-31,0 21 15,0-21-15,1-1 0,20 1 0</inkml:trace>
  <inkml:trace contextRef="#ctx0" brushRef="#br0" timeOffset="-113381.95">12721 17738 0,'0'21'16,"0"0"15,21-21 0,0 0-31,1 0 0,-1 0 16,0-21-16,0 0 0,21 21 16,-20-21-16,-1-1 0,42-20 15,-42 21-15,1 0 0,-1 0 16,-21-1-16,21-20 15,-63 42 1,20 0-16,1 0 0,0 0 0,-42 42 16,41-20-16,-20 20 15,21-21-15,0 21 0,0 1 16,-1-22-16,1 21 0,21-21 16,-21 43-16,21-22 0,0-21 15,0 1-15,0-1 0,0 0 16,0 0-16,21-21 0,0 21 0,1-21 15,-1 0-15,0 0 0,0 0 16,21 0-16,-20 0 0,20-21 0,-21 21 16,21-21-16,1 0 0</inkml:trace>
  <inkml:trace contextRef="#ctx0" brushRef="#br0" timeOffset="-112958.03">13716 17674 0,'0'0'0,"21"0"31,0 0-16,0-21-15,1 21 0,-1 0 16,0 0-16,0-21 0,21 0 16,-20 21-16,-1 0 15,0 0 1,-42 0 0,0 21-1</inkml:trace>
  <inkml:trace contextRef="#ctx0" brushRef="#br0" timeOffset="-112798.39">13716 17865 0,'0'0'0,"0"21"0,21-21 16,0 0-16,0 21 16,1-21-16,20 0 0,-21 0 15,0 0-15,85-21 16,-64 0-16,-20 21 0,20-21 15,0-1-15</inkml:trace>
  <inkml:trace contextRef="#ctx0" brushRef="#br0" timeOffset="-112264.39">14626 17272 0,'-21'21'47,"21"0"-47,-21-21 16,21 22-16,21-22 46,-21-22-30,0 1-16,0 0 16,0 0-1,0 0 1,-21 21 0,0 0-16,21 21 15,-22 0-15,22 0 0,0 0 0,-21 1 16,21-1-16,0 42 15,0-42-15,0 1 0,0 20 16,21-21-16,1 0 16</inkml:trace>
  <inkml:trace contextRef="#ctx0" brushRef="#br0" timeOffset="-111758.23">15071 17590 0,'0'0'0,"21"-22"0,-21 1 16,21 0-16,0 0 15,-21 0-15,21 21 0,-21-21 16,0-1-16,21 1 0,-21 0 16,0 0-16,-21 21 31,0 0-31,-21 0 15,21 0-15,-1 0 0,-20 21 0,21 0 16,-21 0-16,20 1 0,1-1 16,0 0-16,0 21 0,0-21 15,0 22-15,21-22 16,0 21-16,0-21 0,0 1 0,21-1 16,0 0-16,0 0 0,0 0 15,0 0-15,1 1 0,-1-1 16,42 21-16,-42-42 0,1 21 15,-1 0-15,-21 1 16,0 20-16,-21-42 16,-1 0-16,-20 21 15,21-21-15,-21 0 0,-1 0 16,22 0-16,-21 0 0,-1 0 16,22 0-16,0 0 0,-21 0 0,21-21 15,-1 0-15,22 0 16,0-1-16,0 1 15,0 0-15,22 0 16,-1 0-16,0 21 0,0-21 0,0-1 16,22 22-16,-1-21 0</inkml:trace>
  <inkml:trace contextRef="#ctx0" brushRef="#br0" timeOffset="-111327.18">15325 17632 0,'0'21'31,"0"0"-31,0 0 16,-22 1-16,22-1 0,0 0 15,0 0-15,0 0 0,0 0 0,0 1 16,0-1-16,0 0 0,0 0 16,0 0-16,0 0 0,22 1 15,-1-22 1,0 0-16,0 0 0,0 0 15,0 0-15,1 0 0,-1-22 16,0 22-16,0-21 0,0 0 0,0 0 16,1 0-16,-22 0 0,0-1 15,21 1-15,-21 0 0,0-21 16,0 21-16,0-22 0,0 22 0,0 0 16,0 0-16,0 0 0,0-1 15,-21 22-15,21 22 16,-22-1-16,22 0 0,0 0 15,0 0-15,-21 0 0,21 22 0,-21-22 16,21 21-16,0-21 0,-21 1 16,21-1-16,0 21 15,0-21-15,0 0 0,21-21 16,0 0-16,0 0 0,1 0 16,20 0-16,-21 0 0,0 0 15,0-21-15</inkml:trace>
  <inkml:trace contextRef="#ctx0" brushRef="#br0" timeOffset="-110826.14">15938 17336 0,'0'0'0,"0"-22"0,0 1 0,0-21 32,-21 63-32,21 0 15,0 0-15,-21 1 0,21-1 16,-21 63-16,21-41 0,0-1 15,0 0-15,0 1 0,-21-1 16,21 0-16,0 43 16,0-64-16,-21 22 0,21-22 15,0 0-15,0 0 0,0 0 16,0 0-16,-22-21 16,22-21 15,0 0-31,22 0 15,-22 0-15,21 0 0,0-22 0,0 22 16,0 0-16,0-21 0,22 20 0,-22 1 16,0 0-16,21 0 0,1 21 15,-1 0-15,-21 0 16,0 0-16,1 21 16,-1 21-16,-21-20 0,0 20 15,0-21-15,0 0 0,-21 0 16,-1 22-16,-20-1 0,21-21 15,-21 0-15,20-21 0,1 22 16,0-1-16,-42 0 0,41-21 16,-20 0-1,21 0-15,0 0 0,0 0 16,-1 0-16,22-21 16,43 0-1,-22-1-15</inkml:trace>
  <inkml:trace contextRef="#ctx0" brushRef="#br0" timeOffset="-109859.64">16552 17590 0,'0'0'0,"0"21"31,-21 0-15,0 21-16,21-21 15,0 22-15,0-22 0,-21 0 0,21 21 16,0-20-16,-21-1 0,21 0 16,0 0-16,0 21 15,-22-42-15,22 22 0,0-1 16,-21-21-16,21-21 31,0-1-15,21 1-16,1 0 0,-22-21 15,21 21-15,0-22 0,0 22 16,0-21-16,0-1 0,22-20 16,-22 42-16,0 0 0,21-22 15,-20 22-15,-1 21 32,-21 21-32,21 0 0,-21 1 0,0-1 15,0 0-15,0 21 0,0-21 16,0 1-16,0 20 0,0-21 0,0 21 15,21-20-15,-21-1 0,0 0 16,0 0-16,0 0 0,0 0 16,0-42 31,0 0-47,0 0 0,0-21 15,21 20-15,0 1 0,-21-21 16,22 21-16,-1-22 0,21 1 15,-21 21-15,0-21 0,43-22 16,-43 43-16,0 0 0,22 21 16,-22 0-16,0 0 15,0 21-15,-21 0 0,0 0 0,21 0 16,-21 1-16,0 20 0,0 0 16,0 22-16,0-43 0,0 0 15,0 21-15,0-20 0,-21-1 16,21 0-16,0 0 0,0 0 15,21-21 1,0 0-16,1 0 0,-1 0 16,0 0-16,0 0 15,0 0-15,0-21 0,1 21 0,-1-21 16,0 0-16,-21 0 0,21-1 16,0 1-16,0 0 0,22-21 15,-22-1-15,21 1 16,-42 0-16,21 21 0,1-1 15,-22 1-15,0 42 16,-22 1 0,1-1-16,0 21 0,0-21 0,21 0 15,-21 22-15,0-22 0,-1 21 16,1-21-16,21 1 0,0-1 16,0 0-16,0 0 0,0 0 15,0 0-15,21-21 31,1 0-31,-1 0 0,0 0 16,0 0-16,-21-21 16,21 0-16,0 21 0,-21-21 0,0 0 15,0 0-15,22-1 16,-22 1-16</inkml:trace>
  <inkml:trace contextRef="#ctx0" brushRef="#br0" timeOffset="-109506.58">17695 17293 0,'0'0'0,"-42"0"0,21 0 16,0 0-16,-1 0 0,1 0 15,0 0-15,0 21 0,0 1 0,21-1 16,0 0-16,0 0 16,21-21-1,0 0 1,0 0-16,0 0 0,1 0 15,-1 0-15,0 0 0,0-21 16,0 0 0,-21 0-16,0-1 0,0 1 15,0 0-15,-21 0 16,0 21-16,21-21 0,-21 21 0,0 0 16,-1 0-16,1 0 0,0 0 15,0 0 1,21 21-16,-21 0 0,21 0 15,0 0-15,0 1 16,21-22-16,0 0 0,0 21 0,0-21 16,22 0-16,-22 0 15</inkml:trace>
  <inkml:trace contextRef="#ctx0" brushRef="#br0" timeOffset="-109194.54">18119 17251 0,'0'0'0,"0"-21"0,0 0 16,0 42 0,-22 0-1,22 0-15,-21 0 0,21 0 16,-21 1-16,21 20 0,0 0 0,-21 1 16,0-1-16,0 85 15,-1-85-15,22-21 16,-21 22-16,21-1 0,-21 0 15,21-20-15,0-1 0,0 21 16,21-21 0,0-21-16,1 0 0,-1 0 15,0 0-15,0-21 0,0 21 16,0-21-16,1 0 0,-22 0 16,42-22-16,-21 22 0,21-42 15,-20 41-15</inkml:trace>
  <inkml:trace contextRef="#ctx0" brushRef="#br0" timeOffset="-108974.02">17992 17463 0,'0'0'0,"-22"21"0,1 0 0,0-21 15,21 21-15,0 0 16,21-21-1,0 0 1,1 0-16,-1 0 0,0 0 0,21 0 16,-21-21-16,1 21 0,20-21 15,-21 21-15,21-21 0,-20 21 16,20-21-16,-21 21 0,21 0 16</inkml:trace>
  <inkml:trace contextRef="#ctx0" brushRef="#br0" timeOffset="-108358.09">18796 17230 0,'-21'0'31,"0"0"1,-1 0 15,1 0-32,21-21-15,0-1 16,0 1-1,21 21 1,1 0-16,-1 0 16,0 0-16,-21 21 31,0 1-31,0-1 16,0 0-16,-21 0 15,0-21-15,-1 21 16,1-21-16,0 0 0,21 21 15,0-42 17,0 0-17,0 0 1,21 0-16,0 0 0,1 21 16,-22-22-16,21 22 0,0 0 15,0 0-15,0 0 16,-21 22-16,0-1 15,0 0-15,0 0 0,0 0 0,0 22 16,-21-1-16,-21-21 0,21 21 16,-22 1-16,-63 20 15,64-20-15,0-22 0,-22 0 0,22 0 16,21 0-16</inkml:trace>
  <inkml:trace contextRef="#ctx0" brushRef="#br0" timeOffset="-107884.95">20151 17928 0,'-22'0'93,"1"0"-77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5T03:00:15.4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 1164 0,'21'0'31,"-21"-21"-31,21 21 16,-21-21-16,21 21 15,1-21-15,-22 0 16,0-1-16,21 22 15,-21-21-15,0 0 16,-21 21 0,-1 0-1,1 0-15,0 0 0,0 21 0,0-21 16,0 21-16,-1 1 16,-62 41-16,63-42 15,-1 0-15,1 1 0,0 20 0,0-21 16,-21 43-1,20-22-15,22-21 0,0 21 16,0-20-16,0 20 0,0 21 16,0-20-16,0-22 0,0 21 15,22-21-15,-1 1 0,21 20 16,-21-21-16,22 0 0,-22-21 16,21 21-16,-21-21 0,0 0 0,22 0 15,-22 0-15,0 0 0,21 0 16,-20-21-16,-1 21 0,21-21 0,-21 0 15,0 0-15,22-22 0,-22 22 16,0 0-16,21-21 0,-20 21 16,-1-22-16,21 22 0,-21-21 15,43-43-15,-43 43 16,0-1-16,0 1 0,0 0 0,1-1 16,-1 1-16,0 0 0,-21-1 15,0 1-15,21-21 16,0 20-16,-21 1 15,0 21-15,0 0 0,0 42 32,-21 0-32,0 0 0,0 0 15,0 22-15,-1-22 0,1 21 16,0 0-16,21 1 0,-21-1 16,0 0-16,0 1 0,-1-1 15,22 0-15,0 1 0,0-22 0,-21 21 16,21 1-16,0 41 15,0-63-15,0 22 0,0-22 16,0 0-16,0 0 0,0 0 16,43 1-16,-22-22 15,0 0-15,0 0 16,21 0-16,-20 0 16,-1 0-16,21-22 0,-21 22 0,0-21 15,1 0-15,41-21 16,-42 21-16,22-22 0,-22 1 15,0 21-15,21-22 16,-42 22-16,21 0 0,-21 0 16,22 21-16,-22-21 0,0 42 47,0 0-47,0 0 15,0 0-15,0 1 0,0-1 0,-22 0 16,22 0-16,0 0 0,-21 0 15,21 1-15,0 20 0,0-21 16,0 0-16,0 0 16,0 1-16,21-22 15,1 0 1,-1 0-16,-21-22 0,21 1 16,0 0-16,0 0 0</inkml:trace>
  <inkml:trace contextRef="#ctx0" brushRef="#br0" timeOffset="379.96">2053 1058 0,'21'0'31,"0"0"-31,1-21 16,-1 21-16,-21-21 0,0 0 16,-21 21 30,-1 0-46,1 21 16,0 0-16,0 0 0,21 1 16,-21-1-16,21 0 15,0 0-15,0 0 16,0 0-16,0 1 31</inkml:trace>
  <inkml:trace contextRef="#ctx0" brushRef="#br0" timeOffset="759.06">2561 1249 0,'0'0'15,"0"-21"-15,0 0 0,-21 21 16,0 0-16,21-22 16,-21 22-16,-1 0 15,1 0-15,0 0 0,21 22 16,-21-1-16,0-21 0,21 21 0,-21 0 16,21 0-16,-22 0 0,1 22 15,21-22-15,0 0 0,0 21 0,0-20 16,-21-1-16,21 21 0,0-21 15,0 0-15,0 22 0,0 20 16,21-63-16,-21 21 16,43-21-16,-22 0 0,21 0 15,0 0-15,-20 0 16,41 0-16,-21-21 0,1 0 16,-22 0-16,21 0 15,1 0-15,-22-1 0</inkml:trace>
  <inkml:trace contextRef="#ctx0" brushRef="#br0" timeOffset="1449.47">3006 889 0,'-22'21'16,"22"0"-16,0 22 0,-21-22 15,21 21-15,0 1 0,-21-1 16,21 0-16,0 1 0,-21-1 16,0 0-16,21-21 0,-21 22 0,21-1 15,-22-21-15,1 22 0,21-22 16,0 21-16,-21 0 0,21-20 16,0 20-16,0-21 15,0 0-15,0-42 47,0 0-47,0 0 0,0 0 16,0-1-16,21 1 0,-21 0 15,21 0-15,1-21 0,20-1 16,-21 1-16,0 21 0,0 0 16,1-1-16,-1 1 0,42 0 15,-42 0-15,1 21 0,-1 0 16,0 0-16,0 0 15,-21 21 17,-21-21-32,0 21 0,0-21 15,-1 0-15,-20 21 0,21-21 16,-21 22-16,-1-22 16,22 0-16,0 0 15,0 0-15,0 0 16,21 21-16,0 0 15,0 0 1,0 0-16,21 0 16,0 1-16,-21-1 0,21 0 15,-21 0-15,0 0 16,21 0-16,-21 1 0,21-1 0,1 0 16,-22 0-16,21 0 15,0-21-15,-21 21 0,21-21 16,0 0-16,0 0 0,1 0 15,-1 0-15,0-21 16,0 21-16,0-21 16,0 0-16,22 0 0</inkml:trace>
  <inkml:trace contextRef="#ctx0" brushRef="#br0" timeOffset="1783.9">4022 1016 0,'0'0'15,"0"-21"-15,-22 21 16,1 0 0,0 0-16,0 21 0,0 0 0,21 0 15,-21 1-15,-1-1 0,-20 42 16,21-42-16,21 22 0,-21-22 15,0 21-15,21-21 0,-22 64 16,22-64-16,0 0 16,0 1-16,0-1 0,0 0 15,0 21-15,0-21 16,0 1-16,22-22 16,-1 21-16,0-21 0,0 0 0,0 0 15,0 0-15,1 0 0,-1 0 16,0-21-16,21-1 0,-21 22 15</inkml:trace>
  <inkml:trace contextRef="#ctx0" brushRef="#br0" timeOffset="2195.19">4424 1037 0,'0'0'0,"0"-42"31,0 21-31,21 21 0,0 0 16,0 0-16,0 0 15,1 0-15,-1 0 0,0 0 16,0 0-16,21 0 0,-20 0 0,-1 21 16,0 0-16,21 0 0,-21 0 15,1 1-15,-1-1 0,0 21 0,-21 0 16,0-20-16,21 20 0,-21-21 15,0 21-15,0-20 0,0 20 16,0-21-16,-21 0 0,-21 22 16,20-22-16,1 0 0,0 0 15,0 0-15,0-21 0,-43 43 16,43-22 0,0-21-16,0 0 31,0 0-16,21-21 1,0-1 0</inkml:trace>
  <inkml:trace contextRef="#ctx0" brushRef="#br0" timeOffset="4438.55">5651 1185 0,'-21'0'31,"0"0"-31,0 0 0,0 0 16,0 0-16,-1 0 0,1 0 16,0 0-16,0 0 0,0 0 15,0 0 1,42 0 31,0 0-47,21 22 0,-21-22 0,22 0 15,-1 0-15,0 0 0,1 0 16,20 0-16,1 0 0,84 0 16,-63 0-16,-1 0 0,-20 0 15,20 0-15,276 0 16,-275-22-16,-22 22 16,22 0-16,84-21 15,-147 21-15,-1 0 16,-21-21-1,0 0 1,-21 0-16</inkml:trace>
  <inkml:trace contextRef="#ctx0" brushRef="#br0" timeOffset="4868.18">6710 889 0,'21'0'16,"0"21"0,0-21-16,0 0 0,22 21 15,-22-21-15,0 22 0,0-22 16,22 0-16,-22 0 0,0 21 0,42-21 15,-41 0-15,-1 21 16,0-21-16,0 0 0,-21 21 16,0 0-16,0 0 15,0 1-15,0-1 16,-21 0-16,-21 0 0,20 0 16,1 0-16,-63 22 15,41-43-15,1 21 0,0 0 16,-1 0-16,-20 22 15,20-22-15,1-21 0,-21 42 16,41-42-16,1 21 16,0-21-16,21 21 0</inkml:trace>
  <inkml:trace contextRef="#ctx0" brushRef="#br0" timeOffset="5719.36">8064 1016 0,'-21'-42'31,"21"21"-31,0-1 16,0 1-1,21 21-15,1 0 16,-1 0-16,0 0 0,0 0 16,0 0-16,22 0 0,-22 0 15,0 21-15,21 1 0,-21 20 0,22-21 16,20 43-16,-42-22 16,43 64-16,-64-64 15,21-21-15,-21 0 0,0 22 16,0-22-16,0 0 0,-21 0 15,0 0-15,0 22 16,-1-43-16,1 0 0,0 21 16,0-21-16,0 0 0,21-21 15,0-22 1,0 22-16,0 0 0,0-42 16,21 41-16,0-41 15,0 42-15,0-22 0,1-20 16,-1 21-16,42-22 15,-42 43-15,1-21 0,-1 20 16,21 22-16,-21-21 0,85 21 16,-64 0-16,-20 0 15,20 0-15,-21 21 0</inkml:trace>
  <inkml:trace contextRef="#ctx0" brushRef="#br0" timeOffset="6307.16">9398 1228 0,'0'0'0,"21"-21"0,-21-1 0,21 22 16,-21-21-16,21 0 0,-21 0 16,0 0-16,0 0 0,0-1 0,0 1 15,0 0-15,0 0 0,0 0 16,-21 0-16,0 21 0,0 0 0,0 0 15,0 0-15,-1 0 0,1 0 16,0 0-16,-21 42 0,21-21 16,-1 0-16,-20 22 0,21-22 15,-21 63-15,20-62 0,22 20 16,-21 21-16,21-41 16,0 20-16,0-21 0,0 0 0,0 0 15,21 22 1,1-43-16,-1 0 0,0 0 15,0 0-15,21 0 16,1 0-16,-22-21 0,21-1 16,-21 1-16,22 21 0,-1-63 15,0 42-15,-20-1 0,-1-20 16,0 21-16,0-21 0,0-64 16,0 63-16,-21 22 15,0 0-15,0 0 0,-21 63 31,0-21-31,21 1 16,0 20-16,0 0 0,-21-21 16,21 22-16,0-1 0,-21-21 0,21 22 15,0-1-15,0 0 16,0-21-16,0 1 0,21-22 0,0 21 16,21 0-16,-20-21 15,-1 0-15,0 21 0,21-21 0,1 0 16,-1 0-16,0 0 0,22-21 15,-22 0-15,85 0 16,-85-1-16,1 1 0</inkml:trace>
  <inkml:trace contextRef="#ctx0" brushRef="#br0" timeOffset="6339.14">10308 1312 0,'0'0'0,"64"-63"15,-43 42-15</inkml:trace>
  <inkml:trace contextRef="#ctx0" brushRef="#br0" timeOffset="7407.3">10414 1185 0,'21'-42'16,"-21"21"-16,-21 84 0,42-147 0,-21 20 16,-21 43-16,0 0 0,0 21 15,-1-21-15,1 21 0,-42 0 16,20 0-16,22 0 0,-21 0 15,21 21-15,-22 0 0,22 0 0,-21 0 16,21 1-16,0-1 16,-1 21-16,1-21 0,21 0 0,0 22 15,-21-22-15,21 0 0,0 64 16,0-64 0,21 0-16,0-21 0,1 21 0,-1-21 15,42 0-15,-42 0 16,22 0-16,-22 0 0,21 0 0,-21 0 15,22 0-15,-1-21 16,-21 0-16,0 0 0,43-22 16,-43 22-16,21-106 15,-20 85-15,-22 0 0,21-22 16,-21 22-16,21-22 0,-21-20 16,0 41-16,0 1 0,0 21 15,0-22-15,0 22 0,0 0 16,0 42 15,0 22-31,-21-22 0,21 21 0,-21 0 16,21 22-16,-22-22 0,22 1 15,0 20-15,-21-21 0,21 22 0,0-22 16,0 1-16,0-1 0,0-21 16,0 21-16,0-20 0,0-1 0,0 21 15,43 0 1,-22-20-16,0-22 0,0 0 15,0 0-15,0 0 0,22 0 16,-22 0-16,0 0 0,21-22 16,-20 1-16,-1 0 0,0-21 15,0 21-15,0-1 0,0-20 0,1 21 16,-1-21-16,0-22 16,-21 43-16,21 0 0,-21 0 15,21 21-15,-21 21 16,0 0-1,0 0-15,0 0 16,0 0-16,0 1 0,0-1 0,0 21 16,0-21-16,0 0 15,0 1-15,0-1 0,0 0 16,21-21 0,1 0-16,-1 0 0,0 0 15,0 0-15,43-21 0,-43 21 16,21-21-16,-21-1 0,22 1 15,-22 0-15,21 0 0,-21 0 16,0-22-16,22 22 0,-22 0 16,0 0-16,-21 0 0,21 21 0,0 0 15,-21 21 1,0 0-16,0 21 16,0-20-16,22 20 0,-22-21 15,0 0-15,0 22 0,0-22 0,21 0 16,-21 0-16,21 0 0,-21 0 0,21-21 15,0 22-15,0-1 0,22-21 16,-22 0-16,0 0 0,21 0 16,-20 0-16,20 0 0,21 0 15,-20-21-15,-1 21 0,-21-22 16,43-20-16,-43 0 16,21 21-16,-21-22 0,-21 1 15,0 0-15,22-43 0,-22 43 16,-22-43-16,1 43 15,-21 20-15,0-20 0,-1 21 16,1 21-16,-85-21 16,85 21-16,-1 0 0,22 21 15,-21-21-15,21 21 0,-1 0 0,-41 22 16,63-22-16,-21 0 16,21 0-16</inkml:trace>
  <inkml:trace contextRef="#ctx0" brushRef="#br0" timeOffset="7571.58">11515 635 0,'0'-21'31,"-22"21"-31,1 0 15,0 0 1,0 0-16,0 0 16,0 21-16</inkml:trace>
  <inkml:trace contextRef="#ctx0" brushRef="#br0" timeOffset="8206.87">5694 1820 0,'0'0'0,"-21"0"0,-1 0 32,44 0-17,20 22-15,-21-22 16,21 21-16,22 0 0,42 21 16,-43-21-16,1 1 0,-1-1 0,1 0 15,-1 0-15,85 21 16,-84-20-16,21-1 0,-22 0 0,22-21 15,-1 21-15,1 0 0,-21 0 16,20-21-16,-20 22 0,84-1 16,-106-21-16,-21 0 15,22 0-15,-22 0 0,-42 0 32,0 0-32,-1 0 15,1 0-15,0-21 0,0 21 0,0-22 16,0 22-16,-1-21 0,22 0 15,0 0 1,22 21 0,-1 0-16,0 0 15,0 0-15,0 0 0,43 0 16,-43 0-16,0 21 0,0 0 16,-21 0-16,21-21 0,-21 22 0,0-1 15,0 0-15,0 21 0,0-21 16,-21 1-16,0-1 0,0 0 0,-43 21 15,22-21-15,21 1 0,-21-1 16,20 0-16</inkml:trace>
  <inkml:trace contextRef="#ctx0" brushRef="#br0" timeOffset="8581.48">9102 2011 0,'0'-21'0,"0"42"0,0-63 16,0 20-16,-22 22 0,1 0 15,0 0-15,0-21 0,-21 21 16,20 0-16,1 0 0,-42 21 15,20 1-15,22-1 16,-21 0-16,21 0 0,0 0 0,-43 64 16,43-43-16,0-21 15,21 22-15,-21-22 0,21 0 16,0 43-16,0-22 0,0-21 16,0 0-16,21 0 0,0 1 15,64 41-15,-64-63 16,21 0-16,0 0 0,1 0 15,-1 0-15,0 0 0,1 0 16,20 0-16,-20-21 0,41-21 16,-41 20-16,-1 1 0</inkml:trace>
  <inkml:trace contextRef="#ctx0" brushRef="#br0" timeOffset="8819.48">9610 1990 0,'0'-21'15,"0"42"1,-22 0 0,22 0-16,-21 0 0,21 0 15,0 22-15,0-22 0,0 21 16,0-21-16,0 22 0,0-22 0,0 21 0,0-21 16,0 22-16,0-22 0,0 21 15,0-21-15,0 1 0,0-1 16,0 0-16,0 0 0,0 0 15</inkml:trace>
  <inkml:trace contextRef="#ctx0" brushRef="#br0" timeOffset="9338.62">9673 2032 0,'0'0'0,"-21"-21"0,21 0 16,0 0 0,21-1-1,0 22 1,0 0-16,1 0 0,-1 0 0,0 0 16,21 0-16,-21 0 0,1 0 15,-1 22-15,0 20 0,0-21 16,-21 0-16,0 0 15,0 1-15,0-1 0,-21 0 16,0 0-16,0 0 0,-22 0 0,1 1 16,21-1-16,0-21 15,-22 21-15,22-21 0,0 0 0,0 0 16,21 21-16,21-21 31,0 0-15,0-21-16,0 0 0,1 21 15,-1 0-15,0 0 0,21-21 0,-21 21 16,1 0-16,20 0 0,-21 0 0,21 0 16,-20 0-16,20 0 0,-21 0 15,43 42-15,-43-42 0,0 21 16,0 0-16,-21 0 16,0 1-16,0 41 0,0-42 15,-21 0-15,-21 1 0,-1-1 16,22 0-16,-21-21 0,-1 21 15,22 0-15,-21-21 0,-43 21 16,43-21-16,0 0 0,20 0 16,-20 22-16,21-22 0,-43 0 15,43 0-15,-21 0 0</inkml:trace>
  <inkml:trace contextRef="#ctx0" brushRef="#br0" timeOffset="10198.92">5715 2540 0,'0'0'0,"-21"0"0,-43-63 32,43 63-32,42 0 31,0 0-31,1 21 0,20 0 16,0 21-16,1-21 0,-1 22 0,64 41 15,-43-41-15,1-1 0,-1 0 16,1 1-16,-1-1 0,85 43 15,-63-43-15,63 22 16,-63-22-16,0 0 16,84 1-16,-106-22 0,1 0 15,-1 0-15,-20 0 0,-1-21 16,-21 0-16,0 21 0,1-21 0,-1 0 16,-21-21-1,-21 0 1,-1 0-16,1 0 0,-21 0 0,21 21 15,0-22-15,-22 1 16,22 0-16,0 0 0,21 0 16,0 0-16,21 21 15,0 0 1,0 0-16,1 0 0,-1 21 16,0 0-16,0 0 0,-21 0 15,21 0-15,-21 1 0,0 20 0,0-21 16,0 43-16,-21-22 0,-21-21 15,21 21-15,-22-20 0,22-1 16,-21 0-16,21 0 0,-22 0 0,1 22 16</inkml:trace>
  <inkml:trace contextRef="#ctx0" brushRef="#br0" timeOffset="10595.61">7959 3217 0,'0'0'0,"0"-21"16,0 0-16,0 0 0,0 0 16,0 0-16,21 21 15,0 21-15,-21 0 16,21 21-16,-21-21 0,0 22 16,21-1-16,-21 0 0,21-20 0,-21 20 15,0 0-15,0 1 0,0-22 0,0 21 16,-21 0-16,21-20 15,-21 20-15,21-21 16,-21 0-16,0-21 16,21-21 15</inkml:trace>
  <inkml:trace contextRef="#ctx0" brushRef="#br0" timeOffset="11099.43">7895 3217 0,'0'0'0,"0"-21"0,0-21 0,0 21 0,0-22 16,0 22-16,21 21 0,22-42 16,-22 42-16,21 0 15,-21 0-15,22 0 0,41 21 16,-41 0-16,-22 22 16,42 20-16,-63-42 15,21 43-15,-21-22 16,0 0-16,0-20 0,0-1 0,-21 21 15,0-21-15,0 0 0,0 1 16,0-1-16,-1 0 0,-20-21 16,21 21-16,0-21 0,0 0 0,-1 0 15,1 0-15,42-21 32,1 21-32,-1-21 15,0 21-15,0 0 0,21 0 0,22 0 16,-43 0-16,0 0 15,22 0-15,-22 21 0,0 0 0,0 0 16,21 0-16,-20 1 0,-22-1 16,21 0-16,-21 0 0,0 0 15,0 22-15,0-22 0,-21 0 16,-1 0-16,1 0 0,-21 0 16,21-21-16,-64 22 0,43-22 15,21 21-15,-43-21 0,43 0 16,21-21-1,0-1 1,0 1-16,21 0 0,0 0 16,0 0-16,1 0 0,-1-1 15,0 1-15,21-21 0,1 0 16</inkml:trace>
  <inkml:trace contextRef="#ctx0" brushRef="#br0" timeOffset="11538.77">8742 3471 0,'0'0'0,"0"127"32,0-105-32,-21-1 0,21 0 0,-22 0 15,22 0-15,0 0 0,-21 1 0,21-1 16,0 0-16,0 0 16,0 0-1,21-21 1,1 0-1,-1-21-15,0 0 0,21 0 16,-21 0-16,1-1 0,-1 1 16,0 0-16,0 0 0,21-43 15,-20 43-15,-1-21 0,0 21 16,0 0-16,-21-1 0,21-20 16,-21 63 15,0 0-31,-21 1 0,21 20 0,-21-21 15,21 0-15,0 22 0,0-22 16,0 0-16,0 21 0,0-21 16,0 1-16,0-1 0,0 0 15,0 0-15,21 0 16,0-21-16,0 0 0,1 0 16,-1 0-16,0 0 0,0 0 0,21 0 15,-20 0-15,-1 0 0,21-21 16,-21 0-16,22 0 0,-22 0 0,0-1 15,0 1-15</inkml:trace>
  <inkml:trace contextRef="#ctx0" brushRef="#br0" timeOffset="11801.76">9525 3112 0,'0'0'0,"0"-43"0,0 1 31,-21 42-31,21 21 16,-21 21-16,21-20 0,0 20 0,-22 0 15,22 1-15,0 20 0,0-21 16,0 22-16,0-22 0,0 1 0,0-1 16,0 0-16,0 1 0,0-22 15,0 21-15,0-21 0,0 0 0,0 1 16,0 20-16,0-21 16,22-21 15,-1 0-31,0 0 0,0-21 0,0 21 15,-21-21-15,21 0 0,1-22 16</inkml:trace>
  <inkml:trace contextRef="#ctx0" brushRef="#br0" timeOffset="12080.58">9927 3133 0,'0'0'16,"0"-21"-16,0-1 0,0 65 31,0-22-31,0 0 0,-21 21 15,0 1-15,21-1 0,-21 22 16,-1-22-16,22 0 0,0 1 0,-21-1 16,0 0-16,21 1 0,-21-22 15,21 21-15,0-21 0,0 0 0,0 1 16,0-1-16,0 0 0,0 0 0,0 0 16,21-21-1,0 0-15,22 0 16,-22 0-16,0 0 0,21 0 15,-21 0-15,22-21 0,-1 0 0,-21 0 16,22 0-16,-22-1 0,42-20 16,-42 0-16,1 21 15</inkml:trace>
  <inkml:trace contextRef="#ctx0" brushRef="#br0" timeOffset="12727.96">10287 3556 0,'0'-21'0,"0"-21"16,-21 147-16,42-147 0,-21-43 0,0 107 31,-21-1-31,0-21 16,-1 21-16,22 0 0,-42 43 15,42-43-15,0 0 16,0 0-16,0 0 0,0 0 0,0 1 16,0-1-1,21-21 1,0 0 0,1 0-16,-1-21 31,-21-1-31,0 1 0,0 0 15,0 0-15,0 0 0,0-22 16,0 22-16,0 0 0,0 0 0,21-21 16,-21 20-16,21 1 0,-21 0 15,21 21-15,0-21 0,1 21 16,-1 0-16,21 0 16,-21 21-16,0-21 0,1 21 0,-1 22 15,-21-22-15,21 0 0,21 42 16,-42-20-16,0-1 15,0 0-15,0-20 0,0-1 16,0 0-16,0 0 16,0 0-16,0 0 15,0-42 17,0 0-17,0 0-15,0 0 0,21 0 16,1-1-16,-1 1 0,0 0 15,0-21-15,0 21 0,0-22 0,22 22 16,-22-21-16,0 21 0,0-1 16,22 22-16,-22 0 0,0 0 15,0 0-15,0 22 0,-21-1 16,21 0-16,-21 21 0,0-21 16,0 22-16,0-22 0,0 21 0,0-21 15,0 22-15,0-22 0,0 0 16,-21 0-16,21 0 0,-21 1 0,0-1 15,21 0-15,-21 0 16,42-21 15,0 0-31,0-21 0,0 0 0,1 21 16,20-21-16</inkml:trace>
  <inkml:trace contextRef="#ctx0" brushRef="#br0" timeOffset="13071.02">11536 3493 0,'0'0'0,"21"-22"0,-21-20 32,0 21-32,-21 21 15,0 0-15,-1 0 0,1 21 16,-21 0-16,21-21 0,-43 43 16,43-22-16,0-21 0,21 42 15,0-21-15,0 0 16,21 1-1,0-22-15,22 21 0,-22-21 0,0 0 16,21 21-16,-21-21 0,64 42 16,-64-21-16,-21 1 15,21-1-15,-21 0 0,0 0 16,0 0-16,0 0 16,-21 1-16,0-22 0,0 0 15,0 21-15,-22-21 16,22 0-16,0 0 0,0 0 0,0 0 15,0 0-15,-43 0 16,22-21-16,21 21 0,-22-22 0,1 1 16,0 0-16</inkml:trace>
  <inkml:trace contextRef="#ctx0" brushRef="#br0" timeOffset="13307.54">9313 3344 0,'0'0'16,"0"-42"-16,0 21 15,21 21 1,22-21-16,-22 0 0,21 21 0,1 0 16,-1-22-16,0 22 0,22 0 15,-1 0-15,1-21 0,-1 21 16,1 0-16,-22 0 0,0 0 15,1 0-15,-22 0 16,-42 0-16</inkml:trace>
  <inkml:trace contextRef="#ctx0" brushRef="#br0" timeOffset="24838.97">847 5609 0,'21'0'46,"0"0"-30,0 0-16,0-21 16,0 21-16,1 0 0,-1-21 15,0 21-15,0-21 0,0 21 16,0-21-16,1-1 0,-1 22 0,0-21 16,0 21-16,0-21 0,-21 0 15,0 0-15,0 0 16,-21 21-1,0 0-15,0 0 16,-22 0-16,1 0 0,21 0 0,-21 0 0,-1 0 16,1 21-16,-22-21 15,22 21-15,0 0 0,-1 0 0,22 0 16,-21 1-16,21-1 0,0 0 16,-1 0-16,22 0 0,-21 0 15,21 1-15,0-1 0,0 0 0,21 0 16,22 21-16,-22-20 15,42 20-15,-20-21 0,-1 0 16,-21 0-16,22 1 0,-22-1 16,21 0-16,22 21 15,-43-42-15,42 43 16,-42-22-16,1 0 0,-1 0 16,0-21-16,0 21 0,-21 0 0,0 1 15,0-1-15,0 0 16,0 0-16,-21 0 0,0-21 15,0 21-15,-22 1 0,-41-22 16,41 21-16,1-21 0,0 0 16,-1 0-16,1 0 0,0 0 15,-1 0-15,1 0 0,21 0 0,-64-21 16,64-1-16,-21 1 16,20 21-16,1-21 0,0 0 15,0 0-15,0 21 0,21-21 16,-21-1-16,21 1 15,0 0-15,21 21 16,0 0-16,0 0 0,21-21 16,-20 21-16,20 0 0,21-21 15,-20 21-15</inkml:trace>
  <inkml:trace contextRef="#ctx0" brushRef="#br0" timeOffset="25411.93">1249 5884 0,'0'0'0,"0"-21"31,0 42 1,0 1-17,0-1-15,0 0 0,0 0 16,0 0-16,0 0 0,0 22 0,0-22 15,0 0-15,0 0 16,0 0-16,0 1 0,0-1 16,0 0-16,0 0 15,21-21-15,0 21 0,21-21 16,-20 0-16,-1 0 16,21 0-16,-21 0 0,0-21 0,1 0 15,-1 21-15,0-21 0,42-22 16,-41 22-16,-22 0 0,21 0 15,0-21-15,-21 20 0,21-20 16,-21 21-16,0 0 0,0-22 0,21 22 16,-21 0-16,0 0 0,0 0 15,0 0 1,0 42 0,0 0-16,0 0 0,-21 0 15,21 0-15,0 1 0,0 20 16,-21-21-16,21 21 0,0-20 15,0-1-15,0 21 0,0-21 0,0 0 16,0 1-16,0-1 16,21-21-16,-21 21 0,42-21 15,-20 0-15,-1 0 0,21 0 16,-21 0-16,0 0 0,22 0 16,-22 0-16,0-21 0,21 0 0,-20 21 15,-1-22-15,63-41 16,-84 21-16,22 20 0,-1-20 15</inkml:trace>
  <inkml:trace contextRef="#ctx0" brushRef="#br0" timeOffset="26115.42">2180 5800 0,'0'0'0,"0"-64"31,-21 64-15,21 21-16,-21 1 16,21-1-16,-21 0 15,21 21-15,0-21 0,0 1 0,0 20 16,0-21-16,0 0 0,-22 0 15,22 22-15,0-22 0,0 21 16,0-21-16,0 1 16,0-1-16,0 0 15,0-42 32,0 0-47,0-1 16,0 1-16,0 0 0,0-21 15,0 21-15,22-1 0,-22-20 16,21 21-16,-21-21 0,21 20 0,0 1 16,0 0-16,0 0 0,1 0 15,-1 21-15,0 0 0,0 0 16,0 0-16,0 0 16,1 42-16,-1-21 15,0 0-15,-21 22 0,0-22 16,42 64-16,-42-64 15,0 0-15,0 0 0,0 0 16,0 0-16,0 1 0,0-1 0,0 0 16,0 0-1,0-42 17,0 0-17,0 0-15,0-1 0,0 1 16,0 0-16,21-21 0,1 21 15,-1-22-15,0 22 0,0 0 16,21-21-16,-20 20 0,41-41 16,-21 42-16,1 0 0,-22 21 15,21-22-15,-21 22 0,64 0 16,-64 22-16,-21-1 16,21 0-16,-21 0 15,22 43-15,-22-43 0,0 21 16,0-21-16,0 0 0,0 1 0,0-1 15,-22 21 1,1-21-16,0 22 0,21-22 16,-21-21-16,21 21 15,21-42 17</inkml:trace>
  <inkml:trace contextRef="#ctx0" brushRef="#br0" timeOffset="26722.93">3323 5461 0,'0'0'16,"0"-21"-16,-21 0 0,0 21 16,0 0-1,21 21-15,-22 0 0,22 0 16,-21 43-16,21-43 15,0 64-15,0-22 16,0-21-16,-21 43 0,21-43 16,0 1-16,-21-1 0,21 0 15,0-20-15,0 20 0,0-21 16,0 21-16,-21-20 0,21-1 0,0 0 16,0 0-16,0 0 0,0 0 15,-21-21-15,21-21 47,0 0-47,0 0 16,21 0-16,0 0 0,-21-1 0,21-20 15,0 21-15,0-21 0,1 20 16,20-41-16,-21 42 0,0 0 16,43-22-16,-43 22 0,21 0 15,-21 21-15,1 0 0,20 0 16,-21 0-16,0 0 0,0 21 0,1 0 15,20 22-15,-42-22 16,21 0-16,-21 21 0,0-21 16,0 1-16,0 20 15,-21-21-15,0 0 0,-22 22 16,22-22-16,-63 21 16,41-21-16,22-21 0,0 0 15,0 21-15,-22-21 0,22 0 16,0 0-16,0 0 0,0 0 15,21-21 32,21 0-47,0 21 16</inkml:trace>
  <inkml:trace contextRef="#ctx0" brushRef="#br0" timeOffset="27014.75">3958 5757 0,'0'0'0,"0"22"32,0-1-32,0 0 0,0 0 15,0 0-15,0 22 0,-21-22 16,21 0-16,0 21 0,-21-21 0,21 1 15,-21 20-15,21-21 0,0 0 16,0 0-16,-22 1 0,22-1 16,-21 0-16,21 0 15,0-42 32,21 0-47,1 0 0</inkml:trace>
  <inkml:trace contextRef="#ctx0" brushRef="#br0" timeOffset="27451.66">4043 5440 0,'-64'0'16,"43"21"-1,0 0-15,21 0 0,-21 1 0,21-1 16,0 0-16,0 0 0,0 0 16,0 0-16,0 1 0,0-1 0,0 0 15,0 0-15,21-21 16,0 0-16,0 0 0,0 0 16,1 0-16,-1 0 0,0 0 15,21-42-15,-21 21 16,1 21-16,-1-64 0,-21 43 15,21 0-15,-21 0 0,0-1 16,0 1-16,0-42 0,-21 42 16,0-1-16,-1 22 15,1 0-15,0 0 0,-21 0 16,21 0-16,-1 0 0,1 22 16,0-1-16,0 0 0,21 0 15,-21 0-15,21 0 0,0 22 0,0-22 16,0 0-16,0 0 0,0 0 15,0 1-15,0-1 0,0 0 16,21-21-16,0 21 0,0-21 16,0 0-16,1 0 0</inkml:trace>
  <inkml:trace contextRef="#ctx0" brushRef="#br0" timeOffset="27791.38">4572 5398 0,'0'0'0,"0"-22"0,0 1 16,0 42 31,0 1-47,0-1 0,0 0 0,0 0 16,0 21-16,-21-20 0,21 20 15,0 0-15,0 1 0,-21 41 16,-1-41-16,1-1 0,21 0 15,0 1-15,-21-1 0,0 0 0,21 22 16,0-43-16,0 0 0,0 0 16,0 0-16,0 1 0,0-1 15,0 0-15,21-21 16,0 0 0,0 0-16,1 0 0,-1 0 15,21 0-15,-21-21 0,0 21 16,1-21-16,-1-1 0,0 1 15,0 0-15,-21 0 0</inkml:trace>
  <inkml:trace contextRef="#ctx0" brushRef="#br0" timeOffset="27996.91">4360 5842 0,'0'0'0,"-21"21"16,42-21 15,0 0-31,1 0 0,-1 0 16,21 0-16,-21 0 0,0 0 0,22 0 15,-1-21-15,-21 21 0,22 0 16,-22-21-16,21 21 0,-21-21 0,22 0 16,-1 21-16,-21 0 0</inkml:trace>
  <inkml:trace contextRef="#ctx0" brushRef="#br0" timeOffset="28348.87">5546 5419 0,'0'0'0,"-22"21"47,1 0-47,21 0 0,-21 0 15,21 1-15,0 20 0,-21-21 16,0 64-16,0-43 0,21 22 16,-22-22-1,1 0-15,0 22 0,21-43 16,0 0-16,0 21 0,0-20 15,0-1-15,0 0 16,21-21-16,0 0 16,1 0-16,-1 0 0,21 0 15,-21 0-15,22 0 0,20-21 16</inkml:trace>
  <inkml:trace contextRef="#ctx0" brushRef="#br0" timeOffset="28686.79">6138 5419 0,'0'0'0,"64"0"16,-43 0-16,0 0 15,21 0-15,-20 0 0,-1 0 16,21 42-16,-21-21 15,0 0-15,-21 22 0,22-1 16,-22-21-16,0 22 0,0-1 0,0-21 16,-22 64-1,22-64-15,-21 21 0,-21 22 16,0-43-16,20 0 0,-20 0 16,21 0-16,-21 1 0,-1-1 15,1 0-15,21 0 0,-43 0 16,43-21-1</inkml:trace>
  <inkml:trace contextRef="#ctx0" brushRef="#br0" timeOffset="29518.87">7387 5694 0,'0'0'15,"0"21"-15,0 0 31,21-21-15,0 0 0,1 0-16,-1 0 0,0 0 15,21 0-15,1 0 0,-1 0 16,21 0-16,1 0 0,21 0 0,84 0 16,-84 0-16,-1 0 0,1 0 15,0 0-15,-1 0 0,170-21 16,-42 21-1,-170-21-15,22 21 0,-22 0 16,0 0-16,85-21 16,-105 21-16,-1 0 15,-21-21 17,-21 21-1</inkml:trace>
  <inkml:trace contextRef="#ctx0" brushRef="#br0" timeOffset="30107.69">8869 5334 0,'0'21'31,"0"0"-31,0 1 0,21-1 16,0-21-16,0 21 0,0 0 15,1 0-15,20-21 0,-21 21 0,21 1 16,1-22-16,20 21 0,-20-21 16,-1 0-16,21 21 15,-20-21-15,-1 0 16,-21 0-16,0 0 0,22 0 16,-22 0-16,-21-21 15,21 21-15,-42 0 47,0 0-47,0 0 16,-1 21-16,22 0 0,-42 0 0,21 0 15,0 1-15,0-1 0,-22 21 0,1-21 16,21 0-16,-22 22 0,-84 41 16,85-62-16,21 20 15,-21-21-15,-1 0 0,22 0 0,0 1 16,-21 20-16,20-21 15,1-21-15,21 21 0,-21-21 0,21 21 16,-21-21 15</inkml:trace>
  <inkml:trace contextRef="#ctx0" brushRef="#br0" timeOffset="31636.06">10435 5736 0,'21'-21'47,"0"21"-47,1-21 0,-1 0 15,0 21-15,0-21 0,0-1 0,22 22 16,-1-21-16,-21 0 0,21 0 15,1 0-15,41-22 16,-41 22-16,-1 0 0,43-21 0,-64 21 16,64-43-1,-64 43-15,-21 0 0,0 0 16,0-1-16,0 1 0,0-21 16,0 21-16,-21 0 0,-1 21 15,1-22-15,0 22 0,0 0 0,-21 0 16,20 0-16,1 0 0,0 0 15,0 22-15,0-1 16,0 0-16,21 0 0,0 21 0,-22 22 16,1-22-16,21 1 0,-21 20 15,21-21-15,-21 22 0,21-1 16,0 1-16,-21 84 0,21-84 16,-21-1-16,21 1 0,0-1 15,0 1-15,0 20 0,0-20 16,0 20-16,0 86 0,0-107 15,0 22-15,0 63 0,-22-63 16,22-1-16,-21 1 0,0 0 16,0-22-16,-21 170 15,20-169-15,1-1 0,21 1 16,-21-1-16,21-21 0,0 107 16,0-107-16,0-21 0,0 21 15,0-20-15,0-1 0,21-21 16,0 0-16,1 0 0,20 0 15,-21-21-15,0-1 0,43-41 16,-22 42-16,0-22 0,64-41 16,-63 41-16,126-126 15,-106 106-15,1-1 16,-22-21-16,1 22 0,-1-1 0,43-147 16,-85 147-16,0 1 15,-22-64-15,1 63 16,-42-63-16,-1 64 0,22 20 15,0-20-15,-22 21 0,1-1 16,20 1-16,-63-22 0,64 43 16,21 0-16,-43 0 0,43 0 15,0 21-15,0 0 16,21-21-16,0-1 16,21 1-1,0 21-15,0 0 0,22-21 16,-22 0-16,0 21 0,21-21 15,-20 0-15,20-1 0,0 1 0,43-21 16,-43 21-16,1-22 0,-1 22 16,0-21-16,1 21 0,20-64 15,-21 64-15,-20-21 0,-1 20 16,-21 1-16,0 0 0,0 0 16,0 0-16,0 0 0,-21 21 31,-1 0-16,22 21-15,0 0 0,-21 0 0,0 0 16,21 22-16,-21 20 0,21-21 16,0 22-16,0-22 15,0-21-15,0 22 0,0-1 16,0-21-16,21 0 0,0 1 16,0-1-16,43 0 15,-43-21-15,0 0 0,0 0 16,1 0-16,-1 0 0,42 0 15,-42-21-15,1 0 0,20-1 16,0 1-16,-21-21 0,1 0 16,-1-1-16,-21 22 15,0-64-15,0 43 0,0 21 16,-21-64-16,-1 64 16,-41-21-16,42 21 0,0-1 15,-43 22-15,22 0 0,21 0 16,-1 0-16,1 0 0,0 0 15,-21 22-15,42-1 0,0 0 16,-21 21-16,21-21 16,0 1-16,0 20 15,0-21-15,0 0 0,21 22 16,0-22-16,0 0 16,0-21-16,43 0 15,-22 0-15,-21 0 0</inkml:trace>
  <inkml:trace contextRef="#ctx0" brushRef="#br0" timeOffset="32101.53">12213 5652 0,'0'0'0,"0"-22"0,0 1 16,-21 21-16,21-21 15,0 0-15,0 0 16,0 0-16,21 21 15,0-22-15,0 22 0,1 0 16,-1 0-16,0-21 0,0 21 0,21 0 16,-20 0-16,-1 0 0,0 0 15,0 21-15,21 22 16,-42-22-16,22 0 0,-1 21 0,-21-20 16,21 20-16,-21-21 0,0 43 15,0-43-15,0 21 0,0 0 16,0-20-16,0-1 0,-21-21 0,21 21 15,-21-21-15,-1 0 16,22 21-16,-21-21 16,0 0-16,21-21 15,0 0-15,0 0 16,0-1-16,0 1 0,0 0 0,0 0 16,0-21-16,0 20 0,0 1 0,21-21 15,-21 21-15,21 0 0,-21-22 16,22 22-16,-1 0 0,-21 0 0,21 21 15,0-21-15,0 21 16,0-22-16,1 22 0,-1 0 16,21 0-1,-21 0-15,0 0 16,1 0-16</inkml:trace>
  <inkml:trace contextRef="#ctx0" brushRef="#br0" timeOffset="32959.33">13123 5482 0,'0'21'15,"0"1"1,-21-1-16,0 0 16,21 21-16,0-21 0,-21 1 15,21-1-15,0 21 0,0-21 0,0 0 16,0 22-16,0-22 15,0 0-15,0 21 0,0-20 0,0-1 16,0 0-16,0 0 0,0 0 16,0 0-16,0 1 15,-21-22 1,-1 0-16,1 0 16,21-22-1,0 1-15,-21 0 0,21 0 16,0 0-16,0-22 0,0 22 0,0-21 15,0 21-15,42-64 16,-20 64-16,-1-21 0,0-1 16,0 22-16,21-21 0,64-22 15,-85 43-15,22 21 16,20-21-16,-20 21 0,-1 0 16,-21 0-16,21 0 0,-20 21 15,20 0-15,-21 0 0,-21 1 16,0 20-16,21-21 0,-21 0 15,21 43-15,-21-43 0,0 21 16,0-21-16,0 1 0,0-1 0,0 0 16,0 21-16,0-21 15,0 1-15,-21-1 16,0-21 0,21-21 15,0-1-16,0 1-15,0 0 0,0 0 0,0-21 16,0-1-16,21 22 16,0-21-16,1 21 0,-1-22 0,0 22 15,0 0-15,21-21 0,-20 20 0,-1 1 16,0 21-16,21-21 0,1 0 16,20 21-16,-42 0 15,22 0-15,-22 0 0,0 0 0,0 21 16,21 21-16,-42-20 15,0 62-15,0-63 16,0 22-16,0-1 0,-21-21 16,0 22-16,0-1 15,0 0-15,0-21 0,21 1 0,0-1 16,-22 0-16,1 0 0,21 0 16,-21-21-16,21 21 0,0 1 0,0-1 15,-21-21 1,21-21 31,0-1-47,0 1 15</inkml:trace>
  <inkml:trace contextRef="#ctx0" brushRef="#br0" timeOffset="33294.96">14520 6011 0,'0'22'0,"-21"-22"62</inkml:trace>
  <inkml:trace contextRef="#ctx0" brushRef="#br0" timeOffset="35371.51">14795 5546 0,'22'0'15,"-1"0"16,0 0-15,-21-21-16,21 21 16,-21-22-1,-21 22 17,0 0-32,0 0 15,-1 0-15,1 0 0,0 0 0,0 0 16,-21 0-16,20 22 0,1-1 0,0-21 15,0 21-15,0 0 16,0 0-16,-1 22 0,1-22 16,21 0-16,0 0 15,0 0-15,21-21 16,1 0-16,-1 21 0,0-21 16,0 0-16,0 0 0,0 22 15,1-22-15,-1 0 0,21 0 0,-21 21 16,0-21-16,22 42 15,-22-21-15,0-21 0,0 43 16,-21-22-16,0 0 16,0 0-16,0 0 15,0 0-15,-21 1 0,-21-1 16,21-21-16,-1 0 16,-41 21-16,42-21 0,-22 21 15,-20-21-15,21 0 16,20 0-16,-20 0 0,21 0 0,0 0 15,0 0-15,-1 0 0,1 0 16,0 0-16,0 0 16,21-21 15,0 0-15</inkml:trace>
  <inkml:trace contextRef="#ctx0" brushRef="#br0" timeOffset="76457.24">2455 8615 0,'0'-21'0,"0"0"109,0-1-109,0 1 16,0 0 0,0 0-1,0 0-15,0 0 0,0-1 16,0 1-16,0 0 15,0 42 48,0 0-63,-21 1 0,21 20 16,0-21-16,-21 21 0,21-20 15,-21 20-15,0 21 0,21-20 16,-22 63-16,22-43 15,-21 1-15,21-22 0,-21 21 0,21-20 16,0 63-16,0-64 0,0 0 16,0-21-16,0 22 0,0-22 15,0 42-15,21-41 0,0-1 16,1 0-16,-1-21 16,0 0-16,0 0 0,0 0 15,0 0-15,1 0 0,-1 0 16,0 0-16,42-42 15,-41 42-15,20-43 16,-21 22-16,0-21 0,0-1 16,1 1-16,-22 21 0,21-43 15</inkml:trace>
  <inkml:trace contextRef="#ctx0" brushRef="#br0" timeOffset="77331.99">2159 9059 0,'0'0'0,"21"0"47,0 0-47,0 0 0,1-21 15,-1 21-15,21-21 0,0 21 0,1-21 16,-22 0-16,21 21 15,1-21-15,-1 21 0,21-22 16,-20 1-16,-22 21 0,42-21 16,-41 21-16,-1-21 0,0 21 15,0 0-15,0-21 16,0 21 15,-21 21-15,22-21-16,-22 21 15,0 0-15,0 0 0,0 1 16,0 20-16,0-21 0,0 0 16,0 43-16,0-43 0,0 0 15,0 0-15,0 0 0,0 1 16,0 20-16,21-42 16,-21 42-16,21-42 0,-21 21 15,21-21-15,0 0 16,0 0-16,1 0 15,-1 0-15,0 0 0,0 0 16,0 0-16,0-21 0,22-21 16,-22 21-16,0 0 0,0-1 15,0 1-15,1-21 0,-22 21 0,42-43 16,-42 22-16,0 21 0,0 0 16,0-1-16,0 1 0,0-21 15,0 21 1,0 42-1,0 0 1,0 0-16,0 22 0,-21-22 16,21 21-16,0-21 0,-21 22 0,21-1 15,0 0-15,0 1 0,0 20 16,0-21-16,0 1 0,0 20 16,0 1-16,0 63 0,0-64 15,0 1-15,0 63 0,0-43 16,0-20-16,0-1 0,0 1 15,0-1-15,0 64 0,-22-63 16,1-1-16,0-20 0,0-1 16,0 22-16,0-43 0,-1 21 0,1-21 15,0 22-15,0-43 0,-21 42 16,-1-42-16,22 0 0,-42 0 16,20-21-16,-41-22 15,41 22-15,1-21 0,-43-43 16,43 43-16,21 0 0,-22-43 15,43 64-15,0-22 16,0 1-16,0 0 0,22 21 0,41-85 16,-21 63-16,1 1 15</inkml:trace>
  <inkml:trace contextRef="#ctx0" brushRef="#br0" timeOffset="77713.25">3768 9017 0,'0'0'0,"0"-21"16,-22 21 0,22 21-1,0 0-15,-21 0 0,21 22 0,0-1 16,0-21-16,0 22 0,0 20 15,0-21-15,0 22 0,0-22 0,0 106 16,0-84-16,0-1 0,0 22 16,0-21-16,0-1 0,-21 128 15,21-128 1,0 1-16,-42 41 0,42-62 16,-21-22-16,21 21 0,0 1 15,0-22-15,0 21 16,0-21-16,0-42 31,21 0-31,-21 0 0,21-22 16,0 22-16,-21-21 0,21-43 15,0 43-15</inkml:trace>
  <inkml:trace contextRef="#ctx0" brushRef="#br0" timeOffset="78067.24">3641 9208 0,'0'0'0,"0"-22"16,-22 1-16,22 0 0,0 0 0,0 0 15,0 0-15,0-1 0,0 1 16,0 0-16,22 0 0,-1 0 0,0-22 16,21 22-16,1 0 0,-22 0 15,42 21-15,-20-21 0,-1 0 0,0 21 16,1 0-16,-22 0 0,21 21 15,-21 0-15,0 0 0,1 0 16,-22 22-16,0-22 0,0 63 16,-22-41-16,-41 20 15,21-42-15,-1 22 0,1-22 0,0 0 16,-1 0-16,1 0 0,-43 22 16,43-43-16,21 21 0,-22-21 15,22 21-15,0-21 0,42 0 31,0 0-15,1 0-16,-1-21 0,21 21 0,-21-21 16</inkml:trace>
  <inkml:trace contextRef="#ctx0" brushRef="#br0" timeOffset="78506.52">4466 9165 0,'0'0'15,"-21"0"-15,42 0 32,0-21-32,-21 0 15,21 21-15,1-21 0,-1 0 0,0 21 16,21-22-16,-21 1 0,1 0 15,-1 0-15,0 0 0,0 0 16,0-22-16,-21 22 16,-21 21-1,0 0-15,0 0 0,-22 0 16,22 21-16,-21 0 0,21 1 0,-22-1 16,-20 42-16,42-42 0,0 22 15,21 20 1,-22-20-16,22 20 15,0-21-15,0-20 0,22-1 16,41 21 0,-42-42-16,0 21 0,43-21 15,-22 0-15,1 0 0,-1 0 16,0 0-16,1-21 0,-1 0 0,0 21 16,22-21-16,-22 0 0,43-22 15</inkml:trace>
  <inkml:trace contextRef="#ctx0" brushRef="#br0" timeOffset="79039.2">5503 8975 0,'-21'0'31,"42"0"-31,0 0 16,1 0-16,-1 0 0,0 0 16,0 0-16,0 0 0,22 0 15,-22 0-15,0-21 0,0 21 0,21 0 16,-20 0-16,-1 0 0,42 0 16,-84 0 15,0 0-31,0 0 0,-22 0 15,22 21-15</inkml:trace>
  <inkml:trace contextRef="#ctx0" brushRef="#br0" timeOffset="79207.58">5461 9165 0,'0'0'0,"0"21"0,0 1 16,0-1 0,21 0-16,0-21 15,0 0-15,1 0 0,20 0 16,-21 0-16,0 0 0,22 0 15,-22 0-15,0 0 0,21 0 16,-21 0-16,1-21 0,-1 21 0,0 0 16,0-21-16,0-1 0,0 1 15</inkml:trace>
  <inkml:trace contextRef="#ctx0" brushRef="#br0" timeOffset="79856.83">7006 8488 0,'-21'0'31,"0"21"-15,0 0-16,21 0 16,0 1-1,21-22 1,0 0-1,0 0-15,0 0 0,0 0 0,1 0 16,41-43 0,-42 43-16,-21-21 0,0 0 0,0 0 15,0 0-15,0-1 16,0 1-16,-21 0 0,0 21 16,0 0-16,-22 0 15,1 0-15,21 21 0,0 0 16,0 1-16,-85 105 15,85-85-15,21-21 16,-22 64-16,22-64 16,0 64-16,0-64 0,22 0 15,20 42-15,0-63 0,64 43 16</inkml:trace>
  <inkml:trace contextRef="#ctx0" brushRef="#br0" timeOffset="80355.33">7810 8848 0,'0'-21'0,"0"-1"16,0 1-16,0 0 0,0 0 16,0 0-16,0 0 15,0-1-15,0 1 0,0 0 16,-21 21-16,0 0 15,0 0-15,0 0 0,0 0 16,-22 0-16,22 0 0,-21 21 0,21 0 16,-1 1-16,-20-1 0,21 0 0,0 0 15,0 21-15,-1-20 0,22-1 16,0 0-16,-21 21 0,21-21 16,0 1-16,0 20 0,0-21 15,21 0-15,1 0 16,-1 1-16,0-22 0,21 21 0,-21 0 15,22-21-15,-1 21 0,-21 0 16,22-21-16,-1 21 0,-21 1 16,0-22-16,0 21 0,1 21 15,-22-21-15,-22 0 0,1 1 16,-21-22-16,0 21 0,-22-21 16,22 0-16,-22 0 0,-42 21 15,64-21-15,-21 0 0,-22 0 16,43 0-16,20 0 0,1 0 15,0 0-15,0 0 0,0-21 16,21 0-16,0-1 16,0 1-16,21 21 0,21-21 15,-21 0-15,22 0 16,-22 21-16</inkml:trace>
  <inkml:trace contextRef="#ctx0" brushRef="#br0" timeOffset="80823.58">8043 8911 0,'0'0'0,"-21"21"47,21 1-47,-21-1 0,21 21 15,-21-21-15,21 0 0,0 1 16,0 20-16,-21-21 0,21 0 0,0 0 15,0 1-15,0-1 0,0 0 0,0 21 16,0-21 0,21-21-16,0 0 0,0 0 0,0 0 15,0 0-15,1 0 0,20 0 16,-21 0-16,21 0 0,-20-21 0,20 0 16,21 0-16,-41 0 15,-1 0-15,21-43 0,-42 43 16,0 0-16,21-22 0,-21 22 15,0 0-15,0-21 16,0 21-16,0-1 0,0 1 16,-21 21-16,21 21 15,-21 1-15,-21 41 16,42-42-16,0 22 0,-22-1 16,22 0-16,-21 1 15,21-1-15,0-21 0,0 21 16,21-20-16,1-22 15,-1 21-15,0-21 0,0 0 16,21 0-16,-20 0 0,-1 0 16,63-21-16</inkml:trace>
  <inkml:trace contextRef="#ctx0" brushRef="#br0" timeOffset="81503.91">8890 8911 0,'0'-21'16,"0"42"-16,0-63 0,-21 42 0,0 0 15,-1 0 1,1 21-16,21 0 16,0 0-16,-21 1 0,21 20 0,0-21 15,0 0-15,0 22 0,0-22 16,0 21-16,0-21 0,0 0 0,0 1 16,0-1-16,0 0 0,0 21 15,-21-21-15,21 1 16,0-1-16,-21-21 15,21-21 1,0-1-16,-21 1 16,21 0-16,0 0 15,0 0-15,0-22 0,0 22 0,21-42 16,0 20-16,0 1 16,0 21-16,0-21 0,1 20 15,20 1-15,21-21 0,-20 21 16,-22 21-16,42 0 0,-20 0 15,41 63 1,-62-42-16,-1 1 0,0 20 16,0-21-16,-21 21 0,0 1 15,0-1-15,0-21 0,0 0 16,0 1-16,-21-1 0,-21 21 16,42-21-16,-22-21 0,1 0 15,0 0 1,0 0-16,21-21 15,0 0-15,0 0 16,21 0-16,0-1 0,0 1 16,1-21-16,-1 21 0,21-22 0,-21 22 15,64-63-15,-64 41 16,21 22-16,1 0 0,-1 0 16,0 0-16,22 21 0,-22 0 0,-21 21 15,64 42-15,-85-20 16,0-22-16,0 21 15,0-21-15,0 22 0,-21 20 16,0-42-16,0 0 0,-22 22 16,22-22-16,21 0 0,-21-21 15,21 21-15,-21-21 0,42 0 32,0-21-32,0 0 15</inkml:trace>
  <inkml:trace contextRef="#ctx0" brushRef="#br0" timeOffset="82010.61">10096 8594 0,'0'0'0,"0"21"31,-21 0-31,21 21 0,-21-20 16,21 20-16,0 0 0,-21 22 15,0-22-15,0 0 0,21 1 16,0-1-16,-22 0 0,1 22 16,0-22-16,21-21 0,-21 1 15,21-1-15,0 0 0,0 0 0,0 0 16,0 0-16,0-42 31,0 0-31,0 0 16,21 0-16,0-22 0,-21 22 15,21 0-15,64-64 16,-64 64-16,0 0 16,64-21-16,-64 21 0,22 21 15,-1 0-15,-21 0 0,21 0 16,22 21-16,-43 0 0,0 0 16,22 21-16,-43-20 15,0 20-15,0-21 0,0 0 0,0 0 16,-22 43-16,-20-43 15,21 0-15,-43 22 16,22-22-16,0-21 0,-43 21 16,43-21-16,-22 21 15,43-21-15,0 0 0,0 0 0,0 0 16,21-21 0,0 0-16,21 21 15,0-21-15,21-1 0</inkml:trace>
  <inkml:trace contextRef="#ctx0" brushRef="#br0" timeOffset="82267.47">10880 8784 0,'21'85'31,"-21"-43"-31,-21-21 16,21 22-16,-22-1 0,1-21 15,0 85 1,0-85-16,21 0 0,-21 43 16,21-43-16,0 0 15,0 0-15,21-21 16,0 0 0,-21-21-16,21 0 0,0 0 15,1 21-15,-22-21 0,21-22 16</inkml:trace>
  <inkml:trace contextRef="#ctx0" brushRef="#br0" timeOffset="82623.25">10837 8551 0,'0'0'0,"-42"0"0,21 0 15,-43 0-15,43 22 16,0-1-16,0 0 0,21 0 0,0 0 15,0 0-15,0 1 16,21-1-16,21 0 16,-21-21-16,22 0 0,-22 0 0,0 0 15,21 0-15,-20 0 0,20 0 16,-21 0-16,0-21 0,22 0 0,-22-1 16,0 22-16,-21-21 0,0 0 0,21-21 15,-21 21-15,0-1 0,0 1 16,0 0-16,-21 0 0,21 0 0,-64 0 15,22 21 1,21 0-16,0 0 0,0 21 16,21 0-16,-22-21 0,-20 63 15,42-41-15,0-1 0,0 0 16,0 0-16,0 0 16,21 0-16</inkml:trace>
  <inkml:trace contextRef="#ctx0" brushRef="#br0" timeOffset="82959.67">11769 8424 0,'-22'43'16,"1"-22"-1,21 21-15,-21-21 0,0 22 0,-21 84 16,20-85-16,1 0 16,0 1-16,0 20 0,0-20 15,21 41-15,-21-41 0,21-22 16,0 21-16,0-21 0,0 0 16,0 1-16,0-1 0,0 0 0,21-21 15,-21 21-15,42-21 0,-21 0 16,0 0-16,22 0 15,-22 0-15,0 0 0,43-42 16,-43 42-16,42-43 16,-20 22-16,-22 0 0,0-21 0</inkml:trace>
  <inkml:trace contextRef="#ctx0" brushRef="#br0" timeOffset="83175.56">11430 8721 0,'0'0'16,"-21"21"-16,21 0 0,0 0 0,21 0 31,0-21-31,0 0 0,0 0 16,1 0-16,126 0 15,-127 0 1,0 0-16,64-42 15,-64 21-15,21 0 0</inkml:trace>
  <inkml:trace contextRef="#ctx0" brushRef="#br0" timeOffset="83789.75">12340 8297 0,'-21'0'63,"21"22"-48,-21-22 16,0 0-15,21-22 0,0 1-16,0 0 15,0 0-15,21 21 16,-21-21-16,21 21 0,0 0 0,0-21 16,0 21-16,1 0 0,-1 0 15,0 0-15,0 0 16,0 21-16,0 0 0,-21 0 15,22-21-15,-22 21 0,0 0 16,0 1-16,0-1 16,-22 0-1,1-21-15,0 0 0,0 0 16,0 0-16,0 0 16,-1 0-1,22-21-15,0 0 16,0-1-16,22 22 15,-1-21-15,0 0 0,0 21 16,0-21-16,0 0 0,1 21 0,-1 0 16,21 0-1,-21 0-15,-21 21 0,21 21 16,-21 1-16,0 41 16,0-41-16,-21-22 0,0 21 15,-21-21-15,-64 85 16,64-85-16,-1 0 0,-20 1 15</inkml:trace>
  <inkml:trace contextRef="#ctx0" brushRef="#br0" timeOffset="90035.3">974 8149 0,'0'-21'0,"21"21"16,-21-21-16,0 0 0,0 0 16,0-1-16,0 1 15,0 0-15,0 0 0,0 0 16,0 0-16,0-1 16,-21 22 15,21 22-16,0-1 1,0 21-16,0 0 0,0 1 0,0 20 16,0 1-16,0-1 0,0 1 15,0-1-15,0 1 0,0 20 0,0 1 16,0 0-16,0-1 0,0 1 16,0 0-16,0-1 0,0 1 0,0 0 15,0-22-15,0 22 16,0 0-16,0 84 0,0-84 0,0-1 15,0 1-15,0-22 16,0 22-16,0-21 0,0-1 0,0 22 16,0-22-16,0 1 0,0-1 15,0 1-15,0-22 0,0 43 16,0-43-16,0-21 0,0 22 16,0-22-16,21 0 15,-21-42 1,0 0-16,0-22 0,0 1 15</inkml:trace>
  <inkml:trace contextRef="#ctx0" brushRef="#br0" timeOffset="91819.01">974 8022 0,'0'0'0,"21"0"31,0 0-31,0 0 0,0 0 16,0 0-16,1 0 0,20 0 15,-21 0-15,0 21 0,22-21 16,-1 0-16,43 0 16,-43 0-16,64 0 15,-43 0-15,1 0 0,42 0 16,-43 0-16,64 0 16,-42 0-16,-22 22 0,234-22 15,-192 0-15,128 0 16,-127 0-16,0 0 0,21 0 15,-21 21-15,21-21 0,0 0 16,0 0-16,21 0 0,-21 0 0,169 0 16,-148 0-16,22 0 15,-1 0-15,0 0 0,1 0 16,168 0-16,-147 0 0,-22 0 0,22 0 16,-22 0-16,22 0 0,-1 0 15,170 21-15,-191-21 16,1 0-16,189 0 0,-189 21 15,168-21-15,-168 0 16,-1 0-16,149 21 0,-149-21 16,0 0-16,128 0 15,-128 21-15,-21-21 0,0 0 0,0 0 16,22 22-16,232-1 16,-254-21-16,-21 0 0,21 21 15,0-21-15,-21 21 0,149-21 16,-171 21-16,22-21 0,-21 0 15,0 0-15,21 21 0,85-21 16,-85 0-16,-43 22 0,128-22 16,-127 0-16,21 21 15,-22-21-15,22 21 0,-21-21 0,21 0 16,84 0-16,-105 0 16,84 0-16,-105 0 0,-1 0 15,43 0-15,-43 0 0,-20 0 16,-1 0-16,0 0 15,1 0-15,-1 0 0,-21 0 0,22 0 16,-22 0-16,21 0 0,0 0 0,-20 0 16,20 0-16,21 0 15,-41 0-15,20 0 0,-21 0 16,0 0-16,0 0 0,1 0 16,-1 0-16,0 0 15,-21 21 32,0 0-47,0 0 16,0 1-16,0-1 15,0 0-15,0 0 0,0 0 16,0 0-16,0 1 0,0 20 16,0-21-16,0 21 0,-21 1 15,21-1-15,-21 0 0,21 22 0,0-22 16,-22 22-16,1-1 0,0-20 15,21 20-15,-21 64 0,0-85 16,0 22-16,21 84 0,-22-84 16,1 84-1,0-85-15,21 1 0,0-1 0,-21 1 16,0-22-16,21 22 0,-21-1 0,21-21 16,-22 1-16,22 20 0,-42 43 15,42-64-15,-21 1 0,21 20 16,-21-20-16,21-22 15,-21 0-15,21 0 0,-22 43 16,1-64-16,0 0 0,21 21 16,-21-21-16,0 0 0,-22 0 15,1 0-15,21 0 0,-21 0 16,-1 0-16,1 0 0,0 0 0,-64-21 16,21 21-16,0 0 15,-105-22-15,84 22 0,0 0 16,-275-21-16,233 21 15,0 0-15,0-21 16,-22 21-16,1 0 0,-191 0 16,170-21-16,-22 21 0,-211 0 15,211 0-15,-21 0 0,22 0 16,-22-21-16,0 21 0,-212 0 16,234 0-16,-1 0 0,0 0 0,1 0 15,-1 0-15,22 0 0,-22 0 0,21 0 16,-20 0-16,-403 21 15,402-21-15,-21 0 0,22 0 16,-1 0-16,0 0 0,-232 0 16,232 0-16,1 0 0,-1-21 15,0 21-15,1 0 0,-361 0 16,382 0-16,20-21 16,-20 21-16,20 0 0,1 0 15,-339 0-15,360 0 16,-21 21-16,20-21 0,1 21 15,-275 0-15,296-21 16,0 21-16,-85-21 0,106 0 16,-63 21-1,106-21-15,-1 0 0,1 0 0,20 0 16,1 0-16,21 0 0,-43 0 16,43-21-16,0 21 0,21-21 46,21 21-46,0 0 16,0-21-16,22 21 0,-22-21 16,21 0-16</inkml:trace>
  <inkml:trace contextRef="#ctx0" brushRef="#br0" timeOffset="96462.55">14626 9716 0,'0'0'0,"-21"0"0,0 0 16,0 0-16,-1 0 15,1 0-15,0 0 0,21-22 16,-21 22-16,0 0 16,21-21-1,21 21 1,21 0-16,-21 0 0,22-21 0,-22 21 15,21 0-15,22 0 0,-22 0 16,22 0-16,-22 0 0,21 0 0,1 0 16,-1 0-16,1 0 0,-22 0 15,22 0-15,-1 0 0,-20 0 0,-1-21 16,43 21-16,-64 0 0,21 0 16,-21 0-16,0 0 15,-42 0 16,0 0-15,-21 0-16,21 0 0,-1 0 16,-20 0-16,0 0 0,21 0 0,-22 0 15,1 0-15,0 0 0</inkml:trace>
  <inkml:trace contextRef="#ctx0" brushRef="#br0" timeOffset="96699.67">14520 9779 0,'0'0'0,"21"0"16,1 0-16,-22 21 0,21-21 15,0 0-15,0 0 0,21 0 16,1 0-16,-1 0 16,-21 0-16,22 0 0,-22 0 0,21 0 15,22 0-15,-22 0 0,0 0 16,-21 0-16,22 0 0,-22-21 15,0 21-15,0 0 0,0 0 0,1-21 16,-1 0-16,-21 0 16,0-1-16</inkml:trace>
  <inkml:trace contextRef="#ctx0" brushRef="#br0" timeOffset="97175.28">15261 9313 0,'0'22'32,"0"-1"-32,0 0 0,0 0 15,0 0-15,0 0 16,21-21-16,0 22 0,1-22 0,-1 21 15,0-21-15,0 21 0,0-21 16,85 21 0,-64-21-16,-20 0 0,20 0 15,0 0-15,-21 0 0,43 0 16,-43 0-16,0 0 0,0 0 16,-42 0 30,0 21-46,0-21 0,-21 21 0,20 1 16,1-1-16,-21 21 0,21-21 16,-22 22-16,22-22 0,-21 21 0,-22 22 15,43-43-15,-21 21 0,21-21 16,0 22-16,-22-22 16,43 0-16,-21 0 0,0 21 0,0-20 15,21 20-15,0-21 16,21-21-1,0 0-15,0 0 16</inkml:trace>
  <inkml:trace contextRef="#ctx0" brushRef="#br0" timeOffset="97705.12">16827 9440 0,'0'0'0,"22"-21"16,-1 0-1,-21 0-15,-21 21 16,-1-21-16,1 21 0,21-21 16,-21 21-16,-21 0 0,21 0 15,-1 0-15,1 0 0,-21 0 0,21 0 16,-43 21-16,43 0 0,0-21 15,0 21-15,0-21 0,21 21 16,0 0-16,0 1 16,21-1-16,21-21 15,-21 21-15,0 0 0,1-21 16,20 21-16,-21 0 0,43 22 16,-22-43-16,21 42 15,-41-21-15,-1 0 0,0 22 16,0-22-16,-21 0 0,0 0 15,0 0-15,0 1 0,0-1 16,-21 0-16,0-21 0,-106 21 16,84-21-16,1 0 15,0 0-15,-22 0 0,22 0 0,-43 0 16,43 0-16,0 0 16,20 0-16,1 0 0,0 0 15,0-21-15,0 0 0,21 0 16,0-1-16,21 22 15,0-21-15,0 0 0,0 21 16,22-21-16,20 0 0,-20 0 16,20-1-16</inkml:trace>
  <inkml:trace contextRef="#ctx0" brushRef="#br0" timeOffset="98143.04">17060 9504 0,'0'42'31,"0"-21"-31,0 1 0,-21-1 16,21 21-16,0-21 0,-21 0 0,21 1 15,-21-1-15,21 0 0,0 0 16,0 0-16,0 0 0,0 1 0,0-1 16,0 0-16,0 0 15,0 0-15,21-21 16,0 0-16,0 0 0,0 0 15,1 0-15,20 0 0,-21-21 0,0 0 16,0 21-16,1-21 16,20 0-16,-21-1 0,21-41 15,-20 42-15,-1 0 0,0-22 16,0 22-16,0-21 0,-21-1 16,21 43-16,-21-21 0,0 42 31,0 1-31,-21-1 0,21 0 0,-21 0 15,0 0-15,0 22 0,0 20 16,21-42-16,-22 0 0,22 22 16,0-22-16,0 21 15,0-21-15,22-21 16,-1 0 0,21 0-16,-21 0 0,22 0 15,-22-21-15,21 0 0,-21 0 16</inkml:trace>
  <inkml:trace contextRef="#ctx0" brushRef="#br0" timeOffset="98693.57">17970 9292 0,'0'0'16,"0"-21"-16,0 0 0,0 0 16,0 0-16,-21 21 15,0 21-15,21 0 16,0 0-16,-21 21 15,21-20-15,-21 20 0,21-21 16,0 21-16,0 1 0,-21-1 0,-1 0 16,22 1-16,-21-1 0,21 0 0,0 1 15,-21-22-15,21 21 0,-21 1 16,21-22-16,0 0 0,0 0 16,0 0-16,0 0 15,-21-21 1,21-21-1,0 0 1,0 0-16,0 0 0,0-22 16,0 22-16,21 0 0,0-21 0,-21 21 15,21-22-15,22-20 16,-22 42-16,0-22 0,42 1 16,-41 42-16,-1-21 0,21 21 15,-21-21-15,0 21 0,43 0 16,-43 0-16,43 63 15,-64-21-15,0-20 0,0-1 16,0 21-16,0-21 0,0 22 0,-22-22 16,1 0-16,0 0 0,0 0 0,-21 22 15,-1-22 1,1 0-16,21 0 0,0-21 16,-22 0-16,22 21 0,0-21 15,0 0 1,21-21-1,0 0-15,21 21 16,0-21-16,0 0 0,0-1 16</inkml:trace>
  <inkml:trace contextRef="#ctx0" brushRef="#br0" timeOffset="99910.24">18521 9504 0,'0'0'0,"0"21"31,0 0-31,-21 0 0,21 1 16,-22-1-16,22 0 0,-21 0 15,21 0-15,-21 0 0,21 1 0,0-1 16,0 0-16,-21 0 0,21 0 16,-21 0-16,21 1 0,0-1 15,0-42 32,0-1-47,0 1 0,0 0 16,0 0-16,21 0 15,0 0-15,0-22 0,-21 22 0,21 0 16,1-21-16,-1 20 0,0 1 16,21 0-16,-21 0 0,22 0 15,-22 21-15,0 0 0,0 0 16,0 0-16,-21 21 15,0 0-15,0 0 0,22 43 16,-22-43-16,0 0 0,0 21 16,0-20-16,0-1 0,0 0 15,0 0-15,0 0 0,0 0 0,0 1 16,21-22 31,0-22-47,0 1 15,-21 0-15,21 0 0,0 0 0,1-22 16,-1 22-16,21-42 16,-21 42-16,22-43 15,-1 43-15,-21 0 0,0 0 0,0 21 16,1 0-16,-22 21 16,0 0-1,0 0-15,0 21 0,0-20 16,0-1-16,0 0 0,0 21 0,0-21 15,0 1-15,0 41 16,0-42-16,0 0 16,21 1-16,0-22 0,0 0 15,0 0-15,0 0 0,43 0 16,-43 0-16,0 0 0,0-22 16,1 1-16,-1 0 0,0 0 15,42-21-15,-41-1 0,-1 22 16,21 0-16,-21-21 0,0 20 0,-21 1 15,22 0-15,-22 0 0,21 0 16,-21 42 15,0 0-31,-21 0 0,-1 0 16,22 1-16,0-1 0,-21 21 0,21-21 16,-21 0-16,21 1 0,0-1 15,0 0-15,0 0 0,0 0 16,0 0-16,21 1 15,0-22-15,22 0 16,-22 0-16,0 0 0,0 0 0,0-22 16,22 1-16,-22 0 0,21-21 15,1 21-15,-22-22 0,21-20 16,0 20-16,-20 1 16,-1 21-16,0-21 0,0-1 15,21-20-15,-20 20 0,20-62 16,-21 83-16,0 1 15,-21 0-15,0 0 0,0 0 16,0 42 15,-21 0-31,0 0 0,21 22 16,-21-22-16,21 21 0,-21 0 16,-1-20-16,22 20 0,-21 0 15,21 1-15,0-1 0,-21 0 0,21 22 16,-21-22-16,21-21 0,0 22 15,0-22-15,0 0 0,0 21 16,0-21-16,21 1 16,0-22-16,0 0 15,1 0-15,-1 0 16,0 0-16,0-22 0,0 22 0,0-21 16,1 21-16,-22-21 0,21 0 15,0 0-15,0 21 0,0-21 0,0-1 16,1-41-16,-1 42 0</inkml:trace>
  <inkml:trace contextRef="#ctx0" brushRef="#br0" timeOffset="100155.28">20045 9356 0,'-21'0'0,"42"0"0,-64 0 0,22-21 16,21-1-1,21 22 1,1 0-16,-1 0 16,0 0-16,0 0 0,0 0 0,0 0 15,22-21-15,-22 21 0,21 0 16,-21 0-16,1 0 16,20 0-16,-42-21 0,0 0 15,0 0 1,-21 21-16</inkml:trace>
  <inkml:trace contextRef="#ctx0" brushRef="#br0" timeOffset="100386.82">19431 8975 0,'0'0'16,"-21"0"-16,0 0 0,-1 0 0,22-21 0,-21 21 16,0 0-16,0 0 15,21-22-15,-21 22 32,21 22-17,-21-22-15,21 21 0</inkml:trace>
  <inkml:trace contextRef="#ctx0" brushRef="#br0" timeOffset="100935.3">13568 11007 0,'0'0'0,"0"21"0,0 0 15,0 0-15,21 0 0,0 1 16,0-1-16,0 0 0,22 21 0,20 22 16,-20-43-16,20 21 15,-21-21-15,1 22 0,20-22 0,1 0 16,-1 21-16,1-20 0,-1-1 0,1 0 16,-22 0-16,22 0 0,-22-21 15,43 21-15,-64-21 0,0 0 16,21 0-16,-21 0 15,-21-21 1</inkml:trace>
  <inkml:trace contextRef="#ctx0" brushRef="#br0" timeOffset="101267.1">13949 11240 0,'0'0'0,"0"21"0,21 0 0,0 0 15,0 21-15,22-20 0,-22-1 16,21 0-16,-21 21 0,22-21 0,-1 1 15,0-1-15,43 21 0,-43-21 16,-21 0-16,22-21 0,-1 22 16,64-1-1,-85-21-15,0 0 0,0 0 32,1-21-32,-22-1 15,0 1-15,21 0 0</inkml:trace>
  <inkml:trace contextRef="#ctx0" brushRef="#br0" timeOffset="101574.46">14690 11261 0,'0'0'0,"0"21"0,0 0 0,21 0 16,21 22-16,-21-1 0,0-21 15,1 0-15,-1 0 16,0 1-16,0-1 0,0 0 0,22 0 16,-22 0-16,0 0 0,0 1 0,0-1 15,-21 0-15,0 0 16,0 0-16,0 0 0,-21 1 16,0-1-16,0-21 0,0 21 15,-1-21-15,-20 21 0,-21 0 16,41-21-16,-20 21 0,0 1 15,-1-22-15,22 0 0,0 21 16</inkml:trace>
  <inkml:trace contextRef="#ctx0" brushRef="#br0" timeOffset="102319.43">15811 11515 0,'0'-21'0,"0"42"0,0-64 16,-21 43 0,0 0-16,0 0 15,0 22-15,21-1 0,-21 0 16,-1 0-16,1 0 0,0 0 15,0 22-15,0-22 0,21 0 0,-21 43 16,-1-43-16,22 21 16,0-21-16,0 0 0,0 1 0,0-1 15,0 0-15,0 0 0,0 0 0,43 0 16,-22 1-16,0-22 16,43 0-16,-43 0 0,0 0 15,42 0-15,-41-22 16,20 1-16,-21 21 0,0-21 0,22 0 15,20-21-15,-21 20 16,-20-20-16,62-21 0,-63 41 16,22-20-16,-22 21 0,21-21 15,1-1-15,20-20 16,-42 42-16,0-22 0,1 43 0,-22-42 16,0 63-1,-22 0-15,1 0 0,0 1 16,0 20-16,0-21 0,0 21 15,-1 1-15,1-22 0,-21 64 16,42-64-16,0 21 0,0 43 16,0-64-16,0 0 15,0 0-15,0 0 0,0 1 16,21-22-16,0 21 0,0-21 16,22 0-16,-22 0 0,21 0 15,-21-21-15,1-1 0,20 1 16,0-21-16,1 21 0,-22 0 15,0-1-15,0 1 0,0 0 16,0 0-16,1-21 0,-22 20 16,21 22-16,-42 22 31,21-1-31,-22 0 0,1 0 16,21 0-16,-21 0 0,21 22 15,-21-22-15,0 0 16,21 0-16,0 0 15,21-21 1,-21-21 0,21 21-16</inkml:trace>
  <inkml:trace contextRef="#ctx0" brushRef="#br0" timeOffset="102494.64">16785 11621 0,'0'-22'0,"-21"22"16,42 0 47,0 0-63,0 22 0</inkml:trace>
  <inkml:trace contextRef="#ctx0" brushRef="#br0" timeOffset="102759.56">17335 11599 0,'-21'0'15,"0"0"-15,-42 0 16,41 22-16,1-22 0,0 21 16,-21 0-16,21 0 15,-1 0-15,1 0 0,0 22 0,0-22 16,-21 42-16,20-41 0,22-1 15,-21 42-15,21-42 16,0 1-16,0-1 0,0 0 0,0 0 16,64 0-1,-22-21-15,22 0 0,-43 0 16,21 0-16,43 0 16,-64-21-16,21 0 0,43 0 15,-43-22-15</inkml:trace>
  <inkml:trace contextRef="#ctx0" brushRef="#br0" timeOffset="103295.83">17822 11515 0,'0'0'0,"21"-43"0,-21-41 15,0 105 1,0 0 0,-21 21-16,0-20 0,0 20 0,0-21 15,0 21-15,-1-20 0,1 20 16,0 0-16,21-21 0,-21 22 15,0 41-15,0-62 16,-1-1-16,22 0 0,-21 0 16,21 0-16,0 0 15,0-42 17,21 0-17,1 0-15,-22 0 0,21 0 16,0-1-16,0 1 0,21 0 0,-20 0 15,20-21-15,-21 20 0,85-41 16,-64 63-16,-21-21 16,22 21-16,-22 0 0,0 0 15,0 0-15,-21 21 16,0 0 0,-21 0-16,0-21 15,0 0-15,0 21 0,-1-21 16,1 0-16,0 0 0,0 22 15,0-22-15,0 0 0,21 21 0,-22-21 16,1 42-16,0-21 16,21 0-16,-21-21 0,21 22 15,0-1-15,0 21 16,0-21-16,0 0 0,0 1 16,21-22-16,0 21 0,0-21 15,-21 21-15,22-21 0,20 0 16,-21 0-16,0 0 0,0 0 15,1 0-15,-1 0 0</inkml:trace>
  <inkml:trace contextRef="#ctx0" brushRef="#br0" timeOffset="103599.26">18817 11642 0,'0'0'0,"-21"0"0,0 0 0,0 0 0,-1 21 15,1 0-15,0 0 0,-21 0 16,-64 128 0,85-128-16,21 0 15,0 21-15,-21-21 0,21 1 0,0-1 16,-22 0-16,22 0 0,0 21 15,0-20-15,22-22 16,-1 0 0,0 0-16,0 0 0,0 0 15,0 0-15,1 0 0,-1 0 0,21-22 16</inkml:trace>
  <inkml:trace contextRef="#ctx0" brushRef="#br0" timeOffset="103860.23">19156 11557 0,'0'0'0,"0"-21"0,21 21 0,0 0 15,0 21 1,-21 0-16,21 0 16,1 1-16,-22-1 0,21 63 15,-21-41-15,21-22 0,-21 21 16,0 1-16,0-1 0,0 85 15,0-106-15,-21 21 16,0-20-16,-1 20 0,22-21 0,-42 21 16,21-20-16,-21-22 0,-1 21 15,1-21-15,-22 0 16,43 0-16,0 0 0</inkml:trace>
  <inkml:trace contextRef="#ctx0" brushRef="#br0" timeOffset="131958.91">14986 9737 0,'0'0'0,"-21"0"0,0 0 31,-1 0-15,1 0-16,0 0 15,0 0-15,0 0 16,0 0-16,-1 0 0,1 0 15,0 0-15,0 0 16,0 0-16,0 0 0,-1 0 16,44 0 31,-1 0-47,0 0 15,0 0-15,21 0 16,1 0-16,-1 0 0,43-21 15,-43 21-15,22 0 0,-22-22 16,21 22-16,86-21 16,-86 0-16,-21 21 0,1 0 0,-1 0 15,-21-21-15,43 21 16,-43 0-16,0 0 31,-42 0 0,0 0-31,0 0 16,-1 0-16,1 0 0,0 0 16,0 0-16,0 0 0,0 0 15</inkml:trace>
  <inkml:trace contextRef="#ctx0" brushRef="#br0" timeOffset="132336.1">14732 9716 0,'0'0'16,"-21"0"-16,42 0 47,0 0-47,0 0 0,0 0 0,22 0 15,-22 0-15,21 0 0,1 0 16,-1 0-16,21 0 0,-20 0 0,20 0 16,43 0-16,-42 0 15,20-22-15,-20 22 0,42 0 16,-85-21-16,0 21 16,0 0-16,0 0 15,-42 0 32,0 0-47,0 0 16,0 0-16,-1 0 0,1 0 15,-21 0-15</inkml:trace>
  <inkml:trace contextRef="#ctx0" brushRef="#br0" timeOffset="132662.9">14838 9758 0,'21'0'32,"0"0"-32,0 0 15,0 0-15,22 0 0,-1 0 0,0 0 16,1-21-16,41 21 15,-41 0-15,63-21 16,-64-1-16,0 22 0,1 0 0,20 0 16,-42-21-16,22 21 15,-43-21 1,0 0 15,0 0-15,0 0-1</inkml:trace>
  <inkml:trace contextRef="#ctx0" brushRef="#br0" timeOffset="133227.12">15303 9356 0,'0'0'0,"-21"0"15,21 21 32,21-21-47,1 21 16,-1-21-16,0 21 0,0-21 15,0 21-15,22-21 0,-22 22 16,42-1-16,-20-21 0,-22 21 16,42-21-16,-20 21 15,-22-21-15,21 0 0,-21 21 0,0-21 16,22 0-16,-22 0 0,0 0 16,-21 21-16,21-21 0,0 0 15,-21 22 1,0-1-16,-21-21 15,0 21-15,0-21 0,0 21 16,0 0-16,-22 0 0,22 1 16,-21-1-16,21 0 0,-22 21 0,-41 22 15,41-43-15,1 21 0,-22 1 16,22-22-16,0 21 0,-43 0 16,43-20-16,-1-1 0,-20 42 15,42-63 1,0 21-16,21 1 15,-22-22 32,1 0-31,21-22-16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5T03:19:55.77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3895 868 0,'-22'0'31,"1"0"-15</inkml:trace>
  <inkml:trace contextRef="#ctx0" brushRef="#br0" timeOffset="1220.6">868 931 0,'21'-21'0,"-42"42"0,63-63 16,-21 21-16,0 21 0,1-21 16,-1 0-16,0-1 0,-21 1 0,21 0 15,0 0-15,-21 0 0,21 0 16,-21-1-16,0 1 0,0 0 16,0 0-16,0 0 0,-21 21 15,0 0-15,0-21 0,0 21 16,0 0-16,-22 0 0,22 0 0,-21 0 15,-1 0-15,1 21 0,21 0 16,-64 21-16,43-21 0,0 22 16,-1-22-16,22 21 15,-21 1-15,21-22 0,-1 21 0,-20 0 16,42 1-16,-21-22 0,21 21 16,0 1-16,0-22 0,0 0 15,0 0-15,42 21 0,-21-42 16,22 0-16,-1 0 0,0 0 15,1 0-15,84-21 16,-64 0-16,-20 0 0,-1 0 16,0 0-16,1-1 0,-1-20 0,0 21 15,-21-21-15,43-1 16,-43 1-16,-21 21 0,0 0 16,0-1-16,0 1 0,0 0 15,0 0-15,0 0 16,0 42 15,-21 0-31,21 0 0,-21 0 0,21 22 16,-21-1-16,21 22 0,0-22 15,0 21-15,0 1 0,0-1 16,0 1-16,-22 84 0,22-63 16,0-1-16,0 1 0,0 0 15,0-1-15,0 1 16,0 0-16,0-1 0,0 86 15,0-107-15,0 22 0,0-22 16,0 1-16,0-1 0,-21 1 0,0 42 16,0-64-16,-21 0 15,20-20-15,-20 20 0,21-21 0,-64 21 16,43-42-16,-64 0 16,64 0-16,-1 0 0,-84-21 15,85-21-15,-64-43 16,43 43-16,20-22 15,22 22-15,-21-21 0,21-1 0,0-126 16,21 126 0,0 1-16,21-1 0,21 22 15,64-128-15,-64 107 16,1-1-16,-1 1 0,21 21 16,1-22-16</inkml:trace>
  <inkml:trace contextRef="#ctx0" brushRef="#br0" timeOffset="1698.47">1651 1122 0,'-21'0'15,"42"0"-15,-42-21 32,21 0-32,21-1 15,0 1-15,21 0 0,-20 0 16,-1 0-16,0 0 0,21-22 0,-21 22 16,1 0-16,-1 0 15,0 0-15,-21-1 0,0 1 16,0 0-16,-21 21 15,0 0-15,-1 0 16,-20 21-16,21 0 0,0 1 16,-22-1-16,22 0 0,-21 21 0,21 1 15,0-22-15,-22 63 16,43-41-16,0-1 0,-21 0 16,21-20-16,0 20 0,0 0 0,0 1 15,0-22-15,42 21 16,-20-42-16,20 0 0,-21 0 15,21 0-15,1 0 16,-1 0-16,43-21 0,-43 21 16,43-42-16,-43-1 15,0 22-15,43-42 0,-43 20 16,22-20-16</inkml:trace>
  <inkml:trace contextRef="#ctx0" brushRef="#br0" timeOffset="1971.74">2561 360 0,'0'0'15,"0"21"-15,-21 0 0,0 0 0,0 1 16,21 20-16,-22 0 0,-20 43 16,42-43-16,-21 1 15,-21 84-15,20-85 0,22 21 16,-21 43-16,0-42 15,21 20-15,0-41 0,0-22 16,0 42-16,0-41 16,0 20-16,0-21 15,21-21-15,0 0 16,1 0-16,-1 0 0,-21-21 0,21 0 16,0 0-16,0-1 0</inkml:trace>
  <inkml:trace contextRef="#ctx0" brushRef="#br0" timeOffset="2220.23">2265 783 0,'0'0'16,"-21"0"-16,42 0 31,0 0-31,21 0 0,-21 0 16,1-21-16,20 21 15,0 0-15,-21 0 0,22-21 0,-1 21 16,-21 0-16,22 0 0,-22-21 16,21 21-16,-21 0 0,0-21 0</inkml:trace>
  <inkml:trace contextRef="#ctx0" brushRef="#br0" timeOffset="2526.85">3196 508 0,'0'0'0,"-21"-21"16,42 21 0,0 0-16,0 0 0,22 0 15,-22 0-15,21 0 0,1-21 16,-1 21-16,21 0 0,-20 0 0,20 0 16,1 0-16,-22 0 0,0 0 15,1 0-15,-1 0 0,0 0 0,-20 0 16,-1 0-16,0 0 15,-42 0 1</inkml:trace>
  <inkml:trace contextRef="#ctx0" brushRef="#br0" timeOffset="2838.78">3408 508 0,'0'0'0,"-43"42"32,43-20-32,0-1 15,-21 0-15,21 0 0,0 0 0,0 22 16,0-1-16,0 0 0,-21 22 16,21-22-16,0 22 0,0-22 0,0 21 15,-21-20-15,21-1 0,-21 0 16,0 1-16,21-1 0,-22 0 15,22-20-15,0 20 0,-21-21 0,21 0 16,-21 0-16,21 1 0,0-1 16,0 0-16,21-21 31,0-21-31,1 0 16,-1-1-16</inkml:trace>
  <inkml:trace contextRef="#ctx0" brushRef="#br0" timeOffset="3304.25">3810 1143 0,'21'0'47,"0"0"-31,0-21-16,1 21 0,-1-21 0,21 21 15,-21-21-15,0 21 0,1-22 16,-22 1-16,21 0 0,0 0 0,0 0 16,-21 0-16,0-22 15,-21 22-15,-21 21 16,20 0-16,1 0 15,0 0-15,-21 0 0,21 0 0,-1 0 16,-20 21-16,21 0 16,-43 22-16,43-1 0,0-21 15,0 22-15,-21 20 16,42 22-16,0-64 16,0 21-16,0-21 0,0 1 15,0 20 1,0-21-16,21-21 0,21 21 15,-21-21-15,85 0 16,-85 0-16,22 0 0,20-21 16,-21 0-16,22 0 15</inkml:trace>
  <inkml:trace contextRef="#ctx0" brushRef="#br0" timeOffset="3590.24">4254 868 0,'-21'0'0,"21"21"15,0 0 1,0 22-16,0-22 0,0 0 0,0 21 16,21 1-16,-21-22 0,22 21 15,-1-21-15,-21 0 0,21 22 16,0-22-16,-21 0 0,0 0 0,21 0 15,0 1-15,-21-1 0,22-21 16,-22 21-16,21 0 16,0-21-1,0 0-15,-21-21 16,0 0 0,21 0-16,0 21 0</inkml:trace>
  <inkml:trace contextRef="#ctx0" brushRef="#br0" timeOffset="3822.34">4657 847 0,'0'0'0,"-149"148"32,128-106-32,-21-21 15,21 22-15,-22-1 16,22-21-16,-21 22 0,21-22 0,0 21 15,-1-21-15,-41 43 16,42-43-16,21 0 0,0 0 16,0 0-16,21-21 31,0 0-31,0-21 0</inkml:trace>
  <inkml:trace contextRef="#ctx0" brushRef="#br0" timeOffset="4162.71">5080 550 0,'0'22'0,"-21"-1"16,21 0-1,-21 21-15,21 1 0,-22-1 0,22 0 16,-21 1-16,0 20 0,21-21 16,-21 1-16,21 20 0,-21 22 15,0-43-15,21 1 0,0-1 0,0-21 16,0 21-16,0 22 16,0-43-16,0 0 15,21-21 1,0 0-1,0 0-15,0 0 0,0-21 16,1 21-16,-1-21 0,0 0 16,0 0-16</inkml:trace>
  <inkml:trace contextRef="#ctx0" brushRef="#br0" timeOffset="4387.72">4911 953 0,'0'0'0,"-22"0"0,1 21 16,-21-21-1,63 0 17,21 0-32,-20 0 0,20 0 15,-21 0-15,21 0 0,-20 0 0,20 0 16,0 0-16,-21-21 0,22 21 15,20-22-15</inkml:trace>
  <inkml:trace contextRef="#ctx0" brushRef="#br0" timeOffset="4710.68">5821 699 0,'0'0'0,"-21"0"0,-1 0 0,1 0 16,0 21-16,0-21 16,0 21-16,0 21 0,-1-21 0,1 22 15,0-1-15,21 0 0,-21 1 16,0-1-16,21 0 0,0 1 0,-21 20 15,21-20-15,0-1 16,0-21-16,0 0 0,0 22 16,0-22-16,0 0 0,21 0 15,0-21-15,0 0 0,0 0 16,0 0-16,22 0 0,-1 0 16,-21 0-16</inkml:trace>
  <inkml:trace contextRef="#ctx0" brushRef="#br0" timeOffset="5022.5">6202 699 0,'21'0'0,"-42"0"0,63 0 15,-21 0 1,0 0-16,1 0 0,-1 0 0,0 21 15,0 0-15,0 0 0,22 21 16,-1 22-16,-21-22 0,0 1 16,22 41-16,-43-41 0,0-1 15,0 0-15,0 1 16,-43 41-16,22-41 0,0-22 16,-21 0-16,20 0 0,-20 0 15,21-21-15,-21 21 0,20 1 0,1-22 16,0 0-16,0 0 0</inkml:trace>
  <inkml:trace contextRef="#ctx0" brushRef="#br0" timeOffset="5552.22">7705 1228 0,'-22'0'0,"44"0"0,-65 0 16,64 0 31,22 0-47,-22 0 0,21 0 0,22 0 15,-22 0-15,22 0 0,-1 0 16,1 0-16,20 0 0,-20 0 0,20 0 16,-20 0-16,21 0 0,-1 0 15,-20 0-15,20 0 0,-20 0 16,21 0-16,-43 0 0,64 0 15,-64-21-15,0 21 16,-20 0-16,-22-22 0,0 1 0,0 0 16,-22 21-16,1-21 15</inkml:trace>
  <inkml:trace contextRef="#ctx0" brushRef="#br0" timeOffset="5830.06">8721 974 0,'0'0'0,"21"0"32,0 0-32,0 0 0,0 0 15,0 0-15,22 21 0,-22-21 16,21 21-16,-21-21 0,22 0 0,-1 21 16,-21-21-16,22 21 0,-22 1 15,0-22-15,0 21 0,-21 0 16,0 0-16,0 0 0,0 0 0,-63 43 15,20-43-15,-63 21 16,43-20-16,-1 20 0,-63 0 16,64-21-16,21 1 0,-1-22 15,1 21-15,21 0 0,0-21 16,-1 0-16,22 21 0</inkml:trace>
  <inkml:trace contextRef="#ctx0" brushRef="#br0" timeOffset="6536.66">10541 847 0,'0'-43'31,"0"22"-16,0 0 1,21 21-16,0-21 0,0 0 16,22 21-16,-22-21 0,0-1 15,21 1-15,1 0 0,-22 21 0,21-21 16,-21 0-16,22 0 0,-22-1 16,21 1-16,1-21 0,-43 21 15,0 0-15,21 21 16,-21-22-16,0 1 0,-21 21 15,-1 0-15,1 0 0,0 21 16,0 1-16,21-1 0,-21 21 16,0-21-16,-1 22 0,1-1 0,0 0 15,0 22-15,0 42 16,0-64-16,-1 21 0,22 1 16,0-1-16,-21-20 0,21-1 15,-21 22-15,21-22 0,0 0 0,0 1 16,0-1-16,0-21 0,0 21 0,0-20 15,0-1-15,0 21 0,0-21 16,0 0-16,0 1 0,0-1 16,-21-21-1,0 0-15,0 0 0,-1 0 0,1 0 16,0-21-16,0 21 0,-21-22 0,20 1 16,1 0-16,0 0 0,21 0 15,-21 0-15,21-1 0,-21 1 16,21 0-16,0-21 0,0 21 15,0-1-15,0 1 0,0-21 16,0 21-16,21 0 0,0-22 0</inkml:trace>
  <inkml:trace contextRef="#ctx0" brushRef="#br0" timeOffset="6830.49">11239 572 0,'0'0'15,"0"-22"1,0 44 0,0-1-1,-21 21-15,21-21 0,-21 22 16,21-1-16,0 0 0,-21 22 16,21-22-16,-21 22 0,0-1 0,-1-21 15,22 22-15,-21-22 0,0 1 16,0-1-16,21 0 0,0 1 15,-21-1-15,21-21 0,0 21 0,0 1 16,0-22-16,0 0 0,0 0 16,21-21-16,0 0 15,0 0-15,22-21 16,-43 0-16,21 0 0</inkml:trace>
  <inkml:trace contextRef="#ctx0" brushRef="#br0" timeOffset="7014.38">10858 1101 0,'0'0'0,"-21"0"0,42 0 32,1 0-32,20 0 15,0 0-15,1 0 0,-1 0 16,0 0-16,22 0 0,-22 0 15,22 0-15,-1 0 0</inkml:trace>
  <inkml:trace contextRef="#ctx0" brushRef="#br0" timeOffset="7274.23">12234 995 0,'0'21'15,"-21"0"1,21 0-16,-21 1 0,21-1 16,-21 0-16,21 42 0,0-20 15,-21-22-15,21 21 0,-22-21 16,22 1-16,0 41 0,-21-42 16,21 0-16,0 1 0,-21-22 15,21 21-15,0 0 0,21-21 31,0 0-31,1 0 16,20-21-16</inkml:trace>
  <inkml:trace contextRef="#ctx0" brushRef="#br0" timeOffset="7675">12785 995 0,'0'0'15,"0"-21"-15,-22 21 16,1 0-16,0 0 16,0 0-16,0 21 0,0 0 0,-1-21 15,1 21-15,0 0 16,21 1-16,0-1 0,-21 0 0,21 0 16,0 0-1,0 0-15,0 1 0,21-1 16,0 0-16,0-21 0,22 21 15,-22-21-15,21 21 16,1-21-16,-22 21 0,0-21 0,21 22 16,-21-22-16,1 21 0,-1 0 15,-21 0-15,0 0 16,-21 0 0,-1-21-16,1 0 0,-21 22 15,21-22-15,-22 0 0,22 0 0,-42 0 16,42 0-16,-1 21 15,1-21-15,0 0 0,0 0 16,0 0-16,0 0 0,21-21 16,0-1-16,0 1 15</inkml:trace>
  <inkml:trace contextRef="#ctx0" brushRef="#br0" timeOffset="7870.89">12446 699 0,'0'-22'0,"-21"22"15,42 0 32,0 0-31,0 0-16,0 0 0</inkml:trace>
  <inkml:trace contextRef="#ctx0" brushRef="#br0" timeOffset="8571.48">14541 826 0,'0'0'0,"22"-22"0,-22 1 0,21 0 16,-21 0-16,0 0 15,0 0-15,21-22 0,-21 22 16,0 0-16,0 0 16,0 42-1,0 0 1,-21 0-16,21 22 0,-21-1 15,-1 21-15,22-20 0,-21 20 16,0 1-16,21-1 0,-21-20 0,0 20 16,21 1-16,0-22 0,-21 43 15,21-43-15,0 0 0,0-21 16,0 22-16,0-22 0,21 0 0,0 0 16,0 0-16,0 1 0,43-22 15,-43 0-15,0 0 16,64 0-16,-43-22 0,0 1 15,1 0-15,-1 0 0,0-21 0,22 20 16,-22-20-16,22 0 0,-22-1 16,64-62-16,-64 62 0,43-84 15,-64 64-15,0-1 16,22-42-16,-43 43 0,21 42 16,-21-22-16,0 22 15,0-21-15,0 21 0,0 0 0,-21 21 16,-1 0-1,22 21-15,0 0 16,-21 0-16,21 0 0,0 0 0,0 1 16,0-1-16,0 0 0,0 21 15,0-21-15,0 22 0,0 20 16,0-42-16</inkml:trace>
  <inkml:trace contextRef="#ctx0" brushRef="#br0" timeOffset="9026.21">15494 1291 0,'0'0'0,"21"0"0,0 0 16,0 0-16,1 0 15,-1-21-15,0 21 0,0-21 16,0 21-16,0-21 0,1 0 16,-1 21-16,-21-22 0,21 1 0,0 0 15,-21 0-15,0 0 16,0 0-16,0-1 0,0 1 15,-21 21 1,0 0-16,0 0 0,-1 0 0,-20 0 16,21 21-16,0-21 0,0 22 0,-1-1 15,1 0-15,0-21 0,0 42 16,21-21-16,0 1 0,0-1 0,0 0 16,0 0-16,21-21 15,0 21-15,0 0 0,1 1 0,-1-1 16,0 0-16,0-21 0,0 21 0,0 0 15,1 0-15,-1 1 16,-21-1 0,-21-21-1,-1 21-15,-20-21 0,21 0 0,0 0 16,-22 0-16,22 0 0,-21 0 0,21 0 16,0 0-16,-1 0 0,1 0 15,0 0-15,0 0 0,21-21 31,21 0-15,0 21-16,22 0 0</inkml:trace>
  <inkml:trace contextRef="#ctx0" brushRef="#br0" timeOffset="9372.02">16002 1312 0,'0'0'15,"21"0"-15,0 0 0,-21-21 0,21 21 16,1-21-16,-1 21 16,0-21-16,0 21 0,0-21 15,0 0-15,1-1 16,-1 1-16,-21 0 16,0 0-16,-21 21 15,-1 0-15,1 0 16,0 0-16,0 0 0,-21 21 15,-1 0-15,22 0 0,0 1 16,0-1-16,-22 42 16,43-42-16,-21 1 0,21-1 15,0 0-15,0 21 16,0-21-16,21 1 16,1-22-1,20 0-15,-21 0 0,0 0 0,22 0 16,-22 0-16,21 0 0</inkml:trace>
  <inkml:trace contextRef="#ctx0" brushRef="#br0" timeOffset="9954.69">16933 1164 0,'0'0'15,"0"-21"-15,0 0 0,-21 0 16,0 21-16,0 0 0,21-21 15,-21 21-15,-1 0 0,-20 0 16,21 0-16,0 0 0,0 21 16,-1 0-16,-20 0 0,21 0 0,0 0 15,0 1-15,-1-1 0,1 21 0,0-21 16,0 0-16,21 1 0,0-1 16,0 0-16,0 0 0,0 0 0,0 0 15,0 1-15,21-1 16,0-21-16,0 0 15,1 0-15,-1 0 0,0 0 16,0 0-16,21 0 16,-20-21-16,41-22 0,-42 22 15,0 0-15,1 0 0,20-22 16,-21 22-16,0-21 0,0 0 0,22-1 16,-22-20-16,0 20 0,0-20 15,-21 21-15,21-107 16,-21 107-16,22 0 0,-22 21 15,0-22-15,0 22 0,0 0 16,0 0-16,-22 21 16,1 21-1,21 0-15,0 0 0,-21 0 16,21 22-16,-21-1 0,21 0 16,0 1-16,0-1 0,0 22 0,0-22 15,0 21-15,0-20 0,0 41 16,0-41-16,0-1 0,0-21 15,0 22-15,0-22 0,21 0 16,21 21-16,-20-21 0,-1 1 16,0-22-16,0 0 0,0 0 15,22 0-15,-22 0 16,106 0-16,-85-22 0</inkml:trace>
  <inkml:trace contextRef="#ctx0" brushRef="#br0" timeOffset="10258.51">18415 614 0,'0'0'0,"0"-21"0,0 0 0,0 42 31,-21 0-15,0 21-16,21-21 0,-22 22 15,1-1-15,0 0 0,0 1 0,21 20 16,-21-20-16,21 20 0,-21-21 16,21 43-16,0-43 15,0 1-15,0-22 0,-22 21 0,22-21 16,0 22-16,0-22 16,0 0-16,0 0 0,0 0 15,22-21-15,-1 0 16,0 0-16,0 0 15,-21-21-15</inkml:trace>
  <inkml:trace contextRef="#ctx0" brushRef="#br0" timeOffset="10801.71">18119 1058 0,'21'0'31,"0"0"-31,21 0 16,1-21-16,-1 21 0,0 0 0,22 0 16,-1 0-16,-20-21 0,20 0 15,1 21-15,-1 0 0,-21-21 16,1 21-16,20-21 0,-42 21 16,22-22-16,-22 22 0,0 0 0,0-21 15,0 21-15,-21 21 16,-21 1-1,0-1 1,0 0-16,0 21 0,0-21 0,-1 1 16,1 20-16,0-21 0,21 21 15,0-20-15,-21-1 0,21 42 16,0-42-16,0 1 0,0-1 0,0 0 16,21-21-16,0 21 0,22-21 15,-22 21-15,0-21 0,42 0 16,-20 0-16,-22 0 15,21 0-15,-21-21 0,22 21 0,20-42 16,-42 21-16,1-1 16,20-20-16,-21 21 0,0-21 15,0-1-15,1 1 0,-1 0 0,0-22 16,-21-21-16,0 43 16,0 21-16,-21-21 0,0 20 0,-1 1 15,1 0-15,0 21 0,0 0 16,-21 0-16,-22 0 15,43 0-15,-21 0 0,-1 21 0,22 0 16,-21 1-16,-1-1 0,1 0 16,21 0-16,-21 0 0,-1 0 0</inkml:trace>
  <inkml:trace contextRef="#ctx0" brushRef="#br0" timeOffset="12010.72">6138 2117 0,'0'0'0,"0"21"0,0 0 16,21-21 15,1 0-31,-1 0 0,0 0 0,0-21 16,0 21-16,22-21 15,-22 0-15,0-1 0,-21 1 16,0 0-16,0 0 0,0 0 15,0 0-15,-21-1 16,-22 1-16,22 21 0,-42-21 16,42 21-1,-22 0-15,-20 21 0,20 0 0,22 1 16,-21-1-16,21 0 0,-22 0 16,-20 21-16,42 1 0,21-22 15,-43 42 1,43-41-16,0-1 0,0 0 15,22 0-15,20-21 16,-21 0-16,0 0 0,22 0 16,-1 0-16,-21 0 0,64-21 15,-43 0-15,0 21 0,22-43 16,-22 43-16,-21-21 0,1 0 16,-1 21-16,0-21 0,-21 0 15,0 42 32,0 0-47,-21 0 16,0 64-16,21-64 15,-22 21-15,22 22 0,0-22 16,0 22-16,-21-1 0,21 1 0,-21-1 16,0 128-16,21-107 15,0-20-15,-21-1 0,21 22 16,-21-21-16,21 20 0,0-20 15,0-1-15,-22 191 16,1-190-16,21-1 16,-21-20-16,0 20 0,-21 64 15,20-85-15,1 1 0,-42-1 16,42-21-16,-22 0 16,1-21-16,0 0 0,-1 0 0,-41-21 15,41 21-15,1-42 0,0 21 16,-1-22-16,1 1 0,0 0 15,-1-1-15,1 1 0,21-21 0,-22-1 16,1-42-16,42 43 0,0-1 16,0-20-16,0 20 0,0 1 15,0-1-15,0 1 0,21-1 0,0 1 16,43-43-16,-22 63 16,22 1-16,-22-21 0,22 20 0,-1 1 15,22-22-15,63-20 0,-63 41 16,-22 1-16,1 21 15,20-21-15,-20 20 0</inkml:trace>
  <inkml:trace contextRef="#ctx0" brushRef="#br0" timeOffset="12419.21">6689 2455 0,'0'0'0,"0"22"0,0-1 15,21-21 16,0-21-31,-21-1 16,21 22-16,0-21 0,22 0 16,-22 0-16,0 0 0,0 0 0,0-1 15,-21 1-15,21 21 0,-21-21 16,22-21-16,-22 21 0,0-1 16,-22 22-1,1 0-15,-21 0 0,21 0 16,-22 22-16,22-22 0,-21 21 15,21 0-15,-43 42 16,43-20-16,0-22 0,0 21 0,21 1 16,0-1-16,-21-21 0,21 64 15,0-64-15,0 0 0,0 21 16,0-20-16,21-22 0,0 21 0,0 0 16,0-21-16,0 0 0,22 0 0,-22 0 15,21 0-15,1 0 0,41-21 16,-41 0-16,-1-1 15,0 1-15,1 0 0,-1 0 0,64-85 16,-64 64 0,22-43-16</inkml:trace>
  <inkml:trace contextRef="#ctx0" brushRef="#br0" timeOffset="12654.12">7429 1990 0,'0'0'0,"0"-21"31,0 42-31,0 21 15,0-21-15,-21 22 16,21-22-16,0 21 0,-21 0 0,21 22 16,-21-22-16,0 1 0,0 62 15,21-62-15,-22 20 0,1-20 16,21-22-16,0 21 0,0 22 16,0-43-16,0 0 0,0 0 15,0 0-15,21-21 16,1 0-16,-1 0 15,0-21-15,0 0 16,-21 0-16,0 0 0</inkml:trace>
  <inkml:trace contextRef="#ctx0" brushRef="#br0" timeOffset="12853">7218 2350 0,'0'0'0,"21"0"32,0 0-32,0 0 15,0 0-15,22-22 0,-1 22 0,0 0 16,1 0-16,20-21 0,-20 21 16,20 0-16,22-21 0,42 0 15</inkml:trace>
  <inkml:trace contextRef="#ctx0" brushRef="#br0" timeOffset="13139.11">9102 2053 0,'-22'0'15,"1"21"1,21 1-16,-21-1 15,0 0-15,21 0 0,-21 0 0,0 22 16,21-1-16,0 0 0,-22 1 16,1-1-16,21 0 0,-21 22 0,0-22 15,21 0-15,0 1 0,-42 41 16,42-62-16,0-1 0,0 21 16,-22-21-16,22 0 0,0 1 0,0-1 15</inkml:trace>
  <inkml:trace contextRef="#ctx0" brushRef="#br0" timeOffset="13802.64">8488 2625 0,'0'0'15,"0"-21"16,21 21-31,21 0 0,-21 0 16,22 0-16,-1-22 0,0 1 16,22 21-16,-1-21 0,1 21 0,-1-21 15,1 0-15,-1 0 0,43-22 16,-42 22-16,-22 0 0,43-21 16,-64-1-16,0 22 15,0 0-15,0-21 0,-21 20 0,0-41 16,0 42-16,0 0 0,0-1 15,0 1-15,0 42 32,-21 1-17,21 20-15,-21-21 0,21 21 0,-21 1 16,0 41-16,21-41 16,0 20-16,-21-20 0,-1-1 15,22 0-15,-21 85 16,0-84-16,0-22 0,21 0 15,-21 0-15,21 0 0,0 22 16,-21-43-16,21 21 16,0-42-1,0-1 1,0 1-16,21 0 0,-21 0 0,21 0 16,0 0-16,0-22 0,0 22 15,1-21-15,-1-1 0,21 1 0,-21 0 16,22-1-16,-1 1 0,21 0 15,-20 21-15,-1-1 0,-21 22 16,22 0-16,-22 0 0,42 22 16,-42-1-16,1 0 15,-22 21-15,0-21 0,0 22 0,0-22 16,0 64-16,-22-64 0,1 21 16,0-21-16,0 0 0,0 1 15,0-1-15,-22 21 16,22-21-16,0 0 0,42-21 31,0-21-15,0 0-16,22 21 15</inkml:trace>
  <inkml:trace contextRef="#ctx0" brushRef="#br0" timeOffset="14191.48">10075 2625 0,'21'0'47,"1"0"-47,-1 0 0,0 0 0,0 0 16,0 0-16,22-21 0,-22 21 0,0-22 15,21 1 1,-21 0-16,22-42 0,-43 41 15,0-41 1,0 42-16,0 0 16,-21 21-16,-1 0 0,-20 0 15,21 0-15,0 21 0,-22 0 16,22 0-16,0 21 0,-64 64 16,64-85-16,0 22 0,0-1 15,0-21-15,0 22 0,-1-1 16,1-21-16,21 0 0,0 22 15,21-43-15,1 21 16,-1-21-16,0 0 0,0 0 16,21 0-16,-20 0 0,20-21 15,0 21-15,-21-22 0,22 1 0,-1 0 16</inkml:trace>
  <inkml:trace contextRef="#ctx0" brushRef="#br0" timeOffset="14654.89">11493 2117 0,'127'0'32,"-84"0"-32,-1 0 15,0 0-15,22 0 0,-22 0 0,22 0 16,-1 0-16,1 0 0,-1 0 0,1 0 16,-1 0-16,85 0 15,-126 0-15,-1 0 0,0 0 16,-21 21-1,-21-21-15,0 0 0,-22 0 16,1 0-16,0 0 0</inkml:trace>
  <inkml:trace contextRef="#ctx0" brushRef="#br0" timeOffset="14920.17">11790 2159 0,'0'0'0,"0"21"15,0 0-15,-21 1 16,21-1-16,0 21 0,0-21 16,-22 22-16,22-1 0,0 43 15,-21-43-15,0 21 0,21-20 16,-21-1-16,0 0 0,21 1 0,-21-1 16,21-21-16,-22 64 15,1-43-15,21-21 16,0 1-16,0-1 0,21-21 31,1 0-31,-1 0 16,0-21-16,0-1 0</inkml:trace>
  <inkml:trace contextRef="#ctx0" brushRef="#br0" timeOffset="15307.69">12128 2731 0,'0'0'0,"22"0"32,-1-22-32,0 22 0,0-21 15,0 21-15,0 0 0,1-21 16,-22 0-16,21 21 0,0-21 16,0 21-16,0-21 0,0-22 15,1 22-15,-22 0 16,-22 21-1,1 0-15,0 0 16,0 0-16,0 0 0,0 21 0,-1 0 16,-20-21-16,21 21 0,0 22 15,0-22-15,-22 0 0,22 0 16,0 22-16,0-1 0,21 0 16,-21-21-16,21 22 0,0-22 15,0 0-15,0 0 16,21 0-16,0-21 0,0 0 15,0 22-15,0-22 0,1 0 0,20 0 16,-21 0-16,85 0 16,-85-22-16,21 1 0,-20 21 15,-1-21-15,21 0 0</inkml:trace>
  <inkml:trace contextRef="#ctx0" brushRef="#br0" timeOffset="16120.03">12636 2519 0,'0'-21'15,"0"42"-15,22-63 0,-1 42 0,0-22 16,0 22-16,0 0 0,0 0 16,1 0-16,-1 22 15,0-1-15,-21 0 0,0 0 16,0 0-16,21 0 0,-21 22 0,0-22 16,0 42-16,0-20 15,0-22-15,-21 0 0,21 0 0,-21 22 16,0-22-16,-43 0 15,43 0-15,0 0 0,0-21 0,21 21 16,-22-21-16,1 0 16,42 0 15,1-21-31,-1 0 0,0 21 16,0-21-16,0 0 0,0 0 0,1-1 15,20-20-15,-21 21 0,0 0 16,22-22-16,-22 22 0,0-21 0,42 0 15,-41 20-15,-1 1 16,-21 0-16,0 0 0,-21 21 31,-1 21-31,1 0 16,0 22-16,0-22 16,0 0-16,21 21 0,-21-21 0,-1 1 15,22 20-15,-21-21 16,21 0-16,0 22 0,0-1 0,0-21 15,0 0-15,0 0 16,0 1-16,21-22 0,1 0 16,-22 21-16,21-21 0,21 0 0,0 0 15,1 0-15,-22 0 0,42-21 16,-20-1-16,-1 22 0,0-21 16,-20 0-16,20 0 0,21-43 15,-20 43-15,-22-21 0,21-22 16,-21 1-16,1 21 15,-1-1-15,0 1 0,0-22 0,-21 22 16,42-43-16,-20 43 0,-22 0 16,21 21-16,0-1 0,-21 1 15,0-21-15,0 63 32,0 0-32,0 0 0,-21 22 0,21-22 15,-21 21-15,-1 1 0,1 20 16,0-21-16,0 1 0,21 20 15,-21-20-15,0-1 0,-22 43 16,43-43-16,-21 21 16,21-41-16,0-1 0,-21 21 15,21-21-15,0 0 0,21-21 16,0 0-16,0 0 16,1 0-16,-1 0 0,0-21 15,0 0-15,0 21 0,43-63 16</inkml:trace>
  <inkml:trace contextRef="#ctx0" brushRef="#br0" timeOffset="16317.31">13504 2434 0,'0'0'0,"-21"0"0,0 0 15,42 21 1,0-21-1,0 0-15,22 0 0,-22 0 16,21 0-16,-21 0 0,22 0 0,-1 0 16,-21 0-16,85 0 15,-64-21-15,-20 21 0,20-21 16</inkml:trace>
  <inkml:trace contextRef="#ctx0" brushRef="#br0" timeOffset="17135.79">15219 2625 0,'0'0'0,"-21"0"0,21-21 0,0-1 15,0 1-15,0 0 0,21 0 16,0 0-16,0 0 0,21-1 16,-20 1-16,20 0 0,0 0 0,22-21 15,-1-22 1,-42 43-16,-21 0 0,0-22 15,0 22-15,0 0 16,0 0-16,-21 21 16,0 0-16,0 0 15,0 0-15,0 0 0,-1 0 16,1 21-16,0 0 0,0 0 0,0 22 16,-43 84-16,22-64 15,21 1-15,0-1 0,-22 1 16,22 20-16,-42 43 0,41-63 15,-20 21-15,21-1 0,-21-20 0,20 20 16,-20 1-16,0 84 16,-1-105-16,22 21 0,-21 63 15,21-64-15,0-20 0,-22 63 16,43-64-16,-21 1 16,21-22-16,0 1 0,0-1 0,0 43 15,0-64-15,0 0 0,0 0 16,21 0-16,0-21 0,1 0 15,-1 0-15,21 0 0,0-21 16,22-21-16,-1 21 0,-20-1 16,-1-20-16,22 21 0,-22-21 0,0-1 15,1 1-15,-1 0 0,0-1 16,1-20-16,-22 20 0,0 1 0,0-21 16,-21-43-16,0 63 0,-21-20 15,-21-1-15,-1 22 16,1-21-16,-106-107 15,105 128-15,1-22 0,0 43 0,-1-21 16,-41-43 0,63 85-16,-1-21 0,1 21 15,21-21-15,21 21 32,-21-21-32,43 21 0,-22-21 0,21 21 15,1 0-15,-1-22 0,0 22 16,1-21-16,20 21 0,-21-21 0,64 0 15</inkml:trace>
  <inkml:trace contextRef="#ctx0" brushRef="#br0" timeOffset="17540.54">15536 2773 0,'0'0'0,"0"-21"0,-21-22 16,21 22-16,0 0 15,0 0-15,0 0 0,0 0 16,0-1-16,21 22 15,0-21-15,1 0 0,-1 21 16,0 0-16,0-21 0,43 21 16,-43 0-16,0 0 0,0 0 15,0 21-15,0 0 0,22 22 16,-43-22-16,0 63 16,0-62-16,0 20 15,0-21-15,0 0 0,0 0 0,-43 43 16,22-64-16,0 21 15,0-21-15,0 0 16,21-21 15,0 0-31,0 0 16,21-1-16,-21 1 0,0 0 16,0 0-16,21 0 0,0 0 15,-21-1-15,21 1 0,-21 0 0,22 0 16,-1 0-16,0 0 15,0-1-15,0 1 0,43 0 16,-22 0-16,-21 21 0,22 0 16,-1 0-16</inkml:trace>
  <inkml:trace contextRef="#ctx0" brushRef="#br0" timeOffset="18434.53">16425 2582 0,'0'0'0,"-21"22"0,0-22 15,0 21-15,0 0 0,-1 0 0,1 0 16,0 0-16,0 1 16,21-1-16,-21 0 0,21 0 0,0 0 15,0 0-15,0 1 16,21-22-16,0 0 16,0 0-16,0 0 0,1 0 0,-1 0 15,0 0-15,0 0 16,-21-22-16,0 1 0,0 0 15,0 0-15,0 0 0,0 0 16,0-1-16,0 1 0,0 0 16,21 0-16,-21-21 0,21-1 15,1 22-15,-1-21 16,21 21-16,-21 21 0,22 0 16,-22 0-16,0 0 15,0 0-15,0 0 0,0 21 0,1 21 16,-22 0-16,0-20 0,0-1 15,0 21-15,0-21 0,0 43 16,0-43-16,0 21 0,0-21 16,0 22-16,0-22 15,-22 0-15,22 0 16,-21-21-16,21-21 31,0 0-15,0 0-16,0 0 0,0-1 0,0 1 15,0 0-15,0 0 16,21-21-16,-21 20 0,43-41 16,-22 21-16,0 20 0,0-20 15,0 21-15,1 0 0,20 21 0,-21-21 16,0 21-16,22 0 16,-1 0-16,-21 21 0,0 0 0,0 0 15,1 0-15,-1 0 0,0 43 16,-21-22-16,0-21 0,0 43 15,0-43-15,0 0 0,-64 43 16,64-43-16,-21-21 16,0 21-16,0-21 15,0 0 1,21-21 0,0 0-16,0 0 15,42-22-15,-21 1 16,0 21-16,1-22 15,20 22-15,-21-21 0,64-43 16,-43 64-16,0-21 0,1 21 0,20-1 16,-20 1-16,84 0 15,-85 42-15,0 0 0,-21 1 16,1-1-16,-1 21 0,0 22 16,-21-22-16,0 64 15,0-85-15,-21 42 16,0-41-16,-1-1 0,22 0 15,-21-21-15,0 21 0,0-21 0,21 21 16,-21-21 0,21-21-1,21 21-15</inkml:trace>
  <inkml:trace contextRef="#ctx0" brushRef="#br0" timeOffset="18758.66">19156 2032 0,'0'0'0,"-21"21"31,21 22-16,-22-22-15,22 21 0,-21-21 0,21 22 16,-21 20-16,0-21 16,21 22-16,-21-22 0,21 22 0,-21-22 15,-1 22-15,22-22 0,-21 0 16,21 1-16,0-1 0,-21-21 0,21 0 16,-21 0-16,21 22 0,0-22 15,21-21 1,0-21-1,0 21-15</inkml:trace>
  <inkml:trace contextRef="#ctx0" brushRef="#br0" timeOffset="19451.18">18754 2392 0,'0'0'0,"-22"0"0,65 0 31,-22 0-31,0 0 0,21 0 16,1 0-16,-1 0 0,0 0 15,1 0-15,20 0 0,-20 0 0,20 0 16,1 0-16,-1-21 0,1 0 16,-22 21-16,21-22 0,-20 1 15,-1 21-15,22-42 16,-22 0-16,-21 20 0,0 1 0,0-21 0,-21 21 15,0-22-15,0-20 16,0 42-16,0-43 16,0 43-16,-21 21 15,0 0-15,0 21 16,0 0-16,0 1 0,-1 20 0,1 43 16,0-43-16,21 0 15,0 1-15,-21-1 0,0 0 0,21 22 16,-21-22-16,21 22 0,-22-22 15,22 0-15,0 1 0,0-1 16,-21 21-16,0-41 0,21 20 0,-21-21 16,21 0-1,0 0-15,0-42 32,0 0-32,0 0 15,0 0-15,0 0 0,21-1 0,0-20 16,0 0-16,1 21 0,-1-22 15,0 1-15,21 0 0,-21-1 0,22 22 16,-1 0-16,64-21 16,-64 20-16,-21 22 0,22 0 15,-22 0-15,21 0 0,-21 0 0,1 22 16,-22-1-16,21 63 16,-21-41-16,0-22 0,0 21 15,0-21-15,0 64 16,-21-64-16,21 0 0,-22 1 15,22-1-15,0 0 16,22-21 15,-1 0-31,0 0 0,0-21 16,0 0-16,0-1 0</inkml:trace>
  <inkml:trace contextRef="#ctx0" brushRef="#br0" timeOffset="19790.21">20426 2519 0,'0'0'0,"0"-21"0,0 0 16,21-1-1,0 22 1,-21-21-16,21 21 0,0-21 16,1 0-16,-1 21 0,0-21 15,0 0-15,0-1 16,-42 22 15,0 0-31,0 0 0,-22 22 16,22-1-16,0 0 0,0 0 15,-21 21-15,42-20 0,-22-1 16,1 42-16,0-42 0,21 1 16,0 20-16,0-21 15,0 0-15,42 0 0,1 1 16,-22-22-16,85 0 0,-64 0 15,22 0-15,-1 0 0,1 0 16,-22-22-16,127-41 16,-105 42-16</inkml:trace>
  <inkml:trace contextRef="#ctx0" brushRef="#br0" timeOffset="20687.43">9313 3979 0,'0'0'0,"-42"64"31,42-43-31,21-21 31,0-21-31,0 0 16,1 21-16,-1-21 0,0-1 16,0 1-16,-21 0 15,0 0-15,0 0 0,0 0 0,-42-1 16,21 1-16,-43 0 16,22 21-16,-1 0 0,-41 0 15,20 0-15,22 0 0,-43 42 16,43-20-16,-43 20 15,64 0-15,-21-21 0,21 22 16,-22 20-16,22-20 0,21-22 16,-21 0-16,21 0 0,0 0 15,21 22-15,0-43 0,0 0 16,43 0-16,-22 0 16,1 0-16,20-22 0,-21 1 0,22 0 15,-22 0-15,22-21 0,-22 20 16,0-20-16,1 21 0,-1-21 0,-21 20 15,43-62 1,-64 63-16,0-1 0,21 1 16,-42 42 15,21 1-31,-21-1 0,21 0 0,0 21 16,0-21-16,0 64 15,-22-64-15,22 22 0,0-1 0,0 21 16,0-41-16,0-1 15,0 0-15,22 0 0,-1 0 0,21-21 16,-21 0-16,106 0 16,-84 0-1,-1 0-15,21-21 0,-20 0 0</inkml:trace>
  <inkml:trace contextRef="#ctx0" brushRef="#br0" timeOffset="21000.67">10160 3831 0,'0'0'0,"0"-21"0,0 0 15,-21 0 1,0 21-16,-1 0 16,1 21-16,0 0 0,0 21 15,0 1-15,0-1 0,-1 64 16,22-64-16,-21 22 0,-42 126 16,63-147-16,-21 20 15,-1 1-15,1-1 0,21 1 16,-21-1-16,21 1 0,-21-1 0,0 128 15,0-149-15,21 21 16,-22-20-16,22-1 0,0-21 16,-21 43-16,21-43 0,0 0 15,0-42 1,21 21 0,-21-42-16,22 20 0,-1 1 0,0-21 15,0 0-15,21-64 16,-20 42-16,-1 1 0,0-1 0</inkml:trace>
  <inkml:trace contextRef="#ctx0" brushRef="#br0" timeOffset="21294.27">10054 4106 0,'0'0'0,"0"-169"32,0 148-32,0 0 0,0 0 0,0-1 15,21 22-15,0 0 0,1-21 16,20 21-16,-21 0 0,0 0 15,22 0-15,-22 0 0,21 0 0,-21 21 16,0-21-16,1 22 0,20 20 16,-42 0-16,0-21 15,0 43-15,0-43 0,-21 21 16,0-20-16,-22-1 0,22 21 16,-21-21-16,-43 22 0,64-43 15,-21 21-15,20 0 0,-20-21 16,21 0-16,21 21 0,21-42 31,0 0-31,0 0 16,22-1-16,-1 1 0</inkml:trace>
  <inkml:trace contextRef="#ctx0" brushRef="#br0" timeOffset="21578.08">10774 3768 0,'-21'106'32,"-1"-64"-32,22 0 0,-21 1 15,0 20-15,21 1 0,-21-1 0,0 1 16,0 63-16,-1-64 0,1 1 16,0 20-16,0-20 15,0-1-15,-22 64 0,22-63 16,0-1-16,21-20 0,-21 20 0,0-21 15,21 1-15,-21 20 16,-1-42-16,22 1 0,0-1 16,22-21-1,-1-21-15,0-1 0,0 1 16,0-21-16,0 0 0</inkml:trace>
  <inkml:trace contextRef="#ctx0" brushRef="#br0" timeOffset="21906.68">10753 4064 0,'0'0'0,"0"-42"0,0-1 0,0 1 15,42-64-15,-42 85 16,21 0-16,0 0 0,0 21 16,1 0-16,20-21 0,0 21 15,64 0-15,-85 21 16,22 0-16,-22-21 0,0 21 15,21 64 1,-42-64-16,0 21 0,0-21 16,-21 1-16,0 20 0,-21-21 0,-22 43 15,22-43-15,-1 0 0,1 0 16,0 0-16,-1 0 0,1-21 0,21 22 16,0-22-16,-22 0 0,22 21 15,42-21 16,1-21-31,-1 21 16,0-22-16,21 1 0,1 21 0</inkml:trace>
  <inkml:trace contextRef="#ctx0" brushRef="#br0" timeOffset="22174.66">11642 3704 0,'-43'43'32,"22"-22"-32,-21 42 15,42-20-15,-21-22 0,-1 21 16,22 0-16,0 1 0,-21 20 16,0-20-16,21-22 0,0 21 0,0-21 15,0 22-15,0-22 0,0 0 16,0 0-16,0 0 0,21-21 15,0 0-15,1 0 0,41 0 16,-42-21-16,0 0 16,22 0-16,-22 21 0,21-43 15</inkml:trace>
  <inkml:trace contextRef="#ctx0" brushRef="#br0" timeOffset="22637.97">12340 3556 0,'-21'0'0,"-64"42"31,64-20-31,21-1 0,-21 0 0,21 0 16,0 0-16,-21 0 0,21 1 15,0-1-15,0 0 16,-21 0-16,21 0 0,0-42 62,0 0-62,0 0 16,0 0-16,0-1 0,0 1 16,21 0-16,-21-21 0,42 21 0,-21-1 15,0 1-15,1 0 16,20 0-16,21-21 0,-20 42 15,-22 0-15,21 0 0,1 0 16,-22 0-16,63 63 16,-84-21-16,22-20 0,-22 41 15,0-42-15,0 22 0,0-22 16,0 0-16,0 0 0,-22 0 0,22 0 16,-21 1-16,-21 20 15,42-21-15,-21-21 0,0 0 16</inkml:trace>
  <inkml:trace contextRef="#ctx0" brushRef="#br0" timeOffset="22814.8">12912 4149 0,'0'21'31,"-22"-21"0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5T03:34:23.8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6498 0,'0'-21'47</inkml:trace>
  <inkml:trace contextRef="#ctx0" brushRef="#br0" timeOffset="1595.66">1164 6011 0,'0'0'0,"-21"0"0,0 0 15,0 0 17,21-21 30,-22 0-46,22 0-16,0 0 15,-21 0-15,0 21 0,0-22 16,0 1-16,-22 0 0,22 21 16,0 0-16,0-21 0,-21 21 15,20 0-15,-20 0 0,0 0 16,21 21-16,-64 21 15,64-20-15,-43 20 16,22-21-16,21 21 0,-22 1 16,43-1-16,-21-21 0,21 0 15,0 1-15,0-1 0,0 0 16,21 0-16,1 0 0,20-21 16,-21 0-16,0 0 15,0 0-15,22 0 0,-22 0 0,0-21 16,21 21-16,-20-21 0,-1 0 15,42 0-15,-42-1 0,22-20 16,-43 21 0,21 0-16,0 0 0,-21-1 15,0 1-15,21 0 16,0 0-16,-21 0 0,22 42 31,-22 0-15,0 0-16,0 0 0,21 1 15,-21-1-15,0 21 0,0 0 16,0-20-16,0 20 0,0 43 16,0-22-16,0-21 0,0 22 15,0-1-15,0-20 0,0 84 16,0-64-16,0-20 0,21 62 16,-21-41-16,0-1 15,0-20-15,21 20 0,-21-20 16,0 20-16,0-21 0,0 22 0,0-22 15,0 1-15,0-1 0,0 0 16,-21-21-16,0 22 0,0-22 0,-1 0 16,1 0-16,0-21 0,-21 21 15,-22-21-15,22 0 0,0 0 16,-1 0-16,-20-21 0,20 0 16,-20 0-16,-43-64 15,64 43-15,-1 0 0,1-22 16,0 22-16,-1-22 0,1-20 15,21 41-15,21-41 16,0 62-16,0-20 0,0 21 0,21 0 16,0 0-16,64-64 15,-43 43-15,1 20 0</inkml:trace>
  <inkml:trace contextRef="#ctx0" brushRef="#br0" timeOffset="2028.71">1291 6138 0,'21'0'31,"0"-21"-16,1 0-15,-22 0 16,21 0-16,-21 0 16,0-1-16,0 1 15,0 0 1,-21 21-16,-1 0 0,1 0 16,0 0-16,0 21 15,0 0-15,-22 1 0,22-1 0,0 0 16,0 21-16,0-21 0,0 22 15,-1-1-15,1 0 0,21-20 16,0-1-16,0 21 0,0-21 16,0 0-16,0 1 15,0-1-15,21-21 0,1 0 0,-1 0 16,0 0-16,0 0 0,0 0 16,43-43-16,-43 43 0,21-42 15,-21 21-15,22 0 16,-22 0-16,21-22 0</inkml:trace>
  <inkml:trace contextRef="#ctx0" brushRef="#br0" timeOffset="2300.32">1693 5715 0,'0'0'0,"21"-21"0,-21-21 0,0 20 16,0 1-16,0 0 0,0 0 0,0 42 31,0 0-31,0 0 0,0 1 16,0 20-16,-21 0 0,21 1 15,-21-1-15,21 0 0,-21 1 16,21-1-16,-21 0 0,21 1 0,-21 41 16,21-41-16,-22-1 15,22 21-15,0-41 16,0-1-16,0 21 0,0-21 16,0 0-16,22-21 31,-1 0-31,0-21 0,-21 0 15,0 0-15,21 0 0</inkml:trace>
  <inkml:trace contextRef="#ctx0" brushRef="#br0" timeOffset="2511.46">1460 5948 0,'0'0'0,"22"0"47,-1 0-47,0 0 15,0 0-15,0 0 0,22 0 16,-22 0-16,21-21 0,-21 21 0,0-21 16,43-1-16,-22 1 15,-21 21-15</inkml:trace>
  <inkml:trace contextRef="#ctx0" brushRef="#br0" timeOffset="3523.68">2730 5609 0,'0'0'16,"-21"0"-16,0 0 0,21-21 0,-21 21 0,0-21 15,0 21-15,-1-21 16,1 21-16,0 0 16,0 0-1,0 0 1,21 21-16,-21 0 0,-1 21 16,22-20-16,-42 83 0,21-62 15,0-1-15,0 22 0,21-22 16,-22 0-16,1 22 0,0-22 15,0 0-15,-21 43 16,20-43-16,1 1 0,-42 20 16,63-20-16,-21-22 0,-22 21 15,22-42-15,21 21 16,-21-21-16,21-21 16,-21 0-16,21 0 0,-21 0 0,21-1 15,0 1-15,0 0 16,0-21-16,0 21 0,0-22 0,0 1 15,0 21-15,0-22 0,0 22 16,0-42-16,0 42 0,0-1 16,0 1-16,21 42 31,-21 22-31,0-22 16,21 0-16,-21 21 0,0-20 0,21 20 15,0-21-15,0 21 16,-21 1-16,22-22 0,-1 21 15,0-21-15,0 1 0,21 20 16,-20-21-16,-1-21 0,42 21 16,-42-21-16,1 0 0,20 0 15,-21 0-15,21-21 0,22-21 16,-43 21-16,21-1 0,22-41 16,-43 42-16,43-85 15,-43 85-15,0-43 16,-21 22-16,21 21 0,-21-22 15,0 22 1,0 42 0,-21-21-16,21 22 15,-21-1-15,0 0 0,-1 21 16,22-21-16,0 1 0,-21 20 0,21-21 16,-21 0-16,21 0 0,0 22 15,0 20 1,0-42-16,0 1 0,21-1 15,0-21-15,1 21 0,41-21 16,-42 0-16,22-21 16,-1 21-16,-21-21 0,0-1 0,0 1 15,1 0-15,-1 0 0,0 0 16,0-22-16,0 22 0,0 0 16,-21-21-16,0 21 0,0-64 15,0 64-15,0-22 0,-21-20 16,21 42-16,-21 0 15,0-1-15,0 22 0,-43 0 16,43 0-16,0 22 16,0-1-16,0 0 15,-43 42-15,64-41 16,0-1-16,0 0 0,0 0 0,0 0 16,21 22-16,0-43 15,1 0-15,-1 21 16,0-21-16</inkml:trace>
  <inkml:trace contextRef="#ctx0" brushRef="#br0" timeOffset="3839.37">3725 5948 0,'0'-21'0,"0"42"0,0-63 15,0 20-15,-21 22 16,0 0-16,0 0 15,0 0-15,-1 0 0,1 0 0,-21 0 16,21 0-16,-22 22 16,1 20-16,21-21 0,0 0 15,0 0-15,-1 22 16,1-22-16,0 42 0,21-41 16,0 62-16,0-63 15,0 1-15,21-1 0,0 0 16,64 21-1,-64-42-15,22 0 0,-1 0 16,0 0-16,1 0 0,84-21 16,-85 21-16,0-21 0,1 0 15,-1 21-15</inkml:trace>
  <inkml:trace contextRef="#ctx0" brushRef="#br0" timeOffset="5643.02">4297 5990 0,'0'0'0,"0"-21"0,-43-85 31,22 85-31,0 21 16,-21 0-16,-1 0 15,22 0-15,0 0 0,0 21 0,0 0 16,21 1-16,-21-1 0,-1 0 16,-20 42-16,42-20 0,0-22 15,-21 42-15,21-41 16,0 62-1,0-63-15,0 1 0,21-1 16,-21 0-16,42-21 16,-20 0-16,-1 0 0,21 0 15,-21-21-15,0 21 0,1-21 0,-1-1 16,0 22-16,0-21 0,21-21 16,-20 21-16,-1-64 15,-21 64-15,0-43 16,0 43-16,0 0 0,0 0 15,0 0-15,0 42 32,0 0-32,-21 0 0,21 0 15,0 22-15,0-22 16,0 21-16,0-21 0,0 1 0,0 20 16,0-21-16,0 0 0,0 0 15,0 1-15,0 20 16,21-21-16,0 0 0,0-21 0,0 0 15,0 0-15,22 0 16,-22 0-16,21 0 0,1-42 16,-1 21-16,-21 0 0,21-1 15,-20 1-15,-1 0 0,42-42 16,-42 20-16,1 1 0,-1 0 16,-21-1-16,42-105 15,-42 106-15,21-1 0,-21-41 16,0 41-16,0 22 15,0-21-15,-21 42 16,0 21-16,21 0 16,0 0-16,-21 22 0,0-1 15,21-21-15,-22 22 0,22-1 16,0 0-16,0 1 0,-21-1 16,21 0-16,0 1 0,-21 41 0,21-63 15,0 85-15,0-85 16,0 1-16,0-1 15,21 0-15,0 0 0,43 21 16,-1-42 0,-41 0-16,-1 0 0,21 0 0,-21 0 15,22-21-15,-22 0 0,42 0 16,-20 0-16,-22 0 0,21-43 16,-21 43-16,0 0 0,1-43 15,-22 43-15,21-21 16,-21 21-16,21-1 0,-21 1 15,0 42 17,0 1-32,-21-1 0,21 0 15,-21 0-15,21 0 0,0 22 0,0-22 16,-22 21-16,22-21 16,-21 43-16,21-43 15,0 0-15,0 0 16,21-21-1,1 0-15,-1 0 0,0 0 16,0-21-16,0 0 0,0 21 16,22-21-16,-22 0 0,21-1 0,-21 1 15,22 0-15,-1 0 0,-21 0 0,22 0 16,-1-1-16,-21 1 0,0 0 16,0 0-16,1 0 0,-1 21 15,-21-21-15,0 42 31,-21 0-31,-1-21 16,1 21-16,21 0 0,0 0 16,-21 1-16,21-1 0,-21 0 0,21 0 15,-21 21-15,21-20 0,0-1 16,0 0-16,0 0 16,21 0-1,0-21-15,0 0 16,0 0-16,1 0 0,-1-21 15,0 0-15,0 21 0,0-21 16,0 0-16,-21-1 0,22 1 16,-22 0-16,0 0 0,0 0 0,0 0 15,0-1-15,0 1 0,0-21 16,-22 21-16,1 21 0,0-21 16,0 21-16,0-22 15,42 22 16,0-21-31,21 21 16,-20 0-16,-1 0 0,21-21 0,-21 0 16,0 21-16,22 0 0,-22 0 15,21 0-15,1 0 16,-22 0-16,0 21 16,0 0-16,-21 0 0,0 1 15,0 20 1,0-21-16,0 0 0,0 0 0,0 1 15,0-1-15,0 21 16,0-21-16,0 0 0,0 1 16,0-1-16,0 0 0,-21-21 15,21 21-15,-21 0 0,21 0 16,-21-21 0,21-21-1,0 0-15,0 0 16,0 0-16,0 0 0,0-1 15,0-20-15,0 21 0,21 0 16,0-22-16,0 1 0,0 21 0,0-21 16,1-1-16,20 1 0,0 21 15,43-64-15,-43 64 0,1 0 16,-1 0-16,21 21 0,-20 0 16,-22 0-16,21 0 15,-21 21-15,43 85 16,-64-85-16,0 21 0,0 22 15,0-22-15,0 21 16,0-41-16,0-1 0,-42 21 16,42-21-16,-43 22 15,43-22-15,0-42 32,0-1-17,0 1-15</inkml:trace>
  <inkml:trace contextRef="#ctx0" brushRef="#br0" timeOffset="5851.72">6159 5609 0,'-63'0'31,"42"0"1,21-21-17,-21 21-15,-1 0 16</inkml:trace>
  <inkml:trace contextRef="#ctx0" brushRef="#br0" timeOffset="6060.32">4847 5884 0,'0'22'16,"0"-44"-16,0 65 0,21-43 15,0 0-15,1 0 0,20 0 16,0 0-16,-21 0 0,22 0 15,-1-21-15,127-22 16,-105 43-16,-1-21 0</inkml:trace>
  <inkml:trace contextRef="#ctx0" brushRef="#br0" timeOffset="6618.82">7705 5757 0,'0'-21'0,"0"42"0,0-63 15,0 21 1,-22 21 0,1 0-1,0 21-15,0 0 0,0 0 16,-22 43-16,22-22 16,-63 64-16,84-64 0,-22 1 15,1-1-15,21 0 0,-21 1 16,21-22-16,0 42 15,0-20-15,0-22 0,0 0 16,21 0-16,0 0 0,22 1 16,-1-1-16,-21-21 0,64 0 15,-43 0-15,1 0 0,-1 0 16,-21-21-16,21-1 0,1 1 0,-1 0 16</inkml:trace>
  <inkml:trace contextRef="#ctx0" brushRef="#br0" timeOffset="6886.66">8318 5673 0,'0'0'0,"22"0"16,-1 0 0,0 21-16,-21 0 0,0 21 0,21-20 15,0 20-15,0-21 0,-21 21 16,43 85-1,-22-84-15,-21-1 0,0 22 16,0-22-16,0-21 0,0 21 16,-21-20-16,0-1 0,-22 42 15,22-42-15,21 1 0,-21-22 16,21 21-16,21-42 31,0-1-31</inkml:trace>
  <inkml:trace contextRef="#ctx0" brushRef="#br0" timeOffset="7435.35">9419 6075 0,'21'0'31,"0"0"-31,1 21 16,-1-21-16,21 0 0,0 0 0,1 0 15,-1 0-15,106 21 16,-84-21-16,-1 0 0,64 0 16,-84 0-16,20 0 0,43 0 15,-64-21-15,43 0 16,-64 21-16,21 0 0,-20-21 15,-1 21-15,0-21 0,-21-1 16,0 1-16,-21 0 16,0 21-16,-22 0 15,-20 0-15,42 0 16,-22 0-16,1 0 0,21 0 16,0 0-16,-1 0 0,44 0 31,-1 0-31,0 0 15,0 0-15,21 0 0,-20 0 16,-1 0-16,21 21 0,-21-21 16,0 0-16,1 21 0,-1-21 0,-21 22 15,0-1-15,0 0 0,0 0 16,0 0-16,0 0 0,-43 22 16,43-22-16,-42-21 0,0 42 15,21-21-15,-64 22 16,64-22-16,-22-21 15,22 0-15,21 21 0,-21-21 16</inkml:trace>
  <inkml:trace contextRef="#ctx0" brushRef="#br0" timeOffset="8234.58">11218 5757 0,'-21'0'0,"0"64"31,21-43-31,21 0 16,0-21-16,0 0 15,1 0-15,-1 0 0,21 0 16,-21-21-16,22 21 0,41-42 16,-63 21-16,22-1 0,-1 1 0,0 0 15,1 0-15,-22 0 16,0-22-16,0 22 0,22-63 15,-43 62-15,0-20 0,0 0 16,0 21 0,-22-1-16,1 22 0,0 0 15,0 22-15,21-1 16,-21 0-16,0 0 0,21 0 0,0 22 16,-22 20-16,1-21 0,21 1 0,-21 20 15,21-20-15,0 20 16,0-21-16,0 1 0,0 63 15,0-64-15,0 21 16,0-20-16,21-22 0,0 42 16,1-41-16,-22 41 15,0-42-15,-22-21 16,1 0-16,0 0 16,0 0-16,-21 0 0,20-21 0,-62 0 15,63 0-15,-43-22 16,43 22-16,0 21 0,-22-42 15,43 21-15,0 0 16,0-1-16,0 1 16,22 21-1,-1-21-15,21 0 0,0 0 16,-20 0-16,20-1 0</inkml:trace>
  <inkml:trace contextRef="#ctx0" brushRef="#br0" timeOffset="8535.41">12213 5419 0,'0'0'0,"0"42"32,-21-21-17,0 22-15,21-1 0,-21 0 0,-1 64 16,1-64-16,21 22 0,-21-22 15,21 1-15,0-1 0,-21 0 16,0 43-16,0-64 0,21 21 16,0 1-16,0-22 0,0 21 15,0-21-15,21 1 16,0-22-16,0 0 16,0 0-16,0 0 0,1 0 15,-1 0-15,0-22 0,0 1 16,0 21-16,-21-42 0</inkml:trace>
  <inkml:trace contextRef="#ctx0" brushRef="#br0" timeOffset="8719.29">12023 5927 0,'-22'-21'0,"44"42"0,-65-42 0,22 21 16,0 0-16,21-22 15,42 22 16,-21-21-31,22 21 0,-1 0 16,0 0-16,1-21 0,20 21 0,1-21 16,-1 21-16,1-21 0,-1 21 15,1-21-15,20 21 0</inkml:trace>
  <inkml:trace contextRef="#ctx0" brushRef="#br0" timeOffset="8985.15">13843 5715 0,'21'0'0,"-42"0"31,21 21-31,-21 0 16,0 1-16,21-1 0,-22 0 0,22 0 16,0 21-16,-42 22 15,21-43-15,21 0 0,-21 43 16,21-43-16,-43 42 15,43-41-15,0-1 16,0 0-16,22-21 31,-1 0-31,0 0 0,0 0 16,21-21-16,-20 0 0</inkml:trace>
  <inkml:trace contextRef="#ctx0" brushRef="#br0" timeOffset="9358.93">14414 5821 0,'0'0'0,"43"-21"0,-22 0 16,0-1-16,0 1 0,0 21 16,-21-21-16,-21 21 15,0 0-15,0 0 16,0 0-16,0 21 0,-1-21 0,-20 21 16,21-21-16,0 22 0,0-1 0,-22 0 15,43 0-15,0 0 16,0 0-16,0 1 15,0-1-15,43-21 16,-22 0-16,0 21 0,42 0 16,-20-21-16,-22 21 15,0-21-15,43 21 0,-43 1 16,0-22-16,0 21 0,0-21 16,-21 21-16,21 0 0,-21 0 15,0 0-15,-21-21 0,-21 0 16,21 22-16,-22-22 15,1 0-15,21 21 0,-21-21 0,-43 0 16,43 0-16,20 0 0,-20 0 16,21 0-16,0 0 0,0 0 15,-1 0-15,22-21 0,0-1 16,0 1-16</inkml:trace>
  <inkml:trace contextRef="#ctx0" brushRef="#br0" timeOffset="9531.84">13885 5503 0,'-42'0'32,"42"22"-17,21-22 1</inkml:trace>
  <inkml:trace contextRef="#ctx0" brushRef="#br0" timeOffset="10967.76">16044 5800 0,'0'-43'0,"0"86"0,21-107 0,1 22 15,-22 21-15,0-22 0,21-20 16,-21 21-16,0 20 0,0-20 16,0 21-16,0 0 0,0-22 15,-21 43 1,-1 22-16,-20 62 15,21-41 1,0 62-16,0-41 0,-1-22 16,-20 85-16,42-84 15,-21-1-15,21 21 0,-21-20 0,21 63 16,0-64-16,0-21 16,0 0-16,21 0 0,0 1 0,0-1 15,0 0-15,1-21 16,-1 0-16,85 0 15,-64 0-15,43-21 16,-43 0-16,0-1 0,43-20 16,-43 0-16,1 21 0,84-106 15,-106 84-15,21 1 16,0-22-16,-20 22 0,20-85 16,-21 85-16,0-22 0,-21-20 15,0 62-15,0-20 0,0 0 16,0 63 15,0 0-31,-21 21 0,21-20 16,-21 20-16,21 21 0,-21-20 15,21-1-15,0 22 0,-21-22 16,21 21-16,-22-20 0,22-1 0,0 0 16,0 1-16,0 20 0,0-42 15,0 22-15,22-22 0,-1 0 16,-21 0-16,42 0 15,-21 1-15,0-22 0,22 0 16,-22 0-16,21 0 0,22 0 16,-43 0-16,21 0 0,1-22 0,41-20 15,-41 21-15,-1 0 0,0 0 16,1-1-16,-22 1 0,21-21 0,0 21 16,-20 0-16,-1-22 0,-21 1 15,0 21-15,0-22 16,-21 43-1,-1 0-15,1 22 16,0-1-16,0 0 0,0 0 16,21 21-16,0-20 0,0-1 0,0 0 15,0 0-15,0 0 0,0 0 16,0 1-16,21 20 0,0-21 16,0 0-16,0 0 0,-21 1 15,22-22-15,-22 21 0,21 0 16,-42-21 15,-1 0-31,1 0 0,0-21 16,0 21-16,21-21 0,-21 21 15,0-22-15,-1 22 16,22-21-16,-21 21 0,0 0 16,42 21 15,0-21-16,1 0-15,-1 0 0,21 0 16,-21 0-16,0 0 0,22 0 16,-22 0-16,21 0 0,1-21 15,-1 21-15,0 0 0,-21-21 0,22 21 16,-1-21-16,0 0 0,1 21 16,-22-21-16,64-1 0,-64 1 15,0 0-15,21-21 0,-42 21 16,0-1-16,0 1 0,0 0 15,-21 0-15,0 21 16,0 0-16,0 0 16,21 21-16,-22 0 0,22 0 0,0 1 15,-21-1-15,-21 42 16,42-20-16,0-22 0,0 0 16,0 0-16,0 21 15,21-20-15,0-1 0,0 0 16,1 0-16,20-21 15,0 0-15,1 0 0,84 0 16,-85 0 0,43-21-16,-22 21 0,-21-21 15,22 21-15</inkml:trace>
  <inkml:trace contextRef="#ctx0" brushRef="#br0" timeOffset="11501.58">18965 6096 0,'21'-21'0,"-42"42"0,42-63 0,-21 21 16,0-1-16,0 1 15,0 0-15,0 0 0,0 0 16,-21 0-16,0 21 0,0 0 16,0 0-16,0 0 0,-1 0 0,1 0 15,-21 21-15,21 0 0,-64 42 16,43-41-16,21-1 16,-1 21-16,1-21 0,0 0 0,0 43 15,0-43-15,21 0 0,0 0 16,0 1-16,0-1 0,0 21 15,21-42-15,42 21 16,-20-21-16,-22 0 16,0 0-16,21 0 0,85-63 15,-105 42 1,20-1-16,-21 1 0,21 0 16,1-21-16,20-22 0,-42 22 15,1 0-15,41-64 0,-42 42 16,0 22-16,1-22 0,-1 1 15,-21-1-15,0 22 0,21 0 16,-21-1-16,21-62 16,-21 83-16,-21 44 15,0-1-15,0 0 16,-1 21-16,1 1 0,0 20 16,-21 1-16,21-22 0,-1 21 15,1 1-15,21-1 0,-21 43 16,21-42-16,0-22 0,0 43 15,0-64-15,0 21 0,42 22 16,-20-43 0,20 21-16,-21-42 0,21 0 15,43 0-15,-43 0 16,1-21-16,-1 0 16,22 0-16,-22 0 0</inkml:trace>
  <inkml:trace contextRef="#ctx0" brushRef="#br0" timeOffset="11754.9">20426 5567 0,'21'-42'0,"-42"84"0,42-106 15,-21 43-15,0 0 0,-21 21 32,0 21-32,21 0 0,-43 1 0,22 20 15,0 0-15,0 1 0,0-1 16,-1 0-16,1 22 0,-21-22 0,21 43 15,21-43-15,-21 0 16,21-20-16,0 20 0,0-21 0,0 21 16,0-20-16,0-1 0,0 0 15,21-21 1,-21-21 15</inkml:trace>
  <inkml:trace contextRef="#ctx0" brushRef="#br0" timeOffset="12290">19981 5969 0,'0'0'16,"-21"0"-16,42 0 31,0 0-31,1 0 16,-1 0-16,21 0 0,0-21 0,1 21 15,20 0-15,-20-21 0,20 21 0,1 0 0,-1-21 16,1 21-16,-22-22 15,85 1-15,-85 0 0,64-21 16,-64 42 0,1-43-16,-22 43 0,-21-21 15,-21 42 17,-22 1-32,22-1 0,0 0 0,-21 0 15,21 0-15,-1 22 0,-20-22 16,21 0-16,0 21 0,0-21 15,-1 1-15,22 20 0,0 0 16,0-21-16,0 22 16,0-22-16,0 0 0,22-21 0,-1 21 15,0-21-15,64 0 16,-64 0-16,0 0 0,21 0 16,-21 0-16,22 0 0,63-42 15,-85 21-15,0 0 0,21-1 16,-21-20-16,1 21 0,20-64 15,-42 43-15,0 0 0,0-22 16,0 22-16,0 21 16,0-22-16,0 22 0,-21 0 15,0 21-15,-1 0 16,1 0-16,0 0 0,-21 0 16,21 21-16,-22 0 0,1 0 15,21-21-15,0 22 0,-1-1 16,1-21-16,-21 21 0,21-21 15,-22 21-15</inkml:trace>
  <inkml:trace contextRef="#ctx0" brushRef="#br0" timeOffset="13668.51">3408 7747 0,'21'-21'31,"0"0"-31,0 21 16,22-43-16,-22 22 0,0 0 16,0 0-16,0 0 0,0 0 15,-21-1-15,0-20 0,0 21 16,0 0-16,-21 0 0,-21-22 15,0 22-15,-1 21 0,1-21 16,0 0-16,-107 0 16,107 21-16,0 0 0,21 0 15,-22 0-15,1 0 0,-22 21 16,22 0-16,21 0 0,0 0 16,0 0-16,-1 1 0,1-1 0,21 42 15,0-42-15,0 1 0,0-1 16,21-21-16,64 42 15,-64-42-15,22 0 0,-1 0 16,0 0-16,1 0 0,-1-21 16,21 0-16,-20 21 0,20-21 15,22-22-15,-43 43 0,1-21 16,-22 0-16,21 21 0,-21-21 16,0 21-16,-21-21 0,22 21 15,-22 21 16,0 0-31,-22 0 16,22 0-16,-21 0 0,21 22 16,0-1-16,0 0 0,0 43 15,0-43-15,0 1 0,0 84 16,0-64-16,0 1 0,0 63 16,0-64-16,0 1 0,0-1 15,0-20-15,0 20 0,0 64 16,0-63-16,0 105 15,0-127-15,0 22 16,0-22-16,0 0 0,0 1 0,0 63 16,0-85-16,0 0 15,0 0-15,-21 0 16,-21 22-16,21-43 0,-22 0 16,22 0-16,-21 0 0,21 0 0,-64-43 15,43 22-15,-1 0 16,-84-85-16,85 43 15,0 20-15,-22-84 16,22 64-16,21-1 0,-1 1 16,1-1-16,21 1 0,0-1 0,0 1 15,0-1-15,0 1 0,0 20 16,43-20-16,-22 21 0,21-43 16,0 43-16,-20-1 0,41-20 15,-21 42-15,1-1 0,41-41 16,-41 42-16,41-22 15</inkml:trace>
  <inkml:trace contextRef="#ctx0" brushRef="#br0" timeOffset="14389.17">3895 7684 0,'21'0'47,"0"-22"-47,0 22 15,0-21-15,-21 0 0,21 0 0,1 21 16,-1-21-16,-21 0 0,21-1 16,-21 1-16,21-63 15,-21 62-15,0 1 0,0 0 16,0 0-16,0 0 0,-21-22 15,0 43-15,0-21 16,-1 21-16,1 0 16,0 0-16,0 21 0,0 1 0,0 20 15,-1-21-15,1 0 0,21 22 16,0-22-16,0 21 0,0-21 16,0 64-16,0-64 0,0 21 15,0-20-15,0-1 0,0 21 16,21 0-16,1-20 15,-1-1-15,0-21 16,0 0-16,0 0 0,0 0 16,1 0-16,20 0 0,-21-21 0,0 21 15,22-22-15,-22 1 0,63-21 16,-41 21-16,41-22 16,-41 1-16,-1 21 0,-21-21 0,64-43 15,-64 43-15,43-43 16,-43 43-16,42-85 15,-63 84-15,21 1 0,-21 21 16,0 0-16,0-1 0,0 1 16,0 42 15,-21-21-31,21 22 0,-21 20 16,21 0-16,-21-21 0,21 22 0,-21 20 15,21-20-15,-21-1 0,21 0 16,-22 106-16,1-126 15,21 20-15,-21 21 0,21-41 16,0 41 0,0-42-16,21-21 15,0 0-15,1 0 16,-1 0-16,0-21 16,0 21-16,0-21 0,0 0 0,-21 0 15,22-1-15</inkml:trace>
  <inkml:trace contextRef="#ctx0" brushRef="#br0" timeOffset="14670.98">4551 7303 0,'21'0'31,"0"0"-31,0 0 16,0 0-16,22 0 16,-22-22-16,21 22 0,1-21 0,-22 21 15,21-21-15,-21 21 0,22 0 0,-22-21 16,0 21-16,0 0 0,0 0 16,0 0-16,1 0 0</inkml:trace>
  <inkml:trace contextRef="#ctx0" brushRef="#br0" timeOffset="17324.07">6540 7112 0,'22'0'16,"-1"-21"-16,-21 0 16,0 0-16,21 21 0,-21-22 15,0 1-15,0 0 0,0 0 16,0 0-16,-21 21 16,0 0-16,-1-21 0,1 21 15,0-22-15,0 22 0,0 0 0,-43 0 16,43 0-16,-21 22 15,21-1-15,-1 0 0,-62 64 16,63-64-16,-1 21 16,1 0-16,0 22 0,21-22 15,0 64-15,-21-64 0,21 22 16,0 21-16,0-43 0,21-21 16,0 21-16,-21-20 0,21-1 15,1 0-15,41 21 0,-42-21 16,0-21-16,1 0 0,20 22 0,-21-22 15,21 0-15,1 0 0,-22 0 16,21 0-16,1-22 0,-22 22 16,21-21-16,0 0 0</inkml:trace>
  <inkml:trace contextRef="#ctx0" brushRef="#br0" timeOffset="17783.21">7070 7303 0,'0'0'0,"0"-22"0,-22 22 16,1 0 0,0 0-16,0 22 0,0-1 0,0 0 15,-22 21-15,22-21 16,0 1-16,0 20 0,0-21 0,-1 21 16,22 22-16,-21-43 0,21 0 15,0 43-15,0-43 16,0 0-16,0 0 0,0 0 0,21-21 15,1 22-15,20-22 16,0 0-16,-21 0 0,1 0 16,20 0-16,-21 0 0,43 0 15,-43-22-15,21 1 0,0 0 16,-20 0-16,-1 0 0,0 0 0,0-22 16,-21 22-16,21 0 0,-21-21 15,0 20-15,0-20 0,0 0 0,-21-22 16,-21 22-16,21 21 15,-1-22-15,1 22 0,0 0 0,-21-21 16,-1 42-16,22 0 0,0 0 16,0 0-16,0 0 15,21 21-15,-21 0 0,21 0 16,0 22-16,0-22 0,0 0 16,21 0-16,0 0 0,0-21 15,0 21-15,43 1 0,-43-22 16,21 21-16</inkml:trace>
  <inkml:trace contextRef="#ctx0" brushRef="#br0" timeOffset="17990.39">7599 7451 0,'21'0'47,"0"0"-47,0 0 16,0 0-16,1-21 0,-1 21 15,0 0-15,0 0 0,0 0 16,0-22-16,1 1 0,-1 21 16</inkml:trace>
  <inkml:trace contextRef="#ctx0" brushRef="#br0" timeOffset="18516.75">8297 7176 0,'0'0'0,"0"-22"0,0 1 0,-21 21 16,0 0-16,0 0 15,0 0 1,-1 0-16,1 21 0,0 1 0,0-1 16,0 0-16,0 21 0,-1 1 15,1-22-15,0 21 0,-42 127 16,63-147 0,-22 20-16,22 0 0,0-21 0,0 1 15,0 20-15,0-21 16,22 0-16,-1-21 0,0 21 15,0-21-15,43 0 0,-43 0 16,0 0-16,21-21 16,-21 0-16,22 21 0,-22-21 0,0 0 15,0 0-15,22-1 0,-22-20 0,0 21 16,0-21-16,0 20 0,0-62 16,-21 41-16,0 1 0,0-43 15,0 64-15,0-21 16,-21 21-16,0 0 0,0-1 0,0 22 15,-22 0-15,22 0 0,-21 0 16,21 0-16,-22 43 16,22-22-16,21 0 15,0 43-15,0-43 0,0 42 16,0-42-16,0 1 16,21-1-16,1 21 0,-1-21 0,0-21 15,21 43-15</inkml:trace>
  <inkml:trace contextRef="#ctx0" brushRef="#br0" timeOffset="18891.41">8636 7705 0,'-21'0'31,"21"-21"-31,0-1 16,0 1-16,21 0 15,0 21-15,0-21 0,0 0 0,1 0 16,-1-1-16,0-20 0,0 21 16,0 0-16,0-22 0,1 22 15,20 0-15,-21 0 0,-21 0 16,-21 42 15,0 0-31,0 0 0,-1 0 0,1 1 16,0-1-16,21 0 0,0 0 15,0 0-15,0 43 16,0-43-16,0 0 0,42 0 16,-20 0-16,-1 22 15,0-43-15,0 21 0,0 0 0,0-21 16,1 0-16,-1 21 0,0-21 16,0 0-16,0 0 0,0 0 15,1 0-15,-1 0 0</inkml:trace>
  <inkml:trace contextRef="#ctx0" brushRef="#br0" timeOffset="19671.89">9483 7599 0,'21'-21'0,"-42"42"0,63-63 0,-21 20 16,21-41-16,-42 42 0,22 0 16,-22-43-16,0 43 0,0 0 15,0 0-15,0-1 0,0 1 16,-43 21-16,22-21 15,0 21-15,-21 0 0,20 0 0,1 0 16,-21 21-16,21 0 0,-22 1 16,22-1-16,-85 85 15,85-64-15,-21 0 0,21 22 16,0-22-16,21 22 16,0-43-16,0 0 0,0 0 0,0 21 15,21-20-15,21-1 16,-21-21-16,0 0 0,43 0 15,-43 0-15,21 0 0,1-21 16,-1-1-16,-21 22 0,22-21 16,-22 0-16,21-21 15,0-1-15,1 1 0,-22 0 16,21-43-16,-21 43 0,22-1 16,-22-62-16,0 62 15,0-20-15,22-22 0,-43 64 16,0-21-16,0-22 0,0 43 15,0 0-15,0 42 32,-22 0-32,1 0 15,21 22-15,-21-1 0,0 0 16,21 1-16,-21 20 0,21-21 0,-21 22 16,21-22-16,-22 22 0,22 20 15,0-41-15,0-22 16,0 21-16,0-21 0,0 1 0,0 20 15,22-21-15,41-21 16,-42 0-16,0 0 16,1 0-16,-1 0 0,21 0 0,43-21 15,-64 0 1,21 0-16,1-22 0,-1 22 0,-21-21 16,0 21-16,0-1 15,-21 1-15,22 0 0,-1 0 16,-21 42-1,-21 0-15,21 0 16,-22 1-16,22 20 16,0-21-16,0 0 0,0 22 15,0-22-15,0 0 0,0 0 16,0 0-16,22-21 16,-1 0-16,0 0 0,21 0 15,-21 0-15,1 0 0,-1 0 16,0-21-16,0 0 0,0 0 15,0 0-15</inkml:trace>
  <inkml:trace contextRef="#ctx0" brushRef="#br0" timeOffset="19851.38">10414 7239 0,'0'0'0,"-21"0"0,0 0 15,21-21-15,-22 21 16,1 0-16,21 21 15,-21-21-15,21 21 0,0 0 16,0 1 0,0-1-16,21-21 0,0 0 15,1 0-15,-1 0 16</inkml:trace>
  <inkml:trace contextRef="#ctx0" brushRef="#br0" timeOffset="21632.07">10774 7366 0,'-21'0'15,"-1"0"1,22 21-16,-21-21 0,21 21 16,-21 1-16,21-1 0,0 0 15,-21 21-15,21-21 0,0 1 16,0 20-16,0-21 15,0 0-15,0 0 0,0 22 16,-21-22-16,21 21 16,-21-42-16,21 21 0,0-42 47,0 0-32,0 0-15,0 0 16,0 0-16,0-1 0,21 1 0,0-21 15,0 21-15,0-22 0,0 1 0,64-21 16,-43 20-16,43-20 16,-43 42-16,1-1 15,-1 1-15,0 21 0,1 0 0,41 21 16,-62 1 0,-1-1-16,0 0 0,0 21 0,-21-21 15,0 64-15,21-64 0,-21 22 16,0-22-16,0 42 0,0-42 15,21 22 1,-21-22-16,0 0 0,43 0 16,-22-21-16,0 0 0,0 0 0,22 0 15,-22 0-15,63 0 16,-41 0-16,-1 0 0,0 0 0,64-21 16,-63 21-16,105-63 15,-127 41-15,21 1 0,1 0 16,-22 0-16,42-85 15,-63 85-15,0-21 0,0-22 16,0 22-16,0 21 0,-42-22 16,21 22-16,0 0 15,-43 21-15,43 0 0,-64 42 16,43-21-16,21 22 16,-22-22-16,22 21 0,0 1 15,-21 20-15,21-21 16,-1-20-16,-20 41 0,42-21 0,0-20 15,0 20 1,0-21-16,0 0 0,0 0 16,21-21-16,0 0 15,1 0-15,-1 0 0,0 0 16,0-21-16,21 21 0,-20-21 0,-1 0 16,0 21-16,64-64 15,-43 22-15,-21 21 0,0-21 16,22 20-16,-22-20 0,42-43 15,-63 43-15,21 21 16,-21 0-16,22 0 0,-22 42 31,0 0-31,0 0 0,-22 64 16,22-43-16,0 0 16,0-20-16,0 20 0,0-21 15,0 43-15,0-43 16,22 0-16,-1 21 0,0-42 15,0 0-15,0 21 16,0-21-16,22 0 16,-22 0-16,0-21 0,0 0 0,0 21 15,1-21-15,-1 0 0,0 0 16,0-1-16,85-105 16,-85 85-16,0-21 0,0-22 15,1 21-15,-1-20 16,-21 41-16,0 1 0,0-21 15,0 41-15,0-41 16,-21 84 15,-1 0-31,22 0 0,-21 22 16,21-22-16,0 21 0,0 22 16,-21 20-16,21-20 0,-21-22 15,21 1-15,0 20 0,0-21 16,0-20-16,0 62 0,0-63 15,0 1-15,0-1 0,0 0 0,21 0 16,0 0-16,22 0 16,-1-21-16,85 22 15,-85-22-15,1 0 0,62 0 16,-62-22-16,-1 1 0,43 0 16,-43 0-16,-21 0 0,22 0 15,-22-1-15,42-62 16,-42 41-16,-21 22 0,0-42 15,0 42-15,0-22 16,0 22 0,-21 21-16,0 0 0,21 21 15,0 0-15,-21 1 0,0-1 16,0 42-16,21-42 16,0 43-16,0-43 0,0 0 15,0 22-15,0-22 0,0 0 16,42 21-1,-21-21-15,0-21 0,0 0 16,1 0-16,41 0 16,-42 0-16,0 0 0,22-21 15,-22 0-15,21 21 0,-21-21 0,1 0 16,20 0-16,-21-22 0,64 1 16,-64 0-16,21-1 0,1-20 15,-22 20-15,0 22 16,-21-21-16,21 21 0,-21 0 0,0-1 15,0 1-15,-21 21 16,0 0-16,0 0 0,-1 21 16,22 1-16,-21-1 0,0 0 0,21 0 15,-21 43-15,21-22 0,0 21 16,0-20 0,0-1-16,0-21 15,21 22-15,0-43 16,-21 21-16,0 0 0,0 0 31,-21-21-15,0 0-1,0 0-15,0 0 16,21-21-16,-22 21 0,1-21 16,0 0-16,0-1 0,21 1 15</inkml:trace>
  <inkml:trace contextRef="#ctx0" brushRef="#br0" timeOffset="21839.95">12742 7176 0,'-21'21'0,"42"-42"0,-63 42 15,63-21 1,0 0-1,22 0-15,-1 0 0,0 0 0,1 0 16,-1-21-16,0 21 0,22-22 16,-22 1-16,0 21 0,22-21 15,-22 21-15,1-21 0</inkml:trace>
  <inkml:trace contextRef="#ctx0" brushRef="#br0" timeOffset="22983.92">15452 7578 0,'0'0'0,"0"-21"0,0-1 16,21 1-16,0 0 0,0 0 15,-21 0-15,21-64 16,0 64-16,-21 0 0,0 0 0,0-22 15,-21 43 1,0 21 0,0 1-16,0-1 0,0 21 15,-43 22-15,43-22 0,0-21 16,0 21-16,-1 1 0,1-1 16,0 64-16,21-85 15,0 43-15,0-43 16,21 21-16,22-42 15,-22 0-15,42 21 0,-42-21 16,22 0-16,41 0 16,-41-21-16,-1 0 0,0 21 0,-20-21 15,20 0-15,-21-1 0,21-20 16,-20 21-16,-22-21 0,21 20 16,-21-20-16,0 21 0,0-43 15,-21 22-15,-1 21 0,-20-21 16,21 20-16,0 22 0,-22 0 15,22 0-15,0 0 0,-42 0 16,41 0-16,1 0 16,21 22-16,0-1 15,0 0 1,21-21-16,1 0 0,-1 0 0,0 0 16,21 0-16,-21 0 0,22 0 15,41 0-15,-41 0 16,105-42-16,-85 20 15,-20 1-15,20 0 0,-20 0 16,20 0-16,43-22 16,-85 22-16,0 0 0,0 0 15,-21 0-15,0 0 16,-21 21 0,0 0-16,21 21 0,-21 0 15,0 0-15,0 21 0,-22 22 16,22-1-16,-42 107 15,63-107-15,-22 1 16,1 20-16,0-20 0,0 190 16,21-169-16,0-22 15,0 85-15,0-63 0,0 63 16,0-63-16,0-22 16,21 22-16,0-22 0,0 22 0,1-21 15,-1 105-15,-21-127 16,0 1-16,0 41 0,0-41 15,0-1-15,0-21 0,0 0 16,-21 0-16,-22 1 16,1-22-16,21 0 0,-64-22 15,43 1-15,21 0 0,-22 0 16,22-21-16,0-1 0,0 1 0,0 0 16,-1-1-16,1-20 0,0-43 15,21 21-15,0-42 16,0 43-16,21-107 15,0 149-15,-21-22 0,43-20 16,-22 41-16,21-41 16,-21 41-16,1 1 0,83-85 15,-83 85-15,20-1 16</inkml:trace>
  <inkml:trace contextRef="#ctx0" brushRef="#br0" timeOffset="23387.43">18224 7239 0,'0'0'0,"0"-42"0,0 21 16,0-1-16,0-20 0,0-21 16,0 41-16,0 1 15,-21 42 17,21 1-32,-21-1 0,0 21 0,0 0 15,-22 1-15,22 20 0,0-20 16,0 20-16,-21 43 0,20-64 15,1 1-15,0-1 0,21 0 16,-21 1-16,0 20 16,21-42-16,0 0 0,0 1 0,0-1 15,0 0-15,0 0 16,21-21-16,0 0 16,0 0-16,0-21 0,22-21 15,-22 20-15</inkml:trace>
  <inkml:trace contextRef="#ctx0" brushRef="#br0" timeOffset="24106.37">18584 7091 0,'0'0'0,"21"-21"0,-21-22 0,0 22 16,0 0-16,-21 42 16,0 0-16,0 1 15,0-1-15,21 21 0,-21 0 0,-1 22 16,1-22-16,0 22 15,0-22-15,21 22 0,-21 41 16,0-62-16,21-1 0,0-21 0,0 22 16,0-22-16,0 42 15,0-42-15,0 1 0,0-1 16,21-42 15,0 21-31,0-22 0,0 1 16,22 0-16,-22 0 0,0 0 0,0 0 15,0-22-15,22 22 0,-1-42 16,-21 20-16,0 22 16,0 0-16,1 0 0,-1 0 0,0-1 15,0 22-15,-21 22 16,0-1-16,0 0 16,0 0-16,0 0 0,0 0 15,0 1-15,0-1 0,0 0 0,0 21 16,0 1-16,0-22 0,0 0 15,21-21-15,0 21 0,1 0 16,20-21-16,0 21 0,1-21 16,-22 0-16,21 0 0,0 0 15,1 0-15,-1 0 0,0 0 16,1 0-16,-1 0 0,22 0 0,20-42 16,-41 21-16,-1 0 0,0 0 15,-21-1-15,22-20 0,-22 21 16,-21-21-16,21-1 0,-21-41 15,0 41-15,0 22 0,0 0 16,-21 21-16,-43 0 16,43 21-16,0 0 15,0 0-15,0 1 0,0 20 0,-1 0 16,22 1-16,0-22 16,0 21-16,0-21 0,0 0 15,43 22-15,-22-43 16,42 21-16,-41-21 0,20 0 15,0 0-15,43 0 16,-43 0-16,1 0 0,-1 0 16,0 0-16,1 0 0,20-42 15,-21 20-15,-20 1 0,20-21 16,-42 0-16</inkml:trace>
  <inkml:trace contextRef="#ctx0" brushRef="#br0" timeOffset="24422.64">17526 7239 0,'-21'0'16,"42"0"-16,-63 0 0,84 0 16,-21 0-16,21 0 15,-20 0-15,20 0 0,21 0 16,-20 0-16,-1 0 0,0-21 16,22 21-16,-22 0 0,149-21 15,-128 0-15,1 21 0,20 0 16,-41-22-16,20 22 15,-42 0-15</inkml:trace>
  <inkml:trace contextRef="#ctx0" brushRef="#br0" timeOffset="27389.06">7048 8530 0,'-42'64'31,"42"-43"-31,21-21 31,0 0-31,1-21 0,-1 21 16,0-21-16,0-1 0,0 22 0,0-21 15,22 0-15,-22 0 16,0 21-16,0-21 0,0 0 0,-21-1 0,22 22 16,-22-42-16,0 21 0,0 0 15,0 0-15,0-1 16,-22 22-16,1 0 0,0 0 0,0 0 15,0 0-15,-22 0 0,22 0 16,-85 64 0,64-43-16,21 0 0,-43 43 15,22-43-15,21 42 16,21-41-16,0-1 0,0 42 16,0-42-16,42 22 15,-21-22-15,1-21 0,-1 0 16,21 0-16,43 0 15,-64 0-15,21 0 0,-21 0 0,22-21 16,-43 0 0,0-1-16,-21 22 15,-1 0 1,1 0-16,-21 0 0,21 0 0,-22 0 16,22 0-16,-21 0 0,0 22 15,-22 20-15,43-21 0,-21 21 16,-1 22-16,43-43 15,0 21-15,0 43 0,0-64 16,0 22-16,21 20 0,1-42 16,-1 0-16,0 1 0,21-1 15,-21-21-15,22 0 0,-1 0 16,-21 0-16,22 0 0,-1 0 0,0 0 16,1 0-16,20-21 0,-21-1 0,1 1 15,20 0-15,1-21 0,63-22 16,-43 22-16,-41 0 0,84-43 15,-85 43-15,0-22 0,1 22 16,-22-1-16,21 1 0,-21-64 16,-21 64-16,0 0 0,0 20 15,0-41-15,0 42 16,0 0-16,0-1 0,-21 22 0,0 0 16,0 22-16,0-1 15,0 0-15,-1 42 0,22-20 16,-21-1-16,0 0 0,21 1 15,-42 105-15,42-106 16,-21 1-16,-1-1 0,22 21 16,0-20-16,0 41 15,0-62-15,22-1 0,20 21 16,0-21-16,22-21 16,-22 0-16,-21 0 0,64 0 15,-43-21-15,1 0 0,62-21 16,-62 20-16,-1-20 15,0 21-15,-20 0 0,62-64 16,-63 43-16,1 21 0,-1-43 16,-21 43-16,0-21 15,0 20-15,0 1 16,-21 21-16,-1 0 0,1 0 0,0 21 16,0 1-16,0-1 0,0 0 15,21 42-15,-22-41 16,22 20-16,-21 21 0,21-41 15,0 20-15,0-21 0,0 0 16,0 0-16,43 22 0,-22-22 16,85-21-1,-85 0-15,21 0 0,0 0 16,1-21-16,84-22 16,-85 22-16,0 0 0,22-21 15,-22 21-15,-21-22 0,43-20 16,-43 42-16,-21-43 15,21 43-15,-21 0 0,0-22 16,0 65 15,0-1-31,0 0 0,-21 0 16,21 0-16,0 22 0,0-22 0,0 0 16,0 0-16,0 0 0,0 22 15,0-22-15,0 0 0,0 0 16,0-42 31,0 0-47,21 0 0,-21-22 15,21 22-15,1 0 0,-22-21 0,21 20 16,0-20-16,-21 21 0,21 0 16,0 0-16,-21-1 0,21 22 15,1 0 1,-22 22-16,0 20 15,0-21-15,0 0 0,21 22 0,-21-22 16,0 0-16,21 21 0,-21-21 0,0 1 16,0-1-16,0 0 0,0 0 15,21-21-15,-21 21 0,21-21 16,0 0-16,1 0 16,-1 0-16,0 0 15,21-42-15,-21 21 0,1 0 16,-1-1-16,42-41 0,-42 42 15,43-43-15,-22 22 16,-21 21-16,22-22 16,-22 22-16,0 0 0,0 21 15,-21 21 1,0 0-16,0 22 16,0-22-16,0 0 0,0 21 0,0-20 15,-21 20-15,21-21 0,0 21 0,0 1 16,0-22-16,21 21 15,0-21-15,1 1 0,20-22 16,-21 0-16,21 21 0,-20-21 0,20 0 16,0 0-16,1 0 0,-22 0 15,63-43-15,-41 43 0,20-42 16,-20 21-16,-22 0 16,21 0-16,-21-1 0,0-20 0,1-43 15,-22 64 1,0-21-16,0 0 0,0 20 15,0 1-15,-22 21 0,1 0 16,0 0-16,0 0 0,21 21 16,-21 1-16,0-1 0,-1 0 15,1 21-15,0-21 0,21 64 16,-21-64-16,21 22 0,-21-1 16,21-21-16,0 21 0,0 1 15,0-22-15,21 0 0,0-21 0,0 21 16,0-21-16,22 0 0,-22 0 15,21 0-15,-21 0 0,22 0 0,41 0 16,-41-21-16,63-21 16,-64 21-16,-21-1 15,0-20-15,22 21 0,-22-21 16,21-22-16,-21 43 0,-21-21 16,0-1-16,0 22 0,0 0 15,0 42 1,0 0-1,-21 0-15,21 1 0,0 20 16,-21-21-16,0 0 0,21 0 0,0 22 16,0-22-16,-21 21 15,21-21-15,-22 1 0,44-22 47,-1-22-47,0 1 16,0 0-16,0 0 0,0 0 0,22-22 15,-1 1-15,22-21 16,-43 41-16,21-20 0,-21 21 16,22 0-16,-22 21 0,0 0 0,21 0 15,-21 0-15,-21 42 16,0 0-16,0-20 16,0-1-16,0 21 0,0-21 0,0 64 15,0-64 1,0 0-16,0 0 0,0 1 0,0-1 15,43 0 1,-22-21-16,0 0 0,0 0 0,0 0 16,1 0-16,41-21 15,-42 0-15,22-22 16,-22 22-16,0-21 0,42-22 16,-41 22-16,-1 0 0,21-43 15,-21 43-15,0-1 0,1 1 16,-1 0-16,0-22 0,21-21 15,-21 64-15,-21-21 0,0 0 16,-21 63 0,0 21-1,0 0-15,0-20 0,0 20 16,-1 0-16,1 22 0,0-22 0,-21 64 16,21-64-16,21 1 15,-22 84-15,22-85 16,-21-21-16,21 43 0,0-43 15,0 0-15,0 0 16,0 0-16,21-21 16,1 0-16,-1 0 0,0 0 15,0 0-15,21-42 16,-20 21-16,-1 0 0,0-1 16,0 1-16,21 0 0,22-85 15,-43 85-15</inkml:trace>
  <inkml:trace contextRef="#ctx0" brushRef="#br0" timeOffset="27590.94">11726 8636 0,'0'0'0,"-21"21"0,0-21 16,21 21-16,21-21 31,0 0-31,0 0 0,1 0 0,-1 0 15,0 0-15,21 0 0,-21 0 16,22 0-16,-22 0 0,21 0 16,1-21-16,-22 21 0,63-21 15,-41 0-15,-22 0 0</inkml:trace>
  <inkml:trace contextRef="#ctx0" brushRef="#br0" timeOffset="27818.78">12869 9038 0,'0'0'0,"-21"0"0,0 0 16,21 21-16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1-25T03:35:16.9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3746 2201 0,'0'-21'16,"0"0"15,0 0-15,0 42 15,0 0-15,0 0-16,0 1 0,0-1 0,0 0 15,0 0-15,0 0 0,0 22 16,0-22-16,0 21 0,0 0 0,0 1 16,0 41-1,0-41-15,0 20 0,0 22 16,0-22-16,0 22 15,0-21-15,0-1 0,0 64 16,0-42-16,0 126 16,0-147-16,0 21 0,0-22 15,0 1-15,0 20 0,0 43 16,0-63-16,0-1 0,0 64 16,0-84-16,0-1 0,-21 0 15,21 1-15,0-22 0,0 21 16,-21-42-1,0-21 1,21 0-16,0 0 16,0-22-16</inkml:trace>
  <inkml:trace contextRef="#ctx0" brushRef="#br0" timeOffset="1788.83">3662 2180 0,'-21'0'16,"42"0"-16,-64 0 0,43-21 0,-21 21 16,0 0-16,0 0 31,42 0 16,0 0-32,0 0-15,1 0 0,20 0 0,21 0 16,-41 0-16,20 0 16,0 0-16,22 0 0,-22 0 0,22 0 15,-1 0-15,1 0 0,-1-21 16,22 21-16,21-21 0,-1 21 0,128-21 16,-127-1-16,148 1 15,-127 21-15,21 0 0,0-21 16,-21 0-16,22 21 15,126-21-15,-127 21 0,0 0 16,0 0-16,0-21 0,-21 21 16,149 0-16,-128-22 0,-21 22 15,21 0-15,-21 0 0,0-21 16,233 21-16,-254 0 16,-1 0-16,1 0 0,0 0 15,0 0-15,169 0 16,-190 0-16,-1 0 0,1 0 15,-21 0-15,105-21 16,-106 21-16,-20 0 0,-1 0 16,0 0-16,-20 0 0,41-21 15,-42 21-15,0 0 0,1 0 16,-1 0-16,0 0 16,0 0-1,0 21 16,-21 0-31,0 0 16,0 1-16,0-1 0,0 0 0,0 0 16,0 0-16,0 22 0,0-22 15,0 42-15,0-20 16,0-1-16,21 43 16,-21-22-16,0-21 0,0 64 0,0-42 15,22-1-15,-22 43 16,21-64-16,-21 1 0,0 20 15,0-20-15,21-1 0,-21 64 16,0-64-16,0 22 0,21-22 16,-21 0-16,21 1 0,-21-1 0,0 0 15,0 1-15,0-1 0,0-21 0,0 21 16,0-20-16,0 62 16,0-63-16,0 1 15,0-1-15,0 0 0,-21-21 16,21 21-16,-21-21 0,21 21 0,-21 0 15,0-21 1,-1 22-16,22-1 0,-21-21 16,0 21-16,0-21 0,0 21 15,0-21-15,-1 21 0,1-21 16,0 0-16,21 21 0,-21-21 16,0 0-16,-22 22 0,22-22 15,-21 0-15,0 21 16,20-21-16,-20 0 0,21 0 15,-21 21-15,20-21 0,-83 0 16,62 21-16,1-21 0,0 0 16,-1 0-16,-105 0 15,106 0-15,-22 0 0,1 0 16,20 0-16,-20 0 0,-64 0 16,63 0-16,1 0 0,-1 0 15,1 0-15,-1 0 0,1 0 0,-64 0 16,63 0-16,1 21 15,-64-21-15,63 0 0,1 21 16,-64-21-16,63 0 16,1 0-16,-1 22 0,-20-22 0,20 0 15,-20 0-15,-43 0 0,42 0 16,-42 21 0,63-21-16,22 0 0,-64 0 15,64 0-15,-106 0 16,84 0-16,1 0 0,20 0 15,-20 0-15,-128 0 16,149 0-16,-21 0 0,20 0 16,-20 0-16,20 0 0,1 0 0,-64 0 15,64 0-15,0 0 0,-1 0 16,1 0-16,0 0 0,-43 0 16,21 0-16,22 0 0,-64 21 15,64-21-15,-22 0 16,22 0-16,0 0 0,-1 0 0,1 21 15,21-21-15,-21 0 0,-1 0 16,-20 0-16,42 0 16,-1 0-16,-41 0 0,42 0 15,0 0-15,-1 0 0,1 21 16,0-21-16,-21 0 0,21 0 16,-1 0-16,1 0 15,0 0-15,0 0 16,0 0-16,0 0 15,-1 0-15,1 0 16,0 0-16,0 0 16,0 0-16,0 0 15,-1 0-15,1 0 16,0 0 0,0 0-16,21 21 0,-21-21 15,0 0 1,-1 0-1,44 0 32,-1 0-47,0-21 0,0 21 16,0-21-16,0 0 0</inkml:trace>
  <inkml:trace contextRef="#ctx0" brushRef="#br0" timeOffset="3393.7">2074 2201 0,'0'0'0,"0"-21"16,21 0-1,-21 0 1,0 0 0,0 0-1,0 42 32,0 0-31,0 0-16,0 0 0,0 22 15,0-22-15,0 0 16,0 0-16,0 21 0,0 1 0,0-1 16,0 0-16,0 1 15,0 20-15,0-20 0,0 20 0,0-21 16,0 22-16,0-1 0,22-20 16,-22 20-16,21 1 0,-21-1 0,0 1 15,0-1-15,21 22 0,-21-22 16,0 1-16,21 21 0,-21-22 0,0 1 15,0-22-15,0 21 0,0 1 16,0-22-16,0 22 0,0-1 0,0-20 16,0-1-16,-21 21 0,21-20 15,-21-1-15,21 0 0,0-20 16,0 20-16,-21-21 0,21 0 0,0 0 16,0 1-16,-22 20 0,22-21 31,0-42 0,0 0-31,0 0 0,0-1 0,0-20 16,0 0-16,0-1 0,0 1 15,0 0-15</inkml:trace>
  <inkml:trace contextRef="#ctx0" brushRef="#br0" timeOffset="4199.66">2011 2159 0,'0'-21'15,"0"0"1,0 42 15,0 0-15,-21 0-16,21 0 15,-22 1-15,22-1 0,-21 0 0,0 21 16,0 1-16,0-22 0,0 21 16,-22 43-16,22-43 15,-21 85-15,42-106 16,-21 0-16,21 1 0,0-1 16,0 0-16,0 0 15,0-42 16,21 0-15,-21 0-16,0-1 0,21 1 0,0-21 16,-21 21-16,21-22 0,22-62 15,-43 62-15,21 1 16,0 0-16,0-1 0,0 1 0,0-43 16,1 43-16,-1-22 15,-21 22-15,0 0 0,21-1 16,-21 22-16,21 0 15,-21 0-15,21 42 32,-21 0-32,21 0 15,1 1-15,-22 20 0,0-21 0,21 21 16,0 1-16,-21-1 0,21 0 16,0 1-16,0 41 0,1-41 15,-1 41 1,0-41-16,0-1 0,0 43 15,0-64-15,1 64 16,-1-64-16,0 0 0,-21 0 16,21-21-16,-21 21 15,21-21-15,0 0 32,1 0-32,-22-21 15</inkml:trace>
  <inkml:trace contextRef="#ctx0" brushRef="#br0" timeOffset="5288.93">3958 4911 0,'0'0'0,"-21"21"0,-21-21 0,20 0 16,1 21-16,-21-21 0,0 0 15,42 21-15,-22-21 0,1 0 16,21 21-16,-21-21 15,21 22 1,21-22-16,0 0 16,1 0-16,-1 21 0,0-21 0,21 0 15,1 0-15,-1 0 0,43 0 16,-22 0-16,-21 0 0,43 0 16,-21-21-16,20 21 0,107 0 15,-85-22-15,21 22 0,105-21 16,-126 21-16,21-21 15,148 21-15,-126 0 16,-22-21-16,148 21 0,-148 0 16,21-21-16,0 21 0,0 0 15,-21 0-15,21-21 0,1 21 0,-1 0 16,-21 0-16,190 0 16,-169 0-16,1 0 0,-22 0 0,21 0 15,-21 0-15,0 0 0,0 0 16,0 0-16,0 0 0,84 0 15,-105 0-15,-21 0 0,84 0 16,-84 0-16,42 0 16,-64 0-16,1 0 0,-1-22 15,1 22-15,-22 0 0,1 0 0,41 0 16,-41-21-16,-22 21 16,0 0-16,0 0 0,0 0 0,0 0 15,1-21-15,-22 0 31,0 0-15,-22 21-16,1 0 0,0 0 16,0-21-16,0 21 0,0-22 0,-1 22 15,1 0-15,0-21 0,0 21 16,0-21-16</inkml:trace>
  <inkml:trace contextRef="#ctx0" brushRef="#br0" timeOffset="5725.69">9694 4614 0,'0'0'0,"-21"0"0,0 0 0,0 0 16,0 0-16,21 22 16,21-1-1,0-21-15,0 0 0,0 21 0,22 0 16,-1-21-16,0 0 0,1 0 15,-1 21-15,0-21 0,22 0 16,-22 0-16,43 21 0,-43-21 16,22 0-16,-43 0 15,0 0-15,21 22 0,-42-1 16,0 0 0,0 0-16,-21-21 15,-21 21-15,-1 22 16,1-22-16,0 21 0,-1-21 15,1 0-15,0 22 0,-1-22 0,-41 42 16,41-20-16,1-22 0,0 21 16,-1-21-16,22 1 0,-42 20 15,42-21-15,-1 0 0,1 0 16,0 1-16,21-1 16,21-21 15,0 0-31,1-21 0,-1-1 0,21 22 15,22-42-15</inkml:trace>
  <inkml:trace contextRef="#ctx0" brushRef="#br0" timeOffset="6441.28">10710 4699 0,'0'-106'15,"21"85"1,1 21 0,-1-21-16,21 21 0,-21-21 0,22 21 15,-1 0-15,0 0 0,1 0 0,-1 0 16,0 0-16,1 21 0,41 21 15,-63-42-15,-21 21 16,0 22-16,0-22 0,0 0 16,0 0-16,0 22 0,-21-1 15,-21 64-15,0-85 16,20 21-16,-20 1 0,0-1 16,21-21-16,-1 0 0,1 0 15,-42 22 1,42-22-16,42-42 47,0 21-47,0-21 0,21-1 0,-20 1 15,20-21-15,0 21 0,-21-22 16,22 1-16,126-106 16,-148 106-1,22-1-15,-22 22 0,21-21 0,-21 21 16,22-22-16,-43 22 0,21 0 15,-21 0 1,-21 42 0,-1 0-1,1 0-15,0 0 0,21 1 16,-21-1-16,-21 42 16,20-20-16,22-1 0,0-21 0,-21 21 15,21 64 1,0-85-16,0 22 0,21-1 15,1-21-15,-1 0 0,42 1 16,-20-22-16,-22 0 0,21 0 16,0 0-16,-20 0 0,20 0 0,21 0 15,-20-22-15,-1 1 16,-21 0-16,22 0 0,-22 0 0,42-43 16,-20 43-16,-22-21 0,21-22 15</inkml:trace>
  <inkml:trace contextRef="#ctx0" brushRef="#br0" timeOffset="7737.68">656 1080 0,'0'-22'0,"0"44"31,0-1-31,0 21 16,0 0-16,0-20 15,0-1-15,0 0 0,0 21 16,42 1-16,-20-22 16,-1 0-16,0-21 0,0 21 15,64 0-15,-64 0 16,0-21-16,43 0 0,-43 0 16,42-21-1,-42 0-15,64-21 16,-43 21-16,-20-1 0,-1-20 15,0 21-15,-21 0 0,0 0 0,21-22 16,-21 22-16,0-21 0,0 21 16,0-1-16,0-20 0,0 21 15,0 0-15,0 0 0,0-1 16,0 44 15,0-1-31,0 0 0,0 0 0,0 21 16,0-20-16,0 20 0,0 0 15,0 1-15,0-1 0,0 0 16,0 1-16,0-1 0,0 21 16,0 43-16,0-42 15,0-1-15,0 1 0,0-1 0,21 1 16,0 42-16,1-43 16,-1-21-16,21 43 0,-42-43 15,64 64 1,-64-63-16,0-22 0,0 0 15,0 0-15,-43 43 16,1-43-16,21-21 0,-22 21 16,1-21-16,-127 21 15,105-21-15,1 0 16,-1 0-16,1 0 0,20 0 0,1 0 16,0 0-16,-1-21 0,1 21 15,21 0-15,21-21 16,0 0-16,0-1 15,42 22-15,-21-21 0,22 0 16,-1 21-16</inkml:trace>
  <inkml:trace contextRef="#ctx0" brushRef="#br0" timeOffset="9056.92">3704 2159 0,'0'0'16,"0"-21"-16,0 0 15,0 0-15,-21 21 0,0 0 16,0 0-16,-1 0 16,1 0-16,0 21 0,0 0 15,0-21-15,0 21 0,-1 0 0,1 0 16,0 1-16,0-1 0,21 21 15,-21 0-15,21-20 0,0-1 16,0 21-16,0-21 0,0 0 16,63 22-1,-42-22-15,22-21 0,-22 0 0,0 0 16,21 0-16,-20 0 0,20 0 16,-21 0-16,43-21 15,-43 0-15,0-1 0,21-20 16,-21 21-16,1-21 15,-22 20-15,0 1 0,0 0 0,0-21 16,0 21-16,-22-43 16,1 43-16,-21 21 0,0-21 15,-1 21-15,1 0 0,-22 0 16,22 0-16,-43 21 16,43 0-16,21 0 0,-43 22 15,64-1-15,-21-21 16,21 0-16,0 22 0,0-22 0,0 21 15,0-21-15,21 0 0,22 22 16,-22-22-16,0 0 16,21-21-16,-20 0 0,20 0 0,-21 0 15,43 0-15,-22 0 16,-21 0-16,43-21 0,-43 0 16,21 0-16,-21 21 15,-21-22-15,21 1 0,-21-42 16,0 42-16,0-1 0,0 1 0,0 0 15,0-21-15,-42 21 16,21-1-16,0 1 0,-22 21 0,22 0 16,0 0-16,-21 0 0,-22 21 15,22 1-15,0-22 0,-1 63 16,22-42-16,0 43 16,21-43-16,0 0 0,0 21 15,21 1-15,-21-22 16,64 21-16,-43-42 0,21 0 15,22 0-15,-22 0 0,21 0 16,-41 0-16,20 0 16,-21-21-16,0 0 0,0 0 15,1-22-15,-22 22 16,0 0-16,0-21 0,0 21 0,0-1 0,0-20 16,-43 0-1,22 21-15,-42-1 16,20 22-16,-20 0 15,42 0-15,-22 0 0,1 43 16,21-22-16,0 0 0,21 21 0,-22-20 16,22-1-16,0 0 0,0 21 15,0-21-15,0 1 0,22-1 0,20 21 16,-21-42-16,43 21 16,-43-21-16,0 0 0,42 0 15,-41 0-15,-22-21 16,21 0-16,0 21 0,-21-64 15,0 43-15,0 0 16,0 0-16,0 0 0,-21 21 16,-43-21-16,43 21 15,0 0-15,0 0 0,-22 21 16,22-21-16,-42 42 0,42 0 16,-1-20-16,1 20 0</inkml:trace>
  <inkml:trace contextRef="#ctx0" brushRef="#br0" timeOffset="10324.9">9588 3641 0,'-21'-43'16,"0"43"-16,0 0 0,0 0 31,0 22-31,21-1 0,-22-21 16,22 42-1,-21-21-15,21 0 0,0 1 16,0-1-16,0 0 0,0 42 15,0-41-15,21-1 16,1 0-16,62 0 16,-63-21-16,1 0 0,-1 0 15,21 0-15,22 0 16,-43 0-16,0-21 0,21 0 16,-42 0-16,21-1 15,-21 1-15,0 0 0,0-21 16,0 21-16,-42-22 15,21 22-15,0 21 16,0 0-16,-1 0 0,1 0 16,-21 0-16,21 0 0,0 0 15,-1 0-15,1 0 0,0 21 0,0 0 16,21 1-16,0-1 0,0 0 16,0 0-16,0 0 15,0 0-15,21 1 0,0-22 16,0 0-16,1 0 15,-1 0-15,0 0 0,21 0 16,-21 0-16,22 0 16,-43-22-16,21 1 15,0 0-15,-21 0 16,0 0-16,-21 0 16,0-1-16,0 22 0,-1 0 15,1 0-15,0 0 0,0 0 16,21 22-1,-21-1-15,21 0 0,0 0 16,0 0-16,0 0 0,21 1 16,0-22-16,0 0 15,0 0-15,1 21 0,-1-21 16,0 0-16,0 0 16,-21-21-1,-21-1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4E16C-B10B-41B0-B2E9-AB12E618B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78A0-1080-4224-8F57-C94A52A14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D2BBD-4F6F-4785-B564-A9906866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C789-4AF6-4058-8B3B-1AA4BEA07429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2A633-A774-43D1-A308-80E21397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B6E1F-4D00-4920-B945-323A5434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969E-6685-44EF-B5BE-646FB8381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15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9061-5FA6-4DBE-9E09-F18C4078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DDA1AE-6C50-444E-ABA1-CBFAF3984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6B6F2-1400-48D6-ABD8-A9E7F837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C789-4AF6-4058-8B3B-1AA4BEA07429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75CA9-3B29-4798-AFE2-7AAEDBBE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E4EE4-770F-4F90-B550-94CF54AB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969E-6685-44EF-B5BE-646FB8381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86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E1EF4E-016A-4B87-96D3-7A9A32138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71130-D3B7-4CC2-A312-45EEFFA45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06BE0-115D-4535-A88F-7CBB7ED28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C789-4AF6-4058-8B3B-1AA4BEA07429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CC62B-0B2B-46A0-A7C5-C0FCDD0AF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BE1D8-0CA5-45DD-B3B5-4606EBBD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969E-6685-44EF-B5BE-646FB8381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74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7A35-FF60-42A3-AFCD-04C56492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52791-4A08-487B-896B-78D905ED5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DD47F-348E-4E7A-AE44-0AAA58F3E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C789-4AF6-4058-8B3B-1AA4BEA07429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80922-5336-417C-8D88-BB3F840B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D266B-4B8C-42E8-BF42-316BD4E3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969E-6685-44EF-B5BE-646FB8381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06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C78D-ABCD-4211-BA44-16094D291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8AE3D-80C2-42A9-92B2-2E7631B88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999D9-6570-4D19-BDE5-D51D5883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C789-4AF6-4058-8B3B-1AA4BEA07429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73403-32F7-48F1-9587-0AD96C96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C3E6D-FAD4-4F68-8B7A-359D16FA3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969E-6685-44EF-B5BE-646FB8381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782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59A7D-5CEC-4555-A9E2-3693258D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7E0E1-456E-47F3-B857-6945864CF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67222-7794-45B4-AAFC-A90A2E321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2853C-A59B-4D26-BB12-D1261B44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C789-4AF6-4058-8B3B-1AA4BEA07429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1C595-E738-4BCD-8B5C-2BF073D0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1C344-3828-43B0-B79C-3844549E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969E-6685-44EF-B5BE-646FB8381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09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38C78-CBD2-4D11-AD35-B03012CC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5B863-5E0E-4987-BAF8-67908C951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215E8-5BB0-4237-9C6A-FB0C88BFF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F33DF-072F-45A5-B876-F6A996A82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485C9-F179-4EB7-80C3-8DA8F5E16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A7431E-9040-4F34-AE7B-FF475F4D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C789-4AF6-4058-8B3B-1AA4BEA07429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5DFE8-A110-44C2-B3DA-3BD66B30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B75331-3D03-4AF2-8480-211FEFDD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969E-6685-44EF-B5BE-646FB8381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55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4BCC3-0586-4FE1-BECA-03561C62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3BAA77-7560-43DC-ABAF-67E0F49D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C789-4AF6-4058-8B3B-1AA4BEA07429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B552E-4232-4EA1-A1AF-1EF5C3AC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752005-C879-46EA-8BF9-8AF259FF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969E-6685-44EF-B5BE-646FB8381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38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429B81-EE46-436B-A4F2-464B6730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C789-4AF6-4058-8B3B-1AA4BEA07429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2041C0-C2D5-4C24-BBA4-26C05399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3C19B-56E0-4146-93DB-683A36AF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969E-6685-44EF-B5BE-646FB8381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24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2A34-34EB-4F1D-8CBD-29B8C2BD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D7E93-641D-43AF-945C-F7A64ED97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4A792-9A47-4F7D-9E72-3277DE06E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F318B-D311-4FCA-8110-BAD5EC323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C789-4AF6-4058-8B3B-1AA4BEA07429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DED48-EF73-49A4-AC28-C3D582C5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E4AB4-D8B1-4FA7-A423-3E73DA6B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969E-6685-44EF-B5BE-646FB8381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10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71C02-503F-4769-ADCE-85B796FE5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6BDE1-B3D5-417E-BCD3-50753C8F3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85552-D876-4295-BE9C-427159651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40050-4CAF-40AA-8B25-5A0B21E2D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C789-4AF6-4058-8B3B-1AA4BEA07429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D7E5E-AF20-4D53-8AF3-BA37CB6AB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10490-7046-4438-9A07-3C2F75DF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969E-6685-44EF-B5BE-646FB8381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18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EF36C2-F4C7-42A1-8691-F4F8F0A07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4B322-D337-470E-AEA5-A8B05888C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0D7D6-34B2-47C1-B3AC-6AFE65E3D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4C789-4AF6-4058-8B3B-1AA4BEA07429}" type="datetimeFigureOut">
              <a:rPr lang="en-IN" smtClean="0"/>
              <a:t>25-01-2022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AB526-2BA2-41AE-BB30-0430A084D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36AAB-6188-4578-85CE-93A027D9C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1969E-6685-44EF-B5BE-646FB8381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17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A5D5-C0AB-433A-9E71-DD5617865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E1795-DF30-436C-8EF4-E4C11E531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0C1324-7F44-4BCA-B0FC-E8FD3D2072D4}"/>
                  </a:ext>
                </a:extLst>
              </p14:cNvPr>
              <p14:cNvContentPartPr/>
              <p14:nvPr/>
            </p14:nvContentPartPr>
            <p14:xfrm>
              <a:off x="99000" y="38160"/>
              <a:ext cx="7071840" cy="621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0C1324-7F44-4BCA-B0FC-E8FD3D2072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28800"/>
                <a:ext cx="7090560" cy="623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3671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A5D5-C0AB-433A-9E71-DD5617865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E1795-DF30-436C-8EF4-E4C11E531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66BA92-7D23-412C-8F07-7241493FD719}"/>
                  </a:ext>
                </a:extLst>
              </p14:cNvPr>
              <p14:cNvContentPartPr/>
              <p14:nvPr/>
            </p14:nvContentPartPr>
            <p14:xfrm>
              <a:off x="0" y="45720"/>
              <a:ext cx="7978320" cy="2271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66BA92-7D23-412C-8F07-7241493FD7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6360"/>
                <a:ext cx="7997040" cy="228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065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A5D5-C0AB-433A-9E71-DD5617865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E1795-DF30-436C-8EF4-E4C11E531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BE6DA6-EC85-4627-A5CF-353FBE6941A7}"/>
                  </a:ext>
                </a:extLst>
              </p14:cNvPr>
              <p14:cNvContentPartPr/>
              <p14:nvPr/>
            </p14:nvContentPartPr>
            <p14:xfrm>
              <a:off x="0" y="53280"/>
              <a:ext cx="8268120" cy="4488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BE6DA6-EC85-4627-A5CF-353FBE6941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3920"/>
                <a:ext cx="8286840" cy="45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A753A09-C422-430D-99C8-C8B7BE2ED35C}"/>
                  </a:ext>
                </a:extLst>
              </p14:cNvPr>
              <p14:cNvContentPartPr/>
              <p14:nvPr/>
            </p14:nvContentPartPr>
            <p14:xfrm>
              <a:off x="68400" y="4076640"/>
              <a:ext cx="572040" cy="221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A753A09-C422-430D-99C8-C8B7BE2ED3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040" y="4067280"/>
                <a:ext cx="590760" cy="24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015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A5D5-C0AB-433A-9E71-DD5617865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E1795-DF30-436C-8EF4-E4C11E531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E02B15-575D-44B8-9922-5AA96095385B}"/>
                  </a:ext>
                </a:extLst>
              </p14:cNvPr>
              <p14:cNvContentPartPr/>
              <p14:nvPr/>
            </p14:nvContentPartPr>
            <p14:xfrm>
              <a:off x="7560" y="236160"/>
              <a:ext cx="8047080" cy="450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E02B15-575D-44B8-9922-5AA9609538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00" y="226800"/>
                <a:ext cx="8065800" cy="45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216E99B-6AFC-4CBB-BDA6-57010424B62F}"/>
                  </a:ext>
                </a:extLst>
              </p14:cNvPr>
              <p14:cNvContentPartPr/>
              <p14:nvPr/>
            </p14:nvContentPartPr>
            <p14:xfrm>
              <a:off x="-4836675" y="3103185"/>
              <a:ext cx="11742480" cy="1996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216E99B-6AFC-4CBB-BDA6-57010424B6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4846035" y="3093825"/>
                <a:ext cx="11761200" cy="201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4057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A5D5-C0AB-433A-9E71-DD5617865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E1795-DF30-436C-8EF4-E4C11E531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B59C2E-04D8-4692-BA3A-3FC9B062F4DB}"/>
                  </a:ext>
                </a:extLst>
              </p14:cNvPr>
              <p14:cNvContentPartPr/>
              <p14:nvPr/>
            </p14:nvContentPartPr>
            <p14:xfrm>
              <a:off x="0" y="221040"/>
              <a:ext cx="7353720" cy="4199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B59C2E-04D8-4692-BA3A-3FC9B062F4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1680"/>
                <a:ext cx="7372440" cy="421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8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A5D5-C0AB-433A-9E71-DD5617865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E1795-DF30-436C-8EF4-E4C11E531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6471A7-B3BD-4FFF-9DB1-61F8E48869BD}"/>
                  </a:ext>
                </a:extLst>
              </p14:cNvPr>
              <p14:cNvContentPartPr/>
              <p14:nvPr/>
            </p14:nvContentPartPr>
            <p14:xfrm>
              <a:off x="30600" y="129600"/>
              <a:ext cx="7551720" cy="1791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6471A7-B3BD-4FFF-9DB1-61F8E48869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120240"/>
                <a:ext cx="7570440" cy="180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6026560-C389-4109-B23A-4A1FC1460FA3}"/>
                  </a:ext>
                </a:extLst>
              </p14:cNvPr>
              <p14:cNvContentPartPr/>
              <p14:nvPr/>
            </p14:nvContentPartPr>
            <p14:xfrm>
              <a:off x="0" y="1935360"/>
              <a:ext cx="7635600" cy="1517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6026560-C389-4109-B23A-4A1FC1460F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926000"/>
                <a:ext cx="7654320" cy="153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341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A5D5-C0AB-433A-9E71-DD5617865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E1795-DF30-436C-8EF4-E4C11E531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19AFAF-8B83-47BE-A574-CA4832B6DB21}"/>
                  </a:ext>
                </a:extLst>
              </p14:cNvPr>
              <p14:cNvContentPartPr/>
              <p14:nvPr/>
            </p14:nvContentPartPr>
            <p14:xfrm>
              <a:off x="228600" y="335160"/>
              <a:ext cx="4122720" cy="1616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19AFAF-8B83-47BE-A574-CA4832B6DB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325800"/>
                <a:ext cx="4141440" cy="163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F26D26-E739-47C2-8570-C0162B3C312E}"/>
                  </a:ext>
                </a:extLst>
              </p14:cNvPr>
              <p14:cNvContentPartPr/>
              <p14:nvPr/>
            </p14:nvContentPartPr>
            <p14:xfrm>
              <a:off x="198000" y="2232720"/>
              <a:ext cx="8885520" cy="3756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F26D26-E739-47C2-8570-C0162B3C31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8640" y="2223360"/>
                <a:ext cx="8904240" cy="377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0348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A5D5-C0AB-433A-9E71-DD5617865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E1795-DF30-436C-8EF4-E4C11E531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ED3952-AC26-4D0B-B6F9-1C257470E6F8}"/>
                  </a:ext>
                </a:extLst>
              </p14:cNvPr>
              <p14:cNvContentPartPr/>
              <p14:nvPr/>
            </p14:nvContentPartPr>
            <p14:xfrm>
              <a:off x="0" y="228600"/>
              <a:ext cx="6942240" cy="395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ED3952-AC26-4D0B-B6F9-1C257470E6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9240"/>
                <a:ext cx="6960960" cy="397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1940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A5D5-C0AB-433A-9E71-DD5617865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E1795-DF30-436C-8EF4-E4C11E531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64500A-F949-4C68-9B92-13B17AA8D6BB}"/>
                  </a:ext>
                </a:extLst>
              </p14:cNvPr>
              <p14:cNvContentPartPr/>
              <p14:nvPr/>
            </p14:nvContentPartPr>
            <p14:xfrm>
              <a:off x="198000" y="129600"/>
              <a:ext cx="7353720" cy="3551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64500A-F949-4C68-9B92-13B17AA8D6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640" y="120240"/>
                <a:ext cx="7372440" cy="357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5237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A5D5-C0AB-433A-9E71-DD5617865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E1795-DF30-436C-8EF4-E4C11E531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05E150-F7C1-4F20-B1A3-404CCD45415C}"/>
                  </a:ext>
                </a:extLst>
              </p14:cNvPr>
              <p14:cNvContentPartPr/>
              <p14:nvPr/>
            </p14:nvContentPartPr>
            <p14:xfrm>
              <a:off x="487800" y="91440"/>
              <a:ext cx="7544160" cy="3879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05E150-F7C1-4F20-B1A3-404CCD4541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82080"/>
                <a:ext cx="7562880" cy="389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7880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2022-01-25T04:39:09Z</dcterms:created>
  <dcterms:modified xsi:type="dcterms:W3CDTF">2022-01-25T04:39:27Z</dcterms:modified>
</cp:coreProperties>
</file>