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07:16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339 0,'0'0'0,"0"-21"0,0-1 0,0 1 0,0 0 16,21 0-16,-21 0 15,0 0-15,0-1 0,-21 44 63,21 20-63,0-21 0,0 21 16,0 1-16,0-1 0,0 0 0,-22 22 15,22-1-15,-21 1 0,21 21 16,0-22-16,-21 22 0,21-22 15,0 22-15,0-22 0,-21 1 16,21-1-16,-21 1 0,21 21 16,0-43-16,0-21 0,0 0 15,0 0-15,0 1 0,0-1 0,0-42 47,0-1-31,0 1-16,0-21 0,0 21 0,0-22 15,0 22-15,0-21 0</inkml:trace>
  <inkml:trace contextRef="#ctx0" brushRef="#br0" timeOffset="402.22">1058 445 0,'0'0'0,"0"-22"0,-21 1 16,21 0-16,0 0 16,0 0-16,0 0 15,21-1-15,0 22 16,1-21-16,-1 21 0,0 0 0,21 0 16,-21 0-16,64 0 15,-43 0-15,1 21 16,-22 1-16,21 20 0,1 0 15,-22-21-15,0 22 0,0 20 16,0-20-16,0 20 0,-21-21 0,0 22 16,0-1-16,0 1 0,0-1 15,0 1-15,0-22 0,-21 22 16,0-22-16,0 43 0,0-43 16,0-21-16,21 22 0,0-22 0,-22 0 15,22 0-15,-21 0 0,21 0 16,-21-21-16,21-21 47,0 0-47,0 0 0</inkml:trace>
  <inkml:trace contextRef="#ctx0" brushRef="#br0" timeOffset="666.47">995 1143 0,'0'0'0,"-21"0"15,42 0 1,0-21 0,0 21-16,0 0 0,0-21 15,22 21-15,-22 0 0,21-21 16,1-1-16,-22 22 0,21 0 0,0 0 15,-20-21-15,-1 21 0,0 0 16,0 0-16,0 0 0,-21-21 16</inkml:trace>
  <inkml:trace contextRef="#ctx0" brushRef="#br0" timeOffset="1565.88">2265 1037 0,'0'0'0,"42"-42"31,-42 21-31,21 21 0,-21-43 15,0 22-15,0 0 0,0 0 16,0 0-16,0 0 16,-21 21-16,0-22 0,0 22 0,0 0 15,-1 0-15,1 0 0,0 0 16,0 0-16,0 0 0,-22 22 0,22-1 16,-21 0-16,21 0 0,-22 0 15,22 0-15,0 1 0,-21-1 16,21 21-16,21-21 0,0 0 0,-22 1 15,22-1-15,0 21 0,0-21 16,0 0-16,0 1 0,22-22 16,-1 21-1,0-21-15,0 0 0,0 0 16,22-21-16,-22 21 0,0-22 16,0 1-16,0 0 0,0 0 0,22 0 15,-22 0-15,0-1 16,0 1-16,-21-21 0,21 21 0,1 0 0,-1-1 15,-21 1-15,0 0 0,0 0 16,21 0-16,-21 42 63,0 0-63,0 0 15,0 0-15,0 22 0,0-22 0,0 21 16,0-21-16,0 22 0,0-22 15,0 106-15,0-106 16,0 21-16,0 1 0,0-1 16,0 0-16,0 1 0,21 20 0,-21-20 15,0 20-15,21-21 0,-21 22 16,0-22-16,0 22 0,0-22 0,0 0 16,0 22-16,0-22 0,0 1 15,0-1-15,0-21 0,0 64 16,0-64-16,0 21 0,0-21 15,0 22-15,0-22 0,-21 0 16,0 0-16,0 0 0,21 1 16,-21-22-16,-1 21 0,1-21 0,0 0 15,0 0-15,0 0 0,-22 0 16,1 0-16,21 0 0,-21-21 16,-1-1-16,1 1 0,-22 0 0,22 0 15,-21 0-15,20 0 0,-20-1 16,20 1-16,22 0 0,-21 0 0,21 21 15,0-21-15,-1 0 0,22-1 16,0 1-16,0 0 16,0 0-16,0 0 15,22 0-15,-1-1 0,0 1 16,0 0-16,21-21 0,-20 21 16,20-22-16</inkml:trace>
  <inkml:trace contextRef="#ctx0" brushRef="#br0" timeOffset="2083.98">2498 1101 0,'0'0'0,"-22"0"0,1 0 15,0 0-15,21 21 0,-21-21 16,42 0 31,0 0-47,0-21 0,1 21 16,-1-21-16,21 21 0,-21-22 0,0 1 15,22 21-15,-22-21 0,0 0 16,0 0-16,0 0 0,1-1 15,-1 1-15,-21 0 0,0 0 16,0 0-16,-21 21 16,-1 0-1,1 0-15,-21 0 0,21 0 16,-43 42-16,43-21 0,0 0 16,0 1-16,-22-1 0,22 21 15,21 0-15,-21-20 0,21 20 0,-21-21 16,21 0-16,0 22 0,0-22 15,0 0-15,0 0 0,0 0 0,21 0 16,0-21-16,0 0 16,1 0-16,-1 0 0,0 0 15,0 0-15,0 0 0,22 0 16,-22 0-16,21 0 0,0-21 0,-20 0 16,20 21-16,0-21 0,-21 0 15,22 0-15</inkml:trace>
  <inkml:trace contextRef="#ctx0" brushRef="#br0" timeOffset="2618.3">3175 826 0,'0'-22'15,"0"1"-15,0 42 47,0 1-47,0-1 16,0 0-16,0 0 0,0 64 15,0-64-15,0 0 16,0 0-16,0 0 0,0 1 16,0 20-16,0-21 0,-21-21 0,21 21 15,0 0-15,0 1 0,0 20 32,-21-42-17,21-21 16,0 0-31,0-1 0,0 1 16,0 0-16,0 0 0,0 0 16,0-22-16,0 1 0,0 21 0,0-21 15,21-1-15,0 22 0,0-21 16,0 21-16,22-1 0,20-20 16,1 21-16,-22 21 0,0 0 15,1 0-15,-1 0 0,0 0 0,-21 21 16,22 0-16,-22 0 0,0 1 15,0 20-15,-21 0 0,0-21 0,0 22 16,0-1-16,0 0 0,0-20 16,0-1-16,0 42 15,-21-42-15,0 1 0,21-1 16,-21 0-16,0-21 0,21 21 0,-22-21 31,22 21-31,22-21 16,-1-21-1,0 0-15,0 21 0</inkml:trace>
  <inkml:trace contextRef="#ctx0" brushRef="#br0" timeOffset="3258.96">4360 910 0,'0'0'0,"0"-21"16,0 0-16,0 0 0,0 0 0,-21-1 16,0 1-16,21 0 0,-21 21 15,21-21-15,-21 21 0,-1 0 0,1 0 16,0 0-16,0 0 16,0 21-16,0 0 0,-1 0 0,1 1 15,0 20-15,0-21 0,0 21 16,0-20-16,-1 20 0,1 0 15,21-21-15,0 22 0,-21-22 16,21 21-16,-21-21 0,21 1 0,0-1 16,0 0-16,0 0 0,0 0 0,0 0 15,21-21-15,0 0 16,0 0-16,1 0 0,-1 0 16,0 0-16,0 0 0,0 0 15,0-21-15,22 0 0,-22 0 0,0 0 16,0-22-16,22 1 0,-22 0 15,0-1-15,21-20 0,-21 21 0,1-22 16,-1 1-16,0 20 0,0-20 16,0 20-16,0 1 0,-21-21 15,0 20-15,0 22 0,0-21 0,0 21 16,0-1-16,0 1 0,0 0 16,0 0-16,0 42 15,-21 0-15,21 0 16,0 1-16,-21 20 0,0 0 0,21 1 15,-21-1-15,21 0 0,0 22 16,-21-22-16,21 64 16,0-64-16,0 1 0,0-1 0,0 0 15,0 1-15,0-22 0,0 21 0,0-21 16,0 0-16,21 1 0,-21-1 16,21 0-16,0-21 0,-21 21 15,21-21-15,0 0 0,1 0 16,-1 0-16,0 0 0,0 0 15,0 0-15,0 0 0,1 0 0,20-21 16,-21 21-16</inkml:trace>
  <inkml:trace contextRef="#ctx0" brushRef="#br0" timeOffset="3850.05">5355 910 0,'0'0'0,"0"-21"0,0 0 0,0 0 16,0 0-16,0-1 15,0 1-15,-21 0 0,0 21 0,0 0 16,-1 0 0,1 0-16,0 0 15,0 21-15,0 0 0,0 1 16,-1-1-16,22 21 0,-21-21 0,0 22 15,0-1-15,21-21 0,-21 21 16,21-20-16,-21 20 0,21-21 0,-22 0 16,22 0-16,0 1 0,0-1 15,0 0-15,0 0 0,0 0 16,0 0-16,22-21 16,-1 0-16,0 0 15,0 0-15,0 0 0,0 0 16,1-21-16,-1 21 0,0-21 15,0 0-15,0 0 0,0 0 16,1-22-16,-1 1 0,-21 21 0,21-22 16,0 1-16,-21 0 0,21 21 15,-21-22-15,0 22 0,0 0 0,0 0 16,0 42 15,0 0-31,0 0 16,0 0-16,0 22 0,0-22 0,0 21 15,0-21-15,0 22 0,0-22 0,0 0 16,0 0-16,0 0 0,0 1 16,21-1-16,1 0 0,-1 0 15,0-21-15,0 0 0,0 0 16,0 0-16,1 0 0,-1 0 0,0 0 16,0 0-16,21 0 0,-20 0 15,20-21-15,21 0 0,-41 0 16,20-1-16</inkml:trace>
  <inkml:trace contextRef="#ctx0" brushRef="#br0" timeOffset="4682.1">783 1863 0,'0'0'0,"-21"0"0,0 0 0,0 0 15,-1 0-15,1 0 16,42 0 31,1 0-47,-1 0 15,0 0-15,21 0 0,1 0 16,-1 0-16,0 0 0,1 0 16,20 0-16,1 0 0,-1 0 15,22-21-15,-1 21 0,1 0 0,21-22 16,0 1-16,0 21 0,-1-21 16,128 0-16,169-21 15,-275 42-15,22-22 16,-22 22-16,0-21 0,21 21 0,-21-21 15,21 21-15,0-21 0,-21 21 16,0 0-16,148-42 16,106 20-16,-275 22 15,21 0-15,-21-21 0,21 21 16,-42 0-16,20-21 0,65 0 16,-107 21-16,64-21 0,-63 21 15,-22 0-15,0 0 0,1 0 16,-22-21-16,0 21 0,0 0 0,0 0 31,-42 0 16</inkml:trace>
  <inkml:trace contextRef="#ctx0" brushRef="#br0" timeOffset="4830.02">5694 1461 0,'0'21'63,"21"-21"-47,-21 21-16</inkml:trace>
  <inkml:trace contextRef="#ctx0" brushRef="#br0" timeOffset="5550.27">4445 3027 0,'0'0'0,"0"-21"0,0 0 0,0-1 16,0 1-16,0 0 0,0 0 15,0 42 32,0 0-47,0 0 0,0 22 0,0-1 16,0 0-16,0 1 0,0 20 16,0-20-16,0 20 0,0 1 0,-21-22 15,21 21-15,-21-20 0,21-1 0,-22 22 16,22-43-16,0 21 0,0 0 15,-21-20-15,21-1 0,-21 0 0,21 0 16,0 0-16,0-42 31,21 0-15,0 0-16</inkml:trace>
  <inkml:trace contextRef="#ctx0" brushRef="#br0" timeOffset="5850.33">4868 3408 0,'0'0'15,"0"21"-15,0 0 0,0 0 0,0 1 16,21-22-16,1 0 31,-1 0-31,0 0 16,-21-22-16,21 1 15,-21 0-15,0 0 16,0 0-16,-21 21 16,0 0-1,0 0-15,-1 0 0,1 0 16,0 0-16,21 21 0,0 0 16,0 0-16,21-21 15,0 0 1,1 0-16</inkml:trace>
  <inkml:trace contextRef="#ctx0" brushRef="#br0" timeOffset="6667.32">6943 2858 0,'21'0'47,"0"-22"-47,0 22 0,0-21 16,0 21-16,1-21 0,-1 0 0,21 0 15,-21 21-15,0-21 0,22-22 0,-22 22 16,0 0-16,21 0 0,-20-22 16,-1 22-16,0-21 0,0 21 0,-21-22 15,0 22-15,0-21 0,0 21 16,0 0-16,0-1 0,0 1 15,-21 0-15,0 0 0,0 21 0,-1 0 16,-20-21-16,0 21 0,21 0 16,-43 0-16,22 0 0,-1 21 0,-20-21 15,21 21-15,-22 0 0,22 22 16,-1-22-16,1 21 0,0-21 0,-1 22 16,22-1-16,0 0 15,0 1-15,0 41 0,21-41 0,0-1 16,0 0-16,0 1 0,21-22 15,0 21-15,0 0 0,0 1 0,1-22 16,-1 21-16,0 1 0,21-1 16,-21-21-16,22 21 0,-22 1 0,21-1 15,1 0-15,-22-20 0,42 62 16,-20-63-16,-22 22 0,0-22 16,0 0-16,0 21 0,-21-20 15,0 20-15,0-21 0,0 0 16,-21 0-16,0 1 0,-21-1 0,-22-21 15,22 21-15,-22-21 0,1 0 16,-22 0-16,22 21 0,-22-21 0,21 0 16,-20 0-16,20-21 0,1 21 15,-1-21-15,22 0 0,0-1 16,-1-20-16,1 21 0,21-21 0,0-1 16,-1 1-16,1-22 0,0 22 0,21-21 15,0-1-15,0 22 0,0-1 16,0-20-16,0 21 0,0-22 15,21 43-15,0 0 0,1 0 16,-1-1-16,0 22 0,21 0 16,-21 0-16,22 0 0,-22 0 0,64 0 15,-22 0-15</inkml:trace>
  <inkml:trace contextRef="#ctx0" brushRef="#br0" timeOffset="7067.52">7239 3450 0,'0'0'0,"21"0"0,0 0 16,0 0-16,1-21 0,-1 21 16,0-21-16,0 0 0,0 0 0,0-1 15,1-20-15,-1 21 16,0 0-16,0-22 0,0 22 0,-21 0 15,0-21-15,21 21 0,-21-1 0,0 1 16,-21 21 0,0 0-16,0 0 0,0 0 15,0 0-15,-1 21 0,1 1 16,-21-1-16,21 0 0,0 0 0,-1 21 16,-20 22-16,0 63 15,42-106-15,0 21 16,0 1-16,0-22 0,0 0 0,0 21 15,0-20-15,21-1 0,0-21 0,0 21 16,43-21 0,20 0-16,-62 0 15,-1 0-15,21 0 0,0-21 0,-20 0 0,20-1 16,43-20 0,-43 0-16</inkml:trace>
  <inkml:trace contextRef="#ctx0" brushRef="#br0" timeOffset="7426.31">8445 2032 0,'-21'-21'0,"42"42"0,-42-63 0,21 21 0,-21-1 15,21 1-15,-21 21 16,0 0-16,0 21 0,21 22 15,-22-22-15,1 21 0,0 1 16,21 20-16,-21 1 0,0-1 0,0 22 16,21-1-16,-22 1 0,1 0 15,0-1-15,0 1 0,0 0 0,0-1 16,-1 1-16,-20 63 0,21-84 16,0-1-16,0 1 0,-1-22 15,22 22-15,-21-22 0,21 21 16,0-41-16,0-1 0,0 0 0,0 0 15,21-21 1,1-21 0,-1 21-16,0-21 0,-21 0 15,21-1-15,0 1 0,0 0 16</inkml:trace>
  <inkml:trace contextRef="#ctx0" brushRef="#br0" timeOffset="7839.16">8276 3323 0,'0'0'0,"0"21"0,0 1 15,0-1-15,0 0 16,21-21 0,0 0-16,1 0 15,-1 0-15,0-21 0,0 21 16,0-21-16,22-1 0,-22 1 0,0 0 15,0-21-15,0 21 0,0-1 16,1 1-16,-1-21 0,-21 21 0,0 0 16,0-1-16,0 1 15,0 0-15,-21 21 0,-1 0 0,1 0 16,0 0-16,0 0 0,0 0 0,0 21 16,-22 0-16,22 1 0,0-1 15,-21 42-15,-22 43 16,64-64-16,0-20 15,0 20-15,0-21 0,0 0 16,0 22-16,0-22 0,0 0 0,0 0 16,21-21-16,0 21 0,1-21 0,-1 0 15,0 21-15,0-21 0,21 0 16,-20 0-16,-1 0 0,21 0 16,0-21-16,-20 0 0,20 21 0,0-21 0,1-21 15,-1 20-15,0-20 0</inkml:trace>
  <inkml:trace contextRef="#ctx0" brushRef="#br0" timeOffset="8342.89">9080 3069 0,'0'0'0,"0"21"32,-21 1-32,21-1 0,-21 0 0,21 0 15,0 0-15,0 0 0,-21 22 0,21-22 16,-21 0-16,21 21 0,-21-20 15,21-1-15,0 21 0,0-21 0,-22 0 16,22 1-16,-21-1 0,0 0 16,21 0-1,0-42 17,0 0-17,-21 0-15,21-1 0,0 1 0,0 0 16,0-21-16,0-1 0,0 22 0,21-21 15,-21 0-15,21 20 16,0-20-16,1 0 0,20 21 0,-21-22 16,21 22-16,-20 0 0,20 0 0,0 21 0,1 0 15,-22 0-15,63 0 16,-62 0-16,20 21 0,21 21 16,-41-21-16,-1 22 0,-21-1 15,0 0-15,0 1 0,0-1 16,0 0-16,0 1 0,0-22 0,-21 64 15,-1-64-15,1 0 0,21 0 16,-21 0-16,0 0 0,21 1 16,-21-22-16,21 21 0,0-42 31,0-1-31,0 1 16,0 0-16,21 0 0,0 0 15,0 0-15,22-43 0,-1 22 0</inkml:trace>
  <inkml:trace contextRef="#ctx0" brushRef="#br0" timeOffset="8582.9">9906 3090 0,'0'0'0,"0"-21"32,0 42-17,0 1-15,0-1 0,0 0 0,-21 21 16,0-21-16,-1 1 0,22 20 0,-21-21 15,0 21-15,21-20 0,0-1 16,-21 21-16,0-21 0,21 0 0,0 1 16,0-1-16,-21-21 15,42 0 17,-21-21-32,21-1 0,0 1 0,0 0 15,0 0-15</inkml:trace>
  <inkml:trace contextRef="#ctx0" brushRef="#br0" timeOffset="8978.68">10096 2646 0,'0'0'0,"-21"0"0,0-21 16,-21 21-16,21 0 0,-1 0 0,1 0 16,0 0-16,0 21 0,-21 0 15,20 0-15,1 0 0,21 1 16,-21 20-16,21 0 0,0-21 15,0 22-15,0-22 0,0 0 16,21 0-16,0-21 16,1 0-16,20 0 0,0 0 15,-21 0-15,22 0 0,-1 0 16,-21-21-16,0 0 0,1 21 16,-1-21-16,0 0 0,-21-22 0,0 22 15,0 0-15,0-43 16,0 22-16,-21 0 15,0 21-15,-1 21 0,1 0 0,0 0 16,-21 0-16,21 0 0,-1 0 16,-20 0-16,21 21 0,0 0 0,-22 21 15,22-21-15,0 1 0,0 20 0,21-21 16,0 0-16,0 22 0,0-22 16,0 0-16,0 0 0,0 21 0,0-20 15,0-1-15,21 0 0,0-21 0,0 21 16,1 0-16</inkml:trace>
  <inkml:trace contextRef="#ctx0" brushRef="#br0" timeOffset="9418.27">10456 3069 0,'0'0'0,"0"-21"16,-21 21 15,21 21-31,-21-21 16,0 21-16,21 1 0,0-1 0,-21 21 15,21-21-15,-22 0 0,22 43 16,0-22-16,0-21 0,0 22 16,0-22-16,0 0 0,0 0 15,0 0-15,0 1 0,0-1 0,22 0 16,20-21-16,-21 0 0,0 0 15,0 0-15,1 0 0,-1 0 16,0-21-16,21 0 0,-21-1 16,1 1-16,-1 0 0,0-21 0,0-1 15,0 22-15,-21-21 0,0 0 16,21-1-16,-21-20 16,0 20-16,0 22 0,0 0 15,0 0-15,0 0 0,-21 21 16,21 21-1,0 0 1,0 0-16,0 0 16,0 1-1,21-22-15,1 0 0</inkml:trace>
  <inkml:trace contextRef="#ctx0" brushRef="#br0" timeOffset="10132.51">11218 3048 0,'0'0'0,"-21"0"16,0 0-16,0 0 0,0 0 15,-1 21-15,1 0 16,0-21-16,0 22 0,21-1 0,-21 0 16,0 64-16,21-43 15,-22-21-15,22 0 0,0 22 16,-21-22-16,21 0 0,0 0 0,0 0 15,-21 0-15,21 1 16,0-1-16,0-42 31,0-1-15,0 1-16,0-21 0,0 21 16,0-22-16,21 22 0,-21-21 15,21 0-15,1-1 0,-1 22 16,21-42-16,0 20 0,-20 22 15,-1 0-15,21 21 0,-21-21 16,22 21-16,-22 0 0,0 0 0,0 0 16,21 0-16,-20 21 0,-1 0 0,0 0 15,0 0-15,-21 1 0,21 20 16,-21-21-16,21 0 0,-21 22 0,0-22 16,0 0-16,0 42 15,0-41-15,0-1 0,0 0 16,0 0-16,-21 0 0,0 0 15,0-21-15,0 0 0,0 0 32,21-21-32,0 0 15,0 0-15,0 0 0,0 0 0,21-22 16,-21 22-16,21-21 0,21-1 16,-21 1-16,1 0 0,20-1 0,0 1 15,64-43-15,-64 64 0,85-42 16,-63 63-16,-22 0 15,22 0-15,-22 0 0,0 21 0,-20 0 16,-1 0-16,0 22 0,-21-1 0,0 0 16,0 1-16,0-1 0,-21 0 15,0 1-15,-1-1 0,1 0 16,0 1-16,0-1 0,0-21 0,-22 21 16,22-20-16,0-1 0,0 0 0,0 0 15,0 0-15,-1 0 0,44-42 47</inkml:trace>
  <inkml:trace contextRef="#ctx0" brushRef="#br0" timeOffset="11125.8">14838 1715 0,'0'0'0,"42"-106"31,-42 85-31,0-1 0,0 1 0,0 0 16,-21 21 15,0 0-31,21 21 0,-21 0 16,-1 22-16,1 20 0,21-20 0,-21 41 15,0-20-15,0-1 0,0 22 0,-1-22 16,1 22-16,-21 0 0,21-1 15,-85 170-15,21-105 16,64-86-16,-21 1 16,-1-1-16,1 1 0,21-22 0,0 21 15,-22-20-15,22-1 0,21-21 16,0 22-16,0-22 0,-21 0 0,21 0 16,0-42-1,0 0 1,0 0-16,0-22 0,0 22 0,21-21 15,0-1-15,1 1 0,-1 0 16</inkml:trace>
  <inkml:trace contextRef="#ctx0" brushRef="#br0" timeOffset="11427.63">14647 2053 0,'0'0'0,"0"-42"0,21 0 0,1-43 15,-22 64-15,0 0 16,0-1-16,0 1 0,0 0 0,21 21 15,0 21 1,-21 0-16,21 1 0,-21 20 0,0 0 16,21 1-16,0 20 0,-21-21 0,0 22 15,0-1-15,0 22 0,0-21 16,0 20-16,0 1 0,0-22 0,0 22 16,0-21-16,0-1 0,0 1 15,0-1-15,-21-21 0,0 1 16,21 20-16,-21 43 15,21-85-15,-21 22 0,21-22 0,0 0 0,0 0 16,0-42 15,0 0-15</inkml:trace>
  <inkml:trace contextRef="#ctx0" brushRef="#br0" timeOffset="11659.5">14055 2985 0,'0'0'0,"-22"0"15,1 0-15,0 0 0,0 0 16,42-22 0,0 22-16,0 0 0,1-21 15,-1 21-15,21 0 0,0 0 16,1-21-16,-1 21 0,0 0 0,1 0 15,-1 0-15,-21-21 0,64 21 16,-43 0-16,-21 0 16,22-21-16,-22 21 0,21 0 0,-21 0 0</inkml:trace>
  <inkml:trace contextRef="#ctx0" brushRef="#br0" timeOffset="12122.24">14944 2900 0,'0'0'0,"-22"0"0,1 0 16,0 0-16,21-21 0,0 0 15,0-1-15,0 1 16,0 0-16,0 0 0,0 0 16,21 21-16,0-21 15,1 21-15,-1 0 0,0 0 0,21 0 16,-21 0-16,1 0 0,20 21 0,-21 0 15,21 0-15,-20 0 16,-1 22-16,21-22 0,-21 0 0,-21 21 16,21-21-16,1 22 0,-22-22 0,0 21 15,0-21-15,0 22 0,0 20 16,0-42-16,0 1 0,0 20 16,-22-21-16,1-21 15,21-21 16,0 0-31,0 0 0,0-1 0,0-20 16,21 21-16,-21 0 0,22-22 16,-1 22-16,0-21 0,-21 21 15,21 0-15,0-43 0,0 43 16,1 0-16,-22 0 0,21 21 16,-21-22-16,21 22 0,0 0 15,0 0-15,0 0 0,1 0 16,-1 0-16,0 0 15,0 0-15,0 0 0</inkml:trace>
  <inkml:trace contextRef="#ctx0" brushRef="#br0" timeOffset="12431.06">16108 2752 0,'0'-21'16,"0"42"-16,0-64 0,0 22 0,0 0 15,0 0-15,-21 0 0,-1 21 16,1-21-16,0 21 0,0 0 16,0 0-16,0 0 0,-1 21 15,1 0-15,0 0 0,0 0 16,0 22-16,0-22 0,-1 21 0,1 0 0,21 1 16,0-22-16,-21 21 0,21 1 15,0-22-15,0 21 0,0-21 0,0 22 16,0-1-16,0-21 0,21 0 15,0 22-15,1-1 16,20-42-16,-21 21 0,0-21 0,22 0 16,-1 0-16,-21 0 0,21 0 0,1-21 15,-1 0-15,22 0 0,-22-1 16,0-20-16,1 21 0</inkml:trace>
  <inkml:trace contextRef="#ctx0" brushRef="#br0" timeOffset="13006.22">16849 1947 0,'0'-21'0,"0"42"0,0-84 0,0 42 15,0 0-15,-22 21 0,1 0 16,0 0-16,0 0 0,0 21 16,0 0-16,-1 0 0,1 21 0,0-20 15,21 20-15,-21 0 0,0 22 16,0-22-16,-1 22 0,1-1 15,0 1-15,0 20 0,0-20 0,21-1 16,-21 1-16,-1-1 0,1 1 0,21-1 16,0-20-16,-42 41 15,42-41-15,-21-22 0,21 21 0,0-21 16,0 0-16,0 1 0,-21-1 0,21 0 16,-22-21-1,22-21 16,0 0-31,0-1 16,0 1-16,0 0 16,22-21-16,-1 21 0,-21-1 0,21 1 15,0-21-15,0 21 0,0 0 16,22-1-16,-22-20 0,21 21 16,-21 0-16,85 0 0,-85 21 15,22 0-15,-22 0 0,0 21 16,0 0-16,0 0 0,-21 0 15,0 22-15,22-22 0,-22 0 0,0 21 16,0-21-16,0 22 0,0-22 0,0 0 16,0 0-16,-22 0 0,1 1 15,21-1-15,-21 0 0,21 0 0,-21 0 16,0 0-16,0-21 16,-1 22-1,22-44 1,0 1-1,22 0-15,-1 0 0,-21 0 16,21 0-16</inkml:trace>
  <inkml:trace contextRef="#ctx0" brushRef="#br0" timeOffset="13266.07">17187 2773 0,'0'0'16,"0"21"-1,-21 0-15,0 0 16,21 22-16,-21-22 0,0 0 0,21 0 16,0 22-16,-22-22 0,22 0 15,-21 0-15,21 21 0,-21-20 0,21-1 16,-21-21-16,21 21 0,0 0 0,0 0 16,-21-21-16,21 21 15,0-42 16,0 0-15,21 0-16,-21 0 0,21 0 0,0-1 16</inkml:trace>
  <inkml:trace contextRef="#ctx0" brushRef="#br0" timeOffset="13471.85">17272 2519 0,'0'0'16,"0"-21"-16,0 0 15,-21 21-15,0 0 16,42 0 62,0 0-62</inkml:trace>
  <inkml:trace contextRef="#ctx0" brushRef="#br0" timeOffset="13822.91">18013 2074 0,'0'-21'0,"0"42"0,0-63 0,0 21 16,0 0-16,0 42 47,0 0-47,-21 21 0,-1-20 15,1 20-15,0 0 0,0 1 0,0 20 16,0 1-16,-1-1 0,1 1 16,0-1-16,-21 1 0,21 20 15,-1-20-15,1-1 0,0-20 16,21 20-16,-21-21 0,0 1 0,21-1 15,0 0-15,0 1 0,0-1 0,0-21 16,0 22-16,0-22 0,0 0 16,0 0-16,21-21 0,0 0 15,0 0-15,0 0 0,1 0 16,-1-21-16,0 21 0,0-21 16,0 0-16</inkml:trace>
  <inkml:trace contextRef="#ctx0" brushRef="#br0" timeOffset="14031.82">17632 2794 0,'0'0'0,"-21"0"0,-1 0 0,1 0 0,21 21 16,21-21-1,22 0 1,-22 0-16,0 0 15,0 0-15,22 0 0,-22 0 0,21 0 16,-21 0-16,0-21 0,22 21 0,-22-21 16,0 21-16,-21-21 0</inkml:trace>
  <inkml:trace contextRef="#ctx0" brushRef="#br0" timeOffset="14642.98">18034 3027 0,'21'0'31,"0"0"-31,22-21 15,20 21 1,-42-21-16,0 21 0,1-22 16,20 22-16,-21-21 0,0 21 0,0-21 15,43 0-15,-43 0 16,0 0-16,-21-1 0,0 1 16,0 0-16,0 0 0,0 0 15,0 0-15,-21 21 0,0 0 16,0 0-16,-22 0 0,22 0 0,-21 0 15,21 0-15,-22 21 0,22 0 16,-21 0-16,21 0 0,0 22 0,-1-22 16,1 0-16,0 21 0,0-21 15,21 1-15,0 20 0,0-21 16,0 0-16,0 0 0,0 1 0,0-1 16,0 0-16,21 21 0,0-42 15,0 21-15,1-21 0,-1 0 16,0 0-16,21 0 0,-21 0 0,22 0 15,-22 0-15,21 0 0,1-21 16,-1 0-16,0 0 0,1 0 0</inkml:trace>
  <inkml:trace contextRef="#ctx0" brushRef="#br0" timeOffset="14898.26">18965 2731 0,'0'-22'0,"0"44"0,0-65 15,0 22-15,0 0 16,-21 21-1,0 21-15,0 0 16,0 22-16,-1-22 0,-20 21 16,21-21-16,0 22 0,0-1 15,-1-21-15,1 21 0,21-20 16,-21-1-16,0 21 0,21-21 0,-21 0 0,21 1 16,0-1-16,0 0 0,0 0 15,0 0-15,0 0 0,21-21 16,0 22-16,0-22 0,22 0 15,-22 0-15,0 0 16,21-22-16,-21 1 0,43 0 16,-22 0-16,-21 0 0</inkml:trace>
  <inkml:trace contextRef="#ctx0" brushRef="#br0" timeOffset="15743.83">19727 1863 0,'0'-21'0,"0"42"0,0-85 0,0 43 15,-42-21-15,42 21 16,-21-1-16,0 22 0,-1 0 16,1 0-16,0 22 0,-21-1 15,21 21-15,-1 0 0,-20 1 0,21-1 16,-21 22-16,20-22 0,1 21 15,-21 1-15,21-1 0,0 1 0,-1-1 16,1 22-16,-21-21 0,21 20 16,0-20-16,-1 20 0,1-20 0,21-1 15,-21-20-15,21 20 0,-21 22 16,21-43-16,0-21 0,0 22 16,0-22-16,0 0 0,0 0 15,0 0-15,0 1 0,21-22 16,0 0-16,0 0 15,1-22-15,-1 22 0,21-21 16,-21 0-16,0 0 0,1 21 16,-1-42-16,21 20 0,-21 1 0,0 0 15,43-42-15,-43 41 0,0 1 16,22-21-16,-43 21 0,21 0 16,0-1-16,0 1 0,-21 0 15,21 0-15,-21 42 31,0 0-15,-21 0-16,21 1 16,-21 20-16,0-21 0,0 0 0,21 0 15,0 22-15,-22-22 0,22 0 16,-21 0-16,21 0 0,0 1 0,0-1 16,0 0-16,0 0 0,0 0 0,0 0 15,21 1 1,1-22-16,-1 0 0,0 0 0,0 0 15,0 0-15,0 0 0,1-22 0,20 1 16,-21 21-16,21-21 0,-20 0 16,-1 0-16,21-22 0,-21 22 0,0 0 15,1-21-15,-1 21 0,0-22 16,-21 22-16,21-21 0,-21 21 16,21-1-16,-21 1 0,0 0 15,0 42 1,0 0-1,0 1-15,-21-1 0,0 21 0,21-21 16,-21 0-16,21 1 0,0 20 16,0-21-16,-21 0 0,21 0 0,0 1 15,0-1-15,0 0 0,0 0 16,0 0-16,21-21 16,0 0-1,0 0-15,0 0 0,0 0 16,1 0-16,-1 0 0,0-21 0,0 0 15,0 21-15,0-21 0</inkml:trace>
  <inkml:trace contextRef="#ctx0" brushRef="#br0" timeOffset="16182.77">20278 2963 0,'0'0'0,"-22"-21"16,22 0-16,0 0 0,0 0 15,0 0-15,0-1 16,0 1-16,22 0 0,-1 21 16,0-21-16,0 0 0,0 0 0,0 21 15,1 0-15,-1-22 0,0 22 0,0 0 16,21 0-16,-20 0 0,-1 22 16,0-22-16,0 21 0,-21 0 0,21 21 15,-21-21-15,0 1 0,0 20 16,0-21-16,0 21 0,0-20 0,0 20 15,0-21-15,0 0 0,-21 0 0,21 22 16,0-22-16,-21 0 0,0-21 16,21 21-16,-21 0 0,-1-21 15,22 22-15,0-44 32,0 1-17,0 0-15,0 0 0,22-21 16,-22 20-16,21 1 15,0 0-15,0 0 0,0-21 0,0 20 16,1-20-16,-1 21 0,0 0 16,0 0-16,0-22 0,22 22 0,-22 0 15,0 21-15,64-42 16,-64 42-16,21 0 0</inkml:trace>
  <inkml:trace contextRef="#ctx0" brushRef="#br0" timeOffset="16616.53">21167 3027 0,'0'21'0,"0"-42"0,-22 42 16,1-21-16,42 0 47,1 0-47,-1 0 0,0 0 0,0-21 15,0 21-15,0-21 0,22 21 16,-22-21-16,21-1 0,-21 22 16,1-21-16,20 0 0,-21 0 0,0 0 15,0 0-15,1-1 0,-22 1 0,21 0 16,-21 0-16,0 0 16,-43 21-16,22 0 0,0 0 15,-21 0-15,-1 0 0,22 21 16,-21 0-16,0 0 0,-1 0 0,22 1 15,-21-1-15,21 21 0,-1-21 0,1 0 16,0 22-16,21-22 0,0 0 16,0 0-16,0 0 0,0 1 0,0-1 15,85 21 1,-22-21-16,-42-21 16,22 0-16,41 0 0,-41 0 15,-1 0-15,0 0 0,1-21 0,-1 0 16,0 21-16,1-21 0,-1 0 15,0-1-15</inkml:trace>
  <inkml:trace contextRef="#ctx0" brushRef="#br0" timeOffset="17054.28">19304 2180 0,'0'0'0,"21"0"32,21 0-32,-20 0 0,20 0 15,21 0-15,1 0 0,-1 0 16,22 0-16,-21 0 0,20 0 0,-20 0 16,20 0-16,1 0 0,-21 0 0,-1 0 15,1 0-15,-1 0 0,1 0 16,-22 0-16,0 0 0,-21-21 0,22 21 15,-22 0-15,0 0 16,-21-21 15,-21 21-15</inkml:trace>
  <inkml:trace contextRef="#ctx0" brushRef="#br0" timeOffset="19162.48">4572 5144 0,'0'0'0,"-21"0"0,21-22 16,-21 22 0,21-21-16,-22 0 15,22 0-15,0 0 16,-21 21-16,21-43 16,0 22-16,0 0 0,0 0 15,21 0-15,1 0 16,-1 21-16,-21-22 0,21 22 0,0-21 15,0 21-15,22 0 0,-22 0 0,0 21 16,0 1-16,0-1 0,0 21 16,1-21-16,-1 22 0,0-1 0,-21 21 15,21-20-15,-21-1 0,0 0 16,0 43-16,0-43 0,-21 22 16,0-22-16,-22 1 0,22 20 0,-21-21 15,0 1-15,-1-1 0,-20 0 16,20 1-16,1-22 0,0 21 15,-1-21-15,1 1 0,0-1 0,-1 0 0,22-21 16,-21 0-16,21 0 0,-22 0 16,22 0-16,0 0 0,0 0 15,0-21-15,21 0 0,-21-1 16,21 1-16,-22-21 0,22 21 0,-21-64 16,21 43-16,0-43 15,0 43-15,0 21 0,0-22 16,0 1-16,21 0 0,1 20 0,-1 1 15,0 0-15,0 0 0,0 21 16,0 0-16,1 0 0,-1 0 16,0 21-16,0 0 0,0 0 0,0 22 15,1-1-15,-1-21 0,-21 0 16,42 43-16,-21-22 16,0-21-16,-21 1 0,22 20 0,-1-21 15,-21 0-15,21 22 16,-21-22-16,21 0 0,-21 0 15,0 0-15,21-21 16,0 0 0,1-21-1,-22 0-15</inkml:trace>
  <inkml:trace contextRef="#ctx0" brushRef="#br0" timeOffset="19450.34">5080 5482 0,'0'0'16,"42"43"-1,-42-22-15,0-42 47,0-1-31</inkml:trace>
  <inkml:trace contextRef="#ctx0" brushRef="#br0" timeOffset="21594.59">7112 4911 0,'0'0'0,"21"0"15,0 0-15,0 0 16,1 0-1,-1-21-15,-21-1 0,21 1 0,0 0 16,-21 0-16,21 21 16,-21-21-16,21 0 0,-21-1 15,0 1-15,0 0 0,0 0 16,0 0 0,-21 0-16,0 21 0,0 0 15,-21 0-15,20 0 0,1 0 16,-21 0-16,0 0 0,20 0 15,-20 21-15,0-21 0,-1 21 0,-20 21 16,21-21-16,20 1 0,1 20 16,0-21-16,0 21 0,0 1 15,0 41-15,21-41 16,0-22-16,0 21 0,0-21 0,21 1 16,0-1-16,21 21 0,-21-21 15,1 0-15,20 22 0,0-22 0,-21 0 16,22 21-16,20 22 15,-42-43-15,1 21 0,-1-20 0,0 20 16,-21-21-16,0 43 16,0-22-16,0-21 0,-21 0 0,0 22 15,-1-22-15,-62 21 16,20-21-16,22-21 0,-64 21 16,43 1-16,-1-22 0,1 0 15,20 0-15,-20 0 0,-22-43 16,43 22-16,21 0 0,-22-21 0,-20-22 15,42 43-15,-1-21 16,1-43-16,21 64 16,-21-22-16,21 22 0,0-21 0,0 21 15,0 0-15,0-1 0,0 1 16,21 0-16,0 21 0,1-21 0,-1 21 16,21 0-16,-21-21 0,0 21 15,22 0-15,-1 0 0,0 0 16</inkml:trace>
  <inkml:trace contextRef="#ctx0" brushRef="#br0" timeOffset="22069.62">7429 5228 0,'0'0'0,"43"-42"31,-64 42 0,-1 21-31,1 0 0,0-21 0,0 21 16,0 1-16,21 20 0,-21-21 15,-22 21-15,22 1 0,0-22 16,21 21-16,-21-21 0,21 22 0,0-22 16,0 21-16,0-21 15,0 1-15,0 20 0,21-21 0,0-21 16,0 0-16,0 0 0,1 0 15,20 0-15,-21 0 0,0 0 0,22 0 16,-22-21-16,21 0 0,22-22 16,41-62-1,-83 83-15,-1 1 16,-21-21-16,0 21 0,0 0 0,0-22 16,0 22-16,-21 0 0,-1 0 0,-41-22 15,-1 1 1,22 42-16,0 0 0,21 0 0,-43 0 15,43 0-15,-21 0 0,20 0 16,22 21 0,0 0-1,22-21-15,-1 0 16,0 0-16,21 0 0,-21 0 16,22 0-16,-1-21 0</inkml:trace>
  <inkml:trace contextRef="#ctx0" brushRef="#br0" timeOffset="22963.37">8445 4636 0,'0'0'16,"0"-22"-16,0 1 0,-21 21 0,0 0 16,0 0-16,0 0 0,0 0 0,-43 0 15,43 0-15,0 21 16,-22 1-16,22 20 0,0-21 0,0 43 15,0-22-15,-22 21 0,22 1 16,0-1-16,0 1 0,0-1 0,-22 86 16,1-86-16,21 22 15,0-1-15,0 1 0,-1 21 0,-20-21 16,21 20-16,0-20 0,0 21 0,-1 0 16,-20 127-16,42-128 0,-21 1 15,21 21-15,-21-21 0,21 0 16,-21-21-16,21 20 0,0-20 0,0 0 15,0-1-15,0 43 16,0-63-16,63 63 16,-63-85-16,21-21 0,0 1 15,1-1-15,-1-21 0,0 0 0,0 0 16,0 0-16,0 0 0,1 0 0,-1-21 16,21-22-16,-21 22 0,22-21 0,-1-22 15,0 22-15,22-22 0,-22-20 16,0 20-16,1-20 0,20-1 0,-20 0 15,-1 1-15,-21-1 0,21 0 0,1-105 16,-43 84-16,0 21 0,0 1 16,0-1-16,-21 21 0,-43-84 15,22 85-15,-1-1 16,1 22-16,-21-22 0,20 22 0,-20 21 16,-1-21-16,22 20 0,-22 1 15,22 21-15,-43-42 0,43 42 16,21 0-16,0 0 0,0-21 15,21 0 1,42-1-16,-21 22 0,0-21 16,22 0-16,-1 21 0,0-21 15,22 0-15,-22 0 0,22-1 0,-22 1 16,21 0-16,-20-21 16,20 21-16,-20-1 0,20-20 0,43-43 15,-64 43-15,1 0 0,-1-1 16,21-41-16,-20 20 15,-22 22-15,-21 0 0,21-1 0,-21-41 16,0 62-16,0 1 0,0 0 16,0 0-16,0 0 0,-21 21 15,0 0 1,0 21-16,21 0 16,-22 0-16,1 22 0,21-1 0,0 0 15,-21 22-15,0-22 0,21 0 0,-21 22 16,21-22-16,0 1 0,-21-1 15,21 0-15,-22 1 0,22-1 16,-21-21-16,21 21 16,0-20-16,0-1 0,0 0 0,0 0 15,0-42 32,0 0-47</inkml:trace>
  <inkml:trace contextRef="#ctx0" brushRef="#br0" timeOffset="23166.57">8318 5207 0,'22'0'31,"-1"0"-31,0 0 0,0 0 16,21 0-16,-20 0 15,-1 0-15,21-21 0,-21 0 0,22 21 16,-22 0-16,63-21 16,-62-1-16,20 22 0,-21-21 15,21 0-15,-20 21 0,20-21 0</inkml:trace>
  <inkml:trace contextRef="#ctx0" brushRef="#br0" timeOffset="23786.61">9102 4995 0,'0'0'0,"0"22"31,0-1-31,0 0 16,0 0-16,0 0 0,0 0 0,-43 64 15,22-64-15,21 22 16,-21-22-16,21 0 0,-21 21 16,0-21-16,21 1 0,0-1 15,0 0-15,-22 0 0,22 0 0,22-21 47,-1-21-47,0 0 16,0 0-16,0 0 0,0-1 15,-21 1-15,22 0 0,-1 0 0,0-21 16,0 20-16,0 1 0,22-42 16,-22 42-16,0-1 0,-21 1 15,21 21-15,0 0 16,-21 21-1,0 1-15,0-1 0,0 0 16,0 0-16,0 0 0,0 0 0,0 22 16,0-22-16,0 0 0,0 0 15,0 22-15,0-22 0,21 0 16,1 0-16,-22 0 0,21-21 16,0 0-16,0 0 0,0 0 15,0 0-15,1 0 0,-1 0 16,0-21-16,0 21 0,0-21 0,0 0 15,1 0-15,-1-1 0,0 1 16,0 0-16,-21 0 0,0-21 16,0 20-16,0-20 0,0 0 0,0 21 15,0-22-15,0 1 0,-21 0 0,0 20 16,21 1-16,-21 0 0,-1 0 0,1 0 16,0 21-16,0 0 15,0 0-15,0 0 16,21 21-16,-22-21 15,22 21-15,0 0 0,0 0 16,0 1-16,0-1 0,0 0 16,22 0-16,-1-21 0,21 0 15,-21 0-15</inkml:trace>
  <inkml:trace contextRef="#ctx0" brushRef="#br0" timeOffset="24309.53">10266 4911 0,'0'0'0,"0"-43"31,-21 43-31,-1 0 0,-20 0 16,21 0-16,0 0 0,0 22 16,-1-1-16,1 0 0,0 0 0,-21 0 15,21 22-15,-1-22 0,-20 21 0,21-21 16,0 22-16,-43 41 15,43-63-15,21 1 0,0 41 16,0-42-16,0 0 0,0 1 16,21-1-16,0-21 15,1 0-15,41 0 16,1 0-16,-43 0 0,0-21 16,21-1-16,-21 22 0,22-21 0,-22 0 15,0 0-15,0 0 0,0-22 16,1 22-16,-1 0 0,-21-21 0,0-1 15,21 22-15,-21-21 0,21 21 0,-21-22 16,0 22-16,0-21 16,0 21-16,0 42 15,0 0 1,0 0-16,0 0 0,-21 1 16,21 20-16,-42 21 15,42-41-15,0 20 0,0-21 0,0 21 16,-22-20-16,22-1 0,0 21 15,0-21-15,0 0 0,0 1 16,0-1-16,22-21 0,-1 0 0,21 21 16,-21-21-16,0 0 0,1 0 15,-1 0-15,0-21 0,0 0 16,21 21-16,-20-22 0</inkml:trace>
  <inkml:trace contextRef="#ctx0" brushRef="#br0" timeOffset="24719.36">10626 5122 0,'0'0'0,"0"-21"16,0 0-16,0 0 0,0 0 16,0 0-16,0-1 0,0 1 15,0 0-15,0-21 16,0 21-16,21-1 16,0 22-16,0 0 0,0 0 0,0 0 15,1 22-15,-1-22 0,0 21 16,0 21-16,0-21 0,0 0 15,-21 1-15,0 20 0,22-21 0,-22 21 16,0-20-16,0-1 0,0 21 0,0-21 16,0 0-16,0 1 0,0 20 15,0-21-15,-22-21 16,1 0 15,21-21-15,0 0-16,0 0 0,0-1 15,0 1-15,0-21 0,21 21 16,1-22-16,-22 22 0,21-21 0,0 0 16,21 20-16,-21-20 0,1 21 15,20 0-15,-21-22 0,21 43 0,-20-21 16,20 0-16,-21 21 0,21 0 0,-20 0 16,-1 0-16,21 0 15,-21 0-15</inkml:trace>
  <inkml:trace contextRef="#ctx0" brushRef="#br0" timeOffset="25094.14">11366 5038 0,'0'21'0,"0"-42"0,22 63 32,-1-42-32,0 0 0,0 0 15,0-21-15,0 21 0,1-21 16,-1 0-16,0-1 15,0 1-15,0 0 0,0 0 0,-21 0 16,0 0-16,22-1 0,-22 1 16,0 0-16,0 0 15,0 0-15,-22 21 16,1 0-16,0 0 16,0 0-16,0 21 0,0 21 0,-1-21 15,-20 22-15,21-22 0,0 21 0,0 1 16,-1-1-16,1-21 0,21 21 15,0 22-15,0-22 0,0 1 16,21-22-16,1 0 0,-1-21 16,0 21-16,0-21 15,21 0-15,-20 0 0,-1 0 0,0 0 16,21 0-16,1 0 0,-22 0 16,0-21-16,21 0 0,-21 0 15,1-1-15,-1 1 0,0 0 0,0-21 16</inkml:trace>
  <inkml:trace contextRef="#ctx0" brushRef="#br0" timeOffset="25634.69">13017 4487 0,'0'0'0,"-21"-21"16,0-127 0,21 106-16,0 21 0,0-22 15,21 22-15,0-21 0,1 21 16,-22-1-16,0 1 0,21 0 0,-21 42 31,0 0-31,0 22 16,0 41-16,0-41 15,-21 20-15,21-20 0,0 20 0,0-21 16,-22 22-16,22-1 0,-21 1 0,0-1 16,0 1-16,21-1 0,-21 1 15,0-1-15,-1 1 0,1-1 16,-21-20-16,21 20 0,21-20 0,-21-1 16,21-21-16,0 21 0,0-20 15,0-1-15,0 0 0,0 0 16,21-21-16,0 0 0,0 0 15,0 0-15,0-21 0,1 0 0,-1 0 16,0-1-16</inkml:trace>
  <inkml:trace contextRef="#ctx0" brushRef="#br0" timeOffset="26398">12933 4593 0,'-21'-21'0,"42"42"0,-85-84 16,43 20-16,0 1 0,0 21 0,0-21 15,-1-1-15,22 22 0,0-21 16,0 21-16,0-22 0,0 22 0,0-21 16,22 21-16,-1-1 0,0-20 15,21 21-15,1 0 0,20 0 0,-21-1 16,22 22-16,63 0 0,-64 0 16,1 22-16,-22-1 0,22 21 15,-22 0-15,0 1 0,-20 20 0,-1 1 16,0-22-16,-21 22 15,0-1-15,-21 43 0,0-64 16,-22 1-16,1 20 0,0-21 0,-1 1 16,-20-1-16,20 0 0,-20-20 15,21 20-15,-1-21 0,1 0 0,0-21 16,-1 21-16,22-21 0,0 0 0,0 0 16,0 0-16,21-21 0,0 0 15,0 0-15,0 0 0,0-22 16,0 22-16,0 0 0,0 0 15,0 0-15,0 0 0,0-1 0,21 22 16,-21 22 15,21-1-31,0 0 0,-21 0 0,21 21 16,-21 1-16,21-1 0,1 0 0,-22-20 16,21 20-16,0 0 0,-21 1 15,21-22-15,0 21 0,0-21 0,1 22 16,20-22-16,21 21 15,-41-21-15,20-21 0,0 21 0,1-21 16,-1 0-16,0 0 0,1 0 0,-1 0 16,21 0-16,-20-21 0,-1 0 15,0 0-15,22 0 0,-22 0 16,1-1-16,-1-20 0,0 21 0,43-64 16,-64 43-16,0-22 0,0 22 15,1 0-15,-22-1 0,0 1 16,0-43-16,0 64 15,-22 0-15,1 21 0,0 0 16,0 0-16,0 0 0,0 21 0,-22 0 16,22 1-16,0 20 0,0-21 0,0 21 15,-22 22 1,22 42-16,21-64 0,0-21 16,0 0-16,0 22 0,0-22 0,21 0 15,0 0-15,1 0 0,20-21 16,-21 22-16,21-22 0,-20 0 15,20 0-15,64 0 0,-43 0 16,-20 0-16,20 0 0,1 0 16,-22-22-16,21 1 0</inkml:trace>
  <inkml:trace contextRef="#ctx0" brushRef="#br0" timeOffset="27762.22">15007 4847 0,'0'-42'15,"0"84"-15,0-126 0,0 62 0,0 1 16,0-21-16,0 21 0,0 0 0,-21 21 15,0-22-15,0 1 0,-1 21 0,1 0 16,-21 0-16,21 0 0,0 0 16,-22 21-16,22 1 0,-21-1 0,21 0 15,-22 21-15,22 1 0,0-22 16,-21 21-16,20 0 0,22 1 16,0-1-16,-21 0 0,21 1 0,0-1 15,0-21-15,0 0 0,0 22 0,0-22 16,21-21-16,-21 21 0,22 0 15,-1-21-15,0 0 0,0 0 0,0 0 16,22 0-16,-22 0 0,0-21 0,0 21 16,21-21-16,-20 0 0,-1 0 15,21-22-15,0-20 16,-20 42-16,-1-22 0,0 1 0,-21 0 16,0 20-16,21-20 0,-21 21 15,21 0-15,-21 0 0,0-1 0,0 1 16,0 42 15,0 1-31,-21-1 16,21 0-16,-21 21 0,21 1 15,0-1-15,0 0 0,-21 1 0,0 20 16,-1 43-16,1-64 0,21 22 16,-21-1-16,0 1 0,21-1 0,-21 1 15,21-1-15,-21 1 0,-1-1 16,22 1-16,0-1 0,-21 22 0,0-22 15,21 1-15,-21 21 0,21-22 16,0 22-16,0-1 0,0 1 16,0-21-16,0 20 0,0-20 0,0-1 15,0 1-15,0-22 0,0 22 0,0-43 16,0 21-16,0-21 0,0 0 0,0 1 16,0-1-16,0-42 15,0-1 1,0 1-16,21-21 0,-21 21 15,21-22-15,0 1 0,-21 0 0,22-64 16,-1 42-16,0-20 16,0 20-16,0-20 0,-21 20 0,21-21 15,22-63-15,-22 64 16,21-1-16,-21-21 0,1 21 16,-1 1-16,21-1 0,-21-21 0,22 22 15,-22-1-15,21 21 0,22-105 16,-43 106-16,0-1 0,-21 22 15,0-22-15,0 22 0,0 21 0,0-22 16,0 22-16,0 0 0,0 0 0,-21 21 31,0 0-31,21 21 0,-22 0 16,22 0-16,0 1 0,-21-1 16,21 21-16,-21 0 0,21 1 15,0-22-15,0 21 0,0 1 0,0-22 16,0 21-16,0-21 0,0 22 15,0-22-15,0 0 0,0 0 0,21-21 16,22 21-16,-22-21 0,0 0 16,0 0-16,21 0 0,-20 0 15,20 0-15,0 0 0,-21-21 0,22 0 16,-1 0-16,-21 0 0,22-1 16,-1 1-16,-21-21 0,21 0 15,1-1-15,-22 1 0,21 0 0,-21-1 0,1 1 16,-1 0-16,0-1 15,0 1-15,0 21 0,-21 0 0,21-1 0,-21 1 16,0 0-16,-21 42 31,0-21-15,0 21-16,21 1 0,0 20 16,-21-21-16,21 21 0,-21-20 0,21 20 15,0-21-15,0 21 0,0 1 0,0-22 16,0 21-16,0-21 0,21 1 15,21 20-15,-21-21 16,0-21-16,1 0 0,-1 0 0,21 0 16,-21 0-16,0 0 0,22-21 15,-22 21-15,21-21 0,1 0 16,-22-1-16,21 1 0,-21-21 16,0 0-16,22 20 0,-22-20 0,0 0 15,0-1-15,-21 22 0,0-21 0,21 21 16,-21 0-16,0-1 0,22 1 15,-22 42 1,0 1-16,-22-1 16,1 21-16,21-21 0,-21 22 15,21-22-15,0 21 0,0 0 16,0-20-16,0-1 0,0 21 0,0-21 16,0 0-16,0 1 0,0-1 15,0 0-15,0-42 31,0 0-15,0-1-16,0 1 0,0 0 0</inkml:trace>
  <inkml:trace contextRef="#ctx0" brushRef="#br0" timeOffset="27955.49">16616 4487 0,'-64'-21'31,"43"21"-31,0 0 0,0 0 16,21 21 31,21 1-31,0-22-16,0 0 0,0 0 15</inkml:trace>
  <inkml:trace contextRef="#ctx0" brushRef="#br0" timeOffset="28438.67">16912 4763 0,'0'0'0,"-21"0"0,0 0 0,21-22 16,0 1-16,0 0 0,0 0 15,0 0-15,0 0 0,0-1 16,21 1-16,0 21 0,0-21 16,0 0-16,22 0 0,-22 21 0,0 0 15,21 0-15,-20 0 0,-1 0 16,21 0-16,-21 0 0,0 0 0,1 21 16,-1 0-16,-21 0 0,0 0 0,21 1 15,-21 20-15,0 0 16,0 43-16,0-43 0,0 1 15,0-22-15,0 21 0,0 0 16,0-20-16,0 20 0,-21-21 0,21 0 16,-21-21-16,21 21 0,-22-21 15,22-21 17,0 0-32,0 0 0,0 0 15,0 0-15,0-1 16,22 1-16,-22-21 0,21 0 0,0 20 0,0-20 15,-21 21-15,42-43 16,-20 43-16,-1 0 0,0 0 16,0 0-16,0 0 0,0-1 15,1 22-15,-1 0 0,21-21 0,0 0 16,-20 21 0,-1 0-16</inkml:trace>
  <inkml:trace contextRef="#ctx0" brushRef="#br0" timeOffset="28817.78">17716 4741 0,'0'0'0,"0"22"31,22-22-15,-1 0-1,-21-22-15,21 22 0,0-21 16,0 21-16,0-21 0,22 0 15,-22 0-15,0 0 0,-21-1 0,0 1 16,21 21-16,-21-21 0,0 0 16,0 0-16,-21 21 31,0 21-31,0-21 16,0 21-16,-1 0 0,-20 0 0,21 1 0,0 20 15,21-21-15,-21 0 16,21 22-16,-22-22 0,22 21 0,0 0 15,0 1-15,0-22 0,0 0 16,22 0-16,-1 0 0,0-21 16,0 22-16,21-1 0,1-21 0,63 0 15,-43 0-15,1 0 16,-1 0-16,1 0 0,-1-21 0,1 21 16,-1-22-16</inkml:trace>
  <inkml:trace contextRef="#ctx0" brushRef="#br0" timeOffset="29410.44">18859 4678 0,'0'0'0,"0"-21"16,0-64 0,0 64-16,-21 0 15,0 21-15,0 0 16,0 0-16,0 0 0,-1 0 0,1 0 16,0 0-16,-21 0 0,21 21 0,-1 0 15,-20 0-15,21 0 0,0 1 16,-22-1-16,22 0 0,0 0 0,0 21 15,0-20-15,21 20 0,0-21 16,-21 21-16,21-20 0,0-1 0,0 21 16,0-21-16,0 0 0,0 1 0,0-1 15,21-21-15,0 21 16,0-21-16,0 0 0,22 0 16,-22 0-16,0 0 0,0 0 0,0 0 15,0-21-15,22 0 0,-22-1 16,0 1-16,0-21 0,22 0 0,-22 20 15,0-20-15,0 0 0,21-1 16,-20 1-16,-1 0 0,0-1 0,-21 1 16,21 0-16,0-1 0,0 1 15,-21 0-15,0-1 0,22 1 16,-22 0-16,0-1 0,0-41 16,0 63-16,0 42 31,-22 0-31,1 21 0,21-21 15,-21 22-15,0-1 0,21 0 0,-21 22 16,21-22-16,0 1 0,0-1 0,0 0 16,0 1-16,0-1 0,0 0 15,42 43-15,-21-64 0,22 21 16,-22-20-16,21 20 0,-21-21 16,22 0-16,-1 0 0,0-21 0,1 22 15,20-22-15,-21 0 16,1 0-16,-1 0 0,-21-22 0,22 22 15,-1-21-15,-21 0 0,21 0 16,-20 0-16,20 0 0,-21-1 0,21 1 16,-20-21-16,-1 21 0,-21 0 15,0-1-15</inkml:trace>
  <inkml:trace contextRef="#ctx0" brushRef="#br0" timeOffset="30730.87">4127 7430 0,'0'0'15,"-21"0"-15,0-22 16,21 1-1,0 0-15,0 0 16,0 0-16,0 0 0,0-1 16,0 1-16,21 21 0,0-21 15,1 21-15,-1 0 16,0 0-16,0 0 0,0 0 0,0 21 16,1 0-16,-1 1 0,0-1 15,0 42-15,0-20 0,-21-1 16,0 21-16,0-41 0,-21 20 15,0-21-15,-43 43 16,43-43-16,0 0 0,0 0 16,0 0-16,0 0 0,-1-21 15,22-21 32,0 0-47,22 21 16,-1 0-1,0 0-15,0 0 0,0 0 0,0 0 16,1 0-16,20 0 0,-21 0 0,21 21 16,-20-21-16,20 21 15,-21 1-15,0-1 0,0-21 0,1 21 16,-22 21-16,0-21 0,0 1 0,0-1 16,0 21-16,-22-21 0,1 0 15,-21 22-15,0-22 0,-1 0 0,22 0 16,-21 0-16,-1-21 0,22 0 0,-21 0 15,21 0-15,0 0 0,-22 0 0,22 0 16,0 0-16,0-21 0,21 0 16,-21 21-16,-1-42 15,22-1-15,-21 22 0,0 0 0,21 0 16,-21 0-16,21 0 0,0-1 16,0 1-16,0 0 15,0 0-15,21 21 0,0 0 16,0-21-16,1 21 0,-1 0 0</inkml:trace>
  <inkml:trace contextRef="#ctx0" brushRef="#br0" timeOffset="30933.78">5080 7684 0,'0'0'16,"21"0"-16,0 0 0,0 0 15,-21 21 17,-21-21-32,21 21 15</inkml:trace>
  <inkml:trace contextRef="#ctx0" brushRef="#br0" timeOffset="33481.97">7006 7260 0,'0'0'0,"0"-42"0,0-127 31,0 126-31,0 22 0,-21 0 16,0 0-16,0 0 0,21-1 0,-22 1 15,1 21-15,0 0 16,0 0-16,0 0 0,0 0 15,21 21-15,-22 1 0,1 20 16,0 0-16,0 22 0,0-1 16,-22 1-16,22 20 0,-21 1 0,21-21 15,0 20-15,-22-20 0,22 20 0,-21-20 16,21-1-16,-22 1 0,22-1 0,-21 1 16,21-22-16,-1 1 0,-20-1 15,42 0-15,-21-21 0,21 1 0,-21-22 16,21-22-1,0 1 1,0 0-16,0-21 0,0-1 0,0 22 16,21-21-16,-21 0 0,21-22 15,0 22-15,-21-1 0,21 1 16,1 0-16,-22-22 0,21 22 0,0 0 16,0-1-16,-21 22 0,0 0 0,21 0 15,-21 0-15,21 21 0,1 21 16,-1 0-16,-21 0 15,21 21-15,0 1 0,0-1 0,0 0 16,1 1-16,-1-1 0,0 0 16,0 1-16,0-1 0,22 43 15,-1-43-15,-21 0 0,21 1 16,1-1-16,-22-21 0,21 0 16,1 1-16,-1-22 0,0 0 0,1 0 15,-1 0-15,0 0 0,1 0 0,-1 0 16,0-22-16,-21-20 0,22 21 15,84-85-15,-43 43 16,-62 20-16,-1 1 0,21 0 16,-21-64-16,-21 63 15,0-20-15,0 21 0,0-22 0,0 1 16,-21-1-16,0 1 0,0-1 0,0 22 16,-1-22-16,1 22 0,-21 0 15,21-1-15,-22 1 0,22 0 16,-21 20-16,-22-20 0,22 21 0,0 21 15,21 0-15,-22 0 16,1 21-16,0 0 0,-22 0 0,22 1 16,-1 20-16,22 0 0,-21 22 15,21-1-15,0 1 0,-1 126 16,22-126-16,0-1 0,0-20 16,22 20-16,20-21 0,21 43 15,-20-43-15,-1 1 0,0-22 16,22 21-16,-22-21 0,22 1 0,-22-22 15,22 21-15,-22-21 0,21 0 0,-20 0 16,20 0-16,-20 0 0,20-21 16,-21 21-16,22-22 0,-22 1 0,22 0 15,20-42-15,-41 41 16,20-20-16,-20 0 16,-22 21-16,0-22 0,0 22 0,-21 0 15,0-21-15,0-1 16,0 22-16,0 42 31,0 0-31,-21 1 0,0-1 0,21 21 16,0-21-16,0 22 0,0-22 15,0 21-15,0-21 0,0 22 0,0-1 16,0-21-16,0 21 0,0-20 0,0-1 16,21 21-16,0-21 0,0-21 15,0 21-15,1 1 0,-1-22 16,0 0-16,0 0 0,0 0 0,0 0 15,22-22-15,-22 1 0,21 21 16,-21-42-16,1 21 0,-1 0 16,0-1-16,0-20 0,0 21 0,-21-21 15,0-1-15,21 1 0,-21 21 0,0-64 16,0 43-16,0-1 16,0 1-16,0 0 0,-21 21 0,0-22 15,0 22-15,0 0 0,0 0 0,-1 21 16,1 0-16,0 0 0,0 0 15,0 0-15,0 0 0,-1 21 0,1 21 16,-21-21-16,21 1 0,21 20 16,-21 0-16,-1 1 0,22-22 15,0 21-15,-21 0 0,21 1 0,0 20 16,0-20-16,0-22 0,0 21 16,21-21-16,1 0 0,-1 1 15,0-1-15,0 0 0,0-21 0,22 0 16,-22 0-16,0 0 0,21 0 15,-21 0-15,22 0 0,-1-21 16,-21 0-16,22-1 0,20-20 0,64-43 16,-85 64-1,43-63-15,-64 62 0,22-20 16,-22 0-16,0-1 0,0 22 16,0-21-16,0 0 0,-21 20 15,0 1-15,22 21 16,-22 21-1,0 22-15,0-22 16,0 0-16,0 21 0,-22-20 0,22 20 16,0 0-16,0-21 0,0 22 15,0-22-15,0 21 0,0-21 0,0 1 16,0-1-16,0 21 16,0-21-16,22 0 0,-1-21 15,0 0-15,0 0 0,0 0 0,0 0 16,1 0-16,20 0 0,0-42 15,-21 21-15,1 0 16,-1 0-16,0-1 0,0 1 0,-21 0 16,21-21-16,0 21 0,-21-1 0,0 1 15,22-63 1,-22 62-16,0 1 0,0 42 31,-22 1-31,22-1 16,-21 0-16,21 0 0,0 21 15,0-20-15,0-1 0,0 0 16,0 0-16,0 0 0,0 0 0,0 1 16,0-1-16,0 0 0,21-21 15,1 0-15,-1 0 0,21 0 16,-21 0-16,0 0 0,1 0 16,20 0-16,-21-21 0,0 0 0,22-1 15,-22 1-15,0 21 0,-21-21 16,21-21-16,-21 21 0,0-1 0,0 1 15,0 0-15,0-21 0,0 21 0,0-1 16,-21 1-16,0-21 0,0 21 16,-1 0-16,1-1 15,0 22-15,0 0 0,0-21 0,21 0 16,0 0 0,0 0-16,0 0 15,21 21-15,0-22 0,0 22 0,0-21 16,1 0-16,20 21 0,-21-21 15,21 21-15,-20 0 0,20 0 16,0 0-16,1 0 0,20 21 0,-42 0 16,0 0-16,22 1 0,-22-1 15,0 21-15,0-21 0,0 22 0,1-22 16,-1 21-16,-21-21 0,21 43 16,-21-43-16,0 21 0,0-21 15,0 1-15,0-1 0,-21 0 16,21 0-16,-21 0 0,-1-21 15,22 21-15,-21-21 16,21-21 0,0 0-1,0 0-15,0 0 0,0 0 16,0-22-16,0 22 0,21-21 0,1-1 16,-1 1-16,0 0 0,21-22 15,-21 22-15,22 0 0,-22-1 0,21 1 16,1 0-16,41-1 15,-20 43-15,-22 0 0,22 0 0,-22 0 16,0 0-16,1 43 0,-1-22 16,-21 21-16,0 22 0,-21-22 0,0 64 15,0-64-15,-21 0 0,0 1 16,0-1-16,-22 0 0,1 22 16,0-43-16,21 0 0,-22 0 15,22 1-15,0-1 0,0-21 0</inkml:trace>
  <inkml:trace contextRef="#ctx0" brushRef="#br0" timeOffset="35607.19">11282 7726 0,'0'21'32,"21"-21"-17,0 0-15,0 0 16,0 0-16,1 0 0,-1-21 15,0 21-15,0-21 0,0 21 0,22-21 16,-22-1-16,0 1 0,21 0 0,-21 0 16,22 0-16,41-106 15,-20-21 1,-43 84-16,0 22 0,-21-64 16,0 64-16,0-1 15,0 1-15,0 0 0,0-1 0,0 22 0,0 0 16,0 0-16,-21 0 0,0 21 15,0 0-15,0 0 0,-1 0 16,1 21-16,0 0 0,0 21 0,21-21 16,-42 64-16,42-43 15,0 1-15,0-1 0,0 22 16,0-1-16,0-21 0,0 22 0,0-22 16,0 22-16,0-22 0,0 0 0,21 1 15,0-1-15,0-21 0,0 0 16,0 22-16,22-22 0,-22-21 0,0 21 15,21-21-15,-20 0 0,20 0 16,-21 0-16,21 0 0,1 0 0,-22 0 16,21-21-16,-21 0 0,22 21 0,-22-21 15,21-1-15,-21-20 0,43 0 16,-43-1-16,21-20 16,-42 21-16,22-1 0,-22 22 15,21-21-15,-21 21 0,0-1 0,0 1 16,0 0-16,0 42 15,0 0 1,0 1-16,0-1 0,-21 21 0,21-21 16,-22 22-16,22-22 0,0 21 0,0 0 15,0-20-15,0-1 0,0 21 16,0-21-16,0 0 0,0 1 0,0-1 16,0 0-16,22 0 0,-1-21 0,0 0 15,0 21-15,21-21 0,-20 0 16,-1 0-16,0 0 0,0 0 0,21 0 15,-20-21-15,20 21 0,-21-21 16,0 0-16,22 0 0,-22-1 0,0 1 16,0-21-16,0 21 0,0-22 15,1 1-15,-1 0 0,-21-43 16,0 43-16,0-1 0,0 1 16,0 0-16,-21-1 0,-1 22 0,1 0 15,0 0-15,0 0 0,-21 21 16,20 0-16,-20 0 0,21 0 0,-21 0 0,20 0 15,-20 0-15,0 0 0,21 21 16,-1 0-16,-20 0 0,21 22 0,0-22 16,-22 63-16,43-41 0,-21-1 15,21 0-15,0 1 0,0-1 16,0 0-16,0-20 0,21 20 0,1-21 16,-1 0-16,0 22 0,0-43 15,0 21-15,22 0 0,-1 0 0,0-21 16,1 21-16,-1-21 0,21 0 0,1 0 15,21 0-15,-22 0 0,22 0 16,-22 0-16,22-21 0,63 0 16,-63 0-16,-22 0 0,1-1 0,-22-20 15,0 21-15,1-21 0,-1-1 16,-21 1-16,0 0 0,1-1 0,-1 1 16,-21 0-16,0-22 15,0 43-15,0 0 0,0 0 0,-21-1 16,-1 22-16,1 0 0,-42 0 15,20 22-15,22-1 16,0 0-16,-21 0 0,21 21 0,-1-20 16,-20 20-16,21-21 0,0 21 15,0 1-15,-1-1 0,1-21 16,21 22-16,-21-22 0,21 0 0,0 21 16,0-21-16,0 1 0,21-1 15,0 0-15,1-21 0,-1 0 0,0 0 16,0 0-16,0 0 0,0 0 15,1 0-15,-1 0 0,0-21 0,0 21 16,0-21-16,0-1 16,1 1-16,-1 0 0,-21-21 0,21 21 15,0-22-15,-21 1 0,42-22 16,-42 22-16,22 0 0,-22-1 16,0 1-16,21 21 0,-21 0 0,0 0 15,0-22-15,0 64 31,0 22-31,0-22 0,0 0 0,-21 21 16,21-20-16,0 20 0,0 0 0,0-21 16,0 22-16,0-22 15,21 42-15,0-41 0,0-1 16,0 0-16,0 0 0,1 0 0,20-21 16,-21 21-16,21-21 0,1 0 15,-1 0-15,64 0 0,-64 0 16,64-21-16,-64 0 0,1 21 15,-1-21-15,0-21 0,1 20 16,-22 1-16,21-21 0,-21 21 0,1-22 16,-1 1-16,0 0 0,-21-1 0,0 1 15,0 21-15,0-21 0,0 20 16,0-20-16,0 21 0,-21 0 16,0 21-16,-1-21 0,1 21 0,-42 0 15,20 0-15,1 21 0,0 0 16,-1 21-16,1-21 0,0 22 15,-1-1-15,22 0 0,-21 1 0,21-1 16,-22 43-16,43-43 0,0-21 16,0 22-16,0-22 0,0 0 15,0 0-15,0 0 0,22 0 0,-1-21 16,21 22-16,-21-22 16,0 0-16,1 0 0,-1 0 0,0 0 15,42-22-15,-41 1 0,-1 21 16,0-21-16,0-21 0,21 21 0,-20-22 15,-1 1-15,0 0 16,0-1-16,21-20 0,-20 20 16,-1-20-16,0-1 0,21 1 0,-21 21 0,1-22 15,-1 1-15,0-1 0,21-42 16,-21 43-16,1-1 0,-1 22 16,0 0-16,0-1 0,-21 1 15,0 84 1,-21-21-16,0 22 0,0-1 0,-1 22 15,-20-1-15,21 1 0,0-1 16,0 1-16,-1-1 0,1 1 0,21 20 16,0 22-16,0-42 0,0 41 15,0-62-15,21-1 0,22 22 16,-22-43 0,0 0-16,21 0 0,-20-21 15,20 0-15,-21 0 0,0 0 0,22 0 16,-1-21-16,0 0 0,22 0 0</inkml:trace>
  <inkml:trace contextRef="#ctx0" brushRef="#br0" timeOffset="36312.78">16764 6773 0,'0'-21'0,"-42"-63"31,20 62-31,-20 1 0,21 21 16,0-21-16,-22 21 0,1 0 0,0 0 15,-1 0-15,1 0 0,0 21 16,-22 0-16,22 1 0,0-1 0,-1 21 16,22-21-16,-21 22 0,21-22 15,-1 21-15,1-21 0,21 22 0,0-22 16,0 0-16,0 21 0,21-21 0,1 1 15,-1-22-15,21 21 0,-21 0 16,22-21-16,-1 21 0,0-21 16,1 0-16,-1 0 0,0 0 0,-21 0 15,22 0-15,20 0 16,-42-21-16,1 21 0,-1 0 0,0 0 16,-21-21-16,-21 21 15,0 0-15,-1 0 16,-20 0-16,0 0 0,-1 21 0,1-21 15,0 21-15,-22 0 0,22-21 0,0 21 16,-1 1-16,1-22 0,0 21 16,20 0-16,-20 0 0,21-21 0,21 21 15,0 0-15,0 1 16,21-22 0,0 0-16,0 0 0,22 0 15,-1 0-15,0 0 0,1 0 0,-1 0 16,0 0-16,1 0 0,-1 0 0,0 0 15,-20-22-15,-1 22 0,0 0 16,0 0-16,0 0 0,0 0 16,-21 22-16,0-1 0,0 0 15,0 0-15,0 43 16,-21-22-16,-21 43 16,42-64-16,-21 21 0,0 0 0,-1 1 15,1-1-15,-21 0 0,21 1 16,-43 63-16,22-64 0,21 0 15,-22 1-15,22-1 0,0-21 0,0 21 16,0-20-16,0-1 0,21 0 0,0 0 16,0-42 15,21 21-31,0-21 0,0-22 0</inkml:trace>
  <inkml:trace contextRef="#ctx0" brushRef="#br0" timeOffset="38338.71">17992 6646 0,'-43'43'15,"43"-22"1,0 0-16,21-21 16,1 0-16,-1 0 15,0 0-15,0 0 0,0 0 0,0 0 16,22-21-16,-1 0 0,0 0 16,1-1-16,20 1 0,-20-21 15,20 21-15,-21-22 0,1 22 0,-1-21 16,0 0-16,1 20 0,-22-20 15,21 0-15,-42 21 0,43-64 16,-43 43-16,0 20 0,0 1 16,0 0-16,-22 21 15,1 0-15,0 0 0,0 0 16,0 21-16,0 0 16,-1 1-16,1 20 0,0 0 0,0 1 15,0 20-15,0 1 0,21-1 0,0 1 16,-22-1-16,22 1 15,-21-1-15,21 1 0,0-1 0,0 1 0,0-1 16,0 1-16,-21 41 16,21-62-16,0 20 0,-21-20 15,21-1-15,-21-21 0,21 21 0,0-20 16,0-1-16,-21 0 0,-22 0 16,22-21-1,0 0-15,0 0 0,0 0 0,-22 0 16,22-21-16,0 0 0,-21 0 0,20-1 15,-20 1-15,21-21 0,-21 21 16,20-22-16,-20 1 0,21 21 16,-21-21-16,20 20 0,1 1 0,0 0 15,0 21-15,0 0 0,21 21 16,0 0 0,0 22-16,0-22 0,0 21 0,0 1 15,21-1-15,0-21 0,-21 21 16,21 1-16,0-22 0,1 0 0,-1 21 15,21-20-15,22-1 0,-22 0 16,0-21-16,1 0 0,-1 0 16,0 0-16,1 0 0,41 0 15,-41 0-15,41-21 16,-41 0-16,-1-1 0,0 1 16,-21-21-16,22 21 0,-22-22 0,0 1 15,21 0-15,-20-1 0,-1-20 0,21-64 16,-21 85-1,0-1-15,-21 22 0,0 0 0,22-21 16,-22 63 0,0 0-1,-22 0-15,22 21 0,0 1 0,-21-22 16,0 21-16,21 1 0,-21-1 0,21 0 16,-21 1-16,21-22 0,0 21 15,0-21-15,0 0 0,0 1 0,0-1 16,0 0-16,0-42 47,0 0-47,21-1 0,-21 1 15,21 0-15,0 0 0,0-21 16,1-1-16,-1 22 0,0-21 0,0-1 16,21 22-16,-20-21 0,20 0 0,-21 20 15,0 1-15,22 0 0,-22 0 16,21 21-16,-21 0 0,0 0 0,1 0 15,-1 0-15,-21 21 0,0 0 0,21 0 16,-21 1-16,0-1 0,0 21 16,0-21-16,0 22 0,0-1 15,-21 21-15,21-20 0,0-22 16,-21 42-16,21-41 16,0-1-16,0 0 0,0 0 0,0 0 15,0 0-15,21-21 0,0 0 16,0 0-16,0 22 0,22-22 15,-22 0-15,21 0 0,0 0 0,-20-22 16,20 22-16,0-21 0,1 0 16,-22 0-16,21 0 0,0 0 15,-20-22-15,20 22 0,0-64 0,1 43 16,-22 21-16,-21-21 0,21-43 16,0 64-16,-21 0 15,0-1-15,0 1 0,0 0 0,-21 21 16,0 0-16,0 21 15,-22 0-15,22 1 0,-21 20 16,21 0-16,-1 1 0,22-1 16,0-21-16,0 21 0,0-20 0,0 20 15,0-21-15,0 0 0,22 0 16,-22 1-16,21-1 0,-21 0 0,21 0 16,0-21-16,0 21 0,0-21 15,-21-21 1,0 0-1,0 0-15,0 0 16,0-1-16,0 1 16,-21 0-16,0 21 0,21-21 15,-21 21 1,21 21-16,-21-21 0,21 21 16,0 0-16,0 1 0,0-1 15,0 0-15,0 0 0,0 0 16,21-21-16,0 0 0,-21 21 15,21-21-15,0 0 0,1 0 0,-1 0 16,0 0-16,21 0 0,-21-21 0,1 0 16,-1 21-16,21-21 0,-21 0 15,0 0-15,22-22 0,-22 22 16,64-85-16,-64 43 16,0 20-16,21 1 0,-21 0 15,1-22-15,20 22 0,-21-22 0,21 1 16,-20 21-16,41-64 0,-42 42 15,0 43-15,1-21 0,-22-1 16,0 22-16,0 0 0,0 42 16,0 0-16,-22 1 15,1 20-15,-21 0 0,21 1 16,0 20-16,-1-21 0,-20 22 16,21-22-16,0 22 0,0-1 0,-1-20 15,1 20-15,21-21 0,-21 64 16,21-63-16,0-1 0,42 21 15,-20-41-15,-1-1 0,0 0 16,21 0-16,-21-21 0,1 0 16,-1 21-16,21-21 0,-21 0 0,0 0 15,22 0-15,20-21 16,-20 0-16,-22 0 0,0 0 16,0-1-16,0 1 0,0 0 15,-21-21-15,22-22 0</inkml:trace>
  <inkml:trace contextRef="#ctx0" brushRef="#br0" timeOffset="38561.08">20278 6943 0,'0'0'16,"-22"0"-16,22 21 15,22-21 1,-1 0-16,21 0 0,-21 0 15,0 0-15,22 0 0,-22 0 16,21 0-16,1 0 0,-1-21 0,43 21 16,-43 0-16,-21-21 15,85-1-15,-85 22 16,0 0-16,0 0 0</inkml:trace>
  <inkml:trace contextRef="#ctx0" brushRef="#br0" timeOffset="39778.56">21442 7281 0,'0'0'16,"21"0"-16,0 0 0,0 0 15,0 0-15,1 0 0,-1-21 0,0 21 16,0-21-16,-21 0 15,21 0-15,0 0 0,1-1 0,-22 1 16,0-21-16,0 21 0,0-22 0,0 22 16,0-21-16,0 21 0,0-43 15,-22 43-15,1 0 0,0 0 16,0 21-16,0 0 0,0 0 16,-1 0-16,1 0 0,0 0 0,-21 0 15,21 21-15,-1 0 0,-20 21 0,21-20 16,-21-1-16,20 21 0,1 0 15,0-20-15,-21 20 0,21 0 16,21 1-16,0-1 0,-22 0 0,22-21 16,0 22-16,0-22 0,0 0 15,22 0-15,-1 0 0,0 1 0,0-1 16,0 0-16,0-21 0,1 0 16,-1 0-16,21 0 0,-21 0 0,0 0 15,22 0-15,-22-21 0,21 21 0,-21-21 16,22-1-16,-22 1 0,42-21 15,-41 0-15,20-1 0,0-20 16,1 20-16,-22 1 0,42-64 16,-63 64-1,21 21-15,-21-22 0,22 22 16,-22 0-16,0 0 0,0 0 0,-22 21 16,1 0-1,0 0-15,0 21 0,0 0 16,-22 0-16,22 22 0,0-1 0,-21-21 15,21 21-15,-1 1 0,22-1 16,0 0-16,-21 22 0,21-22 16,0-21-16,0 22 0,21-22 0,1 0 15,-1 0-15,0 0 0,21-21 16,-21 0-16,22 22 0,-1-22 16,-21 0-16,22 0 0,-1 0 0,-21-22 15,21 1-15,-20 0 0,20 0 16,0 0-16,-21 0 0,22-22 0,20-20 15,-42 20-15,22 1 0,-22 0 16,21-22-16,-21 22 0,22 0 16,-22-1-16,0-20 0,0 20 0,0 1 15,1-64-15,-1 85 0,-21-21 16,0 21-16,0-1 0,-21 22 31,-1 0-31,1 43 0,0-22 16,0 0-16,21 21 0,-21 1 0,0-1 15,-1 0-15,22 1 0,-21-1 16,21 0-16,0 1 0,0 63 16,0 21-1,0-106-15,0 21 0,0 0 0,21-20 16,1-1-16,-22 0 0,21 0 16,0 0-16,0-21 0,0 21 0,22-21 15,-22 0-15,21 0 0,-21 0 16,0 0-16,1 0 0,20-21 15,-21 0-15,0 0 0,0 0 0,43-43 16,-22 43-16,-21-21 16,1-1-16,20 1 0,-21 0 0,21-1 15,-20 1-15,-1 0 0,0-1 16,42-41-16,-41 41 16,-22-20-16,0 21 0,0 20 15,0 1-15,0 0 0,0 0 0,-22 21 16,1 0-16,0 0 0,0 21 15,0 0-15,0 0 0,-1 1 0,1 20 16,0 0-16,0 1 0,0-1 16,21 0-16,0 1 0,0 41 15,0-41-15,21-1 0,0 0 16,0 1-16,0-1 0,1 0 0,-1-21 16,21 22-16,-21-22 0,0 0 15,1 0-15,-1-21 0,0 21 0,0-21 16,0 0-1,0 0-15,1 0 16,-1-21-16,-21 0 0,21 0 0,0 21 16,0-21-16,-21 0 0</inkml:trace>
  <inkml:trace contextRef="#ctx0" brushRef="#br0" timeOffset="39962.44">23601 7345 0,'0'0'0,"-43"21"32,22-21-32,0 0 15,0 0 1,21 21-16,-21-21 31</inkml:trace>
  <inkml:trace contextRef="#ctx0" brushRef="#br0" timeOffset="41386.1">4064 9292 0,'0'0'0,"0"-42"16,0 21 0,0 0-16,0-1 0,0 1 15,0 42 17,0 1-32,0-1 15,0 21-15,0-21 0,0 22 0,0 20 16,-21-21-16,0 22 15,-1-1-15,1 43 0,0-42 0,0-1 16,-21 22-16,20-43 16,1 1-16,0-22 0,0 42 15,21-42-15,-21-21 16,21 22-16,0-44 16,0 1-1,0 0-15,0 0 0,0 0 0,0-22 16,0 22-16,21 0 0,0-21 15,-21 21-15,21-1 0,0 1 0,1 0 16,-1 0-16,0 0 0,0 21 16,0-21-16,0 21 0,1 0 0,-1 0 15,0 0-15,0 0 0,0 0 16,43-22-16,-43 22 16,21 0-16,-21-21 0,1 0 15,-1 21-15,0-21 0,0 21 0,0-21 16,0 0-16,1-1 0,-22 1 15,0 0-15,0 0 0,0 0 0,0 0 16,0-1-16,0 1 0,0 0 0,-22 0 16,22 0-16,-21 0 0,21-1 15,0 1-15,0 0 0,-21 21 16,21-21-16,-21 42 16,21 0-16,0 0 15,0 22-15,0-22 0,0 64 16,0-43-16,0 0 0,0 43 15,0-43-15,0 1 0,0-1 16,-21 0-16,21 1 0,0-1 0,0 0 16,-21-21-16,21 22 0,-22-22 15,22 0-15,0 21 0,0-20 0,0-1 16,0 0-16,0 0 0,0 0 16,22-21 15,-1 0-31,0 0 15,-21-21-15,21 0 0,0 0 16,0 0-16,-21-1 0</inkml:trace>
  <inkml:trace contextRef="#ctx0" brushRef="#br0" timeOffset="42157.77">5059 9610 0,'-21'0'15,"21"-21"79,0-1-94,0 1 16,0 0-1,-22 21 17,22 21-32,0 0 0,-21 1 15,0-22-15,21 21 0,-21 0 0,21 0 16,0 0-16,0 0 0,0 1 15,21-22 17,0 0-32,0 0 0,1-22 0,-1 1 15</inkml:trace>
  <inkml:trace contextRef="#ctx0" brushRef="#br0" timeOffset="42661.27">6646 9017 0,'0'0'15,"0"-21"-15,0-21 0,0 20 0,0-20 16,0 21-16,0 42 31,0 0-31,-21 22 0,21-1 16,0 0-16,-21 22 0,21-22 15,0 22-15,0-22 0,-21 21 0,0-20 16,21 20-16,0 1 0,0-22 0,0 22 16,0-1-16,-22 1 0,22-22 15,0 0-15,0 22 0,0-43 0,0 21 16,-21 1-16,21-22 0,0 0 0,0 0 15,0 0 1,0-42 0,0 0-16,0 0 0,21 0 15</inkml:trace>
  <inkml:trace contextRef="#ctx0" brushRef="#br0" timeOffset="43021.38">6498 9377 0,'0'0'0,"-21"-21"15,-43-127 1,43 126-16,21-20 16,0 21-16,0-21 0,0 20 0,0-20 15,21 21-15,1-21 0,-1 20 0,0 1 16,21-21-16,-21 21 0,22 0 16,-1 21-16,0-22 0,1 22 0,20 0 15,-20 0-15,-1 0 0,0 22 16,1-1-16,-1 21 0,0-21 15,-21 43-15,22 20 0,-43-20 0,0-22 16,0 1-16,-21 20 16,-1-21-16,1 1 0,-21 20 0,0-20 15,-22-1-15,22 0 0,-43 43 16,43-64-16,-1 0 0,1 22 16,21-43-16,0 21 0,0 0 0,-1-21 15,22-21 16,22 21-31,-1-21 0,0 21 16,0-22-16,0 1 0,22 21 16,-22 0-16</inkml:trace>
  <inkml:trace contextRef="#ctx0" brushRef="#br0" timeOffset="43491.11">7175 9631 0,'0'0'16,"-21"21"-16,-21-21 0,0 0 16,20 0-16,1 0 0,0-21 15,21 0-15,0 0 16,0-1-16,0 1 16,21 0-16,0 0 0,1 21 0,-1-21 15,0 21-15,21 0 0,-21-21 0,1 21 16,20 0-16,-21 0 0,21 0 15,-20 0-15,20 21 0,21 21 16,-41-21-16,20 22 0,-21-1 16,21-21-16,-20 21 0,-1 1 0,21 63 15,-42-64-15,0 0 16,0-21-16,0 1 0,-21-1 16,0 0-16,0-21 0,21 21 0,-22-21 15,1 0-15,0 0 0,0 0 16,0-21-16,21 0 15,0 0-15,0-1 16,0 1-16,0-21 0,0 0 0,0 20 16,0-20-16,0 0 0,0-1 0,21 1 15,0-43-15,0 64 16,0-21-16,1 21 0,20-22 16,-21 22-16,0 21 0,22-21 0,-22 21 15,0-21-15,21 21 0,-21 0 16,22 0-16,-22 0 0,64 0 15,-64 0-15</inkml:trace>
  <inkml:trace contextRef="#ctx0" brushRef="#br0" timeOffset="43986.74">8488 9356 0,'0'-21'16,"-21"21"-1,-1 0 1,1 0-16,0 0 0,0 21 16,0 0-16,0 0 15,21 0-15,-22 0 0,22 1 16,-21 20-16,21-21 0,0 21 0,0-20 16,0 20-16,-21-21 0,21 21 15,0-20-15,0-1 0,0 0 16,0 0-16,0 0 0,42 0 15,-42 1-15,22-22 0,-1 0 0,21 0 16,0 0-16,-20 0 0,-1 0 16,0-22-16,0 1 0,0 21 15,22-42-15,-22 21 0,0-22 16,-21 22-16,21-21 0,-21 21 16,0-22-16,0 1 0,0 21 0,0-21 15,0-1-15,0 22 0,-21-21 16,0 21-16,0-22 0,-1 22 0,1 21 15,0 0-15,0 0 16,0 0-16,0 0 0,-1 21 16,1-21-16,-21 43 0,21-22 15,21 0-15,0 0 0,0 0 16,0 0-16,0 1 0,0-1 16,0 0-16,0 0 0,21 0 0,0 0 15,0-21-15,0 0 0,22 0 16,-22 0-16,21 0 0,1 0 0,20 0 15</inkml:trace>
  <inkml:trace contextRef="#ctx0" brushRef="#br0" timeOffset="44442.48">9038 9483 0,'21'-21'15,"-42"42"-15,63-64 0,-20 22 0,-1 21 16,0-63-16,0 42 16,0-1-16,-21-20 0,0 21 15,21 0-15,-21 0 0,22-1 16,-22 44 15,0-1-31,0 0 16,0 0-16,0 0 0,-22 22 0,22-22 15,0 21-15,-21 0 0,21 1 16,0 20-16,0 43 16,0-64-16,0 22 0,0-1 0,0-20 15,0 20-15,0-20 0,0-1 0,0 21 16,0-20-16,0-1 0,0 22 15,-21-22-15,21 21 0,0-20 0,-21 20 16,21-20-16,0 20 0,0-21 0,0 22 16,0-22-16,-21 1 0,0-1 0,21 0 15,-43 22-15,22-22 16,0-21-16,0 0 0,0 1 16,-1-22-16,1 0 0,0 0 0,0 0 15,0 0-15,-22 0 0,22 0 0,-21 0 16,21-22-16,-22 1 0,22 21 15,-21-21-15,21 0 0,0 0 0,-1 0 16,1 21-16,0-22 0,0 1 16,0 0-16,21 0 0,0-21 0,0 20 15,0 1-15,0-21 0,0 21 16,0-22-16,21 1 0,-21 0 0,42-1 16,-21-20-16</inkml:trace>
  <inkml:trace contextRef="#ctx0" brushRef="#br0" timeOffset="44666.35">9165 9038 0,'0'0'0,"-21"0"0,0 0 15,0 0-15,-1 0 16,1 0-1,21 21 1,21-21 0,1 0-16,-1 0 15,0 0-15,21 22 0</inkml:trace>
  <inkml:trace contextRef="#ctx0" brushRef="#br0" timeOffset="45028.14">9525 9377 0,'0'21'15,"21"-21"17,-21-21-32,21 0 15,0 0-15,1-1 16,-22 1-16,0 0 0,0 0 15,-22 21 17,1 0-32,0 0 0,0 0 15,0 21-15,21 0 0,-21 22 0,-1-22 16,1 0-16,21 0 0,0 21 16,0-20-16,0 20 0,0-21 0,0 21 15,0-20-15,0 20 16,21-21-16,1-21 0,-1 0 15,0 0-15,21 0 0,-21 0 0,22 0 16,-1 0-16,0 0 0,1-21 0,84-21 16</inkml:trace>
  <inkml:trace contextRef="#ctx0" brushRef="#br0" timeOffset="45539.85">10329 9186 0,'0'0'0,"21"-21"15,-42 21 1,0 0-16,0 0 0,0 0 16,0 21-16,-1 1 0,1-1 15,0 0-15,21 21 0,-21-21 0,21 1 16,-21 20-16,21-21 0,0 21 0,0-20 16,0 83-1,0-83-15,0-1 0,21 0 16,0 0-16,0 0 0,0-21 0,1 21 15,-1-21-15,21 0 0,-21 0 0,22 0 16,-1 0-16,64-42 16,-64 21-16,0 0 0,-20 0 15,20-1-15,-21-20 0,21 21 0,-20-21 16,20 20-16,-21-20 0,21 0 16,-20-22-16,20 22 0,-21-22 0,0 22 15,0-21-15,1 20 0,-22 1 0,0-22 16,0 43-16,0-21 0,0 21 15,0 0-15,0-1 0,-22 22 16,1 0-16,21 22 0,-42 20 16,21 0-16,0 1 15,-1-1-15,1 0 0,0 22 0,0-22 16,21 0-16,-21 22 0,21-22 0,-21 1 16,21-1-16,0 0 0,0 1 15,0-22-15,0 21 0,0-21 16,0 22-16,21-22 0,-21 0 0,21 0 0,0-21 15,0 0-15,22 21 0,-22-21 16,0 0-16,0 0 0,21-21 0,22-21 16,-1-1-1,-41 1-15</inkml:trace>
  <inkml:trace contextRef="#ctx0" brushRef="#br0" timeOffset="45725.74">10837 9208 0,'-21'0'0,"42"0"0,-63 0 0,42 21 16,-21-21-16,42 0 15,0 0 1,0 0-16,0 0 0,22 0 0,41 0 16,-41 0-16,-1-21 15,0 21-15,1-22 0,-1 22 16,0-21-16,-20 0 0</inkml:trace>
  <inkml:trace contextRef="#ctx0" brushRef="#br0" timeOffset="46446.84">12721 9186 0,'0'0'0,"-21"0"0,42-21 32,0 0-17,0 21-15,22-21 0,-22 0 16,21-22-16,1 22 0,-1 0 0,0-21 16,1 21-16,-22-22 0,21 1 15,-21 21-15,0-22 0,-21 22 0,0-21 16,0 21-16,0 0 0,0-1 0,-42 22 15,21 0-15,-21 0 0,-1 0 0,-20 0 16,20 0-16,1 0 0,0 0 16,-1 22-16,1-1 0,0 0 0,-1 21 15,22-21-15,0 22 0,-21 20 16,42 1 0,0-43-16,0 0 0,21 43 15,-21-43-15,21 0 0,0 21 0,0-21 16,22 1-16,-22-1 0,21 21 15,22 0-15,-22 22 16,-21-43-16,0 0 0,1 22 0,-22-22 16,0 0-16,0 0 0,0 0 0,-22 22 15,1-22-15,-21 0 0,-22 0 16,1 0-16,21 0 16,-22-21-16,1 22 0,-1-22 0,-21 0 15,22 0-15,-22 0 0,22 0 0,-22-22 0,22 22 16,-43-42-1,0-43-15,64 64 16,20-21-16,1-22 0,21 22 16,0 21-16,0-21 0,0 20 0,0 1 15,0-21-15,21 21 0,22 0 16,20-22 0,-20 43-16,-1 0 0,21-21 0</inkml:trace>
  <inkml:trace contextRef="#ctx0" brushRef="#br0" timeOffset="46861.84">13081 9398 0,'42'0'15,"-21"0"-15,1 0 0,-1 0 16,21-21-1,22-21-15,-43 42 16,21-22-16,-21 1 0,0 0 0,-21 0 16,22 0-16,-22 0 0,21-1 15,-21 1-15,0 0 0,-21 21 16,-22-21 0,22 21-16,-21 0 0,-1 21 0,1-21 15,0 21-15,-1 0 0,1 1 16,0-1-16,-1 21 0,22-21 0,0 0 15,0 22-15,21-22 0,-21 0 0,21 21 16,0-20-16,0-1 0,42 21 16,-21-21-16,0 0 0,1-21 15,20 22-15,-21-22 0,21 0 0,1 0 16,-1 0-16,0 0 0,22 0 16,-22 0-16,1 0 0,-1-22 0,0 1 15,22 0-15,-22 0 0,0 0 0,1-22 16,20 22-16,-20-21 0</inkml:trace>
  <inkml:trace contextRef="#ctx0" brushRef="#br0" timeOffset="47150.2">14160 8615 0,'0'-21'0,"0"42"0,0-85 0,0 43 16,0 0-16,-21 21 31,21 21-31,-21 0 0,0 1 0,0-1 15,21 21-15,-21 22 0,-1-22 16,22 21-16,-21 1 0,0-1 0,0 1 16,21-22-16,-21 22 0,0-1 15,-1-20-15,22-1 0,-21 0 0,21 1 16,-21 20-16,21 22 16,0-64-16,0 0 15,0 0-15,0 0 0,21-21 0,0 0 16,1 0-16,-1 0 15,0 0-15,0 0 0,0 0 0,-21-21 16,21 0-16,1 21 0,-1-21 0,0 0 16,0 0-16,0-1 0</inkml:trace>
  <inkml:trace contextRef="#ctx0" brushRef="#br0" timeOffset="47366.34">13801 9123 0,'0'0'0,"-22"0"16,22 21-16,22-21 16,-1 21-1,21-21-15,-21 0 16,0 0-16,22 0 0,-22 0 0,21 0 16,1 0-16,-1-21 0,0 21 0,-21 0 15,22-21-15,-1 21 0,0-21 16,-20 21-16,20-21 0,-21 21 0,21-22 15,1 22-15</inkml:trace>
  <inkml:trace contextRef="#ctx0" brushRef="#br0" timeOffset="47727.72">14690 9017 0,'-22'85'31,"1"-64"-31,0 21 0,21-21 16,-21 1-16,21-1 0,-21 21 0,21-21 15,0 0-15,-21 22 0,21-22 16,-22 21-16,22 22 16,0-43-16,22 0 15,-1-21 1,0 0-16,0 0 0,0 0 0,0 0 16,1 0-16,41-21 0,-42 21 15,22-42-15,-22 20 0,0 1 16,0 0-16,0 0 0,0-21 15,1 20-15,-22-20 0,0 21 0,21-21 16,-21 20-16,0-41 0,0 42 16,0 0-16,0-1 0,0 1 15,0 42 17,0 1-1,21-22-31</inkml:trace>
  <inkml:trace contextRef="#ctx0" brushRef="#br0" timeOffset="48118.65">15621 8996 0,'-42'0'31,"20"0"-31,1 21 0,0-21 0,0 21 0,21 0 16,-21 1-16,0-1 16,-1 21-16,22-21 0,-21 22 0,0-1 15,21 0-15,-21 1 0,0-1 0,0 0 16,-1 22-16,1-22 0,0 22 0,21-1 16,-21 1-16,0-1 0,0-21 15,-1 22-15,1-1 0,0 1 0,0-1 16,21 22-16,0-21 0,-21-1 0,21 22 15,-21-22-15,21 22 0,-22-22 16,1 1-16,21-1 0,-21 1 0,0-1 16,21 1-16,-21-22 0,0 22 0,-22 63 15,1-64 1,21-42-16,21 1 0,0-44 31,0 1-15,0 0-16,0-21 0,21 21 0,0-22 15,0 1-15,22 0 0</inkml:trace>
  <inkml:trace contextRef="#ctx0" brushRef="#br0" timeOffset="48482.63">15261 9440 0,'0'0'0,"0"-63"0,0 21 16,0-22-16,0 22 0,0-1 15,0 1-15,0 0 0,0 21 0,0-22 16,0 22-16,0-21 0,21 21 0,0-1 16,1 1-16,-1 0 0,0 0 15,21 0-15,-21 0 0,22-1 0,-1 1 16,43 21-16,-22 0 16,-42 0-16,22 21 0,-22 1 15,0-1-15,-21 0 0,0 21 0,0-21 16,0 22-16,0-1 0,0-21 15,0 22-15,-21-1 0,0-21 0,0 0 16,-1 22-16,-20-22 0,21 0 16,0-21-16,-22 21 0,22 0 15,0-21-15,-21 21 0,21-21 0,-1 0 16,1 0-16,0 0 0,0 22 0,42-22 47,0 0-47,0 0 0</inkml:trace>
  <inkml:trace contextRef="#ctx0" brushRef="#br0" timeOffset="48665.73">16192 9419 0,'0'0'15,"0"43"1,0-22-16,-21-21 15,21 21-15,-21-21 16,21 21-16,-21-21 0,21 21 16,-21 0-1,21 1-15</inkml:trace>
  <inkml:trace contextRef="#ctx0" brushRef="#br0" timeOffset="49390.22">4403 11134 0,'0'0'0,"-64"0"31,85 21-15,0-21-16,1 0 0,20 0 0,-21 0 16,21 0-16,1 0 0,-1 0 15,0 0-15,1 0 0,-1 0 16,22 0-16,-43 0 0,21 0 15,0 0-15,-20 0 0,-1 0 0</inkml:trace>
  <inkml:trace contextRef="#ctx0" brushRef="#br0" timeOffset="49928.92">4318 11324 0,'0'0'0,"0"21"0,-21 64 16,0-64-16,21 0 15,-22 1-15,22-1 0,-21 0 16,21 0-16,0 0 0,-21 0 0,21 1 16,0-1-16,0 0 0,-21-21 15,21 21-15,-21-21 16,21 21-16,-21-21 15,-1 0-15,22-21 32,0 0-17,0 0-15,22 0 16,-1 21-16,0-22 0,0 22 16,0-21-16,0 21 0,22 0 15,-1 0-15,-21 0 0,22 0 0,-1 0 16,0 21-16,1 1 0,20-22 15,-21 21-15,-20 0 0,20 0 0,0 0 16,-21 22-16,1-22 0,-1 0 0,-21 21 16,0-21-16,0 1 0,-43 41 15,22-21-15,-21 1 0,0-22 16,-22 0-16,22 21 0,-22-20 0,22-1 16,0 0-16,-1-21 0,1 0 15,0 0-15,20 0 0,1 0 0,-21 0 16,21 0-16,0 0 0,-1-21 15,1 0-15,21-1 16,-21 1-16,21 0 0,0 0 16,0 0-16,0 0 15,0-1-15,42-20 0,-20 42 16,-1-21-16</inkml:trace>
  <inkml:trace contextRef="#ctx0" brushRef="#br0" timeOffset="50162.66">5376 11769 0,'0'0'0,"21"-21"93</inkml:trace>
  <inkml:trace contextRef="#ctx0" brushRef="#br0" timeOffset="52320.91">7345 11345 0,'0'0'0,"0"-21"0,0 0 15,0 0 1,0 0-16,0 0 0,0-1 0,0 1 16,0 0-16,0-21 0,21 21 0,0-1 15,0-20-15,0 21 16,-21-21-16,22 20 0,-1-20 0,-21 21 15,0-21-15,0 20 0,0 1 0,0-21 16,0 21-16,-21 21 16,-1 0-1,1 21-15,21 0 0,0 21 16,-21-20-16,0 20 0,21 0 16,-21 22-16,0-1 0,21 1 0,-22 20 15,1-20-15,21 21 0,-21-22 0,0 1 16,-21-1-16,20 1 0,-20-1 15,21 1-15,-21-1 0,-1-21 0,1 22 16,0-22-16,-43 43 0,64-64 16,-22 0-16,22 0 0,0 1 15,0-22-15,0 0 0,-22 0 16,22-22-16,0 1 0,21-21 16,-21 21-16,21-22 0,0 22 15,-21-21-15,21 0 0,-21-1 16,21-20-16,0 20 0,0 1 0,-22-21 15,22 20-15,0-20 0,0-1 0,0 22 16,0 0-16,22-22 0,-1 22 16,0-22-16,0 43 0,0 21 15,0 0-15,1 0 0,-1 21 16,0 0-16,0 22 0,0-22 16,0 21-16,1 22 0,-1-22 0,21 0 15,-21 1-15,0 20 0,1-20 16,20-1-16,-21 0 0,21-21 15,1 22-15,-22-1 0,21-21 0,1 22 0,-22-22 16,21 0-16,-21 0 0,22 0 16,41 0-16,-41-21 15,-22 0-15,21 0 0,0 0 0,1 0 16,-1 0-16,0-21 0,1 0 16,20 0-16,-20 0 0,-22-22 15,21 22-15,0-21 0,-20 21 0,20-22 16,-21 1-16,-21 0 0,0 21 0,21-64 15,-21 43-15,0-43 16,-21 64-16,0 0 0,0-22 0,0 43 16,-1-21-16,1 21 0,0 0 0,0 0 15,-21 0-15,20 21 0,1-21 16,0 21-16,-21 22 0,21-22 16,-1 0-16,1 21 0,0 1 0,21-22 15,-21 64-15,0-1 16,21-63-16,0 22 15,0-22-15,0 0 0,21 0 16,0 0-16,0-21 0,0 0 16,1 0-16,-1 0 0,0 0 15,0 0-15,21-21 0,-20 0 0,-1 0 16,0 0-16,0 0 0,21-22 16,-20 1-16,-1 21 15,0-22-15,0 22 0,-21-21 0,0 21 16,21-22-16,-21 22 0,21 0 0,-21-21 15,0 21-15,0 42 32,0 0-32,22 0 0,-22 0 0,0 22 15,0-22-15,0 0 0,0 21 0,0-21 16,0 22-16,0-22 0,0 0 16,0 21-16,0-20 0,21-1 0,-21 0 15,21 0-15,0 0 0,0 0 16,0-21-16,1 0 15,-1 0-15,0 0 0,0 0 0,0 0 16,0 0-16,1-21 0,-1 0 0,21 21 0,-21-21 16,22-21-1,-22 20-15,21-20 0,-21 21 0,0 0 16,-21-22-16,22 1 0,-22 21 0,21-21 16,-21-1-16,0 22 0,0-42 15,0 41-15,0 1 0,0 0 16,0 0-16,21 21 0,-21 21 15,0 0 1,-21 22-16,21-22 0,-21 21 16,21-21-16,0 22 0,0-22 0,0 21 15,0-21-15,0 22 0,0-22 0,0 0 16,21 0-16,-21 0 0,21 0 16,-21 1-16,21-1 0,0-21 15,0 0-15,1 21 0,-1-21 0,21 0 16,-21 0-16,22 0 0,-22 0 0,21-21 15,-21 21-15,22-21 0,-22-1 0,21 22 16,-21-21-16,22 0 0,-22-21 16,0 21-16,0-1 0,0-20 0,0 21 15,1-21-15,-22 20 0,0-62 16,0 63-16,0-1 0,0 1 16,0 0-16,0 0 0,0 42 31,0 0-31,0 0 15,-22 1-15,22 20 0,0 0 0,0-21 16,-21 22-16,21-22 0,0 21 0,0 1 16,0-22-16,0 0 0,21 21 0,1-21 15,-1 1-15,-21-1 0,63 0 16,-42-21-16,1 0 0,41 0 16,-42 0-16,22 0 0,-22 0 15,21-21-15,0 21 0,1-21 16,-22-1-16,64-20 15,20-43-15,-83 43 16,-1 21-16,21-21 0,-42-1 0,21 1 16,0 21-16,-21-22 0,22 22 15,-22-21-15,0 21 0,0 42 32,-22 0-32,22 21 15,-21-20-15,21 41 16,0-42-16,0 22 0,-21-22 0,21 0 15,-21 21-15,21-21 0,0 1 0,-21-1 16,21 0-16,0 0 0,0 0 0,0 0 16,0 1-1,-21-22 17,21-22-32,0 1 0,0 0 15,0 0-15,0 0 0,0 0 0,0-22 16,21 22-16,0-21 0,0-1 0,0 1 15,22-21-15,-1 20 16,0 1-16,1 0 0,-1-1 0,0 1 0,1 21 16,-1 0-16,85 21 15,-106 0-15,0 0 0,22 42 16,-22-21-16,0 43 0,-21-43 16,21 21-16,-21 0 0,0-20 0,0 20 15,0 0-15,0 1 16,0-1-16,0-21 0,0 0 15,-21 0-15,21 1 0,-21-22 0,21 21 16,-21 0-16,21 0 16,21-21 15,0-21-31,0 0 0,21 21 16,1-21-16</inkml:trace>
  <inkml:trace contextRef="#ctx0" brushRef="#br0" timeOffset="54246.68">11197 11176 0,'0'0'0,"0"-21"0,0 0 15,0 0-15,-21 21 0,-21 0 16,20 0-16,1 0 0,0 0 0,0 0 16,0 0-16,-22 21 0,22 0 15,0 0-15,0 0 0,-21 22 0,20-1 16,1-21-16,21 21 0,-21 1 0,21-1 15,-21-21-15,21 22 0,0-1 16,0-21-16,0 0 0,0 22 0,0-22 16,21 0-16,0 0 0,0-21 15,22 21-15,-22 0 0,21-21 0,1 0 0,-22 0 16,21 0-16,0 0 0,1 0 16,-1 0-16,0-21 0,1 0 15,20-21-15,-20 21 0,-22-1 16,42-62-16,-42 63 0,1-43 15,-22 22-15,21-1 0,0-20 16,-21 21-16,21-22 0,-21 22 0,0-22 16,0 22-16,0 0 0,0-1 0,0 1 15,0 21-15,0 0 0,0-1 16,0 1-16,0 0 0,0 42 16,0 0-1,0 1-15,0 20 0,-21-21 0,21 21 16,0 1-16,-21-1 0,21 22 15,0-22-15,0 0 0,0 64 16,0-64-16,-21 1 0,21-22 0,0 21 16,0-21-16,-22 22 0,22-22 15,0 21-15,0-21 16,0-42 15,0 0-31,0 0 16,0 0-16,0-22 0,22 22 15,-1 0-15,-21-21 0,21 21 0,0-22 16,0 22-16,0-21 0,1 21 16,20-22-16,-21 22 0,106-21 15,-42 42 1,-43 0-16,-21 21 0,22 0 0,-22 0 16,0 22-16,0-22 0,-21 21 0,0-21 15,0 22-15,0-22 0,0 21 16,0-21-16,0 22 0,0-22 0,0 0 0,0 0 15,0 0-15,0 0 0,0 1 16,0-1-16,21 0 0,0-21 16,1 0-16,-1 0 0,21 0 15,-21 0-15,0 0 0,22 0 16,20 0-16,-42-21 0,22 0 16,-22 21-16,0-22 0,21 1 0,-20 0 15,20 0-15,0-43 0,-21 43 16,1-21-16,-1 21 0,0-22 15,0 1-15,0 21 0,0-21 0,-21 20 16,0 1-16,0 0 0,0 0 0,0 42 31,0 0-31,0 0 0,-21 1 16,0-1-16,0 21 0,21-21 0,0 22 16,0-22-16,0 21 15,0-21-15,-21 0 0,21 22 0,0-22 16,0 0-16,0 0 0,0 0 0,0 1 15,21-22-15,0 21 0,0-21 0,0 0 16,1 0-16,-1 0 0,0 0 16,0 0-16,0 0 0,22 0 0,-22 0 15,21 0-15,-21-21 0,22-1 0,-22 22 16,21-21-16,-21 0 0,43-42 16,-22 41-16,-21-20 15,0 21-15,1-21 0,-1 20 0,0 1 16,0-21-16,-21 21 0,0 0 15,0 42 1,-21 0-16,0 0 0,21 0 16,-21 0-16,-1 1 0,22 20 0,-21-21 15,21 21-15,-21-20 0,0-1 16,21 0-16,0 21 16,-21-21-16,21 1 0,-21-22 0,21 21 15,0-42 16,0-1-31,0 1 16,21 0-16,0 0 0,-21 0 0,21 0 16,0-22-16,0 1 0,1 21 15,20-22-15,-21 1 0,0 21 16,0-21-16,1 20 0,-1 1 0,21 0 16,-21 21-16,0 0 0,-21 21 15,0 0-15,0 1 16,0-1-16,0 0 0,0 0 0,0 21 15,22-20-15,-22-1 0,0 0 16,21 21-16,-21-21 0,21 1 0,0-1 0,0 0 16,0-21-16,-21 21 0,22 0 15,-1-21-15,21 21 0,22-21 16,-22 22-16,0-22 0,1 21 16,-1-21-16,0 0 0,1 0 15,-1 0-15,0 0 0,-21-21 0,22-1 16,-22 22-16,21-21 0,-21 0 0,1-21 15,-1 21-15,0-22 0,0 22 0,-21-21 16,0-1-16,0 1 0,0-21 16,0 41-16,0-20 0,0 0 0,-21 21 15,0-1-15,0 22 0,-22 0 0,-41 0 16,62 0-16,-20 22 16,0-1-16,-1 0 0,1 21 0,0 1 15,-1-1-15,22-21 0,0 21 16,0 1-16,0 20 0,21-42 15,0 1-15,0-1 0,0 0 16,0 0-16,21 0 0,0-21 0,0 0 16,0 21-16,1-21 0,-1 0 0,0 0 15,0 0-15,21 0 0,-20 0 0,-1-21 16,0 0-16,0 21 0,0-21 16,0 21-16,1-21 0,-22 0 0,21 21 15,-21 21 16,0 0-31,0 0 0,-21 21 16,-1 1-16,1 41 16,21-41-16,0 20 0,0 22 15,0-22-15,-21 1 16,21-1-16,0-20 0,-21 20 0,21 1 16,0-1-16,0 1 0,-21-1 0,21 22 15,-21 105-15,-1-126 16,1-1-16,0 1 0,0-1 15,0-20-15,0 20 0,-1-20 0,1-1 16,0 0-16,-21 22 0,21-43 16,-22 0-16,22-21 0,-21 21 0,21-21 15,-22 0-15,1 0 0,21 0 16,-22 0-16,1 0 0,21 0 16,0-21-16,0 0 0,-1 0 0,1 0 15,21-1-15,-21-20 0,21 21 0,0-21 16,0-1-16,0-20 0,0 20 15,0-20-15,0-22 0,0 22 0</inkml:trace>
  <inkml:trace contextRef="#ctx0" brushRef="#br0" timeOffset="54445.72">12552 10901 0,'-21'-21'0,"42"42"0,-64-63 0,22 42 16,0 0-16,21-22 0,-21 22 16,0 0-1,42 0 1,0-21 0,0 21-16,0-21 0</inkml:trace>
  <inkml:trace contextRef="#ctx0" brushRef="#br0" timeOffset="54950.59">15684 10541 0,'0'0'0,"0"-42"0,0 21 0,0-22 16,0 22-16,0 0 0,0 0 0,0-22 16,0 22-16,0 42 15,0 1 1,0-1-16,0 21 0,0 0 0,0 22 16,0-22-16,-21 22 0,21-1 15,-21 64-15,0-84 0,0 20 16,0 1-16,-1-1 0,22 1 15,-42-22-15,21 21 0,0-20 0,0-1 16,-1 0-16,1 1 0,-21-1 16,42-21-16,-42 22 0,42-22 15,-22-21-15,1 0 16,21-21 0,0-1-16</inkml:trace>
  <inkml:trace contextRef="#ctx0" brushRef="#br0" timeOffset="55578.05">15049 11113 0,'0'0'0,"-21"-22"0,-21 22 0,21 0 16,0 0-16,-1 0 0,22-21 0,22 21 47,-1 0-47,21 0 0,0 0 0,22 0 15,-1 0-15,1 0 0,-1-21 0,22 21 16,-21-21-16,-1 21 15,22-21-15,42-22 0,-85 22 0,22 0 16,41-42-16,-62 41 0,-1 1 16,0-21-16,1 0 0,-1 20 15,-21-20-15,0 0 0,-21-1 16,0 1-16,0 21 0,0-21 16,0 20-16,0 1 0,0 0 0,-21 21 15,0 21-15,21 0 0,-21 22 16,21-1-16,-21 0 0,21 1 15,-21-1-15,-22 43 16,43-22-16,-21-20 0,0-1 0,21 0 16,-21 22-16,21-22 0,-21 0 0,21 1 15,-22-1-15,22 0 0,0 1 16,0-1-16,0-21 0,0 0 0,-21 1 16,21-1-16,0 0 0,0 0 0,-21-21 15,21-21 16,0 0-31,0 0 0,0-1 0,0 1 16,0-21-16,21 21 0,0-22 16,1 1-16,-1 0 0,21 21 15,-21-22-15,22 22 0,-22 0 0,21 0 16,-21 0-16,22 21 0,20 0 16,-42 0-16,0 0 0,1 0 15,-1 21-15,0 0 0,-21 0 0,0 21 16,0-20-16,21-1 0,-21 21 0,0-21 15,0 0-15,0 22 0,0-22 0,0 0 16,0 0-16,0 0 0,0 1 16,-21-22-16,21 21 0,-21-21 15,21-21 17,21-1-17</inkml:trace>
  <inkml:trace contextRef="#ctx0" brushRef="#br0" timeOffset="55914.36">16827 11176 0,'0'-21'16,"22"21"-16,-22-21 16,0 0-16,21 21 0,-21-22 0,21 22 15,-21-21-15,21 0 0,0 21 16,-21-21-16,21 0 0,1 0 0,-1-1 15,-21 1-15,21 0 0,-21 0 16,0 0-16,0 0 0,0-1 16,-21 22-1,0 0-15,-1 22 0,1-1 16,21 0-16,0 0 0,0 0 16,-21 0-16,21 22 0,0-22 0,-21 0 15,21 0-15,0 0 0,0 1 0,0-1 16,0 0-16,0 0 0,21-21 15,0 21-15,0-21 0,1 0 16,-1 0-16,42 0 16,-20 0-16,-22-21 0,21 0 15,0 0-15,22 21 0</inkml:trace>
  <inkml:trace contextRef="#ctx0" brushRef="#br0" timeOffset="57330.22">18965 10647 0,'0'0'0,"-21"0"15,-21 0 1,42-21 15,0 0-15,42 21-16,-21-22 15,0 1-15,1 21 0,-1-21 0,42-21 16,-20 21-16,-22-1 0,0 1 16,0 21-16,0-21 0,0 0 15,-21 0-15,0 0 0,0-1 0,-42-20 16,21 42 0,-21 0-16,20 0 0,-20 0 0,0 0 15,-1 0-15,1 0 0,0 21 0,-1 0 16,-41 22-16,63-1 15,-22-21-15,22 22 0,0-1 16,0 0-16,21 22 0,0-22 16,0 0-16,0-20 0,0-1 0,0 0 15,0 0-15,21 0 0,0 0 0,0 1 16,0-22-16,1 0 0,-1 0 16,0 0-16,0 0 0,0 0 0,0 0 15,1 0-15,-22-22 31,-22 22-31,1 0 16,0 0-16,-21 0 0,21 0 0,-22 0 16,1 0-16,21 22 0,-22-1 15,1 0-15,0 0 0,21 0 16,-22 0-16,22 1 0,-21 20 0,21-21 16,-1 21-16,-20 43 0,42-64 15,0 22-15,0-22 0,0 21 16,0-21-16,21 0 0,0 1 0,1-22 15,83 21-15,-62-21 16,20 0-16,-20 0 16,20 0-16,-21-21 0,22-1 0,-1 1 0,1 0 15,-1 0-15,-20 0 0,20-22 16,1 22-16,-22 0 0,0-21 0,1 21 16,-1-22-16,-21 22 0,0-21 0,1 21 15,-1-1-15,-21 1 0,21 0 16,-21 0-1,-21 21 1,21 21-16,-21-21 0,21 21 0,0 0 16,-22 1-16,22-1 0,0 0 15,-21-21-15,21 21 0,0 0 16,0 0-16,-21-21 0,21 22 0,-21-1 16,21 0-16,-21-21 0,21 21 15,-21-21-15,21 21 0,-22-21 16,1 0-1,21-21 1,0 0-16,0 0 0,0 0 16,0-1-16,0 1 0,0 0 0,21 0 15,-21-21-15,22 20 0,-1 1 16,0-21-16,0 21 0,21 0 16,-20-22-16,20 22 0,0 0 0,1 0 0,20 21 15,-21 0-15,1 0 0,-1 0 16,0 21-16,1 0 0,20 21 15,-42 1-15,1 20 16,-22-42-16,0 1 0,0 20 0,0-21 16,0 0-16,0 0 0,0 1 0,-22-1 15,1 0-15,0 0 0,21 0 16,-21-21-16,0 0 16,21-21 15,0 0-31,0 0 15,21 0-15,0-1 0,-21 1 16,21 0-16,22 0 0,-22 0 0,0-22 16,21 22-16,22-42 0,-43 42 15,21-1-15,-21 1 0,1 0 16,-1 21-16,0 0 0,0 0 16,0 0-16,0 21 0,-21 0 15,0 1-15,0-1 0,0 0 16,0 0-16,0 21 0,0-20 0,0-1 15,0 21-15,0-21 0,0 22 0,0-22 16,-21 0-16,21 0 0,-21 0 0,0 0 16,21 1-16,0-1 0,-21 0 15,21-42 17,21 0-32,0-1 15</inkml:trace>
  <inkml:trace contextRef="#ctx0" brushRef="#br0" timeOffset="57671.17">20786 10837 0,'0'-21'0,"0"42"0,0-63 15,0 21-15,0 42 32,0 0-32,-22 0 15,1 1-15,0 20 0,0 0 0,0 22 16,21-22-16,-21 22 0,-1 20 0,1-20 15,21 20-15,-21-20 0,0 21 16,21-1-16,-21-20 0,0 20 0,-1 1 16,1 0-16,0-1 0,-21 107 15,-1-106-15,22-1 0,0 1 16,0 0-16,-21-1 0,20 1 16,1 0-16,-21-1 0,21-20 0,-22 20 15,-41 86-15,63-149 16,-1 21-16,1-21 0,21 1 0,0-1 15,0-42 1,0-1-16,0 1 16,21-21-16,1 0 0,41-64 15,1-42-15,-22 63 0</inkml:trace>
  <inkml:trace contextRef="#ctx0" brushRef="#br0" timeOffset="58003">20659 10816 0,'0'0'0,"0"-42"0,0 21 0,0-43 15,0 43 1,21 21-16,0 0 16,0 0-16,21 0 0,-20 0 0,20 0 15,-21 21-15,21 0 0,-20-21 16,-1 22-16,21-1 0,-21 0 0,0 21 15,-21-21-15,0 1 0,0 20 16,0-21-16,0 21 0,-21-20 0,0-1 16,-42 21-16,20-21 15,1 0-15,0 1 0,-1-1 0,1-21 16,21 0-16,-22 21 0,22-21 16,-21 0-16,21 0 0,21-21 31,0 0-31,21-1 0,0 1 15,0 0-15,22 0 0,-1 0 0,0-22 16</inkml:trace>
  <inkml:trace contextRef="#ctx0" brushRef="#br0" timeOffset="58820.16">21294 10329 0,'0'-21'15,"0"42"-15,0-63 0,0 21 0,0 0 16,-22 42-1,1 21 1,21-21-16,-21 22 0,0-1 16,21 0-16,0 1 0,-21-1 0,0 0 15,21 22-15,-22-22 0,22 1 16,0-1-16,-21 0 0,21 1 16,-21-22-16,21 21 0,0 0 0,0-20 15,0-1-15,0 0 0,0 0 0,0 0 16,21 0-16,0-21 15,1 0-15,-1 0 0,0 0 0,21 0 16,-21-21-16,22 21 0,-22-21 0,42 0 16,-20 0-16,-22 0 0,0-1 15,21 1-15,-20 21 0,-22-21 16,21 21-16,-21-21 0,0 42 31,0 0-31,-21 0 0,-1 1 16,22-1-16,-21 0 0,21 0 15,-21 0-15,21 0 0,0 1 16,0-1 0,21-21-16,0 21 0,1-21 15,20 0-15,-21 0 0,0 0 0,22 0 16,-1 0-16,-21 0 0,21-21 16,1 21-16,-22-21 0,21-1 0,-21 1 15,1 21-15,-1-21 0,21-42 16,-42 41-16,0 1 0,0 0 15,21 0-15,-21 0 0,0 0 0,21-1 16,-21 1-16,0 0 0,0 42 31,-21 22-15,0-22-16,0 21 0,0 0 16,21 1-16,-21-1 0,-1 22 15,1-1-15,0 1 0,0-1 0,0 1 16,21-1-16,0 64 0,-21-63 15,21-1-15,0 1 0,0-1 16,0 22-16,0-22 0,0 22 0,0-22 16,0 1-16,-22 21 0,22-22 15,0 1-15,-42 41 0,21-41 0,0-22 16,21 1-16,-43 20 0,22-21 16,0 1-16,0-1 0,-21 22 15,-1-22-15,22-21 0,0 0 16,-21 0-16,20 1 0,1-22 0,0 21 15,-21-21-15,21 0 0,-1 0 16,1 0-16,0 0 0,0-21 16,21-1-16,-21 1 0,21 0 0,0-21 15,0 21-15,0-22 0,0 1 0,0 0 16,0-22-16,21 1 0,0-1 16,0 1-16</inkml:trace>
  <inkml:trace contextRef="#ctx0" brushRef="#br0" timeOffset="59065.92">21103 10774 0,'0'0'0,"0"-21"16,21 21-16,0 0 0,1 0 0,-1-21 15,0 21-15,21 0 0,-21 0 16,1 0-16,20-22 0,-21 22 0,43 0 16,-43 0-16,21-21 15,-21 21-15,-21-21 16,21 0-16,-21 0 16</inkml:trace>
  <inkml:trace contextRef="#ctx0" brushRef="#br0" timeOffset="59825.88">23474 10287 0,'0'0'0,"0"-42"0,0 21 0,-21-1 15,21 1-15,0 0 16,0 0-16,-22 0 0,1 0 0,0-1 16,0 22-16,0 0 15,0 0-15,-1 0 16,1 22-16,0-1 0,0 63 16,0 22-1,0-42-15,21 20 0,-22-20 0,1 21 16,0-22-16,0 22 0,21-22 15,-21 1-15,-22 20 0,43-41 0,-63 126 16,42-84 0,21-64-16,0 0 0,0 0 0,0 0 15,-21 1-15,21-44 32,0 1-32,0 0 15,21 0-15,-21 0 0,0-22 0,21 22 16,-21-21-16,42-22 0,-42 43 15,21-21-15,1 0 0,-1-1 16,0 22-16,0-21 0,0 21 0,0-22 16,1 22-16,20 21 0,-21 0 0,0 0 15,22 0-15,-22 0 0,0 0 16,-21 21-16,21 0 0,-21 1 0,0 20 16,0-21-16,0 0 0,0 22 15,0-22-15,0 0 0,-42 42 16,21-41-16,-1-1 0,1 0 15,0 0-15,0 0 0,-21 0 16,20 1-16,1-22 16,21 21-16,-21-21 0,21 21 15,-21-21-15,21-21 32,0 0-32</inkml:trace>
  <inkml:trace contextRef="#ctx0" brushRef="#br0" timeOffset="60234.65">23516 10774 0,'0'0'0,"0"-21"16,0 0-16,21 21 15,0 0-15,-21-22 0,22 22 16,-1 0-16,0 0 0,0 0 15,0 0-15,0 22 0,22-22 16,-22 21-16,0 0 0,0 0 0,0 21 16,1-20-16,-1-1 0,0 21 0,-21-21 15,0 22-15,0-22 0,0 0 16,0 0-16,0 21 0,0-20 16,0-1-16,0 0 0,0 0 15,-21-21-15,0 0 16,21-21-1,0 0-15,0 0 16,0-1-16,0 1 0,0 0 0,0 0 16,0-21-16,21 20 0,-21 1 15,21-21-15,0 21 0,-21-22 0,21 22 16,-21 0-16,21-21 0,-21 21 0,22-1 16,-1 1-16,0 0 15,0 21 1,-21-21-16,21 21 0,0 0 0,1 0 15</inkml:trace>
  <inkml:trace contextRef="#ctx0" brushRef="#br0" timeOffset="60652.41">24278 10605 0,'0'0'0,"0"21"31,-21 0-31,0 0 16,0 0-16,21 22 0,-22-22 0,22 0 15,-21 0-15,0 21 0,21-20 0,0-1 16,0 0-16,0 21 16,0-21-16,-21 1 0,21-1 0,0 0 15,0 0-15,0 0 0,21-21 16,0 21-16,0-21 16,1 0-16,-1 0 0,21 0 0,-21 0 15,0 0-15,22 0 0,-22-21 16,0 21-16,21-21 0,-20 0 0,-1 21 0,0-21 15,-21 0-15,0-1 0,21 1 16,-21-21-16,0 21 0,0 0 0,0-22 16,-21 22-16,21-21 0,-21 21 0,0-1 15,-1 1-15,1 0 0,0 21 16,-21 0-16,-1 0 16,22 0-16,0 0 0,0 0 15,0 21-15,0 0 0,-1-21 16,22 22-16,0-1 0,0 0 0,0 0 15,0 21-15,0-20 0,0-1 16,22 0-16,-1-21 16,0 0-16,21 21 0</inkml:trace>
  <inkml:trace contextRef="#ctx0" brushRef="#br0" timeOffset="61238.08">24955 10753 0,'0'0'15,"0"-21"-15,0-1 16,0 44 15,-21-1-31,0 0 0,21 0 0,-21 0 16,0 0-16,21 1 0,0 20 16,-21-21-16,21 0 0,-22 0 0,22 43 15,0-43-15,0 0 16,0 0-16,0 1 0,22-22 31,-1 0-31,0-22 16,0 22-16,0-21 0,0 0 15,1 21-15,-1-21 0,0 0 16,0 0-16,0-1 0,0 1 0,1 0 16,-1 0-16,0 0 0,0-22 0,0 22 15,-21 0-15,21 0 16,-21 42-1,0 0-15,0 0 16,0 1-16,0-1 0,0 0 0,0 0 16,0 0-16,0 0 15,0 1-15,0-1 0,0 0 0,0 0 16,22-21-16,-1 0 16,0 0-1,0 0-15,0 0 0,0 0 16,1-21-16,-22 0 0,21 0 15,-21-1-15,21 1 0,-21-21 0,0 21 16,0 0-16,0-22 0,0 1 16,21 21-16,-21-22 0,0 22 0,0-21 15,0 21-15,0 0 0,0 42 32,0 0-17,0 0-15,0 0 16,0 0-16,21-21 15</inkml:trace>
  <inkml:trace contextRef="#ctx0" brushRef="#br0" timeOffset="61621.86">26014 10689 0,'0'0'0,"-21"-42"31,-1 42-31,1 0 0,0 0 0,0 0 15,0 0-15,-22 21 0,22 0 16,0-21-16,0 21 0,0 1 16,0-22-16,-1 21 0,22 21 15,0 0-15,0-20 16,0-1-16,22 0 16,-1 0-16,0-21 0,-21 21 0,21 0 15,0-21-15,0 43 16,-21-22-16,22-21 0,-22 21 15,0 0 1,-22-21 0,1 0-16,0 0 0,0 0 15,0 0-15,0-21 0,-1 21 16,1 0-16,21-21 0,-21 21 0,0 0 16,21-21-16,0 0 15,0-1 1,21 22-1,0 0-15,0 0 0</inkml:trace>
  <inkml:trace contextRef="#ctx0" brushRef="#br0" timeOffset="61941.68">26120 10880 0,'21'0'0,"-42"0"0,63 0 0,-21 0 0,0-21 15,0 21-15,1 0 16,-22-22-16,21 22 0,0-21 15,0 0-15,0 21 16,-21-21 0,0 42 15,-21 0-31,0-21 16,21 21-16,-21 1 0,0-1 0,-1 0 15,22 0-15,0 0 0,-21 0 16,21 1-16,-21-1 0,21 0 15,0 0-15,0 0 16,21-21 0,0 0-16,-21 21 0,22-21 15,-1 0-15,0 0 0,0 0 0,0 0 16,0 0-16,1-21 0,-1 21 0,0-21 16</inkml:trace>
  <inkml:trace contextRef="#ctx0" brushRef="#br0" timeOffset="62322.46">26628 10859 0,'0'-22'0,"0"1"16,21 0-16,-21 0 0,0 0 16,21 0-1,0 21 1,0 0-16,0 0 0,1 0 16,-1 0-16,0 0 0,0 0 15,-21 21-15,21 0 16,-21 0-16,0 21 0,0-20 15,0 20-15,21-21 0,-21 0 16,0 22-16,0-22 0,0 0 16,0 0-16,0 0 0,0 0 15,22-42 17,-22 0-32,21 0 15,-21 0-15,0 0 16,21-1-16,-21 1 0,21 0 15,0-21-15,0 21 0,1-1 0,-1 1 16,0-21-16,0 21 0,0 0 0,0 21 16,1-22-16,-1 1 0,0 21 15,0 0 1,0 0-16,0 21 16</inkml:trace>
  <inkml:trace contextRef="#ctx0" brushRef="#br0" timeOffset="62490.47">27538 11197 0,'0'0'0,"-21"21"0,-1-21 16,1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54:52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4445 0,'0'21'0,"0"0"15,0 1 16,21-22 1,0 0-32,1 0 15,-1 0-15,0 0 16,0-22-16,0 22 0,0-21 16,1 0-16,-1 21 0,21-21 0,-21 0 15,0 0-15,22-1 0,-22 1 0,0 0 16,-21 0-16,0 0 15,0 0-15,0-1 0,-21 22 16,0-21-16,0 21 0,-1 0 16,-20 0-16,21 0 0,-21 21 15,-1 1-15,-63 41 16,64-42-16,0 22 0,21-22 16,-22 0-16,22 0 0,0 21 15,0-20-15,0-1 0,-1 0 0,22 0 16,-21 21-16,21-20 0,0-1 15,0 0-15,0 0 0,0 0 0,0 0 16,21 1-16,1 20 0,-1-21 16,0 0-16,0 0 0,0 22 0,22-22 15,-22 0-15,21 0 16,-21 0-16,43 43 0,-43-43 0,21 0 16,-21 22-16,1-22 15,20 0-15,-21 21 0,0-21 0,0 1 16,-21 20-16,0-21 0,0 0 15,0 22-15,0-22 0,-21 21 16,0-21-16,0 22 0,-21-22 0,-1 0 0,-20 21 16,-1-21-16,1 1 0,-1-1 15,-20 0-15,20-21 0,-21 0 0,22 0 16,-22 0-16,22 0 0,-1 0 16,1-21-16,20 0 0,-20-1 0,21-20 15,-1 21-15,-20-64 16,42 43-16,-22 0 0,22-1 0,21 1 15,-21 0-15,21-1 16,0 1-16,0-43 0,0 64 16,0 0-16,0 0 0,0 0 15,21-1-15,0 1 0,0 21 0,1-21 16,-1 21-16,42-21 16,22-21-16</inkml:trace>
  <inkml:trace contextRef="#ctx0" brushRef="#br0" timeOffset="417.76">4127 4212 0,'0'0'0,"0"-21"0,0-21 16,0-64 15,0 85-31,-21 21 16,0 21-16,21 0 15,-21 0-15,-21 64 16,20-22-16,1-20 0,0 20 0,0 1 16,0-1-16,-22 1 0,22 20 15,-21 1-15,21 0 0,-22-1 16,22-20-16,-21 21 0,21-22 0,0 1 15,-1-1-15,-20 43 0,42-64 16,-21 1-16,21-1 0,0-21 16,0 0-16,0 0 0,0 1 0,21-1 15,0-21-15,0 0 16,1 0-16,-1 0 0,0 0 16,0 0-16,0-21 15,0-1-15,-21 1 0,22 0 0,-1 0 16,-21-21-16,0 20 0,21-20 15,-21 21-15</inkml:trace>
  <inkml:trace contextRef="#ctx0" brushRef="#br0" timeOffset="629.63">3619 5101 0,'-21'0'0,"42"0"0,-63 21 16,63-21 31,0 0-47,1 0 0,-1 0 0,42 0 15,-42 0-15,22 0 16,-22-21-16,21 0 0,-21 21 0,1-21 16,-1 21-16,0-21 0,0 21 0,0 0 15</inkml:trace>
  <inkml:trace contextRef="#ctx0" brushRef="#br0" timeOffset="1410.19">4085 5144 0,'-21'21'16,"0"0"-16,21 0 31,21-21-15,0 0-16,0 0 15,0 0-15,1-21 0,-1 21 16,21-21-16,-21 0 0,22-1 0,-22 22 16,0-21-16,42-21 15,-63 21-15,22 0 0,-22-1 16,0 1-16,-22 0 16,1 21-16,0 0 0,0 0 15,0 0-15,-22 21 0,22-21 16,0 21-16,0 1 0,-21-1 15,20 21-15,1-21 0,0 0 0,-21 64 16,21-64-16,-1 22 16,22-1-16,0-21 0,0 21 15,0-20-15,0-1 0,0 0 16,22-21-16,-1 0 0,0 21 16,0-21-16,0 0 0,22 0 0,-1 0 15,-21 0-15,43 0 0,-22-21 16,21 0-16,-20 21 0,84-43 15,-85 22-15,22 0 0,-22 0 16,0-21-16,1 20 0,-1 1 0,-21-21 16,0 21-16,0 0 0,1-22 15,-22 22-15,0 0 0,0 0 16,0 0-16,0-1 0,0 1 0,0 0 16,-22 21-1,1 21 1,21 0-16,-21 1 15,21 20-15,-21-21 0,21 21 16,-21 1-16,21-22 0,-21 21 0,-1 22 16,1-22-16,21 22 0,-21-22 0,0 21 15,0 22-15,0-21 0,-1 20 16,1-20-16,0 20 0,0-20 0,21 21 16,-21-1-16,-22 64 15,1 22-15,21-86 16,0 1-16,21-21 0,-21 20 0,-1-20 15,22-1-15,-21 1 0,21-22 16,-21 22-16,0-1 0,21-21 0,0 1 16,-21-1-16,21 0 0,-21-20 0,21 20 15,0 0 1,0-63 0,0 0-16,0 0 0,21-22 15,0 22-15,-21-21 0,42-64 16,-21 43-16,1-1 0,20 1 0</inkml:trace>
  <inkml:trace contextRef="#ctx0" brushRef="#br0" timeOffset="1762.12">4784 5376 0,'0'0'15,"0"-42"-15,0 0 0,0 21 0,0-22 0,0 1 16,0 21-16,0 0 0,0-22 15,21 22-15,21-21 16,-21 21-16,0-1 0,1 1 0,20 0 16,-21 0-16,21 21 0,1 0 15,-22 0-15,21 0 0,22 21 16,-43 0-16,21 0 0,-42 1 16,21 20-16,-21-21 0,0 21 0,0 1 15,-21-22-15,0 21 0,0-21 16,0 1-16,-22 20 0,1-21 0,0 0 15,-1 0-15,22 1 0,-21-22 0,0 21 16,-22-21-16,22 21 16,21-21-16,-1 0 0,44-21 47,-1 21-47,21-21 0,-21-1 15,0 22-15,22-21 0</inkml:trace>
  <inkml:trace contextRef="#ctx0" brushRef="#br0" timeOffset="2198.87">5800 5080 0,'0'0'0,"21"-21"0,0 21 0,0-21 16,-21 0-16,21 21 0,-21-22 15,0 1-15,0 0 16,-21 21-16,0 0 0,0 0 15,0 0-15,-22 0 16,22 0-16,-21 0 0,-1 0 0,1 0 16,-21 21-16,20-21 15,22 21-15,0 1 0,0-22 0,0 21 16,21 0-16,-22-21 0,22 21 16,0 0-16,0 0 0,22-21 15,-1 22-15,21-1 0,-21 0 0,22 0 16,-1-21-16,0 21 0,1 0 15,-1 1-15,0-1 0,-21 0 16,22-21-16,-22 21 0,0 0 0,-21 0 0,0 1 16,0-1-1,-21-21-15,-21 0 0,20 0 16,-20 21-16,0-21 0,-22 0 0,22 0 16,0 0-16,-22 0 0,22 0 15,-1 0-15,22 0 0,-21 0 0,21 0 16,0 0-16,-1 0 0,1-21 0,21 0 15,0-1 1,0 1-16,21 0 16</inkml:trace>
  <inkml:trace contextRef="#ctx0" brushRef="#br0" timeOffset="2709.48">7853 3852 0,'0'0'0,"0"-21"0,0 0 0,0 0 16,0 0-16,0 0 16,-21 21 15,-1 21-31,22 0 0,-21 21 15,0-21-15,0 43 0,0-22 16,0 22-16,-1 20 0,1-20 16,-42 84-16,20 21 15,1-105-15,21 21 0,-21-1 0,20-20 16,-20 20-16,21-20 0,0-1 16,-43 43-16,43-21 15,21-43-15,-21-21 0,21 1 16,0-1-16,0 0 0,0 0 0,0 0 15,0-42 17,0 0-32,21 0 0,0 0 15</inkml:trace>
  <inkml:trace contextRef="#ctx0" brushRef="#br0" timeOffset="3102.26">8022 4720 0,'0'0'16,"0"-21"-16,0 42 16,-21-21-16,21 21 15,-21 1-15,0 20 0,-1-21 0,1 21 16,-21-20-16,21 20 0,0 0 16,-22 22-16,22 42 15,21-64-15,0-21 0,0 0 16,0 0-16,0 1 15,0-1-15,21-21 0,22 0 0,-22 21 16,85-21-16,-22-21 16,-63 21-16,22-21 15,-1-1-15,-21 1 0,22 0 0,-22 0 16,0 0-16,0-22 0,0 22 16,-21-42-16,0 20 0,0 22 15,0-21-15,-21 21 0,21 0 0,-21-1 16,0 22-16,0-21 0,-1 21 15,-20 0-15,21 0 0,0 0 16,0 0-16,-1 0 0,-20 0 16,21 0-16,0 0 15</inkml:trace>
  <inkml:trace contextRef="#ctx0" brushRef="#br0" timeOffset="3350.11">7302 4530 0,'-21'0'0,"42"0"0,-63 0 0,42-21 16,21 21-1,0 0-15,22 0 0,-1 0 0,0 0 16,1-22-16,20 22 0,1 0 15,-1 0-15,22-21 0,127 0 16,-107 0 0,-62 21-16,-1 0 0,0 0 0,-20 0 15,-1 0-15</inkml:trace>
  <inkml:trace contextRef="#ctx0" brushRef="#br0" timeOffset="4441.62">10626 4043 0,'0'-21'0,"0"42"0,0-63 16,0 20-16,0 1 0,0 0 16,0 0-16,0 0 0,-22 42 31,1 0-31,0 21 0,21 1 16,-21 20-16,-21 64 15,20-63-15,1-1 0,-21 1 16,21 20-16,-22 1 0,22-21 0,-21 20 15,0 1-15,-1-22 0,-41 86 16,41-86-16,1 1 16,0-1-16,-1-21 0,1 1 0,-22 41 15,22-41-15,21-22 0,-21 0 0,-1 0 16,22-21-16,0 0 16,21-21-16,-21 21 0,21-21 15,0-21-15,0 20 0,0-20 0,0-106 16,0 21-1,21 63-15,0 1 16,0-1-16,22 1 0,-22 21 0,0-1 16,0 1-16,0-22 15,0 22-15,1 42 0,-22 21 32,21 22-32,-21-22 0,21 21 15,-21 0-15,21 1 0,-21 20 0,21-20 16,0 20-16,-21 1 0,22-22 0,-1 21 15,0-20-15,0 20 0,0-20 16,0-1-16,1-21 0,41 64 16,-42-64-16,22 0 0,-22 0 15,21 0-15,0-21 0,-20 0 16,20 0-16,0 0 0,1 0 0,-1 0 16,43-21-16,-43 0 0,21-21 15,-20 21-15,-1-22 0,22 1 16,-22-22-16,0 22 0,1-21 0,-1-1 15,-21-21-15,21 22 0,-20-22 0,-1 22 16,0-22-16,-21 22 0,0-1 16,0-21-16,0 22 0,0-1 0,-21 1 15,-22-1-15,22 1 16,-21 21-16,21-1 0,-22 1 0,1 0 16,-21 20-16,20 1 0,1 0 0,0 21 0,-22 0 15,22 21-15,-1 22 16,-20-1-16,21 0 0,-1 22 0,1-1 15,0 1-15,-1-1 0,22 1 0,-21-1 16,21 22-16,21-22 0,0 1 16,0-1-16,0 1 0,0-1 0,42 43 15,0-42-15,-21-43 16,22 21-16,-1 1 0,0-22 0,1 0 16,-1 0-16,22-21 0,-22 21 0,0-21 15,1 0-15,-1 0 0,0 0 16,-21 0-16,22 0 0,-1-21 15,0 21-15,1-21 0,-1 0 0,0 0 0,-20-1 16,20-20-16,-21 21 16</inkml:trace>
  <inkml:trace contextRef="#ctx0" brushRef="#br0" timeOffset="4874.37">11409 4784 0,'21'0'16,"-42"0"-16,42-21 0,0-1 0,-21 44 46,-21-1-46,21 0 0,-21 0 0,0 21 16,-1-20-16,22 20 0,-21 0 16,0 1-16,21-1 0,0 0 15,-21-21-15,21 22 0,-21-1 0,21-21 16,0 22-16,0-22 0,0 0 0,0 0 16,0 0-16,0 0 0,0 1 15,21-22-15,0 0 0,0 0 0,22 0 16,-22 0-16,21 0 0,-21 0 0,22-22 15,-22 1-15,21 0 0,0 0 16,-20 0-16,20-22 0,-21 22 0,21-21 16,-20-22-16,-1 22 0,0 0 0,0-1 15,-21-20-15,0 21 0,0-1 16,0 1-16,-21 0 16,0 20-16,-22-20 0,1 42 15,21 0-15,0 0 0,-22 0 16,22 0-16,-21 21 0,21 0 0,-22 1 15,22-1-15,-21 42 16,21-42-16,0 22 0,-1-22 0,22 21 16,-21-21-16,21 22 0,0-22 0,0 0 15,0 0-15,0 0 0,21 1 0,1-1 16,-1-21-16,0 0 0,0 21 16,0-21-16,22 0 0</inkml:trace>
  <inkml:trace contextRef="#ctx0" brushRef="#br0" timeOffset="5897.79">12234 4847 0,'0'-21'0,"0"42"0,0-63 0,-21 42 31,0 0-31,0 21 0,0 21 16,-1-20-16,1-1 0,0 21 15,0-21-15,-21 64 16,20-64-16,22 21 0,-21 1 0,0-22 16,21 21-16,-21-21 0,21 22 15,0-22-15,0 0 0,0 0 0,0 0 16,0 1-16,42-1 16,-21-21-16,22 0 0,-1 0 15,0 0-15,-20-21 0,20 21 16,-21-22-16,21 1 0,-20 0 15,20 0-15,-21-21 0,0 20 0,0 1 16,22-21-16,-22 21 0,0 0 0,-21-1 16,21 1-16,0 0 0,-21 0 15,0 42 17,-21 0-32,21 0 15,-21 1-15,0 20 0,21-21 0,0 0 16,-21 0-16,0 22 0,21-22 15,0 0-15,0 0 0,0 0 16,0 1-16,21-1 0,0-21 16,0 0-16,21 0 0,1 0 15,-22 0-15,0 0 16,0 0-16,0-21 0,22 21 0,-22-22 16,0 1-16,0 0 0,0-21 0,1 21 15,-22-1-15,0-20 0,0 0 16,0-22-16,0 1 15,0 42-15,-22-1 0,1 1 16,0 0-16,0 21 0,21-21 16,-21 0-16,0 21 15,21-21 1,21 21-16,0 0 0,0 0 16,0 0-16,0 0 0,22 0 15,-22 0-15,0 0 0,21 0 0,-20 0 0,-1 21 16,21 0-16,-21-21 0,0 21 15,1 0-15,-1 0 0,0 1 16,0 20-16,0-21 0,-21 0 16,21 22-16,-21-22 0,22 0 0,-22 0 15,0 0-15,0 0 0,0 1 0,0-1 16,0 0-16,0 0 0,0 0 0,-22 0 16,1-21-1,0 0-15,0 0 16,0 0-16,0-21 15,21 0-15,0 0 16,0 0-16,0 0 0,0-1 0,21-20 16,0 21-16,0-21 0,0-1 15,0 1-15,1 0 0,20 20 0,0-20 16,1 0-16,-1 21 0,0-22 16,1 43-16,20-21 0,-21 21 0,22 0 15,-22 0-15,1 0 0,-1 21 16,0 0-16,1 1 0,-22 20 0,0-21 15,0 21-15,-21 1 0,0-1 16,0-21-16,0 22 0,-21 20 16,0-21-16,-43 22 15,64-43-15,-21 0 0,0 0 16,21 1-16,-21-22 0,42-22 47</inkml:trace>
  <inkml:trace contextRef="#ctx0" brushRef="#br0" timeOffset="6206.61">14520 4233 0,'0'0'0,"-21"-21"0,0 21 0,0 0 15,0 0-15,-1 21 16,1-21-16,0 43 0,-21-22 16,21 21-16,-1 1 0,1-1 0,-21 0 15,21 1-15,0 20 0,-1-21 16,1 22-16,-21-1 0,21 1 0,0-1 16,21 1-16,-22-22 0,22 22 0,-21-22 15,21 0-15,-21 1 0,21-22 16,0 42-16,0-41 0,0-1 15,0 0-15,21 0 0,0-21 16,1 0-16,-1 0 16,0 0-16,21-21 0,-21 0 0</inkml:trace>
  <inkml:trace contextRef="#ctx0" brushRef="#br0" timeOffset="6618.42">14668 4826 0,'0'0'0,"-21"0"16,0 0-16,0 21 16,0 0-16,-22 1 0,22-1 15,0 0-15,0 21 0,-21-21 16,20 22-16,1-1 0,0-21 0,0 22 16,21-1-16,0-21 0,0 43 15,0-43-15,0 0 0,0 0 16,0 0-16,21 0 0,0-21 15,0 22-15,43-22 0,-1 0 16,-20 0-16,-22 0 16,21 0-16,-21-22 0,22 1 0,-22 0 15,0 0-15,21-43 0,-20 22 16,-1 0-16,0-1 16,-21 1-16,0-21 0,0 20 0,0 1 0,0 0 15,0-1-15,0 1 0,-21 0 16,21 20-16,-21 22 15,-1 0-15,-20 0 0,21 0 0,0 0 0,-22 0 16,22 0-16,0 0 0,-21 43 16,21-1-1,-1-21-15,22 0 0,0 1 0,0 20 16,0-21-16,22 0 0,-1 0 16</inkml:trace>
  <inkml:trace contextRef="#ctx0" brushRef="#br0" timeOffset="7093.58">15494 4847 0,'0'-21'0,"0"42"0,-21-63 0,21 21 16,-21 0-16,-1-1 0,1 1 15,-21 21-15,21 0 0,0 0 16,-1 0-16,1 0 0,-42 43 0,20-22 15,22 0-15,-21 21 0,21 1 16,0-1-16,-22 0 0,22 1 0,0-1 16,0 0-16,0-21 0,-1 22 15,1-1-15,21-21 0,0 43 16,0-43-16,0 0 0,0 0 0,0 0 16,21 1-16,1-22 0,-1 0 15,0 0-15,0 0 0,21 0 0,-20 0 16,20 0-16,0-22 0,1 1 0,-1 0 15,0 0-15,1-21 0,-1-1 16,0 1-16,1 0 16,41-85-16,-63 84 0,-21 22 15,22 0-15,-22 0 0,0 0 16,-22 21 0,1 0-16,0 21 0,0-21 15,0 42-15,0-21 0,-1 22 16,22-22-16,0 0 0,-21 0 0,21 21 15,0-20-15,0-1 0,0 0 16,21 0-16,1 21 16,20-20-16,-21-1 0,21 0 0,-20-21 15,20 0-15,0 21 0,1-21 0</inkml:trace>
  <inkml:trace contextRef="#ctx0" brushRef="#br0" timeOffset="7633.79">16658 5017 0,'0'0'0,"0"-22"0,0-20 0,0 21 16,0-43-1,-21 22-15,0 21 0,-22 0 0,22 21 16,-21-21-16,21 21 0,-22 0 16,1 0-16,21 0 0,-21 21 15,-1 0-15,1 21 0,-43 22 16,43-22-16,0 0 15,20 1-15,1-1 0,-21 43 0,42-43 16,0-21-16,0 22 0,0-22 0,21 21 16,0-21-16,0 0 0,22 1 15,-22-22-15,0 0 0,64 21 16,-64-21-16,21 0 0,-21-21 0,22-1 16,-1 1-16,0 0 0,-20 0 15,20-21-15,0-1 0,43-63 16,-64 43-16,21-1 0,1-20 15,-1 20-15,0-20 0,1 20 16,-1-63-16,-21 42 0,0 43 16,1-85-16,-22 85 15,0-1-15,0 1 0,0 0 0,0 21 16,-22-1-16,1 22 0,0 0 0,0 0 16,0 22-16,0-1 0,-1 21 15,-20 0-15,21 1 0,-21 63 16,20-43-16,1 22 0,21-22 15,-21 22-15,21-22 0,0 22 0,0 0 16,0-22-16,0 1 0,0-1 0,0-20 16,21 20-16,0-21 15,1-20-15,-22 20 0,21-21 0,0 0 16,0 0-16,0-21 0,0 0 16,1 0-16,-1-21 15,0 0-15</inkml:trace>
  <inkml:trace contextRef="#ctx0" brushRef="#br0" timeOffset="8403.86">19219 4572 0,'0'0'0,"0"-21"0,0 0 15,0 0-15,21-1 16,1 22-16,20-21 0,-21-21 0,21 21 16,-20 0-16,20-22 0,0 22 15,-21-21-15,22-1 0,20-41 16,-42 63-16,1-43 0,-22 22 15,0 21-15,-22-1 0,-20 22 16,21-21-16,-43 21 0,22 0 16,-21 0-16,20 0 0,-20 0 0,-1 21 15,1 1-15,20-1 0,-20 21 16,21-21-16,-1 22 0,1-1 0,21 0 16,-22 1-16,22-1 0,21 21 15,0-20-15,0-1 0,0 0 0,21 43 16,-21-43-16,22 1 15,-1-1-15,21 0 0,-21 1 0,0-1 16,22 22-16,20 20 16,-42-41-16,22-1 0,-22 0 0,0-21 15,0 22-15,-21-22 0,0 21 0,0-21 16,-21 1-16,0-1 0,0 0 0,-22-21 16,1 21-16,-21-21 0,-1 0 15,22 0-15,-22 0 0,-20 0 16,20 0-16,1-21 0,-1 0 0,22 0 15,-22-1-15,22 1 0,0 0 16,20-21-16,-20-1 0,21 1 0,0 0 16,21-1-16,0 1 0,0 0 15,0-1-15,0 1 0,0 0 16,0 21-16,21-22 0,21 22 0,-21 21 0,22-21 16,-1 21-16,0-21 0,1 21 15,-1 0-15,0 0 0,1 0 16,-1 0-16,0 0 0</inkml:trace>
  <inkml:trace contextRef="#ctx0" brushRef="#br0" timeOffset="8748.66">19494 4995 0,'22'0'0,"-1"0"15,0 0-15,-21-21 16,21 21-16,0-21 0,0 0 0,-21 0 15,22 0-15,-1-1 0,0 1 16,-21 0-16,21-21 0,-21 21 0,21-1 16,-21 1-16,0 0 0,0-21 15,-21 42 1,0 0-16,0 0 16,0 0-16,-1 21 0,-20 0 0,21 21 15,-21-20-15,-1 20 0,22-21 16,-21 21-16,21 1 0,-1-1 0,1 0 15,0 1-15,21 84 16,0-106-16,21 0 16,64 21-16,-22-42 15,-20 0-15,20 0 16,-20 0-16,-1-21 0,21 0 0,-20 0 16,20 0-16</inkml:trace>
  <inkml:trace contextRef="#ctx0" brushRef="#br0" timeOffset="9081.46">20743 3831 0,'0'0'0,"0"-42"0,0 21 0,0-22 16,-21 22-16,0 21 0,0 0 15,0 0-15,-1 21 0,-20 1 16,21-1-16,-21 21 0,20 22 15,-20-1-15,21 22 0,-21-22 0,20 22 16,-20 0-16,21-1 0,-21 1 16,20 0-16,-41 63 15,42-64-15,-22 65 0,22-86 0,0-21 16,0 22-16,21-22 0,0 1 16,0-1-16,-21-21 0,21 0 0,0 0 15,0 1-15,0-1 0,21-21 31,-21-21-31,21 21 16,0-22-16,0 1 0,1-21 16,-1 21-16,0 0 0,0-22 15</inkml:trace>
  <inkml:trace contextRef="#ctx0" brushRef="#br0" timeOffset="9451.66">20362 5038 0,'0'0'0,"43"21"16,-22-21 0,0 0-16,0 0 0,0 0 15,0-21-15,1 21 0,-1-21 16,0-1-16,21 22 0,-21-21 16,1 0-16,-1 0 0,0 0 15,0-22-15,-21 22 0,0 0 0,0 0 16,0 0-16,0 0 15,-21 21-15,0 0 0,0 0 16,-1 21-16,1 0 0,-21 0 0,21 0 16,-22 0-16,22 22 0,0-22 0,0 21 15,-21 22 1,42-43-16,0 0 0,0 0 0,0 0 0,0 1 16,0-1-16,0 0 0,21 0 15,0-21-15,0 0 0,0 0 16,22 0-16,-22 0 0,21 0 15,0 0-15,1 0 0,-1 0 16,0-21-16,22 0 0,-22 0 0,1-1 16,62-20-16</inkml:trace>
  <inkml:trace contextRef="#ctx0" brushRef="#br0" timeOffset="9918.01">21209 4784 0,'0'0'0,"-21"0"16,21 21-16,-21 0 0,-1-21 0,22 21 15,-21 22-15,21-22 0,-21 0 16,0 21-16,21-21 0,0 1 16,0 20-16,-21-21 0,21 21 0,0-20 15,-21-1-15,21 0 0,0 0 16,0 0-16,0 0 0,0 1 16,0-44 15,0 1-16,0 0-15,21-21 0,-21 21 16,21-1-16,-21-20 0,21 0 0,-21 21 16,21-22-16,22-41 15,-1 20-15,-21 22 16,0 21-16,0-1 0,22 22 0,-22-21 16,0 21-16,43 0 0,-43 0 15,0 0-15,42 85 16,-20-22-1,-22-20-15,-21-1 0,21 0 0,-21 1 16,0-1-16,0 0 0,0-20 16,0 20-16,0-21 0,0 0 0,-21 0 0,21 1 15,-21-1-15,21 0 0,-21-21 16,21 21-16,-22-21 0,22-21 31,22 21-15,-1-21-16,0 0 0,0-1 0,0 1 15,22 0-15</inkml:trace>
  <inkml:trace contextRef="#ctx0" brushRef="#br0" timeOffset="10142.04">22119 4847 0,'0'0'16,"0"-21"-16,21 21 0,-21 21 15,0 0 1,0 22-16,0-22 0,-21 0 15,0 21-15,0 1 0,0-22 0,21 21 16,-22-21-16,1 1 0,21-1 16,0 21-16,-21-21 0,21 0 15,-21-21-15,21 22 0,0-1 0,0-42 47,21-1-47</inkml:trace>
  <inkml:trace contextRef="#ctx0" brushRef="#br0" timeOffset="10526.14">22246 4530 0,'0'0'0,"0"-21"0,-21 21 31,0 0-31,0 0 0,-1 21 16,1-21-16,0 42 0,0-21 15,0 0-15,21 1 0,-21-22 16,21 21-16,0 0 0,0 0 0,0 0 16,0 0-16,0 1 0,0-1 15,21-21 1,0 0-16,0 0 0,0 0 16,0-21-16,1-1 0,-1 1 15,0 0-15,0 0 0,0 0 0,-21 0 16,21-1-16,1-20 0,-22 21 0,0 0 15,0-22-15,0-20 16,0 42-16,-22 21 16,1 0-16,0 0 15,0 0-15,0 0 0,0 21 0,-1 0 16,1 0-16,21 0 0,-21 22 16,0-22-16,0 21 0,21-21 0,0 1 15,0 20-15,0-21 0,0 0 0,0 22 16,0-22-16</inkml:trace>
  <inkml:trace contextRef="#ctx0" brushRef="#br0" timeOffset="10953.56">22606 4911 0,'0'-21'0,"0"42"0,-21-42 31,0 42-31,-1 0 16,1 0-16,21 21 16,-21-20-16,0-1 0,21 0 0,0 21 15,0-21-15,-21 1 0,21 20 0,0-21 16,0 21 0,0 1-16,21-22 0,0-21 15,0 0-15,0 0 0,1 0 16,-1 0-16,21 0 0,-21 0 15,22 0-15,-1 0 0,-21-21 0,21 0 16,-20-1-16,-1 1 0,0 0 0,0-21 16,0 21-16,0-22 0,1 1 15,-22 0-15,21-1 0,-21 22 0,0-21 16,0 21-16,0-1 0,0 1 16,-21 21-1,-1 0-15,22 21 16,-21-21-16,21 22 0,0-1 15,0 0-15,0 0 0,0 0 0,0 0 16,0 1-16,0-1 16,21-21-16,-21 21 0,43-21 0</inkml:trace>
  <inkml:trace contextRef="#ctx0" brushRef="#br0" timeOffset="11665.22">23516 4911 0,'-63'-21'16,"41"21"0,1 0-16,0 42 15,0-21-15,0 21 0,21-20 0,-21 20 16,21-21-16,0 21 0,-22-20 0,22 20 16,0-21-16,-21 0 0,21 22 15,0-22-15,0 0 0,0 0 0,0 0 16,0 0-1,0-42 17,0 0-32,0 0 15,0 0-15,0 0 0,0-1 0,0 1 16,21-21-16,22-22 16,-1-20-16,-21 41 15,22 1-15,-22 21 0,21-21 0,-21 20 16,22 1-16,-1 0 0,21 21 15,1 0-15,-43 0 16,0 21-16,0 0 0,-21 1 0,0 20 16,22-21-16,-22 21 0,0 1 15,0-1-15,0-21 0,0 22 0,0-1 16,0-21-16,0 21 0,0-20 16,-22-1-16,22 0 0,0 0 0,0 0 15,0 0-15,-21-21 0,21 22 0,-21-22 16,0 0 15,21-22-31,0 1 0,0 0 16,0 0-16,0-21 15,21 20-15,0-20 0,0 0 16,1-1-16,62-41 0,-20 20 0,-22 22 16,22 0-16,-1-1 0,1 22 15,-22-21-15,21 42 0,-20-21 0,-22 21 16,21 0-16,-21 21 0,1 0 15,-1 0-15,0 21 0,-21 43 16,0 21-16,0-64 16,-21 1-16,0-1 0,21 0 15,-22 1-15,1-22 0,0 21 0,0-21 16,0 0-16,0 1 0,-1-1 0,1 0 16,21 0-1,-21-21-15,21-21 31</inkml:trace>
  <inkml:trace contextRef="#ctx0" brushRef="#br0" timeOffset="12641.92">16510 6392 0,'0'0'0,"0"-21"0,0 0 31,21 0-15,0 21-16,0 0 0,-21-21 15,22 0-15,-1 21 0,21-22 0,-21 1 16,0 21-16,43-42 16,-22 21-16,-21 0 0,1-1 15,-1 1-15,0 0 0,-21 0 0,0 0 16,0 0-16,0-1 0,0 1 0,-21 0 15,0 0-15,-22 21 0,22 0 16,-21 0-16,-22 0 0,22 0 0,-22 0 16,1 21-16,21-21 0,-22 21 15,22 0-15,-1 1 0,1 20 0,0-21 16,-1 0-16,22 22 0,0-22 16,21 21-16,0-21 0,0 22 0,0-1 15,0-21-15,0 21 0,21 1 0,85 105 16,-21-63-1,-43-43-15,0 0 16,1 1-16,-1-1 0,0 0 0,-20 1 16,-22-1-16,0-21 0,0 21 0,0-20 15,-22 20-15,-20-21 0,0 0 0,-22 22 16,-147-1 0,62-42-16,86 0 15,-1 0-15,1 0 0,-1-21 0,1 21 0,21-21 16,-43-43-16,43 43 15,20 0-15,-20-22 0,21 22 0,21-21 16,-21 0-16,21-1 0,0 1 16,0 0-16,0-64 15,0 63-15,21 1 0,21-21 16,-21 20-16,1 43 0,20-21 0,0 21 16,1 0-16,41 0 15,-41 21-15,20-21 0,-21 21 0</inkml:trace>
  <inkml:trace contextRef="#ctx0" brushRef="#br0" timeOffset="12999.7">16616 6837 0,'0'0'0,"21"0"0,-21 21 16,21-21-16,0 0 16,0 0-16,1 0 0,-1-21 15,-21 0-15,21 21 0,0-21 16,21-1-16,-20 1 0,-1 0 0,0 0 15,0 0-15,21-22 0,-20 22 16,-1 0-16,0-42 16,-21 41-16,0 1 0,0 0 0,0 0 15,-21 21-15,0 0 0,-1 21 16,1 0-16,-42 22 16,42-1-16,-22 0 0,22 1 0,0-1 15,0 0-15,0 1 0,-1-1 0,22-21 16,0 21-16,0-20 0,0 20 0,0-21 15,0 0-15,0 0 0,0 1 16,22-1-16,-22 0 0,21-21 16,21 21-16,-21-21 0,0 0 0,22 0 15,63 0 1,-85 0-16,21 0 0,0-21 0,1 21 16,-1-21-16,0 0 0</inkml:trace>
  <inkml:trace contextRef="#ctx0" brushRef="#br0" timeOffset="13374.8">17357 6879 0,'0'-21'0,"0"-85"32,0 85-32,0 0 15,0 0-15,0 0 0,21 21 16,0 0-16,0 0 16,0 0-16,0 0 0,1 0 15,20 21-15,-21 0 0,0 0 0,22 0 16,-1 43-16,0-22 15,-21 0-15,-21-20 0,0-1 16,0 21-16,0-21 0,0 0 0,0 1 16,0-1-16,0 0 0,-21 0 0,21 0 15,-21-21-15,0 0 16,21 21-16,-21-21 0,0 0 16,21-21-16,0 0 15,0-21-15,0 21 16,0-1-16,0 1 0,21 0 0,-21 0 15,21 0-15,0-22 0,0 22 0,0 0 16,1 0-16,-1 0 0,-21 0 16,42-1-16,-21 22 0,0-21 15,1 21-15,-1 0 0,0 0 0,0 0 16,21 0-16,-20-21 0,-1 21 0,21 0 16,0 0-16</inkml:trace>
  <inkml:trace contextRef="#ctx0" brushRef="#br0" timeOffset="13594.11">18330 6625 0,'0'0'0,"0"-21"31,0 42-15,0 0-16,0 1 0,0-1 16,0 0-16,0 21 0,0-21 15,0 22-15,0-22 0,0 0 0,0 21 16,0-20-16,0-1 0,0 21 0,0-21 15,0 0-15,0 1 0,0-1 16,0 0-16,21-21 0,1 42 16,-1-42-16,0 0 15,0 0-15,0 0 0</inkml:trace>
  <inkml:trace contextRef="#ctx0" brushRef="#br0" timeOffset="13841.97">18902 6710 0,'0'-21'16,"0"42"-16,21-63 0,-21 20 0,0 1 0,0 0 16,-21 21-1,0 0-15,-1 21 0,1-21 16,0 43-16,0-22 0,0 0 0,0 0 16,-1 21-16,-20-20 0,21 20 15,0-21-15,-22 43 16,22-43-16,-21 42 0,21-42 15,21 1-15,-21-1 0,-1 0 16,22 0-16,0 0 16,22-21-16,-1 0 15,0 0-15,0 0 0</inkml:trace>
  <inkml:trace contextRef="#ctx0" brushRef="#br0" timeOffset="14203.76">19092 6943 0,'0'-21'16,"21"21"-1,1 0-15,-22-22 16,21 22-16,0 0 0,0-21 16,0 21-16,0 0 0,1-21 0,-1 0 15,0 21-15,0-21 0,0 0 16,0-1-16,1 1 0,-22 0 15,0 0-15,-22 21 16,1 0 0,-21 21-16,21 0 15,0 0-15,-22 1 0,22-1 0,0 0 16,0 0-16,-22 21 0,22 1 16,0-22-16,21 21 0,-21-21 15,21 1-15,0-1 0,0 0 0,0 0 16,0 21-16,42-20 15,-21-1-15,1-21 0,20 0 16,-21 0-16,21 0 0,1 0 0,-1 0 16,-21-21-16,22 21 0</inkml:trace>
  <inkml:trace contextRef="#ctx0" brushRef="#br0" timeOffset="14614.31">19706 6964 0,'0'0'0,"0"-21"0,21-22 15,-21 22-15,21 0 0,-21 0 16,0 0-16,0 0 0,43-22 15,-22 43-15,21-42 0,-21 42 16,1 0-16,-1 0 0,21 0 16,0 0-16,-20 0 0,20 0 0,0 0 15,1 21-15,41 43 16,-41-43-16,-1 0 0,-21 21 0,0-21 16,0 22-16,1-1 0,-22-21 0,0 43 15,0-22-15,0 0 0,0-20 16,-22-1-16,1 21 15,0-21-15,0 0 0,21 1 0,-21-22 16,0 21-16,-1-21 0,1 0 0,0 0 16,0-21-1,21-1-15,0-20 16,0 21-16,0 0 0,0-22 0,21 22 16,0-21-16,22 0 0,-1-1 15,0 1-15,1 0 0,-1-22 0,21 1 16,1 20-16,63-84 15,-64 85-15,64-22 0,-84 43 16,20 0-16,-20 21 0,-22 0 0,21 0 16,-21 0-16,0 21 0,-21 22 15,0-22-15,0 0 16,-21 0-16,0 21 0,-21-20 0,21 20 16</inkml:trace>
  <inkml:trace contextRef="#ctx0" brushRef="#br0" timeOffset="15701.48">3302 5525 0,'0'0'0,"-42"0"0,-22 0 0,22 0 0,-43 0 15,43 0-15,-43 21 16,43 0-16,-1-21 0,22 21 16,-21-21-16,21 0 0,-22 21 15,22-21-15,0 21 16,21 1-16,21-1 16,0-21-16,1 21 15,-1-21-15,21 0 0,0 21 16,1-21-16,20 0 0,-20 21 15,20-21-15,43 21 0,-43-21 16,22 0-16,63 22 16,-63-22-16,21 0 0,-22 0 0,22 0 15,0 21-15,0-21 0,275 21 16,-233 0 0,0-21-16,0 0 0,1 21 0,20-21 15,0 0-15,1 0 0,-1 21 0,21-21 0,-20 0 16,20 0-16,1 0 15,20 0-15,-20 22 0,-1-22 0,22 0 16,-21 0-16,20 0 0,1 0 0,0 0 16,-1 0-16,22 0 0,-21 21 15,-1-21-15,22 0 0,0 0 0,0 0 16,0 0-16,0 0 0,-1 0 0,22 21 16,-21-21-16,0 0 0,-21 0 15,21 0-15,-1 0 0,1 0 0,-21 21 16,232-21-16,-232 0 15,0 0-15,-1 0 0,-20 21 16,190 0-16,-191-21 0,-20 0 16,-1 22-16,0-22 0,-20 0 15,-22 0-15,21 0 0,-21 0 0,0 0 16,0 0-16,-21 0 0,-1 0 0,-20 0 16,-21 0-16,-1 0 0,1 0 15,-22 0-15,0 0 0,1 0 0,-22 0 16,0 0-16,0 0 15,-21-22 17,0 1-32</inkml:trace>
  <inkml:trace contextRef="#ctx0" brushRef="#br0" timeOffset="16436.09">18923 5630 0,'0'0'0,"-21"0"0,0 22 0,-1-22 16,1 0-16,42 0 31,1 0-15,20 0-16,0 21 0,1-21 0,41 0 15,1 0-15,21 0 0,0 0 16,42 21-16,148 0 16,-127-21-16,43 21 0,-21-21 15,41 21-15,213 1 0,-191-1 16,-21 0-16,21 0 0,-21 0 15,21 0-15,-22 1 0,192 20 16,-234-21-16,170 0 16,-212 0-16,0-21 0,-21 0 0,-21 22 15,-21-22-15,0 0 0,-22 0 16,1 0-16,-22 0 0,0 0 0,-21 0 16,1 0-16,-1 0 0,0 0 0,-21-22 46,-42 22-46,20 0 16,-20 0-16,-21 0 0</inkml:trace>
  <inkml:trace contextRef="#ctx0" brushRef="#br0" timeOffset="17049.68">14901 7853 0,'0'0'0,"-42"-21"0,0 21 16,-22 0-16,43 0 16,0 0-16,0 0 0,-1 0 15,1 0-15,0 0 0,42 0 31,0 0-31,22 0 0,20 21 16,1-21-16,20 21 0,22-21 0,0 21 16,42 0-16,0-21 0,1 22 0,20-22 15,21 21-15,213 0 16,-192 0-16,22 0 0,0-21 16,0 21-16,21-21 0,0 22 0,0-22 15,0 0-15,-21 21 0,21 0 16,-22-21-16,1 0 0,-21 0 0,-22 0 0,1 0 15,-43 0-15,0 0 0,0 0 16,-42 0-16,0 0 0,42 0 16,-84 0-16,-22 0 15,0 0-15,-20 0 0,-1 0 0,0 0 16,-21-21-16,21 21 16,-42 0 15,0 0-16,-22-21-15</inkml:trace>
  <inkml:trace contextRef="#ctx0" brushRef="#br0" timeOffset="17170.63">20701 8361 0,'0'0'0,"0"21"0,-21-21 31</inkml:trace>
  <inkml:trace contextRef="#ctx0" brushRef="#br0" timeOffset="25641.58">14330 11070 0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21:12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1947 0,'0'22'47</inkml:trace>
  <inkml:trace contextRef="#ctx0" brushRef="#br0" timeOffset="1651.21">2053 889 0,'21'0'46,"-21"-21"-30,21 0-16,1 21 0,-1-21 16,0-1-16,0 1 0,0 0 0,0 0 15,22 0-15,-22 0 0,21-1 16,1-20-16,20 0 16,-42 21-16,0-1 0,1-20 15,-22 21-15,0 0 0,0 0 0,-43-22 16,22 43-16,-21-21 15,-1 21-15,-20 0 0,21 0 0,-22 0 16,22 0-16,-22 0 0,22 21 16,-22 0-16,22-21 0,0 22 15,-22-1-15,22 0 0,21 0 0,-22 0 16,22 22-16,0-22 0,0 0 16,21 0-16,0 21 0,0-20 0,0 20 15,0-21-15,21 21 16,0 22-16,0-22 15,22-21-15,-22 22 0,0-22 0,21 21 16,-20-21-16,20 1 0,-21 20 16,0-21-16,22 0 0,-1 43 15,21-22 1,-41 0-16,-1-20 0,0-1 0,0 0 16,-21 0-16,0 21 0,0-20 0,0 41 15,-63 1 1,41-43-16,-20 21 0,0-21 0,21 0 15,-22 1-15,1-1 0,0-21 16,-43 0-16,43 0 16,-22 0-16,22 0 0,-1-21 15,1 21-15,0-22 0,-1-20 16,1 21-16,0 0 0,-1-22 0,22 1 16,-21 21-16,21-21 15,-64-85-15,64 105 16,21-20-16,0 0 0,-21 21 0,21-1 15,0 1-15,0 0 16,0 0-16,21 0 16,0 21-16,0 0 15,0 0-15,22 0 16</inkml:trace>
  <inkml:trace contextRef="#ctx0" brushRef="#br0" timeOffset="2062.98">2984 233 0,'0'-42'31,"0"84"-31,0-63 16,0 63 0,-21-21-16,0 22 0,0-1 15,0 0-15,0 22 0,-1-1 16,1 1-16,0-1 0,21 1 0,-21 20 16,0-20-16,0 21 0,21-22 15,0 1-15,-22-1 0,22 1 16,-21-22-16,21 21 0,0-20 0,0-1 15,-21-21-15,21 22 0,0-22 16,0 0-16,0 0 0,0 0 16,0 0-16,0 1 0,0-1 0,0 0 15,0-42 17,0 0-32,21-1 15,-21 1-15</inkml:trace>
  <inkml:trace contextRef="#ctx0" brushRef="#br0" timeOffset="2331.82">2540 1249 0,'-21'21'31,"42"-21"-31,0 0 0,0 0 16,0 0-16,1 0 0,20 0 15,-21 0-15,0 0 0,0-21 16,22 0-16,-22 21 0,0 0 16,21-21-16,-20 21 0,-1-22 0,0 22 15,-21-21-15,21 21 16,0-21-16</inkml:trace>
  <inkml:trace contextRef="#ctx0" brushRef="#br0" timeOffset="2791.6">3027 1249 0,'0'42'16,"21"-42"-1,0 0-15,0 0 16,0 0 0,1 0-16,-1 0 0,0 0 0,21-21 15,-21 21-15,22-21 0,-22 0 16,21 21-16,-21-21 0,22-1 0,-22 1 16,0 0-16,0 21 0,0-21 15,-21 0-15,0 0 16,-21 21-16,0 0 15,0 0-15,0 0 0,0 0 16,-22 21-16,1-21 0,21 21 0,-22 0 16,22 0-16,-21 0 0,21 1 15,0-1-15,-1 0 0,1 21 0,0-21 16,0 1-16,21-1 16,-21 0-16,21 21 0,0-21 0,0 1 15,0-1-15,0 0 0,0 0 16,0 0-16,21-21 0,0 0 15,0 21-15,22-21 0,-22 0 16,42 0-16,22-21 16,-43 0-16,1 21 0,20-21 15,-21 0-15,1 0 0,20-1 16,-20-20-16,-1 21 0,0 0 0</inkml:trace>
  <inkml:trace contextRef="#ctx0" brushRef="#br0" timeOffset="3156.89">3958 1058 0,'0'-21'0,"0"42"0,0-63 0,0 21 16,0 0 0,-21 42-1,21 0 1,-21 0-16,21 0 0,0 1 0,-21 20 16,21-21-16,-22 21 15,1 1-15,21-1 0,0 0 0,0 1 16,-21-1-16,21 22 0,-21-22 0,21 21 15,0 22-15,0-21 0,0 20 16,0-20-16,0 20 0,-21-20 16,21 21-16,0-1 0,0-20 0,-21 20 15,21 1-15,0 0 0,-22-1 0,22 1 16,0-21-16,0 20 0,-21-20 16,0-1-16,0-20 0,21 20 0,0-21 15,0 22-15,-21-22 0,21-21 16,-21 22-16,21-22 0,0 21 15,0-63 1,0 0 0,21 0-16,-21-22 0,21-41 15,21-22 1,-42 42-16</inkml:trace>
  <inkml:trace contextRef="#ctx0" brushRef="#br0" timeOffset="3523.69">3979 1334 0,'0'0'0,"0"-22"0,-21-20 15,0 21-15,21 0 0,0 0 16,0-22-16,0 22 0,0 0 16,0 0-16,0 0 0,0-1 15,0 1-15,21 21 0,0-21 16,0 0-16,1 21 0,-1 0 15,21 0-15,-21 0 0,0 0 0,22 0 16,-22 0-16,42 42 16,-41-21-16,20 22 0,-42-22 15,0 0-15,0 0 0,0 22 16,0-22-16,0 0 0,-21 0 0,0 0 16,-1 0-16,-20 1 15,21-1-15,0 0 0,-22-21 0,22 21 0,0 0 16,0-21-16,0 0 0,0 21 15,-1-21-15,22-21 47</inkml:trace>
  <inkml:trace contextRef="#ctx0" brushRef="#br0" timeOffset="4004.54">4741 1122 0,'0'0'0,"21"-21"0,22 0 0,-22-1 16,0 22-16,21-42 16,-20 21-16,-22 0 0,0 0 15,0-1-15,-22 22 16,1 0-16,0 0 15,-21 0-15,21 22 0,-22-1 0,1 0 16,0-21-16,20 21 0,-20 0 16,21 0-16,-21 1 0,20-1 0,1 0 15,0 0-15,21 0 0,0 0 16,0 1-16,0-1 0,21 0 16,22-21-16,-22 0 15,21 21-15,0-21 0,-20 21 16,20-21-16,0 0 0,1 21 15,-1-21-15,-21 0 0,43 22 16,-43-22-16,21 42 0,-42-21 16,0 0-1,-21-21-15,-21 0 0,20 21 16,-20-21-16,0 0 0,-1 22 16,1-22-16,0 0 0,-1 0 15,1 0-15,0 0 0,21 0 0,-22 0 16,22 0-16,0 0 0,0 0 0,21-22 15,0 1 1,0 0 0,0 0-16,21 21 0</inkml:trace>
  <inkml:trace contextRef="#ctx0" brushRef="#br0" timeOffset="4599.21">6329 402 0,'21'-42'0,"-42"84"0,42-105 0,-21 42 15,0-1-15,0 1 0,0 0 0,0 0 16,0 42 0,0 0-1,-21 0-15,21 22 0,-21 41 16,21-41-16,-22 20 15,22-20-15,-21 20 0,21 1 16,0 20-16,-21-20 0,21-1 0,-21 1 0,21-22 16,0 22-16,-21-22 15,21 0-15,0 1 0,0-1 0,0-21 16,0 21-16,0-20 0,0-1 16,0 0-16,0 0 0,21-21 31,0 0-31,0-21 0,0 0 0,1 0 15,-1-1-15,0 1 0</inkml:trace>
  <inkml:trace contextRef="#ctx0" brushRef="#br0" timeOffset="4967.1">6858 720 0,'0'42'16,"0"-21"-16,-21 22 15,21-22-15,-21 21 0,-1-21 0,22 22 16,-21-22-16,0 21 0,21-21 16,-21 43-16,21-43 0,0 0 15,0 0-15,0 0 0,0 1 16,21-1-16,0-21 16,22 0-1,-22 0-15,0 0 0,0-21 0,21-1 16,-20 1-16,-1 0 0,0 0 15,0 0-15,0-22 0,0 22 16,-21-21-16,0-22 0,0 43 16,0-21-16,0 0 15,-21 20-15,0 22 0,-21-21 16,21 21-16,-1 0 16,1 0-16,0 0 0,0 0 15,0 0-15,21-21 31</inkml:trace>
  <inkml:trace contextRef="#ctx0" brushRef="#br0" timeOffset="5224.96">6329 529 0,'42'-21'16,"-21"21"-16,0 0 16,22 0-16,-22-21 0,21 21 15,1 0-15,-1 0 0,0 0 16,1-21-16,-1 21 0,0 0 0,1 0 16,-1-21-16,21-1 15,-20 22-15,-22 0 0,0 0 0,0-21 16,0 21-16,1 0 0,-1 0 15,0-21-15</inkml:trace>
  <inkml:trace contextRef="#ctx0" brushRef="#br0" timeOffset="7786.65">9165 233 0,'0'-21'0,"0"42"0,21-63 0,-21 20 16,0 1-16,0 0 0,0 0 0,0 0 15,0 0-15,0 42 32,0 0-32,-21 0 15,0 21-15,0 1 0,0-1 16,-1 22-16,1-22 0,0 21 0,0 1 16,0-1-16,-22 1 0,22-1 15,-21 1-15,0 21 0,-43 42 16,43-64-16,-1 1 0,1-22 15,0 21-15,-1-20 0,22-1 0,0-21 16,0 0-16,0 1 0,-1-1 16,1 0-16,21-42 31,0 0-31,0-1 0,0 1 0,0 0 16,0-21-16,0-1 0,0 1 15,21 0-15,1-22 0,-22 22 16,21-22-16,0 22 0,0 0 15,-21-1-15,21 1 0,0 0 16,-21 21-16,0-22 0,22 43 16,-1 21-1,-21 1-15,0-1 0,0 21 16,21 0-16,-21 1 0,21-1 16,-21 0-16,21 22 0,-21-22 15,21 1-15,1-1 0,-1 0 0,0-21 16,0 22-16,0-22 0,0 21 0,1-21 15,20 1-15,21-1 16,-20 0-16,-22-21 0,21 0 16,1 0-16,-1 0 0,0 0 15,1 0-15,-1-21 0,0 0 0,1-1 16,-1 1-16,0 0 0,-21-21 0,22-1 16,-1 1-16,-21-21 0,22 20 15,-22-20-15,0-1 0,0 1 0,0-1 16,0 1-16,-21-1 0,22 1 15,-22-1-15,0 1 0,0 20 0,0-20 16,0-1-16,-22 22 0,1 0 16,-21-1-16,21 1 0,-22 21 15,22 0-15,-21 0 0,0 21 16,-1 0-16,-41 0 16,41 21-16,-20 0 0,20 21 0,1-21 15,-21 43-15,20-22 0,1 1 0,0 20 16,-1 1-16,22-1 0,0-21 15,0 22-15,21-1 0,0-20 0,0 20 16,21 1-16,0-22 0,21 0 16,-20 1-16,20-1 0,43 22 15,-43-43-15,0 0 16,1 0-16,-1 0 0,0-21 0,1 0 0,-1 0 16,0 0-16,1 0 15,20 0-15,-21-21 0,1 0 16,-1 0-16,0 0 0,1-1 15,-1-20-15,0 21 0,85-106 16,-84 106-16,-1-22 16,0 22-16,1-21 15,-22 21-15,-21 0 16,0 42 0,-21 0-16,0 21 15,-1-21-15,22 22 0,-21-22 0,0 21 16,0 1-16,0-22 0,0 21 0,21 0 15,0-20-15,-22 41 16,22-21-16,0-20 0,0-1 16,0 0-16,0 0 0,0 0 15,64 0-15,-43-21 16,0 0-16,22 0 0,-22 0 16,21 0-16,0-21 0,1 0 0,-22 0 15,21 0-15,-21 0 0,22-1 16,-1-41-16,-21 42 0,0-22 15,-21 1-15,0 0 0,0-1 16,0 1-16,0 0 0,0-43 16,-21 64-16,0-21 0,21 20 15,-42 1-15,21 0 0,-1 0 16,1 21-16,-21 0 0,21 0 0,-22 0 16,22 0-16,-21 21 0,0 0 15,-1 0-15,22 22 0,-42 20 16,41-20-16,1-1 0,21 0 15,0-21-15,0 22 0,0-1 0,0-21 16,21 22-16,1-22 0,-1 0 16,42 0-16,-42-21 0,22 21 15,-22-21-15,21 0 0,43 0 16,-64-21-16,21 0 16,1 0-16,-1 0 0,-21-22 0,22 22 15,-1-21-15,0 21 0,-21-22 16,22 1-16,-22 21 0,21-22 0,-21 22 15,1 0-15,-1-21 0,-21 21 16,0-1-16,-21 44 31,21-1-15,-22 0-16,1 21 0,21-21 16,-21 22-16,21-22 0,0 21 15,-21-21-15,21 22 0,0-22 0,-21 0 16,21 21-16,0-20 0,0-1 0,0 0 15,21 0 1,0 0-16,0-21 0,0 0 16,22 0-16,-22 0 0,0 0 0,21 0 15,1-21-15,-22 0 0,21 0 16,-21 0-16,22-1 0,-22 1 0,0 0 16,21-21-16,-20 21 0,-1-22 15,-21 22-15,21-42 0,0 41 16,-21 1-16,0 0 0,0 42 47,0 0-47,-21 1 0,21-1 0,-21 0 15,21 0-15,-21 21 16,21-20-16,0-1 0,0 0 0,0 21 16,0-21-16,0 1 0,0-1 15,0 0-15,21 0 0,0-21 16,0 0-16,0 0 0,0 0 0,1 0 15,-1 0-15,0 0 0,0 0 16,0-21-16,0 0 0,1 21 16,-1-21-16,-21-1 0,0 1 15,21-21-15,-21 0 0,0 20 16,0-20-16,0 21 0,0 0 16,-21-22-16,21 22 0,-21 0 0,-1 0 15,1-21-15,21 20 16,0 1-1,0 0 1,21 21-16,1 0 16,-1 0-16,0 0 0,0 0 0,0 0 15,22 0-15,-22 0 0,0 0 16,21 0-16,-21 21 0,1-21 0,-1 21 16,0 1-16,0-1 0,0 0 15,0 0-15,1 21 0,-1-20 16,-21-1-16,0 21 0,0-21 0,21 0 15,-21 1-15,0 20 0,0-21 16,0 0-16,0 0 0,0 1 0,0-1 16,0 0-16,-21-21 15,21 21-15,-21-21 0,-1 0 16,1 0-16,0-21 31,21 0-31,0 0 16,0-22-16,0 22 0,0-21 0,0-1 15,21 1-15,0 0 0,22-1 16,-22 1-16,21 21 0,-21-21 0,22-1 16,20 22-16,-20 0 0,-1 0 15,0 21-15,1 0 0,-1 0 16,0 0-16,1 0 0,-22 21 16,0 0-16,0 0 0,0 22 0,0-22 15,-21 0-15,0 21 0,0-21 0,0 22 16,0-22-16,0 42 15,0-41-15,0-1 0,-21 0 0,0 0 16,21 0-16,-21 0 0,21 1 16,0-44 15</inkml:trace>
  <inkml:trace contextRef="#ctx0" brushRef="#br0" timeOffset="9811.79">12107 1101 0,'0'-21'31,"21"21"-31,1-22 15,-1 1-15,0 0 0,0 0 16,0 0-16,0-22 0,1 22 16,20-21-16,-21 0 0,0 20 0,22-20 15,-22 0-15,0-1 0,0 1 0,21 0 16,-42-1-16,22 1 16,-1 0-16,-21-1 0,0 1 0,0 21 15,0 0-15,0 0 0,0-1 16,-21 22-1,-1 0-15,1 22 16,0 20-16,21-21 0,-21 21 0,0 1 16,0-1-16,-1 0 0,1 22 0,21-22 15,-21 22-15,0-1 0,21-20 16,0 84-16,0-85 0,0 0 16,0 1-16,0-1 15,0-21-15,0 21 0,21-20 0,0-1 16,0-21-16,1 21 0,-1-21 15,42 21-15,-42-21 0,1 0 16,20 0-16,-21-21 0,21 0 16,-20 21-16,20-21 0,-21-1 0,0 1 15,22-21-15,-22 21 0,0 0 16,0-22-16,0 22 0,0-21 0,-21 21 16,0-22-16,0 22 0,0 0 15,22 21-15,-22-21 0,0 42 31,-22-21-31,1 21 0,21 21 16,-21-20-16,0-1 0,21 21 0,0-21 16,0 22-16,-21-22 0,21 42 15,0-42-15,0 1 0,0-1 16,0 0-16,0 0 16,21-21-16,21 0 0,43 0 15,-64 0 1,21 0-16,-20-21 0,20 21 0,0-21 15,-21 0-15,22-1 0,-22 1 16,42-42-16,-41 20 16,-22 1-16,0 0 0,0-1 0,0 1 0,0 0 15,0-1-15,0 22 16,-22-21-16,1 21 0,-42-22 16,42 43-16,-22 0 0,22 0 15,-21 0-15,21 0 0,-22 0 0,-20 22 16,42-1-16,-22 0 15,22 21-15,0 1 0,21-22 0,-21 21 16,21 0-16,0 1 0,0-1 16,0 0-16,0-20 0,0 20 0,0-21 15,21 0-15,0 0 0,0 1 0,0-1 16,1-21-16,-1 21 0,21-21 16,0 0-16,1 0 0,-1 0 15,0 0-15,1 0 0,-1 0 16,0 0-16,22-21 0,-22 21 0,1-21 15,20-1-15,-21 1 0,1 0 16,63-85-16,-64 85 16,-21-21-16,21-1 0,-20 1 15,-22 21-15,0 0 0,0 0 16,0-1 0,-22 22-16,1 0 15,0 22-15,21-1 16,-21 0-16,0 0 0,0 0 0,-1 0 15,22 22-15,-21-22 0,0 21 16,0-21-16,21 1 0,0 20 16,0-21-16,0 0 0,-21 0 0,21 1 15,0-1-15,0 0 16,21 0-16,0-21 16,0 0-1,0 0-15,1-21 0,-1 0 16,0 21-16,-21-21 0,21-1 0,0 1 15,-21-21-15,21 21 0,1-22 16,-22 22-16,21-21 0,-21 0 16,0 20-16,21 1 0,-21 0 15,21 0-15,-21 0 0,21 21 16,-21 21 0,0 0-1,0 21-15,0-20 0,0-1 16,0 21-16,0-21 0,0 22 0,0-22 15,0 0-15,0 0 0,21 0 16,1 0-16,-22 1 0,21-1 0,0 0 16,0 0-16,0-21 0,22 0 0,-22 21 15,21-21-15,-21 0 0,22 0 16,-1 0-16,0 0 0,22 0 0,-22 0 16,0-21-16,1 0 15,-22 0-15,21 21 0,1-43 0,-22 22 16,0 0-16,0-21 0,0-1 15,-21 22-15,0-21 0,0 0 0,0-1 16,0 1-16,0 21 0,0 0 16,0-1-16,0-20 0,-21 42 15,0 0-15,-21 0 0,20 0 16,-20 0-16,21 21 0,0 0 16,-22 1-16,1 20 0,21-21 0,-43 43 15,43-22-15,0 0 16,0-21-16,21 22 0,0-22 0,0 0 15,0 0-15,0 0 0,0 1 16,0-1-16,21 0 0,21-21 16,-42 21-16,22-21 0,-1 0 15,0 0-15,0 0 0,0 0 16,64-42-16,-43-22 16,-21 43-16,1-21 15,-1-1-15,-21 1 0,21 0 0,0-22 16,0 1-16,0-1 15,-21 22-15,43-85 0,-43 85 0,21-22 16,-21 22-16,0-1 0,0 1 16,0 21-16,0-21 0,0 20 15,0 44 1,0-1-16,0 0 0,-21 21 16,21 1-16,-21-1 0,-1 0 0,1 22 15,21-1-15,0 1 0,-21-22 16,21 22-16,0-1 0,0 43 15,0-64-15,21 1 0,-21-1 16,21 0-16,1-21 0,-1 1 0,0-1 16,0 0-16,0 0 0,22 0 15,-22-21-15,0 0 0,21 0 0,-21 0 16,1 0-16,20-21 0,-21 0 0,0 0 16,22 0-16,-22-22 15,0 22-15</inkml:trace>
  <inkml:trace contextRef="#ctx0" brushRef="#br0" timeOffset="10431.12">16383 614 0,'42'0'0,"-21"-21"0,-84 42 0,169-42 16,-85 0-16,0-1 0,0 22 15,0-21-15,1 0 0,-1 0 16,-21 0-16,0 0 0,0-1 15,0 1-15,-21 0 0,-1 21 16,1 0-16,0 0 0,-21 0 16,21 0-16,-22 0 0,1 21 0,0 0 15,-1 1-15,1 20 0,-22-21 16,22 21-16,0 1 0,-1 20 0,-41 43 16,63-42-16,-1-1 15,1 1-15,0-22 0,21 21 16,0-20-16,0 41 0,0-41 15,21-22-15,0 0 0,1 0 16,-1 0-16,21 1 0,0-1 0,1-21 16,-1 0-16,22 0 0,-22 0 15,21 0-15,-20 0 0,20 0 0,1-21 16,-22 21-16,22-22 0,-1-20 16,-21 21-16,22-21 0,-22-1 0</inkml:trace>
  <inkml:trace contextRef="#ctx0" brushRef="#br0" timeOffset="10939.52">17293 423 0,'0'0'0,"0"-42"0,0 0 0,0 21 0,0-22 15,0 22-15,-21 21 16,0 0-16,0 0 0,-1 21 0,1 0 16,0 22-16,0-1 0,-21 0 15,20 1-15,1 20 0,0 1 0,-21-1 16,21 1-16,-1 20 0,1-20 15,0 21-15,0-22 0,21 1 0,-21-1 16,21-21-16,-21 1 16,21-1-16,0 43 0,0-64 0,0 0 15,0 0-15,0 0 0,0 1 16,0-44 15,0 1-31,0 0 16,0 0-16,0 0 0,21 0 0,0-22 15,0 1-15,0 0 0,0-1 16,1 1-16,20 0 0,21-22 16,-20 43-16,-1 0 0,0 0 15,-20 21-15,20 0 0,-21 0 0,0 21 16,22 0-16,-43 21 0,21-21 16,0 22-16,-21-1 0,21-21 0,-21 22 15,0-22-15,0 21 16,0-21-16,0 22 0,0-22 0,0 0 15,0 0-15,0 0 0,0 0 0,-21 1 16,0-1-16,0-21 31,21-21-15,0-1 0,0 1-16,0 0 0,21 0 15,0 0-15</inkml:trace>
  <inkml:trace contextRef="#ctx0" brushRef="#br0" timeOffset="11367.27">17695 995 0,'0'-21'16,"0"42"-16,0-63 0,0 20 0,0 1 16,0 0-16,0 0 0,0 0 15,0 0-15,0-1 0,0 1 16,21 21-16,1 0 0,-1 0 15,21 0-15,-21 0 0,22 21 16,-22 1-16,0-1 16,21 0-16,1 42 0,-22-20 15,0-1-15,0 0 0,-21 1 0,0-22 16,0 21-16,0-21 0,0 43 16,0-43-16,0 0 15,0 0-15,-21-21 0,21 22 16,-21-22-16,0 0 0,-1-22 31,22 1-31,0 0 0,0 0 16,0 0-16,0 0 0,0-22 15,0 22-15,0-21 0,22-1 0,-1-20 16,0 21-16,-21-1 0,21 1 16,0 0-16,0 20 0,1 1 0,-1 0 15,-21 0-15,21 0 16,0 21-16,0 0 0,0-21 15,1 21-15,-1 0 16,0 0-16,0 0 0,0 0 0</inkml:trace>
  <inkml:trace contextRef="#ctx0" brushRef="#br0" timeOffset="12379.02">18605 762 0,'0'21'16,"0"0"-16,-21 1 15,0-1-15,0 0 0,0 0 0,0 21 16,-1-20-16,-20 41 16,21-42-16,21 22 0,0-22 15,0 0-15,0 0 0,0 21 16,0-20-16,0-1 0,0 0 16,21 0-16,0-21 0,0 0 15,1 21-15,-1-21 0,0 0 0,0 0 16,0 0-16,0 0 0,1 0 15,-1-21-15,0 0 0,0 21 16,-21-21-16,0 0 0,0-1 16,0 1-16,0 0 0,0 0 15,0-21-15,0-22 0,0 43 16,0-21-16,0 20 0,0 1 16,0 0-16,0 0 0,0 0 15,0 0-15,21 21 0,0-22 16,1 22-16,-1 0 15,0 0-15,0 0 0,21 22 0,-20-22 16,-1 21-16,0 0 0,0 21 16,0-21-16,0 1 0,1 20 0,-1-21 15,0 21-15,0-20 0,-21-1 16,0 21-16,21-21 0,-21 0 0,0 1 16,21-1-16,-21 21 15,0-21-15,0 0 0,0 1 16,0-1-16,0-42 47,0-1-32,0 1-15,0 0 16,0 0-16,0-21 0,0 20 0,0-20 16,22 21-16,-1-21 0,0-1 15,0 22-15,0-21 0,0-1 0,1 22 16,-1-21-16,0 21 0,0 0 15,0 21-15,22 0 0,-1 0 16,-21 0 0,0 21-16,0 0 0,-21 0 0,22 21 15,-22-20-15,21 20 0,-21-21 16,0 21-16,21-20 0,-21 20 0,0-21 16,0 21-16,0-20 0,0-1 15,0 0-15,0 0 0,0 0 16,0 0-16,-21-21 15,0 0 1,-1 0 0,22-21-16,0 0 15,0-21-15,0 21 16,22-22-16,-22 22 0,42-21 16,-21-1-16,0 1 0,22 0 0,-1-1 15,0 22-15,64-63 16,-64 62-16,1 1 0,-1 21 15,0 0-15,1 0 0,-22 0 0,21 21 16,-21 1-16,1 20 16,-22-21-16,21 21 0,-21 1 0,0 41 15,0-62-15,0 20 0,-21-21 16,-1 21-16,22-20 0,-21-1 16,0 0-16,0 0 0,21 0 0,0 0 15,-21-21-15,21 22 16,-21-22-16,42 0 31,0 0-15,0-22-16,0 1 0</inkml:trace>
  <inkml:trace contextRef="#ctx0" brushRef="#br0" timeOffset="12716.81">20235 1122 0,'0'0'0,"21"0"0,-21-21 16,22 21-16,-1 0 15,0 0-15,0-21 16,0-1-16,0 1 0,1 21 16,-1-21-16,0 21 0,21-21 0,-21 0 15,1 0-15,-22-1 0,21 1 16,-21 0 0,-21 21-1,-1 0-15,-41 21 16,-1 22-16,43-1 0,-21-21 15,0 43-15,20-22 16,1-21-16,21 21 0,-21-20 0,21-1 16,0 0-16,0 0 0,0 21 15,21-20-15,0-22 16,22 0-16,-22 0 0,64 0 16,-43 0-16,0 0 0,1 0 15,-1-22-15,0 22 0,1-21 0,20-42 16,-21 42-16,22-43 15</inkml:trace>
  <inkml:trace contextRef="#ctx0" brushRef="#br0" timeOffset="13273.21">20828 466 0,'0'-43'0,"0"86"0,21-107 16,-21 43-16,0 0 0,21 0 16,-21 0-16,0-1 0,0 1 0,0 0 15,0 42 16,0 22-31,0-22 16,0 21-16,0 0 0,0 22 0,0-1 16,0 1-16,0-1 0,0 22 15,0-21-15,0-1 0,0 22 16,0-22-16,0-20 0,0 20 0,0-21 16,0 1-16,0-1 0,0 0 15,0 1 1,21-43-16,-21 21 0,22-21 15,-22-21 1,21 21-16,-21-21 0,21-1 16,-21-20-16,0 21 0,0-21 15,0 20-15,0-20 0</inkml:trace>
  <inkml:trace contextRef="#ctx0" brushRef="#br0" timeOffset="13655.12">20764 508 0,'0'0'0,"-21"-42"0,0 21 15,0-22-15,0 22 0,0-21 0,21 21 16,0-1-16,0 1 0,0-21 16,0 21-16,0 0 0,21-1 15,21 1-15,-21 0 0,22 0 0,20 0 16,-21 21-16,85 0 0,-63 0 16,-1 21-16,1 0 0,21 21 15,-22 1-15,22-1 0,-22 0 0,-20 22 16,20-22-16,-21 22 15,1-22-15,-22 22 0,-21-1 0,0 1 16,0-1-16,-21 1 0,0-1 16,-22 1-16,1-22 0,-22 21 0,-41 22 15,41-43-15,1 1 16,-1-22-16,22 21 0,-22-21 0,22 1 16,0-22-16,-1 21 0,22-21 15,-42 0-15,41 0 0,1 0 16,0 21-16,42-42 31,0 21-15,1-21-16,20 21 15,-21-22-15,21 1 0,-20 21 0,20-21 16,0 0-16</inkml:trace>
  <inkml:trace contextRef="#ctx0" brushRef="#br0" timeOffset="14115.27">21738 931 0,'0'0'0,"0"-21"0,0 0 0,0 0 15,0 0-15,0 0 16,0-1-16,21 1 0,0 21 16,1-21-16,-1 21 0,0 0 15,0 0-15,21 0 0,-20 0 16,20 0-16,-21 0 0,21 0 0,-20 0 15,20 21-15,-21 0 0,0 1 16,0-1-16,1 21 0,-1-21 0,0 22 16,-21-22-16,0 21 0,0-21 15,0 22-15,0-1 0,0-21 16,0 0-16,0 0 0,0 1 16,0-1-16,-21-21 0,21 21 0,-21-21 15,-1 0-15,1 0 31,21-21-15,0 0-16,0-1 0,0 1 0,0 0 16,0 0-16,0 0 0,43-43 15,-43 22-15,21 0 0,0 20 16,0-20-16,0 21 0,-21 0 16,21 0-16,22-22 0,-1 22 15,-21 21-15,0-21 16,1 21-16,-1 0 0,0 0 0,0 0 15,0 0-15,0 0 0,1 0 16,-1 0-16</inkml:trace>
  <inkml:trace contextRef="#ctx0" brushRef="#br0" timeOffset="14325.15">22691 741 0,'0'0'0,"0"21"0,0 0 16,0 0-16,0 1 15,0-1-15,0 21 0,-22-21 0,1 0 16,21 22-16,-21-1 15,0-21-15,21 0 0,-21 22 0,21-22 16,0 0-16,0 21 16,0-20-16,21-22 47,0 0-47,-21-22 15,21 22-15,0-21 0,1 0 0,-22 0 16</inkml:trace>
  <inkml:trace contextRef="#ctx0" brushRef="#br0" timeOffset="14667.95">22796 529 0,'-21'0'0,"42"0"0,-63 0 0,21 0 16,0 0-16,0 0 0,21 21 31,21-21-16,0 22-15,0-22 16,21 0-16,-20 0 0,-1 0 0,21 0 16,-21 0-16,0 0 0,1 0 15,-1 0-15,-21-22 0,21 1 16,-21 0-16,0 0 16,0 0-16,-21 21 15,21-21-15,-21 21 0,-1 0 16,1 0-16,0 0 0,0 0 0,0 0 15,0 0-15,-1 21 0,1-21 16,0 21-16,0 0 0,0 0 0,21 0 16,0 1-16,0-1 0,0 0 15,0 0-15,0 0 0,21 0 16,0 1-16,0-1 0,0-21 0,22 21 16</inkml:trace>
  <inkml:trace contextRef="#ctx0" brushRef="#br0" timeOffset="14946.83">23199 762 0,'0'0'0,"0"-21"16,0 42 15,0 0-31,0 0 16,0 1-16,0 20 0,0-21 15,0 21-15,0-20 0,0 20 16,0-21-16,0 21 0,0-20 15,0-1-15,0 21 0,0-21 0,0 0 16,0 1-16,0-1 16,0 0-16,21-21 31,0-21-15,-21 0-16,21-1 0,0 1 15,-21-21-15,21 21 0,1-22 0</inkml:trace>
  <inkml:trace contextRef="#ctx0" brushRef="#br0" timeOffset="15183.63">23516 699 0,'0'0'0,"0"-22"0,-21 44 47,21-1-47,-21 21 0,0-21 0,-1 22 15,1-22-15,21 21 0,-21 0 16,0 22-16,0-22 0,0-21 15,21 1-15,-22-1 0,22 0 16,0 0-16,-21 0 0,21 0 0,0 1 16,-21-22-16,21 21 15,0-42 17,21 21-32,0-22 15</inkml:trace>
  <inkml:trace contextRef="#ctx0" brushRef="#br0" timeOffset="15959.18">23685 974 0,'22'0'0,"-1"0"32,-21-21-32,21 21 15,0 0-15,0-22 0,0 22 16,1 0-16,20-21 0,-21 0 15,0 21-15,22-21 0,-22 0 16,42-22-16,-63 22 16,0 0-16,0 0 15,-21 21 1,0 0-16,0 21 0,-22 0 16,22 0-16,0 22 0,0-22 15,-21 0-15,20 21 0,1-20 0,21-1 16,-21 21-16,21-21 0,0 0 15,0 1-15,0-1 0,0 0 0,0 0 16,0 0-16,0 0 16,21-21-16,0 22 0,1-22 0,-1 0 15,0 21-15,21-21 0,-21 0 16,22 0-16,-22 0 0,21 0 0,-21 0 16,1 0-16,-1-21 0,0-1 15,0 22-15,0-21 0,0 0 0,-21-21 16,22 21-16,-22-1 0,21-20 15,-21 21-15,0-21 0,21-1 0,0 22 16,-21 0-16,21-21 0,-21 20 16,21 1-16,1 0 0,-1 0 15,0 0-15,21 21 0,-21 0 16,1 0-16,20 0 0,0 0 16,-21 0-16,22 0 0,-1 21 15,0 0-15,-20 0 0,20 0 0,-21 22 16,0-1-16,0-21 0,1 22 0,-22-1 15,0-21-15,0 21 0,0 1 16,0-22-16,0 0 0,0 21 0,-22-20 16,22-1-16,-21-21 0,0 21 15,0 0-15,0-21 16,0 0-16,-1 0 16,1 0-16,21-21 0,0 0 15,0 0 1,0-22-16,0 22 0,0-21 0,21-1 15,1 1-15,20-21 0,0 20 16,1-20-16,-1 20 0,21 1 16,-20 21-16,63-43 0,-43 43 15,-21 0-15,1 21 0,-22 0 0,21-21 16,-21 21-16,22 0 0,-22 0 16,0 0-16,21 0 15,-42 21-15,0 0 16</inkml:trace>
  <inkml:trace contextRef="#ctx0" brushRef="#br0" timeOffset="18379.13">2201 2096 0,'0'0'0,"-21"-22"0,-106 22 31,106 0-31,0 0 15,0 0-15,-1 0 0,44 0 63,-1 0-47,0 0-1,0 0-15,0 0 0,0 0 0,22 0 16,-22 0-16,21 0 0,1 0 15,20 0-15,1 0 0,-1 0 0,1 0 16,-1 0-16,22 0 0,-1 0 16,65 0-16,-86 0 15,22 0-15,-1 0 0,1 0 0,0 0 16,-1 0-16,22 0 0,85 0 16,84 0-1,-169 0-15,0 0 0,-1 0 16,1 0-16,0 0 0,0 0 0,0 0 15,0 0-15,-1 0 0,1 0 16,0 0-16,0 0 0,106 0 16,-107 0-16,1 0 0,0 0 0,0 0 15,-21 0-15,20 0 0,1 0 16,85 0-16,-85 0 0,105 0 16,-105 0-16,0 0 15,0 0-15,-22 0 0,22 0 16,-21 0-16,0 0 0,20 0 0,1 0 15,-21 0-15,21-21 0,0 21 16,-1 0-16,-20 0 0,21 0 0,-21 0 16,20 0-16,-20 0 0,21-21 15,-21 21-15,20 0 0,107-21 16,-106 21-16,0 0 16,-22 0-16,22-21 0,106 21 0,-127 0 15,20 0-15,1 0 0,106 0 16,0-21-1,-128 21-15,1 0 0,21 0 0,-22 0 0,22 0 16,0 0-16,0 0 16,0 0-16,84 0 0,1 0 15,-85 0-15,-1 0 0,1 0 16,0 0-16,21 0 0,-21 0 16,0 0-16,0 0 0,-1 0 0,1 0 15,85 21-15,-85 0 16,105-21-16,-84 0 0,-21 0 15,0 21-15,0-21 0,-22 0 16,22 0-16,0 0 0,106 0 16,-22 21-16,-84-21 15,0 0-15,-21 0 0,-1 0 0,1 0 16,0 0-16,-1 0 0,107 0 16,-107 0-16,22 0 15,-21 0-15,21 0 0,-22 0 0,22 0 16,-21 0-16,0 0 0,-1 0 0,1 0 15,21 0-15,-22 0 0,22 0 16,-21 0-16,21 0 0,169 0 16,-190 0-16,-22 0 15,22 0-15,-1 0 0,1 0 0,190 0 16,-84 0 0,-107 0-16,1 0 0,0 0 15,21 0-15,-22 0 0,1 0 16,21 0-16,0 0 15,-22 0-15,107 0 0,-85 0 0,-22 0 16,22 0-16,-21 0 0,-1 0 16,1 0-16,0 0 0,105 0 15,-105 0-15,21 0 0,0 0 16,-22 0-16,1 0 0,21 0 0,-22 0 16,1 0-16,0 0 0,21 0 0,-22 0 15,22 0-15,-21 0 0,105 0 16,1 0-1,-107 0-15,1 0 0,0 21 16,-1-21-16,1 0 0,21 0 0,84 0 16,-105 0-16,106 22 15,-107-22-15,1 0 0,0 0 16,-1 0-16,22 0 0,-21 21 16,-1-21-16,86 0 0,84 0 15,-170 21 1,-20-21-16,21 0 0,-22 0 0,1 0 15,126 0 1,-126 0-16,-1 0 0,1 0 0,-1 0 16,1 0-16,-1 0 0,1 0 15,-22 0-15,21 0 0,-20 0 0,20 0 16,-20 0-16,-1 0 0,43 0 16,-64 0-16,21 0 15,0 0-15,-20 0 0,20 0 0,-21 0 16,0 0-16,22 0 0,-22 0 15,42 0-15,-20-21 16,-22 21-16,0 0 0,0 0 16,0 0-16,0 0 0,1 0 0,-1 0 15,0 0-15,0 0 16,0 0-16,0 0 16,1 0-1,-1 0 1,-21-21-1,0-1 1</inkml:trace>
  <inkml:trace contextRef="#ctx0" brushRef="#br0" timeOffset="18531.04">25040 2074 0,'-21'0'0,"0"22"16,21-1 31,-21-21-16,-22 0-31</inkml:trace>
  <inkml:trace contextRef="#ctx0" brushRef="#br0" timeOffset="21398.9">5419 2836 0,'0'0'0,"0"-21"16,0 0 0,0 0-16,0 0 15,0 0-15,0-1 0,0 1 16,0 0-16,0 0 15,-22 0-15,22 0 16,0-1-16,0 1 16,-21 21-16,21 21 31,0 1-31,0-1 16,0 21-16,0-21 0,0 22 15,0-1-15,0 0 0,0 1 0,0-1 16,0 0-16,0 22 0,0-1 0,0-20 15,0 20-15,-21 85 16,21-84-16,0-1 0,-21 1 0,21-1 16,-21 1-16,21-1 0,0 1 15,0-1-15,0-20 0,-21 62 16,21-62-16,0-1 0,0 0 16,0 1-16,0-22 0,0 21 0,0-21 15,0 1-15,0-1 0,0-42 47,0-1-47,0 1 0,0 0 0,0-21 16,0 21-16,0-22 0,0 1 15,0 0-15,0-1 0,0 1 0</inkml:trace>
  <inkml:trace contextRef="#ctx0" brushRef="#br0" timeOffset="21791.21">5122 3027 0,'0'0'0,"-21"-21"0,0 0 0,0-22 0,0 22 15,-1 0-15,1-21 0,21 20 16,0 1-16,0-21 0,0 21 0,0 0 16,0-22-16,0 22 0,21 0 15,22 0-15,-22 0 0,21-1 0,1 1 16,-1 0-16,21 0 0,1 21 15,-1 0-15,86 0 16,-86 21-16,22-21 0,-1 42 0,-20-20 16,-1 20-16,-20 0 0,20 1 15,-42 20-15,1-21 0,-1 43 16,-64 63 0,1-84-16,0-22 0,-22 22 0,22-22 15,-22 0-15,22 1 0,-21-1 16,20 0-16,1-21 0,21 22 0,-22-22 15,22 0-15,0 0 0,0 0 0,0-21 16,21 22-16,-21-22 16,21 21-16,21-42 31,0 21-31,0-22 0</inkml:trace>
  <inkml:trace contextRef="#ctx0" brushRef="#br0" timeOffset="22323.48">5884 3704 0,'0'0'0,"-21"0"16,0-21-16,21 0 0,-21 21 15,21-21-15,0 0 0,0-1 16,0 1-16,0 0 0,0 0 0,0 0 16,21 0-16,0-1 15,0 22-15,0 0 0,1 0 0,-1 0 16,21 0-16,-21 0 0,0 22 16,1-1-16,20 0 0,-21 0 0,0 21 15,22-20-15,-22-1 0,-21 21 0,21-21 16,0 22-16,-21-22 0,21 21 15,-21 22-15,0-22 0,0 0 16,0-21-16,0 22 0,0-22 16,-21 21-16,0-21 0,0 1 15,21-1-15,-21-21 0,-1 0 16,22-21 0,-21-1-16,21 1 0,0 0 0,0 0 15,0 0-15,0-22 0,0 22 0,0-21 16,0 21-16,0-22 0,0 1 15,0 21-15,0-21 0,0-1 0,21 1 16,1 21-16,-1-22 0,-21 22 16,21 0-16,0 0 0,0 0 0,22 0 15,-22-1-15,0 1 0,21 0 16,-21 21-16,1 0 0,20-21 0,-21 21 16,0 0-16,22 0 0,-22 0 0,0 0 15,0 0-15,0 0 0</inkml:trace>
  <inkml:trace contextRef="#ctx0" brushRef="#br0" timeOffset="22765.23">6752 3747 0,'0'0'15,"0"21"1,21-21-1,0 0-15,1-21 16,-1 21-16,0-22 0,0 1 16,0 0-16,0 21 0,22-21 15,-22 0-15,0 0 0,0-1 16,0-20-16,1 0 16,-22 21-16,0-1 15,-22 22 1,1 0-16,0 0 0,0 0 0,-21 0 15,20 22-15,-20-1 0,0 0 16,21 0-16,-22 0 0,1 0 0,21 22 16,0-22-16,-22 21 0,22-21 0,21 1 15,-21 20-15,21-21 16,0 21-16,0 1 0,0-22 16,0 21-16,21-21 0,-21 1 0,21-1 15,0-21-15,1 21 0,20 0 16,-21-21-16,0 0 0,22 0 0,-22 0 15,21 0-15,0 0 0,-20 0 16,20-21-16,0 21 0,1-21 0,-1 0 16,-21-1-16,21 1 0,-20 0 0</inkml:trace>
  <inkml:trace contextRef="#ctx0" brushRef="#br0" timeOffset="23003.09">7408 3747 0,'21'0'47,"1"0"-47,-1 0 0,0 0 16,0 0-16,0 0 0,0 0 15,1 0-15,-1 0 0,0 0 0,0 0 16,0 0-16,0 0 0,1 0 15,-22-22 1,21 22 0</inkml:trace>
  <inkml:trace contextRef="#ctx0" brushRef="#br0" timeOffset="23571.67">8763 3387 0,'0'-21'0,"0"42"0,21-64 0,-21 22 0,0 0 15,0 0-15,0 0 0,0 0 16,0-1-16,-21 22 0,0 0 0,0 0 16,-1 0-16,1 0 0,0 0 15,0 0-15,-21 22 0,-22 20 16,43-21-16,0 21 0,-22 1 16,22-22-16,0 21 0,0 22 0,0-22 15,0 0-15,-1 1 0,1-1 0,21 0 16,-21 1-16,21-1 15,-21-21-15,21 22 0,0-1 0,0 21 16,0-41-16,21-1 0,0 0 16,0 0-16,1-21 0,20 21 15,-21-21-15,21 0 0,1 0 0,63-21 16,-64 21-16,21-21 16,-20 0-16,20 0 0,1-1 0,-22-20 15,22 21-15,-22 0 0,0 0 0</inkml:trace>
  <inkml:trace contextRef="#ctx0" brushRef="#br0" timeOffset="24367.55">9334 3577 0,'0'0'0,"0"-21"0,0 0 0,0 0 15,0 42 17,-21-21-32,21 21 0,-21 0 0,0 0 15,0 1-15,21 41 16,-21-42-16,21 22 0,-22-22 0,22 21 15,0-21-15,0 0 0,0 22 0,0-22 16,0 0-16,0 0 0,0 0 16,0 1-16,0-1 0,22-21 0,-1 0 15,0 0-15,0 0 0,0 0 16,0 0-16,1 0 0,-1-21 16,0 21-16,0-22 0,-21 1 0,0 0 15,21 0-15,-21 0 0,0 0 0,0-1 16,0 1-16,0 0 15,0 0-15,0 0 0,0 0 0,-21-1 16,0 1-16,0 0 0,0 0 16,-1 21-16,1-21 0,0 21 15,21-21 17,42 21-32,-20 0 0,41 0 15,1-22 1,-22 22-16,21 0 0,-20-21 0,20 21 15,-20-21-15,20 21 0,128-42 16,-86 42 0,-62 0-16,-1-21 0,43 21 15,-64 0-15,0 0 0,-21 21 32,0 0-17,-21 0-15,0 0 0,0 0 0,-1 1 16,-20-1-16,21 0 0,0 0 15,-22 0-15,1 43 0,0-43 16,-1 42-16,22-41 0,0-1 16,0 21-16,0-21 0,21 0 15,0 1-15,0-1 0,0 0 16,0 0-16,0 0 0,0 0 0,21-21 16,0 22-16,0-22 0,0 0 15,1 0-15,-1 0 0,0 0 0,42 0 16,-41 0-16,-1 0 15,0 0-15,0-22 16,0 1-16,-21 0 16,0 0 77,0 0-77</inkml:trace>
  <inkml:trace contextRef="#ctx0" brushRef="#br0" timeOffset="28049.3">10223 3556 0,'0'0'0,"0"-21"0,0 42 62,-21 0-62,0 0 16,21 1-16,-21 20 0,21-21 0,0 0 15,-21 22-15,0-22 0,21 0 16,0 21-16,-22-21 0,22 22 0,-21-22 16,0 42-16,21-41 0,-21-1 15,0 0-15,21 0 0,-21 0 16,21 0-16,0 1 15,0-44 17,0 1-32,0 0 0,0 0 15,0 0-15,0 0 0,21-1 16,0 1-16,0-21 0,0 21 0,-21-22 16,21 22-16,1-21 0,-1 21 0,21-22 15,-21 22-15,0-21 0,1 21 16,20 0-16,0-1 15,1 1-15,-22 21 0,0-21 0,0 21 16,0 0-16,0 0 0,1 21 16,-1 22-16,0-22 0,0 42 15,-21-42-15,21 1 16,-21-1-16,0 21 0,0-21 0,21 0 16,-21 1-16,22 20 0,-22-21 0,21 0 15,-21 0-15,21 1 0,0-22 16,-21 21-16,21-21 0,0 0 0,-21 21 15,22-21-15,-1 0 0,0 0 0,0 0 16,0-21-16,0 21 16,-21-21-16,22-1 0,-1 1 0,-21 0 15,21 0-15,0 0 0,0 0 16,-21-1-16,21-20 0,1 21 16,-1-21-16,42-22 0,-42 22 15,1-1-15,20 22 0,-21-21 16,21 21-16,-20 0 0,83-43 15,-83 64-15,41 0 16,-42 0-16,0 21 0,1-21 16,-1 21-16,0 22 0,-21-22 0,0 0 15,21 21-15,0 22 16,-21-43-16,0 0 0,0 0 16,0 1-16,0-1 15,0-42 32,0-1-47,0 1 16,0 0-16,0 0 0,0 0 15,0 0-15,0-1 0,0-20 0,-21 21 16,0 0-16,21 0 0,0-1 16,-21 1-16,0 21 0,-1 0 0,1 0 15,0 0-15,0 0 0,0 0 0,0 0 16,-1 21-16,1-21 0,-21 43 15,21-22-15,-43 21 16,43 1-16,0-22 0,0 21 0,0-21 16,-1 22-16,22-22 0,0 0 15,0 42-15,0-41 0,0-1 16,0 0-16,22 0 0,-22 0 16,21-21-16,0 21 0,0-21 0,0 0 15,64 0-15,-64 0 16,0 0-16,22 0 0,-22-21 15,21 0-15,-21 0 0,0 0 16,1-22-16,-22 22 0,21 0 0,0-21 16,-21-1-16,21-41 15,0-22-15,0 42 16,-21 22-16,0-21 0,0 20 0,0-20 16,0 20-16,22 1 0,-22 0 15,0 21-15,0-22 0,0 22 0,0 0 16,0 42 15,0 0-31,0 22 0,0-1 0,0 0 16,0 1-16,0 20 0,-22-21 15,22 22-15,0-22 0,0 22 0,0-22 16,0 0-16,0 1 0,0-1 0,0 0 16,0-20-16,0 20 0,0-21 15,0 0-15,0 0 0,0 1 0,22-1 16,-1-21-16,0 0 15,0 0-15,21 0 0,-20 0 16,-1 0-16,0 0 0,21-21 0,-21-1 16,22 22-16,-22-21 0,0-21 0,21 21 15,-20 0-15,-1-1 0,0-20 16,0 21-16,0 0 0,-21-22 0,0 22 16,21 0-16,-42 42 31,21 0-31,-21 1 15,21-1-15,-21 0 0,21 0 16,0 0-16,0 0 0,0 1 0,0-1 16,0 0-16,0 21 15,0-21-15,0 1 16,21-22-16,-21 21 0,21-21 16,0 0-16,1 0 0,20 0 0,-21 0 15,0 0-15,22-21 0,20-22 16,-21 22-16,-20 0 15,20-43-15,-21 22 16,21-43-16,-20 43 0,-1-21 16,-21-1-16,0 22 0,21-22 15,-21 1-15,21-1 0,-21 22 16,0 0-16,0-43 0,0 64 16,0 0-16,0-1 0,0 1 0,0 0 15,0 42 1,0 0-16,-21 1 15,21-1-15,-21 21 0,21 0 16,0 1-16,-21 20 0,-1 1 0,1-22 16,21 22-16,-21-1 0,0-21 0,21 22 15,-21-22-15,21 1 0,0-1 16,0 0-16,0-21 0,0 22 0,0-22 16,0 21-16,0-21 15,0 1-15,21-22 0,0 0 16,0 21-16,0-21 0,1 0 0,-1 0 15,21 0-15,-21-21 0,22 21 16,20-43-16,-42 22 0,0 0 16,22 0-16,-22 0 0,0-1 0,0-20 15,0 21-15,1 0 0,-1 0 16,-21-43-16,0 43 16,0 42 15,0 0-31,0 0 0,0 1 15,-21-1-15,21 0 0,0 0 16,-22 0-16,22 0 0,0 22 16,0-22-16,0 0 0,0 0 0,0 0 15,0 1-15,22-1 0,-1-21 16,0 21-16,0-21 0,0 0 16,22 0-16,-22 0 0,42 0 15,-20 0-15,-22-21 0,21 0 16,-21 21-16,22-22 0,-22 1 15,21 0-15,-21 0 0,22 0 0,-22-22 16,0 22-16,21-21 16,-21 21-16,1-43 0,-1 43 0,-21 0 15,21 0-15,-21 42 32,0 0-32,-21 0 15,0 0-15,-1 1 0,1 41 16,0-42-16,0 22 15,21-22-15,0 0 0,-21 0 0,21 0 16,0 0-16,0 1 0,0-1 0,0 21 16,21-42-16,0 21 15,0-21-15,0 0 0,1 0 0,20 0 16,-21 0-16,0 0 0,22-21 16,-22 0-16,0 21 0,21-42 15,-21 20-15,1 1 0,-1 0 16,-21 0-16,0 0 0,0-22 15,0 22-15,0 0 0,0-21 0,0 21 16,0-1-16,0 1 0,-21 0 0,-1 0 16,1 0-16,0 21 0,0 0 15,0 0-15,0 0 0,-22 0 16,22 0-16,-21 0 0,21 0 16,21 21-16,21-21 15,0 21 1,0-21-16,0 0 0,0 0 15,22 0-15,-22 0 0,0 0 16,21 0-16,-20-21 0,-1 21 0,21-21 16,-21 21-16,43 0 15,-22-21-15,-21 21 0,22 0 16,-1 0-16,-21 0 0,0 0 0,22 0 16,-22 0-16,0 0 15,0 21-15,-21 0 16,0 0-16,0 0 15,0 0-15,-21 1 0,21-1 0,-21 0 16,0 0-16,21 0 0,-22 0 16,1 1-16,21-1 0,-21 0 15,21 0-15,0 0 0,-21 0 0,0 1 16,21-1-16,-21-21 16,-1-21 15,22-1-16,0 1-15,0 0 16,0 0-16,0 0 0,22 0 0,-1-1 16,0-20-16,0 0 0,0 21 0,22-22 15,-1 1-15,-21 0 0,21-1 16,1 1-16,-1 0 0,22 20 16,-22 1-16,0 0 0,64 21 15,-85 21-15,22 0 16,-43 1-16,0-1 0,21 21 0,-21 0 15,0 1-15,0-1 0,0 0 16,-21 22-16,21-22 0,0-21 16,0 43-16,0-43 0,0 0 15,0 0-15,0 1 16,21-22-16,0 0 16,0 0-16,0 0 0,0 0 15,1 0-15,-1 0 0,0-22 0,0 22 16,0-21-16,43-21 15,-43 21-15,0-22 0,0 22 0,0 0 16,1-21-16,-1 21 0,0-22 16,-21 22-16,0-21 0,0 21 0,0-43 15,0 43-15,0 0 16,-42-22-16,20 22 0,1 0 0,-21-21 16</inkml:trace>
  <inkml:trace contextRef="#ctx0" brushRef="#br0" timeOffset="28291.16">13695 2921 0,'0'0'0,"-21"0"0,-22 0 31,22 0 16,0 0-47,0 0 16,0 0-16,-1 0 0</inkml:trace>
  <inkml:trace contextRef="#ctx0" brushRef="#br0" timeOffset="28539.02">12404 3239 0,'42'0'31,"-21"0"-31,0 0 0,0 0 0,1-22 0,20 22 15,-21 0-15,0-21 0,22 21 16,-22 0-16,0-21 0,21 21 16,-21-21-16,1 21 0,41 0 15,-42-21-15,0 21 16,-21-21-16</inkml:trace>
  <inkml:trace contextRef="#ctx0" brushRef="#br0" timeOffset="28915.81">12044 3048 0,'0'0'0,"-21"21"0,-1-21 16,22 21-16,-21-21 15,42 0 17,1 0-32,-1 0 0,0 0 0,0 0 15,0 0-15,0 0 0,22-21 16,-22 21-16,0-21 0,-21 0 16,0 0-1,-21 21 1,0 0-16,0 0 15,-1 0-15,1 0 0,0 0 0,0 0 16,0 0-16,21 21 16,-21-21-16,21 21 0,0 0 15,0 0-15,-22-21 16,22 22-16,0-1 0</inkml:trace>
  <inkml:trace contextRef="#ctx0" brushRef="#br0" timeOffset="29958.67">5969 4720 0,'-42'0'0,"84"0"0,-106 0 0,43-21 15,0 21-15,-42 0 0,20 0 16,-20-21-16,20 21 0,1 0 16,21 0-16,-21 0 0,-1 0 15,1-21-15,0 21 0,-1 0 0,1 0 16,0 0-16,20 0 0,-20 0 16,21 0-16,-43 0 0,43 0 15,0 0-15,0 0 0,0 0 16,42 0 31,0 0-47,0 0 0,22 0 15,-22 0-15,21 0 0,0 21 0,64-21 16,-63 0-16,20 0 16,1 0-16,20 0 0,-20 0 0,20 0 15,1 0-15,0 0 0,-1 0 0,86 0 16,-64 0-16,-1 0 15,1 0-15,21 0 0,0 0 0,0 0 16,0 0-16,21 0 0,-21 0 16,22 0-16,20 0 0,-21 0 15,21-21-15,-20 21 0,20 0 0,-21 0 16,21 0-16,1 0 0,-1-21 0,0 21 16,1 0-16,20 0 0,1 0 15,-1 0-15,1 0 0,-22-22 16,22 22-16,-1 0 0,1 0 0,-1 0 0,1 0 15,-1 0-15,-21 0 0,22 0 16,-1 0-16,191-21 16,-211 21-16,20 0 0,-20 0 0,20 0 15,-21 0-15,1 0 0,-22 0 0,148 0 16,-169 0-16,21 0 16,-21 0-16,-21 21 0,21-21 0,-42 0 15,0 0-15,-1 0 0,-20 0 16,84 0-16,-106 0 15,-21 0-15,1 0 16,-22-21 47</inkml:trace>
  <inkml:trace contextRef="#ctx0" brushRef="#br0" timeOffset="30099.56">14922 4593 0,'0'0'0,"-21"21"31,0-21-15,21 22-1,0-1 1,-21-21-16,0 21 15,0 0-15</inkml:trace>
  <inkml:trace contextRef="#ctx0" brushRef="#br0" timeOffset="32646.7">847 5440 0,'0'0'0,"21"-21"0,0 0 16,0-1-1,-21 1-15,0 0 0,0 0 32,-21 21-32,0 0 15,0 0-15,-22 0 0,22 21 16,-21-21-16,-1 21 0,22 0 15,-21 22-15,0-22 0,-1 21 0,1 1 16,0-1-16,20 0 16,-20 22-16,21-22 0,-21 22 0,20-22 15,22 21-15,0-20 0,0 41 16,0-41-16,0-1 0,0-21 16,0 0-16,22 22 0,20-22 15,21 0-15,22-21 16,-43 0-16,1 0 0,-1 0 15,0 0-15,1 0 0,-1-21 16,0 21-16,43-42 0,-43 20 16,1-20-16,-22 21 0,21-21 15,1-1-15,-1 1 0</inkml:trace>
  <inkml:trace contextRef="#ctx0" brushRef="#br0" timeOffset="33158.94">1355 5186 0,'0'0'16,"0"-21"-16,0 0 0,-22 21 0,1 0 16,0 0-16,0 21 15,21 0-15,-21 0 16,21 21-16,0-20 0,0 20 0,0 106 16,0-106-1,0 22-15,0-1 0,0-20 16,0-1-16,0 22 0,0-22 15,0 0-15,0 1 0,0-22 0,0 21 16,0-21-16,0 0 0,0 1 16,0-1-16,0-42 47,0-1-47,0 1 15,0-21-15,0 21 0,0-22 16,0 1-16,42-43 15,-21 43-15,22 0 0,-22 21 0,21-22 16,-21 22-16,22 0 0,-1 0 16,0 0-16,-21 21 0,22 0 15,-22 21-15,21 0 0,-21 0 0,1 0 16,-1 22-16,0-1 0,0-21 16,-21 21-16,0 1 0,0-22 0,0 21 15,0 1-15,0-22 0,-21 0 16,0 21-16,0-21 0,21 1 0,-22-22 15,1 21-15,21 0 0,-21-21 16,21-21 15,0 0-31,0-1 16,0 1-16,0 0 0</inkml:trace>
  <inkml:trace contextRef="#ctx0" brushRef="#br0" timeOffset="33564.73">1990 5779 0,'0'0'0,"0"21"16,0 0-16,21-21 16,0 0-16,0 0 0,0 0 15,0-21 1,1 0-16,-1-1 0,0 1 0,0 0 15,0 0-15,0-21 16,1 20-16,-22 1 0,0 0 0,0 0 16,0 0-16,0 0 15,-22 21-15,1 0 16,0 0-16,0 21 0,0 0 16,0 0-16,-1 0 0,-20 22 0,21-1 15,21-21-15,-21 21 0,0 1 16,21-1-16,-22 0 0,22-20 15,0 20-15,0-21 0,0 21 0,0-20 16,0-1-16,22 0 0,-1-21 16,-21 21-16,21-21 0,0 0 15,21 0-15,-20 0 0,20 0 0,0 0 16,1 0-16,20-21 0,-21 0 16,1 21-16,-1-21 0,0-22 0,43 1 15</inkml:trace>
  <inkml:trace contextRef="#ctx0" brushRef="#br0" timeOffset="33839.57">2836 5525 0,'0'0'0,"-21"0"31,0 21-15,21 0-16,-21 0 0,0 21 15,21-20-15,0 20 0,-22 0 0,22 1 16,-21-22-16,21 21 0,0 0 15,0-20-15,0 20 0,0-21 0,0 21 16,0-20-16,21-1 0,1-21 0,-1 21 16,0 0-16,0-21 0,43 0 15,-43 0-15,42 0 16,-20 0-16,-22-21 0,21 21 16,-21-21-16,0 0 0,22-22 0,-22 22 15,0-21-15,21 21 16,-20-22-16,-1-20 0,0 20 0,0-20 15</inkml:trace>
  <inkml:trace contextRef="#ctx0" brushRef="#br0" timeOffset="34454.21">3387 5440 0,'0'0'0,"0"-42"0,21-85 16,-21 105-1,0 1 1,0 42 0,0 1-16,0-1 0,-21 21 15,21-21-15,0 22 0,-22-1 0,22 0 16,-21 1-16,21-1 0,0 21 15,0-20-15,-21-1 0,0 43 16,21-43-16,-21 22 16,21-43-16,-21 0 0,21 0 15,-22-21-15,22 21 0,0 0 16,0-42 0,0 0-16,0 0 15,0-21-15,22 20 0,-1 1 16,0-21-16,0 21 0,0-22 15,0 1-15,1 21 0,20-21 0,-21 20 16,0-20-16,22 21 0,-22 0 16,21 21-16,22-21 15,-43 21-15,0 0 0,-21 21 32,-21 0-32,0 0 15,-1-21-15,1 21 0,0-21 16,0 0-16,0 21 0,0-21 0,-1 0 15,1 0-15,0 0 0,21 22 16,-21-22-16,0 21 16,0-21-1,21 21-15,0 0 0,0 0 0,0 0 16,0 22-16,0-22 16,0 0-16,0 0 0,0 22 0,0-22 15,0 0-15,21 0 0,-21 0 0,21 0 16,0 1-16,0-1 15,-21 0-15,21 0 0,22-21 0,-22 0 16,0 21-16,0-21 0,0 0 16,1 0-16,20 0 0,-21 0 0,0-21 15,22 21-15,-22-21 0,21-21 16,-21 42-16,-21-22 0,21-20 16,-21 21-16,22 0 0,-22 0 0,21-1 15,-21 1-15,0-21 0</inkml:trace>
  <inkml:trace contextRef="#ctx0" brushRef="#br0" timeOffset="34947.99">5440 5334 0,'0'-42'16,"0"21"-16,0 42 31,0 0-31,0 0 0,-21 21 0,21 1 15,0-1-15,0 0 0,-22 1 16,22-1-16,0 22 0,-21-22 0,21 0 16,0 22-16,0-22 0,-21-21 15,21 22-15,-21-1 0,21-21 16,-21 0-16,21 22 0,0-22 0,0 0 16,-21-21-1</inkml:trace>
  <inkml:trace contextRef="#ctx0" brushRef="#br0" timeOffset="35611.39">4784 5884 0,'0'-21'31,"21"21"-31,0 0 0,21-21 0,1 21 16,-1-21-16,0 21 0,22-21 15,-22 0-15,22-1 0,-1 1 0,1 0 16,-1 0-16,22 0 0,-22-22 16,1 22-16,84-42 15,-85 42-15,22-43 0,-43 43 0,-20-21 16,20 20-16,-42 1 16,0 0-16,0 0 0,0 0 0,0 0 15,0-1-15,-21 1 16,0 21-16,-1 0 0,1 0 0,0 0 15,0 0-15,0 21 0,0 1 16,-1-1-16,1 0 0,21 0 16,0 21-16,0-20 0,-21 20 0,21 0 15,0 1-15,-21 20 0,21-21 16,0 1-16,0-1 0,0 0 0,0 43 16,0-64-16,0 22 0,0-22 15,-21 0-15,21 0 0,0 0 16,0 0-16,0-42 47,0 0-47,0 0 0,21 0 15,-21 0-15,21-22 0,0 22 16,0-21-16,1 21 0,-1-22 16,21 1-16,-21 21 0,64-43 0,-22 43 15,-20 0-15,-1 0 0,0 21 16,1 0-16,-1 0 0,0 0 15,-20 0-15,20 0 0,-21 21 16,21 0-16,-42 0 0,22 0 0,-22 1 16,0 20-16,0-21 0,0 21 0,0-20 15,-22 20-15,22-21 0,-63 43 16,63-43-16,-21 21 16,0-42-16,21 21 15,21-42 16,0 0-31,-21 0 16,21 21-16</inkml:trace>
  <inkml:trace contextRef="#ctx0" brushRef="#br0" timeOffset="35970.97">6731 5736 0,'0'0'0,"21"0"15,0 0-15,0 0 16,1-21-16,-1 21 0,0-21 16,0 21-16,21-21 0,-20 0 0,-1-1 15,21 22-15,-21-21 0,0 0 16,1 0-16,-1 0 0,0 21 0,-21-21 16,0-1-16,0 1 15,-21 21 1,-22 0-16,22 0 0,0 21 15,-21 1-15,-1-1 0,22 0 0,-21 21 16,21-21-16,0 22 0,-22-1 16,22 22-16,0-22 0,21-21 15,0 0-15,0 22 0,0-22 0,0 0 16,0 0-16,21 0 16,0-21-16,0 0 0,1 0 15,20 0-15,-21 0 0,0 0 16,22 0-16,-22 0 0,0-21 0,21 21 0,-21-21 15,1 0-15</inkml:trace>
  <inkml:trace contextRef="#ctx0" brushRef="#br0" timeOffset="36528.78">8594 5461 0,'-22'21'0,"44"-42"15,-1 21-15,0-21 0,0 0 0,0 21 0,22-43 16,-22 22-16,-21 0 16,0 0-1,0 0-15,0 0 0,-21 21 16,-1 0-16,1 0 0,0 0 15,-21 0-15,-1 0 0,22 21 16,0-21-16,-21 21 0,21 0 0,-22 21 16,22-20-16,0 20 0,-21 0 15,20 1-15,1-1 0,0 64 16,21-22-16,0-62 0,0 20 16,0-21-16,0 21 0,0-20 15,21-1-15,0-21 0,1 21 0,-1 0 16,21-21-16,-21 0 0,22 0 15,-1 0-15,0 0 0,1-21 16,20 0-16,-21 21 0,22-21 0,-1-22 16,1 22-16,-22 0 0,22-21 15,42-43-15,-64 43 0</inkml:trace>
  <inkml:trace contextRef="#ctx0" brushRef="#br0" timeOffset="37011.44">9313 5122 0,'0'0'15,"0"-21"-15,0 0 0,0 0 0,-21 21 16,0 0-16,21 21 16,0 0-16,0 0 0,-21 22 15,21-22-15,0 21 0,0 1 16,0-1-16,0 0 0,-21 43 16,21 0-16,0-43 15,0 0-15,0 1 0,0-1 0,0-21 16,0 21-16,0-20 0,0-1 15,0 0-15,0 0 0,0 0 16,-22-21 0,22-21-1,-21 0-15,21 0 16,0-22-16,0 22 0,0-42 16,0 42-16,0-22 0,0 22 15,21-21-15,1 21 0,20-1 16,-21-20-16,21 21 0,-20 0 0,20 0 15,-21-1-15,21 22 0,85-21 16,-84 21-16,-1 0 16,-21 21-16,22 1 0,-22-1 15,0 0-15,0 0 0,0 0 0,-21 22 16,0-1-16,0 0 0,0-21 0,0 22 16,-21-1-16,0-21 0,0 22 15,21-22-15,-21 0 0,-1 0 0,1 0 16,0 0-16,21 1 0,-21-1 15,42-42 17,0 21-32,0-22 0,1 1 15</inkml:trace>
  <inkml:trace contextRef="#ctx0" brushRef="#br0" timeOffset="37423.51">10012 5482 0,'0'-21'0,"0"42"0,0-63 0,0 21 16,0 0-16,0-1 0,21 1 15,0 21-15,0 0 16,0-21-16,1 21 16,-1 0-16,0 0 0,21 0 0,-21 0 0,22 0 15,-22 0-15,0 0 0,21 21 16,-20 0-16,-1 1 0,0-1 0,0 0 15,-21 21-15,0-21 0,21 1 16,-21 20-16,0-21 0,0 21 0,0-20 16,0-1-16,0 21 0,0-21 0,0 0 15,-21-21-15,21 22 0,-21-1 16,0-21-16,21-21 31,0-1-31,0 1 16,0 0-16,0-21 0,0 21 15,21-22-15,0 22 0,0-21 16,-21 21-16,21-1 0,1-20 0,-1 21 16,0 0-16,21-22 0,-21 22 15,1 21-15,-1 0 16,0-21-16,0 21 0,0-21 0,0 21 16,1 0-16</inkml:trace>
  <inkml:trace contextRef="#ctx0" brushRef="#br0" timeOffset="38486.72">10985 5376 0,'-21'0'31,"0"22"-31,0-1 16,0-21-16,21 21 0,-21 0 0,-1 0 15,1 22-15,21-22 0,-21 0 16,0 0-16,21 0 0,0 0 15,0 22-15,0-22 0,0 0 0,0 0 16,0 0-16,21-21 16,0 22-16,0-22 0,1 0 15,-1 0-15,0 0 0,21 0 16,-21 0-16,1 0 0,-1-22 16,0 1-16,0 21 0,21-42 15,-20 21-15,-22-43 0,0 43 16,0 0-16,0 0 0,0-22 15,0 22-15,0 0 0,-22 0 0,1 0 16,0 0-16,0 21 16,21-22-16,0 1 31,21 21-31,0 0 16,0 0-16,1-21 0,-1 21 0,21 0 15,-21 0-15,0 0 0,1 0 16,20 0-16,-21 0 0,0 0 15,22 21-15,-22-21 0,0 21 0,42 1 16,-63-1-16,22 0 0,-22 0 16,0 0-16,0 0 0,21 1 15,-21-1-15,0 0 0,0 21 16,0-21-16,0 22 0,0-22 16,-21 0-16,-1 0 0,22 0 0,-21 1 15,0-1-15,0-21 16,0 0-1,21-21 1,0-1 0,0 1-16,0 0 15,0 0-15,0-21 0,0 20 0,21-20 16,-21 21-16,21-21 0,0 20 16,0-20-16,1 21 0,-1 0 0,0 0 15,0-1-15,0 1 0,0 0 0,1 0 16,-1 21-16,0 0 0,0-21 15,0 21-15,0 0 0,1 0 0,20 21 16,-42 0-16,21 0 0,0 0 16,-21 1-16,0 20 0,21-21 15,-21 0-15,22 22 16,-22-22-16,0 21 0,0-21 0,0 0 16,0 1-16,0 20 0,0-21 15,0 0-15,0 0 0,0 1 16,-22-22-1,1 0-15,21-22 16,0 1-16,0 0 16,0 0-16,0-21 0,0 20 15,0 1-15,0-21 0,21 21 0,1-22 16,-1 22-16,0-21 0,21 21 16,-21-22-16,22 22 0,41-21 15,-41 21-15,-1 0 0,0 21 16,1 0-16,-1 0 0,-21 0 15,22 0-15,-1 42 0,-21-21 16,0 43-16,-21-43 0,0 21 16,0-21-16,0 22 0,-21-22 15,0 21-15,0 0 0,-22 22 16,1-22-16,21-21 0,21 1 16,-21-1-16,21 0 0,-21-21 15,21 21-15,21-21 16,0 0-16,0-21 15,0 0-15,0 21 0,1-21 16,-1-1-16</inkml:trace>
  <inkml:trace contextRef="#ctx0" brushRef="#br0" timeOffset="38859.51">12742 5503 0,'21'0'31,"1"0"-31,-1 0 0,0-21 16,0 0-16,0 21 15,0-21-15,1 21 0,-22-21 16,21-22-16,0 22 16,-21 0-16,-42 21 15,20 0 1,1 0-16,0 0 0,0 21 0,0 0 15,-22-21-15,22 43 0,0-22 16,0 0-16,0 0 0,21 22 0,-21 20 16,21-21-16,0-20 0,0-1 15,0 21-15,0 0 16,0-20-16,0-1 0,21-21 0,0 21 16,0-21-16,0 0 0,0 0 15,43 0-15,-1-21 16,-41 21-16,20-21 0,-21-1 15,43-20-15,-43 21 16,0-21-16</inkml:trace>
  <inkml:trace contextRef="#ctx0" brushRef="#br0" timeOffset="39704.69">14097 5144 0,'0'0'0,"21"-22"0,-21 1 15,21-21-15,-21-22 0,21 43 16,-21 0-16,0-21 0,0 21 15,0-1-15,0-20 16,0 21-16,0 42 31,0 0-31,0 0 0,0 22 0,0-1 16,0 0-16,0 1 0,0 20 16,0-20-16,0-1 0,0 21 0,0-20 15,-21-1-15,21 0 16,-21 1-16,21-1 0,-21 0 0,21 1 15,-21-1-15,21-21 0,0 22 0,-21-22 16,21 0-16,0 0 0,0-42 47,0 0-47,0 0 0,0-1 16,0 1-16,0 0 0,0-21 0,0 21 15,21-1-15,21-41 16,22-43-1,-22 85-15,0 0 0,1 0 0,-22-1 16,21 1-16,0 21 0,1 0 16,-1 0-16,0 0 0,-20 0 0,20 0 15,-21 0-15,21 21 0,-20 1 16,-1-1-16,-21 0 0,0 21 0,0-21 16,0 1-16,0 20 0,-21 0 15,-1 1-15,1-22 0,-21 0 16,0 0-16,20 0 0,-41 0 0,21 1 15,-43-1-15,64-21 16,-22 0-16,1 0 0,21 0 0,0 0 16,-22 0-16,22 0 15,21-21 17,21 21-32,1-22 0,-1 22 0,21-21 15,-21 21-15,22-21 0,-22 0 16,21 21-16</inkml:trace>
  <inkml:trace contextRef="#ctx0" brushRef="#br0" timeOffset="40119.5">14774 5292 0,'0'0'0,"64"-43"31,-43 22-31,0 0 16,0 21-16,0 0 0,1 0 0,-1 0 15,0 0-15,21 0 0,-21 0 0,1 0 16,-1 21-16,21 0 0,-21-21 16,0 22-16,1 20 0,20 0 15,-42 1-15,0-22 0,0 21 16,0-21-16,0 0 0,0 1 16,0-1-16,0 0 0,-21 0 0,0 0 15,-1 0-15,1-21 16,0 0-16,0 0 15,0 0-15,21-21 16,0 0-16,0 0 16,0 0-16,42-43 15,-21 43-15,-21 0 0,21-21 16,1 20-16,-1-20 0,0 21 0,0-21 16,0 20-16,0 1 0,1 0 0,-1 0 15,21 0-15,-21 0 0,0 21 16,1 0-16,-1-22 0,0 22 0,21-21 15,-21 21-15,1 0 16,-1 0-16</inkml:trace>
  <inkml:trace contextRef="#ctx0" brushRef="#br0" timeOffset="40539.08">15748 5101 0,'0'21'31,"-21"1"-31,21-1 15,-21 0-15,-1 21 16,22-21-16,-21 1 0,0-1 0,21 0 16,0 21-16,-21-21 0,21 1 15,-21-1-15,21 0 0,0 21 0,0-21 16,0 1-16,0-1 0,21 0 16,-21 0-16,21-21 0,0 0 15,22 21-15,-22-21 0,21 0 0,-21 0 16,22 0-16,-22 0 15,63-21-15,-41 0 0,-1 0 16,-21 21-16,22-21 0,-22-1 0,0 1 16,0 0-16,0 0 0,0 0 15,-21-22-15,0 22 0,0-21 0,0 21 16,0-22-16,-21 22 0,0 0 0,0-21 16,0 21-16,0 21 0,-1-22 15,-20 22-15,21 0 0,-21 0 0,20 0 16,-20 0-16,21 22 0,-21-1 15,20-21-15,-20 21 0,0 42 16,21-41-16,-22 20 16,43-21-16,0 0 0,0 0 15,0 1-15,0-1 0,0 0 0,43-21 16,-22 0-16</inkml:trace>
  <inkml:trace contextRef="#ctx0" brushRef="#br0" timeOffset="41159.69">16489 5249 0,'0'0'0,"0"-21"0,0 0 0,0 0 0,0 0 15,0 0 1,-21 42 0,21 0-1,-22 21-15,1-21 0,21 1 16,-21-1-16,21 21 0,0-21 0,-21 0 15,21 1-15,-21 20 0,21-21 16,0 0-16,0 0 0,0 1 16,21-22-1,0 0-15,0 0 16,0 0-16,1 0 0,-1-22 0,0 22 16,0-21-16,0 0 0,0 0 15,1 21-15,-1-21 0,0-22 16,0 22-16,0-21 0,0 21 15,1 0-15,-1-1 0,-21 1 16,0 0-16,0 42 31,0 0-31,0 1 0,0-1 0,0 0 16,0 0-16,0 0 0,0 0 0,0 1 16,0-1-16,0 0 0,0 0 15,21 0-15,0 0 0,0-21 16,0 0-16,1 0 15,-1 0-15,0 0 0,0 0 16,21 0-16,-20 0 0,-1-21 0,0 21 16,0-21-16,21 0 0,-20 0 15,-1 0-15,0-1 0,-21 1 0,21-21 16,0 21-16,-21-22 0,0 1 0,0-21 16,0 20-16,0 22 15,0 0-15,0 0 0,0 0 0,-21-1 16,0 22-16,0 0 0,0 0 15,-1 0-15,1 0 16,21 22-16,0-1 0,0 0 0,0 0 16,0 0-16,0 0 15,0 1-15,21-22 16,1 0-16,-1 21 0</inkml:trace>
  <inkml:trace contextRef="#ctx0" brushRef="#br0" timeOffset="41563.46">17843 5122 0,'22'0'0,"-44"0"0,44-21 0,-22 0 16,0 0-16,-22 21 15,1 0-15,0 0 16,-21 0-16,21 0 0,-22 0 16,1 0-16,0 21 0,-1 0 0,1-21 15,21 21-15,-22 1 0,22-1 16,0 0-16,21 0 0,0 0 15,0 0-15,0 1 0,21-1 16,0-21-16,22 21 0,-1-21 16,0 0-16,-20 21 0,20-21 0,0 21 15,-21-21-15,43 21 0,-43 1 16,0-22-16,0 0 0,-21 21 16,22-21-16,-22 21 0,-22 0 31,-20-21-31,21 0 0,0 0 15,-22 0-15,1 0 0,0 21 0,21-21 16,-22 0-16,1 0 0,0 0 16,-22 21-16,22-21 15,21 0-15,42 0 32,0 0-32,0 0 0,21 0 15,-20 0-15</inkml:trace>
  <inkml:trace contextRef="#ctx0" brushRef="#br0" timeOffset="41927.23">18076 5313 0,'0'0'0,"21"-21"16,1 21-16,-22-21 16,21-1-16,0 22 0,-21-21 15,0 0-15,21 21 16,0-21-16,-21 0 0,21 21 0,-21-21 15,0-1-15,22 1 0,-22 0 16,0 0 0,-22 21-1,1 0-15,21 21 0,-21 0 16,0 0-16,0 1 0,0-1 0,-1 0 16,1 0-16,21 21 0,-21-20 15,21-1-15,-21 0 0,21 0 0,0 0 16,0 0-16,0 1 0,0 20 15,21-21-15,0-21 16,0 21-16,1-21 16,-1 0-16,42 0 0,-42 0 15,22 0-15,-22 0 0,0-21 16,0 21-16,22-21 0,-43 0 16,21 21-16,0-21 0</inkml:trace>
  <inkml:trace contextRef="#ctx0" brushRef="#br0" timeOffset="42256.06">18457 5271 0,'0'0'0,"0"-22"0,0-20 0,0 21 15,21-21-15,-21 20 0,22-20 0,-1 0 16,0-1 0,0 43-16,0 0 0,22-21 15,-22 21-15,21 0 0,-21 0 16,0 21-16,22 1 0,-22-1 0,0 0 16,0 0-16,0 21 0,1-20 15,-1 20-15,0 0 0,-21-21 0,21 43 16,-21-43-16,0 0 0,0 0 15,0 1-15,0-1 0,-21 21 16,0-42-16,0 21 16,-1-21-16,1 0 15,21-21 1,-21 21-16,21-21 16,0 0-16,0 0 0,0-1 15,0 1-15,21 0 0,0 0 0,1 0 16,-1-22-16,0 22 0,0-21 0,0 0 15,22-43 1,-22 64-16,0 0 0,-21-1 0,21 1 16,-21 0-16,21 0 0</inkml:trace>
  <inkml:trace contextRef="#ctx0" brushRef="#br0" timeOffset="42796.8">20024 4657 0,'0'-21'0,"0"42"0,0-64 0,0 22 0,0 0 15,0 0-15,0 0 0,21 21 31,0 21-31,0 0 16,-21 0-16,21 22 0,0-22 16,1 42-16,-1 22 15,21 42-15,-42-85 0,0 22 16,0-22-16,0 22 0,0-22 16,0 0-16,0 64 15,0-85-15,0 0 0,0 1 16,0-1-16,0 0 0,0 0 15,21-42 17,-21 0-32,21 0 0,1-1 15,-1 1-15,0-21 0,0 21 0,21-22 16,-20 1-16,20 0 0</inkml:trace>
  <inkml:trace contextRef="#ctx0" brushRef="#br0" timeOffset="43031.59">20828 4699 0,'21'-42'0,"-42"84"0,63-105 15,-21 41-15,-21 1 0,0 0 0,0 0 16,-21 21 0,0 21-16,-21 0 0,21 0 15,-1 1-15,-20 20 0,21 0 16,0 1-16,-22-1 0,1 0 0,21 22 16,-21-22-16,20 0 0,-20 22 0,21-22 15,-21-21-15,20 22 0,-20 20 16,0 1-1,21-43-15,21 0 0,0 0 16,21-21 0,0 0-1,0 0-15,0-21 0,0 21 16,22-21-16</inkml:trace>
  <inkml:trace contextRef="#ctx0" brushRef="#br0" timeOffset="43403.4">20807 5122 0,'21'0'31,"0"0"-15,0 0-16,0-21 16,1 21-16,-1 0 0,21-21 15,-21 0-15,22 0 0,-22 0 16,0-1-16,0 22 0,-21-21 15,0 0-15,21 21 0,-21-21 16,-21 42 0,0-21-16,0 21 15,0 0-15,-1 22 0,1-22 16,-21 0-16,21 21 0,0-20 0,-1-1 16,1 21-16,0-21 0,0 0 0,21 1 15,-21-1-15,21 0 0,0 0 16,0 0-16,21-21 15,0 0-15,0 0 0,0 0 0,1 0 16,20 0-16,-21 0 0,0 0 16,43 0-16,-43 0 0,21-21 15,-21 21-15,1-21 0,-1 0 16</inkml:trace>
  <inkml:trace contextRef="#ctx0" brushRef="#br0" timeOffset="43787.69">21294 5101 0,'0'0'16,"0"-21"-16,0 0 0,0 0 0,0 0 15,21 21-15,-21-22 0,21 22 16,21-42 0,-21 42-16,1 0 0,-1-21 0,0 21 15,21 0-15,-21 0 0,22 0 16,-22 0-16,21 0 0,1 21 0,-22 0 16,21 0-16,-21 1 0,0 20 15,22-21-15,-22 0 0,0 22 0,-21-22 16,0 42-16,0-42 0,0 1 15,0-1-15,-21-21 0,0 21 16,0 0-16,-1-21 0,1 21 0,0-21 16,-21 0-16,21 0 15,-1 0-15,22-21 32,0 0-32,0 0 15,0 0-15,0-1 0,22 1 0,-1 0 16,0-21-16,0 21 0,0-1 0,0-20 15,1 21-15,-1 0 0,0 0 16,0-1-16,0 1 0,0 0 0,1 0 16,-1 0-16,0 21 0,0-21 15,0 21-15,0 0 0,-21-22 16,22 22-16</inkml:trace>
  <inkml:trace contextRef="#ctx0" brushRef="#br0" timeOffset="44247.45">22479 4953 0,'21'0'0,"-42"0"0,63 0 0,1 0 0,-22 0 16,0 0-16,0 0 16,-21-21-16,21 21 0,-21-21 0,0 0 15,-21 21 1,0 0-16,0 0 0,0 0 15,-22 0-15,22 0 0,-21 0 16,-1 0-16,22 21 0,-21 0 16,21-21-16,0 21 0,-1 0 0,1 0 15,21 1-15,0-1 16,0 0-16,0 0 0,21 0 16,1 0-16,20-21 0,-21 22 0,0-22 15,22 21-15,-22 0 0,42 0 16,-20-21-16,-22 21 0,0-21 15,0 21-15,0 1 0,0-1 16,-21 0 0,-21-21-16,0 0 0,-21 0 15,21 21-15,-22-21 0,22 0 0,-21 0 16,-1 0-16,-20 0 16,42 0-16,-22 0 0,22 0 15,0 0-15,0 0 0,0 0 0,21-21 31,0 0-15,21 21-16,0-21 0,0-1 16</inkml:trace>
  <inkml:trace contextRef="#ctx0" brushRef="#br0" timeOffset="44503.82">23008 4953 0,'0'-21'0,"0"42"0,21-42 0,0 21 15,-21 21 1,0 0 0,-21 0-16,0 1 0,21-1 0,-21 0 15,0 21-15,21-21 0,-21 1 16,21 20-16,-22-21 0,22 21 16,-42 22-16,42-43 15,0 0 1,21-21 15,0-21-31,22 21 16,-22-21-16,0 0 0</inkml:trace>
  <inkml:trace contextRef="#ctx0" brushRef="#br0" timeOffset="45279.63">23495 4932 0,'0'-21'0,"0"42"0,0-63 15,-21 42 1,21 21-16,-21 0 0,-1 0 16,1 0-16,0 0 0,0 1 0,21 20 15,-21-21-15,0 0 16,-1 22-16,22-1 0,-21-21 16,21 0-16,0 22 0,0-22 15,0 0-15,21-21 16,1 21-16,-1-21 0,21 0 15,22 0 1,-43 0-16,0 0 0,21-21 0,-21 21 16,1-21-16,-1 0 0,0-22 15,-21-20 1,0 42-16,0-22 0,0 22 0,0 0 16,0-21-16,0 20 0,0 1 0,-21 0 15,21-21 1,0 21-1,21 21-15,0 0 0,0 0 16,0 0-16,22 0 0,-22 0 0,21 0 16,1 0-16,-22 0 15,21 0-15,22 42 0,-43-21 0,21 0 16,-42 0-16,21 1 0,-21-1 16,21 21-16,-21 22 15,0-1-15,0-42 16,0 0-16,-21-21 15,0 22-15,21-1 0,-21-21 0,0 0 0,21 21 16,-21-21-16,-1 0 0,1 0 16,0 0-1,0 0-15,21-21 16,0 0-16,0-1 16,21 1-16,0 0 0,0-21 15,1 21-15,-1-22 0,21 1 0,0 0 16,-20-1-16,20 1 0,0 21 15,1-22-15,20-20 0,1 21 16,-22 42-16,-21 0 16,0 0-16,0 0 0,1 0 0,-1 42 15,-21-21-15,42 64 16,-21-1-16,-21-41 16,0-1-16,0 0 0,0 1 0,0-1 15,-21 0-15,0-20 0,21-1 0,-21 0 16,0 0-16,-1 0 0,22 0 15,-21 1-15,0-22 0,0 0 16,0 0 0,0 0-16,-1-22 0,1 1 15,0 0-15,0 0 0</inkml:trace>
  <inkml:trace contextRef="#ctx0" brushRef="#br0" timeOffset="45491.51">23368 4445 0,'-21'0'0,"42"0"0,-63 0 0,20 0 0,1 0 16,0 0-16,0 0 0,0 0 15,0 0-15,-1 0 16</inkml:trace>
  <inkml:trace contextRef="#ctx0" brushRef="#br0" timeOffset="46719.41">2773 7027 0,'0'0'0,"0"-21"0,0 0 0,0-42 16,0 41-16,0 1 0,0 0 15,0-21-15,0 21 0,0-22 16,0 22-16,0 0 16,0 0-16,0 42 15,0 0 1,0 0-16,0 22 0,0-22 15,0 21-15,0 0 0,0 1 0,0-1 16,0 22-16,0-1 0,0 43 16,0-43-16,0-20 0,0-1 15,-21 0-15,21 1 0,-22-1 16,22 0-16,-42 1 16,42-22-16,-21-21 15,0 0-15,21-21 16,0 0-1,0-1-15,0-20 0,21-21 16,0 41-16,0-20 16,0 0-16,1-1 0,-1 1 0,21 21 15,-21-21-15,22 20 0,-22 1 0,21 0 16,0 0-16,1 21 0,-1 0 16,43 0-16,-43 0 0,-21 0 15,22 21-15,-1 0 0,-21 0 16,0 22-16,-21-22 0,0 21 0,0-21 15,-84 85-15,62-85 16,-20 1-16,0-1 0,-1 0 16,1 0-16,0 0 0,-1 0 0,1 1 15,0-22-15,-1 21 16,1-21-16,0 0 0,-1 0 16,22 0-16,0 0 15,21-21-15,21 21 16,0-22-16,22 1 0,-22 0 0,21 0 15</inkml:trace>
  <inkml:trace contextRef="#ctx0" brushRef="#br0" timeOffset="47097.41">3598 7281 0,'21'0'16,"1"0"15,-1 0-31,-21-21 0,21 21 16,0-21-16,21 0 0,-20 0 15,20 0-15,-21-1 0,-21 1 16,21 0-16,0 21 0,-21-21 0,0 0 16,0 0-16,-21 21 15,0 0 1,0 0-16,0 0 0,0 0 0,-1 21 15,-20 0-15,21 0 0,0 0 16,0 0-16,-1 22 0,22-22 16,0 0-16,0 21 0,0-20 15,0-1-15,0 0 0,0 0 0,22 21 16,-1-20-16,0-22 16,0 0-16,21 21 0,-20-21 0,20 0 15,0 0-15,1 0 0,-1-21 0,43-1 16,-43-20-16,85 0 15</inkml:trace>
  <inkml:trace contextRef="#ctx0" brushRef="#br0" timeOffset="48087.26">4699 6752 0,'-21'-21'0,"42"42"0,-63-63 15,20 42-15,1 0 0,0 0 16,0 0-16,0 21 15,0 0-15,21 0 0,-22 22 0,1-1 16,0 0-16,0 1 0,0-1 16,0 22-16,-1-1 0,-20 22 0,0 63 15,-1 0 1,22-84-16,0 20 0,-21 86 16,-1-86-16,22 1 0,0 0 0,21 20 15,-21-20-15,0 21 0,0 0 16,21 0-16,-22-1 0,1 86 15,0-85-15,21 0 0,0-22 16,0 1-16,0-22 0,0 22 0,0-21 16,0 41-16,0-62 15,0-1-15,21-21 0,0-21 16,1 0-16,-1 0 0,0 0 0,0-21 16,0-21-16,22 21 15,-22-22-15,63-41 0,-41 41 0,-1-20 16,0-1-16,22 22 0,-22-43 15,1 22-15,-1-1 0,-21-20 0,21 20 16,-20-21-16,-22-63 16,0 85-16,0-1 0,-22 1 0,1-1 15,0 1-15,-21-1 0,-1 22 0,-41-64 16,-22 21 0,64 43-16,-1 21 0,1 0 0,-22-22 15,43 22-15,0 0 0,0 21 16,0-21-16,0 0 15,21 0-15,0-22 16,21 43-16,0-21 16,0 0-16,0 0 0,22 0 0,-22-22 15,21 22-15,43-42 16,21-1-16,-64 22 16,21-1-16,-20 1 0,-1 0 0,0 21 15,1-22-15,-1 22 0,-21 0 16,43-43-16,-64 43 15,21 21-15,-21-21 0,-21 21 32,0 0-32,-1 0 15,1 21-15,0 64 16,0-43-16,21 1 0,0-1 16,0-21-16,0 21 0,0 1 0,0-1 15,0-21-15,0 22 0,0-22 16,21 21-16,43-21 15,-43 0-15,0-21 0,21 0 16,-21 0-16,22 0 0,-22 0 16,21 0-16,-21-21 0,22 21 15,20-63-15,-42 42 0,1-22 16,-22 22-16,0-21 0,21-1 16,-21 22-16,0-106 15,-21 43-15,-1 62 0,1 1 16,0 0-16,0 0 15,0 0-15,0 21 0,-64 0 16,64 0-16,-43 21 16,43-21-16,0 21 0,0-21 15,21 21-15,0 0 0,0 1 0,0-1 16,0 0-16,0 0 0,0 0 16,21 22-16,21-22 15,-21 0-15,1-21 0,20 0 0,-21 0 16,21 0-16,-20 0 0</inkml:trace>
  <inkml:trace contextRef="#ctx0" brushRef="#br0" timeOffset="48507.13">5440 7239 0,'0'0'0,"0"-63"31,0 41-31,0 1 0,0 0 0,0 0 15,21 0-15,0 21 16,0 0-16,0-21 0,1 21 16,20 0-16,-21 0 0,21 0 0,-20 0 15,-1 0-15,21 21 0,-21 0 16,0 0-16,1 0 0,-1 22 0,-21-22 16,0 21-16,0-21 0,0 22 15,0-22-15,0 21 0,0 0 16,0-20-16,-21-1 0,21 0 15,-22 0-15,1-21 0,21-21 32,0 0-17,0 0-15,0-1 0,0 1 0,0 0 16,0-21-16,0 21 0,21-22 16,-21 1-16,22 21 0,-1-22 0,0 22 15,0-21-15,0 21 0,0 0 0,1-1 16,-1 1-16,0 21 0,0-21 15,0 21-15,0 0 0,22 0 16,-22 0-16,0 0 0,0 0 16,0 0-16</inkml:trace>
  <inkml:trace contextRef="#ctx0" brushRef="#br0" timeOffset="48844.15">6159 7197 0,'22'84'16,"-44"-168"-16,65 168 15,-22-84-15,0 0 0,0 0 16,0 0-16,1-21 0,20 21 0,-21-21 16,0 0-16,22 0 15,-22 0-15,0-1 0,-21 1 0,0 0 16,0 0-16,0 0 0,0 0 16,0-1-16,0 1 15,-21 21-15,0 0 0,-1 0 16,-20 0-16,0 21 0,21 1 15,-22 20-15,22-21 0,0 21 16,0 1-16,0-22 0,21 21 0,0 1 16,0-1-16,0-21 0,0 21 15,0-20-15,0-1 0,21 21 0,0-21 16,0 0-16,0-21 0,22 0 16,-1 0-16,-21 0 15,0 0-15,22 0 0,20-42 16,-42 21-16,22 0 0,-22 0 0,21-22 15</inkml:trace>
  <inkml:trace contextRef="#ctx0" brushRef="#br0" timeOffset="49659.36">8361 7408 0,'0'0'0,"0"-21"16,21 0-1,0 0-15,0 0 0,0 0 16,1-1-16,-1 1 0,21-21 16,-21 21-16,0 0 0,1-22 0,-22 22 15,0 0-15,0 0 0,0-43 16,-22 22-16,-20 0 15,21 20-15,0 1 0,-22 0 16,1 21-16,21-21 0,-21 21 0,-1 0 0,1 0 16,0 0-16,-1 0 0,-41 21 15,-22 43 1,63-43-16,1 0 0,0 21 0,21 1 16,-22-1-16,22 0 0,0 1 0,21-1 15,0 0-15,0 1 0,0-1 0,0 0 16,21-21-16,0 1 15,0-1-15,22 0 0,-22 0 0,21 0 16,1-21-16,-22 0 0,21 0 0,0 0 16,1 0-16,-1-21 0,0 0 15,1 0-15,-1 0 0,0-1 0,1-20 16,-22 21-16,21-21 0,1-1 0,-1 1 16,-21 0-16,21-22 15,-20 22-15,-1-1 0,21 1 0,-21-21 0,-21 20 16,21 1-16,1-64 15,-22-21 1,0 85-16,0 21 0,0-43 16,-22 64-1,1 0-15,0 0 0,21 21 0,-21 0 16,-21 64-16,42-43 16,0 1-16,-22-1 0,22 0 0,-21 22 15,21-22-15,-21 1 0,21-1 0,0 0 16,0 22-16,0-22 0,0 0 15,0 1-15,0-22 0,0 21 0,21-21 16,0 1-16,1-1 0,-1 0 16,0 0-16,0-21 0,0 0 0,22 0 15,-22 0-15,21 0 0,-21-21 0,22 21 16,-22-21-16</inkml:trace>
  <inkml:trace contextRef="#ctx0" brushRef="#br0" timeOffset="50100.91">9186 6900 0,'0'0'0,"0"-21"0,0 0 16,-21 21-1,0 21-15,0 0 16,0 1-16,-1-1 0,1 21 16,21-21-16,0 0 0,0 22 15,-21-22-15,21 21 0,0 22 16,0-43-16,0 21 0,0-21 15,0 1-15,0-1 0,21 0 16,0-21-16,1 21 0,-1-21 0,0 0 16,0 0-16,0 0 0,0 0 0,1-21 15,-1 21-15,21-21 16,-21 0-16,22-22 0,-22 22 0,0-21 16,0 21-16,-21-22 0,0 22 0,0-21 15,21 21-15,-21-64 16,0 21-16,0 43 15,-21-21-15,21 21 0,-21 0 0,0-1 16,0 1-16,-1 21 0,1 0 0,0 0 16,0 0-16,0 0 0,-22 21 15,22 1-15,0-1 0,0 21 0,0-21 16,0 0-16,-1 22 0,1-1 16,21-21-16,-21 22 0,21 20 15,0-21-15,0-20 0,21-1 0,0 0 16,1 0-16,-1 0 0,0-21 15,21 0-15,-21 0 0</inkml:trace>
  <inkml:trace contextRef="#ctx0" brushRef="#br0" timeOffset="51094.65">10012 6879 0,'0'0'0,"-21"0"15,-1 0 1,1 21-16,0 1 0,0-1 16,0 0-16,0 21 0,-1-21 15,22 1-15,-21 20 0,21 0 0,-21-21 16,21 22-16,0-22 0,0 21 0,0-21 16,0 1-16,0 20 15,0-21-15,21-21 0,0 0 0,1 0 16,-1 0-16,21 0 0,-21 0 15,0 0-15,22-21 0,-22 0 16,21 0-16,1-1 0,-22 1 0,21 0 16,-21-21-16,22 21 0,-22-22 0,21 22 15,-21-21-15,0 21 0,-21-1 16,22 1-16,-22 0 0,21 0 0,-21 0 16,0 42 15,0 0-31,-21 0 0,-1 0 0,22 1 15,0-1-15,0 0 0,-21 42 16,21-41-16,0-1 16,0 0-16,0 0 0,0 21 15,0-20-15,21-1 0,1-21 16,-1 0-16,0 0 0,0 0 16,43 0-16,-22 0 15,-21-21-15,21-1 0,-20 1 0,-1 0 16,0 0-16,0-21 0,0 20 15,-21 1-15,0-21 0,21 21 0,-21-22 16,0 1-16,0 21 0,0 0 16,-21 21-16,21-21 0,-21-1 0,0 22 15,0-21 1,21 0 0,21 21-1,21-21 1,-21 21-16,1 0 0,-1 0 0,21 0 15,0-21-15,-20 21 0,20 0 0,0 0 16,22 0 0,-22 0-16,-21 21 0,22 0 0,-22 0 15,0 0-15,-21 1 0,0-1 0,21 0 0,-21 0 16,0 0-16,0 0 0,0 43 16,0-22-1,0-21-15,0 1 0,-21-1 16,0 0-16,21 0 15,-21-21-15,-1 0 0,1 0 16,21-21 0,0 0-16,0 0 15,0-1-15,0 1 0,0 0 0,0 0 16,21 0-16,1 0 0,-1-22 0,0 22 16,0-21-16,21 21 0,-20-22 15,41 1-15,-21 21 16,-20 0-16,20-1 0,0 22 0,-21 0 15,22 0-15,-1 0 0,-21 22 0,22-1 16,-22 0-16,0 0 0,0 21 16,0-20-16,-21-1 0,0 0 0,0 0 15,0 21-15,0 1 16,0-22-16,-21 0 0,21 0 0,-21 0 16,0 1-16,0-1 0,-1-21 15,22 21-15,-21-21 16,21-21-1</inkml:trace>
  <inkml:trace contextRef="#ctx0" brushRef="#br0" timeOffset="52007.82">11980 6646 0,'0'0'0,"0"-21"0,21 0 16,1-21-16,-22 21 15,21-1-15,-21 1 0,21 0 0,-21 0 16,0 0-16,0 0 0,0-1 0,0 65 47,-21-22-47,0 21 0,-1-21 15,1 22-15,21 20 0,-21-20 0,0-1 16,21 0-16,-21 1 0,0 62 16,-1-62-16,22-1 15,0 0-15,0 1 0,0-1 16,0-21-16,0 22 0,0-22 0,0 0 0,22 0 16,-1-21-16,0 0 0,0 0 0,21 0 15,-20 0-15,20 0 0,21 0 16,-20-21-16,-1 0 0,85-43 15,-106 43-15,22 0 16,-22 0-16,21-22 0,0 1 16,-20 21-16,-1 0 0,-21 0 15,0-1-15,21 22 0,-21-21 16,0 42 15,-21-21-31,21 22 0,-21-1 16,-1 0-16,22 0 0,-21 0 15,21 0-15,-21 22 0,21-22 16,0 0-16,0 0 0,0 0 16,0 1-16,0-1 0,21-21 15,0 0-15,1 0 16,-1 0-16,0 0 0,0 0 0,0 0 16,0-21-16,22 21 0,-22-22 15,21-20-15,1 0 16,-22 21-16,0-22 0,0 22 15,0 0-15,-21-21 0,0 20 16,0 1-16,0-21 0,0 21 0,0 0 16,-21-1-16,0 1 0,-21 0 0,20 21 15,1 0-15,-21 0 0,21 0 16,-22 0-16,22 0 0,-21 0 0,21 21 16,-22 0-16,22-21 0,0 22 0,0 20 15,0-21-15,0 21 16,-1 1-16,22-22 15,0 0-15,0 0 0,22 0 0,-1 1 16,21-22-16,-21 21 0,0-21 16,22 0-16,-1 0 0,0 0 0</inkml:trace>
  <inkml:trace contextRef="#ctx0" brushRef="#br0" timeOffset="52523.83">13441 6837 0,'0'-21'0,"0"42"0,0-63 16,-21 42-16,-1 0 0,1-22 16,0 22-16,0 0 0,-21 0 0,20 0 15,1 0-15,-21 22 16,21-1-16,-22 0 0,1 21 16,-21 22-16,41-43 0,1 21 15,0-21-15,21 1 0,0 20 16,0-21-16,0 0 0,0 22 0,0-22 15,0 0-15,21-21 0,0 21 0,1-21 16,-1 0-16,21 0 0,-21 0 16,22 0-16,-22 0 0,21 0 0,-21 0 15,22-21-15,-22 0 0,21 0 0,-21-1 16,0 1-16,22 0 0,-22-21 16,0 21-16,0-1 0,0-20 0,-21 21 15,0 0-15,22 0 0,-22-22 16,0 22-16,0 0 15,-22 21 1,22 21 0,0 0-16,-21-21 0,0 21 15,21 1-15,-21 41 16,21-21-16,0-20 0,0-1 16,0 0-16,0 0 0,0 0 15,21 0-15,0-21 0,0 22 0,1-22 16,-1 0-16,21 0 0,-21 21 0,22-21 15,-22 0-15,21 0 0,22 0 16,-22 0-16,0-21 0,1 21 16,20-22-16,-21 1 0,22 0 0,-22 21 15,1-21-15,-1 0 0</inkml:trace>
  <inkml:trace contextRef="#ctx0" brushRef="#br0" timeOffset="53255.16">14436 6943 0,'-85'63'0,"170"-147"0,-85 105 0,0-106 15,0 64 1,0 0-16,-22 21 0,1 0 0,-21 0 15,21 0-15,0 0 16,-22 0-16,1 0 0,0 21 0,-1-21 16,1 21-16,-22 21 15,1 22-15,42-43 0,0 0 16,21 0-16,0 1 0,0 20 16,0-21-16,0 0 0,0 0 0,0 1 15,0-1-15,0 0 0,21-21 16,0 21-16,21-21 15,-21 0-15,22 0 0,20 0 0,-42-21 16,22 21-16,-22-21 0,21 0 16,-21-1-16,22 1 0,-22 0 0,0 0 15,21-21-15,-20 20 0,-1-20 0,0 21 16,0-21-16,0-1 0,0 1 16,-21 0-16,43-107 15,-43 107-15,0 0 0,21 21 16,-21-22-16,0 22 0,21 0 15,-21 0-15,0 0 0,0 42 32,0 0-32,-21 0 0,21 21 15,-21-20-15,0 62 16,-1-41-16,22-1 0,-21 21 0,0-20 16,21-1-16,0-21 0,0 22 0,-21-1 15,21 0-15,0-21 0,0 1 0,0 20 16,0-21-16,0 0 15,21 0-15,0 1 0,0-22 0,1 21 16,-1-21-16,0 0 0,0 0 16,21 0-16,-20-21 0,-1-1 15,0 22-15,0-21 0,21 0 0,-20 0 16,-1 0-16,0 0 0,0-22 0,0 22 16,0 0-16,1 0 0,-1-22 15,0 22-15,-21 0 0,0 0 16,0 42-1,0 0-15,-21-21 16,0 21-16,21 22 0,-22-22 0,22 0 16,0 0-16,0 22 15,0-22-15,0 0 0,0 0 16,0 0-16,22-21 16,-1 0-16,0 0 0,0 0 15,0 0-15,22 0 0,-22 0 16,0 0-16,21-21 0,-21 21 0,1-21 15,20 21-15,-21-21 0,21-43 16,-20 1-16,-22 42 16,21-22-16</inkml:trace>
  <inkml:trace contextRef="#ctx0" brushRef="#br0" timeOffset="53423.06">15219 6519 0,'0'0'0,"-21"0"15,-1 0-15,1 0 16,21 22 15,21-1-15,1-21 0</inkml:trace>
  <inkml:trace contextRef="#ctx0" brushRef="#br0" timeOffset="53934.87">15642 6625 0,'0'21'16,"-21"22"0,21-22-16,0 0 0,-21 0 0,21 0 0,-21 1 15,21-1-15,-22 0 0,22 21 16,0-21-16,0 1 0,0-1 0,0 21 15,-21-21-15,21 0 0,0 1 0,0-1 16,-21 0-16,21 0 16,0 21-1,-21-42 17,21-21-32,-21 21 0,21-21 15,0 0-15,0 0 0,0 0 16,0-1-16,0 1 0,0 0 15,21-21-15,0 21 0,0-22 0,22 1 16,-22 21-16,0-22 0,21 1 0,1 0 16,-22 21-16,21-22 0,0 22 15,1 21-15,-1-21 0,0 21 16,-20 0-16,20 21 0,-21-21 0,21 21 16,-42 22-16,22-22 0,-22 21 0,21-21 15,-21 22-15,0-22 0,0 21 16,0 43-16,-21-64 15,-1 0-15,1 0 0,21 0 16,-21 1-16,0-22 0,0 21 0,21 0 16,-21-21-1,42-21 17,0 21-32,0-21 0,0 21 0,22-22 15</inkml:trace>
  <inkml:trace contextRef="#ctx0" brushRef="#br0" timeOffset="54752.74">16870 6773 0,'0'0'0,"0"-21"0,0 0 0,0 0 16,0 0-16,-21 21 16,-1-21-16,1 21 0,0 0 15,-21 0-15,21 0 0,-22 0 0,1 21 16,0 0-16,-1 0 0,1-21 0,0 42 15,-1-20-15,22-1 0,-21 0 16,21 0-16,-43 43 0,64-22 16,0-21-16,0 0 0,0 0 15,0 1-15,0-1 0,21-21 16,0 21-16,22-21 0,-22 0 16,0 0-16,85 0 15,-64 0-15,22 0 0,-43-21 16,0 21-16,0-21 0,0-1 15,1 22-15,-1-21 0,0 0 0,0 0 16,-21 0-16,21 0 0,0-22 16,-21 1-1,0 21-15,22 21 0,-22 21 32,0 0-32,-22 0 15,22 0-15,-21 1 16,0 20-16,21-21 0,-21 0 0,0 22 15,0-22-15,21 21 0,-22 22 16,22-22-16,0 85 0,0-21 16,0-43-16,0 1 0,0-1 15,0 85-15,0-84 16,22 21-16,-22-22 0,21 22 16,0-22-16,0 85 0,-21-63 0,0-21 15,42 63-15,-42-64 16,0 1-16,0-1 0,0 1 0,0-1 15,0-21-15,0 22 0,0 42 16,0 0 0,0-85-16,0 21 0,-42-21 15,42 0-15,-21-21 0,0 0 16,0 0-16,-1 0 0,1 0 16,0-21-16,0 0 0,-43-21 15,22 21-15,21-22 0,-21-20 0,-1 20 16,1-20-16,0-1 0,-1 1 15,1-22-15,0 22 0,20-22 0,-20 22 16,42-191 0,0 84-16,0 86 0,21 20 15,0-21-15,1 22 0,-1 21 16,21-22-16,0 22 0,-20-1 0,20 1 16,0 0-16,1-1 0,-22 1 15,21 21-15,22-43 0,-43 43 16,21-21-16,0 0 0,-20 20 15,-22-20-15,21 21 0,0 0 16,0-22-16,0 22 0,43-42 16</inkml:trace>
  <inkml:trace contextRef="#ctx0" brushRef="#br0" timeOffset="55522.82">18203 6816 0,'21'0'0,"-42"0"0,64 0 16,-22 0-16,0 0 0,0 0 16,0-21-16,-21-1 15,21 1-15,-21 0 0,22-42 16,-22 41-16,0 1 0,0 0 15,-22 0-15,1-21 0,0 20 16,0 1-16,0 0 0,-22 0 0,22 21 16,-21 0-16,21 0 0,-43 0 15,22 21-15,21 0 16,-43 43-16,43-43 0,-21 21 16,21-21-16,-22 64 15,1-21-15,42-43 0,-21 21 16,21-21-16,0 0 0,0 1 0,0-1 15,21 0-15,0-21 16,0 0-16,0 0 0,22 0 0,-22 0 16,0 0-16,21 0 0,-20-21 0,20 0 15,0-1-15,-21 1 0,22 0 16,-1 0-16,-21-21 0,43-22 16,-22 1-16,-21 20 0,0 1 15,1-22-15,-1 22 0,-21-21 0,21 20 16,-21-20-16,21 20 0,-21 1 15,0 21-15,0-21 0,0 20 16,0-20-16,0 21 0,0 42 16,0 21-1,0-20-15,-21 20 16,21 0-16,-21 1 0,0 20 0,21-21 16,0 22-16,-22-22 0,22 22 0,0-22 15,0 0-15,0 1 16,0-1-16,0-21 0,0 22 0,0-22 0,0 0 15,22 0-15,-1 0 16,0 0-16,0-21 16,0 0-16,0 0 0,22 0 15,-22 0-15,0 0 0,0 0 0</inkml:trace>
  <inkml:trace contextRef="#ctx0" brushRef="#br0" timeOffset="55969.57">18732 6668 0,'0'-22'16,"0"44"-16,0-65 0,0 22 0,0 0 16,0 0-16,22 0 15,-1-1-15,0 22 16,42-42-16,-41 42 16,-1 0-16,21 0 0,-21 0 15,0 0-15,22 21 0,-1 0 16,-21 1-16,-21-1 0,21 21 15,1-21-15,-1 43 16,-21-43-16,0 21 0,0 1 16,0-1-16,0-21 0,-21 0 0,-1 0 15,1 1-15,0-1 0,0-21 16,0 0-16,0 0 16,-1 0-16,22-21 31,0-1-31,0 1 0,0 0 0,0-21 15,0 21-15,0-22 16,22 22-16,-22-21 0,21 21 0,0-1 16,0-20-16,0 0 0,22 21 15,-43-1-15,21 22 16,0 0-16,0 0 0,0-21 16,0 21-16,1 0 0,-1 0 15,0 0-15,0 0 0,0 0 16,0 0-16,1 0 15,-1 0-15</inkml:trace>
  <inkml:trace contextRef="#ctx0" brushRef="#br0" timeOffset="56195.44">19621 6498 0,'0'21'31,"-21"1"-15,0-1-16,21 0 0,-21 21 15,21-21-15,-21 1 0,21-1 0,0 21 16,0-21-16,0 0 0,-21 1 16,21-1-16,0 0 0,-22-21 0,22 21 15,0 0 1,0 0-16,0-42 31,0 0-31,22 21 0</inkml:trace>
  <inkml:trace contextRef="#ctx0" brushRef="#br0" timeOffset="56383.84">19621 6329 0,'0'0'0,"0"-21"0,-21 21 16,0-21-16,21 42 46,0 0-30,21-21-16,0 21 16,1-21-16,-22 21 0</inkml:trace>
  <inkml:trace contextRef="#ctx0" brushRef="#br0" timeOffset="56772.62">19897 6435 0,'0'0'0,"0"21"15,0 0 1,0 0-16,0 0 16,0 1-16,0 20 15,21-21-15,-21 0 0,0 0 16,21 1-16,-21 20 0,0-21 0,0 0 16,0 22-16,21-22 15,-21 0-15,0 0 0,0 0 0,21 0 16,-21-42 31,21 0-47,-21 0 0,22 21 15,-22-21-15,0-22 16,21 1-16,0 21 0,0-21 16,-21 20-16,21-20 0,0 21 0,1 0 15,-22 0-15,21-1 0,-21 1 16,21 0-16,0 0 15,0 21-15,0 0 0,1 0 32,-22 21-32,0 0 15,0 0-15</inkml:trace>
  <inkml:trace contextRef="#ctx0" brushRef="#br0" timeOffset="57087.44">20320 6710 0,'21'21'0,"-42"-42"0,63 42 0,-21 0 15,1-21-15,-1 0 0,0 0 0,0 0 16,21 0-16,1 0 16,-22 0-16,0-21 0,0 0 15,0 21-15,1-21 0,-1 0 0,0-1 16,-21 1-16,21-21 0,-21 21 16,0 0-16,0-1 15,0 1-15,0 0 0,-21 21 0,0 0 16,-43 0-16,43 0 0,0 21 15,0 0-15,-22 22 16,1 41 0,21-62-16,21 20 0,0-21 15,0 0-15,0 0 0,0 1 0,0-1 0,0 0 16,21-21-16,0 21 0,22 0 16,62-21-1,-83 0-15,20 0 16,0 0-16,-21 0 0,22 0 0</inkml:trace>
  <inkml:trace contextRef="#ctx0" brushRef="#br0" timeOffset="57429.24">20934 6668 0,'0'-22'0,"0"44"0,0-65 0,0 1 16,0 21-16,21 0 0,-21-1 16,21 1-16,0 0 0,0 21 15,1 0-15,-1 0 0,0 0 16,0 0-16,43 0 0,-43 0 15,0 21-15,21 0 0,-21 1 0,1-1 16,-22 21-16,0-21 0,21 0 16,-21 22-16,0-1 15,0-21-15,0 22 0,0-22 0,0 0 16,-21 0-16,21 0 0,-22 0 16,1-21-16,0 0 15,0 0 1,21-21-1,0 0-15,0 0 16,0 0-16,0 0 0,21-1 0,-21-20 16,21 21-16,0-21 0,1 20 15,-1-20-15,0 21 0,0-21 16,0 20-16,22-20 0,-22 21 0,0 0 16,0 0-16</inkml:trace>
  <inkml:trace contextRef="#ctx0" brushRef="#br0" timeOffset="59778.21">21950 6900 0,'0'0'0,"-21"0"0,21-21 47,21 21-47,0-21 16,0 0-16,0 0 0,0 0 16,1-1-16,-1 1 0,21-21 15,0-64 1,-20 85-16,-22-21 15,0-1-15,0 22 0,0 0 0,0 0 16,0-22-16,-22 43 0,1 0 16,0 0-16,0 22 15,0 20-15,0-21 0,-1 21 0,1-20 16,0 20-16,0 0 0,21 1 16,-21-1-16,21-21 0,0 43 15,0-1-15,21-42 0,0 0 16,0 1-16,0-22 0,1 21 15,-1-21-15,0 0 0,0 0 0,0 0 16,0 0-16,1 0 0,-1 0 16,0-21-16,0 21 0,0-22 15,0 1-15,1 0 0,-1 21 0,0-42 16,0 21-16,0-1 0,43-41 16,-43 21-16,21 20 0,1-20 15,-1 21-15,0-21 0,1 20 0,-1 1 16,43 21-16,-43 0 15,-21 0-15,21 0 0,-20 0 0,20 64 16,-21-43-16,-21 0 0,0 0 16,0 22-16,0-22 15,-21 63-15,0-62 16,21-1-16,-21 0 0,-1 0 0,22 0 16,-21-21-1,21 21-15,0-42 31,0 0-15,21 21-16,1-21 0,-1 0 0,0 0 16,0-1-16,0-20 15,0 21-15,22-21 0,-22-1 0,0 22 16,0-21-16,22-1 0,-22 22 0,0-21 16,0 0-1,-21 20-15,-21 22 16,21 22-16,-21-1 15,0 0-15,-1 0 0,1 0 16,0 22-16,0-22 0,0 21 0,0-21 16,21 22-16,0-22 0,0 21 15,0-21-15,0 0 0,0 22 0,0-1 16,21-21-16,0-21 0,0 21 16,0-21-16,0 0 0,1 22 15,-1-22-15,21 0 0,-21 0 16,22 0-16,20 0 0,-21-22 15,1 22-15,-22-21 0,21 0 16,-21 0-16,22 0 0,-22 0 0,0-1 0,0 1 16,-21-21-16,0 21 0,0 0 15,0-22-15,0 22 0,0 0 16,0 0-16,0 0 0,-21 21 16,0 0-16,0 0 15,0 21-15,21 0 0,-22 21 16,1-21-16,21 22 0,0-22 0,0 0 15,0 21-15,0-20 0,0-1 16,0 0-16,21 0 0,1 0 0,-1 0 16,0 1-16,0-22 0,0 0 15,0 0-15,22 0 16,-22 0-16,21 0 0,22 0 16,-22 0-16,0-22 0,-20 1 15,-1 0-15,0 21 0,0-42 16,0 21-16,22-22 0,-22 1 15,0 21-15,0-22 0,21 1 16,1-21 0,-22 41-16,0 1 0,0 21 15,-21 21 1,0 1-16,0-1 16,0 0-1,0 0-15,0 0 16,0-42 31,0 0-47,0 0 15,0 0 1,0-1-16,0 1 0,-21 0 16,21 0-16,-21 21 15,0 0-15,0 0 0,-1 21 16,1 0-16,21 0 0,-21 1 15,0 20-15,0-21 0,21 21 16,-21-20-16,21 20 0,-22 21 16,22-41-16,0 20 15,0 0-15,0-21 0,0 1 16,0-1-16,22-21 0,-1 21 0,42 0 16,1 0-1,-43-21-15,21 0 0,1 0 16,-22 0-16,21 0 0,-21-21 0,43 0 15,-43 0-15,0 0 0,0 21 16,0-22-16,43-62 16,-43 63-16,0-22 0,0 22 15,1 0-15,-22-21 0,0 20 0,0 1 16,0 0 0,0 42-1,-22 0-15,1 1 16,21-1-16,0 0 0,-21 0 15,0 21-15,21-20 0,0 41 16,0-21 0,0-20-16,0-1 15,21-21-15,0 0 16,22 0-16,-22 0 0,21 0 16,-21 0-16,22 0 0,-1 0 15,-21-21-15,21 21 0,-20-22 0,20 1 0,0-21 16,1 0-1,-22 20-15,0-20 16,-21 21-16,0 0 0,0 0 0,21 21 0,-21-22 16,0 44-1,-21-1 1,0-21-16,21 21 0,0 0 16,0 21-16,0-20 0,-21-22 0,21 21 15,0 0-15,0 0 0,0 0 0,0 0 16,21-21-1,0 0-15,0 0 0,0 0 16,22 0-16,-22 0 0,42 0 16,-20 0-1,-22 0-15,21-21 0,-21 0 0,43-21 16,-22-1-16,-21 1 0,0 0 0,1-1 16,-1 1-16,21-64 15,-42 43-15,0 20 0,0 1 0,0 0 16,0-1-16,0 22 0,0 0 0,0 0 15,0 0-15,0 42 16,-21-21-16,21 21 16,-21 0-16,0 22 0,21-1 15,0 0-15,-22 1 0,1-1 16,21 0-16,0 1 0,0-1 0,-21 0 16,21 1-16,0-1 0,0-21 15,0 21-15,0-20 0,0-1 0,0 0 16,0 0-16,21 43 15,0-64-15,1 0 16,-1 0-16,0 0 0,0 0 16,0 0-16,0 0 0,-21-22 15,22-20-15</inkml:trace>
  <inkml:trace contextRef="#ctx0" brushRef="#br0" timeOffset="59951.65">25336 6562 0,'-21'0'0,"42"0"0,-63 0 0,42 21 31,21-21-31,0 0 0,1 0 16,20 21-16,-21-21 0,0 0 16,22 0-16,-22 0 0,21 0 15,-21 0-15,22 0 0,-22 0 16,21 0-16</inkml:trace>
  <inkml:trace contextRef="#ctx0" brushRef="#br0" timeOffset="60428.38">26268 6604 0,'0'-21'15,"-21"21"1,-1 0-16,22-21 0,-21 21 0,0 0 15,0 0-15,0 0 0,-22 0 0,22 0 16,0 21-16,-21-21 0,21 21 16,-43 21-16,22-20 15,-1 20-15,22-21 0,0 21 16,0-20-16,21-1 0,0 0 16,0 0-16,0 0 0,0 0 15,21 1-15,0-22 16,22 0-16,-22 0 15,0 0-15,21 0 0,-21 0 0,1 0 16,-1-22-16,0 1 0,0 21 16,0-21-16,0 0 0,1 0 0,-1-22 15,0 22-15,0 0 0,0 0 16,0 0-16,-21 0 0,0-1 0,0 44 31,-21-1-15,0 0-16,21 21 0,-21-21 15,21 1-15,-21-1 0,21 0 0,-21 0 16,21 0-16,0 0 0,0 1 16,0-1-16,0 0 0,21-21 15,0 0-15,0 0 0,21 0 16,-20 0-16,-1 0 0,0 0 16,0-21-16,0 21 0</inkml:trace>
  <inkml:trace contextRef="#ctx0" brushRef="#br0" timeOffset="60927.66">26522 6329 0,'0'0'0,"0"-21"0,0 0 0,-21 21 16,-1 0-16,1 0 16,21 21-16,-21 0 15,21 0-15,-21 0 0,21 22 0,0-22 16,0 21-16,0-21 0,-21 22 15,21-1-15,0-21 0,-21 43 16,21-22-16,0-21 0,0 0 0,0 0 16,0 1-16,0-1 0,0 0 15,0 0-15,-22-21 0,22 21 16,-21-21 0,21-21 15,0 0-31,0 0 15,21 0-15,1-1 0,-1 22 16,-21-21-16,21 0 0,0 0 0,0 21 16,0-21-16,1 21 0,20 0 15,0 0 1,-21 0-16,-21 21 16,0 0-16,0 0 0,0 0 15,0 1-15,-21-1 0,0-21 16,0 21-16,0 0 0,0-21 15,-1 21-15,1-21 0,0 0 0,0 21 16,0-21-16,0 22 0,-1-22 0,1 0 16,21-22 15,0 1-31,0 0 16,21 0-16</inkml:trace>
  <inkml:trace contextRef="#ctx0" brushRef="#br0" timeOffset="61203.5">26733 6287 0,'0'0'0,"0"-22"0,0 44 32,0-1-17,-21 0-15,21 0 0,0 0 0,0 22 16,-21-22-16,0 21 0,21 0 15,-21-20-15,21 20 0,-21-21 0,-1 43 16,22-22-16,0-21 16,-21 0-16,21 0 0,-21 1 0,21-1 15,0 0-15,0 0 0,-21-21 16,21 21-16,21-21 31,0 0-31,-21-21 16,21 21-16</inkml:trace>
  <inkml:trace contextRef="#ctx0" brushRef="#br0" timeOffset="61567.29">26797 6773 0,'21'0'31,"-21"-21"-15,21 21-16,0 0 0,-21-21 16,22 21-16,-22-21 15,-22 21 1,1 0 0,0 21-16,0-21 0,0 21 15,0 0-15,-1 1 0,1-22 16,21 21-16,-21 21 0,21-21 15,-21-21-15,21 21 0,0 1 16,0-1-16,0 0 16,21-21-16,0 0 15,0 0-15,1 0 0,20 0 16,-21-21-16,21 0 16,-42-1-16,22 1 0,-1 21 15,0-21-15,-21 0 0</inkml:trace>
  <inkml:trace contextRef="#ctx0" brushRef="#br0" timeOffset="63146.73">7683 8721 0,'0'0'0,"-21"0"0,0 0 15,42 0 32,0 0-47,22-21 0,-1-1 16,0 22-16,1-21 0,-1 0 16,22 0-16,-22 0 15,21 0-15,-20-1 0,-1 1 0,0-21 0,1 21 16,-1 0-16,-21-22 0,0 22 0,22-21 15,-43 21-15,0-22 0,0 1 16,0 21-16,0-22 0,0 22 0,0-21 16,0 21-16,-21 0 15,-1-1-15,1 22 0,0 0 0,0 0 16,-21 0-16,20 0 0,1 22 0,-42 41 16,42-21-16,-22 64 15,1-42-15,21-22 0,-22 106 16,1-63-16,21-22 0,0 22 15,0 21-15,-22-21 0,22-1 16,0 22-16,0-21 0,-22 21 0,22-1 16,0 1-16,0 0 0,0 21 0,0-21 15,-1 0-15,1 0 0,0 21 16,21-22-16,-21 107 0,21-106 16,-21 0-16,21 0 0,0-22 0,0 1 15,0 0-15,0-22 0,0 1 0,21-1 16,-21-21-16,21 1 0,0-22 15,0 0-15,1-21 0,20 0 16,-21 0-16,0-21 0,0-21 16,22 20-16,-1-20 0,-21-21 0,22 20 15,-1-20-15,21-1 0,-20 1 16,-1-1-16,22 1 0,-22-22 0,43-84 16,-1-85-1,-84 169-15,0 0 0,0 22 0,0-22 16,-21 22-16,-21-1 0,-1 1 15,-20-1-15,-43-63 0,21 85 16,22-22-16,-1 22 0,1 0 0,-64-22 16,63 43-1,1 0-15,21 0 0,-1 0 0,22 21 16,-21-22-16,21 22 0,21-21 16,0 0-16,21 0 15,0 21-15,0-21 16,21 21-16,1-21 0,-1-1 0,0 1 15,22 0-15,-22 0 0,22 0 16,-1 0-16,1-22 0,-1 22 0,1-21 16,-1-1-16,-20 1 0,-1 21 0,21-21 15,-41 20-15,20-20 0,-21 21 16,0 0-16,22-22 16,-22 22-16,-42 42 31,-1 1-16,1-1-15,21 0 0,0 21 16,0-21-16,-21 22 0,21-22 16,0 21-16,-21 1 0,21-22 0,0 21 15,0-21-15,0 0 0,0 1 0,0-1 16,21 0-16,-21 0 0,21-21 16,0 0-16,-21 21 0,22-21 0,-1 0 15,21 0-15,-21 0 0,0 0 16,1-21-16,-1 0 0,21 0 15,-21 0-15,0-1 0,1 1 16,-1 0-16,0-21 0,-21 21 0,0-22 16,0 22-16,0-21 15,0-1-15,0 22 0,0-21 0,-21 21 0,21 0 16,-21-1-16,-1 1 0,-20 21 0,21 0 16,0 0-16,-22 0 15,22 0-15,0 0 0,-21 43 16,21-22-16,21 0 0,-22 0 0,22 0 15,0 0-15,0 22 0,0-22 16,0 0-16,22 0 0,-1-21 0,0 21 16,21-21-16,-21 0 0,22 0 15,-22 0-15,21 0 0</inkml:trace>
  <inkml:trace contextRef="#ctx0" brushRef="#br0" timeOffset="63543.51">8911 8827 0,'0'-22'16,"0"44"-16,-21-65 0,21 22 0,0 0 16,-21 0-16,0 0 15,21-1-15,0 1 0,0 0 16,0 0-16,21 21 0,0-21 16,0 21-16,0 0 0,0 0 15,1 0-15,20 0 0,-21 21 16,43 0-16,-43 0 0,0 0 15,0 22-15,0-22 0,0 0 16,-21 21-16,0-20 0,0-1 0,0 21 16,0-21-16,0 0 0,-21 1 0,21-1 15,-21 0-15,0 0 0,0-21 16,0 0-16,-1 21 0,1-21 16,0-21-16,21 0 15,0 0-15,0 0 16,0-1-16,0-20 0,0 21 15,21 0-15,0-22 0,-21 22 0,22 0 0,-1 0 16,0 0-16,0 0 16,0-1-16,0 22 0,1 0 0,-1-21 15,0 21-15,21 0 0,-21-21 16,1 21-16,-1 0 0,21 0 16</inkml:trace>
  <inkml:trace contextRef="#ctx0" brushRef="#br0" timeOffset="63886.89">10583 8573 0,'21'0'0,"-42"0"0,42-22 0,-21 1 16,0 0-16,0 0 0,0 0 15,0 0-15,-21-1 16,0 22-16,0 0 0,0 0 15,0 0-15,-1 0 0,1 0 0,0 0 16,-21 0-16,21 22 0,-22-1 0,22 0 16,0 0-16,-21 21 0,20-20 15,1 20-15,0-21 0,0 21 0,21 1 16,0-1-16,0 0 0,0 1 0,0-1 16,0-21-16,0 22 15,0-22-15,21 0 0,0 0 0,43 21 16,-22-20-16,-21-22 0,22 0 15,-1 0-15,0 0 0,22 0 16,-22 0-16,22 0 0,-1-22 0,43-20 16,-43 0-16,1 21 0,-1-22 15</inkml:trace>
  <inkml:trace contextRef="#ctx0" brushRef="#br0" timeOffset="64403.59">11345 8276 0,'0'0'0,"0"-21"0,-84-42 31,62 63-15,1 21-16,21 0 0,-21 0 0,21 43 15,0-22-15,0 0 0,-21 1 16,21-1-16,0 0 0,0 1 16,0-1-16,0 0 0,-21 1 0,21 41 15,0-41-15,0 20 16,0-21-16,0-20 0,0-1 15,-21 0-15,21 0 0,0 0 0,-22-21 16,22-21 15,-21 21-31,21-21 0,0 0 16,0 0-16,0-1 0,0-20 0,0 21 16,21-21-16,1 20 0,-1-20 15,0 0-15,21 21 0,-21-22 0,22 22 16,-22 0-16,21-21 0,22 20 15,-22 1-15,0 21 0,-20 0 0,20 0 16,-21 0-16,21 21 0,-20-21 16,-1 22-16,0-1 0,-21 0 0,0 0 15,21 21-15,-21 1 0,0-1 16,0-21-16,0 0 16,0 1-16,-21 20 0,21-21 0,-21 0 15,0-21-15,-1 21 0,1 1 0,0-1 16,-21 0-16,21-21 15,21-21 17,21 0-17,0-1-15,0 22 0,-21-21 16</inkml:trace>
  <inkml:trace contextRef="#ctx0" brushRef="#br0" timeOffset="64796.37">11853 8678 0,'0'-21'0,"0"42"0,21-63 0,-21 21 16,22 0-16,-22 0 0,0-1 15,42 1 1,-21 0-16,0 21 0,0 0 16,1 0-16,20 0 0,-21 0 0,21 0 0,-20 0 15,-1 21-15,42 0 16,-42 1-16,-21-1 0,22 0 0,-22 0 15,0 0-15,0 22 0,0-22 0,0 0 16,0 21-16,0-21 0,0 1 16,-22-1-16,1 0 0,21 0 0,-42 0 15,42 0-15,-21-21 0,0 0 16,21-21 15,0 0-31,0 0 16,0 0-16,0 0 0,0-1 15,0 1-15,21 0 0,0-21 0,0 21 16,0-1-16,0-20 0,1 21 16,-1 0-16,0 0 0,0 21 15,0-22-15,0 22 0,1-21 0,-1 21 16,0-21-16,0 21 0,0 0 16</inkml:trace>
  <inkml:trace contextRef="#ctx0" brushRef="#br0" timeOffset="65771.47">12721 8509 0,'-21'21'31,"0"0"-15,0 1-16,-1-22 0,1 21 0,0 0 16,21 21-16,-21-21 0,0 1 0,0-1 15,21 21-15,-22-21 0,22 0 16,0 22-16,0-22 0,0 0 15,0 0-15,0 0 0,0 1 16,22-1-16,-1-21 0,0 0 16,0 0-16,0 0 0,0 0 0,1 0 15,-1 0-15,0 0 0,21-21 16,-42-1-16,21 1 0,-21 0 16,22 0-16,-22 0 0,0 0 0,0-22 15,0 22-15,0 0 0,0-21 0,0 20 16,0 1-16,-22 0 0,22 0 15,-21 0-15,21 0 0,0-1 0,0 1 16,0 0-16,21 0 16,1 21-16,-1 0 15,0 0-15,21 0 0,-21 0 0,22 0 0,-22 0 16,21 0-16,1 0 0,-22 0 16,21 21-16,-21-21 0,22 21 15,-22 0-15,0 1 0,0-1 0,-21 0 16,0 0-16,0 43 15,0-43-15,0 0 0,0 0 16,0 0-16,-21 0 0,0 1 0,21-1 16,-21-21-16,21 21 0,-22-21 15,1 0 1,21-21 0,0 0-1,0-1-15,0 1 0,0 0 0,0 0 16,0 0-16,0 0 0,0-1 15,21-20-15,1 21 0,-1 0 0,0-22 16,0 22-16,0 0 0,0 0 0,1 0 16,20 0-16,-21-1 0,0 1 15,0 21-15,1 0 0,-1 0 0,0 0 16,0 0-16,0 0 0,-21 21 0,21 1 16,1-1-16,-1 21 0,-21-21 15,0 0-15,0 22 0,21-22 0,-21 0 16,0 21-16,0-20 0,0-1 0,0 0 15,0 21-15,0-21 0,0 1 16,0-1-16,0 0 16,0-42 15,21 0-31,-21-1 16,0 1-16,0 0 0,0 0 0,21 0 15,0 0-15,-21-22 0,22 22 16,-1 0-16,21-21 0,43-43 15,-64 64-15,21 0 0,22-22 16,-22 22-16,-21 21 16,0 0-16,22 0 0,-22 0 0,0 0 15,-21 21-15,0 0 0,21 1 0,-21 20 16,0 0-16,0-21 16,0 1-16,0-1 0,-21 21 15,21-21-15,-21 0 0,21 22 16,-21-43-16,21 21 0,-21 0 0,21-42 47,21 0-32,0 21-15</inkml:trace>
  <inkml:trace contextRef="#ctx0" brushRef="#br0" timeOffset="66141.77">14351 8615 0,'21'0'47,"0"0"-47,0 0 0,1 0 0,-1 0 16,0-21-16,0 21 0,0-21 16,0 21-16,1-22 0,-22 1 15,21 21-15,-21-21 0,21 0 0,0 0 16,-21 0-1,-21 21 1,0 0-16,0 21 0,-1-21 16,-20 21-16,21 0 0,0 0 0,-22 0 15,22 22-15,0-22 0,0 0 16,21 0-16,0 22 0,-21-1 16,21-21-16,0 21 0,0-20 0,0-1 15,21 0-15,0-21 16,0 21-16,0-21 0,1 0 15,-1 0-15,0 0 0,0 0 0,0 0 16,0 0-16,1-21 0,-1 21 16,-21-21-16,21 0 0,0 21 0</inkml:trace>
  <inkml:trace contextRef="#ctx0" brushRef="#br0" timeOffset="66296.69">14922 8975 0,'0'0'0</inkml:trace>
  <inkml:trace contextRef="#ctx0" brushRef="#br0" timeOffset="67670.83">2053 11303 0,'0'0'0,"106"-21"31,-85 0-31,0 21 0,22-21 16,-1-22-16,-21 22 0,21 21 16,-20-21-16,-22 0 0,21 21 15,-21-21-15,0-1 16,-21 22-16,-1 0 0,1 0 16,-21 0-16,21 0 15,-22 0-15,1 22 0,0-1 0,-1-21 16,1 21-16,0 0 0,21 0 15,-22 0-15,1 1 0,21 20 0,0-21 16,-1 0-16,1 0 0,0 1 16,21 20-16,0-21 0,0 0 0,0 0 15,0 22-15,0-22 0,21 0 0,0 0 16,22 0-16,-22 1 0,0-1 16,21 0-16,-20 0 0,20 0 0,0 0 15,-21 1-15,22-1 0,-22 21 16,21-21-16,-21 22 0,1-22 0,-1 21 15,-21-21-15,-21 106 16,-1-106-16,-20 22 16,0-1-16,-1-21 0,-20 22 0,21-22 15,-22 0-15,22 0 0,-22-21 16,1 21-16,20-21 0,-20 0 0,21 0 16,-1 0-16,1 0 0,0-21 15,-1 0-15,22 0 0,-21 0 0,21-1 16,-1-20-16,1 0 0,0 21 15,0-22-15,21 1 0,0 0 16,0-1-16,0 1 0,0 0 0,0 20 16,21-20-16,0 0 0,0 21 0,22-1 15,-22-20-15,42 21 16,-20 0-16,-1 0 0,0 21 0,22-22 16,-22 1-16</inkml:trace>
  <inkml:trace contextRef="#ctx0" brushRef="#br0" timeOffset="67963.67">2752 11261 0,'0'0'0,"0"-21"16,-22 21-1,1 21-15,0 0 16,21 21-16,-21 1 0,0-22 15,0 42-15,21-20 0,-22-1 0,1 0 16,0 22-16,0-22 0,0 22 16,0-22-16,-1 0 0,1 1 0,0-1 15,0 0-15,0 1 0,21-1 16,0-21-16,-21 0 0,21 0 0,0 1 16,21-22-1,0 0-15,0 0 0,0-22 16,22-20-16,-22 21 0</inkml:trace>
  <inkml:trace contextRef="#ctx0" brushRef="#br0" timeOffset="68171.64">2413 11790 0,'0'0'0,"21"0"31,0-21-31,0 21 16,1 0-16,83-21 16,-83 21-16,20 0 0,0-22 15,1 22-15,-22-21 0,21 21 0,0-21 16,-20 21-16,-1-21 16,0 0-16</inkml:trace>
  <inkml:trace contextRef="#ctx0" brushRef="#br0" timeOffset="68923.67">2921 11748 0,'0'0'0,"0"21"0,0 0 16,21-21 15,0 0-31,0 0 16,1 0-16,-1 0 0,0 0 15,21-42-15,1 20 16,-22 1-16,21 0 0,0-21 16,-20 21-16,-1 21 0,0-22 15,-21 1-15,0 0 0,0 0 16,0 0-16,-21 21 16,-22 0-16,22 0 15,-21 42-15,0-21 0,20 0 16,1 1-16,-21-1 0,21 0 0,0 0 15,-1 21-15,1-20 16,0-1-16,21 0 0,0 21 0,0 1 16,0-1-16,0-21 15,0 0-15,21 0 16,0-21-16,1 0 0,-1 0 0,21 0 16,22 0-1,20-21-15,-20 0 0,42-21 16,-43 21-16,1-1 0,-22 1 0,0 0 15,1 0-15,-1 0 0,-21-22 16,43 1-16,-43 21 0,-21-43 16,21 43-16,-21 0 15,0 0-15,0 0 0,0 0 16,0 42 15,-21 0-31,21 0 0,-21 0 0,21 0 16,0 22-16,0-22 0,-22 21 0,22 1 15,-21-1-15,0 21 0,21-20 16,-21 20-16,0 1 0,21 20 0,-21-20 16,-1-1-16,1 22 0,0-21 0,0-1 15,21 22-15,-21-22 0,0 22 16,-1 0-16,1-1 0,0 1 16,0-22-16,0 22 0,21-21 0,-21-1 15,-1 1-15,1-22 0,0 0 16,0 43-16,21-64 0,0 0 15,0 0-15,-21-21 0,21-21 16,0-21 0,0 21-16,21 0 0,0-22 15,-21 1-15,21 0 0,0-22 0,22 22 16,-22-22-16,0-20 0,21 20 16,-20-21-16</inkml:trace>
  <inkml:trace contextRef="#ctx0" brushRef="#br0" timeOffset="69239.49">3746 11959 0,'0'0'0,"0"-63"0,0 20 0,0 1 0,0 0 16,0 21-16,0-22 0,0 22 15,0-21-15,0 21 0,0-1 0,0-20 16,43 0 0,-22 21-16,21 21 0,-21-22 0,22 22 15,-22 0-15,21 0 0,-21 0 0,43 22 16,-43-1-16,0 0 15,0 0-15,-21 0 0,0 22 0,0-22 16,0 0-16,0 0 0,0 0 0,-21 0 16,-21 1-16,21-1 0,-22 0 15,-20 0-15,21 0 16,-22 0-16,43-21 0,0 22 16,0-22-16,-1 0 0,44 0 31,-1 0-31,0 0 0,21-22 15,-21 1-15,22 21 0,-22-21 16,21 21-16,-21 0 0</inkml:trace>
  <inkml:trace contextRef="#ctx0" brushRef="#br0" timeOffset="69586.8">4339 11663 0,'0'0'16,"21"-21"-16,0 0 0,-21-1 0,22 1 15,-44 21 16,1 0-31,0 0 0,0 0 0,0 0 16,0 0-16,-22 21 0,22-21 16,0 22-16,0-1 0,0-21 0,21 21 15,-22 0-15,22 0 0,0 0 16,22 1-16,-1-22 16,0 21-16,0-21 0,0 21 0,22-21 15,-22 21-15,0-21 0,21 21 0,-21 0 16,1-21-16,-1 22 0,-21-1 15,0 0-15,0 0 0,0 0 16,0 0-16,-21 1 16,-1-1-16,1-21 0,-21 0 15,21 0-15,-43 21 0,22-21 16,21 0-16,-22 0 0,22 0 0,0 0 16,0 0-16,21-21 15,0 0-15,0-1 16,0 1-16,21 0 0</inkml:trace>
  <inkml:trace contextRef="#ctx0" brushRef="#br0" timeOffset="70051.48">5524 11218 0,'0'0'0,"0"-42"15,0 21-15,0 0 0,0 0 0,0-1 16,0 1-16,22 21 0,-22-21 16,0 42-1,0 0-15,0 1 16,0-1-16,0 21 0,0 0 0,0 1 16,-22-1-16,1 22 0,21-1 15,-21-21-15,0 22 0,0-22 0,21 1 16,-21 20-16,-1-21 0,1 1 0,21-1 15,-21 22-15,21-22 16,-21-21-16,21 0 0,0 0 16,0 1-16,21-22 15,0 0-15,0 0 16,1 0-16,20-22 0,-21 1 0,21 0 16,-20 0-16,20-21 0</inkml:trace>
  <inkml:trace contextRef="#ctx0" brushRef="#br0" timeOffset="70439.23">6075 11430 0,'0'0'16,"21"0"-16,-21 21 15,-21-21 1,0 21-16,-1 1 0,1-1 16,0 0-16,21 0 0,-21 0 15,0 22-15,0-22 0,21 0 0,0 0 16,0 0-16,-22 0 0,22 22 15,0-22-15,0 0 0,0 0 16,0 0-16,22-21 0,-1 0 16,0 0-16,0 0 0,0 0 0,0 0 15,22-21-15,-22 21 0,21-21 16,-21 0-16,22-21 16,-22 20-16,0 1 0,-21-21 0,21 21 15,-21 0-15,0-1 0,0-20 0,0 21 16,0 0-16,-21 21 0,0-21 15,0-1-15,-22 22 0,22 0 0,-21 0 16,0 0-16,20 0 0,1 0 16,0 0-16,0 0 0,-21 22 15,20-1-15,1-21 16</inkml:trace>
  <inkml:trace contextRef="#ctx0" brushRef="#br0" timeOffset="70663.5">5419 11430 0,'0'0'15,"42"0"1,-21 0-16,21-21 0,1 21 15,20 0-15,-20-21 0,20 21 0,1 0 16,-22-21-16,21 21 0,1 0 16,-22-22-16,22 1 0,-22 21 0,-21 0 15,22-21-15,-22 21 0,0 0 0,0 0 16</inkml:trace>
  <inkml:trace contextRef="#ctx0" brushRef="#br0" timeOffset="71199.7">8784 11303 0,'0'0'0,"0"-21"0,21 0 15,-21 0-15,0-1 0,0 1 0,0 0 16,0 0-16,-21 0 0,0 21 16,-21 0-16,20 0 0,-20 0 0,21 0 15,-21 21-15,-1 0 0,1 0 0,21 0 16,-22 22-16,22-1 0,-21-21 16,21 43-16,0-22 0,-1 0 0,1 1 15,0-1-15,0 22 0,21-22 0,-21 0 16,21 1-16,0-22 0,0 21 0,0 0 15,0-20-15,21 20 0,0-21 16,0 0-16,22 0 0,-22-21 0,21 0 16,0 0-16,22 0 0,-1 0 15,1 0-15,-1 0 0,1-21 16,-1 0-16,22-21 0,-21 21 0,-1-1 16,1-20-16,-1 21 0,1-21 0,-22-1 15,0 1-15</inkml:trace>
  <inkml:trace contextRef="#ctx0" brushRef="#br0" timeOffset="71679.67">9525 10880 0,'0'-43'15,"0"86"-15,0-107 0,0 43 0,-21 0 16,0 21-16,-1 21 16,22 0-16,-21 0 15,0 22-15,21-1 0,0 0 16,0 1-16,-21 63 15,0-43-15,21-21 0,0 22 0,-21 42 16,21-43-16,-22-20 0,1 62 16,21-62-16,0-22 15,0 21-15,-21 1 0,21-22 0,-21 0 16,21 0-16,0 0 0,0 0 16,-21-21-1,21-21 1,0 0-16,0 0 0,0 0 15,0 0-15,0-1 0,21 1 0,0-21 16,0 21-16,0-22 16,1 1-16,-1 21 0,21-21 0,-21-1 15,22 22-15,41-42 0,-63 41 16,22 22-16,-1 0 0,0 0 16,-20 0-16,20 0 0,-21 22 0,21 20 15,-20-21-15,-22 43 16,0-43-16,0 21 0,0-21 15,0 22-15,-22-22 0,1 0 0,0 0 16,0 0-16,0 0 0,0 1 0,-1-1 16,1 0-16,0-21 0,21 21 0,-21-21 15,42 0 17,0 0-32,0-21 0,1 0 0</inkml:trace>
  <inkml:trace contextRef="#ctx0" brushRef="#br0" timeOffset="72058.63">10033 11599 0,'21'0'16,"0"0"-16,0 0 0,1 0 16,-1 0-16,0 0 0,0-21 15,0 21-15,0-21 16,22 21-16,-22-21 0,21 0 0,-21 21 15,43-43-15,-43 22 0,21 0 16,-42 0-16,0 0 16,0 0-16,-21 21 15,0 0-15,0 0 16,0 21-16,-22 0 0,22 0 16,-21 0-16,21 0 0,-22 1 0,1 20 15,21-21-15,-43 21 0,43 1 16,-21-1-16,42-21 15,0 0-15,0 1 0,0-1 0,0 0 16,21 0-16,0 0 16,0-21-16,1 0 0,20 0 0,-21 0 15,0 0-15,22 0 0,-22 0 16,21 0-16,0 0 0,1-21 0,20 0 16,-20 0-16,-1 0 0</inkml:trace>
  <inkml:trace contextRef="#ctx0" brushRef="#br0" timeOffset="72877.32">11007 11367 0,'0'0'0,"0"-22"0,0 1 0,0 0 0,-22 21 15,1 0-15,0 0 16,0 0-16,0 21 0,0-21 16,-1 21-16,1 1 0,-21 20 15,21-21-15,-22 43 0,22-22 16,-21 21-16,21-20 0,21-22 15,0 21-15,0-21 0,0 1 16,0-1-16,0 0 0,0 21 16,21-42-16,21 43 0,1-43 0,-22 0 15,21 0-15,22 0 0,-22 0 16,0 0-16,22 0 0,-22-22 0,0 1 16,1 0-16,-1 0 0,43-21 15,-64 20-15,64-83 16,-64 62-16,0 1 15,0 0-15,0-1 0,0-20 0,1 20 16,-1-62-16,0 62 0,0-41 16,-21 62-16,0 1 15,21 0-15,-21 0 0,0 42 32,0 0-32,-21 22 0,21-22 15,0 21-15,-21 0 0,0 1 0,0-1 16,-1 0-16,22 1 0,-21-1 0,0 0 15,21 1-15,-42 20 16,42-20-16,-21-22 0,21 0 16,-22 0-16,22 0 0,-21 0 15,21-42 17,21 0-32,1 0 0,-1 0 15,0 0-15,0-1 0,0 1 0,0 0 16,1-21-16,-1 21 0,0-1 15,0 1-15,0 21 0,0-21 0,22 21 16,-22 0 0,-21 21 15,-21-21-15,0 21-16,-1-21 0,1 0 15,0 0-15,0 0 16,21 22-16,-21-22 0,0 0 0,-1 0 15,1 21-15,0 0 0,0-21 16,21 21-16,0 0 0,0 0 16,0 1-16,0-1 0,0 0 15,0 0-15,0 0 0,0 0 0,21 1 16,0-22-16,-21 21 0,21 0 0,1-21 16,-22 21-16,21-21 15,0 0-15,0 21 0,0-21 16,0 0-16,1 0 0,-1 0 0,0 0 15,0 0-15,0-21 0,0 0 16,1 0-16,-1 0 16,0 21-16</inkml:trace>
  <inkml:trace contextRef="#ctx0" brushRef="#br0" timeOffset="73303.55">13293 11049 0,'0'0'0,"0"-85"31,0 64-31,0 0 0,0 0 16,-22 21 0,22 21-16,-21 21 15,21-20-15,-21-1 0,21 21 16,-21 22-16,21-22 0,-21 0 0,0 22 15,-1-22-15,1 0 0,21 22 16,-21-22-16,0 1 0,0-1 16,0-21-16,21 85 0,0-85 15,0 0-15,0 0 0</inkml:trace>
  <inkml:trace contextRef="#ctx0" brushRef="#br0" timeOffset="73967.67">12679 11472 0,'0'0'0,"0"-21"31,21 21-31,0 0 0,0 0 0,0 0 16,64 0-1,42-21-15,-63 0 0,-1 0 16,1 21-16,20-21 0,-20-1 0,20 1 15,-20-21-15,84 0 16,0-43-16,-84 64 16,-22-22-16,22 1 0,-22 0 0,0 21 15,-21-22-15,1 22 0,-1-21 16,-21 21-16,0-1 0,0-41 16,-64 63-1,43 0-15,0 0 0,0 0 16,21 21-16,-21 0 0,-1 0 0,1 22 15,21-22-15,-21 21 0,0 43 16,0-22-16,21-20 0,-21 20 0,-1-20 16,22-1-16,-21 21 0,0-20 15,0 41-15,0-41 16,-22 20-16,43-20 0,-21-22 0,0 0 16,21 0-16,-21 0 15,21 0-15,0 1 16,0-44-1,0 1-15,0 0 0,21 0 16,0 0-16,0 0 0,1-22 16,-1 22-16,0-21 0,0-1 15,21 22-15,-20-21 0,62-22 16,-41 22-16,-1 21 0,0 0 0,1 0 16,20 21-16,-21 0 0,-20 0 0,20 0 15,0 21-15,1 21 16,-22-21-16,0 0 0,-21 22 15,0-22-15,0 21 0,0-21 0,0 22 16,-42-1-16,20 0 0,-20 1 16,21-43-16,0 21 15,0 0-15,-1-21 0,1 0 0,0 21 16,0-21-16,21-21 31,21 0-15,0 21-16,0-21 0,1 0 0,20-1 15</inkml:trace>
  <inkml:trace contextRef="#ctx0" brushRef="#br0" timeOffset="74316.64">14563 11472 0,'0'0'0,"21"0"0,0 0 15,0 0-15,0 0 16,0 0-16,1 0 0,-1-21 0,0 0 15,0 21-15,0-21 0,0 21 16,1-21-16,20 0 0,-21 21 0,0-22 16,0 1-16,1 0 0,-22 0 0,0-21 15,21 20-15,-21 1 16,-21 21 0,-1 0-16,1 0 0,0 0 0,-21 21 15,21 1-15,-22-1 0,1 0 16,21 21-16,-22-21 0,22 22 0,0-22 15,0 21-15,0-21 0,0 22 16,21-22-16,0 21 0,0-21 0,0 1 16,21-1-16,-21 0 0,21-21 15,0 0-15,0 21 0,0-21 0,22 0 16,-22 0-16,21 0 0,1-21 16,-22 21-16,0-21 0,21 0 15,-21 21-15</inkml:trace>
  <inkml:trace contextRef="#ctx0" brushRef="#br0" timeOffset="74819.24">16362 11113 0,'42'-43'15,"-84"86"-15,105-107 0,-63 43 0,21 21 0,-21-21 0,0 0 16,22 21-16,-22-22 0,0 1 16,0 0-16,-22 21 15,1 0-15,0 0 0,0 0 16,0 21-16,0 0 16,-22 1-16,22-1 0,0 21 0,-21 0 15,20 1-15,1-1 0,0 22 0,0-22 16,0 21-16,21-20 0,-21 20 15,21-20-15,-22-1 0,22 0 0,0 1 16,0-22-16,0 21 0,0-21 16,0 0-16,43 22 0,-22-43 15,21 0-15,1 0 0,-1 0 0,21 0 16,-20 0-16,20 0 0,1 0 0,-1-21 16,1-1-16,63-41 15,-64 42-15,-20-22 0</inkml:trace>
  <inkml:trace contextRef="#ctx0" brushRef="#br0" timeOffset="75327.56">17251 10795 0,'0'0'0,"0"-21"0,0-21 0,-21 20 16,-1 1-16,1 21 0,0 0 16,21 21-1,-21 1-15,0 41 16,21 1-16,-21-22 0,21 21 15,-22-20-15,22 20 0,-21-20 0,0 20 16,21 1-16,0-22 0,-21 21 16,21-20-16,-21-1 0,21 0 0,0 1 15,-21-1-15,-1-21 0,22 22 16,-21-22-16,21 0 0,0 0 0,-21-21 16,21 21-16,-21-21 15,0-21 1,21 0-16,0 0 15,0 0-15,0-1 0,0 1 0,21-21 16,0 21-16,-21-22 0,42 22 16,-20-21-16,-1 0 0,21 20 0,0-20 15,1 21-15,-1 0 0,22 0 0,41-1 16,-62 22 0,41 0-16,-41 22 0,-1-1 15,-21 0-15,0 21 0,1-21 0,-1 22 16,-21-22-16,0 21 0,0-21 0,0 22 15,-21-22-15,-1 0 0,1 21 16,0-20-16,0-1 0,0 0 16,0 0-16,-22 0 0,22 0 0,0-21 15,0 0-15,42-21 32,0 21-17,0-21-15,0 0 16,22 0-16</inkml:trace>
  <inkml:trace contextRef="#ctx0" brushRef="#br0" timeOffset="75708.35">17759 11345 0,'0'0'0,"0"-21"0,0 0 16,0 0-16,21 0 16,-21 0-16,21 21 0,-21-22 0,21 22 15,0-21-15,1 21 0,-1 0 16,0 0-16,0 0 0,0 0 0,22 0 15,-22 0-15,0 0 0,0 21 16,0-21-16,0 43 0,1-22 16,-1 0-16,0 21 0,-21-20 0,0 20 15,0 0-15,0-21 0,0 43 16,0-43-16,0 0 16,-21 0-16,0 1 0,-1-1 0,1-21 0,0 21 15,0-21-15,0 0 16,0 0-16,21-21 31,0 0-31,0-1 0,0 1 0,21 0 16,21-21-16,-21 21 15,0-22-15,1 22 0,-1 0 16,21-43-16,-21 43 0,0 0 16,22 0-16,-1-21 15,22 20-15,-43 22 0,21 0 16,22 0-16</inkml:trace>
  <inkml:trace contextRef="#ctx0" brushRef="#br0" timeOffset="76659.8">18838 11261 0,'0'-21'16,"-21"21"-16,0 0 15,0 0-15,-22 0 16,22 0-16,0 21 0,0 0 15,-21 0-15,20 0 0,1 0 0,0 22 16,-21 20-16,21-42 0,-1 43 16,22-43-16,0 0 15,0 0-15,0 1 0,0-1 16,22 0-16,-1-21 0,0 0 16,0 0-16,0 0 0,0 0 0,1 0 15,-1 0-15,0-21 16,0 0-1,-21-1-15,0 1 0,0 0 16,0 0-16,21-21 0,-21 20 0,21-20 16,-21 0-16,22 21 0,-1-22 15,0 1-15,0 0 0,0 20 16,0 1-16,22 0 0,-22 0 16,0 21-16,0 0 0,0 0 15,1 0-15,-1 0 0,0 0 0,0 42 16,0-21-16,22 43 15,-43-43-15,21 0 0,-21 22 0,21-22 16,-21 21-16,0-21 0,0 0 0,0 43 16,0-43-16,-21 0 15,0 0-15,-1 1 16,1-22-16,21 21 0,-21-21 16,0 0-16,21-21 31,0-1-31,0 1 0,0 0 15,0 0-15,0 0 0,0 0 16,21-1-16,0-20 0,0 21 0,1 0 16,-1-22-16,0 22 0,21-21 0,-21 21 15,1 0-15,-1-1 0,21 22 16,-21 0-16,22 0 0,-22 0 16,0 0-16,0 22 0,-21-1 15,0 0-15,21 0 0,-21 0 0,21 22 16,1-22-16,-22 0 0,0 21 15,0-21-15,0 1 0,0-1 0,0 0 16,0 0-16,0 0 0,0 0 16,-22-21-16,1 0 15,0 0 1,0 0-16,21-21 16,0 0-16,0 0 15,0 0-15,21 0 0,0-1 16,0-20-16,22 21 0,-22-21 0,21 20 15,-21-20-15,22 21 16,-1 0-16,0 0 0,1-1 0,-1 1 16,0 21-16,1 0 0,-1 0 0,-21 0 15,0 21-15,1-21 0,-1 64 16,0-43-16,-21 0 0,0 0 16,0 22-16,0-22 0,0 0 0,0 21 15,-21-20-15,0-1 0,-1 0 16,22 0-16,-21 0 0,0-21 0,0 21 15,0-21-15,21 22 0,-21-22 16,42 0 31,0-22-47,0 22 0</inkml:trace>
  <inkml:trace contextRef="#ctx0" brushRef="#br0" timeOffset="76999.45">20151 11494 0,'0'0'0,"21"0"0,0 0 16,0 0-16,0 0 16,0 0-16,1-22 0,-1 22 15,0-21-15,0 0 0,0 21 0,0-21 16,1 0-16,-22 0 0,21 21 16,-21-22-16,0 1 0,0 0 0,0 0 15,0 0-15,0 0 0,0-1 16,-21 22-16,-1 0 15,1 0-15,-21 0 0,21 22 0,-22-1 16,1 21-16,0 0 0,21-20 16,-1 20-16,1-21 0,0 21 15,0-20-15,21 20 0,0-21 0,0 0 16,0 22-16,0-22 0,0 0 16,0 0-16,21-21 15,0 0-15,0 0 0,1 0 0,-1 0 16,21 0-16,22 0 0,-22 0 15,21-21-15,-20 0 0,-22 0 16,21-1-16,-21 1 16,1 21-16</inkml:trace>
  <inkml:trace contextRef="#ctx0" brushRef="#br0" timeOffset="77479.69">21484 11028 0,'0'0'0,"0"-42"0,0-64 31,0 85-31,0-1 16,0 1-16,0 42 15,0 1 1,-21-1-16,21 21 0,-21-21 15,0 22-15,-1 20 0,1-21 0,0 22 16,21-22-16,-21 22 0,0-1 16,0-20-16,-1 20 0,1-21 0,0 1 15,0-1-15,21 0 0,-21 1 0,21-22 16,-21 21-16,21-21 16,0 1-16,0-1 0,-22-21 15,22-21 1,0-1-1,-21 1-15,21 0 0</inkml:trace>
  <inkml:trace contextRef="#ctx0" brushRef="#br0" timeOffset="96534.7">21315 10732 0,'-21'0'16,"42"0"-16,-64 0 0,22 0 15,0 0 1,21-22-1,-21 22 1,21-21 0,0 0-16,0 0 15,0 0-15,21 21 0,0-21 16,0 21-16,1-22 0,-1 1 16,0 21-16,42-42 0,-20 42 15,-1 0-15,0 0 0,1-21 0,-22 21 16,21 0-16,1 0 0,-1 0 15,-21 21-15,21 0 0,-20 0 0,20 43 16,-42-22-16,0-21 16,0 22-16,0-1 0,-21 0 0,0-21 15,-1 22-15,-20-22 0,0 21 16,-1-21-16,1 22 0,0-22 0,-1 0 16,1 0-16,0 0 0,21 1 15,-22-1-15,22-21 0,0 21 0,0-21 16,0 0-16,21-21 31,0 0-31,0-1 16,21 22-16,0 0 0,0-21 15,21 0-15,1 21 0,-22 0 16,21 0-16,22 0 16,-22 0-16,0 21 0,-20 0 0,20 1 15,0-1-15,-21 21 0,43 22 16,-43-22-16,-21 43 15,21-43-15,-21 0 0,0 1 16,0-1-16,0 0 0,-21 1 0,-21-1 16,21 0-16,-22-21 0,1 22 0,-106 41 15,105-41 1,1-22-16,0-21 0,-22 21 0,1-21 16,20 0-16,22 0 0,-21 0 15,21 0-15,0-21 0,-1 21 0,1-21 16,21 0-16,-21-1 15,21 1-15,0 0 0,-21 0 16,21 0-16,0 0 16,0-1-1,21 22-15,0-21 0,0 21 0,1-21 16,20 21-16,-21 0 0</inkml:trace>
  <inkml:trace contextRef="#ctx0" brushRef="#br0" timeOffset="96999.54">22288 11557 0,'0'0'0,"22"-42"0,-1 21 0,0-22 16,0 22-16,0-21 0,0 21 0,1-1 15,-1 1-15,0 21 0,0-21 0,0 21 16,0 0-16,-21 21 31,0 0-31,0 1 16</inkml:trace>
  <inkml:trace contextRef="#ctx0" brushRef="#br0" timeOffset="97887.55">22119 11282 0,'0'-21'16,"0"0"15,21 21-15,0 0-16,1 21 15,-22 0-15,21-21 0,0 21 0,-21 0 16,21 0-16,-21 1 0,21-1 0,-21 21 15,0-21-15,21 0 0,-21 1 16,22 20-16,-22-21 0,0 0 16,0 22-16,0-22 0,0 0 0,0 0 15,0 0-15,0 0 0,0 1 0,0-1 16,0 0-16,0 0 0,0 0 16,-22-21-16,1 0 15,21-21 16,0 0-31,0 0 16,0 0-16,0-1 16,21 1-16,1 0 0,-1-21 0,-21 21 15,21-1-15,0-20 0,0 21 16,0-21-16,1 20 0,-1 1 0,0 0 16,0 0-16,0 0 0,0 0 0,1 21 15,-1-22-15,0 22 16,0 0-16,0 0 15,-21 22 1,0-1-16,0 0 16</inkml:trace>
  <inkml:trace contextRef="#ctx0" brushRef="#br0" timeOffset="98362.76">22945 11367 0,'0'0'0,"0"-22"0,0 1 16,0 0-1,0 0-15,-22 21 32,1 0-32,0 21 0,21 0 15,-21 0-15,0 1 0,-22 20 0,22-21 16,0 0-16,0 22 0,0-1 0,0-21 15,-1 21-15,1-20 0,0 20 16,0-21-16,21 43 16,0-43-16,0 0 0,21 0 15,0 0-15,0-21 0,1 0 16,-1 0-16,21 0 0,-21 0 16,85 0-16,-42-21 15,-22 0-15,-21 21 0,21-21 16,-20 0-16,-1-1 0,0 1 15,0 0-15,0-21 0,-21 21 0,0-22 16,0 22-16,0-64 16,0 22-16,0 42 0,-21 0 15,0-1-15,0 1 0,0 21 16,-1 0-16,-20 0 0,21 0 0,0 0 16,-22 0-16,22 21 0,-21 1 15,0 20 1,20-21-16,22 21 0,-21-20 0,21-1 15,0 0-15,0 0 0,0 0 16,21-21-16,1 21 0</inkml:trace>
  <inkml:trace contextRef="#ctx0" brushRef="#br0" timeOffset="98946.42">23453 11451 0,'0'-21'0,"0"0"15,0 42 17,-22 0-32,1 0 15,0 1-15,21-1 0,-21 0 0,21 21 16,0-21-16,-21 1 0,0-1 16,21 21-16,0-21 0,0 0 0,0 1 15,-22-1-15,22 0 16,22-21-1,-1 0-15,0 0 16,0 0-16,0-21 0,0 21 16,1-21-16,-1-1 0,0 1 0,42 0 15,-41 0-15,-1 0 16,0 0-16,0-1 0,0 1 16,0 0-16,1 21 0,-1 0 0,-21 21 15,0 0 1,0 1-16,0-1 15,0 0-15,0 0 0,0 0 16,0 0-16,0 1 0,0-1 16,0 0-1,21-21-15,0 0 0,0 0 16,0 0-16,22 0 0,-22-21 16,0 0-16,0 21 0,0-22 15,1 1-15,-1 0 0,0 0 0,-21 0 16,0-22-16,21 22 0,-21-42 15,0 20-15,0 22 16,0-21-16,0 21 0,0 0 0,-21-1 16,0 22-16,0 0 15,-1 0-15,1 22 16,21-1-16,-21-21 0,21 21 0,0 0 16,0 0-16,0 0 15</inkml:trace>
  <inkml:trace contextRef="#ctx0" brushRef="#br0" timeOffset="99326.77">24405 11430 0,'0'0'0,"21"-21"0,-21 0 16,-21 21-1,0 0 1,-21 0-16,20 0 0,1 21 0,-42 0 15,42 0-15,-1-21 16,1 21-16,0 1 0,21-1 0,0 0 16,0 0-16,0 0 0,0 0 15,21 1-15,0-22 16,1 21-16,-1-21 0,0 21 16,0-21-16,-21 21 0,21-21 0,0 21 15,22 0-15,-43 1 16,0-1-1,0 0-15,-21-21 16,-1 0-16,-20 0 0,0 0 16,21 0-16,-22 0 0,22 0 0,-21 0 15,21 0-15,-1 0 0,1 0 16,0 0-16,42-21 31,0 21-31,1-21 16,20 21-16</inkml:trace>
  <inkml:trace contextRef="#ctx0" brushRef="#br0" timeOffset="99672.57">24574 11663 0,'0'0'0,"22"0"31,-1 0-31,-21-21 16,21 21-16,0-21 0,0 21 0,-21-22 15,21 22-15,22-21 0,-22 0 16,0 0-16,-21 0 16,21 0-16,0-1 0,-21 1 15,-21 21 1,-21 0 0,21 21-16,0-21 0,-22 22 0,1 20 15,-22 0 1,43-21-16,21 1 0,-21-1 0,21 0 15,0 0-15,0 0 0,0 0 0,0 1 16,21-1 0,-21 0-16,21-21 0,1 0 0,-1 0 15,21 0-15,-21 0 0,0 0 0,1 0 16,20 0-16,-21 0 0,43 0 16</inkml:trace>
  <inkml:trace contextRef="#ctx0" brushRef="#br0" timeOffset="100027.37">24955 11642 0,'0'0'15,"0"-21"-15,0-1 0,0 1 0,0 0 0,0 0 16,0 0-16,0 0 16,0-1-16,22 1 0,-1 21 0,-21-21 15,21 0-15,0 21 0,0 0 0,0-21 16,1 21-16,-1 0 0,0 0 16,0 0-16,21 0 0,-20 0 15,-1 0-15,0 21 0,0 0 0,0 0 16,0 0-16,-21 1 0,0 20 15,0-21-15,0 0 0,0 64 16,0-64-16,0 21 16,-21-20-16,21-1 0,-21-21 15,0 21-15,0-21 0,21 21 0,-21-21 16,-1 0-16,22-21 31,0 0-31,0 0 16,0-1-16,0 1 0,22 21 0,-1-42 15,0 21-15,0 0 0,-21-1 0,21 1 16,0 0-16,1 0 0,-1 0 16,0 0-16,0-22 15,43 1-15,-43 21 16</inkml:trace>
  <inkml:trace contextRef="#ctx0" brushRef="#br0" timeOffset="100499.2">26183 11091 0,'0'0'0,"0"-21"15,21 0-15,-21 0 0,21 0 16,-21 0-16,22 21 15,-1 21 1,-21 0-16,0 21 0,0-21 16,0 22-16,0-1 0,0 22 0,0-22 15,0 21-15,0-20 0,0 20 16,0-20-16,0 20 0,-21-21 0,21 1 16,0-1-16,-22 0 0,22 43 15,0-64-15,0 22 16,0-22-16,0 0 0,0-42 47</inkml:trace>
  <inkml:trace contextRef="#ctx0" brushRef="#br0" timeOffset="100766.87">26903 11176 0,'21'-42'15,"-42"84"-15,63-105 0,-42 41 0,0-20 16,0 21-16,-21 21 16,0 21-16,-22 0 15,22 0-15,-21 22 0,0-1 16,-1 0-16,1 22 0,-43 21 16,43-22-16,21-21 0,-22 1 15,22-1-15,-21 0 0,21-20 0,0 20 16,21-21-16,-22 0 0,1 43 15,21-43-15,0 0 16,21-21 0,1 0-16,-1 0 0,0 0 15,21 0-15</inkml:trace>
  <inkml:trace contextRef="#ctx0" brushRef="#br0" timeOffset="101105.48">26839 11705 0,'0'-21'16,"21"21"0,1 0-16,-1-21 15,0 0-15,0 21 0,0-21 16,0 21-16,1-22 0,-1 1 0,21 21 16,-42-21-16,21 0 0,0 0 15,-21 0-15,-21 21 16,0 0-1,0 0-15,-21 0 0,20 0 0,-20 21 16,0 0-16,-1 0 0,1 0 16,-21 43-16,20-43 15,22 0-15,0 0 0,0 0 0,21 1 16,0-1-16,0 21 16,0-21-16,21 0 15,0 1-15,0-22 0,22 0 0,-1 0 16,-21 0-16,21 0 0,1 0 0,41 0 15,-41 0-15</inkml:trace>
  <inkml:trace contextRef="#ctx0" brushRef="#br0" timeOffset="101480.94">27368 11705 0,'0'-21'0,"0"0"16,22 0-16,-22 0 0,21-1 15,-21 1-15,21 21 16,-21-21-16,21 21 0,0 0 0,0-21 15,43 21-15,-43 0 16,0 0-16,22 0 0,-22 0 16,0 21-16,0 0 0,-21 0 0,0 1 15,21-1-15,-21 0 0,0 21 16,0-21-16,0 1 16,0 20-16,-21-21 0,21 0 0,-21-21 0,0 21 15,0 1-15,-1-22 16,22 21-16,-21-21 0,0 0 15,21-21 1,0-1-16,0 1 16,0 0-16,0 0 15,21 0-15,0 0 0,-21-1 0,22 1 16,-1 0-16,0 0 0,21-21 0,-21 20 16,1 22-16,20-21 0,-21 0 15,0 0-15,22 21 0,-22 0 0,0 0 16,0 0-16,0 0 0,0 0 15,22 0-15,-22 0 16</inkml:trace>
  <inkml:trace contextRef="#ctx0" brushRef="#br0" timeOffset="101867.72">28363 11599 0,'21'0'31,"-42"0"-31,21 0 16,-21 0-16,0 0 0,-21 0 15,20 0-15,-20 22 0,-43-1 16,64-21-16,-63 42 16,62-21-16,1-21 0,0 21 15,0 1-15,21-1 16,0 0-16,21 0 16,0-21-16,22 0 15,-22 21-15,21-21 0,-21 0 0,22 21 16,-22-21-16,21 22 0,-21-22 0,22 21 15,-22-21-15,0 21 0,0 0 16,-21 0-16,0 0 16,-21-21-16,0 22 15,0-22-15,-22 0 0,22 0 16,-21 0-16,-1 0 0,22 0 16,-21 0-16,0 0 0,20 0 0,-20 0 15,21 0-15,-21 0 16,42-22-16,0 1 15,0 0 1,0 0-16,21 21 0,0-21 0</inkml:trace>
  <inkml:trace contextRef="#ctx0" brushRef="#br0" timeOffset="102135.56">28765 11663 0,'0'0'0,"22"-21"0,-1 21 16,-42 21 15,-1-21-31,1 21 16,0 0-16,0 0 0,-21 22 16,-22 20-16,43-42 15,21 1-15,-21-22 0,21 21 16,-21 0-16,21 0 0,-22 0 0,22 0 15,22-21 17,-1 0-32,0 0 0,21 0 0</inkml:trace>
  <inkml:trace contextRef="#ctx0" brushRef="#br0" timeOffset="102858.82">29422 11748 0,'0'0'0,"-22"0"16,1 0-16,0 0 16,-21 0-16,21 0 0,-22 21 0,22 0 15,-21-21-15,21 21 0,-22 0 0,22 0 16,0 1-16,0-1 0,0 0 16,21 0-16,0 0 0,0 0 0,0 1 15,0-1-15,0 0 16,21-21-16,-21 21 15,21-21-15,0 0 0,0 0 0,0 0 16,1 0-16,-22-21 16,0 0-16,21 0 0,-21-1 0,21 1 15,-21 0-15,0-42 16,21 41-16,0-20 0,0 21 0,-21 0 16,22 0-16,-1-1 0,0 1 0,0 0 15,0 0-15,0 0 0,1 21 16,41 0-16,-42 0 0,22 0 15,-22 0-15,0 0 0,0 0 16,0 0-16,0 21 0,1 0 16,-1 0-16,0 22 0,-21-22 15,0 0-15,0 0 0,0 21 16,0-20-16,0 41 0,0-42 16,0 0-16,-21 1 0,21-1 0,-21 0 15,-1 0-15,22 0 0,-21-21 16,21 21-16,-21-21 15,0 0-15,21-21 16,0 0-16,0 0 16,0 0-16,0 0 15,0-22-15,0 22 0,21 0 16,0-21-16,0 20 0,22 1 0,-22-21 16,21 21-16,-21 0 0,22-1 15,-1 1-15,-21 0 0,22 0 0,62 21 16,-62 0-16,-22 0 15,0 0-15,0 21 0,0 0 16,-21 0-16,0 1 0,0-1 0,0 0 16,0 0-16,0 0 0,-21 0 15,0 22-15,0-22 0,-21 21 16,-1 1-16,22-43 16,0 21-16,21 0 0,-21-21 0,0 0 15,21 21-15,-22-21 0,1 0 16,0 0-1,0 0-15,0-21 0,21 0 16,-21 0-16</inkml:trace>
  <inkml:trace contextRef="#ctx0" brushRef="#br0" timeOffset="103067.71">28998 11345 0,'0'0'0,"-21"0"0,-21 0 0,21 0 16,-1 0-16,1 0 0,0 0 15,21 22 1,0-1 0,0 0-1</inkml:trace>
  <inkml:trace contextRef="#ctx0" brushRef="#br0" timeOffset="105035.41">30607 12573 0,'0'0'0,"-21"0"0,0 0 0,-1 0 15,-20 0-15,21 0 0,0 0 16,-22-21-16,-20 21 15,21 0-15,-1 0 0,1 0 16,0 0-16,-22 0 0,22 0 0,-22 0 16,22 0-16,-22 0 0,22 0 0,-21 0 15,20 0-15,-20 0 0,-1 0 16,22 0-16,-43 21 0,22-21 0,-1 0 16,-20 0-16,20 21 0,-21-21 15,22 0-15,-22 0 0,22 21 0,-22-21 16,22 0-16,-1 0 0,1 22 0,-1-22 15,-84 0-15,84 0 16,1 0-16,-22 0 0,22 21 16,-22-21-16,22 0 0,-22 0 0,21 0 15,-20 0-15,-149 0 16,64 21-16,84-21 16,0 0-16,-105 0 0,105 0 15,0 0-15,1 0 0,-1 0 0,0 0 16,1 0-16,-1 0 0,-21 0 15,22 0-15,-107 0 16,85 0-16,22 0 0,-22 0 0,21 0 0,-21 0 16,22 0-16,-1 0 0,-21 0 15,21 0-15,-20-21 0,-107 21 16,106 0-16,0 0 0,-84 0 16,84 0-16,0 0 15,0-21-15,22 21 0,-22 0 0,0 0 16,0 0-16,0 0 0,22 0 0,-22 0 15,21 0-15,0 0 0,-20 0 0,20 0 16,0-22-16,-21 22 0,22 0 16,-22-21-16,-169 21 15,105-21-15,86 21 0,-1 0 16,0 0-16,1 0 16,-1 0-16,0-21 0,1 21 0,-1 0 15,0 0-15,1 0 0,-1 0 0,-63-21 16,-21 21-1,84 0-15,0 0 0,1 0 0,-1 0 16,0 0-16,1 0 0,-1 0 0,21 0 16,-20 0-16,-1 0 0,-63 0 15,84 0-15,1 0 0,-22 0 16,22 0-16,-22 0 0,22 0 0,-22 0 16,0 0-16,22 0 0,-22 0 0,-42 0 15,42 0-15,22 0 0,-1 0 16,-20 0-16,20 0 0,1 21 15,-22-21-15,22 0 0,-1 0 0,1 0 16,-22 0-16,-42 0 16,-42 0-16,105 0 15,1 0-15,-1 0 0,22 0 16,-22 0-16,1 0 0,-1 0 0,1 0 16,-22 0-16,22 0 0,-86 0 15,86 0-15,-85 0 0,84 0 16,1 0-16,-1 0 0,1 0 15,-22 0-15,22 0 0,-22 0 0,21 0 16,-20 0-16,20 0 0,-20 0 0,-65 0 16,65 0-16,-1 0 15,22 0-15,-22 0 0,0 0 16,22 0-16,-22 0 0,0 0 0,1 0 16,-86 21-16,86-21 0,-86 0 15,107 0-15,-22 0 16,1 0-16,-1 0 0,0 0 0,1 0 15,-1 0-15,0 0 0,1 0 0,-86 0 16,86 0-16,-22 0 0,21 0 16,0 0-16,1 0 0,-22 0 15,21 0-15,-105 0 16,84 0-16,21 0 0,-21 0 0,22 0 16,-1 0-16,-21 0 0,22 0 0,-22 0 15,21 0-15,-21 0 0,22 0 0,-22 0 16,21 0-16,-21 0 0,22 0 15,-1 0-15,0 0 0,-84-21 16,84 21-16,1 0 0,-1 0 0,0 0 16,1 0-16,-1 0 0,0 0 0,1 0 15,20 0-15,-21 0 0,1 0 16,-1 0-16,22 0 0,-22 0 0,0 0 16,22 0-16,-22 0 0,0 21 0,1-21 15,-64 0-15,63 0 0,-63 0 16,84 0-16,-20 21 0,20-21 15,-21 0-15,22 0 16,-22 0-16,-63 0 0,63 0 16,-63 0-16,64 0 0,-1 0 15,21 0-15,-20 0 0,-1 0 0,22 0 16,-22 21-16,21-21 0,-20 0 16,-1 0-16,0 0 0,1 0 0,20 0 15,-20 0-15,-1 0 0,21 0 0,-20 0 16,-1 0-16,22 0 0,-107 0 15,107 0-15,-107 0 16,86 22-16,-1-22 0,0 0 0,1 0 16,-1 0-16,22 0 0,-107 0 15,86 0-15,-86 0 16,86 0-16,-1 0 0,21 0 0,-20 0 16,-1 0-16,0 0 0,1 0 0,20 0 15,-20 0-15,-1 0 0,21 0 16,-20 0-16,-1 0 0,0 0 0,22 0 15,-22 0-15,22 0 0,-22 0 0,22 0 16,-1 0-16,-21 0 0,22 0 0,-1 0 16,1 0-16,-1 0 0,-20 21 15,20-21-15,1 0 0,-1 0 0,-20 0 16,20 0-16,1 0 0,-1 21 0,-21-21 16,-42 0-16,64 0 0,-1 0 15,1 21-15,-1-21 0,1 0 16,-1 0-16,1 21 0,-1-21 15,1 0-15,-1 0 0,1 0 0,-1 21 16,1-21-16,21 0 0,-22 0 16,1 0-16,20 0 0,-20 0 0,20 0 15,-20 22-15,21-22 0,-22 0 0,22 0 16,-22 0-16,22 0 0,0 0 16,-1 21-16,1-21 0,0 0 0,-43 0 15,43 0-15,-1 0 16,22 0-16,-21 0 0,21 0 15,-43 0-15,43 0 0,0 0 16,0 0-16,-1 0 0,44 0 47,-1 0-47,0 0 0</inkml:trace>
  <inkml:trace contextRef="#ctx0" brushRef="#br0" timeOffset="105155.34">1841 12742 0,'22'0'0,"-44"0"0,65 0 16,-22 0-1,0-21-15,0 0 0,0 0 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27:57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847 0,'21'0'32,"-21"-21"-17,21-1-15,0 22 0,0-21 16,-21 0-16,21 0 0,1 0 16,-1 0-16,21-1 0,-21 1 0,0-42 15,1 42 1,-22-1-16,0 1 0,0 0 0,0 0 15,-22 21-15,1 0 0,0 0 16,-21 0-16,-1 21 0,1 0 16,-21 0-16,20 1 0,-20-1 15,20 0-15,1 0 0,0 21 16,-1-20-16,1 20 0,0-21 0,21 21 16,-1 1-16,1-22 0,21 21 15,0 22-15,0-22 16,0-21-16,21 0 0,1 22 0,20-22 15,-21 0-15,21 0 0,-20 0 16,20 22-16,0-22 0,1 0 0,-22 0 16,21 0-16,0 1 0,1-1 15,-22 21-15,21-21 0,-21 43 16,-21-1 0,0-42-16,0 22 0,-21-1 0,-21 0 15,0 1-15,20-22 0,-41 21 16,21-21-16,-1 1 0,-20-1 15,-22 21-15,22-42 0,-43 0 16,63 0-16,1-21 16,0 0-16,-22-22 0,22 22 0,0-21 15,20 0-15,-20 20 0,21-20 16,-21-21 0,42-1-16,0 43 0,21 0 15,0 0-15,21-1 0,1 1 0,-1 0 16,21 0-16,-20 0 0</inkml:trace>
  <inkml:trace contextRef="#ctx0" brushRef="#br0" timeOffset="339.8">3006 508 0,'0'-21'0,"-22"42"32,1 0-32,21 0 0,-21 22 15,0-1-15,-21 43 16,20-22-16,1 1 0,0-1 16,0 1-16,0-1 0,0 1 0,-1-1 15,1-20-15,0 20 0,0-21 16,21 1-16,-21-1 0,21 22 15,0-1 1,0-42-16,0 0 0,0 1 0,0-1 16,21-21-16,0 0 15,0 0-15,-21-21 16,21-1-16,1 1 16,-22 0-16,0 0 0</inkml:trace>
  <inkml:trace contextRef="#ctx0" brushRef="#br0" timeOffset="541.67">2392 1312 0,'0'0'15,"-85"22"1,85-1-16,0 0 16,21-21-16,0 0 15,1 0-15,-1 0 16,85 0-16,-64 0 15,0 0-15,1 0 0,-1-21 16,0 0-16,1 21 0,-1-22 0,0 1 16,1 0-16</inkml:trace>
  <inkml:trace contextRef="#ctx0" brushRef="#br0" timeOffset="1300.25">3027 1270 0,'0'21'0,"0"-42"0,-21 63 0,21-20 16,0-1-16,0 0 15,21-21 1,0 0 0,0 0-16,0 0 0,0-21 15,22 0-15,-22-1 0,21 1 0,-21 0 16,22 0-16,-22 0 0,0 21 15,21-64-15,-42 43 16,0 0 0,-42 21-16,21 0 0,0 21 15,-22-21-15,22 21 16,-21 0-16,21 1 0,-22-1 16,22 21-16,0-21 0,-42 64 15,41-64-15,22 0 16,0 22-16,0-22 0,0 0 0,0 0 15,0 0-15,22 0 16,-1 1-16,0-22 0,0 0 0,21 0 16,-20 0-16,20 0 0,0 0 15,1-22-15,20 1 0,-21 21 0,1-21 16,20 0-16,-20-21 0,-1 20 16,0 1-16,1 0 0,-1 0 0,-21-21 15,0 20-15,0 1 16,1-63-16,-22 62 15,0 1-15,0 0 16,-22 42 15,22 0-31,0 1 0,-21-1 16,21 21-16,0-21 0,0 22 16,0-1-16,0 0 0,-21 43 15,21-22-15,-21 1 16,21 21-16,-21-1 0,21-20 0,0 20 0,-21 1 15,-1 0-15,22 21 0,-63 169 16,21-85 0,20-105-16,22 0 0,-21-1 15,0 1-15,0-22 0,0 22 16,21-21-16,0-1 0,-21 1 0,-1-22 16,22 0-16,0 1 0,0-22 15,-21 42-15,21-84 31,0 0-31,0-21 0,21-1 16,1-20-16,-1-1 0,0 1 16,0-22-16,0 0 0,22-20 0</inkml:trace>
  <inkml:trace contextRef="#ctx0" brushRef="#br0" timeOffset="1632.06">3768 1482 0,'-22'-43'0,"44"86"0,-65-149 15,43 64-15,0 20 0,-21-20 16,21 0-16,0 21 0,0-22 16,0 22-16,0-21 0,0 21 0,21-43 15,0 43-15,22-21 16,-1 42-16,-21-22 16,22 22-16,-22 0 0,21 0 15,-21 0-15,0 0 0,22 22 0,-22-1 0,-21 21 16,0 22-1,0-22-15,0 21 0,0-41 16,-21 20-16,-22-21 0,22 21 16,-21-20-16,21-1 0,-22 0 0,22 0 15,0-21-15,-21 21 0,21-21 16,-1 0-16,1 0 16,21-21-1,0 0 1,21 0-16,1 0 0,-1 21 15</inkml:trace>
  <inkml:trace contextRef="#ctx0" brushRef="#br0" timeOffset="2027.83">4403 1037 0,'42'-21'0,"-84"42"0,126-63 15,-63 42-15,1-21 0,20 0 0,-21-1 16,-42 22-1,0 0 1,0 0-16,-1 0 0,-20 0 16,21 22-16,-21-1 0,20 0 15,-20-21-15,21 21 0,0 0 0,0 0 16,-1 1-16,22-1 0,0 0 0,0 0 16,0 0-1,0 0-15,22-21 0,-1 22 0,0-1 16,0-21-16,21 21 0,-20 0 15,20-21-15,-21 21 0,21 0 0,-20-21 16,-1 22-16,0-22 0,-21 21 16,0 0-16,0 0 0,-21 0 15,-22-21-15,22 21 16,-42-21-16,-22 22 16,0-1-16,43-21 15,0 0-15,21 0 0,-1 0 0,1 0 0,0 0 16,0 0-16,21-21 15,0-1 1,0 1-16</inkml:trace>
  <inkml:trace contextRef="#ctx0" brushRef="#br0" timeOffset="2475.58">5821 402 0,'0'0'0,"0"21"32,0 1-32,0-1 15,0 21-15,0 0 0,0 1 16,-21 20-16,-1-20 0,22 20 15,-21 1-15,0-1 0,21-21 0,-21 22 16,0-1-16,0-20 0,21-1 16,0 0-16,-22 22 0,22-43 15,0 0-15,0 0 0,0 1 16,22-22 0,-1 0-16,0 0 15</inkml:trace>
  <inkml:trace contextRef="#ctx0" brushRef="#br0" timeOffset="2843.36">6138 910 0,'0'21'16,"0"1"-16,-21-22 0,21 21 0,-21 42 15,0-42-15,0 1 16,21 20-16,0-21 0,-22 0 0,22 22 15,0-22-15,-21 0 0,21 0 16,0 0-16,0 0 0,0 1 16,21-22-16,1 0 15,-1 0-15,0 0 16,0 0-16,43-22 16,-22-20-16,-21 21 0,21 0 15,-42-22-15,22 22 0,-22-21 0,21 0 16,-21 20-16,0-20 0,0 21 15,0 0-15,0 0 0,-21-1 16,-22 1 0,22 21-16,0 0 15,0 0-15</inkml:trace>
  <inkml:trace contextRef="#ctx0" brushRef="#br0" timeOffset="3059.24">5588 783 0,'0'0'0,"-21"0"0,42 0 31,0 0-31,21 0 16,1-21-16,-1 21 0,0 0 15,22-21-15,-22 0 0,22 21 0,-22-21 16,22 21-16,-22 0 0,0-22 16,1 22-16,-22 0 0,21-21 0,-21 21 15,0-21-15</inkml:trace>
  <inkml:trace contextRef="#ctx0" brushRef="#br0" timeOffset="4089.65">8170 423 0,'0'0'15,"0"-21"-15,0 0 0,0 0 0,0 0 16,0 42 0,0 0-1,-21 0-15,0 0 0,0 22 0,0-1 16,-1 0-16,1 1 0,0 20 16,0 1-16,-43 63 15,22-64-15,0 1 0,-1-1 0,1-20 16,0 20-16,-1-21 0,1 1 15,21-1-15,-21 0 0,20-20 16,-20 20-16,21-21 0,0-21 0,0 21 16,-1-21-1,22-21-15,-21 21 0,21-21 16,0 0-16,0-22 0,0 22 16,0-21-16,0-43 15,0 22-15,0 20 0,21-20 0,-21 21 16,22-22-16,-22 22 0,0-1 0,21 1 15,-21 21-15,21-21 16,0 42-16,0 21 16,0 21-16,-21-21 15,22 22-15,-1-1 0,0 21 0,0-20 16,0 20-16,0-20 0,1-1 16,-1 21-16,0-20 0,0-1 0,0 0 15,0 1-15,1-22 0,-1 21 16,0-21-16,21 1 0,-21-1 0,22 0 15,-22-21-15,21 0 0,1 0 0,-1 0 16,0 0-16,1 0 0,-1-21 16,0 0-16,1-1 0,62-41 15,-62 21-15,20-1 0,-20 1 16,-1 0-16,0-22 0,-21 1 0,22-1 16,-43 1-16,0-1 15,0 1-15,0-1 0,-21 1 0,-1-1 16,-20 1-16,21 20 0,-21-20 15,-22 20-15,22 1 0,-1 0 0,1 21 16,0-1-16,-1 22 0,1 0 16,-21 0-16,20 0 0,1 22 0,-22 20 15,22-21-15,0 21 0,-1 22 16,1-22-16,-21 85 0,63-63 16,0-1-16,0 22 0,0-22 15,0 1-15,0-22 0,21 22 0,0-22 16,0 0-16,0 1 15,22-22-15,62 42 16,-62-41-16,20-1 16,-20-21-16,41 0 0,-41 0 15,-1 0-15,0-21 0,1-1 16,-1 1-16,0 0 0,85-42 16</inkml:trace>
  <inkml:trace contextRef="#ctx0" brushRef="#br0" timeOffset="4520.39">8953 931 0,'0'0'0,"0"-21"32,-21 42-17,0 1-15,0-1 0,0 0 16,0 21-16,-1-21 0,1 22 16,21-22-16,-21 21 0,0 1 0,0-22 15,21 21-15,0-21 0,-21 22 16,21-22-16,0 0 0,0 0 0,0 0 15,0 0-15,21-21 0,0 22 16,0-22-16,0 0 0,22 0 0,-1 0 16,-21 0-16,21 0 0,1-22 15,-22 22-15,21-21 0,1 0 16,-22 0-16,21 0 0,-21 0 0,0-22 16,1 22-16,-1-21 0,-21 21 15,0-22-15,0 1 0,0 0 0,0-1 16,-21 22-16,-1-21 0,1 21 15,0-22-15,-21 22 0,21 21 0,-22 0 16,22 0-16,-21 0 0,-1 0 16,22 0-16,-21 21 0,21 0 0,-22 1 15,22 20-15,-21-21 0,21 43 16,0-43-16,21 21 0,0-21 16,0 22-16,0-22 0,0 0 15,0 0-15,21 0 0,0 0 16,0 1-16,0-22 0,0 0 15,22 0-15,-1 0 0,0 0 0,1 0 16</inkml:trace>
  <inkml:trace contextRef="#ctx0" brushRef="#br0" timeOffset="5519.83">9440 953 0,'0'-22'15,"0"44"-15,0-22 31,0 21-31,-21 0 0,0 0 16,21 0-16,-21 22 0,21-22 16,0 0-16,-21 21 0,21-21 15,-22 22-15,22-22 0,0 0 0,0 21 16,0-20-16,0-1 0,0 0 0,0 0 16,22-21-1,-1 21-15,0-21 0,0 0 16,0 0-16,0 0 0,1-21 15,-1 21-15,0-21 0,21 0 0,-21 0 16,1-1-16,-1 1 0,0 0 16,0 0-16,0 0 0,-21-22 0,21 22 15,-21 0-15,22-21 0,-1 21 16,-21-1 0,0 44-1,0-1 1,-21 0-16,21 0 0,0 0 0,-22 0 15,22 22-15,-21 20 16,21-42-16,0 1 0,0 20 16,0-21-16,0 0 15,21-21-15,22 21 0,-22-21 16,0 0-16,0 0 16,43 0-16,-22-21 0,-21 21 0,0-21 15,43 0-15,-43 0 0,-21 0 16,0-1-16,21 1 15,-21-21-15,0-43 16,0 64-16,-21 0 16,21-21-16,-21 20 0,0-20 0,0 42 15,21-21-15,-22 21 0,22-21 16,22 0 15,-1 21-31,21 0 0,-21 0 0,22 0 16,-22 0-16,21 0 0,-21 0 15,22 0-15,-22 0 0,21 21 0,-21-21 16,22 42-16,-22-21 16,0 0-16,-21 22 15,21-22-15,-21 0 0,0 0 0,0 22 0,0-22 16,0 21-16,-21 22 16,0-43-16,0 0 15,-1 0-15,1-21 16,21 21-16,-21-21 15,0 0 1,21-21-16,0 0 16,0 0-16,0-22 0,0 22 15,0 0-15,21-21 16,0-1-16,0 1 0,1 0 0,-1-1 16,21 1-16,-21 0 0,22-1 15,-1 22-15,0-21 0,1 21 0,84 0 16,-85 21-1,0 0-15,1 21 0,-1 0 0,-21 21 16,0-21-16,0 22 0,1-22 16,-22 21-16,0 1 0,0-1 0,0-21 15,-43 85-15,1-64 16,21-21-16,0 1 0,-22 20 16,22-21-16,0-21 0,0 21 0,0 0 15,-1-21-15,22 22 16,0-44-1</inkml:trace>
  <inkml:trace contextRef="#ctx0" brushRef="#br0" timeOffset="5815.66">11451 466 0,'0'0'0,"-21"0"0,0 0 0,-22 42 16,1 22-1,21-22-15,0 0 16,0 1-16,-1-1 0,1 21 0,0 1 16,0-22-16,0 22 0,0-1 15,-1-20-15,22-1 0,0 0 0,-21 1 16,21-1-16,0 0 0,0-21 0,0 1 15,0-1-15,0 0 0,0 0 16,21-21-16,1 0 0,20 0 16,-21 0-16,21 0 15,-20 0-15,20-21 0,-21 0 0,21 0 16</inkml:trace>
  <inkml:trace contextRef="#ctx0" brushRef="#br0" timeOffset="6243.42">11620 995 0,'0'0'15,"0"-21"-15,0 0 0,-21 21 16,0 0-16,0 0 16,0 0-16,0 21 0,-1 0 15,1 0-15,0 0 0,0 0 16,0 1-16,-22 41 16,43 1-16,-21-43 0,21 0 0,0 21 15,0-21-15,0 1 16,0-1-16,0 0 0,21 0 15,1-21-15,-1 0 0,0 0 16,0 21-16,21-21 0,1 0 0,-22 0 16,21 0-16,1-21 0,-22 21 0,21-21 15,-21 0-15,0 0 0,22-22 16,-22-20 0,-21 42-16,0-22 0,0 22 0,0-21 15,0 21-15,-21-22 0,0 22 0,-1 0 16,1 0-16,-21 0 0,21 21 15,0 0-15,-1 0 0,1 0 0,-21 0 16,21 0-16,0 21 16,-1 0-16,1 0 0,0 0 0,0 0 15,0 22-15,0-22 0,21 21 0,0-21 16,0 22-16,0-22 0,0 0 16,0 21-16,21 1 15,0-22-15,0-21 0,21 0 16,-20 0-16</inkml:trace>
  <inkml:trace contextRef="#ctx0" brushRef="#br0" timeOffset="6732.14">12277 1016 0,'0'0'0,"-106"-42"31,85 42-31,-1 0 15,1 0-15,0 0 0,-21 21 16,21 0-16,-22 21 0,22-20 0,0 20 16,0-21-16,0 21 0,-1-20 15,-20 83-15,42-62 16,0-22-16,0 0 16,0 0-16,0 0 0,0 1 0,21-1 15,0-21-15,1 0 0,-1 0 16,0 0-16,0 0 15,21 0-15,1-21 0,-22-1 16,21 22-16,-21-21 0,1 0 0,-1-21 16,0 21-16,0-22 0,0 22 15,0-21-15,1-1 0,-22 22 0,0-21 16,21 21-16,-21 0 0,0-1 16,0 65 15,0-22-31,0 0 0,-43 64 15,22-43 1,21-21-16,-21 0 0,21 22 0,0-22 16,0 0-16,0 0 0,0 0 15,0 1-15,21-1 16,0-21-16,1 0 0,20 0 0,-21 0 16,0 0-16,22 0 0,-22 0 0,21 0 15,0 0-15</inkml:trace>
  <inkml:trace contextRef="#ctx0" brushRef="#br0" timeOffset="7248.84">13017 1143 0,'0'0'0,"0"-21"0,0 0 15,0 0-15,-21 21 16,0 0-16,0 0 16,-21 0-16,20 0 0,1 0 15,-21 0-15,0 21 0,20-21 0,-20 21 16,0 0-16,-1 0 0,1 0 15,21 1-15,-21 20 0,20-21 0,1 0 16,-21 43-16,42-43 0,0 0 16,0 0-16,0 0 0,0 1 15,21-1-15,0-21 0,0 21 0,1-21 16,-1 21-16,21-21 0,-21 0 16,0 0-16,1 0 0,20 0 0,-21 0 15,0-21-15,22 0 0,-22 0 0,0-1 16,0 1-16,0 0 15,22 0-15,-22-21 0,21-64 16,-21 63-16,0-20 0,1-1 16,-1 1-16,0-1 0,0 1 0,0-1 15,0 22-15,-21-21 0,0 20 16,22 1-16,-22 0 0,0 20 0,0 1 16,0 0-16,0 0 0,-22 21 15,1 21-15,21 21 16,-42-20-16,21 20 0,0 0 0,-1 22 15,1-1-15,0 1 0,21 20 16,0-20-16,-21-1 0,21 1 0,0-22 16,0 22-16,0-22 15,0 0-15,0 1 0,21-22 0,-21 21 16,21-21-16,0 1 0,1-22 0,-1 21 16,0-21-16,21 0 15,-21 0-15,22 0 0,-22 0 0,21-21 0,1 21 16,-22-22-16,21 1 0</inkml:trace>
  <inkml:trace contextRef="#ctx0" brushRef="#br0" timeOffset="8991.59">15261 445 0,'0'0'0,"21"-22"0,0 1 0,-21 0 15,0 0-15,0 0 0,0 0 16,-21-1-16,21 1 0,-42 21 16,21-21-16,-22 21 0,22 0 0,-21 0 15,-22 0-15,22 21 0,0 0 16,-22 1-16,22 20 0,0-21 0,-22 21 16,22 22-16,-1-22 0,-41 64 15,63-42-15,-43 63 16,43-64-16,21 1 0,0-22 15,0 21-15,0 1 0,0-22 0,0 1 16,0-1-16,21 43 16,0-64-16,0 21 0,1-21 0,-1 0 15,21 1-15,-21-22 0,22 21 16,20-21-16,-21 0 16,22 0-16,-22 0 0,22-21 15,-22-1-15,0 1 0,-20 21 16,20-21-16,-21 0 0,21 0 0,-20 0 15,-1-22-15,-21 22 0,0 0 16,21 0-16,-21 0 0,0-1 16,0 1-16,0 0 0,0 0 15,0 0 1,0 0-16,-21-1 0,21 1 0,-21 0 16,21 0-16,-22 21 0,22-21 15,0 0-15,-21 21 0,0-22 16,0 22-1,0 0-15,0 0 16,-1 0-16,1 0 31</inkml:trace>
  <inkml:trace contextRef="#ctx0" brushRef="#br0" timeOffset="9615.23">15557 402 0,'22'-21'0,"-44"42"0,44-84 15,-22 42-15,0-1 0,0 1 0,0 0 16,0 0-16,-22 21 16,1 0-1,0 0-15,0 21 0,0 0 0,0 0 16,-1 22-16,1-1 0,-21 22 16,21-22-16,0 21 0,-1 1 0,-20-1 15,21 1-15,0-1 0,0 1 16,-22 21-16,22-22 0,0 1 15,0-22-15,21 21 0,-21-20 0,-1-1 16,1 22-16,21-22 0,0-21 16,0 0-16,0 0 0,0 1 15,0-1-15,0-42 47,0-1-47,0 1 0,0 0 0,0 0 16,0 0-16,0-22 0,21 22 15,-21-21-15,22 0 0,-1-1 0,0 1 16,0 0-16,0-1 0,22 1 0,-22 0 16,21 20-16,0-20 0,1 21 15,20-21-15,-20 42 16,-1 0-16,-21 0 0,21 21 0,22 21 16,-43 0-16,0-20 0,0 20 15,1 0-15,-1 1 16,-21 20-16,0-21 0,0-20 15,0 20-15,0-21 0,0 0 16,0 0-16,0 1 0,-21 20 16,-1-21-16,1 0 15,0-21 1,21-21 0,21 0-1,0 0-15,1 0 0,-1-1 16</inkml:trace>
  <inkml:trace contextRef="#ctx0" brushRef="#br0" timeOffset="10016">15854 1037 0,'0'0'0,"0"-21"31,0 0-31,0 0 16,21 21-16,0 0 15,0 0-15,0 0 0,1 0 16,-1 0-16,0 0 0,0 21 16,-21 0-16,21 0 0,0 22 0,1-22 15,-22 0-15,0 21 0,21-21 16,-21 1-16,0 20 0,0-21 16,0 0-16,0 0 0,0 1 0,0-1 15,0 0-15,-21 0 16,-1-21-16,1 0 15,21-21 1,0 0 0,0 0-16,0-1 0,0 1 0,21 0 15,1 0-15,-1-21 0,-21 20 16,21-20-16,0 21 0,-21-21 0,21 20 16,0-20-16,1 21 0,-1 0 15,0 0-15,0-1 0,0 1 0,0 21 16,1-21-16,-1 21 15,21-21-15,0 21 0</inkml:trace>
  <inkml:trace contextRef="#ctx0" brushRef="#br0" timeOffset="10919.51">16722 868 0,'-22'63'15,"1"-41"-15,0-1 0,-21 21 16,21 0-16,-1-20 0,1-1 15,0 21-15,0-21 0,0 0 0,21 22 16,0-22-16,0 0 0,0 0 16,0 0-16,0 1 0,0-1 15,21-21-15,0 0 0,0 21 16,22-21-16,-1 0 16,-21 0-16,0 0 0,0-21 15,1 21-15,-1-21 0,0-1 16,0 1-16,-21 0 0,0 0 0,21 0 15,-21 0-15,0-22 0,0 22 16,0-21-16,0 21 0,0-22 0,0 22 16,0 0-16,0 0 0,0 0 15,0-1-15,0 1 0,0 0 16,0 0-16,21 21 0,1 0 16,20 0-16,-21 0 0,0 0 15,22 0-15,-22 21 0,0 0 16,21 0-16,-21 1 0,1-1 0,-1 0 15,0 0-15,0 21 0,0-20 16,0-1-16,-21 0 0,0 0 0,0 21 16,0 1-16,0-22 15,0 0-15,-21 0 0,0-21 16,0 21-16,0-21 16,0 0-1,21-21 1,0 0-16,0 0 15,0 0-15,0-22 16,21 1-16,0 21 0,0-21 16,0-1-16,0 22 0,22-21 0,-22 21 15,21-22-15,-21 22 0,22 0 16,-1 0-16,0 21 0,-20 0 0,20 0 16,0 21-16,-21 0 0,22 0 15,-22 0-15,0 22 0,21-22 0,-42 21 16,22 1-16,-22-1 0,0 21 15,0-41-15,0-1 16,0 0-16,0 0 0,-22 0 0,1 0 16,0-21-16,0 22 0,0-22 31,0 0-15,21-22-16,0 1 0,0 0 15,21 0-15,0 0 0,0-22 16,0 22-16,0-21 0,22 0 0,-22-1 15,21 1-15,-21 0 0,22 20 16,-1-20-16,0 21 0,1 21 16,-22 0-16,21 0 0,-21 0 0,1 21 15,-1 0-15,0 0 0,-21 22 16,0-22-16,0 21 0,0 1 16,0-1-16,0-21 0,0 21 0,-21-20 15,0-1-15,-1 21 0,22-21 16,-21 0-16,0 1 0,21-1 15,21-21 17,0 0-32,1 0 0</inkml:trace>
  <inkml:trace contextRef="#ctx0" brushRef="#br0" timeOffset="11239.33">18478 1164 0,'64'-21'31,"-43"0"-31,0 0 16,0 21-16,1-21 0,-1 21 15,0-22-15,0 1 0,0 21 0,0-21 16,1 0-16,-22 0 0,21 21 16,-21-21-16,-21 21 15,-1 0-15,1 0 0,0 0 16,-21 21-16,-1 21 0,1-21 0,0 0 15,-1 22-15,1-1 0,0-21 16,-1 22-16,22-22 0,0 21 16,0-21-16,0 0 0,21 22 0,0-22 15,0 0-15,21 0 16,0-21-16,21 0 0,-20 0 0,20 0 16,21 0-16,-20 0 0,-1 0 15,0-21-15,1 0 0</inkml:trace>
  <inkml:trace contextRef="#ctx0" brushRef="#br0" timeOffset="11676.1">19685 508 0,'0'0'0,"0"-21"16,-64-106-1,43 127 1,0 0 0,0 21-16,21 21 0,-21-20 0,0 20 15,-1 0-15,1 22 0,0-1 16,0 1-16,0-1 0,0 22 0,-1-22 16,1 1-16,-21 21 0,21 20 15,0-62-15,21-1 0,-22 0 16,22 1-16,0-22 0,0 0 15,0 0-15,0 0 0,22-21 32,-1 0-32,-21-21 0,21 0 15</inkml:trace>
  <inkml:trace contextRef="#ctx0" brushRef="#br0" timeOffset="12039.89">19198 593 0,'0'0'0,"0"-43"0,-21 1 15,0 0-15,21-1 0,-21 1 0,21 0 16,0 21-16,0-22 0,0 22 16,0 0-16,21 0 0,0-22 0,21 43 15,1-21-15,-1 0 0,21 21 16,22 0-16,-21 0 0,20 21 16,1 22-16,84 20 15,-84 1-15,-22-22 0,22 21 0,-21 1 16,-1-1-16,1 22 0,-22 0 15,-21-1-15,-21-20 0,0 21 0,0-1 16,-42-20-16,-1-1 0,1 1 16,-21-22-16,20 0 0,-41 22 0,20-43 15,-21 21-15,22-20 0,-22 20 16,1-21-16,20 0 0,-21-21 0,-42 21 16,85-21-16,0 0 15,21 0-15,-1 0 0,1 0 0,0 0 16,21-42-1,0 21-15,21 0 0,22 0 16,-22-1-16,21 1 0,0 0 0,22-21 16,-22 21-16</inkml:trace>
  <inkml:trace contextRef="#ctx0" brushRef="#br0" timeOffset="12484.64">20299 1058 0,'0'0'0,"-21"-21"0,21 0 16,0 0-16,0 0 15,0 0-15,21-1 16,0 1-16,0 21 0,0-21 16,22 21-16,-22 0 0,0 0 15,21 0-15,1 0 0,-22 0 0,21 0 16,-21 42-16,22-20 0,-22-1 15,21 21-15,-21 0 0,0-20 0,1 20 16,-1 0-16,-21-21 0,21 22 16,-21-22-16,0 21 0,0 1 15,0-22-15,-42 0 16,20 0-16,1-21 16,0 0-16,21-21 31,0 0-31,0 0 0,0-1 0,0 1 15,0 0-15,0 0 0,21-21 16,0 20-16,1-20 0,-1 21 0,0-21 16,0 20-16,0 1 0,0 0 15,1 0-15,20 0 0,-21 0 0,0 21 16,0 0-16,22-22 0,-22 22 16,0-21-16,21 21 0,-20 0 0,-1 0 15,21 0-15</inkml:trace>
  <inkml:trace contextRef="#ctx0" brushRef="#br0" timeOffset="12644.55">21315 931 0,'0'0'0,"0"22"15,0-1-15,0 21 0,0-21 16,0 22-16,0-22 0,0 42 16,-21-42-16,21 22 0,0-22 15,-22 0-15,1 0 0,21 0 0,0 1 16,0-1-16,0 0 0,0 0 16,0-42 15,0 0-16,21 0-15,1-1 0</inkml:trace>
  <inkml:trace contextRef="#ctx0" brushRef="#br0" timeOffset="12812.45">21336 762 0,'0'-21'0,"0"42"0,0-63 0,-21 42 0,21-21 15,-21 21-15,-1 0 16,1 0-16,21 21 31,0 0-31,0 0 16,21-21-16,1 21 15,-1 0-15</inkml:trace>
  <inkml:trace contextRef="#ctx0" brushRef="#br0" timeOffset="13171.25">21653 1016 0,'0'0'0,"0"21"0,-21 0 15,0 64 1,0-64-16,21 0 0,0 1 16,0 20-16,0-21 0,0 0 15,0 0-15,0 1 0,21-1 16,0 0-16,0 0 15,1-21-15,-22 21 0,21-21 16,0 0-16,0 0 16,0-21-16,-21 0 15,0 0-15,21 0 0,-21-22 16,22 22-16,-22 0 0,21-21 16,-21 20-16,21-20 0,-21 21 0,21 0 15,-21 0-15,0-1 0,21 1 16,0 21-16,1 0 31,-1 0-31,-21 21 16</inkml:trace>
  <inkml:trace contextRef="#ctx0" brushRef="#br0" timeOffset="13480.89">22034 1207 0,'43'0'15,"-22"0"-15,0 0 16,0-22-16,0 1 16,1 21-16,-22-21 0,21 0 15,0 0-15,-21 0 0,0-1 16,-21 22 15,0 22-31,-1-1 16,22 0-16,-21 0 0,0 0 15,0 0-15,21 22 0,0-22 0,-21 0 16,21 0-16,0 43 16,0-43-16,0 0 15,0 0-15,21-21 16,0 21-16,0-21 0,0 0 0,22 0 16,-22 0-16,0 0 0,0 0 15,0-21-15</inkml:trace>
  <inkml:trace contextRef="#ctx0" brushRef="#br0" timeOffset="13823.69">22437 1270 0,'0'0'0,"0"-21"16,21-106 0,-21 106-16,0 0 15,21-1-15,-21 1 0,21 0 0,0 21 16,0-21-16,1 21 16,-1 0-16,0 0 0,0 21 15,0 0-15,0 0 0,1 1 16,-1 20-16,-21-21 0,0 21 0,21 1 15,-21-22-15,0 42 16,0-41-16,0-1 0,0 0 0,0 0 16,0 0-16,0 0 0,0 1 15,-21-22-15,21-22 47,0 1-47,0 0 0,0 0 16,0 0-16,21 0 0,0-1 15,0-20-15,-21 21 0,21 0 0,1-22 16,-1 22-16,-21 0 0,21 0 16,0 0-16,-21 0 0,21-1 15,-21 1-15,21 0 0,-21 0 16</inkml:trace>
  <inkml:trace contextRef="#ctx0" brushRef="#br0" timeOffset="16297.67">23114 593 0,'63'0'32,"-41"0"-32,20 0 15,0 0-15,1 0 0,20 0 16,1 0-16,-1-21 0,1 21 0,-1-22 15,1 1-15,41 0 16,-83 0-16,20 0 0,-21 0 16,0-1-16,-21 1 0,0-21 15,0 21-15,0 0 0,-21-1 0,0-20 16,-21 21-16,-1 21 0,1-21 16,0 21-16,-22 0 0,22 0 0,-1 0 15,-20 21-15,21 0 0,20 21 16,-20-20-16,0 20 0,21 0 0,-1 1 15,1-1-15,21 0 0,-21 1 16,21-1-16,0 0 0,0 1 0,0-22 16,21 21-16,0 0 15,1-20-15,20 20 0,-21-21 0,21 0 0,1 0 16,-22 1-16,21-22 16,1 0-16,-22 21 0,21-21 0,-21 0 15,0 0-15,-21-21 16,-21 21-1,-21 0-15,21 0 0,-22 0 16,1 0-16,0 0 0,-1 21 16,22 0-16,-21 0 0,0 0 0,20 0 15,1 1-15,0 20 0,0-21 0,0 21 16,0 1-16,21-22 0,0 21 16,0-21-16,0 22 0,0-22 0,0 0 15,0 0-15,0 0 0,21 1 16,63-1-1,-41 0-15,-1-21 16,0 0-16,-20 0 0,20-21 0,-21 21 16,21-21-16,-20-1 0,20 1 0,-21 21 15,0-42-15,0 21 0,1 0 16,-1-1-16,0-20 0,0 21 0,0-21 16,22-22-1,-22 43-15,0 0 0,0-22 0,0 43 0,0-21 16,22 0-16,-22 21 0,0 0 15,0 0-15,0 0 0,1 0 0,-1 21 16,-21 0-16,21 1 0,0-1 16,0 0-16,-21 21 0,0-21 15,0 22-15,0-22 0,0 0 16,0 21-16,0-20 0,0-1 0,0 0 16,0 0-16,0 0 0,0 0 0,-21 1 15,0-22 1,21-22 15,0 1-31,21 0 16,0 0-16,0 0 0,-21 0 15,22-22-15,-1 22 0,0-21 0,0 21 16,0-22-16,0 22 16,1-21-16,-1 21 0,0-1 0,0 1 15,-21 0-15,21 21 0,-21-21 16,0 42-1,0 0 1,-21 0-16,0 1 0,21 20 0,-21-21 16,0 0-16,21 22 0,-22-22 0,22 0 15,0 0-15,0 21 0,0-20 16,0-1-16,0 0 0,0 0 16,22 0-16,-1 0 15,0-21-15,0 0 16,21 0-16,-20 0 0,20 0 15,-21 0-15,21 0 0,1 0 0,-22-21 16,21 0-16,-21 0 0,22 21 16,-22-21-16,21-43 0,-42 43 15,0 0-15,21-21 0,-21 20 16,0-20-16,0 21 16,-21 0-16,0 21 0,0 0 15,0 0-15,0 21 16,21 0-16,-22-21 0,22 21 0,-21 43 15,0-1 1,21-42-16,0 1 0,0-1 16,0 0-16,0 0 0,21 0 15,0-21-15,1 21 16,-1-21-16,0 0 0,0 0 16,21 0-16,-20 0 0,-1 0 15,0-21-15,0 21 0,0-21 0,22 0 16,-22 0-16,21 0 0,-21-1 15,0 1-15,22-21 0,-22 21 0,0-22 16,21 22-16,-20-21 0,-1 21 16,0 0-16,-21-1 0,42 1 15,-21 21 1,-21 21 0,0 1-1,0-1-15,0 0 16,0-42 31,0 0-47,0-1 15,0 1-15,0 0 16,0 0-16,0 0 0,0 0 16,-21 21-1,0 0-15,0 21 16,0 0-1,0 0-15,21 0 0,-22 0 0,1 22 16,0-22-16,21 21 0,0-21 16,-21 22-16,21-22 0,0 0 0,0 0 15,0 0-15,0 1 0,0-1 16,0 0-16,0 0 0,21-21 0,21 21 16,1-21-1,-1 0-15,-21 0 0,0 0 16,1 0-16,-1 0 0,21 0 0,-21-21 15,0 0-15,1 0 0,-1 0 0,0-1 16,21 1-16,-21 0 0,1 0 0,-1-43 16,0 22-1,-21 21-15,0 0 0,-21 42 47,0 0-47,21 0 0,-22 0 16,22 1-16,-21-1 0,21 0 0,0 0 15,0 0-15,0 0 0,0 1 16,0-1-16,0 0 0,21-21 16,1 0-1,-1 0-15,0 0 0,0 0 16,0 0-16,0 0 0,1 0 0,-1-21 16,-21 0-16,21-1 15,0 1-15,0 0 0,0 0 0,1 0 16,-1 0-16,-21-22 0,0 22 15,21 0-15,-21 0 0,0 42 32,0 0-32,0 0 15,0 0-15,0 1 0,-21-1 16,21 0-16,0 0 0,0 0 16,0 0-16,0 1 15,21-22-15,0 0 16,0 0-16,0 0 0,1 0 15,-1 0-15,0 0 0,21 0 16,-21-22-16,1 22 0,-1-21 0,0 0 16,0-21-16,0 21 0,0-22 15,1 1-15,-1 0 0,0-1 0,-21-20 16,21-1-16,21-105 16,-20 84-1,-22 64-15,0 0 0,21 0 16,-21 0-16,0 42 15,-21 0-15,-1 21 16,1-21-16,21 22 0,-21 20 16,0-20-16,0 20 0,0-21 15,-1 22-15,1-22 0,21 1 0,-21-1 16,21 0-16,-21 1 0,21-22 16,0 63-16,0-62 15,0-1-15,0 0 0,0 0 16,21-21-16,0 0 15,0 0 1,1 0-16,-22-21 0,21 0 16,-21 0-16,0-1 0</inkml:trace>
  <inkml:trace contextRef="#ctx0" brushRef="#br0" timeOffset="16467.58">26162 953 0,'0'0'0,"-21"0"0,21 21 31,0 0-15,0 0-1,21-21-15,0 0 16,0 0-16,0 0 0,22-21 16,-22 21-16</inkml:trace>
  <inkml:trace contextRef="#ctx0" brushRef="#br0" timeOffset="18927.08">26120 1058 0,'0'0'0,"-22"0"15,22-21 1,22 21 0,-1 0-16,0 0 15,0 0-15,21 0 0,-20 0 16,20 0 0,0 0-16,-21 0 0,1 0 0,-1 0 15,0 0-15,0 0 0,0 0 0,0 0 31</inkml:trace>
  <inkml:trace contextRef="#ctx0" brushRef="#br0" timeOffset="19483.75">26860 1080 0,'22'0'15,"-1"0"-15,0 0 0,-21-22 16,21 1-16,-21 0 16,0 0-16,0 0 15,0 0-15,0-1 0,-21 1 16,0 21-16,0 0 0,-1 0 15,1 0-15,0 0 0,0 0 16,0 0-16,0 21 0,-22 1 0,22-1 16,0 0-16,-21 0 15,20 21-15,-20-20 0,21 20 0,0-21 16,0 21-16,-1-20 0,1-1 16,21 0-16,-21 21 0,21 1 15,0-22 1,21-21-16,0 0 0,1 0 15,-1 0-15,0 0 0,0 0 16,0 0-16,0-21 0,1 21 16,-1-22-16,0 1 0,0 0 0,0 0 15,22-43 1,-22 43-16,0 0 0,0-21 0,0 21 16,0-1-16,-21 1 0,22 0 15,-22 42 1,0 0-1,0 22-15,-22-22 0,1 0 16,21 0-16,-21 0 0,21 1 16,0-1-16,0 0 0,0 0 0,0 0 15,0 0-15,21 1 16,0-22-16,1 0 0,-1 0 0,0 0 16,21 0-16,-21 0 0,1 0 15,20-22-15,-21 1 0</inkml:trace>
  <inkml:trace contextRef="#ctx0" brushRef="#br0" timeOffset="19991.47">27453 762 0,'0'0'0,"0"-42"15,0-1-15,21-20 16,-21 21-16,0 20 0,0 44 16,0-1-1,-21 0-15,0 0 0,0 21 16,21 1-16,-21-1 0,-1 0 15,1 1-15,21 20 0,-42 22 16,42-43-16,0 1 0,-21-1 16,0-21-16,21 21 0,-22-20 0,22-1 15,-21 21-15,21-21 16,0 0-16,-21-21 0,0 22 16,21-44 15,0 1-31,0 0 0,0-21 15,21 21-15,0-1 16,0 1-16,1-21 0,-1 21 16,21-22-16,-21 22 0,0 0 0,1 0 15,20 0-15,-21 21 0,0 0 16,0 0-16,22 0 0,-1 0 16,-21 42-16,0-21 15,1 0-15,-1 22 0,-21-22 16,0 21-16,0-21 0,0 22 0,0-22 15,-21 0-15,-1 0 0,1 0 16,0-21-16,-21 22 0,21-1 0,-22-21 16,22 0-16,-21 21 0,21-21 15,-1 0-15,-20 0 0,21 0 0,0 0 16,0 0-16,-1-21 16,22 0-16,0-1 15,0-20-15,22 21 16,-1 0-16</inkml:trace>
  <inkml:trace contextRef="#ctx0" brushRef="#br0" timeOffset="20291.3">28067 487 0,'0'0'0,"21"0"31,-21 21-31,0 0 0,0 0 0,0 1 15,-21-1-15,0 21 0,21-21 16,-21 22-16,-1-1 0,1 0 16,-21 43-16,21-43 15,0 1-15,-1-1 0,1 0 0,0 1 16,0-1-16,0-21 0,21 21 16,0-20-16,-21 20 0,21 0 15,0-21-15,0 1 0,0-1 16,21-21-1,0 0-15,0 0 16,0 0-16,0-21 0,1 21 16,20-22-16</inkml:trace>
  <inkml:trace contextRef="#ctx0" brushRef="#br0" timeOffset="20683.8">28257 1101 0,'0'42'32,"22"-42"-17,-1 0-15,0 0 0,0 0 16,0 0-16,0 0 0,1 0 16,-1 0-16,-21-21 0,21 21 15,0-21-15,0 0 0,-21-1 16,0 1-16,0 0 0,0 0 15,-21 21 1,0 0 0,0 0-16,0 0 0,-22 21 0,1 21 15,21-20-15,-22-1 0,1 21 16,21 0-16,0-20 0,-22 41 16,43-42-16,0 0 0,0 1 15,0-1-15,0 0 0,22 0 0,-1 0 16,21 0-16,0-21 0,1 22 15,-1-22-15,22 0 0,-1 0 0,-21 0 16,22 0-16,-1 0 0,1 0 0,-22 0 16,22-22-16,-22 1 0,0 0 15,1 0-15</inkml:trace>
  <inkml:trace contextRef="#ctx0" brushRef="#br0" timeOffset="22804.08">2244 2223 0,'-22'0'0,"44"0"0,-65-22 0,22 22 16,-21 0-16,21-21 0,-22 21 0,22 0 15,-21 0-15,21-21 0,-43 21 16,22 0-16,-1 0 16,22 0-16,-21 0 0,21 0 0,-22-21 15,22 21-15,-21 0 0,21 0 16,0 0-16,-1 0 15,44 0 32,-1 0-47,0 0 0,21 0 0,-21 0 16,22 0-16,-22 0 0,21 0 16,1 0-16,-1 0 0,0 0 0,22 0 15,-22 0-15,22 0 0,20 0 16,1 0-16,0-21 0,-1 21 0,1 0 15,21 0-15,-22 0 16,1 0-16,21 0 0,-21-21 0,20 21 0,1 0 16,0 0-16,127 0 15,-106 0-15,-21-22 0,21 22 16,0 0-16,0-21 0,0 21 16,275 0-16,-127 0 15,-127 0-15,0 0 0,-21 0 16,22 0-16,-1 0 0,-21 0 15,21 0-15,-21 0 0,21 0 0,0 0 16,0 0-16,1 0 0,-1 0 16,0 0-16,0 0 0,0 0 0,0 0 15,1 0-15,-1 0 16,0 0-16,0 0 0,0-21 0,149 21 16,-149 0-16,0 0 0,0 0 15,-21 0-15,21-21 0,-21 21 16,21 0-16,1 0 0,-1 0 0,127 0 15,-148 0-15,21 0 16,-21 0-16,21 0 0,0-21 0,-21 21 16,22 0-16,-22 0 0,21 0 15,-21 0-15,0 0 0,21 0 0,-21 0 16,21 0-16,-21 0 0,0 0 0,-21-21 16,21 21-16,0 0 0,0 0 15,-21 0-15,21 0 0,0 0 16,-21 0-16,21 0 0,-22 0 15,1 0-15,21 0 0,-21 0 0,0 0 16,21 0-16,-21 0 0,0-22 16,-1 22-16,1 0 0,0 0 0,-21 0 15,21-21-15,-1 21 0,-20 0 0,21 0 16,0-21-16,0 21 0,-22-21 16,22 21-16,0 0 0,-21-21 0,84 21 15,-84-21 1,105-1-16,-105 22 0,-1-21 15,22 21-15,-21-21 0,0 21 0,-1 0 16,22 0-16,-21-21 0,-1 21 16,86 0-16,-86-21 0,22 21 15,-21 0-15,21 0 0,-22 0 16,22 0-16,-21 0 0,0 0 0,20 0 16,-20 0-16,21 0 0,0 0 15,0 0-15,-1 0 0,1 0 0,0 0 16,-21 0-16,21 0 0,-22 0 15,22 0-15,-21 0 0,21 0 0,-1 0 16,107 0-16,-106 0 16,106 0-16,-107 0 0,1 0 15,0 0-15,21 0 0,-21 0 16,21 0-16,0 21 0,0-21 16,-21 0-16,21 21 0,-21-21 15,21 0-15,-22 21 0,22-21 0,0 21 16,0-21-16,0 0 0,85 22 15,-85-22-15,-21 0 0,21 0 16,-21 21-16,21-21 0,0 0 16,-21 0-16,-1 0 0,1 0 0,0 0 15,0 0-15,21 0 0,-21 0 16,0 0-16,-1 0 0,1 0 0,0 0 16,0-21-16,-21 21 0,20 0 15,86-43-15,-85 43 0,84-21 16,-84 21-16,-21-21 15,21 21-15,-1 0 0,-20-21 16,0 0-16,84 21 16,-84-22-16,21 22 0,-22 0 0,1 0 15,21-21-15,-22 21 0,22-21 16,-21 21-16,0 0 0,-1 0 0,1-21 16,0 21-16,20 0 0,-20 0 15,0-21-15,-1 21 0,1 0 0,21 0 16,-21 0-16,-22 0 0,22 0 15,-22-21-15,1 21 0,-1 0 0,-20 0 16,20 0-16,-21 0 0,22 0 16,-22 0-16,22 0 0,-1 0 15,-20 0-15,20 0 0,-21 0 16,22 0-16,-22 0 0,22 0 0,-22 0 16,0 0-16,-20 0 0,20 0 15,-21 0-15,0 0 0,0 0 16,1 0-16,-44 0 31,1 0-15,0 0-16,0 0 15</inkml:trace>
  <inkml:trace contextRef="#ctx0" brushRef="#br0" timeOffset="30764.97">19600 7197 0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57:4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5800 0,'0'21'31,"0"0"-15,0 0-16,21-21 0,0 21 15,-21 1-15,21-22 0,0 21 16</inkml:trace>
  <inkml:trace contextRef="#ctx0" brushRef="#br0" timeOffset="959.6">1778 4995 0,'-21'22'16,"0"-22"-1,21 21-15,-22-21 16,22 21-16,0 0 16,0 0-1,22-21 1,-1 0-16,0 0 15,0 0-15,0 0 0,0 0 0,1 0 16,20-21-16,-21 0 16,0 0-16,22 0 0,-22-22 0,0 22 15,0 0-15,0-21 0,0 20 16,1 1-16,-1 0 0,-21 0 16,21 0-16,-21 0 0,0-1 0,-21 22 31,0 22-31,-1 20 0,22-21 15,0 21-15,-21 1 0,0-1 16,21 0-16,0 22 0,0-22 16,-21 22-16,21-1 0,0-20 0,0 20 15,0 1-15,0-1 0,0 1 16,0-1-16,0 22 0,0-22 16,0 1-16,0-1 0,0-20 15,21 20-15,-21-21 0,0 1 0,0-1 16,0 0-16,0-20 0,0 20 15,0-21-15,0 0 0,0 0 0,-21-21 16,0 0-16,0 22 0,-1-22 16,-20 0-16,21 0 0,-21-22 0,20 1 15,-20 0-15,21 0 0,-21 0 16,-1 0-16,22-22 0,0 22 16,-21-21-16,20 21 0,22-1 0,0 1 15,0 0-15,0 0 0,0 0 16,22 0-16,20-1 15,0 22-15,-21-21 0,43 21 16,-22-21-16,1 21 0</inkml:trace>
  <inkml:trace contextRef="#ctx0" brushRef="#br0" timeOffset="2191.57">3641 5906 0,'0'0'0,"63"0"0,-21 0 0,22 0 16,-22 0-16,1-22 0,-1 22 0,-21-21 0,21 0 16,-20 0-16,-1 0 15,0-22-15,-21 22 0,0-21 0,0 21 16,0-22-16,0 1 0,0 21 16,0-21-16,-21 20 0,0 1 0,-1 0 15,-20 0-15,21 0 0,-21 21 16,-1 0-16,1 0 0,-22 0 0,22 21 15,0 0-15,-22 0 0,22 0 16,0 22-16,-1-1 0,1 0 0,21 22 16,-22-22-16,22 22 0,0-22 15,21 22-15,0-22 0,0 0 0,0 1 16,0-1-16,0-21 0,0 21 16,21-20-16,22-1 0,-22 0 15,21 0-15,-21 0 0,22-21 0,-1 0 16,0 0-16,1 0 0,20 0 15,-21 0-15,1-21 0,-1 0 0,0 0 16,1 0-16,-1-1 0,0-20 16,1 0-16,-1-1 0,-21 1 0,22 0 15,-22-22-15,0 22 0,0-22 16,0 22-16,-21 0 0,0-1 0,0 22 16,0 0-16,0 0 0,-21 21 15,21 21-15,0 0 16,-21 0-16,0 1 15,21 20-15,-21 0 0,21 1 0,0-1 16,0 0-16,0-21 0,0 22 16,0-1-16,0-21 0,0 22 0,21-22 15,0 0-15,0 0 0,21 0 0,-20 0 16,20-21-16,0 0 0,1 0 16,-1 0-16,0 0 0,22 0 0,-22 0 15,0-21-15,22 0 0,-22 0 16,1 0-16,-1-22 0,0 22 0,1-21 15,-22 0-15,21-1 0,-21 1 16,0 0-16,1-1 0,-1 1 0,-21 21 16,0 0-16,0-1 15,0 44 1,0-1-16,0 0 0,0 21 16,0-21-16,0 22 0,-21-1 0,21-21 15,0 22-15,0-1 0,0-21 0,0 21 16,0 1-16,0-22 0,0 0 15,0 21-15,0-20 0,0-1 0,0 0 16,0 0-16,0 0 16,0-42 31,0 0-47,0 0 0,0-22 0,0 22 15,0-21-15,21 0 0,0-1 16,0-20-16,0-1 0,0 22 0,22-22 15,-1 1-15,0 21 0,1-1 16,-1 1-16,0 0 0,1 20 0,20 1 16,-20 21-16,-1 0 0,21 0 15,-20 43-15,-1-22 0,0 21 0,-20 0 16,20 1-16,-21 20 0,0-20 0,0-1 16,1 21-16,-22-20 0,21-1 15,-21 0-15,21 1 0,-21-1 0,21-21 16,-21 22-16,0-22 15,0 0-15,0 0 0,0 0 16,0-42 15,0 0-31,0 0 0,0 0 0,0-1 16,21-20-16,0 0 0,1-1 16,20-20-16,0 21 0,1-43 0,-1 21 15,21 1-15,1-1 0,-1 22 16,1-21-16,-1 41 0,22-20 0,-21 42 15,-1 0-15,1 0 0,-22 0 0,21 21 16,-20 22-16,-1-1 0,-21 0 16,0 22-16,1-22 0,-1 22 15,-21-1-15,0-21 0,0 1 16,0 20-16,0-20 0,0-22 0,-21 21 16,21 0-16,-22-20 0,1-1 0,-21 21 15,21-42-15,0 21 0,21 0 16,-22-21-16,1 0 0,0 0 0</inkml:trace>
  <inkml:trace contextRef="#ctx0" brushRef="#br0" timeOffset="4191.96">9440 5101 0,'0'0'0,"0"-21"0,21 0 16,-21 0-16,0-22 0,0 1 0,0 21 15,0-21-15,0 20 0,0-20 16,0 21-16,0 0 0,-21 21 16,0 0-16,21 42 15,-21 0-15,-21 22 0,20 21 16,-20-22-16,21 43 0,-21-21 0,-22 42 16,22-22-16,-22 1 0,22 0 15,-22 0-15,22-21 0,0-1 0,-1 1 16,-20 0-16,42-22 15,-22 22-15,1-43 0,21 22 0,-21-22 16,20-21-16,1 0 0,21 0 0,0 1 16,-21-22-16,21-22 15,0 1-15,0-21 0,0 21 16,0-22-16,0 1 0,0-21 16,0 20-16,21-20 0,-21 20 0,21-20 15,1-1-15,-22 1 0,21-1 16,0 1-16,0-1 0,0 22 0,-21 21 15,0 0-15,21 0 0,1 21 16,-22 21-16,0 0 16,0 21-16,21 1 0,0-1 0,0 0 15,-21 1-15,21 20 0,0-21 16,1 1-16,-1-1 0,0 22 0,0-22 16,0 0-16,0 1 0,22-22 15,-1 21-15,-21 0 0,22-20 0,-1-1 16,-21 0-16,21-21 0,1 0 0,-1 0 15,22 0-15,-22 0 0,0-21 16,22 0-16,-1-22 0,1 22 0,-1-21 16,1-1-16,-1 1 0,1 0 15,-22-22-15,22 1 0,-22-1 16,0 1-16,1-22 0,-22 0 0,0 1 16,-21 20-16,0-20 0,0-1 15,0 21-15,-21-20 0,-22 20 0,22 1 16,-21-22-16,0 43 0,-22-22 15,1 22-15,-1 0 0,1 20 0,-1 22 16,1 0-16,20 0 0,-20 22 16,-1 20-16,22 0 0,-22 22 0,22-1 15,0 1-15,-1 20 0,1-20 16,0 21-16,21-1 0,-1 22 0,1-21 16,21-22-16,0 22 0,0-22 15,21 1-15,1-1 0,20 1 16,-21-22-16,21 1 0,1-1 0,-1 0 15,0-21-15,1 1 0,20-1 16,-20 0-16,41-21 0,-20 0 0,-1 0 16,22 0-16,0-21 0,-22 21 0,22-21 15,-22-22-15,22 22 0,-22-21 16,1-1-16,-1 1 0,1 0 0,-22-1 16,1 1-16,-1 0 0,0-1 15,-21 1-15,1 21 0,-1 0 0,-21 42 31,0 0-31,-21 0 0,-1 22 16,1-22-16,0 21 0,0-21 0,0 22 16,21-22-16,0 21 0,-21-21 15,21 0-15,0 1 0,0-1 0,0 0 16,0 0-16,0 0 0,0 0 16,21-21-1,0 0-15,0-21 16,-21 0-16,21 0 0,0 0 15,1-22-15</inkml:trace>
  <inkml:trace contextRef="#ctx0" brushRef="#br0" timeOffset="4359.64">10858 5461 0,'0'0'0,"-63"0"31,42 0-31,0 0 15,21 21-15,0 0 16,0 1-16,21-22 16,0 21-16,0 0 0,0-21 15</inkml:trace>
  <inkml:trace contextRef="#ctx0" brushRef="#br0" timeOffset="5423.99">11176 5630 0,'0'0'0,"0"22"0,0-1 16,0 0-16,0 21 0,0-21 16,0 22-16,0-1 0,0 0 0,0-20 15,0 20-15,21 0 0,-21 1 0,0-22 16,0 21-16,21 0 0,0-20 16,-21-1-16,22 0 0,-22 0 0,21 0 15,-21 0-15,21 1 0,0-22 16,0 21-16,0-21 15,1 0-15,-1 0 0,0 0 0,0-21 16,0 21-16,0-22 0,1 1 16,-1 0-16,0 0 0,0-21 0,0 20 15,0-20-15,1 0 0,-1-1 0,0 1 16,0-21-16,0 20 0,-21 22 16,0-21-16,0-1 0,0 22 0,0 0 15,-21 21 1,0 0-16,0 0 15,0 21-15,21 0 0,0 1 16,0-1-16,0 0 0,0 0 16,0 0-1,21-21-15,-21 21 0,21-21 16,21 0-16,-21 0 0,1 0 16,20 0-16,0-21 0,1 21 0,-1-21 15,0 0-15,1 0 0,-1 0 0,0-1 16,22 1-16,-22 0 0,-21 0 15,22 21-15,-22-21 0,0 0 0,0 21 16,0 0-16,-42 21 31,0 0-31,0 0 16,0 0-16,-1 22 0,1-22 0,0 21 16,21-21-16,-21 22 15,21-22-15,0 21 0,-21-21 0,21 22 16,0-22-16,0 0 0,0 0 0,21 21 15,0-20-15,0-22 0,0 21 16,1 0-16,-1 0 0,0-21 0,0 0 16,0 0-16,22 0 0,-22 0 0,0 0 15,21 0-15,-21 0 0,1-21 16,20 21-16,-21-21 0,21 0 0,-20-1 16,20 1-16,-21-21 0,0 21 15,22-22-15,-22 22 0,0-21 0,21 21 16,-21 0-16,1-22 0,-1 22 15,0 0-15,0 0 0,-21 0 16,0-1 0,0 44-1,-21-22 1,21 21-16,-21 0 0,0-21 16,21 21-16,0 0 0,0 0 0,-22 22 15,22-22-15,-21 0 0,21 21 0,-21-20 16,21 20-16,0 0 0,0-21 15,-21 22-15,21 20 0,-21-20 0,21 20 16,-21 1-16,21-1 0,0 1 16,0-1-16,0 1 0,-22-1 0,22 22 15,0-22-15,0 1 0,0 20 16,0-20-16,0 21 0,0-22 0,0 1 16,0-1-16,0 1 0,-21-1 15,0-21-15,0 22 0,0-22 0,-22-21 16,22 22-16,-21-22 0,0 0 0,-22 0 15,22-21-15,-1 0 0,-20 21 16,21-21-16,-22 0 0,22 0 0,-22-21 16,22 0-16,0 0 0,-1 0 0,22-22 15,-21 1-15,21 0 0,-1-1 16,22 1-16,0-21 0,0 20 0,0-20 16,22-1-16,-1 22 0,21-22 0,-21 1 15,43-1-15,-22 1 0,22-22 16</inkml:trace>
  <inkml:trace contextRef="#ctx0" brushRef="#br0" timeOffset="5835.62">13758 5779 0,'0'0'16,"21"-22"-16,-21 1 0,0 0 0,0 0 15,-21 21-15,0 0 16,0 0-16,-21 21 0,20 0 15,-20 22-15,21-22 0,-21 21 0,-1 0 16,22 1-16,-21-1 0,21 0 16,-1-20-16,1 20 0,0-21 15,21 0-15,0 0 0,0 1 0,0-1 16,21 0-16,0-21 0,1 0 16,20 0-16,0 0 0,1 0 0,-1-21 15,0 0-15,1-1 0,-1 1 0,0 0 16,22-21-16,-22-1 0,0 1 15,1 0-15,-22-1 0,21 1 0,-21 0 16,1 21-16,-22-22 0,0 64 31,-22 22-31,1-22 0,0 21 16,0 1-16,0-1 0,21 0 16,-21 1-16,21-22 0,0 21 0,0 0 15,21-20-15,0 20 0,21-21 16,1 0-16,20 0 0,1 1 0,-1-1 15,22 0-15,-22-21 0,1 0 0,-1 0 16,-20 0-16</inkml:trace>
  <inkml:trace contextRef="#ctx0" brushRef="#br0" timeOffset="6719.77">8170 7027 0,'0'0'0,"-106"0"0,1 0 0,41 0 0,-21 0 15,43 0-15,0 0 0,21 0 0,21 22 16,21-22 0,0 0-16,21 0 0,22 21 0,20-21 15,1 0-15,0 0 0,21 21 0,21-21 16,21 0-16,0 0 0,21 0 0,1 0 16,-1 0-16,43 0 0,-1 0 15,1 0-15,42-21 0,-21 21 0,42-21 16,-21 21-16,21-22 0,0 22 0,22-21 15,-43 0-15,42 21 0,-21-21 16,0 0-16,-21 21 0,0-21 0,21-1 16,-42 1-16,0 0 0,-21-21 15,-1 21-15,-20-22 0,-1 1 0,-20 0 16,-22-22-16,-21 1 0,0-1 16,-21 1-16,0-1 0,-22 1 15,1-1-15,-22-21 0,1 22 0,-1-22 16,1 1-16,-22-1 0,1 0 15,-1 1-15,0-1 0,1-21 0,-22 21 16,-21-20-16,0-1 0,0 0 0,-43 0 16,22 0-16,-21 0 0,-22 1 15,1-1-15,-1 0 0,-20 0 0,-22 0 16,0 0-16,-21 1 0,21 20 16,-21 0-16,-21 1 0,21-1 0,-21 0 15,0 1-15,-22-1 0,1 0 16,21 22-16,-21-1 0,-1 22 15,1 0-15,0-1 0,-22 1 0,1 21 16,20 0-16,-41 21 0,-1 0 16,0 0-16,1 0 0,-22 21 0,0 0 15,0 0-15,0 21 0,0 22 16,-21-1-16,22 22 0,20-21 0,0 20 16,22 22-16,-1-21 0,1 21 15,20 21-15,22-22 0,0 22 0,21 0 16,21 0-16,0 0 0,22 0 0,20 0 15,1 22-15,20-22 0,1 0 16,21 0-16,21 21 0,0-21 16,0 0-16,21-21 0,0 21 15,22-22-15,20 22 0,1-21 0,20 0 16,1 0-16,21 0 0,0-22 0,21 1 16,0 0-16,21-22 0,0 1 15,0-1-15,0-20 0,22 20 0,-1-21 16,-21-20-16,43 20 0,-22-21 0,0 0 15,1-21-15,-1 0 0,-21 0 16,0-21-16,-21 0 0,21 0 0,-42-22 16</inkml:trace>
  <inkml:trace contextRef="#ctx0" brushRef="#br0" timeOffset="6867.69">12446 7133 0,'-85'0'31,"64"0"-31,21-21 31,0 0-31</inkml:trace>
  <inkml:trace contextRef="#ctx0" brushRef="#br0" timeOffset="11271.65">1058 8403 0,'0'21'16,"-21"-21"109</inkml:trace>
  <inkml:trace contextRef="#ctx0" brushRef="#br0" timeOffset="11855.98">1016 8446 0,'-21'0'16,"0"0"15,21-22 0,21 1-31,0 0 16,0 0-16,0 0 0,0-22 16,1 22-16,-22 0 0,21 0 0,-21-21 15,21 20-15,-21 1 0,0 0 16,0 0-16,0 0 0,0 0 0,0-1 15,0 1-15,0 42 32,0 1-32,-21-1 0,21 21 15,-21 22-15,21-22 0,0 21 16,0 1-16,0-22 0,0 22 0,0 20 16,0-20-16,0-1 0,0 22 15,0-21-15,0 20 0,0-20 0,0-1 16,0 1-16,0 20 0,0-41 15,0 20-15,0 1 0,0-22 16,-22 22-16,1-22 0,0 0 0,0 1 16,0-22-16,0 21 0,-22-21 15,1-21-15,0 21 0,-1-21 0,1 0 16,0 0-16,-22 0 16,22-21-16,-22 0 0,22 0 0,0 0 15,-22 0-15,43-1 0,-21 1 16,20 0-16,-20 0 0,21 0 0,21 0 15,0-1-15,0 1 0,0 0 16,21 0-16,0 21 0,22-21 0,-1 0 16,0-1-16,22 1 0</inkml:trace>
  <inkml:trace contextRef="#ctx0" brushRef="#br0" timeOffset="12471.69">2053 8932 0,'0'0'0,"0"-21"0,0 42 31,0 1-31,0-1 0,0 0 0,0 21 16,0-21-16,0 22 0,0-22 15,0 21-15,0 1 0,-21-22 0,21 21 16,-21-21-16,21 22 0,-21-22 15,21 0-15,0 0 0,0 0 0,0 0 16,-22-21-16,22-21 31,0 0-31,22 0 0,-1 0 16,0 0-16,0-1 0,-21-20 16,21 0-16,0 21 0,1-22 0,-1 1 15,0 21-15,0-22 0,0 22 16,0 21-16,1-21 0,-1 21 0,0 0 15,0 21-15,0 0 16,0 1-16,-21-1 0,22 21 0,-22-21 16,21 0-16,-21 22 0,21-22 15,0 0-15,0 21 0,-21-20 0,21-1 16,1 0-16,20 0 0,-21 0 16,0-21-16,22 0 0,-22 21 15,21-21-15,-21 0 0,22 0 0,-22 0 16,21-21-16,0 0 0,-20 0 15,20 0-15,-21-22 0,0 22 0,0-21 16,1 21-16,-22-22 0,0 1 0,0-21 16,0 20-16,0 1 0,-22 0 15,1-1-15,0 1 0,-21 21 0,21 0 16,-22-1-16,22 1 0,-21 21 16,21 0-16,-22 0 0,22 21 0,0 1 15,0-22-15,0 21 0,21 21 16,0-21-16,0 0 0,0 1 15,21 20-15,0-21 0,0 0 16,0 22-16,22-43 0,-1 21 0,-21 0 16,21 0-16</inkml:trace>
  <inkml:trace contextRef="#ctx0" brushRef="#br0" timeOffset="14319.14">3662 9017 0,'0'0'0,"21"-21"0,-21-21 16,0 20-16,0 1 0,0 0 15,0 0-15,0 0 0,-21 0 0,0 21 16,-22 0-16,22 0 0,-21 0 0,21 0 16,-22 21-16,22 0 15,-21 0-15,-1 21 0,22-20 0,-21 20 16,21 0-16,0 22 0,-1-22 16,1 0-16,0 1 0,0-1 0,21 0 15,0-20-15,0 20 0,0-21 16,0 0-16,0 0 0,0 1 0,21-1 15,0-21-15,22 0 0,-22 0 0,21 0 16,0 0-16,1-21 0,-1 21 16,0-22-16,1 1 0,-1 0 15,0-21-15,-20 21 0,20-1 16,-21-20-16,0 0 0,0-1 0,1 22 16,-22-21-16,0 21 0,0 0 0,0-1 15,0 1-15,0 0 0,-22 21 16,1 0-16,0 21 15,21 0-15,-21 1 0,0-1 16,21 0-16,-21 0 0,21 21 0,0-20 16,0 20-16,0-21 0,0 21 0,0-20 15,0-1-15,21 21 0,0-21 16,0 0-16,21 1 0,-20-1 0,20 0 16,0-21-16,-21 0 15,22 0-15,-1 0 0,0 0 0,1 0 16,-1 0-16,-21-21 0,22 0 0,-22 21 15,21-43-15,-21 22 0,0 0 16,1 0-16,-1-22 0,0 22 0,0-21 16,0 0-16,-21 20 0,0 1 0,0-21 15,0 21-15,0 0 16,0 42 0,0 0-1,0 0-15,0 0 0,0 0 0,-21 1 16,21-1-16,-21 0 0,21 21 0,-21-21 15,21 1-15,0-1 16,0 0-16,0 0 0,0 0 16,21-42 15,-21 0-15,21 0-16,0 0 0,0-1 0,1 1 15,-1-21-15,0 21 0,0 0 16,0-22-16,0 22 0,1 0 0,-1 0 15,0 0-15,0 21 0,0 0 0,0 0 16,1 0-16,-22 21 16,21 0-16,-21 0 0,21 0 0,-21 0 15,0 1-15,0-1 16,21 0-16,0 21 0,0-21 0,-21 1 16,22-1-16,-1-21 0,0 21 0,0 0 15,0 0-15,0-21 0,1 0 16,-1 0-16,21 0 0,-21 0 0,0 0 15,1 0-15,-1-21 0,21 21 0,-21-21 16,0 0-16,1 0 0,-1-22 16,0 1-16,0 21 0,0-43 0,-21 22 15,21-22-15,1 1 0,-22-1 0,21 1 16,-21-1-16,0 22 0,0-21 16,0 20-16,0 22 0,0-21 0,0 21 15,0-1-15,0 1 0,-21 21 31,21 21-31,-22 22 0,1-22 0,0 21 16,21 1-16,0 20 0,0 1 0,-21-22 16,21 21-16,0 1 0,0-1 15,0-20-15,0-1 0,0 22 0,0-22 16,0-21-16,0 21 0,21-20 16,0 20-16,0-21 0,1 0 0,20-21 15,0 21-15,1-21 0,-1 22 0,0-22 16,22 0-16,-1 0 0,-20-22 15,20 1-15,106-42 16,-126 42-16,-22-22 16,21 22-16,-21 0 0,1-21 0,-1 20 15,0 1-15,-21 0 0,0 0 16,0 0-16,0 0 0,-21 21 16,0 0-16,-1 21 15,1-21-15,0 42 0,0-21 16,0 0-16,21 1 0,0 20 0,-21-21 15,21 0-15,0 22 0,0-22 16,0 0-16,0 0 0,0 0 0,21 22 16,0-22-16,0 0 0,0-21 0,0 21 15,22 0-15,-1-21 0,0 0 16,1 21-16,-1-21 0,22 0 16,-22 0-16,21 0 0,1 0 0,-22 0 15,22-21-15,-1 21 0,-20-21 0,20 0 16,1 0-16,-22 0 0,0-1 15,22-20-15,-22 21 0,-21-21 0,22-1 16,-22 1-16,0 0 0,-21-1 0,0 22 16,0-21-16,0 21 0,0-22 15,0 22-15,0 0 0,0 0 0,-21 21 16,0 0-16,-22 0 0,22 0 16,0 0-16,-21 21 0,-1 0 15,22 0-15,-21 0 0,-1 22 0,22-22 16,-21 21-16,21-21 0,0 22 0,-1-22 15,1 21-15,21 1 0,-21-22 16,21 0-16,0 21 0,0-21 0,0 1 16,0-1-16,21 0 0,0 0 0,1-21 15,-1 0-15,0 0 0,0 0 16,0 0-16,0 0 0,1 0 0,20-21 16,-21 0-16,0 0 0,22-22 0,-22 22 15,21-21-15,-21-1 0,0-20 16,22 21-16,-22-43 0,0 21 0,0-20 15,22 20-15,-22-20 0,-21 20 16,21-21-16,-21 22 0,21 21 16,-21-22-16,0 22 0,0-1 0,0 22 15,0 0-15,0 0 0,0 42 16,-21 0 0,0 22-16,0-1 0,-1 0 0,1 22 15,21-1-15,-21 1 0,0-1 16,21 22-16,0-22 0,-21 1 0,21-1 15,0 1-15,0-1 0,0-20 0,0-1 16,0 0-16,0 1 0,0-22 0,0 21 16,21-21-16,0 1 0,0-1 15,0 0-15,1-21 0,-1 0 16,0 0-16,0 0 0,0 0 0,22 0 16,-22 0-16,21-21 0,-21 0 15,22 21-15,-22-22 0,0 1 0,21 0 16,-21 0-16,1 0 0,-1 0 0,-21-1 15,0-20-15,0 21 0</inkml:trace>
  <inkml:trace contextRef="#ctx0" brushRef="#br0" timeOffset="14540.01">4974 9102 0,'0'0'0,"-148"42"32,169-42-32,0 0 15,22 0-15,-22 0 0,21 0 16,22 0-16,-22-21 0,21 0 0,-20 21 16,20-21-16,22-1 0,-22 1 0,1 0 15,21 0-15,-22 0 0</inkml:trace>
  <inkml:trace contextRef="#ctx0" brushRef="#br0" timeOffset="14931.88">8953 8742 0,'0'0'0,"0"-21"0,-42-106 31,42 106-31,0-1 16,0 44-1,0-1 1,0 21-16,0-21 0,0 22 15,0 20-15,-21-21 0,21 22 0,-21-1 16,0 1-16,21-22 0,-22 22 0,1-22 16,0 22-16,0-22 0,0 0 15,0 1-15,-1-1 0,1-21 0,21 0 16,0 22-16,-21-22 0,21 0 0,-21-21 16,21 21-16,-21-21 15,0 0 1,-1-21-16,1 0 0</inkml:trace>
  <inkml:trace contextRef="#ctx0" brushRef="#br0" timeOffset="15355.75">8403 9292 0,'0'0'0,"0"-21"0,0 0 15,0 0-15,0 0 0,0-1 16,21 1-16,0 21 0,1-21 16,20 0-16,0 21 0,1-21 0,-1 0 15,21-1-15,1 1 0,-1 21 16,1-21-16,-1 0 0,1 0 0,-1 0 15,1 21-15,-1 0 0,1 0 0,-22 0 16,1 0-16,-1 0 16,-21 21-16,0 0 0,0 0 0,-21 0 15,0 22-15,0-22 0,0 21 0,0-21 16,-21 0-16,0 22 0,0-22 16,0 21-16,21-21 0,0 1 0,0-1 15,0 0-15,0 0 0,0 0 0,0 0 16,21-21-16,0 22 15,0-22-15,22 0 0,-22 0 0,21 0 16,22 0-16,-22-22 0,0 22 0,1-21 16,20 0-16,-21 0 0,-20 0 15,20-22-15,0 22 0,-21-21 0,-21 0 16,0-1-16,0 1 0,0 0 16,-21-1-16,0 22 0,-21-21 15,-1 21-15,1-1 0,0 1 0,-22 21 16,22 0-16,0 0 0,-1 0 0,22 0 15,-21 0-15,21 0 0,-1 0 16,1 0-16,21 21 0,0 1 16,21-22-16</inkml:trace>
  <inkml:trace contextRef="#ctx0" brushRef="#br0" timeOffset="16003.38">11155 9144 0,'0'0'0,"21"0"0,0 0 0,-21-21 16,21 0-16,0 0 0,1-1 15,-1 1-15,-21-21 0,21 21 16,0 0-16,0-22 0,0 22 0,-21-21 16,0 21-16,22-22 0,-22 22 0,21-21 15,-21 21-15,0-1 0,0 1 16,0 0-16,0 42 16,0 22-1,21-1-15,-21 0 0,0 1 0,0 20 16,0 1-16,0 20 0,0-20 15,0-1-15,0 1 0,0 20 0,0-20 16,0 21-16,0-1 0,0 1 0,-21 21 16,0-22-16,21 1 0,-22 0 15,1-1-15,0-20 0,0 21 0,0-1 16,-22 1-16,22-22 0,-21 1 0,21-1 16,-22-20-16,-20 20 0,21-20 15,-1-22-15,-20 0 0,20 0 16,-20 0-16,21-21 0,-22 0 0,22 0 0,-1-21 15,-20 0-15,42-21 0,-22-1 16,1 1-16,21 0 0,0-22 16,0 1-16,21-1 0,0 1 0,0-1 15,0-21-15,0 22 0,21-22 0,0 1 16,0-1-16</inkml:trace>
  <inkml:trace contextRef="#ctx0" brushRef="#br0" timeOffset="16323.2">11409 8403 0,'-64'0'32,"43"0"-32,21 21 15,-21-21-15,21 22 0,-21-22 16,21 21-16,21-21 31,0 0-15,-21-21-16,21 21 0,-21-22 15,0 1 1,-21 21 0,0 0-16,0 0 0,0 0 15,21 21-15,0 1 0,-22-1 0,22 0 16,0 0-16,0 0 15,22 0-15,-1 1 0,0-1 0</inkml:trace>
  <inkml:trace contextRef="#ctx0" brushRef="#br0" timeOffset="16771.93">12192 8721 0,'0'0'16,"21"0"-16,-21-21 0,-21 21 15,0 0 1,0 21-16,-1 0 0,-20-21 0,21 42 16,-21-21-16,20 1 0,-20 20 0,21 0 15,-21 1-15,20-22 0,1 21 16,0 0-16,0-20 0,21 20 0,0-21 16,0 21-16,0-20 0,0-1 15,0 0-15,21-21 0,21 21 0,-20-21 16,-1 0-16,21 0 0,0 0 0,1 0 15,-1 0-15,0 0 0,1-21 16,-1 21-16,0-21 0,1 0 16,-1-1-16,-21-20 0,22 21 0,-22-21 15,0-1-15,0 22 0,-21-21 16,0-1-16,0 1 0,0 0 0,0-1 16,-21 1-16,0 21 0,0 0 0,-1 0 15,-20-1-15,0 1 0,21 21 16,-22 0-16,1 0 0,21 0 0,-22 0 15,22 0-15,0 21 0,0 1 0,21-1 16,0 0-16,0 0 16,0 0-16,0 0 0,21-21 0,0 22 15,22-1-15,-22-21 0,21 0 16,0 0-16,1 0 0,-1 0 16,0 0-16,1 0 0</inkml:trace>
  <inkml:trace contextRef="#ctx0" brushRef="#br0" timeOffset="16987.75">13017 8700 0,'0'0'0,"43"0"0,-22-22 16,0 22-16,-21 22 31,0-1-31,0 0 0,0 0 16,-21 0-16,0 22 0,0-22 0,-1 21 16,22-21-16,-21 22 0,0-22 0,0 21 15,0-21-15,0 0 0,21 1 16,0-1-16,-22 0 0,22 0 15,-21-21-15,21 21 0,21-42 32,1 0-32,-1 0 15,0 0-15</inkml:trace>
  <inkml:trace contextRef="#ctx0" brushRef="#br0" timeOffset="17333.56">13166 8319 0,'0'0'0,"-64"-22"32,43 22-32,0 0 0,-43 0 15,64 22-15,-21-1 0,0 0 16,21 0-16,0 0 0,0 0 0,0 1 16,0-1-16,21 0 0,0-21 15,0 0-15,1 0 0,20 0 16,-21 0-16,21 0 0,-20 0 0,20 0 15,-21 0-15,21-21 0,-20 0 16,-22-1-16,21 1 0,-21 0 0,0 0 16,0-21-16,0 20 0,-21 1 0,-1 0 15,1 0-15,0 0 0,0 21 16,-21 0-16,-1 0 0,22 0 16,-21 0-16,-1 21 0,22 0 0,0 21 15,0-20-15,21-1 0,0 21 16,0-21-16,0 22 0,0-22 0,0 0 15,0 21-15,21-21 0,0 1 16,0-1-16</inkml:trace>
  <inkml:trace contextRef="#ctx0" brushRef="#br0" timeOffset="17775.3">13779 8636 0,'0'0'0,"22"0"0,-22-21 0,0 42 31,0 0-15,0 0-16,-22 22 0,22-22 0,-21 0 16,21 21-16,-21-20 0,21 20 15,0-21-15,0 0 0,-21 22 0,21-22 16,-21 0-16,21 0 0,0 0 16,0 0-16,0 1 15,0-44 1,0 1-1,0 0-15,0 0 0,0 0 16,0 0-16,0-22 0,0-20 16,0 20-16,0 1 0,0 0 15,21-1-15,0 1 0,0 21 0,0-21 16,1-1-16,20 22 0,0 0 0,1 0 16,-1 0-16,0-1 0,1 22 15,-1 0-15,0 0 0,1 0 0,-1 22 16,0-1-16,1 0 0,-22 0 15,0 21-15,0 1 0,0-1 0,-21 0 16,0 1-16,0-1 0,0 0 0,0 1 16,-21-1-16,0-21 15,0 22-15,0-22 0,-1 0 0,1 0 16,0 0-16,21 0 0,-21-21 16</inkml:trace>
  <inkml:trace contextRef="#ctx0" brushRef="#br0" timeOffset="18518.88">15917 8170 0,'-21'-148'31,"21"127"-31,0 42 32,0 0-32,0 1 15,0 20-15,0 0 0,0 22 0,0-22 16,0 22-16,0-22 0,-21 21 0,21-20 15,0-1-15,0 0 16,-21 22-16,21-22 0,0-21 0,0 22 16,0-1-16,0-21 0,0 0 0,0 1 15,0-1-15,21-21 16,0 0 0,0-21-16,-21-1 0,21 1 0,1 0 15,-1 0-15,0-21 0,21-1 16,-21 22-16,1-21 0,20-1 0,-21 1 15,21 0-15,-20-1 0,20 1 16,0 21-16,-21 0 0,1 0 0,-1-1 16,0 22-16,0 0 0,-21 22 15,0-1-15,0 0 16,0 21-16,0-21 0,0 22 0,0-1 16,0-21-16,0 22 0,0-1 0,0-21 15,0 21-15,0 1 0,21-22 16,0 21-16,1-21 0,-1 1 0,0-1 15,0 0-15,21-21 0,-20 0 0,20 0 16,-21 0-16,21 0 0,-20 0 16,20-21-16,-21 0 0,0-22 0,0 22 15,1-21-15,-1-1 0,0 1 16,0 0-16,-21-1 0,0-20 0,0-1 16,0 1-16,0-1 0,0 1 0,0 21 15,0-22-15,0 22 16,0-1-16,-21 22 0,21-21 0,-21 42 15,0-21-15,-1 21 0,1 0 16,0 21-16,0 0 0,0-21 16,21 21-16,0 0 0,-21 22 0,21-22 15,0 0-15,0 0 0,0 0 16,21 22-16,0-22 0,0-21 0,0 21 16,22 0-16</inkml:trace>
  <inkml:trace contextRef="#ctx0" brushRef="#br0" timeOffset="18807.71">17589 8213 0,'0'0'0,"85"-127"31,-85 106-31,0-1 16,-21 22 0,0 0-16,-22 0 0,22 22 15,-21-1-15,0 0 0,20 21 16,-20-21-16,0 22 0,-1-1 0,1 0 15,21-20-15,-21 20 0,20 0 0,1 1 16,0-22-16,21 21 0,-21-21 16,21 22-16,0-22 0,0 0 0,0 21 15,21-21-15,0 1 0,22-1 0,-22 0 16,0-21-16,21 21 16,1-21-16,-22 0 0,21 0 0,0 0 15,1 0-15,-1 0 0,0 0 0,1-21 16,20 0-16,-20 0 0</inkml:trace>
  <inkml:trace contextRef="#ctx0" brushRef="#br0" timeOffset="19251.68">18330 8319 0,'0'0'0,"43"-43"0,-22 22 0,21-21 16,-21 21-16,0-1 0,-21 1 16,22 0-16,-22 0 0,-22 21 31,1 0-16,0 0-15,0 0 0,0 0 0,-22 0 16,1 0-16,21 21 0,-21 0 16,-1 0-16,1 1 0,21-1 0,-22 0 15,22 0-15,-21 0 0,21 0 0,0 1 16,-1 20-16,22-21 0,-21 0 16,21 0-16,0 1 0,0-1 15,0 0-15,21-21 0,1 21 16,-1 0-16,21-21 0,-21 21 15,22-21-15,-22 22 0,21-1 0,0-21 16,-20 21-16,20 0 0,-21 0 16,0-21-16,22 21 0,-43 1 15,21-22-15,-21 21 0,0 0 0,0 0 16,-21-21-16,-1 21 16,1-21-16,0 21 0,-21-21 0,-1 0 15,1 0-15,0 0 0,21 0 0,-22 0 16,1 22-16,21-22 0,0 0 15,-1 0-15,1 0 0,0 0 0,21-22 47,0 1-47,21 21 0,0-21 0,22 0 16</inkml:trace>
  <inkml:trace contextRef="#ctx0" brushRef="#br0" timeOffset="19531.56">18986 8276 0,'0'0'16,"0"-21"-16,0-21 0,0 21 0,22-1 15,-22 44 17,0 20-32,0-21 0,-22 21 15,22-20-15,0 20 0,-21 0 0,21 1 16,-21-1-16,21 0 15,-21 1-15,21-1 0,0 0 0,0-21 16,0 22-16,0-22 0,-21 21 0,21-21 16,0 1-16,-21-1 0,21 0 15,0-42 1,0 0 0,0-1-16,0 1 15</inkml:trace>
  <inkml:trace contextRef="#ctx0" brushRef="#br0" timeOffset="19727.97">18965 8340 0,'0'0'0,"0"-43"0,21 1 0,-21 21 0,22 0 16,-22 0-16,0-1 15,21 22-15,-21 22 16,21-1-16,-21 0 0,21 0 16,-21 0-16,0 0 0,21 1 15,0-1-15,1 21 0,-22-21 0,21 0 16,-21 1-16,21-22 0,0 21 0,0 0 15,0-21-15,1 21 16,-1-21-16,0 0 0,0 0 16,0 0-16,0-21 0</inkml:trace>
  <inkml:trace contextRef="#ctx0" brushRef="#br0" timeOffset="19947.9">19875 8149 0,'0'0'15,"0"-21"-15,-21 0 0,0 21 0,0 0 0,0 0 16,-22 0-16,22 0 0,0 0 0,-21 21 16,21-21-16,-22 21 0,22 0 15,-21 1-15,-1-1 0,22 0 0,-21 0 16,21 0-16,-22 0 0,22 1 16,0-1-16,21 0 0,-21-21 15,21 21-15,21-21 16,0 0-1,22 0-15,-22 0 0,21-21 0</inkml:trace>
  <inkml:trace contextRef="#ctx0" brushRef="#br0" timeOffset="20191.75">19812 8107 0,'0'0'16,"21"-42"-16,-21 20 0,0 1 0,21 0 16,-21 0-16,0 42 31,0 0-31,-21 0 0,21 22 0,-21-1 15,0 0-15,21 1 0,0 20 0,-21-20 16,-1-1-16,22 21 16,-21-20-16,21-1 0,0 22 0,0-22 15,0 0-15,0 1 0,0-1 0,0 0 16,0-21-16,0 22 0,0-22 16,21 0-16,1 0 0,-22 0 0,21-21 15,0 0-15,0 0 16,0 0-16,-21-21 0,21 0 15,1 0-15</inkml:trace>
  <inkml:trace contextRef="#ctx0" brushRef="#br0" timeOffset="20439.65">20341 8086 0,'0'0'0,"0"-21"15,0 21 1,0 21-16,0 0 15,0 0-15,0 0 0,-21 22 0,0-1 16,21 0-16,-21 1 0,21-1 16,0 0-16,0 1 0,0-1 0,0 0 15,0 1-15,0-1 0,0 0 0,0 1 16,0-1-16,0-21 0,0 0 16,-22 22-16,22-22 0,0 0 15,22-21 1,-1 0-1,0-21-15</inkml:trace>
  <inkml:trace contextRef="#ctx0" brushRef="#br0" timeOffset="20879.95">20743 8340 0,'0'0'0,"0"-21"0,0-64 15,0 64-15,21 0 16,1-1-16,-1 1 0,0 0 0,0 0 15,21 0-15,-20 0 0,20 21 16,0-22-16,1 22 0,-22 0 0,21 0 16,0 0-16,-20 0 0,-1 22 15,0-1-15,0 0 0,0 0 16,-21 0-16,0 0 0,0 22 0,0-1 16,0-21-16,-21 22 0,0-1 15,0-21-15,0 21 0,-22 1 0,1-22 16,0 21-16,-22-21 0,1 22 0,-1-22 15,1 21-15,20-21 0,-20 1 16,20-1-16,1 0 0,0 0 0,21 0 16,-1 0-16,1 1 0,21-1 15,21 0 1,1-21-16,-1 0 0,21 0 16,-21 0-16,22 0 0,-1 0 0,21 0 15,-20 0-15,-1 0 0,22 0 16,-22 0-16,21 0 0,-20 0 0,-1-21 15,-21 21-15,22-21 0,-22 21 16,0-22-16,0 22 0,0 0 0,0-21 16,1 21-16,-22-21 0,0 0 0,0 0 15,0 0 1</inkml:trace>
  <inkml:trace contextRef="#ctx0" brushRef="#br0" timeOffset="22107.56">22860 8022 0,'0'0'0,"148"-42"16,-106 42-16,1-21 15,-22 21-15,0-21 0,0 21 16,0-22-16,1 1 0,-22 0 0,0 0 15,0 0-15,-22 0 0,-20-1 16,0 1-16,-1 0 0,-20 0 16,-1 21-16,-20-21 0,20 21 0,-20 0 15,20 0-15,1 0 0,-1 0 16,22 0-16,-22 21 0,22 0 0,21 0 16,0 22-16,-1-1 0,22 0 0,0 1 15,0 20-15,0-21 0,22 22 16,-1-22-16,21 22 0,0-1 15,-20-20-15,20-1 0,0 0 16,1 1-16,-1-1 0,0 0 0,-21 1 16,1-22-16,-22 21 0,0-21 0,0 0 15,-22 1-15,-20-22 0,0 21 16,-1-21-16,1 0 0,-21 0 0,-1 0 16,1 0-16,20 0 0,-20 0 0,20-21 15,-20 21-15,21 0 0,20-22 16,-20 22-16,21-21 0,0 21 0,0 0 15,21-21-15,0 0 16,21 0-16,0 21 0,21 0 16,-21-21-16,22 21 0,-1 0 15</inkml:trace>
  <inkml:trace contextRef="#ctx0" brushRef="#br0" timeOffset="22399.68">22796 8509 0,'0'0'16,"22"0"-16,-1 0 0,21-21 0,-21 0 15,0 21-15,1-21 0,-1 21 0,0-22 16,0 1-16,0 0 0,-21 0 16,21 0-16,-21 0 0,22-1 0,-22 1 15,0 0-15,-22 21 32,1 0-32,-21 0 0,21 21 0,-22 0 15,22 1-15,-21 20 0,21-21 16,-22 21-16,22-20 0,0 20 0,-21-21 15,42 0-15,-21 22 0,21-22 0,0 0 16,0 0-16,0 0 0,0 0 16,21 1-16,0-1 0,0-21 15,21 0-15,-20 0 0,20 0 0,0 0 16,-21 0-16,22 0 0,-1-21 16,0 21-16,1-22 0</inkml:trace>
  <inkml:trace contextRef="#ctx0" brushRef="#br0" timeOffset="22672.52">23834 7641 0,'0'0'0,"21"-42"0,0 0 0,-21-1 16,0 22-16,0 0 0,-21 42 16,-22 0-16,22 0 15,-21 22-15,0-1 0,-1 22 0,22-22 16,-21 21-16,-1 1 0,1 21 15,21-22-15,-21 1 0,20 20 0,-20-20 16,21-1-16,0-20 0,21 20 0,-21-21 16,21 1-16,-22-1 15,22 0-15,-21 1 0,21-22 0,0 0 16,0 21-16,0-20 0,0-1 16,0 0-16,21-21 15,1 0-15,-1 0 16</inkml:trace>
  <inkml:trace contextRef="#ctx0" brushRef="#br0" timeOffset="23395.99">23601 8573 0,'0'0'0,"0"-22"0,21 22 15,-21-21 1,21 21-16,0 0 0,0-21 16,1 0-16,-1 21 15,0-21-15,0 21 0,21-21 0,-20 21 16,-1-22-16,0 22 0,0-21 0,-21 0 15,0 0 1,-21 21-16,0 0 0,-22 0 16,22 0-16,-21 21 0,0 0 15,-1-21-15,22 21 0,-21 1 0,-1-1 16,22 21-16,0-21 0,0 0 0,0 1 16,21-1-16,0 0 0,0 0 15,0 0-15,0 0 0,21-21 0,0 22 16,0-22-16,22 0 0,-22 0 15,21 0-15,0 0 0,1 0 16,-1 0-16,22 0 0,-22 0 0,0-22 16,22 22-16,-22-21 0,-21 0 15,22 0-15,-22 0 0,21 0 0,-21-1 16,0 1-16,-21 0 0,22 0 16,-22 0-1,-22 21 1,22 21-16,-21-21 15,0 21-15,21 0 0,-21 0 16,21 1-16,-21-22 0,0 21 0,21 0 16,0 0-16,-22 0 15,22 0-15,-21-21 0,21 22 16,-21-22-16,21-22 47,0 1-47,21 0 0,0 0 15,1 0-15,-1 0 0,0-1 16,0 1-16,0-21 0,0 21 0,22 0 16,-22-1-16,0 1 0,0 0 15,22 21-15,-22 0 0,0 0 16,0 0-16,0 0 0,0 0 0,-21 21 16,0 0-16,0 1 0,22-1 0,-22 0 15,0 0-15,0 0 16,0 0-16,0 1 0,0-1 0,0 0 15,-22 0 1,22-42 31,22 0-31</inkml:trace>
  <inkml:trace contextRef="#ctx0" brushRef="#br0" timeOffset="23597.08">24680 8424 0,'0'0'0,"21"-21"0,-21 42 32,0 1-17,0-1-15,0 0 0,-21 0 16,0-21-16,21 21 0,0 0 16,0 1-16,-21-22 0,21 21 0,-21-21 15,21 21-15,-21-21 0,42-21 63,0 0-63</inkml:trace>
  <inkml:trace contextRef="#ctx0" brushRef="#br0" timeOffset="23755.45">24786 8213 0,'0'0'0,"0"-21"0,21-43 16,-42 64-1,0 0 1,21 21 0,-21-21-16,21 21 15,0 1 1,0-1-16,21-21 0</inkml:trace>
  <inkml:trace contextRef="#ctx0" brushRef="#br0" timeOffset="24111.67">25040 8340 0,'0'0'16,"0"21"-16,0 0 0,0 0 15,0 0-15,-21 1 0,0-1 16,0-21-16,21 21 0,-22 0 16,22 0-16,-21 0 0,21 1 15,0-1-15,0 0 0,0 0 16,0 0-16,21 0 15,1-21-15,-1 0 16,0 0-16,0 0 0,0 0 0,0 0 16,1-21-16,-1 0 0,0 21 15,0-21-15,0 0 0,0 0 0,-21-1 16,22 1-16,-22 0 0,21 0 0,-21 0 16,21 0-16,-21-1 0,0 1 15,0 0-15,0 42 47,21-21-31</inkml:trace>
  <inkml:trace contextRef="#ctx0" brushRef="#br0" timeOffset="24695.66">25442 8424 0,'0'0'16,"0"22"15,-21-1-31,21 0 16,-21 0-16,0 0 15,21 0-15,-21-21 0,21 22 0,0-1 16,-22-21-16,22 21 0,-21 0 16,0-21-16,21 21 15,0-42 16,0 0-15,0 0-16,0 0 0,21-1 16,0 1-16,1 0 0,20 0 15,-21-21-15,0 20 0,22 1 0,-22 0 16,21 21-16,-21 0 0,0 0 0,22 0 16,-22 0-16,0 0 0,0 0 15,0 0-15,1 21 0,-22 0 16,0 1-16,0-1 0,0 0 15,0 0-15,-22 0 0,1 0 16,21 1-16,-21-1 0,0 0 0,0 0 16,0 0-16,-1-21 0,1 21 0,21 1 15,-21-22 1,0 0-16,0-22 16,21 1-1,0 0-15,0 0 0,21 0 16,0 0-16,0-1 0,0 1 0,22 0 15,-1 0-15,0 0 0,1-22 16,-1 22-16,22 21 0,-22-21 16,0 21-16,1 0 0,-1 0 0,0 0 15,-21 21-15,22 0 0,-22 1 16,-21-1-16,0 0 0,0 0 0,0 21 16,-21-20-16,0-1 0,-1 21 15,-20 0-15,0-20 0,-1 20 0,22 0 16,-21 1-16,-22-22 0,22 21 0,0 0 15,-22-20-15,22 20 0</inkml:trace>
  <inkml:trace contextRef="#ctx0" brushRef="#br0" timeOffset="25651.87">1990 10605 0,'0'0'0,"0"-22"0,0-20 15,0 21-15,0-21 0,0 20 16,0 1-16,0 0 0,-22 21 15,1 42-15,0-20 16,0 20-16,0 0 0,21 1 0,-21-1 16,-1 0-16,1 1 0,21-1 15,-21 0-15,0 1 0,21-22 0,-21 21 16,21-21-16,-21 22 0,-1-22 16,22 0-16,-21 0 0,21-42 31,21 0-16,1 0-15,-1-1 0,0-20 0,0 0 16,0-1-16,0 22 0,1-21 16,-1 0-16,21-1 0,-21 1 0,-21 21 15,21 0-15,1 21 0,-1 0 16,-21 42-16,21-21 16,-21 21-16,0 1 0,0-1 15,0 0-15,0 1 0,0-1 16,0 0-16,21 1 0,-21-1 15,0 0-15,21 1 0,0-22 0,1 0 16,-1 0-16,0-21 0,0 0 16,21 0-16,-20 0 0,20-21 0,0 0 15,1 0-15,-1 0 0,0-22 16,-21 1-16,22 21 0,-22-22 0,0-20 16,-21 21-16,0-22 0,0 1 0,0-1 15,0 1-15,-42-1 0,21 1 16,-1-1-16,-20 22 0,0-1 0,21 1 15,-1 21-15,-20 21 0,21 0 16,0 0-16,0 0 0,-1 0 16,1 21-16,21 21 0,0-20 15,0 20-15,0 0 0,0 1 0,0-1 16,21-21-16,1 0 0,-1 0 16,21 1-16,0-1 0,1-21 0</inkml:trace>
  <inkml:trace contextRef="#ctx0" brushRef="#br0" timeOffset="26891.61">3133 10202 0,'0'0'0,"0"-42"0,0 21 0,0-21 15,0 20-15,0 1 0,-22 42 32,1 1-32,21 20 0,0 0 15,-21 22-15,0-1 0,0 1 0,21-1 16,-21 1-16,21-1 0,-22 22 15,22-43-15,-21 22 0,21-1 0,0-20 16,-21-1-16,21 0 0,0-21 16,0 22-16,0-22 0,0 0 0,0 0 15,0-42 1,21 0 0,-21 0-16,0-22 0,21 22 15,1-21-15,-22 21 0,21-22 16,0 22-16,-21-21 0,21 21 15,0 0-15,0-1 0,-21 1 0,22 21 16,-1 0-16,0 21 0,-21 1 16,21-1-16,0 0 0,-21 0 0,0 0 15,21 22-15,1-22 0,-22 0 16,21 21-16,0-21 0,0 1 0,0-1 16,22 0-16,-22 0 0,21-21 0,0 21 15,1-21-15,-1 0 0,22 0 16,-22 0-16,0 0 0,1 0 0,20-21 15,-21 0-15,1 0 0,-1 0 16,0-1-16,1 1 0,-22-21 16,21 21-16,-21-22 0,-21 1 0,0 0 15,0 21-15,0-22 0,0 1 16,0 0-16,0 20 0,-21 1 0,0 21 16,0 0-16,0 0 0,0 0 0,-1 21 15,-20 1-15,21-1 0,0 0 16,-22 21-16,22 1 0,0-22 0,0 21 15,-21-21-15,42 22 0,-22-22 16,22 21-16,-21-21 0,21 0 0,0 1 16,0-1-16,21-21 15,1 0-15,-1 0 16,0 0-16,0-21 0,0 21 16,0-22-16,22 1 0,-22 0 0,0 0 15,0 0-15,0-22 0,1 22 16,-1-21-16,-21 0 0,0 20 0,21-20 15,-21 21-15,21 0 0,-21 0 16,0-1-16,0 44 16,0-1-16,0 0 15,0 21-15,0 1 0,0-22 16,0 21-16,0-21 0,0 22 0,0-1 16,0-21-16,21 0 0,0 0 15,1 22-15,-22-22 0,21-21 16,0 21-16,21 0 0,-21-21 0,1 0 15,20 0-15,-21 0 0,21 0 16,1 0-16,-1-21 0,0 0 0,-20 0 16,20 0-16,-21-1 0,21-20 0,-20 21 15,-1-21-15,0-1 0,0-20 16,0-1-16,0 1 0,1-1 0,-1 1 16,-21-1-16,0 1 0,0 20 0,0 1 15,21 0-15,-21-1 0,0 22 16,0 0-16,0 0 0,-21 42 15,21 0 1,0 22-16,0-22 0,-21 21 16,21 22-16,-22-22 0,22 21 0,-21 1 15,21-1-15,0-20 0,0 20 16,0-20-16,0-1 0,0 0 0,0 1 16,0-1-16,21-21 0,1 21 0,-1-20 15,0-1-15,21-21 0,-21 21 16,22-21-16,-22 0 0,0 0 0,21 0 15,-20 0-15,20-21 0,-21 0 16,0 21-16,0-22 0,22 1 0,-22-21 16,0 21-16,0 0 0,0-22 0,1 22 15,-1-21-15,-21 21 0,0-1 16,21 1-16,-21 0 0,21 21 16,-21 21-1,0 0-15,0 1 0,0 20 16,0-21-16,-21 0 0,21 22 0,-21-22 15,0 0-15,21 21 0,0-21 0,0 1 16,-22-1-16,22 0 16,-21 0-16,21-42 47</inkml:trace>
  <inkml:trace contextRef="#ctx0" brushRef="#br0" timeOffset="27083.32">4678 10626 0,'0'0'15,"-43"0"-15,22 0 0,42 0 32,1 0-32,-1 0 0,0 0 15,21 0-15,1 0 0,-1 0 0,0 0 16,1 0-16,-1-21 0,0 21 15,1-22-15,-1 22 0,0 0 16,1-21-16,-1 21 0</inkml:trace>
  <inkml:trace contextRef="#ctx0" brushRef="#br0" timeOffset="28079.47">7218 10732 0,'0'0'0,"0"-22"15,21 22-15,0 0 16,-21-21-16,0 0 16,0 0-1,0 0-15,0 0 16,0-1-16,-21 1 0,0 21 16,0 0-16,-1 0 0,-20 0 0,21 0 15,-21 21-15,20 1 0,-20-1 16,0 0-16,21 0 0,-22 21 0,22-20 15,0 20-15,0 0 0,0-21 16,-1 22-16,22-22 0,0 21 16,0-21-16,0 1 0,0-1 0,0 0 15,0 0-15,22-21 0,-1 0 16,106 0 0,-85-21-16,0 0 0,-20 21 15,20-21-15,-21-1 0,0 1 0,0 0 16,1 0-16,-1 0 0,-21 0 15,0-1-15,21 1 0,-21 0 0,0 0 16,0 0-16,0 0 0,0 42 31,0 21-15,-21-21-16,21 0 0,0 22 16,-21-1-16,-1 0 0,22 22 15,-21-1-15,21 1 0,0-1 0,-21 22 16,21 0-16,0-22 0,-21 22 0,21 0 15,0-1-15,0 1 0,0 0 16,0 20-16,0-20 0,0 0 0,0 21 16,0-22-16,0 1 0,0 0 0,0-1 15,0 1-15,0 0 0,0-22 16,0 1-16,0 20 0,0-41 0,-21 20 16,21-21-16,-21 1 0,-1-1 0,1 0 15,-21 1-15,21-22 0,-22 0 16,22 0-16,-21 0 0,0-21 15,-1 0-15,1 0 0,-22 0 0,-147-148 32,168 85-32,1-1 0,21 1 15,0-22-15,-22 0 0,43 1 0,0-22 16,0 21-16,0 1 0,0-1 0,0 0 16,22 1-16,20-1 0,-21 21 15,0 1-15,22-1 0,-1 22 0,0 0 16,1-1-16,20 1 0,-21 0 0,22-1 15,-22 1-15,22 0 0,-22-1 16</inkml:trace>
  <inkml:trace contextRef="#ctx0" brushRef="#br0" timeOffset="28487.25">7599 10901 0,'0'0'0,"0"-21"0,-21 0 16,21-1-16,-22 1 0,22 0 16,0 0-16,0 0 0,0 0 15,0-1-15,0 1 0,22 21 16,-1 0-16,0 0 0,0 0 16,0 0-16,0 0 0,22 0 0,-1 21 15,-21 1-15,22-1 0,-1 0 16,-21 0-16,21 21 0,-20-20 0,-1 20 15,-21-21-15,0 0 0,0 22 0,0-22 16,0 21-16,0-21 0,0 0 16,0 1-16,-21-1 0,-1-21 15,1 21-15,0-21 0,0-21 16,21 0 0,0-1-16,0 1 15,0 0-15,0 0 0,0 0 0,0 0 16,0-1-16,21 1 0,0 0 15,-21-21-15,21 21 0,1 21 0,-1-22 16,0 1-16,0 0 0,0 21 0,22-21 16,-22 0-16,21 21 0,-21-21 15,22 21-15</inkml:trace>
  <inkml:trace contextRef="#ctx0" brushRef="#br0" timeOffset="29604.29">8678 10689 0,'-21'0'31,"0"0"-15,0 21-16,0-21 0,-1 22 0,1-1 15,0 0-15,0 0 0,0 21 16,0-20-16,21-1 0,-22 0 0,22 0 16,-21 21-16,21-20 0,0-1 0,0 0 15,0 0-15,0 0 0,0 0 16,21-21-16,1 22 0,-1-1 0,0-21 15,0 0-15,0 0 0,22 0 16,-22 0-16,0 0 0,0 0 0,21 0 16,-20 0-16,-1-21 0,0-1 0,0 1 15,0 0-15,-21 0 16,0 0-16,0 0 0,0-1 0,0-20 16,0 21-16,0-21 0,0-1 0,-21 22 15,0-21-15,-21 21 0,20-1 16,1 1-16,0 21 0,-21 0 0,21 0 15,-1 0-15,1 21 0,-21 1 0,21-1 16,21 0-16,-21 21 0,-1-21 16,22 1-16,-21 20 0,21-21 0,0 21 15,0-20-15,0-1 0,0 0 16,21 0-16,1 0 0,-1 0 0,21 1 16,-21-22-16,0 0 0,22 0 0,-1 0 15,-21 0-15,22 0 16,-1 0-16,-21 0 0,21-22 0,1 1 15,-1 21-15,-21-21 0,22 0 0,-1 0 16,-21-22-16,0 22 0,0 0 16,1-21-16,-1 21 0,0-1 0,-21-20 15,0 21-15,21 0 0,0 21 16,-21 21 0,0 0-16,0 0 15,-21 0-15,0 22 0,21-22 0,-21 0 16,21 0-16,0 0 0,0 1 15,0-1-15,0 0 0,0 0 0,0 0 16,21 0-16,0-21 16,0 0-16,0 0 15,22 0-15,-22 0 0,0 0 0,21 0 16,-20-21-16,-1 21 0,0-21 0,0 0 16,0 0-16,0 0 0,1-1 15,-1 1-15,0 0 0,0-21 0,-21 21 16,21-1-16,-21 1 0,21 21 0,-21-21 15,22 21-15,-22 21 32,0 0-32,0 1 0,0-1 0,0 0 15,0 0-15,0 0 0,0 0 16,0 1-16,0-1 0,0 0 16,0 0-16,0 0 0,21 0 0,0 1 15,21-22-15,-21 21 0,22-21 16,-1 0-16,0 0 0,1 0 0,20 0 15,-20-21-15,-22 21 0,21-22 0,0 1 16,-20 0-16,20 0 0,-21 0 16,0 0-16,0-1 0,1-20 0,-22 21 15,21-21-15,-21 20 0,21-20 0,-21 21 16,0 0-16,0 0 0,0 42 31,0 0-31,0 0 0,0 0 16,0 22-16,0-1 15,-21 0-15,0 1 0,-1 20 0,22 1 16,-21-1-16,21 22 0,-21-22 0,21 1 16,-21 20-16,21-20 0,0 21 15,0-22-15,-21 1 0,0 20 0,21-20 16,-22-1-16,1 22 0,0-22 0,0 1 16,21-1-16,-21-20 0,21 20 15,-21-20-15,-1-1 0,22 0 0,0-21 16,0 1-16,0-1 0,22-42 31,-1-1-31,0 1 16,0 0-16,0-21 0,0-1 0</inkml:trace>
  <inkml:trace contextRef="#ctx0" brushRef="#br0" timeOffset="29840.15">10266 11282 0,'21'-85'0,"-42"170"0,42-254 16,0 105-16,0-21 0,-21 22 0,21-22 15,1 43-15,-1-22 0,0 22 0,0 0 16,0-1-16,0 22 0,1 0 16,-1 0-16,0 21 0,0 0 0,0 0 15,0 0-15,1 21 0,-1 0 16,0 22-16,-21-22 0,0 21 16,0 0-16,0 1 0,0-1 0,-21-21 15,-22 22-15,22-1 0,-21-21 0,0 0 16,-1 22-16,1-43 0,0 21 15,-1 0-15,22-21 0,-21 0 0,21 0 16,-22 0-16</inkml:trace>
  <inkml:trace contextRef="#ctx0" brushRef="#br0" timeOffset="31528.27">13060 10753 0,'0'0'0,"-21"0"0,-1-43 31,22 22-31,0 0 0,0 0 16,22-21-16,-22 20 0,21-20 15,-21 0-15,0-1 0,0 1 0,0 0 16,-21 21-16,-1-22 0,1 22 0,-21 0 16,21 21-16,-22 0 0,1 0 15,0 0-15,-1 0 0,1 21 0,0 21 16,-1 1-16,1-1 0,0 0 0,-1 1 15,22 20-15,0-20 0,0-1 16,0 0-16,0 1 0,21-1 0,0 0 16,0-21-16,0 1 0,0-1 0,0 0 15,21 0-15,0 0 0,21-21 16,-21 0-16,1 0 0,20 0 16,-21 0-16,21 0 0,-20-21 0,20 0 15,0 21-15,-21-21 0,22 0 16,-22-22-16,21 22 0,-21 0 0,1-21 15,20-1-15,-21 1 0,-21 0 0,21-1 16,0 1-16,-21 21 0,22-22 16,-22 22-16,0 42 15,0 1 1,0 20-16,0 0 0,0-21 16,0 22-16,0-1 0,0 0 0,0-20 15,0 20-15,21 0 0,0-21 16,0 1-16,0 20 0,22-21 15,-22 0-15,21 0 0,0 1 0,22-22 16,-22 21-16,1-21 0,20 0 0,-21 0 16,22 0-16,-22 0 0,22 0 15,-22-21-15,22-1 0,-22 22 0,0-21 16,1 0-16,-1 0 0,0-21 0,1 20 16,-22-20-16,0 0 0,0-1 15,-21 1-15,0 0 0,0-1 0,0 1 16,0 21-16,0-21 0,-21 20 0,-21 1 15,20 21-15,1 0 0,-21 0 16,21 0-16,-22 21 0,1 1 16,21-1-16,-21 21 0,-1-21 0,22 22 15,-21-1-15,21 0 0,-1-21 16,1 22-16,0-22 0,21 21 0,0-21 16,0 1-16,0-1 0,0 0 0,0 0 15,21 0-15,0-21 0,1 0 16,-1 0-16,0 0 0,21 0 15,-21 0-15,22 0 0,-1-21 0,-21 21 16,22-21-16,-22 0 0,0-22 0,21 22 16,-21-21-16,1 0 0,-1-1 15,0 1-15,0-22 0,-21 1 0,21-1 16,0 22-16,1-21 0,-1-1 16,0 22-16,-21-1 0,42 1 15,-21 0-15,-21 21 0,22-1 0,-1 1 16,0 42-16,-21 1 15,0-1-15,0 21 0,0 0 16,0 1-16,-21-1 0,21 22 0,0-1 16,-21-21-16,21 22 0,0-22 15,0 1-15,0-1 0,0 0 0,21 1 16,0-22-16,0 21 0,21-21 0,-20 0 16,20 1-16,0-1 0,22 0 15,-22 0-15,0-21 0,22 0 0,-22 0 16,22 0-16,-22 0 0,22 0 15,-22 0-15,21-21 0,-20 21 0,20-21 16,-20 0-16,-1-1 0,0 1 16,-21-21-16,22 21 0,-22-22 0,-21 1 15,0 0-15,0-1 0,0 22 16,0-21-16,0 21 0,0 0 0,-21-1 16,-22 1-16,22 21 0,-21 0 0,0 0 15,-1 21-15,-20-21 0,20 22 16,1-1-16,0 21 0,-22-21 0,43 22 15,-21-22-15,-1 21 0,22-21 0,0 22 16,0-22-16,0 0 0,21 0 16,0 0-16,0 22 0,0-22 15,21 0-15,0 0 0,0-21 16,0 0-16,22 21 0,-22-21 16,21 0-16,1 0 0,-22 0 0,21 0 15,0-21-15,1 0 0,-1 0 0,-21 0 16,22-1-16,-1 1 0,-21-21 15,0 0-15,22-1 0,-22-20 0,0 20 16,0-20-16,0-1 0,0 1 16,1-1-16,-22 22 0,0-21 15,0 20-15,0 1 0,0 21 0,0-22 16,0 22-16,0 42 16,-22 1-1,1-1-15,0 21 0,0-21 0,0 22 16,0 20-16,-1-21 0,22 1 15,0 20-15,-21-20 0,21 20 0,0-21 16,0 1-16,0-1 0,0-21 16,0 22-16,0-22 0,21 0 0,1 0 15,-1 0-15,-21 0 0,21 1 0,0-22 16,0 0-16,0 21 0,1-21 16,-1 0-16,0 0 0,0 0 15,0 0-15,0 0 0,1 0 16,-1 0-1,-21-21 64,0-1-79</inkml:trace>
  <inkml:trace contextRef="#ctx0" brushRef="#br0" timeOffset="32455.56">16870 10605 0,'0'0'0,"-43"-127"31,43 84-31,0 22 0,0-21 0,0-1 15,0 22-15,22 0 0,-1 0 16,-21 0-16,21 0 0,0 21 0,0 0 16,0 0-16,1 0 0,-1 0 0,0 0 15,21 0-15,-21 21 0,1 0 16,-1 21-16,0 1 0,-21-1 0,21 0 16,-21 1-16,21 20 0,-21-21 0,0 1 15,0-1-15,0 0 16,0-20-16,0 20 0,0-21 0,-21 0 15,21 0-15,-21 1 0,21-1 0,-21-21 16,21 21-16,-21-21 16,-1 0-16,22-21 15,-21 21-15,21-21 0,0-1 16,0 1-16,0 0 0,0-21 16,0 21-16,0-22 0,21 1 0,1 0 15,-1-1-15,0 1 0,21 0 16,1-22-16,-1 22 0,0 21 0,1-22 15,20 22-15,-21 0 0,1 0 0,-1 21 16,0 0-16,1 0 16,-1 0-16,0 21 0,-20 21 0,-1-21 15,21 22-15,-42-1 0,21 0 0,-21 1 16,21-1-16,-21 0 0,0 1 16,0-1-16,0-21 0,0 22 0,0-22 15,0 0-15,0 0 0,0 0 0,0 0 16,-21-21-16,0 0 15,0 0-15,0 0 16,0-21-16,-1 0 16,22 0-16,0 0 0,0 0 15,0-1-15,0-20 0,22 21 0,-1-21 16,0-1-16,0 1 0,21 0 16,1-1-16,-22 1 0,21 0 15,1 20-15,20-20 0,-21 21 0,22 21 16,-22 0-16,1 0 0,-1 0 0,0 0 15,1 21-15,-1 21 0,-21-20 16,0 20-16,-21 0 0,0 1 0,0-1 16,0 0-16,0 1 0,-21-1 15,0 0-15,0-21 0,0 1 0,-1 20 16,22-21-16,-21 0 0,0-21 0,0 21 16,21 1-16,21-22 46,0-22-46,0 22 0,22-21 16,-22 0-16</inkml:trace>
  <inkml:trace contextRef="#ctx0" brushRef="#br0" timeOffset="32839.69">18775 10647 0,'0'0'0,"0"-21"0,21 21 0,0 0 16,0-21-1,0 21 1,1 0-16,-1 0 0,-21-22 0,21 1 15,0 21-15,0-21 0,0 0 16,1 21-16,-1-21 0,0 0 16,0-1-16,0-20 0,0 21 0,-21-21 15,0 20-15,0-20 0,0 21 16,0 0-16,0 0 0,0-1 0,-21 1 16,0 0-16,-21 21 0,21 0 0,-22 0 15,22 21-15,-21 0 0,-1 1 16,1 20-16,0 0 0,-1 1 0,22-1 15,-21 0-15,21 1 0,21-1 0,0 0 16,0-21-16,0 22 0,0-22 16,21 21-16,0-21 0,0 1 0,22-1 15,-1 0-15,0 0 0,1 0 0,-1-21 16,0 21-16,1-21 16,-1 0-16,21 0 0,-20 0 0,-1 0 15,22 0-15,-22 0 0,-21 0 0,21-21 16,-20 21-16,20 0 0,-21-21 15,0 21-15,-21-21 0,21 21 16,-21-21-16</inkml:trace>
  <inkml:trace contextRef="#ctx0" brushRef="#br0" timeOffset="33027.78">19621 10922 0,'0'0'0,"-21"0"32,0 0-17,0 0 1,0 0 0,0 0-16</inkml:trace>
  <inkml:trace contextRef="#ctx0" brushRef="#br0" timeOffset="40307.55">10858 14224 0,'22'0'31,"-1"0"79,0-21-95,0 21 1,-21-21-16,0 0 16,21-1-16,0 1 15,-21 0-15,22 0 0,-22 0 0,0 0 16,0-1-16,0 1 16,0 0-16,0 0 0,-43-21 0,22 20 15,0 22-15,-21-21 0,-1 0 0,1 21 16,-22 0-16,22 0 0,0 0 15,-22 0-15,22 0 0,0 21 0,-1 0 16,-20 1-16,42-1 0,-22 21 16,1-21-16,21 0 0,-22 22 0,22-22 15,21 21-15,0-21 0,0 1 0,0 20 16,0-21-16,21 0 0,1 0 16,-1 1-16,0-1 0,21 0 0,-21-21 15,22 0-15,-1 0 0,0 0 16,22 0-16,-22 0 0,22 0 15,-22-21-15,22 0 0,-22 21 0,21-22 16,-20 1-16,-1 0 0,0 0 16,1 0-16,-22 0 0,21 21 0,-21-22 15,1 1-15,-22 0 0,0 0 16,21 21-16,-21-21 0,0 42 47,0 0-47,0 21 0,0-20 0,0 20 15,0 0-15,0 22 0,0-22 16,21 22-16,-21-1 0,0-21 0,0 22 16,0-1-16,0 1 0,0-22 15,21 22-15,-21-22 0,0 22 16,0-22-16,0 21 0,0-20 0,0 20 16,0-20-16,-21-1 0,0 0 0,0 1 15,-22-22-15,1 21 0,0-21 16,-1 0-16,-20 1 0,20-22 0,-20 0 15,21 0-15,-1 0 0,1 0 0,0 0 16,-1 0-16,1-22 0,21 1 16,-22 0-16,22 0 0,0 0 0,0 0 15,0-22-15,0 22 0,21 0 0,0-21 16,0 20-16,0 1 16,0 0-16,0 0 0,21 0 0,0 0 15,21-1-15,-21 1 0,22 0 0,20 0 16,-20 0-16,20 0 0</inkml:trace>
  <inkml:trace contextRef="#ctx0" brushRef="#br0" timeOffset="40775.28">12425 14182 0,'63'-43'0,"-63"22"16,0 0-16,0 0 0,-21 21 15,0 0-15,0 0 16,0 0-16,-22 21 0,22 0 16,-21 0-16,-1 1 0,1 20 0,0 0 15,-1 1-15,22 20 0,-21-21 0,0 22 16,20-1-16,-20 1 0,21-22 16,0 22-16,0-22 0,21 0 0,0 22 15,0-22-15,0-21 0,0 22 16,0-1-16,21-21 0,21 22 0,-21-22 15,22 0-15,-1-21 0,0 21 0,1-21 16,-1 0-16,0 0 16,1 0-16,20-21 0,-21 0 0,1 21 15,-22-21-15,21-1 0,-21 1 0,1-21 16,-1 21-16,-21 0 0,0-22 16,0 22-16,0 0 0,-21 0 0,-1 0 15,-20-1-15,21 1 0,-21 21 0,-1 0 16,1 0-16,0 0 0,-1 0 15,1 0-15,0 0 0,20 21 0,-20 1 16,21-22-16,-21 21 0,20 0 0,1 0 16,21 0-16,0 0 15,0 1-15,43-22 16,-22 0-16,0 0 16,21 0-16,1 0 0</inkml:trace>
  <inkml:trace contextRef="#ctx0" brushRef="#br0" timeOffset="41327.56">13250 14542 0,'0'-64'16,"0"128"-16,-21-149 0,-21 43 16,-1-1-16,22 22 0,0-21 15,0 21-15,-21-1 0,42-20 0,-22 21 0,22 0 16,0-22-16,0 22 0,0 0 15,22 0-15,-1 0 0,0 0 16,0-1-16,21 1 0,1 21 0,-1-21 16,0 21-16,22 0 0,-22 0 15,1 0-15,-1 0 0,0 0 0,-21 21 16,22 0-16,-22-21 0,-21 43 0,0-22 16,0 0-16,0 21 0,-21 1 15,0-22-15,-22 21 0,1 1 0,0 20 16,-22-21-16,22 1 0,-22 20 15,1-20-15,20-1 0,-20 0 0,21 1 16,-1-1-16,22-21 0,0 21 16,0-20-16,21 20 0,0-21 15,0 0-15,21 0 0,0 1 0,21-22 16,-20 21-16,20-21 0,0 21 0,22-21 16,-22 0-16,0 0 0,22 0 15,-22 0-15,22-21 0,-22 0 0,0-1 16,-20 1-16,-1 0 0,0 0 0,0 0 15,-21 0-15,0-22 0,0 22 16,-21-21-16,0 21 0,0-22 0,-1 22 16,-20 0-16,0 0 0,21 0 0,-22-1 15,1 22-15,0 0 0,20 0 16,-20 0-16,21 0 0,-21 0 16,20 22-16,1-22 0,0 21 0,0 0 15,0 0-15,21 0 0,0 0 16,0 1-16,21-22 15,0 0-15,0 0 16</inkml:trace>
  <inkml:trace contextRef="#ctx0" brushRef="#br0" timeOffset="41803.42">14626 14097 0,'0'0'0,"21"-21"0,0 0 0,-21 0 16,22-1-16,-22 1 0,0 0 0,0 0 16,0 0-16,-22 21 15,1 0-15,0 0 0,0 0 16,0 0-16,0 21 0,-22 0 0,22 21 16,0-20-16,-21 20 0,20 0 15,-20 1-15,21-1 0,-21 21 0,20-20 16,1 20-16,0 1 0,0-22 15,21 22-15,0-22 0,0 0 0,0 1 16,0-1-16,0 0 0,21-21 0,0 1 16,0-1-16,22 0 15,-22 0-15,0 0 0,21-21 0,-20 0 16,-1 0-16,21 0 0,-21 0 0,22 0 16,-22-21-16,0 0 0,0 0 15,0 0-15,0-1 0,-21 1 0,0 0 16,0-21-16,0 21 0,0-22 0,0 22 15,-21 0-15,0 0 0,-21 0 16,21-1-16,-22 1 0,1 21 0,0 0 16,-1 0-16,1 0 0,0 0 0,-1 21 15,22 1-15,-21-1 0,21 0 16,-1 0-16,1-21 0,21 21 0,0 0 16,0 1-16,21-1 15,1-21-15,-1 0 0,21 0 16,0 0-16,1 0 0</inkml:trace>
  <inkml:trace contextRef="#ctx0" brushRef="#br0" timeOffset="42347.53">15367 14351 0,'0'-21'0,"0"42"0,0-63 15,0 21-15,0-1 0,0 1 0,0 0 16,-21 0-16,0 0 0,-1-22 15,1 22-15,-21 0 0,21-21 0,0 21 16,21-1-16,0-20 0,-22 21 16,22 0-16,0 0 0,0-22 0,22 22 15,20 0-15,0 0 0,1 0 0,-1-1 16,21 1-16,1 21 0,-1 0 16,1 0-16,-1 0 0,1 0 0,-1 0 15,-20 0-15,-1 21 0,0 1 16,-20-1-16,-22 21 0,0-21 0,0 22 15,-22-22-15,1 21 0,-21 0 0,-22 1 16,22-1-16,-21 0 16,-1 1-16,-21-1 0,22 0 0,-1 1 15,1-1-15,21 0 0,-1-20 16,22 20-16,0 0 0,21-21 0,0 22 16,0-22-16,0 0 0,21 0 0,0 0 15,22 1-15,20-1 0,-21-21 16,22 21-16,-22-21 0,22 0 0,-1 0 15,-20 0-15,-1 0 0,0-21 0,1 0 16,-1 21-16,-21-22 0,0-20 16,0 21-16,-21-21 0,0-1 0,0 1 15,0 0-15,-42 20 0,21-20 16,0 0-16,-22 21 0,1-22 16,0 22-16,21 0 0,-22 21 0,1 0 15,0 0-15,20 0 0,-20 0 16,21 0-16,0 0 0,21 21 15,0 0-15,42 0 16,-21-21-16,22 0 0,-1 0 16,0 0-16</inkml:trace>
  <inkml:trace contextRef="#ctx0" brushRef="#br0" timeOffset="43031.21">16912 13970 0,'0'0'0,"0"-21"16,-63 0 0,41 21-16,1 21 15,0-21-15,-21 21 0,21 0 0,-22 0 16,1 22-16,0-22 0,20 21 0,-20 1 16,21-22-16,-21 21 0,20 0 15,22 1-15,0-1 0,0-21 0,0 22 16,0-1-16,22-21 0,-1 0 15,0 22-15,21-22 0,1-21 16,-22 21-16,21 0 0,0-21 0,-20 0 16,20 0-16,-21 0 0,0 0 15,0-21-15,1 0 0,-1 0 0,-21-1 16,0-20-16,0 0 0,0-1 0,0 1 16,0 0-16,0-1 0,-21 1 15,21 0-15,-22-1 0,22 1 0,0 0 16,0-1-16,0 1 0,0 21 15,0 0-15,0 0 0,43-1 0,-22 1 16,0 0-16,21 21 0,1 0 0,20 0 16,-20 0-16,20 0 0,1 21 15,-1-21-15,-21 21 0,22 1 16,-22-1-16,-21 0 0,22 21 0,-22-21 16,0 1-16,0 20 0,-21-21 15,0 21-15,0-20 0,0 20 0,-21 0 16,0 1-16,0-22 0,0 21 15,-1 0-15,1 1 0,21-22 0,-21 21 16,21-21-16,0 1 0,0-1 0,21 0 16,0 0-16,1 0 0,20 0 15,-21-21-15,21 0 0,1 0 0,-1 0 16,0 0-16,1 0 0,-1-21 0,0 0 16,1 0-16,-22 0 15,21-22-15,-21 22 0,1-42 0,-1 20 16,-21 1-16,0-21 0,0 20 0,0-20 15,0 20-15,-21 22 0,-1-21 16,1 21-16,0 0 0,-21-1 0,-1 1 16,1 0-16,0 21 0,-1 0 15,1 0-15,21 0 0,-21 0 0,20 0 16,1 0-16,21 21 0,0 0 16,43-21-16,-22 0 15</inkml:trace>
  <inkml:trace contextRef="#ctx0" brushRef="#br0" timeOffset="43459.86">18669 13695 0,'-42'-64'16,"84"128"-16,-84-149 0,63 85 31,0 0-16,0 0-15,21 0 0,1 0 16,-1 0-16,0 0 0,22 0 0,-22 0 16,22 0-16,-22 0 0,22-21 15,-22 21-15,0-21 0,1 21 16,-1 0-16,0 0 0,1-21 0,-22 21 16,0 0-16,0 0 0,-42 0 31,0 21-31,0 0 0,-1 21 15,-20-20-15,21 20 0,-21 0 0,20 1 16,1 20-16,-21-21 0,21 22 0,0-22 16,-1 22-16,1-1 0,0-20 15,0 20-15,0 1 0,0-22 0,21 21 16,-22-20-16,22-1 0,0 0 16,0 1-16,0-22 0,0 21 0,0-21 15,0 1-15,0-1 0,22-21 31,-22-21-15,0-1-16,0 1 0</inkml:trace>
  <inkml:trace contextRef="#ctx0" brushRef="#br0" timeOffset="44335.86">18542 14351 0,'-21'-21'16,"42"42"-16,-85-42 0,43 21 0,21-21 15,0 0-15,21 21 16,1 0-16,20-22 0,0 22 15,1-21-15,-1 21 0,21-21 0,1 21 16,-1-21-16,1 0 0,-1 0 16,1 21-16,-1-22 0,1 1 0,-1 0 15,1 0-15,-1 0 0,1 0 16,-1 21-16,1-22 0,-1 1 0,1 0 16,-1 21-16,-20-21 0,-1 21 15,0 0-15,1 0 0,-22 0 0,0 0 16,0 0-16,0 0 0,-21 21 0,0 0 15,0 0-15,0 1 0,0-1 16,-21 0-16,0 21 0,0-21 0,0 1 16,-22 20-16,22 0 0,0 1 15,0-22-15,0 21 0,21 0 16,0 1-16,0-22 0,0 21 0,0-21 16,0 22-16,0-22 0,21 0 15,0 0-15,0-21 0,0 21 0,1-21 16,-1 0-16,0 0 0,0 0 0,0-21 15,0 0-15,1 0 16,-1 0-16,-21 0 0,0-22 0,0 1 16,0 0-16,0-1 0,0 1 15,0 0-15,0-1 0,-21 1 0,-1 0 16,1 20-16,0-20 0,0 21 0,0 0 16,0 0-16,-1 21 0,22-22 15,0 1-15,22 0 16,-1 21-1,21 0-15,0 0 0,1-21 0,20 21 16,-20 0-16,20 0 0,1 0 0,-22 0 16,21 0-16,1 0 0,-1 0 15,1 0-15,-1 0 0,1 0 0,-1 0 16,-20 0-16,-1 21 0,-21-21 16,22 21-16,-22 0 0,0-21 0,-21 22 15,0-1-15,0 0 0,0 0 16,0 0-16,-21 0 0,21 1 15,-21-1-15,-1 21 0,1-21 0,0 0 16,0 22-16,21-22 16,-21 21-16,21-21 0,0 22 0,0-22 15,0 21-15,21-21 0,0 1 0,0-1 16,0 0-16,1 0 0,-1 0 16,21-21-16,-21 0 0,0 0 0,22 0 15,-22 0-15,0-21 0,21 0 16,-20 0-16,-1 0 0,0-1 0,21-20 15,-21 0-15,1-1 0,-1-20 0,0 21 16,0-22-16,-21 22 0,0-1 16,0-20-16,0 21 0,0-1 0,0 22 15,0-21-15,-21 21 0,0 21 0,0-22 16,-22 22-16,22 0 16,-21 0-16,21 0 0,-22 0 0,1 0 15,21 22-15,-22-22 0,1 21 16,21 0-16,0-21 0,0 21 0,21 0 15,0 0-15,0 1 0,21-22 16,0 21-16</inkml:trace>
  <inkml:trace contextRef="#ctx0" brushRef="#br0" timeOffset="44535.75">21653 14669 0,'0'0'0,"-21"0"0,-85 0 31,128 0 1,-1 0-32,0-22 0,0 22 15,0-21-15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38:0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1947 656 0</inkml:trace>
  <inkml:trace contextRef="#ctx0" brushRef="#br0" timeOffset="1079.58">804 656 0,'0'0'0,"21"-21"15,1 21 1,-1 0 0,0 0-1,0 0-15,-21-21 16,21 0-16,0 21 0,-21-21 15,22 21-15,-1-22 0,-21 1 0,21 21 16,0-21-16,-21 0 0,21 0 16,-21 0-16,0-22 15,0 22-15,0 0 0,-21 0 0,0 21 16,0 0-16,-22 0 0,22 0 16,-21 0-16,-22 0 0,22 0 15,-21 21-15,20 0 0,-20 0 16,-1 0-16,22 1 0,-22 20 0,22-21 15,0 0-15,-1 22 0,22-22 16,0 0-16,0 21 0,21-21 0,0 22 16,0-22-16,0 21 0,21-21 15,0 22-15,22-22 0,-22 21 16,21-21-16,0 22 0,22-22 0,-22 21 16,22-21-16,-22 1 0,22 20 15,-22-21-15,21 0 0,-20 22 16,-1-22-16,0 0 0,1 0 15,-22 21-15,0-20 0,0-1 16,-21 0-16,0 21 0,0-21 0,-21 1 16,-21-1-16,21 21 0,-43-21 15,22 0-15,-149 22 16,128-43-16,-22 0 16,22 0-16,-1 0 0,-21 0 0,22 0 15,21-21-15,-22-1 0,1 1 0,20 0 16,1-21-16,42 21 0,0-1 15,0-20-15,0 21 0,0 0 0,0-22 16,0 22-16,0 0 0,0-21 16,0 21-16,63-22 0,1 22 15,-1-21-15,1-1 0,21 22 16,-1-21-16,-20 0 0</inkml:trace>
  <inkml:trace contextRef="#ctx0" brushRef="#br0" timeOffset="1407.4">1482 423 0,'0'0'0,"0"-21"0,21 0 15,-21 0-15,0 0 0,0 0 16,0-1 0,0 44-1,0 20-15,0-21 16,0 21-16,0 22 0,0-22 0,0 1 15,0 20-15,-21 22 0,21-22 16,-22 85-16,22-21 16,-21-63-16,21-1 0,0-20 15,-21-1-15,21 0 0,0 1 16,0-1-16,0-21 0,0 0 0,0 1 16,0-1-16,0 0 15,21-21 1,0-21-1,-21 0-15,0-1 0,0 1 16,22 0-16</inkml:trace>
  <inkml:trace contextRef="#ctx0" brushRef="#br0" timeOffset="1628.86">1249 1122 0,'0'0'0,"-21"42"31,42-42-15,0 0-16,0 0 0,0 0 15,22 0-15,-22 0 0,0 0 16,21 0-16,-21-21 0,22 0 16,-22 21-16,21 0 0,-21-21 0,22 21 15,-22-21-15,0 21 0,21 0 16,-20-22-16,-1 22 0</inkml:trace>
  <inkml:trace contextRef="#ctx0" brushRef="#br0" timeOffset="2051.6">1863 1185 0,'0'0'0,"0"22"0,21-22 46,0 0-46,0-22 0,-21 1 16,21 21-16,0-21 0,1 0 0,-1 0 16,0 0-16,-21-1 0,21 1 15,-21 0-15,21 0 0,-21 0 16,0 0-16,-21 21 16,0 0-16,0 0 15,0 21-15,-1 0 0,1 0 16,0 0-16,0 0 0,0 1 15,-22 41-15,22-42 16,21 22-16,0-22 0,-21 0 16,21 0-16,0 0 0,0 0 0,0 1 15,0-1-15,0 0 16,21-21-16,0 21 0,1-21 16,20 0-16,-21 0 0,0 0 15,22 0-15,-1-21 0,43 0 16,-22 0-16,-21-1 0,22 1 15,-22 0-15,1-21 0,20 21 0,-42-1 16,22-20-16,-1 21 0,-21-21 16</inkml:trace>
  <inkml:trace contextRef="#ctx0" brushRef="#br0" timeOffset="2367.48">2582 974 0,'0'0'0,"0"-21"0,0-1 16,0 1-16,0 0 16,-21 21-1,0 0-15,0 21 16,21 0-16,0 1 0,0-1 15,0 21-15,-21-21 0,21 22 0,0-1 16,0-21-16,0 43 0,0-22 0,0 0 16,0 1-16,0 62 15,0-41-15,0 21 0,0-22 16,0 1-16,0 20 0,0 1 16,0-22-16,0 22 0,0 0 0,0-1 15,-22-20-15,22 21 0,0-1 16,-21 1-16,21 0 0,-21-22 0,0 1 15,21-1-15,0 1 0,0-22 16,-21 0-16,21 1 0,0-22 0,0 0 16,-21 0-16,21 0 0,0 0 0,0-42 31,21 0-15,-21-21-16,21 21 15,0-22-15,0 1 0,0-22 0,1 1 16</inkml:trace>
  <inkml:trace contextRef="#ctx0" brushRef="#br0" timeOffset="2727.4">2603 1228 0,'0'0'16,"-21"-43"-16,21 1 0,-21 0 0,0-1 15,21 22-15,0-21 0,0 21 16,0-22-16,0 22 0,0 0 0,42-21 15,-21 21-15,1-1 16,20 22-16,-21 0 0,0-21 16,22 21-16,-22 0 0,21 0 15,-21 21-15,0 1 0,1-1 0,-1 0 16,-21 21-16,0-21 0,0 22 16,0-1-16,0 0 0,0-20 0,-21 20 15,-1 0-15,1-21 0,-21 22 16,0-22-16,-1 0 0,22 0 15,-21 0-15,-1 1 0,22-1 0,0-21 16,0 21-16,0-21 0,0 0 0,-1 0 16,22 21-1,22-21 17,-1-21-32,-21 0 0,21 21 15</inkml:trace>
  <inkml:trace contextRef="#ctx0" brushRef="#br0" timeOffset="37391.83">3196 1037 0,'0'0'0,"21"0"78,0-21-62,1 0 0,-1 21-16,-21-21 15,21 0-15,0 21 0,0-22 16,-21 1-16,21 0 16,-21 0-16,22 0 0,-22 0 15,0-1 1,-22 22-1,1 0-15,0 22 16,0-22-16,0 21 0,0 0 0,-1 0 16,1 0-16,0-21 0,0 21 15,0 1-15,0-1 0,-1 0 16,1 0-16,0 0 0,21 0 0,-21 1 16,0-1-1,21 0-15,0 0 16,21 0-1,0-21-15,0 0 16,0 21-16,1-21 16,-1 0-16,0 22 0,0-22 15,0 21-15,0-21 0,1 0 16,-1 21-16,0-21 0,0 21 0,0 0 16,-21 0-1,0 1-15,-21-1 16,-21 0-16,21-21 15,-1 0-15,-20 0 0,0 21 0,21-21 16,-22 0-16,22 0 0,0 0 16,-21 0-16,20 0 0,-20 0 15,21 0-15,0 0 16,0-21 0,21 0-1,0 0 1,21 21-16,0-22 0,0 1 15,0 0-15</inkml:trace>
  <inkml:trace contextRef="#ctx0" brushRef="#br0" timeOffset="37759.61">4784 402 0,'0'0'0,"0"-21"0,0 0 0,0 0 15,-22 21 1,1 21 0,0-21-16,21 42 15,-21-21-15,0 1 0,0 20 0,21 0 16,-22 1-16,1-1 0,21 0 15,-21 22-15,0-1 0,0-20 0,0 20 16,-1 1-16,1-22 16,21 21-16,-21-20 0,21-1 0,-21-21 0,21 22 15,0-1 1,0 21 0,0-41-16,21-22 31,0-22-31,0 22 0,22-42 15</inkml:trace>
  <inkml:trace contextRef="#ctx0" brushRef="#br0" timeOffset="38143.39">4953 847 0,'0'0'0,"0"21"31,0 0-31,-21 0 0,0 22 15,-1-22-15,1 0 0,21 21 0,-21-21 16,0 22-16,0-22 0,21 0 16,0 21-16,0-20 0,0-1 0,0 0 15,0 0-15,0 0 16,21-21-16,0 0 0,0 0 0,0 21 16,1-21-16,-1 0 0,0 0 15,21 0-15,-21-21 0,22 0 16,-22 0-16,0 0 15,0 0-15,0-1 0,-21-20 0,0 21 16,0 0-16,0-22 0,0 22 0,0-21 16,0 0-1,0 20-15,-21 22 0,0 0 0,0 0 16,0 0-16,0 0 16,-1 0-16,1 0 15,0 0 1,0 0-16</inkml:trace>
  <inkml:trace contextRef="#ctx0" brushRef="#br0" timeOffset="38391.25">4297 762 0,'21'0'31,"0"0"-31,43 0 16,-22 0-16,0-21 0,1 21 0,-1 0 15,0-21-15,22 21 0,-22 0 16,0-21-16,1 21 0,-1-22 0,0 22 16,-20 0-16,20 0 15,-21 0-15,0 0 0,0 0 16,-21-21-16,22 21 15,-22-21-15</inkml:trace>
  <inkml:trace contextRef="#ctx0" brushRef="#br0" timeOffset="40919.8">7027 487 0,'0'0'0,"0"-21"0,0-85 32,0 85-32,0 0 0,0-1 15,0 1-15,-21 0 0,0 21 16,0 0-16,0 0 15,-1 21-15,1 22 0,-21 20 16,42-21-16,-21 22 16,0-22-16,-22 22 0,22 20 15,0-20-15,0 21 0,-22-1 0,22-20 0,-21 20 16,0-20-16,-22 63 16,22-64-16,21-20 0,-22-1 0,22 0 15,0 1-15,0-22 0,0 0 16,21 0-16,0 0 0,-22 1 15,1-22-15,21-22 32,0 1-32,0 0 0,0-21 0,0 21 15,0-22-15,0 1 0,0 0 16,21-64-16,1 42 0,-1 1 16,0-1-16,0-63 15,43 0 1,-64 106-16,0 0 0,21 0 15,0 21-15,0 0 0,-21 21 16,0 0-16,21 0 0,-21 22 16,21-1-16,1 0 0,-22 22 15,0-22-15,0 22 0,21-22 0,0 0 16,-21 1-16,21-1 0,0 0 16,0 1-16,1-1 0,-1-21 0,42 21 15,-20-20-15,-1-1 16,0-21-16,1 0 0,-1 0 0,0 0 15,1 0-15,-1 0 0,0 0 0,1-21 16,41-22 0,22-41-16,-64 41 15,1-20-15,-22 20 0,0-20 16,0-1-16,0 1 0,-21-1 0,0 1 16,0-1-16,0 1 0,0-1 15,-21 1-15,-21-43 0,0 43 16,20 20-16,-20 1 0,0 0 15,21-1-15,-22 1 0,1 21 0,0 0 16,-1 21-16,-20 0 0,20 0 0,1 0 16,-21 21-16,-22 21 15,43 0-15,-1 22 0,1-22 16,21 22-16,0-1 0,-22 1 0,43-1 16,0 22-16,0-22 0,0 22 0,0-21 15,0-1-15,21 1 0,43 41 16,-22-62-16,1-1 15,-1-21-15,21 22 0,-20-22 16,20 0-16,43 0 16,-64-21-16,64 0 0,-42 0 0,-22 0 15,22-21-15,-22 0 0,21 0 16,-20-1-16,-1 1 0,0-21 0,1 21 16,-1-22-16,22-41 15,-22 20-15,-21 43 16,0-21-16,-21 21 0,0-1 0,0 1 15,0 42 1,0 1 0,-21 20-16,0-21 15,0 21-15,21-20 0,0 20 0,-21-21 16,-1 21-16,22-20 0,0 41 16,0-21-16,0-20 0,0-1 15,0 0-15,22 0 0,-1 0 16,0-21-16,0 21 0,0-21 0,0 0 15,22 0-15,-22 0 0,21 0 16,-21 0-16,22 0 0,-22 0 0,21-21 16,-21 0-16,1 0 0,20 0 15,-21 0-15,0-22 0,0 22 16,1-21-16,-1-43 0,-21 43 16,0-1-16,0-41 0,0 63 15,0-22-15,0 22 0,0 0 16,0 0-16,-21 21 0,-1 0 0,-20 0 15,21 0-15,-64 0 16,64 21-16,-21 0 0,-1 0 16,1 22-16,21-22 0,-21 21 0,-1 22 15,22-22-15,0 43 16,21-64-16,0 21 0,0-21 16,0 0-16,21 22 0,0-22 15,0 0-15,1-21 0,-1 21 0,0 0 16,42-21-16,43 0 15,-85 0-15,22 0 16,-22 0-16,21-21 0,-21 21 16,1-21-16,41-21 15,-42 21-15,22-43 0,-22 22 0,0-1 16,21-20-16,-42 21 16,0 20-16,21-20 0,-21 21 0,0 0 15,0 0-15,0 42 31,0 0-15,0 0-16,0 0 0,-21 22 0,21-22 16,0 21-16,-21-21 0,21 0 15,0 22-15,0-22 0,0 21 0,0-21 16,0 1-16,0-1 0,0 0 0,0 0 16,21 0-16,0-21 15,1 0-15,-1 0 0,0 0 16,0 0-16,0 0 0,22 0 15,-22-21-15,0 21 0,0-21 16,0-21-16,0 20 0,1 1 16,-1-21-16,0 21 0,0-22 15,0 22-15,0-21 0,-21 21 0,0-22 16,22 22-16,-22 0 0,0 42 31,0 0-15,0 1-16,-22-1 0,22 21 15,0-21-15,0 22 0,0-22 0,0 0 16,0 21-16,0-21 0,0 1 16,0-1-16,0 0 0,22 0 0,-1-21 15,0 21-15,0-21 0,0 0 16,0 0-16,22 0 16,-22 0-16,0 0 0,0 0 0,0 0 15,1-21-15,-1 0 0,0 0 16,-21-22-16,21 22 15,-21-42-15,0 42 0,0-22 16,0 22-16,0-21 0,-21 21 16,21-22-16,-21 22 0,0 0 0,21 0 15,-22 0-15,22-1 0,0 1 16,0 0-16,0 0 16,22 21-1,-22-21-15,21 21 0,21 0 16,-21 0-16,0 0 0,1 0 15,-1 0-15,0 0 0,0 21 16,0 0-16,0-21 0,1 21 0,-1 0 16,-21 22-16,21-1 15,0 0-15,-21-20 0,0 20 0,0-21 16,0 0-16,0 22 0,0-22 16,0 0-16,0 21 0,0-21 0,0 1 15,0 20-15,0-21 0,0 0 16,0 0-1,0-42 17,0 0-17,0 0-15,0 0 0,0 0 16,0-1-16,0-20 0,0 21 16,0-21-16,0-1 0,21 1 0,0 0 15,1-1-15,-1 1 0,0 0 16,21 20-16,1-20 0,20 0 15,-21 42-15,1 0 16,-1 0-16,0 0 0,1 0 0,-22 21 0,21 0 16,-21 21-16,1-20 0,-1 20 15,0 0-15,-21 1 0,0 20 16,0-21-16,0 1 0,0-22 0,0 21 16,0-21-16,0 1 0,-21-1 15,0 21-15,21-21 16,-22-21-1,44 0 17,-22-21-32</inkml:trace>
  <inkml:trace contextRef="#ctx0" brushRef="#br0" timeOffset="41212.62">10647 572 0,'0'-22'0,"0"44"0,0-65 0,0 22 16,-21 0-16,-1 21 16,1 0-16,21 21 15,-21-21-15,21 42 16,-21-20-16,0 20 0,21 0 0,0 1 16,-21 20-16,-1-21 0,1 64 15,21-42-15,0-22 0,-21 22 16,21-22-16,-21 0 0,21 1 0,-21-22 15,21 21-15,0-21 0,0 0 16,0 1-16,0-1 0,0 0 16,0 0-16,21 0 0,0-21 15,0 0-15,0 0 16,22-21-16,-22 0 16</inkml:trace>
  <inkml:trace contextRef="#ctx0" brushRef="#br0" timeOffset="41671.37">11007 931 0,'0'0'0,"0"-21"31,-22 21-15,1 0-16,0 21 0,0 1 16,0-1-16,0 0 0,-1 0 15,1 21-15,0-20 0,0-1 0,0 21 16,-22 22-16,43-43 15,-21 0-15,21 21 0,0-21 16,0 22-16,0-22 0,0 0 16,21-21-16,22 21 15,-1-21-15,0 0 0,-20 0 16,-1 0-16,21 0 0,-21 0 0,22 0 16,-22 0-16,21-21 15,22-42-15,-43 20 16,0 22-16,0-21 0,-21-1 15,0 1-15,0 0 0,0-43 16,0 43-16,0-22 16,-21 43-16,0 0 0,0 0 15,-1 0-15,1 21 0,-21 0 0,21 0 16,-22 0-16,1 0 0,0 0 16,-1 21-16,22 0 0,-21 0 0,21 0 15,0 22-15,-1-22 0,22 21 0,0-21 16,0 22-16,0-22 15,0 42-15,0-42 0,22 22 0,-1-22 16,0 0-16,0 0 0,0-21 16,0 21-16</inkml:trace>
  <inkml:trace contextRef="#ctx0" brushRef="#br0" timeOffset="42735.8">11832 1101 0,'0'0'0,"0"-21"0,0-1 0,0 1 16,-21 0-16,0 0 0,21 0 0,-21 0 15,-1 21-15,1 0 16,0 0-16,0 0 0,0 0 0,0 0 16,-1 0-16,1 21 15,0 0-15,0 21 0,0-21 0,0 43 16,-1-22-16,1-21 0,21 22 15,0-22-15,0 0 0,-21 0 16,21 0-16,0 22 0,0 20 16,21-42-1,0-21 1,1 0-16,-1 0 0,0 0 16,0-21-16,0 0 0,0 21 15,1-21-15,-1 0 0,0 0 0,0-1 16,0-20-16,0 21 0,1-21 15,-1 20-15,0-41 16,-21 42-16,21 0 0,-21-1 0,0 1 16,0 0-16,0 42 31,0 0-31,0 1 0,0-1 16,0 0-16,0 21 0,0-21 15,0 1-15,0 20 0,0-21 0,0 0 16,21 0-16,0 1 0,-21-1 15,22 0-15,-1-21 0,0 21 0,0 0 16,21-21-16,-20 0 0,20 21 0,-21-21 16,21 0-16,1 0 0,-1 0 15,0 0-15,1 0 0,-1 0 16,0-21-16,22 0 0,-22 21 16,1-21-16,20 0 0,-21-22 0,1 22 15,-22 0-15,42-42 0,-41 20 16,-1 22-16,0-21 0,-21 21 15,0-1-15,0-20 0,0 21 0,0 0 16,-21 0-16,0-1 16,-1 22-16,1 0 0,-21 0 15,21 0-15,-22 22 0,22-1 16,-21 0-16,21 0 0,-22 21 0,-41 43 16,41-21-1,43-43-15,0 21 16,-21-21-16,21 0 0,0 1 0,0-1 15,0 0-15,0 0 0,21 0 16,1-21-16,-1 0 0,-21 21 16,21-21-16,0 0 0,0 0 0,0 0 15,22 0-15,-22 0 0,0-21 16,0 0-16,0 0 0,1 0 0,-1 0 16,0-22-16,42-84 15,-20 21 1,-43 43-16,21-1 0,0 1 0,0-1 0,-21 1 15,0 21-15,0-1 0,0-20 16,21 42-16,-21-22 0,0 1 16,-21 63 15,0 21-31,21 1 0,-21-1 0,0 0 16,0 22-16,21-1 0,-22 64 15,22-63-15,0-22 0,0 22 16,0-22-16,0 0 0,0 1 0,0-1 15,22-21-15,-22 22 0,21-22 16,0 0-16,0 0 0,0 0 16,22-21-16,-22 0 15,0 0-15,0 0 0,0 0 0,22 0 16,-22 0-16,21-21 16,0 0-16,-20 0 0,-1 0 15,0 21-15,0-22 0</inkml:trace>
  <inkml:trace contextRef="#ctx0" brushRef="#br0" timeOffset="42928.03">13250 1334 0,'0'0'0,"-21"0"16,0 21-1,0-21 1,21 21-16,0-42 47,0 0-47</inkml:trace>
  <inkml:trace contextRef="#ctx0" brushRef="#br0" timeOffset="46219.31">15176 529 0,'22'0'16,"-1"0"-1,0 0-15,0-21 16,0 21-16,-21-21 0,21 21 0,1 0 16,-1-21-16,-21 0 0,21 21 15,0-22-15,-21 1 16,0 0-16,0 0 15,0 0-15,0 0 16,0-1 0,0 1-16,0 0 15,-21 0-15,0 0 0,0 0 16,-1-1-16,1 22 16,-42-21-16,-1 0 15,43 21-15,0 0 16,-21 0-16,20 0 0,1 0 0,-21 21 15,21 0-15,-22 1 0,22 20 16,-21 0-16,21-21 0,-22 22 0,1 63 16,21-64-1,0 0-15,0 22 0,-1-22 0,1 22 0,0-1 16,21 64 0,0-63-16,0 41 0,0-62 15,0 20-15,21-42 0,0 22 0,1-1 16,-1-21-16,0 0 0,21 1 15,1-1-15,-22 0 0,21-21 16,0 0-16,22 0 0,-22 0 0,1 0 16,-1 0-16,21 0 0,-20-21 0,63-22 15,-85 22-15,63-21 16,-62 21-16,-22 0 16,0-22-16,0 22 0,0-21 0,0 21 0,-22-22 15,1 22-15,-21 0 0,-43-21 16,43 20-16,0 22 15,-1 0-15,1-21 0,0 21 16,-1 0-16,22 0 0,0 0 0,0 0 16,0 0-16,42 0 31,0 0-31,0 0 16,0 21-16,22 1 0,-1-22 15,-21 21-15,21 0 0,-20 0 0,20 0 16,-21 22-16,21-22 15,-20 21-15,-22 0 0,0 1 0,0-1 16,0 0-16,0 1 0,0 20 0,0 1 16,-22-1-16,1 1 0,0-1 15,-21 22-15,21-22 0,-64 86 16,64-65-16,-22-20 0,1 20 0,21-20 16,-21-1-16,20 1 0,1-1 15,0 1-15,21-22 0,-21 85 16,21-106-16,0 1 0,0-1 15,0 0-15,0 0 0,21-21 32,-21-21-32,21 0 0,0 0 15,1-1-15,-1-20 0,0 0 0,21-1 16,-21 1-16,22-21 0,-22-1 16,21 1-16,1-22 0</inkml:trace>
  <inkml:trace contextRef="#ctx0" brushRef="#br0" timeOffset="46619.08">15811 995 0,'0'0'16,"-21"0"-16,21-21 47,0 0-47,21 21 0,1-22 15,-1 22-15,0-21 0,0 0 16,0 0-16,22 0 0,-22 0 0,0-1 16,0 1-16,21-21 15,-42 21 1,-21 21 0,0 0-16,-21 0 15,21 21-15,-43 42 0,43-41 0,-21 20 16,20 0-16,1 1 0,0-1 0,0 0 15,0-21-15,21 22 16,0-1-16,0-21 0,0 43 16,0-43-16,0 0 0,0 0 15,21 0-15,0-21 0,21 22 0,-20-22 16,-1 0-16,21 0 0,22 0 16,-22 0-16,0-22 0,-21 1 15,22 0-15,-1 0 0,0 0 0,1 0 16</inkml:trace>
  <inkml:trace contextRef="#ctx0" brushRef="#br0" timeOffset="47424.62">16616 783 0,'0'0'0,"0"-21"0,-21 21 32,-1 0-32,1 0 0,0 0 15,0 21-15,0 22 0,0-22 16,-1 0-16,22 21 0,-21 1 0,0-1 15,21 0-15,-21-21 0,21 22 0,0-1 16,0-21-16,0 22 0,0-22 16,0 0-16,21 0 0,0 0 15,0 0-15,1-21 0,-1 22 0,21-22 16,-21 0-16,22 0 0,-1 0 0,0 0 16,1 0-16,-1-22 0,0 1 0,1 0 15,-1 0-15,0 0 16,-21-22-16,22 1 0,-22-21 0,21-1 15,-21 22-15,22-85 0,-22 63 16,0 1-16,0-1 0,-21 22 16,0 0-16,0-1 0,0 1 0,0 21 15,0-22-15,0 22 16,0 42 0,0 1-16,0-1 0,0 21 15,-21-21-15,21 22 0,-21-1 16,21 21-16,-21 43 15,21-63-15,-21 20 0,21-21 0,-22 1 16,22-1-16,-21 0 0,21 1 16,0-1-16,0-21 0,0 22 15,0-22-15,0 0 0,0-42 47,0 0-47,21-1 0,-21 1 16,22-21-16,-1 21 0,0-22 0,0 1 15,21 21-15,-20-21 0,20 20 16,-21 1-16,0 0 0,22 0 0,-22 0 16,0 21-16,0 0 0,0 0 15,-21 21 1,0 0-16,0 0 16,0 0-16,-21-21 0,0 22 15,0-22-15,-22 21 0,22-21 0,-21 0 16,21 21-16,-22-21 0,22 0 15,0 0-15,0 0 0,0 0 16,21 21-16,-21-21 0,21 21 16,0 0-16,0 1 15,0-1-15,21 0 16,-21 0-16,21 0 0,0 0 0,0 1 16,0-1-16,1 0 15,-1-21-15,0 21 0,0-21 0,0 0 16,0 21-16,1-21 0,20 21 15,-21-21-15,21 0 0,-20 0 16,62 0-16,-63 0 0,22-21 16,-22 0-16,21 21 0</inkml:trace>
  <inkml:trace contextRef="#ctx0" brushRef="#br0" timeOffset="47795.41">17949 868 0,'0'0'16,"0"-21"-16,0 0 15,-21 21-15,0 0 16,21 21-16,-21 0 0,0 0 16,-1 0-16,1 0 0,0 22 15,21-1-15,-21-21 0,21 22 0,-21-1 16,21-21-16,0 0 0,0 22 16,0-22-16,0 0 0,0 0 0,21 21 15,0-20-15,0-22 16,0 0-16,-21 21 0,43-21 0,-22 0 15,0 0-15,0 0 0,0 0 0,1-21 16,-1-1-16,21 1 0,-21 0 16,0 0-16,1-21 0,-22 20 0,21-20 15,-21 0-15,0-1 16,0-41-16,0 41 0,0 22 16,-21 0-16,-1 0 0,1 0 15,0 0-15,0 21 0,-21-22 16,20 22-16,-41 0 15,42 22-15,0-1 0,-1-21 0,1 21 16,0-21-16,0 21 16</inkml:trace>
  <inkml:trace contextRef="#ctx0" brushRef="#br0" timeOffset="48295.88">18754 487 0,'0'0'16,"0"-21"-16,0 0 0,0-1 0,0 1 0,-22 0 15,1 0-15,21 0 0,-21 0 16,0-1-16,0 1 0,21 0 0,-21 21 15,-1 0-15,1 21 16,0 22-16,21-1 0,-21 0 16,21 1-16,-21 20 0,0-21 15,21 22-15,0-1 0,0 1 16,0-1-16,-22 1 0,22-22 16,0 22-16,-21-22 0,21 43 15,0-43-15,0 0 0,0-20 16,0-1-16,0 0 0,21-21 15,1 0 1,-22-21 0,0 0-16</inkml:trace>
  <inkml:trace contextRef="#ctx0" brushRef="#br0" timeOffset="48683.65">18309 487 0,'0'0'0,"-21"-42"0,0 20 0,0-20 15,21 21-15,0 0 0,0 0 16,0-43-16,0 43 16,0 0-16,42 0 0,-21 21 15,21-22-15,1 22 0,20 0 0,1 0 16,-1 22-16,22-1 16,-22 0-16,107 42 0,-107-20 0,22 20 15,-22-20-15,1-1 0,-1 21 16,-20-20-16,-22 20 0,0 1 0,-21-22 15,0 22-15,-42-1 0,21-21 16,-22 1-16,-63 63 16,43-64-16,-1-21 0,1 21 0,-1-20 15,1-1-15,-1 0 0,22 0 16,-21 0-16,-1-21 0,-21 21 16,64 1-16,-21-22 0,21 0 15,0 0 1,42 0-1,0 0-15,0-22 16,0 22-16,0-21 0,22 21 0,-22-21 16,21 0-16,1 0 0,-1 0 15</inkml:trace>
  <inkml:trace contextRef="#ctx0" brushRef="#br0" timeOffset="49132.4">19389 847 0,'0'-21'15,"0"42"-15,0-64 0,0 22 0,0 0 16,0 0-16,0 0 0,0 0 16,21 21-16,0-22 15,0 22-15,0 0 0,22 0 16,-22 22-16,0-22 0,21 21 15,-21 21-15,22-21 0,-1 22 16,-21-22-16,0 21 0,1 0 0,-1 1 16,0-1-16,0-21 0,-21 22 15,0-1-15,0-21 0,0 0 0,0 0 16,0 1-16,0 20 16,-21-21-16,0-21 15,21-21 1,0 0-1,0 0-15,0-1 0,0-41 16,0 21-16,0 20 16,0-20-16,0 0 0,0-1 0,21 22 15,0-21-15,-21 21 0,42-43 16,-20 43-16,-1 0 16,0 0-16,0 21 0,21-21 15,-20-1-15,-1 22 0,0 0 16,21-21-16,-21 21 0</inkml:trace>
  <inkml:trace contextRef="#ctx0" brushRef="#br0" timeOffset="49356.27">20278 656 0,'0'0'0,"0"21"0,0 1 16,0-1-16,0 0 0,0 0 0,0 21 15,0-20-15,-22 20 0,22 0 16,0 1-16,0-1 0,-21-21 0,21 21 15,0-20-15,0 20 0,0-21 16,0 0-16,0 0 0,0 1 0,0-1 16,0 0-16,0-42 47,21 0-47,1-22 15,-22 22-15</inkml:trace>
  <inkml:trace contextRef="#ctx0" brushRef="#br0" timeOffset="49695.07">20426 381 0,'0'0'0,"-21"0"0,-1 0 16,1 0-16,0 0 0,0 0 16,0 0-16,21 21 0,0 0 15,0 1-15,0-1 16,0 0-16,21 0 0,0-21 15,0 0-15,22 21 16,-22-21-16,0 0 0,0 0 0,0 0 16,0 0-16,1 0 0,20 0 15,-42-21-15,0 0 16,0 0-16,0 0 0,0-1 16,-21 1-16,0 21 0,-1-21 0,22 0 15,-42 21-15,21 0 16,0 0-16,0 0 0,-1 0 15,1 21-15,21 0 0,-21 0 0,21 1 16,0-1-16,0 0 0,0 0 16,0 0-16,0 22 0,21-22 15,0 0-15,1 0 16</inkml:trace>
  <inkml:trace contextRef="#ctx0" brushRef="#br0" timeOffset="49996.9">20976 720 0,'-21'0'0,"42"0"0,-42-21 0,0 21 16,0 0-16,-1-22 0,1 22 31,21 22-15,0-1-16,0 0 0,0 0 0,21 21 15,1 1-15,-22-1 16,21 0-16,0 1 0,0-1 0,-21-21 15,42 85-15,-42-42 16,22-43-16,-22 0 16,0 0-16,0 0 0,21-21 15,-21 21-15,0-42 32,0 0-32,0 0 15,0 0-15,0-22 0,42-20 16</inkml:trace>
  <inkml:trace contextRef="#ctx0" brushRef="#br0" timeOffset="50225.92">21399 635 0,'0'0'0,"43"-63"15,-64 84 17,21 0-32,-22 0 15,1 21-15,0-20 0,0 20 0,21 0 16,-21 1-16,0-1 0,-1 0 15,1 22-15,21-22 0,0-21 16,-21 22-16,21-22 0,0 0 16,-21 0-16,21 0 0,0 0 0,0 1 15,21-22 17,0 0-32,22-22 0,-22 1 0</inkml:trace>
  <inkml:trace contextRef="#ctx0" brushRef="#br0" timeOffset="50979.49">21802 868 0,'21'0'63,"0"-21"-63,0 21 0,0-21 0,0 21 15,22-22-15,-22 22 0,21-42 16,-21 42-16,-21-21 0,22 0 16,-44 21 15,1 0-31,0 0 0,-21 21 16,-1 0-16,1 0 0,21 22 0,-21-22 15,20 21-15,-20-21 0,21 22 16,0-1-16,21-21 0,0 21 15,0-20-15,0 20 0,0-21 0,0 0 16,0 0-16,21 1 0,0-1 16,0-21-16,0 21 0,22 0 0,-1-21 15,-21 0-15,22 0 0,-1 0 16,0 0-16,-21 0 0,22 0 0,-1 0 16,-21-21-16,22 0 0,-22 0 15,0-1-15,0 1 0,0 0 0,-21 0 16,21-43-16,-21 43 15,22-21-15,-22 21 0,0-22 0,0 22 16,0-21-16,0 21 0,0 0 0,0-1 16,21 1-16,0 0 0,0 0 15,0-21-15,0 42 0,1 0 16,-1-22-16,21 22 16,-21 0-16,0 0 0,43 0 15,-1 43-15,-41-22 16,-1 0-16,0 21 0,0 1 15,0-1-15,0 0 0,1 1 0,-22-1 16,0 0-16,0-20 0,0 20 0,0 21 16,0 1-1,0-43-15,-22 0 0,22 0 16,-21-21-16,0 0 0,0 0 16,0 0-1,0-21-15,21 0 16,0-21-16,0 21 15,0-22-15,21 1 0,0 0 0,0-1 16,64-63-16,-64 64 16,21 0-16,1-1 0,-1 1 0,0 0 15,1 21-15,41-43 16,1 43-16,-64 21 0,21-21 16,-20 21-16,-1 0 0,0 0 0</inkml:trace>
  <inkml:trace contextRef="#ctx0" brushRef="#br0" timeOffset="53172.81">741 2074 0,'-43'-21'31,"22"21"-31,0-21 31,42 21 16,0 0-47,1 0 0,-1-21 16,21 21-16,-21 0 0,22 0 15,-1 0-15,0 0 0,1 0 0,-1 0 16,21 0-16,-20 0 15,20 0-15,1 0 0,-22 0 0,22 0 16,-1 0-16,1 0 0,147 0 16,-147 0-1,-1 0-15,1 0 0,-1 0 0,85 0 16,-63 0-16,0 0 16,-1 0-16,1 0 0,0 0 0,190 0 15,-190 0 1,-1 0-16,1 0 0,0 0 0,-1-21 15,22 21-15,-21 0 0,21 0 0,-22 0 16,22 0-16,0 0 0,-21 0 16,20 0-16,1 0 0,-21 0 15,21 0-15,0-21 0,-1 21 16,1 0-16,212 0 16,-128-22-16,-105 22 15,0 0-15,20 0 0,-20 0 0,0-21 16,-1 21-16,107 0 15,-106-21-15,84 21 0,-84 0 16,-22-21-16,106 21 16,-63 0-16,-21-21 0,0 21 0,105 0 15,-105 0-15,-1 0 0,1-21 16,0 21-16,-1 0 16,1 0-16,0 0 0,-1 0 0,1 0 15,0 0-15,-1 0 0,107-22 16,-106 22-16,-1 0 0,-20 0 15,20 0-15,1 0 0,-21 0 16,20 0-16,1 0 0,0-21 0,-22 21 16,22 0-16,-1 0 0,1 0 0,63 0 15,-84 0-15,-1 0 16,1 0-16,20 0 0,-20 0 0,-1-21 16,1 21-16,21 0 0,-22 0 15,22 0-15,-22 0 0,22 0 0,0 0 16,-1 0-16,-20 0 0,20 0 15,1 0-15,-21-21 0,20 21 16,1 0-16,0 0 0,-1 0 0,1 0 16,0 0-16,105 0 15,-105 0-15,-1 0 0,-20 0 0,21 0 16,-1 0-16,1 0 0,0 0 16,84 0-16,-84 0 0,20 0 15,-20 0-15,21 0 0,-21 0 16,-1 0-16,1-21 0,0 21 0,-1 0 15,22 0-15,-21 0 0,105 0 16,-84 0-16,-21-21 0,-1 21 16,22 0-16,-21 0 0,0 0 15,20-22-15,86 1 16,21 21-16,-128 0 0,22 0 16,0-21-16,0 21 0,0 0 15,-1 0-15,1 0 0,0 0 0,21 0 16,0 0-16,233 0 15,-127 0 1,-106 0-16,0 0 0,127 0 16,-106 0-16,-21 0 0,-21 0 0,21 0 15,21 0-15,-21 0 0,0 0 16,21 0-16,-21 0 0,0 0 0,0 21 16,0-21-16,21 0 0,-21 0 15,21 0-15,1 21 0,-22-21 16,0 0-16,0 0 0,0 22 15,0-22-15,0 0 0,0 0 0,127 42 16,-127-42-16,0 0 16,-22 21-16,22-21 0,0 0 0,0 21 15,0-21-15,0 0 0,0 0 16,85 21-16,-106-21 0,0 0 16,0 0-16,-1 0 0,1 0 15,0 22-15,-21-22 0,21 0 16,-22 0-16,1 0 0,-22 0 15,1 0-15,-1 0 0,1 0 0,-1 0 16,1 0-16,-22 0 0,1 0 0,20-22 16,-21 22-16,1 0 0,-1 0 15,-21-21-15,22 21 0,-22 0 0,21-21 16,-21 21-16,0 0 0,-21-21 16,22 21-16,-1-21 0,0 21 15,0 0-15,0 0 16,0 0-1,1 0-15,-22 21 16,0 0-16</inkml:trace>
  <inkml:trace contextRef="#ctx0" brushRef="#br0" timeOffset="54386.96">3260 2794 0,'0'0'0,"0"-21"0,-22 0 0,22 0 0,-21-1 16,21-20-16,0 21 0,0 0 16,0 0-16,-21-1 0,0 65 47,21-22-47,0 21 0,0 1 15,0 41-15,0-20 0,0-1 16,0 1-16,0-1 0,0 1 15,0 20-15,0-20 0,0 21 16,0-22-16,0 1 0,0-1 0,0 1 16,0-22-16,0 0 0,0 1 15,0-1-15,0-21 0,0 21 0,21-20 16,-21-1-16,0 0 0,21-21 16,-21-21-1,21 0 1,-21-22-16,22 22 15,-22 0-15</inkml:trace>
  <inkml:trace contextRef="#ctx0" brushRef="#br0" timeOffset="54771.59">3111 3006 0,'0'0'0,"-21"-43"0,0 22 0,0-21 0,0 0 15,0-22-15,21 43 16,0-21-16,0 20 0,0-20 0,0 0 15,21 21-15,0-22 0,0 1 16,43 0 0,-22 20-16,21 1 0,-20 21 0,20 0 15,1 0-15,-1 0 0,1 21 0,42 64 16,-43-43-16,-21 1 16,1-1-16,-22 22 0,0-22 0,-21 21 15,0-20-15,0 20 0,-21-20 0,-21 20 16,-1-21-16,1 22 0,-22-22 15,1 22-15,-1-22 0,1 0 0,-1 1 16,1-22-16,21 21 0,-1-21 16,1 1-16,0-1 0,20 0 15,1-21-15,0 0 16,42 0 15,-21-21-31,21 21 0,1-21 0,-1-1 16,0 1-16,21 0 0,-21 21 15,22-21-15,-22 0 0</inkml:trace>
  <inkml:trace contextRef="#ctx0" brushRef="#br0" timeOffset="55235.32">3704 3493 0,'0'0'0,"0"21"0,-21-21 16,21-21 0,0-1-16,0 1 15,21 0-15,0 0 0,0 0 16,22 0-16,-22 21 0,21-22 16,-21 22-16,1 0 0,20 0 0,-21 0 15,21 0-15,-20 22 0,-1-1 16,0 0-16,0 0 0,43 43 15,-22 41 1,-42-83-16,0 20 0,0-21 0,0 0 16,0 22-16,0-22 0,0 0 15,0 0-15,-21 0 0,21 0 16,-21-21-16,-1 0 16,1 0-16,0 0 0,21-21 15,-21 0 1,21 0-16,0 0 0,0 0 0,0-43 15,0 43-15,0 0 16,0-22-16,0 1 0,21 21 0,-21-21 16,21 20-16,0 1 0,22-21 15,-22 21-15,0 0 0,21-1 16,1 1-16,-22 0 0,21 21 0,1-21 16,-1 21-16,-21 0 0,0-21 15,22 21-15,-22 0 0</inkml:trace>
  <inkml:trace contextRef="#ctx0" brushRef="#br0" timeOffset="55623.1">4635 3535 0,'0'0'16,"0"21"-16,0 0 0,22-21 31,-1 0-31,0 0 16,0 0-16,0 0 0,22 0 0,-22-21 15,0 0-15,21 0 0,-21 0 16,22-1-16,-22 1 0,0 0 0,0 0 16,0 0-16,-21 0 0,0-1 15,0 1-15,0 0 0,0 0 16,-21 21-16,0 0 0,-21 0 0,21 0 16,-22 0-16,1 21 0,21 0 15,-22 0-15,1 1 0,-21 41 16,20-21-16,22-20 0,0 20 15,0-21-15,0 21 0,21-20 16,-22-1-16,22 21 0,0-21 16,0 0-16,0 1 0,22-1 0,-1 0 15,0 0-15,0-21 0,21 21 0,-20-21 16,20 21-16,0-21 0,-21 0 16,22 0-16,-1 0 0,0 0 0,1 0 15,-1 0-15,-21 0 0,22-21 0,-1 21 16</inkml:trace>
  <inkml:trace contextRef="#ctx0" brushRef="#br0" timeOffset="55859.97">5482 3556 0,'0'0'0,"-21"0"15,42 0 16,0 21-31,0-21 16,1 0-16,-1 0 0,21 0 16,-21 0-16,22 0 0,-22 0 0,42 0 15,-42-21 1,1 21-16,-22-21 16,0 0-1</inkml:trace>
  <inkml:trace contextRef="#ctx0" brushRef="#br0" timeOffset="57225.18">6858 3112 0,'0'0'15,"21"-22"-15,0-20 0,0 21 0,1-21 16,-1 20-16,-21 1 0,0-21 0,0 21 16,0-22-16,0 22 0,0 0 15,-21-21-15,-1 21 0,-20-1 0,0 22 16,-1-21-16,1 21 0,-21 0 15,20 0-15,-20 0 0,20 21 0,-20 1 16,21 20-16,-22-21 0,22 21 16,-1 1-16,22-1 0,-21 22 0,21-22 15,0 21-15,-1 1 0,22-1 16,0 1-16,0 21 0,0-22 0,0-21 16,22 22-16,-1-22 0,0 1 0,0-1 15,21 0-15,-20-21 0,20 22 16,21-22-16,22 0 15,-43-21-15,1 0 16,-1 0-16,22 0 0,-22-21 0,21 0 16,1 21-16,-22-21 0,22-1 0,-1-20 15,22 0 1,-22-1-16,43-62 0,-85 62 16,22-20-16,-43 20 15,0 22-15,0 0 0,0 0 0,0 0 16,0 0-16,-21 21 15,-1 0-15,1 21 16,0 0-16,0 0 0,-21 43 16,42-22-16,-22 0 15,1-21-15,0 22 0,21-1 0,-21 0 16,21-20-16,0 20 0,0-21 0,0 0 16,0 0-16,0 22 0,21-43 15,21 42-15,1-42 16,-1 0-16,-21 0 0,22 0 0,-22 0 15,21 0-15,-21-21 0,22 0 16,-22 0-16,0-1 0,0 1 0,0 0 16,0 0-16,-21 0 0,0-22 15,0 22-15,0 0 0,0-21 0,-21 21 16,0-22-16,0 22 0,0 0 16,0 0-16,-22 0 0,22-1 15,0 22-15,0-21 0,0 21 0,21-21 16,0 0-1,0 0 1,42 21-16,-21 0 0,21-21 16,1 21-16,-1 0 0,0 0 0,1 0 15,-1 0-15,0 0 0,1 0 16,20 0-16,-20 21 0,-1 0 0,0 0 16,-21 0-16,22 0 0,-22 22 15,21-22-15,-42 0 0,0 21 16,21-20-16,-21 20 0,0-21 0,0 0 15,0 0-15,0 1 0,0-1 0,0 0 16,-21 0-16,21 0 0,0 0 16,-21 1-16,0-1 15,21-42 17,0-1-17,-21 1-15,21 0 0,0 0 16,0 0-16,0 0 0,0-22 0,21 22 15,0-21-15,0-1 16,0 1-16,1 0 0,20-1 0,-21 1 16,21 0-16,1 21 0,-1-1 0,22 1 15,-1 0-15,-21 21 0,149 21 16,-64 43 0,-85-22-16,1 0 0,-1 1 15,-21-22-15,0 21 0,-21 1 0,0-1 16,0 0-16,0-21 0,0 22 0,0-22 15,-42 0-15,21 0 0,0 0 16,-1 1-16,1-1 0,0-21 0,0 21 16,0-21-16,0 0 0,21-21 47,21 21-47,0-21 0,0-1 0</inkml:trace>
  <inkml:trace contextRef="#ctx0" brushRef="#br0" timeOffset="59321.98">9483 3408 0,'21'0'0,"-42"0"0,63-21 0,-42 0 16,0-1-16,0 1 16,0 0-16,0 0 15,0 0-15,0 0 0,-21-1 0,-22 1 16,22 0-16,0 21 15,0 0-15,0 0 0,-22 0 0,22 0 16,-21 42-16,0 1 0,20-22 16,-20 21-16,21 1 0,-21-22 15,20 21-15,-20 85 16,42-63-16,0-43 16,0 0-16,0 21 0,0-21 0,21 1 15,0-1-15,1-21 16,-1 0-16,0 0 0,21 0 0,-21 0 15,22 0-15,-1 0 0,22-21 16,-43 21-16,42-43 16,-42 22-16,22-42 15,-22 41-15,0-20 0,0 0 16,0-1-16,1-20 0,-1 21 0,-21-22 16,42-42-16,-21-63 15,-21 127-15,21-1 0,1 1 16,-22 0-16,0-1 0,0 22 15,0 0-15,0 0 0,0 42 32,-22 0-32,22 0 0,-21 22 0,0-1 15,0 0-15,0 1 0,0-1 16,21 0-16,0 22 0,-22-1 16,22 43-16,0-64 0,0 22 15,0-22-15,0 1 0,0-22 0,22 21 16,-22 0-16,21-20 0,0-1 15,0 0-15,0 0 0,0-21 0,1 0 16,-1 21-16,21-21 0,-21 0 16,0 0-16,22 0 0,-22-21 0,21 21 15,-21-21-15,22 0 0,-22 0 0,0-1 16,0 1-16,22 0 0,-22-21 16,0-1-16,-21 22 0,21-21 0,0 0 15,-21-1-15,21 22 0,-21-21 16,22-1-16,-22 65 31,0-1-31,0 0 16,0 0-16,0 21 0,-22-20 0,22 20 15,0-21-15,0 21 16,0-20-16,0 20 0,0-21 0,22 0 16,-1 22-16,0-43 0,0 21 15,0-21-15,0 0 0,1 0 16,20 0-16,-21 0 0,0 0 15,0 0-15,1-21 0,-1-1 0,0 22 16,0-42-16,0 21 0,22-43 16,-22 1-16,0-43 15,0 64-15,0-22 0,0 22 16,1-22-16,-22 1 0,21 21 0,0-22 16,-21 22-16,0-1 0,0 1 0,0-43 15,0 43 1,0 21-16,-21 21 15,0 0-15,-1 21 0,1 21 16,21-20-16,-21 20 0,0 0 0,0 1 16,21 20-16,0-21 0,0 22 0,0-1 15,0 1-15,0-22 0,0 22 16,0-1-16,21 22 16,21 0-16,-42-43 15,21 0-15,1-21 0,-1 1 0,0-1 16,0 0-16,0 0 15,22-21-15,-22 0 0,0 0 0,0 0 16,0 0-16,0 0 0,1-21 0,-1 0 16,0 21-16,0-43 0,0 22 15,22 0-15,-22-21 0,42-85 16,1 21 0,-43 64-16,-21 20 0,0 1 15,21 21-15,0 0 16,-21 21-16,0 22 15,0-22-15,0 0 0,0 21 16,0-20-16,0 20 0,0-21 0,0 21 16,0-20-16,0-1 0,0 42 15,0-42-15,0 1 16,0-1-16,21-21 0,1 0 0,-1 21 16,0-21-16,0 0 15,0 0-15,0 0 0,1 0 0,-1-21 16,0 0-16,0-1 0,0 1 15,0 0-15,1 0 0,-1-21 16,0-1-16,0 22 0,-21-21 0,21-43 16,0 64-16,-21 0 15,22 0-15,-22-1 0,0 44 32,0-1-32,0 21 0,-22-21 15,1 0-15,21 22 0,-21-22 0,21 21 16,0-21-16,0 22 0,0-22 15,0 0-15,0 0 0,0 0 0,0 1 16,0-1-16,21-21 0,0 0 16,1 21-1,20-21-15,-21 0 0,0 0 16,0 0-16,-21-21 0,22 21 0,-1-21 16,-21-1-16,0 1 0,0 0 15,0 0-15,0-21 0,0-1 16,0 22-16,-21-21 0,-1 21 0,1-1 15,0 1-15,0 0 0,-21 0 16,-1 0-16,43 0 31,0-1-15,21 22-16,1-21 16,-1 21-16,0-21 0,21 21 15,-21-21-15,22 21 0,-1-21 0,-21 0 16,64 21-16,-22-22 15,-20 22-15,-22 0 0,21 0 16,-21 0-16,22 0 0,-22 0 0,0 0 16,0 22-16,0-1 0,-21 0 15,0 42-15,0-41 0,0 20 16,0-21-16,0 21 0,0-20 16,0 41-16,0-42 0,0 22 15,0-22-15,0 0 0,-21 0 0,0 0 16,0 0-1,0 1 1,21-44 15,0 1-15,0 0-16,0 0 0,0 0 16,21-22-16,0 22 0,0-21 0,0 0 15,22-1-15,-1-20 0,0 20 16,43-41-16,84-43 15,-126 106-15,20-22 0,-20 43 16,-1-21-16,0 21 16,-21 0-16,1 0 0,20 21 0,-42 0 0,21 22 15,-21-22-15,0 21 16,0 1-16,0-1 0,0 0 0,-21 22 16,21-22-16,-21 0 0,0 1 0,-1-22 15,22 21-15,-21-21 0,0 1 16,0-1-16,0 21 0,21-21 15,-21-21-15,21 21 0,0-42 32,0 0-32,0 0 15,0 0-15,-22-22 0</inkml:trace>
  <inkml:trace contextRef="#ctx0" brushRef="#br0" timeOffset="59535.86">12277 2688 0,'0'0'0,"-22"0"0,-20 0 15,-21 21 1,20-21-16,22 22 16,0-22-16,21 21 15,-21 0 1,0-21-1,-1 0 1,1 0-16</inkml:trace>
  <inkml:trace contextRef="#ctx0" brushRef="#br0" timeOffset="59767.73">10858 3048 0,'0'0'0,"-21"0"0,21 21 0,21-21 31,1 0-31,20 0 0,-21 0 16,21 0-16,1-21 16,-1 21-16,0 0 0,43-21 15,21-21-15,-85 42 16,0 0-16,-21-22 0,0 1 15</inkml:trace>
  <inkml:trace contextRef="#ctx0" brushRef="#br0" timeOffset="59979.6">10287 2858 0,'0'0'0,"-21"0"0,0 0 16,-1 0 0,22 21 15,0 0-15</inkml:trace>
  <inkml:trace contextRef="#ctx0" brushRef="#br0" timeOffset="60830.12">3344 4593 0,'-42'0'0,"84"0"0,-126 0 0,20 0 16,-21 0-16,64 0 0,-21 0 15,21 0-15,-22 0 0,22 0 16,0 0-16,21-21 16,21 21-1,0 0 1,22 0-16,-1 0 0,0 0 15,1 0-15,41-21 0,-20 21 16,21 0-16,20 0 0,1 0 16,0-21-16,21 21 0,318-21 15,-276 21-15,170-22 16,-149 1-16,1 21 0,20-21 16,-20 21-16,20-21 0,1 21 0,233-21 15,274-22 1,-465 43-16,0-21 0,0 21 15,21-21-15,-21 0 0,0 21 16,22-21-16,-22 21 0,21-21 0,508-1 16,-529 1-16,-21 21 15,0 0-15,-1-21 16,1 21-16,-21 0 0,0 0 0,-22 0 16,1 0-16,-22 0 0,0-21 15,1 21-15,-43 0 0,21 0 0,-21 0 16,-21 0-16,-22 0 0,1 0 15,-22 0-15,-20-21 0,-1 21 0,0 0 16,-20 0-16,20 0 0,-21 0 16,-42 0 15</inkml:trace>
  <inkml:trace contextRef="#ctx0" brushRef="#br0" timeOffset="60972.04">13483 4191 0,'0'0'0,"0"21"31,-21-21-31,21 21 16,-21-21-16,0 22 16,-1-1-16,1-21 0</inkml:trace>
  <inkml:trace contextRef="#ctx0" brushRef="#br0" timeOffset="62336.53">762 5546 0,'0'0'0,"0"-21"0,0-1 16,0 1-16,0 0 15,0 0-15,-21 21 0,0-21 16,-1 21-16,-20 0 0,21-21 16,-43 21-16,22 0 0,-21 0 15,-128 21 1,43 42-16,84-42 16,1 22-16,63 20 0,0 1 0,0-22 15,0 22-15,0 63 16,0-64-16,0 43 0,0-64 15,0 1-15,0-1 0,0 0 16,0-21-16,21 43 0,64-43 16,-22-21-16,22 0 0,63 0 15,0 0 1,-84-21-16,20 0 0,-20 0 16,-22-1-16,22-20 0,-22 21 0,43-64 15,-43 43-15,-21 0 16,22-1-16,-22-20 0,0-1 15,-21 1-15,0-1 0,21 22 0,-21-22 16,21 1-16,-21-1 0,0 22 16,0-21-16,0 20 0,0-20 15,0 42-15,-21 21 16,0 21 0,0 21-16,21-21 15,0 22-15,0 20 0,0-21 0,-21 22 16,21-1-16,0-20 0,0 20 15,-22 1-15,22-1 0,0-20 16,0 20-16,0-21 16,0 1-16,0-22 0,0 21 0,-21-21 0,21 1 15,0-1-15,0 0 0,0-42 47,0 0-47,0-1 0,0 1 16,21-21-16,-21 21 0,22-22 15,-1 1-15,21 0 0,-21 21 16,22-22-16,-1 1 0,0 21 0,1 0 16,-1-1-16,21 1 0,-20 21 15,-1 0-15,0 0 0,1 21 0,-1 1 16,0-1-16,-20 0 16,-1 21-16,0-21 0,0 22 0,-21-1 15,0-21-15,0 22 0,0-22 16,0 42-16,0-42 0,-21 1 15,21-1-15,-21 0 0,21 0 16,-21-21-16,21 21 16,21-42-1,0 0 1,-21 0-16,21 0 16</inkml:trace>
  <inkml:trace contextRef="#ctx0" brushRef="#br0" timeOffset="62730.94">2201 5884 0,'0'0'0,"0"22"15,-21-1-15,21 0 32,21-21-17,0 0 1,1-21-16,20 0 15,21-22-15,-41 22 16,-1 0-16,0 0 0,0 0 0,0-1 16,-21 1-16,0 0 0,0 0 15,0 0-15,-21 21 16,0 0-16,-21 0 0,20 21 16,1 0-16,-21 0 0,21 0 0,-22 1 15,22 20-15,-21-21 0,21 21 16,0-20-16,-1 20 0,22-21 0,0 0 15,-21 22-15,21-22 0,0 0 16,0 0-16,0 0 0,0 0 0,21-21 16,1 22-16,-1-22 0,0 0 15,21 0-15,1 0 0,-1 0 16,0 0-16,22 0 0,-22-22 16,22 22-16,-1-21 0,-21 0 0,22 0 15,-22 0-15</inkml:trace>
  <inkml:trace contextRef="#ctx0" brushRef="#br0" timeOffset="63555.46">3154 5652 0,'0'-22'0,"0"44"0,0-65 0,0 22 15,-21 21 1,-1 0-16,1 21 16,0 0-16,0 1 0,0-1 15,0 21-15,-1-21 0,22 22 16,-21-1-16,0 0 0,21-21 0,-21 22 15,21-1-15,0-21 0,0 0 16,0 22-16,0-22 0,0 0 0,0 0 16,21 0-16,0-21 0,22 22 15,-22-22-15,0 21 0,0-21 0,21 0 16,-20 0-16,20 0 0,0 0 16,22-43-16,-22 22 0,0 0 15,-20 0-15,20 0 0,-21 0 16,0-22-16,22 22 0,-43-21 15,21-1-15,21-62 0,-42 41 16,0 22-16,0-22 0,21 22 16,-21 0-16,21-1 0,-21 1 0,0-22 15,0 43-15,0 0 16,0 42 0,0 0-1,0 1-15,0 20 0,0 0 0,0-21 16,-21 43-16,21-22 0,-21 1 0,21-1 15,0 21-15,-21-20 0,0-1 16,21 0-16,0-20 0,-21 20 16,-1 0-16,1-21 0,0 22 15,21-64 32,21 21-47,0-22 0,1-20 0,-1 21 16,0 0-16,21-22 0,-21 1 15,1 21-15,41-64 0,-42 43 16,0 21-16,1 0 0,-1-1 16,0 1-16,0 21 0,0 0 15,-21 21 1,0 1 0,-21-1-16,0-21 15,-21 21-15,20 0 0,1-21 0,0 21 16,-21 0-16,21-21 0,-1 22 15,1-22-15,0 21 0,0-21 16,-21 42-16,42-21 16,0 0-16,0 1 0,0-1 15,0 0-15,0 0 0,0 0 0,21 0 16,0 1-16,0-22 16,0 21-16,0 21 0,1-42 15,-1 21-15,0-21 0,0 0 0,0 21 0,0-21 16,1 0-16,-1 0 15,0 0-15,21 0 0,-21 0 0,22 0 16,-1-21 0,-21 0-16,0 0 0,1 21 0,-1-21 15</inkml:trace>
  <inkml:trace contextRef="#ctx0" brushRef="#br0" timeOffset="63968.23">5546 5228 0,'0'0'0,"-22"-21"0,1 0 16,0 21 0,0 21-1,21 0-15,0 0 16,0 22-16,-21-1 0,21 0 0,-21 1 16,21 20-16,-22-20 0,22 20 15,-21 1-15,-21 84 16,21-85-16,0-20 0,21-1 15,0-21-15,0 21 0,0-20 16,0 20-16,0-21 16,21-21-1,0 0-15,0-21 0,0 0 16,22 0-16,-1-22 0,0 1 16,1 21-16</inkml:trace>
  <inkml:trace contextRef="#ctx0" brushRef="#br0" timeOffset="64459.54">5948 5207 0,'0'0'0,"0"-21"16,0-21-16,0 20 0,0 44 31,0-1-31,-21 21 0,21-21 0,0 22 16,-22-1-16,22 0 0,-21 1 15,21 20-15,0-21 0,0 22 0,-21-22 16,21 22-16,0-22 0,-21 0 0,21 1 15,0-1-15,0 22 16,0-22-16,0-21 0,0 0 0,0 0 16,0 1-16,0-44 31,0 1-31,0 0 16,0 0-16,21 0 0,0 0 15,-21-22-15,21 1 0,1 0 0,-1-1 16,0 1-16,0 0 0,0-22 0,22 22 15,-22 21-15,21-22 0,-21 22 16,64-42-16,-43 63 16,-21 0-16,1 0 0,-1 21 15,0 0-15,0 0 0,-21 21 0,21-20 16,-21 20-16,21 21 16,-21-20-16,0-1 0,0-21 15,0 22-15,0-22 0,0 21 0,0-21 0,-42 22 16,42-22-1,0 0-15,0 0 0,-21-21 0,21 21 16,0-42 15,21 0-31,-21 0 16,21 0-16,0-1 0,-21 1 0</inkml:trace>
  <inkml:trace contextRef="#ctx0" brushRef="#br0" timeOffset="64863.75">6667 5630 0,'0'22'0,"22"-22"15,-1 0-15,0 0 16,0 0-16,0 0 16,0 0-16,1 0 0,-1 0 0,21-22 15,-21 1-15,22 21 0,-22-21 16,21 21-16,-21-21 0,0 0 0,1 21 15,-22-21-15,0-1 0,0 1 16,0 0-16,0 0 16,-22 21-16,1 0 0,0 0 15,0 0-15,-21 0 0,20 21 16,1-21-16,-21 21 0,21 22 16,0-22-16,-22 21 0,22-21 0,0 22 15,21-1-15,0-21 0,0 21 16,0 22-16,0-22 0,0-21 15,0 1-15,21-1 0,0 0 16,0-21-16,1 21 0,20-21 0,-21 0 16,21 0-16,22 0 0,-22 0 15,1 0-15,-22 0 0,21-21 16,0 0-16,-20 0 0,-1-1 0,0 1 16,0-21-16,0-22 15,-21 43-15,0-21 0</inkml:trace>
  <inkml:trace contextRef="#ctx0" brushRef="#br0" timeOffset="65096.06">5228 5546 0,'-21'0'0,"42"0"0,-63 21 0,21-21 0,42 0 32,21 0-32,-21 0 15,22 0-15,-22 0 0,21-21 16,22 21-16,-22-21 0,0-1 0,43 1 16,-43 21-16</inkml:trace>
  <inkml:trace contextRef="#ctx0" brushRef="#br0" timeOffset="66237.14">8149 5567 0,'0'0'0,"0"21"0,42-21 31,-20 0-31,-1 0 0,21-21 0,-21 0 16,22 21-16,-1-21 0,0-1 16,1 1-16,20 0 0,-21 0 0,1-21 15,-1 20-15,-21 1 0,22-21 16,-22 0-16,0 20 0,0-20 0,0 0 16,-21 21-16,0-22 0,0 1 0,0-22 15,0 22-15,0 21 16,0 0-16,-21-22 0,0 22 15,0 0-15,0 21 0,-1-21 16,1 21-16,-21 0 0,21 21 16,0 0-16,-22 0 0,1 64 15,21-43-15,0 22 16,-1-22-16,1 22 0,21-1 0,-21 1 0,-21 147 16,42-126-1,-21 0-15,21-1 0,-22 1 0,22 0 16,0-1-16,0 1 0,0 0 0,0 21 15,0-1-15,0-20 0,-21 21 0,21 0 16,0-22-16,-21 22 0,21-21 16,0 21-16,0 0 0,0-22 15,0 1-15,-21 0 0,21-1 0,-21-20 16,21 20-16,0 22 0,0-42 16,0 20-16,0-41 0,0-22 15,0 0-15,21 0 0,0 0 16,0-21-16,0 0 0,22-21 15,63-63-15,-64 62 16,0-20-16,1 0 0,-1-22 0,21 22 16,-20-22-16,63-84 15,-64 64-15,43-65 16,-43 65-16,-21-1 0,0 22 0,0-22 16,-21 0-16,0 1 0,0-1 0,-21 0 15,-21 1-15,21 20 0,-43 1 0,22-1 16,-22 1-16,22-1 0,-85-21 15,64 43-15,20 21 0,-20 0 16,20 0-16,-20-1 0,21 22 16,-1 0-16,22 0 0,-21-21 0,21 21 15,63-21 17,-21 21-32,21-21 15,1 0-15,-1 0 0,0-1 0,1 1 16,20 0-16,-20 0 0,20-21 15,1-1-15,84-63 16,-64 64-16,-41 0 16,-22 21-16,0-1 0,0 22 15,-21-21-15,0 0 0,-21 21 32,0 21-17,21 0-15,-21 1 0,21-1 0,0 0 16,0 0-16,0 21 0,0-20 15,0-1-15,0 0 0,0 21 0,0-21 16,0 1-16,0-1 0,0 0 16,0 0-16,0 0 15,0-42 17,0 0-32,0 0 15,21 0-15,-21-1 0</inkml:trace>
  <inkml:trace contextRef="#ctx0" brushRef="#br0" timeOffset="66435.03">9186 5249 0,'0'0'0,"-21"0"16,0 0-16,0 0 15,21 22 16,21-1-15,0-21 0,0 0-16,0 21 0,1-21 0,-1 0 15,0 21-15</inkml:trace>
  <inkml:trace contextRef="#ctx0" brushRef="#br0" timeOffset="66875.78">9398 5461 0,'0'0'0,"-21"0"0,0 0 16,-1 0-16,22-21 15,0 0-15,0 0 16,0-1-16,22 1 16,-1 21-16,0 0 15,0 0-15,0 0 16,0 0-16,1 0 0,-1 0 0,0 21 15,21 1-15,-21-1 0,1 0 0,20 42 16,0 64 0,-42-105-16,0 20 15,0 0-15,0-21 0,0 1 0,0 20 0,0-21 16,0 0-16,-21-21 16,0 21-16,0 1 0,0-22 15,-1 0 1,22-22-16,0 1 15,0 0-15,0 0 0,0 0 16,0 0-16,0-1 0,22-20 0,-1 21 16,0-21-16,0-1 0,0 22 15,0-21-15,1 21 0,41-43 16,-21 43-16,22-21 16,-22 20-16,1 22 0,-22 0 15,21-21-15,-21 21 0,0 0 0,22 0 16</inkml:trace>
  <inkml:trace contextRef="#ctx0" brushRef="#br0" timeOffset="67238.57">10266 5503 0,'0'0'0,"0"22"16,21-22 15,0 0-15,0 0-16,0-22 0,1 1 15,-1 21-15,21-21 0,-21 0 16,0 0-16,1 21 0,-22-21 0,21-1 16,-21 1-1,-21 21 1,-1 0-16,1 0 0,0 0 16,0 0-16,0 0 0,-22 21 0,22 1 15,-21-1-15,0 42 16,20-42-16,22 1 0,-21 20 15,21-21-15,0 0 0,0 22 0,0-22 16,0 0-16,0 0 0,21 0 0,1-21 16,-1 21-16,0 1 0,21-22 15,-21 0-15,1 0 0,-1 0 16,0 0-16,21 0 0,-21 0 16,1-22-16,-1 22 0,0-21 15,0 0-15</inkml:trace>
  <inkml:trace contextRef="#ctx0" brushRef="#br0" timeOffset="68756.72">10710 5694 0,'21'0'16,"1"0"-16,-1 0 16,0 0-16,0 0 0,0-21 15,0 21-15,22-21 16,-22-1-16,21 1 0,1 0 0,-22 0 15,21 0-15,0 0 0,1-1 0,-22-20 16,21 21-16,-21-21 0,1 20 16,-1-20-16,0 0 0,-21-1 0,0-41 15,0 41-15,0 1 0,0 0 16,0-1-16,0 22 0,0 0 16,0 0-16,-21-21 0,0 42 15,-1 0 1,1 21-16,21 0 0,-21 0 0,0 21 15,21 1-15,-21-1 0,0 22 16,21-22-16,-22 21 0,1 1 16,21-1-16,-21 1 0,0-1 15,21 22-15,0-21 0,-21 20 0,21-20 0,-21 20 16,21 1-16,0-21 0,-22 20 16,1 86-16,-21-22 15,21-64-15,0 1 0,-22 84 16,22-84-16,21 0 0,-21-22 0,21 22 15,0 0-15,0 147 16,0-168-16,0-1 0,0-20 16,0-1-16,21 22 0,0-43 15,-21 21-15,43 0 0,-22-20 16,21-22-16,-21 0 0,0 0 16,22-22-16,-22 1 0,21 0 15,1 0-15,105-106 16,-42 21-16,-64 43 0,0-1 15,1 1-15,20-64 0,-42 63 16,-21-21-16,0 22 0,0-22 16,0 1-16,0 20 0,-21-21 0,-21 1 15,21 20-15,-22-20 0,1 20 16,-22 1-16,22 20 0,-21 1 0,-1 0 16,1-1-16,-1 1 0,1 21 15,-43-43-15,63 64 0,-20-21 16,63 0-1,21 21-15,0-21 16,0 0-16,64-1 0,21 1 16,-64 0-16,22 0 15,-22 0-15,22 0 0,-1-1 0,1-20 16,-22 21-16,21-21 0,-20 20 0,20-20 16,-20 0-16,-22 21 0,21-1 15,22-41-15,-43 42 16,-21 0-16,0-1 0,21 22 15,-21-21-15,0 0 16,-21 21 0,0 0-16,-1 21 15,22 0-15,-21-21 0,21 22 16,-21 20-16,21-21 0,-21 0 0,21 22 16,-21-22-16,0 42 15,21-20-15,0-22 0,0 42 16,0-42-16,0 1 0,0-1 15,0 0-15,21-21 0,0 21 0,42-21 16,1 0 0,-43 0-16,0-21 15,-21 0-15,21 21 0,1-21 16,-1-22-16,-21 22 0,0-21 16,0 21-16,0-22 15,-64-41-15,43 62 16,0 1-16,21 0 0,-21 21 0,0-21 15,21 0-15,0 0 16,0-1-16,0 1 16,21 21-16,0-21 15,21 21-15,-21-21 0,22 21 0,-1 0 16,0 0-16,1-21 0,-1 21 0,22 0 16,-22 0-16,0 0 0,-21 0 0,22 21 15,-22 0-15,21-21 0,-21 64 16,-21-22-16,0 0 15,0-21-15,-21 43 16,0-43-16,0 0 0,0 0 16,0 22-16,-1-22 0,1-21 0,0 21 15,-21 21 1,21-42-16,21 22 0,21-44 31,0 1-31,0 0 16,0 0-16,0 0 0,1 0 0,20-22 15,-21 22-15,0-21 0,22-1 16,-22 22-16,0-21 0,21-22 16,-21 22-16,1 21 0,-1 0 0,-21 0 15,21-1-15,-21 1 0,0 0 16,-21 21 0,0 0-16,-1 21 15,1 0-15,0 1 0,0-1 16,-21 42-16,-1-20 15,43-1-15,0-21 0,0 0 0,0 22 16,0-22-16,0 0 0,21 64 16,1-64-16,41 0 15,-42 0-15,0-21 16,1 0-16,20 0 0,-21 0 16,21 0-16,1 0 0,-22-21 0,21 0 15,-21 21-15,1-21 0,20-1 16,-21-20-16,0 21 0,-21 0 0</inkml:trace>
  <inkml:trace contextRef="#ctx0" brushRef="#br0" timeOffset="69287.81">14118 4805 0,'0'-21'0,"0"42"0,0-85 0,0 43 15,0 0-15,0 0 0,0 0 16,0 0-16,0-1 0,-21 22 16,0 0-1,21 22-15,0-1 16,0 0-16,-21 0 0,21 21 0,-22 64 15,1-42-15,21-1 16,0 1-16,-21-1 0,21-20 0,-21 20 16,0 43-16,21-64 0,-21 1 15,-1-1-15,22-21 0,-21 43 16,21-43-16,0 0 16,-21 0-16,21 21 0,-21-42 15,0 0 1,21-21-1,-21 0-15,21 0 0,-22 0 16,22-43-16,-21 43 0</inkml:trace>
  <inkml:trace contextRef="#ctx0" brushRef="#br0" timeOffset="69881.42">13737 5165 0,'0'0'16,"0"-43"-16,0-20 0,0-1 0,0-84 16,0 106-16,21-22 15,0 43-15,1-21 0,20 0 0,-21 20 16,21 1-16,1 0 0,63-21 15,-43 42-15,43 0 16,-43 0-16,1 0 0,63 21 16,-85 0-16,1 0 0,-1 22 15,-21-1-15,0 0 0,0 43 16,-21-22-16,0-20 0,-21 20 16,-21-20-16,0-1 0,-1 0 15,1 1-15,-85 20 0,63-42 16,-41 22-16,41-22 15,22-21-15,-1 21 0,22-21 16,0 0-16,0 0 0,0 0 0,0 0 16,21-21-16,0 0 15,21-1-15,0 1 16,0 0-16,0 21 0,22-21 0,-1 0 16,-21 0-16,21-1 0,1 1 15,-1 21-15,0-21 0,43 21 16,-43 0-16,1 0 0,-22 0 0,21 0 15,1 0-15,-22 21 0,21 0 16,-21 1-16,0-1 0,22 0 0,-22 42 16,0-20-16,0-22 15,-21 21-15,21-21 0,-21 22 16,0-1-16,0 43 0,-21-64 16,-21 64-16,0-64 15,-1 0-15,1 0 0,0 21 0,-22-42 16,1 22-16,20-1 0,-84 0 15,64-21-15,20 0 0,-20 0 16,21 0-16,-64 0 0,85-21 16,-22 21-16,22-21 0,-21-1 15,21 1 1,21 0-16,0 0 0,0 0 0,21 0 16,0 21-16,0-22 0,21 22 15,22-42 1,-22 42-16,1-21 0,-1 0 0</inkml:trace>
  <inkml:trace contextRef="#ctx0" brushRef="#br0" timeOffset="70335.16">14965 5271 0,'0'-22'0,"-21"-62"31,21 63-31,0-1 0,0 1 16,21 0-16,0 21 15,0 0-15,0 0 0,0 0 0,1 0 0,20 0 16,-21 21-16,0 0 0,85 64 16,-64-21-1,-20-22-15,-1 0 0,0 22 16,-21-43-16,0 21 0,0-21 0,-21 22 15,-22-1 1,22-21-16,0 0 0,0-21 0,0 0 16,0 0-16,-1 0 15,22-21 1,0 0-16,0 0 0,0 0 16,0 0-16,0-1 0,22 1 15,-1-21-15,0 21 0,0 0 0,0-22 16,22-20-16,-1 42 0,-21-1 15,21-20-15,-20 21 16,-1 0-16,0 21 0,0 0 0,0-21 16,0 21-16,1 0 15,-1 0-15,0 0 0,0 0 0,0 0 16,0 0-16,1 0 0</inkml:trace>
  <inkml:trace contextRef="#ctx0" brushRef="#br0" timeOffset="70793.7">16065 5059 0,'0'-42'31,"-21"42"-31,0 0 0,0 0 0,0 21 16,0-21-16,-22 42 15,22-21-15,0 0 0,0 22 0,0-22 16,-22 21-16,22 1 15,21-22-15,-21 42 0,21-20 16,0-22-16,0 21 0,0-21 0,0 0 16,0 1-16,21-1 0,0 0 15,0-21-15,22 42 16,-1-42-16,-21 0 0,0 0 0,22 0 16,-22 0-16,21 0 0,1-21 0,-22 0 15,21 21-15,-21-21 0,0 0 0,1-1 16,-1 1-16,0-21 0,0 21 0,-21-22 15,0 1-15,0 0 0,0-1 16,0 1-16,0 0 0,-21-43 16,0 43-16,-22 21 0,22-22 15,0 22-15,0 21 0,-21 0 16,20 0-16,-20 0 0,21 0 0,-43 42 16,43-20-16,-21-1 15,21 21-15,21-21 0,0 22 0,-21-22 16,21 0-16,0 21 0,0-21 15,0 1-15,21-1 0,0 0 16,0 0-16,21 21 0,1-42 0,-22 0 16</inkml:trace>
  <inkml:trace contextRef="#ctx0" brushRef="#br0" timeOffset="71439.85">16870 4953 0,'-21'0'16,"42"0"-16,-64 0 0,22 21 0,0 0 15,0 1-15,0-1 0,0 21 16,-1-21-16,22 22 0,-21-1 0,0 0 16,21-21-16,-21 22 0,21-1 15,0-21-15,0 22 0,0-22 0,0 0 16,0 21-16,0 1 15,21-22-15,-21 0 16,21-21-16,0 0 0,1 0 16,-1 0-16,0 0 0,21-21 15,-21 0-15,22-1 16,-22 1-16,0 0 0,43-42 16,-43 20-16,0 22 0,0-21 15,0 21-15,0-1 0,1 1 0,-22 0 16,0 0-16,0 42 31,0 0-31,0 0 0,0 22 16,0-22-16,0 0 0,0 0 15,0 0-15,0 1 0,0 20 16,0-21-16,0 0 0,0 0 16,0 1-16,21-22 0,0 21 0,0-21 15,0 0-15,0 0 0,1 0 16,-1 0-16,0 0 0,21 0 0,-21-21 15,1 21-15,20-43 16,-21 22-16,21-21 0,-20 21 0,-1-22 16,0 1-16,-21 21 0,21-22 0,-21-20 15,21 21-15,-21 20 0,0-20 16,0 0-16,0-1 16,0 22-16,-21 0 0,0 21 0,0 0 15,0 0-15,-1 0 0,-20 0 16,21 0-16,0 0 0,0 21 15,21 0-15,0 1 0,0-1 16,0 0-16,21 0 0,0-21 16,0 0-16,21 21 0,1-21 15,-1 0-15,0 0 0</inkml:trace>
  <inkml:trace contextRef="#ctx0" brushRef="#br0" timeOffset="71835.19">18161 5038 0,'0'0'0,"0"-43"31,0 22-31,-21 21 16,0 0-16,-1 0 0,1 0 15,0 0-15,-21 0 0,21 21 0,-22 1 16,22-22-16,-21 21 0,21 0 16,-1 0-16,22 0 0,0 0 0,0 1 15,0-1-15,0 0 0,0 0 16,43 0-16,-22 0 15,0-21-15,0 22 0,43-1 16,-43-21-16,21 21 0,-21-21 16,1 21-16,-1-21 0,0 21 15,-21 0-15,21 1 0,-21-1 16,0 0 0,-21 0-16,0-21 0,0 21 15,-1-21-15,1 0 0,-21 0 16,21 0-16,-43 21 0,43-21 15,-21 0-15,21 0 0,-1 0 0,1 0 16,0 0-16,0 0 0,0 0 16,42-21 15,0 21-31,21-21 0,-20 21 0</inkml:trace>
  <inkml:trace contextRef="#ctx0" brushRef="#br0" timeOffset="72571.77">18288 5271 0,'0'0'15,"21"0"-15,0 0 0,0-22 16,1 22-16,-1-21 0,0 21 16,0-21-16,0 0 0,0 0 0,1 21 15,-1-21-15,21-1 0,-21-20 16,0 0-16,1 21 0,-22-1 15,21 22-15,-21-21 0,-21 21 32,-1 0-32,1 0 0,0 21 15,0 1-15,-21-1 0,20 21 16,1-21-16,0 0 0,0 22 0,0-22 16,0 0-16,-1 21 0,22-20 0,0-1 15,0 0-15,0 21 16,0-21-16,0 1 0,0-1 0,22 0 15,-1-21-15,0 21 0,0-21 16,21 0-16,1 21 0,-1-21 0,0 0 16,1 0-16,-1 0 0,0 0 0,-20 0 15,20 0-15,-21-21 16,0 0-16,22 21 0,-22-21 0,0 0 16,0-43-16,0 43 0,-21 0 15,21-22-15,-21 22 0,0-21 16,0 0-16,0 20 0,22 1 15,-22-21-15,0 0 0,21 42 16,0-22-16,-21 1 0,21 21 0,0 0 16,0 0-16,1 0 15,-1 0-15,21 0 0,-21 0 0,22 0 16,-1 0-16,-21 21 0,21 1 16,-20-1-16,-1 0 0,0 21 15,0-21-15,-21 1 0,0 20 0,0-21 16,0 21-16,0-20 0,0-1 15,0 0-15,-21 0 0,0 0 0,21 0 16,-21-21-16,-1 22 0,1-22 0,21 21 16,-21-21-16,0 0 15,21-21 1,0-1-16,0 1 16,0 0-16,0 0 0,0 0 15,21-22-15,0 1 0,0 21 16,22-21-16,-22-1 0,0 1 15,21 21-15,43-64 16,-43 43-16,-20 21 16,-1 21-16,0-22 0,-21 1 15,0 0-15</inkml:trace>
  <inkml:trace contextRef="#ctx0" brushRef="#br0" timeOffset="73075.5">20722 4445 0,'0'0'0,"0"-21"31,21 21-31,0 0 0,1 0 16,-1 0-16,0 21 0,0 0 0,21 43 16,-20-22-16,-1 0 15,0 22-15,0-1 0,-21-20 0,0 20 16,0 1-16,0 42 0,0-43 16,0-21-16,0 1 0,0-1 15,0 0-15,0-20 0,0 20 0,-21-21 16,21 0-16,0 0 15,-21 1-15,21-44 32,0 1-32,0 0 15,0 0-15,21 0 0,0-22 16,0 1-16</inkml:trace>
  <inkml:trace contextRef="#ctx0" brushRef="#br0" timeOffset="73331.36">21378 4487 0,'0'0'0,"21"-21"0,-21 0 0,0-21 16,22 21-16,-22 42 16,-22 0-1,1 0-15,21 0 0,-21 22 0,0-1 16,-21 43-16,20-43 16,1 21-16,0-20 0,0 20 15,0-20-15,0 20 0,-1-21 0,1 1 16,0-1-16,0 0 0,0 1 0,0-1 15,21-21-15,0 0 16,0 1-16,0 20 0,0-21 0,0 0 16,21-21-1,0 0-15,0 0 16,0-21-16,0 21 0</inkml:trace>
  <inkml:trace contextRef="#ctx0" brushRef="#br0" timeOffset="73688.16">21357 5165 0,'21'0'31,"0"-21"-15,1 21-16,-1 0 16,0-22-16,0 22 0,0-21 0,0 21 15,1-21-15,-1 0 0,0 0 16,0 21-16,-21-21 0,0-22 15,0 22-15,0 0 0,0 0 16,0 0-16,0-1 0,-21 22 16,0 0-16,0 0 0,-1 0 0,1 0 15,0 22-15,0-22 0,0 21 16,0 21-16,-1-21 0,1 0 0,0 1 16,21 20-16,0-21 0,0 21 0,0-20 15,0-1-15,0 0 0,0 42 16,21-20-1,0-22-15,1-21 0,-1 0 16,0 0-16,0 0 0,21 0 16,1 0-16,-1 0 0,-21 0 15</inkml:trace>
  <inkml:trace contextRef="#ctx0" brushRef="#br0" timeOffset="74084.03">21865 5080 0,'0'-42'15,"0"84"-15,0-105 0,0 20 0,21 22 16,-21 0-16,0 0 0,21 0 16,1-1-16,-1 22 0,0-21 15,0 21-15,0 0 0,0 0 0,1 0 16,-1 0-16,0 0 0,0 0 16,0 21-16,0 1 15,1-1-15,-22 21 0,0-21 16,0 22-16,0-22 0,0 21 0,0-21 15,0 0-15,0 22 0,0-22 0,0 0 16,0 0-16,0 0 0,-22 1 16,1-22-16,0 21 15,21-42 17,0-1-32,0 1 0,0 0 15,0 0-15,0 0 16,21 0-16,0-22 0,-21 22 0,22 0 15,-1-21-15,0 20 0,0 1 16,0 0-16,-21-21 0,21 42 16,1-21-16,-1-1 0,0 1 0,21 21 15,-42-21-15,21 21 0,1 0 16,-1 0-16,0-21 0,0 21 0</inkml:trace>
  <inkml:trace contextRef="#ctx0" brushRef="#br0" timeOffset="74499.8">22733 4805 0,'0'-21'16,"-21"0"15,0 21-31,-1 0 16,1 0-16,0 0 0,0 0 15,0 21-15,0-21 0,-1 21 16,22 0-16,-21 0 0,21 0 0,-21 1 15,21-1-15,0 0 0,0 0 16,0 0-16,0 0 16,21 1-16,0-22 0,1 21 0,-1-21 15,0 21-15,0-21 16,0 0-16,0 21 0,1-21 0,-1 21 16,0-21-16,0 21 0,0-21 15,-21 22-15,0-1 0,0 0 16,-21-21-1,-21 21-15,21-21 0,-1 0 16,1 0-16,-21 0 0,21 0 16,-22 21-16,22-21 0,0 0 0,0 0 15,0 0-15,0 0 0,42 0 47,0-21-47,0 21 16,0 0-16</inkml:trace>
  <inkml:trace contextRef="#ctx0" brushRef="#br0" timeOffset="74788.07">23220 4890 0,'0'0'0,"21"-22"0,-21 1 15,0 0-15,0 0 16,-21 21-1,0 0-15,21 21 0,-22 0 16,1 0-16,0 1 0,0-1 0,21 0 16,-21 21-16,0-21 0,-1 43 15,1-22-15,21-21 16,-21 1-16,21-1 0,-21 21 0,21-21 16,0 0-1,0 1-15,0-1 0,21-21 31,0 0-31,0 0 0,-21-21 16,43-1-16,-22 22 0</inkml:trace>
  <inkml:trace contextRef="#ctx0" brushRef="#br0" timeOffset="75559.63">23749 4890 0,'0'0'0,"-21"0"15,-64 0 1,64 0-16,0 0 0,-43 42 16,43-21-16,0 0 0,-43 22 15,43-22-15,21 0 16,-21 0-16,21 21 0,-21-20 0,21-1 16,0 21-16,0-21 15,21 0-15,-21 1 0,21-22 16,0 21-16,1-21 0,-1 0 0,0 0 15,0 0-15,0 0 16,0 0 0,-21-21-16,22-1 15,-22 1-15,0 0 0,0 0 0,0 0 16,0-43-16,0 43 16,21 0-16,-21-21 0,21 20 0,-21 1 15,21 0-15,0 0 0,0 0 16,1 21-16,-1-21 0,0 21 0,0-22 15,21 22-15,1 0 16,-22 0-16,21 0 0,-21 0 0,22 43 16,-1-22-16,-42 0 0,21 0 15,0 0-15,1 22 0,41 41 16,-63-62 0,0 41-16,0-42 15,0 0-15,0 1 0,0-1 0,-21 0 16,0-21-16,21 21 0,-21-21 15,-1 21-15,1-21 16,0 0-16,0 0 16,0 0-16,21-21 15,0 0-15,0 0 16,0 0-16,0-1 0,0 1 0,0-21 16,21 21-16,21-22 0,-21 1 15,1 0-15,20 21 0,-21-22 16,21 1-16,-20 21 0,20-22 0,-21 22 15,21 0-15,-20 21 0,20 0 16,0 0-16,-21 0 0,1 21 16,-22 0-16,21 22 15,-21-22-15,0 21 0,0-21 0,0 22 16,0-22-16,-21 21 0,-1 22 16,1-43-16,21 0 0,-21 0 15,21 22-15,-21-22 0,0-21 0,21 21 16,-21 0-16,-1 0 15,1-21-15,0 0 0,0 0 16,0 0-16,0 0 16,-1-21-1</inkml:trace>
  <inkml:trace contextRef="#ctx0" brushRef="#br0" timeOffset="75979.39">23156 4339 0,'0'0'15,"-21"0"-15,0 21 0,0-21 0,0 22 16,-1-22-16,22 21 15,22-21 1,-1 0-16,0 0 16,21 0-16,-21 0 15,1 0-15,-1 0 0,-21-21 16,0-1-16,21 1 0,-21 0 16,0 0-1,0 0-15,0 0 0,-21 21 31,21 21-15,-21-21-16,21 21 0,0 0 16,0 0-16,0 0 15,0 1 1,0-1-16,0 0 16</inkml:trace>
  <inkml:trace contextRef="#ctx0" brushRef="#br0" timeOffset="81707.3">508 7408 0,'0'-21'0,"0"0"16,0 0-16,0 0 16,0 0-16,0-1 0,0 1 0,-21 0 15,21 0-15,-21 21 16,21 21-1,0 0-15,0 22 0,0-22 16,0 42-16,0-20 0,0 20 16,0-21-16,0 22 0,0-1 15,0 1-15,0-1 0,0 22 0,0-21 16,0-1-16,0 22 16,0-22-16,0 1 0,0-22 0,0 22 0,0-22 15,0 0-15,-22 1 16,22-1-16,-21-21 0,21 0 0,0 0 15,0 1-15,-21-44 32,21 1-17,0-21-15,0 21 0,0-22 16,0 22-16,0-21 0,0 0 0,21-22 16,-21 22-16,43-1 0,-22-20 15,0 21-15,21-1 0,1 22 16,41-42-16,-41 41 0,-1 22 15,43 0-15,-43 0 16,0 0-16,1 0 0,-22 22 0,0-1 16,21 21-16,-42-21 15,0 22-15,0-1 0,0 0 0,0 1 16,-21-1-16,0-21 0,0 21 16,-22 1-16,22-22 0,-21 0 0,0 21 15,20-20-15,-20-22 0,21 21 16,0 0-16,-43-21 15,43 0-15,0 0 0,0 0 16,0 0-16,21-21 16,0 0-16,0-1 15,0 1-15,0 0 16,21 0-16,0 0 0</inkml:trace>
  <inkml:trace contextRef="#ctx0" brushRef="#br0" timeOffset="82095.52">1291 8170 0,'0'0'0,"0"22"0,21-22 31,0-22-15,1 1-16,-1 21 0,0-21 15,0-21-15,0 21 0,22-1 0,-22-20 16,0 21-16,0 0 0,21-43 16,-42 43-16,0 0 15,0 0-15,-21 21 16,-21 0-16,21 0 0,-22 21 16,1-21-16,0 42 0,-1-21 0,1 1 15,21 20-15,0 0 0,0 1 16,-1-22-16,22 21 0,0 0 0,0-20 15,0 41 1,0-42-16,43 22 0,-22-22 16,0 0-16,21-21 0,1 0 15,-22 0-15,21 0 0,1 0 0,-1 0 16,21 0-16,-20-21 16,-1 0-16,0-1 0,1 1 0</inkml:trace>
  <inkml:trace contextRef="#ctx0" brushRef="#br0" timeOffset="83095.95">2222 7430 0,'0'0'0,"0"-43"15,0 1-15,0 0 0,0-1 0,-21-20 16,21 42-16,-21-1 16,0 22-1,21 22-15,-21-1 0,21 21 16,0 0-16,0 22 0,-21-1 0,21 1 15,-22 21-15,1-22 0,21 22 16,-21-1-16,0 22 0,0-21 0,0 21 16,21 0-16,-22-1 0,1 1 15,21 0-15,-21 0 0,21 0 0,0 21 16,0-21-16,0 21 0,0-22 16,0 22-16,0-21 0,0 0 15,0 0-15,0 0 0,0 63 16,0-84-16,0-22 0,0 22 15,0-22-15,0-20 0,0 20 0,21-20 16,-21-1-16,21 21 0,1-63 16,-22 22-16,21-22 15,0-22-15,0 1 0,0 0 0,0-21 16,22 21-16,-22-22 0,21 1 16,-21 0-16,22-22 0,-1 1 0,0 20 15,1-41-15,-1 20 0,-21 1 0,22-22 16,-22-63-1,-21-85-15,-21 169 16,-1 1-16,-20-22 0,0 22 0,-22-1 16,22 1-16,-106-85 15,42 84 1,64 43-16,-1 0 0,1 0 16,21-1-16,0 22 0,-22-21 0,43 0 15,0 0-15,0 0 16,0 0-16,21 21 0,1-22 15,-1 1-15,0 0 0,0 0 16,21 0-16,1-22 0,41-20 16,-41 21-16,-1-1 0,0 1 15,22 0-15,-22-1 0,1 1 16,-1 0-16,0-1 0,22-41 16,-43 62-16,0 1 15,0 0-15,-21 42 31,0 0-15,0 22-16,0-22 0,0 21 0,0-21 16,-21 22-16,21-1 0,0-21 15,0 22-15,0 20 16,0-21-16,0-20 0,21 20 16,0-21-16,1 0 0,-1-21 15,0 0-15,21 21 0,-21-21 0,22 0 16,-1 0-16,0-42 15,1 42-15,-22-21 0,0-21 16,0 20-16,0 1 0,1-21 16,-22-43-16,0 22 0,0-22 15,0 43-15,0-1 0,-22 22 16,1-21-16,0 21 0,0 0 16,-43 21-16,43 0 0,-21 0 15,0 0-15,-1 0 0,1 0 16,-22 42-16,22-21 0,21 0 15,0 0-15,0 1 0,21-1 16,-22 21-16,22-21 0,0 0 16,0 22-16,22-22 0,-1 0 15,21 0-15,-21 0 0,22-21 16,-1 22-16,0-22 0,1 0 0,-1 0 0,0 0 16,-21 0-16</inkml:trace>
  <inkml:trace contextRef="#ctx0" brushRef="#br0" timeOffset="83495.72">3090 8149 0,'0'0'0,"0"-21"16,0 0-16,0 0 15,0 0-15,0-1 0,0 1 16,0 0 0,0 0-16,0 0 0,21 0 0,-21-1 15,43 1-15,-22 21 0,0 0 16,0 0-16,0 0 0,1 0 15,-1 0-15,21 21 0,-21 1 16,0-1-16,22 42 0,-22-20 16,0-22-16,0 21 0,-21 0 0,0-20 15,0 20-15,0 21 16,-42 1 0,42-43-16,-21-21 0,0 21 0,-1-21 15,1 0 1,0-21-16,21 0 15,0 0-15,0 0 16,0-1-16,0-20 0,0 21 0,0-21 16,21 20-16,0-20 0,1-21 15,-1 41-15,0-20 0,21 21 16,-21 0-16,1 0 0,20-1 0,-21 1 16,21 21-16,1-21 0,-1 21 15,0 0-15,-20 0 0,-1 0 16</inkml:trace>
  <inkml:trace contextRef="#ctx0" brushRef="#br0" timeOffset="83853.52">3831 8192 0,'0'0'0,"0"21"0,0 0 16,0 0-16,21-21 16,0 0-1,1 0-15,-1 0 0,0-21 16,0 0-16,21 21 0,-42-21 0,22-1 15,-1 1-15,0-21 16,0 0-16,-21 20 0,0 1 0,0 0 16,0 0-16,0 0 0,0 0 15,-21 21-15,0 0 0,0 0 16,-1 0-16,1 21 0,0-21 16,0 21-16,-21 21 0,20-21 15,1 22-15,-21 20 0,42-20 16,0-1-16,-21 0 0,21-21 15,0 22-15,0-22 0,0 0 0,0 0 16,0 0-16,42 22 16,-21-43-16,0 0 15,1 0-15,-1 0 0,0 0 0,0 0 0,0 0 16,0 0-16,-21-21 0,22 21 16,41-64-1</inkml:trace>
  <inkml:trace contextRef="#ctx0" brushRef="#br0" timeOffset="86075.24">6117 8382 0,'21'-21'0,"0"0"16,1 21-16,-1-21 0,0-1 0,0 1 16,0 0-16,0 0 15,1-21-15,-1 20 0,0 1 0,0 0 16,-21-42-16,0 20 0,0 22 16,0 0-16,-21-21 0,0 20 15,0 1-15,-43-21 0,22 21 16,-22 0-16,22 21 0,0 0 15,-1 0-15,1 0 0,-22 0 16,22 21-16,-21 0 0,-1 21 0,22 1 16,-22-1-16,-20 64 15,41-64-15,-20 64 16,63-43-16,0-20 0,0-1 0,0-21 16,0 22-16,21-22 0,0 0 15,21 0-15,-20 0 0,20-21 0,0 0 16,1 0-16,-1 0 0,21 0 0,-20 0 15,-1-21-15,22 21 0,-22-21 16,21 0-16,-20 0 0,20-22 0,64-63 16,-84 64-16,-1-21 15,0-1-15,-21 22 0,43-85 16,-43 63-16,0 22 0,0-22 16,-21 1-16,0 21 0,0-22 15,0 22-15,0-64 16,0 0-16,0 64 15,-21 42-15,0-21 0,0 21 16,0 21-16,21 0 0,-21 0 16,-1 21-16,22 1 0,0-1 15,0 0-15,-21 64 0,21-63 16,-21 20-16,21 1 0,0-22 0,-21 21 16,21 1-16,0-1 0,0-20 15,0 20-15,0 22 16,0-43-16,21 1 0,21-1 0,-20-21 15,-1 0-15,0 0 0,21-21 0,22 0 16,-22 0-16,43 0 16,-43 0-16,0 0 0,1-21 15,-1 0-15,0 0 0,1 0 16,63-85-16,-43 42 16,-42 22-16,-21 21 15,21 0-15,-21-22 0,22 22 0,-22 0 16,-22 42 15,1 0-31,0 22 0,0-22 16,21 0-16,0 0 0,-21 22 15,0 41 1,21-63-16,0 1 0,0 20 16,21-21-16,-21 0 0,21 0 0,0-21 15,0 22-15,0-22 0,64 0 16,-43 0-1,1 0-15,-22-22 0,42-20 16,-41 42-16,20-42 0,-21 21 16,0-1-16,0-20 0,-21 21 0,0-21 15,0-1-15,0 1 0,0-43 16,0 43-16,0 0 0,-21 20 16,0 1-16,21-21 0,-21 21 0,-21 21 15,20-21-15,1 21 16,-21 0-16,21 0 0,0 0 0,-22 21 15,1 0-15,21 0 16,0 21-16,21-20 0,0 20 16,-22 0-16,22 1 0,0-22 0,0 21 15,0 0-15,0-20 0,22 20 16,-22-21-16,63 43 16,-21-43-16,-20-21 0,-1 0 0,0 21 15,21-21-15,-21 0 0,43 0 16,42-64-1,-64 43-15,0 0 0,1 0 0,-1 0 16,-21-22-16,22 22 0,-22-21 16,0 0-16,0 20 0,21-62 15,-20 63-15,-1-1 0,-21 1 0,21 21 16,-21-21-16,0 42 31,0 0-31,0 1 0,-21-1 16,21 0-16,-21 21 0,21-21 15,-22 1-15,22 41 0,0-21 16,0 22-16,0-43 16,0 0-16,0 0 0,22 1 0,-1-22 15,0 21-15,0 0 0,21-21 16,-20 0-16,20 0 16,-21 0-16,21 0 0,-20 0 0,-1-21 15,21 21-15,-21-21 0,0-1 0,22-20 16,-1-21-1,-42 20-15,21 22 0,0 0 16,-21 0-16,0 0 0,0-1 0,0 1 16,0 0-16,0 42 31,0 0-31,-21 1 0,21-1 16,0 0-16,0 21 0,0-21 0,0 1 15,0-1-15,0 0 0,0 0 0,0 21 16,0-20-1,0-1-15,21-21 0,1 0 16,-1 0-16,42 0 16,-20 0-16,-22 0 0,21 0 15,-21 0-15,0-21 0,1-1 0,-1 1 16,-21 0-16,0 0 0,21-21 16,-21-1-16,0 22 0,0 0 15,0-21-15,0 20 0,0 1 0,0-21 16,0 21-16,-21 0 15,0 21-15,21-22 16,21 22 0,0-21-1,0 21-15,21 0 0,-20 0 0,20-21 16,0 21-16,1 0 0,-1 0 0,0 0 16,1 0-16,-1 0 15,0 0-15,1 0 0,-22 21 0,21 0 16,-21 1-16,22 20 0,-22-21 15,-21 21-15,21-20 0,-21 20 16,0-21-16,0 0 0,0 0 0,0 22 16,0-22-16,0 0 0,0 0 15,0 0-15,-42 1 0,20-1 16,1 0-16,0-21 16,0 0-1,21-21 1,0 0-16,0-1 0,0 1 15,0 0-15,21 0 0,21-64 16,-20 64-16,-1-21 0,0-1 16,0 1-16,0 0 0,22-1 0,84-20 15,-64 42-15,-21 21 16,22 0-16,-22 0 0,1 0 16,-22 21-16,21 0 0,-21 0 15,0 22-15,-21 62 16,0-41-16,0-22 0,0-21 15,-21 22-15,0-22 0,0 0 16,21 0-16,-21 0 0,-22 1 16,43-44 15</inkml:trace>
  <inkml:trace contextRef="#ctx0" brushRef="#br0" timeOffset="87120.02">10139 8467 0,'0'0'0,"-21"0"0,-1 0 16,1 0-16,21-21 31,21 21-31,1-22 16,-1 1-16,0 0 0,0 21 15,21-21-15,-20-21 0,-1 20 0,21 1 16,-21-21-16,22 21 0,-22-22 0,0 1 16,21 21-16,-21-21 0,1-1 15,-1 1-15,-21 0 0,42-85 16,-42 84-16,0 1 0,0 21 16,0-22-16,0 22 0,0 0 15,0 0-15,-21 0 16,0 21-16,0 0 0,-1 21 15,1 0-15,0 0 0,21 0 16,-21 22-16,0 41 16,-22 65-16,22-86 15,21-21-15,0 22 0,0-1 16,0-20-16,0-1 0,0 22 0,0-22 16,0-21-16,0 43 0,21-43 15,1 0-15,-1 0 0,0 0 16,0 0-16,21-21 0,-20 0 0,-1 0 15,21 0-15,22 0 16,-22-21-16,0 0 0,1 21 0,-1-21 16,0 0-16,1 0 0,-1-22 0,21 1 15,-20 0-15,20-22 16,-42 22-16,1-1 16,-1 22-16,0 0 0,-21 0 0,21 0 15,-42 42 1,0-21-1,0 21-15,-1 0 0,1 0 0,0 22 16,0-22-16,21 0 0,0 21 16,-21-20-16,21-1 0,0 0 0,0 21 15,0-21-15,21 1 0,0-22 0,0 21 16,0 0-16,1 0 0,-1-21 16,21 0-16,22 0 15,-43 0-15,21 0 0,0 0 0,1 0 16,-22 0-16,21-21 0,1 21 0,-22-21 15,21 0-15,-21-1 0,0 1 16,1-21-16,-1 21 0,-21-22 0,0 1 16,0 0-16,0-1 0,0 1 0,0 0 15,0-1-15,0 1 0,0 0 16,-64-1-16,43 1 0,-42 21 16,20 0-16,1 21 0,0 0 15,-1 0-15,1 0 0,0 21 16,-85 42-1,105-41-15,1 20 0,-21 0 0,42-21 16,-21 22-16,21-1 0,0 0 16,0 1-16,0-22 0,0 21 0,21 1 15,0-22-15,21 0 0,-20 0 16,20 0-16,43 22 16,-43-43-16,21 0 0,-20 0 0,20 0 15,-20 0-15,20 0 0,-21 0 0,22 0 0,-1 0 16</inkml:trace>
  <inkml:trace contextRef="#ctx0" brushRef="#br0" timeOffset="88795.08">12425 8022 0,'0'-21'16,"0"42"-16,0-63 0,0 21 0,0 0 0,0-1 16,0 1-16,-21 0 0,-1 21 15,1 0-15,-21 0 0,21 0 0,0 0 16,-22 0-16,22 0 0,-21 21 0,21 0 15,-22 1-15,1-1 0,21 21 16,0 0-16,-22-20 0,22 20 0,0 0 16,0 1-16,0-1 0,21-21 0,-22 21 15,22-20-15,0-1 0,0 21 16,0-21-16,0 0 0,22 1 0,20-22 16,-21 21-16,0-21 0,0 0 0,22 0 15,-22 0-15,21 0 16,1 0-16,-22 0 0,21-21 0,0-1 15,-20 1-15,20 0 0,-21 0 0,0 0 16,22 0-16,-22-22 0,0 1 16,0 0-16,0 20 0,0-20 0,-21-43 15,22 43-15,-22 21 16,0 0-16,0 0 0,0-1 0,-22 22 31,1 22-15,21 20-16,0-21 0,-21 0 0,21 22 15,-21-22-15,21 42 16,0-20-16,0-22 0,0 21 16,0-21-16,0 0 0,21 1 0,0-1 15,0 0-15,1 0 0,41 21 16,-21-42 0,1 0-16,-1 0 0,0 0 0,1 0 0,20 0 15,-20 0-15,20 0 0,-21-21 0,64-21 16,-63 21-16,-1 0 15,0-1-15,-21-20 0,1 21 0,-1-21 16,0 20-16,-21-20 0,21 0 0,-21-22 16,0 1-1,-21 42-15,0 21 0,0-22 0,-22 1 16,22 21-16,0 0 0,-21 0 16,-1 0-16,1 0 0,0 21 15,-1 1-15,-20 20 0,42-21 16,-43 43-16,64-22 0,0-21 15,-21 21-15,21-20 0,0 20 16,0-21-16,0 0 0,0 0 0,0 1 16,21-1-16,21 21 15,-20-42-15,-1 0 0,0 0 0,0 0 16,21 0-16,22 0 16,-43 0-16,0-21 0,22 21 15,-22-21-15,0 0 0,21-22 0,-21 22 16,1-21-16,-1-1 0,0 1 0,0 0 15,0-22-15,0 22 0,-21 0 16,0-22-16,22 22 0,-1-43 16,-21 22-16,21 20 0,-21 1 0,21 21 15,-21-22-15,0 22 0,0 0 16,0 0-16,0 0 0,0 42 16,-21 0-1,0 0-15,21 22 0,-21-1 0,21-21 16,-22 21-16,1 22 0,21-22 15,-21 1-15,21-1 0,0 21 16,0-20-16,0-1 0,-21 22 0,21-22 16,0 0-16,0-21 0,0 22 0,0-1 15,21-21-15,21 22 16,-20-22-16,41 0 0,-21-21 16,-20 0-16,-1 0 0,21 0 15,-21 0-15,22 0 0,-22-21 0,42 0 16,-42-1-16,22-20 15,-22 0-15,0 21 0,-21-22 16,0 22-16,21 0 0,-21-43 16,21 43-16,-21 0 0,0 0 0,-21 21 31,21 21-15,-21 0-16,21 0 0,0 1 15,0 20-15,0-21 0,0 0 16,0 0-16,0 22 0,0-22 0,0 0 15,0 0-15,0 0 0,21-21 0,-21 22 16,43-1-16,-22-21 0,21 0 16,-21 21-16,22-21 0,-1 0 0,0 0 15,1 0-15,-1 0 0,-21 0 0,21-21 16,-20 0-16,20-1 16,-21-20-16,0 21 15,0 0-15,-21-22 0,0 22 0,22-21 16,-22 0-16,21 20 0,-21-20 0,0 21 15,0 0-15,0 0 0,0-1 0,0 44 32,0-1-32,-21 0 15,21 0-15,-22 0 0,22 22 0,-21-22 16,21 0-16,-21 21 0,21-21 16,0 1-16,0-1 0,-21 0 0,21 0 15,-21 0-15,21 0 0,-21-21 31,21-21 1,0 0-32,0 0 0,0 0 15,0 0-15,21-22 0,0 22 0,0-21 16,0-1-16,0 22 16,1-21-16,20 0 0,0 20 0,1-20 0,-1 21 15,21 0-15,-20 21 0,84 0 16,-85 0-16,-21 0 15,0 0-15,1 21 0,-1 0 0,-21 0 16,0 0-16,21 22 0,-21-22 0,0 42 16,0 1-1,0-43-15,0 21 0,-21-20 16,21-1-16,-21 0 0,-1 0 0,22 0 16,-42 0-16,42 1 15,-21-22-15,21 21 0,-21-21 16,42 0 15,0-21-31,21-1 0,-20 1 16</inkml:trace>
  <inkml:trace contextRef="#ctx0" brushRef="#br0" timeOffset="89451.7">15748 7874 0,'0'0'15,"0"-21"-15,0 0 0,0 0 0,-21 21 16,0 0-16,-1-22 0,-20 22 16,21 0-16,0 0 0,-22 0 15,22 22-15,-21-1 0,0 0 0,-1 0 16,1 0-16,21 22 0,-43 20 16,22-21-16,21-20 0,0 20 15,21-21-15,0 21 0,0-20 16,0-1-16,0 0 0,21 0 0,0 0 15,21 0-15,-21-21 0,22 0 0,-22 0 16,21 0-16,-21 0 16,22 0-16,-22 0 0,42 0 15,1-63-15,-43 42 16,-21-22-16,21 22 0,0 0 16,1-21-16,-22 21 0,0-22 0,21 1 15,0 21-15,-21 0 16,0-1-16,0 44 31,0-1-15,0 0-16,-21 21 0,0-21 0,21 22 0,-22-1 15,1 0-15,0 1 0,0-1 0,0 0 16,0 1-16,-1-1 16,-41 64-16,42-43 0,21 1 15,-21 84-15,21-84 0,0 20 16,0 1-16,0-22 0,0 22 15,0-21-15,0 20 0,0 64 16,21 1-16,-21-65 0,0-20 16,21-1-16,-21 1 0,0-1 0,0 1 15,0-22-15,-21 22 0,21-22 16,-43 0-16,22 1 0,-63 20 16,41-42-16,1 0 0,-22 1 15,22-1-15,-21 0 0,20-21 0,-20 0 16,20 0-16,1 0 0,0 0 15,21 0-15,-22 0 0,22 0 0,-42-64 16,41 22 0,22 0-16,0-1 0,0 1 0,0 0 15,0-1-15,0-20 0,0-1 16,0 1-16</inkml:trace>
  <inkml:trace contextRef="#ctx0" brushRef="#br0" timeOffset="89671.58">14224 7768 0,'-85'-21'31,"64"21"-31,0 0 15,21 21-15,-21-21 16,0 0-16</inkml:trace>
  <inkml:trace contextRef="#ctx0" brushRef="#br0" timeOffset="90553.56">17399 7049 0,'85'-64'31,"-170"128"-31,170-149 0,-85 64 0,0 0 15,-22-1 1,1 22-16,0 0 0,0 0 16,-21 0-16,-1 22 0,22-22 0,-21 21 15,-1 21-15,1-21 0,0 22 16,-1-1-16,1 0 0,21 22 0,-21-1 16,20 1-16,1-1 0,0 1 15,0-1-15,0 1 0,21-1 0,0 43 16,0-42-16,0 20 15,21-41-15,21-1 0,-21 0 16,22-21-16,-22 1 0,21-1 0,43 0 16,-22-21-16,22 0 15,-43 0-15,1-21 0,-1 0 16,0-1-16,1 1 0,-22 0 16,0 0-16,0-43 0,-21 22 15,0 21-15,0 0 0,0-22 16,-42-20-16,21 42 0,0 0 15,-22-1-15,22 1 16,-21 21-16,-22-21 0,43 0 0,0 21 16,-21 0-16,20 0 15,22 21 1,22 0 0,20-21-16,-21 21 0,0 1 0,0 20 15,1-21-15,20 21 0,-21 1 16,0 20-16,-21 43 15,0-42-15,0 20 0,0-20 0,0-1 16,0 1-16,0 20 0,0-20 16,-21-1-16,21 1 0,-21-1 0,0 22 15,0-21-15,21-1 0,-22-21 0,-20 64 16,42-42-16,-21-22 16,0 0-16,0-20 0,21 20 0,-22-21 15,22 0-15,-21 0 0,21 1 16,0-44-1,0 1-15,0 0 16,0 0-16,21-21 0,1-1 16,-1 1-16,21-22 0,-21 1 0</inkml:trace>
  <inkml:trace contextRef="#ctx0" brushRef="#br0" timeOffset="90951.33">17843 7578 0,'0'0'0,"-21"0"0,0 0 16,42 0 15,-21-21-31,21 21 16,22 0-16,-22-22 0,21 22 15,-21-21-15,22 0 0,-22 21 0,21-21 16,-21 0-16,1 21 0,-1-21 15,-21-22-15,0 22 16,0 0-16,-21 21 16,-1 0-16,1 0 0,-42 0 15,20 21-15,1 0 0,21 22 16,0-22-16,0 21 16,-1 0-16,1 1 0,0-22 0,0 21 0,21 1 15,0-22-15,0 21 0,0-21 16,0 0-16,0 22 15,0-22-15,21 0 0,0 0 0,0-21 16,1 0-16,-1 21 0,0-21 0,21 0 16,-21 0-16,22 0 0,-1 0 15,0-21-15,1 0 0,41 0 16</inkml:trace>
  <inkml:trace contextRef="#ctx0" brushRef="#br0" timeOffset="92127.62">18732 7387 0,'0'0'0,"22"-21"0,-22 0 16,0 0-16,-22 21 16,1 0-16,0 0 0,-21 21 15,21 0-15,-1 0 0,1 22 16,0-22-16,0 21 0,0 0 0,0 1 16,-1-22-16,22 21 15,-21-21-15,21 22 0,0 20 16,0-42-16,0 1 0,0-1 0,21 0 0,22 0 15,-22 0-15,21-21 16,1 0-16,-22 0 0,21 0 0,0 0 16,-20 0-16,20-21 0,0 0 15,-21 0-15,22 0 0,-1-1 16,-21 1-16,22 0 0,-22-21 0,0-1 16,0 1-16,0 0 0,0-22 15,1 22-15,-22-85 16,21 85-16,0-64 0,-21 63 0,21-41 15,-21 63-15,0-1 16,0 1-16,0 0 16,-21 21-16,0 0 0,0 21 15,21 0-15,-22 1 0,1 20 0,0 21 16,21-20-16,0 20 0,0-20 16,-21 20-16,21 1 0,0-22 0,-21 21 15,21-20-15,0 41 16,-21-41-16,21-22 0,0 0 0,0 0 15,0 0-15,0 1 0,0-1 16,0-42 15,0-1-31,0 1 0,0 0 16,21-42-16,-21 41 0,42-41 16,-21 42-16,22 0 15,-22-1-15,0 1 0,21 0 0,-21 21 16,1-21-16,41 21 15,-42 0-15,0 0 0,-21 21 32,-21-21-17,0 21-15,0-21 0,0 0 16,0 0-16,-22 0 0,22 21 0,0-21 0,0 0 16,0 0-16,-1 0 0,1 22 15,0-22-15,0 21 0,21 0 16,0 0-16,0 0 15,0 0-15,0 1 0,0-1 16,0 0-16,21-21 0,-21 21 0,21 0 16,0-21-16,1 21 0,-1-21 15,0 0-15,21 0 0,-21 22 0,1-22 16,-1 0-16,21 0 0,-21 0 16,64 0-16,-43 0 15,-21 0-15,22 0 0,-1-22 0,-21 22 16,22-21-16,-22 0 0,0 0 0,21 0 15,-21 0-15,1-1 0,-1 1 16,21-21-16,-21 0 16,0 20-16,-21 1 0,0-21 0,22 21 0,-22 0 15,0-1-15,-22 22 32,1 22-32,0-1 0,0 0 15,0 0-15,0 21 0,-1 22 16,1-43-16,0 43 15,21-43-15,0 0 0,0 0 16,0 0-16,0 0 0,0 1 0,42-1 16,-20 0-16,41-21 15,-21 0-15,1 0 0,-1 0 16,-21 0-16,22 0 0,-1 0 0,0 0 16,-21-21-16,22 0 0,-22-1 0,21-20 15,-21 21-15,1-21 16,-1 20-16,-21-20 0,0 21 0,0-21 15,0-64 1,0 85-16,-21-1 0,-1 1 16,1 21-16,-21 0 0,21-21 0,0 21 15,-1 0-15,1 0 0,0 21 16,0-21-16,-21 43 0,20-22 16,1 0-16,21 21 0,-21-21 15,21 1-15,0-1 16</inkml:trace>
  <inkml:trace contextRef="#ctx0" brushRef="#br0" timeOffset="93495.81">21040 7641 0,'0'0'0,"21"-21"32,0 21-32,-21-21 0,0 0 0,21 0 15,0-1-15,-21 1 16,0 0-16,0 0 0,0 0 15,0 0-15,0-1 0,0 1 0,-21 0 16,0 0-16,0 21 16,-22 0-16,22 0 0,-21 0 15,0 0-15,-1 21 0,1 0 0,0 0 16,-1 1-16,1-1 0,0 21 16,-1 0-16,22-20 0,-21 20 0,21 0 15,-1 1-15,1-22 0,0 63 16,21-62-16,0 20 15,0-21-15,0 0 0,21 22 0,0-22 0,1 0 16,-1-21-16,21 21 0,-21 0 0,22-21 16,-22 0-16,21 0 0,0 0 15,1 0-15,-22-21 0,21 0 0,-21 21 16,22-21-16,-22 0 16,0-22-16,0 22 0,0 0 0,1-21 15,-1-1-15,0 1 0,0 0 0,0-1 16,-21-20-16,21 20 0,1-20 15,-1-22-15,-21 22 0,21-1 0,0 1 16,-21 20-16,21-62 0,-21 41 16,21 22-16,-21-1 0,0 22 15,0-21-15,0 21 0,0 0 0,-21 21 32,0 0-32,21 21 0,-21 0 0,0 0 15,0 21-15,-1 1 0,1-1 0,0 22 16,21-1-16,-21 1 0,21-1 15,-21 1-15,0 20 0,21-41 0,0 20 16,0 1-16,0-22 0,0 0 16,0 1-16,0-1 0,0 0 0,21 1 15,-21-22-15,21 0 0,0 0 0,0 0 16,22 0-16,-22-21 0,42 0 16,-42 0-16,22 0 0,20 0 15,-20 0-15,-22-21 0,21 0 16,0 0-16,-20 0 15,41-43-15,-42 43 0,0-21 16,1 21-16,-1-22 0,-21 22 0,0 0 16,0-21-16,0-1 15,-21 43-15,-22-21 0,22 21 16,0 0-16,0 0 0,0 0 16,-1 0-16,22 21 15,0 0-15,22 1 16,-1-22-16,0 21 15,0-21-15,0 21 0,0 0 0,1-21 16,-1 21-16,0 22 16,0-22-16,-21 0 0,21 0 0,-21 0 15,0 0-15,0 1 0,21-1 16,-21 0-16,0 0 16,22 0-16,-1-21 15,0 21-15,0-21 0,0 0 16,0 0-16,22 0 0,-22 0 15,0 0-15,0-21 0,0 21 0,22-21 16,-22 0-16,0 0 0,0 0 16,0-1-16,1 1 0,-1 0 0,0 0 15,0-21-15,-21 20 0,21 1 0,-21-21 16,21 21-16,-21 0 0,0-1 16,0 44-1,0-1 1,-21 0-16,0 0 0,21 0 15,-21 0-15,21 1 0,0-1 0,0 0 16,0 0-16,0 0 0,0 0 16,0 1-16,0-1 15,0 0 1,21-21 0,0 0-16,-21-21 15,21 0-15,-21-1 0,22 1 16</inkml:trace>
  <inkml:trace contextRef="#ctx0" brushRef="#br0" timeOffset="93715.68">22373 7303 0,'0'0'0,"-21"-22"0,21 1 0,-42 0 16,42 0-16,-22 21 0,1 0 31,0 0-16,21 21 1,0 0-16,0 0 0,0 1 16,0-1-16,21-21 15,0 21-15,1 0 0,-1-21 0,0 21 16,0-21 0,0 0-16</inkml:trace>
  <inkml:trace contextRef="#ctx0" brushRef="#br0" timeOffset="94147.44">22691 7451 0,'21'0'15,"0"-21"1,0 21 15,-21 21-31,21-21 0,-21 42 16,0-21-16,21 43 15,-21-43-15,0 0 16,22 21-16,-22-20 0,0-1 0,0 0 0,0 0 16,0 0-16,0 0 0,21 1 15,-21-1-15,0 0 0,21-21 16,-21 21-16,0-42 31,0 0-15,0 0-16,0-1 0,21 1 15,-21 0-15,21-21 16,0-43-16,1 64 0,-1-21 16,0 20-16,-21-20 15,21 21-15,0-21 0,-21 20 0,21 1 16,1 0-16,-1 21 0,0 0 16,0 0-1,0 21-15,0 0 16,-21 1-1,0-1-15,22 0 0</inkml:trace>
  <inkml:trace contextRef="#ctx0" brushRef="#br0" timeOffset="94880.02">23326 7620 0,'63'21'31,"-42"-21"-15,0 0-16,1-21 0,-22 0 15,21 21-15,0-21 0,0 0 0,-21-1 16,21 1-16,-21 0 0,21 0 16,-21 0-16,0 0 0,0-1 0,0 1 15,-21 21 1,0 0 0,0 21-16,0 1 0,21-1 15,-21 0-15,-1 21 0,1-21 0,0 1 16,21 20-16,0-21 0,0 0 15,0 0-15,0 1 0,0 20 16,0-21-16,0 0 0,0 0 16,21-21-16,0 22 15,1-22-15,-1 0 0,21 0 16,-21 0-16,0 0 0,22 0 16,-22 0-16,0 0 0,0 0 0,0 0 15,1-22-15,-1 1 0,0 21 0,0-21 16,0 0-16,-21-21 0,21 20 15,-21 1-15,22 0 0,-22-21 16,21 21-16,0-22 0,-21 22 16,21-21-16,0 21 0,0-22 0,-21 22 15,22 0-15,-1 0 0,21 21 16,-21-21-16,0 21 0,1 0 0,20 0 16,-21 0-16,43 21 15,-43 0-15,0 0 0,0 0 16,0 22-16,-21-22 0,0 21 0,21 43 15,1-22 1,-22-20-16,0-22 0,0 0 16,0 0-16,0 0 0,0 0 0,-22-21 15,1 0 1,21 22-16,-21-22 16,21-22-16,-21 22 0,21-21 15,0 0-15,0 0 16,0 0-16,21-22 0,0 22 0,0 0 15,1-21-15,-1-1 0,0 22 16,0-21-16,21-22 16,-20 22-16,20 0 0,-21 42 15,-21-21-15,21 21 0,0 0 16,-21 21 0,22 0-1,-22 0-15,0 0 16,0 0-16</inkml:trace>
  <inkml:trace contextRef="#ctx0" brushRef="#br0" timeOffset="95107.89">24955 7705 0,'-21'0'15,"0"0"17,0 0 15,0 21-32</inkml:trace>
  <inkml:trace contextRef="#ctx0" brushRef="#br0" timeOffset="97052.97">3895 11197 0,'0'0'0,"0"-21"0,21-64 31,0 64-31,0 0 0,0-42 15,0 41-15,22-20 16,-43 21-16,21-21 0,-21 20 16,0 1-16,0 0 0,0-21 0,0 21 15,0-1-15,-21 1 16,0 21-16,-22 0 0,1 0 0,0 0 16,-1 21-16,1 1 0,-22-1 15,22 0-15,-64 21 16,-42 43-16,127-43 0,-21-21 15,42 22-15,0-1 0,0-21 16,0 22-16,0-1 0,63 43 16,-21-43-16,22-21 0,-22 21 15,85 43-15,-63-43 16,-22 1-16,22-22 0,-1 21 16,-21 1-16,43 20 0,-64-42 15,0 22-15,-21-1 0,0 0 0,0 1 16,0-22-16,-21 21 0,-63 43 15,20-43-15,22-21 0,-22 0 16,-20 1-16,20-1 0,-21 0 0,1-21 16,-1 0-16,0 0 0,22-21 15,-22 0-15,1-1 0,-43-20 16,63 0-16,1-1 0,-1 1 16,22 0-16,-1-1 0,1-20 0,0-22 15,21 43-15,21-43 16,0 43-16,21 0 0,0 20 15,0-20-15,21 21 0,1 0 0,-1 0 16,64-22 0,84-20-16</inkml:trace>
  <inkml:trace contextRef="#ctx0" brushRef="#br0" timeOffset="97343.07">4847 10668 0,'0'0'0,"-21"0"31,0 21-31,0 0 0,-1 22 16,-20-22-16,21 21 16,0 1-16,-22 62 0,-20 1 15,42-42-15,0 20 16,-1 43-16,1-84 0,0 20 15,21-20-15,0 20 0,0-21 0,0 1 16,0-1-16,0 22 16,42-22-16,-20-42 0,-1 21 15,0-21-15,0 0 0,0 0 0,0 0 16,1 0-16,20-21 16</inkml:trace>
  <inkml:trace contextRef="#ctx0" brushRef="#br0" timeOffset="97541.96">4254 11578 0,'0'0'15,"-21"0"-15,42 0 32,1 0-32,20-21 15,-21 21-15,21 0 0,22-21 0,-22 0 16,22 21-16,-1-21 0,1-1 15,-1 1-15,1 21 0,-22-21 0,0 0 16,1 0-16,-1 21 0,0-21 16</inkml:trace>
  <inkml:trace contextRef="#ctx0" brushRef="#br0" timeOffset="98220.57">5038 11451 0,'-22'21'0,"44"-42"0,-65 64 15,22-43-15,21 21 0,21-21 47,0-21-47,22 21 0,-22-22 16,0 1-16,0 0 0,22 0 15,-22 0-15,0 0 0,21-1 0,-21-20 16,1 21-16,-1 0 0,-21 0 16,0-1-16,0 1 0,-21 21 15,-1 0 1,-20 21-16,21 1 0,0-1 15,-22 0-15,22 21 0,-21 1 0,21-22 16,0 21-16,-22 43 0,22-43 16,21-21-16,0 22 0,0-22 15,0 21-15,0-21 0,0 0 0,21-21 16,0 22-16,1-22 0,-1 0 16,85 0-1,-64 0-15,0 0 0,64-43 16,-42 43-16,-22-21 0,0 0 0,22 0 15,-22-22-15,-21 22 0,85-63 16,-64 20 0,-20 22-16,-22-1 0,0 22 15,0 0-15,0 0 0,0 0 0,0 0 16,-43 21 0,22 21-16,0 0 15,21 21-15,-21 1 0,0-22 0,21 21 16,-22 22-16,22-22 0,0 0 0,-21 22 15,21-22-15,-21 22 0,21-1 16,0 1-16,0 20 0,0-20 16,-21 20-16,21 1 0,-21 0 0,21-1 15,0 1-15,0 21 16,0 0-16,0 84 0,0-84 0,0-21 16,0 21-16,0-1 0,0-20 0,0 21 15,0-21-15,0-1 0,0 1 16,0 0-16,0-22 0,0 1 0,0-22 15,0 0-15,-21 1 0,21-1 0,-22-21 16,1 0-16,0-21 0,0 0 16,0 0-16,21-21 0,0 0 15,-21-21-15,-1-1 0,22 1 0,0-22 16,0-20-16,0-1 0,0 0 16,0-126-16</inkml:trace>
  <inkml:trace contextRef="#ctx0" brushRef="#br0" timeOffset="98523.4">5546 11536 0,'0'0'0,"21"-64"15,-21 1-15,0 21 0,0-1 0,21 1 16,0 0-16,21 20 0,-20-20 16,20 21-16,21 0 0,-20 21 15,20 0-15,-20 0 0,-1 0 16,0 21-16,1 0 0,41 85 15,-41-21 1,-43-43-16,0 0 0,0 1 16,0-22-16,-22 21 0,1 0 0,0-20 15,-21-1-15,-1 0 0,22 0 0,-63 21 16,41-20-16,-20-22 16,42 21-16,-1-21 0,22-21 31,22-1-16,-1 1-15,0 0 0,0 0 0,21 0 16</inkml:trace>
  <inkml:trace contextRef="#ctx0" brushRef="#br0" timeOffset="98911.45">6710 11261 0,'0'0'0,"21"-21"0,-42 21 15,0 0 1,-1 0-16,1 0 0,-21 0 0,21 0 16,-22 0-16,22 0 0,-21 21 15,21 0-15,-22-21 0,22 21 16,-21 0-16,21 0 0,0 1 0,-1-1 16,22 0-16,-21 0 0,21 0 0,0 0 15,21-21-15,22 22 16,-22-1-16,0-21 0,21 0 0,1 21 15,-1-21-15,0 21 0,1-21 16,-1 21-16,-21-21 0,0 21 0,1-21 16,-1 43-16,-21-22 15,0 0-15,-21-21 0,-22 21 16,22-21-16,-21 21 0,-64-21 16,64 22-16,-1-22 0,1 0 15,0 0-15,20 21 0,-20-21 16,21 0-16,0 0 0,21-21 31,21-1-31,0 1 0,21 0 0</inkml:trace>
  <inkml:trace contextRef="#ctx0" brushRef="#br0" timeOffset="99284.59">8996 10393 0,'0'0'0,"0"-21"0,0 0 16,-21 21-16,-1 0 15,1 0-15,0 0 0,0 0 0,-21 21 16,-1 21-16,22-21 0,-21 22 0,-1 20 15,1-21-15,0 22 0,21-22 16,-22 22-16,22-1 0,-42 85 16,41-84-16,1 21 0,0-22 15,0 22-15,-21-22 0,20 1 16,22-1-16,-21-20 0,0 20 0,21-21 0,0-20 16,0 20-16,0-21 0,0 0 15,0 0-15,21-21 0,0 0 16,1 0-16,-1 0 0,21 0 15,-21-21-15,22 0 0,-1 0 0,64-43 16,-64 43-16</inkml:trace>
  <inkml:trace contextRef="#ctx0" brushRef="#br0" timeOffset="99604.45">9123 11070 0,'0'0'0,"0"-21"0,-21 42 31,-1 0-31,1 1 15,0-1-15,0 21 0,-21-21 0,-22 106 16,22-42 0,42-43-16,0-21 0,0 22 15,0-22-15,0 0 0,0 0 0,0 0 16,21 1-16,21-22 0,1 0 16,-1 0-16,0 0 15,1 0-15,-22-22 0,21 1 0,0 0 16,1 0-16,-22-21 0,21 20 15,1-41-15,-22 21 0,-21 20 16,0-20-16,0 0 0,0 21 16,0-22-16,0 22 0,-21 0 0,-1 0 15,-20 21-15,21-21 0,-21 21 16,-1 0-16,22 0 0,-21 0 0,-1-22 16,1 22-16,0 0 0,-1 0 0,1 0 15</inkml:trace>
  <inkml:trace contextRef="#ctx0" brushRef="#br0" timeOffset="99787.15">8255 11007 0,'0'21'16,"21"-21"-16,0 0 0,22 0 16,-22 0-16,21 0 15,0 0-15,1-21 0,-1 21 0,22 0 16,-22-21-16,21 21 0,1-22 0,84 1 15,-84 21-15,-1-21 16,-21 0-16,22 21 0,-22-21 0</inkml:trace>
  <inkml:trace contextRef="#ctx0" brushRef="#br0" timeOffset="100671.45">11853 10859 0,'21'0'0,"-42"0"0,42-22 0,-21 1 16,0 0-1,-21 21-15,0 0 16,0 0-16,0 0 16,0 0-16,-1 0 15,1 0 1,0 0 0,0 0-1,0 0-15,0 0 0,-22 0 0,22 0 16,0 0-16,-21 0 0,-1 21 0,22-21 15,-21 21-15,-1 1 0,1-1 16,0 0-16,-1 0 0,1 21 0,0 1 16,-1-1-16,1 0 0,21 22 15,-21-22-15,20 22 0,1-22 0,-21 22 16,42-22-16,0 0 0,0 1 16,0-1-16,42 43 15,1-64-15,-22-21 0,21 21 0,0-21 16,1 0-16,84 0 15,-85-21-15,43-22 16,-43 22-16,0-21 0,1 0 16,-1-1-16,0 1 0,1 0 0,63-128 15,-43 43 1,-42 64-16,0-1 0,22-63 16,-22 64-16,0-1 0,-21 1 15,0 20-15,0-20 0,0 21 16,0-43-1,-42 85-15,-1 21 0,22 0 0,0 22 16,0-22-16,0 42 0,-22-20 16,1 126-1,21-42-15,21-64 16,0 1-16,0-1 0,0-20 0,0 20 16,0-20-16,0 20 0,0-21 0,21 1 15,21-22-15,-20 21 0,-1-21 16,21 1-16,0-1 0,85 0 15,-63-21-15,21 0 16,-22-21-16,-21 0 0,1-1 16,-1-20-16</inkml:trace>
  <inkml:trace contextRef="#ctx0" brushRef="#br0" timeOffset="101083.56">12594 11113 0,'0'-22'0,"0"44"0,0-65 0,0 22 15,-21 21 1,0 0-16,0 0 0,-1 21 15,1 22-15,0-22 0,0 21 16,0-21-16,0 22 0,-1-1 0,22 0 16,0-21-16,0 22 0,0-22 15,0 21-15,0-21 0,0 1 0,0-1 16,22 0-16,-1 0 0,21-21 0,-21 0 16,0 0-16,22 0 0,-22 0 15,21 0-15,43 0 16,-64-21-16,21 0 0,1 0 0,-1-1 15,-21 1-15,0-21 0,1 21 16,-1-22-16,-21 1 0,0 0 0,0-43 16,0 43-16,-43-22 15,22 43-15,-21-21 0,21 42 16,0-21-16,-22 21 0,22 0 0,-21 0 16,-22 21-16,22 0 0,-22 42 15,43-41-15,0 20 16,0 0-16,0 1 0,0-22 0,21 21 15,0 0-15,0 1 0,0-22 16,21 42-16,0-41 16,0-22-16,21 21 0,-20 0 0,20-21 15,0 0-15,85-21 16,-63 0-16</inkml:trace>
  <inkml:trace contextRef="#ctx0" brushRef="#br0" timeOffset="101967.91">13420 11134 0,'21'-21'0,"-42"42"0,42-64 0,0 22 16,0 21-16,-21 21 31,0 1-31,-21 20 0,0-21 16,0 21-16,21-20 0,-22 20 0,22 0 16,-21 1-16,21-22 0,0 21 15,0-21-15,0 22 0,0-22 16,0 21-16,0-21 0,21-21 15,1 21-15,-1 1 0,0-22 16,21 0-16,-21 0 0,1 0 16,20 0-16,-21-22 0,21 1 15,-20 0-15,41-21 0,-42 21 0,0-1 16,1 1-16,-1-21 0,-21 21 16,21-22-16,-21 22 0,21-21 15,-21 21-15,0 0 16,0 42-1,0 0-15,0 0 16,0 0-16,0 0 0,0 22 16,0-22-16,0 0 0,0 0 15,0 0-15,0 1 0,0-1 0,0 0 16,0 0-16,21-21 16,0 0-16,1 0 15,-1 0-15,0 0 0,0 0 16,0 0-16,0-21 0,1 0 0,-22 0 15,21-1-15,-21 1 16,0 0-16,0-21 0,0-1 0,0 22 16,0-21-16,0 0 0,0 20 15,0-20-15,42-21 16,-21 20-16,0 22 0,1 0 16,20 0-16,-21 21 0,0 0 15,22 0-15,-1 0 0,-21 0 0,21 0 16,-20 0-16,20 21 0,21 21 15,-41 1-15,20-22 0,-21 21 16,0 0-16,0 1 0,-21-1 16,0-21-16,0 22 0,0-22 0,0 21 0,0 0 15,0-20-15,0-1 16,0 0-16,-21 0 0,0-21 16,21 21-16,-21-21 0,0 0 15,0 0-15,21-21 16,0 0-16,0 0 15,0 0-15,0-1 0,21 1 0,0-21 16,0 21-16,0-22 0,0 1 16,22-21-16,20-22 15,-42 43-15,43-22 0,-22 43 16,1 0-16,-22 21 0,0 0 16,21 0-16,-21 0 0,22 42 15,-22-21-15,0 22 0,-21-22 16,0 21-16,0 0 0,0 1 15,0-1-15,0-21 0,0 22 0,-42-1 16,21 0-16,21-21 16,0 1-16,-22-1 0,44-21 31,-1 0-15,0-21-16</inkml:trace>
  <inkml:trace contextRef="#ctx0" brushRef="#br0" timeOffset="102637.53">15706 10753 0,'0'0'0,"0"-43"0,0 22 0,0 0 16,0 0-16,-43 0 16,22 21-16,0 21 15,0-21-15,0 42 0,-1-21 0,1 22 16,0-1-16,0-21 0,0 22 0,0 20 15,-22 64 1,22-85-16,21 22 0,-21-22 16,21 1-16,0-1 0,0 0 0,0-21 15,0 1-15,0 20 0,21-21 0,0-21 16,22 21-16,-22-21 0,21 0 16,0 0-16,-20 0 15,20 0-15,-21 0 0,0-21 0,0 0 16,22 0-16,-22 0 0,0-1 0,21-41 15,-20 21-15,-22 20 16,21-20-16,-21 21 0,21-21 0,-21 20 16,21 1-16,-21 0 0,0 0 15,-21 21 1,0 21 0,0 0-16,21 0 0,-22 22 15,22-1-15,-21-21 16,21 22-16,-21-22 0,21 42 15,0-20-15,0-22 0,0 0 0,0 0 16,0 0-16,21 0 0,0-21 16,-21 22-16,22-22 0,20 0 0,-21 0 15,0 0-15,22 0 0,-22 0 0,21 0 16,-21-22-16,22 1 0,-22 0 16,21 0-16,-21 0 0,0 0 0,22-43 15,-22 43-15,-21-21 0,21-1 16,-21 22-16,0-21 0,0-1 15,0 22-15,-21 0 0,0-21 0,0 21 16,-1-1-16,-20 22 0,21-21 16,0 21-16,-22 0 0,22 0 15,-21 0-15,0 21 0,-1 1 16,22-1-16,0 0 0,0 0 0,0 0 16,21 22-16,0-1 15,0 0-15,0-21 0,0 1 16,21-1-16,0 0 0,0-21 0,0 21 15,0-21-15</inkml:trace>
  <inkml:trace contextRef="#ctx0" brushRef="#br0" timeOffset="103567.71">16722 11134 0,'0'0'0,"0"-21"0,0-1 0,0 1 0,0 0 16,0 0-16,0 0 15,-22 21-15,1 0 16,0 0-16,0 0 0,0 0 0,0 0 16,-1 21-16,1 0 0,0 21 15,-21 22-15,-1-43 0,43 21 16,-21 1-16,0-22 0,21 21 16,0 1-16,0-22 0,0 0 0,0 0 15,0 0-15,0 0 0,42 22 16,-20-43-16,-1 0 15,0 0-15,0 0 0,0 0 0,0 0 16,1 0-16,-1 0 0,21-21 16,-21-1-16,0 1 0,1 0 0,-1 0 0,0-21 15,0 20-15,-21-20 0,21-21 16,0 20-16,-21 22 0,0-21 16,0 21-16,0-1 15,0 44 1,0-1-16,0 0 15,0 0-15,0 0 0,0 0 16,0 1-16,0 20 0,0-21 0,0 0 16,0 0-16,22 1 15,-1-1-15,42 21 0,-20-21 16,-1 0-16,-21-21 0,21 22 0,22-22 16,-22 0-16,1 0 0,62 0 15,-41 0-15,-1 0 0,1 0 16,-22-22-16,22 1 0,-43 0 15,21 0-15,-21 0 0,1-22 0,20-20 16,-42 21-16,0-43 16,0 64-16,0 0 0,0-1 15,-21 1-15,0 21 0,-22 0 0,22 0 0,-21 0 16,-85 21 0,84 1-16,1-1 0,0 0 15,-1 21-15,1 1 0,21-1 0,-21-21 16,-1 64-16,22-22 15,21-42-15,0 1 0,0-1 16,0 0-16,21 0 0,0-21 0,1 21 16,41-21-16,-21 0 15,-20 0-15,20 0 0,0-21 0,-21 21 16,22-21-16,-1 0 0,-21-22 16,0 22-16,22-21 0,-22 0 15,0-1-15,21-84 0,-20 64 16,-1 20-16,21-20 0,-42-1 15,21-20-15,0 20 0,1 1 0,-1-64 16,-21 84-16,21-62 16,-21 83-16,0 1 0,0 0 15,0 42-15,-21 0 16,0 1-16,-1 20 0,-20 0 16,21 1-16,0 20 0,0-21 0,-1 22 15,1-22-15,0 22 0,21-22 0,-21 22 16,21 41-16,0-62 15,0-1-15,0 0 0,0 1 0,0-1 16,0-21-16,21 0 0,0 1 16,-21-1-16,21-21 15,1 0-15</inkml:trace>
  <inkml:trace contextRef="#ctx0" brushRef="#br0" timeOffset="104305.54">19981 10372 0,'0'0'0,"21"-21"0,1-22 0,-1-41 31,-21 62-31,0 1 0,-21 0 16,-1 21-16,-41 0 0,21 0 16,-1 0-16,1 21 0,-22 0 15,1 1-15,-1 20 0,-105 106 16,106-84-16,20-1 15,-20 1-15,20-1 0,1 1 0,0-1 16,21 1-16,-22-22 0,22 21 0,21-20 16,0 20-16,0-20 0,0 20 15,21-21-15,0 1 0,22-22 0,-1 21 16,0-21-16,1 1 0,20-1 0,1 0 16,-1-21-16,1 0 0,-1 0 15,64 0-15,0-64 16,-106 43-16,1 0 15,-22 0-15,0-21 0,0 20 0,0-20 16,0 21-16,-22-21 0,-20 20 16,21 1-16,-21 0 0,20 0 0,-20 21 15,0 0-15,-1-21 0,22 21 16,0 0-16,-21 0 0,21 0 16,21 21-16,0 21 0,0-21 15,0 1-15,0-1 0,21 0 16,21 21-16,-21 1 0,0-1 0,1 0 15,20 1-15,-21-1 0,0 0 16,-21 22-16,0-22 0,0 0 16,0 22-16,0-1 0,0 1 0,-21-1 15,0 1-15,0 21 0,-22-22 0,1 22 0,0-22 16,-1 22-16,1-22 16,0 1-16,-22-1 0,22-20 0,0 20 15,20-20-15,-20-1 0,21-21 0,0 21 16,0-20-16,-1-22 15,22-22-15,0 1 16,22-21-16,20 21 0,-21-22 0,0-20 16,22 21-16,-1-22 0</inkml:trace>
  <inkml:trace contextRef="#ctx0" brushRef="#br0" timeOffset="104685.33">20108 11049 0,'-21'0'0,"21"-21"31,21 21-31,0 0 0,1-21 0,-1 21 16,0 0-16,0-21 0,21-1 15,1 22-15,-22-21 0,21 0 0,-21 21 16,22-42-16,-22 21 15,-21-1-15,0 1 0,0 0 16,0 0-16,-21 0 0,0 21 0,-1 0 16,1 0-16,-21 0 15,21 0-15,-43 42 0,43-21 16,-21 0-16,-1 43 0,43-43 16,-21 21-16,21 1 0,0-22 15,0 21-15,0 1 0,0-22 0,0 0 16,0 21-16,21-21 0,1 1 15,-1-1-15,0 0 0,21-21 0,-21 21 16,22-21-16,-1 0 0,0 0 0,1 0 16,-1-21-16,64 0 15,-64 0-15</inkml:trace>
  <inkml:trace contextRef="#ctx0" brushRef="#br0" timeOffset="104937.45">21082 10774 0,'0'-21'0,"0"42"0,0-63 0,-21 42 31,0 21-31,-1 0 16,-20 0-16,21 0 0,0 0 0,-22 22 15,22-22-15,0 21 0,0-21 16,0 22-16,21-22 0,0 21 0,0-21 16,0 22-16,0-22 0,0 0 15,0 21-15,21-20 0,0-22 0,21 21 16,-20 0-16,20-21 15,0 0-15,-21 0 0,22 0 0,-1 0 16,-21 0-16,22 0 0,-1-21 0,-21-22 16,21 22-16,1-42 15,-22 42-15</inkml:trace>
  <inkml:trace contextRef="#ctx0" brushRef="#br0" timeOffset="105804.09">21590 10351 0,'0'0'0,"0"-22"15,21-41 1,-21 84 0,-21 21-16,0 1 0,21-1 15,-21 0-15,-1 22 0,1-22 16,21 22-16,-42 42 0,21-64 0,0 0 16,21 1-16,-22-1 0,1 0 15,21 1-15,-21 41 16,21-63-16,-21 1 0,21-1 15,0 0-15,0-42 32,0 0-17,0-1-15,21 1 0,0 0 0,0-21 16,1 21-16,20-1 0,-21-20 16,0 21-16,22 0 0,-22 0 15,21 21-15,-21-22 0,0 22 0,1-21 16,-1 21-16,-21 21 15,0 1 1,-21-22-16,-1 21 0,1-21 16,0 21-16,0-21 0,0 0 15,0 0-15,-1 21 0,1-21 16,0 21-16,21 0 0,-21 1 16,21-1-16,0 0 0,0 0 15,0 0-15,0 0 0,0 1 16,0 20-1,21-21-15,0-21 0,22 42 16,-22-42-16,21 0 0,-21 0 16,22 0-16,-1 0 0,0 0 0,64 0 15,-21-21 1,-64 0-16,0 0 0,43-21 16,-43 20-16,0 1 0,0 0 15,0 0-15,0 0 0,1 0 16,-1-43-16,-21 22 15,0 21-15,0 42 32,-21-21-32,-1 21 0,22 0 15,-42 43-15,21-43 0,21 0 16,0 21-16,-21-21 0,21 22 16,-21-22-16,21 0 0,0 64 15,21-64-15,-21 0 16,21 0-16,0-21 15,21 0-15,-20 0 0,20 0 0,43 0 16,-43 0-16,0-21 0,-21 21 16,1-21-16,20 0 0,-21-22 15,0 22-15,-21-21 0,0 0 0,21-64 16,-21 63-16,0 22 16,-21 0-16,0 0 0,0 0 15,-21 0-15,20-1 0,-20 22 0,21 0 16,-64 0-16,64 0 0,0 0 15,-21 22-15,20-1 0,1-21 16,0 21-16,0-21 0,21 21 0,-21 0 16</inkml:trace>
  <inkml:trace contextRef="#ctx0" brushRef="#br0" timeOffset="107010.72">23431 10943 0,'0'0'0,"0"-63"31,0 42-31,0-1 16,0 1-16,0 0 0,0 0 16,-21 0-16,0 0 0,0 21 15,0-22-15,0 22 0,-1 0 0,-20 0 16,21 0-16,-21 0 0,-1 0 15,1 0-15,0 22 0,-1-1 0,1 0 16,0 21-16,-1-21 0,1 1 16,0 20-16,-22 21 15,43-20-15,0-22 0,21 21 0,0-21 16,0 22-16,0-22 0,0 0 16,21 0-16,0 0 0,0 1 0,22-1 15,-1-21-15,-21 0 0,21 0 16,-20 0-16,20 0 0,-21 0 15,21 0-15,1-21 0,-22-1 0,42-41 16,-41 42-16,20-22 0,-21 22 16,0-21-16,0 0 0,1-22 15,20 22-15,-42-1 0,21-20 0,0-1 16,0 1-16,1-1 0,-1 1 16,0-1-16,0 1 0,0 21 15,-21-22-15,21 22 0,-21 21 0,22-22 16,-22 22-16,0 0 0,0 0 15,0 0-15,-22 42 16,1 0-16,-21 64 16,21-43-16,0 0 0,-1 22 15,1-1-15,0-20 0,0 20 0,21 1 16,-21-22-16,21 21 0,-21-20 16,21-1-16,0 0 0,0 1 0,0-1 15,0 0-15,0-20 0,0 20 0,42 21 16,-21-41-1,0-1-15,0 0 0,1-21 16,-1 0-16,0 0 0,21 0 0,-21 0 16,22 0-16,20-21 15,22 0-15,-64-1 0,21 1 16,-20 0-16,-1-21 0,0 21 0,0-1 16,-21 1-16,0-21 0,0 21 15,0 0-15,0-1 0,0 1 0,-21 0 16,0 0-16,0 21 15,21-21-15,-22 21 0,1 0 16,21 21 0,0 0-16,0 0 15,0 0-15,0 1 0,21-1 0,-21 0 16,22 0-16,-22 21 0,0-20 0,0-1 0,0 21 16,0-21-16,0 0 15,0 22-15,21-22 0,-21 0 0,0 0 16,0 0-16,21-21 0,0 0 15,0 0-15,0 0 16,1 0-16,-1 0 0,0-21 16,21 0-16,-21 0 0,1 0 0,-1 0 15,0-1-15,21-20 0,-21 21 16,22-43-16,-1 43 16,-21-21-16,0 21 0,1 0 0,-22-1 15,0 1-15,21 21 0,-21 21 31,0 22-31,0-22 16,-21 0-16,21 0 0,-22 0 0,22 22 16,0-1-16,0 0 15,0-20-15,0-1 0,0 0 16,0 0-16,0 0 16,0-42 15,0 0-31,0 0 0,0 0 15</inkml:trace>
  <inkml:trace contextRef="#ctx0" brushRef="#br0" timeOffset="107203.61">24363 10689 0,'0'-21'0,"0"42"0,0-63 16,-21 21-16,21 0 15,-22 21 1,1 0-16,21 21 15,0 0 1,0 0-16,0 0 0,0 0 16,21-21-16,-21 22 0,22-22 15,-1 0-15,-21 21 16,21-21-16</inkml:trace>
  <inkml:trace contextRef="#ctx0" brushRef="#br0" timeOffset="107563.4">24553 10795 0,'21'0'16,"-21"21"-1,0 0-15,0 1 16,0-1-16,0 0 0,0 0 16,0 0-16,0 0 0,0 1 0,0-1 15,0 0-15,0 0 0,0 0 0,0 0 16,0 1-16,0-1 0,0 0 15,0 0-15,0 0 0,0 0 16,22-21 0,-1 0-16,-21-21 15,21 0-15,-21 0 0,0 0 0,21 0 16,0-1-16,-21 1 0,21-21 0,1 21 16,-1 0-16,0-22 0,0 22 15,0-21-15,0 21 0,1-22 16,-1 43-1,0 0-15,0 0 16,0 0-16,0 0 16,1 0-1</inkml:trace>
  <inkml:trace contextRef="#ctx0" brushRef="#br0" timeOffset="107889.22">25019 10922 0,'21'0'16,"0"0"0,0 0-16,1 0 0,-22-21 15,42 0-15,-21 21 0,-21-21 16,0-1-16,0 1 16,-21 21-1,0 0 1,0 0-16,-1 0 0,1 21 0,0 1 15,0-22-15,0 21 0,0 0 0,-1 0 16,22 0-16,0 0 0,0 1 16,0-1-16,0 0 0,0 0 15,0 0-15,0 0 0,0 1 16,22-1 0,-1-21-16,0 0 0,0 0 15,0 0-15,0 0 0,1 0 16,-1 0-16,0 0 0,21-43 15</inkml:trace>
  <inkml:trace contextRef="#ctx0" brushRef="#br0" timeOffset="108268">25273 10964 0,'0'0'0,"0"-63"32,0 42-32,21 0 0,0 21 15,0 0-15,1-22 16,-1 22-16,0 0 0,0 0 15,0 0-15,-21 22 16,21-1-16,-21 0 16,0 0-16,0 0 15,0 0-15,0 1 0,0-1 0,0 0 16,0 0-16,0 0 0,0 43 16,-21-43-16,21 0 0,-21 0 15,0 0-15,0-21 16,21-21 15,0 0-31,0 0 0,0 0 16,21 0-16,-21-1 15,21 1-15,0-21 0,0 21 16,1 0-16,-1-1 0,0 1 16,-21 0-16,21 21 0,0-21 15,0 21-15,1 0 16,-22 21-1</inkml:trace>
  <inkml:trace contextRef="#ctx0" brushRef="#br0" timeOffset="113695.25">5588 11430 0,'-42'0'0,"84"0"0,-127 0 0,64 0 0,-21 0 15,21 0-15,-22 0 0,22 0 16,0 21-16,21 0 0,0 1 0,0-1 16,0 0-16,0 0 0,0 21 15,0-20-15,63 62 16,-41-63-16,41 1 15,-42-1-15,43-21 0,-22 0 16,0 0-16,1 0 0,-1 0 0,43-43 16,-43 22-16,0-21 15,22 21-15,-22-22 0,1 1 0,-1 0 16,21-1-16,-20 1 0,63-64 16,-64 43-16,64-22 15,-43 43-15,-20 21 0,20-1 16,-21 1-16,22 21 0,-22 0 0,128 43 15,-65 20 1,-62-21-16,-1 1 16,0 20-16,1-20 0,-1-1 0,0 0 15,22 1-15,-22-22 0,1 21 0,20-21 16,-21 0-16,22 1 0,-1-1 16,1-21-16,-1 0 0,22 0 0,-21 0 15,20 0-15,-20-21 0,20-1 16,-20 1-16,105-42 0,-84 20 15,21 22-15,-22-42 0,1 20 16,0 1-16,-1-21 0,1 20 0,63-41 16,-84 41-16,84 1 15,-85 21-15,1 21 0,-1 0 16,1 0-16,-1 21 0,1 0 0,126 64 16,-84-22-1,-42-20-15,84 41 16,-106-63-16,-21 1 0,106-1 15,-63-21-15,-22 0 16,22 0-16,-22 0 0,22-21 16,-1-1-16,1 1 0,20 0 15,-20-21-15,-1 21 0,22-22 16,-22 1-16,1 0 0,-1-1 0,1 1 16,-1-22-16,1 22 0,-22-21 0,22 20 15,-22 1-15,22 0 0,-22 20 16,21 1-16,-20 21 0,-1 0 0,0 0 15,-20 0-15,41 43 16,-21-1-16,-20-21 0,20 21 0,-21 1 16,0-22-16,0 21 0,1 1 0,41 20 15,-42-21-15,22-20 16,-1 20-16,0-21 0,1 0 0,-1 0 16,21-21-16,1 22 0,-1-22 15,22 0-15,0 0 0,-1-22 0,22 22 16,85-42-16,-107 0 0,22 21 15,-21-22-15,21 22 0,0-21 16,-22-1-16,22-20 0,-21 21 0,21-22 16,-22 1-16,22-1 0,-42 22 15,20-1-15,-20 1 0,20 21 0,-20 0 16,-1 0-16,-20 21 0,20 0 0,-20 21 16,-1 0-16,0 21 0,1-21 15,-1 22-15,64 41 16,-43-41-16,43 41 15,-64-62-15,22 20 0,-1-21 0,-20 21 16,20-20-16,1-1 0,-1 0 0,149 0 16,-64-21-1,-63 0-15,-1 0 0,22-21 16,-21 0-16,0 0 0,20-1 0,-20 1 16,0-21-16,-1 21 0,22-22 0,85-62 15,-85 41-15,-22 22 16,1-1-16,0 1 0,-1 21 15,-20 0-15,-22 21 0,22 0 0,-43 0 0,21 21 16,-21 0-16,0 0 16,-21 64-16,22-64 0,-1 21 15,0 1-15,0-1 0,0-21 0,22 22 16,-22-22-16,21 0 0,22 0 16,-22 0-16,64 22 0,-43-43 15,1 0-15,-1 0 0,22 0 0,-22 0 16,22 0-16,-21 0 0,20 0 15,1-22-15,84-20 16,-63 21-16,0 0 0,-21-22 0,20 1 0,-20 0 16,21-1-16,-21 22 0,-22-21 15,1 21-15,-1 0 0,1-1 16,-22 22-16,0 0 0,1 0 0,-22 22 16,0 20-16,-21-21 0,0 0 15,0 22-15,0-22 0,0 21 0,0 22 16,21-22-16,21-21 0,-20 21 15,20-20-15,0-1 16,22 21-16,105 22 16,43-43-16,-128-21 15,-20 0-15,21 0 0,-1 0 0,1 0 16,254-85 0,-170 22-16,-84 20 15,-1 1-15,-20 0 0,-1-1 16,1 1-16,-22 0 0,22 20 15,-1-20-15,-42 42 0,0 0 16,-21 42 0,-21-20-16,0 20 0,0-21 0,0 21 15,0 1-15,-1-22 0,-20 64 16,42-64-16,-21 42 16,21-20-16,0-22 0,21 0 0,0 0 15,22 0-15,-22 0 0,127-21 16,64-21-1,-149 0-15,22-21 0,-1 21 16,-20-22-16,21 22 0,-22-21 16,1-22-16,-1 22 0,1 0 15,-1-22-15,-21 1 0,22-1 16,-1 22-16,-20-22 0,-1 22 0,0 0 16,-20 20-16,-1 1 0,0 0 15,0 21-15,0-21 16,0 21-1,1 21 1,-22 0-16,0 0 0,0 1 16,0-1-16,-22 21 15,1-21-15,-21 0 0,0 22 16</inkml:trace>
  <inkml:trace contextRef="#ctx0" brushRef="#br0" timeOffset="114595.21">1863 13801 0,'21'0'15,"-42"0"-15,63 0 0,-21-21 0,0-1 16,0 1-16,1 0 16,-1-21-16,0 21 0,0-1 0,21-20 15,-20 21-15,-1-21 0,0 20 16,0 1-16,-21-21 0,0 21 0,0 0 15,0-22-15,0 22 0,-63-21 16,20 42-16,1-21 0,0 21 16,-1 0-16,-20 0 0,-22 21 15,22 0-15,-1 0 0,-21 0 16,-63 64-16,85-43 16,20 22-16,1-22 0,21 22 15,21-1-15,0 1 0,21-22 0,0 21 16,43-20-16,-22 20 0,43-20 15,-22-1-15,1 0 0,20 1 0,-20-1 16,21 0-16,-22 1 0,1 20 16,20-21-16,-20 1 0,20 41 15,-41-41-15,-22 20 16,-21-20-16,-42-22 0,20 0 16,-20 0-16,-21 0 0,-1 0 0,1 1 15,-22-22-15,0 0 0,1 0 0,-1 0 16,0 0-16,-21 0 0,43-22 15,-22 1-15,22-21 0,-1 21 16,22-22-16,0 1 0,20 0 16,-20-1-16,42 1 0,0 0 15,0-64-15,21 64 0,22-1 16,-1 22-16,0-21 0,22-1 16,20 1-16,-20 0 0</inkml:trace>
  <inkml:trace contextRef="#ctx0" brushRef="#br0" timeOffset="114855.85">2709 13441 0,'-21'106'32,"0"-64"-32,0 0 0,0 1 15,21 20-15,-22 1 0,-20 42 16,21-43-16,0 1 0,0-22 15,-1 21-15,1-20 0,21 20 16,0-20-16,0-1 0,0 0 0,0-21 16,0 22-16,0-22 0,21 0 15,22 0-15,-22-21 0,0 0 16,0 0-16,0 0 0,1 0 16,-22-21-16,0 0 0,0 0 15</inkml:trace>
  <inkml:trace contextRef="#ctx0" brushRef="#br0" timeOffset="115043.74">2244 14245 0,'-22'0'32,"44"0"-32,-1 0 0,0 0 15,21 0-15,-21 0 0,22 0 16,63-42-16,-22 21 15,-20 21-15,-22-21 0,0-1 16,1 1-16,-1 0 0,-21 0 16,22 21-16</inkml:trace>
  <inkml:trace contextRef="#ctx0" brushRef="#br0" timeOffset="115695.37">2921 14055 0,'-42'63'15,"20"-63"1,22 21-16,0 1 15,22-1 1,-1-21-16,0 0 0,0 0 16,0 0-16,0 0 0,1 0 0,20 0 15,-21-21-15,0-1 0,22 22 0,-22-21 16,0 0-16,0 0 16,0 21-16,-21-21 0,0 0 0,0-1 15,0 1-15,-21 21 16,0 0-16,-21 0 0,20 0 15,1 0-15,-21 21 0,-22 22 16,43-22-16,0 21 0,0-21 16,0 1-16,21 20 0,-21 0 15,21-21-15,0 22 0,0-22 0,0 21 16,21-21-16,0 1 0,0-1 0,21 0 16,1 0-16,-1-21 0,0 0 15,1 0-15,20 0 0,1-21 0,-22 0 16,127-43-1,-20 1 1,-128 20-16,0 22 0,0 0 16,0 0-16,-21-21 0,0 20 0,0-41 15,0 42 1,0 0-16,-21 42 16,21 0-16,0 0 15,0 21-15,0 1 0,0-1 16,-21 22-16,21-1 0,0 22 0,0-1 15,0 1-15,-21 0 0,21 21 16,-21-1-16,21 1 0,0 21 0,-22-21 16,1 21-16,21 0 0,-21 0 15,0-21-15,21 21 0,-21-21 16,0 0-16,-1-22 0,1 1 0,0-22 16,0 1-16,0-1 0,0-20 0,21-22 15,0 21-15,0-21 16,0-42-16,0 0 15,0 0-15,0-21 16,0-1-16,0 1 0,21-22 0,0 1 16,0-22-16,0 22 0,-21-22 0,21 0 15,-21 1-15,22-22 0,-22 21 16</inkml:trace>
  <inkml:trace contextRef="#ctx0" brushRef="#br0" timeOffset="116003.19">3492 14774 0,'0'0'0,"0"-105"0,-21 20 16,21-127-16,0 106 15,0 64-15,0 0 16,0-1-16,0 1 0,21 0 0,1 21 16,41-43-1,64 22-15,-85 42 0,1 0 16,-1 0-16,0 0 0,-20 0 0,20 21 16,-21 0-16,0 0 15,0 22-15,-21-22 0,0 0 0,0 21 16,0 1-16,-21-22 0,0 21 15,-21-21-15,-22 43 16,22-22-16,21-21 0,-22 0 0,1 1 16,0-1-16,21 0 0,-43-21 15,64 21-15,0-42 16,21 21 0,0-21-16,22 0 0,-1 21 0,-21-22 15,22 1-15,-1 0 0,0 0 16,-21 0-16,22 0 0</inkml:trace>
  <inkml:trace contextRef="#ctx0" brushRef="#br0" timeOffset="116319.01">4106 14182 0,'21'-21'0,"-126"84"0,189-105 0,-20-1 0,-22 22 16,0 0-16,-20 0 0,-1 0 0,0 0 15,-21-1 1,-21 22-16,0 0 0,-1 0 16,1 22-16,0-22 0,-21 21 15,21 0-15,-1 0 0,-20 21 16,21-20-16,21-1 0,0 0 15,0 0-15,0 0 0,21 0 16,0 1-16,0-1 0,1-21 0,20 21 16,-21 0-16,21-21 0,-20 21 15,20 0-15,-21 1 0,0-22 16,0 21-16,1 0 0,-22 0 0,0 0 16,-22 0-16,1 1 15,0-1-15,-21 0 0,-1-21 0,1 21 16,-43 0-16,1 0 15,20-21-15,22 22 0,21-22 16,-22 0-16,22 0 0,0 0 16,21-22-16,0 1 15,21 0-15,0-21 0,22 21 0</inkml:trace>
  <inkml:trace contextRef="#ctx0" brushRef="#br0" timeOffset="116743.77">6181 13229 0,'-22'21'31,"22"1"-31,0-1 16,0 21-16,-21 0 0,21 1 0,0-1 15,0 22-15,-21-1 0,0 64 16,0-63-16,0-1 0,21 1 15,-22-22-15,1 21 0,21-20 0,0-1 16,-21 0-16,0 1 0,21-1 16,-21 0-16,21-20 0,0 20 0,0-21 15,0 21-15,0-20 0,0-1 16,0 0-16,21-21 16,0-21-1,21 0-15,-20-1 0,20-20 0,-21 21 16</inkml:trace>
  <inkml:trace contextRef="#ctx0" brushRef="#br0" timeOffset="117091.43">6667 13801 0,'0'0'15,"22"0"-15,-1 0 0,-42 21 16,21 0 0,-22 0-16,1 0 0,0 22 15,-21 41 1,42-41-16,-21-22 0,21 21 0,0-21 15,0 22-15,0-22 0,0 0 16,21 0-16,-21 0 0,42 1 16,-21-1-16,0-21 0,22 0 0,-1 0 0,0 0 15,1 0-15,-1 0 0,22-21 16,20-1-16,1-20 16,-64 21-16,0-21 0,0 20 0,1 1 15,-22 0-15,0-21 0,0 21 16,-22-43-16,-62 1 15,41 63-15,1-22 16,21 22-16,-21 0 0,-1 0 16,22 0-16,-21 0 0,21 0 0,-1 0 15,1 0-15,-42 0 16,20 0-16,22 0 0,0-21 16,0 21-16</inkml:trace>
  <inkml:trace contextRef="#ctx0" brushRef="#br0" timeOffset="117291.46">5927 13758 0,'63'-42'32,"-42"42"-32,22 0 15,-1-21-15,0 21 0,1 0 0,-1 0 16,21-21-16,-20 21 0,20 0 0,1-21 15,-1 21-15,-20-22 0,20 22 16,1-21-16,-1 21 0,-21-21 0,22 0 16</inkml:trace>
  <inkml:trace contextRef="#ctx0" brushRef="#br0" timeOffset="117884.12">9356 13462 0,'21'-21'47,"0"21"-47,-21-21 0,21 21 16,0-21-16,0-1 0,1 22 0,20-21 15,-21 0-15,21-21 0,-20 21 16,-1-1-16,21 1 0,-42-21 16,21 21-16,-21 0 0,0-1 15,-21 1-15,0 21 0,0 0 16,-22 0-16,-41 21 0,20 1 16,1-1-16,-1 0 0,1 21 15,20 1-15,-105 84 16,106-85-16,21 0 0,0 1 15,21 20-15,0-21 0,0 1 16,42-1-16,-21 0 0,0 1 0,22-1 16,-1 0-16,0 1 0,1-1 0,20 22 15,22 20 1,-64-41-16,-21-22 0,0 0 16,0 21-16,0-21 0,-64 22 15,43-22-15,-21-21 0,0 0 16,-64 21-16,0-21 15,42-21-15,22 0 0,0 21 16,-22-21-16,22-1 0,0-20 0,20 21 16,-20 0-16,21 0 0,0-1 15,21-20-15,0 21 0,0 0 0,0 0 16,21-22 0,64 1-16,-64 42 0,42-21 15,-20 21-15,-1-21 0,21-1 16,-20 22-16,-1-21 0,0 21 15</inkml:trace>
  <inkml:trace contextRef="#ctx0" brushRef="#br0" timeOffset="118447.8">9461 13885 0,'0'0'0,"22"22"0,-22-1 0,21 0 16,0 0-16,0 0 16,0-21-16,0 21 0,1-21 15,-1 0-15,0 0 0,0 0 0,21 0 16,1 0-16,-22-21 0,21 21 15,1-21-15,-1 0 0,0 21 16,-21-21-16,22 0 0,-22-1 0,0 1 16,-21 0-16,0 0 0,0 0 15,0 0-15,-21-22 16,-21 22-16,-1 21 16,1 0-16,21 0 0,-22 0 0,22 0 15,-21 21-15,0 0 0,20 1 0,1-1 16,0 21-16,-42 43 15,63-22 1,0-42-16,0 22 0,0-22 0,0 0 16,21 0-16,0 0 0,21 1 15,-21-1-15,22 0 0,-22-21 0,127 0 16,-42 0 0,-43 0-16,-20 0 0,20 0 15,-20-21-15,20 0 0,-21-1 0,22 1 16,-1-21-16,1 0 15,-22-1-15,-21 22 0,-21-21 16,0 21-16,22-22 0,-22 22 0,0-21 16,0 21-16,0-1 0,0 1 15,0 0-15,-22 0 0,1 21 16,0 21-16,21 0 16,-21 43-16,21-43 0,0 21 15,-21-21-15,21 22 0,0-1 16,0-21-16,0 22 0,0-22 15,0 0-15,0 0 0,0 0 0,21 0 16,0-21-16,0 0 0,0 22 0,22-22 16,-22 0-16,21 0 0,1 0 15,-1-22-15,0 1 0,1 0 0,-1 0 16</inkml:trace>
  <inkml:trace contextRef="#ctx0" brushRef="#br0" timeOffset="119399.44">12192 13547 0,'21'0'0,"0"0"15,0-21-15,1-1 0,-1 1 0,0 0 16,21 0-16,-21 0 0,22-22 16,-1 22-16,-21-21 0,22 21 15,-22-22-15,0 1 0,0 0 0,0-22 16,0 22-16,-21 0 0,22-1 15,-22 1-15,0-43 0,-43 22 16,22 63-16,0 21 16,0 0-16,-22 0 0,1 43 15,0-22-15,-1 22 0,1-1 0,21 22 16,-21-1-16,-1 1 16,1 0-16,-22 126 0,22-105 15,0 0-15,-1 0 0,22 0 0,-21 21 16,21 0-16,0 0 0,-1 0 0,1 0 15,0 0-15,21 0 0,0 0 16,0 0-16,0-21 0,0 21 16,0-22-16,0 22 0,-21-21 0,21 0 0,0 0 15,0-21-15,-21-1 0,21 1 16,0-22-16,0-20 0,0 20 0,0 22 16,21-64-1,0-21-15,0-21 0,22 0 16,-22 0-16,21-22 0,0 1 0,1-22 15,20 1-15,-20-1 0,20-20 16,1 20-16,-22-20 0,21-1 0,-20 0 16,-1-21-16,-21 22 0,22-22 15,-22 21-15,-21-21 0,0 22 0,0-22 16,0 21-16,-43 1 0,22-1 0,-21 0 16,-22 1-16,22 20 0,-21 1 15,-1 20-15,1-20 0,-22 42 0,21-22 16,1 22-16,-1 0 0,-20 0 15,20 0-15,43 21 16,21-22-16,42 1 16,-20 21-16,20-21 15,0 0-15,1 0 16,-1 21-16,21-21 0,1-22 0,-1 22 16,1 0-16,-1 0 0,-20 0 0,20-22 15,-20 22-15,-22 21 0,21-21 16,-21 0-16,0 21 0,1 0 0,-1 0 15,-21 21 1,0 0-16,0 0 16,0 0-16,0 1 0,0-1 0,0 0 15,0 21-15,0-21 0,0 1 16,0-1-16,0 0 0,0 0 0,0 0 16,0 0-16,0 1 15,21-22 1,-21-22-1,21 1-15,0 0 16</inkml:trace>
  <inkml:trace contextRef="#ctx0" brushRef="#br0" timeOffset="119575.58">12742 13780 0,'0'0'0,"0"-22"31,21 22 16,1 0-47,-1 0 15,0 0-15,0 0 16,0 0-16</inkml:trace>
  <inkml:trace contextRef="#ctx0" brushRef="#br0" timeOffset="119963.68">13017 13928 0,'-21'-21'31,"21"-1"-31,0 1 0,21 0 16,1 21-16,-1-21 16,0 0-16,0 21 0,0 0 0,0 0 15,22 0-15,-22 0 0,0 0 16,0 0-16,0 21 0,1 0 0,-1 0 15,0 22-15,-21-1 0,21 21 16,-21-20-16,21-22 16,-21 0-16,0 0 0,0 0 0,0 1 15,0-1-15,0 0 0,-21 0 16,21-42 15,0 0-31,0 0 0,0-1 0,0 1 16,0 0-16,21 0 15,0 0-15,1-43 0,-1 43 16,-21-21-16,21 21 0,0-1 16,-21 1-16,21 0 0,0 0 0,1 0 15,-1 21-15,0 0 16,0 0 0</inkml:trace>
  <inkml:trace contextRef="#ctx0" brushRef="#br0" timeOffset="120313.55">13695 13970 0,'0'21'0,"84"43"16,-62-64 0,-1 0-16,0 0 15,0 0-15,0 0 0,22 0 16,20-21-16,-42-1 0,0 1 16,1 21-16,-1-21 0,0 0 15,-21 0-15,0 0 0,0-1 16,-21 22-16,0 0 15,-1 0-15,1 0 0,-42 22 16,20 20 0,22-21-16,0 21 0,0-20 0,0-1 15,21 0-15,0 0 0,0 0 16,0 0-16,0 1 0,0-1 0,21 21 16,0-42-16,0 0 15,22 0-15,-22 0 0,63 0 16,-41 0-16,20 0 0,-20 0 15,20-21-15,1 0 0,-22 0 16,21-1-16,1 1 0,-22 0 0,1 0 16,20-21-16,-21-1 0,1 1 15,-1 0-15,0-1 0</inkml:trace>
  <inkml:trace contextRef="#ctx0" brushRef="#br0" timeOffset="121534.96">14922 13314 0,'0'-42'0,"0"84"0,0-106 16,0 43-16,0 0 0,-42 21 15,21 0 1,0 42-16,0-20 0,-22 62 16,22-20-16,0-1 0,-64 149 15,64-127-15,0-1 16,-21 1-16,20 0 0,-20-1 0,0 1 16,21 0-16,-22-1 0,1 22 0,-22 63 15,-20 128 1,63-191-16,-1-1 15,22 1-15,-21 0 0,21 0 0,-21-21 0,-21 211 16,21-211 0,21-1-16,-22 1 0,1 0 15,21 42-15,0-64 0,0-21 16,0 1-16,0-1 0,0-21 0,0 0 16,0 1-16,21-22 15,22-22-15,-1 1 0,-21 0 16,43-21-16,-22-1 0,0 1 0,22 0 15,-22-22-15,22 1 0,20-85 16,1-1 0,-64 65-16,0-1 0,-21 0 0,0 1 15,0-1-15,0-21 0,-21 22 0,-42-86 16,-22 22 0,43 63-16,-1 22 0,-20 21 0,-1-22 15,22 22-15,0 21 0,-1-22 0,-20 1 16,63 21-16,0 0 15,0-1-15,21 22 16,0-21-16,22 21 0,-1-21 0,0 0 16,1 0-16,-1 0 0,21-1 15,22-20-15,-21 0 0,-22 21 16,0-22-16,22 22 0,-22-21 16,0 21-16,-20-22 0,20 22 15,-21-21-15,43-22 16,-64 43-16,0 0 0,0 0 15,-22 21 17,1 21-32,21 0 0,0 0 15,0 0-15,-21 1 0,21-1 0,-21 42 16,0-20 0,21-22-16,0 21 0,0-21 0,0 0 15,0 1-15,0-1 0,0 0 0,21-21 16,0 21-16,0-21 15,22 0-15,-22 0 0,0 0 16,0 0-16,0 0 0,22 0 0,-22-21 16,0 0-16,0 0 0,0-1 15,-21-20-15,0 21 0,0 0 16,0 0-16,0-1 0,0 1 16,-21 0-16,0 0 0,-21 0 15,-1 0-15,1-1 0,42 1 31,21 0-15,0 21-16,22 0 16,-22 0-16,21-21 0,0 21 0,1 0 15,-1 0-15,0 0 0,1 0 0,41 0 16,-62 0-16,-1 21 16,0-21-16,0 21 0,0 0 0,-21 1 15,0-1-15,0 0 0,0 0 0,0 43 16,-21-43-1,0 0-15,0-21 0,21 21 16,-21-21-16,-1 21 0,22-42 47,22 0-47,-1 21 0,0-21 16,0 0-16,0-1 0,0 1 15,1-21-15,-1 21 0,0-22 0,0 22 16,21-21-16,-20 21 0,-1-22 15,0 22-15,0 0 0,-21 0 0,0 0 16,0 42 0,0 0-16,-21 0 0,21 0 15,-21 22-15,0-22 0,-1 21 0,1 22 16,21-22-16,-21-21 16,21 22-16,0-22 0,0 21 0,0-21 15,0 22-15,0-22 0,21 0 0,0 0 16,1 0-16,-1-21 15,21 0-15,-21 0 0,22 0 16,-22-21-16,21 0 0,22 0 0</inkml:trace>
  <inkml:trace contextRef="#ctx0" brushRef="#br0" timeOffset="121931.91">16954 13589 0,'0'-42'15,"0"84"-15,0-105 0,0 41 0,0 1 0,0 0 16,0 0-16,0 0 0,0 0 15,0-1-15,-21 22 16,0 22 0,0 20-16,21 0 0,0 1 15,-21-1-15,21 21 0,-21 1 0,21-1 16,-22 1-16,22-22 0,0 22 16,-21-22-16,0 22 0,21-22 0,0-21 15,-21 21-15,0 1 0,21-22 16,-21 0-16,21 0 0,0 0 15,0 1-15,21-44 32,0 1-32,-21 0 15</inkml:trace>
  <inkml:trace contextRef="#ctx0" brushRef="#br0" timeOffset="122459.61">16806 13716 0,'0'0'16,"0"-63"-16,0 20 0,-21 1 0,21-22 0,0-20 15,0 63-15,0-22 16,0 22-16,0 0 0,21 0 16,-21 0-16,21 21 0,22-22 0,-22 22 15,64 0-15,-43 0 16,85 0-16,-85 22 0,22-1 16,-1 21-16,1-21 0,-22 22 15,0-1-15,1 0 0,-1 1 16,-21 20-16,-21-21 0,0 43 0,-21-43 15,-21 1-15,21-22 0,-43 21 16,22-21-16,-22 1 0,-42 20 16,43-42-16,21 21 15,-1-21-15,1 0 0,0 0 0,20 0 16,44 0 15,-1-21-31,0 21 0,0 0 16,21 0-16,1 0 0,-22 0 0,21 21 15,1-21-15,-1 21 0,-21 0 16,21 1-16,1 20 0,-22-21 0,0 0 16,0 22-16,0-22 0,-21 21 15,0-21-15,0 43 16,-21-22-16,-42 22 0,20-43 0,-20 0 16,21 0-16,-22 0 0,1 0 15,-1 1-15,1-1 0,20-21 0,-20 0 16,20 0-16,-41 0 15,63 0-15,-22 0 0,22 0 16,21-21-16,0-1 16,0 1-16,0 0 0,42 0 15,-20 0-15,20 0 0,0-1 16,1 1-16,-1 0 0,21 0 0</inkml:trace>
  <inkml:trace contextRef="#ctx0" brushRef="#br0" timeOffset="122855.45">17695 14034 0,'0'0'16,"0"-22"-16,0 1 0,0 0 16,0 0-16,0 0 0,21 0 0,1 21 15,-22-22-15,21 22 0,0 0 16,0 0-16,21 0 0,-20 0 15,-1 22-15,21-1 0,-21 0 0,0 0 16,1 0-16,-1 22 0,0-22 16,0 21-16,-21-21 0,0 0 15,0 22-15,0-22 0,0 21 0,0-21 16,0 1-16,-21-1 0,0 0 16,0-21-16,21 21 0,-22-21 0,1 0 15,0 0-15,21-21 31,0 0-31,0 0 0,0-1 16,0 1-16,21-21 0,-21 21 16,21 0-16,1-1 0,-1 1 0,0-21 15,0 21-15,0 0 0,22-22 0,-22 22 16,0 0-16,21 0 0,1-22 16,20 1-16,-42 21 0,22 0 15</inkml:trace>
  <inkml:trace contextRef="#ctx0" brushRef="#br0" timeOffset="123215.68">18669 13716 0,'0'21'16,"-21"0"-16,0 1 0,-22 20 15,1-21-15,0 43 16,-1-22-16,22-21 0,0 21 16,0-20-16,21 20 0,0-21 0,-21 43 15,21-43-15,0 21 16,0-21-16,0 0 0,21-21 15,0 22-15,21-22 0,-21 0 0,22 0 16,41 0-16,1 0 16,-64 0-16,22-22 15,20 1-15,-42 0 0,0 0 16,1-21-16,-1 20 0,-21-20 0,0 21 16,0-21-16,0-1 0,0 1 15,0 0-15,-21 20 0,-1-20 0,1 21 16,0 0-16,-21 0 0,21-1 15,-22 22-15,22 0 0,-64 22 16,64-1-16,-42 21 16,42-21-16,-1 0 0,1 1 0,21-1 15,0 21-15,0-21 0,0 0 16,21 1-16,1-1 16,-1-21-16</inkml:trace>
  <inkml:trace contextRef="#ctx0" brushRef="#br0" timeOffset="123771.14">19198 13907 0,'0'0'0,"0"-22"15,21 22 1,-21 22-16,0-1 16,-21 42-16,21-42 15,-21 22-15,0-22 0,21 21 0,-21-21 16,21 1-16,0 20 0,0-21 15,0 0-15,0 22 16,0-22-16,21-21 31,0 0-31,0-21 0,0-1 16,-21 1-16,21 21 0,1-21 0,-1-21 16,0 21-16,0-1 0,0 1 0,0-21 15,1 21-15,-1 0 0,0-1 16,0 1-16,-21 0 0,21 21 15,-21 21 1,0 0-16,0 1 0,0-1 16,0 0-16,-21 0 0,21 0 15,0 0-15,0 1 0,0-1 0,0 0 16,42 21 0,22 1-16,-43-43 0,0 0 15,0 0-15,22 0 0,-22 0 16,0 0-16,21 0 15,-42-22-15,22 1 0,-1-21 0,0 21 16,-21-22-16,0 22 0,0-21 16,0 0-16,0 20 0,21-62 15,-21 41-15,0-20 16,0 42-16,0 0 0,0 42 47,0 0-32,21-21-15,0 0 0</inkml:trace>
  <inkml:trace contextRef="#ctx0" brushRef="#br0" timeOffset="124131.93">20278 13843 0,'0'0'0,"0"-21"0,21 21 15,-21-21-15,0 0 16,-21 21-1,-1 0 1,1 0-16,0 21 0,-21-21 0,21 21 16,-1 0-16,-20-21 0,21 21 15,0 0-15,21 1 0,0-1 0,-21-21 16,21 21-16,0 0 0,0 0 16,0 0-16,21-21 0,0 22 15,0-1-15,0 0 0,0-21 16,-21 21-16,22 0 0,-1 0 15,-21 1-15,0-1 16,0 0 0,-21 0-16,-1-21 0,1 0 0,0 0 15,-21 0-15,21 21 0,-1-21 16,-20 0-16,21 0 0,-21 0 0,20 0 16,-20 0-16,21 0 0,42-21 31,21 21-31</inkml:trace>
  <inkml:trace contextRef="#ctx0" brushRef="#br0" timeOffset="124468.74">20553 14055 0,'0'0'15,"21"0"-15,0 0 0,0 0 0,0-21 16,1-1-16,-1 1 15,0 0-15,-21 0 16,21 0-16,-21 0 0,21 21 0,-21-43 16,-21 43 15,0 21-31,0-21 0,0 22 0,-1-1 16,1 21-16,0-21 0,0 0 15,0 1-15,-22 41 16,43-42-16,-21 22 0,21-22 15,0 0-15,0 0 0,0 0 0,21 0 16,1-21-16,-1 22 0,0-22 16,0 0-16,21 21 0,1-21 0,-1 0 15,-21 0-15,22 0 0,-1 0 0,-21 0 16,21-21-16,-20 21 0,-1-22 16,0 1-16</inkml:trace>
  <inkml:trace contextRef="#ctx0" brushRef="#br0" timeOffset="124784.55">21061 14055 0,'0'-21'0,"0"-85"15,-21 317-15,42-295 0,-21-64 16,0 126-16,21 1 0,0 21 16,-21-21-16,21 21 0,0 0 15,1 0-15,-1 0 0,0 0 16,0 21-16,0-21 0,0 21 16,1 1-16,-1-1 0,0 21 0,0-21 15,0 0-15,0 22 0,-21-22 0,0 0 16,0 0-16,0 0 0,0 1 15,0-1-15,0 0 0,0 0 0,-21-21 16,0 21-16,0-21 16,0 0-1,0-21-15,21 0 16,0 0-16,0 0 16,0-1-16,0 1 0,0 0 15,0 0-15,21 0 0,0-22 16,0 22-16,-21 0 0,21 0 0,0 0 15,-21-22-15,0 22 0,0 0 16,22 0-16</inkml:trace>
  <inkml:trace contextRef="#ctx0" brushRef="#br0" timeOffset="125158.97">22098 13504 0,'0'0'0,"0"-63"16,-21 42-16,21 0 15,0 42 16,0 0-31,0 0 0,21 21 0,-21 1 16,42 63-16,-42-64 0,21 21 16,1-20-16,-22 20 15,0-20-15,0-1 0,21 0 0,-21 1 16,0-1-16,0-21 0,0 0 16,0 22-16,0-22 0,0 0 15,0 0-15,21-21 31,0 0-31,0-21 0,0 0 16,1 21-16,20-43 0</inkml:trace>
  <inkml:trace contextRef="#ctx0" brushRef="#br0" timeOffset="125395.83">22775 13399 0,'21'-22'0,"-42"44"0,42-86 0,-21 43 16,0 42-1,-21 0-15,0 0 16,-21 22-16,21-1 0,-1 0 0,-20 22 16,21-1-16,-21 1 0,-22 42 15,43-43-15,0-20 0,0-1 16,-22 43-16,43-43 0,-21-21 16,21 21-16,0-20 15,0-1-15,21-21 16,0 0-16,1 0 0,-1 0 0,21 0 15,-21 0-15,22 0 0</inkml:trace>
  <inkml:trace contextRef="#ctx0" brushRef="#br0" timeOffset="126932.87">22839 14012 0,'0'-21'16,"84"21"-1,-62-21-15,-1 21 16,0 0-16,0-21 0,0 21 15,0-21-15,1 0 0,-22-1 16,21 22-16,-21-21 16,0 0-16,-21 21 15,-1 0 1,1 0-16,0 0 0,0 21 0,0 0 16,-22 1-16,22-1 0,-21 0 15,21 21-15,-22-21 0,1 22 16,21-1-16,21-21 15,0 0-15,0 1 0,0-1 16,21-21-16,0 0 0,0 21 16,-190 42 1249</inkml:trace>
  <inkml:trace contextRef="#ctx0" brushRef="#br0" timeOffset="128175.33">22923 14034 0,'0'-22'16,"-21"22"-1,0 0 1,0 0-1,0 0-15,0 0 0,-1 0 0,-20 22 16,21-22-16,0 21 0,-22 0 0,22-21 16,0 21-16,-21 21 15,21-42-15,-1 22 0,22-1 16,-21 0-16,21 0 0,0 0 16,0 0-16,21 1 15,1-1-15,-1-21 0,42 0 16,1 0-16,-22 0 15,0 0-15,1 0 0,-1 0 0,-21 0 16,22 0-16,20-21 0,-42-1 16,0 22-16</inkml:trace>
  <inkml:trace contextRef="#ctx0" brushRef="#br0" timeOffset="128652.06">23347 13949 0,'-21'-42'31,"21"20"-31,0 1 31,21 21-31,0 0 16,0 0-16,0 0 16,0 0-16,1 21 0,-22 1 0,21-1 15,0 0-15,-21 0 0,21 0 0,-21 0 16,0 1-16,0-1 0,0 21 16,0-21-16,0 0 0,0 1 0,0-1 15,0 0-15,0 0 0,-21 0 0,21 0 16,0-42 31,0 0-32,0 0-15,0 0 0,21 0 16,0-1-16,0 1 0,-21 0 0,22 21 16,-22-21-16,21 0 0,-21 0 15,21-1-15,0 22 0,-21-21 16,21 21-16,0 0 0,1-21 15,-1 21-15,0 0 0,21 0 0,-21 0 16</inkml:trace>
  <inkml:trace contextRef="#ctx0" brushRef="#br0" timeOffset="129079.1">24151 13970 0,'0'0'15,"0"-21"1,21 21-16,0-21 0,-21 0 0,22-1 15,-1 1 1,-42 21 15,-1 0-31,-20 0 0,21 0 16,0 0-16,-22 0 0,22 21 0,-21 1 16,21-22-16,-22 21 0,22 0 0,0 0 15,0 0-15,21 0 16,0 1-16,0-1 15,0 0-15,21-21 0,0 21 0,0-21 16,22 21-16,-22-21 0,21 0 16,-21 21-16,43 1 0,-22-1 15,-21-21-15,1 21 0,-1-21 16,-21 21-16,0 0 0,0 0 16,-21-21-16,-1 22 15,-20-22-15,21 0 0,-21 0 16,-1 21-16,1-21 0,0 0 0,20 0 15,-20 0-15,21 0 0,-21 0 16,20 0-16,22-21 31,22 21-31,-1-22 0,0 1 16,21 21-16</inkml:trace>
  <inkml:trace contextRef="#ctx0" brushRef="#br0" timeOffset="129302.98">24426 13928 0,'0'0'16,"21"0"-16,-21-21 0,0 42 31,0 0-15,0 0-16,0 0 0,0 0 15,0 1-15,0-1 0,0 0 16,-21 21-16,21-21 15,0 1-15,-21-22 0,21 21 16</inkml:trace>
  <inkml:trace contextRef="#ctx0" brushRef="#br0" timeOffset="129483.87">24596 13737 0,'0'0'0,"0"-21"0,-22 0 16,1 21-16,0 0 15,0 0 1,21 21-16,0 0 16,0 0-16,0 1 15</inkml:trace>
  <inkml:trace contextRef="#ctx0" brushRef="#br0" timeOffset="130148.49">24955 13928 0,'-42'42'31,"21"-21"-31,0 0 16,0-21-16,21 22 0,-22-1 0,1 0 15,21 0-15,-21 0 16,21 0-16,0 1 0,0-1 16,0 0-1,0-42 32,0 0-31,0-1-16,0 1 0,0 0 15,0 0-15,0 0 0,0 0 0,0-1 16,21 1-16,0 0 0,1 0 16,-1 0-16,21 21 0,-21-21 0,0 21 15,22 0-15,-22 0 0,21 0 16,-21 0-16,22 0 16,-1 42-16,-42-21 15,0 0-15,0 0 0,0 1 16,0-1-16,0 0 0,0 21 15,0-21-15,-21-21 16,21 22-16,-21-22 16,21-22 15,0 1-15,0 0-16,0 0 0,0 0 15,21 21-15,0-21 0,0-1 16,0 1-16,1 0 0,-1 0 15,0 0-15,0 0 0,0-1 0,0 1 16,1 21-16,41 0 16,-63 21-1,0 1-15,0-1 0,0 0 16,0 0-16,0 0 0,0 0 16,-21 43-16,21-43 0,0 0 15,0 0-15,-21 22 0,21-22 0,-21-21 16,21 21-16,-22 21 15,1-20-15</inkml:trace>
  <inkml:trace contextRef="#ctx0" brushRef="#br0" timeOffset="131227.87">25590 14711 0,'22'0'0,"-44"0"0,65 0 15,-43 21 1,-21-21 0,-1 0-16,1 0 15,0 0-15,-21 0 0,21 21 0,-22-21 16,1 0-16,0 0 0,-22 0 15,1 0-15,-1 0 16,1 21-16,-22-21 0,21 22 0,-41-22 0,20 21 16,0-21-16,-21 21 0,1-21 0,20 21 15,-21-21-15,-106 21 16,85 0-16,22 1 0,-1-22 0,-21 21 16,21 0-16,-21 0 0,0 0 0,-21 0 15,21 1-15,-21-1 0,-1 0 16,1 0-16,-21 0 0,21 0 0,-170 22 15,149-43-15,21 21 16,-22 0-16,22 0 0,-21 0 16,0 1-16,-1-1 0,1 0 0,0 0 15,-1 0-15,1 0 0,0 1 0,-1-1 16,1 0-16,0-21 0,-22 21 0,22-21 16,-360 42-1,148-20-15,190-22 0,1 21 16,-1-21-16,1 21 0,-1 0 0,1-21 15,-1 21-15,-21 0 0,22 1 16,-1-22-16,-422 63 16,422-42-16,-211 0 0,211 1 15,1-1-15,-1 0 0,1 0 16,-1 0-16,1-21 0,21 21 16,-22 1-16,1-22 0,-170 21 15,190-21-15,-20 0 0,-1 0 0,22 0 16,-21 0-16,20 21 0,-20-21 15,20 0-15,-20 0 0,21 0 0,-22 0 16,22 0-16,-1 0 0,-20 0 0,-149 0 16,170 0-16,0 0 0,-1 0 15,1 0-15,0 0 0,-1 0 16,1 0-16,0 21 0,-1-21 16,-168 0-16,168 0 0,1 21 0,21 0 15,-22-21-15,1 0 16,21 22-16,-21-1 0,-1-21 0,22 21 15,0-21-15,0 21 0,-318 21 16,318-20 0,0-22-16,0 21 0,21 0 0,-22-21 15,22 21-15,-21-21 0,21 21 0,-148 0 16,148-21-16,-148 22 16,148-1-16,0-21 0,0 0 0,-21 0 15,21 0-15,0 21 0,0-21 16,0 0-16,0 0 0,0 0 0,0 0 15,0 0-15,0 21 0,0-21 16,0 0-16,0 0 0,0 21 16,0-21-16,21 0 0,-21 21 0,21-21 15,21 0-15,-20 22 0,20-22 16,-63 0-16,63 21 0,22-21 16,-1 0-16,1 0 0,-22 21 15,21-21-15,1 0 0,-1 0 0,-20 0 16,20 0-16,1 0 0,-1 0 15,1 0-15,-22 21 0,22-21 0,-1 0 16,43 0-16,21-21 63,0 0-48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43:3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0 1376 0</inkml:trace>
  <inkml:trace contextRef="#ctx0" brushRef="#br0" timeOffset="906.35">466 804 0,'0'0'0,"0"-21"15,-22 0-15,1 0 16,21 0-16,-21 21 16,21-21-16,0 42 31,0 0-31,0 0 0,0 21 16,0 1-16,0 20 0,21 1 15,-21-1-15,21 1 0,-21-1 0,0 1 16,0-1-16,0 1 0,0-1 15,0 22-15,-21-22 0,0 1 16,0 21-16,21-22 0,-21-21 16,21 22-16,-21-22 0,21 1 15,0-1-15,0-21 0,0 0 0,0 0 16,-22 22-16,22-64 31,0-1-31,0 1 16</inkml:trace>
  <inkml:trace contextRef="#ctx0" brushRef="#br0" timeOffset="1218.78">529 826 0,'0'0'0,"-21"-22"0,-21 1 15,20 0-15,-20 21 16,42-21-16,21 0 16,0 21-16,1-21 15,20 21-15,0-22 0,43 1 16,-43 21-16,1-21 16,20 21-16,-21-21 0,1 21 15,-1 0-15,0-21 0,-20 21 16,20 0-16,0 0 0,-21 0 15,-42 21 17,0-21-32,0 0 0,0 21 0,0 0 15</inkml:trace>
  <inkml:trace contextRef="#ctx0" brushRef="#br0" timeOffset="1502.62">466 1693 0,'0'0'0,"21"0"0,0 0 15,0 0-15,0 0 16,0-21-16,1 0 0,-1 21 15,0-21-15,0 21 0,0-21 0,0 21 16,1-21-16,-1 21 0,0-22 16,0 22-16,0 0 15,0-21-15,1 21 32</inkml:trace>
  <inkml:trace contextRef="#ctx0" brushRef="#br0" timeOffset="1752.48">952 1588 0,'0'0'0,"0"21"0,0 0 0,0 0 16,0 21-16,0-20 15,0 62-15,0-63 0,0 22 16,0-22-16,0 21 0,0-21 15,-21 22-15,21-22 0,0 0 16,0 0-16,-21 22 0,21-22 16,0-42 15,0-1-15</inkml:trace>
  <inkml:trace contextRef="#ctx0" brushRef="#br0" timeOffset="1950.24">995 1418 0,'0'0'0,"0"-21"0,-21 0 15,21 0-15,-22 21 16,22 21 46,22 0-46</inkml:trace>
  <inkml:trace contextRef="#ctx0" brushRef="#br0" timeOffset="2414.98">1206 1630 0,'-21'0'32,"0"0"-32,21-21 15,0 0-15,0-1 16,0 1 0,21 21-16,0 0 0,1-21 0,-1 21 15,0 0-15,0 0 0,21 0 16,-20 0-16,-1 0 0,21 0 0,-21 21 15,22-21-15,-22 21 0,21 22 16,-21-22-16,22 64 16,-22-43-16,0 43 15,-21-43-15,0-21 0,0 21 0,0 1 16,0-22-16,0 21 0,-21-21 0,0 1 16,-1 20-1,1-42-15,21 21 16,-21-21-16,21-21 15,0 0-15,0 0 16,0-1-16,0-20 0,0 21 16,0-21-16,21 20 0,-21-20 15,21 0-15,1-1 0,-22 1 16,21 0-16,0 21 0,0-22 0,0 22 16,0-21-16,1 21 0,-1-1 15,0 1-15,0 0 0,0 0 16</inkml:trace>
  <inkml:trace contextRef="#ctx0" brushRef="#br0" timeOffset="2816.74">1926 1715 0,'0'0'0,"0"21"0,0 0 15,21-21 1,0 0-16,1 0 15,-1 0-15,0-21 0,0 0 16,21-1-16,-20 1 0,20 0 0,-21 0 16,21 0-16,-20 0 0,20-1 15,-42 1-15,21 0 0,-21 0 16,0 0 0,-21 21-1,0 0-15,0 0 0,-1 0 0,1 0 16,-21 21-16,21-21 0,0 21 15,21 0-15,-22 22 0,1-22 16,0 21-16,21 0 0,0 1 0,0-22 16,-21 21-16,21 1 0,0-22 15,0 21-15,0-21 0,0 0 0,0 1 16,0-1-16,21-21 16,0 0-16,0 0 0,1 0 0,126-43 31,-106 22-31,22 0 0,-22-21 15,21 21-15,-20-43 0,84-21 16</inkml:trace>
  <inkml:trace contextRef="#ctx0" brushRef="#br0" timeOffset="4146.97">3069 720 0,'0'0'0,"-21"-21"0,21-22 31,-21 43-31,0 0 0,21 21 16,-22 1-16,22-1 15,0 21-15,-21 0 0,0 22 0,0-22 16,21 22-16,-21 20 0,0-20 16,-1-1-16,22 22 0,-21 0 0,0-1 15,0 1-15,21 21 0,-21-21 16,0 20-16,21 1 0,-22 0 15,22 0-15,-21 21 0,21-21 0,0 0 16,-21 21-16,21-22 0,-21 1 16,21 21-16,-42 85 0,20 0 15,1-128-15,0 22 16,21-42-16,-21 20 0,0-20 0,0-1 16,21 1-16,0-1 0,0-20 15,0-1-15,-22 0 0,22-21 16,0 1-16,0-1 0,0 0 0,22-21 15,-1-21 1,0 0-16,21-1 0,-21-20 0,22 0 16,-1-1-16,0 1 0,1-21 15,-1-1-15,0 1 0,1-1 0,-1-21 16,0 1-16,1-22 0,-22 21 0,21 1 16,-21-1-16,-21 0 15,0 1-15,0 20 0,-21-21 0,0 22 0,-21-1 16,-1 1-16,1-1 0,0 22 15,-22 0-15,1-1 0,-22 22 16,22 0-16,-1 0 0,-21 0 16,43 0-16,0-1 0,-1 22 15,22 0-15,0-21 0,21 0 16,21 21-16,0-21 0,1 21 16,20-21-16,0 0 0,1 21 0,-1-22 15,21 1-15,-20 0 0,20-21 16,-20 21-16,-1-1 0,21-20 0,-20 0 15,-1 21-15,0-22 0,1 1 16,-1 21-16,-21-22 0,0 22 16,1-21-16,-1 21 0,-21 0 15,21-1-15,-21 1 0,-21 21 47,0 0-47,21 21 16,-22 22-16,1-22 0,0 0 15,21 21-15,-21-20 0,21 20 0,-21-21 16,21 21-16,0-20 0,0-1 16,0 21-16,0-21 0,0 0 15,0 1-15,21-22 0,0 0 16,0 0-16,0 0 16,1 0-16,-1 0 0,0 0 15,0-22-15,21-20 0,-20 21 16,-22 0-16,0-22 15,0 22-15,0 0 0,-22-21 16,1 21-16,0-1 0,0 1 16,0 0-16,0 0 0,-1 21 0,22-21 15,-21 21-15,21-21 16,0-1-16,0 1 0,21 0 16,22 0-1,-22 0-15,21 21 0,-21 0 16,22-21-16,-1 21 0,0 0 15,1 0-15,-22 0 0,21 21 0,1 0 16,-22 0-16,0 0 0,0 0 16,0 1-16,22 20 0,-43 0 15,0-21-15,0 1 0,0-1 16,0 42-16,-22-42 0,1 1 16,0-22-16,0 21 0,0 0 15,0 0 1,21-42-1,0 0 1,21 0-16,0-1 0,0-20 16,0 21-16,0-21 0,1-22 0,20 22 15,-21-1-15,0 1 0,0 0 16,22-1-16,-22 22 0,0-42 16,0 42-16,-21-1 15,0 44 1,0-1-16,0 0 15,0 21-15,-21-21 0,0 22 16,21-1-16,-21 0 0,0 1 0,21-22 16,0 21-16,0 1 0,0-22 15,0 0-15,0 21 0,63-21 16,-42-21-16,0 0 16,22 0-16,-1 0 0,-21 0 15,22-21-15,-1-21 0</inkml:trace>
  <inkml:trace contextRef="#ctx0" brushRef="#br0" timeOffset="4606.71">5313 550 0,'0'0'16,"-21"-42"-16,21 21 0,0 0 0,-22-22 15,22 22-15,-21 0 0,21 0 16,-21 0-16,21 0 0,0 42 31,0 0-31,0 21 16,0 1-16,0 20 0,0 1 15,0-1-15,0 22 0,0-1 0,0 107 16,0-85-16,0-22 16,0 1-16,0 0 0,0-1 0,-21-20 15,21 21-15,-21-22 0,21-21 16,-21 22-16,21-22 0,0 1 0,0-22 15,0 0-15,0 0 0,0 0 16,0-42 0,0 0-16,0 0 0,0-22 15,0 22-15,0-42 0,0 20 0</inkml:trace>
  <inkml:trace contextRef="#ctx0" brushRef="#br0" timeOffset="5207.85">5038 529 0,'0'0'0,"-22"-42"0,22-85 31,0 106-31,22 0 0,-1-22 16,0 22-16,0 0 0,21 0 0,1 0 16,-1-1-16,0 1 0,22 21 0,-1 0 15,1 0-15,63 43 16,-64-1-16,1-21 0,-22 43 15,1-22-15,-1 21 0,-21-20 16,-21 20-16,0 1 0,0-1 16,-21 1-16,-21 20 0,-1-20 0,-20-1 15,-1 1-15,1-1 0,-1-20 16,-20-1-16,20 0 0,1 1 0,20-22 16,-20 21-16,20-21 0,22-21 15,-21 22-15,21-22 0,0 0 0,21-22 31,21 1-31,0 0 0,0 0 16,21 0-16,-20 0 0,41-1 16,-21 1-16,22 0 0,63 21 15,0 0 1,-64 0-16,1 21 0,-1 0 16,1 1-16,-22 20 0,1-21 0,-1 21 15,0-20-15,1 20 0,-22 0 0,0 1 16,-21 41-16,0-20 15,0-22-15,-21 0 0,0 1 0,-1 20 16,-20-20-16,0-22 0,-1 21 0,-20-21 16,21 22-16,-22-22 0,-148 21 15,149-42 1,21 0-16,-1 0 16,-20 0-16,20-21 0,22 0 0,-21 0 15,21-1-15,0 1 0,-1 0 16,22 0-16,0 0 0,0 0 0,0-22 15,0 22-15,0 0 0,22 0 16,-1 0-16,21-1 0,-21 1 0,22 0 16,-1 0-16</inkml:trace>
  <inkml:trace contextRef="#ctx0" brushRef="#br0" timeOffset="5651.59">6054 1334 0,'0'0'0,"0"-64"16,0 43-16,0 0 15,0 0-15,0-1 0,21 1 16,0 0-16,0 21 0,0 0 16,0 0-16,1 0 0,-1 0 15,42 21-15,-20 0 0,-22 1 16,21-1-16,0 21 0,-20-21 15,20 22-15,-21-22 0,0 21 16,0 0-16,1-20 0,-22 20 16,0 0-16,0-21 0,0 1 0,0 20 15,-22-21-15,1 0 0,0 0 16,0 1-16,0-22 0,0 21 16,-1-21-16,1 0 0,0 0 15,21-21-15,0-1 0,0 1 16,0 0-16,0 0 0,0 0 15,0-22-15,21 22 0,22-42 16,-43 20-16,21 22 0,0-21 16,0 21-16,0-22 0,0 22 0,1 0 15,-22 0-15,21 21 0,21-42 16,-21 42-16,0 0 0,1-22 16,-1 22-16,0 0 15,0 0-15,21-21 0,-20 21 0</inkml:trace>
  <inkml:trace contextRef="#ctx0" brushRef="#br0" timeOffset="6055.01">7048 1164 0,'0'21'16,"0"1"-16,-21-1 0,21 0 0,-21 0 16,0 0-16,0 22 0,0-22 15,21 0-15,-22 21 0,1 1 0,0 20 16,21-21-16,0 1 15,0-1-15,0 0 0,0-20 16,0 20-16,21-21 0,0 0 0,1 0 16,-1 1-16,21-1 0,22 0 15,-43-21-15,21 0 0,0 0 16,-20 0-16,20-21 0,-21 0 16,21-1-16,-20 1 0,20 0 0,-21-21 15,0-1-15,0 1 0,-21 0 16,22-1-16,-22 1 0,0 0 0,0-1 15,0 1-15,-22 0 0,1-1 16,0 1-16,0 0 0,0-1 16,0 22-16,-43-21 15,43 21-15,0 21 0,0 0 0,-1 0 16,1 0-16,0 21 16,0 0-16,21 21 0,0-20 0,-21 20 15,21-21-15,0 21 0,0-20 16,0 20-16,0-21 0,0 0 0,21 43 15</inkml:trace>
  <inkml:trace contextRef="#ctx0" brushRef="#br0" timeOffset="6662.66">7789 1291 0,'0'0'0,"0"-21"0,0 42 31,0 0-31,0 1 16,0-1-16,0 21 0,0-21 0,0 22 15,-21-1-15,21 0 0,0 1 16,-21-22-16,21 21 0,0 0 0,0 1 16,0-22-16,0 42 15,0-41-15,0-1 0,21-21 16,0 0-16,0 0 15,1-21-15,20-1 0,0-20 16,1 21-16,-22 0 0,0-22 16,21 1-16,-21 21 0,1-21 15,-1-1-15,0 22 0,0-21 0,0-1 16,-21 22-16,21 0 16,-21 42 15,0 0-31,0 1 0,0-1 15,0 0-15,0 21 0,0-21 0,0 22 16,0-22-16,0 21 0,22-21 16,-22 1-16,21-1 0,0 0 15,-21 0-15,21 0 0,0-21 16,0 0-16,1 0 0,-1 0 0,21 0 16,-21 0-16,0-21 15,22 0-15,-22 0 0,0 0 0,0-22 16,0 1-16,-21 21 0,0-22 0,0 1 15,0 0-15,0-1 0,0 1 16,0 0-16,0-1 0,0 22 0,-21-21 16,0 21-16,21 0 0,-21-1 15,21 1-15,-21 21 0,21 21 32,0 1-32,0-1 15,0 0-15,21 0 16,0-21-16</inkml:trace>
  <inkml:trace contextRef="#ctx0" brushRef="#br0" timeOffset="7057.78">9080 1249 0,'0'0'0,"43"-21"0,-22 21 0,0-21 16,0 21-16,-21-22 0,-21 22 31,0 0-16,0 0-15,0 22 0,-1-22 0,-20 21 16,21 0-16,-21 0 0,20 0 16,1 0-16,-21 1 0,42-1 0,-21 0 15,21 0-15,0 0 0,0 0 0,0 1 16,21-1-16,0 0 0,0-21 16,22 21-16,20 21 0,1-42 15,-22 22-15,0-1 0,-21 0 16,22-21-16,-1 21 0,-21 0 0,0-21 15,1 21-15,-22 1 16,-22-1-16,1-21 16,-21 21-16,0-21 0,-22 21 0,-21-21 15,22 0-15,-22 21 0,-63-21 16,85 21-16,-1-21 0,1 22 16,20-22-16,22 0 0,0 0 15,0 0-15,42 0 16,0-22-16,21 1 15,1 21-15,-1-21 0,0 0 0</inkml:trace>
  <inkml:trace contextRef="#ctx0" brushRef="#br0" timeOffset="7382.59">9483 1545 0,'0'0'0,"63"-42"31,-42 21-31,0 21 0,1-21 16,-1-1-16,0 1 0,0 0 16,0 0-16,-21 0 15,21 0-15,-21-1 0,0 1 16,-21 42 15,0 1-31,0-1 0,0 0 16,0 0-16,-1 21 0,1-20 15,0 20-15,0-21 0,0 21 0,21-20 16,0 20-16,0-21 0,0 21 16,0-20-16,0-1 0,0 0 0,21 0 15,0 0-15,21-21 0,-20 0 16,20 0-16,0 0 0,1 0 0,-1 0 16,0 0-16,1 0 0</inkml:trace>
  <inkml:trace contextRef="#ctx0" brushRef="#br0" timeOffset="7716.4">10139 1588 0,'0'0'0,"0"-170"32,21 128-32,-21 21 0,21 0 15,0-22-15,-21 22 0,21 0 16,1 0-16,-1 21 0,0 0 0,0 0 16,0 0-16,22 0 15,-1 21-15,-21 0 0,0 21 16,0-20-16,1 20 0,-1-21 0,0 21 15,-21-20-15,0 20 0,21 0 0,-21-21 16,0 22-16,0-22 0,0 21 16,21-21-16,-21 1 0,0-1 0,0 0 15,-21-21 1,21-21 0,0 0-16,0-1 15,0 1-15,0 0 0,0 0 16,0-21-16,21 20 0,-21-20 0,21 21 15,1-21-15,-1 20 0,0-20 16,0 0-16,0 21 0,22-43 16,-22 43-16,21-21 0</inkml:trace>
  <inkml:trace contextRef="#ctx0" brushRef="#br0" timeOffset="8155.15">12340 783 0,'-42'-42'0,"84"84"0,-105-105 0,41 20 16,1 22-16,0 0 0,21-21 16,0 21-16,0-1 0,0 1 0,0 0 15,21 21 1,0 21-16,1 22 0,20 41 15,-21-41-15,0 20 16,0 1-16,1-1 0,-1 22 0,21-22 16,-21 1-16,0-1 0,1 1 15,-1-1-15,0-20 0,-21 20 16,21 22-16,-21-43 0,0-21 16,0 0-16,0 22 0,0-22 15,21-21-15</inkml:trace>
  <inkml:trace contextRef="#ctx0" brushRef="#br0" timeOffset="8438.99">13293 381 0,'-85'106'16,"43"-64"-16,20 1 0,-20 20 16,0 1-16,21-1 0,-22 22 15,22-22-15,-21 1 0,21-1 0,-1 1 16,-20-22-16,21 22 0,0-22 0,0 0 16,21-21-16,0 22 0,0-22 15,0 42-15,0-41 16,0-1-16,21-21 0,0 0 15,21 0-15,-21 0 0,22 0 16,-22 0-16</inkml:trace>
  <inkml:trace contextRef="#ctx0" brushRef="#br0" timeOffset="8794.78">13420 1355 0,'21'0'0,"0"0"16,0 0-16,0-21 0,0 21 0,1-22 16,-1 1-16,0 0 0,-21 0 15,21 21-15,0-21 0,-21-22 0,21-20 32,-21 21-32,0 20 0,-21 1 15,0 21-15,0 0 16,0 21-16,0 1 0,-1-1 15,22 0-15,-21 21 0,0 1 16,0-1-16,0 21 0,21-20 16,0-1-16,0 22 0,0-43 15,0 0-15,0 0 0,21 0 16,0 0-16,0-21 0,43 22 16,-43-22-16,0 0 15,21 0-15,-20 0 0,20 0 0,0 0 0,22-43 16,-22 43-1</inkml:trace>
  <inkml:trace contextRef="#ctx0" brushRef="#br0" timeOffset="9146.58">14076 1270 0,'0'0'15,"0"-21"-15,0-21 0,21 20 0,-21 1 0,0-21 16,21 21-16,-21 0 0,0-1 16,21 1-16,0 0 0,1 0 0,-1 21 15,0 0-15,21 0 16,-21 0-16,1 0 0,-1 21 0,21 0 15,-21 22-15,0-22 0,1 21 16,-1-21-16,0 22 0,0-1 16,-21 0-16,0-21 0,0 22 0,0-22 15,0 21-15,0-21 0,0 1 16,0-1-16,0 0 0,0 0 0,-21 0 16,0-21-1,0 0 1,21-21-16,-22 21 0,22-21 15,0 0-15,0 0 0,0-1 0,0 1 16,0-21-16,0 21 0,22 0 0,-1-22 16,0 1-16,-21 21 0,21-22 15,0-20-15,0 42 16,1 0-16,-1-1 0,-21 1 16,42 0-16,-21 0 0,0 21 15</inkml:trace>
  <inkml:trace contextRef="#ctx0" brushRef="#br0" timeOffset="9574.39">15367 1016 0,'21'0'16,"-42"0"-1,0 0-15,0 0 0,-22 0 0,22 0 16,-21 0-16,-22 0 15,22 21-15,0 0 0,-1 1 16,22-1-16,-21 0 0,21 0 16,-1 0-16,22 22 0,0-22 15,0 0-15,0 0 16,22 0-16,-1-21 0,0 21 0,21 1 16,43-1-1,-43 0-15,43 0 0,-43 0 0,-21-21 16,22 21-16,-22 1 0,0-22 15,0 21-15,-21 0 0,-42 0 16,21-21-16,-22 0 16,1 0-16,0 0 15,-1 0-15,1 0 0,-21 0 0,-1 0 16,22 0-16,-1 0 16,22 0-16,0 0 0,0 0 15,0 0-15,21-21 0,0 0 16,0 0-16,21-1 15,0 22-15,0-21 0,0 0 16,1 0-16,20 21 0</inkml:trace>
  <inkml:trace contextRef="#ctx0" brushRef="#br0" timeOffset="9795.26">15621 1143 0,'0'0'0,"21"42"31,-21-20-31,0-1 0,0 0 16,0 0-16,0 43 0,0-43 16,0 0-16,0 0 0,0 0 15,0 0-15,0 1 0,0-1 0,0 0 16,0 0-16,0-42 47,0 0-32</inkml:trace>
  <inkml:trace contextRef="#ctx0" brushRef="#br0" timeOffset="9990.15">15748 804 0,'-21'-21'15,"42"42"-15,-63-63 0,20 21 16,1 21-16,0 0 15,21 21 32,0 0-47,0 0 0,21 1 16</inkml:trace>
  <inkml:trace contextRef="#ctx0" brushRef="#br0" timeOffset="10701.74">16298 1185 0,'0'0'15,"-63"22"1,42-1-16,-1-21 0,1 21 16,0 0-16,0 0 0,0 0 15,21 1-15,-21-1 0,-1 0 0,22 0 16,-21 0-16,21 22 0,0-22 0,0 0 15,0 21-15,0-21 0,0 1 16,0 20-16,0 0 0,0-21 16,21 1-16,1-1 0,-1-21 15,0 0-15,0 0 16,-21-21 0,21 21-16,-21-22 0,0-20 0,21 21 15,-21-21-15,0 20 16,22-20-16,-1 0 0,-21 21 0,21-22 15,0 1-15,21 0 0,-20-1 16,-1 1-16,21 21 0,-21-22 0,22 22 16,20-21-16,-21 42 15,-20 0-15,-1 0 0,21 21 16,-21 0-16,0 0 0,-21 1 16,22-1-16,20 42 15,0 43-15,-42-64 0,0-20 16,21 20-16,-21-21 0,0 0 15,22 22-15,-22-22 0,0 0 0,0 0 16,0 0 0,-22-21-1,1-21 1,21 0-16,0 0 0,0 0 16,0-1-16,0 1 0,0-21 15,0 21-15,0-22 0,21 22 0,1-21 16,-1 0-16,0-1 0,21 1 15,1 21-15,-1-22 0,0 22 0,43-21 16,-43 42-16,1 0 16,-1 0-16,0 21 0,1 0 0,-1 0 15,-21 22-15,21-22 0,-20 21 16,-1 1-16,-21-1 16,0 0-16,0 43 0,0-64 0,0 21 15,-21 1-15,-1-22 0,1 0 16,0 0-16,0 0 0,-21 1 15,20-22 1,1 0-16</inkml:trace>
  <inkml:trace contextRef="#ctx0" brushRef="#br0" timeOffset="11332.46">18902 1016 0,'0'0'0,"21"-21"0,0 0 16,0 21-16,0-21 15,22 21-15,-1-22 0,0 1 0,1 0 16,20 0-16,22-21 16,-43 20-16,-21 1 0,22 0 0,-22 0 15,-21 0-15,0 0 0,0-1 16,-42 1-16,20 21 0,-20-21 0,0 21 15,-1 0-15,1 0 0,-21 0 16,20 0-16,1 0 0,-22 0 0,22 21 16,0 0-16,-1 1 0,22-1 15,-21 21-15,42 0 16,0-20-16,0 20 0,0 0 0,42 43 16,1-43-16,-22 1 15,21 20-15,0-21 0,1 1 16,-1-1-16,0 0 0,1 1 15,-1-1-15,0 0 0,-20 1 0,20-22 16,-21 21-16,-21 1 0,0-22 0,0 21 16,-21-21-16,-43 22 15,22-22-15,-64 21 0,43-42 16,-1 0-16,22 0 0,-22 0 16,22 0-16,0 0 0,-1-21 0,22 0 15,-21 21-15,21-21 0,21-1 16,0 1-16,0 0 0,0-21 15,0 21-15,21-1 0,0-20 0,0 21 16,22-21-16,-22-1 0,21 1 16,0 21-16</inkml:trace>
  <inkml:trace contextRef="#ctx0" brushRef="#br0" timeOffset="11838.17">20024 572 0,'0'0'0,"0"-22"0,0 1 0,-22 21 16,1 0 0,0 21-16,-21 22 15,21-22-15,-1 21 0,22 22 16,-21-1-16,0 1 0,21 20 0,-21-20 16,21-1-16,0 22 0,0-21 15,0-1-15,-21 1 0,21 41 16,0-62-16,0 20 0,-21-20 15,21-22-15,0 21 0,0 0 0,0-20 16,0-1-16,0 0 0,-22-21 16,22 21-16,-21-21 0,0 0 15,21-21 1,0 0-16,0 0 16,0-1-16,0 1 0,0-21 0,0 21 15,21-22-15,0 22 0,1-21 16,-1 0-16,21 20 0,-21-20 0,22 21 15,-22 0-15,0 0 0,0-1 16,21 22-16,-20 0 0,-1 0 0,0 0 16,0 0-16,-21 22 0,21-1 15,-21 0-15,21 0 0,-21 21 0,0-20 16,0-1-16,0 0 16,0 21-16,0-21 0,0 43 15,0-43-15,-21 0 0,21 0 16,-21 1-16,21-1 15,21-21 17,0 0-32,1-21 0</inkml:trace>
  <inkml:trace contextRef="#ctx0" brushRef="#br0" timeOffset="12967.77">20764 1291 0,'0'0'0,"0"-21"0,0 0 0,-21 21 31,0 21-15,-21 0-16,21 0 0,-1 1 15,1 20-15,0-21 0,-21 21 0,21-20 16,-1 20-16,1-21 0,21 21 16,0 1-16,0-22 0,0 0 0,0 21 15,0-20-15,0-1 0,0 0 16,21 0-16,1 0 0,20-21 0,-21 0 15,21 0-15,-20 0 0,20 0 0,-21 0 16,21 0-16,1 0 0,-22-21 16,21 0-16,-21 0 0,22 0 0,-22-22 15,0 22-15,0-21 0,0-1 16,-21 22-16,0-21 0,0 0 16,0 20-16,0-20 0,-21 21 15,-42-43-15,20 43 16,1 21-16,0 0 0,-1 0 15,-20 0-15,21 21 0,-1 1 0,1-1 16,0 0-16,-1 0 16,22 21-16,-21 22 0,42-43 0,0 21 15,0-20-15,0 20 0,0-21 16,21 0-16,0 0 0,21 1 0,22 20 16,-22-42-1,1 0-15,-1 0 0,0 0 0,1 0 16,-1 0-16,0 0 0,-21 0 15,22-21-15,-1 0 0,0-1 0,43-20 16,-43 21-16,1-21 16,-22 20-16,21 1 0,1 0 0,-22 0 15,0 0-15,0 0 0,0 21 0,-42 21 32,0 0-17,21 0-15,-21 0 0,0 0 16,21 22-16,-22-22 0,22 0 0,0 21 15,0-20-15,0-1 0,0 0 16,0 0-16,22 0 0,-1 0 16,0 1-16,0-22 0,0 0 15,0 21-15,1-21 0,-1 0 16,0 0-16,21 0 0,-21 0 0,22-21 16,-22-1-16,21-20 15,-21 21-15,1-21 0,-1-1 0,0 22 16,0-21-16,-21-1 0,21 1 15,-21 21-15,21 0 0,-21 0 0,0-1 16,0 44 0,0 20-1,0-21-15,-21 0 0,0 43 16,21-22-16,0-21 16,0 22-16,0-22 0,0 0 15,21 0-15,0 0 0,22 0 0,-22 1 16,0-22-16,21 0 0,-20 21 15,20-21-15,-21 0 0,0 0 0,0 0 16,1-21-16,-1-1 0,21 1 16,-21 0-16,0 0 0,1-64 15,-1 43-15,0 0 0,0-22 16,0 22-16,0-22 0,1 22 0,-1-22 16,0 1-16,0-1 0,-21 1 15,0-1-15,0 22 0,21 0 16,-21-1-16,0 22 0,0 0 15,-21 21-15,0 21 16,0 0-16,0 22 0,-1-22 16,1 21-16,0 22 0,0-22 0,0 0 15,21 1-15,0 20 0,-21-20 16,21-1-16,0 0 0,0 1 0,0 41 16,0-41-16,0-1 15,0 0-15,0-21 0,21 22 0,-21-22 16,21 0-16,0 0 0,0 0 15,22 1-15,-22-1 16,0-21-16,21 0 0,1 0 16,-22 0-16,0 0 0,21-21 15</inkml:trace>
  <inkml:trace contextRef="#ctx0" brushRef="#br0" timeOffset="13510.46">23114 1482 0,'0'-43'16,"-21"43"-16,0 0 0,-1-21 16,1 21-16,0 0 0,-21 0 0,-1 0 15,22 0-15,-106 43 16,64-43-16,20 21 16,-20 42-16,21-42 15,20 1-15,-20 20 0,21-21 0,21 21 16,0-20-16,0 20 0,0-21 15,0 0-15,0 0 0,0 1 0,0-1 16,21 0-16,0 0 0,0 0 16,1-21-16,-1 0 0,21 0 15,-21 0-15,0 0 0,22 0 0,-1 0 0,-21-21 16,0 0-16,22 0 0,-22 0 16,21-22-16,-21 1 0,22 0 0,-22-1 15,21-20-15,1 20 0,-22-20 16,21-1-16,0 1 0,-20-1 15,20-20-15,-21 20 0,0 1 16,0 20-16,1-20 0,-1 21 0,-21-1 16,0 22-16,0 0 0,-21 42 15,-1 21 1,1 1-16,-21-1 0,21 0 16,0 22-16,-22-1 0,22-20 0,0 20 15,0 1-15,21-1 0,0-20 16,0 20-16,0-21 0,21 1 0,21-1 15,-21 0-15,1 1 0,20-22 16,0 0-16,22 0 0,-22 0 16,0 1-16,22-22 0,-22 0 15,1 0-15,-1 0 0,0 0 0,1 0 16,-22-22-16,21 1 0,-21 0 16,0-21-16,1 21 0,20-22 0</inkml:trace>
  <inkml:trace contextRef="#ctx0" brushRef="#br0" timeOffset="14950.93">4022 3048 0,'0'0'0,"-22"-21"16,1 0-16,21 0 0,0-1 16,-21 1-16,21 0 0,-21 0 15,21 0-15,-21 0 0,21-1 0,0 1 16,0 0-16,0 42 16,0 0-1,0 1-15,0 20 0,0 0 16,0 22-16,0-22 0,0 22 0,21-1 15,-21 1-15,21-1 0,-21 1 0,0-1 16,0 1-16,0-22 0,0 21 16,0-20-16,0-1 0,0 0 0,0-20 15,0 20-15,0-21 0,0 0 16,0 0-16,0 1 0,0-1 16,0 0-16,0-42 31,0 0-31,0-1 15,0 1-15,0 0 0,0-21 16,0 21-16,21-22 0,22-20 16,-22 20-16,0 1 0,0 0 15,0-1-15,0 1 0,1 21 16,20-21-16,0 20 0,-21 1 0,64 21 16,21 21-1,-64-21-15,1 22 0,-1 20 0,0-21 16,-21 21-16,1 1 0,-1 63 15,-21-43 1,-21-21-16,-1 1 0,-20-22 16,0 0-16,-1 21 0,1-20 0,-21-1 15,20 0-15,1 0 0,0-21 16,-1 21-16,1-21 0,21 0 0,-22 0 16,22 0-16,-21 0 0,21 0 15,0 0-15,-1 0 0,1 0 0,0-21 16,21 0-16,0 0 0,0 0 15,0-1-15,21 22 16,0-21-16,22 0 0,-22 0 16</inkml:trace>
  <inkml:trace contextRef="#ctx0" brushRef="#br0" timeOffset="15650.53">5249 3471 0,'0'0'0,"21"0"0,43-84 31,-64 63-31,0-1 0,0 1 16,0 0 0,-21 21-1,0-21-15,-1 21 31,1 0-15,0 21 47,21 0-48,0 0 1,-21-21-16,21 22 15,-21-1-15,21 0 0,0 21 16,0-21-16,-21 1 0,21-1 16,0 0-16,0 0 0,-22 0 0,22 0 15,0 1-15,0-1 16,22-21-16,-1 0 16,0 0-16,0 0 0,0 0 15,0 0-15,1-21 0,-1-1 16,0 22-16,0-21 0,0 0 0,0 0 15,1 0-15,-1 0 0,-21-1 16,21 1-16,-21-21 0,0 0 16,0-1-16,-21 22 15,0 0-15,-22 21 0,22-21 0,-21 21 16,21 0-16,-22 0 0,-41 42 16,41-21-16,-63 64 15,64-43-15,0 1 0,-1-1 0,1 21 16,21-20-16,0-1 0,0 22 15,21-22-15,21 21 16,0-41-16,21-1 0,1 0 16,-1 0-16,0 0 0,22-21 0,-22 0 15,22 0-15,-1 0 0,85 0 16,-84 0-16,-1-21 16,1 21-16,-1-21 0,1 0 0,-22 0 15,0-1-15,1 1 0</inkml:trace>
  <inkml:trace contextRef="#ctx0" brushRef="#br0" timeOffset="16488.05">8234 3217 0,'-21'0'15,"21"-21"1,0 0-1,0 0-15,0 0 16,0 0-16,0-1 16,0 1-16,0 0 15,0 0-15,0 0 0,0 0 0,-22-1 16,1 22-16,0-21 0,0 0 16,-21 21-16,20 0 0,1 0 0,-63 0 15,62 0-15,-20 0 16,0 21-16,-1 0 0,1 22 0,0-22 15,21 0-15,-22 21 0,22 1 16,0-1-16,21 0 0,0-20 0,0 20 16,0 21-16,0-41 15,0-1-15,42 0 0,-21 0 16,43 0-16,-22-21 0,1 0 16,-1 0-16,0 0 0,-21 0 15,64-42-15,-43 42 0,1-21 16,-1 0-16,-21-1 0,22 1 15,-22 0-15,0-21 0,0 21 16,0-1-16,-21-20 0,0 21 16,21 21-16,-21 21 31,0 0-31,0 0 0,0 1 16,-21 20-16,21 0 0,-21-21 0,21 22 15,0-1-15,0 0 0,-21 1 16,21-1-16,-21-21 0,21 22 15,0-1-15,0 0 0,0 1 0,0-22 16,0 21-16,0 0 0,0-20 16,0-1-16,-21 21 0,21-21 0,-22 0 15,22 1-15,0-1 0,-21 0 0,0 0 16,0-21-16,0 0 0,-22 0 16,22 0-16,-21 0 0,21 0 0,-64 0 15,43-21-15,-1 0 16,22 21-16,-21-21 0,21-1 0,-22 1 15,22 21-15,0-21 0,21 0 16,0 0-16,0 0 16,0-1-16,21 1 0,0 0 15,22 0-15,-1 0 0,0 0 16,1-1-16</inkml:trace>
  <inkml:trace contextRef="#ctx0" brushRef="#br0" timeOffset="16938.79">8932 3154 0,'0'-21'15,"0"42"-15,0-63 0,-21 42 16,0 0 0,0 0-16,0 0 0,-1 0 0,1 42 15,0-21-15,0 21 0,0 1 16,0-1-16,-1 0 0,1 1 15,0 20-15,-21 22 0,42-43 16,0 1-16,0-1 0,0 0 0,0-21 16,0 22-16,0-22 0,21 21 15,0-21-15,21 1 0,-20-22 16,20 0-16,0 21 0,1-21 0,-1 0 16,0 0-16,1 0 0,-1-21 15,0-1-15,-21 22 0,22-21 16,-1-21-16,-21 21 0,22 0 0,-22-22 15,0 1-15,0 0 0,0-1 16,-21 1-16,0-22 0,0 1 0,0-1 16,0-20-16,0 20 0,-21 43 15,0-21-15,0 21 0,-43-1 16,43 22-16,-21 0 0,-1 0 16,-41 22-1,-1 41-15,43-42 0,21 0 16,21 43-16,0-43 15,0 0-15,0 0 0,21-21 0,21 22 16</inkml:trace>
  <inkml:trace contextRef="#ctx0" brushRef="#br0" timeOffset="18090.14">10647 3598 0,'21'0'0,"0"0"0,0 0 16,0-21-16,1 0 0,-1 0 15,0 0-15,-21 0 16,0-1-16,21-20 0,-21 21 0,0-21 16,0-1-16,0 22 0,0-21 15,0 21-15,-21-22 0,0 22 0,0 0 16,-1 0-16,-41 0 0,42 21 16,0 0-16,-22 0 0,22 21 15,-21 0-15,-1 0 0,22 21 0,-21-20 16,0 41-16,20-21 15,-20 1-15,21-1 0,-21 22 0,20-22 16,1 0-16,0 1 0,21-1 0,0 0 16,0-21-16,0 1 0,0 41 15,21-63-15,22 21 0,-22-21 16,0 0-16,21 0 0,-21 0 16,22 0-16,-22 0 0,21 0 0,-21-21 15,22 0-15,-1 0 0,-21 0 0,22-1 16,-22 1-16,0-21 0,0 21 15,0-22-15,22-41 16,-43 41-16,0 1 0,21 0 0,-21-1 16,21 1-16,-21 21 0,0 0 15,0 0-15,0-1 0,0 44 32,0-1-32,-21 0 0,21 21 0,0 1 15,0-1-15,0 0 0,0 1 16,0-1-16,0-21 0,21 21 0,0 1 15,0-22-15,0 21 0,22-21 16,-22 1-16,21-1 0,1-21 0,20 21 16,-21-21-16,43 0 15,-64 0-15,22 0 16,-1-21-16,-21 21 0,21-21 0,-20-1 0,20 1 16,0-42-16,-42 42 15,21-22-15,-21 1 0,22 0 16,-22-1-16,0 1 0,0 21 0,0-22 15,0 22-15,0 0 0,0 0 16,0 42 0,0 0-16,0 0 15,0 22-15,0-22 0,0 42 16,0-20-16,0 20 16,0-20-16,0-1 0,0-21 15,0 0-15,0 22 0,0-22 0,0 0 16,0 0-16,0 0 0,-22-21 31,22-21-15,-21 21-16,21-21 0,0 0 15,0 0-15,0-1 0,0 1 16,0-21-16,0 21 0,0-22 0,0 1 16,21 0-16,1-22 0,62-84 15,-41 106-15,-1 21 16,0-22-16,22 22 0,-22 0 15,22 21-15,41 0 16,-41 21-16,21 21 0,-43 1 16,0-1-16,-21 0 0,1 1 15,-1-1-15,0 22 0,-21 63 16,-21-64 0,0-42-16,-1 22 0,1-22 0,0 0 15,0 0-15,0 0 0,0-21 0,-1 21 16,65-21 15,-22 0-31,0-21 0,21 0 16,-20 0-16,20 0 0</inkml:trace>
  <inkml:trace contextRef="#ctx0" brushRef="#br0" timeOffset="18646.82">13123 3387 0,'0'0'0,"21"-85"31,-21 64-31,-42 21 0,21-21 16,0 0-16,-22 21 0,1 0 15,0-22-15,-128 44 16,128-1 0,21 0-16,-21 0 0,20 21 0,-20-20 15,21 20-15,0 0 0,0-21 0,21 22 16,0-1-16,-22-21 0,22 22 15,0 20-15,0-42 0,0 0 16,0 1-16,0-1 0,22 0 16,-1 0-16,0-21 0,0 0 0,0 21 15,22-21-15,-22 0 0,0 0 0,21 0 16,-21 0-16,22-21 0,-22 0 16,21 0-16,-21 0 0,22-1 0,-22 1 15,0-21-15,21 0 0,-20-1 16,-1 1-16,0-22 0,21 1 15,22-128-15,-43 128 0,0-1 16,0 22-16,-21-21 16,0 20-16,0 1 0,0 0 0,0 20 15,0 1-15,0 0 0,-21 21 16,0 21-16,21 0 16,-21 1-16,0 20 0,-1 0 0,1 1 15,0 20-15,21-21 0,0 22 16,-21-1-16,21 1 0,0-22 0,0 22 15,0-22-15,0 0 0,21 1 16,-21-1-16,21 0 0,22-20 0,-22-1 16,21 0-16,-21 0 0,22-21 0,-22 0 15,21 21-15,22-21 16,-43 0-16,21 0 0,-21-21 16,43-21-16,-22 21 15,-21-1-15</inkml:trace>
  <inkml:trace contextRef="#ctx0" brushRef="#br0" timeOffset="19346.43">15430 3514 0,'22'-21'32,"-1"-1"-17,0 1-15,0 0 0,0 0 16,0 0-16,1-22 0,-22 22 15,0-21-15,0 21 0,0-22 0,0 1 16,0 21-16,0-21 0,-22 20 16,1-20-16,-21 21 0,21 0 15,-22 0-15,22-1 0,-21 1 0,0 21 16,-1 0-16,1 0 0,0 21 16,-1 1-16,-20-1 0,20 21 0,1-21 15,21 22-15,-21 20 16,20-21-16,1 1 0,0-1 0,21 22 0,0-22 15,0 0-15,0-21 0,42 64 16,1-43 0,-22-42-16,21 0 0,-21 0 0,1 0 15,20 0-15,0 0 0,-21 0 16,22-21-16,-1 0 0,-21 0 0,22 0 16,-1 0-1,-21-22-15,43-41 0,-43 41 0,0 1 16,21-43-16,-42 64 15,0-21-15,21-1 0,-21 22 0,22 0 16,-22 0-16,0 42 16,0 21-1,0-20-15,0 20 0,0 0 0,0 1 16,0-1-16,0 0 0,0 22 16,0-22-16,0 0 0,0-20 15,21 20-15,0-21 0,0 21 0,0-20 0,-21-1 16,21-21-16,1 21 0,20-21 15,0 0-15,1 0 16,-22 0-16,21 0 16,-21-21-16,0 0 0,1-1 0,20-20 15,-21 21-15</inkml:trace>
  <inkml:trace contextRef="#ctx0" brushRef="#br0" timeOffset="19863.13">16319 2752 0,'0'0'0,"0"-43"0,0 22 15,0 0-15,0 0 16,-21 21-16,21 21 16,-21 0-16,21 22 0,-21-1 0,21 0 15,0 1-15,0-1 0,0 0 16,0 22-16,0 42 16,0-43-16,0 1 0,0-22 15,0 21-15,0-20 0,-21 20 0,21-20 0,0-22 16,-21 21-16,-1 22 15,22-43-15,0 0 0,-21 0 16,0-21 0,21-21-1,0 0-15,0 0 16,0-1-16,0-20 0,0 21 0,0-21 16,42-22-16,-20 22 15,20-1-15,-21 1 0,21 0 16,-20 21-16,20-22 0,0 22 0,1 0 15,-1 0-15,0 0 0,1 21 16,-22 0-16,21 0 0,0 0 0,1 0 16,-22 21-16,0 0 0,0 0 0,0 0 15,-21 22-15,0 41 16,0-41-16,-42 41 0,21-41 16,-21-22-16,20 21 0,-20-21 15,0 0-15,-1 1 0,1-1 16,0 0-16,-1 0 0,-20-21 15,42 21-15,0-21 0,42-21 47,0 0-47,21 0 0,-21 0 0,22-1 16</inkml:trace>
  <inkml:trace contextRef="#ctx0" brushRef="#br0" timeOffset="20330.87">17399 3048 0,'21'-21'0,"-42"42"0,63-42 16,-63 21-1,0 21-15,-21-21 16,20 21-16,-20 0 0,0 1 0,-1 20 16,1-21-16,21 0 0,-21 22 15,-1-1-15,22-21 0,0 21 0,0-20 16,0 20-16,21-21 0,0 21 0,0-20 15,0-1-15,0 0 0,0 0 16,42 21-16,21 1 16,-41-43-16,20 0 0,0 0 15,1 0-15,-1 0 0,0 0 0,22 0 16,-22 0-16,0 0 0,1-21 16,-22-1-16,64-20 15,-43-21-15,-21 20 0,0 22 16,-21-42-16,0 20 0,0 1 15,0 0-15,-42-85 16,21 105-16,0 1 0,-22 0 16,22 0-16,-42 21 0,20 0 15,1 0-15,0 21 0,-1 0 16,22 0-16,-21 22 0,21-22 0,-43 64 16,22-22-1,42-42-15,0 22 0,0-22 16,0 0-16,0 0 0,0 0 0,0 0 15,21-21-15,0 0 0,21 22 16,22-22-16,-22 0 0,64-22 16</inkml:trace>
  <inkml:trace contextRef="#ctx0" brushRef="#br0" timeOffset="20722.64">17822 3196 0,'0'0'0,"21"-21"0,1-21 0,-1 21 15,0-1-15,-21 1 0,0 0 0,21 0 16,0 21-1,-21-21-15,21 21 0,1 0 16,-1 21-16,-21 0 16,21 0-16,-21 22 0,21-22 15,-21 21-15,0-21 0,0 22 0,0-1 16,21-21-16,0 21 0,-21 1 16,22-22-16,-22 0 0,0 21 0,0-20 15,21-1-15,-21 0 16,21-21-16,0 0 15,0 0 1,-21-21-16,0 0 0,0-1 0,21-20 16,-21 21-16,22-21 0,-1-1 15,-21 1-15,21 0 0,0-1 0,0 22 16,0-21-16,1-1 0,-1 22 16,-21 0-16,21 0 0,42-21 15,-41 20 1,-1 22-16,0 0 0,0 0 15,0 0-15,0 0 0,22 0 16,-22 22 0,-21-1-16,21-21 0,-21 21 15,0 0-15</inkml:trace>
  <inkml:trace contextRef="#ctx0" brushRef="#br0" timeOffset="21066.44">18690 3133 0,'0'0'0,"0"21"0,0 0 15,0 0-15,0 0 0,21 1 16,0-22-16,1 0 0,20 0 15,0 0-15,-21 0 0,22 0 16,-1 0-16,0 0 0,1 0 0,-22-22 16,21 1-16,-21 0 0,22 0 15,-22 0-15,21-22 0,-21 1 16,-21 21-16,0-21 16,-21 20-16,0 1 0,0 21 15,-21 0-15,20 0 0,-20 0 16,0 21-16,-43 43 15,-42 63-15,85-85 16,21 22-16,-1-22 0,22 0 0,0-20 16,0 20-16,0 0 0,22-21 15,-1 1-15,0-1 0,0 0 16,21 0-16,1-21 0,-1 0 0,64 21 16,-43-21-16,1 0 15,-1 0-15,1 0 0,-1 0 0,-20-21 16,-1 0-16,0 21 0,1-21 15,-22 0-15,0-1 0,21-20 0,-42 21 16,22 0-16</inkml:trace>
  <inkml:trace contextRef="#ctx0" brushRef="#br0" timeOffset="22030.73">42 5588 0,'0'21'16,"21"-21"-16,1 0 16,-1 21-16,21-21 15,-21 0-15,22 0 0,-1 0 16,0-21-16,1 0 0,62 0 15,-62-21-15,-1 20 0,22 1 16,-22-21-16,-21 21 0,21-22 0,-20 22 16,-1-21-16,0 0 0,-21-1 15,0 1-15,0 0 0,0-1 16,0-20-16,0 20 0,-21 1 0,0 0 16,21-1-16,-22 22 0,22 0 15,-21 21-15,0 21 16,0 0-16,21 22 0,-21 20 15,0 107 1,21-107-16,-22 1 0,22-1 16,0 1-16,0-1 0,0 1 15,0-22-15,0 21 0,0 1 16,22-22-16,-1 22 0,0-22 0,-21 0 16,0-20-16,0 20 0,0-21 15,0 0-15,0 0 0,-21 1 16,0-22-16,-1 0 0,1 0 15,-21 0-15,-43 0 16,1-43-16,41 22 0,22 0 16,-21 21-16,21-21 15,-22 0-15,22-1 0,21 1 16,0 0-16,0 0 16,21 0-16,0 0 15,22-1-15,-1 1 0,0 0 0,1 0 16</inkml:trace>
  <inkml:trace contextRef="#ctx0" brushRef="#br0" timeOffset="22580.07">1355 5059 0,'0'0'16,"21"-42"-16,0-1 0,-21 22 16,0-21-16,0-1 0,0 22 15,0 0-15,0 0 0,0 0 0,-21 0 16,0 21-16,-1 0 15,1 21-15,21 21 0,-21 0 16,21 22-16,0-1 0,-21 22 16,0-21-16,21 20 0,-21 22 15,21-21-15,0 126 0,0-105 16,-22 0-16,22 0 0,0 0 16,0 0-16,0-1 0,0 1 15,22 0-15,-1-21 0,-21 21 0,21-22 16,0 1-16,0 21 15,-21-22-15,21 1 0,1 0 0,-1-1 16,0 43-16,0-63 16,0-22-16,0-21 0,1 22 0,20-22 15,-21-21-15,0 0 16,22-21-16,-22 0 0,21-1 0,-21-20 16,22 0-16,-22-1 0,21 1 0,-21-21 15,22-1-15,-22 1 0,21-1 16,-21 1-16,0-22 0,1 21 0,-1-20 15,-21-1-15,0 22 0,0-22 16,-21 21-16,-22 1 0,1-1 16,0 1-16,-22 21 0,-21-1 15,22 22-15,-22 0 0,1 0 0,-1 0 16,0 21-16,22 0 0,-43-22 16,64 22-16,20 0 15,1 0-15,42 0 16,1-21-16,20 0 15,0 21-15,22-21 0,-1 21 0,1-21 16,-1-22-16,1 22 0,-1 0 16</inkml:trace>
  <inkml:trace contextRef="#ctx0" brushRef="#br0" timeOffset="23450.38">3387 5461 0,'-22'0'0,"44"0"0,-65 0 16,22 0-16,0 0 0,0 0 0,0-21 16,21 0-16,0 0 0,0-22 15,0 22-15,0-42 16,21 41-16,0 1 0,0 0 16,0 0-16,0 0 0,1 21 0,-1 0 15,42 0 1,-20 21-16,-22 0 0,0 0 0,0 22 15,-21-1-15,0-21 0,21 21 16,-21 1-16,0 20 0,0-20 16,0-1-16,0 0 0,0 1 15,0-1-15,0-21 0,0 21 0,0 1 16,21-1 0,1-42-16,-1 0 0,0 0 0,0 0 15,0 0-15,0 0 0,22-21 16,-1 0-16,-21-22 0,22 22 0,-1-21 15,-21 0-15,21 20 0,-20-20 0,20 0 16,-21-1-16,0 1 0,0 0 16,1-1-16,-22 1 0,0 21 0,21-21 15,-21 20-15,21-20 16,-21 21-16,0 0 0,0 42 31,0 0-15,0 21-16,0-20 0,0 20 15,0 43-15,0-43 0,0 0 16,0 22-16,0 63 0,0-64 16,0 22-16,0-22 0,21 1 15,-21 21-15,0-22 0,0 22 0,21-22 16,-21 22-16,21 0 0,1 63 16,-22 0-1,0-63-15,0-22 0,0 1 0,0-1 16,0 1-16,0-1 0,-22 1 15,1-22-15,-21 21 0,21-20 0,-85 63 16,64-85-16,-1 0 16,1-21-16,0 0 0,-64 0 15,42-21-15,22 0 0,-22-1 16,1-20-16,-1 0 0,1-1 16,-64-147-1,63 63-15,43 63 0,21 1 16,0-22-16,21 22 0,1-1 0,20 1 15,-21-1-15,43 1 0,-22-1 16,21 1-16,1-1 0,-1 22 16</inkml:trace>
  <inkml:trace contextRef="#ctx0" brushRef="#br0" timeOffset="24326.39">4741 5334 0,'0'0'0,"21"-21"0,-21 0 0,0 0 15,0-1-15,-21 22 16,0 0-16,0 22 16,-21-1-16,20 0 0,1 21 0,-21-21 15,21 22-15,0-1 0,-1 0 16,1 1-16,0-1 0,0 22 16,21-22-16,0 0 0,0 1 15,0 20-15,0-42 0,21 0 16,21 1-16,-20-1 0,20-21 0,0 0 15,1 0-15,-1 0 0,0 0 16,1-21-16,-1-1 0,21 22 0,-41-21 16,20 0-16,0-21 0,-21 21 15,22-22-15,-22 22 0,0-21 0,-21-1 16,0 1-16,0 0 0,0-1 16,0 22-16,0-21 0,0 0 0,0-1 15,-21 22-15,0-21 0,0 21 0,-1-1 16,-62 22-1,41 0-15,1 0 0,0 0 0,-1 22 16,-20-1-16,21 21 0,-1-21 16,22 22-16,-21-1 0,21 0 0,-1 1 15,22-1-15,0 21 0,0-20 16,0-1-16,0 0 0,0-20 0,43 20 16,-22-21-16,0 0 0,21 0 0,-20 1 15,83-22 1,-20 0-16,-43 0 0,1 0 0,-1 0 15,0-22-15,1 1 0,-1 0 16,0 0-16,1 0 0,-1-22 0,-21 22 16,43-63-16,-43 41 15,0 1-15,0 0 0,0 20 16,1-20-16,-22 21 0,21-21 0,-21 20 16,0 1-16,0 42 31,0 1-31,0-1 0,-21 0 15,21 21-15,-22-21 0,22 22 0,0-22 16,0 42-16,0-20 16,0-22-16,0 0 0,22 0 0,-1 0 15,0 1-15,0-22 0,21 0 0,-20 0 16,-1 0-16,21 0 0,0 0 16,-20-22-16,20 1 0,0 0 15,-21 0-15,22 0 0,-22-22 0,0 1 16,21 21-16,-20-21 0,-22-1 15,21 1-15,0 21 0,-21-22 0,21 1 16,-21 21-16,0 0 0,0 0 16,0-1-16,0 44 15,0 20-15,0-21 0,-21 0 16,0 22-16,21-22 0,-21 21 16,21 0-16,0-20 0,0 20 15,0 0-15,0-21 0,0 1 16,0 20-16,0-21 0,42 0 15,-21-21-15,21 0 0,-20 0 0,20 0 16,0 0-16,1 0 0,-1-21 16</inkml:trace>
  <inkml:trace contextRef="#ctx0" brushRef="#br0" timeOffset="26137.12">7302 5673 0,'0'-21'32,"0"-1"-32,0 1 0,22 0 0,-1-21 15,21-22-15,0 22 16,-20 0-16,-1-1 0,21 1 16,-21-22-16,0 22 0,22-21 0,-22-22 15,0-42-15,-21 63 16,0 1-16,0 21 0,0-1 0,0 1 15,-21 21-15,21-22 0,-21 43 0,0 0 16,-1 0-16,-20 0 0,21 0 16,0 22-16,0-1 0,-1 21 0,1 0 15,0 22-15,0-1 0,0 1 16,21-1-16,0 1 0,0-1 0,0 1 16,-21-1-16,21 107 15,0-64 1,0-64-16,0 0 0,0-21 0,0 22 15,0-22-15,0 0 0,21-21 16,-21 21-16,21-21 16,0 0-16,0-21 0,-21 0 0,21 0 15,1 0-15,-1-22 0,21-20 16,-21 20-16,0 1 16,22-21-16,-22 20 0,21 22 15,-21 0-15,1 0 0,-1 0 0,0 21 16,0 0-16,0 21 15,-21 0-15,21 0 0,-21 0 0,0 0 16,0 1-16,22 20 0,-22-21 16,21 0-16,-21 22 0,21-22 15,0 21-15,-21-21 0,21 22 0,0-22 16,1 0-16,20 0 0,-21-21 0,0 21 16,85-21-1,-64 0-15,-20 0 0,62 0 16,-41-21-16,-1 0 0,0 0 15,1 0-15,-1-22 0,0 22 0,1 0 16,20-43-16,-21-20 16,-42 63-16,22-22 0,-22 1 15,0 0-15,0 20 0,0-20 0,-22 21 16,1-21-16,-21 20 0,21 22 16,0-21-16,-22 21 0,22 0 15,-21 0-15,-43 64 16,22-1-16,41-20 15,1-1-15,21-21 0,-21 21 0,0 1 16,21-1-16,-21 0 0,21 1 0,0-22 16,0 21-16,0-21 0,0 22 15,0-22-15,21 0 0,42 0 16,-20-21 0,-22 0-16,0 0 0,21 0 15,-20-21-15,20 0 0,21-21 16,-41 20-16,-1-20 0,21 21 0,-21-21 15,0-1-15,1 22 0,-1-106 16,0 106-16,-21-21 16,0 20-16,0 1 15,0 42 1,0 1-16,0-1 16,0 21-16,0-21 0,0 0 15,0 1-15,0 20 0,0-21 0,0 0 16,0 0-16,21 22 0,0-22 15,0 0-15,1-21 0,-1 21 0,21 0 16,-21-21-16,43 0 16,-22 0-16,0 0 0,1 0 15,-22 0-15,21-21 0,1 0 0,-22 0 16,21 0-16,-21 0 0,0-1 0,22 1 16,-22-21-16,0 21 0,-21-22 15,21 22-15,0-63 16,-21 41-16,0 22 0,0 0 15,0 42 1,0 0-16,0 0 16,0 1-16,0 20 0,-21-21 15,21 0-15,0 22 0,-21-22 0,21 0 16,0 21-16,0-21 0,0 1 16,0-1-16,0 0 0,0 0 15,21-21-15,0 0 0,1 0 16,20 0-16,-21 0 15,85 0-15,-85-21 16,21 0-16,1 0 0,-22-1 0,0 1 16,21 0-16,1-21 15,-22-1-15,0 22 0,0 0 0,-21-21 16,21 21-16,1-22 16,-22 22-16,21 0 0,-21 42 31,0 0-31,0 0 15,-21 1-15,21-1 0,-22 0 16,22 0-16,-21 21 0,21-20 0,0 62 16,0-41-1,21-22-15,1 0 0,-1 0 16,21 0-16,-21-21 0,22 21 0,41-21 16,-41 0-16,-22 0 15,21 0-15,43 0 16,-1-42-16,-62 21 0,20 0 0,-21 0 15,21-1-15,-20 1 16,-1-21-16,0 21 0,0 0 0,-21-22 16,0 22-16,0 0 0,0-21 15,0-1-15,0 64 32,0 1-32,0-1 0,0 21 15,0-21-15,0 0 0,0 22 0,0-22 16,0 0-16,0 0 0,0 22 15,0-22-15,0 0 0,0 0 0,21 0 16,22 0-16,-22-21 0,0 0 16,21 0-16,-21 0 0,22 0 15,-1 0-15,-21-21 0,22 21 16,-22-21-16,0 0 0,21 0 0,-42 0 16,43-43-16</inkml:trace>
  <inkml:trace contextRef="#ctx0" brushRef="#br0" timeOffset="26319.02">10880 4911 0,'0'0'0,"-22"0"0,-41 0 32,42 0-32,0 0 0,21 21 31,0 0-16,0 0-15,21-21 0,0 0 16,0 21-16,0-21 0</inkml:trace>
  <inkml:trace contextRef="#ctx0" brushRef="#br0" timeOffset="26814.18">11409 5207 0,'0'42'32,"0"-20"-32,0-1 0,-21 0 15,21 0-15,0 0 0,0 0 16,0 1-16,0-1 0,0 0 16,0 0-16,0 0 0,0 22 0,0-22 15,0 0-15,0 0 16,0 0-16,0 0 0,0 1 15,-22-22-15,1 0 32,21-22-32,-21 22 0,21-21 0,0 0 15,0 0-15,0 0 0,0 0 16,0-1-16,0-20 0,0 21 16,0-21-16,21 20 0,0-20 0,1 0 0,-1-1 15,21 22-15,-21-21 0,22 21 16,20-22-16,-21 22 15,43 21-15,-43 0 0,-20 0 16,20 21-16,-21 1 0,21-1 16,-20 21-16,-1-21 0,0 22 15,0-22-15,-21 42 0,0-42 0,0 1 16,0 20-16,0-21 0,0 0 16,0 0-16,0 1 0,0-1 15,-21 0-15,0-21 16,21 21-16,21-21 31,0-21-31</inkml:trace>
  <inkml:trace contextRef="#ctx0" brushRef="#br0" timeOffset="27555.1">12742 5249 0,'0'0'0,"0"-21"0,0 0 16,0 0-16,-21 0 15,0 21-15,0 0 16,0 0-16,-43 0 16,22 0-16,21 21 0,-22 0 0,1 0 15,21 0-15,-22 1 0,22-1 16,-21 0-16,21 0 0,0 21 0,-1-20 16,22-1-16,0 0 0,0 21 15,22 22 1,-1-43-16,21-21 0,-21 0 0,0 0 15,22 0-15,-1 0 0,-21 0 16,0 0-16,22 0 0,-22-21 0,0 0 16,0 21-16,0-22 0,22-20 15,-22 21-15,-21 0 16,21-22-16,-21 22 0,21 0 0,0 0 0,-21 0 16,0 0-16,22 21 15,-22-22-15,0 44 31,0-1-31,0 0 0,0 0 16,0 21-16,-22-20 0,1 20 0,21-21 16,-21 21-16,21 1 0,-21-1 0,21 22 15,0-22-15,0 21 0,0 1 16,0-1-16,0 1 0,0 63 16,0-64-16,0 22 0,0-21 0,0 20 15,0 1-15,0 0 16,21 20-16,0-20 0,0 0 0,-21-1 15,22 1-15,-1 0 0,0-1 0,0 1 16,0 0-16,0-1 0,-21 1 0,22-21 16,-1-1-16,0 1 0,-21-1 15,0 64-15,0-85 0,0 64 16,0-63-16,-21-22 0,-22 0 16,22 0-16,-21 0 0,0 0 0,-1-21 15,1 0-15,0 0 0,-107-63 16,107 42-16,0-22 15,-43-41-15,64 41 0,-21-20 16,-1 21-16,22-43 16,0 21-16,0-20 0,21-86 15,0 86-15,21-107 0,0 107 16,0-1-16,0 0 0,22 1 16,-22-1-16,0 0 0,21 22 0,22-64 15,-22 21 1,-21 42-16,1 22 0,-1 0 0,0-22 15,0 22-15,-21 0 0</inkml:trace>
  <inkml:trace contextRef="#ctx0" brushRef="#br0" timeOffset="28245.35">13928 4911 0,'0'0'0,"21"0"0,0-21 15,0-1-15,0 1 0,0 0 16,1 0-16,-1 0 0,21-22 15,-21 22-15,22-21 16,-22 21-16,0 0 0,-21-1 16,21 1-16,-21 42 31,-21 22-31,0-22 0,0 42 16,21-20-16,-22 20 0,1 1 0,0-1 15,21 1-15,-21-1 0,21 1 16,-21-1-16,0 1 0,21-22 0,-22 0 15,1 1-15,0-1 0,0 0 16,0 1-16,0-1 0,-1-21 16,1 0-16,0 1 0,0-1 0,0 0 15,0-21-15,-1 0 0,1 0 0,0 0 16,0 0-16,21-21 0,-21 21 16,0-21-16,21-1 0,-22-20 0,22 21 15,0-21-15,0 20 0,0-20 16,0 0-16,0-1 0,0 1 0,22-43 15,-1 43-15,0 21 16,0 0-16,-21 0 0,42-1 16,-20 22-16,20 0 0,-21 0 0,0 22 15,0-1-15,1 0 0,-1 21 16,0-21-16,-21 22 0,63 63 16,-41-85-16,-22 0 15,21 21-15,0-21 0,0 1 16,-21-1-16,21 0 0,0 0 0,1 0 15,-1-21-15,0 21 16,21-21-16,-21 0 0,1 0 16,-1 0-16,21 0 0,-21-21 0,0 21 15,1-21-15,20 0 16,-21 0-16</inkml:trace>
  <inkml:trace contextRef="#ctx0" brushRef="#br0" timeOffset="29220.05">14626 5398 0,'0'0'0,"21"0"15,-21-22 1,21 22-16,-21-21 16,22 21-16,-1-21 0,0 21 15,-21-21-15,21 0 0,0 21 16,0-21-16,-21-1 0,22 1 0,-1 0 16,-21 0-16,0 0 0,0 0 15,0-1-15,0 1 0,-21 21 31,-1 21-31,1 1 16,0-1-16,21 0 0,-42 21 0,21-21 16,-1 22-16,22-22 0,-21 21 0,0 1 15,21-22-15,-21 0 0,21 21 16,0-21-16,0 1 0,0-1 0,0 0 16,21 0-16,0 0 0,0-21 15,1 0-15,-1 21 0,0-21 16,21 0-16,-21 0 0,22 0 0,-1 0 0,-21-21 15,22 0-15,41-21 16,-41 21-16,-1-1 0,0 1 0,1-21 16,-1 21-16,0-22 0,22-20 15,-43 21-15,0 20 16,0 1-16,-21 0 0,0 0 0,-21 21 31,0 21-31,0-21 16,21 21-16,0 0 0,0 1 15,0 20-15,0-21 0,0 0 0,0 0 16,0 1-16,21-1 0,0 0 16,-21 0-16,21 0 0,-21 0 0,21 1 15,-21-1-15,0 0 0,0 0 0,0 0 16,-21-21 15,0 0-31,0 0 0,0 0 16,0-21-16,-1 0 15,1 21-15,21-21 0,-21 0 0,0-1 16,0 22-16,21-21 16,0 42 15,0 1-31,0-1 0,21-21 16,0 21-16,0 0 0,0-21 15,1 0-15,-1 21 0,0-21 0,0 0 16,0 0-16,0 0 0,22 0 15,-22 0-15,0 0 0,21 0 0,1-21 16,-1 21-16,43-42 16,-43 21-16,-21 21 0,22-22 15,-1 1-15,0-21 0,1 21 0,-22 0 16,21-22-16,-21 1 0,0 21 16,1-22-16,-1 22 0,0-42 15,-21 42-15,0-1 0,0 1 0,-21 21 16,0 0-1,-1 0-15,1 0 0,0 0 0,0 21 16,21 1-16,0 20 0,0-21 16,0 0-16,0 0 0,0 22 0,0-22 15,21 42-15,21-20 16,-20-22-16,-1 0 16,0 21-16,-21-20 0,21-1 0,-21 0 15,0 0-15,0 0 0,-21 0 16,0-21-16,-22 0 15,22 0-15,-21 0 0,-22 22 16,1-22-16,42 0 16,21-22-16,0 1 15</inkml:trace>
  <inkml:trace contextRef="#ctx0" brushRef="#br0" timeOffset="29614">17738 4868 0,'0'0'0,"0"-42"0,0 21 0,0 0 16,0 0-16,0-1 0,0 1 0,0 0 15,0 42 1,0 0-16,0 1 0,0 20 16,0 0-16,-22 22 0,22-22 15,-21 22-15,0-1 0,0 1 0,0-22 16,0 21-16,-1-20 0,22 20 15,-21-20-15,0-1 0,-21 21 16,42-20-16,0-1 0,-21-21 0,21 0 16,-22 1-16,22-1 0,0 0 15,-21-21-15,0 0 16</inkml:trace>
  <inkml:trace contextRef="#ctx0" brushRef="#br0" timeOffset="30242.64">17187 5376 0,'0'0'16,"-21"-21"-16,21 0 0,-21 21 0,42 0 31,0 0-31,0 0 0,22 0 16,-1-21-16,0 21 0,22 0 0,-1 0 16,-20-21-16,41 0 0,-20 21 15,-1-22-15,22 22 0,-21-21 0,20 0 16,-20 0-16,-1 0 15,1 0-15,-1-22 0,-20 22 0,-1-21 16,0 21-16,-21-22 0,1 1 0,-22 0 16,0 20-16,0-20 0,0 0 15,0-1-15,-22 22 0,1 0 16,0 21 0,0 42-16,0-20 0,21 20 15,0 0-15,-21 22 0,21-22 16,-22 22-16,22-22 0,-21 21 0,21 1 15,0-22-15,-21 1 0,0 20 0,21-21 16,-21 1-16,21-22 16,-21 21-16,21 1 0,0-22 0,0 0 15,0 21-15,0-21 0,0 1 16,-22-22 0,22-22-1,0-20 1,0 21-16,0 0 0,22 0 0,-22-22 15,42 22-15,-21-21 0,0-1 16,22 1-16,20 0 0,-21-1 0,22 22 16,-22 0-16,22 0 0,-22 0 0,0 21 15,1 0-15,-1 0 0,0 21 16,1 42-16,-1 22 16,-21-43-1,-21-20-15,0 20 0,0-21 0,0 21 16,-21-20-16,0-1 0,21 21 0,-21-21 15,0 0-15,-1 1 0,1-1 16,21 0-16,-21-21 0,42 0 31,0-21-15,1 0-16,-1-1 0</inkml:trace>
  <inkml:trace contextRef="#ctx0" brushRef="#br0" timeOffset="31166.12">19621 5334 0,'22'0'0,"-44"0"0,44-21 0,-22 0 15,0 0-15,0-1 0,0 1 0,-22 0 16,1 0-16,0 0 0,0 0 16,0-1-16,0 22 0,-1 0 0,1 0 15,-21 0-15,0 0 0,-1 0 16,22 43-16,-21-22 0,-22 0 0,43 21 15,-21 1-15,-1-22 16,-20 64-16,42-43 0,21-21 16,0 21-16,0-20 0,0 20 0,0-21 15,0 0-15,0 22 0,21-43 16,0 21-16,21 0 0,-20-21 0,20 0 16,-21 0-16,21 0 0,-20 0 0,20 0 15,0-21-15,1 0 0,20-22 16,22 1-1,-64 0-15,0 20 0,21-20 0,-20 21 16,-1-21-16,0-1 0,0 22 0,-21-21 16,21 21-16,-21-1 0,21 1 15,-21 42 1,-21 1-16,0-1 16,0 0-16,21 0 15,-21 0-15,21 22 0,0-22 0,0 0 16,0 0-16,0 0 0,0 0 0,42 1 15,-21-1-15,22-21 0,-22 21 16,63 0-16,-41-21 0,-1 0 16,-21 0-16,22 0 0,-1 0 15,-21-21-15,21 0 0,22 0 16,-22-64-16,-21 64 16,-21 0-16,22-22 15,-22 22-15,0 0 0,0 0 0,0 0 0,0 42 47,0 0-47,0 0 0,-22 0 0,1 0 16,21 1-16,-21 20 0,21-21 15,0 0-15,-21 22 0,21-22 0,0 0 16,0 0-16,0 0 0,0 0 16,0 1-16,0-1 0,-21 0 15,21-42 1,0 0-1,0-1-15,0-20 16,0 21-16,0 0 0,0 0 16,0-22-16,21 1 0,21 0 0,-21-1 15,22 1-15,-1 0 0,85-43 16,-63 43-16,-1-1 0,1 1 16,-1 21-16,1 0 0,-1 21 0,1 0 15,-22 0-15,0 21 0,1 0 16,-22 0-16,21 21 0,0 1 0,-20-1 15,20-21-15,-21 22 0,0-1 16,0 0-16,1 1 0,-22-22 0,0 42 16,0-20-16,0-22 0,-22 0 15,1 0-15,0 0 0,0 0 16,0 1-16,0-22 16,-1 0-16,22-22 15,0 1 1,22 0-16,-1 0 0</inkml:trace>
  <inkml:trace contextRef="#ctx0" brushRef="#br0" timeOffset="31751.84">22542 4911 0,'0'0'0,"0"-21"16,0-1-16,0 1 0,0 0 0,0 0 15,-21 0-15,21 0 0,-42 21 16,21 0-16,0 0 0,-64 0 16,43 21-16,20 0 0,-20 21 15,0-21-15,-1 22 0,1-1 0,0 0 16,-43 85-16,85-84 16,0-22-16,0 21 0,0-21 15,0 1-15,0-1 0,21 0 0,0 0 16,1-21-16,-1 0 0,0 0 15,21 0-15,22 0 16,-22 0-16,0-21 0,-20 0 16,-1 0-16,0-1 0,0-20 15,0 21-15,0-21 0,22-22 16,-22 22-16,0 21 0,0-1 16,-21 1-16,0 0 0,0 42 15,0 0-15,0 1 16,0-1-16,0 0 0,0 21 15,0-21-15,0 22 0,-21-22 0,21 21 16,0-21-16,0 22 0,0-1 16,0-21-16,-21 22 0,21 20 15,0-21-15,0 1 0,0-22 0,0 21 16,-21 1-16,0-22 16,21 0-16,-22 21 0,1-21 0,-21 1 15,0-1-15,20 0 0,1-21 16,-21 0-16,21 0 0,-22 0 15,22 0-15,0 0 0,0 0 0,0-21 16,0 21-16,-1-21 0,22-1 16,0 1-16,0 0 0,0 0 15,0 0-15,0 0 0,22-1 16,-1 1-16,0 0 0,0 0 16,21 0-16</inkml:trace>
  <inkml:trace contextRef="#ctx0" brushRef="#br0" timeOffset="32176.6">23135 5017 0,'0'0'0,"0"-22"32,-21 44-32,0-1 0,0 0 0,-1 0 15,1 21-15,-21 1 0,21-1 16,-22 0-16,22-20 0,0 20 15,-21 43-15,21-43 0,-1 0 0,22-21 16,0 22-16,0-1 0,0-21 16,0 22-16,0-22 0,22 0 15,-1 0-15,21 0 0,-21-21 16,22 21-16,-1-21 0,0 22 0,1-22 16,-1 0-16,-21 0 0,21-22 0,1 1 15,-1 0-15,0 0 0,-20 0 16,20-22-16,-21 1 0,0 21 0,22-21 15,-43-22-15,21 22 0,-21-1 0,0-20 16,0 21-16,0-1 0,0 1 16,0 0-16,-21 20 0,-22 1 0,22 0 15,-21 21-15,21 0 0,-22 0 16,-20 0-16,20 0 0,1 21 0,-21 0 16,-43 22-16,0-1 15,64-21-15,-1 22 16,-41-1-16,41-21 0,1 0 15,21 0-15</inkml:trace>
  <inkml:trace contextRef="#ctx0" brushRef="#br0" timeOffset="33162.54">3577 8488 0,'0'0'0,"-42"-21"0,21 0 0,-1-1 0,22-20 16,0 0-16,-21 21 0,21-85 16,0 63-16,43-41 15,-22 41-15,0 1 0,0 21 16,21 0-16,-20 0 0,-1-1 0,21 22 16,-21 0-16,22 22 0,20 41 15,-42-21-15,22 22 0,-1 63 16,-21-64-16,0 1 15,-21-1-15,0 1 0,21-22 0,-21 22 16,0-22-16,0 22 0,0-22 0,0-21 16,22 21-16,-22-20 15,0-1-15,0-42 32,0-1-32,21-20 0,-21 21 0,21-21 15,-21-1-15,0 1 0,0 0 0,21-22 16,0 1-16,0-1 15,-21-21-15,22 22 0,-1-22 0,0 22 0,0-1 16,0 1-16,0 20 0,1 1 16,-1 21-16,0 0 0,0 0 15,0 21-15,0 0 16,1 0-16,-22 21 0,21 0 0,0 21 16,0-21-16,-21 22 0,21-1 15,0 0-15,-21 1 0,43 41 16</inkml:trace>
  <inkml:trace contextRef="#ctx0" brushRef="#br0" timeOffset="33466.36">4593 8530 0,'0'0'0,"0"21"0,21 1 15,0-22-15,1 0 0,-1 0 16,0 0-16,0-22 0,43-20 16,-43 21-16,0 0 15,21 0-15,-21-1 0,1-20 0,-22 21 0,0-21 16,21 20-16,-21-20 0,0 21 15,0 0-15,0 0 0,0-1 16,-21 22-16,-1 0 0,1 0 0,0 22 16,0-1-16,-21 0 0,20 21 15,1-21-15,0 22 0,0-1 0,21 22 16,0-22-16,0-21 16,0 21-16,0-20 0,0-1 0,0 0 15,21 0-15,0 0 0,0 0 0,22-21 16,-22 0-16,21 22 0,-21-22 15,22 0-15,-22 0 0,21 0 0,1 0 16,-22-22-16,21 22 0,-21-21 16,43 0-16,-22 0 0</inkml:trace>
  <inkml:trace contextRef="#ctx0" brushRef="#br0" timeOffset="33826.16">5355 8403 0,'0'0'0,"0"-84"15,21-1 1,-21 64-16,0 0 15,21-1-15,1 1 0,-1 21 0,0-21 16,0 21-16,0-21 0,22 21 0,84 21 16,-43 43-1,-41-43-15,-1 21 0,0-21 16,-21 22-16,22-1 0,-22 0 0,-21 22 16,0-22-16,0 22 15,-21-43-15,0 0 16,-1 0-16,1 0 0,0 0 0,0-21 15,0 0-15,-43 0 0,43 0 16,0-21-16,21 0 16,-21 0-16,21 0 0,0 0 0,0-1 15,0-20-15,0 21 0,21-21 16,0-1-16,0 1 0,-21 0 16,43 20-16,-22-20 0,0 21 0,0-21 0,0 20 15,0 22-15,43-21 16,-43 0-16,21 21 15,1 0-15,-22 0 0,0 0 0,0 0 16,0 0-16,1 0 0,-1 21 16</inkml:trace>
  <inkml:trace contextRef="#ctx0" brushRef="#br0" timeOffset="34214.94">6667 8149 0,'0'0'15,"43"0"-15,-1-21 0,-21 0 0,22 0 16,-22 21-16,21-43 15,-42 22-15,-21 21 16,-21 0 0,20 0-16,-20 21 0,-43 22 15,22 20-15,21-42 16,20 22-16,-20-22 0,21 21 0,21-21 16,0 1-16,0-1 0,0 0 15,0 0-15,0 0 0,21-21 16,0 21-16,22-21 0,-22 0 0,21 22 15,0-22-15,1 21 0,-1 0 0,22 0 16,-22-21-16,0 21 16,-21 0-16,-21 1 0,0-1 15,-21 0-15,-21-21 16,21 0-16,-22 0 0,-20 21 16,21-21-16,-64 0 0,21 0 15,64 0-15,-21 0 16,20 0-16,1 0 0,21-21 15,0 0 1,21 0-16,22 21 0,-22-22 16,42-20-16,-41 21 0</inkml:trace>
  <inkml:trace contextRef="#ctx0" brushRef="#br0" timeOffset="34437.81">7091 8149 0,'21'-21'16,"-42"42"-16,63-42 0,-21 21 15,0 0-15,1 21 0,-22 43 16,0 20 0,0-62-16,0 20 15,0-21-15,0 0 0,0 0 0,-22 22 16,1-22-16,21 0 0,-21 0 0,0 0 16,0 1-16,21-1 15,0-42 1,0-1-1,0 1-15,21 0 16</inkml:trace>
  <inkml:trace contextRef="#ctx0" brushRef="#br0" timeOffset="34610.71">7197 8001 0,'0'0'0,"0"-42"0,0 21 0,0-1 0,0 1 15,0 0-15,-22 21 0,22-21 16,-21 21-16,0 0 0,21 21 31,0 0-31,0 0 0,0 1 16,0-1-16,21 21 15,0-21-15,1 0 0,-1 1 0,0 20 16</inkml:trace>
  <inkml:trace contextRef="#ctx0" brushRef="#br0" timeOffset="35211.36">7937 8213 0,'-127'42'15,"106"-21"-15,-21-21 16,21 21-16,-22 1 0,22-1 16,0 0-16,21 0 0,0 0 0,0 0 0,0 1 15,0-1 1,21 0-16,0-21 15,1 0-15,-1 0 0,0 0 16,0 0-16,0-21 0,0 21 16,-21-21-16,0-1 0,22-20 15,-1 21-15,-21-21 0,0 20 0,21-20 16,-21 0-16,0 21 0,21-22 16,0 1-16,0 0 0,1-1 15,20 1-15,0 21 0,-21 0 16,22 21-16,-22 0 0,0 0 0,21 0 15,-20 21-15,-1 0 0,21 0 16,-21 0-16,0 22 0,1-22 16,-1 21-16,0 0 0,-21-20 0,0 20 15,21 0-15,-21-21 0,0 43 16,0-43-16,0 0 0,0 0 16,-21 1-16,21-1 0,-21-21 0,0 0 15,-1 0-15,22-21 31,0-1-31,0 1 0,0 0 0,0 0 16,22-21-16,-1-1 0,21 1 0,-21 0 16,0-1-16,22 1 0,-22 0 15,21-1-15,1 22 0,-1-21 0,0 21 16,1 21-16,84 0 16,-85 21-16,0 0 15,1 0-15,-1 21 0,-21 1 0,21-1 16,-20 0-16,-22-20 0,0 20 15,0 0-15,0 22 16,0-22-16,-22 0 0,1-20 0,0-22 16,21 21-16</inkml:trace>
  <inkml:trace contextRef="#ctx0" brushRef="#br0" timeOffset="35714.3">10837 7874 0,'0'0'15,"-42"-21"-15,-85-64 16,106 64-16,0-21 16,21 63-1,0 21-15,0 1 16,0-1-16,21 21 0,-21 1 15,0 21-15,21-22 0,-21 22 0,21-1 16,-21 1-16,0 0 0,0-1 16,0 1-16,0 21 0,0-21 0,0-1 15,-21 22-15,21-21 0,-42 190 16,42-190-16,0-1 16,-22 86-16,1-107 15,0 1-15,21-1 0,0-21 0,0 1 16,-21-22-16,21 21 0,0-21 0,-21-21 15,21-21-15,0 0 16,0 0-16,0-21 0,0-1 16,0 1-16,0-22 0,0 1 0</inkml:trace>
  <inkml:trace contextRef="#ctx0" brushRef="#br0" timeOffset="36028.12">10604 8107 0,'0'0'0,"0"-85"0,0 22 0,0-1 0,0 1 16,0-1-16,0 22 0,22-22 16,-1 22-16,0 0 0,0 21 0,21-22 15,1 22-15,-1 0 0,22 0 16,-1 21-16,1 0 0,-1 21 0,1 0 16,-1 21-16,1 1 0,-22 20 0,0-20 15,1 20-15,-22 1 0,-21 63 16,0-64-16,-43-21 0,-41 64 15,41-63-15,-20-1 16,-1 0-16,-63 22 16,64-43-16,-22 0 0,43 0 15,21-21-15,-22 0 0,22 0 0,21-21 16,0 0 0,0 0-16,0 0 0,21-22 0,1 22 15,20-21-15,21-64 0</inkml:trace>
  <inkml:trace contextRef="#ctx0" brushRef="#br0" timeOffset="36289.97">11726 7218 0,'0'0'0,"0"-85"32,0 106-17,0 1 1,0 20-16,0 0 0,0 1 0,0 20 15,0 1-15,0-1 0,0 1 16,0-1-16,0 1 0,0-1 0,0 1 16,0 20-16,-21-20 0,21-22 0,-21 22 15,21-22-15,0 0 0,0 1 16,0-1-16,0-21 0,0 21 16,0-20-16,21-1 0,0-21 15,0 0-15,1 0 16,-1 0-16,0-21 0,21-1 0</inkml:trace>
  <inkml:trace contextRef="#ctx0" brushRef="#br0" timeOffset="37686.17">12065 8128 0,'0'0'0,"21"0"16,0 0-1,0-21-15,1 21 0,-22-21 0,21 0 16,0-1-16,0 22 0,21-21 15,-20 0-15,-1 0 0,0 0 0,0 0 16,0-1-16,0 22 0,-21-21 16,-21 21 15,0 0-31,0 0 0,0 21 0,0 1 16,-1-1-16,1 0 0,0 21 15,0-21-15,0 22 0,21-22 0,0 21 16,-21 1-16,21-22 15,0 0-15,0 21 0,0-21 0,0 1 0,0-1 16,21-21-16,0 21 0,0 0 0,21-21 16,1 0-16,-22 0 15,21 0-15,1 0 0,-22 0 0,21 0 16,0 0-16,1 0 0,-1-21 16,22 21-16,-22-21 0,0 0 15,1 21-15,20-22 0,-21 1 0,1 0 16,-1 0-16,0 0 0,1 0 0,-1-1 15,-21 1-15,22-21 16,-1 21-16,0-64 0,-21 64 0,1-21 16,-1 20-16,-21 1 0,0 0 0,0 0 15,0 0-15,0 0 0,-21 21 16,-1 0-16,1 0 16,-21 0-16,21 0 0,0 21 0,-22-21 15,22 21-15,-21 0 0,21 21 16,-1-20-16,-20 20 0,21 0 15,0-21-15,0 22 0,21-1 16,0 0-16,-22-20 0,22-1 0,0 21 16,0-21-16,0 0 0,0 1 0,22-1 15,-22 0-15,42-21 16,0 0-16,-21 0 0,1 0 16,-1 0-16,21-21 0,-21 21 0,0-21 15,1-1-15,-1 1 0,0 0 16,0 0-16,0-21 0,0 20 0,-21-20 15,43-64 1,-22 43-16,-21 42 0,0-1 16,0 1-16,0 42 31,0 22-15,0-22-16,0 0 0,0 21 15,0-20-15,0 20 0,0-21 0,0 21 16,0-20-16,0-1 0,0 21 0,0-21 15,0 0-15,42 1 16,-21-1-16,1 0 0,20-21 0,-21 0 16,21 0-16,1 0 0,-1 0 15,-21 0-15,22 0 0,-1-21 0,0 0 0,22-22 16,63-41 0,-85 41-16,0 1 15,-20 0-15,20-1 0,-21 1 0,0 21 16,0 0-16,-21-22 0,0 22 15,-21 21-15,0 0 16,0 0-16,0 0 0,0 21 0,-1 0 16,1 1-16,21-1 0,0 0 15,0 21-15,0-21 0,0 22 16,0-22-16,21 42 0,1-41 0,-22-1 16,42 42-16,-42-42 15,0 1-15,21-1 0,0 0 16,-21 0-1,-21-21 1,0 0-16,0 0 0,0 0 16,-1 0-16,1-21 0,0 21 0,21-21 15,-21 21-15,0-21 16,0 21-16,42 21 31,0-21-15,0 0-16,0 0 0,0 21 0,22-21 15,-22 0-15,21 0 0,1 0 16,-1 0-16,0 0 0,1 0 16,-1 0-16,64 0 0,-64-21 0,0 21 15,22-43 1,42-20-16,-85 42 16,0 0-16,0-22 0,-21 1 0,21 21 15,-21-22-15,0 1 0,0 0 16,0 21-16,0-1 0,0 1 0,0 0 15,-21 21-15,0 0 16,0 21-16,21 22 0,-21-22 16,0 21-16,21 0 0,0 64 15,0-85-15,0 22 0,0-1 16,0 0-16,0-20 0,0-1 16,21 0-16,0 0 0,0 0 0,0-21 15,22 0-15,-22 0 0,21 0 0,-21 0 16,22 0-16,-1 0 0,-21 0 0,0-21 15,22 0-15,-22 0 0,0 0 16</inkml:trace>
  <inkml:trace contextRef="#ctx0" brushRef="#br0" timeOffset="38309.07">16383 7472 0,'-21'-42'0,"42"84"0,-63-127 16,20 22-16,1 20 0,21 1 0,0 0 15,0 21-15,0-1 0,-21 1 16,21 0-16,0 0 0,0 42 16,0 21-1,0 1-15,0-1 0,0 22 0,0-1 16,0 1-16,0-1 0,0 1 0,-21-1 15,21 1-15,0-1 0,0 43 16,0-43-16,0 43 16,21-63-16,0-1 0,0-21 15,1 21-15,-1-20 0,148-1 16,-84-42 0,-43-1-16,0 1 15,1-21-15,-1 0 0,0-1 0,1 1 16,-22 0-16,21-22 0,-21 22 0,22-22 15,-1-84-15,-42 0 16,21 84-16,-21 1 16,0-1-16,0 22 0,0 0 0,0-1 15,0 22-15,0 0 0,0 0 0,-21 21 16,0 0-16,0 21 0,21 0 16,0 0-16,-21 1 0,21-1 15,0 21-15,0-21 0,0 22 16,0-22-16,21 21 0,0-21 15,-21 0-15,21 22 0,0-22 0</inkml:trace>
  <inkml:trace contextRef="#ctx0" brushRef="#br0" timeOffset="38710.83">17462 7726 0,'0'-21'16,"0"42"15,0 0-31,0 0 0,-21 22 15,21 20-15,-21 1 0,21-1 0,0 1 16,0-1-16,0 22 0,0-1 0,0-20 16,0 21-16,0-1 15,0 1-15,-21 0 0,21-1 0,0 1 16,0 0-16,-21-22 0,21 22 0,0-1 16,-21 43-16,-1-63 0,1-1 15,21-20-15,0-1 0,-21 0 16,0 1-16,21-1 0,-21-21 0,21 0 15,0 22-15,0-64 16,0-1 0,0 1-16,0-21 0</inkml:trace>
  <inkml:trace contextRef="#ctx0" brushRef="#br0" timeOffset="39022.66">17547 8086 0,'0'-127'16,"-21"84"-16,0 1 0,21-64 16,0 85-16,0-21 0,0 21 0,0-22 15,21 22-15,0 0 0,0 0 16,22 21-16,-1-21 0,0 21 0,1 0 16,-1 0-16,0 21 0,1-21 15,-1 21-15,0 0 0,-21 21 0,1-20 16,-22 62-16,-22-41 15,1-22-15,0 0 16,-21 0-16,-1 0 0,1 0 0,0 1 16,-43-1-1,43-21-15,-1 21 0,22-21 16,42 0 0,1 0-16,-1-21 15,21 0-15,0 21 0</inkml:trace>
  <inkml:trace contextRef="#ctx0" brushRef="#br0" timeOffset="39739.37">18478 7726 0,'0'0'0,"64"0"15,-22-21-15,22 0 0,-22-1 0,-21 1 0,22 21 16,-22-21-16,0 0 0,0 0 16,-21 0-16,0-1 15,0 1-15,-21 21 16,0 0-16,-22 0 0,22 0 0,-21 21 15,0 1-15,-1-1 0,1 0 0,0 0 16,-43 21 0,64-20-16,-43 41 0,64-42 0,0 0 15,0 1-15,0-1 0,0 0 16,43-21-16,-22 0 16,21 21-16,-21-21 0,22 0 15,-1 0-15,0 0 0,1-21 0,-22 21 16,21-21-16,-21 0 0,22 21 0,-22-22 15,-21 1-15,21 0 0,0 0 16,-21 0-16,0 0 16,0 42 15,0 21-31,0-21 16,0 22-16,0-1 0,0 148 15,0-126-15,0 21 0,0-22 16,0 22-16,0-22 0,0 22 15,0-22-15,21 107 16,22-22-16,-43-85 0,0 22 16,21-21-16,-21 84 0,0-85 15,0 1-15,0-1 0,0 22 16,0-22-16,-21 1 0,-1 84 16,22-106-16,0 85 0,0-63 15,0-22-15,0 1 0,0-1 0,0-21 16,0 21-16,0-20 0,-21-1 15,0-21-15,0 0 16,0-21-16,21-1 0,-21 1 16,-1-21-16,22 0 0,-21-22 0,0 1 15,21-1-15,-42-105 16,42 84-16,0 0 0,-21-20 0,21 20 16,-22-21-16,22 0 0,0 22 15,0-22-15,0 21 0,0 0 16,22 1-16,-1 20 0,0-20 0,0 20 15,21-63-15,-20 85 0,-1-22 16,0 22-16,0 0 0,0 20 16,0-20-16,1-21 0,-1 41 15,0 1-15,0 0 0,21 0 16,-20 0-16</inkml:trace>
  <inkml:trace contextRef="#ctx0" brushRef="#br0" timeOffset="40143.03">19240 7662 0,'0'0'0,"-21"-21"0,0 0 16,0 0-16,0 0 0,21 0 15,-21-22-15,21 1 16,0 21-16,0 0 0,21-1 16,0 1-16,0 21 0,0 0 15,22 0-15,-22 21 16,0 1-16,0-1 0,21 0 0,-20 0 15,-1 21-15,21-20 0,-21 20 16,0 0-16,1-21 0,-1 22 16,21 20-16,-42-42 0,0 1 0,0 20 15,0-21-15,0 0 16,0 0-16,-21-21 16,0 0-16,0-21 15,21 0 1,0 0-16,0 0 0,0 0 0,0-1 15,0 1-15,0 0 0,0-21 0,21 21 16,0-1-16,0-20 16,-21 21-16,21 0 0,0 0 0,22-22 15,-22 43-15,21-21 16,43 0-16,-43 0 16,-21 21-16,22 0 0,-22 0 15</inkml:trace>
  <inkml:trace contextRef="#ctx0" brushRef="#br0" timeOffset="41118.26">20447 7451 0,'0'0'15,"21"-21"-15,-21-1 0,0 1 16,0 0-16,-21 0 0,0 21 16,-22 0-16,22-21 0,-21 21 15,21 0-15,-22 0 0,1 21 16,0 0-16,21 0 0,-22 22 15,1-22-15,21 21 0,-43 43 16,43-43-16,0 0 0,0-20 0,21 20 16,0 0-16,0-21 0,0 1 15,0 20-15,21-21 0,21 21 16,-21-42-16,1 22 0,20-22 0,-21 0 16,0 0-16,22 0 0,-22 0 15,42-22-15,-20 1 0,-1-21 16,-21 0-16,0 20 15,0 1-15,1-21 0,-22 0 16,21 20-16,0-20 0,0-21 16,-21 41-16,0 1 0,0 0 15,0 0-15,0 42 16,0 0 0,0 0-16,0 22 0,0-22 0,0 0 15,0 21-15,0 22 0,0-43 16,21 0-16,22 43 15,-1-43-15,0 0 0,1 0 16,-1 0-16,21-21 0,-20 22 0,20-22 16,1 0-16,-1 0 0,1 0 15,-22 0-15,22 0 0,-1 0 0,-21-22 16,22 22-16,-22-21 0,1 0 16,-1 0-16,-21 0 0,21-22 0,-20 22 15,-1-21-15,0 21 0,0-22 0,-21 22 16,0-21-16,0 0 0,0-22 15,-21 43-15,0 0 16,0 0-16,-22 21 0,22 0 16,-21 0-16,21 21 0,-22 0 0,1 0 15,0 0-15,20 0 0,-20 22 0,0-22 16,21 21-16,-1-21 0,-20 22 16,21-22-16,0 42 15,21-20-15,0 20 0,0-42 16,0 1-16,21-1 0,0 0 15,0 0-15,0 0 0,1 0 0,41-21 16,-42 0-16,22 0 16,-22-21-16,21 0 0,-21 0 0,22 0 15,-22 0-15,21-1 0,-21-20 0,0 0 16,22-1-16,20-62 16,-42 41-16,1 1 0,20-1 0,-21 1 15,0-1-15,0 1 0,-21-1 16,0 1-16,0 20 0,0-20 0,0-22 15,0 64-15,0-21 0,0 20 16,0 1-16,-21 21 16,0 0-16,0 0 0,-21 0 15,20 21-15,1 1 0,0-1 16,0 21-16,0 0 0,21 1 0,-21 20 16,21 1-16,0-22 0,0 22 0,0-1 15,0 1-15,0-1 0,0-21 16,0 22-16,0-22 0,42 1 15,-21-1-15,0-21 0,0 21 0,22-20 16,-22-1-16,21 21 0,-21-42 0,43 42 16,-43-42-16,0 0 0,22 0 15,-22 0-15,0 0 16,0 0-16,0-21 0,0 0 0</inkml:trace>
  <inkml:trace contextRef="#ctx0" brushRef="#br0" timeOffset="41458.58">22119 7705 0,'21'0'32,"0"0"-17,1 0-15,-1 0 16,0 0-16,0 0 0,0 0 0,0 0 16,1-21-16,-1 21 0,0-22 0,0 1 15,0 0-15,0 0 16,1 0-16,-22-22 0,0 22 15,0-21-15,0 21 0,0 0 16,0-1-16,-22 22 0,-20 0 16,21 0-16,0 22 0,0-1 0,-22 0 15,22 21-15,0-21 0,0 22 16,-22 20-16,43-20 0,0-22 16,0 21-16,0-21 0,0 22 0,0-22 15,0 0-15,0 0 0,22 0 16,-1 0-16,21 1 0,0-1 15,85 21-15,-63-42 0,-1 0 16,22 0-16,-21 0 0,-1 0 0,-21 0 16,22-21-16</inkml:trace>
  <inkml:trace contextRef="#ctx0" brushRef="#br0" timeOffset="41682.46">23474 7493 0,'0'0'0,"0"-21"0,0 42 31,0 0-31,0 0 0,-21 1 16,-1-1-16,1 21 0,21-21 0,0 0 15,-21 22-15,21-22 0,-21 0 0,21 21 16,0-20-16,0-1 0,0 0 16,0 0-16,0 0 0,0 0 15,0 1-15,0-44 31,21 1-31</inkml:trace>
  <inkml:trace contextRef="#ctx0" brushRef="#br0" timeOffset="42034.98">23537 7133 0,'-21'-21'16,"42"42"-16,-63-42 0,21 21 0,0 0 15,-1 0-15,1 0 0,0 0 0,0 21 16,0 0-16,0-21 0,21 22 0,0-1 16,0 0-16,0 0 0,0 0 15,0 0-15,21 1 0,0-1 16,0-21-16,0 0 0,0 0 16,1 0-16,20 0 0,-21 0 0,0 0 15,0 0-15,1-21 0,-22-1 16,21 1-16,-21 0 0,21 0 0,-21 0 15,0-22-15,0 22 0,0 0 16,0 0-16,0 0 0,-21 0 16,0-1-16,-1 1 0,1 21 0,0 0 15,0 0-15,0 0 0,0 0 16,-1 0-16,22 21 16,-21 1-16,21-1 0,0 0 15,0 0-15,0 0 0,0 0 16</inkml:trace>
  <inkml:trace contextRef="#ctx0" brushRef="#br0" timeOffset="42342.81">24193 7070 0,'0'-21'15,"0"42"-15,22-42 0,-22-1 0,0 44 31,0-1-31,0 0 16,0 21-16,-22-21 0,22 22 16,-21-1-16,0 0 0,0 22 0,0-22 15,0 1-15,-1-1 0,1 21 0,0-20 16,0-1-16,0 0 0,21 1 16,0-1-16,0 0 0,0 43 15,0-43-15,0-20 0,0 20 16,0-21-16,21 21 15,0-20-15,0-1 0,0-21 0,-21 21 16,22-21-16,-1 0 0,0 0 16,0-21-16,0 0 0,0-1 0,1 1 15</inkml:trace>
  <inkml:trace contextRef="#ctx0" brushRef="#br0" timeOffset="42547.69">24003 7514 0,'0'0'0,"-21"-21"31,42 21-31,0 0 0,0-21 16,22 21-16,-22 0 0,21 0 16,-21-21-16,22 21 0,-1 0 0,-21 0 15,21-21-15,22 21 16,-43 0-16,0 0 0,0-22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4:45:38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1715 0,'0'-22'94,"0"1"-63,0 0-15,0 0-16</inkml:trace>
  <inkml:trace contextRef="#ctx0" brushRef="#br0" timeOffset="879.73">1185 804 0,'0'-21'16,"0"0"-16,0 0 15,21 0-15,1 0 0,-1-1 16,21 1-16,-21 0 0,22 0 0,-1-21 16,-21 20-16,21 1 0,1-21 15,-22 21-15,0 0 0,0-22 16,-21 22-16,0 0 0,0 0 0,0 0 15,-21 21-15,0-22 16,-43 22-16,22 0 0,-21 0 16,20 0-16,-20 22 0,20-1 15,1 0-15,-43 42 16,22 1-16,42-22 0,0-21 16,-1 22-16,1-1 0,21 0 15,-21 1-15,21-22 0,0 21 0,0 1 16,0-1-16,21-21 0,0 21 15,1 1-15,-1-1 16,21 0-16,0-20 0,-20 20 0,20 0 0,0 1 16,1-1-16,-1-21 0,0 21 15,-21 1-15,1-1 16,-1 0-16,-21 1 0,0-1 0,0 0 16,0 1-16,-21-1 0,-22 0 15,1 1-15,-22-1 0,1-21 0,-1 22 16,-20-22-16,20 0 0,-105 21 15,105-42-15,-20 0 16,20 0-16,1-21 0,-1 0 16,22 0-16,0 0 0,-1-22 15,1 22-15,0-42 0,-1 20 0,22 1 16,0 0-16,0-1 0,21 1 16,0 0-16,0-1 0,0 1 15,0 0-15,21-1 0,0 1 0,21 0 16,22-1-16,-1 22 0</inkml:trace>
  <inkml:trace contextRef="#ctx0" brushRef="#br0" timeOffset="1231.53">1926 296 0,'0'0'16,"0"-21"-16,0 42 16,0 1-16,0-1 15,0 0-15,0 21 0,-21 1 0,0-1 16,0 21-16,-1 1 0,22-1 16,-21 1-16,0-1 0,0 22 15,0 0-15,0-22 0,-1 22 16,1-22-16,0 1 0,21-1 0,0-20 15,-21 20-15,21-20 0,0-1 16,0 0-16,0 22 16,0-43-16,0 0 0,0 0 15,0 0-15,21-21 0,0 0 16,0 0-16,-21-21 16,22 0-16,-1 0 0,0-21 0,-21 20 15</inkml:trace>
  <inkml:trace contextRef="#ctx0" brushRef="#br0" timeOffset="1436.41">1482 1334 0,'0'0'0,"-22"0"0,1 0 0,21 21 0,-21-21 15,21 21-15,21-21 16,0 0-1,1 0-15,20 0 0,-21 0 16,21 0-16,-20 0 0,20 0 16,0-21-16,-21 21 0,22-21 0,20-1 15</inkml:trace>
  <inkml:trace contextRef="#ctx0" brushRef="#br0" timeOffset="2255.71">2074 1249 0,'0'0'0,"-21"0"0,21 21 0,-21-21 15,0 21-15,42-21 47,0 0-47,0 0 16,0 0-16,22-21 0,-22 0 15,0 21-15,21-21 0,-20 0 16,-1-1-16,0 22 0,0-21 0,0 0 16,-21 0-1,-21 21 1,-21 0 0,21 21-16,-1 0 0,1-21 0,0 21 15,0 1-15,0 20 0,0-21 16,-1 0-16,1 0 0,21 22 15,0-22-15,0 0 0,0 21 0,0-20 16,0-1-16,0 0 0,0 0 16,0 0-16,0 0 0,0 1 15,21-22-15,1 0 0,-1 0 16,0 0-16,21 0 0,1 0 16,-1 0-16,0-22 0,22 22 15,-22-21-15,22 0 0,-22 0 0,0 0 16,1 0-16,-1-22 0,0 22 15,1 0-15,-22-21 0,0 20 16,0 1-16,0-21 0,0 21 0,-21 0 16,22-1-16,-22 1 0,0 0 15,0 0-15,0 0 16,0 42 15,0 0-31,0 0 16,0 0-16,0 22 0,0-22 15,0 21-15,0 1 0,0-1 16,0 21-16,-22 1 0,22-1 16,0 22-16,-21-21 0,21 20 0,0 22 15,0 63-15,0-63 16,0-21-16,0 21 0,0 0 0,-21-22 16,21 22-16,-21-21 0,21 21 15,-42 148-15,20-170 16,22-20-16,-21-1 0,0 1 0,0-1 15,0-20-15,0 41 16,-1-41-16,1-1 16,21-21-16,0-63 31,0 21-31,21-22 0,1 1 16,-1 0-16,0-1 0,0-20 15,0-1-15,0-20 0,22 20 0,-22-21 16,0 1-16,0-1 0</inkml:trace>
  <inkml:trace contextRef="#ctx0" brushRef="#br0" timeOffset="2547.55">2815 1736 0,'0'0'0,"-21"-43"0,0 1 0,-22-106 31,43 127-31,0-22 0,0 22 0,0 0 16,22-21-16,-1 21 15,21-1-15,-21 1 0,43-21 0,-22 42 16,0 0-16,1 0 16,-22 0-16,21 0 0,-21 0 0,22 21 0,-22-21 15,0 21-15,0 22 16,-21-22-16,0 0 0,0 0 0,0 0 16,-21 0-16,0 1 0,-21-1 15,20-21-15,1 21 0,-21 0 16,21 0-16,-22 0 0,22-21 15,0 22-15,0-22 0,0 0 16,0 0-16</inkml:trace>
  <inkml:trace contextRef="#ctx0" brushRef="#br0" timeOffset="2968.31">3577 1270 0,'0'0'16,"42"-21"-16,-20 0 0,-1 0 0,0-1 16,0-20-1,-21 21-15,21 21 0,-21-21 16,-21 21 0,-21 0-16,21 0 15,-1 21-15,-20 0 0,0-21 0,21 21 16,-22 0-16,22 1 0,0-1 15,0 0-15,0-21 0,21 21 0,-22 0 16,22 0-16,0 1 16,22-22-16,20 21 0,-21-21 15,21 21-15,-20-21 16,62 21-16,-63 0 0,22 0 16,-22-21-16,0 22 0,0-22 15,0 21-15,-21 0 0,0 0 16,0 0-16,-21-21 15,-21 21-15,0 1 0,-1-22 0,1 21 16,0-21-16,-1 0 0,1 21 16,0-21-16,-1 0 0,22 0 0,0 0 15,-21 0-15,20 0 16,22-21-16,0 0 0,22-1 16</inkml:trace>
  <inkml:trace contextRef="#ctx0" brushRef="#br0" timeOffset="3444.04">4847 254 0,'0'0'0,"0"-21"0,0-21 31,0 63-31,0 0 16,0 21-16,-21 1 0,0-1 15,21 21-15,-21-20 0,21 41 0,-22-20 16,1 21-16,21-1 0,-21 1 16,0-22-16,21 22 0,-21 0 15,0-22-15,-1 1 0,1-1 16,21-20-16,-21 41 0,21-41 15,0-1-15,0-21 0,0 0 0,0 0 16,0 1-16,21-22 0,0 0 16,1 0-16,-1 0 15,0-22-15,0 1 0,0 0 0</inkml:trace>
  <inkml:trace contextRef="#ctx0" brushRef="#br0" timeOffset="3795.49">5101 1080 0,'-63'105'31,"63"-83"-31,-22-1 0,1 21 0,0-21 16,21 22-16,0-22 0,0 21 16,-21-21-16,21 22 0,0-22 15,0 0-15,0 0 0,0 0 16,0 0-16,21 1 0,0-22 0,0 0 15,22 0-15,-22 0 0,42 0 16,1-43 0,-22 22-16,1-21 0,-22 21 15,21-1-15,-21-20 0,0 21 0,-21-21 16,0-1-16,0 22 0,0-21 16,0 21-16,-21-1 0,-21 1 15,21 21-15,0 0 0,-1 0 16,1 0-16,0 0 0,-21 0 0,21 0 15,-1 21-15,1-21 16,0 0-16</inkml:trace>
  <inkml:trace contextRef="#ctx0" brushRef="#br0" timeOffset="4001.37">4572 889 0,'-21'0'0,"42"0"0,-63 0 0,20 0 16,22-21-1,22 21-15,-1 0 16,21 0-16,0-21 0,1 21 16,-1 0-16,22-21 0,-22-1 15,0 22-15,1 0 0,-1-21 0,-21 21 16,21 0-16</inkml:trace>
  <inkml:trace contextRef="#ctx0" brushRef="#br0" timeOffset="5508.37">7197 402 0,'0'0'0,"0"-21"16,21-85 0,-21 85-16,0 0 0,0 42 31,-21 0-16,-1 22-15,1-1 0,21 21 16,-21 1-16,0-1 0,0 22 0,0 0 16,-1-1-16,1 22 0,0-21 15,-21 0-15,21-1 0,-64 64 16,21-84-16,22 21 0,-21-43 16,20 21-16,1-20 0,0-1 0,-43 22 15,64-22-15,0-42 16,-22 21-16,22-21 0,0 0 15,0-21-15,0 0 16,21 0-16,0-22 0,0 1 16,0 0-16,0-64 0,0 42 15,0 1-15,0-1 0,0-20 16,0 20-16,0 1 0,0-1 0,0 1 16,0-1-16,0 43 0,0-21 15,0 20-15,0 1 0,0 42 16,0 22-1,0-22-15,0 42 0,21-20 0,0 20 16,0-20-16,-21 20 0,21 1 16,22-1-16,-22-21 0,0 22 15,21-22-15,-21 22 0,22-22 16,-1 0-16,0 1 0,-20-1 0,41 0 16,-21-20-16,1-1 0,63 21 15,-43-42-15,-21 0 0,64-21 16,-42 0-16,42-43 15,-43 43-15,1-21 0,-1-1 16,1-20-16,-22-1 0,21 22 16,1-43-16,-22 22 0,1-22 0,-1 22 15,-21-22-15,0 0 16,0-126-16,-21 126 16,0 22-16,-21-1 0,0 1 15,-21-1-15,21 1 0,-22-1 0,1 22 16,-22-1-16,22 1 0,-64-21 15,0 63-15,43 0 16,21 21-16,-1 21 0,-20 0 16,20 1-16,1 20 0,0 1 0,-1-1 15,1 22-15,21 0 0,0-1 16,0 1-16,21 0 0,0-1 0,0 1 16,0 0-16,21-22 0,0 1 15,0-1-15,0-21 0,22 1 0,-1-1 16,-21 0-16,21-20 15,1-1-15,-1 0 0,0 0 0,1 0 16,-1-21-16,22 0 0,-22 0 16,21 0-16,-20 0 0,20-21 0,1 0 15,-1 21-15,-20-21 0,20-22 16,1 22-16,-22 0 0,21-21 0,-20-1 16,-1 22-16,0-21 0,-20 0 0,20 20 15,-21 1-15,-21-21 0,0 21 16,21-22-16,-42 43 31,0 22-31,0-1 16,0 0-16,-1 21 15,22-21-15,-21 22 0,0-22 0,0 21 16,0 1-16,0-22 0,21 21 16,0 0-16,0-20 0,0 20 0,0-21 15,0 0-15,0 22 0,0-22 16,0 0-16,0 0 0,21-21 0,0 21 15,0-21-15,21 0 0,-20 0 16,-1 0-16,21-21 0,0 0 0,1 0 16,-1 0-16,0-22 0,-20 22 15,20-21-15,0 21 0,-21-22 16,1 1-16,-1 0 0,-21-43 16,0 43-16,0 20 0,0-20 15,-21 0-15,-1 21 0,1-1 0,0 1 16,0 0-16,-21 21 0,20 0 15,1 0-15,0 0 0,0 21 0,-21 0 16,20 1-16,1-1 0,0 21 16,0-21-16,0 22 0,21-22 0,0 0 15,-21 21-15,21-21 16,0 22-16,0-22 0,0 0 0,0 0 16,0 0-16,0 1 0,21-1 0,0-21 15,0 0-15,0 21 0,0-21 0,1 0 16,-1 0-16,21-21 0,-21 21 15</inkml:trace>
  <inkml:trace contextRef="#ctx0" brushRef="#br0" timeOffset="6464.41">8911 1122 0,'0'-21'31,"0"42"-15,0 0-16,0 0 15,-21 0-15,0 1 0,0-1 16,21 0-16,0 0 0,-22 0 0,1 0 16,21 1-16,-21-1 0,21 0 0,0 0 15,0 0 1,0 43 0,21-64-16,0 0 0,1 0 15,-1 0-15,0 0 0,21-21 16,-21-1-16,1 1 0,-1 21 15,0-21-15,0 0 0,0 0 16,-21 0-16,21-22 0,1 22 16,-1 0-16,-21 0 0,0 0 15,21 21 1,-21 21 0,0 0-1,0 0-15,0 0 0,-21 0 16,21 1-16,0-1 0,0 0 15,0 0-15,0 0 0,0 0 0,0 1 16,21-22 0,-21 21-16,21-21 0,0 0 0,0 0 15,1 0-15,-1 0 0,0 0 16,0 0-16,0-21 0,0-22 16,1 22-16,-22 0 0,0 0 15,0-22-15,0 1 16,0 0-16,0 21 0,0-22 15,0 22-15,0 0 0,-22-21 16,22 20-16,0 1 0,0 0 0,0 0 16,0 0-16,0 0 15,22 21-15,-1-22 0,0 22 16,21 0-16,-21 0 0,1 0 16,20 22-16,0-1 0,-21 0 0,22 0 15,-1 21-15,-21-20 0,0 20 16,22 0-16,-22-21 0,0 64 15,-21-64-15,21 22 0,-21-22 16,0 0-16,0 21 0,0-21 16,0 1-16,0-1 0,0 0 0,0 0 15,0 0-15,-21-21 16,0 0 0,21-21-1,-21 21-15,21-21 0,0 0 0,0 0 16,0-22-16,0 22 0,0-21 15,0 21-15,0-22 0,21 1 0,0 0 16,21-1-16,-20 1 0,20 0 16,0-1-16,1 22 0,20-21 0,-21 21 15,1 21-15,-1 0 0,0 0 16,-20 0-16,20 0 0,-21 21 16,0 21-16,22 22 0,-22-22 15,-21 0-15,0 1 0,0-22 16,0 21-16,0 0 0,0 1 0,-21-22 15,-1 21-15,1-21 0,0 22 16,0-22-16,-21 21 16,20-21-16,22 1 0,22-22 31,-1-22-31,0 1 0,0 0 0,21 0 16</inkml:trace>
  <inkml:trace contextRef="#ctx0" brushRef="#br0" timeOffset="6768.23">11007 423 0,'0'0'0,"0"-42"0,0 21 0,0 0 16,0 0-16,-22 42 16,1 0-16,21 21 15,-21-21-15,0 43 0,-21-22 16,20 22-16,1-1 0,0 22 0,-21-22 15,21 22-15,-1 0 0,1-22 16,0 1-16,-21 63 16,42-85-16,-21 0 0,21 1 0,0-1 15,0 0-15,0-20 0,0-1 16,0 0-16,21 0 0,0 0 0,0-21 16,21 0-16,-20 0 0,20 0 15,0 0-15,1 0 0,-1-21 0,0 0 16,22 0-16,-22 0 0,0-1 0,1-20 15,-1 21-15</inkml:trace>
  <inkml:trace contextRef="#ctx0" brushRef="#br0" timeOffset="7186.99">11345 1122 0,'0'0'0,"0"-21"0,0 0 16,0-1-16,-21 22 0,0 0 16,0 0-16,0 22 0,-1-1 15,1 0-15,0 0 0,0 0 16,0 0-16,0 43 0,-1-22 15,22-21-15,0 1 0,-21-1 0,21 21 16,0-21-16,0 0 0,0 1 16,21-22-16,1 21 0,-1 0 0,21-21 15,22 21 1,-43-21-16,21 0 0,-21 0 0,22 0 16,-22 0-16,21-21 0,-21 0 15,0 21-15,1-21 0,-1-1 0,0-20 16,21 0-16,-42-1 15,0 1-15,0 21 0,0-21 16,0 20-16,0-20 0,-21 21 0,0 0 16,0 0-16,-22-1 0,22 22 15,-85 0-15,64 0 16,0 22-16,21-1 0,-22 0 16,-41 42-16,62-41 15,1-1-15,0 21 0,0-21 0,21 22 0,0-22 16,0 0-16,0 21 0,0-21 15,21 1-15,21 20 16,-20-21-16,20-21 0,0 21 0,-21-21 16,22 0-16,-1 0 0,0 0 0,1 0 15</inkml:trace>
  <inkml:trace contextRef="#ctx0" brushRef="#br0" timeOffset="8147.72">11896 1164 0,'0'0'15,"0"-21"-15,0 0 0,0-21 0,0 20 16,0 1-16,-22 21 16,1 0-16,0 0 0,0 21 15,21 1-15,-21-1 16,0 0-16,-1 0 0,22 21 0,0-20 16,-21-1-16,21 21 0,-21-21 0,21 22 15,0-22-15,0 21 16,0-21-16,0 0 0,0 1 0,0-1 15,21-21-15,0 21 0,1-21 16,-1 0-16,0 0 16,0 0-16,0 0 0,0 0 15,1 0-15,-1-21 0,0 0 0,0-1 16,0 1-16,-21 0 0,21 0 0,1-21 16,-1 20-16,21-41 15,-21 21-15,0 20 0,-21 1 0,0 0 16,22 0-16,-22 0 0,21 21 15,-21 21 1,0 0-16,0 0 16,0 0-16,0 1 0,0-1 0,0 21 15,0-21-15,21 22 0,0-22 16,-21 21-16,21-21 0,0 0 16,22-21-16,-22 22 0,0-1 0,0-21 15,0 0-15,22 21 0,-22-21 16,21 0-16,1 0 0,-22 0 0,21 0 15,0 0-15,1-21 0,-1 0 0,0-1 16,1 1-16,-1 0 16,0 0-16,1-21 0,-22 20 0,21-20 15,-21 0-15,1-1 0,-1 1 16,-21 21-16,0-21 0,0 20 0,0-20 16,-21 21-16,-1 21 0,1-21 15,-21 21-15,21 0 0,-22 0 0,-20 21 16,21 0-16,-1 0 15,-20 22-15,42-1 0,-22 21 16,22-41-16,0 20 16,21-21-16,-21 21 0,21-20 0,0 20 15,0-21-15,0 0 0,21 0 16,0 1-16,0-1 16,0-21-16,1 0 0,-1 0 0,0 0 15,0 0-15,0 0 0,0 0 0,1 0 16,-1-21-16,0-1 0,0 1 15,0 0-15,0-21 0,1-1 16,-22 1-16,21 0 0,0-22 0,-21 1 16,21-1-16,0 1 0,0-22 0,-21 22 15,22-1-15,-1 1 16,-21-22-16,21 21 0,0 1 0,-21 21 0,0-22 16,0 22-16,0-1 0,21 22 15,-21-21-15,0 63 16,-21 0-16,0 22 15,0-1-15,0 21 0,-1 1 16,1-1-16,0 1 0,0 21 0,21-22 16,-21 22-16,21-1 0,0-20 15,0 21-15,0-43 0,0 21 0,21-20 16,0-1-16,0 0 0,0 1 16,1-22-16,-22 0 0,42 21 15,0-20-15,-21-22 16,-21-22-1,22 1-15,-1 0 0</inkml:trace>
  <inkml:trace contextRef="#ctx0" brushRef="#br0" timeOffset="8939.95">15198 508 0,'0'0'0,"21"-21"0,148-64 31,-127 64-31,1 0 0,-22 0 0,21 0 16,1-1-16,-22-20 0,0 21 15,-21 0-15,0 0 0,0-1 0,0-20 16,-42 21 0,-1 21-16,1 0 0,-43 21 15,22 0-15,-1 0 16,1 22-16,20 20 0,-20-20 0,-64 84 15,85-64-15,-1 22 16,1-1-16,0 1 0,20 0 0,1-1 16,0-20-16,21 21 0,0 42 15,0-64-15,21-21 0,22 1 16,-1-1-16,0 0 0,22-20 0,-1 20 16,85 0-1,-63-42-15,63 0 0,-84 0 0,-1 0 16,-20 0-16,-1 0 0,0-21 15,-21 0-15,1 0 0,-1 0 0,-21-1 16,0 1-16,0-21 0,0 21 16,-21-22-16,-43-41 15,22 41-15,21 22 0,-22-21 0,1 21 16,0-22-16,20 43 0,-20-21 16,21 21-16,0 0 0,0 21 0,-1 1 15,1-1-15,21 21 0,0 0 16,0 1-16,0-1 0,0 0 0,0 22 15,0-1-15,0 1 0,0 84 16,0-63-16,0-22 0,0 22 16,0 0-16,0-1 0,-21 1 0,-21 0 15,21-1-15,-22 1 16,1 0-16,0-1 0,-43 86 16,21-86-16,-20 64 0,41-84 15,1-1-15,0 1 0,21-22 16,-22 1-16,22-1 0,0-21 0,0 0 15,0 0-15,21 1 0,0-44 16,0 1-16,21 0 0,0-21 16,0-1-16,21 1 0,-20-21 15,20-22-15,21 21 0</inkml:trace>
  <inkml:trace contextRef="#ctx0" brushRef="#br0" timeOffset="9323.76">15769 1355 0,'0'-21'31,"21"-1"-15,0 1-1,1 21-15,-1-21 0,0 0 0,0 21 16,0-21-16,22 0 0,-22-1 15,-21 1-15,21-21 0,-21 0 16,0 20-16,0 1 16,-21 21-16,0 0 15,-1 21-15,1 1 0,-21-1 16,21 0-16,-22 21 0,-20 22 16,42-22-16,0-21 0,-1 22 0,1-22 15,21 21-15,-21-21 0,21 0 16,0 1-16,0-1 0,0 0 0,0 0 15,21 0-15,0 0 0,43 1 16,-43-22-16,21 0 0,1 0 16,-1 0-16,0 0 0,1 0 15,-1-22-15,0 22 0,1-21 16,20 0-16</inkml:trace>
  <inkml:trace contextRef="#ctx0" brushRef="#br0" timeOffset="9605.45">16531 1143 0,'0'0'0,"0"-42"0,0-1 15,0 1-15,0 21 0,0 0 0,0 0 16,-21 21 0,0 0-16,21 21 0,-21 21 0,-1-21 15,1 22-15,0-22 0,0 21 16,0 0-16,0 1 0,-1-1 0,22 22 16,0-22-16,0 0 15,0-21-15,0 1 0,0 20 0,0-21 16,22 0-16,-1 0 0,0 1 15,0-1-15,21-21 0,-20 0 16,20 0-16,-21 0 0,21 0 0,1 0 16,-1-21-16,-21 21 0,22-22 15,-1-20-15,21-21 0,-20 41 16,-22-20-16,21-21 0,-21-1 16,1 1-16,-1-1 0,0-21 0,0 1 15</inkml:trace>
  <inkml:trace contextRef="#ctx0" brushRef="#br0" timeOffset="10435.96">17081 677 0,'22'-105'0,"-44"210"15,44-274-15,-22 127 0,0 21 0,0-22 16,0 22-16,0 42 16,0 0-1,0 22-15,0-1 0,-22 0 0,22 22 16,-21-1-16,21 1 0,-21-1 16,0 1-16,21 21 0,-21-22 0,0 1 15,21-22-15,0 21 0,-22-20 16,22-1-16,-21 0 0,21-20 0,0-1 15,-21 0-15,21 0 0,0 0 16,0-42 15,0 0-31,0 0 0,0 0 16,21-22-16,22-20 16,-22 20-16,0 1 0,0 0 15,21-1-15,-20 22 0,-1 0 0,0 0 16,0 21-16,0 0 15,0 0-15,-21 21 0,0 0 16,0 0-16,0 1 16,-21-22-16,0 21 0,0 0 0,0-21 15,0 21-15,-1-21 16,1 0-16,0 21 0,0-21 0,0 0 16,21 21-16,-21-21 0,21 22 15,-22-1-15,22 0 0,-21 0 16,21 0-1,0 0-15,0 1 0,0-1 0,0 0 16,0 0-16,0 0 0,21 0 16,22 1-16,-22-1 0,0 0 15,0-21-15,22 0 0,-22 21 0,21-21 16,22 0-16,-22 0 0,0 0 16,1 0-16,-1 0 0,0-21 15,1 0-15,-1 0 0,0-1 16,-21 1-16,43-42 0,-43 42 0,0-22 15,-21 22-15,21-64 16,-21 43 0,-21 42-1,21 21-15,-21 0 16,-21 22-16,21 20 16,21-20-16,-22-22 0,22 0 15,0 21-15,0-21 0,0 1 0,0-1 16,0 0-16,0 0 0,22-21 15,-1 21-15,21 0 0,0-21 16,-20 0-16,20 0 16,-21 0-16,21-21 0,-20 0 0,20 0 15,-21 0-15,0 0 0,0-22 16,1 22-16,-1-21 0,0-1 0,-21 1 16,0-85-1,0 85-15,0 21 0,0-1 16,-21 1-16,-22 21 0,22 0 15,0 0-15,0 0 0,-21 0 16,20 0-16,1 0 0,-21 21 0,21-21 16,0 22-16,-1-22 15,1 0-15,0 0 0</inkml:trace>
  <inkml:trace contextRef="#ctx0" brushRef="#br0" timeOffset="11684.11">19071 1376 0,'0'0'0,"21"0"0,0-21 0,1 21 16,-22-21-16,0-1 15,0 1-15,0 0 0,0 0 0,0 0 16,0 0-16,0-22 0,0 22 15,-43-64-15,22 43 0,0 0 16,0 21-16,0-22 0,-1 22 16,1 0-16,-21 21 0,21 0 0,0 0 15,-1 21-15,-20 21 0,0-20 16,21 41-16,-22-21 0,1 1 16,21 20-16,-22 1 0,22-22 15,0 0-15,-21 22 0,42-22 0,-21 1 16,21-22-16,0 21 0,0 0 15,0-20-15,0-1 0,0 0 16,21 0-16,0-21 0,0 0 0,0 0 16,0 0-16,22 0 0,-1 0 0,-21 0 15,22-21-15,-1-21 0,0 20 16,1 1-16,-22-21 0,21 0 16,0-22-16,1 22 0,-1-22 0,-21-20 15,22 20-15,-1-21 0,-21 1 16,21-1-16,-20 0 0,-1 1 0,0 20 15,0 1-15,-21-22 0,21 43 0,-21-22 16,0 22-16,0 21 16,0 0-16,0-1 0,0 1 0,0 42 15,-21 1 1,0 20-16,0 0 0,0 22 0,-1-22 16,1 22-16,0 20 0,0-20 15,-21 105-15,20-84 16,1-22-16,0 22 0,21-22 0,0 1 15,0-22-15,0 22 0,0-22 0,0 0 16,0 1-16,0-22 0,0 21 16,21-21-16,22 22 15,-22-22-15,0-21 0,21 0 0,-21 0 16,22 0-16,-1 0 0,0-21 16,64-22-16,21-41 15,-84 41-15,41-41 16,-63 41-16,1 1 0,-22-21 15,0 20-15,0 22 16,0 0-16,-22 21 0,1 0 0,-21 0 16,21 0-16,-22 0 15,22 0-15,0 0 0,0 21 0,0-21 16,21 21-16,0 0 16,0 1-16,0-1 0,0 0 15,0 0-15,21 0 0,0 0 16,0 1-16,0-1 0,43 42 15,-43-20-15,-21-22 16,21-21-16,0 21 0,-21 0 16,0 0-16,22 0 0,-1 1 15,0-1-15,0-21 16,0 0-16,0 0 0,1 0 16,-1 0-16,0 0 0,0 0 15,0-21-15,0 21 0,22-43 16,-22 22-16,0 0 15,0 0-15,-21-22 0,21 22 0,1-21 16,-1 21-16,-21 0 0,0-22 16,0 22-16,21 21 0,-21 21 31,0 0-31,0 1 0,-21-1 16,21 0-16,0 21 0,0-21 15,-21 1-15,21-1 0,-22 21 0,22-21 16,0 0-16,-21-21 0,21 22 15,0-1-15,0 0 16,0-42 15,0 0-31</inkml:trace>
  <inkml:trace contextRef="#ctx0" brushRef="#br0" timeOffset="11867.77">20172 1058 0,'0'0'15,"0"-21"-15,0 0 0,0 0 0,0 0 16,-21 21-16,21 21 31,0 0-15,0 0 0,0 0-16,0 1 0,21-22 0,-21 21 15,21 0-15,0-21 0,0 21 16</inkml:trace>
  <inkml:trace contextRef="#ctx0" brushRef="#br0" timeOffset="12191.58">20468 1185 0,'0'0'0,"0"22"47,0-1-47,21-21 0,-21 42 15,0-21-15,0 0 0,0 22 16,21-22-16,-21 21 0,22 1 15,-22-22-15,0 21 0,0-21 0,21 0 16,-21 22-16,21-22 0,-21 0 16,0 0-16,21-21 15,0 0 1,-21-21-16,21 0 16,1 0-16,-22 0 0,21-1 0,0-20 15,0 21-15,-21-21 0,21-1 16,64-63-1,-64 64-15,0 0 0,0-1 0,1 22 16,-1-21-16,0 21 16,-21 0-16,21 21 15,0 0-15,-21 21 0</inkml:trace>
  <inkml:trace contextRef="#ctx0" brushRef="#br0" timeOffset="12504.4">20997 1334 0,'0'0'16,"0"21"-16,0 0 0,0 0 0,0 0 15,21-21 1,1 0-16,-1 0 0,0 0 16,0 0-16,0-21 0,0 21 15,1-21-15,-1 0 0,0 0 16,21-64-16,-42 64 16,0 0-16,0-1 0,0 1 15,0 0-15,-21 21 16,0 0-16,0 21 0,-22-21 15,22 21-15,0 22 0,0-22 0,0 21 16,0-21-16,-1 1 0,22 20 16,0-21-16,0 43 15,0-43-15,0 0 0,0 0 0,22 0 16,-1 0-16,0 1 0,0-22 16,21 21-16,-20 0 0,20-21 0,0 0 15,1 0-15,-1 0 0,43-21 16,-64 0-16</inkml:trace>
  <inkml:trace contextRef="#ctx0" brushRef="#br0" timeOffset="12824.22">21569 1228 0,'0'0'0,"0"-21"0,21-22 16,0 1 0,0 21-16,0-22 0,1 43 0,-1 0 15,0 0-15,0 22 16,0-1-16,0 0 0,-21 0 15,22 21-15,-1-20 0,-21 20 0,21 0 16,0 1-16,0 20 16,-21-42-16,0 22 0,0-1 15,0-21-15,0 0 0,0 0 16,0 1-16,-21-22 16,0 0-16,0 0 15,21-22-15,0 1 16,-21 21-16,21-42 0,0 21 0,0 0 15,0-1-15,0-20 0,0 0 16,21-1-16,0 1 0,0 0 0,43-22 16,-43 22-16,21 0 15,0 20-15,-20-20 0,41 21 0,-21 0 16</inkml:trace>
  <inkml:trace contextRef="#ctx0" brushRef="#br0" timeOffset="15363.69">22966 614 0,'-43'-42'31,"43"20"-15,22 1-16,-1 21 0,0-21 15,0 21-15,21-21 16,-20 0-16,20 21 0,-21-21 0,0-1 15,22 1-15,-22 0 0,-21 0 16,21 0-16,-21 0 0,0-1 16,-21 22-1,0 0-15,-22 0 0,1 22 16,0-1-16,-22 0 0,1 0 0,20 21 16,-20-20-16,20 20 0,-20-21 15,21 21-15,-64 43 16,85-21-1,21-22-15,0-21 0,0 21 0,21 1 0,0-22 16,21 21-16,-21-21 16,22 1-16,-1-1 0,0 0 0,1 0 15,-22 0-15,0-21 0,21 0 16,-20 0-16,-22 21 16,0 1-1,-22-1-15,-20 0 0,0 0 16,-1 0-16,1 22 0,0-22 15,-1 0-15,1 21 0,0-21 0,-1 22 16,22-22-16,0 0 0,0 21 16,21-20-16,0 20 0,0-21 0,0 21 15,21-20-15,0 20 16,22-42-16,-22 21 0,21 0 16,-21-21-16,22 0 0,-1 0 15,0 0-15,22-21 0,-43 0 16,21 0-16,-21 0 0,1-1 0,-1-20 15,21 21-15,-21-21 0,22-43 16,-1 21 0,-21 22-16,0 21 0,0 0 0,1 0 15,-1-1-15,0 22 0,0 0 16,0 0-16,-21 22 0,21-1 16,-21 0-16,0 0 0,0 0 15,0 0-15,0 22 0,0-22 0,0 0 16,0 0-16,0 22 0,-21-22 15,0 0-15,21 0 0,-21 0 16,0 0-16,0-21 16,21 22-16,0-44 31,0 1-31,0 0 16,0 0-16,21 0 0,-21 0 0,21-22 15,0 22-15,0-21 0,0 21 16,22-43-16,-22 43 15,-21 0-15,0 0 0,21-1 0,-21 44 32,0-1-17,0 0-15,-21 0 0,0 0 0,21 0 16,0 1-16,0-1 0,-21 0 16,21 0-16,0 0 0,0 0 0,0 1 15,0-1-15,0 0 0,0 0 0,0 0 16,21 0-1,0-21-15,0 0 0,0 0 16,0 0-16,22 0 0,-22-21 16,21 21-16,1-21 0,-22 0 0,0 0 15,21 0-15,-21-1 0,1-20 16,-1 21-16,0-21 0,0 20 16,-21 1-16,0-21 0,0 21 15,-21 21 1,0 0-16,0 0 0,-1 21 15,1 0-15,0 0 0,0 0 0,0 1 16,0-1-16,21 0 0,0 0 16,-22 0-16,22 0 0,0 1 0,0-1 15,0 0-15,0 0 0,0 0 16,22 0-16,-1-21 16,0 0-16,21 0 0,-21 0 15,22 0-15,-1 0 0,0 0 0,1 0 16,-1-21-16,-21 0 0,22 0 0,-22-21 15,0 20-15,0 1 16,21-21-16,-42 0 0,22 20 0,-1 1 16,-21 0-16,21 0 0,-21 0 15,0 42 17,0 0-32,0 0 15,0 0-15,0 1 16,0-1-16,21-42 47,-21-1-32,21 22-15,-21-21 0,0 0 16,0 0-16,0 0 0,0 0 16,0 42 15,-21 0-31,0 0 15,0 0-15,21 0 0,0 1 0,-21-1 16,21 0-16,-22 0 0,22 0 16,0 0-16,0 1 0,0-1 0,0 0 15,0 0-15,0 0 16,22-21 0,-1 0-16,0 0 0,0 0 15,0 0-15,0-21 16,1 0-16,-22 0 0,21 0 0,0-1 15,0 1-15,0 0 0,-21 0 16,0 0-16,21 21 0,-21-21 0,22 21 16,-22 21-1,0 0 1,0 0-16,0 0 16,0 0-16,0 1 15,0-1 1,0 0-16,21-21 15,0 0 1,0 0-16,0 0 0,0 0 16,1 0-16,-1-21 0,0 0 0,0 21 15,-21-22-15,21 22 0,0-21 16,-21 42 15,-21-21-15,21 22-16,-21-1 0,21 0 15,0 0-15,21-21 47,0 0-47,1-21 16,-1 21-16,-21-21 0,21 0 16,-21-1-16,21 1 0,0-21 0,-21 21 15,21-22-15,1-20 0,-1 21 16,0-22-16,0 1 0,0-1 0,22-42 15,-43 43-15,21-22 16,0 64-16,-21 0 0,0 0 16,-21 21-1,0 21-15,-1 0 0,1 0 16,-21 21-16,21 1 0,0-1 16,-1 0-16,1 22 0,0-22 0,0 1 15,0 20-15,0 22 16,-1 42-16,1-85 15,21-21-15,0 22 0,0-22 16,0 21-16,0-21 0,21 0 0,1 22 16,-1-22-16,0 0 15,21 0-15,-21-21 0,1 0 16,-1 0-16,0 0 0,0 0 0,0 0 16,0 0-16,1-21 0,-1 0 15,-21 0-15,21 0 0,0-1 0,0 1 16,-21 0-16,0 0 0,21 0 15,-21 0-15,0-1 0,22 1 0,-22 0 16,-22 21 0,1 0-16,0 0 15,0 21-15,0-21 0,21 21 16,-21 1-16,-1-1 0,22 0 16,-21 0-16,21 0 15,0 0-15,21-21 31,1 0-31,-1 0 0,0 0 16,0 0 0,0 0-16,0-21 0,1 21 15,-22-21-15,21 21 0,-21-21 16,0 42 15,0 0-15,0 0-16,0 1 15,21-22 17,0 0-17,0 0-15,0 0 0,1-22 16,-22 1-16,21 0 0,0 0 16,0 0-16,0 0 0,-21-22 0,21 22 15,1-21-15</inkml:trace>
  <inkml:trace contextRef="#ctx0" brushRef="#br0" timeOffset="16092.27">24447 1143 0,'0'0'0,"-21"0"0,21-21 32,0 0-32,0 0 15,21 21 1,1 0-16,-1-22 16,0 22-16,21 0 0,-21 0 15,22 0-15,20-21 0,-42 21 16,22 0-16,-22-21 0,0 0 0,0 21 15,0-21-15,1 0 0,-1-1 16,0 1-16,-21-21 0,0 21 16,0 0-16,0-22 0,0 22 15,0 0-15,0 0 0,0 0 16,0 42 0,0 0-16,-21 0 15,21 21-15,-21-20 0,-1 41 16,22-21-16,0 1 0,0 20 0,-21-20 15,21 20-15,0-21 0,0 1 16,0-1-16,0 0 0,0 1 0,0-1 16,0 0-16,-21-20 0,21 20 15,0-21-15,0 0 0,0 0 0,0 1 16,0-1-16,0 0 16,0 0-16,0-42 46,0 0-46,0 0 0,21-1 16,-21 1-16,21 21 0,-21-21 16,22 0-16,-1 21 15,0 0-15,0 0 0,-21-21 0,21 21 0,0 0 16,1 0-16,-1 21 16,-21 0-16,21 0 15,-21 0-15,0 1 0,0-1 16,0 0-16,0 0 0,0 21 15,-21-20-15,0-1 16,-1-21-16,1 0 16,0 0-16,0 0 15,0 0-15,0 0 0,21-21 16,0-1-16,0 1 16,0 0-16</inkml:trace>
  <inkml:trace contextRef="#ctx0" brushRef="#br0" timeOffset="16376.22">25252 804 0,'0'0'16,"0"22"-1,0-1-15,-21 0 0,21 0 0,-22 0 16,22 22-16,0-1 0,-21-21 15,0 21-15,21 1 0,-21-1 0,0 0 16,21 1-16,-21-1 0,21 0 16,-22-20-16,22 20 0,0-21 0,0 0 15,0 0-15,0 22 0,0-22 16,0 0-16,0 0 0,22-21 47,-1 0-47,0 0 0</inkml:trace>
  <inkml:trace contextRef="#ctx0" brushRef="#br0" timeOffset="16771.64">25231 1461 0,'0'0'0,"21"0"0,0-22 32,0 22-32,-21-21 15,21 21-15,-21-21 16,-21 21 15,0 21-15,0 0-16,0-21 0,-1 22 15,22-1-15,-21 0 0,21 0 16,0 0-16,0 0 16,0 1-1,21-22-15,1 0 16,-1 0-16,0 0 0,0 0 15,0 0-15,0 0 16,1 0-16,-22-22 16,21 22-16,-42 22 47,-1-1-47,22 0 15,-21 0-15,21 0 16,-21-21-16,21 21 0,0 1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09:0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1185 0,'0'0'0,"-21"0"0,0 0 0,0 0 0,0 0 16,0 0-16,-1 0 0,1 0 15,-21 0-15,21 0 0,0 0 0,-1 0 16,1 0-16,-21 0 0,0 0 16,20 0-1,1 0-15,0 0 0,0 0 16,42 0 15,0 0-15,22 0-16,-1 0 0,0 0 0,1 0 15,20 0-15,1 0 0,63 0 16,-64 0-16,22 0 16,-1 0-16,-20 0 0,21 0 0,-1 0 15,1 0-15,-22 0 0,22 0 16,106-21-16,-128 21 15,1 0-15,-22 0 0,0 0 16,1-21-16,41 21 16,-20 0-16,-22 0 0,-21 0 15,0 0-15,1 0 16,-1-21 0,-21 0 46,-21 21-62,-1 0 16,1 0-16,0-21 0,0 21 15</inkml:trace>
  <inkml:trace contextRef="#ctx0" brushRef="#br0" timeOffset="723.88">1905 783 0,'0'-21'0,"0"42"46,0 0-30,0 1-16,21-1 0,0 0 16,0 0-16,-21 0 0,22 0 15,-1-21-15,0 22 0,0-1 16,21 0-16,-20-21 0,20 21 0,-21-21 16,21 0-16,-20 0 0,20 21 15,0-21-15,1 0 0,-22 0 16,0 0-16,0 0 0,0 0 15,0 0-15,1 0 0,-1 0 32,-42 0 15,-1 0-47,1 21 0,0-21 15,0 22-15,0-1 0,-22-21 0,22 21 16,0 0-16,-21 0 0,21 0 15,-1 1-15,1-1 0,-21 0 16,21 0-16,0 21 0,-1-20 0,-62 41 16,63-21-1,-1-20-15,1-1 0,0 0 0,21 0 16,-21 0-16,0 0 0,0 1 16,21-1-16,0 0 0,-22-21 15,1 42-15,21-21 16,0 1-16,0-44 125,0 1-110,0 0 1,21 0-16</inkml:trace>
  <inkml:trace contextRef="#ctx0" brushRef="#br0" timeOffset="2596.55">3429 1376 0,'0'0'0,"-21"0"16,0 0 0,-1 0-16,44 0 93,-1-21-93,0 21 0,0-21 16,0 21-16,0-22 0,1 22 0,-1-21 16,0 0-16,0 0 0,21 0 15,-20 0-15,-1-1 0,21 1 16,-21 0-16,0 0 0,1 0 16,-1 0-16,-21-1 0,21 1 0,-21 0 15,21 0 1,-21 42 109</inkml:trace>
  <inkml:trace contextRef="#ctx0" brushRef="#br0" timeOffset="4100.21">3746 1207 0,'0'0'0,"22"0"16,-1-22-16,-21 1 0,21 0 16,0 0-1,-21 0-15,0 0 0,0-1 16,0 1-16,0 0 0,0 0 16,0 0-16,0 0 0,-21-1 15,0 1-15,0 0 0,-1 21 16,1-21-16,0 0 0,0 21 15,0 0-15,-22 0 0,22 0 16,0 0-16,0 0 0,-21 0 16,20 0-16,1 0 0,0 21 0,-21 0 15,21 0-15,-1 0 0,1 1 16,-21 20-16,21-21 0,0 21 16,-1-20-16,22-1 0,-21 21 0,21-21 15,0 22-15,-21-22 0,21 0 0,0 0 16,0 21-16,0 1 15,21-22-15,0 0 16,1-21-16,-22 21 0,21-21 0,21 0 16,-21 0-16,22 0 15,-22 0-15,21 0 16,-21 0-16,0-21 0,22 21 0,-1-21 16,-21 0-16,22 0 0,-1-1 15,21-41-15,-41 21 0,20 20 16,-21-20-16,0 0 0,0-1 15,1 1-15,-1 0 0,0-1 16,0 1-16,-21 0 0,0-1 0,0 1 16,0 21-16,0 0 0,0-22 0,0 22 15,0 0-15,0 0 0,0 0 16,0 0 0,-21 42-1,21 0 1,-21 21-16,21-21 0,-21 22 0,21-1 15,0 0-15,0 22 0,0-22 16,0 1-16,-22 20 0,22-21 0,0 1 16,0-1-16,0 0 0,0-20 15,0 20-15,0-21 0,0 0 0,0 0 16,0 1-16,22-1 0,-22 0 16,21-21-16,0 0 15,0 0-15,0 0 16,0 0-16,1 0 0,-1 0 0,0-21 15,0 0-15,0 21 0,-21-22 16,21 1-16,1 0 0</inkml:trace>
  <inkml:trace contextRef="#ctx0" brushRef="#br0" timeOffset="4623.91">4424 931 0,'0'0'0,"-21"0"32,-1 0-32,1 22 0,0-22 0,21 21 15,-21 0-15,0 0 0,21 21 16,-21-20-16,21-1 0,0 0 0,-22 21 16,22-21-16,0 1 0,-21-1 15,21 42-15,0-42 0,0 1 16,21-1-1,1 0-15,-1-21 0,0 0 16,0 0-16,0 0 0,0 0 16,1 0-16,-1 0 0,21 0 15,-21 0-15,0-21 0,43 0 16,-1-43 0,-41 43-16,-1 0 0,0 0 15,0-22-15,0 22 0,-21-21 0,0 21 16,0-22-16,0 22 0,0-21 15,0 21-15,0-1 0,-21 1 0,0 0 16,0 0-16,0 21 0,-1-21 16,1 21-16,0 0 0,0 0 15,-21 0-15,20 0 0,1 21 16,0-21-16,0 21 0,0 0 0,0 0 16,21 1-16,-22-1 0,1 0 15,21 0-15,-21 0 0,21 0 16,0 22-16,0-22 0,0 0 15,0 0-15,0 0 0,0 1 16,21-1 0,0-21-16,1 0 0,-1 0 15</inkml:trace>
  <inkml:trace contextRef="#ctx0" brushRef="#br0" timeOffset="5778.25">5016 889 0,'0'0'0,"0"-21"31,0 42-15,0 0-16,0 0 15,0 1-15,-21-1 0,21 21 0,0-21 16,0 0-16,-21 22 0,21-22 0,-21 0 15,21 21-15,0-20 0,0-1 16,0 0-16,0 0 0,0 0 0,0 0 16,0 1-16,0-1 15,0 0 1,21-21 0,0 0-16,0 0 0,1-21 15,-1 21-15,0-21 0,0-1 16,0 1-16,0 0 0,-21 0 15,22 0-15,-1-22 0,-21 22 0,21 0 16,0 0-16,-21-21 0,21 20 16,-21 1-16,21 0 0,-21 0 15,22 21-15,-1 0 16,-21 21 0,0 0-16,0 0 15,0 1-15,0-1 0,0 0 16,0 0-16,0 0 0,0 0 15,0 1-15,0 20 0,0-21 16,0 0-16,21-21 31,0 0-31,0 0 16,0 0-16,1 0 16,-1 0-16,-21-21 0,21 0 15,-21 0-15,21 0 0,-21-1 16,0 1-16,0 0 0,0 0 0,0 0 15,0 0-15,-21-1 0,21 1 16,-21 0-16,21 0 0,-21 0 16,-1 21-16,22-21 0,0-1 15,0 1-15,0 0 0,0 0 16,0 0 0,0 0-16,22-1 15,-1 22-15,0 0 0,0-21 16,21 21-16,-20 0 0,-1 0 0,0 0 15,21 0-15,-21 0 0,1 0 16,-1 0-16,0 21 0,0 1 16,0-1-16,0 0 0,1 0 0,-1 21 15,0-20-15,0 41 16,-21-42-16,21 22 0,-21-22 16,0 0-16,0 0 0,0 21 0,0-20 15,0-1-15,0 0 0,0 0 16,0 0-16,0 0 15,0 1-15,0-44 47,0 1-31,0 0-16,0 0 0,0 0 0,0 0 16,0-1-16,0-20 0,0 0 15,21 21-15,-21-22 0,22 1 0,-1 0 16,21-1-16,-21 1 15,0 21-15,22 0 0,-22-22 0,0 43 16,21-21-16,-20 0 0,-1 21 16,0 0-16,21 21 0,-21 0 15,1 0-15,-1 1 0,-21-1 16,21 21-16,0 0 0,-21-20 0,0 41 16,0 1-1,0-22-15,0-21 0,0 21 0,0-20 16,0-1-16,0 0 0,-21-21 0,21 21 15,-21 0-15,21 0 16,0-42 15,0 0-15,0 0-16,0 0 0</inkml:trace>
  <inkml:trace contextRef="#ctx0" brushRef="#br0" timeOffset="6078.15">6731 550 0,'0'22'16,"-21"-22"-1,21 21-15,0 0 0,-21 21 0,21-21 16,-22 22-16,22-22 0,0 21 15,0 1-15,-21 20 0,21-21 0,-21 1 16,21-1-16,-21-21 0,21 64 16,-21-64-16,21 21 0,-21 1 15,21-22-15,0 0 16,0 0-16,0 0 0,21-21 47,0-21-32</inkml:trace>
  <inkml:trace contextRef="#ctx0" brushRef="#br0" timeOffset="6588.85">6985 974 0,'0'-21'31,"0"42"-16,0 0 1,-21 0-16,21 0 0,0 0 16,-21 22-16,-1-22 0,22 0 0,0 0 15,-21 22-15,21-22 0,-21 0 16,21 0-16,0 0 0,0 0 0,0 1 16,0-1-16,0 0 0,0 0 15,21-21-15,0 0 0,1 0 16,-1 0-16,0 0 0,0 0 0,0 0 15,22 0-15,-22 0 0,0 0 16,0 0-16,0-21 0,0 0 0,1 0 16,20-1-16,-21-20 15,0 21-15,0 0 0,-21-22 16,0 22-16,22-63 16,-22 62-16,0-20 0,0 0 15,0 21-15,0-22 0,-22 22 0,1-21 16,0 21-16,0 21 0,-21 0 15,20 0-15,1 0 0,0 0 16,0 21-16,0 0 0,-22 0 16,1 21-16,21 1 0,21-22 15,-21 0-15,0 21 0,-1 22 16,22-22-16,0-21 16,0 1-16,0-1 15,0 0-15,0 0 16,22-21-16,-1 0 0,0 0 15,21 0-15,-21 0 0,22 0 0</inkml:trace>
  <inkml:trace contextRef="#ctx0" brushRef="#br0" timeOffset="7155.53">7980 931 0,'0'0'0,"0"-42"31,-21 21-31,-1 21 16,-20 0-16,21 0 0,0 0 15,0 21-15,-22 0 0,22-21 16,0 43-16,0-22 0,0 0 0,-1 21 16,1-21-16,-21 43 0,21-22 15,0-21-15,21 22 0,0-22 16,-22 0-16,22 0 0,0 0 0,0 1 15,0 20-15,0-21 16,0 0-16,22-21 16,-1 0-16,0 0 0,0 0 15,0 0-15,22 0 16,-22-21-16,0 0 0,21 0 0,-21 0 16,1-1-16,20 1 0,-21 0 15,0-21-15,22 21 0,-22-22 0,0 22 16,-21-21-16,21 21 0,0-22 15,-21 1-15,0 21 0,0 0 0,21-1 16,-21 1-16,0 42 31,0 1-31,0-1 16,0 21-16,0-21 0,0 0 0,0 22 16,0-22-16,0 0 0,0 21 15,0-20-15,0-1 0,0 0 16,0 0-16,0 0 0,22-21 0,-1 21 15,-21 1-15,42-22 16,-42 21-16,21-21 0,0 0 0,1 0 16,-1 0-16,42 0 0,-42 0 15,1 0-15,-1-21 0,21 21 16,-21-22-16,0 1 0,22 21 0</inkml:trace>
  <inkml:trace contextRef="#ctx0" brushRef="#br0" timeOffset="7763.18">9123 910 0,'0'0'0,"0"-21"0,0 0 0,0 0 0,-21 0 16,-1-1-16,1 22 16,-42 0-16,42 0 0,-1 0 15,-20 0-15,21 0 0,-21 0 16,20 22-16,-41-1 15,21 21-15,-22 0 0,43-20 16,0 20-16,0-21 0,-1 21 0,1-20 16,21 20-16,0-21 0,0 0 15,0 0-15,0 43 16,0-43-16,0 0 0,0 0 16,21-21-16,1 0 0,-22 22 15,21-22-15,0 0 0,0 0 16,0 0-16,0 0 0,1 0 0,-1 0 15,0-22-15,0 22 0,21-21 16,-20 0-16,-1 0 0,42-43 16,-42 43-16,1-21 0,20 0 15,-21-1-15,0 1 0,0 0 0,1-1 16,20-41-16,-42 41 16,0 1-16,21 0 0,-21-1 15,0 22-15,0-21 0,0-1 0,0 22 16,0 0-16,0-21 0,0 21 15,0-1-15,-21 22 16,0 22 0,21 20-16,-21-21 0,-22 64 15,43-43-15,-21 0 16,21 1-16,-21 105 16,21-106-16,0 1 0,0-1 15,0 0-15,0 1 0,0-1 16,0-21-16,0 0 0,0 22 0,0-22 0,0 0 15,0 0-15,0 0 16,0 0-16,0 1 16,21-22-1,0 0-15</inkml:trace>
  <inkml:trace contextRef="#ctx0" brushRef="#br0" timeOffset="7944.08">9271 1312 0,'-21'22'31,"0"-22"-15,-1 0-1</inkml:trace>
  <inkml:trace contextRef="#ctx0" brushRef="#br0" timeOffset="9237.07">317 2879 0,'0'0'0,"-63"0"16,42 0-16,42 0 31,0 0-15,0 0-16,22 0 0,-1 21 0,0-21 15,22 0-15,-1 0 0,1 0 16,84 0-16,21 0 16,-63 0-16,85 0 15,-86 0-15,1-21 0,-21 21 16,21 0-16,-22-21 0,1 21 16,42 0-16,-63-22 0,20 22 15,-41 0-15,-22 0 16,0 0-16,0-21 0,-21 0 31,-21 21-31,0-21 0,0 21 0,-1 0 16,1-21-16,-21 21 15,21 0-15,-22-21 0,1 21 0,0 0 16,-1 0-16,1-22 0,21 22 0,-21 0 16,20 0-16,1 0 0,0 0 15,21 22 1,21-22-1,0 0-15,1 21 0,-1-21 16,21 0-16,-21 0 0,0 21 16,1-21-16,-1 0 0,0 0 0,0 0 15,21 0-15,-20 0 16,-1 0-16,0 0 0,0 0 0,0 0 16,0 0-1,-21 21 1,22-21-16,-22 21 15,0 0-15,0 1 16,0-1-16,0 0 0,-22 0 16,1 0-16,0 22 0,21-22 0,-21 0 15,0 0-15,0 21 0,-1-20 16,1 20-16,-42 0 16,42 1-16,-1-22 0,1 0 0,0 0 15,0 0-15,0 0 0,21 1 0,0-1 16,-21-21-16,21 21 15,0-42 17</inkml:trace>
  <inkml:trace contextRef="#ctx0" brushRef="#br0" timeOffset="11828.18">3746 2413 0,'0'0'0,"0"-21"15,0 0-15,0 42 47,-21 21-47,21-21 0,0 22 0,0-1 16,0 22-16,0-22 0,-21 21 16,21-20-16,0-1 0,0 22 0,-21-22 15,21 0-15,-21-21 16,0 22-16,21-22 0,0 21 0,0-21 15,-22 1-15,22-1 16,0-42 0,22-1-1,-1 1-15,0 0 0,0 0 16,0 0-16,0 0 0,1-22 0,-1 1 16,0 21-16,0-22 0,0 1 15,22 0-15,-22-1 0,-21 1 16,21 21-16,0-21 0,0 20 0,-21 1 15,21 21-15,1 0 16,-22 21-16,21 1 0,-21-1 16,0 21-16,0-21 0,21 0 15,-21 22-15,0-22 0,21 21 0,-21-21 16,0 22-16,0-22 0,0 21 16,0-21-16,21 1 0,-21-1 15,21 0-15,-21 0 0,0 0 0,22-21 16,-1 21-16,0-21 15,0 0-15,0 0 0,0 0 16,1 0-16,-1-21 0,0 0 16,0 21-16,0-21 0,0 0 15,22-22-15,-22 1 0,0 0 16,0-1-16,0 1 0,1 0 16,-22-1-16,0 1 0,0-64 15,0 64-15,0 0 16,0 20-16,0 1 0,0-21 15,0 21-15,21 21 16,-21 21 0,0 21-16,21-21 0,-21 22 15,0-1-15,0 0 0,0 1 16,0-22-16,0 21 0,0 1 0,0-1 16,0 0-16,0 1 15,0-22-15,0 21 0,0-21 0,0 22 16,0-22-16,0 0 0,0 0 0,21 0 15,0 0-15,0-21 0,1 22 16,-1-22-16,21 0 0,-21 0 16,0 0-16,43 0 0,-43-22 15,21 1-15,-20 21 0,20-21 16,-21 0-16,21 0 0,1-43 16,-22 43-16,0-21 0,0 21 15,0-22-15,-21 22 0,0-21 0,0 21 16,0-22-16,0 22 15,0 0-15,0 0 16,-21 21-16,0 0 0,0 0 0,0 0 16,0 42-16,-1-21 15,22 0-15,0 1 16,0-1-16,22 0 16,-22 0-16,21-21 0,0 21 0,0-21 15,0 21-15,22-21 0,-22 22 0,0-22 16,0 21-16,0 0 15,0-21-15,1 21 0,-22 0 16,21 0-16,-21 1 16,0-1-16,0 0 15,0 0-15,0 0 16,21-21 0,0 0-1,0 0-15,0 0 16,1 0-16,-1-21 0,0 21 15,0-21-15,0 0 0,43-22 16,-43 22-16,0 0 0,21-21 16,-20-1-16,-1 22 0,0-21 0,21-64 15,-42 85 1,21-21-16,-21 20 0,22 22 0,-22-21 16,0 42 15,0 1-31,0-1 0,0 0 0,0 0 15,0 0-15,0 0 0,-22 1 0,22 20 16,0-21-16,-21 0 0,21 22 16,0-22-16,0 0 0,0 0 15,0 0-15,0 0 0,0 1 0,0-1 16,0 0-16,21-21 0,1 21 0,-1-21 16,0 0-16,21 0 15,-21 0-15,22 0 0,-22 0 0,0 0 16,21 0-16,-20 0 0,-1 0 0,42-42 15,-42 21-15,1-1 16,-1 1-16,21-21 0,-21-22 16,0 22-16,1 0 0,-1-1 15,-21 1-15,0-21 0,21 20 16,-21 1-16,21 0 0,-21-1 0,0 1 16,0 21-16,0-22 0,0 22 15,0 0-15,0 0 0,-21 42 31,0 0-15,21 0-16,-21 1 0,21 20 0,0-21 16,0 21-16,-22 1 0,22-1 15,0 43-15,-21-43 16,21 0-16,0 1 0,0 20 16,0-20-16,0-22 0,0 0 15,0 21-15,0-21 0,0 1 0,21 20 16,1-42-16,-1 21 15,-21 0-15,21-21 0,21 21 16,-21-21-16,1 0 0,-1 0 0,21 0 16,-21 0-16,0 0 0,64 0 15,-64-21-15,22 0 0,-1 0 16,-21 0-16,21 0 0,-20-1 0,-1 1 16,21-21-16,-42 21 15,42-43-15,-42 43 0,22-21 16,-22 21-16,0-1 0,0 1 0,0 0 15,0 0 1,-22 21-16,1 0 0,0 21 16,0 0-16,0 0 15,21 1-15,0-1 0,-21 42 16,21-42-16,0 1 0,0-1 16,0 0-16,0 21 0,0-21 0,0 1 15,0-1-15,21 0 0,0 0 16,0 0-1,0-21-15,0 0 0,1 0 0,-1 0 16,0 0-16,0 0 0,21 0 0,-20 0 16,-1 0-16,21-21 0,0 0 15,1 0-15,-22 0 0,0-1 16,21 1-16,-20 0 0,-1 21 0,0-21 16,21-21-16,-21 20 15,-21-20-15,0 21 16,0-21-16,0 20 15</inkml:trace>
  <inkml:trace contextRef="#ctx0" brushRef="#br0" timeOffset="12117.02">6329 2455 0,'0'0'0,"-21"22"0,-1-22 16,44 0-1,-1 0 1,0-22-16,21 22 0,-21 0 16,22-21-16,-1 0 0,0 21 15,1-21-15,-1 21 0,0-21 0,1 21 16,-1-21-16,-21 21 0,22-22 15,-1 22-15,21-21 16,-41 0-16,20 0 0,-42 0 16</inkml:trace>
  <inkml:trace contextRef="#ctx0" brushRef="#br0" timeOffset="12636.72">5800 2053 0,'-22'0'0,"-20"43"16,21-43 0,0 21-16,0 0 15,21 0-15,0 0 16,21-21 0,0 21-16,0-21 0,0 0 15,0 0-15,1 0 16,-1 0-16,0 0 0,0 0 0,0-21 15,0 21-15,1 0 0,-1-21 0,0 0 16,0 21-16,-21-21 0,0 0 16,0-1-16,0 1 15,-21 0-15,0 21 0,-22-21 16,22 21-16,-21 0 0,0 0 16,20 0-16,1 0 15,0 21-15,0 0 16,21 0-16,-21-21 0,21 22 15,0-1-15,0 0 16,0 0-16,0 0 16,0 0-1,21-21-15,0 0 0</inkml:trace>
  <inkml:trace contextRef="#ctx0" brushRef="#br0" timeOffset="16763.88">7853 3006 0,'0'21'47,"0"0"-47,0 0 16,0 0-16,0 1 0,0-1 16,0 21-16,0 43 15,0-64-15,0 0 16,0 0-16,0 0 0,21 1 0,0-1 15,-21 0-15,64-21 16,41 21-16,-62-21 16,20 0-16,43-21 0,-64 0 15,22 0-15,-22 21 0,22-22 16,-22 1-16,22 0 0,20-42 16,-41 41-16,-1 1 0,21-42 15,-20 42-15,-22-1 16,0 22-16,0-21 0,0 21 0,1 0 15,-22 21 32,-22-21-47,22 22 0,-21-22 16</inkml:trace>
  <inkml:trace contextRef="#ctx0" brushRef="#br0" timeOffset="20400.16">9546 1461 0,'0'-22'0,"0"44"63,0-1-63,-21 0 16,21 21-16,0-21 15,0 22-15,-21-22 0,21 21 0,0-21 16,-21 22-16,21-22 0,0 21 15,0-21-15,0 1 0,0-1 16,0 0-16,0 0 0,21 0 0,0-21 16,0 21-16,0-21 15,0 0-15,1 0 0,-1 0 0,21 0 16,-21 0-16,22-21 0,-1 21 16,0-21-16,1 0 0,-1 0 15,43-22-15,-43 22 0,0 0 16,1 0-16,-1 0 0,0 0 15,1-1-15,-1-20 16,21 21-16,-41 21 16,-1 0-16,-21 21 15,0 0 1,0 0-16</inkml:trace>
  <inkml:trace contextRef="#ctx0" brushRef="#br0" timeOffset="21376.61">10287 1228 0,'0'-21'0,"0"42"0,-21-42 16,21-1-16,-21 22 16,21-21-16,0 0 0,0 0 15,21 21 1,0 0-16,0-21 0,21 21 16,-20-21-16,-1-1 0,0 22 15,21 0-15,-21 0 0,1 0 0,-1-21 16,21 21-16,-21 0 0,0 0 15,1 0-15,-1 0 0,0 21 16,-21 1-16,21-22 0,-21 21 0,0 0 16,0 21-16,0-21 0,0 1 15,0 20-15,0-21 0,0 0 16,0 22-16,-21-1 16,0-21-16,0 21 0,-1-20 0,1 62 15,0-41-15,0-1 0,-21 43 16,20-43-16,22 21 15,-21-20-15,21-22 0,0 21 16,0-21-16,0 22 0,0-22 0,0 0 16,21 0-16,1 0 0,20 22 15,-21-22-15,0-21 0,0 21 16,1-21-16,20 0 0,-21 21 0,43-21 16,-22 0-1,-21 0 1,-21-21-16,0 0 15,-21 21 1,0 0-16,0 0 16,-1 0-16,1 0 0,0 0 0,0 21 15,0 0-15,0 0 16,-1 1-16,1-1 0,21 42 16,0-42-16,-21 43 15,21-22-15,0 1 0,0-1 16,0-21-16,0 21 0,0 1 0,0-1 15,21 0-15,-21 1 0,0-22 0,21 64 16,1-1 0,-22-63-16,0 22 0,0-22 15,0 0-15,0 0 0,0 22 0,-43-1 16,22-21-16,-42 43 16,41-43-16,1 0 0,0-21 15,-21 21-15,21 0 0,-1 0 0,1-21 16,0 22-16,0-22 0,0 0 15,-22 0-15,22 0 16,0 0-16,0 0 16,0 0-16,21-22 15</inkml:trace>
  <inkml:trace contextRef="#ctx0" brushRef="#br0" timeOffset="28824.77">4085 3662 0,'-21'0'16,"0"0"-1,42 0 32,0 0-47,21 0 0,1 0 16,-1 0-16,22 0 0,-1-21 15,22 21-15,-1 0 0,22 0 0,0-21 16,0 21-16,0 0 0,0-22 16,21 22-16,-22 0 0,128-21 15,-106 21-15,85-21 16,-106 0-16,0 21 0,-1 0 0,-20 0 15,0 0-15,-1 0 0,-20-21 0,-1 21 16,1 0-16,-1 0 16,-20 0-16,-22 0 0,21 0 0,-21-21 15,1 21-15,-44 0 32,1 0-32,0 0 15,-21 0-15,21 0 0,-43 0 16,22 0-16,-1 0 0,-20 0 0</inkml:trace>
  <inkml:trace contextRef="#ctx0" brushRef="#br0" timeOffset="29641.31">3916 3725 0,'0'0'0,"21"0"31,0 0-15,0 0-16,22 0 0,-22 0 15,106 0-15,-85 0 16,149-21-16,-107 21 16,1-21-16,0 21 0,-1 0 15,191-21 1,-190 21-16,21 0 0,-21-21 15,-1 21-15,22 0 0,-21 0 0,21 0 0,-22-21 16,1 21-16,84 0 16,-105 0-16,20-22 0,-20 22 15,-1 0-15,-20 0 0,20 0 0,-20 0 16,-22 0-16,21 0 0,22 0 16,-43 0-16,0 0 0,0 0 15,-21-21 188,0 0-78,0 0-125,0 0 16</inkml:trace>
  <inkml:trace contextRef="#ctx0" brushRef="#br0" timeOffset="30380.25">5821 1503 0,'0'0'16,"21"0"-16,21 0 15,1 0-15,-1 0 0,0 0 0,22 0 16,-1 0-16,1 0 0,20 0 15,1 0-15,0 0 0,21 0 16,-22-21-16,22 21 0,0 0 16,0-21-16,-22 21 0,1 0 0,0-22 15,105 22-15,-105 0 16,0-21-16,-22 21 0,22-21 0,-22 21 16,-20 0-16,-1 0 0,0 0 0,1 0 15,-22 0-15,0-21 0,-42 21 47,0 0-47,-22 0 16,22 0-16,0 0 15,-21 0-15,20 0 0</inkml:trace>
  <inkml:trace contextRef="#ctx0" brushRef="#br0" timeOffset="30792.08">6159 1524 0,'22'0'0,"-44"0"0,65 0 0,-1 0 15,0 0-15,1 0 0,20 0 16,1 0-16,20 0 0,1 0 16,0 0-16,169 0 0,-170 0 15,-20-21-15,-1 21 0,1 0 16,-1 0-16,1 0 0,-22 0 0,1 0 15,20 0-15,-42 0 16,22 0-16,-1 0 0,-21 0 0,0 0 16,0 0-1,-42 21 17,0-21-32,0 0 0</inkml:trace>
  <inkml:trace contextRef="#ctx0" brushRef="#br0" timeOffset="80732.7">5503 5736 0,'0'0'0,"-21"21"0,0-21 0,0 0 15,42 0 1,0 0-16,21-21 0,1 0 15,41 0-15,1 0 0,21-22 0,0 22 16,21-21-16,21 0 0,0-1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10:50.5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2582 550 0,'21'0'15,"-21"-21"1,22 0-16,-1 21 16,-21-21-16,21 0 0,-21 0 15,21-1-15,-21 1 16,21 0-16,-21 0 0,0 0 15,0 0-15,0-1 0,0 1 0,0 0 16,0 0-16,0 0 16,-21 21-16,0 0 15,0 0-15,0 0 0,-22 0 0,22 0 16,0 21-16,-21 0 0,20-21 16,-20 21-16,21 0 0,-21 1 0,20 20 15,-20-21-15,21 0 0,0 0 16,0 1-16,-1-1 0,1 21 0,0-21 15,21 0-15,-21 1 0,21-1 16,0 0-16,0 0 16,0 0-16,0 0 0,21 1 15,0-1-15,0-21 0,1 21 16,-1 0-16,0-21 0,0 21 16,0 0-16,0-21 0,22 22 15,-22-1-15,0 0 0,21-21 0,-20 21 16,20 0-16,-21 0 0,21 1 15,-20-1-15,62 42 16,-63-42-16,1 1 0,-22-1 16,0 0-16,0 0 0,0 0 15,0 0-15,-22 22 0,1-22 0,-21 0 16,21 0-16,-22 0 0,1 1 16,0-1-16,-22 0 0,22 0 15,-22 0-15,22-21 0,-21 0 0,20 0 16,1 0-16,0 0 0,-1 0 15,1 0-15,0 0 0,-1-21 0,22 0 16,-21 0-16,21 0 0,-22-22 16,22 22-16,-42-64 15,20 22-15,22 21 0,21 20 16,0-20-16,0 21 0,0 0 0,0 0 16,0-1-16,21 1 0,0 21 15,1-21-15,-1 21 0,0-21 16,0 21-16,0-21 15,0 21-15,1 0 0</inkml:trace>
  <inkml:trace contextRef="#ctx0" brushRef="#br0" timeOffset="542.75">2984 1122 0,'-21'0'15,"42"-21"16,1 21-15,-1-21-16,0-1 0,0 1 0,0 0 16,-21 0-16,21 0 15,1 0-15,-22-1 0,0 1 0,0 0 16,0 0-16,0 0 0,0 0 16,0-1-16,0 1 15,-22 21 1,1 0-16,0 0 0,21 21 15,-21-21-15,0 22 0,0 20 0,-1-21 16,1 0-16,0 22 0,0-22 16,0 21-16,0 0 0,21 1 0,0-22 15,0 21-15,0-21 0,0 22 16,0-1-16,0-21 0,0 0 16,21 1-16,0-1 15,0-21-15,0 0 0,0 0 16,1 0-16,-1 0 0,0 0 15,0 0-15,0 0 0,0-21 0,22 21 16,-22-22-16,0 1 0,0 0 0,0 0 16,1 0-16,20-22 0</inkml:trace>
  <inkml:trace contextRef="#ctx0" brushRef="#br0" timeOffset="875.56">3768 0 0,'0'0'0,"-22"0"16,1 0-16,0 0 15,0 0-15,0 0 16,-22 42 0,43 1-16,-21 20 15,0-20-15,0 84 0,21-64 16,0 1-16,0-1 0,-21 1 15,21 20-15,-21-20 0,21-1 0,-22 1 16,22-1-16,0-20 0,0 20 16,-21-21-16,21 1 0,0-22 15,-21 21-15,21-21 0,0 1 0,0-1 16,0 0-16,21-21 31,0 0-31,-21-21 16,22 0-16,-1-1 0,0 1 0,-21 0 15,21 0-15</inkml:trace>
  <inkml:trace contextRef="#ctx0" brushRef="#br0" timeOffset="1294.32">3746 931 0,'0'0'0,"0"22"0,0-1 15,0 0 1,0 0-16,22-21 31,-1 0-31,0 0 16,0-21-16,-21 0 0,21 21 16,0-21-16,1-1 0,-1 1 0,0 0 15,0 21-15,-21-21 0,0 0 16,0 0-16,0-1 0,0 1 0,0 0 15,0 0-15,-21 21 32,0 0-32,0 0 0,-1 0 15,1 21-15,0 0 0,0 0 16,0 1-16,0-1 0,-1 21 0,1-21 16,21 22-16,-21-22 0,21 0 15,-21 21-15,21-21 0,0 22 16,0-22-16,0 0 0,0 0 15,0 0-15,21 1 0,0-22 16,22 0-16,-22 0 0,0 0 16,0 0-16,21 0 0,-20 0 0,-1 0 15</inkml:trace>
  <inkml:trace contextRef="#ctx0" brushRef="#br0" timeOffset="1690.82">4254 783 0,'-21'0'31,"0"21"-31,21 1 16,0-1-16,0 0 0,0 0 0,0 0 15,0 0-15,0 22 0,0-22 16,0 0-16,0 0 0,-21 22 15,21-22-15,0 0 0,-21 0 16,21 0-16,0 0 0,0 1 16,0-1-16,0-42 47,0-1-32,0 1-15,0 0 0,0 0 0,0-21 16,0 20-16,0-20 0,0 21 15,0-21-15,21-1 0,0 22 0,0-21 16,0 21-16,1-1 0,-1 1 16,0 0-16,0 0 0,21 0 15,-20 21-15,-1 0 0,21 0 16,-21 0-16,0 0 0</inkml:trace>
  <inkml:trace contextRef="#ctx0" brushRef="#br0" timeOffset="1838.1">4678 910 0,'0'0'0,"0"21"0,0 22 0,0-22 15,0 21-15,0-21 0,0 1 16,0-1-16,-21 0 0,-1 0 0,22 0 16,-21-21-16,21 21 0,0 1 0,-21-22 15,21 21-15,-21-21 16,42 0 15</inkml:trace>
  <inkml:trace contextRef="#ctx0" brushRef="#br0" timeOffset="2490.54">4487 826 0,'0'-22'31,"0"1"-31,0 0 31,21 21-31,1 0 0,-1 0 0,0 0 16,0 0-16,0 0 16,0 0-16,1 21 0,-1-21 0,0 21 15,-21 1-15,21-1 0,-21 0 16,0 0-16,0 21 0,0-20 16,0 20-16,0-21 15,0 0-15,-21 0 0,0-21 0,21 22 16,0-1-16,-21-21 0</inkml:trace>
  <inkml:trace contextRef="#ctx0" brushRef="#br0" timeOffset="2886.41">4911 783 0,'0'0'0,"0"21"16,0 1-1,0-1-15,0 0 0,0 0 0,0 0 16,0 22-16,0-22 0,0 21 16,0-21-16,-22 0 0,22 1 0,-21 20 15,21-21-15,0 0 16,-21 0-16,21 1 0,-21-1 16,21 0-16,0-42 31,21 0-16,-21-1-15,21 1 16</inkml:trace>
  <inkml:trace contextRef="#ctx0" brushRef="#br0" timeOffset="3286.53">4889 487 0,'-21'0'0,"42"0"0,-63 21 0,21 0 15,21 0-15,0 1 0,-21-1 16,21 0-16,0 0 16,0 0-16,21-21 15,0 0 1,0 0-16,0 0 0,1 0 15,-1-21-15,0 0 16,0 21-16,-21-21 0,21 0 16,-21-1-16,0 1 0,0 0 15,0 0-15,0 0 0,0 0 16,0-1-16,-21 22 16,0 0-16,0 0 15,0 0-15,-1 22 0,1-22 16,0 21-16,0 0 0,0-21 0,21 21 15,0 0-15,-21-21 0,21 21 16,0 1-16,0-1 0,21-21 16</inkml:trace>
  <inkml:trace contextRef="#ctx0" brushRef="#br0" timeOffset="4154.33">5334 741 0,'0'0'16,"0"-21"-16,-21 21 0,21-21 0,-21 21 31,21-22-31,-22 22 31,22 22-31,-21-1 0,21 0 16,0 0-16,-21 0 0,21 22 15,0-22-15,0 21 0,0 0 0,0-20 16,-21 20-16,21-21 0,0 21 16,0-20-16,0-1 0,0 0 0,0 0 15,0 0-15,21-21 0,0 21 16,0-21-16,1 0 16,-1 0-16,0-21 0,0 21 15,21-21-15,-20 0 0,-1 0 16,0 0-16,0-1 0,0 1 0,0 0 15,1-21-15,-22 21 0,21-43 16,-21 22-16,0-1 16,0 22-16,0 0 0,0 0 15,0 0-15,0 0 16,0 42 31,0 0-47,0 0 15,21-21 1,0 0-16,0 0 16,0 0-16</inkml:trace>
  <inkml:trace contextRef="#ctx0" brushRef="#br0" timeOffset="4922.79">5905 699 0,'0'-22'31,"0"44"-15,0-1-16,0 0 16,-21-21-16,21 21 0,0 0 15,0 0-15,0 1 0,-21-1 16,21 21-16,0-21 0,0 0 16,0 1-16,0 20 0,0-21 0,0 0 15,0 0-15,0 1 0,0-1 16,0 0-16,0 0 0,0 0 15,0-42 17,0 0-17,0 0-15,0-22 16,0 22-16,0 0 0,0-21 0,0-1 16,0 1-16,0 21 0,21-21 15,0-1-15,1 22 0,-1 0 16,0-21-16,0 20 0,0 1 15,22 0-15,-22 21 0,0 0 0,0-21 16,0 21-16,0 0 0,1 0 16,-1 21-16,0-21 0,0 21 15,0 0-15,0 1 0,1 20 0,-1 0 16,0 1-16,0 20 16,-21-21-16,0-20 0,0 20 15,0-21-15,0 21 0,0-20 0,0-1 16,0 0-16,0 0 0,0 0 15,0 0-15,-21-21 32,21-21-17,-21 0-15,21 0 16,0 0-16,0 0 0,0-22 16,0 22-16,0-21 0,0-1 0,0 1 15,21 0-15,0-1 0,0 22 16,0-21-16,43-22 0,-43 43 15,21 0-15,1 0 0,-1 0 16,0 21-16,1 0 0,-1 0 0,0 0 16,1 0-16,-1 21 0,0 0 15,1 0-15,-1 22 0,-21-22 0,0 21 16,1 0-16,-1 1 0,-21-1 16,0 0-16,0-20 0,0 62 15,0-63-15,-21 22 0,-1-22 16,1 0-16,0 0 0,0 0 15,-21 1-15,20-1 16,22-42 0,0-1-1,0 1-15</inkml:trace>
  <inkml:trace contextRef="#ctx0" brushRef="#br0" timeOffset="5523.22">8657 85 0,'0'0'0,"0"-21"0,0-1 0,0 1 15,-21 21-15,0 0 16,0 21-16,21 22 0,0-22 15,-22 21-15,1 1 0,0-1 16,0 21-16,21-20 0,-21 20 0,0-20 16,-1 20-16,1 1 0,0-22 0,21 21 15,-42 1-15,21-1 0,-1-20 16,1-1-16,0 22 0,0-43 0,21 21 16,-21-21-16,21 0 0,-21 1 15,21-1-15,0 0 0,0-42 31,21 0-31,0-22 16,0 22-16,0-21 0,0-1 0</inkml:trace>
  <inkml:trace contextRef="#ctx0" brushRef="#br0" timeOffset="5823.04">8615 169 0,'0'0'0,"0"-21"0,0-21 0,0 21 0,0-22 16,0 22-16,0 0 0,21 21 47,0 21-47,-21 0 0,21 22 0,0-1 15,1 0-15,-1 22 0,0-1 16,-21-20-16,21 20 0,-21 1 0,0-1 16,0 64-16,0-84 0,0 20 15,0 1-15,0-1 0,0-21 16,-21 22-16,21-22 0,-21 43 15,0-64-15,21 0 0,0 0 16,0 1-16,0-1 0,-22-21 31,22-21-31,0-1 16,-21 1-16,21-21 0,0 21 16</inkml:trace>
  <inkml:trace contextRef="#ctx0" brushRef="#br0" timeOffset="6054.91">8213 804 0,'0'0'15,"-22"0"-15,44 0 47,-1 0-47,0 0 0,0 0 0,0-21 0,0 21 16,22 0-16,-22 0 15,21-21-15,-21 21 0,22 0 0,-22 0 16,21-21-16,-21 21 0,1-21 16,-1 21-16,0 0 0,0 0 15,0 0-15,0-21 0,1 21 0</inkml:trace>
  <inkml:trace contextRef="#ctx0" brushRef="#br0" timeOffset="6538.85">8996 741 0,'0'-21'16,"0"0"0,21-1-1,-21 1-15,21 0 16,0 21-16,0 0 0,1-21 15,-1 21-15,0 0 0,0 0 0,0 0 16,0 0-16,1 0 0,20 0 16,-21 0-16,0 21 0,0 0 0,1 0 15,-1 1-15,0 20 0,0-21 16,-21 21-16,0 1 0,21-1 16,-21 0-16,0-20 0,0 20 0,0 0 15,0-21-15,0 22 0,0-1 16,0-21-16,-21-21 0,21 21 15,-21-21-15,21-21 32,0 0-32,0 0 15,0 0-15,0 0 0,0-22 0,0 22 16,0-21-16,0-1 0,0 1 0,0 21 16,21-21-16,0 20 0,-21-20 15,21 21-15,-21 0 0,22 0 0,-22-1 16,21 1-16,0 21 15,-21-21-15,21 21 16,0 0-16,0-21 16,1 21-16,-1 0 0</inkml:trace>
  <inkml:trace contextRef="#ctx0" brushRef="#br0" timeOffset="6878.29">10139 529 0,'0'-21'0,"0"42"0,0-63 15,-21 42 1,-1 0-16,1 0 0,0 0 16,0 0-16,0 21 0,-22-21 15,22 21-15,-21 22 0,0-1 16,-1 0-16,22-21 0,0 22 15,0-22-15,0 21 0,-1 1 0,22-22 16,0 21-16,0-21 0,0 22 0,0-22 16,0 0-16,22 0 0,-1 0 15,0 0-15,21 22 16,1-43-16,-22 0 0,21 0 16,0 0-16,1 0 0,-22 0 0,21 0 15,1-21-15,-1-1 0,0 1 16,-21 0-16,22-21 0,-1-1 0,-21 1 15,22 0-15,-22-1 0</inkml:trace>
  <inkml:trace contextRef="#ctx0" brushRef="#br0" timeOffset="7406.92">10626 42 0,'0'0'0,"0"-21"0,-22 0 16,1 21-16,0 0 15,0 0 1,0 0-16,0 21 15,21 22-15,-22-1 16,22 21-16,0-20 0,0 20 0,0-20 16,0 20-16,0-21 0,0 22 0,0-22 15,0 1-15,0 62 16,0-62-16,0-1 0,0 0 0,0 1 16,0-1-16,0-21 0,0 0 15,0 22-15,0-22 0,0 0 0,0 0 16,0-42 15,0 0-15,0 0-16,0 0 0,0-22 15,0 22-15,0-21 0,0 21 0,0-22 16,0 22-16,0-21 0,22 21 16,-1-22-16,0 22 0,0 0 0,0 0 15,0 0-15,22-1 0,-22 22 16,21-21-16,-21 21 0,85 0 15,-63 21-15,-22 1 16,0-1-16,0 0 0,0 0 16,-21 21-16,21-20 0,-21-1 0,0 21 15,0-21-15,0 22 0,0-22 16,-21 21-16,0-21 0,0 0 16,21 1-16,-21-1 0,0 0 15,21 0-15,21-42 47,-21 0-47,21 21 16,0-21-16</inkml:trace>
  <inkml:trace contextRef="#ctx0" brushRef="#br0" timeOffset="7658.78">11261 593 0,'0'0'0,"0"21"31,0 0-31,0 0 16,0 0-16,-22 22 15,22-22-15,0 0 0,-21 21 0,21-20 16,0-1-16,0 21 0,-21-21 0,21 0 16,-21 1-16,21-1 0,0 0 15,-21-21-15,21 21 0,0-42 47,0 0-47,21 0 0,0-1 0,-21-20 16</inkml:trace>
  <inkml:trace contextRef="#ctx0" brushRef="#br0" timeOffset="7970.82">11261 360 0,'0'0'0,"-22"0"0,1 0 15,0 0-15,0 0 16,21 21-16,0 0 16,21-21-1,0 0 1,0 0-16,1 0 16,-1 0-16,-21-21 15,0 0-15,0 0 16,0 0-16,0-1 15,-21 22-15,-1 0 0,1 0 16,0 0-16,0 0 0,0 0 16,0 0-16,-1 22 15,22-1-15,0 0 16,0 0-16,0 0 0,22-21 16,-1 0-16,0 21 0,0-21 15,0 0-15</inkml:trace>
  <inkml:trace contextRef="#ctx0" brushRef="#br0" timeOffset="8307.68">11790 127 0,'0'-21'15,"0"42"-15,0-63 0,-21 42 16,-1 0-1,22 21 1,0 0-16,0 21 0,0-20 0,-21 20 16,21 0-16,0 1 0,-21-1 15,21 0-15,-21 1 0,21 20 16,0-21-16,-21 1 0,21-1 0,-21 0 16,21 1-16,-22-1 0,22 0 15,0 1-15,0-1 0,0 0 16,0-20-16,0 20 0,0-21 15,0 0-15,22-21 16,-1 0 0,0-21-16,0 0 15,0 0-15,0 0 0,1-22 0,-1 22 16</inkml:trace>
  <inkml:trace contextRef="#ctx0" brushRef="#br0" timeOffset="8522.56">11557 572 0,'21'0'0,"-42"0"0,21 21 0,21-21 32,0 0-17,0 0-15,1 0 0,-1 0 0,0 0 16,0 0-16,0 0 0,0 0 0,1-21 15,-1 21-15,0 0 0,-21-22 16,21 1-16</inkml:trace>
  <inkml:trace contextRef="#ctx0" brushRef="#br0" timeOffset="9150.41">12171 783 0,'0'0'0,"0"21"16,21-21 15,0 0-31,0 0 16,0-21-16,1 21 0,-1-21 15,0 21-15,0-21 0,0 0 0,0 21 16,-21-21-16,22-1 0,-22 1 16,0 0-1,0 0-15,0 0 16,-22 21-16,1 0 0,0 0 15,0 0-15,0 0 0,0 0 0,-22 21 16,22 0-16,0-21 0,-21 21 16,20 0-16,1 1 0,0 20 0,0-21 15,21 0-15,-21 22 0,21-22 0,0 0 16,-21 0-16,21 21 0,0-20 16,0-1-16,0 0 0,21 0 15,0 0-15,0-21 0,0 0 16,0 0-16,22 0 0,-1 0 0,-21 0 15,22 0-15,-1 0 0,0-21 16,1 21-16,-1-21 0,0 0 16</inkml:trace>
  <inkml:trace contextRef="#ctx0" brushRef="#br0" timeOffset="10138.84">12848 593 0,'0'0'0,"-63"-43"31,41 43-31,1 0 0,21 22 16,-21-1-16,0-21 0,-21 42 16,20 0-16,1-20 0,0-1 15,0 21-15,21-21 0,0 22 16,-21-1-16,21-21 0,0 0 0,0 22 16,0-22-16,0 0 0,21 21 15,0-42-15,0 21 0,0-21 16,1 0-16,20 0 0,-21 0 15,21 0-15,1 0 0,-22-21 0,64 0 16,-43 0-16,0 0 0,-21-22 16,22 22-16,-1-21 0,-21 21 15,22-22-15,-22 1 0,0 0 0,0-1 16,0-20-16,0 21 0,1-1 16,-1-20-16,-21 20 0,0-20 0,21 21 15,-21-22-15,0 22 16,0-1-16,0 1 0,0 21 0,0-43 15,0 43-15,0 0 16,0 42 0,0 0-16,-21 1 0,21 20 15,0 0-15,-21 43 16,-1-22-16,22-20 0,-21 20 0,21-20 16,0-1-16,-21 21 0,0-20 15,21 41-15,0 22 16,0-63-16,0-1 0,0-21 0,0 21 15,0-20-15,21-1 0,-21 0 16,21 0-16,0 0 0,1-21 16,20 0-16,-21 0 0,0 0 15,22 0-15,-1-21 0,-21 0 16,0 0-16,0 0 0,22-1 0,-22-20 16,0 21-16,0-21 0,0 20 15,1-41-15,-1 21 0,-21 20 16,21 1-16,-21 0 15,0 0-15,0 0 0,0 0 16,0 42 0,-21 0-1,0 21-15,-1-21 0,22 1 16,0-1-16,0 0 16,-21 21-16,21-21 0,0 1 0,0 41 15,0-42-15,0 0 16,0 1-16,0-1 0,0 0 15,21-21-15,1 0 0,-1 0 16,0 0-16,0 0 0,0 0 16,0-21-16,1 0 0,-1-1 0,21 1 15,-21 0-15,0-21 0,1 21 16,20-1-16,-21-20 0,0 21 0,-21-21 16,21 20-16,1 1 0,-22 0 0,0 0 15,21 0-15,-21 0 16,-21 42 15,21 0-31,-22-21 0,1 21 0,21 0 16,0 22-16,0-22 0,-21 0 0,21 0 15,-21 21-15,21-20 0,0-1 16,0 21-16,0-21 0,0 22 16,0-22-16,0 0 0,0 0 15,21-21-15,0 21 0,22-21 0,-22 0 16,0 0-16,21 0 0,-21 0 0,22 0 15,-22-21-15,21 21 0,1-21 16</inkml:trace>
  <inkml:trace contextRef="#ctx0" brushRef="#br0" timeOffset="10534.61">14499 656 0,'0'0'15,"0"-21"-15,-21 0 0,21 0 16,0 0-16,0-1 15,0 1-15,21 0 16,0 21-16,0 0 16,1 0-16,-1 0 0,0 0 15,0 0-15,0 21 0,0 0 0,1 1 16,-1-1-16,0 0 0,0 21 16,0-21-16,-21 1 0,0 20 15,0-21-15,0 21 0,0-20 0,0 20 16,0-21-16,0 0 0,0 0 15,0 1-15,0-1 0,-21-21 16,21 21-16,-21-21 0,0 0 16,21-21-1,0 0-15,0-1 0,0 1 0,0 0 16,0 0-16,0 0 0,0-22 16,21 22-16,0-21 0,-21 21 0,21-22 15,0 22-15,-21 0 16,22 0-16,20-21 0,-42 20 15,21 1-15,0 21 0,0-21 0,1 21 16,20 0-16,-21 0 16,0 0-16,22 0 0,-1 0 0</inkml:trace>
  <inkml:trace contextRef="#ctx0" brushRef="#br0" timeOffset="10927.39">15282 699 0,'0'0'0,"0"21"0,0 0 0,0 0 15,21-21 17,1 0-17,20 0-15,-21-21 0,0 21 16,0-21-16,1 0 0,20 21 0,-21-22 16,0 1-16,0 0 0,1 21 0,-1-21 15,-21 0-15,0 0 0,21-1 16,-21-20-16,0 21 15,-21 21 1,0 0-16,-22 0 0,22 0 0,-21 21 16,-1 0-16,22 0 0,-21 1 15,0-1-15,-22 63 16,43-62-16,0 20 0,0 0 0,21-21 16,0 22-16,0-1 0,0-21 15,0 0-15,42 1 0,-21-1 0,0 0 16,22-21-16,-1 0 0,0 0 15,1 0-15,62 0 0,44-21 16,-107 0-16,0 21 16,1-22-16,-1-20 0,-21 21 15,21 0-15,-20 0 0</inkml:trace>
  <inkml:trace contextRef="#ctx0" brushRef="#br0" timeOffset="11291.18">13356 487 0,'21'0'15,"0"0"-15,1 0 16,-1 0-16,21 0 0,-21 0 0,22 0 16,-1 0-16,0-21 0,-21 21 15,22 0-15,-1 0 0,0-21 0,-20 21 16,20 0-16,-21 0 0,21 0 15,-20 0-15,-1 0 16,-42 0 0,-22 0-16</inkml:trace>
  <inkml:trace contextRef="#ctx0" brushRef="#br0" timeOffset="12366.85">1990 1757 0,'0'0'0,"-22"0"0,-20 21 16,0-21-16,-1 0 0,1 0 16,21 0-16,-21 0 0,20 0 15,-41 0-15,42 0 16,0 0-16,-1 0 15,44 0 17,-1 0-32,21 0 0,-21 0 15,22 0-15,-1 0 0,21 0 0,-20 0 16,168 0 0,-126 0-16,21 0 0,0 0 0,0 0 15,-1 0-15,1 0 0,21 0 16,-21-21-16,21 21 0,21 0 0,-21-21 15,21 21-15,22-21 0,-22 21 16,191-22-16,232 1 16,-380 21-16,-22-21 15,21 21-15,1 0 0,-1 0 16,149 0-16,-170 0 0,1 0 16,-1 0-16,-21 0 0,0 0 15,1 0-15,-44-21 0,107 21 16,-43 0-16,-84 0 15,-43 0-15,43 0 0,-64 0 16,0 0-16,1 0 0,-1 0 16,-42 0 31,21-21-32,0 0 1</inkml:trace>
  <inkml:trace contextRef="#ctx0" brushRef="#br0" timeOffset="13506.77">9102 1545 0,'0'0'0,"-22"0"0,1 0 15,-21 0-15,21 0 0,-43 0 16,1 0-16,42 0 16,-1 0-16,-20 0 0,21 0 15,0 0-15,0 0 16,42 0 15,0 0-31,0 0 16,21 0-16,1 0 15,-1 0-15,-21 0 0,22 0 0,-1 0 16,21 0-16,-20 0 0,-1 0 16,22 0-16,-22 0 0,21 0 15,1 0-15,169 0 16,-43 0-16,-84 0 0,-21 0 16,21 0-16,-1-21 0,1 21 15,21 0-15,-21 0 0,21 0 0,0 0 16,0-21-16,0 21 0,0 0 15,-21 0-15,21 0 0,148-21 16,-148 21-16,127 0 0,-127-21 16,0 21-16,0 0 15,-21 0-15,21-22 0,0 22 0,0 0 16,0-21-16,0 21 0,-21 0 16,127-21-16,105 21 15,-211 0-15,-21 0 0,0 0 16,0 0-16,0 0 0,-1 0 15,-20 0-15,21 0 0,0 0 0,-22 0 16,22 0-16,-21 0 0,63 0 16,-63 0-16,-43 0 15,22 0-15,-22 0 0,0 0 0,-21 0 0,1 0 16,-1 0-16,0-21 16,0 21-16,-21-21 15,0 0 1,21 21-1</inkml:trace>
  <inkml:trace contextRef="#ctx0" brushRef="#br0" timeOffset="13622.7">15663 1312 0,'0'22'16,"-21"-22"0,21 21-16,-21-21 31,0 0-31,0 0 15</inkml:trace>
  <inkml:trace contextRef="#ctx0" brushRef="#br0" timeOffset="24786.69">868 4022 0,'0'0'0,"0"-21"16,-21 21 202,21-22-218,0 1 32</inkml:trace>
  <inkml:trace contextRef="#ctx0" brushRef="#br0" timeOffset="27530.64">804 3958 0,'0'21'203,"0"1"-203,0-1 16,0 0-1,0 0-15,0 0 16,0 0-16,0 1 16,0-1-16,0 0 0,0 0 15,0 0-15,0 0 16,0 1-16,0-1 0,0 0 16,0 0-16,0 0 15,0 0-15,0 1 16,0-1-16,0 0 0,0 0 15,0 0-15,0 0 0,0 1 16,0-1-16,0 0 0,0 0 16,0 0-16,0 0 15,0 1-15,0-1 16,0 0-16,0 0 16,0 0-16,0 0 15,0 1-15,0-1 0,0 0 16,0 0-16,0 0 15,0 0-15,0 1 0,0-1 16,0 0-16,0 0 16,0 0-16,0 0 0,0 1 0,0-1 15,0 0-15,0 0 16,0 0-16,0 0 0,0 1 16,0-1-16,0 0 0,0 0 15,0 0 1,0 0-16,0 1 0,0-1 15,0 0-15,0 0 0,0 0 16,0 0-16,0 1 0,0-1 16,0 0-16,0 0 15,0 0-15,0 0 0,0 1 16,0-1-16,0 0 0,0 21 16,0-21-16,0 1 15,0-1-15,0 0 0,0 0 16,0 0-16,0 0 0,0 1 15,0-1-15,0 0 0,0 0 16,0 0-16,0 0 0,0 1 16,0-1-16,0 0 0,0 0 15,0 0-15,0 0 16,0 1-16,0-1 0,0 0 0,0 21 16,0-21-16,0 1 15,0-1-15,0 0 0,0 0 0,0 0 16,0 0-16,0 1 0,0-1 15,0 0-15,0 0 0,0 0 0,0 0 16,0 1-16,0-1 0,0 0 16,0 0-16,0 0 0,0 0 15,0 1-15,0-1 16,0 0-16,0 0 0,0 0 0,0 0 16,0 1-16,0-1 15,0 0-15,0 0 16,0 0-16,0 0 15,0 1-15,0-1 16,0 0-16,0 0 16,0 0-16,0 0 15,0 1-15,0-1 0,0 0 16,0 0 0,0 0-16,0 0 15,0 1-15,0-1 16,0 0-16,0 0 15,0 0-15,0 0 16,0 1-16,0-1 0,0 0 0,0 0 16,0 0-16,0 0 15,0 1-15,0-1 0,0 0 16,0 0-16,0 0 16,0 0-16,0 1 0,0-1 15,0 0-15,0 0 16,0 0-16,0 0 15,0 1-15,0-1 16,0 0-16,0 0 16,0 0-16,0 0 15,0 1 1,0-1-16,0 0 16,0 0-16,0 0 15,0 0-15,0 1 16,0-1-16,0 0 15,0 0 1,0 0-16,0 0 16,0 1 15,0-1-31,0 0 16,0 0-1,0 0 1,0 0-1,0 1-15,0-1 16,0 0 0,0 0-1,0 0-15,0 0 16,0 1-16,0-1 16,0 0-16,0 0 0,0 0 15,0 0-15,0 1 16,-21-1-16,21 0 0,0 0 15,0 0-15,0 0 0,-21 1 0,21-1 16,0 21-16,0-21 0,0 0 16,0 1-16,0-1 0,0 0 0,0 0 15,0 0-15,0 0 0,-21 1 16,21-1-16,0 0 0,0 0 0,0 43 16,0-22-1,0-21-15,0 0 0,0 22 16,0-22-16,0 0 0,0 0 15,0 0-15,0 0 0,0 1 0,-21-22 16,21 21-16,0 21 16,0-21-16,0 0 0,0 1 15,0-1-15,0 0 16,0 0-16,0 0 0,0 0 16,0 1-16,0-1 15,-22 0-15,22 0 16,0 0-16,0 0 0,-21-21 15,21 22-15,0-1 0,0 0 16,0 0-16,0 0 16,0 0-16,-21 1 15,21-1-15,0 0 0,0 0 16,-21 0 0,21 0-16,0 1 0,0-1 15,0 0-15,0 0 16,0 0-16,0 0 15,0 1 1,-21-1-16,21 0 0,0 0 16,-21 0-16,21 0 15,0 1-15,0-1 16,0 0 0,0 0-16,0 0 15,0 0-15,0 1 16,0-1-16,-22 0 15,22 0-15,0 0 16,0 0 0,0 1-16,0-1 0,0 0 15,0 0 1,0 0-16,0 0 0,0 1 0,0-1 16,-21 0-16,21 0 15,0 0-15,0 0 0,0 1 0,0-1 16,0 0-16,0 0 0,0 0 15,0 0-15,0 1 0,0-1 0,0 0 16,0 0-16,0 0 0,0 0 16,0 1-16,0-1 0,0 0 15,0 0-15,0 0 0,0 0 0,0 1 16,0-1-16,0 0 16,0 0-16,-21 0 0,21 0 0,0 1 15,0-1-15,0 0 0,0 0 16,-21 0-16,21 0 0,0 1 0,0-1 15,0 0-15,0 0 16,0 0-16,0 0 0,0 1 0,0-1 16,0 0-16,0 0 0,0 0 15,0 0-15,0 1 0,-21 20 16,21-21-16,0 0 16,0 0-16,0 1 0,-21-1 15,21 0-15,0 0 0,0 0 16,0 0-16,0 1 0,0-1 15,0 0-15,0 0 16,0 0-16,0 0 16,0 1-16,0-1 15,0 0 1,0-42 46,0 0-62,0-1 16,0 1-16,0 0 16,0 0-16</inkml:trace>
  <inkml:trace contextRef="#ctx0" brushRef="#br0" timeOffset="29426.56">847 3958 0,'0'0'0,"0"-21"63,21 21-48,0 0 48,0 0-32,0 0-31,0 0 16,1 0-16,-1 0 15,0 0-15,0 0 16,0 0-16,0 0 0,1 0 0,20 0 15,-21 0-15,0 0 0,22 0 16,-1 0-16,0 0 16,-21 0-16,22 0 0,-1 0 15,-21 0-15,22 0 0,-1 0 0,-21 0 16,21 0-16,43-21 16,-21 21-16,20 0 15,-41 0-15,-1 0 0,0 0 0,22 0 16,-22 0-16,0 0 0,64 0 15,-63 0-15,-1 0 0,0 0 16,22 0-16,-22-21 0,0 21 16,22 0-16,-22 0 0,22 0 15,-22 0-15,0 0 0,22 0 0,-22 0 16,1 0-16,-1 0 0,0 0 16,1 0-16,-1 0 0,-21 0 0,21 0 15,22 0 1,-22 0-16,1 0 0,-22 0 0,21 0 15,0 0-15,22-21 0,-22 21 16,1 0-16,20 0 0,-21 0 16,1 0-16,-1-22 0,0 22 0,22 0 15,21 0 1,-43 0-16,0 0 0,1 0 0,20 0 16,-21 0-16,-20 0 0,20 0 15,-21-21-15,21 21 0,1 0 0,20 0 16,-20 0-16,-1 0 15,21 0-15,-20 0 0,-1 0 0,22 0 16,-22-21-16,0 21 0,22 0 16,-22 0-16,0 0 0,22 0 15,-22 0-15,-21 0 0,22 0 16,-1 0-16,-21 0 0,0 0 16,22 0-16,-22 0 0,0 0 0,0 0 15,0 0-15,1 0 0,-1 0 16,21 0-16,-21-21 0,0 21 15,1 0-15,-1 0 16,0 0-16,0 0 0,0 0 31,0 0-15,-21-21 93</inkml:trace>
  <inkml:trace contextRef="#ctx0" brushRef="#br0" timeOffset="31479.18">5630 3831 0,'-21'0'94,"0"0"-94,21 21 16,0 1-1,0-1-15,0 0 16,0 0-16,0 0 16,0 0-1,0 1-15,0-1 0,0 0 0,0 0 16,0 0-16,0 0 0,0 1 16,0-1-16,0 0 0,0 0 0,0 0 15,0 0-15,0 1 0,0-1 16,0 0-16,0 0 0,0 0 0,0 0 15,0 1-15,0-1 0,0 0 16,0 0-16,-21 0 0,21 0 16,0 1-16,-21-1 0,21 0 0,0 0 15,0 0-15,-22 0 0,22 1 0,0 20 16,-21-21-16,21 0 0,0 22 16,0-22-16,-21 21 0,21-21 15,-21 22-15,21-1 0,0 0 0,-21-21 16,21 22-16,0-1 0,0 0 15,0 1-15,0-22 0,-21 64 16,21-64-16,0 21 0,-22-21 16,22 22-16,0-1 0,0-21 0,0 21 15,0 43-15,0-43 0,0-20 16,-21 20-16,21 0 0,0 43 16,0-43-16,0 1 0,0-22 15,0 21-15,0 0 0,0-20 16,0 20-16,0-21 0,0 21 15,0 1-15,0-1 0,0-21 16,0 22-16,0-22 0,21 21 16,-21-21-16,0 22 0,0-22 0,0 21 15,0 0-15,0-20 0,0 20 16,22-21-16,-22 21 0,0-20 0,21-1 16,-21 21-16,0-21 0,0 22 0,0-22 15,0 0-15,0 0 0,21 21 16,-21-20-16,0-1 0,0 0 0,0 0 15,0 21-15,0-20 0,0-1 16,0 0-16,0 21 0,0-21 16,0 22-16,0-22 0,0 21 0,0 22 15,0-43-15,0 21 0,0-21 16,0 22-16,0-22 0,0 0 16,0 21-16,0-20 0,0-1 0,0 21 15,0-21-15,0 0 0,0 1 16,0 20-16,0-21 0,0 0 0,0 0 15,0 22-15,0-22 0,0 42 16,0-41-16,0 20 0,0 0 16,0-21-16,0 22 0,0-1 0,0 0 15,0-20-15,0 20 0,0 43 16,0-22 0,0-21-16,0-20 0,0 20 0,0-21 15,0 21-15,0 1 0,-21-22 0,21 64 16,0-22-1,0-21-15,0 1 0,0-1 0,0-21 16,0 22-16,0-1 0,0 0 0,0-21 16,0 22-16,0-1 0,0-21 15,0 22-15,0-22 0,0 21 0,0 0 16,0 1-16,0-22 0,0 0 16,0 21-16,0-20 15,0 20-15,0-21 0,0 21 0,0-20 16,0 20-16,0 21 0,0-41 15,0 20-15,0-21 0,0 21 16,0 1-16,0-22 0,0 0 0,0 21 16,0-20-16,0 20 0,0-21 15,0 0-15,0 0 0,0 43 16,0-43-16,-21 0 0,21 22 16,0-1-16,0-21 0,0 0 15,-22 22-15,22-22 0,0 0 0,0 21 16,0-21-16,0 22 0,0-1 15,-21 0-15,21-20 0,0-1 16,0 0-16,-21 21 0,21-21 16,0 43-16,0-22 15,0-21-15,0 22 16,0-22-16,0 0 0,0 0 0,0 0 16,0 1-16,-21 20 0,21-21 15,0 21-15,0-20 16,-21-1-16,21 0 0,0 0 15,0 0-15,0 0 0,0 1 0,0-1 16,0 0-16,0 0 16,0 0-16,0 0 15,0 1 1,0-1-16,0 0 31,-21-42 63,-1 0-78,22-1-16,-21 1 15,0 21-15</inkml:trace>
  <inkml:trace contextRef="#ctx0" brushRef="#br0" timeOffset="34499.04">571 11748 0,'0'21'16,"-21"-21"-16,21 21 94,21-21-63,1 0-31,-1 0 0,0 0 16,0 0-16,0 0 0,22 0 15,-22 0-15,0 0 16,0 0-16,0 0 0,22 21 0,-22-21 16,0 0-16,21 0 0,1 0 15,-22 0-15,21 0 0,0 0 0,1 0 16,-1 0-16,22 0 0,-22 0 15,21 0-15,-20 0 0,20 0 16,1 0-16,-1 0 0,1 0 0,-1 0 16,1 0-16,-22 0 0,22 0 15,-1 0-15,-21 0 0,22 0 0,-22 0 16,22-21-16,-1 21 0,-20 0 0,20 0 16,1 0-16,-1 0 0,1 0 15,-22 0-15,21 0 0,1-21 16,-22 21-16,22 0 0,-22 0 15,22 0-15,-22 0 0,64-21 16,-64 21-16,0 0 0,1 0 16,-1 0-16,64-22 0,-64 22 15,22 0-15,-22 0 0,22 0 0,-22 0 16,0 0-16,22-21 0,20 21 16,65 0-1,-107 0-15,-21 0 0,21 0 16,1 0-16,-1 0 0,0 0 0,-20 0 15,20 0-15,0 0 0,-21 0 0,22-21 16,-1 21-16,0 0 16,-20 0-16,20 0 0,0 0 0,1 0 15,-1 0-15,0 0 0,-21 0 16,22-21-16,-1 21 0,0 0 0,-20 0 16,20 0-16,-21 0 0,21 0 0,-20 0 15,-1 0-15,0 0 0,0 0 16,0 0-16,0 0 0,1 0 0,-1 0 15,0 0-15,0 0 16,0 0-16,0 0 0,1 0 16,-1 0-16,0 0 15,0 0-15,0 0 16,0 0 0,1 0-16,-1 0 15,0 0 1,-21-21 109,0 0-125,0-1 15</inkml:trace>
  <inkml:trace contextRef="#ctx0" brushRef="#br0" timeOffset="35198.64">5228 11303 0,'0'0'0,"21"0"31,-21 21 0,0 0-15,0 1 0,0-1-16,0 0 15,0 0-15,0 0 0,0 0 16,0 1-16,0-1 15,0 0-15,0 0 0,0 0 16,0 0-16,0 1 0,0-1 16,0 0-16,0 0 15,0 0-15,0 0 16,-21-21 109,0 0-109</inkml:trace>
  <inkml:trace contextRef="#ctx0" brushRef="#br0" timeOffset="38043.01">9102 3577 0,'0'-21'16,"0"0"15,0 42 63,0 0-94,0 0 0,0 1 16,0-1-16,0 0 0,0 0 15,0 0-15,0 0 0,0 1 16,0-1-16,0 0 0,0 0 15,0 0-15,0 0 0,0 1 0,0-1 16,21 21-16,-21-21 0,0 0 0,21 22 16,-21-22-16,0 21 0,0-21 15,0 22-15,0-22 0,0 21 0,0 1 16,0-22-16,0 21 0,0 0 16,0-20-16,0 20 0,0-21 0,0 21 15,0-20-15,0 20 0,0-21 16,0 21-16,0-20 0,0 20 15,0 0-15,0-21 0,0 22 0,0-1 16,0 0-16,21 1 0,-21-1 16,0 0-16,21 1 0,-21-22 0,0 21 15,0 1-15,0-1 0,0 0 0,0-21 16,0 22-16,21-1 0,-21-21 16,0 22-16,0-1 0,22-21 15,-22 21-15,0 1 0,0-1 0,0 0 16,0 1-16,21-1 0,-21 0 0,0 1 15,0-1-15,0 0 0,0 1 16,0-22-16,21 21 0,-21 1 0,0-22 16,0 21-16,0-21 0,0 22 15,0-22-15,0 21 0,0 0 0,0-20 16,0 20-16,21 0 0,-21 1 0,0-1 16,0-21-16,0 21 0,0 1 15,0-1-15,0 0 0,0 1 0,0-1 16,0 0-16,21 1 0,-21-22 0,0 21 15,0 1-15,0-22 0,0 21 0,0 0 16,21 64 0,-21-21-16,0-43 0,0 1 15,0-1-15,0 21 16,0-20-16,0-1 0,0 0 16,0 1-16,0-22 0,0 21 0,0 1 15,0-22-15,0 21 0,0 22 16,0-43-16,0 21 0,-21 0 0,21-20 15,0 20-15,-21 0 0,21 1 16,0-1-16,0-21 0,0 21 0,0 1 16,0-1-16,0 0 0,0 22 15,-21-22-15,21 1 0,0-1 16,0-21-16,-21 21 0,21 1 0,0-22 16,0 21-16,0 1 0,0-1 15,0 21-15,0-20 0,0-1 16,-21 0-16,21-20 0,0 20 15,0 0-15,0 1 0,-22 20 16,22-21-16,0 1 0,0-1 0,0-21 16,0 22-16,0-1 0,-21-21 15,21 21-15,0 1 0,-21-1 0,21 0 16,0 1-16,0-1 0,0 64 16,-21-21-1,21-43-15,0-21 0,0 21 0,-21 1 16,21-22-16,0 21 0,0-21 0,0 43 15,0-22-15,0 22 16,0-22-16,0-21 16,0 22-16,0-1 0,0 0 0,0-21 15,0 22-15,-21-1 0,21-21 0,0 64 16,0-64-16,0 0 0,0 22 16,0-22-16,0 21 0,0-21 15,0 43 1,0-22-16,0-21 0,0 0 0,0 1 0,0-1 15,0 0-15,0 0 0,-22 0 16,22 0-16,0 1 0,0-1 16,0 21-16,0-21 0,0 22 0,0-22 15,0 0-15,0 0 0,0 0 0,0 0 16,0 1-16,0-1 16,0 0-16,0 0 0,0 0 0,0 0 15,-21 1-15,21-1 0,0 0 0,0 0 16,0 0-16,0 0 15,0 1-15,0-1 16,0 0 0,0 0 31,-21-21-32,21-21 16,0 0-31,-21 21 0,21-21 16,-21-1-16,21-20 0,0 21 16,-21-21-16,21-1 0,-22 1 0</inkml:trace>
  <inkml:trace contextRef="#ctx0" brushRef="#br0" timeOffset="39754.01">9207 3556 0,'0'-21'16,"0"0"31,22 21 31,-1 0-62,0 0-16,0 0 15,0 0-15,0 0 16,1 0-16,-1 0 0,21 0 15,-21 0-15,0 0 16,22 0-16,-22 0 0,64 0 16,-64 0-16,21 0 0,22 0 15,-22 21-15,0-21 0,64 0 16,-64 0-16,22 0 0,-1 0 16,-20 0-16,20 0 0,-20 0 15,20 0-15,-21 0 0,1 0 0,20 0 16,22 0-16,-22 0 15,1 0-15,-22 0 0,22 0 0,-1 0 16,1 0-16,-1 0 0,1 0 0,-22 0 16,22 0-16,-1 0 0,-21 0 15,22 0-15,-22 0 0,22 0 16,-22 0-16,0 0 0,1 0 16,-1 0-16,22 0 0,-22 0 0,64 0 15,-64 0-15,22 0 16,-22 0-16,21 0 0,1 0 0,-22 0 15,22 0-15,-22 0 0,0 0 0,1-21 16,-1 21-16,22 0 0,-22 0 16,43 0-16,-1 0 15,-41 0-15,20 0 0,-21 0 16,1 0-16,20 0 0,-20 0 0,-1 0 16,21 0-16,1-21 15,42 21-15,-43 0 0,1 0 16,42 0-16,-64 0 15,0 0-15,1 0 0,-1 0 0,-21 0 16,21 0-16,-20 0 0,20 0 16,-21 0-16,0 0 0,0 0 0,1 0 15,-1 0-15,0 0 0,0 0 0,0 0 16,0 0-16,1 0 16,-1 0-16,0 0 0,0 0 15,0 0-15,0 0 0,1 0 16,-1 0-1,0 0-15,0 0 16,0 0-16,0 0 16,1 0-16,-1 0 0,0 0 15,0 0-15,-21-22 16,21 22-16,-42 0 31,0 0-31,0 0 16,0 0-16,-1 0 0,1-21 15,0 0-15,0 21 0</inkml:trace>
  <inkml:trace contextRef="#ctx0" brushRef="#br0" timeOffset="41462.91">14266 3471 0,'0'0'0,"0"-21"31,0 42 32,0 1-63,0-1 15,0 0-15,0 0 0,0 0 16,0 0-16,0 1 0,0-1 15,0 0-15,21 0 0,-21 0 0,0 0 16,0 1-16,0-1 0,0 0 16,0 0-16,0 0 0,0 0 0,0 22 15,0-22-15,0 21 0,0 22 16,0-43-16,0 21 0,0 1 16,0-22-16,0 21 15,0 0-15,0-20 0,0 20 0,22 0 16,-22-21-16,0 43 0,0-22 15,0-21-15,0 1 0,0 20 16,0-21-16,0 21 0,0-20 0,0 20 16,0-21-16,0 21 0,0 1 15,0-1-15,0 0 0,0 1 16,0-1-16,0 0 0,0-20 0,0 20 0,0 0 16,0 1-16,0-1 0,0-21 15,0 21-15,0 1 0,0-22 0,0 21 16,0 1-16,0-22 0,0 21 15,0-21-15,0 22 0,0-1 16,0 0-16,0 1 0,0-1 0,0-21 16,0 21-16,0 1 0,-22 41 15,22-41-15,0-1 0,-21-21 16,21 22-16,0-1 0,0-21 0,0 21 16,0-20-16,0 20 0,0 0 15,0-21-15,0 22 0,0 20 0,0-20 16,0-1-16,0 0 0,0 22 0,0-22 15,0 0-15,0 22 0,0-22 16,0 1-16,0-1 0,0 21 16,0-20-16,0 41 0,0-41 15,0 20-15,0-20 0,0-1 16,0 21-16,0-20 0,0-1 0,0 0 16,0 1-16,0-1 0,21 22 0,-21-43 15,0 21-15,0 43 16,0-43-16,0 0 0,22 1 0,-22-22 15,0 21-15,0 1 0,0-1 0,0 0 16,0 1-16,0-1 0,0 0 16,0-21-16,0 22 0,0-1 0,0-21 15,0 22-15,0-1 0,0-21 0,0 21 16,0-20-16,0 20 0,0-21 16,0 0-16,0 22 0,0-22 0,0 21 15,0 0-15,0-20 0,0 20 16,0 0-16,0 1 0,0-22 15,0 21-15,0 0 0,0 1 0,0-1 16,0-21-16,-22 22 0,22-1 0,0-21 16,0 21-16,0 1 0,0-22 15,0 21-15,0-21 0,0 22 16,0-22-16,0 21 0,0 43 16,0-64-16,0 21 0,0 1 0,-21-1 15,21 0-15,0 1 0,0-1 0,0 0 16,0 1-16,0-1 0,-21 0 15,21 1-15,0-22 0,0 21 0,0 22 16,0-22-16,0-21 16,0 22-16,0-22 0,0 21 0,0-21 15,0 22-15,0-1 0,0 0 0,0-21 16,0 22-16,0-1 0,0-21 16,-21 22-16,21-1 0,0-21 0,0 21 15,0-20-15,0 20 0,0-21 0,0 43 16,0-43-16,0 0 0,0 21 15,0-21-15,0 1 0,0-1 16,0 21-16,0-21 0,0 0 16,0 1-16,0-1 0,0 0 0,0 0 15,0 0-15,0 0 0,0 1 0,0-1 16,0 0-16,0 0 0,0 0 16,0 0-16,0 1 15,0-1-15,0-42 78,0-1-62,0 1-16,0 0 16,0 0-16,0 0 0</inkml:trace>
  <inkml:trace contextRef="#ctx0" brushRef="#br0" timeOffset="42866.08">9123 11684 0,'0'0'0,"-21"21"16,-1-21-16,1 0 15,21 21-15,0 1 32,0-1-32,21 0 15,1-21-15,-1 0 0,0 0 16,21 0-16,-21 0 0,1 0 16,20 0-16,0 0 0,1 0 15,-22 0-15,21 0 0,0 0 0,22 0 16,-22 0-16,1 0 0,-1 0 0,21 0 15,1 0-15,-22 0 0,85 0 16,-42 0-16,-22 0 16,1 0-16,-1 0 0,1 0 0,-1 0 15,22 0-15,-21 0 0,-1 0 0,1 0 16,20 0-16,-20 0 0,20 0 16,1 0-16,-21 0 0,20 0 0,-20 0 15,-1 0-15,22 0 0,-22 0 0,1 0 16,-1 0-16,1 0 0,-1 0 15,22 0-15,-21 0 0,20 0 0,1 0 16,-22 0-16,22 0 0,-21 0 0,20 0 16,-20 0-16,-1 0 0,-20 0 15,20 0-15,1 0 0,-22 0 16,0 0-16,1 21 0,20-21 0,-21 0 16,1 0-16,-1 0 0,22 0 15,-22 0-15,0 0 0,1 0 0,20 0 16,-21 0-16,1 0 0,-1 0 0,22 0 15,-22 0-15,-21 0 0,21 0 16,1 0-16,-22 0 0,21 0 0,-21 0 16,22-21-16,-22 21 0,0 0 0,0 0 15,22 0-15,20 0 16,-42 0-16,0 0 0,1 0 16,-1 0-16,0 0 15,0 0 1,0 0-16,0 0 15,1 0 1,-1 0 0,0 0-16,0 0 15,0 0-15,0 0 0,1 0 16,-1 0 15,0 0 63,0 0-78,0 0-1,0 0 1,1 0-1,-22-21 1,0 0 31,0-1-16,-22 22-31,1-21 16</inkml:trace>
  <inkml:trace contextRef="#ctx0" brushRef="#br0" timeOffset="43446.75">14224 11218 0,'0'22'15,"0"-1"1,0 0-16,0 0 15,0 0-15,0 0 0,0 1 16,0-1-16,0 0 16,0 0-16,0 0 0,0 0 15,0 1-15,0-1 0,0 0 0,0 0 0,0 0 16,0 0 0,0 1-16,-21-1 0,21 0 0,-21 0 15,21 0-15,0 0 16,-22-21-16,22 22 0,0-1 15,0 0 1,-21-21-16,0 0 16,0 0-1,0 0 1,0 0-16</inkml:trace>
  <inkml:trace contextRef="#ctx0" brushRef="#br0" timeOffset="45543.75">17335 3471 0,'0'-21'16,"0"0"0,0 0-16,22 0 15,-22 0 1,0-1-1,21 1 1,0 0 0,-21 42 46,-21-21-46,21 21-16,-21 1 0,21-1 15,0 0-15,0 0 0,0 0 16,0 0-16,0 22 0,0-22 0,0 21 16,0-21-16,0 43 0,0-43 15,0 21-15,0-20 0,0 20 16,0-21-16,0 21 0,0-20 0,0 20 16,21 0-16,-21 1 0,0-1 0,0 0 15,0 1-15,0-1 0,0 21 16,0-20-16,0-1 0,21 0 0,-21 1 15,0-1-15,0 0 16,0 1-16,0-1 0,0 0 0,0 1 16,0 20-16,-21-20 0,21-1 0,-21 21 15,-1-20-15,22 20 0,-21 43 16,21-64-16,-21 22 0,21-22 16,0 1-16,0-1 0,0 21 0,0-20 15,0-1-15,0 22 0,0-22 16,0 0-16,0 22 0,0-22 0,0 22 15,0-22-15,21 0 0,-21 22 16,0-22-16,0 0 0,0 22 0,0-22 16,0 1-16,21-1 0,-21 0 0,0 22 15,0-22-15,22 22 16,-22-22-16,21 127 16,-21-126-16,21 20 0,-21-21 0,21 1 15,-21-1-15,0 0 0,0 22 16,21-22-16,-21 1 0,0-1 0,21 0 15,-21 22-15,0-22 0,0 22 0,0-22 16,0 21-16,0-20 0,0 20 16,0-20-16,22-1 0,-22 0 0,0 22 15,0-22-15,21 0 0,-21 1 0,0-1 16,0 0-16,0 1 0,0 20 16,0-20-16,0-1 0,0 0 0,0 22 15,0-22-15,0 0 0,21 1 16,-21-1-16,0 0 0,0 1 0,0-1 15,0 0-15,0-20 0,0 20 16,0 43-16,0-43 0,0 0 16,0 1-16,0 41 0,0-20 15,0-22-15,0 0 0,0 1 16,0-1-16,0 0 0,0 1 0,0-1 16,-21 0-16,21 22 15,0-22-15,-21 1 0,21-1 0,0 0 16,0-21-16,0 22 0,0-1 0,0 0 15,0 1-15,0-1 0,-22-21 0,22 22 16,0-1-16,0 0 0,0-21 16,-21 22-16,21-1 0,0-21 15,0 22-15,0-22 0,0 21 0,-21 0 16,21-20-16,0 20 0,0-21 0,-21 21 16,21 1-16,0-1 0,0-21 15,0 22-15,0-1 0,-21-21 0,21 64 16,0-64-16,-21 21 0,21-21 15,0 22-15,0-1 0,0-21 0,0 22 16,0-22-16,-22 0 0,22 21 16,0-21-16,-21 22 0,21-22 15,0 21-15,0-21 0,0 1 0,0 20 0,0-21 16,0 21-16,0-20 16,0-1-16,0 0 0,0 21 0,0-21 15,0 1-15,0-1 0,0 0 0,0 0 16,0 0-16,0 0 0,0 1 0,0-1 15,0 0-15,-21 0 16,21 0-16,0 0 0,0 1 16,0-1-1,0 0-15,0-42 78,0 0-78,0-1 16,0 1-16,0-21 0,21 21 16,-21-22-16,21 1 0,1 0 0</inkml:trace>
  <inkml:trace contextRef="#ctx0" brushRef="#br0" timeOffset="46982.22">17505 3323 0,'0'0'0,"-21"0"16,21-21 15,-22 21-15,22-21-16,0 0 31,0 0 0,22 21-15,-1 0-16,0 0 0,0 0 16,0 0-16,0-22 0,22 22 15,-22 0-15,21 0 0,1 0 0,-1 0 16,-21 0-16,21 0 0,1 0 16,20 0-16,-20 0 0,20 0 15,1 0-15,84 0 16,-64 0-16,1 0 0,-21 0 0,-1 0 15,22 0-15,-22 0 0,1 0 16,-1 0-16,1 0 0,-1-21 16,22 21-16,-22 0 0,22 0 0,0 0 15,-1 0-15,1-21 0,0 21 16,-1 0-16,1 0 0,-21 0 0,84-21 16,-85 21-16,1 0 15,-1 0-15,1 0 0,20 0 0,-20-21 16,21 21-16,63 0 0,-85 0 15,22 0-15,0 0 0,-22 0 16,22 0-16,-1 0 0,-20 0 0,21 0 16,-1-21-16,1 21 0,-22 0 15,22 0-15,-21 0 0,20 0 16,-20 0-16,-1 0 0,1 0 16,-22 0-16,22 0 0,-22 0 0,43 0 15,-1 0 1,-63 0-16,22 0 0,-1 0 15,-21 0-15,0 0 0,1 0 16,-1 0 0,-21-22 31</inkml:trace>
  <inkml:trace contextRef="#ctx0" brushRef="#br0" timeOffset="48778.45">22331 3090 0,'21'0'16,"0"0"0,0 0-1,-21 22 1,21-22-1,-21 21 1,0 0 0,0 0-1,0 0-15,0 0 16,0 1-16,0-1 16,0 0-16,0 0 15,0 0-15,0 0 0,0 1 0,0-1 16,0 0-16,0 21 15,0-21-15,-21 1 0,21 20 16,-21-21-16,21 0 0,0 0 16,0 22-16,-21-22 0,21 0 0,-21 0 15,21 0-15,0 1 0,0 20 16,0-21-16,0 0 0,0 22 0,0-22 16,0 21-16,0-21 0,0 22 0,0-1 15,0-21-15,0 21 0,0 1 16,0-1-16,0 0 0,0-20 15,0 20-15,21 0 0,-21-21 16,0 22-16,0-22 0,21 21 0,-21-21 16,0 22-16,0-22 0,0 21 0,0-21 15,21 22-15,-21-1 0,21-21 16,-21 22-16,0-1 0,22 43 16,-22-43-16,21 0 15,-21 1-15,0-1 0,0 0 0,21-21 0,-21 22 16,21-1-16,-21 0 0,0 22 15,0-22-15,21 1 16,-21-22-16,21 21 0,-21 0 0,0 1 16,0-22-16,0 21 0,0 1 0,0-1 15,22 0-15,-22 1 0,0-1 16,0 0-16,0 1 0,0-22 0,0 21 16,0 0-16,0 1 0,0-22 15,0 21-15,0 1 0,0-22 0,0 21 16,0 0-16,0 1 0,0-1 0,0 0 15,0 1-15,0-1 0,0 0 16,0 1-16,0 41 16,0-41-16,0-1 0,0-21 0,0 22 0,0-1 15,0-21-15,0 21 0,0 1 16,0-22-16,0 42 16,0-20-16,0-1 0,0 0 0,0 1 15,0-1-15,0 0 0,0 1 16,0-1-16,0 0 0,0 1 0,0 41 15,0-41-15,0-1 16,-22 0-16,22 1 0,0-1 0,0-21 16,0 22-16,0-1 0,0 0 0,0 43 15,0-43-15,-21 1 16,21-1-16,0 21 0,0-20 0,0 20 16,0-20-16,0-1 0,0 0 15,0 22-15,0 20 16,0-62-16,0 20 15,-21 21-15,21-20 0,0-1 16,-21 0-16,21 1 0,0-1 0,0 0 16,0-20-16,0 20 0,0 0 15,-21 1-15,21-1 0,0 0 0,0-21 16,0 22-16,0-1 0,0-21 0,0 22 16,0-22-16,0 21 0,0-21 15,0 22-15,-21-1 0,21-21 0,0 21 16,0 1-16,0-1 0,0-21 0,0 22 15,0-1-15,0 0 0,0-21 0,0 22 16,0-1-16,0-21 0,0 22 16,0-1-16,0-21 0,0 21 15,0-20-15,0-1 0,0 21 0,0-21 16,0 22-16,0-22 0,0 21 16,0-21-16,0 22 0,0-22 0,0 21 15,0-21-15,0 22 0,0-22 0,0 21 16,0-21-16,0 0 0,0 22 0,0-22 15,0 42 1,0 1-16,0-43 0,0 0 16,0 0-16,0 1 0,0-1 15,0 0-15,0 0 16,0 0 0,0 0-16,0 1 15,0-1 16,0 0 1,0 0-1,0 0 0,-22 0-15,1-21-1,21 22-15,0-1 16,0 0-16,0 0 16,-21 0-1,21 0-15,0 1 16,0-1-16,0 0 16,0 0-16,0 0 15,0 0 1,0 1-16,0-1 0,0 0 15,0 0 1,0 0-16,0 0 0,0 1 16,0-1-16,0 0 15,0 0-15,0 0 16,21-21 15,-21-21 16,-21 0-47,0 21 16</inkml:trace>
  <inkml:trace contextRef="#ctx0" brushRef="#br0" timeOffset="50428.85">17357 11663 0,'0'0'0,"0"21"0,-22 0 15,22 0 1,0 1 0,22-22 30,-1 0-30,0 0-16,0 21 16,0-21-16,0 0 0,1 0 15,-1 0-15,0 0 0,0 0 16,0 0-16,22 0 0,20 0 16,-21 0-16,43 0 0,-43 0 15,1 0-15,-1 0 0,0 0 16,1 0-16,20 0 0,-20 0 0,20 0 15,-21 0-15,22 0 16,-1 0-16,1 0 0,-1 0 0,1 0 16,-1 0-16,1 0 0,-1 0 0,1 0 15,-1 21-15,-20-21 0,84 0 16,-85 0-16,22 0 0,-1 0 16,1 0-16,-1 0 0,1 21 0,-1-21 15,1 0-15,-1 0 0,-21 0 16,22 0-16,-22 0 0,22 0 0,-22 0 15,43 0-15,-43 0 0,-21 0 16,22 0-16,-22 0 0,21 0 16,0 0-16,-20 0 0,20 0 15,-21 0-15,21 0 0,22 0 16,-22 0-16,1 0 0,-1 0 16,0 0-16,1 0 0,-1 0 0,0 0 15,1 0-15,-1 0 0,0 0 16,1 0-16,-1 0 0,0 0 0,1 0 15,-22 0-15,21 0 0,0 0 0,1 0 16,-1 0-16,-21-21 16,22 21-16,-22 0 0,0 0 0,21 0 15,-21 0-15,1 0 0,20 0 0,-21 0 16,43 0-16,-43 0 16,0 0-16,0 0 0,21 0 0,-20 0 15,-1 0-15,0 0 0,0 0 16,0 0-16,22 0 0,-22 0 15,0 0-15,0 0 0,0 0 0,0 0 16,1 0-16,-1 0 0,0 0 0,0 0 16,0 0-16,22 0 15,-22 0-15,0 0 0,0 0 0,0 0 16,0 0-16,1 0 0,-1 0 0,0 0 16,0 0-16,0-21 15,0 21-15,1 0 0,-1 0 16,0 0-16,0 0 15,0 0 32,0 0-31,1 0 15,-1 0-15,0 0-1,0-21 17,-21-1 15,0 1-16,0 0-16,0 0 1,0 0 0,0 0-16,0-1 15,0 1-15,0 0 0</inkml:trace>
  <inkml:trace contextRef="#ctx0" brushRef="#br0" timeOffset="54088.45">24511 3006 0,'0'0'0,"-21"0"0,0 0 16,-1 0-16,1 0 0,0 0 16,0 0-16,0 0 15,0 0-15,-1 0 16,1 0-1,0 21 1,42-21 47,0 0-48,1 0-15,-1 0 0,21 0 16,-21 0-16,22 0 0,-1 0 0,0 0 15,1 0-15,-1 0 0,21 0 16,-20 0-16,20 0 0,1 0 16,-1 0-16,1 0 0,-1 0 0,1 0 15,-1 0-15,1 0 0,-1 0 16,1 0-16,-1 0 0,22 0 0,0 0 16,-1 0-16,22 0 0,-21 0 15,-1 0-15,1 0 0,0 0 0,-1 0 16,-20 0-16,21 0 0,-22 0 15,22 0-15,-22 0 0,1 0 0,20 0 16,-20 0-16,-1 0 0,1 0 16,63 0-16,-64 0 15,1 0-15,-22 0 0,22 0 0,-22-21 16,22 21-16,-22 0 0,0 0 16,1 0-16,62 0 15,-62 0-15,20 0 0,43 0 16,-64 0-16,22 0 0,42 0 15,-64 0-15,0 0 0,22 0 16,-22 0-16,1 0 0,-1 0 0,0 0 16,1 0-16,-1 0 0,0 0 15,1 0-15,-1 0 0,0 0 0,-21 0 16,22 0-16,-22 0 0,21 21 16,-21-21-16,1 0 0,20 0 15,-21 0-15,0 0 0,0 0 16,1 0-16,-1 0 0,0 0 15,0 0-15,0 0 16,-42 0 31,0 0-47,0 0 0,-22 0 16,1-21-16,0 21 0,-22-21 0</inkml:trace>
  <inkml:trace contextRef="#ctx0" brushRef="#br0" timeOffset="56090.7">24257 3175 0,'0'0'0,"0"-21"16,0 0 0,0 0-1,0-1 1,0 44 62,0-1-62,0 0-16,0 0 15,0 0-15,0 0 0,21 1 16,-21-1-16,0 0 0,0 0 0,0 21 15,0-20-15,0 20 0,0-21 0,0 0 16,0 22-16,21-22 0,-21 21 16,0-21-16,0 43 15,0-43-15,0 21 0,0-21 16,0 22-16,0-22 0,0 0 0,0 21 16,0-20-16,0 20 0,0 0 15,0-21-15,0 64 0,0-43 16,0 1-16,0-1 0,0 0 0,0-20 15,0 20-15,0 0 0,0 1 16,0-1-16,0 0 0,0-21 0,0 22 16,0-1-16,0 0 0,0 1 0,0-22 15,0 21-15,0 1 0,0-1 16,0 64-16,0-64 0,0 0 16,0 1-16,0-1 0,0 0 15,0 1-15,0-22 0,0 21 16,0 1-16,0 41 0,0-41 15,0 41-15,0-41 16,0 20-16,0-21 0,0 1 0,0 20 16,0-20-16,21 62 0,-21-62 15,0-1-15,0 22 0,0-22 16,0 0-16,22 1 0,-22-1 0,0 0 16,0 1-16,0 20 0,0-21 15,0 1-15,0 63 16,0-64-16,0 0 0,0 1 0,0-1 0,0 0 15,0 1-15,0-1 0,0 0 16,21 1-16,-21-1 0,0-21 16,21 21-16,-21 1 0,0-1 0,0 22 15,21-22-15,-21 0 0,0 1 16,21 41-16,-21-41 0,0-1 16,0 0-16,0 1 0,21-1 0,-21 0 15,0 1-15,0-1 0,0 0 0,22 1 16,-22 20-16,0 85 15,0-105-15,0-1 16,0 0-16,0 1 0,0-1 0,0 0 16,0 43-16,0-43 15,0 1-15,0-1 0,0 0 0,0 1 16,0-1-16,-22 0 0,22 1 16,0-1-16,-21 0 0,21 22 15,0-22-15,0 0 0,0 1 0,0-1 16,-21 0-16,21 22 0,0-22 0,-21 1 15,21-1-15,0-21 0,0 21 0,0 1 16,0-1-16,-21 0 0,21 1 16,0-1-16,0 0 0,-21 1 0,21-1 15,0 0-15,0 1 0,0-1 0,0-21 16,0 22-16,0-1 0,0 0 16,-22 1-16,22-22 0,0 21 0,0-21 15,0 43-15,0-22 16,0-21-16,0 0 0,-21 22 0,21-22 15,0 0-15,0 21 0,0-20 16,0-1-16,0 0 0,0 21 0,0-21 16,0 1-16,0 20 0,0-21 0,0 0 15,-21 0-15,21 22 0,0-22 16,-21 0-16,21 0 0,0 22 0,0-22 16,0 0-16,-21 0 0,21 0 15,0 0-15,-21 1 0,21-1 0,0 0 0,0 0 16,0 0-16,0 0 0,0 1 15,0-1-15,0 0 0,0 0 0,0 0 16,0 0-16,0 1 16,0-1-16,0 0 15,0 0-15,0 0 16,0 0 15,0 1 32,0-1-48,0 0 1,0 0 0,0 0-1,21-21-15,-21 21 16,0 1-16,0-1 15,0 0 1,0 0-16,0 0 0,0 0 16,0 1-16,0-1 15,0 0 1,0 0-16,0 0 16,0 0-1,0 1 16,0-44 48,0 1-79,0 0 0,0 0 15</inkml:trace>
  <inkml:trace contextRef="#ctx0" brushRef="#br0" timeOffset="56580.81">24130 11599 0,'21'0'16,"0"0"-1,0 0 32,1 0-31</inkml:trace>
  <inkml:trace contextRef="#ctx0" brushRef="#br0" timeOffset="57244.43">24257 11621 0,'0'21'0,"0"0"15,21-21 1,-21 21-16,21 0 16,-21 0-1,0 1-15,0-1 16,0 0-16,0 0 15,21-21 1,-21 21-16,22-21 0,-1 0 16,0 0-16,0 0 15,0 0-15,0 0 0,1 0 16,-1 0-16,0 0 0,0 0 0,21 0 16,-20 0-16,20 0 0,-21 0 0,21 0 15,1 0-15,-1 0 0,0 0 16,22 0-16,-22-21 0,22 21 0,-22 0 15,22 0-15,63 0 16,-64 0-16,1 0 0,-1 0 0,1 0 16,-1 0-16,1 0 0,-1 0 0,22 0 15,-22 0-15,1 0 0,20 0 0,-20 0 16,-1 21-16,1-21 0,-1 0 16,1 0-16,-1 0 0,1 21 0,-1-21 15,1 0-15,-22 0 0,85 0 16,-63 0-16,-1 0 0,1 0 15,-1 0-15,-20 22 0,20-22 16,-21 0-16,22 0 0,-22 0 0,1 0 16,-1 0-16,21 0 0,-41 0 15,20 0-15,-21 0 0,0 0 16,22 0-16,-22 0 0,21 0 16,-21 0-16,0 0 0,22 0 15,-22 0-15,0 0 0,0 0 0,0 0 16,1-22-16,41 22 15,-42 0-15,0 0 0,1 0 16,-1-21-16,0 21 0,0 0 16,0 0-16,0 0 15,-21-21-15,22 21 0,-1 0 32,-21-21-32,21 21 15,-21-21-15,0 0 16,21-1-16,0 1 0</inkml:trace>
  <inkml:trace contextRef="#ctx0" brushRef="#br0" timeOffset="60222.98">28977 3027 0,'0'0'0,"21"0"16,0 0 15,1 0-31,-1 0 15,0-21-15,0 21 16,0 0-16,0 0 16,1 21 15,-1 0-31,-21 0 16,0 0-16,0 1 15,21-1-15,-21 0 16,0 0-16,21 0 0,-21 22 0,0-22 0,0 0 15,21 0-15,-21 21 16,21-20-16,-21 20 0,0-21 0,0 21 16,0-20-16,22 20 0,-22 0 15,0-21-15,0 22 0,0-22 0,0 21 16,21-21-16,-21 22 0,0-1 16,0-21-16,0 22 0,0 20 15,0-21-15,21 22 16,-21-22-16,21-21 0,-21 22 15,0-1-15,0-21 0,21 22 0,-21-22 16,21 21-16,-21-21 0,0 22 16,0-22-16,0 21 0,22-21 0,-1 43 15,-21-43-15,0 0 16,0 21-16,0-20 0,0-1 0,0 21 16,21 0-16,-21-20 0,0 20 0,0 0 15,0-21-15,0 22 0,0-22 16,0 21-16,0 1 0,0-22 0,0 21 15,0-21-15,0 22 0,0-22 16,0 21-16,0-21 0,0 0 0,0 22 16,0-22-16,0 21 0,0-21 15,0 1-15,0 20 0,0-21 16,0 21-16,0 1 0,0-22 0,0 21 16,0 1-16,0-22 0,0 21 15,0 0-15,0 1 0,-21 20 16,21-20-16,0-22 0,0 21 15,0 0-15,0 1 0,0 20 16,0-20-16,0-1 0,0-21 16,0 21-16,0 1 0,0-1 0,0 0 15,0 1-15,0-22 0,0 64 16,0-43-16,0 0 0,0 1 16,0-22-16,0 21 0,0 0 0,0 1 15,0-22-15,0 21 0,0 22 16,0-22-16,0 0 0,0 1 15,0-1-15,0 0 0,0 1 16,0-1-16,0 0 0,0 1 0,0 20 16,0-20-16,0-1 0,0 0 15,0 1-15,0-1 0,0 0 0,-21 1 16,21-1-16,0 0 0,0 64 16,0-64-16,0 1 0,0-1 15,0 22-15,0-22 0,0 0 0,0 1 16,0 20-16,0-21 0,0 1 0,0-1 15,0 43 1,0-43-16,0 0 0,0 1 0,0-22 16,0 21-16,0 1 0,0-1 0,0 0 15,21 1-15,-21-1 0,0 0 16,0 1-16,0-1 0,0 0 0,0 1 16,0-22-16,0 21 0,0 0 0,0-20 15,0 20-15,0-21 0,0 21 16,0-20-16,0-1 0,0 21 0,0 22 15,0-43-15,0 21 0,0 0 16,0 22 0,0 42-16,0-64 0,0-21 15,0 64-15,0-64 16,0 21-16,0-20 0,0 20 16,0-21-16,0 21 0,0-20 0,0 20 15,0-21-15,0 21 0,0-20 0,0 20 16,0-21-16,0 21 0,0-20 15,0 20-15,0-21 0,0 21 16,0-20-16,0 20 0,0 0 0,0-21 0,0 1 16,0 20-16,0-21 0,0 43 15,0-43-15,0 0 0,0 0 16,0 0-16,0 0 0,0 1 0,0-1 16,0 0-16,0 0 0,0 0 15,0 0-15,0 43 16,0-43-16,0 0 15,0 0-15,0 1 0,0-1 0,0 0 16,0 21-16,0-21 16,0 1-16,0-1 0,0 0 0,0 0 15,0 0-15,0 0 0,0 1 16,0-1-16,0 0 16,0 0-16,0 0 15,0 0-15,0 1 31,0-1-15,0 0 15,0 0 1,-21-21-17,21 21 1,0 0-1,-22-21 1,1 0 0,21 22-16,-21-22 15,0 21 1,0-21-16,0 0 16,-1 0-1,1 0-15,0 0 16,0 0-1,0 0-15,0 0 0,-1 0 16,1 0-16,0 0 16,0 0-16,0 0 0,0 21 15,-1-21-15,1 0 0,0 0 16,0 0-16,0 0 0,0 0 0,-1 0 16,1 0-16,0 0 0,0 0 15,0 21-15,0-21 16,-1 0-16,1 0 0,0 0 0,0 0 15,0 21-15,0-21 16,-1 0-16,1 0 0,0 0 16,0 0-16,0 21 0,0-21 15,-1 0-15,1 0 0,0 0 16,0 0-16,0 22 16,0-22-16,-1 0 0,1 0 15,0 0-15,-42 0 16,20 0-16,22 0 0,0 21 0,0-21 15,-22 0-15,22 0 0,0 0 0,0 0 16,-21 0-16,20 0 0,1 0 16,0 0-16,0 21 0,-21-21 0,20 0 15,1 0-15,0 0 0,-21 0 16,21 0-16,-1 0 0,1 0 0,0 0 16,-21 0-16,21 0 0,-1 0 15</inkml:trace>
  <inkml:trace contextRef="#ctx0" brushRef="#br0" timeOffset="61286.68">30797 2942 0,'-21'0'16,"-21"0"0,63 0 31,0 0-47,0 0 0,22 0 0,20 0 15,1 0-15,20 0 0,1-21 16,21 21-16,-21 0 0,20-21 0,-20 21 15,21 0-15,0 0 16,0 0-16,-1-21 0,1 21 0,-21 0 16,21 0-16,-22 0 0,-20 0 15,-1 0-15,-20 0 0,-1 0 16,0 0-16,-20 0 0,-1 0 0,0 0 16,-42 0 46,0 0-62,-1 0 0,-20 0 16,21 0-16</inkml:trace>
  <inkml:trace contextRef="#ctx0" brushRef="#br0" timeOffset="62941.87">31009 3006 0,'-21'0'31,"0"0"-15,0 0-16,-1 21 15,1-21-15,0 0 16,0 21-16,0-21 15,21 21 1,-21-21-16,-1 0 0,22 21 0,-21-21 16,21 22-16,-21-22 0,0 21 15,0 0 1,0 0-16,-1-21 16,22 21-16,-21 0 0,21 1 15,-21-1-15,0 0 16,21 0-16,0 0 0,0 0 15,0 1-15,0-1 0,-21 0 0,21 0 16,0 0-16,0 22 0,0-22 16,0 0-16,0 0 0,-21 0 0,21 22 15,0-22-15,0 0 16,0 21-16,0-21 0,0 1 0,-22 20 16,22 21-16,0-41 15,0 20-15,0-21 0,0 21 16,0 1-16,0-1 0,0-21 0,0 64 15,0 0 1,0-43-16,0 0 0,0 1 0,0-1 16,22-21-16,-22 21 0,0 1 0,0-1 15,0 0-15,0-20 0,0 20 16,0 21-16,0-20 0,0-1 0,0 0 16,0 22-16,0-22 0,0 1 15,0-1-15,0 0 0,0 1 16,0-1-16,0 0 0,0 1 0,0-1 15,0 0-15,0-21 0,0 22 16,0-1-16,0 0 0,0 22 0,0-22 16,0 1-16,-22 20 0,22-21 15,-21 22-15,21-22 0,0 22 0,0-22 16,0 22-16,0-22 0,-21 0 16,21 22-16,-21 42 0,21-64 15,0 0-15,-21 22 0,21-22 16,0 22-16,0-22 0,0 21 0,0-20 15,-21-1-15,21 22 0,0-22 16,-22 64-16,22-22 16,0-20-16,0-1 0,0-20 15,0 20-15,0 1 0,0-1 0,0 107 16,0-128-16,0 21 16,0-20-16,-21 20 0,21-20 15,0 20-15,0-21 0,0 22 0,0-1 16,0-20-16,0 20 0,0 1 15,0 42-15,0-64 0,0 64 16,0-64-16,0 22 0,0-22 16,0 21-16,0-20 0,0 20 15,0-20-15,-21 62 16,21 1-16,0-42 0,0-22 16,0 0-16,0 1 0,0 20 15,0-20-15,0-1 0,-21 0 0,21 1 16,0 20-16,-21-21 0,21 1 0,0-1 15,0 22-15,0-22 0,0 0 16,0 1-16,0 20 0,0-21 16,0 1-16,-21-1 0,21 0 0,0 1 0,0-22 15,0 21-15,0 1 0,0-1 16,0 0-16,0 1 0,-22-1 0,22 0 16,0 1-16,0-1 0,0 0 0,0 1 15,-21-1-15,21 0 16,0-21-16,-21 22 0,21-1 0,0 0 15,0-20-15,0 20 0,0 0 0,-21-21 16,21 22-16,0-1 0,0 0 16,-21-20-16,21 20 0,0 0 0,0-21 15,0 43-15,0-22 0,0-21 16,0 22-16,0-22 0,0 0 16,0 0-16,0 0 0,0 1 15,0-1-15,0 0 0,0 0 0,0 0 16,21-21-16,-21 21 15,21-21-15,-21 22 0,0-1 32,21-21-32,0 0 15,-21 21 1,22-21-16,-1 21 16,-21 0-1,21 0 1,0-21-16,-21 22 15,0-1-15,21-21 16,0 0 0,1 0-16,-1 0 15,0 0-15,0 0 0,0 0 0,22 0 16,-22 0-16,42 0 16,-20 0-16,-1 0 0,0 0 15,1 0-15,-1 0 0,21 0 0,1 0 16,-22 0-16,22 0 0,-1 0 0,1 0 15,-22 0-15,22 0 0,41 0 16,1-21 0,-85 21-16,1 0 0,-1-22 0,0 22 15,-21-21-15,21 21 0,0-21 16</inkml:trace>
  <inkml:trace contextRef="#ctx0" brushRef="#br0" timeOffset="65426.57">32470 2900 0,'0'0'0,"21"0"16,0 0-1,0 0 1,0 0 0,0 0-16,1 0 15,-1 0-15,0 0 16,0 0-16,0 0 16,0 0-16,1 0 31,-1 0-31,0 0 15,-21 21 1,21 0 0,-21 0-1,0 1-15,0-1 16,21 0-16,-21 0 16,21 0-16,-21 0 15,0 1-15,0-1 0,22 42 16,-22-42-16,21 1 0,-21 20 15,0-21-15,0 21 0,0 1 16,0-1-16,0-21 0,0 22 16,0-1-16,0-21 0,0 21 0,0 1 0,0-22 15,0 21-15,0 1 16,0-22-16,0 21 0,0-21 0,0 22 16,0-22-16,-21 21 0,21 0 15,-22-20-15,22 20 0,-21 0 16,21 1-16,0-1 0,-21 0 0,0 22 15,0-22-15,21 0 16,0 1-16,-21-1 0,-1-21 0,22 22 16,0-1-16,0 0 0,-21-21 15,21 22-15,0-1 0,-21 0 16,21 1-16,0-1 0,0 0 16,0-20-16,0 20 0,0 0 0,0 1 15,0-22-15,0 21 0,0 0 16,0-20-16,0 20 0,0-21 15,0 21-15,0-20 0,0 41 16,0-42-16,0 22 0,0-1 16,0 0-16,0-21 0,0 22 15,0-22-15,0 21 0,0 1 16,0-1-16,0 0 0,0 1 0,0-1 16,0 0-16,0 1 0,0-22 15,0 21-15,0 0 0,0 1 16,21-22-16,-21 21 0,0-21 15,0 22-15,0 20 0,21-20 16,-21-22-16,0 21 0,0 0 16,22-20-16,-22 20 0,0 0 0,0 1 15,0-1-15,0 43 16,0 20-16,0-62 16,0-1-16,0 0 0,0 1 15,0-22-15,0 21 0,0 1 16,0-1-16,0 0 0,0 1 0,0-1 15,0 21-15,0-20 0,0-1 16,0 0-16,0 1 0,0-1 0,0 22 16,0-22-16,0 0 15,0 1-15,0-1 0,0 0 0,0 1 16,0 20-16,0-21 0,0 22 16,0-22-16,0 22 0,0-22 0,0 22 15,0-1-15,0-21 0,0 22 16,0-22-16,0 1 0,0 20 0,0-21 15,-22 22-15,22-1 0,0 1 16,0-22-16,0 22 0,0-1 0,0 1 16,0-1-16,0 1 0,0-22 15,0 22-15,0-1 0,0-21 16,0 22-16,0-1 0,0 1 16,0-22-16,0 85 0,0-63 15,0-1-15,0 1 0,0-22 16,0 22-16,0-22 0,0 21 0,0-20 15,0-1-15,0 22 0,0-22 16,0 0-16,0 1 0,0 20 16,0-21-16,-21 1 0,21-1 0,0 0 15,0 1-15,0-1 0,-21 0 0,21 1 16,-21-1-16,21-21 0,-21 22 16,21-1-16,0-21 0,0 21 15,-21-20-15,21 20 0,-22-21 16,22 21-16,0-20 0,0 20 0,0-21 15,-21 21-15,21-20 0,0-1 16,0 21-16,-21-21 0,21 22 16,0-1-16,0-21 0,0 0 15,-21 0-15,21 1 16,0-1-16,0 0 0,-21-21 16,21 21-16,0 0 15,0 0 16,0 1 16,0-1-31,-21-21 0,21 21-1,-22-21-15,22 21 16,-21-21 46,0 0-46,0 0 0,0 21-16,0-21 15,-1 0-15,-20 0 16,21 0-16,0 21 0,0-21 0,-22 0 15,1 22-15,0-22 0,-1 0 16,1 21-16,0-21 0,-22 21 0,-42-21 16,43 0-16,-1 0 0,1 0 15,-85-21-15</inkml:trace>
  <inkml:trace contextRef="#ctx0" brushRef="#br1" timeOffset="76266.19">24765 6371 0,'0'0'0,"42"0"0,43 0 16,105 0-16</inkml:trace>
  <inkml:trace contextRef="#ctx0" brushRef="#br1" timeOffset="90472.18">1672 4191 0,'0'0'0,"-21"0"0,0 0 0,0 0 15,-1 0 1,1 0-16,42 0 31,1 0-31,-1 0 16,0 0-16,21 0 0,1 0 16,-1-21-16,0 21 0,-21 0 0,22 0 15,-1 0-15,0-21 0,1 21 16,-1 0-16,22 0 0,-22 0 15,0 0-15,-21 0 0,1 0 16,-1 0-16,0 0 0,0 0 16,0 0-16,-42 0 47,0 0-32,0 0-15</inkml:trace>
  <inkml:trace contextRef="#ctx0" brushRef="#br1" timeOffset="90918.92">2074 4170 0,'-21'21'31,"21"0"-15,0 0-16,0 1 15,0-1-15,0 0 16,0 0-16,0 0 16,0 0-16,0 1 0,0-1 15,0 0-15,0 0 0,0 0 0,0 22 16,0 20 0,0-42-16,0 0 0,0 22 0,0-22 15,0 0-15,0 0 0,0 0 16,0 1-16,0-1 0,-21 0 0,21 0 15,0 0-15,-21 0 0,0 1 16,-1-22-16,1 21 0,-21-21 0,21 0 16,0 21-16,-22-21 0,22 0 15,-21 0-15,-1 0 0,1 0 0,0-21 16,21 21-16,-22-21 0,1-1 16,21 22-16,0-21 0,-1 0 15,1 21-15,21-21 0,-21 21 16,21-21-16,21 21 31,0 0-31,1-21 0,41 21 16,-42 0-16,22 0 15,-22 0-15</inkml:trace>
  <inkml:trace contextRef="#ctx0" brushRef="#br1" timeOffset="91486.6">2582 4551 0,'0'-21'16,"0"42"-16,21-63 0,-21 20 0,0 1 16,0 0-16,-21 0 15,0 21 1,0 0-16,0 0 0,0 0 15,-1 0-15,1 0 0,0 21 16,0 0-16,-21 0 0,20-21 0,1 22 16,0 20-16,0-21 0,0 0 15,0 0-15,-1 22 0,22-22 0,-21 0 16,21 21-16,0 1 16,0-22-16,0 0 0,0 0 0,0 0 15,21-21-15,1 0 0,-22 22 16,21-22-16,0 0 0,0 0 0,0 0 15,0-22-15,1 1 16,-1 21-16,0-21 0,0 0 0,0 0 16,0 0-16,1-22 0,-1 22 15,0 0-15,0 0 0,-21-22 16,0 22-16,21 0 0,0 0 0,-21 0 16,0 0-16,22 21 15,-1 21 1,-21 0-1,0 0-15,0 0 0,21 0 16,-21 1-16,21-1 0,-21 0 0,0 0 16,21 0-16,-21 0 0,21 1 0,-21-1 15,22 0-15,-1 0 0,0-21 16,-21 21-16,21-21 0,0 0 16,0 21-16,1-21 15,-1 0-15,-21-21 0,21 21 16,0-21-16</inkml:trace>
  <inkml:trace contextRef="#ctx0" brushRef="#br1" timeOffset="91740.45">2963 4424 0,'21'0'15,"-21"21"1,22 43-1,-22-43-15,21 21 16,-21-21-16,0 0 0,0 1 0,0-1 16,0 0-16,0 0 0,21 21 15,-21-20-15,0-1 0,0 0 16,21-21-16,-21 21 16,21-21-1,0 0 1,-21-21-16</inkml:trace>
  <inkml:trace contextRef="#ctx0" brushRef="#br1" timeOffset="91983.31">3323 4403 0,'0'0'0,"0"21"15,0 0 1,-21 0-16,0 0 15,0 1-15,21-1 0,-22 21 0,1-21 16,0 0-16,0 1 0,21 20 16,-21-21-16,21 0 0,-21 0 0,21 22 15,0-22 1,0 0-16,21-21 16,0 0-16,0 0 15,0 0 1</inkml:trace>
  <inkml:trace contextRef="#ctx0" brushRef="#br1" timeOffset="92483.54">3831 4509 0,'0'0'0,"0"-22"0,0 1 15,0 0-15,0 0 16,0 0-16,-21 21 15,0 0-15,0 0 0,-1 0 16,1 21-16,0 0 16,-21 0-16,21 0 0,-1 1 0,1 20 15,0-21-15,21 0 0,-21 22 0,21-22 16,-21 0-16,21 0 16,-21 21-16,21-20 0,0-1 0,0 0 15,0 0-15,0 0 0,21-21 16,0 0-16,0 0 15,0 0-15,0-21 0,1 21 16,-1-21-16,0 0 0,0 0 16,0-1-16,0 1 0,1 0 15,-1 0-15,0-21 0,-21 20 0,21 1 16,0 0-16,-21 0 0,0 0 16,0 0-16,21 21 0,-21 21 31,0 0-31,0 0 0,0 0 0,0 0 15,0 1-15,0 20 0,0-21 16,0 0-16,0 22 0,22-22 16,-22 0-16,21 21 0,21 1 15,-21-22-15,0 0 0,1-21 16,-1 0-16,0 0 0,0 0 0,21 0 16,-20 0-16,20-42 15,-21 20-15,0 1 0,0 0 16,22 0-16</inkml:trace>
  <inkml:trace contextRef="#ctx0" brushRef="#br1" timeOffset="93114.61">1778 5355 0,'0'-21'16,"0"42"15,0 0-31,0 1 0,0 20 16,0-21-16,0 21 0,0 1 15,0-1-15,21 0 0,-21 22 16,0-22-16,0 1 0,0-1 0,0 0 16,0 1-16,0-1 0,0-21 15,0 21-15,0-20 0,0-1 0,0 0 16,0 0-16,0 0 16,0 0-16</inkml:trace>
  <inkml:trace contextRef="#ctx0" brushRef="#br1" timeOffset="93478.4">1630 5588 0,'0'0'0,"-21"-21"15,-1 0-15,1 0 0,21-1 0,-21 22 16,21-21-16,0 0 0,0 0 15,0 0-15,0 0 0,21 21 0,0-22 16,1 1-16,-1 0 0,21 0 16,-21 21-16,22-21 0,-1 21 0,0 0 15,1 0-15,-1 0 16,21 0-16,-41 21 0,20-21 16,-21 42-16,0-21 0,-21 1 15,0 20-15,0 21 0,0-41 16,-21 20-16,0 0 0,0-21 0,-22 22 15,22-22-15,-21 21 0,0-21 16,-1 1-16,22-1 0,0 0 16,-21 0-16,20 0 0,1-21 15,42 0 17,1 0-32,-1 0 0,0 0 15,0-21-15,0 0 0,22 21 16</inkml:trace>
  <inkml:trace contextRef="#ctx0" brushRef="#br1" timeOffset="94122.03">2349 5609 0,'0'0'0,"0"21"16,0 1-16,0-1 15,-21 0-15,21 0 0,0 0 16,-21 0-16,21 1 0,0-1 15,0 0-15,0 0 16,0 0-16,0 0 0,0 1 16,21-22-1,0 0-15,1 0 16,-1 0-16,0 0 0,0-22 16,0 1-16,0 21 0,22-21 0,-22 0 15,0 0-15,0 0 0,0-1 16,1 1-16,-1 0 0,0 0 0,0 0 15,-21 0-15,21-1 16,-21 44 15,0-1-15,0 0-16,0 0 0,-21 0 16,21 22-16,0-22 0,0 21 15,-21-21-15,21 22 0,0-1 0,0 0 16,0 1-16,0-1 0,0 0 15,0 64-15,0-64 0,0 1 16,0 20-16,0 1 0,0-22 0,0 22 16,0-22-16,0 0 0,0 22 15,0-22-15,0-21 0,0 85 16,-21-64 0,21-20-16,-21-1 0,-22 0 0,22-21 15,0 0-15,-21 21 0,-1-21 16,-41 0-16,41 0 0,1 0 15,-22-21-15,22 0 0,0 0 16,-1 21-16,22-22 0,-21 1 0,21-21 16,0 21-16,-1 0 0,1-1 15,21 1-15,-21 0 0,21 0 0,0 0 16,0 0-16,0-1 0,0-20 16,0 21-16,21 0 0,0 0 0,43-85 15,-43 85 1,21-22-16,-20 1 0,20 21 0,-21-22 15</inkml:trace>
  <inkml:trace contextRef="#ctx0" brushRef="#br1" timeOffset="94409.88">3048 5440 0,'0'0'0,"0"-21"0,0 0 15,-21 21 1,21 21 0,0 0-16,-21 0 0,21 21 15,0-20-15,0 20 0,0 0 0,0 1 16,0-1-16,0 0 0,0 1 16,0-1-16,0 0 0,0 1 15,0-22-15,0 0 0,0 21 0,0-21 16,0 1-16,0-1 15,21-21 1</inkml:trace>
  <inkml:trace contextRef="#ctx0" brushRef="#br1" timeOffset="95046.5">2709 5842 0,'64'0'16,"-22"-21"-16,-21 21 0,22 0 15,41-42-15,-63 20 0,22 22 16,-1-21-16,0 0 0,1 0 16,-1 0-16,-21-22 0,22 22 0,-1 0 15,-21 0-15,0 0 0,0 0 16,1-22-16,-22 22 0,0 0 15,0 0 1,-22 21-16,1 0 16,21 21-16,-21-21 15,21 21-15,0 0 0,0 0 0,0 22 16,0-22-16,0 21 0,0 1 16,0-1-16,0 64 15,0-64-15,0 0 0,0-20 16,0 20-16,0-21 0,0 0 0,0 0 15,0 1-15,0-1 0,-21 0 16,21 0-16,-21-21 0,0 0 47,21-21-47,0 0 0,0 0 16,0-1-16,0-20 0,0 21 15,0 0-15,21 0 0,0-22 16,0 22-16,0 0 0,0 0 0,22 0 15,-22-1-15,0 1 0,21 21 16,-20 0-16,-1 0 0,42 0 16,-42 0-16,1 0 0,-1 21 0,0 1 15,-21-1-15,0 0 16,0 0-16,0 0 0,0 0 0,0 1 16,0-1-16,0 0 0,0 0 0,-21 21 15,0-20 1,-1-1-16,22 0 0,-21-21 15,0 21-15,42-21 47,-21-21-47</inkml:trace>
  <inkml:trace contextRef="#ctx0" brushRef="#br1" timeOffset="95789.92">4043 5757 0,'0'-21'16,"-21"21"-1,-1 0-15,1 0 16,0 21-16,0 1 0,0-1 0,0 0 16,-1 0-16,1 0 0,21 0 15,-21 1-15,0-1 0,21 21 0,0-21 16,0 0-16,0 1 0,0-1 15,0 0-15,0 0 0,0 0 16,21-21-16,0 0 0,0 0 16,1 0-16,-1 0 15,0 0-15,0 0 0,0 0 16,-21-21-16,21 0 0,-21 0 16,22 21-16,-22-21 0,0-1 15,0 1-15,0-21 0,0 21 0,0 0 16,0-1-16,0-20 0,0 21 0,0 0 15,0 0-15,0-1 0,21 1 16,-21 0-16,21 21 0,0-21 0,0 21 16,0 0-16,1 0 0,-1 0 15,0 0-15,0 0 0,0 21 0,0-21 16,1 21-16,20 22 16,-21-22-16,0 0 0,0 0 15,1 0-15,-22 0 0,0 22 0,0 20 16,0-42-16,0 22 15,0-22 1,0 0-16,0 0 0,-22-21 16,1 21-16,0-21 0,21-21 47,0 0-47,0 0 0,0 0 15,0 0-15,0-22 0,0 22 16,21-21-16,0-1 0,1 22 0,20-21 15,-21 0-15,0 20 0,22-20 0,-1 21 16,-21 0-16,21 21 16,1 0-16,-22 0 0,21 0 0,-21 0 15,1 21-15,20 0 0,-21 21 16,0 64 0,-21-85-16,0 22 0,0-22 0,0 21 15,0-21-15,0 22 0,-21-22 0,0 0 16,21 0-16,-21 0 0,0 1 15,-1-22-15,22 21 0,-21 0 0,0-21 16,0 0-16,0 0 0,21 21 16,-21-21-16</inkml:trace>
  <inkml:trace contextRef="#ctx0" brushRef="#br1" timeOffset="96342.59">2921 6879 0,'0'0'0,"21"-21"0,-21 0 15,0 0-15,0 0 16,-21 21 15,0 0-31,0 0 0,-22 21 16,22 0-16,0 0 16,-21 0-16,20 22 0,-20-22 0,21 21 15,-21 0-15,20 1 0,1-1 0,0 0 16,0 1-16,0 20 0,21-20 15,0-1-15,0-21 0,0 21 0,0 1 16,0-22-16,21 0 0,0 0 16,43 22-16,20-22 15,-41 0-15,-22-21 0,21 0 16,0 0-16,-20 0 0,20 0 16,-21-21-16,21 21 0,1-21 15,-22-1-15</inkml:trace>
  <inkml:trace contextRef="#ctx0" brushRef="#br1" timeOffset="96626.43">3662 6731 0,'0'0'16,"0"21"15,0 0-31,0 1 0,0-1 0,0 0 15,0 21-15,0-21 0,0 22 16,0-22-16,0 21 0,0 1 0,0-1 16,0-21-16,-21 21 0,21 1 15,-22-1-15,1 0 0,21-20 0,0 20 16,0-21-16,-21 0 0,21 0 0,0 1 16,0-1-16,0 0 0,21-42 31,0 21-16,1-21-15</inkml:trace>
  <inkml:trace contextRef="#ctx0" brushRef="#br1" timeOffset="96890.58">4064 6752 0,'0'-21'15,"0"42"-15,0-63 0,0 21 0,21 21 0,-21 21 31,0 0-31,0 0 16,0 22-16,0-22 0,0 21 0,0 0 16,0 1-16,0-1 0,0 0 15,0 1-15,0-1 0,-21 0 0,21 1 16,-21-1-16,21 0 0,0 1 16,-21-22-16,21 21 0,-22-21 15,22 1-15,0-1 0,0 0 0,0 0 16,0-42 15,0 0-31</inkml:trace>
  <inkml:trace contextRef="#ctx0" brushRef="#br1" timeOffset="97203.6">3323 6985 0,'-21'0'0,"42"0"0,-21 0 31,42 0-31,-20 0 0,41 0 16,-21 0-16,22 0 0,-1-21 16,1 21-16,-1-21 0,1 21 0,-1 0 15,1-21-15,63 21 16,-64 0-16,-20 0 0,-1-22 0,0 22 15,1 0-15,-1 0 0,0 0 0,-20 0 16,-1 0-16,0 0 16,-42 0 15,0 0-31,-1 0 0,1 0 0,-21 0 16</inkml:trace>
  <inkml:trace contextRef="#ctx0" brushRef="#br1" timeOffset="97479.16">3281 7260 0,'42'0'16,"0"0"-16,1 0 0,-1 0 15,64-21-15,-43 0 0,22 0 16,-21 21-16,-1-21 0,1 21 16,-1-22-16,1 22 0,84-21 15,-64 0 1,-41 21-16,-22 0 0,0 0 0,0 0 16,0 0-16,1 0 0</inkml:trace>
  <inkml:trace contextRef="#ctx0" brushRef="#br1" timeOffset="97986.77">2942 8149 0,'21'0'0,"0"0"79,-21 21-79,0 1 15,0-1 1</inkml:trace>
  <inkml:trace contextRef="#ctx0" brushRef="#br1" timeOffset="98186.66">2984 8657 0,'0'21'16,"0"-42"-16,0 64 15,0-22 17,0 0-17,0 0 1</inkml:trace>
  <inkml:trace contextRef="#ctx0" brushRef="#br1" timeOffset="98366.74">3027 9081 0,'0'0'0,"-21"0"0,-1 21 16,1-21-16</inkml:trace>
  <inkml:trace contextRef="#ctx0" brushRef="#br1" timeOffset="98558.64">2963 9313 0,'0'22'31,"0"-1"1,0 0-1</inkml:trace>
  <inkml:trace contextRef="#ctx0" brushRef="#br1" timeOffset="98727.54">2963 9546 0,'0'0'0,"-21"0"0,0 0 15,21 21-15,-21-21 16,21 22-16,0-1 31,-21-21-31</inkml:trace>
  <inkml:trace contextRef="#ctx0" brushRef="#br1" timeOffset="98915.43">2879 9779 0,'0'21'0,"0"0"31,-22-21-31</inkml:trace>
  <inkml:trace contextRef="#ctx0" brushRef="#br1" timeOffset="99642.38">1820 10287 0,'0'0'0,"-106"0"31,85 0-31,42 0 31,1 0-31,-1 0 0,0 0 16,21 0-16,1 0 0,-22 0 16,21 0-16,0 0 0,22 0 0,-22 0 15,1 0-15,20 0 0,1 0 16,-22 0-16,21 0 0,-20 0 0,-1 0 16,0 0-16,-20 0 0,20 0 15,-21 0-15,-42 0 31,0 0-15,0 0-16,-1 0 0</inkml:trace>
  <inkml:trace contextRef="#ctx0" brushRef="#br1" timeOffset="100147.09">2244 10372 0,'-22'0'16,"1"0"0,21 21-16,0 0 15,-21 0-15,21 0 16,0 1-16,0-1 16,0 0-16,0 0 0,0 0 0,0 0 15,0 22-15,0-22 0,0 0 16,0 21-16,0-20 0,21-1 0,-21 21 15,0-21-15,0 43 0,0-43 16,0 21-16,0-21 0,0 22 16,0-22-16,0 21 0,0 22 15,0-43-15,0 21 0,0-21 16,0 1-16,0-1 0,0 0 16,0 0-16,0 0 0,-21 0 0,0-21 15,0 0-15,0 0 16,-1 0-16,1 0 0,-42 0 15,20 0-15,22-21 0,0 21 16,-21-21-16,21 0 0,-1 0 0,1 0 16,0-1-16,0 1 0,21 0 15,-21 21-15,21-21 0,0 0 0,0 0 16,0-1 0,0 1-1,21 21 16,0 0-31,0 0 0,0 0 16,1 0-16,-1 0 0</inkml:trace>
  <inkml:trace contextRef="#ctx0" brushRef="#br1" timeOffset="101030.15">3662 10393 0,'-21'-64'32,"-1"43"-32,1 21 15,0 0-15,0-21 0,0 21 16,0 0-16,-1 0 0,1 0 15,0 0-15,0 0 0,0 0 0,0 21 16,-1 0-16,1 1 0,0-22 0,0 21 16,21 21-16,-21-21 0,0 0 15,-1 1-15,22-1 0,-21 0 0,21 0 16,0 0-16,0 0 0,0 1 0,0-1 16,0 0-16,0 0 15,0 0-15,0 0 16,21-21-1,1 0-15,-1 22 0,0-22 16,0 0-16,0 0 0,0 0 0,1 0 16,-1 21-16,0-21 0,0 0 15,0 0-15,0 0 0,1 0 0,-1 21 16,0-21-16,0 0 0,0 0 0,0 21 16,1-21-16,-1 0 15,0 21-15,0-21 0,-21 21 16,0 1-16,0-1 15,0 0 1,0 0-16,-21 0 16,0-21-16,0 21 0,-1-21 0,1 22 15,0-22-15,-21 0 16,21 21-16,-22-21 0,22 0 0,-21 21 16,21-21-16,-22 0 0,22 0 0,0 0 15,-21 0-15,20 0 0,1 0 16,0 0-16,0 0 0,0-21 0,0 21 15,-22 0-15,43-21 0,-21 21 16,0 0 0,21-22-1,21 22 63,0 0-62</inkml:trace>
  <inkml:trace contextRef="#ctx0" brushRef="#br1" timeOffset="125647.97">889 1947 0,'0'0'0,"0"-21"0,0 0 16,0 0-16,0 0 15,0 0-15,0-1 0,0 1 16,0 0-16,0 0 0,0 0 16,0 0-16,0-1 0,0 1 15,0 0-15,0 0 0,0 0 31,-21 42-15,21 0-16,0 21 16,-21-20-16,21 20 0,0 21 15,0-20-15,-22 20 0,22-20 0,0 20 16,-21-21-16,0 22 16,21-22-16,-21 22 0,0-22 0,21 22 15,-21-22-15,-1 0 0,22 1 16,-21-1-16,0-21 0,21 21 0,0-20 15,-21-1-15,21 0 0,-21-21 16,0 0-16,-1 0 16,1 0-16,0-21 0,0 0 15,21-1-15,-21 1 0,0 0 16,21-21-16,0-1 0,-22 1 16,22 21-16,-21-21 0,21-1 15,0 22-15,0 0 0,0-21 0,0 20 0,0 1 16,21 21-1,1 21 1,20-21-16,-21 22 0,0-1 0,0 21 16,22-21-16,-22 0 0,0 22 15,0-22-15,22 21 0,-22-21 0,0 1 16,0 20-16,0-21 0,0 0 16,-21 0-16,22 1 0,-1-1 0,0 0 15,-21 0-15,21-21 0,0 0 16,-21 21-16,21-21 0,1 0 0,-1 0 15,0-21-15,0 21 0,0-21 16,22 0-16,-1-22 0</inkml:trace>
  <inkml:trace contextRef="#ctx0" brushRef="#br1" timeOffset="126155.73">1545 2180 0,'0'-21'0,"0"42"0,0-63 16,0 21-16,-21 21 0,0-21 15,0 21-15,-1-22 0,-20 22 0,21-21 16,0 21-16,-22 0 0,22 0 16,-21 0-16,21 21 0,0 1 0,-1-1 15,-20 0-15,0 42 16,42-41-16,-21 20 16,21 0-16,0 1 0,-22-22 0,22 21 15,0 0-15,0-20 0,0 20 16,0-21-16,0 0 0,22 0 0,-1 1 15,0-22-15,0 0 0,0 0 16,0 0-16,1 0 0,-1 0 16,42-22-16,-42 1 0,22 0 15,-22 0-15,0 0 0,0-22 16,22 22-16,-1-63 16,-21 20-16,0 22 15,-21 21-15,0-1 0,0 1 0,0 0 16,0 42 15,0 0-31,0 1 16,0-1-16,0 0 0,0 0 0,0 21 15,0-20-15,0-1 0,0 0 16,0 0-16,0 0 0,21 0 16,-21 1-16,22-1 0,-1 0 0,0-21 15,0 0-15,0 0 16,0 0-16,1 0 0,-1 0 0,0 0 15,0-21-15,0 0 0,0-1 16,1 1-16,20-42 0,-42 42 16</inkml:trace>
  <inkml:trace contextRef="#ctx0" brushRef="#br1" timeOffset="126606.47">1968 2159 0,'0'21'31,"0"0"-31,0 1 0,0-1 15,0 0-15,0 0 0,0 0 16,0 0-16,0 1 0,0-1 16,0 0-16,0 0 0,0 0 0,0 0 15,0 1-15,0-1 0,0 0 16,-21-21 31,21-21-47,0 0 15,-21-1-15,21 1 0,0 0 16,0 0-16,0 0 0,0-22 0,0 22 16,0 0-16,0-21 0,21 21 15,0-1-15,-21 1 0,22-21 0,-1 42 16,0-21-16,0 0 0,0 21 16,22 0-16,-22 0 0,0 0 15,21 21-15,-21 0 0,1 0 16,-1 0-16,0 0 0,0 1 0,0-1 15,-21 21-15,0 0 16,0-20-16,0-1 0,0 0 16,0 0-16,-21 0 0,-21 43 15,21-43-15,-1-21 0,22 21 16,0-42 15,22 0-31,-1 0 16</inkml:trace>
  <inkml:trace contextRef="#ctx0" brushRef="#br1" timeOffset="127326.06">2963 2117 0,'0'0'0,"0"-21"16,0-1-16,-21 22 15,0-21-15,0 0 16,0 21-16,-1 0 16,1 0-16,0 0 0,0 0 15,0 0-15,0 21 16,-1 0-16,-20 1 0,21-1 0,0 0 16,0 0-16,-1 0 0,1 0 15,0 1-15,0 20 0,0-21 0,21 0 16,0 0-16,0 1 0,0-1 15,0 0-15,42-21 16,-21 0-16,0 0 16,22 0-16,-22 0 0,0-21 0,21 21 15,-20-21-15,20-1 0,-21 1 16,21-21-16,-20 42 16,-1-42-16,0 20 0,-21 1 0,0 0 15,21 0-15,-21 0 16,0 0-1,0 42 1,0 0 0,0 0-16,0 0 15,0 0-15,0 22 0,0-22 0,0 0 16,0 21-16,0 1 0,0-1 16,0-21-16,0 22 0,0-1 0,-21 0 15,21 22-15,0-22 0,0 0 16,0 22-16,0-22 0,21 43 15,-21-43-15,0-21 16,0 1-16,0 20 0,0-21 16,0 0-16,0 0 0,0 22 15,-21-22-15,0-21 0,0 21 16,-22-21-16,-20 0 0,20 0 16,1 0-16,0 0 0,-22 0 15,1 0-15,-149-85 16,170 64-16,-1 0 15,22 0-15,-21 0 0,21 0 0,0-22 16,-1 22-16,22 0 0,0 0 16,0 0-16,0-22 0,0 22 0,22-21 15,20 21-15,-21-22 16,21 22-16,22-21 0,-22 21 16,22-22-16</inkml:trace>
  <inkml:trace contextRef="#ctx0" brushRef="#br1" timeOffset="128938.76">3175 2032 0,'0'0'0,"0"-21"0,0 0 16,0 42 15,0 0-31,0 0 16,0 22-16,0-22 15,-21 0-15,21 0 0,0 0 16,0 0-16,0 1 0,0-1 0,0 0 16,0 0-16,0 0 0,0 0 15,0 1-15,0-1 0,21-21 16,0 0 0,0 0-16,0 0 0,1 0 0,-1-21 15,0-1-15,0 22 0,0-21 16,0 0-16,1 0 0,-1 0 0,0 0 15,21-22-15,-21 22 0,-21 0 16,22 0-16,-1 0 0,0-1 16,-21-20-16,21 42 0,-21-21 15,21 21-15,-21 21 32,0 0-32,0 0 15,0 1-15,0-1 0,0 0 0,0 0 16,0 0-16,0 22 0,0-22 0,0 0 15,0 0-15,0 0 16,0 0-16,0 1 0,21-22 0,1 21 16,20-21-16,-21 0 15,0 0-15,0 0 0,22 0 0,-22 0 16,21 0-16,-21-21 0,22 21 16,-22-22-16,21 1 0,-21 0 15,22 21-15,-22-21 0,0 0 0,0 0 16,-21-1-16,0-20 0,21 21 15,-21 0-15,0 0 0,0-22 0,0 22 16,0-21-16,0 21 16,-21 21-16,0-22 0,0 22 15,-21 0-15,20 0 16,1 22-16,0-1 0,0 0 0,0 0 16,0 0-16,-1 0 0,1 1 15,21-1-15,0 21 0,-21-21 16,21 0-16,0 1 0,0-1 0,0 0 15,0 0-15,0 0 0,0 0 16,0 1-16,21-22 0,0 0 16,1 0-16,-1 0 15,0 0-15,0 0 0,0-22 16,0 22-16,1-21 0,-1 0 0,0 0 16,0 0-16,0 0 0,0-1 15,-21-20-15,22 21 0,-1 0 0,0-22 16,-21 22-16,0 0 15,-21 42 17,0 0-32,-1 1 15,22-1-15,0 0 0,-21 0 16,21 0-16,0 0 0,0 1 16,0-1-16,0 0 0,0 0 15,21 0-15,1-21 16,-1 0-16,0 0 0,0 0 0,0 0 15,0 0-15,22 0 0,-22 0 0,21 0 16,1 0-16,-1-21 0,21 0 16,-20 0-16,-1 0 0,-21-1 15,0 1-15,22 0 16,-22-21-16,0 21 0,-21-1 0,21 1 0,-21 0 16,0 0-16,0 0 0,0 0 15,0-1-15,-42 22 16,21 0-16,0 0 0,-1 0 15,1 0-15,-21 0 0,21 0 16,0 22-16,-22-1 0,22 0 16,0 0-16,0 0 0,0 0 15,21 1-15,0-1 16,0 0-16,0 0 0,21-21 16,0 0-16,0 0 15,0 0-15,0 0 0,1 0 0,-1 0 16,0 0-16,0 0 15,0-21-15,0 21 0,1-21 0,-1 21 16,0-21-16,0-1 16,0 22-16,-21-21 15,0 42 17,0 1-32,0-1 0,0 0 15,0 0-15,0 0 16,0 0-16,-21 1 0,0 20 0,21-21 15,-21 21-15,21 1 0,0-22 0,-21 21 16,-1 22-16,22-22 16,-21 0-16,21 1 0,0-1 0,0 22 15,-21-22-15,21 0 0,0 1 16,-21-22-16,21 21 0,0 0 0,0 1 16,0-22-16,-21 42 0,21-20 15,0-22-15,-21 0 0,21 0 16,0 0-16,-22 1 0,22-1 15,0 0-15,-21-21 0,21 21 0,-21-21 16,0 0-16,0 0 16,0-21-16,21 0 15,-22 0-15,22-1 0,0 1 0,0 0 16,-21 0-16,21-21 0,0-22 16,0 22-16,0-1 15,0 1-15,0 0 0,0-1 0,0-20 16,0 21-16,21-1 0,1 1 15,-22-22-15,21 22 0,0 0 0,-21 21 16,21-22-16,0 22 0,0-21 0,1 21 16,-1-1-16,0 1 0,0 0 15,0 0-15,0 0 0,1 0 0,20-1 16,0 1-16</inkml:trace>
  <inkml:trace contextRef="#ctx0" brushRef="#br1" timeOffset="129327.78">5016 2138 0,'0'21'16,"22"-21"15,-1 0-31,0-21 16,0 21-16,0-21 15,0 0-15,1 21 0,41-43 16,-42 22-16,0 0 15,-21 0-15,0 0 0,-21 21 47,0 0-47,0 0 0,0 0 0,-22 21 16,22 0-16,0 0 0,0 0 16,0 0-16,0 1 0,21-1 0,0 0 15,0 0-15,-22-21 0,22 21 16,0 0-16,0 1 0,0-1 0,22 0 15,-1-21-15,0 21 0,0-21 16,0 0-16,0 0 0,1 21 0,-1-21 16,0 0-16,21 0 0,-21 0 0,22 0 15,-1-21-15,-21 0 16,0 0-16,1 21 0,20-21 16,0-1-16</inkml:trace>
  <inkml:trace contextRef="#ctx0" brushRef="#br1" timeOffset="129710.47">6244 1588 0,'0'0'0,"0"-22"16,-21 22-1,0 0 1,21 22-16,-21-1 0,-1 0 16,22 0-16,-21 21 0,-21-20 0,21 20 15,-22 21-15,1-20 0,0 20 0,-1 1 16,-20-1-16,-22 1 0,-42 84 16,64-85-16,-22 1 0,22 21 15,-1-22-15,22 1 0,-64 41 16,64-62-16,-1-1 0,22-21 15,-21 43-15,21-43 16,21 0-16,21-21 47,0 0-47,0-21 0,-21 0 16</inkml:trace>
  <inkml:trace contextRef="#ctx0" brushRef="#br1" timeOffset="130898.99">212 3217 0,'0'-21'0,"0"42"0,21-42 0,-21 0 16,0 0-16,0 0 15,0 0-15,0-1 16,0 1-16,-21 21 31,-1 0-31,1 21 16,0-21-16,0 22 16,0 20-16,0-21 0,-1 21 0,1 1 15,21-22-15,-21 21 0,0 1 16,21-1-16,0 0 0,0 1 0,0-22 15,0 21-15,0-21 0,0 0 16,0 1-16,0-1 0,21 0 0,0 0 16,0-21-16,1 0 15,20 0-15,21 0 0,-20 0 16,41 0-16,-41-21 16,-1 0-16,-21 0 0,22-1 0,-1 1 15,0 0-15,43-85 16,-43 22-1,-21 41-15,1 1 0,-22 0 0,21-1 16,-21 1-16,0 21 0,0-22 16,0 22-16,0 0 0,0 0 15,0 42 1,0 0 0,0 22-16,0-22 15,0 63-15,0 1 16,0-21-16,0-22 15,-21 0-15,21-21 0,0 22 0,0-22 16,0 64 0,42-64-16,-21-21 0,-21 21 15,21-21-15,0 0 0,1 0 16,-1 0-16,0-21 0,0 0 16,0 21-16,0-22 0,1 1 0,-1 0 15,-21 0-15,0 0 0,21 0 16,-21-1-16,0 1 0,0 0 0,0 0 15,0 42 1,0 0 0,0 0-16,0 1 15,0-1-15,0 0 0,0 21 16,0-21-16,0 1 16,0-1-1,0-42 32,0-1-47,0 1 0</inkml:trace>
  <inkml:trace contextRef="#ctx0" brushRef="#br1" timeOffset="131083.12">1058 3175 0,'0'0'16,"-21"0"-1,21 21 32,21-21-31,-21 21 0,21-21-16,1 0 0</inkml:trace>
  <inkml:trace contextRef="#ctx0" brushRef="#br1" timeOffset="131462.37">1249 3471 0,'0'0'0,"21"0"31,-21-21-15,21 21-16,0-21 0,0 21 15,1-21-15,20-21 0,-21 20 16,-21 1-16,21 0 0,0 0 16,-21 0-16,-21 21 31,0 21-15,0 0-16,0 0 0,0 0 15,-1 1-15,1 20 0,21-21 16,-21 0-16,21 0 0,-21 1 0,21-1 15,0 0-15,0 0 0,0 0 16,0 0-16,21-21 16,0 0-16,0 0 0,1 0 15,41 0-15,-42 0 0,22 0 16,-22 0-16,21-21 0,0 0 16,-20 0-16,20 21 0,-21-21 0</inkml:trace>
  <inkml:trace contextRef="#ctx0" brushRef="#br1" timeOffset="131934.64">1863 3302 0,'0'0'0,"0"-21"31,-22 21-31,1 21 16,21 0-16,0 0 16,0 1-16,-21 20 0,21-21 15,0 0-15,0 0 0,-21 1 16,21-1-16,0 0 0,0 0 0,0 0 15,0 0-15,0 1 0,-21-1 16,21 0 0,0-42 15,0 0-15,0-1-16,0 1 15,0-21-15,21 21 0,-21-22 0,21 22 16,0-21-16,0 0 0,22-22 15,-1 22 1,-21 21-16,0 21 0,1 0 16,-1 0-16,0 0 0,0 0 0,-21 21 15,21 0-15,-21 0 0,0 0 16,0 22-16,0-22 0,0 21 16,0 0-16,-21 1 15,21-22-15,0 0 0,0 0 16,-21 0-16,21 1 15,-21-22-15,21 21 0,0-42 32,21 21-17,0-22-15,0 1 0,-21 0 16</inkml:trace>
  <inkml:trace contextRef="#ctx0" brushRef="#br1" timeOffset="132182.62">2434 3090 0,'0'0'0,"-21"22"31,21-1-31,-21 0 0,0 21 16,21-21-16,0 22 0,-22-1 16,1-21-16,0 22 0,21-1 0,-21-21 15,0 21-15,21 1 0,-21-22 16,21 0-16,-22 0 0,22 0 0,0 1 15,0-1-15,0 0 16,22-21 0,-1 0-16,0 0 0,-21-21 15,21 21-15,0-21 0,0 21 16</inkml:trace>
  <inkml:trace contextRef="#ctx0" brushRef="#br1" timeOffset="132366.53">2180 3471 0,'0'0'16,"-21"0"-16,0 0 0,0 0 0,42 0 31,21 0-15,-21 0-16,22 0 0,-22-21 0,21 21 16,0-21-16,22 21 0,-22-21 15,1 21-15,20-42 0,1 20 16,-43 22-16</inkml:trace>
  <inkml:trace contextRef="#ctx0" brushRef="#br1" timeOffset="132906.22">3154 2985 0,'0'0'16,"0"-22"-1,0 44 1,0-1-16,0 0 16,0 0-16,0 43 15,-21-22-15,21-21 0,0 21 16,0 1-16,0-1 0,-22 0 0,22 1 16,-21-22-16,21 21 0,0-21 15,0 1-15,0-1 0,0 0 0,-21 0 16,42-42 15,0 0-31,-21 0 16,0-1-16</inkml:trace>
  <inkml:trace contextRef="#ctx0" brushRef="#br1" timeOffset="133474.95">3154 2963 0,'0'0'0,"-43"-21"15,43 0 17,22 21-32,-1 0 15,21 0-15,-21 0 0,22 0 0,-22 0 16,21 0-16,0 0 0,1 0 16,-22 0-16,21 21 0,-21 0 0,22 1 15,-43-1-15,0 42 16,0-42-16,-21 1 0,-1 20 15,-20-21-15,0 0 0,-1 0 16,1 1-16,21-1 0,-21 0 16,-1 0-16,22-21 15,0 21-15,0-21 0,21-21 32,21 0-32,0 0 15,0 21-15,0-21 0,1 21 0,-1-22 16,21 22-16,-21 0 0,22-21 15,-1 21-15,0 0 0,-21 0 0,22 0 16,-1 0-16,0 0 0,1 21 16,-22 1-16,21-1 0,-21 0 0,1 0 15,-22 0-15,0 0 0,0 1 16,0-1-16,0 0 0,-22 0 16,-83 43-16,62-43 15,22 0-15,-21 0 0,-1-21 16,1 21-16,0-21 0,21 0 0,-22 0 15,1 21-15,21-21 0,0 0 16,-1 0-16,1 0 0,0 0 0,0 0 16,0 0-16,21-21 0,-21 21 15,21-21-15,0 0 32,0 0-32,21 21 15,0-21-15,0 21 0</inkml:trace>
  <inkml:trace contextRef="#ctx0" brushRef="#br1" timeOffset="133746.82">4022 3196 0,'21'0'0,"-21"21"31,0 1-31,0-1 0,0 0 15,0 0-15,0 0 0,0 0 0,0 1 0,0-1 16,0 0-16,-21 0 0,21 0 16,0 0-16,-22 1 0,22-1 15,0 0 1,0-42 15,0 0-15,0-1-16,0 1 0,0 0 0,0 0 15</inkml:trace>
  <inkml:trace contextRef="#ctx0" brushRef="#br1" timeOffset="133910.87">4043 3069 0,'0'0'0,"0"-21"16,-21 21 0,-1 0-1,22 21 16,22 0-15,-1-21 0,0 0-16,-21 22 0</inkml:trace>
  <inkml:trace contextRef="#ctx0" brushRef="#br1" timeOffset="134410">4360 3260 0,'0'0'0,"0"21"0,0 0 16,-21 0-16,21 0 15,-21 1-15,21-1 16,0 0-16,0 0 0,0 0 16,0 0-16,0 1 15,-21-1-15,21 0 0,0 0 16,-21-21-16,21 21 0,0-42 62,0 0-62,0 0 16,0 0-16,0-22 0,0 22 16,21 0-16,0 0 0,0-22 15,0 22-15,0 0 0,1 0 0,20 0 16,-21 0-16,21 21 0,-20-22 15,20 22-15,0 0 0,1 0 0,-1 0 16,-21 0-16,21 0 0,-20 22 16,-1-1-16,0 0 0,0 0 0,-21 0 15,21 0-15,-21 1 0,0-1 0,0 21 16,-21-21 0,0 0-16,0 1 0,0-1 0,-1 0 15,1-21-15,0 21 0,0-21 0,21 21 16,-21-21-16,42 0 31,0-21-15,21 21-16</inkml:trace>
  <inkml:trace contextRef="#ctx0" brushRef="#br1" timeOffset="135151.12">5355 3260 0,'0'0'0,"0"-64"32,-21 43-32,0 0 0,0 21 15,-1 0-15,1 0 16,0 0-16,0 0 0,0 0 16,0 0-16,-1 0 0,1 21 0,0 0 15,0 0-15,0 1 0,0 20 16,-22 0-16,22 1 0,0-1 15,21 0-15,-21-21 16,21 1-16,0-1 0,0 0 0,0 0 16,0 0-16,21-21 0,0 21 15,0-21-15,0 0 0,1 0 16,20 0-16,-21 0 0,0 0 0,22 0 16,-22 0-16,42-42 0,-42 21 15,22 0-15,-22 0 0,0-22 16,0 22-16,0-21 0,43-85 15,-22 42 1,-21 43-16,-21-1 0,0 22 0,22-21 16,-22 0-16,21 20 0,-21 1 15,0 0-15,0 0 0,0 0 0,-21 42 32,21 0-32,-22 21 15,1-20-15,21-1 0,0 21 16,-21 0-16,0-20 0,21 20 0,-21 0 15,21 1-15,0-1 0,0-21 0,0 21 16,0-20-16,0 20 0,0-21 16,0 0-16,0 0 0,21 1 0,0-22 15,21 21-15,-20-21 16,20 0-16,-21 0 0,21-21 16,1-1-16,-22 1 0,0 0 15,0 0-15,0 0 16,1 0-16,-1-1 0,21-20 15,-42 21-15,0 0 0,0 42 32,0 0-17,-21 0-15,21 0 16,-21 1-16,21-1 0,-21-21 0,21 21 16,0 0-16,0 0 15,0 0-15,21-21 31,0-21-15,0 21-16,-21-21 16</inkml:trace>
  <inkml:trace contextRef="#ctx0" brushRef="#br1" timeOffset="135350.46">6032 3027 0,'0'0'0,"-42"0"31,21 0-31,21 21 31,0 0-15,0 0-16,0 1 16,21-22-1,0 21-15</inkml:trace>
  <inkml:trace contextRef="#ctx0" brushRef="#br1" timeOffset="135850.17">6244 3239 0,'0'0'16,"-21"0"-16,0 0 0,0 0 15,21 21 16,-22 0-15,22 0-16,0 0 0,0 0 0,-21-21 16,21 22-16,0-1 0,-21 21 15,21-21-15,-21-21 0,21 21 16,0 1-16,0-1 16,-21-21-1,21-21 1,0-1-1,0 1-15,0 0 16,0 0-16,21 0 0,-21-22 0,21 22 16,0-21-16,0 21 0,1-22 0,-1 22 15,0 0-15,0 0 0,21 0 16,-20 0-16,-1-1 0,0 22 0,0 0 16,0 0-16,0 0 0,1 0 15,-1 22-15,0-1 0,0 21 16,-21-21-16,21 43 15,-21-43-15,0 0 0,0 0 0,0 22 16,0-22-16,0 0 0,-21 0 16,21 0-16,-21 0 15,0-21 1,21-21 15,21 21-31</inkml:trace>
  <inkml:trace contextRef="#ctx0" brushRef="#br1" timeOffset="136690.59">7027 3048 0,'0'0'0,"-21"0"0,0 0 16,21-21-16,-21 21 0,0 0 15,-1 0-15,1 0 0,0 0 16,0 21-16,0-21 16,0 21-16,-1 0 0,1 1 0,0-1 15,0 0-15,0 0 0,0 0 0,21 22 16,0-22-16,-22 0 0,22 0 16,0 0-16,0 0 0,0 1 0,0-1 15,22-21-15,-1 0 0,0 0 16,21 0-16,1 0 15,-22 0-15,0-21 0,0-1 16,0 22-16,-21-21 0,21 0 16,1 0-16,-1 0 0,-21 0 15,21-1-15,-21 1 0,21 0 16,0 0 0,-21 42 15,0 0-16,0 0-15,0 1 0,0-1 16,-21 0-16,21 0 0,-21 21 16,21-20-16,-21 20 0,21-21 15,0 21-15,-21 1 0,21-1 0,0 0 0,0 1 16,0-1-16,0 22 0,0-22 16,0 21-16,0 1 0,0-22 15,0 22-15,0-1 0,21 22 0,-21-22 16,21 1-16,0-22 0,-21 22 0,0-1 15,0 1-15,21-22 0,-21 22 16,0-22-16,0 0 0,0 22 0,0-43 16,0 21-16,0 1 0,0-22 0,-42 21 15,21-21-15,0 0 16,-1-21-16,-20 0 0,21 0 0,-21 0 16,20 0-16,-20 0 0,21-21 0,-21 0 15,-1 0-15,22-21 0,-21 20 16,-1-20-16,22 0 15,-21-1-15,21 1 0,0 0 0,-1-22 16,1 22-16,0-22 0,21 1 0,0-1 0,0 1 16,0-22-16,0 22 0,0-1 15,0 1-15,0-1 0,21 1 0,0-1 16,1 1-16,20 20 0,-21-20 0,0-1 16,0 22-16,1 0 0,20-1 15,-21 1-15,0 0 0,0 21 0,1-22 16,-1 22-16,0 0 0,-21 0 15,21 0-15,0-1 0,0 22 0,-21-21 16,22 21-16,-22-21 16,21 21-16,0 0 15,-21-21-15,21 21 16,0 0-16</inkml:trace>
  <inkml:trace contextRef="#ctx0" brushRef="#br1" timeOffset="137154.32">7366 3027 0,'0'0'0,"21"0"16,-21-21-16,0 0 15,-21 21 1,0 0-1,0 0-15,-1 0 0,1 0 16,0 21-16,0 0 16,21 0-16,-21-21 0,21 21 0,0 0 15,0 1 1,0-1-16,0 0 0,0 0 16,21 0-1,0-21-15,0 0 0,0 21 16,1-21-16,-1 22 0,-21-1 0,21-21 15,0 21-15,-21 0 0,21-21 16,-21 21 0,0 0-16,-21-21 15,0 0-15,0 22 16,0-22-16,-22 0 0,22 0 0,-21 0 16,21 0-16,-1 0 0,1 0 0,0 0 15,0 0-15,0 0 16</inkml:trace>
  <inkml:trace contextRef="#ctx0" brushRef="#br1" timeOffset="200014.37">10372 4191 0,'21'0'46,"0"0"-30,0 0-16,0 0 0,0-21 16,-21 0-16,22 21 0,-1-21 0,0-1 15,0 1-15,0 0 16,-21 0-16,0 0 0,0 0 16,0-1-16,0 1 15,-21 21-15,0 0 16,0 0-16,0 0 0,-43 0 15,43 0-15,-21 0 16,-1 0-16,22 0 0,-64 43 16,43-22-16,21 0 0,0-21 0,-22 21 15,22 0-15,0 43 16,21-43-16,0 0 0,0 0 16,0 0-16,0 1 0,0-1 0,0 0 15,21 0-15,0 0 16,1 0-16,-1 1 0,0-1 0,0 0 15,21 0-15,-20-21 0,-1 21 16,0 0-16,21 1 0,-21-1 0,1 0 16,20 0-16,-21 0 0,0 0 15,0 1-15,1-1 0,-1-21 16,-21 21-16,0 0 0,0 0 16,0 0-16,0 1 0,0-1 0,-21 0 15,-1 0-15,1 0 0,-21 0 0,21 1 16,-22-1-16,1 0 0,-21 0 15,-22 0 1,43-21-16,-1 0 0,22 0 0,-42 0 16,20-21-16,22 0 0,0 0 15,0 0-15,0-1 0,-1 1 0,-20-42 16,21 20-16,21 22 0,0-21 16,-21 21-16,21 0 0,0-1 15,0 1-15,0 0 0,0 0 16,0 0-16,21 21 0,0 0 15,0 0-15,0-21 0,1 21 16,-1 0-16</inkml:trace>
  <inkml:trace contextRef="#ctx0" brushRef="#br1" timeOffset="200482.07">10710 4636 0,'21'0'32,"1"-22"-17,-1 22-15,0-21 16,0 0-16,0 0 0,0 21 15,-21-21-15,43-22 16,-43 22-16,0 0 16,0 0-16,-21 21 15,-1 0-15,1 0 0,0 0 16,0 0-16,0 0 0,0 0 16,-1 21-16,1 0 0,0 0 0,0-21 15,0 22-15,21-1 16,-21 0-16,21 0 0,-22 0 0,22 22 0,0-22 15,0 0-15,0 0 0,0 0 0,0 0 16,0 1-16,0-1 16,0 0-16,0 0 0,0 0 0,22 0 15,-1-21-15,0 0 0,0 0 16,0 0-16,0 0 0,1 0 16,-1 0-16,0 0 0,21 0 0,-21-21 15,1 0-15,-1 21 0,0-21 16,21 0-16</inkml:trace>
  <inkml:trace contextRef="#ctx0" brushRef="#br1" timeOffset="200840.07">11197 3895 0,'0'0'0,"-21"0"15,0-21 1,21 42-16,0 0 16,0 0-16,0 0 0,0 0 0,0 22 15,0-1-15,0 22 0,-21-22 16,21 64-16,0-64 0,-22 43 16,22-22-16,0-20 0,0-1 15,-21-21-15,21 21 0,-21 1 16,21-1-16,0 0 0,0 1 15,-21-22-15,21 0 16,0 0-16,21-21 31,0 0-15,0-21-16,1 0 0,-22 0 16,21 0-16,0-1 0,0 1 15</inkml:trace>
  <inkml:trace contextRef="#ctx0" brushRef="#br1" timeOffset="201262.25">11366 4572 0,'0'21'31,"0"0"-31,22-21 31,-1 0-31,0-21 16,0 21-16,-21-21 0,21 21 16,-21-21-16,21 0 0,-21 0 0,0-1 15,22 1-15,-22 0 16,0 0-16,-22 21 31,1 0-31,0 0 16,0 21-16,0 0 0,21 0 15,-21-21-15,-1 22 0,1 20 16,0 0-16,21-21 0,-21 1 16,21-1-16,0 0 0,0 0 0,0 0 15,0 0-15,0 1 0,0-1 0,0 0 16,0 0-16,21 0 16,0-21-16,0 0 0,1 0 15,-1 0-15,0 0 0,0 0 0,0 0 16,0 0-16,1 0 0,-1-21 15,0 0-15,0 0 0,0 21 0,0-21 16</inkml:trace>
  <inkml:trace contextRef="#ctx0" brushRef="#br1" timeOffset="201819.43">11769 4445 0,'0'0'0,"0"-21"31,0 42-16,0 0 1,0 0-16,0 1 16,0-1-16,0 0 0,-22 0 0,22 0 15,0 0-15,0 1 0,-21-1 0,21 0 16,0 0-16,0 0 0,0 0 16,0 1-16,-21-1 0,21 0 0,0 0 15,0 0-15,0 0 16,0-42 31,0 0-47,0 0 0,0 0 15,0 0-15,0-1 0,0 1 0,0 0 16,0-21-16,0 21 0,21-1 0,-21-20 16,21 21-16,1 0 0,-1 0 15,0-22-15,0 22 0,0 21 0,22-21 16,-22 0-16,0 21 0,21 0 15,-21 0-15,1 0 0,-1 0 0,0 0 16,21 21-16,-42 0 0,21 0 16,1 0-16,-22 1 0,21-1 0,-21 0 15,0 0-15,0 0 0,0 0 16,0 1-16,0-1 0,0 21 0,0-21 16,0 0-16,-21 1 0,-1 41 15,1-42 1,21 0-16,-21 1 15,42-22 17,-21-22-32,21 1 15,-21 0-15,43 0 16,-22 0-16,-21 0 0,21-1 0</inkml:trace>
  <inkml:trace contextRef="#ctx0" brushRef="#br1" timeOffset="202098.75">12488 4509 0,'0'-22'31,"0"44"-15,0-1-16,0 0 16,0 0-16,0 0 0,0 0 0,-21 1 15,21-1-15,-21 0 16,21 0-16,0 0 0,0 0 15,-21 1-15,21-1 0,0 0 0,-21 0 16,21 0-16,0 0 16,0-42 15,0 0-31,21 0 16,0 0-16,-21 0 15,21-1-15,0-20 0</inkml:trace>
  <inkml:trace contextRef="#ctx0" brushRef="#br1" timeOffset="202450.83">12488 4255 0,'0'0'0,"-21"0"0,0 0 16,0 21-16,21 0 15,0 0-15,0 0 0,0 0 16,0 1-16,0-1 15,21-21-15,0 0 16,0 0-16,0 0 16,1 0-16,-1 0 0,-21-21 15,21-1-15,0 1 0,-21 0 16,0 0-16,0 0 16,0 0-16,0-1 0,0 1 0,0 0 15,0 0-15,-21 21 16,0 0-16,0 0 0,-1 0 15,1 0-15,0 21 16,21 0-16,0 0 0,0 1 16,0-1-16,0 0 0,0 0 15,0 0-15,0 0 0,0 1 16,21-1-16</inkml:trace>
  <inkml:trace contextRef="#ctx0" brushRef="#br1" timeOffset="202935.55">12806 4445 0,'0'0'0,"0"-21"0,-21 21 31,21 21-15,0 0 0,0 0-16,-22 1 15,22-1-15,0 0 0,0 0 16,0 0-16,0 0 0,0 1 0,0-1 16,0 0-16,0 0 0,0 0 15,0 0-15,0 1 0,22-1 16,-1-21-16,-21 21 0,21-21 15,0 0-15,0 0 0,0 0 16,1 0-16,-1-21 0,0 0 16,0 21-16,0-22 0,0 22 0,-21-21 15,22 0-15,-1 0 16,-21 0-16,21-22 0,-21 22 0,21 0 16,-21-21-16,0 21 15,0-1-15,0 1 16,0 42 15,0 1-15</inkml:trace>
  <inkml:trace contextRef="#ctx0" brushRef="#br1" timeOffset="203751.57">13398 4445 0,'-21'0'32,"21"21"-17,-21-21-15,21 21 0,0 1 16,0-1-16,0 0 0,-21-21 15,21 21-15,0 0 0,-21 0 16,21 1-16,-21-1 0,21 0 16,0 0-16,0 0 0,0 0 15,-22 1-15,22 20 16,0-21 0,0-42 15,0 0-31,22 0 15,-22-1-15,21 1 0,-21 0 16,0 0-16,42-43 0,-21 22 16,0 21-16,-21-21 15,22 20-15,-1 1 0,0 0 16,0 0-16,0 0 0,0 21 16,1 0-16,-1 0 0,0 0 15,0 0-15,-21 21 16,21 0-16,0 0 0,-21 0 0,22 1 15,-22-1-15,0 0 0,0 0 16,0 0-16,0 0 0,0 1 0,0 20 16,0 0-1,0-21-15,0 1 16,0-1-16,-22-21 16,22-21 30,0-1-46,0 1 16,0 0-16,0 0 0,0 0 16,22 0-16,-1-22 0,-21 22 0,21 0 15,0 0-15,21-43 0,-20 43 16,20 0-16,-21 0 16,0 21-16,22 0 0,-22 0 0,0 0 15,0 0-15,0 21 0,0 0 16,-21 0-16,22 0 0,-22 1 15,0 20-15,0-21 0,0 0 0,0 0 16,0 1-16,0-1 0,0 21 16,0-21-16,-22 0 0,22 1 0,-21-22 15,0 21-15,21 0 0,-21 0 16,0 0-16,0-21 16,21 21-16,0 1 15,-22-22-15</inkml:trace>
  <inkml:trace contextRef="#ctx0" brushRef="#br1" timeOffset="204733.52">10562 5630 0,'21'0'46,"0"0"-46,1 0 16,-1 0-16,0 0 0,0-21 0,0 0 16,0 21-16,1-21 0,20 0 15,-21 21-15,0-21 0,0-1 0,22 1 16,-22 0-16,-21 0 0,0 0 16,0 0-16,0-1 15,-21 1-15,0 21 0,-1 0 16,1-21-16,-21 21 0,0 0 0,-1 0 15,-20 0-15,20 21 16,1-21-16,0 21 0,21 1 0,-1-22 16,1 21-16,0 0 0,21 0 0,-21 0 15,21 0-15,0 1 0,0 20 16,0-21-16,21 21 0,0-20 0,0-1 16,1 21-16,20-21 0,-21 22 0,21-22 15,1 21-15,-22-21 0,21 0 16,1 22-16,-22-22 0,21 21 15,22 1-15,-43-22 0,0 21 16,0-21-16,-21 0 0,0 1 0,0-1 16,-21 0-16,0 0 0,-22 0 15,-41 0-15,41 1 0,-20-1 16,21-21-16,-22 21 0,1-21 0,-1 0 16,1 0-16,20 0 0,-20 0 15,20 0-15,1 0 0,21-21 16,0 0-16,-22-1 0,43-20 15,0 21-15,0 0 0,0-43 16,0 22-16,0 21 0,22-22 0,-1 22 16,0-21-16,0 21 0,0 0 15,0-1-15,1 1 0,-1 0 0,21 21 16,-21 0-16,0 0 0,1 0 16,41 0-16,-42 0 0,0 0 15,1 0-15,-1 0 0,0 21 0,0-21 16</inkml:trace>
  <inkml:trace contextRef="#ctx0" brushRef="#br1" timeOffset="205162.58">11134 6117 0,'42'0'31,"-21"0"-31,0 0 16,0-21-16,1 21 0,-1-21 15,0 0-15,0 0 0,-21-1 0,21 1 16,0 21-16,-21-21 0,0 0 0,0 0 16,0 0-16,0-1 0,-21 22 15,0 0-15,0 0 16,-43 0-16,-20 64 15,63-43-15,-1 0 16,1 0-16,0 1 0,0-1 16,21 21-16,0 0 15,0-20-15,0 20 0,0-21 0,0 0 16,0 0-16,21 1 0,0-22 0,0 21 16,1-21-16,41 21 15,-42-21-15,43 0 0,-43 0 16,0 0-16,43 0 0,-43-21 15,0 21-15,0-21 0,0 21 16,0-22-16,1 1 16,-22 0-16,21 21 0,0-21 0</inkml:trace>
  <inkml:trace contextRef="#ctx0" brushRef="#br1" timeOffset="205598.68">11557 5948 0,'0'0'15,"0"-21"-15,-21 21 0,21-21 16,21 21 0,0-22-16,0 22 15,0 0-15,1 0 16,-1 0-16,0 0 0,0 0 16,0 22-16,0-1 0,1 0 15,-22 0-15,0 0 0,21 0 16,0 1-16,-21-1 0,21 0 15,-21 0-15,0 0 0,0 0 0,0 1 0,0-1 16,0 0-16,0 0 0,0 0 16,0 0-1,0-42 17,0 0-17,0 0-15,0 0 0,0 0 0,0-1 16,0 1-16,0 0 0,21 0 15,0 0-15,-21 0 0,22-1 0,-1 1 16,0 0-16,0 21 16,0-21-16,0 21 0,1 0 15,-1 0-15,0 0 16,0 0 0,0 0-16,0 0 15,1 0-15</inkml:trace>
  <inkml:trace contextRef="#ctx0" brushRef="#br1" timeOffset="205930.51">12361 5884 0,'0'0'15,"-21"0"-15,0-21 16,21 0-16,21 42 31,0 0-15,-21 1-16,21-1 0,-21 0 15,0 0-15,0 0 0,0 0 16,0 1-16,0-1 0,0 0 0,0 0 16,0 0-16,0 22 15,0-22-15,0 0 0,0 0 0,0 0 16,0 0-1,22-21 17,-22-21-32,21 21 0,-21-21 15,21 0-15,0 0 0</inkml:trace>
  <inkml:trace contextRef="#ctx0" brushRef="#br1" timeOffset="206198.38">12679 5842 0,'0'0'0,"0"-21"0,0 0 0,0 0 16,-21 21 15,-1 21-31,1-21 16,21 21-16,0 0 0,-21 0 0,21 22 16,-21-22-16,0 0 0,21 21 15,-21-21-15,-1 22 0,1-1 16,0-21-16,21 0 0,0 1 15,-21-1-15,21 0 0,0 0 0,-21-21 0,21 21 16,0 0 0,21-21-1,0 0-15,0 0 0,0-21 16,1 0-16,-1 21 0,0-21 16</inkml:trace>
  <inkml:trace contextRef="#ctx0" brushRef="#br1" timeOffset="206607.59">12742 6096 0,'21'0'47,"1"0"-31,-1 0-16,-21-21 0,21 0 15,0 21-15,0-21 0,0-1 16,1 22-16,-1-21 0,0 0 16,-21 0-16,0 0 0,21 21 0,-21-21 15,0-1-15,0 1 16,-21 21-16,0 0 16,0 0-16,-1 21 0,1 1 15,0-1-15,0-21 0,0 21 0,21 0 16,-21 0-16,-1 22 0,22-22 15,-21 0-15,21 0 0,0 0 16,0 0-16,-21 1 0,21-1 0,0 0 16,0 0-16,0 0 0,0 0 15,21-21-15,0 22 16,1-22-16,-1 0 0,0 0 0,0 0 16,0 0-16,22 0 0,-22 0 15,21 0-15,22-43 0,-43 43 16,21-21-16</inkml:trace>
  <inkml:trace contextRef="#ctx0" brushRef="#br1" timeOffset="207058.34">13314 6011 0,'-64'-63'16,"64"42"-1,0 0-15,0-1 16,0 1-16,21 0 15,1 21-15,-1 0 0,0 0 0,0 0 16,0-21-16,0 21 0,1 0 16,-1 0-16,0 0 0,0 21 0,0-21 15,0 21-15,1 0 0,-22 1 0,0-1 16,21 0-16,-21 0 16,21 0-16,-21 22 0,0-22 15,0 0-15,0 42 0,0-41 16,0-1-16,0 0 0,-21-21 15,21 21-15,-21-21 0,21 21 16,-22-21 0,22-21-1,0 0-15,0 0 16,0 0-16,0-1 0,22 1 16,-1 0-16,-21-21 0,21 21 0,0-22 15,0 22-15,0 0 0,1-21 16,-1 20-16,0 1 0,0 0 15,0 21-15,0-21 0,1 21 0,-1 0 16,0 0-16,0 0 16,0 0-16,0 21 31</inkml:trace>
  <inkml:trace contextRef="#ctx0" brushRef="#br1" timeOffset="211974.45">10075 7768 0,'0'-21'0,"0"0"31,0 0-15,-21 0 0,0 21-1,21-22 1,0 44 46,0-1-62,0 0 16,0 0-16,0 0 16,0 0-16,0 1 0,0-1 15,0 0-15,0 0 0,0 0 0,0 22 16,0-22-16,0 21 0,0-21 0,0 22 16,0-1-16,0-21 0,0 21 15,0 1-15,21 20 16,-21-20-16,0-1 0,0-21 0,21 21 15,-21-20-15,0 20 0,0 0 16,0-21-16,0 22 0,0-22 0,0 21 16,0 1-16,0-1 0,0 0 0,0 1 15,0-1-15,0 0 0,0 1 16,0-1-16,0 0 0,0 1 0,0 20 16,0-21-16,0-20 0,0 20 15,-21-21-15,21 21 0,-21-20 16,21 20-16,-21-21 0,21 21 0,0 43 15,0-43-15,0 1 16,-21-22-16,21 21 0,0-21 16,0 22-16,0-22 0,0 21 0,0-21 15,0 22-15,0-22 0,0 0 16,0 21-16,0-20 0,0-1 16,0 0-16,0 21 0,0-21 0,0 1 15,0-1-15,0 0 0,0 0 16,0 0-16,0 0 0,0 1 15,0-1-15,0 0 16,0 0 0,-22-21-1,22-21 17,0 0-32,0 0 0,0-1 0,0 1 15,0-21-15,22 0 0</inkml:trace>
  <inkml:trace contextRef="#ctx0" brushRef="#br1" timeOffset="213002.27">10160 7832 0,'0'-21'31,"0"-1"-15,-21 22-1,0 0-15,-1 0 0,1-21 16,0 21-16,0 0 0,0 0 16,21-21-16,-21 21 0,-1 0 31,22-21-31,0 0 15,0 0 1,22 21 0,-1 0-1,0 0-15,0-22 0,0 22 16,0 0-16,1 0 0,-1 0 16,21 0-16,-21 0 0,0 0 15,22 0-15,-22 0 0,0 0 0,21 0 16,-20-21-16,20 21 0,-21 0 0,21 0 15,1 0-15,-1 0 16,22 0-16,-22 0 0,106 0 16,-84-21-16,-1 21 0,22 0 0,-22 0 15,22 0-15,-22 0 0,22 0 16,-21 0-16,20 0 0,-20 0 0,-1 0 16,85-21-16,22 21 15,-86 0-15,-20 0 0,105 0 16,-105 0-16,-1 0 0,1 0 15,-1 0-15,1 0 0,-1 0 0,-20 0 16,20 0-16,1 0 0,-22 0 16,21 0-16,-20 0 0,20 0 0,-20 0 15,-1 0-15,0 0 16,1-21-16,-1 21 0,-21 0 0,21 0 16,-20 0-16,41 0 0,-21 0 15,-20 0-15,-1-21 0,0 21 16,0 0-16,0 0 0,0 0 0,1 0 15,-1 0-15,0 0 16,-21-22-16,21 22 16,0 0-16</inkml:trace>
  <inkml:trace contextRef="#ctx0" brushRef="#br1" timeOffset="-214722.58">13610 7557 0,'21'0'62,"0"0"-46,1 0 0,-1 0-16,0 0 15,0 0 1,0 0-16,-21-22 16,21 22-1,1 0-15,-1 0 47,-21 22-31,0-1-1,0 0-15,0 0 16,0 0-16,0 0 0,0 1 16,0-1-16,0 0 0,0 0 0,0 0 15,0 0-15,0 1 0,0 20 16,0-21-16,0 21 0,0 1 0,0 41 15,21-41-15,-21-1 16,0 0-16,0 1 0,0-1 16,21 0-16,0 43 0,-21-43 15,0 43-15,0-43 0,0-20 16,21 20-16,-21 0 0,0 1 16,0-1-16,0 43 15,0-43-15,0 0 0,0 1 0,0-1 0,0 0 16,0 1-16,0-1 0,0 0 15,0 1-15,22-22 0,-22 63 16,0-62-16,0 20 0,21-21 16,-21 21-16,21-20 0,-21 20 0,0-21 15,21 21-15,-21-20 0,21 20 16,-21-21-16,21 21 0,-21-20 0,0 20 16,0-21-16,0 0 0,0 22 0,0-22 15,0 0-15,0 0 0,22 0 0,-22 0 16,0 1-16,0-1 0,0 21 15,0-21-15,0 0 0,0 1 16,0-1-16,0 0 16,0 0-16,0 0 0,0 0 15,0 1 1,0-1-16,0 0 16,0 0-16,0 0 15,0 0-15,0 1 0,0-1 16,0 0-1,0 0 1,0 0-16,0 0 16,0 1-1,-22-1 1,22 0 15,-21-21-15,0 0-1,21 21-15,-21-21 0,0 0 16,0 0 0,-1 0-1,1 0-15,0 0 0,0 21 16,0-21-16,0 0 0,-1 0 16,1 0-16,0 0 0,0 0 15,0 0-15,0 0 0,-1 0 0,1 21 16,0-21-16,-21 0 0,21 0 15,-22 0-15,22 0 0,-21 0 16,21 0-16,-22 22 0,22-22 0,-21 0 16,-1 0-16,1 0 0,-85 21 15,85-21-15,-43 0 16,64 0-16,-21 21 0,-1-21 16,1 0-16,0 0 0,20 0 0,-20 0 15,21 0-15,-43 0 0,-20 0 16,41 0-16,22 0 0,-21 0 15,0 0-15,-1 0 0,1 0 16,0 0-16,-1 0 0,1 0 0,0 0 16,-1 0-16,1 0 0,0 0 0,-1 0 15,1 0-15,21 0 0,-22-21 16,1 21-16,0 0 0,-1 0 16,22 0-16,-21 0 0,0 0 0,-1 0 15,1 0-15,21-21 0,-22 21 0,1 0 16,0 0-16,-1 0 0,22 0 0,-21 0 15,0 0-15,20 0 0,-20 0 16,21-22-16,-21 22 0,-1 0 0,22 0 16,-21 0-16,-1-21 0,1 21 0,21 0 15,-21 0-15,-22 0 16,22-21-16,21 21 0,-22 0 0,22 0 16,0 0-16,0 0 0,-22-21 0,22 21 15,0 0-15,0 0 0,0-21 16,0 21-16,-1 0 0,1 0 15,0-21-15,0 21 0,0 0 0,0 0 16,-1 0-16,1-22 0,0 22 0,-21 0 16,21 0-16,-22 0 0,22-21 15,0 21-15,0 0 0,0 0 16,-1 0-16,-20-21 0,21 21 16,-21 0-16,20 0 0,1 0 15,0 0-15,0 0 16,0-21-16,0 21 15,-1 0-15,1 0 16,0 0-16,0 0 16,0 0-1,0 0-15,21-21 78,21 0-62,0-1-16,0 22 0</inkml:trace>
  <inkml:trace contextRef="#ctx0" brushRef="#br1" timeOffset="-213882">10414 7938 0,'0'0'0,"-21"-22"15,42 22 17,0 0-17,0-21-15,0 21 0,22 0 0,-22 0 16,21 0-16,1 0 15,-1 0-15,0-21 0,22 21 0,-22 0 16,22 0-16,-22 0 0,0 0 0,22-21 16,-43 21-16,0 0 0,-42 0 31,0 0-15,0 0-16,-1 0 0,1 0 0,0 0 15,0 0-15,0 0 0,0 0 16,-1 0-16</inkml:trace>
  <inkml:trace contextRef="#ctx0" brushRef="#br1" timeOffset="-213514.1">10837 7853 0,'-21'0'0,"21"21"16,0 0 15,0 0-15,0 1-16,0-1 0,0 0 15,0 0-15,0 0 0,0 0 16,0 22-16,0-22 0,0 0 0,0 21 16,0-20-16,0 20 0,0-21 15,0 0-15,0 22 0,0-22 0,0 0 16,0 21-16,0-21 0,0 1 16,-21 20-16,0-42 0,0 21 15,21 0-15,-22-21 0,1 21 16,-21-21-16,21 0 0,0 0 0,-1 0 15,1 0-15,0 0 0,-21 0 16,21 0-16,-1-21 16,1 0-16,21 0 15,0 0-15,0 0 16,0-1 0,21 22-1,1 0-15,-1-21 0</inkml:trace>
  <inkml:trace contextRef="#ctx0" brushRef="#br1" timeOffset="-212954.42">11303 8192 0,'0'0'0,"0"-22"0,0-62 31,-21 63-15,21-1-16,-21 22 0,-1 0 0,1 0 15,0 0-15,0 0 16,0 22-16,0-22 0,-1 21 16,1 0-16,0 0 0,0 21 0,0-20 15,0-1-15,-1 21 0,1-21 16,0 22-16,21-22 0,0 0 0,0 0 15,0 0-15,0 0 0,0 1 0,0-1 16,0 0-16,21-21 16,0 0-16,1 0 0,-1 0 15,0 0-15,0 0 0,0 0 16,0 0-16,1 0 0,-1-21 0,0 0 16,0 21-16,0-22 0,0 1 15,-21 0-15,22 0 0,-22 0 0,21 0 16,-21-1-16,0 1 0,0 0 0,0 0 15,0 0-15,0 0 0,0-1 16,0 1-16,0 0 16,0 42-1,0 0 1,0 1-16,21-1 0,-21 0 0,0 0 16,21 0-16,-21 0 0,0 1 15,0-1-15,21 0 0,-21 0 16,21-21-16,-21 21 0,0 0 0,22-21 15,-1 22-15,0-22 0,0 0 16,0 0 0,0 0-16,1-22 15</inkml:trace>
  <inkml:trace contextRef="#ctx0" brushRef="#br1" timeOffset="-212717.76">11578 8065 0,'0'0'0,"21"21"32,-21 0-17,0 0-15,21 0 0,-21 0 0,0 1 16,0-1-16,0 0 0,0 0 0,0 0 16,22 0-16,-22 1 0,0-1 15,0 0-15,21 0 0,-21 0 0,0 0 16,0 1-1,21-22 17</inkml:trace>
  <inkml:trace contextRef="#ctx0" brushRef="#br1" timeOffset="-212473.9">11917 8086 0,'-21'21'31,"-1"-21"-31,1 21 0,21 0 16,-21-21-16,0 21 0,21 1 0,-21-1 16,0-21-16,21 21 0,-22 0 0,22 0 0,-21 0 15,0 22 1,21-22-16,21-21 31</inkml:trace>
  <inkml:trace contextRef="#ctx0" brushRef="#br1" timeOffset="-211942.15">12319 8065 0,'0'0'0,"0"-22"0,0 1 0,0 0 16,0 0-16,-21 0 16,0 21-16,-1 0 15,1 0-15,0 0 0,21 21 16,-21 0-16,0 0 0,0 0 15,-1 22-15,1-22 0,21 0 0,-42 43 16,21-22-16,0-21 0,21 0 16,0 43-16,0-43 15,0 0-15,0 0 0,21-21 32,0 0-32,0 0 0,0 0 15,0-21-15,1 21 0,-1-21 16,0 0-16,0 0 0,0 21 0,0-22 15,1 1-15,-1-21 0,0 0 16,0 20-16,-21 1 0,0 0 16,21 0-16,-21 42 15,0 0 1,0 0-16,0 1 16,0-1-16,0 21 0,0-21 0,0 0 15,0 1-15,0-1 0,0 0 16,21 0-16,1-21 15,-1 21-15,0-21 0,0 0 16,0 0-16,0 0 0,1 0 0,-1 0 16,0 0-16,0-21 0,0 0 15,0 21-15,-21-21 0</inkml:trace>
  <inkml:trace contextRef="#ctx0" brushRef="#br1" timeOffset="-210862.13">10880 8763 0,'-43'-42'31,"22"21"-31,0 21 16,0 0-16,0 0 16,-1 0-16,1 0 0,0 0 15,0 0-15,0 0 0,0 42 16,-1-21-16,1 0 16,0 0-16,0 22 0,21-22 0,-21 21 15,21 1-15,-21-22 0,21 21 0,0-21 16,0 22-16,0-22 15,0 21-15,0 0 0,0-20 16,0-1-16,0 0 0,21 0 16,0-21-16,0 0 0,0 0 0,22 0 15,-22 0-15,21 0 0,-21 0 16,22 0-16,-22 0 0,21-21 0,0 21 16,1-21-16,-1 0 0,0-1 0,1 1 15,-1-21-15,-21 21 0,22 0 0,-22-22 16,21 1-16,-21 0 0,22-22 15,-43 22-15,0 21 0,21-22 16,-21 22-16,21 0 0,-21 0 0,0 0 16,0-1-1,0 44 1,0-1 0,-21 0-16,21 0 0,-21 0 15,21 22-15,0-22 0,0 21 0,-22 0 16,22-20-16,0 20 0,-21 21 15,21-20-15,0-1 0,0-21 16,0 0-16,0 1 0,21-1 16,1-21-16,-22 21 0,21-21 0,0 0 15,0 0-15,21 0 16,-20 0-16,-1 0 0,0-21 16,0 21-16,0-21 0,0-1 0,1 1 15,-22 0-15,42-21 16,-42 21-16,0-1 0,0 1 15,21 21-15,-21-21 0,0 42 32,0 0-17,0 1-15,0-1 16,0 0-16,0 0 16,0 0-16,0 0 15,21-21 1,-21-21 15</inkml:trace>
  <inkml:trace contextRef="#ctx0" brushRef="#br1" timeOffset="-210670.18">11642 8827 0,'0'0'0,"0"-22"31,0 44 16,0-1-15,21-21-32</inkml:trace>
  <inkml:trace contextRef="#ctx0" brushRef="#br1" timeOffset="-210254.42">11853 8996 0,'-21'21'16,"42"-21"31,0 0-47,1-21 15,-1 21-15,0 0 0,-21-21 16,21 0-16,0 21 0,-21-22 0,21 22 16,-21-21-16,22 0 0,-22 0 15,-22 21 1,1 0 0,0 0-16,0 21 0,0-21 15,0 21-15,-1 0 0,22 1 16,-21-1-16,0 42 0,21-42 15,-21 1-15,21-1 0,0 0 16,0 0-16,0 0 0,0 0 16,0 1-16,21-22 0,21 21 15,-20-21-15,-1 0 16,0 0-16,0 0 0,0 0 16,22 0-16,-22 0 0,0 0 0,21-21 15,-21-1-15,1 22 0,41-42 16,-42 42-16,0-21 0</inkml:trace>
  <inkml:trace contextRef="#ctx0" brushRef="#br1" timeOffset="-209790.68">12361 8932 0,'0'0'0,"0"-21"0,0 0 15,0 42 32,0 0-47,-21 1 0,21-1 16,0 0-16,0 21 0,0-21 15,0 1-15,0-1 0,0 0 16,-21 0-16,21 0 0,0 0 16,-21-21-16,21 22 15,0-44 32,0 1-47,0 0 16,0 0-16,21 0 0,0-22 15,0 22-15,0 0 0,1 0 16,-1-21-16,0 20 0,0-20 0,21 21 16,-20 0-16,20 21 0,-21 0 0,43 0 15,-22 0-15,-21 0 16,0 21-16,0-21 0,-21 21 0,22 21 16,-22-20-16,0-1 0,21 0 0,-21 0 15,0 21-15,0-20 0,0-1 16,0 0-16,-21 0 0,-1 0 15,1 0-15,21 1 0,-21-22 16,0 21 0,21-42 15,21 21-31,0-22 16,-21 1-16,21 21 0</inkml:trace>
  <inkml:trace contextRef="#ctx0" brushRef="#br1" timeOffset="-209472.87">13208 8551 0,'0'22'31,"0"-1"-31,-21 0 16,21 21-16,-21-21 0,21 22 15,-22-22-15,22 21 0,-21 1 0,21-1 16,0 0-16,-21 22 16,21-43-16,0 21 0,-21-21 0,21 1 15,0-1-15,0 0 0,0 0 0,0 0 16,0 0 0,21-21-16,0 0 15,0 0-15,1 0 16,-1-21-16,-21 0 0,21 21 15,0-21-15,-21 0 0,21 0 0,-21-1 16,0 1-16,21-21 0</inkml:trace>
  <inkml:trace contextRef="#ctx0" brushRef="#br1" timeOffset="-209255.99">13081 8721 0,'21'0'31,"0"0"-31,0 0 0,1 0 16,-1 0-16,21 0 0,-21 0 15,22 0-15,-22 0 0,0 0 0,0-21 16,21 21-16,-20 0 0,-1 0 16,0 0-16,-42 0 31</inkml:trace>
  <inkml:trace contextRef="#ctx0" brushRef="#br1" timeOffset="-208593.86">10604 9843 0,'0'-22'0,"0"-41"31,0 42-31,0 0 15,-21 21 1,21 21 0,0 0-16,0 0 0,-21 0 0,21 0 15,0 1-15,-21 20 0,21-21 0,0 21 16,-21-20-16,21 20 0,0-21 16,0 0-16,-21 22 0,21-22 15,0 0-15,-22-21 0,22 21 0,0 0 16,0-42 15,0 0-15</inkml:trace>
  <inkml:trace contextRef="#ctx0" brushRef="#br1" timeOffset="-208022.19">10477 9758 0,'0'0'0,"0"-21"16,0 0-16,-21-1 0,21 1 0,0 0 15,0 0-15,-21 0 0,21 0 16,0-1-16,0 1 16,21 21-1,0 0-15,1 0 0,-1 0 16,0 0-16,0 0 0,0 0 0,22 0 16,-22 21-16,0 1 0,0-1 0,0 21 15,0-21-15,-21 22 0,0-22 16,0 21-16,0-21 0,-21 0 0,0 22 15,0-22-15,0 0 0,-22 0 0,22 0 16,0 1-16,0-1 16,-21-21-16,20 21 0,1-21 15,0 0-15,21-21 16,21 21 0,0-21-16,1-1 15,-1 22-15,0 0 0,0 0 0,21-21 16,-20 21-16,-1 0 0,0 0 0,21 0 15,-21 0-15,22 0 0,20 21 16,-20 1-16,-22-1 0,42 0 16,-20 0-16,-22 0 0,0-21 15,-21 43-15,0-1 16,0-21-16,0 0 16,-42-21-16,20 21 0,1 1 0,-21-1 15,0-21-15,-1 21 0,1 0 16,0-21-16,20 0 0,-20 21 0,0-21 15,21 0-15,-22 0 0,22 0 0,0 0 16,0 0-16,0-21 0,-1 0 0,22 0 16,-21 21-16,21-21 15,-21 21-15,21-22 0,0 1 32</inkml:trace>
  <inkml:trace contextRef="#ctx0" brushRef="#br1" timeOffset="-207746.35">11218 9927 0,'0'0'0,"0"21"15,0 1-15,0-1 16,-21 0-16,21 0 16,-21 0-16,0 0 0,21 1 15,0-1-15,-21 0 0,21 0 16,-22 0-16,22 0 16,0-42 15,0 0-16</inkml:trace>
  <inkml:trace contextRef="#ctx0" brushRef="#br1" timeOffset="-207570.75">11176 9821 0,'0'-21'0,"0"42"0,-21-42 31,21 42 0,21-21-15,0 0-16,0 22 0,0-22 15,1 0-15</inkml:trace>
  <inkml:trace contextRef="#ctx0" brushRef="#br1" timeOffset="-207086.03">11536 9991 0,'0'0'0,"-21"21"0,21 0 15,-22-21-15,22 21 0,0 0 0,0 1 16,0-1-16,0 0 16,0 0-16,0 0 0,0 0 15,0 1-15,0-1 16,0 0-16,-21-21 15,21-21 32,-21 0-47,21-1 16,0 1-16,0 0 0,0 0 0,0 0 16,0 0-16,21-1 0,0-20 15,1 21-15,-1 0 0,0-22 0,0 22 16,21 0-16,-20 21 0,20-21 0,-21 21 15,21 0-15,-20 0 0,20 0 16,-21 0-16,0 0 0,22 21 0,-22 0 16,0 0-16,0 1 0,-21-1 0,0 0 15,0 0-15,0 0 0,0 0 16,0 1-16,0-1 0,0 0 16,-21 21-16,0-21 15,0-21-15,21 22 16,0-44 15,21 1-15,0 21-16</inkml:trace>
  <inkml:trace contextRef="#ctx0" brushRef="#br1" timeOffset="-206542.34">12425 9927 0,'0'-21'0,"-64"-21"31,43 42-31,0 0 16,0 0-16,0 0 0,-1 0 16,1 0-16,0 21 0,0 0 0,0 0 15,0 0-15,-1 1 0,1-1 0,0 0 16,0 0-16,0 0 0,0 0 15,21 1-15,0-1 0,0 0 0,0 0 16,0 0-16,21-21 16,0 0-16,0 0 15,0 0-15,0 0 0,1 0 0,-1 0 16,21 0-16,-21-21 0,0 21 16,1-21-16,-1 0 0,0 21 0,0-21 15,0-1-15,0-20 0,1 0 16,-1-1-16,-21 22 0,0-21 0,0 0 15,21 20-15,-21-20 0,21 0 16,-21-1-16,0 22 0,0-21 16,0 63-1,0 0-15,0 0 16,0 1-16,0 20 0,0-21 0,0 21 16,0 22-16,0-43 15,-21 21-15,21-20 0,0 20 0,0-21 16,0 0-16,0 0 0,0 1 15,0-1-15,0 0 0,0 0 16,21-21-16,-21 21 16,21-21-16,0 0 0,1 0 15,-1 0-15,0 0 0,0-21 16,0 0-16,0 0 0,1 0 16,-1 21-16</inkml:trace>
  <inkml:trace contextRef="#ctx0" brushRef="#br1" timeOffset="-206334.46">12785 9906 0,'0'21'31,"-22"0"-31,22 1 16,0-1-16,0 0 0,-21 0 16,21 0-16,0 0 0,-21-21 0,21 22 15,0-1 1,0-42 31,21 21-47,0-22 0</inkml:trace>
  <inkml:trace contextRef="#ctx0" brushRef="#br1" timeOffset="-206153.08">12827 9716 0,'0'0'0,"-21"0"0,21-22 15,-21 22-15,-1 0 16,22 22 15,0-1-15,0 0-16,22 0 16,-1-21-1,0 0-15</inkml:trace>
  <inkml:trace contextRef="#ctx0" brushRef="#br1" timeOffset="-205654.38">13123 9906 0,'0'0'0,"-21"0"16,21 21-16,-21-21 15,21 21-15,0 1 16,-21-22-16,21 21 0,0 0 15,-21-21-15,21 21 0,0 0 16,0 0-16,-22-21 16,22 22-16,0-1 15,-21-21-15,21-21 63,0-1-48,0 1-15,0 0 16,0 0-16,0 0 0,21 0 0,1-1 16,-1 1-16,0 0 0,0 0 0,0 0 15,0 0-15,1-1 0,41 22 16,-42-21-16,0 21 16,1 0-16,-1 0 0,21 21 15,-21-21-15,-21 22 0,0-1 0,21 42 16,1-42-16,-22 1 15,0-1-15,0 0 0,0 0 16,0 0-16,-22 0 0,1-21 0,0 22 16,0-1-16,0-21 0,0 0 15,21 21-15,0-42 47,21 21-47</inkml:trace>
  <inkml:trace contextRef="#ctx0" brushRef="#br1" timeOffset="-204886.82">13801 9843 0,'0'0'0,"-85"-43"31,64 43-31,0 0 15,-1 0-15,1 0 16,0 21-16,21 1 0,-21-22 0,0 21 16,0 0-16,21 0 0,-22 0 0,22 0 15,0 1-15,0-1 0,0 0 16,0 0-16,0 0 16,22-21-16,-22 21 0,21-21 15,0 0-15,0 0 0,0 0 0,0 0 16,1 0-16,-1-21 0,0 0 15,0 21-15,0-21 0,0 21 16,-21-21-16,22 0 0,-1-1 16,-21 1-16,0 0 15,21 0-15,-21 0 16,0 42 31,0 0-47,0 0 15,0 0-15,0 1 0,0-1 0,0 0 16,0 0-16,0 21 0,0-20 0,0 20 16,0 0-16,0-21 0,0 22 15,0 20-15,0-20 0,0-1 0,0 21 16,0-20-16,0 20 0,0 1 16,0-22-16,0 22 0,0-1 0,0-21 15,0 22-15,21-22 0,-21 22 16,0-1-16,0-20 0,0 20 15,0-21-15,21 85 0,-21-84 16,0-1-16,0 0 0,0-20 16,0-1-16,-21 0 0,21 0 0,-21 0 0,0-21 15,0 0-15,-1 21 0,1-21 16,-21 0-16,21 0 0,-43-21 16,43 21-16,-21-21 0,-1 0 15,22 0-15,-21-22 0,21 1 0,-43-85 16,43 21-1,0 43-15,21-1 0,0 1 16,0-1-16,0 1 0,0-1 0,21 1 16,0-22-16,22 22 0,-22-1 0,0 1 15,0-1-15,21 22 0,-20-1 16,-1 1-16,21 21 0,-21-21 16,0 20-16,22 1 0,-22 21 0,0-21 0,0 21 15,22-21-15,-43 0 16</inkml:trace>
  <inkml:trace contextRef="#ctx0" brushRef="#br1" timeOffset="-155123.13">16870 1863 0,'21'0'16,"-21"-21"-16,0-1 15,0 1-15,0 0 16,0 0-16,21 0 0,-21 0 16,0-1-16,0 1 0,0 0 15,0 0-15,0 0 0,0 0 16,0-1-16,0 1 0,0 0 0,-21 0 16,0 21-16,21-21 15,-21 21-15,-1 0 0,1-21 0,0 21 16,-21 0-16,21 0 0,-1 0 15,1 0-15,0 0 0,0 21 16,0-21-16,0 21 0,-1 0 0,-20 0 16,21 0-16,0 22 0,0-22 15,-1 0-15,1 21 0,21-20 16,-21 20-16,0-21 0,21 0 0,0 22 16,0-22-16,0 0 0,0 0 0,0 21 15,0-20-15,0-1 16,0 0-16,21 0 0,0-21 15,0 0-15,1 0 0,-1 0 16,21 0-16,-21 0 0,22 0 16,-22 0-16,21-21 0,0 21 0,-20-21 15,20 0-15,-21-1 0,0-20 0,0 21 16,22-21-16,-43-1 0,21 22 16,0-42-16,0 20 0,0 1 0,-21 0 15,22-1-15,-22 1 0,21-22 16,-21 22-16,0 0 0,0-1 0,21 1 15,0 0-15,-21-1 0,21 1 16,-21 0-16,0 21 0,0-1 0,0 1 16,0 0-16,0 0 0,0 42 31,0 0-15,-21 22-16,21-22 0,-21 21 0,21 0 15,-21 1-15,0-1 0,21 0 16,0 1-16,0-1 0,-22 22 0,22-22 15,0 0-15,0 43 16,0-22-16,0-20 0,0-22 16,0 0-16,0 21 15,0-20-15,0-1 0,0 0 0,22-21 16,-22 21-16,21-21 0,0 0 16,0 0-1,0 0-15,0-21 16,1 21-16,-22-21 15</inkml:trace>
  <inkml:trace contextRef="#ctx0" brushRef="#br1" timeOffset="-154595.43">17208 1693 0,'0'0'0,"-21"0"0,21-21 16,0 0-16,0 0 15,0 0-15,0 0 16,0-1-16,21 22 16,-21-21-16,22 21 0,-1 0 15,0 0-15,0 0 16,0 0-16,0 0 0,1 0 15,-1 0-15,0 21 0,0 1 16,-21-1-16,21 0 0,0 0 0,-21 0 16,0 0-16,22 22 0,-22-22 15,0 0-15,0 21 0,0-20 0,0-1 16,0 0-16,0 0 0,0 0 16,0 0-16,0 1 0,-22-1 15,22 0-15,-21-21 16,0 0-16,21-21 31,0 0-31,0-1 0,0 1 16,0 0-16,0 0 0,0 0 15,0-22-15,0 22 0,0 0 0,0 0 16,21-21-16,-21 20 16,21 22-16,-21-21 0,0 0 0,22 21 15,-1-21-15,0 21 0,0 0 16,0 0-1,0 0-15,1 0 0,-1 0 16,0 0-16</inkml:trace>
  <inkml:trace contextRef="#ctx0" brushRef="#br1" timeOffset="-154331.6">17801 1609 0,'0'21'47,"0"0"-47,0 0 0,0 0 15,0 1-15,0-1 0,0 21 16,-21-21-16,21 0 0,0 1 16,0-1-16,0 0 0,0 0 15,-21 0-15,21 0 16,0-42 31,0 0-47,0 0 0</inkml:trace>
  <inkml:trace contextRef="#ctx0" brushRef="#br1" timeOffset="-154118.68">17843 1439 0,'0'0'16,"0"-21"-16,-21 21 15,21 21 32,21 1-16</inkml:trace>
  <inkml:trace contextRef="#ctx0" brushRef="#br1" timeOffset="-153622.96">18013 1609 0,'0'0'0,"-21"-21"15,21-1-15,0 1 16,21 21 0,0 0-1,0 0-15,-21 21 0,0 1 16,21-1-16,-21 0 15,21 0-15,-21 21 0,0 1 16,0-1-16,0-21 0,0 0 16,0 1-16,0-1 0,0 0 15,0 0-15,0 0 0,0 0 16,0 1-16,0-44 47,0 1-47,0 0 0,22 0 15,-22 0-15,21 0 16,-21-22-16,21 22 0,-21 0 0,0 0 16,21 0-16,-21-1 15,21 1-15,-21 0 0,21 0 0,-21 0 16,22 21-16,-1 0 16,0 0-1,0 0 1,0 21-1</inkml:trace>
  <inkml:trace contextRef="#ctx0" brushRef="#br1" timeOffset="-153223.92">18478 1842 0,'0'-22'32,"22"1"-32,-1 21 15,0-21-15,0 0 0,0 0 16,0 21-16,-21-21 0,22-1 16,-22 1-16,21 21 0,-21-21 0,0 0 15,-21 21 16,-1 0-31,1 0 0,0 21 16,0-21-16,-21 21 0,20 0 0,1 1 16,0-1-16,21 0 0,-21 0 15,21 0-15,-21 0 0,21 1 16,0-1-16,0 0 0,0 0 0,0 0 16,0 0-16,0 1 15,21-22-15,0 21 0,0 0 16,0-21-16,1 0 0,-1 0 15,0 0-15,0 0 0,0 0 0,0 0 16,1-21-16,-1 21 0</inkml:trace>
  <inkml:trace contextRef="#ctx0" brushRef="#br1" timeOffset="-152815.17">18754 1757 0,'0'0'0,"0"-21"0,0 0 15,0-1-15,0 1 16,0 0-16,21 21 0,0-21 15,0 0-15,0 21 16,0 0-16,1 0 16,-1 0-16,0 0 0,0 0 15,0 21-15,0 0 16,-21 0-16,22 0 0,-1 1 16,-21-1-16,0 0 0,0 0 15,0 0-15,0 0 0,0 1 16,0 41-16,0-42 15,0 0-15,0 1 16,-21-22 0,21-22 15,0 1-31,0 0 16,0 0-16,0 0 0,21 0 15,0-22-15,-21 22 0,21 0 0,-21-21 16,21 20-16,0 1 0,-21 0 15,43-21-15,-22 21 16,0 21-16,0-22 16,0 22-16,1 0 15</inkml:trace>
  <inkml:trace contextRef="#ctx0" brushRef="#br1" timeOffset="-150143.42">17272 2328 0,'0'0'15,"0"22"17,21-22-17,0 0-15,22 0 16,-22 0-16,0 0 0,0-22 0,21 22 15,-20 0-15,-1-21 0,0 21 0,0 0 16,-21-21-16,0 0 16,0 0 15,-21 21-31,0 0 0,0 0 0,-22 0 16,22 0-16,0 0 0,0 21 0,0-21 15,-22 21-15,22-21 0,0 21 16,21 0-16,-21-21 0,21 22 0,-21-1 15,21 0-15,0 0 0,0 0 16,0 0-16,0 1 0,21-22 16,0 21-16,0-21 0,0 0 15,0 21-15,1-21 0,41 0 16,-42 0-16,22 0 0,-22 0 16,0 0-16,0 0 0,0 0 0,0 0 15,-42 0 1,0 0-1,0 0-15,-21 0 0,20 0 16,-20 0-16,21 0 0,-21 21 0,-1-21 16,22 21-16,0 0 0,0 1 15,0-1-15,-1 0 0,1 0 0,21 0 16,-21 0-16,21 1 0,0-1 0,0 0 16,0 0-16,0 0 15,21 22-15,0-22 16,1 0-16,20-21 0,-21 0 0,0 0 15,22 0-15,-22 0 0,0 0 16,0 0-16,21 0 0,-20 0 16,-1-21-16,0 0 0,0-1 0,0 1 15,0 0-15,-21 0 0,22 0 16,-1 0-16,0-1 0,-21-20 0,21 21 16,0 0-16,22-22 15,-22 22-15,0 0 0,0 0 16,0 21-16,0 0 0,1 0 0,-1 0 15,0 0-15,0 0 0,0 0 0,0 0 16,1 21-16,-22 0 0,0 0 16,21-21-16,-21 22 0,0-1 15,0 21-15,0-21 0,0 0 0,-21 1 0,21-1 16,-22 0-16,1-21 16,0 21-16,21 0 0,-21 0 0,0-21 15,21 22-15,0-44 47,21 1-31,0 0-16,-21 0 0,21 0 0,0 0 15,1-1-15,-1-20 0,42 0 16,-42 21-16,1-1 16,-1-20-16,0 21 0,0 21 0,0-21 15,0 0-15,1 21 16,-22-22-16,0 44 15,-22-1 1,1-21-16,21 21 0,-21 0 16,0 43-16,21-43 0,-21 0 15,0 0-15,21 0 0,-22 0 16,22 1-16,0-1 0,0 0 0,0 0 16,0 0-16,0 0 0,0 1 15,22-22-15,-1 21 16,0-21-16,0 0 0,0 0 15,22 0-15,-22 0 0,21 0 0,-21-21 16,22 21-16,-1-22 0,-21 1 16,21 0-16,1 0 0,20-21 15,-42 20-15,1 1 0,-1-21 16,-21 21-16,0 0 0,21-1 0,-21-20 16,0 21-16,0 0 15,-21 21 1,0 0-16,-1 0 0,1 21 15,21 0-15,-21 0 0,0 0 16,21 1-16,0-1 0,-21 0 0,21 0 16,0 0-16,-21 0 0,21 22 15,0-22-15,0 0 0,0 0 16,21 0-16,0 1 0,0-22 16,0 21-16,0-21 0,1 0 15,-1 0-15,21 0 0,-21 0 0,22 0 16,-1 0-16,-21 0 0,0 0 15,22 0-15,-22-21 0,0-1 0,0 22 16,0-21-16,0 0 0,22-42 16,-43 41-16,21-20 15,-21 21-15,21 0 0,-21-43 16,0 43-16,21 21 0,-21 21 47,0 0-47,0 1 15,0-1 1,21-21 0,-21-21-1,0-1 1,0 1 0,0 0-16,0 0 0,0 0 15,0 0 1,-21 21 15,0 21-15,21 0-16,-21 0 0,21 21 15,-21-20-15,21-1 0,-21 0 16,21 0-16,-22 0 0,22 22 0,0-22 16,0 0-16,0 0 15,0 0-15,0 0 0,0 1 0,0-1 0,22-21 16,-1 21-16,0-21 15,0 0-15,0 21 0,22-21 0,-22 0 16,0 0-16,0 0 0,21 0 0,-20-21 16,-1 21-16,0-21 0,0 0 15,21-22-15,-20 22 16,-1-42-16,0 41 0,-21 1 16,0-21-16,0 21 0,0 0 15,21-1-15,-21 1 0,0 0 16,0 42-1,-21 0 1,21 1-16,0-1 0,0 0 16,-21 0-16,21 21 0,0-20 15,0-1-15,0 0 0,0 0 16,0 0-16,0 0 0,21 1 16,0-22-1,0 0-15,0 0 0,1 0 16,-1 0-16,0 0 15,0-22-15,0 1 0,0 0 16,1 0-16,-1 0 0,0-22 16,0 22-16,0 0 0,-21-21 0,43-1 15,-43 1-15,0 21 16,0 0-16,0 42 31,0 0-31,0 0 0,0 0 16,0 1-16,-22-1 0,22 0 0,0 21 15,0-21-15,0 1 0,0-1 16,0 0-16,0 0 0,0 0 16,0 0-16,0 1 0,22-22 15,-1 0-15,-21 21 0,21-21 16,0 0-16,0 0 0,0 0 16,1 0-16,-1 0 0,21-21 0,-21-1 15,0 1-15,1 21 0,20-42 0,0 0 16,-42-1-16,43-20 15,-43 20-15,21-20 0,-21 21 16,0-1-16,0 1 0,0 21 0,0-43 16,0 43-16,0 0 15,0 0-15,0 42 32,0 0-32,0 0 0,0 0 15,0 22-15,0-1 0,0-21 0,0 22 16,-21-1-16,21 0 0,0 1 0,0-1 15,0-21-15,0 21 0,0-20 16,0 20-16,0-21 0,0 0 16,0 0-16,0 1 0,0-1 15,21-21 1,0 0-16,0 0 16,0 0-16,-21-21 0,21-1 15,1 22-15,-1-21 0,-21 0 0</inkml:trace>
  <inkml:trace contextRef="#ctx0" brushRef="#br1" timeOffset="-149915.55">20087 2498 0,'0'21'16,"21"-21"-1,0 0-15,1 0 16,-1 0-16,0 0 0,0 0 16,0 0-16,0 0 0,1 0 15,-1 0-15,0 0 16,0 0-16,0 0 16</inkml:trace>
  <inkml:trace contextRef="#ctx0" brushRef="#br1" timeOffset="-149314.9">20786 2731 0,'0'0'0,"21"0"0,-21-85 31,21 64-31,-21 0 0,0-1 16,0-20-16,0 21 0,0 0 0,0-22 16,0 22-16,0 0 0,0 0 15,-21 0-15,0 21 16,-1 0-16,1 0 0,0 0 16,0 21-16,-21 0 0,20 0 15,1 0-15,-21 1 0,21 20 0,0-21 16,-1 21-16,1-20 0,0 20 15,0-21-15,21 21 0,0-20 0,0-1 16,0 0-16,0 0 0,0 0 16,0 0-16,0 1 0,21-22 15,0 0-15,0 0 0,1 0 16,-1 0-16,0 0 0,0 0 16,0-22-16,22 1 15,-1-21-15,-21 0 0,0 20 16,22-41-16,-22 21 15,0 20-15,-21-62 0,21 63 16,-21-1-16,21 1 16,-21 42-1,0 1-15,-21-1 16,21 0-16,-21 0 0,21 21 0,0 1 16,0-1-16,0-21 15,0 0-15,0 1 0,0 20 16,0-21-16,0 0 0,0 0 0,21-21 15,0 22-15,0-22 16,1 0-16,-1 0 0,21 0 16,-21-22-16,0 22 0,22-21 15,-22 0-15,0 0 0</inkml:trace>
  <inkml:trace contextRef="#ctx0" brushRef="#br1" timeOffset="-148763.21">21336 2244 0,'0'0'0,"0"-21"0,-21 21 47,21 21-47,0 0 0,-21 42 16,-1 1 0,22-22-16,0-21 0,0 22 15,0-1-15,0 0 0,-21-20 0,21 20 16,0-21-16,-21 21 0,21-20 0,0-1 15,0 0-15,0 0 0,0 0 16,0 0-16,0 1 0,-21-22 16,21-22 15,0 1-31,0 0 16,0 0-16,0 0 0,0 0 15,21-1-15,0 1 0,-21-21 0,21 21 16,1 0-16,-1-1 0,0 1 15,-21 0-15,42 0 0,-21 21 16,43-21-16,-22 21 16,-21 0-16,1 0 0,-1 21 15,0 0-15,0 0 0,-21 0 0,0 1 16,0-1-16,0 0 0,0 42 16,-21 22-1,0-64-15,0 0 0,-22 1 16,22-1-16,0-21 0,0 0 15,0 21-15,-1-21 0,1 0 0,0 0 16,-21 0-16,21 0 16,-1 0-16,1 0 15,0 0 1,21-21 0,0 0-16,0-1 15,21 22-15,0-21 0,1 0 0,-1 21 16</inkml:trace>
  <inkml:trace contextRef="#ctx0" brushRef="#br1" timeOffset="-148403.42">21950 2117 0,'0'0'0,"0"-21"15,0 42 1,0 0 0,0 0-16,0 0 0,0 0 0,0 1 15,0 20-15,0-21 0,-21 21 16,21 1-16,-22-1 0,22 0 0,-21 1 16,21 20-16,0-20 0,-21-1 15,0 21-15,21-20 16,-21-22-16,21 42 0,0-41 15,0-1-15,0 0 0,21-42 47,0 21-31,0-21-16,0-1 0,1 1 0,-1-21 16,0 21-16</inkml:trace>
  <inkml:trace contextRef="#ctx0" brushRef="#br1" timeOffset="-147674.84">22119 2604 0,'0'21'15,"-21"-21"-15,21 21 16,21-21 0,0 0-1,0 0 1,1-21-16,-1 0 0,0 21 15,-21-22-15,21 1 0,0 0 16,-21 0-16,0 0 16,0 0-16,-21 21 47,0 21-47,0 0 0,21 0 15,-21 0-15,-1 0 0,1 22 16,21-22-16,0 0 0,-21 0 0,21 0 15,-21 1-15,21-1 0,0 0 16,0 0-16,0 0 0,0 0 16,21-21-1,0 0-15,0 0 0,1 0 16,-1 0-16,0 0 0,0 0 0,21 0 16,-20 0-16,-1 0 0,21-21 15,-21 0-15,0 0 0,22 0 0,-22 0 16,42-43-16,-41 43 15,20-21-15,-21 20 0,0 1 16,-21 0-16,21 0 0,-21 0 16,-21 21-1,0 21 1,0 0-16,0 0 16,21 0-16,0 1 0,-21-1 15,-1 0-15,22 0 0,0 0 16,0 0-16,0 1 0,0-1 15,0 0-15,0 0 0,0 0 16,22-21-16,-22 21 16,21-21-16,-21 22 0,0-1 15,21-21-15,-21 21 16,-21 0 15,0-21-15,-1 0-1,1 0-15,0 0 16,0 0 0</inkml:trace>
  <inkml:trace contextRef="#ctx0" brushRef="#br1" timeOffset="-146322.46">16827 12319 0,'0'0'0,"-42"0"0,21 0 15,-21 0-15,20 0 0,1 0 16,-21 0-16,21 0 0,0 0 0,21-21 16,-22 21-16,22-21 31,22 21-16,-1 0-15,0 0 0,21 0 16,-21 0-16,22 0 0,-1 0 0,22-21 16,-22 21-16,21 0 0,1 0 15,-1 0-15,1 0 0,-1 0 0,1 0 16,-22 0-16,1 0 0,-1 0 16,0 0-16,-21 0 0,1 0 0,-1 0 15,-21 21-15,-21-21 16,-1 0-1,1 21-15,0-21 0,0 0 0,0 0 16,0 0-16,-22 0 16,22 0-16,0 0 0,0 21 0,0-21 0,-1 0 15</inkml:trace>
  <inkml:trace contextRef="#ctx0" brushRef="#br1" timeOffset="-146011.63">16933 12340 0,'-21'21'32,"0"-21"-32,21 22 0,0-1 0,0 0 15,0 0-15,0 0 0,0 0 16,0 1-16,-21-1 16,21 0-16,0 21 0,0-21 0,0 22 15,-21-1-15,21 0 0,0 1 16,0-1-16,0 0 0,0 1 0,0-1 15,0 0-15,-22 1 0,22-22 0,-21 0 16,21 0-16,-21 0 0,21 1 16,0-1-16,-21-21 0,21-21 47,0-1-47,21 22 0,-21-21 0,21 0 15,0 0-15,1 0 0,-1 0 16</inkml:trace>
  <inkml:trace contextRef="#ctx0" brushRef="#br1" timeOffset="-145555.27">17060 12742 0,'0'0'0,"0"-42"32,21 21-32,-21 0 15,22 21 1,-1 0-16,0 0 15,0 0-15,0 0 0,22 0 16,-22 0-16,0 0 0,21 0 16,-21 21-16,22 0 0,-22 0 15,21 0-15,-21 1 0,1-1 16,41 42-16,-63-20 0,0-22 16,0 0-16,0 21 0,0-21 0,0 22 15,0-22-15,0 0 0,-21 0 16,0 0-16,0 1 0,-1-1 0,1 0 15,-21-21-15,42 21 16,-21-21-16,21-21 16,0 0-16,0 0 15,0-1-15,21 1 0,0 0 16,0-21-16,0 21 0,-21-22 0,22 1 16,-1 0-16,0 20 0,0-20 15,0 0-15,0 21 0,1-1 16,-1 1-16,0 0 0,-21 0 0,21 21 15,0 0-15,-21-21 0,21 21 16,1 0-16,-1 0 16,-21 21-16,21-21 0,0 21 15,-21 0-15,21-21 16,0 21-16</inkml:trace>
  <inkml:trace contextRef="#ctx0" brushRef="#br1" timeOffset="-144490.88">18288 13018 0,'0'0'15,"21"0"-15,0 0 0,0-22 0,-21 1 16,22 0-16,-22 0 16,0 0-16,0 0 0,0-22 0,0 22 15,0 0-15,0 0 0,-22 0 16,1-1-16,0 1 0,0 0 0,0 21 15,0 0-15,-1-21 0,1 21 0,0 0 16,0 0-16,-21 0 0,20 21 16,1 0-16,-21 0 0,21 22 0,0-22 15,-1 0-15,1 21 0,0 1 16,0-22-16,21 21 0,-21 1 16,21-22-16,-21 21 0,21-21 0,0 22 15,0-22-15,0 0 0,0 0 16,0 0-16,21 0 0,0-21 0,0 0 15,0 0-15,0 0 0,1 0 16,-1 0-16,21 0 0,0-21 16,43-21-16,-43 21 15,-20-22-15,-1 22 0,21 0 16,-21-21-16,22-22 16,-22 22-16,-21 21 0,21-22 0,-21 22 15,21 0-15,-21 0 0,0 0 16,-21 42 15,0 0-31,21 0 0,-21 0 16,21 43-16,0-43 15,0 21-15,0-20 0,0 20 0,0-21 16,0 0-16,0 0 0,21 1 0,0-1 16,0 0-16,-21 0 0,21-21 15,0 0-15,1 0 0,20 0 0,-21 0 16,0 0-16,22 0 0,-22 0 15,21 0-15,-21-21 0,0 0 16,22 0-16,-22-1 0,0 1 0,0 0 16,0-21-16,1 21 0,-22-22 15,0 22-15,21-21 0,-21 21 0,0-1 16,0 1-16,0 0 0,0 0 16,0 42-1,0 0 1,0 0-16,0 1 0,0-1 15,0 0-15,0 0 0,-21 0 0,21 22 16,0-22-16,0 0 0,0 0 16,0 0-16,0 0 0,0 1 15,0-1-15,-22 0 0,22 0 16,-21-21 0,21-21 15,0 0-31,0 0 15,0-1-15,0 1 0,0 0 16,21-21-16,1 21 0,-22-1 0,21-20 16,0 21-16,21-43 15,-21 22-15,1 21 0,20 0 0,-21 0 16,21-1-16,-20 22 0,41 0 16,-21 0-16,1 22 15,-22-1-15,0 0 0,0 0 16,-21 0-16,0 0 0,0 22 0,0-1 15,0 0-15,0-20 0,0-1 16,0 0-16,0 21 0,-21-21 16,21 1-16,0-1 0,-21-21 15,21 21-15,-21-21 0,21 21 16,0-42 31,0 0-47,21 21 0,0-21 15,0-1-15</inkml:trace>
  <inkml:trace contextRef="#ctx0" brushRef="#br1" timeOffset="-144056.02">19854 12912 0,'0'-21'0,"0"42"0,21-64 15,-21 22 1,-21 21-1,0 0-15,0 0 0,-21 0 16,-1 0-16,22 0 16,-21 0-16,21 0 0,-1 21 0,1 1 0,0-22 15,0 21-15,0-21 0,21 21 16,0 0-16,0 0 16,21 0-16,0-21 0,0 22 15,0-22-15,22 21 0,-22-21 16,42 21-16,-41 0 0,-1-21 15,0 21-15,0-21 0,0 21 16,0-21-16,-21 22 0,0-1 16,0 0-1,-21-21 1,0 0-16,0 21 0,-21-21 16,-1 0-16,1 0 15,0 0-15,20 0 0,1 0 16,-21 0-16,21 0 0,0 0 0,-1 0 15,1-21 1,21 0 0,21 0-1,1 21-15,-1 0 16,21-22-16</inkml:trace>
  <inkml:trace contextRef="#ctx0" brushRef="#br1" timeOffset="-143684.21">20256 12510 0,'0'0'16,"0"-22"-16,-21 22 15,0 0 1,0 22-16,21-1 16,0 0-16,0 21 0,0-21 15,0 22-15,-21-22 0,21 21 16,0 1-16,-21-1 0,21 0 0,0 1 16,0-1-16,-22 0 0,22-21 15,-21 43-15,0-22 0,21-21 16,0 1-16,0-1 0,0 0 0,0 0 15,0 0-15,21-21 16,0 0-16,1 0 0,-1 0 16,0 0-16,21-21 15,-21 21-15,1-21 0,20 21 16</inkml:trace>
  <inkml:trace contextRef="#ctx0" brushRef="#br1" timeOffset="-143198.99">20680 12954 0,'21'-21'0,"-42"42"0,63-63 0,-42-1 0,21 22 15,-21 0-15,0 0 16,0 0-16,-21 0 0,0 21 0,0-22 16,0 22-16,-22 0 15,22 0-15,0 0 0,0 0 0,-22 22 16,22-1-16,0 0 0,0 0 16,0 0-16,0 22 0,-1-22 0,1 21 15,21-21-15,0 0 0,-21 22 0,21-22 16,0 0-16,-21 0 0,21 0 15,0 1-15,0 20 16,0-21-16,21-21 0,0 0 16,0 0-16,1 0 0,-1 0 15,0 0-15,0 0 0,21 0 0,-20 0 16,-1-21-16,0 0 0,21 0 16,-21 21-16,1-22 0,-1-20 15,0 21-15,0 0 0,0-22 0,0 22 0,1-21 16,-1 0-16,-21 20 0,0 1 15,21 0-15,-21 0 0,0 0 0,0 42 47,-21 21-47,21-21 0,0 1 16,0-1-16,0 21 0,0-21 16,0 0-16,0 22 0,0-22 0,0 0 15,0 21-15,0-20 16,21-1-16,0-21 0,0 0 15,0 0-15,1 0 0,-1 0 16,0 0-16,0 0 0,21 0 16,-20-21-16,-1-1 0,0 1 15</inkml:trace>
  <inkml:trace contextRef="#ctx0" brushRef="#br1" timeOffset="-142914.15">21315 12573 0,'21'-21'0,"-42"42"0,42-63 15,-21 21-15,0-1 0,0 1 0,0 42 47,0 1-47,-21-1 0,21 21 0,-21-21 16,21 22-16,-22-1 0,22 0 16,-21 1-16,0 41 0,0 1 15,21-64-15,0 21 16,-21 1-16,21-22 0,0 0 0,0 0 15,0 0-15,0 1 0,0-1 16,0 0 0,21-21-16,0 0 15,0 0-15,0-21 0,1 21 16,-22-21-16,0-1 0,21 1 16,-21 0-16</inkml:trace>
  <inkml:trace contextRef="#ctx0" brushRef="#br1" timeOffset="-142379.46">21188 12827 0,'-21'0'0,"42"0"0,-64 0 16,65 0 15,-1 0-31,0 0 16,0 0-16,0 0 0,0 0 0,22 0 15,20-21-15,-42 0 16,43 21-16,-43-21 0,21 21 15,-20-22-15,-1 22 0,0-21 16,0 21-16,0 0 16,-21-21-16,0 42 15,-21 0 1,0 1-16,21-1 0,-42 21 16,20-21-16,1 22 0,21-22 15,0 0-15,-21 21 0,21-21 16,-21 1-16,21-1 0,0 0 0,0 0 15,0 0-15,0 0 16,21-21-16,0 0 0,0 22 0,1-22 16,-1 0-16,0 0 0,0 0 15,21 0-15,-20 0 0,-1-22 0,42 1 16,-42 0-16,1 0 0,-1 0 16,0 0-16,0-22 0,-21 22 15,0-21-15,21-1 0,-21 22 16,0-21-16,0 0 0,0 20 15,0 1-15,-42-21 0,42 21 16,-21 21-16,0 0 0,-1 0 0,-20 0 16,21 0-16,-43 42 15,43 0 1,0-20-16,21-1 0,0 0 16,0 0-16,0 0 0,21-21 15,0 21-15,22-21 16,-22 0-16</inkml:trace>
  <inkml:trace contextRef="#ctx0" brushRef="#br1" timeOffset="-141939.33">22077 12891 0,'0'0'0,"0"-22"0,0 1 16,0 0-1,21 0-15,-21 0 16,21 0-16,-21-1 15,21 22-15,0 0 0,-21-21 16,22 21-16,-1 0 0,0 0 16,-21 21-16,21 1 15,-21-1-15,21 0 0,-21 0 16,0 0-16,0 22 16,0-1-16,0-21 0,0 0 0,0 0 15,0 1-15,0-1 0,0 0 16,0 21-16,0-21 15,0 1-15,0-44 47,0 1-31,0 0-16,0 0 0,0 0 16,0 0-16,21-1 0,1-41 15,-1 42-15,0 0 16,-21-1-16,21 1 0,0 0 0,-21 0 0,21 21 15,-21-21-15,22 21 0,-1 0 16,0-21-16,0 21 16,0 0-1,0 0-15</inkml:trace>
  <inkml:trace contextRef="#ctx0" brushRef="#br1" timeOffset="-141495.58">22987 12827 0,'0'0'0,"0"-21"15,0 0-15,0 0 32,-21 21-32,0-22 0,-1 22 0,1 0 15,0 0-15,0 0 0,0 0 0,0 0 16,-1 22-16,-20-1 0,21-21 15,21 21-15,-21 0 0,21 0 0,-21-21 16,21 21-16,0 1 0,0-1 16,0 0-16,21 0 0,0-21 15,0 21-15,0-21 0,0 21 16,1 1-16,-1-22 0,21 42 16,-21-21-16,0-21 15,-21 21-15,0 0 0,0 1 16,0-1-1,-21-21 1,0 0-16,0 0 0,0 0 16,0 0-16,-22 0 0,22 0 15,0 0-15,0 0 0,0 0 0,-1 0 16,1 0-16,0 0 0,0 0 16,0 0-16,0 0 15,21-21 1,0-1-1</inkml:trace>
  <inkml:trace contextRef="#ctx0" brushRef="#br1" timeOffset="-133767.77">25442 1905 0,'0'0'0,"-21"0"15,21-21-15,-21 21 0,0-21 16,0 21 0,21 21 31,0 0-32,0 0-15</inkml:trace>
  <inkml:trace contextRef="#ctx0" brushRef="#br1" timeOffset="-133422.96">25336 2011 0,'0'-21'15,"0"0"-15,0-1 16,0 1-1,0 0-15,0 42 32,0 0-17,0 1-15,0 20 0,0-21 16,0 21-16,0 1 0,0-1 0,0-21 16,0 64-16,0-43 15,-21-21-15,21 22 0,0-1 0,0-21 16,0 0-16,0 22 0,-21-22 15,21 0-15,0 0 16,0-42 15,0-21-31,0 21 16,0-1-16,0 1 0</inkml:trace>
  <inkml:trace contextRef="#ctx0" brushRef="#br1" timeOffset="-132806.32">25294 1926 0,'0'0'0,"0"-21"0,0 0 15,0 0 1,0 0-16,0-1 16,21 1-16,0 21 15,1 0-15,-1 0 0,0-21 0,0 21 16,0 0-16,0 0 0,1 0 15,-1 21-15,21 0 0,-21 1 16,22-1-16,-22 0 0,21 0 0,-21 21 16,0 1-16,1-22 0,-22 21 15,0-21-15,0 22 0,-22-22 0,-20 21 16,21-21-16,-21 1 0,-1-1 16,1 0-16,0 0 0,-1 0 15,1 0-15,21-21 0,0 0 0,-1 22 16,1-22-16,21-22 31,21 1-31,1 21 16,-1-21-16,0 21 0,0 0 0,0-21 15,22 21-15,-1-21 0,-21 21 16,21 0-16,1 0 0,-22 0 0,21 0 16,1 0-16,-1 0 0,0 21 15,1 0-15,-22 0 0,0 0 0,0 1 16,0-1-16,-21 21 0,0-21 15,0 22-15,0-22 0,0 0 0,-21 21 16,0-21-16,0 1 0,-22 20 16,22-21-16,-21 0 0,0 0 15,20-21-15,-62 43 0,41-43 16,22 0-16,-21 21 0,0-21 16,20 0-16,-20 0 0,21 0 0,0 0 15,0 0-15,-1 0 0,1-21 16,0 21-16,21-21 0,0-1 15,0 1-15,0 0 16,0 0-16,21 21 16,-21-21-16,21 21 0,1 0 15,-1-21-15,0 21 0,-21-22 0,42 22 16</inkml:trace>
  <inkml:trace contextRef="#ctx0" brushRef="#br1" timeOffset="-132359.07">25971 2350 0,'0'0'0,"0"-22"0,0 1 15,0 0-15,22 21 0,-1-21 16,-21 0-16,21 21 0,0 0 15,0 0-15,0-21 0,1 21 0,-1 0 16,21 0-16,-21 0 0,0 21 16,1 0-16,20-21 0,-21 21 0,0 21 15,0-20-15,1-1 0,-22 21 0,0 0 16,0-20-16,0 20 0,0 21 16,0-41-16,0-1 0,-22 0 15,1 0-15,21 0 0,-21 0 16,0-21-16,21 22 0,-21-22 15,21-22 1,0 1 0,0 0-16,0-21 15,0 21-15,0-1 0,21-20 0,0 21 16,-21-21-16,21 20 0,0-20 16,-21 21-16,22 0 0,-1 0 0,-21-1 15,21 1-15,0 0 0,0 21 16,-21-21-16,21 21 0,1 0 15,-1 0-15,0 0 0,0 0 0</inkml:trace>
  <inkml:trace contextRef="#ctx0" brushRef="#br1" timeOffset="-131859.36">26797 2265 0,'0'-21'0,"0"0"32,-21 21-32,0 0 0,-22 63 31,22-42-31,0 0 0,21 1 16,-21-1-16,0 21 0,-1-21 15,22 22-15,0-22 0,-21 21 16,21-21-16,-21 22 0,21-22 0,0 0 15,0 0-15,0 0 0,0 0 16,21 1-16,0-1 16,1-21-16,-1 0 0,0 0 15,0 0-15,0 0 0,22-21 0,-22-1 16,0 22-16,0-21 0,0 0 16,43-21-16,-43 21 0,0-43 15,-21 22-15,21 21 16,-21-22-16,0 22 0,0-21 0,0 21 15,0-1-15,0 1 0,-21 0 16,0 0-16,0 21 16,0 0-16,-1 0 15,1 0-15,0 0 0,0 0 0,21 21 16,-21-21-16,0 21 0,-1 0 0,1 1 16,0-22-16,21 21 0,0 0 15,0 0-15,0 0 0,0 0 16,0 1-16,21-22 15,0 0-15,1 0 0,-1 0 0</inkml:trace>
  <inkml:trace contextRef="#ctx0" brushRef="#br1" timeOffset="-131203.11">27368 2328 0,'0'0'0,"0"-21"0,-21 42 47,21 1-47,-21-1 0,21 0 16,-21 0-16,21 21 0,0-20 16,0 20-16,-21 21 15,0-41-15,21-1 0,0 21 16,0-21-16,0 0 0,-22 1 15,22-1-15,0 0 16,22-21 0,-1-21-1,0 0-15,0-1 0,0 1 16,-21 0-16,21-21 0,1 21 0,-1-22 16,0 22-16,0 0 0,0-21 15,0-1-15,1 22 16,-1 21-1,-21 21 1,0 0-16,0 1 16,0-1-16,0 42 0,0-42 15,0 1-15,0-1 0,0 0 16,0 0-16,0 0 0,0 0 0,0 1 16,0-1-16,21-21 15,-21 21-15,21-21 0,0 0 0,0 0 16,1 0-16,-1-21 15,0 0-15,0 21 0,0-22 0,0 1 16,1 0-16,-1-21 0,-21 21 0,0-22 16,21 22-16,-21-21 0,0-1 15,0 22-15,0-21 0,0 21 16,0-22-16,0 22 0,0 0 16,0 0-16,-21 21 15,0 0 1,-1 0-1,22 21-15,0 0 0,0 0 16,0 1-16,22-22 16,-1 21-16</inkml:trace>
  <inkml:trace contextRef="#ctx0" brushRef="#br1" timeOffset="-130804.01">28236 2371 0,'0'0'16,"0"-21"-16,-21 21 16,0 0-1,0 0-15,0 0 0,-1 0 16,1 0-16,0 0 0,21 21 0,-21-21 16,21 21-16,-21 0 0,21 0 15,0 0-15,0 1 16,0-1-16,21 0 15,0 0-15,0-21 0,0 21 16,-21 0-16,22-21 0,-1 22 16,0-22-16,-21 21 0,0 0 0,0 0 15,0 0-15,0 0 16,0 1 0,-21-22-16,0 0 0,-1 21 0,1-21 15,0 0-15,-21 0 0,-22 0 16,22 0-1,21 0-15,0 0 0,-1 0 0,1 0 16,21-21 15,21-1-15,1 22-16,-1-21 0</inkml:trace>
  <inkml:trace contextRef="#ctx0" brushRef="#br1" timeOffset="-130427.23">28363 2561 0,'0'0'0,"43"-21"32,-22 0-32,0 0 15,0 21-15,-21-21 0,21-1 16,0 1-16,-21 0 0,0 0 15,0 0 1,-21 21 15,0 0-31,0 0 0,21 21 16,-21 0-16,0 0 0,21 0 16,0 1-16,-22-1 0,22 0 0,-21 21 15,21-21-15,0 1 0,0-1 16,0 0-16,0 0 0,0 0 15,21 0-15,1-21 16,-1 0-16,0 0 16,0 0-16,0 0 0,0 0 0,1 0 15,20 0-15,-21 0 0,0 0 16,0 0-16,1-21 0</inkml:trace>
  <inkml:trace contextRef="#ctx0" brushRef="#br1" timeOffset="-130011.47">28787 2455 0,'0'-21'16,"0"42"-16,-22-63 0,22 21 0,0 0 16,0 0-16,0-1 15,0 1 1,22 21 0,-1 0-16,0 0 15,0 0-15,0 0 0,0 0 16,1 43-16,-1-22 0,0 0 15,0 0-15,-21 0 0,0 0 16,0 22-16,0-22 0,0 0 0,0 0 16,0 22-16,0-22 0,0 0 15,0 0-15,0 0 0,0 0 16,-21-21-16,0 0 16,21 22-16,-21-22 0,21-22 31,0 1-31,0 0 15,0 0-15,0 0 0,0 0 16,0-1-16,0 1 0,21-21 16,0 21-16,-21 0 0,0-22 0,21 22 15,0 0-15,-21 0 0,21 21 16,-21-43-16,22 43 0,-1 0 16,0-21-16,0 21 15,0 0-15</inkml:trace>
  <inkml:trace contextRef="#ctx0" brushRef="#br1" timeOffset="-129543.74">29443 2328 0,'0'0'0,"0"-21"0,21 21 0,21-42 31,-42 21-15,-21 21 0,0 0-1,0 0-15,0 21 16,-1-21-16,1 21 0,0 0 0,0-21 16,0 21-16,21 1 0,0-1 15,-21-21-15,21 21 0,-22 0 0,22 0 16,0 0-16,0 1 15,0-1-15,22 0 0,-1-21 16,0 21-16,0-21 0,0 21 16,0-21-16,-21 21 0,22-21 0,-1 22 15,0-22-15,-21 21 16,21 0 0,-21 0-16,0 0 15,-21-21-15,0 0 16,0 0-16,-1 21 0,1-21 15,0 0-15,0 0 0,0 0 16,0 22-16,-1-22 0,1 0 0,0 0 16,0 0-16,0 0 15,0 0 1</inkml:trace>
  <inkml:trace contextRef="#ctx0" brushRef="#br1" timeOffset="-128649.16">25167 3768 0,'0'0'16,"21"0"-16,0 0 0,-21-21 0,0-1 16,0 1-16,0 0 15,-21 0 1,0 21-16,0 0 0,0-21 0,-22 21 15,22 0-15,0 0 0,-21 0 16,-1 0-16,22 0 0,-21 0 0,0 0 16,20 0-16,-20 21 0,0 0 15,-1 0-15,1 0 0,21 22 16,-43 20-16,22 22 16,42-43-16,0 1 0,0-1 15,0 21-15,0-41 0,21 20 0,0 0 16,1 1-16,-1-22 0,21 0 15,-21 21-15,22-21 0,-1-21 0,0 22 16,1-1-16,-1-21 0,0 0 16,1 0-16,-1 0 0,0 0 0,1 0 15,-1 0-15,0 0 0,1-21 16,-1-1-16,-21 1 0,21 0 0,-20 0 16,20-21-16,-21 20 0,0 1 15</inkml:trace>
  <inkml:trace contextRef="#ctx0" brushRef="#br1" timeOffset="-128103.47">25696 3556 0,'0'0'0,"-21"0"31,0 0-31,0 21 0,0 22 16,21-22-16,0 0 15,0 0-15,0 21 0,0 1 0,0-22 16,0 21-16,0 1 0,0-1 16,0 0-16,0 1 0,0-1 15,0 0-15,0-21 0,0 22 0,0-1 16,0-21-16,0 22 0,0-22 16,0 0-16,0 0 0,0 0 15,0-42 16,0 0-31,0 0 16,0 0-16,0-1 0,0-20 0,0 21 16,0-21-16,0 20 0,21-20 15,0 21-15,0-21 0,21 20 0,-20 1 16,-1 0-16,21 0 0,0 0 16,-20 0-16,20 21 0,0 0 15,1 0-15,-22 0 0,21 0 0,0 21 16,-20-21-16,-1 21 0,0 21 15,0-21-15,0 22 0,-21-22 0,0 21 16,0-21-16,0 43 16,0-1-16,0-41 0,-21-1 15,0 0-15,21 0 0,-21 0 0,0-21 16,-1 21-16,1-21 16,0 0-16,0 0 0,21-21 46,0 0-46,21 0 0,-21 0 16</inkml:trace>
  <inkml:trace contextRef="#ctx0" brushRef="#br1" timeOffset="-127663.72">26289 4001 0,'0'0'15,"0"-22"-15,0 1 0,0 0 16,21 0 0,0 21-16,0-21 0,1 21 15,-1 0-15,0-21 0,0 21 16,0 0-16,0 0 0,1 0 16,20 21-16,0 0 0,-21 0 15,1 0-15,-1 0 0,-21 22 16,0-22-16,0 0 0,0 43 15,0-43-15,0 0 0,0 21 16,0-21-16,-21 1 0,-1-1 16,22 0-16,-21-21 0,21 21 15,-21-21 1,21-21 0,0 0-16,0 0 15,0-1-15,0 1 0,0 0 0,0-21 16,21 21-16,-21-22 0,0 22 15,21-21-15,1 21 0,-1-1 0,-21-20 16,21 21-16,0 0 16,21 0-16,-20 21 0,-1 0 15,0 0-15,0 0 16,0 0-16,0 21 16,1-21-16</inkml:trace>
  <inkml:trace contextRef="#ctx0" brushRef="#br1" timeOffset="-127132.03">27453 3979 0,'0'0'15,"0"-21"-15,0 0 0,0 0 0,-21 0 16,21 0-16,-21 21 0,0-22 15,-1 22 1,1 0-16,0 0 0,0 0 16,0 22-16,0-1 0,-1 0 15,1 0-15,0 0 0,0 0 16,0 22-16,-22 20 0,22-42 16,0 22-16,21-22 0,-21 21 15,21-21-15,0 22 0,0-22 0,0 0 16,0 0-16,0 0 0,21 1 15,0-1-15,0-21 0,1 0 16,20 0-16,-21 0 0,0 0 16,22 0-16,-22 0 0,21-21 15,43-22-15,-64 22 16,0 0-16,0-21 0,0 20 16,-21-20-16,22 21 0,-22-21 0,0 20 15,0-20-15,0 0 0,0 21 16,0-1-16,-22 1 0,1 0 0,0 0 15,0 0-15,0 21 0,-22 0 16,22 0-16,0 0 0,0 0 0,0 0 16,0 42-1,-1 0-15,22-20 16,0-1-16,0 0 0,0 0 0,0 0 16,22-21-16,-1 21 0,0 1 15,0-22-15,21 0 0,-20 0 16</inkml:trace>
  <inkml:trace contextRef="#ctx0" brushRef="#br1" timeOffset="-126379.95">27601 3937 0,'0'0'16,"0"-21"-16,0 42 46,0 0-46,0 0 0,0 1 16,0 20-16,0-21 0,0 0 16,0 0-16,0 1 0,0 20 15,0 21-15,0-41 16,0-1-16,0 0 0,0 0 16,0 0-1,0-42 16,0 0-31,0 0 16,0 0-16,0-1 0,0-20 16,0 21-16,0 0 0,0-22 15,0 22-15,0-21 0,21 21 16,1 0-16,-22-22 0,21 22 0,21 0 16,-21 0-16,0 21 0,1 0 15,-1 0-15,0 0 0,0 0 16,0 0-16,0 0 0,1 0 15,-1 21-15,0 0 0,0 21 16,0-20-16,-21-1 0,0 21 0,21-21 16,-21 22-16,0-22 0,0 21 15,0-21-15,0 0 0,0 1 0,0-1 16,0 0-16,0 0 16,-21-21-1,21-21 16,0 0-31,0 0 0,0-1 16,0-20-16,0 21 16,21 0-16,1 0 0,-1-22 0,0 22 15,0 0-15,0-21 0,22 20 16,-22 1-16,21 21 0,-21-21 0,22 21 16,-22 0-16,0 0 0,0 0 15,0 0-15,0 21 0,1 0 0,-22 1 16,0-1-16,21 0 0,-21 21 15,0-21-15,0 1 0,0 20 16,0-21-16,0 0 0,0 22 16,0-22-16,0 0 0,0 0 0,0 0 15,-21 0-15,-1 1 16,22-44 31,0 1-47,22 21 0</inkml:trace>
  <inkml:trace contextRef="#ctx0" brushRef="#br1" timeOffset="-125951.25">28596 4128 0,'21'0'0,"-21"-22"16,21 22-16,1-21 15,-1 21-15,-21-21 0,21 21 16,21-42-16,-21 42 16,1-21-16,-1-1 0,-21 1 15,0 0 1,0 0-16,-21 21 16,-1 0-16,1 0 15,0 0-15,0 0 16,21 21-16,-21-21 0,0 21 0,-1 22 15,1-22-15,0 0 0,21 21 16,0 22-16,0-1 16,0-42-16,0 1 0,0-1 15,0 0-15,21 0 0,0-21 16,1 0-16,-1 0 0,0 0 16,21 0-16,-21 0 0,1 0 0,20 0 15,-21 0-15,0 0 0,22-21 16,-22 0-16,0 21 0,0-21 0,0-1 15,-21 1-15,21 21 0,-21-21 16,22 0-16,-22 0 0,0 0 16,0-1-16</inkml:trace>
  <inkml:trace contextRef="#ctx0" brushRef="#br1" timeOffset="-124815.11">17886 4106 0,'0'-21'16,"0"0"-1,0 0-15,0 0 16,0 0-16,-21-1 16,-1 22-1,1 0-15,0 0 0,0 0 16,0 22-16,-22-22 0,22 21 0,0 0 15,-21 21-15,21-21 16,-1 22-16,1-22 0,0 21 0,0 1 16,0-1-16,21 0 0,-21 1 15,21-1-15,0-21 0,0 21 0,0-20 16,0 20-16,21-21 0,21 0 0,-21 0 16,0 1-16,22-1 0,-22-21 15,21 21-15,22-21 16,-22 0-16,0 0 0,-20 0 0,20 0 15,-21 0-15,0 0 0,22 0 16,-22 0-16,0 0 0,0-21 0,0 0 16,0 21-16,-21-22 0,22 1 0,20-42 15,-42 42-15</inkml:trace>
  <inkml:trace contextRef="#ctx0" brushRef="#br1" timeOffset="-124267.1">18330 3874 0,'0'0'0,"0"21"31,-21 0-31,21 0 16,0 0-16,0 22 0,-21-22 16,21 21-16,0 22 0,0-22 15,0 0-15,0 1 0,0-1 16,0 0-16,0 1 0,0-1 0,0-21 15,0 21-15,0-20 0,0 20 0,0-21 16,-21 0-16,21 0 0,0 1 16,0-1-16,0-42 47,0-1-47,0 1 0,0 0 15,0 0-15,0 0 0,0-22 16,0 22-16,0 0 0,21-21 0,0 21 15,0-22-15,0 22 16,1-21-16,-1 21 0,0-1 0,21 1 16,-21 0-16,22 21 0,-22 0 15,0 0-15,0 0 0,0 0 0,22 21 16,-22 0-16,0 1 0,0-1 0,0 21 16,-21-21-16,0 22 0,22-1 15,-22-21-15,0 0 0,0 22 0,0-22 16,0 0-16,-22 21 15,22-21-15,-21 1 0,0-1 0,0-21 16,21 21-16,-21-21 16,0 0-16,-1 0 15,22-21 17,0 0-32,0-1 0,22 22 15,-1-21-15,0 0 0</inkml:trace>
  <inkml:trace contextRef="#ctx0" brushRef="#br1" timeOffset="-123831.35">18923 4318 0,'0'0'0,"0"-42"31,0 21-31,0-1 0,0 1 15,0 0-15,21 21 0,0 0 16,-21-21-16,21 21 0,1 0 0,-1 0 16,0 0-16,0 0 0,0 21 15,0 0-15,1 0 0,-1 1 0,0-1 16,0 0-16,0 21 0,-21-21 16,0 22-16,21 20 15,-21-42-15,0 1 0,0-1 16,0 0-16,-21-21 0,21 21 15,-21-21-15,21 21 0,-21-21 0,21-21 47,0 0-47,0 0 16,0 0-16,0-1 0,21-20 16,0-43-16,-21 64 15,21-21-15,1 21 16,-22 0-16,21-1 0,0 22 0,0 0 15,0 0 1,0 0-16,1 0 0,-1 0 16,0 0-16</inkml:trace>
  <inkml:trace contextRef="#ctx0" brushRef="#br1" timeOffset="-123322.62">19897 4191 0,'0'0'0,"-64"-42"31,43 42-31,0 0 16,0 0-16,-1 0 0,1 21 0,0 0 15,21 0-15,-21 0 16,0 1-16,0-1 0,-1 21 0,22-21 15,-21 0-15,0 22 0,0-22 0,21 0 16,0 0-16,0 22 0,0-22 16,0 0-16,0 0 0,0 0 0,21 0 15,0 1-15,0-22 16,22 0-16,-22 0 0,0 0 0,21 0 16,1 0-16,-1 0 0,-21 0 15,22-22-15,-22 1 0,0 21 16,0-21-16,0 0 0,0 0 0,-21 0 15,22-22-15,-22 22 16,0 0-16,0-21 0,0 20 16,0-20-16,-22-21 0,22 41 15,-21-20-15,0 21 0,0 21 16,0-21-16,-22 21 16,22 0-16,0 0 0,0 0 0,0 0 15,0 21-15,-1 0 0,1 0 0,0 0 16,0 1-16,21-1 0,0 0 15,-21 21-15,21-21 0,0 1 0,0-1 16,0 0-16,0 0 0,21 0 16,0-21-1,21 21-15</inkml:trace>
  <inkml:trace contextRef="#ctx0" brushRef="#br1" timeOffset="-122522.93">20256 4297 0,'0'0'0,"0"-21"31,0 42 1,0 0-32,-21 0 15,21 0-15,0 1 0,0 20 16,0-21-16,0 0 15,0 0-15,-21 22 16,21-22-16,0 0 0,0 0 16,-21 0-16,21 1 15,0-44 32,0 1-47,0 0 16,0 0-16,0 0 15,0 0-15,0-1 0,0-20 16,0 21-16,0-21 0,21 20 0,0 1 16,-21-21-16,43 21 0,-22 0 15,0-22-15,0 22 0,21 0 0,-20 21 16,20-21-16,0 21 0,1 0 16,-22 0-16,21 0 0,0 21 0,-20 0 15,-1 0-15,21 0 16,-21 1-16,-21-1 0,21 21 0,-21 0 15,0 1-15,0-22 0,0 0 16,0 0-16,0 0 0,-21 1 16,21-1-16,-21 0 0,21 0 0,-21 0 15,0-21-15,0 0 47,21-21-47,0 0 16,0 0-16,21 0 15,0-1-15,0-20 0,0 21 16,0 0-16,1-22 0,-1 22 0,0-21 16,21 21-16,-21-22 0,1 22 0,-1 0 15,21 21-15,-21-21 0,0 21 16,22 0-16,-22 0 0,0 0 16,-21 21-16,21 0 0,0 0 15,-21 1-15,22-1 0,-22 21 0,0-21 16,0 0-16,0 22 0,0-22 0,0 0 15,0 0-15,0 22 16,0-22-16,0 0 0,0 0 0,-22 0 16,22 0-16,-21-21 0,21 22 15,-21-22-15,42 0 47,0-22-47</inkml:trace>
  <inkml:trace contextRef="#ctx0" brushRef="#br1" timeOffset="-122095.17">21484 4445 0,'21'0'31,"0"0"-31,1 0 15,-1 0-15,0 0 0,0-21 16,0 21-16,0-21 0,1 21 16,-1-21-16,0-1 0,0 1 15,0 0-15,-21 0 0,21 0 16,-21 0-16,0-1 16,-21 22-1,0 0-15,0 0 0,0 0 0,-22 0 16,22 22-16,-21-1 0,21 0 15,0 21-15,-22-21 0,22 22 0,0-22 16,0 21-16,21-21 0,0 22 16,0 20-1,21-20-15,21-22 0,-21-21 16,22 0-16,-1 0 0,0 0 16,1 0-16,-1 0 0,43 0 15,-43-21-15,-21-1 16,22 22-16,-22-21 0,0 21 0,0-21 15,0 0-15,0 21 0,-21-21 0,22 21 16,-22-21-16</inkml:trace>
  <inkml:trace contextRef="#ctx0" brushRef="#br1" timeOffset="-119033.18">18161 5376 0,'0'22'0,"21"-22"0,0 0 15,0 0 1,1 0-1,-22-22 1,0 1-16,0 0 0,0 0 16,0 0-1,0 0-15,0-1 0,-22 1 16,1 0-16,0 21 0,0-21 16,0 0-16,0 21 0,-1 0 15,1 0-15,0 0 0,-21 0 0,21 0 16,-1 0-16,1 0 0,0 21 15,0-21-15,0 21 0,0 0 0,-1 0 16,1 1-16,0-1 0,0 21 16,21-21-16,0 0 0,0 1 0,-21 41 15,21-42-15,0 22 16,0-22-16,0 0 0,21 0 16,0-21-16,0 21 0,0-21 15,1 0-15,-1 0 16,0 0-16,0-21 0,21 0 0,-20 21 0,20-21 15,-21 0-15,0-1 0,22 1 16,-22 0-16,0-21 0,21 21 16,-21-1-16,1-20 0,-22 21 0,21-21 15,0-1-15,-21 1 0,21 0 16,-21-1-16,0 1 0,0 0 0,0-1 16,0 22-16,0-21 0,0 21 15,0-1-15,0 1 0,0 0 16,0 42-1,0 0-15,-21 1 0,21 20 16,0-21-16,-21 21 0,21 1 16,-21-1-16,21 0 0,-22 1 0,22 41 15,0-41-15,0-1 16,-21-21-16,21 22 0,0 20 16,0-42-16,0 0 0,0 22 15,0-22-15,0 0 0,21-21 0,1 21 16,-1 0-16,0-21 0,21 0 15,-21 0-15,1 0 0,-1 0 16,0-21-16,21 0 0,-21 21 16,22-21-16,-1-21 0,0 20 15,-20 1-15,-1 0 16,0-21-16,0 21 0,0-1 0,-21 1 16,0-21-16,21 21 0,-21 0 15,0-1-15,-21 22 31,0 0-15,0 22-16,21-1 0,-21-21 0,21 21 16,-21 0-16,21 0 0,-22 0 0,22 1 15,0-1 1,0 0-16,22-21 16,-1 0-16,0 0 15,0 0-15,0 0 0,0 0 0,1-21 16,-1 0-16,0 21 0,0-22 15,0 1-15,0 21 0,1-21 0,-1 0 16,0 21-16,-21-21 0,21 0 16,0 21-16,0-22 0,1 1 15,-22 42 32,0 1-47,0-1 0,0 0 16,0 0-16,0 0 0,0 0 15,0 1-15,-22-1 0,22 0 0,-21 21 16,21-21-16,0 1 16,0-1-16,0 0 0,0 0 15,0 0-15,21-21 0,1 0 16,-1 0-16,0 0 16,0 0-16,21 0 0,-20 0 0,41-42 15,-42 42-15,0-21 16,22 0-16,-22-1 0,21 1 0,-21 0 15,1 0-15,-1 0 0,0-22 0,-21 22 16,21 0-16,-21 0 0,21 21 16,-21-21-16,0 42 31,-21 0-15,0 0-16,21 0 0,-21 1 0,21-1 15,0 0-15,0 0 0,0 0 16,0 0-16,0 1 0,0-1 0,0 0 15,0 0-15,0 0 16,21-21-16,0 0 16,0 0-16,0 0 0,1 0 0,-1 0 15,0 0-15,0-21 0,0 21 16,0-21-16,-21 0 0,22 0 0,-1-1 16,-21 1-16,21 0 0</inkml:trace>
  <inkml:trace contextRef="#ctx0" brushRef="#br1" timeOffset="-118819.3">19452 5080 0,'0'0'0,"-21"0"0,0 0 0,0 0 15,-1 0 1,1 0-1,21 21-15,0 0 16,21 1 0,1-22-16,-1 0 15,0 0-15</inkml:trace>
  <inkml:trace contextRef="#ctx0" brushRef="#br1" timeOffset="-118483.5">19854 5165 0,'0'0'0,"0"-21"16,0 42 15,21 0-15,1 0-16,-1 0 0,-21 0 15,0 1-15,21-1 0,-21 0 0,21 0 16,-21 21-16,0-20 0,0-1 16,0 0-16,0 0 0,0 0 15,0 0-15,0 1 0,0-1 16,0-42 31,0-1-32,21 1-15,0 0 0,-21 0 16</inkml:trace>
  <inkml:trace contextRef="#ctx0" brushRef="#br1" timeOffset="-118233.64">20235 5080 0,'-21'21'31,"21"0"-16,-21 1-15,0-1 0,0 0 0,21 0 16,-22 21-16,22-20 0,-21-1 0,21 21 16,0-21-16,-42 22 15,42-22-15,-21 0 0,21 0 16,0 0-16,0 0 0,0 1 16,0-1-16,21-21 46,0-21-46,0-1 0</inkml:trace>
  <inkml:trace contextRef="#ctx0" brushRef="#br1" timeOffset="-117831.4">20510 5355 0,'22'0'16,"-1"0"0,-21-21-16,21 21 0,0-21 0,0 21 15,-21-21-15,21 21 0,1-21 16,-1 21-16,0-22 0,0 1 16,0 21-16,-21-21 15,0 0 1,-21 21-1,0 0-15,0 0 16,0 21-16,-1-21 0,1 21 16,0 0-16,0 1 0,0-22 15,21 21-15,0 0 0,-21 0 0,21 0 16,-22 0-16,22 1 0,0-1 16,0 0-16,0 0 15,0 0-15,22-21 0,-1 21 16,0-21-16,0 0 0,0 0 15,0 0-15,22 0 0,-22 0 16,21 0-16,1 0 0,-22 0 0,21 0 16,0-21-16,-20 21 0</inkml:trace>
  <inkml:trace contextRef="#ctx0" brushRef="#br1" timeOffset="-117423.43">21082 5334 0,'0'0'0,"0"-42"15,0 21 1,0-1 0,0 1-16,21 0 0,0 0 15,0 21-15,1 0 0,-1 0 16,0 0-16,0 0 0,0 0 16,0 0-16,1 0 0,-1 0 0,-21 21 15,21-21-15,0 21 0,-21 0 16,0 1-16,0-1 15,0 0-15,0 0 0,0 0 0,0 22 0,21-22 16,-21 0-16,0 0 0,0 0 16,0 0-16,0 1 0,0-1 15,0-42 17,0-1-17,0 1-15,0 0 16,0 0-16,21 0 0,-21 0 0,22-1 15,-1 1-15,0 0 0,-21 0 16,21 0-16,0 0 0,0-1 16,-21 1-16,43 0 0,-22 21 15,-21-21-15,21 21 0,0 0 16,0 0-16,1 0 0</inkml:trace>
  <inkml:trace contextRef="#ctx0" brushRef="#br1" timeOffset="-115726.92">24850 6329 0,'0'0'0,"0"-21"0,-22 21 32,22 21-17,-21 0 1,21 21-16,0-20 0,0 20 0,0 0 15,0 1-15,0 41 16,-21-41-16,21-1 0,-21 43 16,0-64-16,21 21 0,0 0 15,0-20-15,0-1 0,-21 0 16,21 0-16,0 0 0,0 0 0,0 1 16,0-1-16,0-42 46,0-1-46,0 1 16,21 0-16</inkml:trace>
  <inkml:trace contextRef="#ctx0" brushRef="#br1" timeOffset="-115419.1">24871 6329 0,'-21'0'0,"42"0"0,-64 0 0,43-21 16,-21 21-16,0-21 16,21-1-16,21 22 15,0 0-15,43-21 16,-22 21-16,43 0 16,-43 0-16,22 0 0,-22 0 15,0 0-15,1 0 0,20 0 0,-42 0 16,22 0-16,-1 0 0,-21 0 15,0 0-15,-21 21 0,0 1 16,0-1 0,-21-21-1,21 21-15,-21-21 0,0 0 0,0 0 16,21 21-16,-21-21 0,-1 21 16</inkml:trace>
  <inkml:trace contextRef="#ctx0" brushRef="#br1" timeOffset="-115156.01">24871 6795 0,'0'0'0,"21"0"31,0 0-31,0 0 0,22 0 15,-22 0-15,21 0 0,0 0 16,-20 0-16,20 0 0,-21 0 0,21 0 16,-20 0-16,20 0 0,-21 0 15,0 0-15,0 0 16</inkml:trace>
  <inkml:trace contextRef="#ctx0" brushRef="#br1" timeOffset="-114907.15">25400 6773 0,'0'22'32,"0"-1"-32,0 0 0,-21 0 15,21 0-15,0 0 16,0 1-16,0-1 0,0 0 15,0 0-15,0 0 16,0 0-16,0 1 16,0-44 31,0 1-47,0 0 0</inkml:trace>
  <inkml:trace contextRef="#ctx0" brushRef="#br1" timeOffset="-114715.26">25506 6646 0,'0'-21'32,"0"42"14,21-21-46,0 22 16,0-22-16,0 0 0,1 0 16</inkml:trace>
  <inkml:trace contextRef="#ctx0" brushRef="#br1" timeOffset="-114290.49">25823 6773 0,'-21'-21'0,"21"0"0,-21 21 16,21-21-16,0 0 0,0 0 15,21 21 1,0 0-16,0 0 0,1 0 16,-1 0-16,21 0 0,-21 0 15,22 21-15,-22 0 0,21 0 0,-21 0 16,0 0-16,1 1 0,-1 20 15,0-21-15,-21 0 0,0 0 16,0 1-16,0-1 0,0 0 0,0 0 16,0 0-16,-21 0 0,0-21 15,-1 22-15,1-1 0,0-21 0,21-21 47,0-1-47,0 1 0,21 0 16,0 0-16,-21 0 0,22 0 15,-1-1-15,0 1 0,0 0 0,-21-21 16,21 21-16,0-1 0,1 1 16,-1 21-16,0-21 0,-21 0 15,21 21-15,0 0 0,0 0 0,1 0 0,-1 0 16,0 0-16,0 0 16</inkml:trace>
  <inkml:trace contextRef="#ctx0" brushRef="#br1" timeOffset="-113910.71">26564 6922 0,'-21'0'0,"42"0"47,0-22-47,0 22 0,1-21 0,-1 21 0,0-21 16,0 0-16,21 21 0,-20-21 15,-1 0 1,0-1-16,-21 1 0,0 0 16,-21 21-1,0 0-15,-1 0 0,-41 0 16,42 0-16,0 21 0,-22-21 16,22 21-16,0 1 0,0-22 0,0 21 15,21 0-15,0 0 0,-22 0 0,22 0 16,0 1-16,0-1 15,0 0-15,0 0 0,22 0 16,-1-21-16,0 21 0,0-21 0,0 0 16,0 22-16,22-22 0,-22 0 15,21 0-15,-21 0 0,22 0 0,-1 0 16,0 0-16,1 0 0,-1-22 16,0 1-16,1 21 0</inkml:trace>
  <inkml:trace contextRef="#ctx0" brushRef="#br1" timeOffset="-112554.47">27517 6265 0,'0'-21'16,"-22"21"-16,1 0 0,0 21 15,0-21-15,0 22 16,21 20-16,-21-21 0,-1 21 15,1 1-15,21-1 0,-21 0 0,0 1 16,21-1-16,-21 22 0,21-22 16,-21 0-16,-1 64 0,1-42 15,0-1-15,21 1 0,-21-1 16,21 1-16,-21 20 0,0-20 0,21 20 16,-22-20-16,1-1 0,0 22 15,0-21-15,0-1 0,-22 1 16,22-1-16,0 1 0,0-1 0,0-21 15,0 22-15,21-22 0,-22 22 16,22-22-16,0-21 0,0 0 16,22-21-16,-1 0 0,0 0 15,21 0-15,-21-21 0,22 21 0,-1-21 16,0 0-16,1 0 0,-1-22 16,0 22-16,1-21 0,-1 0 0,43-43 15,-64 43-15,0-1 0,0 1 16,0 0-16,-21-1 0,22-20 15,-22-1-15,0 22 0,0-22 16,-22 1-16,1 21 0,0-22 0,-21 22 16,-1-1-16,22 1 0,-21 0 15,0 21-15,-1-1 0,22 1 0,0 0 16,-21 0-16,20 21 0,22-21 16,-21 21-16,21-21 15,21 21-15,1 0 16,-1-22-16,21 1 0,-21 21 15,22-21-15,20 0 0,-21 0 16,1 0-16,-1 21 0,0-22 16,1 1-16,-22 0 0,106-42 15,-42-1 1,-64 43-16,0 0 16,0 21-16,-21-21 0,-21 21 31,21 21-16,0 0-15,-21-21 0,0 21 0,-1 21 16,22-20-16,0-1 0,-21 0 16,21 0-16,-21 21 15,0 22-15,21-43 16,0 21-16,0-20 0,21-22 16,0 21-16,0-21 15,1 0-15,-1 0 0,0 0 16,0 0-16,0 0 0,22 0 15,-22-21-15,0-1 0,0 22 0,-21-21 16,0 0-16,0 0 0,0 0 16,0 0-16,0-1 0,0 1 0,-21 0 15,0 0-15,0 0 0,-1 0 16,1-1-16,0 1 0,0 21 0,21-21 16,-21 21-16,21-21 15,21 0 1,0 21-16,21-21 0,-20 21 15,20 0-15,64 0 16,-64 0-16,-21 0 16,22 0-16,-22 0 0,21 0 15,-21 21-15,0-21 0,22 21 16,-22 0-16,0 0 0,0 0 0,-21 1 16,0-1-16,0 0 0,0 0 0,0 0 15,0 0-15,0 1 0,0 20 16,-21-21-16,0 0 15,0 0-15,0-21 0,-1 22 0,1-22 16,0 0-16,0 0 16,21 21-16,21-42 15,0 21 1,0-22-16,1 1 16,-1 0-16,0 21 0,0-21 0,21-43 15,-20 43-15,20 0 16,-21-21-16,0 21 0,22-22 0,-22 22 15,0 0-15,0 0 0,-21 0 16,21 21-16,-42 21 31,0 0-31,0 0 0,0 21 16,-1-20-16,1-1 0,0 21 16,21-21-16,0 22 0,-21-22 0,21 0 15,0 21-15,0-21 0,0 1 16,0-1-16,0 0 0,21 0 15,0 0-15,0-21 0,1 21 16,20-21-16,-21 0 0,21 0 0,1 0 0,20-21 16,-20 21-16,-22-21 15,21 0-15,-21 0 0,43 0 16,-43-1-16</inkml:trace>
  <inkml:trace contextRef="#ctx0" brushRef="#br1" timeOffset="-111151.65">18203 7197 0,'21'-21'15,"43"-22"1,-43 43-16,-21-21 0,0 0 16,0 0-16,0 0 0,0-1 15,0 1-15,0 0 16,-21 21-16,0-21 0,0 0 0,-1 21 15,1-21-15,-21 21 0,21 0 0,0 0 16,-1 0-16,-20 0 0,21 0 16,0 0-16,0 0 0,-22 21 0,22 0 15,0 0-15,0 0 16,-64 43-16,64-43 16,21 0-16,0 21 0,-21-20 0,21-1 15,0 0-15,0 0 0,0 0 16,0 0-16,21-21 15,0 0-15,0 0 0,0 0 0,1 0 0,20 0 16,-21-21-16,0 0 0,64 0 16,-64 0-16,21 0 0,1-1 15,-22 1-15,21 0 0,-21 0 16,22 0-16,-22 0 0,0 21 0,0-22 16,-21 1-16,21 21 0,-21-21 15,-21 21 16,21 21-31,0 0 0,-21 1 16,21-1-16,-21 21 0,21-21 16,0 22-16,-21-1 0,21 0 0,0 1 15,0 20-15,0-21 0,0 22 16,0-22-16,0 1 0,-21 20 0,21-21 16,0 1-16,0 63 0,0-43 15,0-21-15,0 22 0,0-22 16,0 22-16,0-22 0,0 0 15,21 1-15,-21-1 0,21 22 16,-21-22-16,0-21 0,0 0 16,0 0-16,0 1 0,-21-22 15,0 0-15,-1 0 16,1-22-16,0 1 0,0 0 16,-21 0-16,20-21 0,1 20 15,-21-62-15,0-64 16,20 84-16,22 22 0,-21-22 15,21 22-15,0 0 0,-21-1 16,21 1-16,0 0 0,0-1 0,0 1 16,0 0-16,21-1 0,0 22 15,22-42-15,-22 20 0,0 22 16,21-21-16,-20 21 0,20-1 16,0 1-16,1-21 0,-1 21 15,0 0-15</inkml:trace>
  <inkml:trace contextRef="#ctx0" brushRef="#br1" timeOffset="-110767.87">18796 7070 0,'0'-21'47,"21"-1"-32,0 1-15,0 21 0,1-21 0,-1 0 16,0 21-16,0-21 0,-21 0 16,21 21-16,-21-22 0,21 1 0,-21 0 15,-42 21 1,21 0 0,0 0-16,0 0 0,-1 0 15,1 21-15,-42 22 0,42-22 16,-22 0-16,22 0 0,21 21 0,-21-20 15,0 20-15,21-21 0,0 0 16,-21 22-16,21-22 0,0 0 16,0 21-16,0-21 0,21 1 15,0-1-15,21-21 0,-21 0 16,22 0-16,-1 0 0,-21 0 16,22 0-16,-22 0 0,21 0 15,-21-21-15,22-1 0,-22 22 0</inkml:trace>
  <inkml:trace contextRef="#ctx0" brushRef="#br1" timeOffset="-110485.97">19410 6879 0,'0'0'0,"-21"0"31,-1 0-31,1 0 0,0 0 16,0 21-16,0-21 0,0 22 0,-1-1 15,1 0-15,0 21 0,0-21 0,21 1 16,0-1-16,-21 21 16,21-21-16,0 0 0,0 22 0,0-22 0,0 0 15,0 0-15,21 0 0,0 1 16,-21-1-16,21-21 0,0 21 0,1-21 16,20 0-16,-21 0 0,0 0 0,22 0 15,-22 0-15,0 0 0,21 0 16,-21-21-16,22 0 0,-1-1 0,0-20 15,43-21-15</inkml:trace>
  <inkml:trace contextRef="#ctx0" brushRef="#br1" timeOffset="-109842.94">20002 6625 0,'0'0'0,"0"-21"0,0 42 31,-21 0-31,21 1 15,-21-1-15,0 0 0,21 21 16,0-21-16,-21 22 0,21-1 0,-21-21 16,21 22-16,-22-22 0,22 21 15,0 0-15,-21-20 0,21 20 16,0-21-16,-21 0 0,21 22 0,0-22 16,0 0-16,0 0 0,0 0 15,0 0-15,0 1 0,0-44 47,0 1-47,0 0 0,0 0 0,0 0 16,21-22-16,0 22 0,1 0 15,-22-21-15,21 21 0,0-1 0,0-20 16,21 0-16,-20 21 16,-1 21-16,0-22 0,0 22 15,0 0-15,0 0 0,1 0 16,-22 22-16,0-1 15,0 0-15,0 0 16,-22-21-16,1 21 0,21 0 0,-42 1 16,21-22-16,0 21 15,-1-21-15,1 0 0,-21 0 16,21 0-16,0 0 0,-1 0 0,1 0 16,21-21-1,0-1 1,0 44 15,21-1-15,-21 0-16,22 0 15,-22 0-15,21 0 0,-21 1 0,0-1 16,21 0-16,-21 0 0,21 0 0,0 0 16,-21 1-16,21-1 0,1-21 15,-1 21-15,0-21 0,0 0 0,21 21 16,1-21-16,20 0 0,-20 0 15,-1 0-15,0 0 0,22-21 16,-22 21-16,0-21 0,1 0 0,-1-1 0</inkml:trace>
  <inkml:trace contextRef="#ctx0" brushRef="#br1" timeOffset="-109427.18">20913 6943 0,'0'-21'0,"-22"21"31,1 0-31,0 21 0,0 0 16,0 0-16,0 0 0,-1 0 16,22 1-16,-21-1 0,21 0 15,-21 21-15,21-21 0,0 1 0,0 20 16,0-21-16,0 0 0,0 0 16,0 1-16,0-1 0,0 0 15,0 0-15,21 0 0,0-21 0,1 0 16,-1 21-16,0-21 0,0 0 15,0 0-15,64 0 16,-64-21-16,21 0 0,-20 21 0,20-21 16,-21 0-16,0 0 0,22-22 15,-22-63 1,-21 64-16,0 21 0,0-21 16,0 20-16,0-20 0,0 21 0,0 0 15,-21 0-15,-1 21 0,1 0 0,-42 0 16,-1 0-1,22 0-15,0 21 0,20 0 16,-20-21-16,21 21 0,-21 0 16,20 0-16,1-21 0,21 22 0,0-1 15,-21-21-15,21 21 0,0 0 16</inkml:trace>
  <inkml:trace contextRef="#ctx0" brushRef="#br1" timeOffset="-108015.92">18944 8234 0,'21'-21'0,"-42"42"0,63-63 0,-42 20 16,0 1-16,0 0 16,0 0-16,0 0 0,0-22 0,0 22 15,0 0-15,0-21 0,0 21 0,0-1 16,-21 1-16,0 0 0,0 0 15,0 0-15,-64 21 16,64 0-16,0 0 16,-22 21-16,1 0 0,21 0 15,-43 43-15,22-22 0,21 0 16,0 1-16,0-1 0,-1 0 16,1 1-16,21-1 0,0-21 15,0 22-15,0 20 0,0-42 16,21 0-16,1-21 15,-1 22-15,0-22 0,21 0 0,-21 0 16,22 0-16,-22-22 0,21 22 16,-21-21-16,22 0 0,-22-21 0,0 21 15,21-22-15,-20 22 0,-1-21 0,0-1 16,0-20-16,0 21 16,0-1-16,1-20 0,-1 20 0,-21 1 15,0 0-15,21-1 0,-21 1 0,21 21 16,-21 0-16,0 0 0,0-1 15,0 1-15,0 42 32,0 1-32,0 20 0,0-21 15,0 21-15,0-20 0,-21 20 0,21 0 16,-21 1-16,21 20 0,0-21 16,0 1-16,0-1 0,-21 0 15,21 1-15,0-1 0,0 0 0,0-20 16,0-1-16,0 21 0,0-21 15,21 0-15,0-21 0,0 0 16,0 0-16,0 0 0,1 0 16,-1 0-16,21 0 0,-21 0 0,22-21 15,-22 0-15,0 0 0,21 0 0,-21 0 16,22-1-16,-22-20 0,0 21 16,0-21-16,0 20 0,-21-20 0,0 21 15,0-21-15,0 20 0,0 1 16,0 0-16,-21 21 0,0 0 0,0 0 15,0 0-15,0 0 16,-1 0-16,1 0 0,21 21 16,0 0-1,0 1-15,21-22 16,1 0-16,-1 0 0,0 0 16,0 0-16,0 0 0,0 0 0,1 0 15,-1 0-15,0 0 0,0 0 16,0 21-16,-21 0 0,0 0 15,21 0-15,-21 0 0,0 1 16,0 20-16,0-21 0,0 0 16,0 0-16,0 1 0,0-1 15,0 0-15,0 0 0,0 0 16,0 0-16,0 1 0,22-22 16,-1 0-16,-21 21 0,42-21 15,-21 0-15,0 0 0,22 0 16,-22 0-16,0-21 0,0 21 15,0-22-15,22 1 0,-22 0 0,0 0 16,0 0-16,0 0 0,1-22 16,-1 22-16,0-21 0,-21 21 0,0-1 15,21-20-15,-21 21 0,0 0 16,21 0-16,-21 42 31,-21 0-31,21 0 16,-21 21-16,21-20 0,-21-1 0,21 0 15,0 0-15,0 21 0,0-20 0,0-1 16,0 0-16,0 0 16,0 0-16,21-21 31,0 0-31,0 0 0,-21-21 16,21 21-16,-21-21 0,22 0 15,-22 0-15,21-1 0</inkml:trace>
  <inkml:trace contextRef="#ctx0" brushRef="#br1" timeOffset="-107827.01">20087 7916 0,'0'0'0,"-21"0"0,0 0 0,21-21 16,-21 21-16,21 21 46,21-21-30,0 0-16,0 22 16,0-22-16,0 21 0</inkml:trace>
  <inkml:trace contextRef="#ctx0" brushRef="#br1" timeOffset="-107387">20383 8065 0,'0'0'0,"0"-22"0,0 1 32,22 21-32,-1 0 0,0 0 15,0 21-15,0 1 0,0-1 16,1 0-16,-1 0 0,0 0 15,0 0-15,-21 1 0,21 20 16,0-21-16,-21 0 0,0 0 0,0 1 16,0 20-16,0-21 0,0 0 15,0 0-15,0 1 16,0-44 15,22 1-31,-1 0 16,0 0-16,-21 0 0,21 0 15,0-43-15,0 43 16,1 0-16,-1-22 0,-21 22 0,21 0 16,0 0-16,0 0 0,0 21 15,1-21-15,-1 21 16,0 0 0,0 0-16,-21 21 15,21-21-15</inkml:trace>
  <inkml:trace contextRef="#ctx0" brushRef="#br1" timeOffset="-107007.22">21018 8255 0,'0'0'0,"22"0"31,-1 0-31,0-21 0,0 21 16,-21-21-16,21 21 0,0-21 0,1-1 15,-1 22-15,-21-21 0,21 0 16,-21 0-16,21 21 0,-21-21 0,0 0 16,0-1-1,-21 22 1,0 22-16,0-1 16,-1-21-16,1 21 0,21 0 15,0 0-15,-21 0 0,21 1 16,-21-1-16,21 0 0,-21 0 0,21 0 15,0 0-15,0 1 0,0-1 16,0 0-16,0 0 0,0 0 16,21-21-1,0 0-15,0 0 0,0 0 16,1 0-16,-1 0 0,0 0 0,0 0 16,0 0-16,22-21 0,-22 21 15,0-21-15,0 21 0,0-21 0,0 0 16,1 21-16</inkml:trace>
  <inkml:trace contextRef="#ctx0" brushRef="#br1" timeOffset="-106643.42">21463 8128 0,'0'21'0,"0"-42"0,0 0 0,0 0 15,0 0-15,0-1 16,0 1-16,21 21 0,0-21 0,0 21 16,1-21-16,-1 21 15,0 0-15,0 0 0,0 0 16,0 0-16,1 21 15,-1 0-15,-21 0 0,0 1 0,21-1 16,-21 0-16,0 21 0,0-21 0,0 1 16,0 20-16,0-21 15,0 0-15,0 0 0,0 22 0,0-22 16,0 0-16,-21-21 0,21 21 0,-43 0 16,43 1-1,-21-22-15,21-22 31,21 1-31,-21 0 16,22 0-16,-1 0 0,0 0 0,0-1 16,0-20-16,0 21 0,1-21 15,-1 20-15,0-20 0,0 21 0,0 0 16,22-22-16,-43 22 0,21 21 16,0-21-16,0 21 15</inkml:trace>
  <inkml:trace contextRef="#ctx0" brushRef="#br1" timeOffset="-105823.24">26204 9589 0,'0'-22'0,"0"44"0,0-65 16,0 22-16,0 0 16,21 21-16,-21-21 0,0 0 0,0-1 15,0 44 16,0-1-31,-21 0 0,-21 85 16,42-64-16,-21 0 16,21 1-16,-21-1 0,-1 0 15,22 1-15,-21 41 16,21-62-16,0 20 0,0 0 0,0-21 16,0 1-16,0 20 0,0-21 0,0 0 15,0 0-15,0 22 16,0-64 31,0-1-47,0 1 15</inkml:trace>
  <inkml:trace contextRef="#ctx0" brushRef="#br1" timeOffset="-105536.21">25739 10139 0,'-22'21'0,"44"-42"0,-86 63 0,43-21 0,0 1 16,0-1-16,21 0 0,0 0 16,0 64-16,42-22 15,-21-42 1,21 1-16,1-22 0,-1 21 0,22-21 16,-1 0-16,-21 0 0,22 0 15,-1 0-15,-20 0 0,20 0 16,-20 0-16,20 0 0,-21 0 15,1-21-15,-1 21 0,0-22 0,-20 22 0,-1-21 16,0 0-16,0 21 0,21-42 16,-42 21-16,0-1 15,0 1-15,0 0 0,0 0 0,0 0 16,0-22-16,0 22 0,0 0 16,0 0-16,0-21 0</inkml:trace>
  <inkml:trace contextRef="#ctx0" brushRef="#br1" timeOffset="-105271.32">25993 9652 0,'0'0'16,"0"-21"-16,-22 21 0,22-21 16,22 0-16,-1 21 15,0-22-15,21 22 0,-21-21 0,22 21 16,-1-21-16,0 21 0,1 0 15,-1-21-15,0 21 0,1 0 0,-1 0 16,0 0-16,1-21 0,-22 21 0,0 0 16,0 0-16,0 0 0,1 0 15,-1 0 1,0 0 0,0 0-1</inkml:trace>
  <inkml:trace contextRef="#ctx0" brushRef="#br1" timeOffset="-104871.56">27390 9483 0,'0'0'0,"0"-21"15,-22 21 1,1 0-16,0 0 15,0 21-15,0 0 0,21 0 16,-21 21-16,-1-20 0,1 20 16,21 0-16,-21 1 0,0 20 0,0-21 15,21 1-15,-21-1 0,21 0 16,-22 1-16,22-1 0,0 0 16,0 1-16,0-22 0,0 21 0,22 22 15,-1-43-15,21 42 16,-21-41-16,0-22 0,22 21 15,-22-21-15,0 0 0,21 0 0,-20 0 0,41 0 16,1-21 0,-43-1-16,21 22 0,-21-21 15,43-21-15,-43 42 0,0-21 16,0 0-16,0-1 0,1 22 16,-22-21-16,42-21 15,-42 21-15,0 0 16,0-1-1</inkml:trace>
  <inkml:trace contextRef="#ctx0" brushRef="#br1" timeOffset="-104623.59">27284 10012 0,'0'0'0,"-21"0"0,42 0 31,0 0-15,0 0-16,21-21 0,-20 21 0,-1 0 16,21-21-16,-21 21 0,22-22 15,-22 22-15,0 0 0,21 0 0,-21-21 16,1 21-16,-1 0 16,0-21-16,0 0 0,0 0 15,-21 0-15,0-1 16,0 1-16,0 0 15</inkml:trace>
  <inkml:trace contextRef="#ctx0" brushRef="#br1" timeOffset="-104394.6">27305 9546 0,'0'0'0,"0"-21"15,21 21 1,0-21-16,0 21 0,1 0 15,-1 0-15,0-21 0,21 21 16,-21 0-16,1 0 0,20 0 0,-21 0 16,21 0-16,-20-21 0,20 21 15,-21 0-15,21 0 0,-20 0 0,-1 0 16,0 0-16,0 0 0,0 0 0,0 0 16,-21 21-1</inkml:trace>
  <inkml:trace contextRef="#ctx0" brushRef="#br1" timeOffset="-103575.06">18288 9991 0,'0'0'0,"0"-21"0,-21 21 16,21-22-16,-21 1 16,21 0-16,0 0 15,-22 0-15,1 0 16,21-1-16,-21 1 0,21 0 0,0 0 16,0 0-16,0 0 0,0-1 15,0 1-15,0 0 0,0 0 16,0 0-16,0 0 15,0 42 1,0 0-16,0 21 16,0-21-16,0 22 0,0-22 0,0 21 15,0 1-15,-21-1 0,21 0 16,-21 1-16,21-1 0,0-21 16,0 21-16,-21 22 0,21-43 15,-22 0-15,22 22 0,0-22 16,0 0-16,0 0 0,0 0 15,0-42 17,0 0-17</inkml:trace>
  <inkml:trace contextRef="#ctx0" brushRef="#br1" timeOffset="-103310.22">17886 10224 0,'-21'21'16,"42"-42"-16,-42 63 0,21-21 0,0 0 0,0 0 16,0 1-16,0-1 0,0 0 15,0 0-15,21 0 0,0 0 16,0 1-16,0-22 0,0 21 0,22-21 16,-22 0-16,21 0 0,-21 0 15,22 0-15,-1 0 0,0 0 16,1 0-16,-22 0 0,21 0 0,1-21 0,-22-1 15,0 22-15,21-21 0,-21 0 16,1 21-16,-1-21 0,-21 0 0,21 0 16,-21-1-16,0 1 0,21 0 15,-21 0-15,0 0 0,0 0 16</inkml:trace>
  <inkml:trace contextRef="#ctx0" brushRef="#br1" timeOffset="-103055.36">17970 9864 0,'0'0'0,"-21"0"0,21-21 31,0-1-31,21 22 16,1-21-16,-1 0 0,0 21 0,0-21 15,21 21-15,1-21 16,-1 21-16,0 0 0,1-21 0,-1 21 15,0 0-15,-20 0 0,20 0 0,-21 0 16,0 0-16,0 0 0</inkml:trace>
  <inkml:trace contextRef="#ctx0" brushRef="#br1" timeOffset="-102663.62">18923 9716 0,'0'0'0,"0"-22"0,0 1 16,0 42 15,-21 1-31,0-1 0,-1 21 16,22-21-16,0 0 0,-21 22 15,0-1-15,21-21 0,-21 22 16,21-1-16,0 0 0,-21-21 16,21 22-16,-21-22 0,21 21 0,0-21 0,0 22 15,0-22-15,0 0 0,0 0 16,0 22-16,21-22 16,0 0-16,0 0 0,0-21 0,0 0 15,1 0-15,-1 0 0,0 0 16,0 0-16,0 0 0,0 0 0,1 0 15,-1 0-15,21 0 0,-21-21 0,0 0 16,1 21-16,-1-21 0,0-1 16,0 1-16,0 21 0,-21-21 15,21 0-15,-21 0 0,0 0 16,0-1 0,0 1-16</inkml:trace>
  <inkml:trace contextRef="#ctx0" brushRef="#br1" timeOffset="-102459.45">18944 10097 0,'0'0'0,"-21"0"0,0 0 16,42-22 31,0 22-47,0 0 0,0 0 0,1 0 15,-1 0-15,0-21 0,21 21 16,-21 0-16,1 0 0,20-21 0,-21 0 15,0 21-15,0 0 0,1-21 16,-22 0-16,0-1 16,21 22-16,-21-21 0</inkml:trace>
  <inkml:trace contextRef="#ctx0" brushRef="#br1" timeOffset="-102215.59">18944 9716 0,'0'0'0,"-21"0"0,21-22 16,0 1 0,21 21-1,0-21-15,0 21 0,1-21 16,20 21-16,-21 0 0,0 0 0,22 0 16,-22 0-16,0 0 0,0 0 15,0 0-15,0 0 0,22 0 16,-22 0-16,-21 21 15,0 0-15,0 0 16,0 1 0</inkml:trace>
  <inkml:trace contextRef="#ctx0" brushRef="#br1" timeOffset="-100975.33">19960 10160 0,'0'0'0,"0"-21"0,0 0 16,0 0-16,0-1 15,0 1-15,0 0 0,-21 0 0,0 0 16,0 21-16,-1 0 16,1 0-16,0 0 15,0 0-15,0 0 0,0 0 0,-1 0 16,1 21-16,0 0 0,-21 0 0,21 0 16,-1 1-16,1 20 0,0-21 15,0 0-15,0 0 0,0 22 0,-1-22 16,22 0-16,0 43 15,0-43-15,0 21 0,22-21 16,-1 0-16,0-21 0,0 0 16,0 0-16,0 0 15,22 0-15,-22 0 0,0-21 0,21 0 16,-20 0-16,20 0 0,-21 0 0,21-1 16,-20 1-16,-1 0 0,0-21 15,0 21-15,0-22 0,0 22 0,22-64 16,-43 43-16,0 0 0,21-1 15,-21 1-15,21 0 0,-21-85 16,0 84 0,0 22-16,0 0 0,0 0 0,0 0 15,0 0-15,0 42 32,0 21-32,-21-21 0,21 0 0,-21 22 15,21-22-15,0 21 0,0 1 16,0-1-16,-21-21 0,21 21 15,0 1-15,0-22 0,0 21 0,0-21 16,0 22-16,0-22 0,0 21 0,0-21 16,0 1-16,0-1 0,0 0 15,0 0-15,0 0 0,0 0 0,0 1 16,21-22-16,0 21 16,0-21-16,0 0 0,0 0 15,1 0-15,-1 0 0,0-21 16,0 21-16,0-22 0,-21 1 0,21 0 15,1 0-15,-1 0 0,0 0 0,-21-1 16,0-20-16,21 21 16,-21 0-16,0-22 0,0 22 15,0 0-15,0 0 0,-21 21 16,0 0-16,0 0 0,-1 0 16,1 0-16,21 21 15,0 0-15,0 0 16,0 1-16,0-1 15,0 0 1,21-21-16,1 21 0,-22 0 16,21-21-16,-21 21 0,21 1 15,0-1 1,-21 0-16,0 0 16,21 0-16,0 0 0,-21 1 15,22-22 1,-1 0-16,0 0 0,0 0 15,0 0-15,0 0 0,1 0 16,-1 0-16,0 0 0,0-22 0,0 1 16,0 21-16,1-21 0,-1 0 15,-21 0-15,21 21 0,0-43 0,0 22 16,0 0-16,-21 0 0,0 0 0,0 0 16,22-1-16,-22 1 0,0 0 15,0 0 1,0 42-1,0 0 1,-22 0-16,22 1 0,0-1 16,0 0-16,-21 0 0,21 0 0,0 0 0,0 1 15,-21-1-15,21 0 0,0 0 16,0 0-16,0 0 0,0 1 16,21-1-1,0-21-15,1 0 16,-22-21-16,21-1 15,-21 1-15,21 0 0,-21 0 16</inkml:trace>
  <inkml:trace contextRef="#ctx0" brushRef="#br1" timeOffset="-100774.86">20849 9885 0,'-21'0'15,"42"0"-15,-63 0 0,21 0 32,21 21-1,21-21-15,0 0-1,0 0-15</inkml:trace>
  <inkml:trace contextRef="#ctx0" brushRef="#br1" timeOffset="-100439.54">21040 9991 0,'0'-21'0,"0"-1"16,21 22 15,0 22-15,0-1-16,-21 0 0,0 0 0,21 0 15,-21 0-15,21 1 0,-21-1 16,22 0-16,-22 0 0,0 0 16,0 0-16,0 1 0,0-1 15,0 0-15,0 0 16,0-42 31,21 21-47,-21-21 0,21 0 0,-21-1 15,21 1-15,0 0 0</inkml:trace>
  <inkml:trace contextRef="#ctx0" brushRef="#br1" timeOffset="-100211.68">21399 9927 0,'0'0'0,"0"-21"0,0 42 31,-21-21-15,21 21-16,-21 1 0,0-1 15,21 0-15,-21 21 0,0-21 0,21 1 16,-22-1-16,22 0 0,-21 0 16,0 0-16,21 0 0,0 1 15,-21-1-15,21 0 0,21-21 47,0 0-47,0-21 16,1 21-16</inkml:trace>
  <inkml:trace contextRef="#ctx0" brushRef="#br1" timeOffset="-99806.25">21569 10097 0,'21'0'63,"0"0"-63,0-22 16,0 22-16,1-21 0,-1 0 15,0 21-15,0-21 0,0 21 16,-21-21-16,0 0 0,0-1 15,-21 22 17,0 22-32,0-22 15,0 21-15,-1 0 0,1 0 0,0 0 16,0 0-16,21 1 16,-21-1-16,21 0 0,0 0 15,-21 0-15,21 0 0,0 1 0,0-1 16,0 0-16,21-21 15,0 0-15,0 21 16,0-21-16,0 0 16,1 0-16,-1 0 0,21 0 0,-21-21 15,0 21-15,22 0 0,-22-21 16,0 21-16</inkml:trace>
  <inkml:trace contextRef="#ctx0" brushRef="#br1" timeOffset="-99411.08">21992 10012 0,'0'-64'32,"21"64"-17,-21-21-15,21 21 0,1 0 16,-1 0-16,0 0 16,0 0-16,-21 21 15,0 1-15,21-1 0,-21 0 16,0 0-16,0 0 0,0 0 15,0 1-15,0-1 0,0 0 16,0 0-16,0 0 0,0 0 16,-21 1-16,21-1 0,-21-21 31,21-21 0,0-1-15,21 1-16,0 0 15,-21 0-15,21 0 16,1 0-16,-1-1 0,0-20 0,-21 21 16,21 0-16,0 0 0,0-1 0,-21 1 15,22 0-15,-1 0 16</inkml:trace>
  <inkml:trace contextRef="#ctx0" brushRef="#br1" timeOffset="-98603.54">18690 10816 0,'21'-21'15,"0"21"-15,1-21 16,-1 21-16,0-21 0,0 0 15,0 21-15,0-22 0,-21 1 16,0 0 0,0 0-16,-42 21 15,21 0-15,-21 0 16,20 0-16,-20 0 0,0 0 0,-1 0 16,1 21-16,21 0 0,0-21 15,-22 21-15,43 1 0,-21-1 0,21 0 16,0 0-16,0 0 0,21 0 15,1 1-15,-1-1 16,21-21-16,-21 21 0,22 0 16,-22 0-16,21-21 0,-21 21 0,22 1 15,-22-1-15,21-21 0,-21 21 0,0 0 16,-21 0-16,0 0 16,0 1-16,0-1 0,-21 0 15,-21 0-15,21-21 0,-22 21 16,-41 0-16,-1-21 15,43 0-15,-1 0 0,-20 0 16,42-21-16,0 21 0,-22-63 16,43 42-16,-21 21 15,0-22-15,21 1 0,0 0 16,0 0-16,0 0 0,0 0 16,21 21 15,0 0-31,22 0 0,-22 0 15,0 0-15,0 0 0,21 0 16,1 0-16</inkml:trace>
  <inkml:trace contextRef="#ctx0" brushRef="#br1" timeOffset="-98251.83">19029 11007 0,'21'0'0,"-42"0"0,63 0 15,-21-21-15,0-1 16,1 1-16,-22 0 16,21 0-16,-21 0 15,0 0 1,-21 21 0,-1 0-16,1 0 15,0 0-15,0 21 0,0 0 16,0 0-16,21 0 15,0 0-15,-22-21 0,22 22 16,0-1-16,0 0 0,0 0 0,0 0 16,0 0-16,0 1 0,0-1 15,22 0-15,-22 0 16,21-21-16,0 21 0,0-21 0,0 0 16,0 0-16,1 0 0,-1 0 15,0 0-15,0 0 0,0 0 0,22 0 16,-22-21-16,0 21 0,0-21 0</inkml:trace>
  <inkml:trace contextRef="#ctx0" brushRef="#br1" timeOffset="-97863.05">19346 10964 0,'0'-21'0,"0"42"0,0-63 16,0 21-16,21 0 15,1 21 1,-1 0-16,0 0 0,0 0 0,0 0 15,0 0-15,22 0 16,-22 0-16,0 0 0,21 0 0,-20 21 16,-1 0-16,-21 0 0,21-21 0,0 21 15,-21 1-15,21-1 0,-21 0 16,0 0-16,0 43 16,0-43-16,0 0 0,-21 0 0,0-21 15,0 21-15,21 0 16,-21-21-16,-1 0 0,22-21 31,0 0-15,0 0-16,0 0 0,0 0 15,22-1-15,-22 1 0,0 0 16,21 0-16,0 0 0,0 0 16,0-1-16,0 1 0,1 21 15,-1-21-15,0 21 16,0 0-16,0-21 0,0 21 0,1 0 15,-1 0-15</inkml:trace>
  <inkml:trace contextRef="#ctx0" brushRef="#br1" timeOffset="-97559.21">20129 10901 0,'-21'-21'15,"21"42"32,0 0-47,0 0 16,0 0-16,0 1 0,0-1 0,0 0 16,0 0-16,0 0 0,0 0 15,0 1-15,0-1 16,0 0-16,0 21 0,0-21 15,0-42 17,21 0-17,1 0-15,-1 0 0,0 0 16</inkml:trace>
  <inkml:trace contextRef="#ctx0" brushRef="#br1" timeOffset="-97311.35">20468 10816 0,'0'0'0,"-21"21"31,0 1-31,21-1 0,-21 0 16,-1-21-16,1 21 0,0 0 0,21 0 16,-21 1-16,0-1 0,0 0 15,-1 21-15,1-21 0,21 1 16,-21-22-16,0 21 0,21 0 0,0 0 15,21-21 32,0-21-47,0 21 0</inkml:trace>
  <inkml:trace contextRef="#ctx0" brushRef="#br1" timeOffset="-96919.52">20595 11028 0,'21'0'31,"0"0"-31,1 0 16,-1-21-1,0 21-15,0-21 0,0 21 0,0 0 16,-21-22-16,22 22 0,-1-21 0,0 21 15,-21-21-15,0 0 16,0 0 0,-21 21-1,0 0-15,-1 0 0,1 0 16,0 21-16,-42 21 16,41-21-16,1 1 0,0-1 15,0 0-15,21 0 0,0 0 16,0 0-16,0 1 0,0-1 15,0 0-15,21-21 16,0 21-16,0-21 16,1 0-16,-1 0 0,0 0 15,0 0-15,0 0 0,43 0 16,-43-21-16,21 21 16</inkml:trace>
  <inkml:trace contextRef="#ctx0" brushRef="#br1" timeOffset="-96511.75">21145 10943 0,'-21'0'0,"42"0"0,-42-21 0,21 0 32,0 0-32,21 21 15,1 0-15,-1 0 0,0 0 16,0 0-16,0 0 15,0 21-15,1 0 0,-22 0 16,21 0-16,-21 1 0,21-22 0,-21 21 16,0 0-16,0 0 0,0 0 15,0 0-15,0 1 0,0-1 16,0 0-16,-21 0 0,0 0 16,21 0-1,-22-21-15,22-21 31,0 0-31,0 0 16,0 0-16,22 0 0,-22-1 16,21 1-16,0-21 0,-21 21 15,21 0-15,0-1 0,0 1 0,1 0 16,-22 0-16,21 0 0,0 0 0,-21-1 16,21 1-1</inkml:trace>
  <inkml:trace contextRef="#ctx0" brushRef="#br1" timeOffset="-39115.33">14414 6943 0,'0'21'31,"-21"-21"31,0 0-62,0 0 16,0 0-16,0 0 16,-1 0-16,1 0 15,0 0-15,0 0 16,0 0-16,0 0 15,-1 0 1,1 0-16,0 0 31,42 0 47,0 0-62,1 0-16,-1 0 0,0 0 16,0 0-16,0 0 0,0 0 0,1 21 15,-1-21-15,0 0 0,21 0 16,-21 0-16,1 0 0,20 0 0,-21 21 16,21-21-16,-20 0 0,-1 0 15,21 0-15,-21 0 0,22 21 0,-22-21 16,21 0-16,-21 0 0,22 0 15,-22 22-15,21-22 0,-21 0 0,64 21 16,-22-21 0,-20 0-16,-1 21 0,0-21 0,-20 0 15,20 0-15,0 21 0,1-21 16,-1 0-16,0 0 0,1 21 0,20 0 16,-21-21-16,1 0 0,-1 0 15,-21 0-15,22 22 0,-22-22 16,21 0-16,-21 0 0,0 0 0,22 0 15,-22 0-15,0 21 0,21-21 16,-20 0-16,-1 0 0,0 0 0,21 0 16,1 0-16,-22 0 15,0 21-15,21-21 0,-21 0 0,1 0 16,20 0-16,-21 0 0,21 0 0,-20 0 16,20 21-16,0-21 0,-21 0 15,22 0-15,-1 0 0,-21 0 0,22 0 16,-1 0-16,21 0 15,-41 0-15,-1 21 0,21-21 0,-21 0 16,0 0-16,1 0 0,-1 0 16,0 0-16,0 0 0,0 0 15,0 0-15,1 0 0,-1 0 16,0 0-16,0 0 16,0 0-16,0 0 0,1 0 15,-1 0-15,0 21 0,0-21 0,0 0 16,0 0-16,1 0 0,-1 0 15,0 0-15,0 0 16,0 0-16,0 0 16,1 0-1,-1 0 1,0 0 0,0 0 46,-42 0 16,0-21-62,0 0-16,-1 21 15,1-21-15</inkml:trace>
  <inkml:trace contextRef="#ctx0" brushRef="#br1" timeOffset="-38106.83">16933 6964 0,'-42'0'125,"63"0"-125,339 233 0,-699-466 0,339 233 0,0 21 0,21-21 0,1 21 16,-1-21-16,0 21 16,0 1-16,0-22 15,0 21-15,1-21 0,-1 21 16,0-21-16,0 21 0,0-21 15,0 21-15,1-21 0,-1 0 16,0 21-16,0-21 0,0 0 0,0 0 16,1 22-16,-1-22 0,0 0 15,0 0-15,0 0 0,0 21 0,1-21 16,-1 0-16,0 0 0,0 0 16,0 0-1,0 0-15,-21 21 78,-21-21-78,0 21 16,0-21-16,0 21 16,0-21-16,-1 21 0,1-21 0,0 22 15,-42-1-15,41-21 0,1 21 16,0-21-16,0 21 15,-21 0-15,20-21 0,-20 21 16,21 1-16,0-1 0,0-21 0,-22 21 16,22 0-16,0-21 0,0 21 15,0 0-15,-1-21 0,-20 22 0,21-22 16,0 21-16,0-21 0,-1 21 0,1-21 16,0 21-16,0 0 15,0-21-15,0 0 0,21 21 16,-22-21-1,44 0 32,-1 0-47,0 0 16,0 0-16,0 0 0,22-21 16,-22 0-16,0 21 0,21-21 15,-21 0-15,1 21 0,-1-21 0,21-1 16,-21 1-16,0 21 0,1-21 0,-1 0 15,0 21-15,0-21 0,0 21 16,0-21-16,1 21 16,-1-22-16,0 22 15</inkml:trace>
  <inkml:trace contextRef="#ctx0" brushRef="#br1" timeOffset="-35807.98">22479 3958 0,'-21'0'16,"0"0"0,-1 0 15,1 0-31,0 0 16,0 0-16,0 0 15,0 0 1,42 0 62,0 21-62,0-21-16,0 0 0,22 0 15,-1 22-15,-21-22 16,21 0-16,1 21 0,63-21 15,-43 21-15,-21-21 0,22 21 16,-1-21-16,-20 21 0,20-21 16,1 21-16,-22-21 0,22 22 0,-22-22 15,0 0-15,22 21 0,-22-21 16,22 0-16,20 21 16,-20-21-16,20 0 0,-41 0 15,-1 21-15,0-21 0,-20 0 0,20 0 16,0 0-16,-21 0 0,22 0 15,-22 0-15,0 0 0,0 0 16,0 0-16,1 0 0,-1 0 0,0 0 16,0 0-1,0 0-15,0 0 16,-21-21 93,0 0-109</inkml:trace>
  <inkml:trace contextRef="#ctx0" brushRef="#br1" timeOffset="-35108.08">24066 3916 0,'0'0'0,"-21"-21"31,21 42 16,21 0-32,1 0-15,-1-21 16,0 21-16,0 1 16,0-1-16,0-21 0,1 21 0,-1-21 15,0 21-15,0-21 0,0 0 16,-21 21-16,21-21 0,1 0 15,-1 21-15,0-21 0,-21 22 16,21-22-16,0 0 16,0 0-16,1 0 47,-22 21-32,-22-21 1,1 0-1,0 0-15,0 21 16,0 0-16,0-21 0,-1 21 16,1-21-16,0 21 0,0 1 15,0-22-15,-22 21 0,22 0 16,-21 0-16,21-21 0,-22 21 0,1 0 16,21 1-16,-21-22 0,20 21 15,-20 0-15,21 0 0,0-21 0,0 21 16,-1-21-16,1 21 0,0 1 15,0-22-15,0 21 0,0-21 0,-1 0 16,22 21-16,-21-21 0,0 0 16,0 21-16,0-21 15,21 21 1,-21-21 0,21-21 30,0 0-46,0 0 16</inkml:trace>
  <inkml:trace contextRef="#ctx0" brushRef="#br1" timeOffset="-33567.37">22585 4022 0,'-21'0'0,"-1"0"31,1 0 1,21-21 14,0-1-46,21 22 16,1 0-16,-22-21 0,21 21 16,0-21-16,0 21 0,0-21 0,64-21 15,-43 42 1,-21-22-16,22 1 0,-22 21 0,21-21 16,-21 21-16,22-21 0,-22 21 15,0 0-15,21-21 0,-20 21 16,-1-21-16,0 21 0,0 0 0,-21-22 31,-21 22 16,0 0-47,0 0 16,-1 0-16,1 0 15,0 22-15,0-22 0,0 0 0,0 21 16,-1-21-16,-20 0 15,21 0-15,0 0 0,0 21 0,-22 0 16,22-21-16,-21 21 16,21-21-16,-1 21 15,1-21-15,0 22 0,0-22 0,0 0 16,-43 21 0,43 0-16,0-21 0,0 21 15,0-21 1,21 21-16,-22-21 15,22 21 48,0 1-32,0-1-15,22-21-16,-22 21 0,0 0 15,21-21-15,0 21 0,0 0 16,0 1 0,0-22-16,-21 21 0,22 0 0,-1 0 15,0-21-15,0 21 0,0 0 16,0 22-16,1-22 0,-1-21 16,0 21-16,0 0 0,0 0 15,0-21-15,-21 22 0,22-1 0,-1 0 16,0-21-16,0 21 0,0-21 15,-21 21-15,21-21 16,-21 21-16,22-21 16,-44 0 46,1 0-46,0-21-16,0 21 15,0-21-15,0 0 0,-1 21 16,1-21-16,0 0 0,0 21 16,0-22-16,0 1 0,-1 21 0,22-21 15,-21 0-15,0 0 0,0 0 16,21-1-16,-21 1 0,0 0 16,21 0-16,-22 0 0,1 21 0,21-21 15,0-1-15,-21 1 0,0 21 16,21-21-16,-21 21 0,0 0 15,21-21-15,-22 21 32,22-21 93,-21 21-110</inkml:trace>
  <inkml:trace contextRef="#ctx0" brushRef="#br1" timeOffset="-30619.33">22775 6985 0,'-21'0'32,"0"0"-17,0 0 1,0 0-1,-1 0-15,1 0 0,0 0 16,0 0-16,0 0 16,0 0-16,42 0 62,0 0-46,0 0-16,0 0 15,0 0-15,1 0 0,20 0 16,-21 0-16,21 0 0,1 0 0,-1 0 16,127 0-1,-126 0-15,20 0 0,43 0 16,-64 0-16,22 0 0,-22 0 16,22 0-16,-1 0 0,-20 0 0,126 0 15,-21 0 1,-106 0-16,43 0 15,-64 0-15,0 0 0,43 0 16,-43 0-16,0 0 16,0 0-16,1 0 0,-1 0 15,0 0-15,0 0 16,0 0-16,0 0 16,1 0-16,-1 0 15,0 0-15,0 0 31,-42 0 63,21-21-78,-21 21-16,21-21 15,-21 21-15</inkml:trace>
  <inkml:trace contextRef="#ctx0" brushRef="#br1" timeOffset="-30055.72">24257 6731 0,'0'0'0,"-21"0"31,0 0-31,21 21 31,0 0-31,0 1 16,0-1-16,21 0 16,0-21-16,0 21 0,0 0 15,0 0-15,1-21 0,-22 22 16,21-22-16,0 21 0,0-21 15,0 21-15,0-21 0,1 0 16,-1 21-16,0-21 16,0 0-1,0 0 17,-21 21-1,-21-21-31,0 0 0,0 0 15,0 21-15,-1-21 16,1 22-16,0-22 0,0 21 0,0-21 16,0 21-16,-22-21 0,22 21 0,-21 0 15,-1 0-15,22 1 0,-21-1 16,0 0-16,20 0 0,-20 0 16,21 0-16,0 1 0,-22-1 15,22 0-15,0-21 0,21 21 0,-42 0 16,21 0-16,-1-21 31,1 0-15,21-21-1,-21 21-15,21-21 0,-21 0 16,21 0-16</inkml:trace>
  <inkml:trace contextRef="#ctx0" brushRef="#br1" timeOffset="-29187.22">22754 7006 0,'21'0'47,"0"-21"-32,1 21-15,-1 0 16,-21-21-16,21 21 0,0-21 0,21 21 16,-20-21-16,-1-1 0,21 1 15,0 21-15,22-42 16,-22 21-16,-21 0 0,22-1 0,-22 1 16,21 0-16,-21 0 0,1 21 15,-1-21-15,0 21 0,-21-21 16,21 21-16,-21 21 47,-21-21-47,0 21 0,0 0 15,-1 0-15,1-21 0,0 21 16,0 1-16,-21-22 0,20 21 16,-20 0-16,-21 0 0,20 0 15,-41 0-15,62 1 16,-20-22-16,21 21 0,0 0 0,0-21 15,-1 0-15,1 21 0,0-21 16,0 21 0,0-21-16,0 0 15,-1 21 1,22 1 15,22-1-15,-1-21-1,-21 21-15,21-21 0,0 21 0,0 21 16,0-20-16,1-1 16,-1 0-16,0 0 0,0 0 0,0 0 15,0 1-15,1-1 0,-1 0 16,0 0-16,0 0 0,0 0 16,0 22-16,-21-22 0,22-21 15,-22 21-15,0 0 16,0 0-1</inkml:trace>
  <inkml:trace contextRef="#ctx0" brushRef="#br1" timeOffset="-28093.58">22521 10181 0,'-21'0'16,"0"21"-16,0-21 16,0 0-1,-1 0-15,1 0 16,42 0 46,1 0-46,-1 22-16,0-22 0,21 0 0,1 0 16,-1 0-16,0 0 0,22 21 15,-1-21-15,1 0 0,-1 0 0,22 21 16,-22-21-16,1 0 0,-1 0 0,1 21 15,-1-21-15,1 0 0,-1 0 16,43 21-16,-42-21 16,-22 0-16,0 0 0,1 0 0,-1 0 15,-21 0-15,22 0 0,-22 0 0,0 0 16,21 0-16,-21 0 16,1 0-16,-1 0 15,0 0-15,0 0 0,0 0 16,0 0-1,1 0-15,-22-21 94,-22 21-63,1 0-31,0 0 0,21-21 16,-21 21-16,0 0 0</inkml:trace>
  <inkml:trace contextRef="#ctx0" brushRef="#br1" timeOffset="-27539.36">23897 10118 0,'0'0'0,"0"-21"16,21 21 31,0 21-32,1 0-15,-1 0 0,0-21 16,0 21-16,0 0 0,0-21 15,1 22-15,-1-1 0,21-21 0,0 21 16,-20 0-16,-1-21 0,0 0 16,0 21-16,0-21 0,22 0 15,-22 0-15,0 0 16,0 0 0,0 0-16,-42 21 46,0-21-46,0 22 16,0-1-16,-1-21 0,1 21 16,0 0-16,-21-21 0,21 21 0,-22 0 15,22 1-15,-64 20 16,64-21-16,-21 0 0,0 0 0,20 1 16,-20-22-16,21 21 0,0 0 0,-22 0 15,22-21 1,21 21-16,-21-21 0,0 0 15,21 21 1,-21-21-16,0 0 16,-1-21-1,1 21 1,0-21-16,0 0 0,21 0 16</inkml:trace>
  <inkml:trace contextRef="#ctx0" brushRef="#br1" timeOffset="-26603.08">22373 10245 0,'21'0'62,"0"0"-46,1 0-16,-1 0 0,0-21 16,0 21-16,0-22 0,22 22 15,-1-21-15,-21 21 0,21-21 0,1 0 16,-1 21-16,0-21 0,1 0 15,-1-1-15,-21 1 0,22 21 0,-22-21 16,0 0-16,0 21 0,0-21 0,0 21 16,1 0-16,-44 0 62,1 21-62,0-21 0,0 21 16,0-21-16,-22 0 15,22 21-15,0-21 0,0 0 16,-21 21-16,20 1 0,-20-22 0,21 0 16,-21 21-16,20-21 0,-20 21 15,21-21-15,-21 0 16,42 21-16,-22-21 0,1 0 0,0 21 16,0 0-16,0 1 15,0-22-15,21 21 16,0 0-1,0 0 1,21-21 0,-21 21-16,21-21 0,-21 21 15,21-21-15,-21 22 0,21-1 16,0-21-16,-21 21 0,22 0 0,-22 0 16,21-21-16,0 21 0,-21 1 15,42 20-15,-21-21 0,1 0 16,-1 22-16,21-1 0,-42-21 15,21-21-15,0 21 0,1 0 16,-1 1-16,-21-1 0,21-21 16,0 21-16,-21 0 31,0-42 31,-21 21-46</inkml:trace>
  <inkml:trace contextRef="#ctx0" brushRef="#br1" timeOffset="-3959.88">29527 6477 0,'0'0'0,"-21"0"16,0 0-16,0 0 15,0 0 1,0 0-16,-1 0 16,1 0-1,0 0 1,0 0-16,42 0 62,0 0-62,0 0 16,1 0-16,20 0 0,-21 0 0,0 0 16,22 0-16,-1 0 0,21 0 15,-20 0-15,-1 0 0,0 0 16,43 0-16,-43 0 15,-20 0-15,20 0 0,0-21 0,-21 21 16,22 0-16,-22 0 16,42-21-16,-41 21 15,-1 0-15,0 0 16,0 0 15,0 0-15,0 0 78,1 0-79,-1 0 1,0 0 15,-21-21-31,21 21 16,0 0-1,0 0 17,1 0-32,-1 0 0,0 0 0,0 0 15,0 0 1,0 0-1,1 0 1,-22-22 0,0 1-1,-22 0-15,1 21 16,21-21-16,-21 0 0,0 21 16,21-21-16,-21 21 0,0-22 0,-1 1 15,1 21-15,0-21 0,0 0 16,-21 21-16,20-21 0,1 0 0,0 21 15,0 0-15,21-22 16,-21 22-16,0 0 16,21 22 62,21-1-63,0-21-15,0 0 0,-21 21 0,21-21 16,0 21-16,1 0 0,20-21 16,-21 21-16,0-21 0,0 22 15,22-22-15,-22 21 0,0-21 16,0 21-16,0-21 0,1 21 0,-1-21 16,-21 21-16,21 0 15,0-21-15,-21 22 16,0-1 46,0 0-62,-21-21 0,0 0 16,0 21-16,-1-21 0,1 21 0,0-21 16,0 21-16,0-21 15,-22 22-15,22-22 0,0 21 0,-42 21 16,20-21-1,22 0-15,0 1 0,0-1 0,0-21 16,-1 21-16,1 0 0,-21 0 16,21 0-16,21 1 0,-21-22 15,21 21-15,-22-21 0,22 21 16,-21 0-16,0 0 16,0-21 15,0 0-31,0 0 15,21-21 17</inkml:trace>
  <inkml:trace contextRef="#ctx0" brushRef="#br1" timeOffset="-2519.13">30903 3641 0,'0'0'0,"0"-21"16,0-1-16,0 1 15,0 0 1,0 42 15,0 0-15,-21 1-16,21-1 0,-21 0 16,0 0-16,21 21 0,-21-20 0,-1-1 15,1 21-15,21-21 16,-21 22-16,0-22 0,0 21 0,0 0 15,21-20-15,-22-1 0,1 21 16,21-21-16,-21 0 0,21 1 0,0-1 16,0 0-16,0 0 15,0-42 17,0 0-32,21 21 15,-21-21-15,21-1 0</inkml:trace>
  <inkml:trace contextRef="#ctx0" brushRef="#br1" timeOffset="-2227.15">30946 3577 0,'0'0'15,"0"21"1,0 1-16,0-1 0,0 0 0,0 0 15,0 0-15,0 0 0,0 22 16,0-22-16,-22 21 0,22-21 0,-21 22 16,21-22-16,0 21 0,0-21 15,0 1-15,0 20 0,0-21 16,-21 0-16,21 0 0,0 1 16,0-1-16,0-42 46,0-1-46,0 1 16</inkml:trace>
  <inkml:trace contextRef="#ctx0" brushRef="#br1" timeOffset="-2032.26">30670 3937 0,'0'0'0,"-21"0"0,42 0 47,1 0-47,-1-21 0,0 21 16,21 0-16,22 0 15,-22 0-15,-21 0 0,43 0 16,-43 0-16,0-21 16,21 21-16,-20 0 0</inkml:trace>
  <inkml:trace contextRef="#ctx0" brushRef="#br1" timeOffset="-1715.44">31284 3789 0,'0'0'0,"0"21"47,0 0-47,0 0 0,0 1 16,-21-1-16,21 0 0,-21 21 15,21-21-15,0 1 0,0 20 0,-21-21 16,0 21-16,21-20 0,-22 20 16,1 0-16,21-21 0,-21 22 0,21-22 15,-21 21-15,0-21 0,21 1 16,-21 20-16,-1-21 16,22 0-16,0-42 62,0 0-62,0 0 0,22 0 0,-1-1 16</inkml:trace>
  <inkml:trace contextRef="#ctx0" brushRef="#br1" timeOffset="-1413.61">31221 3789 0,'0'0'0,"0"-21"0,0 0 0,0-22 15,63 1 1,-42 42-16,1-21 16,-1 21-16,0 0 0,0 0 0,21 0 15,-20 0-15,-1 21 0,0-21 16,21 42-16,-42-21 16,0 1-16,0-1 0,0 0 15,0 0-15,0 0 0,-21-21 16,0 21-16,0 1 0,0-22 15,-1 21-15,1-21 0,0 0 16,0 21-16,0-21 0,0 21 16,-1-21-16,44 0 31,-1 0-15,0 0-16</inkml:trace>
  <inkml:trace contextRef="#ctx0" brushRef="#br1" timeOffset="-1079.52">31792 3747 0,'0'0'0,"-21"0"31,0 21-31,0 0 16,21 0-16,0 0 15,0 22-15,-21-22 0,21 21 0,-22 0 16,1 1-16,21-1 0,-21 0 16,21 1-16,-21-1 0,0 0 0,21 1 15,-21-1-15,-1 43 16,22-64-16,-42 42 16,42-41-16,-21-1 0,21 0 15,-21 0-15,21 0 0,0 0 16,0-42 15,0 0-31,0 0 0,21 0 16,-21 0-16,21-22 0</inkml:trace>
  <inkml:trace contextRef="#ctx0" brushRef="#br1" timeOffset="-779.69">31665 3810 0,'0'0'0,"0"-21"0,0 0 16,21 21-16,-21-21 0,22-1 0,-1 22 16,0-21-16,0 21 15,0 0-15,0 0 0,1 0 0,-1 0 16,21 0-16,-21 0 0,0 0 16,1 0-16,-1 43 15,0-22-15,-21 0 0,0 0 16,-21 0-16,0 0 0,-43 1 15,43-1-15,-43 21 16,22-42-16,21 21 0,0-21 16,0 0-16,-1 21 0,1-21 0,0 0 15,42-21 17,0 21-17</inkml:trace>
  <inkml:trace contextRef="#ctx0" brushRef="#br1" timeOffset="-295.97">32216 3429 0,'0'0'16,"0"21"15,0 0-31,0 1 0,0-1 15,0 0-15,-22 21 0,1-21 16,21 22-16,-21-1 0,0-21 0,0 22 16,21-22-16,-43 85 15,43-64-15,0-21 0,0 0 16,-21 0-16,21 1 0,0-1 16,0 0-16,0 0 0,21-21 15,1 0 1,-1 0-16,0 0 0,0 0 15,0-21-15,0 21 0,1-21 16,-1 0-16,0-1 0,0 1 16,0 0-16,0 0 0,-21 0 0,0 0 15,22-1-15,-1 22 16,-21 22 0,0-1-1,0 0-15,0 0 0,-21 0 16,21 0-16,-22-21 0,22 43 15,0-22 1,0 0-16,22-42 47,-1 0-31</inkml:trace>
  <inkml:trace contextRef="#ctx0" brushRef="#br1" timeOffset="-131.06">32427 3747 0,'0'0'16,"-21"0"-1,42 0 48,-21 21-63</inkml:trace>
  <inkml:trace contextRef="#ctx0" brushRef="#br1" timeOffset="179.76">32724 3768 0,'0'0'0,"0"-21"16,-22 21 15,1 0-31,0 0 16,0 21-16,0-21 15,0 21-15,21 0 0,-22 0 16,1 0-16,21 1 0,-21-22 0,21 21 16,0 0-16,0 0 0,0 0 15,0 0-15,0 22 16,0-22-16,21 0 0,0-21 15,1 0-15,-1 0 16,21 0-16,-21 0 0,0 0 0,1 0 16,20 0-16,-21 0 0,21 0 15,-20 0-15</inkml:trace>
  <inkml:trace contextRef="#ctx0" brushRef="#br1" timeOffset="640.44">33126 3831 0,'0'-21'0,"0"42"0,0-63 16,-21 42 0,-1 0-16,1 0 0,0 0 15,0 0-15,0 0 0,21 21 16,-21 0-16,-1-21 0,1 21 0,0 1 16,21-1-16,0 0 0,-21 21 15,21-21 1,0 1-16,0-1 0,0 0 15,0 0-15,0 0 16,21-21-16,0 0 16,0 0-16,1 0 15,-1 0-15,0-21 0,0 0 0,0 0 16,0 0-16,1-1 0,-22 1 16,21 0-16,0 0 0,0 0 0,0 0 15,-21-1-15,21 1 16,-21 42 15,0 1-31,-21-1 16,21 0-16,0 0 0,-21 0 15,21 0-15,-21-21 0,21 22 16,0-1-16,0 0 0,0 0 16,0 0-1,21-21 1,0 0-16,0 0 15,1 0-15,-1-21 0</inkml:trace>
  <inkml:trace contextRef="#ctx0" brushRef="#br1" timeOffset="953.25">33570 3450 0,'0'0'0,"-21"0"0,0 0 16,0 0-16,0 21 0,21 1 16,-22-1-16,1 0 0,21 0 15,0 21-15,-21-20 0,0 20 16,0-21-16,21 21 0,-21 1 16,21-22-16,-22 21 0,22-21 15,-21 1-15,21 20 0,0-21 16,-21 0-16,21 0 0,-21 22 15,21-22-15,0 0 16,21-21 15,0 0-15,0-21-16</inkml:trace>
  <inkml:trace contextRef="#ctx0" brushRef="#br1" timeOffset="1236.09">33591 3874 0,'-21'0'31,"21"21"-15,-21 0-16,0 0 15,21 0-15,0 0 0,-21 1 16,0-1-16,21 0 15,-22-21-15,22 21 0,0 0 16,0 0-16,-21-21 0,21 22 16,21-22 15,1 0-15,-1 0-16,0 0 0,0-22 15,0 22-15,0-21 0,-21 0 16</inkml:trace>
  <inkml:trace contextRef="#ctx0" brushRef="#br1" timeOffset="1944.69">33740 3958 0,'0'21'47,"0"1"-32,-22-22-15,22 21 0,-21-21 16,21 21-16,0 0 0,0 0 15,0 0 1,0-42 31,0 0-31,0 0-16,0 0 15,0 0-15,0-1 16,0 1-16,0 0 0,21 21 15,-21-21 1,22 21-16,-1 0 0,0 0 16,0 0-1,0 0-15,0 21 16,-21 0 0,0 0-16,0 1 15,0-1-15,0 0 16,0 0-16,0 0 15,-21-21 1,21 21-16,0-42 47,0 0-47,0 0 16,0 0-16,0 0 15,21 21-15,-21-22 0,0 1 16,0 0-16,0 0 0,0 0 15,0 42 32,0 0-31,0 0-16,0 0 0,0 1 16,0-1-16,0 0 0,0 0 15,0 0-15,0 0 16,0 1-1,0-44 32,0 1-47,0 0 16</inkml:trace>
  <inkml:trace contextRef="#ctx0" brushRef="#br1" timeOffset="2184.14">33845 3662 0,'0'0'0,"0"-21"32,-21 21-17,21 21 32</inkml:trace>
  <inkml:trace contextRef="#ctx0" brushRef="#br1" timeOffset="2440.99">33189 3641 0,'-21'0'0,"42"0"0,-21 21 31,21-21-15,1 0-16,-1 0 0,21 0 15,-21 0-15,22 0 0,-22 0 16,0 0-16,21 0 0,-21 0 0,1 0 15,-1 0-15,0 0 16,-21 21-16,21-21 0</inkml:trace>
  <inkml:trace contextRef="#ctx0" brushRef="#br1" timeOffset="3396.4">30734 5503 0,'0'-21'0,"21"0"0,0-21 16,-21 21 0,0 42 31,0 0-47,0 0 0,0 0 15,0 22-15,0-22 0,0 21 16,-21 22-16,0-22 0,21 0 0,-21 1 15,21-1-15,-21 0 0,21 1 16,-22-1-16,22 0 0,0-21 16,0 22-16,0-22 0,0 0 0,0 0 0,22 0 15,-1-21-15,0 0 16,0 0-16,0 0 0,22 0 16,-22 0-16,21-21 0,-21 0 15,22 21-15,-1-42 0,-21 21 0,21-1 16,22-62-16,-43 41 15,43-62-15,-64 41 0,21 22 16,-21-22-16,21 22 0,-21 0 16,0-1-16,0 22 0,0 0 0,0 0 15,0 0-15,0-1 0,0 1 16,-21 21-16,0 0 16,21 21-1,0 1-15,0-1 0,0 0 16,0 0-16,0 0 0,0 22 15,0-1-15,21-21 0,0 0 16,-21 22-16</inkml:trace>
  <inkml:trace contextRef="#ctx0" brushRef="#br1" timeOffset="3889.12">31390 5842 0,'-21'21'15,"21"0"1,-21-21-16,21 22 0,0-1 16,-21-21-16,21 21 0,0 0 15,0 0-15,0 0 0,0 1 16,0-1-16,0 0 0,-22 0 16,22 0-16,0 0 15,-21-21-15,21-21 47,0 0-47,0 0 16,0 0-16,0 0 0,0-1 15,0-20-15,21 21 0,1 0 16,-1-22-16,0 22 0,0-21 0,0 21 16,22 0-16,-22-1 0,0 22 15,21 0-15,1 0 0,-1 0 16,-21 0-16,0 22 0,0-22 15,-21 21-15,22 21 0,-22-21 0,21 0 16,-21 1-16,0 20 0,0-21 16,0 0-16,0 0 0,0 1 0,0-1 15,-21 0-15,-1 0 16,1-21-16,21 21 0,-21-21 31,21-21 0</inkml:trace>
  <inkml:trace contextRef="#ctx0" brushRef="#br1" timeOffset="4436.8">32046 5842 0,'0'0'16,"0"-63"-1,0 41-15,-21 22 16,0 0 0,0 0-16,0 0 0,-1 22 0,1-1 15,0 0-15,0 0 0,0 0 16,0 0-16,-1 22 0,1-1 16,0 0-16,21-20 15,0-1-15,0 0 0,0 0 16,0 0-16,21 0 15,0-21-15,1 0 16,-1 0-16,21 0 16,-42-21-16,21 0 0,0 21 0,1-21 15,-1 0-15,0 0 16,21-43-16,-21 22 0,-21-1 16,22 1-16,-1 0 0,-21-1 15,0-20-15,0 21 0,21 20 0,-21-20 16,0 21-16,21 0 0,-21 0 15,-21 42 17,21 21-32,-21-21 15,21 22-15,0-1 0,-21-21 16,-1 64-16,22-43 16,-21-21-16,21 22 0,0-1 15,0-21-15,0 0 0,0 22 0,0-1 16,0-21-1,0 0-15,0 0 0,21-21 16,1 22-16,-1-22 16,0 0-16,0 0 15,0-22-15,0 22 0,1-21 0</inkml:trace>
  <inkml:trace contextRef="#ctx0" brushRef="#br1" timeOffset="4820.58">32427 5990 0,'-21'0'31,"21"-21"-31,21 21 16,0 0 0,1-21-16,-1 21 0,0-21 15,0 0-15,0 21 0,0-22 16,1 22-16,-22-21 0,0 0 0,21 21 15,-21-21 1,-21 21 0,-1 0-16,1 21 15,0-21-15,0 21 0,0 0 0,21 1 16,-21-1-16,-1 0 16,22 0-16,-21 0 0,21 0 0,0 1 15,0-1-15,0 0 16,0 0-16,0 0 0,21-21 15,1 0-15,-1 0 16,0 21-16,0-21 0,0 0 0,0 0 16,1 0-16,20 0 0,-21 0 15,0-21-15,0 21 0,-21-21 16,22 21-16</inkml:trace>
  <inkml:trace contextRef="#ctx0" brushRef="#br1" timeOffset="5196.37">32787 5906 0,'0'-22'0,"-21"128"0,42-190 0,-21 41 0,0 22 15,0 0-15,0 0 16,21 0-16,0 21 16,1 0-1,-1 0-15,0 0 16,0 21-16,0 0 0,0 0 16,1 0-16,-22 0 15,21 1-15,0 20 0,0-21 0,0 0 16,0 0-16,-21 1 0,0-1 15,0 0-15,0 0 0,0 0 0,0 0 16,0 1 0,-21-22-16,0 0 31,21-22-15,0 1-16,0 0 15,0 0-15,0 0 0,21 0 0,0-1 16,-21-20-16,22 21 15,-1-21-15,0-1 0,21 22 0,-21 0 16,1-21-16,-1 20 0,0 1 0,21 0 16,-21 21-16,22 0 15,-22 0-15,0 0 0,0 0 16</inkml:trace>
  <inkml:trace contextRef="#ctx0" brushRef="#br1" timeOffset="5796.02">31073 6985 0,'0'0'0,"-22"0"0,1-21 0,-21 21 15,21 0-15,0 0 0,-22 0 16,22 0-16,0 0 0,-21 0 0,20 0 15,1 0-15,42 0 32,22 0-17,-1 0-15,0 0 0,22 0 0,-1 0 16,22 0-16,-21 0 0,20 0 0,1 0 16,-22 0-16,1 0 0,-1 0 15,-20 0-15,-22 0 0,21 0 0,-21 0 16,-42 0-1,0 0 1,0 0-16,-43 0 16,22 0-16</inkml:trace>
  <inkml:trace contextRef="#ctx0" brushRef="#br1" timeOffset="6056.88">31305 6964 0,'-42'21'16,"42"0"-16,-21 0 15,21 1-15,-21-22 0,21 21 16,0 21-16,0-21 0,0 22 0,-21-1 16,21 0-16,-22 1 0,1-1 15,0 0-15,21 1 0,-21-1 0,0 0 16,0 1-16,-1-1 0,22-21 16,-42 64-16,42-64 0,-21 0 15,21 0-15,0 0 0,-21 1 16,21-1-16,-21 0 0,21 0 0,0 0 15,0-42 32,21 0-47</inkml:trace>
  <inkml:trace contextRef="#ctx0" brushRef="#br1" timeOffset="6600.56">31369 7599 0,'21'-21'32,"0"21"-32,0 0 15,1 0-15,-1-21 0,0 21 16,0 0-16,0-22 0,0 22 15,1 0-15,-1-21 0,0 21 0,-21-21 16,21 0-16,-21 0 16,-21 21-1,0 0 1,0 0-16,-1 0 0,1 0 16,0 0-16,0 21 0,0 0 0,21 0 15,-21-21-15,-1 21 0,1 1 16,21-1-16,0 0 0,-21 0 0,21 0 15,-21 0-15,21 1 16,0-1-16,0 0 0,0 0 16,0 0-16,21-21 15,0 0-15,0 0 0,1 21 16,-1-21-16,21 0 0,0 0 16,-20 0-16,-1-21 0,0 21 15,21-21-15</inkml:trace>
  <inkml:trace contextRef="#ctx0" brushRef="#br1" timeOffset="6956.36">31983 7535 0,'42'-63'15,"-63"63"1,0 0-16,0 0 16,-1 0-16,1 0 0,0 0 15,0 0-15,0 21 0,21 0 0,-21-21 16,21 21-16,-22 1 0,22-1 0,0 0 15,0 0-15,0 0 16,22-21-16,-1 21 0,-21 1 16,21-22-16,0 21 0,0-21 15,0 21-15,1-21 0,-1 0 16,0 21-16,0-21 0,0 0 16,0 21-16,-21 0 0,-21-21 31,0 22-31,0-22 0,-21 0 15,20 0-15,-20 0 0,21 0 16,0 0-16,-22 0 0,22 0 0,0 0 16,0 0-16,21-22 15,0 1 1,21 21-16,0-21 16</inkml:trace>
  <inkml:trace contextRef="#ctx0" brushRef="#br1" timeOffset="7297.16">32533 7049 0,'0'0'0,"0"21"31,-21 0-31,21 0 15,0 21-15,-21-20 0,0 20 0,-1 0 16,22 1-16,-21-1 0,21 21 16,0-20-16,-21-1 0,21 0 15,-21 43-15,21-43 16,0-20-16,0 20 0,0-21 0,0 0 16,0 0-16,0 1 0,21-1 15,0 0-15,0-21 16,1 0-16,-1 0 0,0 0 15,0-21-15,0 21 0,0-21 16,1-1-16,-1 22 0,0-21 16,0 0-16,0 0 0,0 0 0</inkml:trace>
  <inkml:trace contextRef="#ctx0" brushRef="#br1" timeOffset="7560.06">32427 7451 0,'-21'0'16,"42"0"-16,-63 0 0,42-21 0,21 21 31,0-22-31,22 22 0,-22 0 16,21 0-16,-21 0 0,22 0 16,41-21-16,-63 21 0,22 0 15,-22 0-15,0 0 0,0 0 16,0 0-16,1 0 0,-1 0 15,0 0 1</inkml:trace>
  <inkml:trace contextRef="#ctx0" brushRef="#br1" timeOffset="16920.63">6054 7345 0,'-22'0'32,"1"0"14,0 0-30,0 0-16,0 0 0,0 0 16,-1-21-16,1 21 0,0 0 0,0 0 15,0 0-15,-22 0 0,22 0 16,0 0-16,0-21 0,0 21 0,0 0 16,-1 0-16,1 0 0,0 0 0,0 0 15,0 0-15,0 0 16,-1 0 93,1 0-93,42 0 62,1 0-62,-1 0-16,21 0 0,-21 0 0,0 0 15,22 0-15,-1 0 0,0 0 16,1 0-16,20 0 0,-20 0 0,20 0 15,-21 0-15,22 0 0,-1 0 0,1 0 16,-1 0-16,1 0 0,-1 0 16,1 0-16,21 0 0,-1 0 0,-20 0 15,20 0-15,1 0 0,-21 0 16,20 0-16,-20 0 0,20 0 0,-20 0 16,-1 0-16,1 0 0,-1 0 15,1 0-15,-1 0 0,1 0 0,-22 0 16,22-22-16,-1 22 0,22 0 15,0 0 1,-43 0-16,0 0 0,-21 0 0,22-21 16,-22 21-16,0 0 0,21 0 0,-20 0 15,-1 0-15,0 0 0,0-21 0,0 21 16,0 0-16,1 0 0,-1 0 16,0 0-16,0 0 15,0 0 1,0 0-16,1 0 15,-1 0 1,0 0-16,0 0 16,0 0-16,0 0 0,1 0 15,20 0-15,-21 0 16,0 0-16,0 0 16,1 0-16,-1 0 15,0 0 1,-21-21-16,21 21 0,0 0 15,0 0-15,1 0 16,-1 0-16,0 0 16,-21-21-16,21 21 15,0 0-15,0 0 16,1 0-16,-1 0 16,0 0-16,0 0 15,0 0-15,0 0 16,1 0-16,-1 0 0,0 0 15,0 0-15,0 0 32,-21-21 61,-21 21-93,21-22 16,-21 22-16,0-21 16,0 21-16</inkml:trace>
  <inkml:trace contextRef="#ctx0" brushRef="#br1" timeOffset="17965.5">8530 6795 0,'-21'0'0,"42"0"0,-63 0 15,21-22-15,21 44 47,0-1-31,0 0-1,0 0-15,21-21 0,0 21 16,0-21-16,-21 21 0,21-21 0,0 22 16,1-22-16,-1 21 0,0-21 15,21 21-15,-21-21 0,1 21 0,-1-21 16,0 21-16,21-21 0,-21 21 15,1-21-15,20 0 0,-21 22 0,0-22 16,22 21-16,20-21 0,-42 0 16,0 21-16,1-21 0,20 0 15,-21 0-15,0 0 0,0 21 0,1-21 16,-1 0-16,0 0 16,-21 21 62,-21 0-63,0-21-15,-1 0 16,1 22-16,0-22 0,0 21 0,0-21 16,0 21-16,-1-21 0,1 21 15,0 0-15,-21-21 0,21 21 0,-1 1 16,-20-1-16,21 0 0,-21 0 0,20 0 15,-20-21-15,21 21 16,-21 1-16,20-1 0,1 0 0,0 0 16,-21 0-16,21 0 0,-1 1 0,1-22 15,0 21-15,0 0 0,0 0 16,0 0-16,-1-21 0,1 21 16,21 1-16,-21-22 15,42 0 48,0 0-63,-21-22 0,149-62 31,-128 63-31,21-1 16,0 1-16,1-21 0,-1 21 0,22-22 15,-22 22-15,0 0 0,22-21 16,-43 21-16,0-1 15,0 1-15,0 0 0,1 21 0,-1-21 16,0 0-16,0 0 0,0 21 0,0-22 16,1 1-1,-1 21-15,-42 0 125,-1 0-125,1 0 16,0 0-16,0 21 16,0-21-16</inkml:trace>
  <inkml:trace contextRef="#ctx0" brushRef="#br1" timeOffset="21704.71">11557 12023 0,'0'0'0,"0"21"62,0 0-62,0 0 16,0 0-16,0 1 0,0 20 0,-21-21 16,0 0-16,21 0 0,-22 22 15,22-22-15,-21 0 0,0 21 16,21-20-16,-21-1 0,0 21 0,21-21 16,-21 0-16,-1 1 0,1 20 15,0-21-15,21 0 0,-21 0 0,0-21 16,21 22-16,0-1 0,0 0 0,-21-21 15,21 21-15,0 0 0,-22-21 16,22 21 0,0-42 15,0 0-31,22 21 16,-22-21-16,0 0 0,21 21 0,0-21 15,0-1-15,0 1 16,0 0-16,1 0 0,-1 0 15,0 0-15,-21-1 0,21 1 16,0 0-16,0 0 0,1-21 0,-1 20 16,0 1-16,0 0 0,0-21 0,0 21 15,-21-1-15,22 1 0,-1 0 16,-21 0-16,21 0 0,-21 0 16,21 21-16,0-22 0,0 22 31,1 0-31,-1 22 15,0-22-15,-21 21 0,21-21 16,0 21-16,-21 0 16,21 0-16,1 0 0,-1 1 0,0-1 15,0 0-15,0 21 0,0-21 0,1 1 16,-1-1-16,21 0 0,-21 0 16,0-21-16,1 21 0,20 22 15,0-22 1,-21-21-16,-21 21 0,22-21 0,-44-21 62,1 0-46,0 21-16,21-22 0,-21 22 0,0 0 16</inkml:trace>
  <inkml:trace contextRef="#ctx0" brushRef="#br1" timeOffset="24512.85">11642 12256 0,'0'0'16,"0"-22"-16,0 44 78,0-1-62,0 0-16,0 0 0,0 0 15,0 0-15,0 1 16,0-1-16,0 0 0,0 0 0,21 0 15,0 0-15,-21 1 0,0-1 0,21 0 16,0 0-16,0 0 0,-21 0 16,22 1-16,-1-1 0,0 21 15,0-21-15,-21 0 0,21 22 0,0-22 16,1 0-16,-1 21 0,-21-20 16,21 20-16,0-21 0,0 21 15,0-20-15,22 41 0,-22-42 0,0 22 16,0-22-16,0 0 0,1 21 15,-1-21-15,0 1 0,21-1 0,-21 21 16,1-21-16,20 22 16,-21-22-16,21 0 0,-20 0 0,-1 0 15,21 0-15,-21 22 0,0-22 0,43 21 16,-22-21-16,22 22 16,-43-22-16,21 0 0,-21 21 15,22-20-15,-22-1 0,21 0 16,-21 0-16,22 0 0,-1-21 0,-21 21 15,22 1-15,-1-1 0,-21 0 0,21 0 16,1 0-16,-1-21 0,-21 21 16,22 1-16,41 20 15,-41-42-15,-22 21 0,21 0 0,0-21 0,1 21 16,-22 1-16,21-22 0,-21 21 16,22 0-16,20 0 15,-20 0-15,20 0 0,-42 1 16,22-1-16,-1 0 0,-21 0 0,21-21 15,1 21-15,20 22 16,-20-22-16,-1-21 0,43 42 16,-43-21-16,0-21 0,1 21 0,-1 1 15,0-22-15,1 21 0,-1 0 16,0 0-16,1-21 0,-1 21 0,0 0 16,1 1-16,-1-22 0,0 21 0,1 0 15,-1-21-15,0 21 0,1 0 16,-1-21-16,0 21 0,22 1 0,-22-22 15,0 21-15,22-21 0,-22 21 16,1 0-16,-1-21 0,21 21 0,-20-21 16,-1 21-16,0-21 0,1 22 15,-1-1-15,0-21 0,1 21 0,20-21 16,-20 21-16,-1-21 0,0 21 0,1-21 16,20 21-16,-21 1 0,1-22 15,20 21-15,-20-21 0,-1 21 0,21-21 16,-20 21-16,-1 0 0,22-21 0,-22 21 15,0-21-15,22 22 0,-22-22 16,0 21-16,1-21 0,-1 21 0,0-21 16,22 21-16,-22-21 0,1 0 15,-1 21-15,0-21 0,22 21 0,-22-21 16,0 22-16,1-22 0,63 21 16,-64-21-16,0 0 0,64 21 15,-64-21-15,22 0 0,-22 0 16,1 21-16,-1-21 0,21 0 15,-20 0-15,-1 21 0,0-21 0,22 0 16,-22 0-16,1 0 0,-1 21 0,0-21 16,22 0-16,-22 0 0,0 0 15,1 22-15,-1-22 0,0 0 0,1 0 16,-1 0-16,0 21 0,22-21 0,-22 0 16,43 0-16,-43 21 15,1-21-15,20 0 0,-21 0 16,1 21-16,-1-21 0,22 0 0,-22 0 15,0 21-15,22-21 0,-22 0 0,22 21 16,-1 1-16,-21-22 0,22 0 16,-22 21-16,22-21 0,-22 0 0,22 0 15,-22 21-15,21-21 0,-20 0 0,-1 0 16,22 0-16,-22 0 0,21 21 16,-20-21-16,20 0 0,-20 0 0,84 0 15,-85 0-15,21 0 0,-20 0 16,20 0-16,-20 0 0,20 0 0,-21 0 15,43 0 1,42 0-16,-85 0 16,1 0-16,-1 0 0,0 0 0,1 0 15,-1 0-15,0-21 0,1 21 16,-1 0-16,85-42 16,0 20-1,-85 22-15,1 0 0,-1-21 0,0 21 16,1-21-16,-1 21 0,0 0 0,1-21 15,-1 0-15,0 21 0,1-21 0,-1-1 16,0 22-16,1-21 0,-1 0 16,0 21-16,1-21 0,20 0 15,-20 0-15,-1 21 0,0-22 0,64-20 16,-64 21-16,22 0 16,-22 0-16,1-1 0,20 1 0,-21 0 15,1 0-15,-1 0 0,22 0 0,-22-1 16,43 1-16,-43 0 0,0 0 15,22 0-15,-22 21 16,0-21-16,22-1 0,-22 1 0,1 21 0,20-21 16,85-42-16,-84 41 15,-22 22-15,0-21 0,22 0 16,-22 0-16,1 0 0,-1 0 0,0-1 16,1 1-16,41-21 15,-41 21-15,-1 0 0,0-22 16,1 22-16,-1 0 0,0 0 0,1-22 15,-1 22-15,0 0 0,43-21 16,-43 21-16,22-22 16,-22 22-16,0 0 0,1 21 0,-1-21 0,0 0 15,1-1-15,-1 1 0,0 0 0,22-21 16,-22 21-16,1-22 16,-22 22-16,21 0 0,0 0 0,1-22 15,-22 22-15,21-21 0,1 21 0,-1-22 16,0 22-16,22-42 15,-22 20-15,0 1 0,-20 21 16,20-21-16,0 20 0,-21 1 0,22-21 16,-1 0-16,-21 20 15,0 1-15,22-21 0,-22 21 0,0 0 16,0-1-16,0 1 0,1 0 0,-1 0 16,0 0-16,0-22 15,-21 22-15,42-21 0,-20 21 0,-1 0 16,0-1-16,0 1 0,0 0 15,-21 0-15,21 0 0,22-22 16,-22 22-16,0 0 16,-21 0-16,21 21 0,0-21 0,-21 0 15,22 21-15,-1-22 0,-21 1 0,21 0 16,0 21-16,0-21 0,0-21 16,1 42-16,-1-22 0,0 1 15,0 0-15,-21 0 0,21 21 16,0-21-16,1 0 0,-1-1 0,21 1 15,-21 21-15,0-21 16,1 21-16,-1 0 0,0-21 16,0 0-16,0 0 15,0 21 1,-21-22 0,22 22-16,-1-21 15,0 0 1,0 21-1,0-21-15,-21 0 32,-21 21-1,0 0-15,0 0-16,0 21 0,-1-21 15,1 21-15,0-21 0,0 21 16,0-21-16,0 21 0,-1-21 0,1 22 15,-21-22-15,21 0 16,-85 21-16,85 0 16,0-21-16,-22 0 0,22 0 0,0 21 15,0-21-15,0 0 16,-1 0 0,44 0 30,-1-21-30,0 21-16,0-21 0,0 21 16,0-21-16,1 21 0,83-43 15,-83 22 1,20 21-16,-21-21 0,0 21 0,0 0 16,22-21-16,-22 0 0,0 21 15,0 0-15,0 0 16,1 0 15,-22 21-15,21-21-16,-21 21 15,0 0-15,21 0 0,-21 0 16,0 1-16,0 20 16,0-21-16,21 21 0,-21-20 15,21-1-15,-21 0 0,0 0 16,0 0-16,21 0 0,-21 1 0,22-1 15,-22 0-15,21-21 0,-21 21 16,0 0-16,0 0 0,21-21 16,-21 22-16,-21-22 93,-22 0-93</inkml:trace>
  <inkml:trace contextRef="#ctx0" brushRef="#br1" timeOffset="25636.2">14541 15515 0,'0'0'0,"-21"0"0,0 0 0,-42-21 16,41 21-16,1 0 0,0 0 15,0 0-15,0 0 0,0 0 0,-1 0 16,1 0 0,42 0 15,1 0-31,20 0 0,-21 0 0,21 0 16,1 0-16,20 0 0,-20 21 15,20-21-15,-21 0 0,22 21 0,-22-21 16,22 0-16,-22 0 0,22 0 15,-22 22-15,0-22 0,1 0 16,-1 0-16,0 0 0,-21 0 0,1 0 0,-1 0 16,0 0-1,-42 0 1,0 0-16,-1 0 16,1 0-16,0 0 0,0 0 15,-21 0-15,20 0 0,1 0 16,0 0-16,-21 0 0,21 0 15,-1 0-15</inkml:trace>
  <inkml:trace contextRef="#ctx0" brushRef="#br1" timeOffset="26083.95">14817 15600 0,'0'0'0,"0"21"93,21-21-93,-21 21 16,0 0-16,0 1 0,21-1 0,-21 0 16,0 0-16,0 21 0,0-20 15,0 20-15,0 0 0,0 1 16,0-1-16,0 0 0,0 1 0,0-1 15,0-21-15,0 21 0,0 1 0,0-22 16,0 21-16,-21-21 16,21 1-16,-21-1 0,21 0 0,0 0 0,-22 0 15,1-21-15,0 21 0,0-21 16,0 0-16,-43 0 16,43 0-16,-21 0 0,21 0 0,-22 0 15,22-21-15,-21 0 0,21 21 16,-1-21-16,1 21 0,0-21 0,0 0 15,21-1 1,-21 22-16,21-21 16,0 0-1,21 21 1,0 0-16,0 0 0,0-21 16,1 21-16</inkml:trace>
  <inkml:trace contextRef="#ctx0" brushRef="#br1" timeOffset="26676.61">15748 15833 0,'0'0'0,"0"-21"15,0-1-15,0 1 0,0 0 16,0 0-16,0 0 15,-21 21-15,0-21 0,-1 21 16,1 0-16,0 0 0,0 0 16,0 0-16,0 0 0,-22 0 15,22 21-15,0-21 0,0 21 0,-22 0 16,22-21-16,0 21 0,0 0 16,21 1-16,-21-1 0,21 0 15,-21 0-15,21 0 0,0 0 0,0 1 16,0-1-16,0 0 15,21 0-15,0 0 0,0 0 0,0-21 16,0 22-16,22-1 16,-22 0-16,21 0 0,-21-21 0,1 21 15,-1 0-15,21-21 0,-21 22 0,22-1 16,-22 0 0,-21 0-16,21-21 0,-21 21 0,0 0 15,0 1-15,0-1 16,-21 0-16,0-21 15,-1 21-15,-20 0 0,21-21 0,-21 0 16,-1 0-16,1 21 0,0 1 16,-1-22-16,-20 0 0,20 0 15,1 0-15,0 0 0,-1 0 0,1 0 16,21 0-16,-21 0 0,20 0 0,1 0 16,0-22-16,0 22 0,0 0 15,21-21-15,-21 21 0,42 0 47,0-21-47,21 21 16,-21 0-16,22-21 0,-1 21 15</inkml:trace>
  <inkml:trace contextRef="#ctx0" brushRef="#br1" timeOffset="27232.29">16214 15875 0,'0'0'0,"0"-21"0,0 0 16,-22 21 0,1 0-1,0 0-15,0 0 16,0 0-16,-22 21 0,22 0 15,0 0-15,0 0 0,0 1 0,0 20 16,-1-21-16,1 21 0,0 1 16,0-1-16,0-21 0,0 22 0,-1-1 15,22-21-15,0 21 0,0 1 0,0-22 16,0 0-16,0 21 0,0-20 16,0-1-16,22 0 0,20 0 0,-21 0 15,21 0-15,-20 1 0,20-22 0,0 0 16,1 21-16,-1-21 0,0 0 15,1 0-15,-1 0 0,0 0 16,1-21-16,-1-1 0,0 1 0,-21 0 16,22 0-16,-1 0 0,-21 0 15,0-22-15,1 1 0,-1 0 0,0-1 16,-21 1-16,21 0 0,-21-1 16,0-20-16,0 20 0,0 1 15,-21 21-15,-21-43 0,-1 43 0,22 0 16,-21 21-16,-1 0 0,22-21 15,-21 21-15,0 0 0,-1 0 0,1 0 16,0 21-16,-1-21 0,1 21 16,0 0-16,-1 22 15,1-22-15,21 0 0,21 0 0,0 0 16,-21 1-16,21-1 0,0 0 16,0 0-16,21 0 0,0-21 0,0 21 15,21-21-15,1 0 0,-1 0 0</inkml:trace>
  <inkml:trace contextRef="#ctx0" brushRef="#br1" timeOffset="27544.11">16849 15960 0,'0'-21'0,"0"42"16,0-64-16,0 22 0,0 0 15,0 0 1,0 42-1,0 0-15,0 0 0,0 1 0,0-1 16,0 21-16,-22-21 0,22 22 16,0-1-16,0 0 0,0 1 0,-21-1 15,21-21-15,-21 21 0,0 1 0,21-22 16,-21 21-16,21-21 0,0 43 16,0-43-16,0 0 0,0 0 15,0 1-15,0-44 47,21 1-31,-21 0-16,21 0 0</inkml:trace>
  <inkml:trace contextRef="#ctx0" brushRef="#br1" timeOffset="27809.96">16827 16044 0,'0'0'0,"0"-42"0,0-21 0,22 41 16,-22 1-16,21 21 15,0 21 1,0 1-16,-21-1 0,21 0 0,0 21 16,1-21-16,-1 22 0,-21-1 15,21 0-15,0-20 0,0 20 16,0 0-16,1-21 0,-1 22 16,0-22-16,0 21 0,0-21 0,0 1 15,1-1-15,-1 0 0,0 0 16,-21 0-16,21-21 31,0 0-15,-21-21-16,0 0 15,21 0-15,1 21 0</inkml:trace>
  <inkml:trace contextRef="#ctx0" brushRef="#br1" timeOffset="28092.8">17759 15833 0,'0'0'16,"0"-21"-16,0-1 0,0 44 31,-21-1-15,-1 21-16,1-21 0,21 22 16,-21-1-16,0 21 0,0-20 0,0-1 15,-1 0-15,1 22 0,0-22 0,-42 43 16,41-64-16,1 21 15,0 1-15,0-22 0,0 0 16,0 0-16,-22 22 0,22-22 16,21 0-16,0 0 15,0-42 1,21 0 0,0 21-16,1-21 0</inkml:trace>
  <inkml:trace contextRef="#ctx0" brushRef="#br1" timeOffset="28993.28">18648 16023 0,'0'0'0,"21"-21"0,0 0 15,-21 0-15,21-43 16,0 43-16,1 0 0,-22 0 16,0 42 15,0 0-31,0 0 0,0 0 16,0 22-16,-22-22 0,22 21 0,-21 1 15,0-1-15,21 0 0,-21 1 0,0-1 16,0-21-16,-22 85 15,22-85-15,21 0 0,0 0 16,0 1-16,-21-1 0,21 0 16,21-21 15,-21-21-31,21 0 0,0-1 16,22 1-16,-22 0 0,0 0 0,0-21 15,22 20-15,-22-20 0,21 0 0,-21 21 16,22-22-16,-22 22 0,0 0 15,0 0-15,43 0 16,-64 42 0,0 0-16,0 0 15,0 21-15,0-20 0,0-1 0,0 21 0,0-21 16,0 0-16,0 22 16,0-22-16,0 0 0,0 0 0,0 0 15,0 1-15,0-1 0,0 0 0,0 0 16,21 0-16,0-21 0,-21 21 15,21-21-15,0 0 0,0 0 0,1 0 16,20 0-16,-21 0 0,0 0 0,22 0 16,-22-21-16,21 0 0,-21 0 15,22 0-15,-22 0 0,21-22 0,-21 1 16,0 0-16,1-1 0,-1 1 16,0 0-16,-21-85 15,0 84-15,0-41 0,0 41 0,0 22 16,0 0-1,-21 0-15,0 0 0,-1 21 0,1 0 16,0 0-16,-21 0 0,21 21 16,-1 0-16,1-21 0,0 21 15,21 0-15,0 0 0,-21 1 0,21-1 16,0 0-16,0 0 0,0 0 16,0 0-16,0 1 0,0-1 0,0 0 15,21 0-15,0-21 0,0 21 0,22 0 16</inkml:trace>
  <inkml:trace contextRef="#ctx0" brushRef="#br1" timeOffset="29265.12">19897 16193 0,'0'21'47,"-22"0"-47,22 0 15,0 0-15,-21 0 0,21 1 0,-21-1 16,21 0-16,0 0 0,0 0 16,-21 0-16,21 1 0,-21-1 15,21 0-15,0 0 0,0 0 16,0 0-16,0-42 47,21 0-32,0 0-15,-21 0 0,21 0 0</inkml:trace>
  <inkml:trace contextRef="#ctx0" brushRef="#br1" timeOffset="29601.92">20002 15917 0,'0'0'0,"-21"0"15,0 0-15,0 0 16,21 22-1,0-1-15,0 0 16,21-21-16,0 0 16,0 0-16,1 0 15,-1 0-15,0 0 0,0 0 0,0 0 16,-21-21-16,0 0 16,0-1-16,0 1 0,0 0 15,0 0-15,0 0 0,0 0 16,-21 21-16,0-22 0,0 22 0,0 0 15,-1 0-15,1 0 16,0 0-16,21 22 16,-21-1-16,21 0 0,0 0 15,0 0-15,0 0 0,0 1 0,21-1 16,-21 0-16,21 0 0,0 0 16,22 22-16,-22-22 0,0 0 15,0 0-15</inkml:trace>
  <inkml:trace contextRef="#ctx0" brushRef="#br1" timeOffset="30086.25">20256 16320 0,'-42'0'16,"42"-22"15,0 1-31,0 0 15,21 0-15,0 21 16,1 0-16,-1 0 0,0 0 0,0 0 16,0 0-16,0 0 15,1 0-15,-1 0 0,-21 21 16,21 21-16,-21-20 0,0-1 16,0 0-16,0 21 0,0-21 15,0 1-15,0-1 0,0 0 16,-21 0-16,21 0 0,-21 0 15,21 1-15,-22-1 0,1-21 0,21 21 16,-21-21 0,21-21-1,0 0-15,0-1 16,0 1-16,0 0 0,0 0 0,21 0 16,0 0-16,-21-1 0,22-20 15,-1 21-15,0-21 0,0 20 0,0 1 16,0 0-16,1 0 0,-1 0 15,0 0-15,0 21 0,0 0 16,0 0-16,1 0 0,-1 0 0,21 0 16,-21 0-16,0 0 15,1 0-15,-1 0 0,0 0 16,0 0-16,0 0 0</inkml:trace>
  <inkml:trace contextRef="#ctx0" brushRef="#br1" timeOffset="30477.02">20891 16320 0,'-21'0'16,"42"0"-16,-42 21 0,42-21 31,1 0-15,-1 0-16,0 0 15,0 0-15,0-21 0,0 21 0,-21-22 16,43 1-16,-43 0 0,0 0 15,0 0-15,21 0 0,-21-1 16,0 1-16,0 0 0,-21 21 31,0 0-31,-1 0 0,1 21 16,-21 0-16,21 1 0,0-1 16,-1 0-16,-20 0 0,21 21 15,0-20-15,21-1 0,0 0 0,-21 21 16,21-21-16,0 1 0,0-1 15,0 0-15,21 0 0,0-21 0,0 21 16,21-21-16,-20 21 16,-1-21-16,0 0 0,21 0 0,-21 0 15,22 0-15,-22 0 0,0 0 0,0-21 16,0 21-16,-21-21 0,22 0 16,-1 21-16,0-21 0,-21 0 0,21 21 15,0-22-15</inkml:trace>
  <inkml:trace contextRef="#ctx0" brushRef="#br1" timeOffset="31096.68">22352 16066 0,'0'0'0,"0"-22"0,0 1 15,0 0-15,0 0 16,21 0-16,0 21 0,-21-21 0,21-1 16,1 1-16,-22 0 15,21 21-15,-21 21 32,0 0-32,0 22 15,0-22-15,0 21 0,0 1 16,0-1-16,0 0 0,0 1 15,0-1-15,0 21 0,0-20 0,0 20 16,0 1-16,0-1 0,-21 22 0,21 63 16,0-63-16,-22-1 15,1 22-15,0-21 0,0 0 16,0 20-16,0 1 0,21-21 0,-43 21 16,22 0-16,0-22 0,0 1 0,-22 0 15,22-22-15,0 22 0,0-22 0,0-20 16,0 20-16,-1-21 0,1-20 15,21 20-15,-21-42 0,21 21 0,0-42 32,0 0-32,0 0 0,0-1 15,0-20-15,21 21 0,-21-21 16,21-1-16,1 1 0,-1 0 0,0-22 16,-21 1-16,21-1 0,21-21 15</inkml:trace>
  <inkml:trace contextRef="#ctx0" brushRef="#br1" timeOffset="31491.45">22373 16256 0,'0'-21'0,"0"42"0,-21-84 0,0 20 0,0 1 16,21 21-16,0-22 0,-22 1 15,22 21-15,0 0 0,0-22 0,0 22 16,0 0-16,0 0 0,22 21 0,-1-21 15,0 21-15,0 0 0,0-21 16,22 21-16,-1 0 0,-21 0 16,64 0-16,-22 0 0,-20 21 0,-1-21 15,0 21-15,1 0 0,-1 0 16,0 22-16,1 20 16,-22-42-16,-21 22 0,0-22 15,0 21-15,-21-21 0,-1 22 0,1-22 0,-21 0 16,21 0-16,-22 0 15,-20 0-15,-22 22 16,43-43-16,21 21 0,-43-21 0,43 21 16,0-21-16,21 21 0,-21-21 15,42 0 17,0 0-32,0 0 15,0-21-15,22 0 0,-22 21 0,0-21 16</inkml:trace>
  <inkml:trace contextRef="#ctx0" brushRef="#br1" timeOffset="31928.2">22966 16150 0,'0'-21'0,"0"42"0,0-63 16,0 21-16,0 0 0,0-1 15,0 1-15,0 0 0,21 0 16,0 21-16,-21-21 0,21 0 15,0 21-15,1 0 0,20-22 0,-21 22 16,0 0-16,22 0 0,-22 0 0,0 0 16,21 22-16,-21-1 0,22 0 15,-22 0-15,0 0 0,0 22 0,0-22 16,1 21-16,-1-21 0,-21 22 16,0-1-16,0-21 0,0 0 15,0 22-15,0-22 0,0 0 0,-21 0 16,-1 0-16,1 0 0,0-21 15,0 0 1,21-21 0,0 0-16,0 0 15,0 0-15,0 0 0,0-1 16,0 1-16,0-42 16,42-1-16,-42 43 15,21 0-15,1 0 0,-1 21 16,0-21-16,0 21 15,0 0-15,0 0 16,1 0-16,-1 0 16,0 0-16,0 0 0,0 0 0,22 0 15</inkml:trace>
  <inkml:trace contextRef="#ctx0" brushRef="#br1" timeOffset="32388.94">24045 16108 0,'0'0'0,"0"-21"0,0 0 16,0-1 0,0 1-16,0 0 0,-21 21 15,0 0-15,0 0 0,0 0 16,-1 0-16,1 0 0,-21 21 16,21 0-16,0 1 0,-1-1 0,1 0 15,0 0-15,-21 43 16,21-43-16,21 21 0,0-21 0,0 0 15,0 22-15,0-1 16,0-21-16,0 0 0,21 1 0,0-1 16,0 0-16,21 0 15,-20-21-15,-1 21 0,0-21 0,0 0 16,21 0-16,-20 0 0,20 0 16,-21-21-16,21 0 0,22 0 15,-43 0-15,0-1 0,0 1 16,1-21-16,-22 21 0,21-22 0,-21 22 15,0-21-15,0 0 0,0 20 16,0-20-16,-21 21 0,-1 0 0,1-22 16,0 43-16,0-21 0,-21 21 0,20 0 15,1 0-15,-21 0 0,21 0 16,-22 21-16,22-21 0,0 22 0,-21 20 16,21-21-16,-1 0 15,22 0-15,0 1 16,0-1-16,22-21 0,-1 21 15,21-21-15,-21 0 0</inkml:trace>
  <inkml:trace contextRef="#ctx0" brushRef="#br1" timeOffset="32723.02">24723 15727 0,'0'0'0,"0"-21"0,0 0 0,0-1 15,-22 44 1,1-22 0,21 21-16,-21 0 0,0 21 0,0-21 15,0 22-15,-1-1 0,1 0 16,0 1-16,0-1 0,0 0 0,0 1 16,-1-1-16,1 0 0,0 1 15,21-22-15,0 64 16,0-64-16,0 0 0,0 0 15,0 0-15,0 0 0,21-21 16,0 0-16,1 0 16,-1 0-16,0-21 15,0 21-15,0-21 16,-21 0-16,21 21 0,1-21 0,-22 0 16,0-1-16,21 1 0</inkml:trace>
  <inkml:trace contextRef="#ctx0" brushRef="#br1" timeOffset="33256.7">24426 16087 0,'106'21'0,"-233"-42"0,148 21 0,-63 0 16,21 0-16,0 0 15,21 21 1,21-21-16,0 0 0,0 0 16,0 0-16,0 0 0,1 0 15,20 0-15,0 0 0,22 0 16,-1-21-1,-20 21-15,-1-21 0,0-1 0,1 22 16,-1-21-16,0 0 0,1 21 16,-22 0-16,21-21 0,-21 21 0,0 0 15,1 0-15,-22 21 16,-22 0 0,1 0-16,0 1 0,0-1 15,0 0-15,21 0 0,-21 21 0,-1-20 16,1-1-16,0 0 0,21 21 15,-21-21-15,21 1 0,0-1 16,0 0-16,0 0 0,0 0 0,0 0 16,21 1-16,-21-1 15,42-21-15,-20 21 0,20-21 0,-21 0 16,21 0-16,1 0 0,-22 0 16,21 0-16,1 0 15,-1-21-15,0 0 0,-21-1 0,1-20 16,-22 21-16,21 0 0,-21-22 15,21 1-15,-21 0 0,0-1 0,0 22 16,0-21-16,0 21 16,0 0-16,-21-1 0,0 1 0,-1 21 15,1 0-15,0 0 0,0 0 16,0 0-16,0 0 0,-1 21 16,1-21-16,0 22 0,0-22 0,0 21 15,21 0-15,0 0 31</inkml:trace>
  <inkml:trace contextRef="#ctx0" brushRef="#br1" timeOffset="33605.54">25929 15960 0,'0'0'0,"0"-21"0,0-1 0,-21 1 16,0 21-16,0 0 16,-1 0-16,1 0 0,0 0 15,-21 0-15,21 21 16,-1 1-16,1 20 0,0-21 0,-21 21 16,21-20-16,-1 20 0,1-21 0,0 21 15,0-20-15,21 20 0,0-21 16,-21 21-16,21-20 0,0-1 0,0 0 15,0 0-15,0 0 0,21 0 16,0 1-16,0-1 0,0 0 16,22 0-16,-22 0 0,21-21 0,1 21 15,-1-21-15,0 0 0,22 0 16,-22 0-16,85 0 16,-85 0-16,64 0 0,-63 0 15,-1-21-15,0 21 0</inkml:trace>
  <inkml:trace contextRef="#ctx0" brushRef="#br1" timeOffset="34413.06">26585 16298 0,'43'-84'16,"-43"63"-16,-85 190 0,127-233 0,22-63 0,-64 85 0,0 21 15,0 0-15,-21 21 16,-1 0 0,1 0-16,0 0 0,0 0 15,-21 21-15,20 0 0,1 0 0,-21 0 16,0 1-16,20-1 0,-41 42 15,21-42-15,20 22 0,1-22 16,0 0-16,21 0 0,0 0 0,0 1 16,0-1-16,0 0 0,0 0 15,21-21-15,0 21 16,1-21-16,-1 0 0,0 0 16,21 0-16,-21 0 15,1-21-15,-1 0 0,0 21 0,0-21 16,0-22-16,0 22 0,1 0 15,20-21-15,-21 21 0,0-22 0,0 22 16,1-21-16,-22 21 0,21-1 16,-21 1-16,0 0 0,0 42 31,0 0-31,0 1 16,-21-1-16,-1 0 0,1 0 0,21 0 15,0 0-15,0 22 0,0-22 16,-21 0-16,21 0 0,0 0 15,0 1-15,0 20 0,42 0 16,-42-21-16,22-21 16,20 22-16,-21-22 0,0 0 0,0 0 15,1 0-15,-1 0 0,0 0 0,0 0 16,0-22-16,0 1 0,22 0 16,-22 0-16,21 0 0,-21-22 0,22 1 15,-1 0-15,0-22 0,-20 22 16,20-22-16,0 1 0,1-1 15,-22 1-15,21-22 0,-21 43 16,-21 21-16,0-22 0,0 22 0,0 0 16,-21 21-1,0 0-15,0 0 16,0 21-16,-1-21 0,1 21 0,0 22 16,-21-22-16,21 21 0,-1 1 15,1 20-15,0-21 0,0 1 0,0-1 16,0 22-16,-1-22 0,22 0 0,0-21 15,0 22-15,0-1 0,0-21 16,0 0-16,0 1 0,22-1 0,-1 0 16,0 0-16,0-21 0,0 0 15,0 0-15,22 0 0,-22 0 0,0 0 16,21 0-16,-20-21 0,20 21 16,-21-21-16,21 0 0,-20-1 15,-1 1-15,21 21 0,-21-21 16,0 0-16,-21 0 0,22 21 15,-1 0-15,-21-21 16</inkml:trace>
  <inkml:trace contextRef="#ctx0" brushRef="#br1" timeOffset="36160.61">7408 16447 0,'0'0'0,"21"0"16,1-43-1,-1 22-15,0 0 0,-21 0 16,0 0-16,0-1 0,0 1 15,0 0 1,-21 21-16,0 0 0,-1 0 16,1 0-16,0 0 0,-21 0 15,21 0-15,-22 21 0,22-21 0,-21 21 16,-1 1-16,-41 41 16,41-42-16,1 22 0,0-1 0,-1 21 15,1-20-15,0 20 0,-1 22 16,1 0-16,0-22 0,-1 22 0,1-1 15,-21 22-15,20-21 0,22 0 16,-21-1-16,21 1 0,-1 21 16,22-43-16,0 22 0,0-22 15,22 64-15,20-84 0,0 20 16,1-42-16,20 22 0,1-22 16,20 21-16,-20-21 0,20-21 15,86 22-15,-86-22 0,-20 0 16,21 0-16,-1 0 0,1 0 15,-22 0-15,22 0 0,-21-22 0,20 1 16,-20 0-16,-1 0 0,-20 0 16</inkml:trace>
  <inkml:trace contextRef="#ctx0" brushRef="#br1" timeOffset="36496.72">8086 16997 0,'0'0'0,"-22"0"15,44 0 1,20 0-16,-21 0 15,21-21-15,1 21 0,-1 0 16,0 0-16,22-21 0,-22 21 0,22 0 16,-1-22-16,1 22 15,-1 0-15,1-21 0,-1 21 0,-20 0 16,20 0-16,-42 0 0,22 0 0,-22 0 16,-42 0-1,-22 0 1,22 0-16,0 0 0</inkml:trace>
  <inkml:trace contextRef="#ctx0" brushRef="#br1" timeOffset="36874.51">8657 17018 0,'0'0'0,"0"21"15,0 0 1,0 1-16,0-1 0,0 21 15,0 0-15,0-20 0,0 20 16,0-21-16,0 21 0,0 1 0,0-1 16,0 0-16,0 1 15,0-1-15,0 0 0,0 1 0,-21-1 16,0 0-16,0 1 0,21-1 16,-22 0-16,1-20 0,0-1 0,0 21 15,-21-21-15,20-21 0,-41 21 16,42-21-16,-22 0 0,22 0 15,-21 0-15,21 0 0,-22 0 16,22-21-16,-21 0 0,21 0 0,0-21 16,-22 20-16,22-20 0,0-21 15,21 41-15,-21-20 0,21 21 16,0 0-16,0 0 0,0-1 16,0 1-16,21 21 0,0-21 0,0 21 15,43 0 1,-22 0-16,0 0 0</inkml:trace>
  <inkml:trace contextRef="#ctx0" brushRef="#br1" timeOffset="37620.15">9207 17441 0,'0'0'0,"0"-21"0,0-63 16,0 62-1,-21 1-15,0 0 16,0 21-16,0 0 0,0 0 16,-1 0-16,1 0 15,-21 0-15,21 21 0,0 0 0,-22 1 16,22 20-16,0-21 0,-21 21 16,20 1-16,1-1 0,0 0 0,0 1 15,0-1-15,21 0 0,0 1 16,0-22-16,0 21 0,0-21 0,0 1 15,21-1-15,0 0 0,0 0 16,22-21-16,-22 0 0,0 0 16,21 0-16,-21 0 0,22-21 0,-22 0 15,21 0-15,-21-1 0,1 1 0,20-21 16,-21 21-16,0-22 16,0 1-16,1 0 0,-22-1 0,21-41 15,0 41-15,-21 1 16,0 21-16,0 0 0,0 0 0,0 42 31,0 0-31,0 21 16,0-21-16,0 22 0,0-1 0,0 0 15,0-20-15,0 20 0,0 0 16,0-21-16,0 22 0,21-22 0,0 21 16,0-21-16,1 1 15,-1-1-15,0-21 0,0 0 16,0 0-16,0 0 0,1 0 15,-1-21-15,0 21 16,0-22-16,0 1 0,0-21 0,-21 21 16,22-22-16,-22 22 0,0-21 15,0 0-15,0-1 0,0 1 0,21-22 16,-21 22-16,0 21 16,0 0-16,21 21 15,-21 21 1,21 0-16,-21 0 15,0 22-15,0-22 0,21 21 0,-21 0 16,21-20-16,-21 20 0,0 0 16,0-21-16,0 22 0,22-22 0,-22 21 15,21-21-15,-21 1 0,0-1 16,21-21-16,-21 21 0,21 0 0,0-21 16,0 0-16,1 0 15,-1-21-15,0 0 0,-21 0 16,21 21-16</inkml:trace>
  <inkml:trace contextRef="#ctx0" brushRef="#br1" timeOffset="37817.03">10118 17441 0,'0'0'0,"21"-21"0,-21 0 0,0 0 16,-21 21 15,-1 21-31,1 21 0,0-20 16,0-1-16,-21 21 0,20-21 15,1 22-15,0-22 0,-21 63 16,42-41-16,-21-22 16,21 0-16,0 0 0,0 0 0,21-21 15,0 0 1</inkml:trace>
  <inkml:trace contextRef="#ctx0" brushRef="#br1" timeOffset="38296.13">10435 17441 0,'0'0'15,"0"-21"-15,0 0 16,-21 21-16,0 0 16,0 0-16,-1 0 0,1 0 15,0 21-15,-21 0 0,21 1 0,-1-1 16,-20 21-16,21 0 0,0-20 15,0 20-15,-1 0 0,1 1 16,21-22-16,0 21 0,0-21 16,0 22-16,0-22 0,21 0 15,1-21 1,-1 0-16,0 0 0,0 0 0,21 0 16,-20-21-16,-1 21 0,0-21 15,0-1-15,0 1 0,-21 0 16,21 0-16,1 0 0,-1-22 0,-21 22 15,0-21-15,21 21 0,-21 0 16,21-1-16,-21-20 0,0 127 31,0-64-15,0 21-16,0-21 0,0 22 16,0-22-16,0 21 0,0 1 0,0-22 15,0 0-15,0 0 0,0 0 16,0 0-16,0 1 0,21-22 0,0 0 15,1 0-15,-1 0 0,0 0 16,0 0-16,21 0 0,-20-22 0,-1 1 16,21 21-16,0-21 0</inkml:trace>
  <inkml:trace contextRef="#ctx0" brushRef="#br1" timeOffset="38963.95">12319 17526 0,'0'0'0,"-64"0"16,64-21-1,0 0-15,0 0 16,22 21-16,-1-22 0,0 1 0,0 0 16,0 0-16,0 0 0,1 0 15,-1-1-15,0 1 0,0 0 0,-21 0 16,0 0-16,0 0 15,-21 21-15,0 0 0,-22-22 16,1 22-16,21 0 0,-21 0 16,-1 0-16,1 0 0,0 22 15,-1-22-15,22 21 0,0 0 0,0 0 16,0-21-16,21 42 0,0-20 16,0-1-16,0 0 0,0 21 0,21-21 15,0 22-15,0-1 0,21-21 16,-20 22-16,20-1 0,0 0 0,-21 1 15,22-22-15,-22 21 0,0 0 16,0 1-16,-21-22 0,0 21 16,0-21-16,0 1 0,-21-1 0,0 0 15,-64 21-15,22-21 16,-1-21-16,22 0 0,-22 0 0,1 0 16,-1 0-16,1 0 15,21 0-15,-1-21 0,-41 0 16,62-21-16,-20 21 0,21-1 15,0 1-15,21-63 0,0 62 16,0-20-16,0 0 0,0 21 16,21-22-16,0 22 0,0-21 0,0 21 15,22 21-15,41-43 16,-41 43-16,-1 0 0,22 0 16,-22 0-16,21 0 0</inkml:trace>
  <inkml:trace contextRef="#ctx0" brushRef="#br1" timeOffset="39695.81">12827 17611 0,'0'0'0,"0"-21"0,0-1 16,0 1-16,0 0 15,-21 21 1,0 0-16,-1 21 15,1-21-15,0 43 16,21-22-16,-21 0 0,0 21 0,0-21 16,-1 22-16,22-22 0,0 21 0,0-21 15,-21 43 1,21-43-16,0 0 0,0 0 0,0 1 16,0-1-16,21 0 0,1 0 15,-1-21-15,0 0 0,21 0 0,1 0 16,-22 0-16,21 0 0,0 0 15,1 0-15,-1-21 0,0 21 0,-20-21 16,20 0-16,0-1 0,1 1 16,-22 0-16,0-21 0,0 21 0,0-64 15,-21 64-15,0-22 16,0 22-16,0 0 0,-21 0 0,0 0 16,-21 21-1,20 0-15,1 0 0,21 21 16,0 0-1,0 0-15,0 0 0,0 1 0,21-1 16,1 0-16,-1 0 16,0 0-16,0 22 0,0-22 0,0 0 15,1 0-15,-22 0 0,0 0 16,21 1-16,-21-1 0,0 0 0,0 0 16,0 0-16,21-21 15,0 0 1,0 0-16,0 0 15,1 0 1,20-21-16,-21 21 0,0-21 0,0 0 16,22 0-16,-22-1 0,0 1 15,0 0-15,0-21 0,1 21 0,-1-1 16,-21 1-16,21 21 16,-21 21-1,0 1 1,0-1-16,0 0 0,0 0 15,-21 0-15,21 0 0,0 1 16,0-1-16,0 0 16</inkml:trace>
  <inkml:trace contextRef="#ctx0" brushRef="#br1" timeOffset="39848.04">13737 17611 0,'0'-43'31,"0"86"-31,0-107 0,-21 64 16,42 0 15</inkml:trace>
  <inkml:trace contextRef="#ctx0" brushRef="#br1" timeOffset="40256.8">14245 17611 0,'0'0'0,"-85"-21"31,64 21-31,21 21 0,-21-21 16,0 21-16,21 0 0,-21 0 0,21 22 15,0-22-15,0 21 0,-21 0 16,21 1-16,-22-1 0,22 0 0,-21 1 16,21-1-16,-21 22 0,0-22 15,0 21-15,0 1 0,-1-1 16,1 1-16,0-22 0,0 22 0,0-1 15,0 1-15,-1-22 0,1 0 16,0 1-16,21-1 0,-21 0 16,0-20-16,21 20 0,-21-21 0,21 0 15,0 0-15,0-42 32,0 0-32,21 0 15,-21 0-15,21-22 0,0 22 16,0-21-16,0 0 0,1-1 15,-1-20-15</inkml:trace>
  <inkml:trace contextRef="#ctx0" brushRef="#br1" timeOffset="40520.65">13949 18055 0,'21'-127'15,"-42"318"-15,21-255 0,42-126 0,-42 126 16,42-42-16,-20 64 16,-1 21-16,0 0 0,0 0 0,0-1 15,43 1-15,-22 21 16,-21 0-16,22 21 0,-22 1 15,0-22-15,0 42 0,-21-21 0,0 0 16,0 0-16,0 22 0,0-22 16,0 21-16,-21-21 0,0 1 15,-22-1-15,22 0 0,-21 0 0,0-21 16,-1 21-16,-20 0 16,42-21-16,-1 0 0,1 0 15,0 0-15,0 0 0,42 0 16,0 0-1,0-21-15,22 21 0,-22-21 16</inkml:trace>
  <inkml:trace contextRef="#ctx0" brushRef="#br1" timeOffset="40784.5">14795 17441 0,'-21'0'15,"0"0"1,0 22-16,0 20 0,0-21 16,-1 21-16,1-20 0,0 20 15,21 0-15,-21 1 0,0-1 0,21-21 0,-21 21 16,21 1-16,0-22 16,0 21-16,0-21 0,0 1 0,0-1 15,0 0-15,0 0 0,0 0 16,21-21-16,0 0 0,0 0 15,0 0-15,0 0 16,1-21-16,-1 21 16</inkml:trace>
  <inkml:trace contextRef="#ctx0" brushRef="#br1" timeOffset="40986.38">14520 17780 0,'0'21'0,"0"-42"0,21 42 32,1-21-32,-1 0 15,0 0-15,0 0 0,0 0 16,0 0-16,1 0 0,-1 0 0,0-21 16,0 0-16,0 0 0,0 21 15,1-21-15,-1-1 0</inkml:trace>
  <inkml:trace contextRef="#ctx0" brushRef="#br1" timeOffset="41644.63">16044 17441 0,'0'0'0,"0"-21"0,0 0 0,0 0 16,0 0-16,0 0 0,-21 21 15,0 0-15,0 0 16,0 0-16,-1 0 0,1 0 0,0 21 16,0 0-16,-21 0 15,-43 106-15,64-85 16,-22 1-16,22-1 0,21 22 15,-21-22-15,21 0 0,0 1 0,0-22 16,0 21-16,0-21 0,21 0 16,0 1-16,1-1 0,-1 0 15,21-21-15,0 0 0,1 0 0,63 0 16,-64 0 0,21 0-16,-20-21 0,20 0 0,43-22 15,-64 22-15,1-21 0,-22-1 16,0 1-16,0 0 0,0-1 0,-21-20 15,0 21-15,0-1 0,0 1 16,-21 0-16,0-1 0,0 1 16,-21 21-16,20-22 0,-20 43 0,21-21 15,-21 0-15,20 21 0,1 0 16,-63 21 0,62 0-16,1 1 0,0-1 0,21 0 15,0 21-15,-21-21 0,21 22 0,0-22 16,0 0-16,0 21 15,63 22-15,-20-64 16</inkml:trace>
  <inkml:trace contextRef="#ctx0" brushRef="#br1" timeOffset="42516.78">16764 17336 0,'21'-43'0,"-42"86"0,42-107 0,-21 43 0,0 0 15,21 0-15,-21-1 0,0 44 32,0-1-32,0 21 0,-21-21 15,0 22-15,21-1 0,0 0 16,-21 1-16,21-1 0,-21 0 16,21 1-16,-22-1 0,22 0 0,0 1 15,0-1-15,-21-21 0,21 21 16,-21 1-16,21-22 15,0 0-15,-21-21 16,21-21 15,0 0-31,0 0 16,21 21-16,-21-22 0,21 1 16,0 0-16,-21 0 15,22 21 1,-22-21-16,0 0 31,0-1 203,0 1-218,0 0-16,0 0 16,21 0-16,-21 0 15,21 21-15,0-22 0,0 22 16,0 0-16,1 0 0,-1 0 0,21 0 16,-21 0-16,0 0 0,22 0 15,-22 22-15,21-1 0,-21 21 16,1-21-16,-22 22 0,0-22 0,0 21 15,0-21-15,0 22 0,0-22 16,-43 0-16,22 0 0,0 0 16,-21 0-16,-1 1 0,1-22 0,0 0 15,-1 0-15,22 21 0,-21-21 16,21 0-16,-1 0 0,1 0 16,21-21-1,0-1-15,21 22 0,1-21 16,-1 21-16,0-21 0,0 21 15,21 0-15,-20 0 0,20 0 16</inkml:trace>
  <inkml:trace contextRef="#ctx0" brushRef="#br1" timeOffset="42984.52">17166 17971 0,'0'0'0,"21"0"0,0 0 15,1 0-15,-1 0 0,0 0 16,0 0-16,0 0 15,0-22-15,1 22 0,-1-21 16,21 0-16,-21 0 0,0 0 16,1 0-16,20-1 0,-21 1 0,0-21 15,0 21-15,-21 0 0,22-43 16,-1 22 0,-21 63-1,0 0-15,-21 0 16,21 0-16,-22 22 0,1-22 15,21 64-15,-21-43 0,21 0 16,-21 1-16,21-1 0,-21 64 16,21-43-16,0 22 0,0-22 15,0 22-15,0-21 0,0 20 16,0 1-16,-21-22 0,21 22 16,-22 0-16,1-1 0,0-20 0,0-64 15,0 0-15,0 0 0,-1 0 16,1 0-16,0 0 0,0 0 15,-21 0-15,-1 0 0,22 0 16,-21 0-16,21 0 0,-1 0 0,1 0 16,0 0-16,-21 0 0,21 0 0,-1 0 15,1 0-15,0 0 16,0 0-16,0 0 0,21-21 16,0-43-1,0 22-15,0 0 0,21-22 0</inkml:trace>
  <inkml:trace contextRef="#ctx0" brushRef="#br1" timeOffset="43184.02">17547 17526 0,'21'-21'31,"-21"0"-31,21 21 16,1 0 15,-22 21-31</inkml:trace>
  <inkml:trace contextRef="#ctx0" brushRef="#br1" timeOffset="43551.81">17886 17780 0,'0'42'15,"21"-42"-15,0 0 16,0 0-16,0 0 16,1 0-16,-1-21 15,0 0-15,0 21 0,-21-21 16,0 0-16,0 0 15,0-1-15,-21 22 32,0 0-32,0 0 0,-1 0 0,1 22 15,0-1-15,0 0 0,0 0 16,0 0-16,21 0 0,-22 1 0,22-1 16,-21 0-16,21 21 15,0-21-15,0 1 0,0-1 0,0 0 0,21 0 16,1 0-16,-1 0 15,0-21-15,0 0 0,0 22 16,0-22-16,1 0 0,-1 0 16,21 0-16,-21 0 0,22 0 15,-22-22-15</inkml:trace>
  <inkml:trace contextRef="#ctx0" brushRef="#br1" timeOffset="44069.16">18542 17738 0,'21'-43'0,"-42"86"0,42-107 15,-21 43-15,-21 21 47,0 21-47,0 0 0,-1 1 0,22 20 16,-21-21-16,0 0 0,21 22 16,-21-22-16,21 0 0,0 21 0,0-21 15,0 1-15,0-1 0,0 0 16,0 0-16,21 0 0,0-21 0,0 21 15,1-21-15,-1 0 0,0 0 16,0 0-16,0 0 0,0 0 0,1 0 16,-1-21-16,0 0 0,0 0 15,21 0-15,-20 0 0,-1-1 0,0-20 16,0 0-16,0-1 16,22-62-16,-22 41 0,0 1 15,-21 20-15,21-20 0,0 20 16,0 1-16,1-21 0,-22 41 15,0 44 17,0-1-32,-22 21 0,1 0 15,0-20-15,0 41 0,0-21 0,21 1 16,-21-1-16,-1 0 0,22 1 16,-21-1-16,0 43 15,21-43-15,0-21 0,0 22 0,0-22 16,0 0-16,0 0 0,0 0 15,0 0-15,21-21 16,0 0-16,1 0 16,-1 0-16,0 0 0,0-21 0,0 21 15,0-21-15,-21 0 0,22 0 16,-1 0-16</inkml:trace>
  <inkml:trace contextRef="#ctx0" brushRef="#br1" timeOffset="44264.05">18754 17695 0,'-22'0'0,"44"0"0,-65 0 16,43 22 15,21-22-15,22 0-16,-22 0 0,0 0 0,0 0 15,0 0-15,22 0 0,-22 0 16,0 0-16,0-22 0,0 22 15,-21-21-15,22 0 0,-1 21 0</inkml:trace>
  <inkml:trace contextRef="#ctx0" brushRef="#br1" timeOffset="44716.79">20002 17526 0,'22'0'15,"-44"0"-15,44-21 0,-1 0 0,-21 42 32,0 0-32,-21 0 0,21 22 15,-22-22-15,1 21 0,0 0 16,0 1-16,0-1 0,21 0 15,-43 1-15,43-1 0,-21-21 0,0 22 16,0-22-16,0 21 0,21-21 16,0 0-16,0 1 0,0-1 15,0-42 17,21 21-32</inkml:trace>
  <inkml:trace contextRef="#ctx0" brushRef="#br1" timeOffset="45128.18">19812 17632 0,'0'0'0,"0"-42"0,0-1 0,0 1 0,0-22 15,21 43 1,0-21-16,0 21 0,1 21 0,41 0 16,-42 0-16,22 0 15,-22 0-15,21 21 0,0 0 16,-20 21-16,20 1 0,0-1 15,-21 0-15,43 64 0,-43-63 16,0 20-16,0-21 0,-21 1 16,0-1-16,22 0 0,-22 43 15,0-64 1,0 22-16,0-65 31,0 1-31,0 0 16,21 0-16,-21 0 0,0-22 15,0 22-15,21-21 0,0 0 16,0-1-16,-21-20 0,43 20 16,-22-20-16,0 21 0,0-1 0,0 1 15,22 0-15,-22-1 0,0 22 16,0-21-16,0 42 0,0-21 0,1 21 16,-1 0-1,-21 21-15,0 0 16,0 0-16,21 21 15</inkml:trace>
  <inkml:trace contextRef="#ctx0" brushRef="#br1" timeOffset="45539.95">21018 17759 0,'0'21'31,"-21"0"-31,0 0 0,0 1 16,0-22-16,0 21 0,-1 0 16,1 0-16,0 0 0,0 0 0,0 1 15,21-1-15,0 0 0,0 0 16,0 0-16,0 0 0,21 1 16,0-22-16,0 0 15,22 0-15,-22 0 0,21 0 16,-21 0-16,22 0 0,-1 0 0,-21 0 15,21-22-15,-20 1 0,-1 0 16,0 0-16,0 0 0,0-22 0,-21 22 16,0-21-16,0 0 0,0-1 15,0 1-15,0 0 0,0-1 0,0 22 16,-21-21-16,0 21 0,0-1 16,0 22-16,-1 0 15,1 0-15,0 0 0,0 0 16,21 22-16,-21-22 0,21 21 0,-21 0 15,21 0-15,0 0 16,21 0 0,0-21-16,0 0 0</inkml:trace>
  <inkml:trace contextRef="#ctx0" brushRef="#br1" timeOffset="45846.77">21717 17399 0,'0'0'0,"21"-21"0,0 0 0,43-43 32,-64 85-17,0 1-15,-21-22 16,21 42-16,-22-21 0,1 21 16,0 1-16,-21-1 0,21 0 15,-1 22-15,-20-22 0,21 1 0,0 20 16,0-21-16,-1-20 0,22 20 15,0 0-15,-21-21 0,21 1 0,0-1 16,0 0-16,0 0 0,21 0 16,1-21-1,-1 0-15,0 0 0,0 0 16,-21-21-16,21 21 0,0-21 0,-21 0 16,0-22-16,22 22 0</inkml:trace>
  <inkml:trace contextRef="#ctx0" brushRef="#br1" timeOffset="46016.67">21463 17632 0,'0'0'0,"-21"0"0,0 0 15,42 0 17,0 0-32,0 0 15,0 0-15,22 21 0,-1-21 0,-21 0 16,21 0-16,1 0 0,-1 0 15,0 0-15,-20-21 0,20 21 0</inkml:trace>
  <inkml:trace contextRef="#ctx0" brushRef="#br1" timeOffset="47944.83">22288 17822 0,'22'0'0,"-1"0"32,0 0-17,-21-21-15,0 0 0,0 0 16,21 0-16,-21 0 0,0-1 0,0 1 16,0 0-16,0 0 0,0-21 15,0 20-15,-21 1 0,21 0 16,-21 0-16,0 21 0,-1 0 0,1 0 15,0 0-15,0 0 0,0 21 16,-22 0-16,22 0 0,0 22 0,-21-22 16,-1 21-16,22-21 0,-21 22 15,21-22-15,0 21 0,-1-21 0,1 22 16,21-22-16,-21 21 0,21-21 16,0 1-16,0-1 0,21 0 15,0-21-15,1 21 0,-1 0 16,0-21-16,0 0 0,21 0 15,-20 0-15,-1 0 0,0 0 16,21-21-16,-21 21 0,1-21 0,-1 0 16,0 0-16,0-22 0,0 22 0,0 0 15,1-21-15,-1-1 0,0 22 16,0-21-16,0-1 0,-21 1 16,0 21-16,21-21 15,-21 63 1,-21 0-1,0 0-15,0 0 0,21 0 0,0 22 16,-21-22-16,21 21 0,-21-21 16,21 1-16,0 20 0,0-21 0,0 0 15,0 0-15,0 1 0,0-1 16,0 0-16,21 0 0,0-21 16,0 0-16,0 21 0,0-21 0,22 0 15,-22 0-15,21 0 0,-21 0 16,22 0-16,-1-21 0,-21 0 0,22 0 15,-22 0-15,21-22 0,-21 22 16,22-21-16,-22-1 0,21-20 16,-21 21-16,43-64 15,-43 63-15,0-20 0,-21 21 0,21-1 16,-21 22-16,21 0 0,-21 0 16,0 0-16,-21 42 31,0 0-31,21 21 0,-21-21 15,0 22-15,0-1 0,-1 0 16,1 1-16,0-1 0,21 0 0,0 1 16,-21-22-16,21 21 0,-21 43 15,21-64-15,0 21 16,0-20-16,0-1 0,21 0 0,0 0 16,0 0-16,0 0 0,1-21 15,-1 0-15,0 0 0,0 0 16,21 0-16,-20 0 0,20 0 15,-21 0-15,0 0 0,22-21 0,-22 0 16,0 0-16,0 0 0,0 0 16,0-1-16,1-20 0,-1 21 15,0-21-15,-21 20 0,21 1 0,-21 0 16,0 0-16,0 42 31,-21-21-31,21 21 0,0 22 16,0-22-16,-21 0 0,21 0 0,-21 0 15,21 0-15,0 1 0,0-1 16,0 0-16,0 0 0,0 0 16,0 0-16,21-21 15,0 0-15,0 0 0,0 0 16,22 0-16,-22 0 0,21 0 0,-21 0 16,22 0-16,-1 0 15,-21-21-15,64-21 0,-43 21 0,0 0 16,1-22-16,-1 22 0,0 0 15,-20-21-15,-1 20 0,0 1 16,0 21-16,-21-21 16,-21 42-1,0 0-15,0 1 0,-1-1 16,1 0-16,0 0 16,21 0-16,-21 0 0,0 22 0,21-22 15,-21 0-15,21 0 0,0 0 16,0 1-16,0-1 0,0 0 15,21-21 1,0 0-16,0 0 0,21 0 16,-20 0-16,-1 0 0,21 0 0,-21-21 15,0 0-15,1-1 0,-1 1 16,0 0-16,0 0 0,0 0 16,-21-22-16,0 1 15,0 0-15,0-1 0,0 22 16,-21 21-16,0-21 15,0 21-15,0 0 16,-1 0-16,22 21 16,0 0-1,22-21 1,-1 0-16,0 0 0,0 0 16,0 0-16,0-21 15,1 21-15,-1 0 0,0-21 0,21 21 16,-21 0-1,1 0-15,-1 0 0,0 0 0,-21 21 32,0 0-32,21-21 0,-21 22 15,0-1-15,0 0 0,0 0 16,0 0-16,0 0 0,0 1 16,-21 20-16,21-21 15,0 0-15,-21 0 16,21 1-16,-21-22 31,21-22 0,0 1-31,0 0 16,0 0-16,21-21 0,0 20 16,0 1-16,0-21 0,0 0 15,22-1-15,-22 22 0,21-21 0,1-1 16,-22 22-16,21 0 0,-21 0 15,22 0-15,-22 0 0,0 21 0,0 0 16,0 0-16,0 21 0,-21 0 16,0 21-16,0 1 0,0-1 15,0-21-15,-21 21 0,0 1 16,0-1-16,21-21 0,-21 22 0,0-22 16,-1 21-16,22-21 0,-21 0 15,21 1-15,-21-1 0,0 0 16,21-42 31,0 0-32,0-1-15,0 1 0,0 0 0,0-21 16,0 21-16</inkml:trace>
  <inkml:trace contextRef="#ctx0" brushRef="#br1" timeOffset="48188.68">24024 17420 0,'0'0'0,"-21"0"0,-43 0 31,64-21-16,-21 21 1,0 0-16,0 0 16,0 0-16,0 0 15,-1 0-15,-20 0 0</inkml:trace>
  <inkml:trace contextRef="#ctx0" brushRef="#br1" timeOffset="48422.58">22775 17590 0,'0'21'16,"21"-21"0,1 0-1,-1 0-15,21 0 16,-21 0-16,22 0 0,-1 0 0,-21 0 15,21 0-15,1 0 0,-1-21 16,22 21-16,-22 0 0,0-22 16,22 1-16,-1 21 0,1 0 0</inkml:trace>
  <inkml:trace contextRef="#ctx0" brushRef="#br1" timeOffset="48900.8">24871 17209 0,'0'0'0,"0"-22"0,0 1 31,21 21-31,0 0 0,21 0 16,1 0-16,-1 0 0,0 21 15,128 22 1,-128-22-16,0 0 0,1 21 0,-22 1 16,21-1-16,-21 0 0,1 64 15,-22-42-15,0-22 16,0 22-16,0-1 0,0 1 0,0-1 15,0 1-15,-22-1 0,22 1 16,-21-1-16,-21-21 0,21 22 0,0-1 16,-22 1-16,1-1 0,0-20 15,-1 20-15,1-20 0,-22-1 16,1 0-16,-1-21 0,1 1 0,-1 20 16,1-21-16,-1-21 0,1 21 15,-1 0-15,22-21 0,-21 0 16,20 0-16,1 22 0,-22-22 15,22 0-15,-21 0 0,20-22 0,-20 1 16,-1 0-16</inkml:trace>
  <inkml:trace contextRef="#ctx0" brushRef="#br1" timeOffset="50195.64">8149 18246 0,'0'0'0,"-21"0"15,0 0-15,0 0 0,-1 0 16,44 0 15,-1 0-31,21 0 16,0 0-16,1 0 0,-1 0 15,0 0-15,1 0 0,20 0 0,-20 0 16,-1 0-16,0 0 0,1 0 16,-22 0-16,0 0 0,0 0 15,-21-21-15,-21 21 16,0 0-16,-22 0 0,1 0 15,0 0-15,-1 0 0,-20 0 16,21 0-16,-22 0 0,22 0 0,-1 0 16,1 0-16,21 0 0,0 0 15,0 0-15,21 21 16,21-21-16,0 0 16,21 0-16,-21 0 0,22 0 15,-1 0-15,0 0 0,1 0 0,41 0 16,-41 0-16,-1 0 15,-21 0-15,0 0 0,1 0 0,-44 0 32,1 0-32,-21 0 0,0 0 15,-1 0-15,1 0 0,-22 0 16,1 0-16,21 0 0,-1 0 0,1 21 16,0-21-16,20 0 0,1 0 15,21 21-15,21-21 16,22 0-16,-1 0 0,0 0 15,1 0-15,20 0 0,1 0 16,-22 0-16,22 0 0,-1 0 16,-21 0-16,1 0 0,-1 0 0,-21 0 15,0 0-15,-21-21 0</inkml:trace>
  <inkml:trace contextRef="#ctx0" brushRef="#br1" timeOffset="51131.72">11599 18394 0,'0'0'16,"-21"-21"-1,21 0-15,0-1 16,21 22 0,0 0-16,1 0 0,-1 0 15,0 0-15,42 0 0,22 0 16,-43 0-16,43 0 16,-64 0-16,22 0 0,-1 0 15,-21 0-15,0 0 16,0 0-16,-42 0 15,-21 22 1,0-22-16,-1 0 16,-20 0-16,-1 21 0,1-21 0,20 0 0,-20 0 15,21 0-15,-22 0 0,43 0 16,-21 0-16,20 0 0,1 0 16,42 0-1,22 0-15,-22 0 16,21 0-16,1 0 0,20 0 0,-21 0 15,22 0-15,-22 0 0,22 0 16,-22 0-16,0 0 0,1 0 16,-22 0-16,0 0 0,-42 0 15,-21 0 1,-1 0-16,1 0 0,-22 0 16,22 0-16,-43 0 15,43 0-15,0 0 0,21 0 0</inkml:trace>
  <inkml:trace contextRef="#ctx0" brushRef="#br1" timeOffset="52136.66">15388 18457 0,'0'0'0,"21"0"0,0 0 0,-21 22 16,43-22-16,-22 0 0,0 0 0,0 0 15,0 0-15,22 0 0,-22 0 16,0 0-16,21 0 0,-20 0 0,-1 0 15,0 0-15,0 0 0,0 0 16,0 0-16,-42 0 47,0 0-47,-21 0 16,21 0-16,-1 0 0,-20 0 15,0 0-15,-1 0 0,22 0 0,0 0 16,-21 0-16,21 0 15,21 21 1,21-21-16,0 0 16,127 21-1,-106-21-15,22 21 0,-22-21 16,1 0-16,-1 0 0,0 0 16,1 21-16,-1-21 0,0 0 15,-21 0-15,22 0 0,-64 0 31,-22 0-31,22 0 0,-21 0 16,-1 0-16,1 0 16,-21 0-16,-1-21 0,22 21 15,-1 0-15,22 0 0,0 0 16,42 0 0,0 0-1,1 21-15,20-21 0,0 0 16,1 0-16,-1 0 0,21 0 15,1 0-15,21 0 0</inkml:trace>
  <inkml:trace contextRef="#ctx0" brushRef="#br1" timeOffset="53044.27">19833 18288 0,'-21'0'0,"42"0"0,-63 0 0,21 0 16,-1 0-1,1 0-15,0 0 0,42 0 47,0 0-47,1 0 0,20 0 16,43 0-16,-64 0 15,21 0-15,0 0 0,1 0 0,-1 0 16,0 0-16,1 0 0,-22 0 16,21 0-16,-21 0 0,-21-21 15,-21 21 1,0-21-16,0 21 0,-21 0 16,20 0-16,-20-21 15,0 21-15,-1 0 0,22 0 16,-21 0-16,21 0 0,0-22 0,42 22 47,0 0-47,0 0 0,0 0 15,22 0-15,-22 0 0,21 0 16,0 0-16,-20 0 0,20 0 0,0 0 16,-21 0-1,-42 0 1,0 0-16,-21 0 15,21 0-15,-22 0 0,1 0 0,0 0 16,20 0-16,-20 0 0,21 22 16,-21-22-16,20 0 0,1 0 0</inkml:trace>
  <inkml:trace contextRef="#ctx0" brushRef="#br2" timeOffset="-50911.24">2688 12192 0,'0'0'0,"-21"0"0,21-21 15,-21 21-15,0-21 16,-1 21-16,22-21 16,-21 21-16,21-22 0,0 1 15,0 0 17,21 42 14,1-21-46,-22 21 16,21-21-16,0 22 0,0-1 16,0 0-16,22 0 0,-22 0 0,0 0 15,21 1-15,-21-1 0,22 0 16,-22 21-16,21-21 0,-21 22 0,1-22 16,20 0-16,0 43 15,43 63 1,-43-85-16,-21 0 0,1 1 0,20-1 0,-21 21 15,21-20-15,-20-1 16,20 0-16,-21 1 0,21-1 0,43 64 16,-64-85-1,0 0-15,1 22 0,-1-22 0,-21 0 16,21-21-16,0 21 0,-21 0 0,21 0 16,-21 1-1,21-22-15,-21-22 63,0 1-48,0 0-15,0 0 16,0 0-16,0 0 0,-21-1 0,21 1 16</inkml:trace>
  <inkml:trace contextRef="#ctx0" brushRef="#br2" timeOffset="-50049.69">3852 12213 0,'21'-21'0,"-42"42"0,42-63 0,-21 21 16,0 0-16,0-1 0,0 1 16,0 0-16,0 0 31,-21 42-15,0 0-16,21 0 15,-21 1-15,0-1 0,-22 0 16,-41 85-1,63-64-15,-22-21 0,1 22 0,0-1 16,-1 0-16,-20 1 0,20-1 16,-41 43-16,-64 63 15,84-85-15,1-20 0,20-1 16,-20 21-16,-1-20 0,1-1 16,-1 0-16,1 1 0,-1-1 0,1 0 15,-43 22-15,21-1 16,43-41-16,0-1 0,20 21 15,-20-21-15,21-21 0,0 21 16,21 1-16,-21-1 16,42-21 31,0-21-47,0 21 0,-21-22 15,21 22-15,0-21 0,1 0 16,-1 21-16,21-21 0,-21 0 0,0 0 15,22-1-15,-1-20 0,0 21 0,1-21 16,-1-1-16,64-41 16,-43 41-16,-20-20 0,84-43 15,-85 42-15,22 22 0,41-64 16,-41 64-16,105-64 16,-105 64-16,-22 21 15,0-22-15,1 22 0,-1 0 16,0 0-16,-20 0 0,-1-1 0,21 1 15,-21-21 1,0 21-16,1 21 16,-22-21-1,-22 21 110,1 0-125</inkml:trace>
  <inkml:trace contextRef="#ctx0" brushRef="#br2" timeOffset="-49267.51">2815 12171 0,'0'0'0,"0"-21"15,0 0 1,-21 21 15,21-22-15,0 44 46,0-1-62,0 0 16,0 0-16,21 0 0,0 0 16,0 1-16,-21-1 0,22 0 0,-1 0 15,21 0-15,22 85 16,-43-85-16,0 22 0,21-22 16,-21 21-16,1 0 0,20 1 15,-21-1-15,21 0 0,-20 22 0,20-22 16,0 1-16,-21-1 0,22 0 0,-1 1 15,-21-1-15,22 0 0,-1-21 16,43 64 0,-43-64-16,-21 0 0,0 1 0,0-1 15,1 0-15,-22 0 0,0 0 16,21-21-16,-21 21 0,21-21 0,-21 22 16,21-22 15,-21 21-31,0-42 78,0-1-62,0 1-16,21 21 15</inkml:trace>
  <inkml:trace contextRef="#ctx0" brushRef="#br2" timeOffset="-34187.26">8361 12869 0,'0'-21'47,"0"0"-32,0 0 1,0 42 125,21-21-141,-21 21 0,0 0 15,21 1-15,-21-1 0,0 0 0,0 0 16,21 0-16,-21 0 0,0 1 16,0-1-16,0 0 0,21 21 0,-21-21 15,22 1-15,-22-1 0,21 0 0,-21 21 16,0-21-16,0 1 15,21-1-15,-21 0 0,21 0 0,-21 0 16,0 0-16,21 1 0,0-1 16,-21 0-16,0 0 15,22 0-15,-1 0 16,0 1-16,0-1 16,-21 0-1,21-21-15,0 21 0,1 0 31,-1-21-15,0 0 0,-21-21-16,21 21 0,0-21 15,0 0-15,1 0 16,20-1-16,-21 1 0,21 0 0,-20 0 16,20-21-16,0 20 0,1-20 0,20 21 15,-21-21-15,22-1 0,-22 1 16,85-43-16,106-42 15,-148 85-15,-1 0 16,22-1-16,-21 22 0,0-21 0,-1-1 16,1 22-16,-22-21 0,22 21 0,-43 0 15,22-1-15,-1 1 0,-20 0 16,-22 0-16,21 0 0,-21 21 16,1-21-16,-1-1 0,0 22 0,0 0 15,-21-21-15,21 21 0,-21-21 16,21 21-1,-42 0 126,0 0-141,0 0 16,0 0-16,0 0 0,-1 21 0,-20-21 15</inkml:trace>
  <inkml:trace contextRef="#ctx0" brushRef="#br2" timeOffset="-31218.96">8488 12912 0,'0'0'16,"0"-21"-16,0-1 0,0 1 15,0 0-15,0 0 16,0 0-16,-21 21 16,21-21-16,0-1 15,0 1 1,0 42 31,0 1-32,0-1-15,0 0 16,0 0-16,21 0 0,0 0 0,-21 1 16,21-1-16,-21 0 0,0 0 0,21 0 15,0 0-15,-21 22 0,0-22 16,22 21-16,-1-21 0,0 64 15,-21-64-15,21 0 16,0 1-16,-21-1 0,0 0 16,0 0-16,0 0 0,21 0 0,-21 1 15,22-1 1,-22 21-16,0-21 16,0 0-16,0 1 0,21-1 15,-21 0-15,0 0 16,21-21-1,0 0 1,0 0 0,0 0-1,1 0-15,-22-21 0,21 0 16,0 21-16,0-21 0,0 21 16,0-22-16,1 22 0,-1-21 15,0 0-15,21 21 0,-21-21 0,22 0 0,20 0 16,1-22-1,-22 22-15,0 0 0,22-43 16,-1 43-16,-20 0 0,-1-21 16,22 21-16,-22-22 0,21 22 15,1-21-15,63-22 16,-85 43-16,128-64 0,-128 64 16,0 0-16,1 0 0,-1 0 15,0 0-15,-21-1 0,22 1 0,-22 0 16,0 21-16,43-42 15,20-1 1,-63 22-16,22 21 0,-22-21 0,21 21 0,-21 0 16,1 0-16,41-21 15,-42 21-15,0 0 16,1 0-16,-22-21 16,-22 21 109,22 21-125,-21-21 15,0 0-15,21 21 0,-21-21 16,-21 21-16,20-21 15,1 21-15,0 1 0,0-22 0,0 21 16,0 0-16,-22 0 0,22 21 16,-21-20-16,-1-1 0,-20 42 15,21-20-15,-1-22 0,1 0 16,0 21-16,-22-21 0,22 22 0,-64-1 16,-42 43-1,105-64-15,-20 0 0,21 0 16,-1 0-16,-20 1 0,20-22 0,1 21 15,21 0-15,-21 0 0,-1-21 16,22 21-16,-42-21 16,41 21-16,1-21 0,0 22 0,0-22 15,0 0-15,21 21 16,-21-21-16,-1 0 0,1 21 16,0-21-16,0 0 0,0 21 15,0-21-15,-1 21 16,1-21-16,0 21 0,0-21 15,-43 22 1,43-22 0,21 21-16,-21-21 0,0 0 15,0 0 1,0 0 0,-1 0-16,22 21 0,-21-21 15,0 0-15,0 0 16,0 21-16,0-21 15,-1 0-15,1 0 16,21 21-16,-21-21 16,0 0-16,21 21 0,-21-21 15,21-21 110,0 0-109,0 0 0,0 0-1,0 0-15,0-1 16,0 1-16,-21 0 0,-1-21 15,22 21-15,0-1 16,0 1-16,-21 0 0,21 0 0,-21 0 16,0-64-16,21 43 15,-21 21-15,21-22 16,-21 22-16,21 0 0,0 0 16,-22 0-16,22-1 15,0 1 1,-21 21-16,21 21 62,0 1-46,21-1-16,1-21 0,-22 21 0,21 21 16,0 1-16,0-22 15,0 0-15,0 0 0,1 21 16,-1-20-16,0-1 0,-21 0 0,21 0 15,0 0-15,-21 0 0,0 1 16,21-1-16,1 0 16,-22 21-16,21-21 15,0-21 1,-21 22-16,0-1 16,21-21-16,0 0 15,0 0 1,1 0-16,-1 0 15,0 0-15,0 0 0,0-21 16,0-1-16,1 22 0,20-21 16,-21 0-16,106-42 15,-85 41-15,1-20 0,20 21 16,-20 0-16,20 0 0,1-1 16,-1 1-16,1 0 0,-1-21 0,1 21 15,-1-1-15,1 1 0,-1 0 0,1 0 0,41-21 16,44-22-1,-86 43-15,-21 0 16,1 0-16,-22-1 0,21 1 0,1 0 16,-1 0-16,-21 21 0,21-21 15,1 0-15,-22 21 0,0-22 0,0 1 16,22 21-16,-22 0 0,-21-21 16,63 0-1,-63 0 1,21 21-16,-21-21 156,22 21-156,-1 0 31,-21-22-15,-21 22 46,-22 22-62,22-22 16,0 21-16,0-21 0,-22 21 16,22 0-16,-21 0 0,0-21 15,20 21-15,-20 1 0,21-1 0,-21 0 0,-22 21 16,22-21 0,21-21-16,-1 22 0,1-22 15,0 0-15,0 0 16,21-22 15,-21 22-31</inkml:trace>
  <inkml:trace contextRef="#ctx0" brushRef="#br2" timeOffset="-24142.91">18690 13399 0,'0'-22'15,"0"1"16,21 0 94,-21 0-93,0 42-1,0 0-31,0 0 16,21 1-16,-21-1 0,0 0 0,0 21 15,0-21-15,0 22 0,0-22 0,0 21 16,0 1-16,0-22 0,0 21 15,0 64-15,22-85 16,-22 0-16,0 22 0,21-22 0,-21 0 16,0 0-16,0 0 0,0 22 15,21-1 1,-21-21-16,21 0 16,0-21 15,0 0-31,1 0 15,-1 0-15,0 0 16,0 0 0,0-21-16,0 21 15,1-21-15,-22 0 0,21 21 0,0-21 16,0-1-16,0 22 0,0-21 0,1-21 16,-1 21-16,0 0 15,21-22-15,22-20 0,-22-1 16,22 22-16,-22 0 0,0-1 0,22-20 15,63-22-15,-43 43 0,-20-1 16,21 1-16,147-64 16,-147 64-16,0 21 15,-1-22-15,1 1 0,84-21 16,-105 20-16,-1 1 0,1 21 0,-1-22 16,-20 1-16,-1 21 0,43-43 15,-64 43-15,21 0 16,-42 0-16,21 0 0,-42 21 109,0 21-109,21 0 16,-21-21-16,0 21 0,0 0 0,-1 1 15,1-1-15,-21 21 0,21-21 16,-22 22-16,-41 20 16,20-21-16,22 1 0,-22-1 0,-126 64 15,63-21 1,63-64-16,22 21 0,-21-21 16,-1 22-16,1-22 0,-1 21 0,22-21 15,-22 22-15,1-22 0,20 21 16,-62 0-16,62-20 0,-63 41 15,64-42-15,0 0 0,-1 1 16,22-22-16,-21 21 0,0 0 16,20 0-16,-20-21 0,21 21 0,0-21 15,0 21-15,-1 1 0,1-22 0,0 21 16,0-21 0,21 21-16,-21-21 0,21 21 31,-21-21-16,21 21 1,-22-21-16,1 21 78,0-21-62,21 22-16,0-1 15,-21-21-15,0 0 16,21 21-16,-21-21 31,21-21-31,0 0 0,0-1 16,0 1 0,-22-63-16,22 62 15,0-20-15,-21 0 0,0-1 0,21 22 16,-21-21-16,0 0 0,21-22 15,0 43-15,-21-21 0,-1-43 16,22 0 0,0 64-16,0 0 0,0 0 15,0 0-15,0-1 16,0 44 31,0-1-32,0 0-15,22 0 0,-22 0 16,21 0-16,0 1 0,-21-1 0,21 21 16,0 43-16,0-1 15,-21-62-15,22 20 16,-22-21-16,0 21 0,0-20 0,0 20 16,21 0-1,-21 1-15,21-22 0,-21 0 0,0 0 16,0 0-16,0 0 0,21-21 15,-21 22-15,0-1 16,21-21-16,0 0 31,1 0-31,-1 0 0,0 0 16,0-21-16,0-1 0,64-20 16,-22 0-1,-20 21-15,-1-1 0,0 1 0,22 0 16,-22-21-16,22 21 15,-1-22-15,1 1 0,-1 21 0,1-22 0,63-41 16,-85 41-16,22 22 16,126-85-1,-21 1-15,-105 83 16,-22-20-16,22 21 0,-22-21 0,0 20 16,1 1-16,-1 0 0,0 0 15,1 0-15,41-43 16,-41 43-16,-22 0 15,0 0-15,21 0 0,-20 21 16,-1-22-16,0 22 0,0-21 16,0 0-1,0 21-15,1 0 16,-1 0 15,-42 0 94</inkml:trace>
  <inkml:trace contextRef="#ctx0" brushRef="#br2" timeOffset="-19123.03">24934 12594 0,'0'0'0,"-21"0"0,21-21 0,-21 0 16,21 0-1,-21 21-15,21-21 16,21 42 46,0-21-62,0 21 0,0 0 0,1 0 0,-1 0 16,21 1-16,-21-1 16,43 42-16,-22-20 0,0-1 15,1 21-15,-1-20 0,-21-1 0,22 0 16,105 85-1,-21 0-15,-64-105 16,-20 20-16,-1-21 0,0 21 16,22 1-16,126 84 15,-126-64 1,-22-42-16,0 22 0,1-22 16,-22 0-16,0 0 0,21 0 0,-20 1 15,-1-1-15,-21 0 0,21 0 0,0 0 16,0 0-1,-21 1-15,0-44 63,0 1-47,0 0-16,0 0 15,-21 0-15,21-22 0,0 22 16,-21 0-16</inkml:trace>
  <inkml:trace contextRef="#ctx0" brushRef="#br2" timeOffset="-18526.86">26289 12594 0,'0'-21'0,"0"42"0,0-63 0,0 21 16,-21 21-16,21-21 15,-21 21 1,-1 0 15,1 0-31,0 21 0,0-21 16,0 21-16,0 0 0,-1 0 15,-20 0-15,0 22 0,-1-22 0,1 21 16,0 22-16,-22-22 0,1 0 16,-1 22-16,-105 63 15,105-64-15,1-41 0,-85 62 16,84-41-16,1-1 15,-22 0-15,22 1 0,-1-22 0,-126 106 16,126-106-16,22 21 16,-22 1-16,22-22 0,0 21 15,-1-21-15,1 0 0,21 22 0,-85 41 32,85-62-32,0-22 0,21 21 15,0 0-15,-22-21 0,22 21 0,22-21 78,-1-21-78,0 0 16,0 0-16,0-1 0,0-20 16,-21 21-16,22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16:33.86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13737 1884 0,'0'0'0,"0"-21"15,0 0 1,0-1 15,0 1-31,0 0 16,0 0 0,0 0-16,0 0 15,0-1 1,0 1-16,0 0 31,-21 21 32,21 21-48,0 0-15,0 1 0,0-1 16,0 0-16,0 0 0,0 0 0,0 0 15,0 1-15,0 20 0,0-21 16,0 0-16,0 0 0,0 22 16,0-22-16,0 0 0,0 0 0,0 22 15,0-22-15,0 0 0,0 64 16,0-43-16,0 0 0,0 1 16,-21-1-16,21 0 0,0 1 15,-21-1-15,21 21 0,0-20 0,0-1 16,0 22-16,0-22 0,-22 0 15,22 1-15,0 20 0,-21-21 16,21 1-16,0-1 0,0 0 0,0 1 16,0-1-16,0 0 0,0 22 15,0-22-15,0 1 0,-21-1 0,21 0 16,0 22-16,-21-22 0,21 0 16,-21 1-16,21-1 0,-21 0 0,-1 22 15,22-22-15,-21 22 0,0-22 16,21 22-16,-21-1 0,0 1 0,21-22 0,0 21 15,-21 1-15,-1-22 0,22 22 16,-21-22-16,0 22 0,21-22 16,0 0-16,-21 22 0,0-22 0,0 0 15,21 22-15,-22-22 0,1 1 16,21-1-16,-21 0 0,21 1 0,-42 62 16,42-83-16,0 20 15,0-21-15,0 21 0,0-20 0,0-1 16,0 0-16,0 0 0,0 0 15,0 0-15,0 1 0,0-1 0,0 0 16,21-42 15,-21 0-31,21-1 0,-21-20 16,21 0-16,0-1 0,1-20 16,-22-22-16,21 22 0</inkml:trace>
  <inkml:trace contextRef="#ctx0" brushRef="#br0" timeOffset="2025.05">13695 1757 0,'0'-21'16,"0"0"0,21 21-1,-21-22-15,21 22 16,-21-21-16,21 21 0,0 0 16,-21-21-16,22 21 0,-1 0 15,0 0-15,-21-21 0,21 21 0,0 0 16,0 0-16,1 0 0,-1-21 15,0 21-15,0 0 0,0 0 0,22 0 16,-22 0-16,21 0 0,0 0 16,1 0-16,-1 0 0,0 0 0,22 0 15,-22 0-15,22 0 0,-22 0 16,22 0-16,-1 0 0,-21 0 0,43 0 16,-21 0-16,20 0 0,1 0 15,0 21-15,20-21 0,1 0 0,0 0 16,0 21-16,-21-21 15,20 0-15,-20 0 0,21 21 0,0-21 16,-22 0-16,22 0 0,0 0 16,-21 21-16,21-21 0,-22 0 0,1 0 15,0 0-15,-22 0 0,22 0 16,-22 0-16,22 0 0,-22 0 0,1 22 16,-1-22-16,1 0 0,-1 0 15,1 0-15,-1 0 0,-20 0 0,-1 0 16,22 0-16,-43 0 0,21 0 15,0 0-15,-20 0 0,-1 0 16,0 0-16,0 0 0,0 0 0,0 0 16,1 0-1,-22 21 48,0 0-48,0 0-15,0 0 16,0 0-16,0 1 16,0-1-16,0 0 0,0 21 0,0-21 15,0 1-15,0-1 16,0 85-16,0-85 0,-22 0 16,1 21-16,21 1 15,-21-22-15,21 21 0,-21 22 0,0-22 16,21 21-16,-21-20 0,-1 20 0,22 1 15,-21-1-15,0-20 0,0 20 16,-21 1-16,20-22 0,-20 0 0,21 22 16,-21-1-16,20-20 0,-20 20 15,0 1-15,21-1 0,-1 1 0,-20-1 16,21 1-16,0-22 0,-22 21 0,22 1 16,0-1-16,0-20 0,0 20 15,0 1-15,-1-1 0,1 1 16,21-1-16,0 1 0,-21-1 0,21 1 0,0-1 15,-21 1-15,21-1 16,0 1-16,0 63 0,0 42 16,0-105-16,0-1 15,0-21-15,0 22 0,0-1 16,0-20-16,0-1 0,0 0 0,0 22 16,0-43-16,0 21 0,0 1 0,0-1 15,0 0-15,0-20 0,0 20 0,0-21 16,0 21-16,0-20 0,0-1 15,0 0-15,0 0 0,0 0 0,0 0 16,0 1-16,0-1 16,-21-21 46,0 0-46,-1 0 15,1-21-31,0 21 16,0 0-16,0-22 0,0 22 0,-1 0 15,-20 0-15,21 0 0,-21-21 0,-1 21 16,-41 0 0,41 0-16,-63 0 0,64 0 15,-21 0-15,20 0 0,-20 0 0,-1 0 16,1 0-16,-1 0 0,-20 0 15,20 0-15,-21 0 0,22-21 0,-22 21 16,-21 0-16,22-21 0,-1 21 0,0-21 16,1 21-16,-1 0 0,22-21 15,-1 21-15,22 0 0,-1 0 0,-41 0 16,41 0-16,1 0 16,0 0-16,-1-22 0,1 22 0,0 0 15,-1 0-15,-20 0 0,21 0 0,-22 0 16,22 0-16,-22-21 0,-42 21 15,64 0-15,0 0 16,-1 0-16,1 0 0,21 0 0,-21 0 16,20 0-16,1 0 0,0 0 15,0 0-15,0 0 0,0-21 0,-1 21 16,1 0-16,0 0 0,0 0 0,0 0 16,0 0-16,-1 0 0,1 0 15,0 0-15,0 0 0,0 0 0,0 0 16,-1 0-16,1 0 15,0 0 1,0 0-16,21-21 0,-21 21 16,0 0-16,-1 0 0,1-21 15,0 21-15,0 0 16,0 0-16,0 0 16,42 0 93,0-21-93,0 21-16,0 0 15,0-22-15,-21 1 0,22 21 0,-1 0 16</inkml:trace>
  <inkml:trace contextRef="#ctx0" brushRef="#br0" timeOffset="5241.22">13991 762 0,'0'0'0,"21"0"0,0-21 0,-21 0 16,22 0-16,-1-1 16,-21 1-16,0 0 0,0 0 15,0 0 1,-21 21-16,-1 0 0,1 0 15,0 0-15,-21 0 16,21 0-16,-1 0 0,1 0 0,0 21 16,-21 0-16,21 0 0,-1 0 15,1 1-15,0 20 0,21-21 0,-21 21 16,0 1-16,0-1 0,21 0 16,0 1-16,0-1 0,0 0 0,0-20 15,0 20-15,0-21 0,0 21 16,0-20-16,0-1 0,21 0 0,63 21 15,-62-42 1,20 21-16,-21-21 0,21 0 16,-20 0-16,20 0 0,0 0 0,1-21 15,20-21-15,-21 21 16,1 21-16,-1-43 0,-21 22 0</inkml:trace>
  <inkml:trace contextRef="#ctx0" brushRef="#br0" timeOffset="5767.48">14541 656 0,'0'0'0,"0"-21"0,0 0 16,0 0-16,0 0 15,0 42 17,0 0-32,0 0 0,0 0 15,-21 0-15,21 22 0,0-1 16,-21 0-16,21 1 0,0 41 15,0-41-15,0-1 0,-21 43 16,21-43-16,-21-21 0,21 22 16,0-22-16,-21 0 0,21 0 15,0 0-15,0 0 0,0 1 16,-22-1 0,22-42-1,0-1 1,0 1-16,0 0 15,0-21-15,0 21 0,0-22 0,22 22 16,-1-21-16,0-1 0,0 1 16,0 0-16,0-1 0,1 22 0,-1 0 15,21 0-15,-21 0 0,22 0 16,-22 21-16,21 0 16,-21 21-16,0 0 0,22 21 15,-22-21-15,-21 22 0,0-22 16,21 0-16,-21 21 0,0-20 15,0-1-15,0 0 0,0 0 0,0 0 16,0 0-16,-21 1 0,21-1 16,-21-21-16,21 21 0,-21 0 31,21-42-15,0 0-1,0 0-15</inkml:trace>
  <inkml:trace contextRef="#ctx0" brushRef="#br0" timeOffset="6177.35">15028 931 0,'0'0'0,"0"-21"0,0 0 16,0 0-16,0 0 15,0 0-15,0-1 16,0 1-16,21 0 15,1 21-15,-1 0 0,0 0 16,0 0-16,0 0 0,22 21 16,-22 0-16,0 1 0,0 20 15,21-21-15,-20 21 0,-22-20 0,21 20 16,-21-21-16,0 0 0,0 22 0,0-22 16,0 0-16,0 0 15,0 0-15,0 0 0,-21 1 16,21-1-16,-22-21 15,1 0 1,21-21 0,0-1-16,0 1 0,0 0 0,0 0 15,0 0-15,0 0 0,21-22 16,-21 22-16,22 0 0,-22-21 0,21 20 16,0 1-16,-21 0 0,21 0 15,0 0-15,-21 0 0,21-1 0,1 22 16,-1 0-16,-21-21 0,21 21 15,0 0-15,0 0 0</inkml:trace>
  <inkml:trace contextRef="#ctx0" brushRef="#br0" timeOffset="6626.7">16002 720 0,'-42'0'16,"20"21"0,1 0-16,0 0 0,21 0 15,-21 1-15,0 20 0,0-21 0,-1 21 16,1-20-16,21 20 0,-21-21 16,21 21-16,-21-20 0,21-1 0,0 21 15,0-21-15,0 0 0,0 1 16,21-1-16,0-21 0,0 0 15,1 0-15,-1 0 16,0 0-16,21 0 0,-21 0 0,1 0 16,-1-21-16,0-1 0,0 1 15,0 0-15,-21 0 0,21 0 16,-21-43-16,22 43 16,-22-21-16,0-22 0,0 43 15,-22-21-15,1 21 0,21-1 16,-21 22-16,0-21 0,0 0 15,0 21-15,-1 0 0,22 21 32,0 0-17,0 1 1,22-22-16,-1 0 0,0 0 16,0 0-16,0 0 0</inkml:trace>
  <inkml:trace contextRef="#ctx0" brushRef="#br0" timeOffset="7331.2">16383 741 0,'0'0'0,"0"42"16,0-21 0,-21 22-16,21-22 0,-21 0 15,21 0-15,0 22 0,0-22 0,-22 0 16,22 0-16,0 0 0,-21 0 15,21 1-15,0-1 0,0 0 0,0 0 16,0 0-16,0 0 16,-21-21-16,21-21 47,0 0-47,0 0 15,0 0-15,0-22 0,0 22 0,0-21 16,0 21-16,0-22 0,0 1 15,21 21-15,0-21 0,-21 20 0,22-20 16,-1 21-16,0 21 0,0-21 16,21 0-16,-20 21 0,-1 0 0,21 0 15,-21 0-15,0 0 0,1 0 16,-1 21-16,21 0 0,-21 21 0,-21-21 16,21 1-16,1 20 15,-22 0-15,21-21 0,-21 22 16,0-22-16,0 0 0,0 21 0,0-20 15,0-1-15,0 0 0,0 0 16,-21 0 0,-1-21-1,22-21 1,0 0-16,0 0 0,0 0 16,0-1-16,0 1 0,22-21 15,-1 0-15,0 20 0,0-20 0,0 0 16,0-1-16,1 22 0,20-21 15,-21 21-15,21 21 0,1-21 16,-1 21-16,-21 0 16,0 0-16,1 0 0,-1 21 0,0 0 15,-21 0-15,21 0 0,-21 0 16,0 22-16,0-22 0,0 21 0,0-21 16,0 1-16,0-1 0,0 0 15,-21 0-15,21 0 0,-21 0 0,21 1 16,-21-22-16,21 21 0,-22-21 15,22 21-15,-21-21 16</inkml:trace>
  <inkml:trace contextRef="#ctx0" brushRef="#br0" timeOffset="7735.29">17378 953 0,'63'-22'31,"-42"22"-15,1-21-16,-1 21 0,0-21 0,0 0 16,0 21-16,0-21 0,1 0 15,-1-1-15,0-20 16,-21 21-16,0 0 15,-21 21-15,0 0 16,-1 0-16,-20 21 0,21 0 16,-21 0-16,-1 0 0,22 22 15,-21-22-15,21 21 0,-22 1 0,22-1 16,0-21-16,21 21 0,0-20 0,0-1 16,0 21-16,0-21 0,21-21 15,0 21-15,0 1 0,22-22 16,-1 0-16,0 0 0,22 0 15,-22 0-15,22 0 0,-22 0 0,0-22 16,22 22-16,-22-21 0,-21 0 16,22 0-16,-22 0 0,21 0 0,-21-1 15,1-20-15,-22 21 0,0-21 16,21-1-16,-21 22 0</inkml:trace>
  <inkml:trace contextRef="#ctx0" brushRef="#br0" timeOffset="8651.69">13568 8043 0,'0'0'0,"0"-21"15,0 42 16,0 1-31,0 20 0,0 0 0,0 1 16,0 62-16,0-41 0,0-1 16,0 1-16,0 21 0,21 84 15,-21-84-15,0-1 0,0 22 16,21-21-16,-21 21 0,0-1 16,21 1-16,-21 0 0,0 0 15,0 0-15,0 0 0,0-1 0,0 1 16,0 0-16,0 0 0,0 0 0,-21 0 15,0-1-15,21 1 0,-21 0 0,0 0 16,-1 0-16,22 0 0,0-1 16,-21-20-16,0 84 15,0-84-15,21 0 0,0-22 0,0 64 16,0-84-16,-21-1 0,21 21 16,0-41-16,0-1 0,0-42 15,0-22-15,21 22 16</inkml:trace>
  <inkml:trace contextRef="#ctx0" brushRef="#br0" timeOffset="9825.46">13525 8340 0,'0'-43'32,"22"22"-32,-1 21 15,0-21-15,0 21 0,0-21 16,0 21-16,22-21 0,-1 21 0,0-21 15,22 21-15,-1-22 0,22 22 16,0-21-16,-1 0 0,22 21 0,0-21 16,0 21-16,0-21 0,21 21 15,0-21-15,0 21 0,21-22 16,-21 22-16,0-21 0,21 21 0,-21 0 16,0 0-16,21 0 0,-21 0 0,21 0 15,-21 0-15,0 0 0,-21 0 16,0 0-16,-21 0 0,-1 0 0,1 0 15,-21 0-15,20 0 16,-41 0-16,20 0 0,1 0 0,-22 0 16,0 0-16,1 0 0,-1 0 15,-21 0-15,0 0 0,0 21 0,1-21 16,-1 0-16,-21 22 0,21-22 16,0 21-16,-21 0 0,0 0 15,0 0-15,0 0 16,0 22-16,0-22 0,0 21 0,0-21 15,0 22-15,0-1 0,0 0 16,0 1-16,0-1 0,0 22 16,0-22-16,0 21 0,0 86 15,0-65-15,-21-20 0,21 20 16,-21 1-16,21 0 0,-21-1 16,-1 1-16,1 0 0,21 21 0,-21-22 15,21 1-15,-21 0 0,21-1 0,0 1 16,0 0-16,0-22 0,-21 22 0,21-1 15,-21 65-15,-1-86 16,22 1-16,0-1 0,0 1 0,-21-1 16,21-21-16,-21 22 0,21-22 15,0 1-15,0 20 0,0-21 0,0 1 16,0 20-16,0-20 0,0-1 16,0 43-16,0-43 0,-21-21 15,21 21-15,0-20 0,-21 20 16,21-21-16,-21 0 0,-1 22 15,1-22-15,-21 21 16,21-21-16,0-21 0,-1 21 0,1-21 16,0 22-16,0-22 0,-21 21 0,20-21 15,-20 21-15,0-21 0,21 21 0,-85 0 16,63-21-16,1 21 16,-21-21-16,-1 22 0,-21-22 0,22 0 15,-22 0-15,1 21 0,-1-21 0,0 0 16,-21 0-16,1 0 15,-1 0-15,-21 0 0,0 0 0,21 0 16,0 21-16,0-21 0,0 0 0,1 21 16,20-21-16,-21 0 0,0 21 0,0 0 15,-21-21-15,22 0 0,-22 0 16,21 22-16,0-22 0,0 0 0,0 0 16,22 0-16,-1 0 0,21 0 15,1 0-15,21 0 0,-1 0 0,22-22 16,0 22-16,21-42 0,0 21 15,0 0-15,0 0 0,0-22 0,0 22 16,0-21-16,21 21 0</inkml:trace>
  <inkml:trace contextRef="#ctx0" brushRef="#br0" timeOffset="10548">14436 7260 0,'0'0'0,"-22"-42"16,22 63 15,-21 0-31,21 22 0,0-22 15,-21 63-15,21 1 16,0-43-16,0 1 0,0-1 16,0-21-16,0 22 0,0-22 0,0 21 15,0-21-15,0 0 0,0 1 16,-21-1-16,21 0 0,0 0 16,0 0-16,0 0 0,-21-21 0,21 22 15,0-44 16,0 1-31,0 0 0</inkml:trace>
  <inkml:trace contextRef="#ctx0" brushRef="#br0" timeOffset="10783.86">14372 7324 0,'0'-43'15,"0"22"1,21 0 0,0 21-16,22 0 0,-22-21 0,21 21 15,-21 0-15,22 0 0,-1-21 16,-21 21-16,0 0 0,22 0 0,-22 0 16,-21 21-1,0 0-15,0 0 0,-21 0 16,0 1-16</inkml:trace>
  <inkml:trace contextRef="#ctx0" brushRef="#br0" timeOffset="10986.75">14393 7726 0,'43'0'16,"-22"0"-1,0 0-15,0 0 16,0 0-16,0 0 16,1 0-16,-1 0 0,0 0 0,0 0 15,0 0-15,0 0 16,1 0-16,-1 0 0</inkml:trace>
  <inkml:trace contextRef="#ctx0" brushRef="#br0" timeOffset="11231.65">15007 7684 0,'0'21'47,"0"0"-47,0 0 16,0 0-16,0 0 15,0 1-15,0-1 16,0 0-16,0 0 16,21-21 15</inkml:trace>
  <inkml:trace contextRef="#ctx0" brushRef="#br0" timeOffset="11441.79">15176 7493 0,'0'0'0,"0"-21"0,0 0 0,0 0 16,-21-1 0,21 44 30,21-22-46,-21 21 0,22-21 16,-1 21-16</inkml:trace>
  <inkml:trace contextRef="#ctx0" brushRef="#br0" timeOffset="11839.31">15346 7599 0,'0'-21'15,"21"21"1,-21-21-16,0-1 0,0 1 16,21 21-16,-21-21 0,21 21 15,0 0-15,1 0 0,-1 0 16,0 0-16,0 0 16,0 0-16,0 21 0,1 0 0,-1 1 15,0-1-15,0 0 0,0 0 16,-21 0-16,0 22 0,0-22 15,0 0-15,0 21 0,0 1 16,0-22-16,0 0 0,-21 0 16,0-21-1,21-21 17,0 0-32,21 0 15,0-1-15,-21 1 0,0 0 16,21 0-16,1 0 15,-22 0-15,21 21 0,-21-22 0,21 22 16,0-21-16,-21 0 16,21 21-16,0 0 0,1 0 15</inkml:trace>
  <inkml:trace contextRef="#ctx0" brushRef="#br0" timeOffset="12200.1">16002 7726 0,'42'0'15,"-21"0"-15,1 0 16,-1 0-16,0 0 0,-21-21 16,21 21-16,0-21 0,0 21 0,1-22 15,-1 22-15,0-21 0,-21 0 16,0 0-1,0 0-15,0 0 16,-21 21-16,0 0 0,-1 0 16,1 0-16,0 21 0,0-21 15,0 21-15,-22 21 16,43-21-16,0 1 0,-21-1 0,21 0 16,0 0-16,0 0 0,0 0 15,0 1-15,0-1 16,21-21-16,1 0 15,20 0-15,-21 0 0,0 0 16,0 0-16,22 0 0,-1-21 16,-21 21-16</inkml:trace>
  <inkml:trace contextRef="#ctx0" brushRef="#br0" timeOffset="13479.16">16870 7112 0,'-43'64'15,"43"-43"-15,-21 21 16,0 0-16,21 22 0,-21-22 16,21 22-16,-21-1 0,0 1 0,-1-1 15,1 1-15,0-1 0,0 22 16,0 0-16,0-1 0,-1 1 0,-20 63 15,21-84-15,0 20 0,0-20 16,21-1-16,0 1 0,-22-1 16,22 1-16,0-1 0,0-20 0,0 20 15,0-21-15,0 1 0,0-1 16,0 0-16,0-20 0,22-1 0,-1 0 16,0 0-16,0-21 0,0 0 15,22 0-15,-22 0 0,0 0 16,0-21-16,21 0 0,-20 0 15,-1-22-15,21 22 0,22-106 16,-43 21-16,-21 64 16,0-22-16,0 22 0,0 0 15,0-22-15,0 22 0,-21-22 0,-1 1 16,-20 21-16,21-22 16,-21 22-16,-1-1 0,1 1 0,0 0 15,20 21-15,-20-1 0,21 1 0,-21 0 16,20 0-16,22 0 15,0 0 1,22 21-16,-1 0 0,21-22 16,-21 22-16,0-21 0,22 21 15,20-42-15,-20 42 0,-1-21 16,0 0-16,-21-1 0,22 1 0,-1 0 16,0 0-16,64-21 15,-85 20-15,22 1 0,-22 21 16,21-21-16,-42 0 15,21 21-15,-42 21 32,0 0-32,21 0 15,-21 1-15,0-1 16,21 0-16,0 0 0,0 0 0,0 0 16,-21 1-16,21-1 0,0 0 15,0 0-15,0 0 0,0 0 16,21-21-16,0 0 15,0 0-15,0 0 16,0 0-16,1 0 0,-1 0 16,0-21-16,-21 0 15,0 0-15,0 0 16,0 0-16,0-1 0,0 1 16,0 0-16,0 0 15,-21 0-15,21 0 0,-21 21 0,21-22 16,0 1-16,0 0 15,21 0-15,0 21 0,0 0 16,0-21-16,22 21 0,-22 0 16,21 0-16,0 0 0,-20 0 0,20 0 15,-21 0-15,21 0 0,-20 0 0,-1 21 16,0-21-16,0 21 16,-21 0-16,21 0 0,-21 1 0,0-1 0,0 0 15,0 0-15,-21-21 0,0 21 16,0 0-16,0 1 0,-1-1 0,1-21 15,0 21-15,0-21 0,0 0 16,21 21-16,21-21 31,0-21-15,0 21-16,0-21 0,22 0 16,-22-1-16,0 22 0,0-21 0,0-21 15,1 21-15,-1 0 0,0-1 16,0 1-16,0-21 0,0 21 15,-21 0-15,22-1 0,-22 1 16,0 42 0,-22 1-1,22-1-15,-21 0 0,0 0 16,0 0-16,0 0 0,21 22 0,0-22 16,-21 0-16,21 0 0,0 22 0,0-22 15,0 0-15,0 0 16,21 0-16,0 0 0,0-21 0,0 22 15,0-22-15,22 0 16,-1 0-16,-21 0 0,43 0 16,-43-22-16,0 1 15,0 21-15,-21-21 0,21 0 16,1 0-16</inkml:trace>
  <inkml:trace contextRef="#ctx0" brushRef="#br0" timeOffset="14475.76">13737 14605 0,'0'0'0,"-21"-21"0,0-85 31,21 85-31,-21 21 16,21 21-1,0 21 1,0 1-16,0-1 0,0 22 0,0-1 15,0 22-15,0-1 0,0 1 16,21 21-16,-21 21 0,21 106 16,0-127-16,-21 21 15,0 0-15,0 0 0,0 0 0,0-22 16,0 1-16,0 0 0,0 0 0,0 0 16,0-22-16,0 1 0,0 0 15,0-22-15,-21 22 0,21-43 0,0 22 16,-21-22-16,21 0 0,0 1 15,0-1-15,0-21 0,0 0 16,0-42 0,0 0-1,21-21-15,-21-1 16</inkml:trace>
  <inkml:trace contextRef="#ctx0" brushRef="#br0" timeOffset="15395.96">13610 14647 0,'0'0'0,"-21"-21"31,21 0-31,0 0 16,21 21-1,21 0-15,1 0 0,-1 0 0,22-21 16,-1 21-16,22 0 0,21 0 16,-1 0-16,128-21 0,-106 21 15,0 0-15,21 0 0,1 0 16,20-22-16,0 22 0,-21 0 0,22 0 15,-1 0-15,0 0 0,1 0 16,-22 0-16,21 0 0,-42 0 16,21 0-16,-21 22 0,-21-22 15,21 0-15,-21 0 0,-21 0 0,84 0 16,-84 0-16,-22 0 16,-20 21-16,-1-21 0,0 0 0,-21 21 15,22-21-15,-22 21 0,0 0 0,-21 0 16,42 64-1,-42-64-15,0 22 0,0-22 16,0 21-16,0 0 0,0 22 16,0-22-16,0 22 0,0-1 0,-21 85 15,21-63 1,-21-21-16,21 20 0,0-20 0,-21 20 16,0 1-16,0 0 0,-1 21 15,22-22-15,-21 1 0,0 0 0,0-1 16,21 1-16,-21 84 0,21-105 15,-21 20-15,21 1 0,0 0 16,0-22-16,0 22 0,0-22 0,0 1 16,0 42-1,21-43-15,-21-20 0,0-1 0,0 0 16,21 1-16,-21-1 0,0 0 0,0-21 16,0 22-16,0-1 15,0-21-15,0 0 0,-21 1 16,0-22-16,-1 21 0,1 0 0,0-21 15,0 0-15,0 21 0,-22-21 16,1 0-16,21 0 0,-21 0 0,-22 21 16,22-21-16,-22 0 0,1 0 15,-1 0-15,-20 0 0,-1 0 0,-21 0 16,-127 0 0,106 0-16,0 0 0,-21-21 0,0 21 0,-21-21 15,-1 21-15,-20-21 0,20 21 16,-20-21-16,21 21 0,-22 0 15,22-22-15,-22 22 0,43 0 0,-21 0 16,42-21-16,0 21 0,0 0 16,21 0-16,21 0 0,-63-21 15,106 21-15,21 0 0,-22-21 16,43 0-16,0 0 16,21-1-16,1 1 0,-1-21 15,0 21-15,0 0 0</inkml:trace>
  <inkml:trace contextRef="#ctx0" brushRef="#br0" timeOffset="16010.63">15515 13504 0,'0'0'0,"0"-21"0,0-42 16,0 84 15,0 0-31,0 0 0,0 22 16,-21-1-16,21 0 0,0 1 15,0-1-15,-21 21 0,0 22 16,21-43-16,-22 1 0,22-1 15,-21 22-15,21-22 0,-21 0 16,21-21-16,0 1 0,0-1 16,0 0-1,0-42 17,0 0-32,0-1 15,0 1-15</inkml:trace>
  <inkml:trace contextRef="#ctx0" brushRef="#br0" timeOffset="16276.48">15028 14118 0,'0'21'16,"0"-42"-16,0 64 0,0-22 0,0 0 15,0 0-15,0 0 0,21 0 16,1 1-16,-1-1 0,0-21 15,21 21-15,1-21 0,-1 0 16,-21 0-16,21 0 0,1 0 0,-1 0 16,0 0-16,1 0 0,-1 0 15,0 0-15,-20-21 0,20 0 0,-21 21 16,0-22-16,0 1 0,1 21 0,-1-21 16,-21 0-16,0 0 0,0 0 15,21-1-15,-21 1 0,0 0 0,0 0 16</inkml:trace>
  <inkml:trace contextRef="#ctx0" brushRef="#br0" timeOffset="16527.46">15155 13631 0,'0'0'0,"-21"0"0,0-21 0,21 0 16,0 0-1,0 0-15,21 21 0,21-21 16,-20 21-16,20-22 0,0 22 16,1-21-16,-1 21 0,0 0 0,64-21 15,-64 21-15,1 0 16,-1 0-16,0 0 0,-20 0 0,20 0 16,-21 0-16,0 0 15,0 0-15,43-21 0,-43 21 16,21 0-16</inkml:trace>
  <inkml:trace contextRef="#ctx0" brushRef="#br0" timeOffset="16959.45">16658 13420 0,'0'0'0,"0"-21"0,0-1 16,0 1-1,-21 21 1,0 0-16,0 0 16,-1 21-16,1 1 0,0-1 15,0 21-15,0 0 0,0-20 0,-22 20 16,22 0-16,0 22 0,0-22 16,0 0-16,-1 1 0,1 20 0,0-20 15,21-1-15,0 0 0,0-21 16,0 22-16,0-22 0,0 21 15,0-21-15,21 1 0,0-1 0,1 0 0,-1 0 16,0 0-16,0 0 16,21-21-16,-20 22 0,20-22 15,-21 0-15,21 0 0,-20 0 0,20 0 16,-21 0-16,21 0 0,-20-22 0,41 1 16,-42 0-16,22 0 15,-1 0-15,-21 21 0,0-21 16,0-1-16,1 22 0,-22-21 0,21 0 15,-21 0 1,0 0-16,0 0 16,-21 21-16</inkml:trace>
  <inkml:trace contextRef="#ctx0" brushRef="#br0" timeOffset="17207.62">16383 13949 0,'0'0'16,"21"0"15,0 0-31,0 0 16,1 0-16,20-21 0,-21 21 0,21 0 15,1 0-15,-22-21 0,0 21 16,21 0-16,-20 0 15,-1-22-15,0 22 0,0-21 16,0 0-16,0 21 0,-21-21 16,0 0-16,22 0 0</inkml:trace>
  <inkml:trace contextRef="#ctx0" brushRef="#br0" timeOffset="17494.79">16489 13462 0,'42'-21'16,"-21"21"-1,0 0-15,1 0 0,-1 0 0,0-21 16,0 21-16,0 0 0,0 0 0,1 0 15,-1 0-15,0 0 0,0-21 16,0 21-16,0 0 16</inkml:trace>
  <inkml:trace contextRef="#ctx0" brushRef="#br0" timeOffset="26003.21">15833 2223 0,'0'0'0,"0"-22"15,0 1-15,0 0 16,0 0 0,0 0-16,0 0 15,0-1-15,0 1 16,-22 0-16,1 0 16,0 0-16,0 21 15,0-21-15,0 21 0,-22 0 0,22-22 16,-21 22-16,-1 0 0,1-21 15,0 21-15,-1 0 0,-20 0 0,21 0 16,-22 0-16,22 0 0,-1 0 16,1 0-16,-21 0 0,41 0 0,-20 0 15,0 0-15,-1 21 0,22-21 16,-21 22-16,21-22 0,-22 21 16,1 0-16,21 0 0,-21 0 0,20 0 15,-20 1-15,0-1 0,-1 0 16,1 0-16,21 0 0,-21 0 0,-1 1 15,1 20-15,21-21 0,-22 21 16,1-20-16,21 20 0,0 0 0,0 1 16,-22-1-16,22 0 0,0 1 15,0-1-15,21 0 0,-43 64 16,22-64-16,0 1 0,21-1 16,-21 0-16,0 1 0,21-1 0,-21 0 15,21 1-15,0-1 16,0 0-16,-22 1 0,22 20 0,0-20 15,0-1-15,0 0 0,0 1 0,0-1 16,0 0-16,0 1 0,0-22 16,0 21-16,0 0 0,22 1 0,-22-22 15,0 21-15,0 1 0,0-1 16,21 0-16,-21 1 0,21-1 0,-21 43 16,21-43-16,0-21 0,-21 21 15,21 1-15,1-22 0,-1 21 16,0 1-16,21-22 0,-21 21 15,1-21-15,20 0 0,0 22 0,-21-22 16,22 0-16,-1 0 0,0 0 0,1 1 16,-1-1-16,0 0 0,1 0 15,20 0-15,-20 0 16,-1 1-16,0-1 0,22 0 0,-22-21 0,22 21 16,-22-21-16,21 21 0,-20-21 0,20 0 15,-20 0-15,84 0 16,-85 0-16,21 0 0,-20 0 0,20 0 15,-20 0-15,20-21 0,-21 21 16,22-21-16,-22 0 0,22 0 0,-22-1 16,0 22-16,22-21 0,-22 0 0,43-21 15,-22 21-15,-20-22 16,-1 22-16,22 0 0,-22 0 16,0-22-16,1 22 0,-1-21 0,0 21 15,1-22-15,-1 1 0,0 0 16,1 21-16,41-106 15,-41 84-15,-22 1 0,0 0 16,21-1-16,-21 1 0,1 0 0,-1-1 16,0 22-16,0-21 0,0-1 0,0 1 15,1 0-15,-1-1 0,-21 1 16,0 0-16,21-1 0,-21 1 16,0 0-16,0-1 0,0-20 0,0 21 15,0-1-15,0 1 0,0 0 0,-21-43 16,21 43-16,-21-1 15,-1 22-15,1-21 0,21-1 16,-21 1-16,0 0 0,0 21 0,21-22 16,-21 1-16,-1 21 0,22-22 15,0 22-15,-21-21 0,0 21 0,21 0 16,-21-1-16,21-20 0,-21 21 16,-43-21-1,43 20-15,0 1 0,0 21 0,0-21 16,-43 0-16,22 0 0,-1 0 15,1 21-15,0-22 0,-1 1 16,1 21-16,0-21 0,21 0 16,-22 21-16,1-21 0,0 21 15,-1-21-15,1 21 0,-22 0 0,22 0 16,0-22-16,-1 22 0,1 0 16,0 0-16,-1 0 0,-20 0 0,21 0 15,-1 0-15,-20 0 0,20 0 0,-20 0 16,21 0-16,-22 22 0,22-22 15,-22 21-15,22-21 0,-22 21 0,22 0 16,0 0-16,-22 0 0,22 1 16,0-1-16,-22 0 0,22 0 0,-1 0 15,22 0-15,-21 22 16,-22 20-16,43-42 0,0 22 16,0-22-16,21 21 0,0-21 0</inkml:trace>
  <inkml:trace contextRef="#ctx0" brushRef="#br0" timeOffset="27985.07">14732 3450 0,'0'0'0,"0"-21"16,0 0 0,0 0-16,0 42 46,0 0-30,0 0-16,0 0 0,0 43 16,0 21-16,0-64 15,0 21-15,0-21 0,0 22 16,-21-1-16,21-21 0,0 21 0,0-20 16,-21 20-16,21-21 0,0 21 15,0-20-15,0-1 0,0 0 0,0 0 16,0 0-16,0 0 0,0-42 62,0 0-62,0 0 0,0 0 16,0 0-16,0-1 0</inkml:trace>
  <inkml:trace contextRef="#ctx0" brushRef="#br0" timeOffset="28347.87">14668 3577 0,'0'0'16,"0"-21"-16,-21 21 0,21-21 15,0 0-15,0 0 0,0-1 16,0 1-16,21 0 16,1 0-16,-1 0 0,0 21 15,0-21-15,0 21 0,0 0 16,1-22-16,-1 22 0,21 0 15,-21 0-15,22 0 0,-43 22 16,21-22-16,0 21 0,-21 0 16,21 0-16,-21 0 0,0 22 0,0-22 15,0 0-15,0 0 0,-21 0 0,0 0 16,0 1-16,-1-1 0,1 0 16,0 0-16,0 0 0,0-21 0,0 21 15,-1-21-15,22 22 16,-21-22-16,0 0 0,21 21 15,21-21 32</inkml:trace>
  <inkml:trace contextRef="#ctx0" brushRef="#br0" timeOffset="29011.49">15113 3662 0,'0'0'16,"0"21"15,0 0-31,0 0 16,0 1-16,-21-1 15,21 0-15,-21-21 0,21 21 16,0 0-16,0 0 0,0 1 15,0-1 1,21-21 0,0 0-16,0 0 0,0 0 15,0 0-15,1 0 0,20-21 16,-21-1-16,0 22 0,0-21 0,1 0 16,-1 21-16,0-21 0,0 0 15,0 0-15,0-1 0,-21 1 16,22 21-16,-22-21 0,21 21 15,-21-21 1,0 42 15,0 0-15,0 0-16,0 1 16,-21-1-16,21 0 0,0 0 15,0 0-15,-22 0 0,22 1 0,0 20 16,-21-21-16,21 0 0,0 22 15,0-22-15,0 21 0,0 0 16,0-20-16,0 20 0,0-21 0,0 21 16,0-20-16,0-1 0,0 0 15,0 21-15,0-21 0,0 1 16,0-1-16,0 0 0,-21-21 16,0 21-16,0-21 0,0 0 15,-1 0-15,1 0 0,0 0 0,0 0 16,-21 0-16,20 0 0,-20 0 15,21-21-15,-21 21 0,20-21 0,1 0 16,0 21-16,0 0 0,21-22 16,-21 1-16,21 0 15,0 0-15,0 0 16,21 0 0,0 21-16,-21-22 0,21 1 15,0 0-15</inkml:trace>
  <inkml:trace contextRef="#ctx0" brushRef="#br0" timeOffset="29359.29">15684 3408 0,'0'0'0,"0"-21"0,0 42 47,0 0-47,0 0 15,0 0-15,0 22 0,0-22 16,0 0-16,0 21 0,0-20 0,-21-1 16,21 21-16,-21-21 0,21 22 0,0-22 15,0 0-15,-21 0 0,21 21 16,-21-20-16,21-1 15,0 0-15,0 0 0,0 0 16,0-42 15,0 0-15,0 0-16</inkml:trace>
  <inkml:trace contextRef="#ctx0" brushRef="#br0" timeOffset="30099.86">15430 3704 0,'22'0'32,"-1"0"-32,0 0 0,0 0 15,0 0-15,0-21 16,1 21-16,-1 0 0,21 0 0,-21 0 15,0-21-15,1 21 0,-1-21 16,0 21-16,0-21 0,0-1 0,0 22 16,1-21-16,-1 0 0,0 21 15,-21-21-15,0 0 0,0 0 0,21-1 16,-21 1-16,0 0 0,0 0 16,21 0-1,-21 42 16,0 0-31,0 0 16,0 0-16,0 1 0,0-1 16,0 0-16,0 21 0,-21-21 0,21 1 15,0-1-15,-21 0 0,21 0 16,0 0-16,-21 0 0,21 1 0,0-1 16,0 0-16,0 0 0,-21 0 0,21 0 15,0 1 1,-22-22-16,22 21 15,0-42 32,0-1-47,0 1 16,0 0-16,0 0 0,0 0 16,22-22-16,-1 22 0,0 0 15,0 0-15,0 0 0,-21 0 0,21 21 16,1-22-16,-1 22 0,0 0 0,0 0 15,0 0-15,0 0 0,1 0 16,-1 0-16,0 22 16,-21-1-16,0 0 0,0 0 15,0 0-15,0 0 0,0 1 16,0-1-16,0 0 16,0 0-16,-21 0 0,0 0 15,21 1-15,-22-22 16,1 21-1,21-42 32,0-1-47</inkml:trace>
  <inkml:trace contextRef="#ctx0" brushRef="#br0" timeOffset="30885.41">16341 3620 0,'-22'0'32,"22"21"-32,-21 0 15,0 0-15,0 0 16,21 0-16,0 1 0,-21-22 15,21 21-15,0 0 0,0 0 16,0 0 0,21-21 15,0 0-15,0 0-16,-21-21 15,0 0-15,21 0 16,-21 0-16,0-1 15,0 1-15,0 0 0,0 0 0,0 0 16,0 0-16,0-1 16,0 1-16,0 0 15,22 0 1,-1 21-16,0 0 0,0 0 16,0 0-1,0 0-15,1 0 0,-1 0 16,0 0-16,-21 21 0,21 0 15,-21 0-15,0 1 16,0-1-16,0 0 16,0 0-16,0 0 15,0 0-15,0 1 0,0-1 16,-21-21 46,21-21-46,0-1-16,0 1 0,0 0 16,0 0-16,0 0 15,21 0-15,0-1 0,-21 1 0,21 0 16,1 21-16,-1-21 0,0 0 16,0 0-16,21-1 0,-20 22 15,-1 0-15,0 0 0,0 0 16,0 0-16,22 0 0,-22 0 15,-21 22-15,21-1 0,0 0 0,-21 0 16,0 0-16,0 0 0,0 22 16,0-1-16,0-21 15,-21 0-15,0 1 0,0-1 16,-1 0-16,1 0 0,0-21 0,0 21 16,21 0-16</inkml:trace>
  <inkml:trace contextRef="#ctx0" brushRef="#br0" timeOffset="34580.26">16806 8932 0,'0'-21'15,"0"0"-15,0 0 16,21 21-16,-21-21 0,0 0 16,0-1-1,0 1-15,0 0 16,0 0-16,0 0 15,-21 0-15,0-1 16,0 22-16,0-21 0,0 21 16,-1-21-16,1 21 0,0-21 0,-21 0 15,21 21-15,-1-21 0,-20 21 16,21-22-16,-21 22 0,20-21 16,-20 21-16,21 0 0,-21-21 0,20 21 0,1 0 15,-21-21-15,0 21 16,-22-21-16,43 0 0,-43 21 15,22-22-15,0 22 16,21 0-16,-22-21 0,22 0 0,-21 21 16,-1 0-16,1 0 0,21-21 15,-21 21-15,20 0 0,-20 0 0,0 0 16,21 0-16,-22 0 0,22 0 16,-21 0-16,21 0 0,-22 0 0,22 0 15,0 0-15,-21 0 0,20 0 16,-20 0-16,0 0 0,21 0 0,-22 0 15,1 0-15,0 0 0,-1 21 0,1-21 16,21 0-16,-22 21 16,1-21-16,0 21 0,21-21 0,-22 22 15,22-22-15,-21 21 0,21-21 16,-22 21-16,22 0 0,-21-21 0,21 21 16,-22 0-16,22 1 0,-21-22 15,-1 21-15,1 0 0,-64 42 16,0 22-1,64-64-15,0 22 0,-1-22 16,22 21-16,-21-21 0,21 22 0,-22 20 16,22-42-16,0 0 15,0 22-15,0-22 0,0 21 0,-1-21 16,1 1-16,0 20 0,0-21 16,0 0-16,0 0 0,-1 1 15,1-1-15,0 0 0,0 0 0,0 0 16,21 22-16,0-22 0,-21 0 0,21 0 15,-22 21-15,22-20 0,0 20 16,0 0-16,-21 1 16,21-1-16,0-21 0,-21 21 0,21-20 15,0 20-15,0-21 0,0 43 16,0-22-16,0-21 0,0 0 0,0 0 16,0 22-16,0-22 0,0 0 15,0 0-15,0 0 0,21 22 16,0-22-16,-21 0 0,0 21 0,22 1 15,-1-1-15,-21 0 16,21 1-16,-21-22 0,21 21 16,-21-21-16,0 1 0,0 20 0,0-21 15,0 0-15,0 22 0,21-22 16,-21 0-16,21 0 0,-21 0 0,0 43 16,22-43-16,-1 0 0,-21 0 15,21 22-15,-21-22 16,21 0-16,-21 0 0,21 21 0,0-20 15,-21-1-15,22 0 0,-1 21 0,-21-21 16,42 64-16,-21-64 16,0 0-16,1 1 15,-1-1-15,0 0 0,21 0 0,-21 0 16,1 0-16,20 1 0,21 20 16,-41-42-16,20 21 0,0 0 15,-21-21-15,22 21 0,-1-21 0,-21 0 16,22 22-16,-1-22 0,0 0 0,1 0 15,-1 21-15,0-21 0,1 0 16,-22 0-16,21 0 0,0 0 0,1 21 16,-1-21-16,0 0 0,1 0 0,-1 0 15,0 0-15,1 0 0,-1 0 0,127 0 32,-126 0-32,-1 0 0,0 0 15,1 0-15,-1-21 0,0 21 0,-20 0 16,20 0-16,0-21 0,-21 21 15,64 0-15,-64-22 0,22 22 16,-22-21-16,21 21 0,-21 0 0,22-21 16,-22 21-16,42-21 15,-20 0-15,20 0 0,-21-1 16,-20 22-16,62-42 0,-63 42 16,22-21-16,20-21 15,-20 42-15,-1-22 0,-21 1 16,21 0-16,-20 0 0,-1 0 0,21 0 0,-21 21 15,22-22-15,-22 1 16,21-21-16,0 21 0,-20 0 16,-1-22-16,0 22 0,0 0 0,0 0 15,22 0-15,-22-1 0,0 1 0,0 0 16,0 0-16,-21 0 0,43-22 16,-22 22-16,0 0 0,0-21 15,0 21-15,0-1 0,1-20 16,-1 21-16,21-64 0,-21 64 15,22-64-15,-22 43 16,0 0-16,0-1 0,0 1 16,0 0-16,1 21 0,-1-43 15,0 22-15,-21 21 0,21-22 16,-21 22-16,0-21 0,0 21 0,21-22 16,-21 22-16,0-21 0,21 21 0,-21-22 15,0 1-15,0 21 0,0-22 16,0 1-16,0 0 0,0 21 0,0-22 15,0 1-15,0 21 0,0-22 16,-21 22-16,0 0 0,0-21 0,0 21 16,-22-22-16,22 22 0,-21 0 15,0-21-15,20 20 0,-20 1 16,-64-63-16,43 41 16,42 22-16,-22 0 15,1 0-15,21 0 0,-22 21 0,1-22 16,-21 1-16,20 21 0,-20-21 15,-22 0-15,0 21 0,1 0 0,-1-21 16,0 21-16,-20-21 0,20 21 0,-21 0 16,21 0-16</inkml:trace>
  <inkml:trace contextRef="#ctx0" brushRef="#br0" timeOffset="36159.19">14986 9377 0,'0'0'0,"21"0"15,0 0-15,-21-21 16,21 21-16,-21-21 16,0-1 15,-21 22-31,0 0 16,0 0-16,0 0 0,0 0 15,-22 0-15,22 0 0,0 0 0,0 0 16,-22 0-16,22 0 0,-21 0 0,21 0 15,-22 22-15,1-1 0,0 0 16,-1 0-16,-20 0 0,21 0 0,-1 1 16,1 20-16,0 0 0,-1 1 0,1-1 15,0 0-15,20 22 0,1-22 16,0 0-16,0 1 0,0-1 0,21 43 16,0-43-16,0 0 15,0 1-15,0-1 0,21-21 16,0 22-16,0-22 0,0 21 0,1-21 15,20 0-15,-21 1 0,21-1 16,43 21-16,-64-21 0,22-21 16,-1 21-16,43 1 15,-43-22-15,0 0 0,-21 0 0,22 0 16,-1 0-16,-21 0 0,22-22 0,-22 1 16,0 0-16,0 21 0,0-21 15,0 0-15,-21 0 0,0-1 16,22 1-16,-22 0 0,21 0 0</inkml:trace>
  <inkml:trace contextRef="#ctx0" brushRef="#br0" timeOffset="36559.97">15600 9546 0,'21'-21'16,"-42"42"-16,42-63 0,-21 21 0,0 0 16,0-1-16,0 44 47,0-1-47,-21 0 0,21 21 15,-21 1-15,21-1 0,0 0 0,0 22 16,-22-22-16,1 22 0,21-22 15,-21 0-15,21 22 0,-21-22 0,21 0 16,-21-20-16,0 20 0,21 0 0,0-21 16,-22 22-16,1-22 0,21 21 15,0-21-15,0 1 0,0-1 0,-21 0 16,21 0-16,0 0 16,21-42 15,-21 0-16,21 0-15,1 0 0,-1-1 0,-21-20 16,21 21-16</inkml:trace>
  <inkml:trace contextRef="#ctx0" brushRef="#br0" timeOffset="36907.51">16044 9419 0,'0'21'32,"0"1"-32,0-1 15,0 0-15,0 21 0,-21 1 16,21-1-16,-21 0 0,21 1 0,0 20 16,-21-21-16,0 1 0,-1-1 15,22 0-15,-21 1 0,21-1 0,-21-21 16,21 22-16,-21-22 0,21 21 0,0-21 15,0 0-15,-21 1 0,21-1 16,-21 21 0,21-21-16,0 0 15,0 1 1,0-44 15,0 1-31,0 0 16,0 0-16,0 0 0</inkml:trace>
  <inkml:trace contextRef="#ctx0" brushRef="#br0" timeOffset="37303.29">15367 9716 0,'0'0'0,"-42"-22"31,42 1 0,21 21-31,0 0 0,21 0 0,-21 0 16,22 0-16,-1 0 0,0 0 16,1 0-16,-1-21 0,22 21 0,-22-21 15,0 21-15,22 0 0,-22-21 16,0 21-16,22 0 0,-22 0 15,1-21-15,-1 21 0,0 0 16,-21 0-16,22 0 0,-22 0 0,0 0 16,0 0-16,0 0 0,-42 0 62,0 0-46,0 0-1,0 21-15,0-21 0</inkml:trace>
  <inkml:trace contextRef="#ctx0" brushRef="#br0" timeOffset="37783.48">15155 9991 0,'-21'21'16,"42"-42"-16,-63 42 0,21-21 0,21 21 15,21-21 1,0 0-16,21 0 0,-20 0 0,41 0 16,-21 0-16,1 0 15,20 0-15,1 0 0,-1 0 0,-20 0 16,20 0-16,1 0 0,-22 0 0,21 0 15,1 0-15,-22 0 0,22 0 16,-1 0-16,-20 0 0,20 0 0,-21 0 16,1 0-16,-1 0 0,0 0 15,-20 0-15,20 0 0,-21 0 16,0 0-16,0 0 16,-21-21-16,-21 21 31,21-21-31,-21 21 15,0 0-15,0 0 16</inkml:trace>
  <inkml:trace contextRef="#ctx0" brushRef="#br0" timeOffset="38111.41">14414 16828 0,'0'0'0,"43"63"0,-1 22 0,0-22 0,-20 1 16,20-22-16,0 0 0</inkml:trace>
  <inkml:trace contextRef="#ctx0" brushRef="#br0" timeOffset="39767.98">16827 15304 0,'0'0'0,"0"-43"31,0 22-31,0 0 0,-21 21 16,0-21-16,21 0 0,-21 21 15,0-22-15,-22 1 0,22 0 0,0 21 16,-21-21-16,-1 0 0,1 21 15,-21-21-15,20-1 0,-20 22 0,-43-42 16,64 42-16,-22-21 16,22 21-16,-1 0 0,1-21 15,-21 21-15,20 0 0,-41 0 16,20 0-16,1 0 0,20 0 16,-20 0-16,-1 0 0,1 0 0,-1 0 15,1 0-15,-1 0 0,1 21 16,-1 0-16,22 0 0,-22-21 0,22 21 15,-21 1-15,20 20 0,1-21 16,0 21-16,-1-20 0,-20 20 0,20 0 16,-41 43-16,20-43 15,22-21-15,0 22 0,-1-1 16,-41 43-16,41-64 0,1 21 16,0 1-16,-1-22 0,22 21 15,-21 0-15,-22 22 0,22-22 16,21 1-16,-22-1 0,22 0 15,0 1-15,0-1 0,0 0 0,0 1 16,-1-1-16,22 0 16,0-21-16,0 64 0,0-43 0,-21-20 15,21 20-15,0 0 0,0-21 16,0 22-16,21-1 0,-21 0 16,22 1-16,-1-1 0,0 0 0,21 1 15,-21-1-15,1-21 0,20 22 16,-21-1-16,0-21 0,22 21 0,-1-20 15,-21 20-15,21-21 0,1 0 16,-1 0-16,0 1 0,1-1 0,-1 0 16,0 0-16,22 0 0,-22 0 15,1 1-15,-1-22 0,0 21 0,1-21 16,-1 21-16,0-21 0,22 0 16,-22 21-16,22 0 0,-1-21 0,1 0 15,-1 0-15,1 0 0,20 0 16,-20 0-16,20 0 0,-20 0 0,21 0 15,-22 0-15,1 0 0,-1 0 16,22 0-16,-22 0 0,1 0 16,-1 0-16,1 0 0,-1-21 0,1 0 15,-1 21-15,1-21 0,-1 21 16,1-21-16,-1 21 0,-20-22 0,20 1 16,1 0-16,-22 0 0,0 0 15,22 0-15,-22-1 0,22-20 0,-22 21 16,0 0-16,1-22 15,-1 22-15,0-21 0,1 21 0,-1-22 16,-21 1-16,21 21 0,-20-21 0,-1-1 16,21 1-16,-21 0 0,22-43 15,-22 43-15,-21-1 0,21 1 16,0-22-16,-21 22 0,21 0 0,-21-22 16,21 22-16,-21 0 0,0-22 15,0 22-15,0-1 0,0 1 16,0 0-16,0-1 0,0 1 0,0 21 15,0-21-15,0 20 0,-21-20 16,0 21-16,0 0 0,0-22 0,0 22 16,-1 0-16,1-21 0,0 21 15,-21-1-15,21-20 0,-1 21 0,-20 0 16,21-22-16,0 22 0,-22 0 16,22 0-16,-21-21 0,21 20 0,-22 1 15,22 0-15,-21 0 0,0 0 16,-1 21-16,1-21 0,-22-1 15,-41 22-15,41 0 16,1 0-16,-22 0 0,21 0 0,-20 0 16,20 0-16,1 0 0,-22 0 0,-42 43 15,-42 20 1,105-42-16,1 1 0,-1-1 16,1 0-16,-1-21 0,-20 21 15,20 0-15,1 0 0</inkml:trace>
  <inkml:trace contextRef="#ctx0" brushRef="#br0" timeOffset="40242.71">14626 15706 0,'0'0'0,"0"-21"0,21 21 63,0 0-63,22 0 0,-22 0 0,21 0 16,-21 0-16,22 0 0,-1 0 15,22 0-15,-22 0 0,0 0 0,22 0 16,-1 0-16,-20 0 0,20 0 15,-21 0-15,1 0 0,-22 0 16,21 0-16,-21 0 0,-42 0 31,0 0-31,0 0 0,0 0 0,-22 0 16,1 0-16,0 0 0,21 0 16</inkml:trace>
  <inkml:trace contextRef="#ctx0" brushRef="#br0" timeOffset="40667.46">15028 15706 0,'-21'42'31,"21"-21"-31,0 0 0,0 1 16,0-1-16,0 0 0,0 0 0,0 0 15,0 22-15,0-22 0,0 21 16,0-21-16,0 22 0,0-1 15,0 0-15,0 1 0,0-1 16,0-21-16,0 21 0,0 1 0,0-22 0,0 21 16,-21-21-16,21 22 0,0-22 15,-21 0-15,21 0 0,-21 0 0,-1 1 16,1-1-16,0-21 0,21 21 16,-21-21-16,0 0 0,0 0 15,-22 21-15,22-21 0,0 0 0,-21 0 16,20 0-16,-20-21 15,21 21-15,0-21 0,0 0 0,-1-1 16,1 22-16,21-21 16,-21 21-16,21-21 0,0 0 15,0 0 1,21 21 15,0 0-15,1 0-16,-1 0 0,0 0 15</inkml:trace>
  <inkml:trace contextRef="#ctx0" brushRef="#br0" timeOffset="41263.12">15557 16320 0,'0'0'0,"22"-22"0,-1 22 0,0-21 0,0 0 16,-21 0-16,0 0 0,0 0 16,0-1-16,0 1 0,0 0 15,-21 21 1,0 0-16,0 0 16,-1 21-16,-20-21 0,21 21 15,-43 22-15,43-22 0,0 21 16,-21-21-16,21 1 0,-43 83 15,43-62 1,21-22-16,0 21 0,0-21 0,0 1 16,0-1-16,0 0 15,21-21-15,0 21 0,0-21 16,1 0-16,20 0 0,-21 0 16,0 0-16,22 0 0,-22-21 0,0 21 15,21-21-15,-21 0 0,1-1 16,-1 22-16,0-21 0,0-21 15,0 21-15,0 0 0,-21-1 0,0-20 16,22 21-16,-22 0 0,0 0 16,21-1-16,-21 1 0,0 0 0,0 0 15,0 42 17,0 0-32,0 0 0,0 1 15,0-1-15,0 0 16,0 0-16,0 21 0,0-20 0,0-1 0,0 0 15,21 0 1,-21 0-16,21 0 0,-21 1 16,21-22-16,0 0 0,-21 21 15,22-21-15,-1 0 0,0 0 16,0-21-16,-21-1 16,0 1-16,0 0 15,21 21-15</inkml:trace>
  <inkml:trace contextRef="#ctx0" brushRef="#br0" timeOffset="41499.98">15981 16150 0,'0'0'0,"21"0"31,-21 21-31,21 22 16,-21-1-16,0 0 0,0-20 15,0 20-15,0-21 0,0 0 16,21 0-16,-21 1 0,0-1 0,0 0 15,0 0-15,0 0 0,0 0 16,0 1-16,21-44 47,1 1-31,-22 0-16</inkml:trace>
  <inkml:trace contextRef="#ctx0" brushRef="#br0" timeOffset="41714.72">16277 16193 0,'0'21'31,"-21"0"-15,21 0-16,0 0 0,-21-21 0,0 21 15,21 1-15,-22-1 0,1 0 16,21 0-16,-21 0 0,0-21 15,21 21-15,0 1 0,-21-22 0,21 21 16,-21 0-16,-1-21 16,22 21-16</inkml:trace>
  <inkml:trace contextRef="#ctx0" brushRef="#br0" timeOffset="42237.56">16616 16277 0,'21'0'0,"-42"0"0,42-21 16,0 0-16,-21 0 0,0 0 16,21 21-16,-21-22 0,0 1 15,-21 21 1,0 0-16,0 0 15,0 21-15,-1 1 0,1-22 0,0 21 16,0 0-16,0 21 16,0-21-16,-1 1 0,1-1 0,0 0 0,21 0 15,0 0-15,0 22 0,-21-22 16,21 0-16,0 0 16,0 0-16,0 0 15,21-21 1,0 0-16,0 0 15,1 0-15,-1-21 0,0 0 16,0 0-16,21 0 0,-42-22 16,43 22-16,-22 0 0,0 0 15,-21 0-15,21 0 0,0-1 0,1 22 16,-1 0 0,-21 22-1,0-1-15,0 0 0,21 0 16,-21 0-1,0 0-15,21 1 0,0-22 16,0 0-16,-21 21 0,22-21 16,-1 0-16,21 0 0,-21 0 15,22 0-15,-22 0 0,21 0 0,43-21 16</inkml:trace>
  <inkml:trace contextRef="#ctx0" brushRef="#br0" timeOffset="74979.08">1545 3831 0,'0'-21'16,"0"0"15,0 0-15,-21 21-16,0 0 15,0 0 17,-1 21-17,22 0-15,-21 0 16,21 0 0,-21 1-16,21-1 15,0 0-15,-21 0 0,21 0 0,0 0 16,0 1-16,0 20 0,0-21 15,0 0-15,0 22 0,0-22 0,0 21 16,0-21-16,0 22 0,0-22 16,-21 21-16,21-21 0,0 22 15,0-1-15,-21-21 0,21 21 0,0-20 16,0 20-16,0-21 16,0 21-16,0-20 0,0 20 0,0 0 15,0 1-15,0-1 0,-22 0 16,22 22-16,0-22 0,-21 0 0,21 1 15,0 20-15,0-20 0,0-1 16,0 0-16,-21 22 0,21-22 16,0 0-16,0 1 0,0 20 0,0-20 15,0-1-15,0 21 0,0-20 16,0 20-16,0 1 0,0-22 0,0 22 16,0-22-16,0 0 0,0 22 15,0-22-15,-21 22 0,21-1 16,0-21-16,0 85 0,0-63 15,0-1-15,0 1 0,0-1 16,0 1-16,0-1 0,0 1 16,0-22-16,0 22 0,0 20 15,0-20-15,0-1 0,0 86 16,0-86-16,0 22 0,0-22 16,0 1-16,0-1 0,0 22 0,0-22 15,0 1-15,0 21 0,0-22 16,21 22-16,-21-22 0,21 22 0,-21-22 15,0 1-15,0 21 0,0-22 16,0 1-16,0-1 0,0 1 16,0-1-16,21 1 0,-21-1 0,0 43 15,22-43-15,-22-20 16,0 20-16,0-20 0,0-1 16,0 0-16,21 1 0,0 20 15,-21 1-15,0-43 16,0 0-16,0 0 0,21 0 15,-21-42 17,0 0-32,0-21 15,0 20-15,0-20 16,0 0-16</inkml:trace>
  <inkml:trace contextRef="#ctx0" brushRef="#br0" timeOffset="77531.52">1482 3789 0,'-22'21'32,"44"-21"15,-1 0-47,0 0 15,21 0-15,-21 0 0,1 0 16,-1 0-16,63 0 15,-62 0-15,20 0 0,-21 0 16,21 0-16,1 0 0,-22 0 0,21 0 16,1 0-16,-1 0 0,0 0 15,1 0-15,-1 0 0,0 0 16,22 0-16,-22 0 0,22 0 16,63 0-16,-64 0 0,-21 0 15,22 0-15,-1 0 0,1 0 16,-22 0-16,22 21 0,-1-21 0,-20 0 15,20 0-15,1 0 0,-1 0 16,1 0-16,-1 0 0,1 0 0,-1 0 16,85 0-1,-84 0-15,-1 0 0,-20 0 0,20 0 16,1 0-16,-22 0 0,21 0 0,-20 0 16,-1 0-16,22 0 0,-22 0 15,21 21-15,-20-21 0,84 0 16,-85 0-16,22 0 0,-1 0 15,-21 0-15,22 0 0,-22 22 16,22-22-16,-22 0 0,0 0 0,22 0 16,-22 0-16,-21 0 0,22 0 15,-1 0-15,-21 0 0,22 0 0,-22 0 16,63 0 0,-20 0-16,-43 0 0,21 0 15,-20 0-15,-1 0 0,21 0 16,-21 0-16,0 0 0,1 0 0,-1 0 15,0 0-15,0 0 16,0 0-16,0 21 16,1-21-16,-1 0 15,0 0 1,-21 21 0,0 0-1,0 0 1,0 0-16,0 1 15,0-1 1,0 0-16,0 0 0,0 0 16,0 0-16,0 1 15,0-1-15,0 0 0,0 0 16,0 21-16,0-20 0,0-1 16,0 21-16,0-21 0,0 0 0,-21 22 15,21-22-15,0 21 0,0-21 16,-21 22-16,-1-22 0,22 21 15,0 1-15,-21 20 0,0-21 16,21 1-16,-21-1 0,21 22 0,0-22 16,0 0-16,0 1 0,0-1 0,0 21 15,0-20-15,-21-1 16,21 0-16,0 1 0,0-1 0,0 0 16,0 1-16,0-1 0,0 0 15,0 1-15,0 20 0,21-20 0,-21-1 16,0 21-16,0-20 0,0 20 15,0-20-15,0 20 0,0-21 0,0 64 16,0-63-16,0 20 0,0 1 16,0-1-16,0-21 0,0 22 15,0-1-15,0 1 0,0-1 16,0 1-16,0-1 0,0 1 0,0-1 0,0 1 16,0-1-16,0 1 0,0-1 15,0 1-15,0-1 0,0 1 16,0-1-16,21 1 0,-21-1 0,21 1 15,-21-1-15,21-20 0,-21 20 16,0 1-16,22-22 0,-22 22 16,21-1-16,-21-21 0,0 22 0,21-22 15,0 22-15,0-22 0,-21 0 0,21 43 16,1-43-16,-1 43 16,-21-64-16,0 22 0,0-1 15,0 0-15,0-21 0,0 22 0,0-1 16,0 0-16,0 1 0,0 20 15,0-42-15,0 22 0,0-22 16,0 21-16,0-21 0,0 1 16,0-1-16,0 21 0,-21-21 0,-1 0 15,22 1-15,0-1 16,-21 0-16,21 0 0,-21 0 16,21 0-16,-21-21 15,21 22 1,-21-22-1,0 0 1,21 21 0,-22-21-16,1 0 0,0 0 15,21 21-15,-21-21 0,0 21 0,0-21 16,-1 21 0,1-21-16,0 0 0,0 21 15,0-21-15,0 0 0,-1 0 0,1 22 16,-21-22-16,21 0 0,0 0 15,-1 21-15,1-21 0,-42 0 16,42 0-16,-22 0 0,22 0 16,-85 21-16,85-21 15,-21 0-15,-1 0 0,1 0 16,0 0-16,-1 0 0,1 0 0,0 0 16,-1 0-16,-20 0 0,21 0 15,-1 0-15,1 0 0,-22 0 0,22 0 16,0 0-16,-22 0 0,22 0 15,0 0-15,-1 0 0,-20 0 16,20 0-16,-20 0 0,21 0 0,-22 0 16,22 0-16,-22-21 0,1 21 15,-1 0-15,1 0 0,-22-21 0,22 21 16,-1 0-16,1 0 0,20-22 0,-84 22 16,85 0-16,-22-21 15,22 21-15,-21 0 0,20 0 0,-20 0 16,20-21-16,-20 21 0,-1 0 0,1 0 15,21-21-15,-22 21 0,-42 0 16,64 0-16,-22 0 0,-20-21 16,41 21-1,1 0-15,0 0 0,-1 0 0,1 0 16,0 0-16,-1 0 0,1 0 16,0-21-16,21 21 0,-22 0 0,1 0 15,0 0-15,20 0 0,-20 0 16,21 0-16,-21-22 0,20 22 15,1 0-15,0 0 0,0 0 0,0 0 16,0 0-16,-1-21 0,1 21 16,0 0-1,0 0-15,21-21 16,0 0 0,-21 21-1,21-21 1,0 0-16</inkml:trace>
  <inkml:trace contextRef="#ctx0" brushRef="#br0" timeOffset="83174.99">1884 2582 0,'-21'0'16,"-1"0"15,22-21-31,22 21 78,-1 0-78,0 0 0,0 0 0,21 0 16,1-21-16,-1 21 0,0-21 15,22 21-15,-1 0 0,1 0 0,-1-21 16,1 21-16,-1 0 0,1 0 16,-22 0-16,22 0 0,-22 0 0,-21 0 15,22 0-15,-22 0 0,0 0 16,0 0 0,-42 0-1,0 0 1,0 0-16,-1 0 15,1 0-15,0 0 0,0 21 0</inkml:trace>
  <inkml:trace contextRef="#ctx0" brushRef="#br0" timeOffset="83627.73">2371 2625 0,'-22'0'15,"1"0"-15,21 21 16,0 0 0,0 0-16,0 0 15,0 1-15,0-1 16,0 0-16,0 0 0,0 0 0,0 0 16,0 1-16,0-1 0,0 21 15,0-21-15,21 0 0,-21 22 0,0-22 16,0 0-16,0 21 0,0-20 15,0 20-15,0-21 0,0 0 0,0 22 16,0-22-16,0 21 0,-21-21 16,0 0-16,21 1 0,-21-1 0,0-21 15,0 21-15,-43-21 16,43 21-16,0-21 0,-22 0 16,22 0-16,-21 0 0,21 0 15,0 0-15,-22-21 0,22 21 0,-21-21 16,21 0-16,-1 21 0,1-22 15,0 1-15,0 0 0,0 0 16,21 0-16,0 0 16,0-1 15,21 22-31,0 0 0,0 0 16,0 0-16</inkml:trace>
  <inkml:trace contextRef="#ctx0" brushRef="#br0" timeOffset="84254.61">2857 2963 0,'-21'0'0,"42"0"0,-63 0 0,21 0 15,0 0-15,0 0 0,-1 0 16,1 0-16,-21 0 0,21 0 16,0 22-16,-1-1 0,1-21 0,-21 21 15,21 0-15,0 0 0,-1 22 16,1-22-16,0 0 0,0 21 0,0-21 15,21 22-15,0-22 0,-21 0 16,21 0-16,0 22 0,0-22 0,0 0 16,0 0-16,0 0 15,21-21-15,0 0 16,0 0 0,0 0-16,0 0 0,1-21 0,-1 21 15,0-21-15,21 0 0,-21 0 16,1-1-16,-1 1 0,0-21 0,42-22 15,-41 43-15,-22-21 0,21 21 16,0-22-16,-21 22 0,0 0 16,0-21-16,0 21 15,21 21-15,-21 21 32,0 0-32,0 0 15,0 0-15,21 0 0,-21 1 0,0-1 16,0 0-16,21 21 15,-21-21-15,22 1 0,-22-1 0,0 21 16,0-21-16,21 0 0,-21 1 16,21-1-16,-21 0 0,0 0 0,0 0 15,21-21-15,-21 21 0,21-21 16,0 0-16,1 0 16</inkml:trace>
  <inkml:trace contextRef="#ctx0" brushRef="#br0" timeOffset="84575.42">3111 2963 0,'0'-21'0,"0"42"0,22-42 15,-22 42 1,0 1-16,21-1 15,-21 0-15,21 0 0,-21 0 16,21 0-16,-21 1 0,0 20 0,0-21 16,0 21-16,0-20 15,0-1-15,0 21 0,0-21 0,0 0 16,0 1-16,0-1 0,0 0 0,0 0 16,0 0-16,0 0 15,21-21 1,0-21-1,-21 0 1,0 0-16,0 0 0,0-22 16,22 22-16</inkml:trace>
  <inkml:trace contextRef="#ctx0" brushRef="#br0" timeOffset="84847.26">3492 2942 0,'0'0'0,"22"0"0,-44 21 47,22 1-47,-21-1 0,0 0 15,0 0-15,0 0 0,-22 0 0,22 1 16,0-1-16,0 21 0,0-21 16,0 0-16,-1 22 0,1-22 0,0 0 15,21 0-15,-21 22 16,21-22-16,0 0 0,-21 0 0,21 0 15,0 0 1,21-21 0,0-21-1,0 0-15</inkml:trace>
  <inkml:trace contextRef="#ctx0" brushRef="#br0" timeOffset="85486.94">4022 3069 0,'-22'-42'31,"1"42"-31,0-21 0,0 21 16,0 0-16,0 0 0,-22 0 15,1 0-15,21 0 0,0 0 16,-1 0-16,1 21 0,0-21 16,0 21-16,0 0 0,0 0 0,-1 1 15,22-1-15,0 0 0,-21 0 16,21 0-16,-21 22 0,21-22 0,0 0 16,0 21-16,0-21 0,0 1 15,0-1-15,0 0 0,0 0 16,0 0-16,0 0 0,0 1 0,0-1 15,21-21 1,0 0-16,1 0 16,-1 0-16,0-21 15,0 21-15,0-22 0,0 1 0,1 0 16,-1-21-16,0 21 0,0-43 16,0 43-16,0-21 0,1 20 15,-1 1-15,-21 0 0,21 0 0,-21 0 16,21 0-16,-21-1 0,0 1 15,21 21 1,0 21 0,-21 1-1,0-1-15,0 0 0,0 21 16,0-21-16,22 1 0,-22 20 16,0-21-16,0 0 0,0 22 0,0-22 15,0 0-15,0 0 0,0 0 0,0 0 16,0 1-16,21-1 0,-21 0 15,0 0-15,21-21 0,-21 21 16,21 0-16,0-21 16,0 0-1</inkml:trace>
  <inkml:trace contextRef="#ctx0" brushRef="#br0" timeOffset="86839.57">1778 4466 0,'0'0'0,"-21"0"0,0 0 16,-1 0-16,1 0 0,0 0 0,0 0 16,0 0-16,0 0 0,-1 0 0,1 0 15,0 0 1,42 0 31,22 0-47,-1 0 15,0 0-15,1 0 0,20 0 16,1 0-16,-1 0 0,1 0 0,20 0 16,22 0-16,0 0 15,148 0-15,-127 0 0,0 0 0,0 0 16,21 0-16,0 0 15,0 0-15,-21 21 0,22-21 0,-22 0 16,-22 0-16,1 22 0,0-22 16,-21 0-16,-1 21 0,1-21 0,-21 0 15,-1 0-15,1 0 0,-22 0 0,0 0 16,1 0-16,-1 0 0,-21 0 16,21 0-16,-20 0 0,-1 0 15,-42 0 16,-1 0-31,1 0 0,0 0 16,-21 0-16,21 0 0,-22 0 16,1 0-16,0 0 0,-22 0 15,22 0-15</inkml:trace>
  <inkml:trace contextRef="#ctx0" brushRef="#br0" timeOffset="87379.77">1672 5101 0,'-42'0'15,"84"0"-15,-127 0 0,43 0 0,0 0 16,21 0-16,-22 0 0,22 0 0,0 0 15,0 0-15,42 0 47,0 0-47,21 0 16,-20 21-16,20-21 0,0 0 0,1 0 16,-1 0-16,21 0 15,128 0-15,-128 0 0,22 0 16,21 22-16,0-22 0,0 0 15,21 0-15,-22 0 0,22 21 16,0-21-16,-21 0 0,0 0 0,21 21 16,-21-21-16,0 0 0,0 0 15,-1 21-15,-20-21 0,0 0 0,-1 0 16,1 0-16,-21 0 0,-1 0 16,1 0-16,84 0 15,-106 0-15,0 0 0,1 0 16,-22 0-16,0 0 15,0 0-15,-42 0 47,0 0-47,0 21 16,0-21-16,-1 21 0,1-21 16,-21 22-16,21-22 0,0 21 0</inkml:trace>
  <inkml:trace contextRef="#ctx0" brushRef="#br0" timeOffset="87935.15">1990 6033 0,'0'0'16,"-22"0"-16,-20 0 0,0 0 0,21 0 16,-22 0-16,1 0 0,0 0 15,-43 0-15,64 0 0,-22 0 16,22 0-16,0 0 0,0 0 0,42 0 31,21 0-31,1 0 16,-1 0-16,85 0 0,-42 0 15,-1 0-15,22 0 16,0 0-16,21 0 0,0 0 0,0 21 16,0-21-16,0 0 0,0 0 0,0 0 15,-21 0-15,21 21 0,106-21 16,-149 0-16,22 0 0,-21 0 0,0 0 15,-1 21-15,-20-21 0,-1 0 16,1 0-16,-22 0 0,0 0 0,1 0 16,-1 0-16,0 0 0,-20 0 0,-1 0 15,0 0-15,0 0 16,-42 0 15,0 0-15,0 0-16,-1 0 0,-20 0 0,21 0 15,-21 0-15,-1 21 0,1-21 0,-22 0 16,22 0-16</inkml:trace>
  <inkml:trace contextRef="#ctx0" brushRef="#br0" timeOffset="88411.14">1905 6710 0,'0'0'0,"-42"0"0,20 0 0,1 0 15,-42 0 1,42 0-16,-1 0 0,1 0 15,21 21 17,21-21-32,1 0 0,-1 0 0,42 0 15,-20 0-15,20 0 0,22 0 16,-1 0-16,1 0 0,21 0 0,21 0 16,0 0-16,0 0 0,0 0 0,0 0 15,0 0-15,21 0 0,-21 0 16,0 21-16,0-21 0,85 0 15,-106 0-15,-22 0 0,1 0 16,0 0-16,-22 0 0,-21 0 16,1 0-16,-1 0 0,-21 0 0,22 0 0,-22 0 15,-21 21-15,21-21 16,-42 0 15,0 22-31,-1-22 0,1 0 0,0 0 16,0 0-16,0 0 0,-22 0 0</inkml:trace>
  <inkml:trace contextRef="#ctx0" brushRef="#br0" timeOffset="88895.47">1545 7620 0,'0'0'0,"-21"0"0,0 0 0,42 0 31,0 0-31,0 0 16,22 0-16,-22 0 15,42 0-15,-20 0 0,-1 0 0,0-21 16,64 21-16,-64 0 15,22 0-15,-1 0 0,22 0 16,-21 0-16,20 0 0,22 0 0,-21 0 16,21 0-16,-1 0 15,-20 0-15,21 0 0,-21-21 0,-1 21 0,1 0 16,0 0-16,-1 0 0,191-21 16,-232 21-1,20 0-15,-20-22 0,41 22 16,-63 0-16,1 0 0,-1 0 0,0 0 15,0 0-15,-21 22 32,-42-1-17,21-21-15,-1 0 0,-20 21 16,0-21-16,-1 0 0,1 21 16,0-21-16,-1 21 0,-62 0 15,62-21-15</inkml:trace>
  <inkml:trace contextRef="#ctx0" brushRef="#br0" timeOffset="89303.44">1587 8424 0,'0'0'0,"-21"22"0,42-22 31,1 0-15,20 0-16,0 0 0,1 0 0,-1-22 16,21 22-16,1 0 0,-1 0 15,1 0-15,-1 0 0,22 0 0,0 0 16,-1-21-16,22 21 0,0 0 0,0 0 16,0 0-16,-22 0 0,22 0 0,-21 0 15,21 0-15,-22 0 16,22 0-16,85 0 0,-107 0 0,1 0 15,42 0-15,-85 0 16,22 0-16,-22 0 0,-21 0 0,22 0 16,-22 0-16,0-21 0,0 21 15,0 0-15,-42 0 47,0 0-47,0 0 0,-21 0 16,-1 0-16,1 0 0,0 0 0,-1 0 15,1 0-15,-22 0 0,22 0 0</inkml:trace>
  <inkml:trace contextRef="#ctx0" brushRef="#br0" timeOffset="89749.6">2011 8721 0,'0'0'0,"-43"21"0,22-21 0,0 0 16,0 21-16,0-21 0,0 0 0,-1 21 15,22 0-15,-21-21 0,21 22 16,0-1 0,21-21-16,22 0 0,-22 0 15,21 21-15,1-21 0,20 0 16,1 0-16,-1 0 0,1 0 0,-1 0 15,22 0-15,-1 0 0,1 0 0,21 0 16,-21 0-16,-1 0 0,22 0 0,-21 0 16,-1 0-16,1-21 0,0 21 15,-1 0-15,86-21 0,-1 21 16,-84-22-16,-22 22 0,1-21 16,-1 21-16,-20 0 0,20 0 15,-21 0-15,-20 0 0,20-21 0,-21 21 16,0 0-16,-42 0 47,0 0-47,0 0 0,-22 21 15,22-21-15,0 0 0,0 0 0,0 0 16,0 0-16,-1 21 0,-20-21 0,-21 0 16</inkml:trace>
  <inkml:trace contextRef="#ctx0" brushRef="#br0" timeOffset="90102.61">2836 9017 0,'0'0'16,"21"0"-16,22 21 0,20-21 0,-20 0 15,-1 0-15,21 0 0,1 21 0,-1-21 0,-20 0 16,20 0-16,43 0 16,-42 0-16,-1 0 0,22-21 15,-43 0-15,0 21 0,1 0 16,-1 0-16,-21-21 0,0 21 0,1 0 15,-1 0-15,0-21 0,-21 0 16,0-1 0,0 1-1</inkml:trace>
  <inkml:trace contextRef="#ctx0" brushRef="#br0" timeOffset="91935.19">4784 2434 0,'0'-42'31,"0"21"-15,0 0-1,0 42 32,0 0-47,-22 0 16,22 0-16,0 22 0,0-22 16,0 21-16,-21 0 0,21 1 0,-21-1 15,21 22-15,-21-22 0,21 0 16,0 1-16,-21 41 15,0 64-15,-1-105 16,22-1-16,-21-21 0,21 22 16,-21-1-16,21-21 0,0 21 0,0-20 15,0-1-15,0 0 0,0 0 16,0 0-16,0-42 47,0 0-47,0 0 0,0 0 15,0-1-15,21 1 0,-21-21 0,0 21 16,21-22-16,1 1 0,-22 21 16,0-21-16,21-1 0,0-20 15,-21 20-15,21 1 0,-21 21 16,21-21-16,-21-1 0,21 1 16,-21 0-16,0-43 15,0 21-15,0 22 0,22 21 16,-22 0-16,21-22 0,-21 22 0,0 0 15,0 0-15,21 21 16,-21-21-16,21 21 47,0 0-16,0 21-15,-21 0-1,0 0-15,22-21 0,-1 21 16,0 22-16,0-22 0,-21 0 16,21 0-16,0 0 0,1 22 15,20-22-15,-21 0 0,0 0 0,22 22 16,-22-22-16,21 0 0,-21 0 16,22 0-16,-22 0 0,0 1 15,21-1-15,-21 0 0,1 0 0,20 0 16,-21-21-16,0 21 0,0-21 15,1 22-15,20-1 0,-21 0 16,-21 0 15,-21-21-31,0 0 16,-22 0-16,22 21 16,0-21-16,-21 0 0,-1 21 0,1-21 15,0 22-15,-1-22 0,-20 21 16,-1 0-16,1 0 0,-1 0 0,1 0 15,-1 1-15,1-1 0,-1 0 0,22 21 16,0-21-16,-1 1 0,1-1 0,0 0 16,21 0-16,-22 0 15,22 0-15,0 1 0,21-44 63,0 1-63,0 0 0,0 0 15,21-21-15,0 20 0,-21 1 16,21 0-16</inkml:trace>
  <inkml:trace contextRef="#ctx0" brushRef="#br0" timeOffset="97219.39">4762 2582 0,'0'0'0,"0"-21"16,0 42 15,0 1-15,0-1-16,0 0 0,0 21 15,0-21-15,-21 43 16,21-43-16,0 21 16,-21 1-16,0-22 0,21 64 0,-21-64 15,0 21-15,-1-21 0,1 43 16,0 20 0,21-62-16,-21-1 0,21 0 15,21-42 16,0 0-15,-21-22-16,21 22 0,1 0 16,-1-21-16,21-22 0,-21 22 15,22-1-15,-22 1 0,0 0 16,21-22-16,-21 22 0,-21 0 16,22 20-16,-1-20 0,-21 21 15,0 0-15,0 0 0,0-1 16,21 22-16,-21-21 0,0 42 31,0 22-31,0-22 16,-21 0-16,21 21 0,-21 1 15,21-22-15,-22 21 0,1 1 0,0-1 16,0 0-16,0-21 16,0 22-16,-1-1 0,-20 22 15,21-43-15,21 0 0,0 0 0,-21 0 16,21 0-16,-21 1 0,21-44 47,0 1-47,0 0 0,21 0 15,-21 0-15,21 0 0,-21-22 16,21 22-16,0-21 0,0-1 0,1 1 16,-1 0-16,0-1 0,0 1 0,-21 0 15,21 21-15,0-22 0,1 22 16,-22 0-16,0 0 0,0 0 15,21-1-15,-21 44 32,0-1-32,0 0 0,-21 0 0,21 21 15,-22-20-15,1 20 0,21-21 16,-21 21-16,0 1 0,0-1 0,0-21 16,-1 22-16,1-22 0,0 21 15,0-21-15,0 0 0,0 1 0,21-1 16,-22 0-16,22 0 0,-21-21 15,21-21 17,21 0-32,1 0 0,-1-1 15,0-41-15,21 21 16,-21 20-16,1-20 0,-1 0 16,0-1-16,0 22 0,21-21 0,-20 21 15,-1 0-15,0-1 0,0 1 16,-21 0-16,0 0 0,21 21 0,-21 21 31,0 0-31,0 0 16,0 1-16,-21 20 0,0-21 0,0 21 15,0-20-15,-1-1 0,1 21 16,0-21-16,0 22 0,-21 20 16,20-42-16,1 0 15,0 1-15,21-1 0,0 0 0,0 0 16,0 0-16,21-21 31,-21-21-31,21 21 0,22-21 0,-22 0 16,0 0-16,0-1 0,0 1 0,1 0 15,-1 0-15,21 0 0,-21 0 16,0-22-16,1 22 0,-1 0 16,21-21-16,-21 20 0,-21 1 15,21 0-15,1 21 0,-22-21 16,0 42-1,0 0 1,-106 85 0,63-85-1,22 0-15,0 1 0,-21-1 0,21 0 16,-1 0-16,1-21 0,0 21 0,0 0 16,0 1-16,21-1 15,21-42 16,0 21-31,0-22 0,0 1 0,22 21 16,-22-21-16,0 0 0,21 0 16,-20 21-16,20-21 0,-21-1 15,0 22-15,0-21 0,22 21 16,-1-21-16,-21 0 16,0 21-16,-21 21 31,-21 0-31,0-21 0,0 21 15,-21-21-15,20 22 0,-20-1 16,21-21-16,-21 21 0,20 0 0,-20-21 16,21 21-16,0-21 0,0 0 0,-1 21 15,1-21-15,21 22 16,21-22 0,1 0-1,20 0-15,-21 0 0,21 0 0,-20-22 16,20 22-16,0 0 0,-21 0 15,22-21-15,-22 21 0,21 0 0,-21 0 16,22 0-16,-22-21 0,0 21 0,0 0 16,-42 0 15,0 0-31,-21 0 0,20 0 16,-20 0-16,21 0 0,-21 0 15,20 0-15,-41 0 16,42 0-16,-22 0 0,22 0 15,0 0-15,-21 0 0,63 0 47,0 21-47,0-21 0,22 0 16,-22 0-16,21 0 0,-21 0 0,22 0 16,-22 0-16,21 0 15,-21 0-15,22 0 0,-22 0 0,21 0 16,-42-21-1,-21 21 1,0 0-16,-22-21 0,22 21 0,-21 0 16,0-21-16,-1 0 15,1 21-15,0-22 0,20 22 0,-20-21 16,0 21-16,21 0 0,-22-21 0,22 21 16,0 0-16,21-21 15,21 21 1,0 0-16,0 0 0,22 0 15,-22 0-15,21 0 0,-21 0 0,22 0 16,-1 0-16,-21 0 0,22 0 16,-22 0-16,0 0 0,0 0 15,0 0-15,-42 0 32,0 0-32,0 0 0,-22 0 15,22 0-15,-21-21 0,21 21 16,-22 0-16,22-21 0,-21 21 0,21 0 15,0-22-15,-1 22 0,22-21 16,22 21 0,20 0-1,-21 0-15,21 0 0,1 0 0,-1 0 16,-21 21-16,22-21 0,-1 0 16,-21 0-16,21 0 0,-20 0 0,-1 0 15,0 0 1,-42 0-1,0 0-15,-1 0 0,-20 0 0,21-21 16,-21 21-16,20-21 0,-20 21 16,0-21-16,21 21 0,-22-21 0,22 21 15,-21-21-15,21 21 0,21-22 16,-22 22-16,44 0 31,-1 0-31,0 0 0,0 0 0,21 22 16,-20-22-16,20 21 0,-21 0 0,64 0 15,-64 0-15,0-21 16,21 21-16,-20-21 0,-1 0 0,0 22 16,-42-44 15,0 1-15,-1 21-16,1-21 0,0 0 15,0 0-15,0 0 0,0-1 0,-1 1 16,1 0-16,0 0 0,0 0 15,0 0-15,0-1 0,-1 1 0,1-21 0,0 21 16,0 0-16,0-22 16,21 22-16,-21 0 15,21 42 1,21 0-16,0 22 16,0-22-16,0 21 15,0-21-15,1 22 0,-1-22 0,0 21 16,0-21-16,0 22 0,0-22 0,1 0 15,20 21-15,-21-21 16,-21 1-16,0-1 0,21-21 0,-21 21 16,21-21-16,-21-21 31,0 0-31,0-1 0,0 1 16,-21 0-16,0 0 0,21 0 15,-21-22-15,0-20 16,-43-43-16,43 64 15,0 21-15,0-22 0,0 22 16,-1 0-16,1 0 0,0 21 0,0-21 16,0 21-16,0 21 15,21 0 1,0 0-16,0 0 0,0 0 0,0 22 16,0-1-16,0 0 0,0 1 0,0-1 15,0 0-15,0 1 0,0-1 0,0-21 16,0 22-16,0-1 0,0 0 15,0-21-15,0 22 0,0-22 0,0 0 16,0 0-16,0 0 0,0 1 16,0-1-16,0-42 31,0-1-31,0 1 16,0 0-16,0 0 0,0 0 0,0 0 15,0-22-15,0 22 0,0-21 16,0-1-16,0 22 0,0-21 0,0 0 15,0-1-15,0-20 16,0 20-16,0 22 0,0 0 16,0 0-16,-22 21 0,1 21 15,21 0 1,0 0-16,-21 1 0,21 20 16,0 0-16,0-21 0,0 22 0,-21-1 15,0 0-15,21-20 0,0 20 16,-43 21-16,22 1 15,0-43-15,21 0 0,0 0 16,0 1-16,0-44 31,0 1-15,0 0-16,0 0 0,21 0 16,0 0-16,1-1 0,-22-20 0,21 21 15,0-21-15,-21-1 0,0 1 16,21 0-16,0-1 0,-21 1 15,0 0-15,0 20 0,0-20 0,0 21 16,0 0-16,0 42 16,0 0-1,0 21-15,0-20 0,-21 20 16,21 0-16,-21 1 0,0-1 0,21 0 16,-21 1-16,-1-1 0,22-21 0,-21 21 15,0 43 1,0-64-16,21 22 0,-21-22 0,21 21 15,0-21-15,0 0 0,21-42 47,0 21-47,-21-21 0,21 0 0,0 0 16,1 0-16,-1-1 0,0-20 0,0 21 16,0-21-16,-21 20 0,21-20 15,1 0-15,-1-1 0,0 22 0,-21-21 16,0 21-16,21-22 0,-21 22 15,0 42 1,0 1-16,-21-1 0,0 0 16,21 21-16,-21 1 0,-1-22 15,1 21-15,-21 0 0,21 1 0,0-1 16,-22-21-16,22 22 0,0-1 16,0 0-16,0-21 0,-22 43 15,43-43-15,-21 0 0,21 0 16,21-21-1,0 0 1,22-21-16,-22 21 0,21-21 0,1 0 16,-1 0-16,0 0 0,1-1 15,-1 1-15,0 0 0,-21 0 0,22 0 16,41 0-16,-62 21 16,20-22-16,-21 22 0,0 0 15,0 0-15,1 0 0,-1-21 0,0 21 16,-42 0 15,0 0-31,-1 0 0,-20 0 16,-64 0-1,64 0-15,0 0 0,-1 0 0,1 0 16,0 0-16,20 0 0,-20 0 0,0 0 16,21 0-16,-1 0 0,44 0 31,-1 0-31,21 0 15,-21 0-15,22 0 0,20 0 0,-21 0 16,1 0-16,20 0 0,-20 0 16,-1 0-16,21 21 0,-20-21 15,-1 0-15,0 0 0,1 0 0,-1 0 16,-21 0-16,22 0 0,-22 0 16,0 0-16,0 0 0,-21-21 15,-21 21 1,0-21-16,-22 21 0,22 0 15,-21 0-15,21-21 0,-22 21 0,22-21 16,-21 21-16,21 0 0,-22 0 16,22 0-16,0 0 0,0-21 0,0 21 15,0 0-15,42 0 32,0 0-32,0 0 15,0 0-15,22 0 0,-1 21 16,0-21-16,-21 0 0,22 0 15,-22 0-15,0 0 0,21 0 0,-20 0 16,-1 0-16,0 0 0,0 0 0,-42-21 31,0 21-15,0 0-16,-22-22 0,22 1 16,-21 21-16,-1-21 0,22 21 15,-21-21-15,-22 0 0,43 0 16,0 21-16,0 0 0,0-22 0,42 22 47,0 0-47,0 0 0,22 0 0,-1 22 15,-21-22-15,21 21 0,1-21 0,-1 21 16,0-21-16,22 21 16,-22-21-16,-21 21 0,1-21 15,-44 0 1,1 0-16,0 0 15,-21 0-15,-1 0 0,22 0 16,-21 0-16,21 0 0,-22-21 0,22 0 16,0 21-16,0-21 0,0 21 15,0-21-15,21-1 0,-22 1 16,22 0-16,-21 0 0,0 0 16,21 0-16,0-1 15,-21 22-15,21-21 16,-21 21-16,0-21 0,-1 0 15,1 0-15,0 21 16,0-21-16,0 21 0,0-22 16,-1 1-16,22 0 0,-21 21 0,0-21 15,0 0-15,21 0 0,-21 21 16,21-22-16,-21 22 0,21-21 16,0 0-1,0 42 1,21 0-1,0-21-15,0 22 0,21-1 0,-20 0 16,-1 0-16,21 0 0,0 22 16,-20-22-16,20 0 0,-21 0 0,85 43 15,-85-43 1,0 0-16,0-21 0,1 21 0,-1-21 16,0 0-16,-42-21 46,0 21-46,-1-21 0,1 0 16,0-1-16,-42-41 0,41 42 16,1 0-16,0-22 0,-21 1 0,21 21 15,-1-22-15,-20 1 16,0 0-16,-1 21 16,43 42-1,0 0 1,22 0-16,-1 0 0,0 22 0,-21-22 15,21 21-15,0-21 16,0 22-16,22-1 0,-22-21 0,0 21 16,0 1-16,22-1 0,-22-21 15,21 22-15,22 20 0,-43-42 16,21 0-16,-21 22 0,64-1 16,-64-21-16,64 22 15,-22-1-15,-20-42 0,-22 21 16,21-21-16,-21 0 0,0 0 15,1 0-15,-22-21 32,-22 21-32,1-21 15,0 0-15,0 21 0,-21 0 16,20 0-16,-41-43 0,21 43 16,-1 0-16,1 0 0,0-21 15,-1 21-15,1 0 0,-22 0 0,-20 0 16,20 0-16,22 0 15,0 0-15,-1 0 0,22 0 0,-21 0 16,21 0-16,-22 21 0,22-21 0,0 21 16,0-21-16,21 22 31,-21-44 78</inkml:trace>
  <inkml:trace contextRef="#ctx0" brushRef="#br1" timeOffset="104530.88">5821 4360 0,'0'0'0,"-21"0"0,-1 0 0,22 22 15,-21-22-15,0 0 0,0 0 0,-21 21 16,20-21-16,1 0 0,0 0 16,0 0-16,0 21 0,0-21 15,-1 0-15,1 0 0,0 21 16,0-21-16,0 0 0,0 0 16,-1 21-16,1-21 15,21 21 1,-21-21-16,0 22 15,0-22 1,0 0-16,21 21 31,-22-21-15,44 0 62,-1 0-62,0 0-16,0-21 0,0 21 15,0-22-15,1 22 0,-1 0 0,0 0 16,0-21-16,21 21 16,-20 0-16,-1 0 0,21 0 0,-21-21 0,22 21 15,-22 0-15,21 0 0,43-21 16,-64 21-16,64-21 15,-43 0-15,0 21 0,1-22 16,-1 22-16,0 0 0,1-21 0,-22 21 16,21 0-16,0-21 0,1 21 15,-1-21-15,0 21 0,1 0 16,-1-21-16,0 0 0,1 21 0,20-22 16,-20 22-16,-1 0 0,0-21 15,22 21-15,-22-21 0,0 21 0,22-21 16,-22 21-16,1-21 0,-1 21 15,0 0-15,1-21 0,-22 21 0,21 0 16,0-22-16,-20 22 0,20-21 16,0 21-16,1 0 0,-1-21 0,0 21 15,1 0-15,-1-21 0,21 21 16,-20 0-16,-1-21 0,22 21 16,-22 0-16,0-21 0,1-1 15,-1 22-15,0 0 0,1 0 0,-1-21 16,0 21-16,1 0 0,-22 0 0,21-21 15,-21 21-15,22-21 0,-22 21 16,21 0-16,-21 0 0,22-21 0,-1 21 16,0 0-16,1 0 0,-1-21 15,0 21-15,1 0 0,-1 0 0,0-22 16,1 22-16,-1 0 0,0 0 0,1-21 16,-1 21-16,0 0 0,1 0 15,-22-21-15,21 21 0,0-21 0,-20 21 16,20 0-16,-21-21 15,21 21-15,-20 0 0,20-21 0,-21 21 16,21 0-16,-20-22 0,20 22 0,-21 0 16,21-21-16,1 21 0,-22-21 15,21 21-15,-21 0 0,22-21 0,-1 21 16,-21 0-16,22-21 0,-1 21 16,0 0-16,1-21 0,41-1 15,-41 22-15,-1-21 0,21 21 16,-20 0-16,-1 0 0,0-21 0,22 21 15,-22 0-15,1 0 0,-1-21 0,0 21 16,1 0-16,62-21 16,-62 21-16,-1 0 0,0 0 15,1-21-15,-1 21 0,22-22 16,-22 22-16,0-21 0,1 21 0,20-21 16,-21 0-16,1 21 15,-1-21-15,0 21 0,1 0 0,-1-21 16,-21 21-16,22 0 0,-1-22 0,-21 22 15,21 0-15,1-21 0,-1 21 16,-21 0-16,22 0 0,-1-21 0,-21 0 16,64 21-1,-43-21-15,0 21 0,1 0 0,-1 0 16,0-21-16,22 21 0,-22 0 0,1 0 16,-1-22-16,0 22 0,-21-21 15,22 21-15,-22 0 16,0 0-16,21-21 0,-20 21 0,-1 0 0,0-21 15,0 21-15,0 0 16,0-21-16,1 21 0,-1 0 16,0 0-16,0 0 0,0 0 15,0-21-15,1 21 0,-1 0 16,21 0-16,-21 0 0,0 0 0,1 0 16,-1 0-16,0 0 15,0 0-15,0 0 16,0 0-16,1 0 0,-22-22 15,21 22-15,0 0 16,0 0-16,0 0 0,0 0 16,1 0-16,-1 0 0,0 0 15,0 0-15,0 0 0,0 0 16,1-21-16,-1 21 16,0 0-1,0 0 126,-21-21-94,0 0 0,-21 21-32,0-21-15,0 21 16,21-21-16,-22 21 0</inkml:trace>
  <inkml:trace contextRef="#ctx0" brushRef="#br1" timeOffset="105907.7">12848 2667 0,'0'0'0,"0"21"62,0 0-46,0 1-1,21-1 1,0-21-16,1 0 16,-22 21-16,21 0 15,0-21-15,0 21 0,0 0 16,0-21-16,-21 22 15,22-22-15,-1 21 0,0-21 16,0 21-16,21 0 0,-20-21 0,-1 21 16,0-21-16,21 0 15,-21 21-15,1-21 0,20 22 0,-21-22 0,0 0 16,0 0-16,22 21 0,-22-21 16,0 0-16,0 0 15,0 0-15,1 0 0,-1 21 16,0-21-16,0 0 0,0 0 15,0 0-15,1 0 0,-1 0 0,0 0 16,0 0 0,0 0-1,-42 0 63,0 0-62,0 21-16,0-21 16,-1 0-16,1 0 0,0 21 15,0-21-15,0 0 16,21 21-16,-21 1 0,-1-22 0,1 21 16,0-21-16,-21 21 15,21-21-15,-1 21 0,-41 0 0,42 0 16,0-21-16,-22 22 0,22-1 15,-21 0-15,21 0 0,-22-21 0,22 21 16,-21 0-16,21 1 0,-22-1 0,22 0 16,0-21-16,0 21 15,0 0-15,-1-21 0,1 21 0,0-21 16,0 22-16,0-1 0,0-21 16,-22 21-16,22 0 0,0-21 15,0 0-15,21 21 0,-21 0 16,-1-21-1,22 22-15,-21-22 0,42 0 63,1 0-63,-1-22 16,21 1-16,-21 0 15,0 0-15,22 21 0,20-42 16,-20-1-16,41 1 15,-41 21-15,-1 0 0,0-1 16,1 1-16,-1 0 0,0 0 0,22-21 16,-22-1-1,0 22-15,-20 21 0,-1-21 0,21 21 16,-21-21-16,0 0 16,1 21-16,-1-22 15,0 22 1,-42 0 218,0 0-218,-1 0-16</inkml:trace>
  <inkml:trace contextRef="#ctx0" brushRef="#br1" timeOffset="154039.93">5355 6816 0,'-21'0'15,"0"0"-15,0 0 16,21-21-16,-22 21 16,22-22-16,-21 22 15,0 0-15,21-21 0,-21 21 16,21-21-1,-21 21-15,21-21 16,-21 21 0,-1 0-16,1 0 15,21-21-15,-21 21 16,0 0-16,42 0 125,-21 21-125,21-21 0,0 21 16,1-21-16,-1 21 0,0-21 15,0 21-15,0-21 0,0 0 16,1 22-16,-1-22 0,0 0 15,0 21-15,0-21 0,0 0 0,1 21 16,-1 0-16,0-21 0,0 0 16,0 21-16,22 0 15,-1-21-15,-21 0 0,0 22 0,0-22 16,1 21-16,-1-21 0,0 21 16,21 0-16,64 21 15,-85-42-15,22 22 0,-1-1 16,0-21-16,1 21 0,-1 0 15,0 0-15,1 0 0,-22 1 0,63-1 16,-62 0-16,20 0 0,-21 0 16,21 0-16,-20 1 0,20-1 15,0 0-15,1 0 0,-1 0 16,0 0-16,1 1 0,-1-1 0,0 0 16,22 0-16,-22 0 0,22 0 0,-22 1 15,64 20 1,-43-21-16,85 64 0,-84-64 15,-22 0-15,1 0 0,20 0 16,-21 1-16,107 41 16,-86-42-16,64 43 0,-63-43 15,-1 0-15,1 21 16,-1-20-16,-21-1 0,22 21 0,42 22 16,-43-43-16,-20 0 0,20 21 15,-21-21-15,1 1 0,20-1 16,-20 21-16,20-21 0,-21 0 0,22 1 0,42 20 15,-64-21-15,22 0 16,-22 0-16,21 1 0,-20-1 16,-1 0-16,22 0 0,-22 0 0,0 0 15,106 43-15,-105-43 16,-1 0-16,0 22 0,1-22 16,-1 0-16,0 0 0,22 0 0,-22 0 15,43 43 1,-43-43-16,43 21 0,-43-20 15,1-1-15,-1 0 0,0 0 0,1-21 0,-1 21 16,0 0-16,22 22 16,-22-22-16,22 0 15,-43 0-15,21 0 0,-21-21 0,0 22 16,22-1-16,-22-21 0,0 21 0,0-21 16,22 21-16,-1 0 15,0 0-15,-21 1 0,43-1 16,-43-21-16,0 21 0,22-21 0,20 42 15,22 1 1,-64-43-16,21 21 0,-21-21 16,1 21-16,20-21 0,-21 21 15,43 0-15,-43 0 0,42 1 16,-42-1-16,1-21 16,20 21-16,0 0 0,-21 0 15,1-21-15,-1 21 0,0 1 16,21-22-16,-21 21 0,1 0 15,-1-21-15,42 42 0,-20-42 16,-43 21-16,42-21 0,-21 22 16,0-22-16,0 0 0,22 21 15,-22 0-15,42 0 0,-41-21 16,20 21-16,-21-21 0,0 21 16,22-21-16,-22 22 0,21-22 0,22 21 15,-43 0-15,42 0 16,-20 0-16,-22-21 15,0 21-15,21-21 0,-21 22 0,1-22 16,-1 21-16,0-21 0,0 0 0,0 21 16,22 0-16,-22 0 0,21 0 15,-21-21-15,0 22 16,1-22-16,-1 0 0,0 0 0,-21 21 16,85 21-1,-43-21-15,-21-21 0,0 21 16,22 1-16,-22-22 15,0 21-15,0-21 0,0 0 0,0 0 0,1 21 16,-1-21-16,0 0 16,0 0-16,0 0 0,22 21 15,-1-21 1,-21 0-16,-21 21 0,21-21 16,0 0-16,1 0 15,-1 0-15,0 21 16,0-21-1,0 0 48,-21-21-32,0 0-31,0 0 0,0 0 16,0 0-16,0-1 15</inkml:trace>
  <inkml:trace contextRef="#ctx0" brushRef="#br1" timeOffset="155015.03">13589 10118 0,'0'-21'16,"0"-1"-1,-21 1 1,21 0-1,0 42 79,0 0-78,0 1-16,21-1 15,-21 0-15,21 0 0,0 0 16,0 0-16,-21 1 0,22-1 16,-22 0-16,21 0 15,-21 21-15,21-20 0,0-1 16,-21 0-16,0 0 0,21 0 16,0 0-16,-21 1 15,22-1-15,-22 0 0,0 0 16,21 0-16,0 0 0,-21 1 15,0-1-15,21 0 16,0 0-16,-21 0 16,0 0 15,0 1 16,-21-22-32,0 0 1,0 0-16,0 0 0,-1 0 16,1 0-16,-21 0 0,21 0 15,0 0-15,-22 0 0,1 0 0,21 0 16,-64 0-16,43 0 0,-1 0 16,1 0-16,0 0 0,-1 0 15,1 0-15,-64 0 16,0 0-16,85 0 15,-21 0-15,0 0 16,20 0-16,1 0 0,0 0 16,-21 0-1,21 0-15,42 0 110,0 0-79,0 0-31,0-22 16,0 22-1,1 0-15</inkml:trace>
  <inkml:trace contextRef="#ctx0" brushRef="#br1" timeOffset="169978.88">5101 8446 0,'0'0'0,"-21"-22"0,0 22 0,0 0 0,-1-21 15,1 21-15,0-21 0,0 21 16,0 0-16,0-21 0,-1 21 16,1 0-1,0 0-15,21-21 16,0 42 31,21-21-32,0 21-15,-21 0 0,22-21 16,-1 21-16,0-21 0,0 22 0,0-1 16,0 0-16,22-21 0,-22 21 0,0 0 15,0 0-15,22 1 0,41 20 16,-41-21-16,-22 0 16,63 43-16,-62-43 0,20 0 15,43 43 1,-22-22-16,-21 0 0,-20-21 15,20 22-15,0-22 0,-21 0 0,22 21 0,-22-20 16,21 20-16,-21-21 0,22 21 16,-22-20-16,42 41 15,-20-42-15,-22 22 0,0-22 0,21 21 16,-20-21-16,-1 22 0,21-22 0,-21 21 16,0 0-16,43 22 15,-43-22-15,0 1 0,43 41 16,-22-41-16,0-1 0,1 0 0,-1 1 15,0-1-15,1 21 0,41 22 16,-41-43-16,63 43 16,-64-21-16,21-22 0,-20 21 0,-1-20 15,0 20-15,1-20 0,-1-1 16,64 64-16,42 42 16,-106-106-16,22 1 15,42 62-15,-64-62 0,22-1 16,-22 22-16,21-22 0,-20 21 15,20-20-15,22 63 0,-43-64 16,1 0-16,-1 1 0,0-1 0,1 0 16,-22 1-16,21-1 0,0 0 15,-20 1-15,41 62 16,-21-62-16,-20-1 0,-1 0 0,21 1 0,-21-1 16,22 0-16,-22 1 0,0-1 15,21 0-15,-21 1 0,1-22 0,20 21 16,-21 1-16,43 20 15,-22-21-15,-21 1 0,0-1 0,43 43 16,-22-43-16,-21 0 16,43 43-16,-22-43 0,43 85 15,-43-84-15,-21-1 16,22 0-16,-22 1 0,21-1 16,22 43-16,-22-43 15,64 106-15,-64-105 16,0-1-16,1 0 0,-1 22 0,-21-22 15,22 0-15,41 64 16,-41-63-16,41 62 0,-41-62 16,-1-1-16,43 64 0,-43-43 15,0 1-15,1-22 0,-1 22 16,0-22-16,1 22 0,41 20 16,-41-20-16,-1-22 0,21 22 15,-20-22-15,-1 0 0,22 22 0,41 42 16,-62-64-16,63 64 15,-43-43-15,-21-20 0,1-1 0,20 0 16,-20 22-16,-1-22 0,0 0 16,1-20-16,-1 20 0,21 0 0,22 43 15,-43-43-15,43 43 16,-43-43-16,1 1 16,-1-1-16,0-21 0,1 21 0,-1 1 0,0-22 15,22 42-15,-43-20 16,21-22-16,-20 21 0,-1-21 15,0 1-15,21-1 0,-21 0 0,1 0 16,-1 21-16,21 1 16,-21-22-16,22 21 0,-22-42 15,0 21-15,0 1 0,0-1 0,-21 0 16,21 0-16,1-21 0,-1 21 16,0 0-16,0 1 15,0-1-15,0-21 0,1 21 0,-1-21 16,0 0-16,0 21 0,0-21 0,0 0 15,1 0-15,-1 21 16,0-21-16,0 0 0,0 0 31,0 0-15,1 21 15,-1-21-31,0 0 16,0 22-1,0-22-15,-21 21 16,21-21-16,1 0 16,-1 21-1,0-21 17,-21-21 30,0 0-46,0-1-1,0 1-15</inkml:trace>
  <inkml:trace contextRef="#ctx0" brushRef="#br1" timeOffset="171071.25">13335 16404 0,'-21'-21'0,"42"42"0,-63-63 15,20 42-15,1 0 0,21-21 16,-21 21-16,0 0 16,0 0-16,0 0 46,21 21-46,0 0 16,0 0-16,0 0 16,0 1-16,0-1 15,0 0-15,42 42 16,-21-63-16,-21 22 0,21-1 0,0 0 16,1 0-16,20 43 15,-21-43-15,0 21 16,0-21-16,1 0 0,-22 1 15,21-1-15,0 0 0,0-21 0,0 21 16,-21 0-16,21 0 0,1 1 0,-22-1 16,21 0-16,0-21 15,-21 21-15,21-21 16,-21 21 0,-21 0 46,0-21-62,0 0 0,-1 0 16,1 0-16,0 0 0,-21 22 15,21-22-15,-1 0 0,-20 0 16,21 0-16,-21 0 0,20 0 0,-20 21 16,0-21-16,-1 0 15,22 0-15,-21 0 0,0 0 0,-1 21 16,1-21-16,0 0 0,20 0 0,-20 0 0,0 0 15,-1 21-15,-20-21 16,42 0-16,0 0 0,-22 0 16,22 21-16,0-21 0,0 0 15,0 0 1,-1 0-16,44 0 62,-1 0-46,0 0-16,0 0 0,0 0 16,0 0-16,22-21 0,-22 21 0,0 0 0,21 0 15,22-21 1,-22 21-16,1 0 0,-1-21 0,0 21 16,1 0-16,-1 0 0,0 0 15,1 0-15,-1-21 0,21 21 16,-41 0-16,20 0 0,-21 0 0,0 0 15,0 0-15,1 0 16,-1 0-16,0 0 0,0 0 31,-21-22 79</inkml:trace>
  <inkml:trace contextRef="#ctx0" brushRef="#br1" timeOffset="-179342.04">1376 804 0,'0'22'15,"0"-1"-15,0 0 16,-21-21 0,42 0 30,0 0-46,0 0 0,0-21 0,0 0 16,1-1-16,-1 22 0,0-21 16,0 0-16,0 0 0,-21-21 15,0 20-15,21 1 0,-21 0 16,0 0-16,0 0 0,0-22 0,0 22 16,0 0-16,-21 0 0,0 21 15,0 0-15,0 0 0,0 0 16,-22 0-16,1 21 0,21 0 15,-22 0-15,1 1 0,21-1 0,-21 0 16,20 0-16,1 0 16,-21 22-16,21-22 0,0 0 0,21 21 15,-22-21-15,1 1 0,21-1 16,-21 21-16,21-21 0,0 0 0,0 1 16,0-1-16,0 0 0,0 0 15,21 0-15,0 0 0,1 1 16,-1-1-16,0-21 0,21 21 0,1 0 15,-22 0-15,21 0 0,0 1 16,1-1-16,-22 0 0,21 0 16,-21 0-16,1 0 0,-1 22 0,-21-22 15,0 0-15,0 0 0,-21 0 16,-1 1-16,-20-1 0,-64 21 16,0 0-1,43-20-15,21-22 0,-64 0 16,63 0-16,1 0 0,0 0 15,21 0-15,-22-22 0,22 1 0,0 0 16,0 0-16,-22-21 16,22 20-16,21 1 0,-21 0 0,21 0 15,0 0-15,0 0 0,0-1 16,0 1-16,21 0 16,0 21-16,1 0 0,-1-21 0,0 21 15,21 0-15,-21-21 0,22 21 16,-22 0-16</inkml:trace>
  <inkml:trace contextRef="#ctx0" brushRef="#br1" timeOffset="-178921.28">1545 1376 0,'0'0'0,"21"21"0,0-21 16,1 0-16,-1 0 15,0-21-15,0 21 0,0-21 16,0 0-16,1 21 0,-1-22 0,0 1 16,0 0-16,0 0 15,0 0-15,-21-22 0,0 22 0,22 0 16,-22 0-16,0 0 16,-22 21-1,1 0-15,0 0 0,0 21 16,0 0-16,0 0 0,-22 0 15,22 1-15,0-1 0,0 0 0,0 0 16,21 21-16,0-20 0,-22-1 16,22 0-16,0 0 0,0 0 15,0 0-15,0 1 0,0-1 0,22 0 16,-1-21-16,0 21 16,0-21-16,0 0 15,0 0-15,1 0 0,-1 0 0,0 0 16,0 0-16,0 0 0,0-21 15,22 0-15,-22 0 0,21 21 0,-21-22 16,22-20-16,-22 21 0,21-21 16,-21 20-16</inkml:trace>
  <inkml:trace contextRef="#ctx0" brushRef="#br1" timeOffset="-178597.47">2392 550 0,'0'0'16,"0"-21"-16,0 0 0,-21 0 0,-1 0 15,1 0-15,0 21 16,0 0-16,0 0 16,21 21-16,0 0 15,0 0-15,-21 21 0,21 1 0,-22-1 16,22 0-16,0 1 0,0 20 16,-21-20-16,21 20 0,-21 1 0,21-22 15,-21 0-15,21 22 0,0-22 16,0-21-16,0 22 0,0-22 0,0 21 15,0-21-15,0 0 0,0 1 16,0-1-16,0 0 0,21-21 63,0-21-63,-21 0 0,21 21 15,-21-22-15,22 1 0,-1 0 16</inkml:trace>
  <inkml:trace contextRef="#ctx0" brushRef="#br1" timeOffset="-178197.7">2392 1249 0,'0'0'0,"-21"21"15,42-21 32,0 0-47,0 0 0,0-21 0,0 0 16,1 21-16,-1-21 0,0-1 15,21 1-15,-21 0 16,-21 0-16,-21 21 47,0 21-47,0-21 0,0 21 15,0 0-15,-1 1 0,1-1 0,0 0 16,0 0-16,0 0 0,0 0 16,21 1-16,0-1 15,0 0-15,0 0 0,0 0 16,21 0-16,0-21 16,0 0-16,0 22 0,0-22 0,1 0 15,-1 0-15,148-22 31,-127 22-31,-20-21 0</inkml:trace>
  <inkml:trace contextRef="#ctx0" brushRef="#br1" timeOffset="-177697.24">3069 1101 0,'0'0'15,"-21"0"1,21 21-16,-21 0 0,0 0 15,21 0-15,0 1 16,0-1-16,-22 0 0,22 0 0,0 0 16,-21 22-16,21-22 0,0 0 15,0 0-15,0 0 0,0 0 16,-21-21-16,21 22 0,0-1 16,0 0-16,0 0 0,0-42 62,0 0-62,21 21 0,-21-21 0,0-1 16,0 1-16,21 0 0,1-21 15,-1 21-15,-21-22 0,21 22 0,0-21 16,21 21-16,-20-22 0,-1 22 16,0 0-16,0 21 0,0 0 0,0 0 15,1 0-15,-1 0 0,0 0 16,-21 21-16,21-21 0,0 21 15,-21 22-15,0-22 0,21 0 16,-21 0-16,22 21 0,-22-20 0,0-1 16,0 21-16,0-21 0,0 0 15,0 1-15,0-1 0,0 0 16,0 0-16,0 0 0,0-42 62,0 0-62,21 0 0</inkml:trace>
  <inkml:trace contextRef="#ctx0" brushRef="#br1" timeOffset="-177453.38">3768 1143 0,'0'0'15,"21"0"1,-21 21-16,0 0 0,0 1 0,0 20 15,0-21-15,0 0 16,-21 22-16,21-22 0,-22 0 0,22 0 16,-21 0-16,0 0 0,21 1 15,0-1-15,-21 0 0,21 0 16,0-42 31,21 0-32,0 0-15</inkml:trace>
  <inkml:trace contextRef="#ctx0" brushRef="#br1" timeOffset="-177075.57">3873 847 0,'-21'0'0,"0"0"16,0 0-16,0 21 15,21 0-15,-21 0 16,21 0-16,0 1 0,0-1 16,0 0-16,0 0 15,0 0-15,21-21 0,0 0 16,0 0-16,0 0 16,0 0-16,1-21 0,-1 0 15,0 21-15,-21-21 0,0 0 16,0-1-16,0 1 0,0 0 0,0 0 15,0 0 1,0 0-16,-21 21 0,0 0 0,-1 0 16,1 0-16,0 0 15,0 0-15,0 0 16,0 21-16,21 0 0,0 0 16,0 0-16,0 0 0,0 1 0,0-1 15,0 0-15,0 0 16,0 0-16,21 0 0,0-21 0,0 22 15</inkml:trace>
  <inkml:trace contextRef="#ctx0" brushRef="#br1" timeOffset="-176640.84">4191 1143 0,'0'0'16,"0"-21"-1,0 42 17,0 0-32,0 0 0,-21 1 0,21-1 15,-21 0-15,21 0 0,0 0 16,0 0-16,-22 1 0,22-1 0,0 0 16,0 0-16,0 0 0,0 22 15,0-22-15,0 0 16,22-21-16,-1 0 0,0 0 15,0 0-15,0 0 16,0 0-16,22 0 0,-22 0 0,0-21 16,0 0-16,0 21 0,22-22 15,-22 1-15,0 0 0,21-42 16,-42 41-16,22 1 0,-1-21 16,-21 21-16,0 0 0,0-1 0,0 1 15,0 0-15,0 42 47,-21-21-31,21 21-16,0 1 15,21-1 1</inkml:trace>
  <inkml:trace contextRef="#ctx0" brushRef="#br1" timeOffset="-175958.22">4826 1143 0,'0'0'0,"0"21"31,0 0-31,0 1 16,0-1-16,0 0 16,-21 0-16,21 0 0,0 0 15,-21 1-15,21-1 0,-22 0 16,22 0-16,0 0 0,0 0 0,0 22 15,0-22-15,0 0 16,0-42 31,22 0-47,-22 0 16,21 21-16,-21-22 0,21 1 15,-21-21-15,21 21 0,-21 0 0,0-22 16,21 22-16,0 0 0,-21-21 15,22 20-15,-22 1 0,21 0 16,0 0-16,-21 0 0,21 21 0,0 0 16,0 0-16,1 0 15,-1 21-15,0 0 0,0 0 0,0 0 16,-21 1-16,0-1 16,21 21-16,-21-21 0,22 0 0,-22 1 0,0-1 15,0 0-15,0 0 0,0 21 16,0 1-1,0-22-15,-22-21 0,1 0 32,21-21-17,0 0 1,0-1-16,21 1 0,1 0 16,-22 0-16,21 0 0,0-22 0,0 22 15,0-21-15,22 21 0,-22 0 16,0-1-16,21 22 0,-21 0 0,1 0 15,-1 0-15,21 0 0,-21 0 16,-21 22-16,21-1 0,1 0 0,-22 0 16,0 0-16,0 0 0,0 1 15,0-1-15,0 0 0,0 0 0,0 0 16,-22 22-16,1-43 16,0 21-16,21 0 15,-21-21-15</inkml:trace>
  <inkml:trace contextRef="#ctx0" brushRef="#br1" timeOffset="-174961.81">6181 804 0,'0'0'0,"-22"-42"0,22 21 0,-21 0 16,0 0-16,21-1 0,0 1 0,-21 21 15,0 0-15,0-21 0,-1 21 16,1 0-16,0 0 0,0 21 16,0 0-16,0 1 0,-1-1 15,1 21-15,0-21 0,0 22 0,0-1 16,0 0-16,-1 22 0,-20-22 0,21 0 15,0 22-15,-22 21 16,22-22-16,21-21 0,0 1 16,0-1-16,0 0 0,0 1 0,0-22 15,0 21-15,0 1 0,43-22 16,-22 0-16,0 0 0,21 0 16,1 0-16,-1-21 0,0 0 0,1 0 15,20 0-15,-21 0 0,1 0 0,20 0 16,-20-21-16,-1 0 0,0 0 15,-21 0-15,22 0 0,-1-1 0,0-20 16,-20 21-16,20-21 0,43-64 16,-64 63-1,0 1-15,0 0 0,-21-22 0,0 22 16,0-22-16,0 22 0,-21 0 16,0-22-16,-43-20 0,43 41 15,-42 1-15,20 21 0,-20-22 16,20 22-16,-20 0 0,-1 21 0,1 0 15,-1 0-15,1 0 0,-1 0 16,1 21-16,21 0 0,-22 22 16,22-1-16,-1 0 0,1 1 0,0 20 15,21 1-15,-22-22 0,22 22 16,21-1-16,0-21 0,0 1 0,0 20 16,0-20-16,21-1 0,0 0 0,64 43 15,-43-64 1,1 0-16,20-21 0,-20 0 0,-1 0 15,0 0-15,1 0 0,-1 0 0,0 0 16,1-21-16,-22 0 16,21 21-16,-21-21 0,0-22 0,1 22 15,-1 0-15,0-21 0,-21 21 0,21-22 16,-21-41-16,0 41 16,0 1-16,0 21 0,-63-43 15,-1 43 1,22 21-16,-1 0 0,1 0 0,0 21 15,21 0-15,-22 1 0,22 20 0,-21-21 16,42 21-16,0 1 0,0-22 16,0 21-16,0-21 0,0 22 0,21-1 15,42 0 1,-41-42-16,20 22 0,-21-22 16,0 0-16,22 0 0,-22 0 15,0-22-15,21-20 0,1 0 16,-43 21-16,21-1 15,-21-20-15,0 21 0,0 0 0,0-22 16,-43 22-16,22 0 0,0 0 16,-21 0-16,21 21 0,-22 0 0,1 0 15,-43 42-15,64-21 16,-21 22-16,-1 20 16,22-42-16,21 43 0,0-22 15,0-21-15,21 0 0,1 1 16,-1-1-16,0 0 0,21-21 0</inkml:trace>
  <inkml:trace contextRef="#ctx0" brushRef="#br1" timeOffset="-173254.1">19473 868 0,'0'0'0,"0"-85"32,0 64-32,0 0 15,0 0-15,0 0 0,0-1 16,-21 1-16,0 0 0,21 0 0,-21 0 16,0 21-16,-1 0 0,1-21 15,0 21-15,0 0 0,-21 0 0,-1 21 16,1 0-16,21 0 15,-22 0-15,1 22 0,21-1 0,-21 0 16,-1 1-16,1 20 0,0-21 16,20 22-16,-20-1 0,21-20 15,0 20-15,0 22 0,-1-22 16,22-20-16,0-1 0,0 0 16,22-20-16,41 62 0,-21-63 0,22 22 15,-22-22-15,22 0 16,-1 0-16,1-21 0,-1 0 0,22 0 15,-22 0-15,22 0 0,-21 0 0,20 0 16,-20-21-16,-1 0 0,1 0 16,-22 0-16,22-22 0,-22 22 0,-21-21 15,21-1-15,-20 1 0,-1-21 16,0 20-16,-21-20 0,0-1 0,0 1 16,0-1-16,0-20 0,-21 20 15,0 22-15,-22-22 0,1 22 16,0 0-16,-1-1 0,-20 22 0,-1 0 15,1 0-15,-1 21 0,-20 0 16,20 0-16,1 0 0,-1 21 16,-63 42-16,64-20 0,20 20 15,-20-20-15,-1 84 16,22-64-16,21-21 0,21 22 0,0-1 16,0-20-16,0-1 0,21 0 0,21 1 15,-21-1-15,22-21 0,20 43 16,85-22-1,-105-42-15,-1 21 0,22-21 16,-22 0-16,21 0 0,-20-21 16,-1 21-16,0-21 0,1 0 0,-22-22 15,21 22-15,-21 0 0,1-21 16,-22-1-16,0-20 0,0 21 0,0-85 16,0 84-16,-22-20 15,-20 20-15,21 1 0,-21 0 0,20 21 16,-20-1-16,0 1 0,-1 21 15,1 0-15,0 21 0,-1 1 0,-20-1 16,21 21-16,20 0 0,-20 1 0,0-1 16,21 0-16,-1-20 0,1 20 15,21 0-15,0 1 0,0-22 0,0 21 16,0-21-16,0 22 16,21-22-16,1 0 0,20 0 0,-21 0 15,21-21-15,43 21 0,-21-21 16,-22 0-16,0 0 0,22 0 15,-22-21-15,0 0 0,-20 0 0,20 0 16,-21 0-16,0-1 0,0-20 16,-21 0-16,22 21 0,-22-22 0,0 1 15,0 0-15,-22 20 0,1 1 16,0 0-16,0 0 0,-21 21 0,20 0 16,-20 0-16,0 21 0,-1 0 15,1 0-15,21 1 0,-21-1 0,-1 21 16,1 0-16,21-20 15,0 20-15,21-21 0,0 0 16,0 0-16,0 1 0,0-1 16,0 0-16,21-21 15,0 0-15,21 0 0,-21 0 16,1 0-16</inkml:trace>
  <inkml:trace contextRef="#ctx0" brushRef="#br1" timeOffset="-157769.87">8086 2963 0,'0'-42'16,"0"21"-1,0 0 1,0 0-16,0-1 16,0 1-1,21 21-15,-21-21 0,21 21 16,-21-21-16,0 0 15,0 0 1,-21 42 47,0 0-48,-1 0-15,1 0 0,0 0 16,21 1-16,-21-1 0,0 21 15,21-21-15,-21 0 0,-1 1 16,22 20-16,-21-21 0,0 21 0,21-20 16,0 20-16,-21 0 0,0 1 0,0 62 15,21-62-15,0 41 16,0-20-16,0-22 0,0 1 16,-22-1-16,22 0 0,0 1 0,-21 20 15,21-21-15,0 1 0,0-1 0,0 22 16,-21-22-16,21 21 0,0-20 15,0-1-15,-21 22 0,21-22 16,0 0-16,0 1 0,0 20 0,0-21 16,0 1-16,0-1 0,0 0 15,0 1-15,0 20 0,0-20 0,0-1 16,0 21-16,0-20 0,0 20 0,0-20 16,-21 20-16,0-21 0,-1 22 15,22-22-15,-21 22 0,21-22 16,-21 0-16,0 64 0,21-42 0,0-1 15,0 1-15,-21-22 0,21 22 16,-21-1-16,21 1 0,0-22 0,0 21 16,0 1-16,-22-1 0,22-20 15,0 20-15,-21 1 0,21-1 0,0 1 16,-21-1-16,21 1 0,0-1 16,0 1-16,-21-1 0,0 1 0,21-22 15,-21 22-15,21-1 0,-22 128 16,1-128-16,21 1 15,0-1-15,-21 1 0,21-1 0,0 1 16,0-1-16,0-21 0,-21 22 0,21-1 16,-21 64-16,21-63 0,0-1 15,0 1-15,-21-1 0,21 1 16,-22-1-16,1 1 0,21-1 0,0 1 16,0-1-16,-21 1 0,0-1 0,21 1 15,-21 21-15,21-22 0,0 1 16,-21-1-16,-1 1 0,1 126 15,0-126-15,0-1 16,0 1-16,21-1 0,-21 1 16,21-1-16,0 22 0,-22-22 0,-20 107 15,42-1 1,0-106-16,0-20 0,0 20 0,0-20 16,0 20-16,0-21 0,0 22 15,0 21-15,0-1 16,0-41-16,0-22 0,0 0 0,0 42 15,0-41-15,0-1 16,0-42 0,0-1-16,0 1 0,0 0 15,0-21-15,0-1 0,0 1 16</inkml:trace>
  <inkml:trace contextRef="#ctx0" brushRef="#br1" timeOffset="-155702.25">8064 2667 0,'0'0'0,"0"-21"16,-21 21 0,0 0 15,42 0 16,0 0-47,1 0 0,-1 0 0,0 0 15,0 0-15,21 0 0,1 0 16,-1 0-16,0 0 0,1 0 16,20 0-16,1 0 0,-1 0 0,1 0 15,20 0-15,1 0 0,0 0 16,-1 0-16,1 0 0,0 0 0,21 0 16,-22 0-16,1 0 0,21 0 15,0 0-15,-1 0 0,1 0 0,-21 0 16,21 0-16,0 0 0,-22 0 15,1 0-15,-22 0 0,22 0 0,-21 0 16,-1 0-16,-21 0 0,22 0 16,-22 0-16,1 0 0,-1 0 0,-21 0 15,21 0-15,-20 0 0,20 0 16,-21 0-16,0 21 0,0-21 0,1 0 16,-1 0-16,0 0 15,-21 21-15,21 0 16,-21 1-1,0-1-15,0 0 0,0 0 16,0 0-16,0 0 0,0 1 16,0-1-16,0 0 0,0 0 15,0 0-15,0 0 0,0 22 0,0-22 16,0 21-16,0 22 16,0-22-16,-21 0 0,0 22 15,0-22-15,21 22 0,-22-22 0,1 22 16,0-22-16,0 21 0,21 1 0,-21-22 15,0 22-15,-1-1 0,1 1 16,21-1-16,0 1 0,-21 20 0,21-20 16,-21-1-16,21 1 0,-21 21 0,21 42 15,0-64-15,-21 22 16,-1-22-16,22 22 0,-21 0 0,0-1 16,21-20-16,-21 20 0,21 1 0,-42 63 15,42-63-15,-22 0 16,1-22-16,21 22 0,-21-1 0,0 1 15,0 0-15,21-22 0,-21 22 16,-1 0-16,1 63 0,0-64 16,0 1-16,0 0 0,0-1 15,-1-20-15,22 21 0,-21-1 0,0-20 16,0 20-16,-21 86 16,20-107-16,22 22 0,-21 0 0,0-22 0,0 1 15,0 20-15,0-20 0,21 20 16,-22-20-16,1 21 0,0-22 0,21 22 15,-21-22-15,0 22 0,0 63 16,-1-84-16,1 84 16,0-85-16,0 22 0,21-22 15,-21 22-15,0-21 0,21 20 0,0-20 16,-22-1-16,1 1 0,21 63 16,0-43-16,0-20 0,0-1 0,-21 1 15,21-1-15,0 1 0,0-1 0,0 1 16,0-1-16,0-20 0,0 20 15,0-20-15,0-1 0,0 21 0,0-20 16,0-1-16,0 0 0,0 1 0,0-22 16,0 85-1,0-43-15,0-42 0,0 1 16,0-1-16,0 0 0,0 0 16,0 0-16,-21 0 0,21 1 15,-21-22 1,0 0-16,-1 0 0,1 0 15,0 0-15,0 0 0,0 0 16,0 0-16,-1-22 0,1 22 0,-42-21 16,-64 0-1,84 21-15,1 0 0,0 0 0,-22-21 16,1 21-16,-1 0 0,-20 0 16,20 0-16,-21 0 0,-20 0 0,20 0 15,-21-21-15,-21 21 0,0 0 0,0 0 16,0 0-16,0 0 0,21 0 15,0 0-15,-105 0 0,126 0 16,0 0-16,1 0 0,20 0 16,-20 0-16,20 0 0,22-21 0,-22 21 15,1 0-15,20 0 0,-20 0 0,21 0 16,-1-22-16,1 22 0,-43 0 16,43 0-16,21-21 15,0 21-15,-1-21 0,22 0 16,0 0-16,0 0 0,22-1 15,-1-20-15</inkml:trace>
  <inkml:trace contextRef="#ctx0" brushRef="#br1" timeOffset="-154797.48">7895 953 0,'-21'0'31,"0"-22"-31,0 22 0,-1 0 16,1 0-1,42-21 16,22 21-15,-22 0-16,21 0 0,22 0 16,-22 0-16,22-21 0,-1 21 0,1 0 15,-22 0-15,21 0 0,1-21 16,-1 21-16,1 0 0,-22 0 0,1 0 16,-1 0-16,0 0 0,-21 0 15,1 0-15,-1 0 0,-42 21 31,-1-21-31,1 0 16,-21 0-16,21 0 0,0 0 0,-22 0 16</inkml:trace>
  <inkml:trace contextRef="#ctx0" brushRef="#br1" timeOffset="-154465.67">8276 953 0,'-21'21'0,"21"0"31,0 0-31,0 0 0,0 0 16,0 1-16,0 20 0,0-21 16,0 0-16,0 22 0,0-1 0,-21 0 15,21 43-15,-21-64 16,21 21-16,0 22 0,0-22 0,-22 1 15,22-1-15,-21 0 0,21-21 0,0 22 16,0-22-16,0 21 0,-21-42 16,21 21-16,0 1 0,0-1 0,0-42 47,0-1-47,0 1 0,21 21 0,-21-21 15,0 0-15,21-21 16,1 20-16,-22 1 0</inkml:trace>
  <inkml:trace contextRef="#ctx0" brushRef="#br1" timeOffset="-154017.45">8509 1461 0,'0'-22'16,"0"1"-16,0 0 31,0 0-15,21 21-16,0 0 15,-21-21-15,21 21 0,1 0 0,-1 0 16,0 0-16,21 0 0,-21 0 0,1 0 16,-1 0-16,21 21 0,-21 0 15,0 0-15,1-21 0,-22 43 16,0 20-16,0-42 15,0 0-15,0 1 0,0 20 0,0-21 16,-22 0-16,1 0 16,0-21-16,0 22 0,0-1 0,0-21 15,-1 0 1,22-21-16,0-1 16,0 1-16,0 0 0,0 0 0,0 0 15,22-22-15,-1 1 16,0 21-16,-21 0 0,21 0 0,0-1 15,0 1-15,1 0 0,-1 21 0,0-21 16,0 0-16,0 21 16,0 0-16,1 0 15,-1 0 1</inkml:trace>
  <inkml:trace contextRef="#ctx0" brushRef="#br1" timeOffset="-153426.33">9483 1482 0,'0'0'0,"21"-21"0,-21-1 16,0 1-16,0 0 0,0 0 15,0 0-15,0 0 16,0-1-16,-21 22 15,-1 0-15,1 0 16,0 0-16,-21 0 0,21 22 0,-1-1 16,-20 0-16,21 0 0,-21 0 0,20 0 15,1 1-15,-21 20 0,21-21 16,0 0-16,21 22 0,0-22 0,0 0 16,0 0-16,0 0 0,0 0 15,0 1-15,21-1 16,0-21-16,21 0 0,-21 0 15,1 0-15,-1 0 0,21 0 0,-21-21 16,0-1-16,22 22 0,-22-21 0,0-21 16,0 21-16,0 0 15,1-1-15,-1 1 0,-21-21 0,21 21 16,0 0-16,-21-22 0,0 22 16,21 0-16,-21 0 15,0 42 1,-21 0-1,21 0-15,0 0 0,0 1 16,0-1-16,-21 0 0,21 0 16,0 21-16,0-20 0,0-1 0,0 0 15,0 0-15,0 0 16,21-21-16,21 0 16,1 0-16,-22 0 0,0 0 15,0 0-15,0 0 0,22-21 16,-22 21-16,0-21 0,0 0 0,0 0 15,1-1-15,-1 1 0,-21-21 16,0 21-16,21 0 0,-21-1 0</inkml:trace>
  <inkml:trace contextRef="#ctx0" brushRef="#br1" timeOffset="-153016.41">9927 1355 0,'0'-43'0,"0"86"0,0-64 32,0 42-32,-21-21 15,21 21-15,-21 0 0,21 0 0,0 0 16,0 1-16,0 20 15,-21-21-15,21 0 0,0 0 0,0 1 16,0 20-16,-22-21 0,22 0 0,0 0 16,0 1-16,0-1 15,0-42 17,0-1-32,0 1 15,0 0-15,0 0 0,0-21 0,22 20 16,-22 1-16,21 0 0,0-21 15,21-43 1,1 64-16,-22 0 0,0 0 0,0-1 16,21 22-16,-20 0 0,-1 0 15,21 0-15,-21 0 0,0 0 16,22 0-16,-1 85 16,-42-64-16,21 0 0,-21 1 15,0 20-15,0-21 0,0 0 16,0 43-16,0-43 0,-21 21 15,0-21-15,0-21 16,21 22-16,0-1 16,0-42-1,21-1 1</inkml:trace>
  <inkml:trace contextRef="#ctx0" brushRef="#br1" timeOffset="-152618.02">10710 1376 0,'0'0'0,"0"-42"31,0 20-31,-21 22 16,0 0-16,0 0 0,0 0 16,-1 0-16,1 0 0,0 22 15,0-1-15,0-21 0,0 21 0,-1 0 16,22 0-16,0 0 15,0 1-15,0-1 16,0 0-16,22-21 0,-1 21 16,0 0-16,0-21 15,0 21-15,0 1 0,1-22 0,-1 21 16,-21 0-16,21-21 0,-21 21 0,21 0 16,-21 0-16,0 1 0,0-1 15,0 0-15,-21-21 0,0 21 16,0-21-16,-1 21 0,1-21 15,0 0-15,0 0 0,0 0 16,-22 0-16,22 0 0,0 0 0,0 0 16,0 0-1,21-21-15,0 0 16,0 0-16,0 0 16,21 21-16,0-22 0,0 1 0</inkml:trace>
  <inkml:trace contextRef="#ctx0" brushRef="#br1" timeOffset="-152281.54">11112 1016 0,'0'0'0,"0"-21"0,-21 21 46,0 21-46,21 0 0,-21 0 16,21 22-16,0-22 0,-21 21 0,0 43 16,-1-43-1,1 1-15,21-1 0,-21 0 0,0-21 0,21 22 16,0-1-16,-21 0 0,21-20 16,-21 20-16,21-21 0,-22 21 0,22-20 15,0-1-15,0 0 0,0 0 16,0 0-1,22-21 1,-1 0-16,0-21 16,0 21-16,0-21 15,0 0-15</inkml:trace>
  <inkml:trace contextRef="#ctx0" brushRef="#br1" timeOffset="-151793.83">11324 1503 0,'0'0'15,"0"-64"1,0 43-16,0 0 16,-21 21-1,0 0 1,0 21-16,-1-21 16,1 21-16,21 1 0,-21-1 0,0 0 15,21 0-15,-21 21 0,21-20 16,-21-1-16,21 21 0,-22-21 0,22 0 15,0 22-15,0-22 0,0 0 16,22-21 0,-1 0-16,0 0 15,0 0 1,0-21-16,0 0 0,1 0 0,-1-1 16,0 1-16,0 0 0,-21 0 0,21 0 15,0 0-15,-21-1 0,22 1 16,-22 0-16,0 0 0,0 0 15,0 42 17,0 0-32,0 0 0,0 0 15,0 1-15,0-1 16,0 0-16,21 21 0,-21-21 0,0 22 16,21-22-1,-21 0-15,0 0 0,0 0 16,21-21-16,0 0 15,0 0-15,-21-21 16,22 0-16,-1 0 16,-21 0-16,21 0 0</inkml:trace>
  <inkml:trace contextRef="#ctx0" brushRef="#br1" timeOffset="-151485">11853 953 0,'0'0'16,"0"-22"-16,-21 22 16,0 0-16,21 22 15,-21-1-15,0-21 0,21 42 16,-22-21-16,22 22 0,0-22 0,-21 21 16,21 0-16,-21 1 0,21-1 0,-21 0 15,21 1-15,0-22 0,0 21 16,-21 1-16,21-22 0,-21 42 15,21-20-15,0-22 0,0 0 16,0 0-16,0 0 0,0 0 0,0 1 16,21-22 15,0 0-15,0-22-16,-21 1 0,21 21 15,0-21-15</inkml:trace>
  <inkml:trace contextRef="#ctx0" brushRef="#br1" timeOffset="-151106.11">12001 1418 0,'-21'0'16,"0"21"0,0 1-16,0-22 0,21 21 0,-21 0 15,-1 0-15,1 0 0,0 0 16,21 1-16,0-1 0,-21 0 15,21 0-15,0 0 0,0 0 16,0 1-16,0-1 0,0 0 0,0 0 16,21 0-16,0-21 15,0 0-15,1 0 16,-1 0-16,0 0 0,0-21 0,0 21 16,0-21-16,1 0 0,-1 0 15,-21-1-15,0 1 0,21 0 0,-21 0 16,21-21-16,-21 20 0,0 1 0,0 0 15,0 0-15,-21 0 16,0 21-16,0 0 16,-1 0-16,1 0 15,0 0 1,21 21-16,-21-21 0,21 21 16,21-21-1,0 0-15</inkml:trace>
  <inkml:trace contextRef="#ctx0" brushRef="#br1" timeOffset="-150669.31">12234 1503 0,'0'-21'15,"0"0"1,21 21 15,1 0-15,-1 0-16,0 21 15,-21 0-15,21 0 0,-21 0 16,21 0-16,-21 1 0,0-1 16,0 0-16,0 0 0,0 0 15,0 0-15,-21 1 0,0-22 16,21 21-1,0-42 17,0-1-32,0 1 15,0 0-15,0 0 0,21 0 16,0 0-16,-21-1 16,21 1-16,-21 0 0,0 0 15,22 21-15,-1-21 16,0 21-16,0 0 31,0 0-15,-21 21-16</inkml:trace>
  <inkml:trace contextRef="#ctx0" brushRef="#br1" timeOffset="-150269.71">12763 1503 0,'0'0'0,"0"-21"0,0 0 16,0-1 0,-21 22 31,21 22-47,-21-22 15,0 21-15,21 0 0,-21-21 0,21 21 16,0 0-16,0 0 15,0 1-15,0-1 0,0 0 16,0 0-16,0 0 16,0 0-16,21-21 0,-21 22 15,21-22-15,0 21 0,-21 0 16,21-21 0,-21 21-16,0 0 31,-21-21-31,0 0 15,0 0-15,0 0 0,0 21 16,-1-21-16,1 0 16,0 0-16,0 0 15,0 0-15,0-21 16</inkml:trace>
  <inkml:trace contextRef="#ctx0" brushRef="#br1" timeOffset="-149893.92">11663 1143 0,'0'0'0,"-21"0"31,21-21-31,21 21 0,0-21 16,0 21-16,43 0 0,-43-21 15,21 21-15,-21 0 0,22 0 16,-22 0-16,0 0 0,0 0 15,-42 0 17,0-22-17,0 22-15,-1 0 16</inkml:trace>
  <inkml:trace contextRef="#ctx0" brushRef="#br1" timeOffset="-127777.62">7959 2900 0,'0'-21'16,"0"0"15,0-1-15,0 1 0,0 0 15,0 0 0,0 0-15,0 0 15,21 21 0,-21 21 47,0 0-78,21-21 0,-21 21 16,0 0 0,0-42 93,0 0-109,0 0 16,0 0-16,0-1 15,0 1-15,0 0 16,21 42 62,-21 0-78,0 1 16,21-22-16,-21 21 15,0 0 1,21-21 15,-21-21 0,22 21-15,-22-21-16,0-1 47,0 44 0,-22-1-32</inkml:trace>
  <inkml:trace contextRef="#ctx0" brushRef="#br1" timeOffset="-116686.27">9546 3175 0,'0'0'0,"21"0"0,-21-21 0,21 0 16,1 0-16,-22-1 15,21 1-15,-21 0 0,0 0 0,0 0 16,0 0-16,0-1 16,0 1-16,-21 0 0,-1 0 0,1 21 15,-21-21-15,21 0 16,-64 21-16,43-22 0,-1 22 15,1 0-15,0 0 0,-1 0 16,1 22-16,0-1 0,-22 0 16,22 0-16,-64 43 0,43-22 15,20 0-15,-20 1 0,20-1 0,1 21 16,0 1-16,21-1 0,-22 1 0,22-1 16,0-20-16,0 20 0,21 1 15,-21-1-15,21-20 0,0 20 16,0 1-16,0-1 0,0-21 15,21 22-15,0-1 0,0-20 0,21-1 0,-20 22 16,20-43-16,0 21 0,1 0 16,-1-20-16,21-1 0,1 0 15,-1 0-15,22-21 0,-21 0 0,84 0 16,-64 0-16,-20 0 16,21-21-16,-1 0 0,1 0 0,0-22 15,-1 22-15,1-21 0,0-1 16,-22-20-16,22 21 0,-43-22 0,22 1 15,-22 20-15,0-20 0,-21-1 0,1 1 16,-22-1-16,0 1 16,0-22-16,0-63 0,-22 84 15,1 1-15,-21-1 0,21 1 0,-22-1 16,1 22-16,-21 0 0,-1-1 16,1 1-16,-1 21 0,1 0 0,-1 0 15,-21-1-15,-42 22 16,64 0-16,-1 22 0,1-1 0,-22 21 15,22-21-15,-22 43 0,-63 63 16,-43 106 0,128-170-16,21 22 0,20-1 15,1-20-15,0 21 0,21-22 0,21 149 16,22-85 0,-1-85-16,0 0 15,1-20-15,20-1 0,-21 0 0,22 0 16,-1-21-16,43 0 15,0-21-15,-42 0 0,-1-22 16,-21 1-16,22 0 0,-22-1 0,1 1 16,-1-21-16,0-1 0,-21 22 15,22-22-15,-43 1 0,0-64 16,0 63-16,0 1 0,-21 20 16,-22-20-16,-41-1 0,41 22 15,-20 21-15,-1 21 0,1 0 16,-1 0-16,-84 42 15,85 1-15,-1-1 0,1 0 0,20 1 16,-20 20-16,20-21 0,22 22 16,0-1-16,0 1 0,21-1 0,21 43 15,0-42-15,64 20 16,-22-41-16,1-22 0,-1 21 16,1-21-16,21-21 0,-22 0 0,22 0 15,-22 0-15,22-21 0,0 0 16,63-42-16,-85 20 15,-20 1-15,20 0 0,-21-22 0,-20 22 16,-1-22-16,-21-42 16,0 22-16,-21 20 0,-22 1 0,1-1 15,0 1-15,-22 20 0,1-20 16,-22 42-16,21 0 0,-84-1 16,64 22-16,-65 43 15,86-1-15,-1 0 0,1 22 0,-1-22 16,43 22-16,-21-22 0,21 85 15,21-85-15,0 1 0,42 20 16,-21-20-16,22-1 0,20-21 0,1 21 16,-22-20-16,21-1 0,1 0 15,-1-21-15,1 0 0,63 0 16,-64-21-16,-20 0 0,20-22 16,-20 22-16,20-21 0,-21-1 15,22-105-15,-64 85 16,0-1-16,0 1 0,-21-1 15,-22 1-15,1 20 0,0 1 0,-22 0 16,1 21-16,-1 21 0,1 0 16,-22 0-16,22 42 0,-1-21 0,-21 21 15,43 1-15,-21-1 0,20 0 16,1 22-16,0-22 0,42 1 16,0-1-16,0 64 0,21-64 15,0-21-15,0 0 0,21 1 16,-20-1-16,20 0 0,0 0 15,-21 0-15,22-21 0,-22 0 16,0 0-16,21 0 0,-20 0 0,-1 0 16,0 0-16,-21-21 0,0 0 0,21 21 15,-21-21-15,0 0 0,0-1 16,0 1-16,-21 0 16,0 21-16,21-21 15,-21 21-15,42 0 47,21-21-47,0 21 0</inkml:trace>
  <inkml:trace contextRef="#ctx0" brushRef="#br1" timeOffset="-110642.74">6329 3958 0,'0'0'0,"0"-21"16,21 21-16,-21-21 15,0 0-15,0 0 16,21-1-16,0 22 16,-21-21-1,21 21-15,1 0 32,-22 21-17,0 1-15,0-1 0,0 0 16,-22 0-16,1 0 0,0 22 0,-21-22 15,-1 21-15,1 0 0,-21-20 0,20 20 16,-20 0-16,-1 1 0,1-22 16,-1 21-16,1-21 0,20 0 15,-20 1-15,21-1 0,20 0 0,-20-21 16,21 21-16,0-21 0,0 21 16,-1 0-16,22 1 15,0-1-15,0 0 16,22 0-16,-1 0 0,21-21 0,-21 21 15,22 1-15,-1-1 0,0-21 16,43 21-16,-22 0 0,-20 0 16,-1-21-16,22 21 0,-22-21 15,0 22-15,22-22 0,-43 21 0</inkml:trace>
  <inkml:trace contextRef="#ctx0" brushRef="#br1" timeOffset="-103245.4">5270 6773 0,'0'0'0,"-21"0"0,42 0 63,1 0-47,20 0-16,-21 0 0,21 0 0,1 0 15,20 0-15,-20 0 0,-1 0 16,21 0-16,-20 0 0,63-21 15,-64 21-15,0-21 0,22 21 16,-22 0-16,-21-21 0,0 21 16,1 0-16,-44 0 47,1 0-47,0 0 0,-21 0 0,21 21 15,-22-21-15,22 0 0,-21 21 0,-1 0 16,22-21-16,-21 0 0,0 22 15,20-22-15,-20 0 0,21 0 0,-21 0 16,20 21-16,1-21 0,0 0 0,0 0 16,0 0-16,0 0 0,21 21 62,0 0-46,21 0-16,-21 0 0,21 1 15,0-1-15,0 0 0,22 0 16,-22 0-16,0 0 0,21 22 0,-21-22 16,22 21-16,-22 1 0,0-1 15,21-21-15,-20 21 0,-1 1 0,0-1 16,42 22-16,-41-22 0,41 0 16,-42-21-16</inkml:trace>
  <inkml:trace contextRef="#ctx0" brushRef="#br1" timeOffset="-102189.73">13144 9673 0,'22'-21'15,"-22"0"1,0 0-16,21 42 47,-21 0-47,0 0 15,21 0-15,0 1 0,-21-1 16,21 0-16,0 21 0,1-21 0,-1 1 16,0 20-16,21 21 15,1 22-15,-22-64 16,0 22-16,0-1 0,0 0 0,0 1 0,1-1 16,-1-21-16,0 64 0,0-64 15,-21 0-15,21 21 0,-21-20 0,21-1 16,-21 0-16,22 0 15,-1 0-15,0 0 16,0-21 0,-42 0 15,0 22-31,-22-22 16,1 0-16,0 0 0,-1 21 0,-20-21 15,-1 0-15,-20 0 0,20 21 0,-20-21 16,-1 0-16,-106 0 0,1 0 15,105 0-15,-21 0 0,1-21 16</inkml:trace>
  <inkml:trace contextRef="#ctx0" brushRef="#br1" timeOffset="-100944.72">9207 6392 0,'0'0'0,"-21"-148"31,0 127-31,-21-21 0,21 21 0,-22-22 16,22 22-16,-42 0 0,20 0 15,1 0-15,-22-1 0,1 22 0,-1 0 16,22 0-16,-21 0 0,-22 22 16,21 20-16,-84 43 15,0 63-15,63-42 0,1-22 16,20 22-16,1 0 0,20 0 0,1 21 16,21-21-16,0-1 0,21 22 15,21-21-15,0-21 0,21 21 0,22-22 16,-1 1-16,22 0 0,-21-1 0,41-20 15,-20-1-15,21 1 0,0-22 0,0 22 16,21-43-16,-22 21 0,22-21 16,-21-21-16,0 0 0,0 0 0,0 0 15,-22-21-15,22 0 0,-21-21 16,0-1-16,-22-20 0,1-1 0,-1-20 16,43-64-16,-21-43 15,-43 64-15,-21 21 0,-21 0 16,0 1-16,0-1 0,-21 0 15,-21 0-15,-1 0 0,-20 0 0,-22 22 16,-21-1-16,0 22 0,1-1 0,-1 22 16,-42-1-16,21 22 0,-22 21 0,22 0 15,-21 0-15,21 21 0,0 22 16,0-1-16,0 22 0,0-1 0,21 22 16,1-1-16,-1-20 0,42 21 15,-20-1-15,41 1 0,1 0 0,21-1 16,21 1-16,21 0 0,64 42 15,-22-64-15,22-21 16,-1 1-16,1-1 0,21-21 0,0 0 16,0 1-16,-1-22 0,1 0 0,0 0 15,0 0-15,0-22 0,0 1 0,-1 0 16,-20-21-16,0-1 0,-1-20 0,-20 21 16,-1-22-16,-20 1 0,-1-22 15,0 21-15,-20 1 0,-22-22 0,0 22 16,-22-1-16,1 1 0,-21-1 0,-22 22 15,1 0-15,-22-1 0,-21 43 16,-211 21 0,-22 106-16,233-63 15,1-1-15,-1 1 0,42 21 0,-20-22 16,41 1-16,1 20 0,0-41 16,42 20-16,0-21 0,21 43 15,21-64-15,0 0 16,1 1-16,20-22 0,1 0 0,20 0 15,1-22-15,-21 1 0,20 0 0,1-21 0,0-1 16,-1 1-16,-20-21 0,-1-1 0,-20 1 16,-22-1-16,0-63 15,-21 85-15,-21-1 0,-64-20 16,22 63-16,-1 0 0,1 21 16,-1 0-16,-21 22 0,22-1 15,-22 21-15,22 1 0,-22 21 0,22-1 16,-86 149-16,22 0 15,106-148-15</inkml:trace>
  <inkml:trace contextRef="#ctx0" brushRef="#br1" timeOffset="-90410.11">9207 6795 0,'0'0'0,"22"-22"0,-1 22 0,21-21 15,-42 0-15,0 0 0,0 0 16,0 0-16,0-1 0,0 1 16,0 0-16,0 0 0,0 0 15,-21 0-15,0-1 0,-22 22 0,22-21 16,-21 0-16,0 21 0,-64-21 15,42 0-15,22 0 0,-22 21 16,1 0-16,-1 0 0,1 0 0,21 0 16,-22 0-16,1 0 0,-1 21 15,1 0-15,-1 0 0,-21 21 0,1 1 16,20-1-16,-20 0 0,-1 22 0,0-1 16,1 1-16,20-1 0,1 22 15,-1 0-15,-42 84 16,85-63-16,-21 63 0,42-84 15,0 0-15,0-1 0,21 64 16,0-84-16,0 21 0,22-43 16,-22 21-16,21-20 0,64 20 15,-64-20-15,22-22 0,-1 0 0,1 0 16,20-21-16,-20 0 0,21 0 0,63 0 16,-64 0-16,-20 0 15,21-21-15,-1-21 0,-20 20 0,20-20 16,1 21-16,-21-21 0,20-1 0,-20-20 15,-1 20-15,22-20 0,-43 21 0,22-22 16,-22 1-16,22 20 16,-1-84-16,-21 43 0,-20 20 15,20-63-15,-42 42 0,0 22 16,0-1-16,-21 22 0,0-21 0,-22 20 16,22-20-16,-42 20 0,20 1 15,-20 21-15,-1-21 0,1 20 16,-22 1-16,0 21 0,-63 0 0,64 0 15,20 21-15,-21 22 0,-42 20 16,-63 85 0,148-84-16,-1 21 0,1-22 0,21 1 15,0-1-15,21 1 0,0-1 0,0 1 16,21-22-16,21 0 0,-21 1 16,22-1-16,-1 0 0,0-21 15,22 1-15,-22-1 0,0 0 0,64 0 16,-63-21-16,-1 21 0,0-21 15,1 0-15,-1 0 0,0 0 0,1 0 16,-1-21-16,-21 0 16,-21 0-16,0 0 0</inkml:trace>
  <inkml:trace contextRef="#ctx0" brushRef="#br1" timeOffset="-84585.55">6625 1461 0,'-21'0'0,"0"0"16,0 0-16,21-22 15,0 1 1,0 0-16,-22 21 0,22-21 15,0 0-15,0 0 0,0-1 16,0-20-16,0 21 0,22-21 0,-1 20 16,0-20-16,0 0 0,0-1 15,0 1-15,1 21 0,20-21 16,0-1-16,-21 1 0,22 0 0,-1 20 16,0-20-16,22 21 0,-22-21 15,1 20-15,-1 1 0,21 0 16,-20 0-16,-1 0 0,22 0 0,-22-1 15,21 1-15,1 21 0,21-21 16,-1 0-16,1 21 0,0-21 0,-1 21 16,1-21-16,0 21 0,-1 0 15,107-43-15,-85 43 0,-1 0 16,22-21-16,0 21 0,0 0 16,0-21-16,127 21 15,0 0-15,-105 0 0,-22 0 16,21 0-16,-21 0 0,0 0 15,0 21-15,0 0 0,21-21 16,-21 21-16,0 1 0,275 20 16,-148 0-1,-148-21-15,21 22 0,0-22 16,-21 21-16,0-21 0,169 106 16,-212-84-16,1-1 15,-1 0-15,1 1 0,-22-1 0,0 0 16,1-20-16,-1 20 0,0-21 15,-20 0-15,20 0 0,0-21 0,22 22 16,-22-22-16,-21 21 16,22-21-16,-22 0 0,0 0 0,0 0 15,0 0-15,0 0 16,1 0-16,-22-21 16,0-1-16,0 1 15,0 0-15,0 0 0,0 0 16,0 0-16,0-1 0</inkml:trace>
  <inkml:trace contextRef="#ctx0" brushRef="#br1" timeOffset="-84321.7">13208 889 0,'0'0'16,"0"21"-16,21 0 15,0-21-15,0 22 0,22-1 0,-22-21 16,21 21-16,1 0 0,-22 0 16,21 0-16,0 1 0,-20-1 15,41 0-15,-63 0 0,21 0 16,-21 0-16,0 1 0,0-1 16,-21 0-16,0-21 0,-21 21 15,-1 0-15,-20 0 0,-22 1 16,0-22-16,-20 21 0,-1 0 0,0-21 0,-21 0 15,0 0-15,-21 0 0</inkml:trace>
  <inkml:trace contextRef="#ctx0" brushRef="#br1" timeOffset="-83626.13">7006 423 0,'0'0'0,"-21"0"0,0 0 16,0 0-16,21 22 15,0-1-15,0 0 0,-22 0 16,22 0-16,-21 0 0,0 43 16,0-1-16,0-20 0,0 20 15,-1 1-15,1-1 0,-21 1 0,0 63 16,-1-85-16,22 0 15,0 1-15,0-1 0,21-21 16,-21 43-16,21-43 0,0 0 16,21-21-1,21 0-15,22 0 0,-1 0 16,22 0-16,21 0 0,-1-21 0,1 0 16,0 0-16</inkml:trace>
  <inkml:trace contextRef="#ctx0" brushRef="#br0" timeOffset="-169610.37">2413 3196 0,'0'0'0,"-42"0"0,-22-21 0,22 21 15,-1-21-15,1 21 0,0 0 0,21 0 16,-1 0-16,1 0 0,0 0 15,42 0 17,0 0-32,43 0 0,-1 0 0,1 0 15,42 0-15,-22 0 0,22 0 16,-21-21-16,21 21 0,0 0 0,-1 0 16,1 0-16,0-21 0,0 21 15,0 0-15,-22 0 0,1 0 0,0 0 16,-22 0-16,-20 0 0,-1 0 15,21 0-15,-84 0 32,0 0-32,-21 0 0,-1 0 15,1 0-15,-21 21 0,-1-21 16,1 0-16,-1 0 0,-21 0 16,22 21-16,-22-21 0,-21 21 15</inkml:trace>
  <inkml:trace contextRef="#ctx0" brushRef="#br0" timeOffset="-169394.49">2201 3323 0,'0'0'16,"-42"21"-16,0 1 0,20-22 0,1 21 16,21 0-16,0 0 0,21-21 15,22 0-15,-1 0 0,22 21 16,-1-21-16,1 0 0,20 0 0,1 0 16,0 0-16,-1 0 0,1 0 15,0-21-15,20 21 0,-20-21 16,0 21-16,-1-21 0,1 21 15,0-21-15,-1 21 0,107-43 16,-149 43-16,-21 0 16,1-21-16,-1 21 0,-21-21 0,0 0 15,-21 0-15,-1-1 0</inkml:trace>
  <inkml:trace contextRef="#ctx0" brushRef="#br0" timeOffset="-169030.82">2794 2138 0,'0'0'0,"0"-21"0,0 0 15,21-1-15,-21 1 0,0 0 0,21 21 16,-21-21-16,0 42 31,21 0-31,-21 0 16,0 22-16,0-22 0,22 64 16,-22-64-16,0 21 0,0 0 15,0 43-15,0-21 16,0-22-16,0-21 0,0 21 15,0-20-15,0-44 32,0 1-17</inkml:trace>
  <inkml:trace contextRef="#ctx0" brushRef="#br0" timeOffset="-168723">2646 2074 0,'0'0'0,"-21"-21"0,-1 0 0,22 0 16,0 0-16,0 0 0,22-1 16,-1 1-16,21 0 0,-21 21 15,22-21-15,20 21 0,-21 0 0,1 0 16,20 0-16,-20 0 0,20 0 16,-21 0-16,22 0 0,-22 21 0,-21 21 15,22-20-15,-43-1 0,0 21 16,0-21-16,-21 0 0,-22 22 0,1-22 15,0 21-15,-1-21 16,1 1-16,-64 20 0,0-21 16,64 0-16,21-21 15,0 0-15,-1 0 0,22 21 16,22-21 0,-1 0-16,21 0 0,-21 0 0,22-21 15,-22 21-15,21 0 0</inkml:trace>
  <inkml:trace contextRef="#ctx0" brushRef="#br0" timeOffset="-168298.46">3217 2244 0,'0'0'0,"21"0"0,-21 21 31,0 0-15,0 0-16,-21 0 16,21 1-16,-21-1 0,21 0 15,-21 0-15,21 0 0,0 0 0,0 22 16,21-43-1,0 0-15,0 0 0,1 0 16,41-21-16,-42 21 16,22-22-16,-22 1 0,0 0 0,21-21 15,-21 21-15,1-1 0,-1 1 16,0 0-16,-21 0 0,21 0 16,-21 42-1,0 0 1,0 0-16,0 22 0,0-22 15,-21 21-15,21 0 0,-21 1 16,21-22-16,0 21 0,-21 1 0,-1-1 16,22 0-16,-21-21 0,21 22 15,0-1-15,0-21 0,-21 0 16,21 22-16,-21-22 0,21 0 0,0 0 16,-21 0-16,0-21 0,-1 22 0,1-22 15,0 0-15,0 0 16,0 0-16,0 0 0,-1 0 15,22-22-15,0-20 16,0 21-16,0-21 0,0-1 16</inkml:trace>
  <inkml:trace contextRef="#ctx0" brushRef="#br0" timeOffset="-168050.96">3810 1969 0,'0'0'0,"21"-22"31,-21 44-15,0-1-16,0 0 0,0 0 15,0 21-15,0-20 0,-21 62 16,21-63-16,-21 22 0,0-1 16,21-21-16,0 22 0,0-22 0,-22 21 15,22-21-15,0 0 0,0 1 16,0-1-16,22-21 31,-1-21-31,0-1 0,-21 1 0</inkml:trace>
  <inkml:trace contextRef="#ctx0" brushRef="#br0" timeOffset="-167659.19">4064 1990 0,'0'0'15,"21"0"-15,-21 21 16,0 21-16,0-21 0,0 1 15,-21 20-15,21-21 16,-21 21-16,21-20 0,-21 20 0,21-21 16,0 0-16,0 22 0,-22-22 15,22 0-15,0 0 0,-21 0 0,21 0 16,21-42 15,1 0-15,-1 0-16,-21 0 0,21 0 0,0-1 15,0 1-15,-21 0 16,21 0-16,1 21 0,-1 0 16,-21 21-1,0 0-15,0 0 16,0 1-16,0-1 0,0 0 16,0 21-16,0-21 0,0 1 15,0-1-15,21-21 16,-21 21-16,21-21 0,0 0 0,0 0 15,22-21-15,-22 21 16,0-21-16,0-1 0,22 1 0,-22-21 16,21 21-16,-21 0 0,22-1 0</inkml:trace>
  <inkml:trace contextRef="#ctx0" brushRef="#br0" timeOffset="-167074.52">4657 2223 0,'0'21'16,"-22"0"-16,1-21 0,-21 42 15,21-42-15,21 21 0,0 1 16,-21-1-16,-1-21 0,22 21 16,0 0-16,0-42 47,22 0-47,-1 21 0,0-21 15,0-1-15,0-20 0,-21 21 16,21 0-16,1 0 0,-22-1 15,21 1-15,-21 0 0,21 21 16,0 0-16,0 0 16,0 0-1,-21 21-15,0 0 0,22 1 16,-22-1-16,0 0 16,0 0-16,0 0 0,0 0 15,0 1 1,0-1-16,-22-21 31,22-21 0,0-1-31,22 1 0,-1 0 16,0 0-16,0 0 0,0 0 16,0-22-16,1 22 0,20 0 0,-21 21 15,21-21-15,-20 21 0,-1 0 0,21 0 16,-21 0-16,0 0 0,1 0 15,-1 0-15,0 21 0,0 0 0,-21 0 16,0 0-16,0 1 0,0 20 16,0-21-16,0 0 0,0 22 0,0-22 15,-21 21-15,21-21 0,-21 0 16,21 1-16,-21-22 0,-1 21 16,22 0-16,-21-21 15,0 0-15,0 0 16,0 0-16,0 0 0,-1 0 15,1-21-15</inkml:trace>
  <inkml:trace contextRef="#ctx0" brushRef="#br0" timeOffset="-166873.64">3619 2074 0,'43'0'15,"-22"0"-15,21 0 16,1 0-16,-1 0 0,0 0 16,22 0-16,-22 0 0,0 0 0,1 0 0,20-21 15,-20 21-15,-1-21 0,21 21 16,-20 0-16</inkml:trace>
  <inkml:trace contextRef="#ctx0" brushRef="#br0" timeOffset="-165335.52">9440 11790 0,'0'0'0,"0"-21"16,-21 21-16,0-21 0,0 21 0,-22-22 16,1 22-16,0-21 0,-1 0 0,-20 21 15,21-21-15,-22 21 0,1 0 16,-1 0-16,-63 0 16,85 0-16,-85 42 0,84-21 15,-62 64-15,41-43 0,1 22 16,20-1-16,-20 22 0,-1-21 15,1 20-15,20-20 0,-20 20 0,21-20 16,-1 21-16,-41 84 16,62-84-16,22-1 0,0-20 0,0 20 0,0-20 15,22 21-15,-1-22 16,21 1-16,0-1 0,1-21 0,-1 22 16,22-1-16,-1-20 0,-21-1 0,22 0 15,-1-20-15,1-1 0,21 0 16,-22 0-16,22-21 0,-1 0 0,22 0 15,-21 0-15,0-21 0,20 0 16,-20 0-16,0-1 0,-1-20 16,22 0-16,-21-1 0,0 1 0,-1 0 0,22-22 15,63-42-15,-105 43 16,21-1-16,-22-20 0,1-1 16,-22 0-16,-21 1 0,21-1 0,-42 0 0,0 1 15,-21-107 1,-21 107-16,-85-86 0,42 107 15,-21-1-15,1 1 0,-1 20 0,-21 1 16,0 21-16,-148-21 16,148 42-16,-22 0 0,22 0 15,0 0-15,0 21 0,22 0 0,-1 21 16,21 1-16,0-1 0,1 21 0,-43 43 16,84-42-16,1-1 0,21 1 15,0-22-15,21 22 0,0-1 16,0-21-16,0 22 0</inkml:trace>
  <inkml:trace contextRef="#ctx0" brushRef="#br0" timeOffset="-164922.76">9144 12425 0,'0'-21'0,"0"42"0,0-63 0,0 20 16,-21 1-16,0 21 0,-22 0 15,1 0-15,-22 21 0,22-21 0,-21 22 16,-1 20-16,1-21 0,-1 21 16,22 1-16,-22-1 0,22 0 0,0 22 15,20-22-15,1 64 16,21-64-16,0 1 0,0-1 0,21 0 15,22-20-15,-1 20 0,22-21 16,-1-21-16,1 21 0,20-21 0,-20 0 16,20 0-16,1-21 0,0 0 0,-1 0 15,-20-22-15,-1 1 0,1 0 16,42-128 0,-106 43-16,-21 64 0,-22-1 15,1 1-15,0 21 0,-22 20 0,1-20 16,-22 42-16,-63 0 15,63 21-15,22 0 0,-22 22 0,0-1 16,22 0-16,-1 22 0,-20-22 16</inkml:trace>
  <inkml:trace contextRef="#ctx0" brushRef="#br0" timeOffset="-157818.33">7959 11261 0,'0'0'0,"-22"0"15,1 0 1,0 0-16,21 21 0,0 0 15,-21 0-15,21 0 16,-21 1-16,21-1 0,0 21 0,0-21 16,0 22-16,-21-1 0,21-21 0,-22 43 15,1-22-15,21 0 0,-21 22 16,0 20-16,0-20 0,0 21 0,-1-22 16,-41 170-1,42-148-15,0-22 0,-1 22 16,1-1-16,21 1 0,0 0 0,-21-22 15,21 22-15,-42 169 16,42-191-16,0 22 0,0 0 16,-21-22-16,-1 85 0,22-84 15,0-1-15,0 1 0,-21-1 0,21-20 16,-21-1-16,0 0 0,21-20 0,0 20 16,0-21-16,-21 0 15,21-42 1,0 0-16,0 0 0,0-22 0,0 22 15</inkml:trace>
  <inkml:trace contextRef="#ctx0" brushRef="#br0" timeOffset="-156966.77">7916 11197 0,'0'0'0,"0"-21"0,21 21 16,1 0 0,20 0-16,0 0 0,22 21 0,-22-21 15,22 21-15,-1-21 0,1 0 16,84 22-16,-64-1 0,22-21 16,-21 21-16,21-21 0,0 21 15,-1-21-15,1 21 0,0-21 16,21 21-16,-21-21 0,127 22 15,-127-22-15,105 21 0,-126-21 16,0 21-16,-1-21 0,-20 21 16,-1-21-16,1 21 0,-1-21 0,-20 21 15,-1-21-15,-21 22 0,43-1 16,-1 21 0,-63-21-16,0 0 0,0 1 15,0-1-15,0 0 0,0 21 0,0 22 16,0-22-16,-21 0 0,0 22 15,0-22-15,-1 22 0,1-1 0,0 1 16,0-1-16,0 1 16,0 20-16,21-20 0,-22-1 0,1 22 15,0-21-15,-21 20 0,42-20 0,-21 20 16,-1 1-16,1-21 0,0 20 16,0-20-16,21-1 0,0 1 0,0-1 15,0 1-15,-21 84 0,21-85 16,-21 1-16,21-1 0,0-20 15,0 20-15,0-20 0,-22-1 0,1 0 16,0 1-16,21-1 0,-42 21 16,42-41-16,-43 20 15,22-42-15,-21 21 0,21 0 16,0-21-16,-22 0 0,1 0 0,21 0 16,-22 21-16,1-21 0,0 0 0,-1 0 15,1 0-15,0 0 0,-22 0 16,1 0-16,-1 0 0,1 0 0,-22 0 15,0 0-15,-20-21 0,20 21 0,-42 0 16,21 0-16,0-21 0,0 0 0,1 21 16,-1 0-16,0-21 0,21 21 15,-21 0-15,22-21 0,-22 21 0,21 0 16,-63-22-16,85 1 16,-1 21-16,22-21 0,-22 21 0,43-21 15,-21 0-15,21 0 0,21-1 0,0 1 16</inkml:trace>
  <inkml:trace contextRef="#ctx0" brushRef="#br0" timeOffset="-151606.25">8488 11303 0,'0'0'0,"-21"0"16,21-21-16,0 0 0,-22 21 15,1-21-15,0-1 0,0 1 16,0 0-16,21 0 0,-21 21 16,21-21-16,-22 21 15,22 21 17,0 0-32,22 0 15,-22 22-15,21-22 0,0 0 0,0 21 16,-21 1-16,21-22 15,22 21-15,-22 0 0,0 1 0,21-1 16,-21 22-16,22-22 0,-1 21 0,0-20 16,64 84-16,-63-64 15,84 85-15,-64-84 0,1-1 16,-1 1-16,1-1 0,-1 1 0,1-1 16,-1 1-16,-21-1 0,22 1 15,21 63-15,-43-64 0,-21-20 16,43 63-16,-43-64 0,-21 0 15,21 1-15,0-1 0,-21-21 16,0 21-16,0-20 0,0-1 16,21 0-16,-21 0 0,0 0 0,0 0 15,21-21 1,-21-21 0,0 0-16,0-21 15,0 21-15</inkml:trace>
  <inkml:trace contextRef="#ctx0" brushRef="#br0" timeOffset="-151078.5">10329 11409 0,'0'0'0,"0"-21"0,0 0 16,0-1-16,-21 22 15,0 0 1,-21 0-16,20 22 0,-20-1 0,-21 0 15,20 21-15,-20-21 0,-1 22 16,1-1-16,-22 0 0,22 1 16,-1 20-16,-21 1 0,22-1 0,-22 1 15,1-1-15,-1 22 0,0-22 0,1 1 16,-1 21-16,0-22 0,22 1 16,-22-22-16,22 21 0,20 1 0,-20-22 15,-22 64-15,43-64 0,-1 1 16,22-1-16,-21 0 0,21 1 15,0-22-15,-1 21 0,1-21 0,0 1 16,0-1-16,0 0 0,0-21 0,-1 21 16,22-42 31,0 0-47,0 0 15,0-1-15,22 1 16,-1 0-16,-21 0 0,21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36:43.9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783 699 0</inkml:trace>
  <inkml:trace contextRef="#ctx0" brushRef="#br0" timeOffset="330.64">804 699 0,'21'0'16</inkml:trace>
  <inkml:trace contextRef="#ctx0" brushRef="#br0" timeOffset="862.77">868 699 0,'-21'0'31,"-1"0"-31,1 0 16,0 0-16,0 0 0,0 0 16,0 0-16,-1 0 0,-20 0 0,21 0 15,0 0-15,-22 0 0,1 0 16,21 0-16,-21 21 0,20-21 16,-20 0-16,21 0 0,-21 0 0,20 0 15,1 0-15,0 0 0,0 0 16,0 0-16,42 0 47,0 0-47,0 0 15,22 0-15,-1 0 16,127 0-16,-105 0 16,-1-21-16,1 21 0,-1 0 15,1 0-15,-1 0 0,1 0 0,-1 0 16,1 0-16,20 0 0,-20 0 15,-1 0-15,1 0 0,-1 0 16,1 0-16,-22 0 0,22 0 0,-22 0 16,-21 0-16,22 0 0,-22 0 15,0 0-15,0 0 16,-21-22 15,-21 1 16,0 0-47,0 21 16</inkml:trace>
  <inkml:trace contextRef="#ctx0" brushRef="#br0" timeOffset="1403.8">1545 423 0,'0'0'0,"-21"0"0,0 0 0,0 0 16,-1 0-1,22 22 17,0-1-17,22 0-15,-1 0 16,-21 0-16,21 0 0,0 1 15,0-22-15,0 21 0,1 0 0,20 0 16,-21 0-16,0-21 0,22 21 16,-22-21-16,0 22 0,21-22 15,-21 0-15,1 21 0,20-21 16,-21 0-16,0 0 0,0 0 0,1 0 16,-1 0-1,-21 21 1,-21-21-1,-1 21 1,1 0-16,0-21 0,0 21 16,-21 1-16,-1-1 0,1 0 0,0 0 15,-1 0-15,-20 0 0,-1 43 16,22-43-16,0 0 0,20 22 16,-20-22-16,21 0 0,0 0 0,0 21 15,-1 1 1,1-22-16,21 0 15,0 0 1,21-42 31,1 0-31</inkml:trace>
  <inkml:trace contextRef="#ctx0" brushRef="#br0" timeOffset="2470.14">3281 656 0,'0'0'0,"0"21"0,-21-21 16,21 22 0,21-22 15,0 0-15,0 0-16,0 0 0,22 0 15,-22-22-15,21 22 0,0-21 0,1 0 16,-22 21-16,21-21 0,1 0 15,-22 0-15,42-22 16,-42 22-16,-21 0 0,0 0 16,22 0-16,-22-1 0,0 1 15,-22 21-15,1-21 16,0 21-16,0 0 0,-21 0 0,-1 0 16,22 0-16,-21 0 0,-1 0 15,1 21-15,0-21 0,21 21 0,-22 1 16,1-1-16,21 0 0,-22 0 15,22 0-15,-21 22 16,21-1-16,0-21 0,21 0 0,0 0 16,-22 43-16,22-43 15,0 0-15,0 0 0,0 1 16,0-1-16,0 0 0,22 0 16,20 43-16,-21-43 15,0 0-15,22 0 0,-22 0 16,0 0-16,21-21 0,-21 22 0,22-1 15,-22-21-15,21 21 0,1 0 16,20 0 0,-42 0-16,0 1 0,1-22 0,-1 21 15,-21 0-15,0 0 0,0 0 16,0 0-16,-21 1 0,-1-22 16,1 21-16,-21 0 0,-22 0 15,22 0-15,-21-21 0,20 0 16,1 21-16,0-21 0,-1 0 15,1 0-15,0 0 0,-1 0 0,1 0 16,21-21-16,0 21 0,-22-21 16,22 0-16,0 0 0,0 0 0,0-1 15,-1 1-15,1-21 0,21 21 16,0 0-16,-21-1 0,21 1 0,0 0 16,0 0-16,0 0 15,21 21 1,0-21-16,1 21 15,-1 0-15,0 0 0,0-22 0,0 22 16,0 0-16</inkml:trace>
  <inkml:trace contextRef="#ctx0" brushRef="#br0" timeOffset="5385.99">3895 1164 0,'0'0'0,"0"21"0,0 1 15,21-22 1,0 0-1,0 0-15,0 0 16,0-22-16,1 1 0,-1 21 0,0-21 16,-21 0-16,21 21 15,0-21-15,-21 0 0,21-1 0,-21 1 16,0 0-16,0 0 16,0 0-16,0 0 0,0-1 15,-21 22 1,0 0-16,0 0 15,0 22-15,0-1 0,-1 0 16,1 0-16,0 0 0,0 0 0,0 1 16,0-1-16,-1 0 0,22 0 15,0 21-15,-21-20 0,21-1 0,0 0 16,0 0-16,0 0 16,0 0-16,0 1 0,21-1 15,1-21-15,-1 0 16,0 0-16,0 0 0,0 0 15,0 0-15,1 0 0,-1 0 0,0 0 16,0 0-16,21 0 0,-20-21 16,-1 21-16,0-22 0,0 1 0,21 21 15,-20-21-15,-1 0 0,0 0 16</inkml:trace>
  <inkml:trace contextRef="#ctx0" brushRef="#br0" timeOffset="5758.68">4551 466 0,'0'0'16,"-21"-21"-16,-1 21 0,1 0 31,0 21-15,21 0-16,0 0 0,-21 0 15,21 22-15,0-22 0,0 21 0,0 0 16,0 1-16,0-1 0,-21 22 16,21-22-16,0 21 0,-21-20 15,21-1-15,0 0 0,0 1 16,0-1-16,0 0 0,-22 22 16,22-1-16,0-41 15,0-1-15,0 0 0,0 0 16,22-21 15,-1 0-15,0-21-16,0 0 15,0 0-15,-21-1 0,21 1 0</inkml:trace>
  <inkml:trace contextRef="#ctx0" brushRef="#br0" timeOffset="6179.08">4678 1164 0,'0'21'0,"0"-42"0,21 42 32,0-21-17,0 0-15,0 0 16,1 0-16,20-21 0,-21 0 15,0 21-15,0-21 0,1 0 16,-22 0-16,21-1 0,0 1 16,-21 0-16,0 0 0,0 0 15,-21 21 1,0 0-16,-1 0 16,1 0-16,0 0 0,0 21 15,-21-21-15,20 21 0,1 0 0,-21 0 16,21 1-16,0-1 0,-1 42 15,22-42-15,-21 1 0,21-1 16,0 0-16,0 0 16,0 0-16,0 0 0,21 1 15,1-1-15,-1-21 0,0 0 16,0 0-16,21 21 0,-20-21 0,-1 0 16,21 0-16,-21 0 0,0 0 15,22-21-15,-22 0 0,21-1 0</inkml:trace>
  <inkml:trace contextRef="#ctx0" brushRef="#br0" timeOffset="6717.99">5292 953 0,'0'0'16,"0"-22"0,0 44-1,0-1 1,0 0-16,-22-21 0,22 21 0,0 21 15,0-20-15,-21-1 0,21 0 16,0 0-16,0 0 0,0 0 0,0 1 16,0-1-16,0 0 0,0 0 15,0 0-15,0 0 0,0 1 16,-21-22 0,0 0 30,21-22-46,0 1 16,0 0-16,0 0 0,0 0 0,0 0 16,0-1-16,0 1 0,0 0 15,0-21-15,21 21 0,0-1 0,0-20 16,22 21-16,-22 0 0,0-22 16,21 22-16,1 21 0,-1-21 0,0 0 15,1 21-15,-1 0 0,0 0 16,1 0-16,-1 21 0,0 0 0,1 0 15,-22 22-15,0-22 0,-21 0 16,0 21-16,0-20 0,0 20 0,0-21 16,0 21-16,0-20 15,-21 20-15,0-21 0,0 0 16,-1 0-16,1 1 0,21-1 16,-21-21-16,21-21 46,0-1-46,21 1 0,0 0 16</inkml:trace>
  <inkml:trace contextRef="#ctx0" brushRef="#br0" timeOffset="6970.29">6138 910 0,'0'0'15,"0"21"-15,0 1 16,0-1-16,0 0 16,0 0-16,-21 21 0,0-20 0,21-1 15,0 0-15,0 0 16,-21 0-16,21 0 0,-21 1 0,-1-1 16,22 0-16,0 0 15,0-42 16,0 0-15,0 0-16</inkml:trace>
  <inkml:trace contextRef="#ctx0" brushRef="#br0" timeOffset="7343.08">6138 614 0,'0'0'0,"-63"0"31,63 21-31,0 0 0,-21-21 16,21 21-16,0 1 0,0-1 15,0 0-15,0 0 16,0 0-16,21-21 16,0 0-16,0 0 15,0 0-15,0-21 0,-21 0 16,22 21-16,-22-21 0,0 0 15,0-1-15,21 1 0,-21 0 0,0 0 16,0 0-16,0 0 16,0-1-16,-21 22 0,-1 0 0,1 0 15,0 0-15,0 0 16,0 0-16,0 0 0,-1 22 16,-20-1-16,42 0 0,0 0 15,0 0-15,0 0 0,0 1 16,0-1-16,0 0 0,0 0 0,21 0 15,0 0-15,1 1 0,-1-1 16,0 0-16</inkml:trace>
  <inkml:trace contextRef="#ctx0" brushRef="#br0" timeOffset="7798.76">6583 910 0,'0'-21'0,"0"42"0,0-63 16,0 21-1,-21 21 1,21 21-16,0 0 16,-22 0-16,22 0 15,-21 22-15,21-22 0,0 0 0,0 21 16,-21-20-16,21-1 0,-21 21 15,21 0-15,0 1 0,0-1 16,0-21-16,0 0 16,0 1-16,21-22 0,0 0 15,0 0-15,1 0 0,-1 0 16,0 0-16,0 0 0,0 0 16,22-22-16,-22 1 0,0 21 0,0-21 15,0-21-15,0 21 0,1-1 16,-1-20-16,0 21 0,0-21 0,-21 20 15,0-20-15,0 21 0,0 0 16,0 0-16,0-1 0,0 44 47,0-1-31,21-21-1</inkml:trace>
  <inkml:trace contextRef="#ctx0" brushRef="#br0" timeOffset="8542.04">7366 910 0,'0'0'0,"-21"0"31,0 0-31,21 21 15,0 1-15,0-1 0,0 0 0,0 0 0,0 0 16,0 0-16,-22 1 16,22-1-16,0 21 0,0-21 0,0 0 15,0 1-15,0-1 0,0 0 0,-21 0 16,21 0-16,0 0 16,0-42 30,0 0-46,0 0 16,0 0-16,0 0 0,0-1 16,0-20-16,21 21 0,-21-21 0,22 20 0,-1-20 15,-21 0-15,21-1 16,21 22-16,-21-21 0,1 21 0,20 0 16,-21-1-16,21 22 0,-20 0 15,20 0-15,-21 0 0,0 0 16,0 0-16,22 22 0,-22 20 0,0-21 15,0 0-15,-21 22 0,0-1 0,21-21 16,-21 21-16,0-20 0,0 41 16,0 1-1,0-43-15,0 0 0,0 0 0,-21 0 16,21 0-16,-21 1 16,0-22-16,0 0 15,21-22 1,0 1-16,0 0 15,0 0-15,0 0 0,21-22 0,0 22 16,0-21-16,0 0 0,1-1 16,41-63-16,-21 64 0,1 0 15,-1-1-15,0 22 0,22-21 16,-22 21-16,43 21 0,-43 0 16,64 21-16,-64 21 15,1-21-15,-22 22 0,21-1 0,-21-21 16,1 22-16,-1-1 0,-21 0 15,0-21-15,0 22 16,0-22-16,0 0 0,-21 21 0,-1-20 0,1-1 16,21 0-16,-21-21 0,21 21 15,-21 0-15,0-21 0,21 21 16,-21-21-16,-1 0 16</inkml:trace>
  <inkml:trace contextRef="#ctx0" brushRef="#br0" timeOffset="9402.37">10583 826 0,'0'-22'16,"0"1"-1,0 0 1,0 0-16,21 21 15,1-21-15,20 0 0,21-22 16,-41 22-16,20 0 16,0 0-16,1 0 0,-1-22 0,-21 22 15,0 0-15,0-21 0,1 20 0,-22 1 16,0 0-16,0 0 0,0 0 16,-22 0-16,-20 21 0,0 0 0,-22-22 15,1 22-15,-1 0 0,-63 0 16,64 22-16,-1-22 0,22 21 15,-22 0-15,22 0 0,0-21 16,21 21-16,-22 22 16,43 20-16,0-42 0,0 0 15,0 1-15,21 20 0,22-21 16,-22 0-16,0 22 0,21-22 0,1 21 16,-22-21-16,64 43 15,-22 20-15,-21-62 0,-20 20 16,20 0-16,-21-21 0,-21 1 15,0 20-15,0-21 0,0 0 0,-42 0 16,21 22-16,-22-43 0,1 21 0,-22 0 16,22-21-16,-21 0 0,-1 21 15,1-21-15,-1 0 0,-21 0 0,43 0 16,-21-21-16,20 0 0,1 0 16,0 0-16,-1-1 0,22 1 0,0-21 15,0 0-15,0 20 0,21-20 16,-22 0-16,22-1 0,0 22 15,0-21-15,0 21 0,22 0 0,-1-1 16,21 1-16,-21 21 16,22-21-16,-1 21 0,0 0 0,1 0 15,-1 0-15,0 0 0,22 21 16,-22-21-16,0 21 0,1 1 0,-1-1 16</inkml:trace>
  <inkml:trace contextRef="#ctx0" brushRef="#br0" timeOffset="9846.74">11028 953 0,'0'0'0,"0"-43"31,0 64 0,-21-21-31,-1 22 0,1 20 16,0 0-16,0-21 16,21 22-16,0-22 0,-21 0 15,21 0-15,0 22 0,0-22 0,0 0 16,0 0-16,0 0 0,0 0 16,21-21-16,0 0 0,0 0 15,0 0-15,22 0 0,-22 0 0,21 0 16,1 0-16,-22-21 0,21 21 15,-21-21-15,43-21 16,-43-1-16,0 22 0,0 0 0,0-21 16,1 21-16,-1-1 0,-21-20 15,0 21-15,0 0 0,0 0 0,21-1 16,-21 1 0,21 21 30,-21 21-30,21-21-16,0 0 0</inkml:trace>
  <inkml:trace contextRef="#ctx0" brushRef="#br0" timeOffset="10226.32">11790 826 0,'0'0'0,"0"-22"15,-21 22 1,-1 22 0,22-1-1,0 0-15,-21 21 0,21-21 16,0 22-16,-21-22 0,21 21 0,0 1 16,0 20-16,-21-21 0,0 1 15,21 20-15,-21-20 0,21 20 0,-22 1 16,1 20-16,0-20 0,21 20 0,-21-20 15,0-1-15,21 22 0,-21 42 16,-1-85-16,22 22 0,-21 21 16,21-43-16,0 0 15,-21-21-15,21 1 0,0-1 0,0 0 16,0 0-16,0-42 16,0 0-1,0 0-15,0-1 0,0 1 0,0-21 16,0 21-16,0-22 0,0-20 15,21 21-15,0-22 0,-21 1 0,22-1 16,-22-21-16,21 22 0,-21-22 0</inkml:trace>
  <inkml:trace contextRef="#ctx0" brushRef="#br0" timeOffset="10506.78">11599 1080 0,'0'0'0,"0"-43"0,0 1 0,21 0 0,-21 20 0,0-20 15,22 21-15,-1 0 16,-21 0-16,21-1 0,0 22 0,0-21 15,0 21-15,22 0 0,-22 0 0,21 0 16,-21 0-16,1 0 0,20 21 16,-21 1-16,0-1 0,0 0 0,-21 21 15,0-21-15,0 22 0,0-22 16,0 21-16,-21-21 0,-21 22 0,21-22 16,-22 0-16,22 21 0,-21-20 0,0-22 15,20 21-15,-20 0 0,21-21 16,0 0-16,21 21 0,-21-21 15,42-21 17,0 21-32,0-21 0,21 0 15,1 21-15,-1-22 0</inkml:trace>
  <inkml:trace contextRef="#ctx0" brushRef="#br0" timeOffset="10858.65">12488 804 0,'-21'-21'31,"0"21"-31,0 0 0,0 21 16,21 1-16,-22-1 0,22 0 16,-21 21-16,21 1 0,0-22 0,-21 42 15,0-20-15,21-1 0,-21 21 16,21-20-16,-21 20 0,-1 1 0,22-1 15,-21 1-15,0-1 0,21 22 0,-21-22 16,-21 86 0,20-86-16,1 1 0,0-1 0,0-21 15,0 22-15,21-22 0,-21 1 0,-1-1 0,1 0 16,21-21-16,-21 1 0,0 20 16,0-42-1,21-21 1,0 0-16,0-1 0,0 1 0,0 0 15,21-21-15,0-1 0,0 1 16,0 0-16,1-22 0,-1 1 0,21-22 16,-21 22-16</inkml:trace>
  <inkml:trace contextRef="#ctx0" brushRef="#br0" timeOffset="11174.26">12255 1037 0,'0'0'0,"0"-42"0,0 21 0,0-22 16,0 22-16,0-21 0,0 0 0,0 20 15,0 1 1,22 0-16,-1 21 0,0-21 0,42 21 16,-20 0-16,-22 0 0,21 0 15,1 0-15,-1 0 0,0 0 16,1 0-16,-1 0 0,-21 21 0,43 43 16,-43-43-16,0 21 15,-21-21-15,0 22 0,0-22 0,0 0 16,-21 21-16,0-21 0,-22 1 0,22 20 15,-21-21-15,-1-21 16,-20 42-16,21-20 0,20-22 0,-20 21 16,21-21-16,0 0 15,42-21 17,0-1-32,0 22 15,0-21-15,1 0 0</inkml:trace>
  <inkml:trace contextRef="#ctx0" brushRef="#br0" timeOffset="11627">13229 762 0,'0'0'0,"0"-21"0,0 0 16,-21 21 15,0 0-31,0 0 0,21 21 15,-22 0-15,1 0 0,-21 0 0,21 1 16,0 20-16,-1-21 0,-20 64 16,21-43-16,0-21 0,0 22 15,-1-1-15,22-21 0,0 21 16,0 1-16,0-22 0,0 0 16,22 0-16,20-21 0,-21 0 0,0 21 15,22-21-15,-1 0 0,0 0 16,1 0-16,-1-21 0,-21 0 15,21 0-15,1 0 0,-22 0 0,21-22 16,-21 22-16,1-21 0,-1-43 16,-21 43-16,0-1 0,0 1 15,0 21-15,0-21 0,0 20 16,0 1-16,0 0 0,-21 21 0,-1 0 16,1-21-16,0 21 0,0 0 0,0 0 15,0 0-15,-1 21 0,1 0 16,0-21-16,0 21 0,0 1 0,21-1 15,-21 0-15,21 0 0,0 21 16,0-20-16,0-1 0,21 0 16,0-21-16,0 0 0,0 21 15,0-21-15</inkml:trace>
  <inkml:trace contextRef="#ctx0" brushRef="#br0" timeOffset="12054.08">13737 953 0,'-42'-85'31,"42"64"-31,0 0 0,0-1 16,0 1 0,21 21-1,0 0-15,0 0 0,64 0 16,-64 0-16,0 21 15,0 1-15,1-22 0,-1 42 0,0-21 16,0 0-16,-21 22 0,0-22 0,21 21 16,-21-21-16,0 22 0,0-22 15,0 21-15,0-21 0,0 0 0,-21 1 16,0-1-16,21 0 0,-21 0 0,0-21 16,-1 0-1,1 0-15,21-21 16,0 0-1,0 0-15,0-1 0,0 1 16,0-21-16,43 0 16,-43-1-16,21 22 0,-21-21 0,21 21 15,0-1-15,-21 1 0,42-42 16,-20 42-16,-1 21 0,0-22 16,0 22-16,0-21 0,0 21 15,22-21-15,-22 21 0,21 0 0</inkml:trace>
  <inkml:trace contextRef="#ctx0" brushRef="#br0" timeOffset="12401.76">14838 402 0,'0'0'0,"0"-21"0,0 0 0,-21 21 15,-1 0 1,22 42 0,-21-21-1,21 1-15,-21 20 0,21-21 16,-21 21-16,21 1 0,0-1 16,-21 0-16,0 22 0,-1-22 0,22 1 15,-21 20-15,21-21 0,-21 1 16,0-1-16,21 0 0,0 1 0,-21 20 15,21-42-15,0 1 16,-21-1-16,21 0 0,0 0 16,21-42 15,0 0-31,0 0 16</inkml:trace>
  <inkml:trace contextRef="#ctx0" brushRef="#br0" timeOffset="12878.54">15325 762 0,'0'0'0,"0"-21"0,0 0 0,0 0 16,-22 21-1,1 0-15,0 0 0,0 0 16,0 0-16,0 0 0,-1 21 0,1-21 15,-21 21-15,21 0 0,0 0 16,-1 0-16,1 1 0,21-1 0,0 0 16,-21 0-16,21 0 0,0 0 15,0 1-15,0-1 16,21 0-16,0-21 0,1 0 16,-1 0-16,21 21 0,-21-21 15,22 0-15,-22 0 0,21 21 16,0 0-16,22-21 0,-43 22 0,21-22 15,-20 0-15,-1 21 0,0-21 16,-21 21-16,0 0 16,-21 0-1,-22-21-15,22 0 0,0 21 16,-21-21-16,-1 22 0,22-22 0,-21 0 16,21 0-16,-22 21 15,22-21-15,0 0 0,0 0 0,0 0 16,0 0-16,-1 0 0,1 0 0,21-21 47,0-1-47,0 1 15,0 0-15</inkml:trace>
  <inkml:trace contextRef="#ctx0" brushRef="#br0" timeOffset="13214.32">14520 572 0,'-21'0'31,"42"0"-31,0 0 0,1 0 0,20 0 16,0 0-16,1-22 0,-1 22 15,0 0-15,22 0 0,-22 0 0,22 0 16,-22 0-16,0 0 0,1 0 16,-1 0-16,21 0 0,-20 0 15,-22 0-15,0 0 16,0 0 62</inkml:trace>
  <inkml:trace contextRef="#ctx0" brushRef="#br0" timeOffset="17143.75">16912 762 0,'0'0'0,"0"-21"16,0 0 0,0 0-16,21 21 15,-21-22-15,21 22 16,1 0-16,-22-21 0,21 21 0,0 0 15,0 0-15,0 0 0,0 0 16,1 0-16,-1 0 0,0 0 0,21 0 16,-21 21-16,1-21 0,-1 43 15,0-22-15,0 0 0,-21 21 0,0-20 16,21 20-16,-21 0 0,0-21 16,0 22-16,0-1 0,0-21 15,-21 0-15,0 1 0,21-1 0,0 0 16,-21 0-16,0 0 0,-1-21 15,1 0 17,21-21-32,0 0 0,0 0 15,0 0-15,0-1 0,0-20 16,0 21-16,0-21 0,0-1 0,21 22 16,1-21-16,-1-1 0,0 1 15,0 21-15,0 0 0,22-22 0,-22 22 16,21 0-16,0 21 0,1-21 15,-22 21-15,21 0 0,1 0 16,-22 0-16,21 21 0,-21 0 16,0 0-16,1 1 0,-1-1 0,-21 21 15,0-21-15,21 22 0,-21-22 16,0 21-16,0 0 0,0-20 0,0-1 16,0 21-16,0-21 0,0 0 15,0 1-15,0-1 0,-21-21 31,0 0-31,21-21 16,0-1-16,0 1 0,0 0 16,0 0-16,0-21 15,0-64-15,0 63 16,21 1-16,0 21 0,0-21 16,0 20-16,0 1 0,1 0 0,-1 0 15,0 0-15,21 21 0,-21 0 16,1 0-16,41 0 15,-42 0-15,22 42 0,-22-21 16,0 0-16,0 1 0,-21-1 0,0 21 16,0-21-16,0 22 0,0-1 15,0-21-15,0 43 16,0-22-16,0-21 0,0 0 0,0 22 16,0-22-16,0 0 0,0 0 15,0 0-15,21-21 0,0 0 16,1 0-16,-1 0 0,42 0 15,-20 0-15,-1-21 0,-21 0 16,64-21-16,-22-1 16,-42 1-16,22 0 0,-22 20 15,0-20-15,0 0 0,0-1 16,1 22-16,-1-21 0,-21 21 0,0-22 16,0 22-16,0 0 15,0 0-15,0 0 0,-21 42 31,21 0-15,-22 0-16,1 0 0,0 22 16,21-22-16,-21 21 0,21 1 0,-21-1 15,21 0-15,0-21 0,0 22 0,0-1 16,0-21-16,0 22 0,0-22 16,0 0-16,0 0 0,21 0 0,0 0 15,0-21-15,0 0 16,1 0-16,20 0 0,-21 0 0,0-21 15,22 0-15,-1-21 16,-21 21-16,21-1 0,-20-20 0,-1 21 16,0-21-16,0-1 15,0 1-15,0 0 0,1 20 0,-1 1 16,-21-21-16,0 21 0,21 0 16,-21-1-16,-21 44 46,21-1-46,0 0 0,0 0 0,-21 21 16,21-20-16,0 20 0,0-21 16,-22 21-16,22-20 0,0 41 15,0 22 1,22-64-16,-1-21 0,-21 21 16,21 0-16,0-21 0,21 0 15,1 0-15,-22 0 0,0 0 16,43-42-16,-1 0 15,-21 20-15,-20 1 0,-1-21 16,21 0-16,-21-1 0,0 1 16,1 0-16,-1-1 0,0 1 0,-21 0 15,21-1-15,-21 22 0,21-21 16,-21 21-16,21-22 16,-21 22-16,0-21 0,22 42 15,-22 21 1,-22-21-1,1 21-15,21 0 0,-21 22 16,21-22-16,-21 21 0,21-21 0,-21 22 16,0-1-16,21 0 0,0-21 15,0 22-15,-22-1 0,22 43 16,0-43-16,0-21 0,0 0 16,0 22-16,0-22 0,0 0 0,22 0 15,-1-21-15,0 21 0,0-21 16,0 0-16,0 0 0,1 0 0,20 0 15,-21 0-15,21-21 0,-20 0 16,-1 0-16,0 0 0,21-22 0,-21 22 16,1-21-16,-1 0 15,0-1-15,0-20 0,0 20 0,0 1 16,-21 0-16,22-1 0,-22 22 0,21-21 16,-21 21-16,0 0 0,21-22 15,-21 22-15,0 0 0,21 21 0,-21-21 16,0 0-16,0 42 47,-21 0-47,21 21 0,-21-21 0,0 1 15,21 41 1,0-21-16,-22 1 0,22-1 0,-21 22 16,21-22-16,0 0 15,0 1-15,0-1 0,0-21 0,0 21 16,0-20-16,0-1 0,0 0 15,0 0-15,0 0 0,21 0 0,1-21 16,-1 0-16,0 0 0,21 0 16,-21 0-16,1 0 0,20 0 0,-21 0 15,21-21-15,-20 21 16,41-63-16,-42 42 0,0-1 0,1-20 16,-1 21-16,0-21 0,0-1 15,0 1-15,0 21 0,-21-22 0,0 22 16,22 0-16,-22 0 0,0 0 15,0 42 17,0 0-32,-22 0 15,22 22-15,0-22 0,0 0 0,-21 21 16,21 43 0,0-43-16,0-21 0,0 1 0,0-1 15,0 0-15,0 0 0,21 0 16,1-21-16,-1 0 15,0 0-15,0 0 0,0 0 16,0 0-16,22-21 0,-22 21 0,0-21 16,0 0-16,22 0 0,-22-1 15,-21 1-15,21-21 0,0 21 16,-21 0-16,0-22 0</inkml:trace>
  <inkml:trace contextRef="#ctx0" brushRef="#br0" timeOffset="17350.82">20849 508 0,'0'0'0,"-21"0"16,0 0 0,21 21 15,-21-21-16,21 21-15,-22-21 16,1 0-16</inkml:trace>
  <inkml:trace contextRef="#ctx0" brushRef="#br0" timeOffset="17554.05">19960 741 0,'0'0'0,"-21"21"0,0-21 0,42 0 31,0 0-15,0 0-16,0 0 16,22 0-16,-22 0 0,0 0 0,0-21 15,22 21-15,-22 0 0,21 0 0</inkml:trace>
  <inkml:trace contextRef="#ctx0" brushRef="#br0" timeOffset="18041.93">21082 762 0,'0'0'0,"-21"-21"0,21 0 15,-21 0-15,21-1 32,-22 22-32,22 22 31,0-1-31,-21 21 15,21-21-15,0 22 16,-21-22-16,21 21 0,-21 0 0,21 22 16,0-22-16,0 1 0,-21 20 15,0-21-15,-1 22 0,22-22 0,-21 22 16,0-1-16,0-20 0,0 20 16,0 1-16,-1-1 0,1-21 0,0 22 15,21-22-15,-21 1 0,0-1 0,0 0 16,-1-21-16,22 1 0,0 20 15,-21-21-15,21 0 16,-21-21-16,21-21 31,21 21-31,0-42 16,1 21-16,-1-1 0,0-20 16,0 21-16,0-21 0,0-1 0,1 1 15</inkml:trace>
  <inkml:trace contextRef="#ctx0" brushRef="#br0" timeOffset="18383.74">20976 931 0,'0'0'0,"0"-42"0,0 21 16,0-43 0,21 22-16,0 21 0,1 0 15,-1 21-15,0-21 0,0 21 16,0 0-16,0 0 0,22 0 0,-22 0 15,21 0-15,-21 0 0,1 0 16,20 0-16,-21 21 0,0 0 0,0 21 16,-21-21-16,0 1 0,0 20 15,0-21-15,0 21 0,-21-20 16,0-1-16,-21 21 0,21-21 0,-22 0 16,22-21-16,-21 22 0,-22-1 15,43-21-15,0 21 0,0-21 16,0 0-16,-1 0 0,1 0 15,42 0 17,1 0-32,-1-21 0,0 0 15,0 21-15,0-22 0</inkml:trace>
  <inkml:trace contextRef="#ctx0" brushRef="#br0" timeOffset="18678.57">21802 445 0,'0'0'0,"0"-22"0,0 1 16,21 0-16,-21 0 15,-21 63 17,-1-21-32,1 1 15,0 20-15,21 0 0,-21 1 0,0-22 16,0 42-16,21-20 0,-22-1 15,1 0-15,0 1 0,0-1 0,21 0 16,-21 1-16,0 20 16,21-21-16,0-20 0,0-1 15,0 0-15,0 0 16,21-21-16,0 0 16,0 0-16,0-21 0,0 21 15,1-21-15,-1 0 0,21-1 0</inkml:trace>
  <inkml:trace contextRef="#ctx0" brushRef="#br0" timeOffset="19088.34">21907 826 0,'0'0'0,"-21"0"32,0 0-32,21 21 0,0 0 15,21-21 1,0 0-16,1 0 0,-1 0 15,0 0-15,0 0 0,0 0 16,0 0-16,1 0 0,-1-21 0,0 21 16,0-21-16,-21-1 15,21 1-15,0 21 0,1-21 0,-1 0 0,-21 0 16,0 0-16,0-1 16,-21 22-1,-1 0-15,1 22 16,0-1-16,-21 0 0,21 0 15,-1 21-15,1-20 0,0 20 0,0 0 16,0-21-16,21 22 16,0-22-16,0 42 15,0-41-15,21-1 0,0 0 0,-21 0 16,42-21-16,-20 0 0,-1 0 0,0 0 16,0 0-16,0 0 0,22 0 15,-22 0-15,0-21 0,21 0 0,-21 0 16,1-1-16,20 1 0,-21 0 15,0 0-15,0 0 0,1 0 0</inkml:trace>
  <inkml:trace contextRef="#ctx0" brushRef="#br0" timeOffset="20374.59">106 2138 0,'0'21'0,"0"0"16,0 0-16,0 1 0,0 20 15,0 0-15,0 1 0,0 20 0,0-21 16,0 22-16,0-1 0,0 22 16,0-21-16,-21-1 0,-1 1 15,22-1-15,-21 1 0,0-1 0,0 64 16,21-63 0,0-22-16,0 21 0,0-20 0,0-1 15,0-21-15,0 22 0,0-22 0,0 0 16,0 0-16,0-42 31,0-21-31,0 20 16,0 1-16,0-21 0,0 0 15,0-1-15</inkml:trace>
  <inkml:trace contextRef="#ctx0" brushRef="#br0" timeOffset="20740.39">106 2392 0,'0'0'0,"0"-21"0,-21 0 16,21-1-16,-22 1 15,22 0-15,0 0 16,0 0-16,0 0 0,0-1 0,22 22 16,-1-21-16,21 0 0,-21 21 0,22 0 15,-1 0-15,21 0 0,-20 0 16,20 0-16,22 42 15,-43-20-15,1-1 0,-22 0 0,0 21 16,0-21-16,-21 22 0,0-1 16,0 0-16,-21 1 0,-21-22 0,20 21 15,-20 1-15,0-22 16,-64 21-16,64-21 16,-1 0-16,22 1 0,0-22 0,-21 0 15,20 21-15,22-42 31,22 21-31,-1-22 16,0 1-16,21 21 0,-21-21 0,22 0 16,-1 0-16</inkml:trace>
  <inkml:trace contextRef="#ctx0" brushRef="#br0" timeOffset="21166.15">783 2350 0,'0'0'16,"0"-22"-16,0 1 15,0 0-15,0 0 0,0 0 16,21 21-16,0-21 0,1-1 16,-1 1-16,21 21 15,-21 0-15,0 0 0,22 0 16,-22 0-16,21 0 0,-21 0 0,22 21 15,-22 1-15,0-1 0,21 0 16,-20 21-16,-22-21 0,0 22 16,0-22-16,0 21 0,0 1 0,0-22 15,0 21-15,-43 22 16,22-43-16,21 0 0,-21-21 16,21-21 15,0 0-31,0-1 0,0 1 0,0-21 15,0 21-15,0-22 0,21 22 16,-21-42-16,21 20 16,0 22-16,-21 0 15,22 0-15,-1 0 0,0 21 16,-21-21-16,21 21 0,0 0 16,0 0-16,1 0 15</inkml:trace>
  <inkml:trace contextRef="#ctx0" brushRef="#br0" timeOffset="21622.61">1905 2138 0,'-21'0'15,"0"0"-15,-1 0 16,1 21-16,0 0 0,0 0 0,0-21 15,0 22-15,-1 20 0,22-21 16,-21 0-16,0 0 0,0 22 0,21-22 16,0 64-16,0-43 15,0 0-15,0-21 16,0 1-16,21-1 0,0-21 0,22 21 16,-22-21-16,0 0 0,0 0 15,0 0-15,22 0 0,-22 0 0,0 0 16,0-21-16,0 0 0,22-1 15,-22 1-15,-21 0 0,42-42 16,-21 20 0,-21 1-16,0 21 0,0-22 0,0 22 15,0 0-15,0 0 0,-21-21 16,0 20-16,0 1 0,-22 21 16,22 0-16,0 0 0,0 0 15,0 0-15,0 0 0,-1 0 0,1 21 16,0 1-16,0-1 0,21 0 15,0 0-15,0 0 0,0 0 16,0 1-16,21-1 0,0-21 16,0 21-16,1-21 0,-1 21 0,0-21 15</inkml:trace>
  <inkml:trace contextRef="#ctx0" brushRef="#br0" timeOffset="22410.82">2709 2244 0,'0'0'16,"0"-21"-16,0-1 0,-21 22 16,0 0-1,0 0-15,0 0 0,-43 0 16,22 0-16,21 0 0,-22 22 16,22-22-16,-21 21 0,21 0 0,-22 42 15,22-41-15,21 41 16,0-42-16,0 0 0,0 1 15,0 20-15,0-21 0,21-21 16,0 21-16,1 0 0,-1-21 0,0 0 16,21 0-16,-21 0 0,1 0 15,20-21-15,-21 0 0,21 21 0,-20-21 16,41-21 0,-42 20-16,0-20 0,1 21 15,-22 0-15,0 0 0,0-1 0,0 1 16,0 0-1,0 0-15,0 42 47,0 0-47,0 0 0,0 1 0,0 20 16,-22-21-16,22 21 0,-21 1 16,21 20-16,-21-20 0,21 20 0,0 128 15,0-128 1,0 1-16,0-1 0,21 22 0,-21-1 15,21 1-15,1 0 0,-22-1 0,21 1 16,0 0-16,0-1 0,0 1 16,43 84-16,-43-84 15,21 63-15,1-63 0,-22-22 16,0 1-16,0-1 0,-21-20 16,0 20-16,21-20 0,-21-1 0,0 0 15,0 1-15,0-1 16,-42 0-16,21-42 0,0 0 15,-22 0-15,22-21 0,-21 21 0,-1-42 16,1 21-16,-21-1 0,20-20 16,-20 0-16,-107-149 15,128 128-15,-21-22 0,20 0 16,1 1-16,0-86 16,20 86-16,22-1 0,0 22 15,0-22-15,0 0 0,0 22 0,43-85 16,-22 84-16,0 22 15,21-22-15,1 22 0,-1 0 0,64-64 16,-85 85 0,21-22-16,-20 22 0,-1 0 0,-21 0 15,21 0-15,-21-1 0,0 1 16,0 0 0</inkml:trace>
  <inkml:trace contextRef="#ctx0" brushRef="#br0" timeOffset="23006.51">2815 2455 0,'0'0'15,"0"-21"-15,0 0 0,0 0 16,0 0-16,0 0 15,0-1-15,21 22 0,0-21 0,1 0 16,-1 21-16,0-21 16,0 21-16,0 0 15,0 0-15,1 0 0,-1 0 0,0 0 16,0 21-16,0 0 0,0 0 0,-21 22 16,22-22-16,-22 21 15,21 1-15,-21-22 0,0 21 0,0 0 16,0 1-16,0-22 0,0 0 15,0 0-15,0 0 0,0 1 0,0-1 16,0-42 0,0-1-1,0 1-15,0 0 0,0 0 0,0 0 16,0-22-16,0 22 0,0-21 16,21-22-16,0 43 0,-21-21 15,21 21-15,-21-22 0,21 22 16,1 0-16,-22 0 0,42 0 15,-21 21-15,-21-21 16,21 21-16,0 0 0,1 0 16,-1 21-16,0 0 15,0 0-15,0 0 0</inkml:trace>
  <inkml:trace contextRef="#ctx0" brushRef="#br0" timeOffset="24230.81">4000 2540 0,'0'0'0,"0"-21"0,22-106 31,-22 106-31,0 0 16,0-1-16,0-20 0,0 21 0,-22 0 15,1 0-15,0 21 0,21-22 16,-21 1-16,-21 21 0,20 0 0,1 0 15,0 0-15,-21 0 0,21 21 16,-22 1-16,22-1 0,-42 42 16,41-20-16,-20 41 0,21-41 15,0-1-15,21 0 0,0-21 16,0 22-16,0-22 0,0 21 0,0-21 16,21 1-16,0-22 15,0 21-15,0-21 0,22 0 0,-22 0 16,0 0-16,21 0 0,1-21 15,-22 21-15,21-22 0,-21 1 0,1 0 16,20-21-16,-21 21 0,0-1 0,0-20 16,1 21-16,-1-21 0,-21-1 15,0 22-15,21 0 0,-21 0 0,21 0 16,-21-1-16,0 1 0,0 0 16,-21 42 15,0-21-31,21 21 0,0 1 15,-21 20-15,-1-21 0,22 21 0,-21-20 16,21 20-16,0-21 0,0 21 16,0-20-16,0 20 0,0-21 0,0 0 15,0 0-15,21 1 0,1-1 16,-1-21-16,0 0 0,0 0 0,0 0 16,0 0-16,22 0 0,-22 0 15,0 0-15,21-21 0,-20-1 0,-1 1 16,42-21-16,-20-22 15,-22 43-15,0-21 0,-21 21 16,0-22-16,21 22 0,-21 0 16,0 0-16,0 0 0,0 0 15,0-1-15,0 44 32,0-1-32,0 0 15,0 0-15,0 0 0,-21 0 0,21 22 16,0-22-16,0 0 0,0 21 15,0-20-15,0-1 0,0 0 0,0 0 16,-21 0-16,21 0 0,0 1 16,0-1-16,0 0 15,0-42 17,0 0-32,0-1 0,0 1 15,0 0-15,0 0 0,0 0 16,0-22-16,21 22 0,0-21 0,-21 21 15,21-22-15,0 22 0,1-21 16,-1 21-16,0 0 0,0-1 16,0 22-16,0 0 0,1 0 15,20 0-15,0 0 16,22 22-16,-22-1 0,-21 0 16,0 0-16,1 21 0,-1-20 15,-21-1-15,0 21 0,21-21 0,-21 0 16,0 1-16,0 20 15,0-21-15,0 0 0,0 0 0,0 1 16,0-1 0,0-42-1,0-1 1,0 1-16,0 0 16,0 0-16,0 0 0,21-22 0,-21 22 15,21-21-15,0 0 0,1 20 16,-1-20-16,21 21 0,-21 0 0,0 0 15,1-1-15,20 1 0,-21 0 0,0 21 16,22 0-16,-1 0 16,-21 21-16,-21 0 0,21 1 15,-21-1-15,21 0 0,-21 21 16,0-21-16,0 22 0,0-22 0,0 0 16,0 21-16,0-20 0,-21-1 15,0 21-15,21-21 0,0 0 0,-21 1 16,21-1-16,21-21 31,0-21-15</inkml:trace>
  <inkml:trace contextRef="#ctx0" brushRef="#br0" timeOffset="24962.39">5651 2350 0,'0'21'32,"0"0"-17,0 0-15,0 0 0,0 0 0,0 1 16,0-1-16,0 21 0,0-21 16,0 0-16,-21 1 0,21-1 0,0 0 15,0 0-15,-21 0 0,21 0 0,0 1 16,-21-22-16,21 21 15,0-42 17,0-1-32,0 1 0,0 0 15,0 0-15,0-21 16,0-1-16,0 22 0,0-21 0,21 21 16,0-22-16,-21 22 0,21 0 0,1 0 15,-1 0-15,0-1 0,0 22 16,0-21-16,0 21 0,1 0 15,-1 0-15,0 0 0,-21 21 16,21 1-16,0-1 0,0 0 0,1 0 16,-1 0-16,0 22 0,-21-22 0,21 0 15,-21 21-15,21-21 16,-21 1-16,0-1 0,0 0 16,0 0-16,0 21 0,0-20 15,0-1-15,-21-21 16,0 0-16,0 0 15,21-21 1,0-1-16,0 1 0,0-21 16,0 21-16,0 0 0,21-22 15,-21 22-15,21-21 0,0 21 16,0-22-16,22 22 0,-22-21 0,0 21 16,0-1-16,22 1 0,-22 0 15,21 21-15,-21 0 0,22 0 0,-22 0 16,0 0-16,0 0 0,0 21 15,22 22-15,-43-22 0,21 42 16,-21-42-16,0 22 0,0-22 16,0 21-16,-21-21 0,-1 1 15,1 20-15,0 0 0,0-21 16,0 1-16,21-1 16,21-42 15,0 21-31,0-22 15,-21 1-15,21 0 0,1 0 0</inkml:trace>
  <inkml:trace contextRef="#ctx0" brushRef="#br0" timeOffset="25166.27">6773 2350 0,'0'21'15,"0"0"1,0 0-16,0 0 0,-21 0 0,0 1 15,0-1-15,21 0 0,-21 0 16,21 0-16,0 0 0,-22 1 16,22-1-16,-21 0 0,21 0 0,0-42 47,21 0-47,-21 0 15</inkml:trace>
  <inkml:trace contextRef="#ctx0" brushRef="#br0" timeOffset="25334.31">6773 2201 0,'0'-21'0,"0"42"0,-21-42 0,0 21 32,0 0-32,21 21 31,0 1-16,21-22-15,0 0 0</inkml:trace>
  <inkml:trace contextRef="#ctx0" brushRef="#br0" timeOffset="25829.22">7197 2328 0,'0'22'15,"-22"-1"1,22 0-16,-21-21 0,21 21 16,-21 0-16,21 0 0,-21 1 0,21-1 15,0 21 1,0-21-16,0 0 0,-21 1 0,21-1 16,0 0-16,0 0 15,0 0-15,-21-21 16,21-21 15,0 0-31,0 0 0,0 0 16,0-1-16,21 1 15,21-42-15,-21 20 0,0 22 16,1-21-16,-1 21 0,0 0 0,0-1 16,21 1-16,-20 0 0,-1 0 15,21 21-15,-21 0 0,43 0 16,-22 21-16,-42 0 15,21 0-15,-21 1 0,21-1 0,-21 0 16,0 0-16,0 21 0,0-20 0,0 20 16,0-21-16,0 0 0,-21 0 15,0 22-15,0-22 0,0 21 16,0-42-16,21 21 16,0 1-16,21-22 31,0 0-31,0-22 15,0 1-15</inkml:trace>
  <inkml:trace contextRef="#ctx0" brushRef="#br0" timeOffset="26573.93">8170 2392 0,'0'0'0,"21"-21"0,-21 0 0,0-1 0,0 1 15,0 0 1,-21 21-1,0 0-15,0 0 0,0 0 0,0 0 16,-1 21-16,-20 0 0,21-21 16,0 22-16,0 20 0,-22-21 0,22 0 15,0 0-15,0 22 0,21-22 0,0 0 16,0 0-16,0 22 0,0-22 16,0 0-16,21-21 15,0 0-15,0 0 0,0 0 16,1 0-16,20 0 0,-21 0 0,0-21 15,0 21-15,1-21 0,-1-1 0,0 1 16,0 0-16,0 0 0,0 0 16,-21-22-16,22 22 15,-1-21-15,-21 21 16,0 0 0,0 42-1,0 0 1,-21 0-16,-1 0 0,22 22 0,-21-22 15,0 21-15,0 0 0,-21 22 16,42-1-16,-22-20 16,1-1-16,0 22 0,0 41 0,21-62 15,0 20-15,-21 22 0,21-22 16,0 1-16,0-1 0,0 22 0,0 63 16,0 64-1,0-149-15,21 1 0,-21 21 16,0-22-16,21 1 0,-21-1 15,21-21-15,-21 1 0,0 20 0,0-42 16,0 43-16,-21-43 0,-21 21 16,21-42-16,-1 0 15,-41 0-15,42 0 0,-22-21 16,1 0-16,21 0 0,-21 0 0,-22-22 16,22 1-16,-43-43 15,0-42-15,43 64 0,0-1 16,21 1-16,-1-1 0,1-20 15,21 20-15,0-20 0,0-1 0,0 21 16,21-20-16,1-1 0,-1 22 16,0-1-16,21 22 0,-21-22 0,64-20 15,-43 62-15,1 1 16,-1 0-16,-21 0 0,43-21 16,-22 42-16,-21 0 0,22 0 15,-22 0 1</inkml:trace>
  <inkml:trace contextRef="#ctx0" brushRef="#br0" timeOffset="29122.15">9821 2223 0,'0'0'0,"43"-106"16,-43 85-1,0-1-15,0 1 0,0 0 16,0 0-16,0 42 31,0 0-31,-22 22 0,22-1 16,-21 0-16,0 1 0,0-1 0,0 21 15,-22 64 1,-20-21-16,21-42 0,20-1 0,-20-20 16,21-1-16,-21 0 15,20 1-15,1-22 0,-21 0 0,0 21 16,20-42-16,1 0 0,0 0 15,21-21 1,0-21-16,0 21 0,0-1 16,0-20-16,0 0 0,0-1 15,0 1-15,0 0 0,0-1 16,21-20-16,-21 21 0,21-1 0,1 22 16,-22-42-16,21 41 15,0-20-15,0 42 16,-21 21-16,21 0 15,-21 1-15,21 20 0,-21 43 16,22 42 0,-22-85-16,0 21 0,21-20 0,0-1 15,0 0-15,0-20 0,0 20 0,1-21 16,-1 0-16,21 0 0,0 1 16,1-1-16,63-21 15,-43 0-15,1 0 0,20 0 0,-20 0 16,-1 0-16,1-21 0,-1-1 15,-20 1-15,-1-21 0,0 21 0,1 0 16,-22-22-16,21 1 0,-42-43 16,0 43-16,0 0 0,0-1 15,0 1-15,0 21 0,-21-22 0,0 22 16,0 0-16,-1 21 0,1 0 16,0 0-16,-21 0 0,21 0 15,-22 0-15,22 21 0,-21 0 0,21 22 16,-22-22-16,-20 64 15,42-43-15,-22 43 0,22-43 16,21-21-16,0 21 0,0-20 16,0 20-16,0-21 0,21 0 0,22 22 15,-22-43-15,21 0 16,0 0-16,-20 0 0,62 0 16,-41 0-16,-22 0 0,21-22 0,0 1 15,-20 0-15,20 0 0,-21 0 16,0 0-16,22-22 0,-22 22 0,-21-21 15,21 21-15,0-22 0,0 1 16,-21 21-16,0-22 0,0 22 16,21-42-16,-21 84 31,0 0-15,-21 0-16,21 0 0,0 1 15,-21 41-15,0-21 0,21-20 16,-21 20-16,21-21 0,0 0 0,0 0 15,0 22-15,0-22 0,21 0 16,0 0-16,43-21 16,20 0-1,-63 0-15,22 0 0,-22 0 16,21-21-16,1 21 0,-1-21 0,-21 0 16,21 0-16,-20-1 0,20-20 0,0 0 15,1-43 1,-43 64-16,21 0 0,-21 0 15,0-1-15,-21 44 32,-1-22-17,22 21-15,-21 0 0,21 0 0,-21 0 16,21 22-16,-21-22 0,21 0 0,0 0 16,0 21-16,0-20 15,0-1-15,0 0 0,0 0 0,0 0 0,21 0 16,0-21-16,0 0 15,1 22-15,-1-22 0,21 0 16,-21 0-16,0 0 0,1 0 0,20-22 16,-21 22-16,0-21 0,0 0 0,1 0 15,-1 0-15,0 0 0,21-22 16,1-41 0,-43 62-16,0 1 0,0 0 15,0 0-15,0 0 0,-22 42 31,22 0-15,0 0-16,0 0 0,0 1 0,0-1 16,0 0-16,0 0 0,0 0 15,0 0-15,0 1 0,0-1 16,0 0-16,22-21 0,-1 21 0,0 0 16,0-21-16,0 0 0,22 0 15,-22 0-15,21 0 0,0 0 0,-20 0 16,62-21-16,-63 21 0,22-21 15,-22 0-15,0 0 0,0-1 16,0 1-16,1 0 0,-1-42 16,-21-1-16,0 43 15,0 0-15,0 0 0,0-1 16,0 1-16,-21 21 16,21 21-1,0 1-15,0-1 0,0 0 0,0 0 16,-22 0-16,22 0 0,0 1 0,-21 20 15,21-21-15,0 0 0,0 22 16,-21-22-16,21 0 0,0 0 16,-21-21-16,21 21 0,0 0 15,-21-42 17,21 0-17,0 0-15,0 0 0,0 0 16,21-1-16,-21 1 0,21 0 0,0-21 15,0 21-15,1-22 0,-1 22 16,21-21-16,-21 21 0,0-1 0,22 1 16,-22 0-16,0 0 0,21 21 15,-20 0-15,20 0 0,0 0 0,-21 21 16,1 0-16,20-21 0,-21 43 0,0-22 16,0 42-1,-21-20-15,0-22 0,0 0 0,0 0 16,0 0-16,0 0 0,0 1 15,-21-1-15,0 0 0,0 0 16,21 0 15,-21-21 110,0 0-94,21-21 250,0 0-282</inkml:trace>
  <inkml:trace contextRef="#ctx0" brushRef="#br0" timeOffset="30390.62">12509 2667 0,'22'0'0,"-22"-21"16</inkml:trace>
  <inkml:trace contextRef="#ctx0" brushRef="#br0" timeOffset="34065.93">11324 2625 0,'0'21'125,"-21"0"-109,21 0-16,0 0 0,0 1 16,0-1-16,0 0 0,0 21 15,-21-21-15,21 22 0,-21 20 16,21-42-16,0 1 16,-22-1-16,22 0 0,0 0 15,-21 0-15,21 0 16,0-42 62,0 0-62,21 21-16,-21-21 15,22 21-15,-22-21 0,21 21 0,0-21 16,-21-1-16,21 1 0,0 21 15,0-21-15,1 0 0,-1 0 0,-21 0 16,21-1-16,0 22 0,0-21 0,0 0 16,22 0-16,-22 21 0,21-42 15,-21 42-15,1 0 0,-1-22 16,0 22-16,0 0 0,0 0 16,0 0-16,-21 22 0,0-1 0,0 0 15,22-21-15,-22 42 0,0-21 0,0 1 16,0-1-16,0 0 15,0 0-15,-22 0 0,22 0 16,0 1-16,0-1 0,-21 21 0,0-42 16,21 21-16,0 0 0,-21-21 15,21 22-15,0-44 47,0 1-47,21 0 0,0 0 16,0 21-16,1-21 0</inkml:trace>
  <inkml:trace contextRef="#ctx0" brushRef="#br0" timeOffset="35002.4">12636 2836 0,'22'-21'16,"-22"0"-16,21 21 15,-21-21-15,0 0 16,0 0 0,0-1-16,0 1 15,0 0 1,0 0-16,0 0 15,-21 21-15,21-21 0,-22 21 16,1-22 0,0 22-16,0 0 15,0 0-15,0 0 16,-1 0-16,22 22 0,-21-22 0,0 21 16,0 0-16,0 0 0,0 0 15,-1 0-15,-20 22 16,-21-1-16,41-21 15,22 0-15,-21 22 0,0-22 0,0 0 16,21 0-16,-21 0 0,21 1 16,0-1-16,0 0 15,21-21-15,0 0 0,0 0 16,0 0-16,1 0 0,20 0 16,-21 0-16,0-21 0,22 21 0,-22-21 15,0-1-15,0 22 0,21-21 0,22-42 16,-43 42-1,-21-1-15,21 1 0,0 0 0,-21 0 16,22 0-16,-22 0 0,0-1 0,21 1 16,-21 0-16,0 0 15,0 42 32,0 0-47,0 0 0,0 22 16,0-22-16,-21 0 0,21 21 15,0-20-15,0 20 0,0-21 0,-22 21 16,22 1-16,-21-1 0,21 0 16,-21 64-16,21-63 15,-21 20-15,21 1 0,-21 41 16,0-62-16,21 20 0,0-20 0,0 20 16,0-21-16,-22 1 0,22-1 0,0 22 15,0-22-15,-21 0 0,21 1 16,0-1-16,0 0 0,0-21 0,-21 22 15,21-22-15,-21 0 0,0 0 16,0 0-16,-1 1 0,1-22 16,0 0-16,-21 0 0,21 0 15,-22 0-15,22-22 0,-21 1 16,-1 0-16,1 0 0,0 0 0,-1-22 16,1 22-16,21-21 0,-21 21 15,-1-64-15,22 64 16,21 0-16,0-22 0,0 22 0,0-21 0,0 21 15,0-22-15,21-20 0,0 42 16,1-22-16,-1 1 16,0 0-16,21-1 0,-21 1 0,22 0 15,-1-1-15,-21 1 0</inkml:trace>
  <inkml:trace contextRef="#ctx0" brushRef="#br0" timeOffset="36717.43">12996 2582 0,'0'-21'0,"0"42"0,0-63 0,0 21 16,-21 21 15,21 21-31,-21 0 0,21 0 16,0 1-16,-21-1 0,21 0 15,-21 21-15,21-21 0,0 1 0,-22 20 16,22-21-16,0 0 0,0 0 16,0 1-16,0-1 0,0 0 0,22 0 15,-1-21-15,-21 21 0,21-21 16,0 0-16,21 0 16,-20 0-16,20 0 0,-21 0 0,21-21 15,1 0-15,-22 0 16,0 0-16,21-1 0,-20 1 0,-1-21 15,21-22-15,0 22 16,-20 0-16,-1 21 0,0-1 16,-21 1-16,0 0 0,21 0 0,-21 0 15,21 0-15,-21-1 16,0 44 0,0-1-16,0 0 15,0 0-15,-21 0 0,21 22 16,-21-22-16,21 21 0,0-21 15,0 22-15,0-22 0,0 21 16,0-21-16,0 0 0,0 1 0,0-1 16,0 0-16,0 0 0,21 0 0,21-21 15,-20 21-15,-1-21 16,0 0-16,21 0 0,-21 0 0,22 0 16,-22 0-16,21-21 0,43 0 15,-64 0-15,64-21 16,-43 20-16,-21 1 0,22-21 15,-22 21-15,0 0 0,0-22 0,-21 1 16,0 21-16,0-22 0,0 22 0,0-21 16,0 21-16,0 0 0,0-1 15,0 1-15,-21 0 0,0 21 16,0 0-16,-1-21 0,1 21 0,0 0 16,-21 0-16,21 21 0,-1-21 15,-41 42-15,42-20 0,-22 20 16,22-21-16,0 21 0,0-20 0,21 20 15,0 0-15,-21-21 16,21 22-16,0-22 0,0 0 0,0 0 0,0 0 16,0 1-16,21-1 0,0 0 15,0-21-15,0 0 0,1 0 16,20 0-16,0 0 16,-21 0-16,22-21 0,-22 21 0,21-21 15,-21-1-15,22 1 0,-22 0 0,0 0 16,43-43-16,-22 1 15,-42 42-15,21 0 0,-21-1 16,0 1-16,0 0 0,0 0 0,0 0 16,-21 21 15,0 21-31,0-21 0,-1 21 0,22 0 16,-21 0-16,21 22 0,-21-22 15,21 0-15,0 21 0,0-20 0,0-1 16,0 0-16,0 21 0,0-21 15,0 1-15,21-22 0,0 21 16,1 0-16,-1 0 0,21-21 0,-21 0 16,22 0-16,-1 0 0,0 0 15,1 0-15,-1 0 0,0 0 0,1-21 16,-1 21-16,0-21 0,1 0 0,-1-1 16,0 22-16,22-63 15,-43 42-15,0 0 0,0-22 16,-21 22-16,0-21 0,0 21 0,21-1 15,-21 1-15,0-21 0,0 21 0,0 0 16,-21-1-16,0 1 0,0 21 16,0 0-1,0 0-15,-1 0 0,1 0 0,0 21 16,0-21-16,0 22 0,0-1 16,-1 21-16,1-21 0,0 0 0,0 22 15,0-22-15,21 42 16,0-41-16,-21-1 0,21 0 0,0 0 15,0 0-15,0 0 0,21-21 16,0 22-16,0-22 0,0 0 16,0 0-16,1 0 0,-1 0 0,0-22 15,0 22-15,0-21 0,0 0 0,1 0 16,-1 0-16,0 0 0,0-1 16,0 1-16,-21 0 0,21 0 15,-21 0-15,22 0 0,-22-1 0,0 1 16,0 0-16,0 0 15,0 42 17,0 0-32,0 0 0,0 1 15,0-1-15,0 21 0,-22-21 0,1 64 16,0-64-16,21 21 16,-21 1-16,0-1 0,0 0 0,21 22 15,-22-22-15,22 22 0,-21-1 0,21 1 16,0-1-16,0 22 0,0-22 15,0 1-15,0 84 16,0-84-16,0 84 0,0-85 16,0 1-16,0 20 0,0-20 0,21-22 15,-21 22-15,0-22 0,0 0 16,0 1-16,0-22 0,0 21 16,-21-21-16,0-21 15,0 0-15,0 0 0,0 0 0,-1 0 16,-20-21-16,21 0 0,-21-21 0,20 21 15,1-22-15,0 1 0,-21 0 16,-1-107-16,43 86 16,-21-1-16,21 22 0,0-21 0,0-1 15,0 1-15,0-1 0,0 1 16,21 20-16,1-20 0,-22-1 16,21 1-16,0 20 0,0-20 0,0 21 15,0-22-15,1 22 0,-1-1 0,21 1 16,-21 0-16,0-1 0,22 1 15,-22 21-15,21-21 0,-21-1 0,22 22 16</inkml:trace>
  <inkml:trace contextRef="#ctx0" brushRef="#br0" timeOffset="37306.08">15176 2646 0,'0'-21'31,"22"0"-15,-1 21-16,-21-22 0,21 1 0,0 21 16,0-42-16,0 21 0,1 0 15,-1-1-15,-21 1 16,21 0-16,-21 0 16,-21 21 15,0 21-31,-1 0 0,1 0 15,0 22-15,0-22 0,0 21 0,0-21 0,-1 22 16,22-22-16,0 42 16,0-41-16,0-1 0,0 0 15,0 0-15,0 0 0,22 0 0,-1-21 16,0 0-16,21 0 0,-21 0 16,22 0-16,-22 0 0,21 0 0,1 0 15,-22 0-15,21-21 0,0 0 0,-20 0 16,20 0-16,-21 0 0,0-1 15,22-20-15,-22 21 0,0-21 0,0-1 16,-21 22-16,21-21 0,-21 21 16,0-1-16,0 1 0,0 0 15,0 0-15,-21 21 16,0 0-16,0 0 16,21 21-16,-21 0 0,21 0 15,0 22-15,0-22 0,0 0 16,0 21-16,0-20 0,0 20 0,0-21 15,0 21-15,21-20 0,-21-1 0,21 0 16,-21 0-16,0 0 0,0 0 16,0 1-16,0-1 0,-21-21 15,0 0-15,-1 0 16,1 0 0,0 0-16,0 0 0,21-21 15,0-1-15,-21 1 0,21 0 0,-21 0 16</inkml:trace>
  <inkml:trace contextRef="#ctx0" brushRef="#br0" timeOffset="38577.91">16976 2752 0,'-22'21'16,"22"-42"15,0 0-31,0-1 0,0 1 16,22 0-16,-1-42 0,21-1 16,-21 22-16,22-1 15,20-41-15,-21 41 0,1 1 16,-1-21-16,0 20 0,1 1 0,-1 21 15,43-64 1,-64 64-16,0-21 0,-21 20 0,-21 22 31,-21 0-31,20 0 0,-41 43 16,42-22-16,-22 0 16,22 0-16,0 22 0,21-22 0,0 21 15,0 0-15,0-20 0,0 20 0,0 0 16,0 1-16,0-1 0,64 85 15,-43-64 1,0-20-16,-21-22 0,0 0 16,0 0-16,0 0 0,0 1 0,0-1 15,-64-21 1,43 0-16,-21 0 0,21 0 16,-22-21-16,22 21 0,-21-22 0,21 1 15,0-21-15,-1 21 16,1 0-16,0-64 0,0 64 15,21 0-15,0-22 0,0 22 16,0 0-16,0 42 16,21 0-1,0 0-15,0 1 0,-21-1 16,22 0-16,-1 21 0,-21-21 0,21 22 16,0-1-1,0-21-15,0 0 0,1 1 0,20-1 16,-21 0-16,21-21 0,-20 0 0,20 0 15,-21 0-15,21 0 0,-20 0 16,20 0-16,0-21 0,-21 0 0,22-1 16,-22 1-16,21 0 0,-21 0 15,1-21-15,20 20 0,-21-20 16,0 0-16,0 21 16,-21-22-16,22-20 0,-1 42 0,-21-1 15,0 1-15,0 0 0,-21 21 31,-1 21-15,22 0-16,-21 1 0,21-1 16,0 0-16,-21 0 0,21 21 0,-21-20 15,21 20-15,0-21 0,0 21 16,0-20-16,0-1 0,0 21 16,0-21-16,0 0 0,21 1 0,0-22 15,0 0 1,1 0-16,-1 0 0,0 0 0,0 0 15,0 0-15,22-22 0,-22 1 0,0 0 16,21 0-16,-21 0 0,1-22 16,20 22-16,-21-21 0,0 0 0,22-22 15,-22 43-15,0-21 16,-21 20-16,0 1 0,21 21 0,-21-21 16,-21 21 15,0 21-31,0 0 0,21 1 15,-22-1-15,22 21 0,-21-21 16,21 22-16,0-22 0,0 21 0,0-21 16,0 0-16,0 1 0,0-1 15,0 0-15,0 0 0,0 0 0,21-21 16,-21 21-16,22-21 16,-1 0-16,0 0 0,21 0 15,-21 0-15,1-21 0,20 21 0,0-21 0,22-21 16,-43 21-16,21-22 15,1 22-15</inkml:trace>
  <inkml:trace contextRef="#ctx0" brushRef="#br0" timeOffset="39286.5">18859 2307 0,'0'0'0,"0"-21"15,22-21-15,-22 21 16,0-1 0,-22 22-16,1 0 15,0 0-15,0 22 16,0-1-16,0 0 0,-1 0 0,1 0 15,0 0-15,21 22 0,-21-22 0,0 21 16,21 1-16,-21-22 0,21 21 16,0-21-16,0 43 15,0-43-15,0 0 0,21 0 0,0 0 16,0-21-16,21 22 0,-20-22 16,20 0-16,0 0 0,1 0 0,-1 0 15,0-22-15,64 1 16,-64 0-16,1 0 0,-22-21 0,21 20 15,1-20-15,-22 0 0,21-1 16,-21 1-16,0 0 0,22-43 16,-43 64-16,0-21 0,0-1 15,21 22-15,-21 0 0,0-21 0,0 20 16,0 1-16,-21 21 31,21 21-31,-21 1 0,21-1 16,-22 0-16,22 21 0,-21-21 15,21 1-15,0 20 0,0-21 16,0 21-16,0 1 0,-21-22 0,21 21 16,0 1-16,-21-22 0,21 21 15,0-21-15,0 0 0,0 1 16,0-1-16,-21 0 0,21 0 16,-21-21-1,21-21 1,0 0-16,0 0 0,0-1 15,0-20-15,0 21 0,21-21 0,0 20 16,0-20-16,43-21 16,-43 41-16,21-20 0,0 21 0,1 0 15,-1 0-15,0 21 16,22-22-16,-22 22 0,22 0 0,-22 0 16,22 0-16,-22 22 0,0-1 0,1 0 15,-22 0-15,0 0 0,-21 22 16,0-22-16,0 21 0,0-21 0,0 22 15,-21-22-15,0 0 0,21 0 16,-22 21-16,-20-42 0,21 22 0,0-1 16,0 0-16,-1-21 0,1 0 15,42-21 17,-21 0-32,22-1 0</inkml:trace>
  <inkml:trace contextRef="#ctx0" brushRef="#br0" timeOffset="40342.29">21484 2350 0,'0'0'0,"21"-22"0,-21 1 16,21 0-16,-21 0 16,0 0-16,0 0 15,0-1-15,0 1 0,0 0 0,0 0 16,0 0-16,0 0 0,-21-1 16,21 1-16,-21 21 15,0 0-15,-21 0 0,20 0 16,1 21-16,0 1 0,-21 20 0,21-21 15,-22 0-15,22 22 0,0-1 16,-21 0-16,20 1 0,1-1 0,0 0 16,0 1-16,0-1 0,0 0 15,21 1-15,0-22 0,0 0 0,0 21 16,0-21-16,0 1 0,21-22 16,0 0-16,0 0 15,0 0-15,0 0 0,22 0 0,-22-22 16,0 1-16,21 0 0,1 0 15,-22-21-15,21 20 0,43-105 16,-43 85-16,-21 0 0,1 21 16,-1-22-16,0 22 0,0 0 15,-21 0-15,0 0 0,0-1 16,0 44 15,-21-1-31,0 0 0,0 0 16,21 0-16,0 22 0,-22-22 15,22 21-15,-21-21 0,21 22 0,0-1 16,0-21-16,0 21 0,0-20 16,0-1-16,0 0 0,21 0 0,1 0 15,-1 0-15,0 1 0,0-22 16,21 0-16,-20 0 0,20 0 0,0 0 16,-21 0-16,22 0 0,-1-22 0,0 22 15,1-21-15,-1 0 0,-21-21 16,22 21-16,-1-22 0,21-20 15,-41 20-15,20 1 0,-21 21 16,0-21-16,0 20 0,1 1 16,-22 0-16,0 0 0,0 0 0,0 0 15,-43-1 1,22 22-16,0 0 0,0 0 0,-22 22 16,43-1-16,-21 0 15,21 0-15,0 0 0,0 0 0,0 22 16,0-22-16,0 21 0,21 1 15,1-22-15,-1 21 0,0-21 16,0 22-16,0-22 0,0 42 0,1-42 16,-22 1-16,0-1 15,0 0 1,-22-21-16,1 0 0,0 0 16,0 0-16,0 0 0,0 0 0,-1 0 15,1 0-15,0-21 0,0 21 0,21-21 16,-21-1-16,21 1 15,0 0-15,0 0 0,0 0 0,0 0 16,21-1-16</inkml:trace>
  <inkml:trace contextRef="#ctx0" brushRef="#br0" timeOffset="40775.04">23643 1693 0,'0'-21'16,"21"21"-16,0 0 16,1 0-16,20-21 0,0 21 15,22 0-15,-22 0 0,22-21 0,-1 21 16,1 0-16,-1-21 0,1 21 15,-1 0-15,1 0 0,-22 0 0,21 0 16,1 0-16,-22 0 0,-21 0 16,22 0-16,-64 0 31,-1 0-31,-20 0 0,0 0 16</inkml:trace>
  <inkml:trace contextRef="#ctx0" brushRef="#br0" timeOffset="41149.82">24193 1757 0,'0'0'0,"0"21"0,-21 106 31,21-106-31,0 0 0,0 22 0,0-22 16,0 0-16,0 21 0,0-20 0,0 20 15,0-21-15,0 43 16,0-1-16,0-21 15,0 1-15,0-22 0,0 21 0,0 1 16,0-22-16,-21 42 16,0-42-16,0 22 0,21-22 15,-43 0-15,22-21 0,0 21 0,-21-21 0,-1 0 16,22 21-16,-21-21 0,0 0 16,-1 0-16,1 0 0,21 0 0,-22-21 15,1 0-15,21 21 0,0-21 16,0 0-16,-1 0 0,22-22 15,0 22-15,-21 0 0,21 0 0,0 0 16,0-22-16,0 22 0,21 0 16,1 0-16,-1 21 0,21-21 15,0 21-15,1 0 16,-1 0-16,0-22 0,1 22 0,-1 0 16</inkml:trace>
  <inkml:trace contextRef="#ctx0" brushRef="#br0" timeOffset="41646.41">24765 2201 0,'0'0'0,"0"-21"0,0 0 15,0 0-15,0 0 16,-21 21-16,0 0 16,-22-21-16,22 21 0,-21 0 15,21 0-15,-22 0 0,1 21 16,21 0-16,-22-21 0,1 21 0,21 21 15,-21-20-15,20-1 0,1 0 0,0 21 16,0-21-16,21 22 0,0-22 16,0 21-16,0-21 0,0 22 0,0-1 15,21-21-15,0 0 16,0-21-16,1 22 0,-1-22 0,21 0 16,-21 0-16,22 0 0,20 0 15,-42-22-15,22 1 0,-22 0 16,21 0-16,-21 0 0,0 0 15,1-22-15,-1 22 0,0-21 16,-21 21-16,0-22 0,21 22 16,-21 0-16,0-21 0,0 20 0,0 1 15,0 0-15,0 42 32,-21 0-32,21 1 0,0-1 15,0 0-15,0 21 0,0-21 0,0 1 16,0 20-16,0-21 0,0 0 15,21 22-15,0-22 0,0 0 0,1 0 16,-1 0-16,0-21 16,0 0-16,0 0 0,0 0 0,1 0 15,-1 0-15,0-21 16,-21 0-16,0 0 0</inkml:trace>
  <inkml:trace contextRef="#ctx0" brushRef="#br0" timeOffset="41862.29">25125 2223 0,'0'0'0,"0"-43"0,21 22 15,0 0-15,0 0 16,-21 0-16,21 42 16,-21 0-1,0 0-15,0 21 16,0-20-16,0-1 0,0 21 0,0-21 16,0 22-16,0-22 0,0 21 0,0-21 15,0 0-15,0 1 0,0-1 16,0 0-16,0 0 0,0 0 15,0 0-15,22-21 16,-22-21 0,21 21-16</inkml:trace>
  <inkml:trace contextRef="#ctx0" brushRef="#br0" timeOffset="42066.17">25569 2201 0,'0'-42'16,"0"84"-16,0-105 0,0 42 15,-21 21 1,0 0-16,0 21 16,0 0-16,-1 0 0,1 0 0,-21 1 15,21-1-15,0 0 16,-1 0-16,1 21 0,0 1 16,0-22-16,21 0 0,-21 0 0,21 0 0,0 1 15,0-1-15,21 0 16,0-21-16</inkml:trace>
  <inkml:trace contextRef="#ctx0" brushRef="#br0" timeOffset="42558.99">25929 2328 0,'0'0'0,"21"-21"0,0 0 0,1 0 0,-1 0 15,-21 0-15,0-1 16,0 1-16,-21 21 15,-1 0-15,-20 0 16,21 0-16,-21 0 0,20 21 0,-20-21 16,21 22-16,-21-1 0,20 0 15,-20 21-15,21-21 0,0 1 16,0 20-16,-1-21 0,1 21 0,21-20 16,0 20-16,0-21 0,0 0 15,0 0-15,0 1 0,0-1 0,21 0 16,1-21-16,-1 0 15,0 0-15,0 0 0,0-21 16,43 0-16,-43-1 0,0 1 16,21 0-16,43-64 15,-64 64-15,0-21 0,1 21 16,-1 0-16,-21-1 0,0 1 16,0 42-1,-21 1 1,-1-1-16,22 21 15,-21-21-15,21 22 0,0-22 0,0 0 16,0 0-16,0 0 0,0 0 16,0 1-16,43-1 0,-22 0 0,0-21 15,21 0-15,-21 0 0,22 0 16,-1 0-16,43 0 0,-43-21 16,0 21-16,1-21 0,-1-1 0,-21 1 15,22 0-15,-43 0 0</inkml:trace>
  <inkml:trace contextRef="#ctx0" brushRef="#br0" timeOffset="43548.42">4720 4001 0,'0'0'16,"-21"0"-16,21-22 0,0 1 0,0 0 16,-21 21-1,0 0 1,21 21-16,0 0 0,0 1 0,-22 20 16,22 0-16,0 1 0,0-1 15,0 21-15,0 1 0,0-1 0,0 1 16,0 84-16,-21-84 15,21 20-15,-21 1 0,0-22 16,21 22-16,-21-21 0,21-1 0,0 1 16,-21-22-16,21 0 0,-22 1 15,22-1-15,0 0 0,0-21 0,0 1 16,0-1-16,0-42 31,0-1-31</inkml:trace>
  <inkml:trace contextRef="#ctx0" brushRef="#br0" timeOffset="43898.61">4276 4487 0,'0'0'0,"-22"-42"0,22 0 16,-21-1-16,21 1 0,0 21 0,0-21 15,0 20-15,0-20 0,0 21 16,0-21-16,0 20 0,21 1 0,22-21 15,-22 21-15,21 0 0,22 21 16,-22-22-16,22 22 0,-1 0 16,1 0-16,41 22 0,-62-1 15,-1 21-15,0 0 0,-20 1 0,-1-1 16,-21 0-16,0 1 0,-43 20 16,22-20-16,-21-1 15,0-21-15,-1 21 0,1-20 0,0-1 16,-1 0-16,1 0 0,0-21 15,20 21-15,1-21 0,0 0 16,42 0 0,0-21-16,1 0 15,20-21-15,0 42 16,22-64-16,-43 43 0</inkml:trace>
  <inkml:trace contextRef="#ctx0" brushRef="#br0" timeOffset="44514.26">5101 4191 0,'0'21'16,"0"0"-16,0 1 0,0-1 15,0 0-15,0 21 0,-21-21 0,21 1 16,0-1-16,-21 0 0,21 0 16,0 0-16,0 0 0,0 1 15,21-22 1,0 0-16,0 0 0,0 0 0,22 0 15,-22 0-15,0-22 16,0 1-16,22 0 0,-1-21 16,-21 21-16,21-1 0,-20-20 0,-1 21 15,0 0-15,0-22 16,0 22-16,-21-21 0,21 0 16,-21 20-1,0 44 1,0-1-1,-21 0-15,21 21 0,0-21 16,0 22-16,0-22 0,0 21 0,0 1 16,0 20-16,0-21 0,0 1 15,0 20-15,0 43 16,0-42-16,0-1 0,0 1 0,0-1 0,0 1 16,0-1-16,0 1 15,0-22-15,21 21 0,1-20 0,-22 20 16,21-20-16,-21-1 0,0 0 0,0 1 15,0-1-15,0 0 0,0-21 16,-21 43-16,21-43 0,-64 21 16,43-20-16,0-22 0,-22 0 15,22 0-15,-21 0 0,0 0 16,20-22-16,-20 22 0,0-42 0,-1 21 16,1 0-16,0-22 0,-1 1 0,1 21 15,21-21-15,-21-1 16,20 1-16,1 0 0,0-1 0,21 1 0,0 0 15,0-43 1,0 64-16,0-22 0,21 22 0,0-21 16,22 21-16,-22-22 0,21 22 0,-21-21 15,22 21-15,-1-22 0,0 1 16</inkml:trace>
  <inkml:trace contextRef="#ctx0" brushRef="#br0" timeOffset="44806.09">5990 3852 0,'0'0'0,"0"-21"0,0 42 32,0 1-32,0-1 15,-21 0-15,0 21 0,21-21 0,-21 22 16,21 20-16,0 22 15,-22-22-15,22-20 0,-21-1 0,21 22 16,-21-22-16,21 0 0,0-21 0,0 22 16,0-22-16,0 42 15,0-41-15,0-1 0,21-21 16,0 0 0,1 0-16,-1-21 15,0-1-15,0-20 0,0 21 16</inkml:trace>
  <inkml:trace contextRef="#ctx0" brushRef="#br0" timeOffset="45282.79">6265 3831 0,'0'0'0,"0"-21"0,0 42 31,0 0-31,0 1 0,0-1 16,0 21-16,0 22 15,0-1-15,0-21 0,21 22 16,-21-22-16,0 64 0,0-64 16,0 1-16,0-1 0,0 0 15,0-20-15,0 20 0,-42 21 16,42-41 0,-21-22-1,21-22 1,0 1-16,0 0 0,0-21 15,0 21-15,0-22 0,0 22 16,0-21-16,21-1 0,0 22 0,-21-21 16,21 0-16,1 20 0,-1 1 15,21 0-15,-21 0 0,0 21 16,22 0-16,-22 0 0,0 0 0,21 0 16,-20 21-16,-1 0 0,0 22 15,0-22-15,0 42 0,0-20 16,-21 20-16,0-21 0,0-20 15,-21-1-15,0 0 0,0 21 16,0-42-16,0 21 0,21 1 0,-22-1 16,1-21-16,0 0 15,0 0 1,0-21-16,21-1 16,0 1-16</inkml:trace>
  <inkml:trace contextRef="#ctx0" brushRef="#br0" timeOffset="45489.89">5800 4297 0,'-22'0'0,"44"0"0,-65 0 16,43 21 0,21-21 15,1 0-31,20 0 0,0 0 15,-21 0-15,22 0 0,41 0 16,22 0-16,-85-21 16,22 21-16,-1-21 0,0 21 0</inkml:trace>
  <inkml:trace contextRef="#ctx0" brushRef="#br0" timeOffset="46190.17">7070 4212 0,'0'0'0,"-22"21"32,1 1-32,0-1 0,0 0 15,-21 0-15,20 0 0,1 0 0,0 1 16,0 20-16,0-21 0,0 43 16,-1-43-16,22 0 0,0 0 15,0 21-15,0-20 0,0-1 16,22 0-16,-1-21 0,0 0 15,0 0-15,0 0 0,0 0 16,1 0-16,-1 0 0,0 0 0,0 0 16,-21-21-16,0 0 0,0-1 15,0 1-15,0-21 16,0 21-16,0 0 16,0-1-16,0-20 0,0 21 0,0 0 15,0-22-15,0 22 0,0 0 0,21 0 16,0 0-16,1 0 0,-1-1 15,0 22-15,0 0 0,21 0 0,-20 0 16,-1 0-16,0 0 0,0 0 0,0 22 16,0-1-16,22 21 15,-43-21-15,21 0 0,0 1 0,0 20 16,-21-21-16,0 0 0,0 0 16,0 1-16,0-1 0,0 0 0,0 0 15,0 0-15,0 0 0,0 1 0,0-1 16,-21-21-1,0 0-15,21-21 32,0-1-32,0 1 15,0 0-15,0 0 0,21 0 0,-21-22 16,21 22-16,0-21 0,1 21 0,-1-22 16,0 1-16,0 21 15,21-21-15,-20 20 0,20 1 0,-21 21 0,21 0 16,-20 0-16,20 0 0,0 0 15,1 21-15,-1-21 0,-21 43 0,21-22 16,-20 0-16,-1 21 0,0 1 0,-21-22 16,0 21-16,0-21 15,0 22-15,0-22 0,0 0 0,-21 21 16,0-20-16,21-1 0,-22 0 0,1-21 16,0 21-16,21 0 0,-21-21 15</inkml:trace>
  <inkml:trace contextRef="#ctx0" brushRef="#br0" timeOffset="46734.6">10012 4001 0,'0'0'16,"0"-22"-16,0 1 0,0 0 16,0 0-1,-21 21-15,-1 0 16,1 0-16,0 0 15,0 21-15,-21 0 0,20 0 0,-20 43 16,0 21 0,21-43-16,-22 0 0,22 22 0,0-22 15,21 0-15,-21 22 0,21-22 16,-21 1-16,21-1 0,0 0 16,0-21-16,0 22 0,21-22 0,0 0 15,85 43-15,-64-64 16,22 0-16,-22 0 0,21 0 15,-20 0-15,20 0 0,1 0 0,-1 0 16,-20-22-16,20 1 0,-21 0 16,1 0-16</inkml:trace>
  <inkml:trace contextRef="#ctx0" brushRef="#br0" timeOffset="47002.63">10964 4001 0,'0'0'0,"0"-22"32,0 44-32,0-1 0,-21 0 15,21 0-15,-21 21 0,21 1 16,0-1-16,0-21 0,-21 22 0,0 84 16,21-85-16,0 0 15,-22 1-15,1-22 0,21 21 16,-21-21-16,21 0 0,0 1 0,0-1 15,0 21 1,21-42 15,0-21-31,1 0 0</inkml:trace>
  <inkml:trace contextRef="#ctx0" brushRef="#br0" timeOffset="47266.66">11303 3916 0,'0'21'15,"0"0"-15,0 0 16,0 22-16,0-1 0,0 0 0,0 1 16,0-1-16,0 0 0,-21 1 15,21 20-15,-21-20 0,21-1 0,0-21 16,-43 64-16,22-64 0,21 0 15,0 21-15,0-20 0,-21-1 16,21 0-16,0-42 47,0 0-47</inkml:trace>
  <inkml:trace contextRef="#ctx0" brushRef="#br0" timeOffset="47568.46">10604 4212 0,'0'0'16,"0"21"-16,22-21 16,-1 0-1,21 0-15,-21 0 0,22 0 0,-1 0 16,0 0-16,22 0 0,-22 0 15,22 0-15,-22 0 0,0 0 16,22 0-16,20-21 0,-41 21 16,-22 0-16,0 0 0,21 0 15,-20 0-15,-1 0 0,-21-21 16,21 21-16,-42 0 31,0 0-31,-1 0 0,-20 0 16,21 0-16,-21 21 0</inkml:trace>
  <inkml:trace contextRef="#ctx0" brushRef="#br0" timeOffset="47782.34">10668 4445 0,'0'0'0,"63"0"15,-41 0 1,-1 0-16,0 0 0,0 0 0,0 0 15,22 0-15,-22 0 0,21 0 16,0 0-16,-20-21 0,20 21 0,-21 0 16,21 0-16,-20-21 0,20 21 15,-21 0-15,0 0 0,0 0 16,1 0-16,-1-21 0,0 21 16,0 0-16,-21-22 0</inkml:trace>
  <inkml:trace contextRef="#ctx0" brushRef="#br0" timeOffset="48378.33">13123 4572 0,'0'21'0,"0"-42"0,21 42 32,1-42-17,-1 21-15,21-21 0,-21 21 16,0-21-16,1 0 0,20-1 16,-21 22-16,0-21 0,22 0 0,-22 0 15,0-21-15,0 20 0,-21 1 16,0 0-16,0 0 0,0 0 15,0 0-15,-21-1 16,0 22-16,0 0 0,-1 0 16,-41 22-16,42-1 0,-22 0 15,22 0-15,-21 0 0,21 22 0,-22-22 16,-20 85 0,21-1-1,42-62-15,0-22 0,0 0 0,0 21 16,21-20-16,0-1 0,21 0 15,-21-21-15,22 21 0,-1-21 0,0 0 16,1 0-16,-1 0 0,43-21 16,-22 0-16,-20 21 0,-1-21 15,0-22-15,1 22 0</inkml:trace>
  <inkml:trace contextRef="#ctx0" brushRef="#br0" timeOffset="49126.9">14182 3916 0,'0'0'31,"-22"0"-31,1 0 16,0 21-16,21 0 0,-21 0 0,21 1 16,0 20-16,-21 0 0,21 1 15,-21-1-15,21 0 0,-22 1 0,22-1 16,-21 21-16,21-20 0,0-1 0,-21 0 15,21 1-15,-21-1 16,21-21-16,0 22 0,0-1 0,0-21 16,0 0-16,0 22 0,0-22 0,21 0 15,0 0-15,0-21 0,1 0 16,-1 21-16,21-21 0,0 0 16,-20-21-16,-1 0 15,0 21-15,0-21 0,0 0 0,0-1 16,1 1-16,-1 0 0,21 0 0,-42 0 15,42 0-15,-42-22 16,43 22-16,-22-21 0,0 21 0,0-1 16,22 1-16,-22 21 15,0-21-15,0 21 0,0 0 16,-21 21 0,21-21-1,-21 21-15,22-21 31,-1 0-15,-21-21 0,0 0-16,0 0 15,0 0-15,0 0 16,-21-1 0,-1 22-1,1 0-15,0 0 0,0 22 16,0-22-16,21 21 15,-21 0-15,-1 21 0,22-21 16,0 1-16,-21 20 0,0-21 0,21 0 16,-21 22-16,21-1 0,0-21 15,0 21-15,0-20 0,21-1 16,0-21-16,0 21 0,1 0 0,-1-21 16,0 0-16,21 0 0,-21 0 15,1 0-15,20 0 0,-21-21 0,0 21 16,22-21-16,-22 0 0,21-1 0,-21 1 15,0 0-15,22-21 16,-22 21-16,0-1 0,0 1 0,0-21 16,-21 21-16,0 0 0,0-1 15,0-20-15</inkml:trace>
  <inkml:trace contextRef="#ctx0" brushRef="#br0" timeOffset="49437.72">14097 4128 0,'-21'0'0,"42"0"0,-63 0 0,63 0 31,0 0-16,21 0-15,-21 0 0,22 0 0,-1 0 16,22 0-16,-22 0 0,0 0 16,1 0-16,-1 0 0,0 0 0,1 0 15,-1 0-15,-21-22 0,0 22 16,0 0-16,1 0 0,-1 0 0,0 0 16,0 0-16,-21-21 15,0 0-15</inkml:trace>
  <inkml:trace contextRef="#ctx0" brushRef="#br0" timeOffset="49706.72">15684 4551 0,'0'21'0,"0"0"47</inkml:trace>
  <inkml:trace contextRef="#ctx0" brushRef="#br0" timeOffset="51998.14">698 6604 0,'22'0'15,"-44"0"63,1 0-78,0 0 16,0 0-16,0 0 0,0 0 16,-1 21-16,1-21 0,-21 0 0,21 0 15,-22 0-15,1 0 0,21 0 16,-21 0-16,20 0 0,-20 0 15,21 0-15,0 0 0,-22 0 0,22 0 16,21-21-16,-21 21 0,0 0 16,0 0-16,21-21 15,21 21 32,0 0-47,0 0 0,0 0 16,22 0-16,-1 0 0,0 0 0,1 0 15,-1 0-15,22 0 0,-22 0 16,21 0-16,1-21 0,-22 21 0,22 0 16,-1 0-16,-20-21 0,20 21 15,-21 0-15,22 0 0,-22 0 16,1-22-16,20 22 0,-21 0 0,1 0 16,-22 0-16,21 0 0,1 0 15,-22 0-15,0 0 0,0 0 0,0 0 16,0 0-1,-21-21 1,0 0 15,0 0-15,-21 21-16,21-21 16,-21 21-1,0 0-15,21-21 16,-21 21-1,0 0 64,-1 0 108,1 0-46</inkml:trace>
  <inkml:trace contextRef="#ctx0" brushRef="#br0" timeOffset="56398.36">16912 4255 0,'0'-22'16,"42"-20"-1,-20 21-15,-22 0 0,0 0 16,21-1-16,-21 1 15,21 21-15,-21-21 16,0 0-16,0 42 31,0 0-31,0 0 0,0 1 0,-21 20 16,21-21-16,-21 21 16,21-20-16,-22 62 0,22-63 15,0 22-15,-21-22 0,21 0 0,-21 21 16,21-20-16,0-1 0,-21 0 15,21 0-15,0 0 0,0 0 16,0-42 15,21 21-15,0-21-16,0 0 0</inkml:trace>
  <inkml:trace contextRef="#ctx0" brushRef="#br0" timeOffset="56798.13">17462 4128 0,'22'-22'0,"-44"44"0,65-65 0,-22 22 0,0 21 15,-21-21-15,0 0 16,-21 21 0,0 0-16,0 21 15,-1-21-15,1 21 0,0 0 16,0 0-16,0 1 0,0-22 15,-1 21-15,22 0 0,0 0 16,-21 0-16,21 0 0,0 1 0,0-1 16,0 0-16,0 0 15,21 0-15,1-21 0,-1 21 16,0-21-16,0 22 0,21-1 0,-20-21 16,-1 21-16,0-21 0,0 21 15,21 0-15,-42 0 0,0 1 16,0-1-16,0 0 15,-21 0-15,0-21 16,0 0-16,0 0 16,-22 21-16,1-21 0,21 0 0,-21 0 15,20 0-15,1 0 0,0 0 16,21-21 0,-21 0-16,21 0 15,0 0-15,0-1 0</inkml:trace>
  <inkml:trace contextRef="#ctx0" brushRef="#br0" timeOffset="57003.01">17018 3852 0,'0'0'0,"-21"0"31,21-21-31,21 21 62,0 0-62</inkml:trace>
  <inkml:trace contextRef="#ctx0" brushRef="#br0" timeOffset="57514.62">19346 3916 0,'21'-21'0,"-42"42"0,42-63 0,1 42 15,-22-22-15,0 1 0,0 0 16,0 0-16,0 0 0,-22 0 15,1 21-15,0 0 16,0 0-16,0 0 0,0 0 16,-1 0-16,-20 21 0,21 0 0,0-21 15,0 21-15,-22 21 0,22-20 16,0 20-16,0-21 0,0 127 16,-1-105-16,22-1 15,0 0-15,0 1 0,0-22 0,0 21 16,0 0-16,0-20 0,0-1 15,22 0-15,-1 0 0,0 0 16,0-21-16,21 21 0,1-21 0,-1 0 16,0 0-16,64 0 15,0-21-15,-42 21 0,-1-21 16,1 0-16</inkml:trace>
  <inkml:trace contextRef="#ctx0" brushRef="#br0" timeOffset="58771.9">20129 4085 0,'22'-42'0,"-44"84"0,44-105 15,-22 20-15,0 22 0,0 0 16,0-21-16,0 21 0,0-1 16,0 1-16,-22 21 0,1 0 0,0 0 15,0 0-15,0 0 16,0 0-16,-1 0 0,1 0 0,0 21 16,0 1-16,0-1 0,-22 21 0,22-21 15,0 22-15,-21-1 0,21 0 16,-1 1-16,1-1 0,0 0 0,21-21 15,0 22-15,0-1 0,0-21 16,0 0-16,0 22 0,0-22 16,21 0-16,0 0 0,1-21 15,-1 0-15,0 0 0,0 0 0,21 0 16,-20 0-16,20-21 0,-21 21 16,0-21-16,22 0 0,-22 0 15,0-1-15,0-20 0,0 21 0,0-21 16,1-1-16,-1 1 0,0 0 15,-21-1-15,0 1 0,21-22 16,-21 43-16,0 0 0,0 0 0,0 0 16,-21 42-1,21 0 1,-21 0-16,21 22 0,0-22 16,-21 21-16,21 0 0,0 1 0,-22-22 15,22 21-15,0 1 16,0 20-16,0-42 0,0 22 15,0-22-15,22 0 0,-1-21 0,0 21 0,0-21 16,21 0-16,-20 0 16,-1 0-16,85 0 15,-64 0-15,0-21 0,-21 0 16,22 0-16,20-22 16,-20 1-16,-22 0 0,21-1 0,-21 1 15,0-22-15,1 22 0,-1 0 0,21-43 16,-21 0-1,-21 43-15,21 21 0,-21 0 16,0 0-16,-21 21 31,21 21-31,-21 0 0,0 21 16,0-21-16,21 22 0,-21-1 16,21 0-16,-22 1 0,22-1 0,-21 0 15,21 85-15,0-84 16,0-22-16,0 21 0,0-21 15,0 1-15,43-1 0,-22 0 0,0-21 16,0 21-16,21-21 0,1 0 16,-22 0-16,21 0 0,-21 0 0,22 0 15,-22-21-15,21 0 0,-21 0 16,1-22-16,20 22 0,-21-21 16,0-1-16,0 1 0,43-43 15,-43 43-15,0-21 0,-21 20 16,21 1-16,-21 0 0,22 20 0,-22-20 15,0 21-15,0-21 0,0 20 16,0 1-16,0 0 0,0 42 31,0 0-31,-22 1 0,1-1 16,0 42-16,21-20 16,0-1-16,-21 21 0,0-20 0,21-1 15,0 22-15,0-22 0,0 0 0,-21 1 16,21-22-16,0 21 15,0 0-15,0-20 0,0-1 0,21 0 16,-21 0-16,21-21 0,0 21 0,21-21 16,-20 0-16,-1 0 0,21 0 15,-21 0-15,22 0 0,-22-21 16,21 0-16,-21 0 0,22 0 0,-22-1 16,21 1-16,0-42 0,-20 42 15,-1-22-15,0 22 0,0-21 16,-21 21-16,0-43 15,0 43-15,0 0 0,-21 21 16,0 0 0,0 0-16,-1 21 0,22 21 15,-21-21-15,21 1 0,-21 20 16,21-21-16,-21 21 0,21-20 0,0 20 16,0-21-16,0 0 0,0 22 15,0-22-15,0 0 0,0 0 16,21 0-16,0-21 0,0 21 0,1-21 15,-1 0-15,21 0 0,0 0 16,-20 0-16,20 0 0,0 0 0,1 0 16,-1 0-16,0 0 0,1-21 15,-1 0-15,0 21 0,1-21 16,-1 0-16,0 0 0,1-1 0</inkml:trace>
  <inkml:trace contextRef="#ctx0" brushRef="#br0" timeOffset="59297.6">22585 4233 0,'21'-42'0,"-42"84"0,63-105 0,-42 42 16,0 0-16,0-43 15,0 43-15,0 0 0,0 0 0,-21-1 16,0 22-16,21-21 0,-21 21 16,-1 0-16,1 0 0,-21 0 15,21 0-15,-22 0 0,22 21 16,0 1-16,-21-1 0,21 0 0,-1 0 16,-20 64-16,21-64 15,0 21-15,21 1 0,0-22 0,0 21 16,0-21-16,0 0 0,0 22 0,0-22 15,0 0-15,0 0 16,21-21-16,0 0 0,0 21 16,0-21-16,1 0 0,-1 0 15,0 0-15,0 0 0,21-21 16,-20 0-16,62-42 0,-63 41 16,1 1-16,-1-21 0,21 0 15,-21-1-15,0-20 0,1 20 0,-1 1 16,0-21-16,0 20 15,0 1-15,-21 0 0,21-1 0,-21 1 16,22 21-16,-22-22 0,21 22 0,-21 0 16,0 0-16,0 0 15,-21 42 1,-1 21-16,1-21 16,0 22-16,0-1 0,21 0 0,0 1 15,-21-1-15,21 22 0,-21 41 16,21-62-16,0-1 0,0 22 15,0-43-15,21 21 0,0 0 16,21 22 0,-21-43-16,22 0 0,-22-21 15,0 0-15,21 0 0,1 0 0,-1 0 16,0 0-16,22 0 0,-22 0 0,43-21 16,-22 0-16,22 21 15,-21-21-15</inkml:trace>
  <inkml:trace contextRef="#ctx0" brushRef="#br0" timeOffset="60158.61">24786 4022 0,'0'-64'15,"0"43"-15,0 0 0,0 0 0,0 0 16,-21-1-16,21 1 15,-21 21-15,21-21 0,-21 21 16,-1 0-16,1 0 16,0 0-16,0 0 0,0 0 0,-22 0 15,22 21-15,0 0 0,-21 1 0,21-1 16,-1 0-16,-20 21 0,21 1 16,0-1-16,-22 43 15,43-43-15,0 0 0,0 1 0,0-1 16,0-21-16,0 21 0,0-20 0,0-1 15,0 0-15,0 0 16,22 0-16,-1-21 0,0 0 0,0 0 16,0 0-16,0 0 0,1 0 15,-1 0-15,0-21 0,0 0 16,0 0-16,0 0 0,22-1 0,-22-20 16,0 0-16,0 21 0,0-22 15,1 1-15,-1 0 0,0-1 16,0-41-16,-21 62 0,21 1 15,-21 0-15,0 0 0,-21 42 32,0 0-32,0 22 15,0-22-15,21 21 0,-22-21 0,22 22 16,-21-1-16,21 0 16,-21-21-16,21 22 0,0-22 0,0 21 15,0-21-15,0 1 0,0-1 16,0 0-16,21 0 0,0 0 0,1-21 15,-1 0-15,42 21 16,-42-21-16,22 0 0,-22 0 16,21 0-16,1-21 0,-1 0 0,0 0 15,1 0-15,-1 0 0,0-1 16,1-20-16,-1 0 0,0 21 0,-21-22 16,22 1-16,-1 0 0,-21-1 15,0 22-15,1-21 0,-22 21 0,0-1 16,0-20-16,-22 42 15,1 0-15,0 0 16,0 0-16,0 21 0,0 0 0,-1 1 16,1 20-16,21-21 0,0 21 15,0-20-15,0 20 0,0 0 0,0 1 16,0-22-16,0 21 0,0-21 16,0 0-16,0 64 15,0-64-15,0 0 16,0 1-16,0-1 15,-21-21-15,0 0 16,0 0-16,0 0 0,-1 0 16,1 0-16,0 0 0,0 0 0,0 0 15,0 0-15,-1 0 16,1 0-16,-21 0 0,21 0 0,-22 0 16,-20 0-16,21 0 0</inkml:trace>
  <inkml:trace contextRef="#ctx0" brushRef="#br0" timeOffset="62496.83">2519 5990 0,'0'0'0,"0"-21"0,21 21 16,-21-21-16,0 0 0,0 0 15,0-1-15,0 1 0,0 0 16,0 0-16,0 0 0,0 0 16,0-1-16,0 1 0,0 42 31,0 1-31,-21-1 16,0 21-16,-1 0 0,22 1 0,-21-1 15,0 22-15,21-22 0,-21 21 16,-43 107-1,43-107-15,0-20 0,-21 62 16,21-41-16,-1-22 0,22 1 16,-21-1-16,21-21 0,-21 0 0,21 0 15,0 1-15,-21-22 16,0-22 0,21 1-16,0 0 15,-21-21-15,21 21 0,0-22 16,0 1-16,0 0 0,0-22 0,0 22 15,0-1-15,0-20 16,0 21-16,0 20 0,0 1 16,0 42 15,21 1-31,0-1 0,-21 21 16,21-21-16,0 22 0,-21-1 0,21 0 15,1 1-15,-1-22 0,0 21 16,21-21-16,-21 22 0,22-22 0,20 21 15,43-21 1,-64-21-16,1 0 0,20 0 16,1 0-16,-22 0 0,22 0 0,-22 0 15,21-21-15,-20 0 0,-1-21 16,22 20-16,-22-20 0,0 21 0,1-21 16,41-43-16,-41 0 15,-43 43-15,0 21 0,0-22 16,0 22-16,0-21 0,0 21 15,0 0-15,-22-1 0,1 22 0,0 0 16,0 0-16,-21 0 0,20 0 16,-41 22-16,42-1 0,0 0 15,-1 0-15,1 0 0,0 22 0,0-1 16,0 0-16,0 1 0,21-1 16,0 0-16,0 1 0,0-1 15,0-21-15,0 21 0,0-20 16,0-1-16,0 0 0,21 0 0,0-21 15,0 0-15,0 0 0,0 0 16,1 0-16,-1 0 0,21-21 0,-21 0 16,0 0-16,1-1 0,20 1 15,-21-21-15,0 21 0,0-22 0,1 1 16,-1 21-16,0-21 0,-21-1 16,0 22-16,0 0 0,0-21 0,0 20 15,0 1-15,0 42 47,0 1-47,0-1 0,0 21 16,0 22-16,0-43 0,0 0 15,21 21-15,-21-21 0,21 1 0,0 20 16,1-21-16,-1-21 0,0 21 16,0 0-16,21-21 0,-20 0 0,20 0 15,0 0-15,-21 0 0,22-21 16,-1 0-16,-21 0 0,43-21 15,-43 20-15,0-20 0,0 21 16,0-21-16,1 20 0,-22-20 16,21 21-16,-21-21 0,0 20 0,0 1 15,0 0-15,0 0 16,0 42 0,0 0-1,-21 0-15,21 1 0,0 20 0,-22-21 16,22 0-16,0 22 0,-21-22 0,21 21 15,0-21-15,0 0 0,0 22 16,-21-22-16,21 0 0,0 0 0,-21-21 16,21 21-16,0-42 31,0 0-15,0 0-16,0 0 0,0-22 15,0 22-15,0-21 0,21 21 0,21-64 16,-20 22-1,-1 41-15,0 1 0,21 0 16,-21 0-16,1 0 0,-1 21 0,0 0 16,42 0-16,-20 21 15,-22 0-15,0 0 0,0 0 0,0 1 16,-21-1-16,0 0 0,22 0 16,-22 0-16,0 22 0,0-22 0,0 0 15,0 21-15,-22-21 16,1 1-16,0-22 0,21 21 15,0 0-15,-21-21 0,0 21 16,21-42 0,0 0-1</inkml:trace>
  <inkml:trace contextRef="#ctx0" brushRef="#br0" timeOffset="63275.39">5228 6244 0,'0'0'0,"0"-21"0,0 0 15,0 0-15,0 0 16,-21-1-16,0 22 0,0-21 16,-1 21-16,1 0 15,0 0-15,0 0 0,0 0 0,-22 21 16,22 1-16,-42 20 0,42-21 15,-22 0-15,22 0 16,0 22-16,0-22 0,0 21 0,-1-21 0,1 22 16,21-22-16,-21 21 0,21-21 15,0 1-15,0-1 0,0 0 16,21 0-16,0-21 0,1 0 16,-1 0-16,0 0 0,0 0 15,0 0-15,0 0 0,22-21 0,-22 0 16,0 21-16,21-43 0,1 22 15,-22 0-15,0 0 16,0 0-16,0 0 0,1-1 0,-1-41 16,0 42-16,-21 0 15,0-1-15,0 44 47,0-1-47,0 0 0,0 0 16,0 0-16,0 22 0,0-22 0,0 21 15,-21 43 1,0 21-16,21-64 0,0 21 16,0-20-16,0 20 0,0-20 0,0 20 15,0 1-15,0-1 0,21 1 16,-21 20-16,21-20 0,0 84 16,43 64-16,-64-149 15,21 1-15,0-1 0,-21 1 16,21-1-16,-21-21 0,0 22 0,0 21 15,0-1 1,-21-84-16,-85 21 16,64-21-16,-43-42 15,43 21-15,-22 0 16,1-22-16,-1 1 0,1 0 0,-1-22 16,1 22-16,-1-22 0,22 1 0,0 21 15,-1-22-15,22 1 0,0-22 16,21-42-16,0 63 0,0 1 15,0-1-15,0 1 0,21-1 16,21 22-16,-20-21 0,-1 20 0,21 1 16,0 0-16,-20-1 0,20 1 0,0 0 15,1 20-15,-1-20 0,-21 0 16,21 21-16,1-22 0,-1 22 16</inkml:trace>
  <inkml:trace contextRef="#ctx0" brushRef="#br0" timeOffset="65051.98">5546 6202 0,'0'-21'16,"0"42"-16,0-63 0,0 20 15,0 1 1,-22 42 15,22 1-31,-21-22 0,21 21 0,-21 21 16,21-21-16,0 0 0,0 22 0,-21-22 15,21 21-15,0-21 0,0 22 16,0-22-16,0 64 16,0-64-16,0 0 0,21-21 15,0 0-15,0 0 0,1 0 16,41 0-16,-42 0 0,22-21 16,-22 21-16,21-21 0,-21-22 15,22 22-15,-1 0 0,0-21 0,-21 20 16,43-41-16,-43 21 0,0 20 15,0-20-15,1 21 0,-1 0 16,-21 0-16,0-1 0,21 1 0,-21 0 16,0 42 15,0 0-31,0 1 0,0-1 16,0 21-16,0-21 0,-21 0 15,21 64 1,0-43-16,0 1 0,0-22 0,0 21 0,0 1 15,21-1-15,0-21 0,-21 21 16,21-20-16,0-1 0,1 0 0,-1 0 16,21-21-16,-21 0 0,22 0 15,20 0-15,22 0 16,-43-21-16,0 21 0,1-21 0,41-43 16,-41 43-16,-1-21 15,-21 21-15,22-22 0,-22 1 0,0 21 16,0-64-16,-21 64 15,0-21-15,0 20 0,0 1 0,0-21 16,-21 42-16,0-21 16,0 21-16,-22 0 0,22 0 0,0 0 15,-21 0-15,-1 0 16,-41 21-16,62 0 16,1 0-16,0 0 0,0 1 15,0 20-15,0-21 0,21 43 16,0 41-1,0-83-15,0-1 0,21 0 0,0 0 16,-21 0-16,42 0 0,-21-21 16,1 0-16,-1 0 0,0 0 0,21 0 15,-21 0-15,64-21 16,-64 0-16,22 0 0,-22 0 16,0-22-16,0 22 0,21 0 15,-20-21-15,-22 21 0,21-22 0,0 22 16,0-21-16,-21-1 0,0 22 15,0 0-15,0 42 47,-21 0-47,21 1 16,0-1-16,-21 0 0,21 21 16,0-21-16,0 1 0,0 20 0,0-21 15,0 0-15,0 0 0,42 22 16,-21-22-16,0 0 15,22 0-15,-1-21 0,-21 0 0,22 0 16,-1 0-16,0 0 0,1 0 0,84-21 16,-43-21-1,-41 21-15,-1-1 0,0 1 16,-21-21-16,1 21 0,-1-22 0,0 22 16,-21 0-16,0-21 0,0 21 15,0-1-15,0 1 0,0 0 0,-21 0 16,0 0-16,-1 21 15,-20-21-15,21 21 0,0 0 16,-22 0-16,22 0 0,-42 21 16,-1 42-16,43-42 15,21 1-15,0-1 0,0 21 16,0-21-16,0 0 0,0 43 16,21-22-16,0-21 15,1-21-15,-1 22 0,0-22 16,0 21-16,0-21 0,0 0 0,22 0 0,-22 0 15,0-21-15,0-1 0,0 22 16,1-21-16,20-21 16,-21 21-16,-21 0 0,0-1 0,21 1 15,0 0-15,-21 0 16,0 0-16,22 21 0,-22-21 0,0 42 62,0 0-62,0 0 0,0 21 16,-22 1-16,22-22 0,-21 21 0,0 1 16,21 20-16,-21-21 0,0 1 0,21 20 15,-21-20-15,21 20 0,0 1 16,0-1-16,0 1 0,0-1 16,0 22-16,21-22 0,0 22 0,0-22 15,-21 1-15,21 21 0,0-22 0,1 1 16,-1-1-16,0 1 0,0 63 15,0-64-15,0-21 16,-21 1-16,0 20 0,0-42 0,0 43 16,0-22-16,-21-21 0,-42 1 15,20-22 1,22 0-16,-21-22 0,21 1 0,0-21 16,-22 21-16,22-22 0,-21 1 15,21 0-15,-22-22 0,22 22 0,0-22 0,0 1 16,21-1-16,-21-147 15,21 126-15,0 0 16,0 22-16,0-22 0,0 22 0,21-1 16,0 22-16,0-22 0,0 22 15,22 0-15,20-43 0,-42 43 16,22-1-16,-1 22 0,0-21 0,1 0 16,-1 20-16,0-20 0,1 21 15,-22-21-15,21 20 0</inkml:trace>
  <inkml:trace contextRef="#ctx0" brushRef="#br0" timeOffset="65400.09">8191 6392 0,'0'22'16,"22"-22"0,-22-22-1,21 1-15,0 21 0,0-21 16,-21 0-16,21 21 0,0-21 0,1 0 15,-22-1-15,0 1 0,21 0 16,-21 0-16,0 0 16,0 0-16,-21 21 15,-1 0-15,1 0 16,0 0-16,-21 21 0,21 0 16,-1 0-16,1 0 0,0 0 15,21 22-15,0-1 0,-21-21 0,21 22 16,0-1-16,0-21 0,0 21 0,0-20 15,21 20-15,0-21 0,0 0 16,1 0-16,-1 1 0,0-22 0,21 0 16,-21 0-16,1 0 0,20 0 0,-21 0 15,0 0-15,0-22 0,22 1 16,-22 21-16,0-42 0,0 21 0</inkml:trace>
  <inkml:trace contextRef="#ctx0" brushRef="#br0" timeOffset="65858.83">9842 5736 0,'0'0'0,"0"-42"0,0 21 0,0 0 15,0-1-15,0 1 16,0 42-1,0 22-15,-21-22 16,21 21-16,-21 1 0,21-1 0,0 21 16,-21 22-16,0-43 0,21 22 15,-21-22-15,-1 1 0,22-1 16,-21 21-16,0-20 0,0-1 0,0 0 16,21-20-16,0 20 0,-21-21 15,21 0-15,0 0 0,0 1 16,0-44-1,21 1 1,-21 0-16,0 0 0,0-21 16,0 20-16</inkml:trace>
  <inkml:trace contextRef="#ctx0" brushRef="#br0" timeOffset="66726.33">9631 5800 0,'0'-21'0,"0"42"0,21-64 0,0 22 0,0 0 15,-21 0-15,21 0 0,22 0 16,20-22-16,-20 43 16,-1-21-16,43 0 0,-43 21 15,0 0-15,1 0 0,-1 21 16,0 0-16,43 64 16,-85-43-16,0 1 0,0-1 15,0 0-15,-21-21 0,-22 22 0,1-1 16,0 0-16,-1-20 0,-62 41 15,41-42-15,22 0 16,-1 1-16,1-1 0,21-21 0,0 0 16,0 0-16,-1 0 0,65-21 31,-22 21-31,0-22 0,21 22 16,1-21-16,-1 0 0,0 21 0,1 0 15,-1-21-15,0 21 0,1 0 16,-1 0-16,0 0 0,1 0 0,41 21 15,-62-21-15,20 21 0,-21 0 16,0 1-16,0-1 0,1 0 16,-22 64-16,0-64 15,-43 42-15,22-42 16,-21 22-16,21-22 0,-22 0 0,-20 0 16,20 22-16,-62-22 15,41 0-15,22 0 0,-22-21 16,22 0-16,0 0 0,-1 0 15,1 0-15,0 0 0,-1 0 0,1 0 0,0-21 16,20 0-16,1 0 16,0 21-16,21-22 0,0 1 0,0 0 15,0 0-15,21 21 16,0 0-16,1 0 16,-1 0-16,0 0 0,21 0 0,-21 0 15,22 0-15,-22 0 0,21 21 0,1-21 16,-1 0-16,0 0 0,1 21 15,-1-21-15,0 0 0,1 0 16,20 0-16,-21 0 0,1 0 0,-1 0 16,0 0-16,1-21 0,-1 0 15,0 21-15,1-21 0,-1 0 0,0-1 16,1 1-16,-22 0 0,21 0 16,1 0-16,-22 0 0,0-1 15,0 1-15,21-42 0,-20 42 0,-1-1 16,-21 1-16,0 0 0,0 0 15,0 42 1,-21 0 0,21 0-16,-22 1 0,1 20 15,21 0 1,-21-21-16,21 1 0,0-1 0,0 0 16,0 0-16,0 0 15,0 0-15,21-21 31,0 0-31,-21-21 16,0 0-16,22 21 0,-22-21 0</inkml:trace>
  <inkml:trace contextRef="#ctx0" brushRef="#br0" timeOffset="66903.47">10964 5927 0,'0'0'0,"0"-21"16,-21 21-1,0 0 1,21 21-16,0 0 16,0 0-16,0 0 15,21-21 1,0 21-16,0-21 0</inkml:trace>
  <inkml:trace contextRef="#ctx0" brushRef="#br0" timeOffset="67383.05">11261 6117 0,'0'43'16,"0"-22"-16,0 0 16,0 0-16,0 0 15,0 0-15,0 1 16,-22-1-16,22 0 0,-21-21 15,21 21-15,0 0 0,-21 0 16,0-21 0,0 0 15,21-21-31,0 0 0,0 0 16,0 0-16,0 0 15,0-22-15,21 22 0,-21 0 0,21 0 16,0 0-16,22-1 0,-22-20 0,21 21 15,-21 0-15,22 0 0,-1-1 16,21 1-16,-20 21 0,20 0 16,-20 0-16,-22 21 15,0 1-15,21-1 0,-21-21 0,1 42 16,-1-21-16,-21 0 0,0 1 16,0-1-16,0 0 0,0 0 15,0 0-15,0 0 0,0 1 0,-21-1 16,-1 0-16,22 0 0,-21 0 0,0 0 15,42-42 32,0 0-47</inkml:trace>
  <inkml:trace contextRef="#ctx0" brushRef="#br0" timeOffset="68160.77">12382 6138 0,'0'0'0,"22"0"16,-22-84-1,-22 63 1,1 21-16,0 0 0,0-22 16,0 22-16,0 0 0,-22 0 15,22 0-15,-21 0 16,21 22-16,-1-22 0,-20 21 0,21 0 15,0 0-15,0 21 0,-22-20 0,22 20 16,21-21-16,-21 21 0,21-20 16,0-1-16,0 21 0,0-21 15,0 0-15,0 1 0,21-1 0,0-21 16,-21 21-16,21-21 0,22 0 16,-22 0-16,0 0 0,0 0 15,22-21-15,-22 0 0,21-1 16,-21 1-16,22 0 0,-22 0 0,21 0 15,-21-22-15,22 22 0,-22-21 0,0 0 16,21-22-16,-21 22 16,1-1-16,-1-41 15,-21-22-15,21 85 0,-21 0 16,0-1-16,0 1 16,-21 42-1,21 1 1,-21 20-16,21-21 0,0 43 15,-22 63 1,22-106-16,-21 21 0,21 0 16,0 1-16,0-22 0,0 21 0,0 22 15,0-43-15,43 42 16,-22-41-16,0-1 0,0 0 16,0-21-16,0 0 0,1 0 0,20 0 15,-21 0-15,0 0 0,22-21 0,-22 21 16,21-21-16,-21-1 15,22 1-15,-22 0 0,0-21 0,0 21 16,21-1-16,-20 1 0,-22 0 0,21 0 16,-21-21-16,21 20 0,-21 1 15,0 0-15,-21 21 16,21 21 0,-21 0-16,21 1 0,0-1 15,0 0-15,0 0 0,0 0 16,0 0-16,0 22 15,0-22-15,0 0 0,21-21 16,0 0-16,0 0 0,0 0 16,0 0-16,1 0 15,-1 0-15,0 0 0,0-21 0,0 21 16,0-21-16,1 0 0,-1-1 0,0-20 16</inkml:trace>
  <inkml:trace contextRef="#ctx0" brushRef="#br0" timeOffset="68345.67">13166 5863 0,'0'0'0,"-22"0"15,-20 0 1,21 0 0,21 21 15,0 1-31,21-22 31</inkml:trace>
  <inkml:trace contextRef="#ctx0" brushRef="#br0" timeOffset="69142.53">13674 6054 0,'0'21'31,"0"0"-15,0 0-16,0 0 16,0 1-16,0-1 15,-22 0-15,22 0 16,-21 0-16,21 0 0,0 1 15,0-1 1,-21-21-16,21-21 47,0-1-47,0 1 16,0 0-16,0 0 0,21 0 15,0 0-15,1-1 0,-1 1 0,0 0 16,0 0-16,0 0 0,0 0 15,22-1-15,-22 22 0,21-21 16,1 21-16,-1 0 0,-21 0 0,21 0 16,22 0-16,-22 21 15,22 1-15,-43-1 0,-21 0 16,21 0-16,-21 0 0,0 0 16,0 1-16,0-1 0,0 0 15,0 0-15,-21-21 0,21 21 0,-21 0 16,0-21-16,-1 22 0,1-22 15,21 21-15,-21-21 0,42 0 32,0 0-17,1 0-15,-1 0 0,0 0 16,42-21-16</inkml:trace>
  <inkml:trace contextRef="#ctx0" brushRef="#br0" timeOffset="69930.09">14711 6138 0,'0'0'0,"42"0"0,-21-21 0,0 0 16,1 0-16,-22 0 16,0 0-1,-22 21-15,1-22 0,0 22 16,0 0-16,0 0 16,-22 0-16,22 0 0,0 0 15,0 22-15,-43-1 0,43 0 16,0 0-16,-21 0 0,21 0 15,-1 22-15,1-22 0,-21 42 16,21-41-16,21-1 0,0 0 16,0 0-16,21 0 0,0 0 15,0-21-15,0 0 0,64 0 16,-43 0-16,1 0 16,-22 0-16,21-21 0,-21 0 0,1 21 15,-1-21-15,21 0 0,-42 0 0,21-1 16,0 1-16,1 21 0,-22-21 15,21-21-15,-21-1 16,0 22-16,0 0 31,0 42-15,0 0 0,0 1-16,0-1 0,-21 0 0,21 21 15,0-21-15,0 22 0,-22-1 16,22 0-16,-21 22 0,21-22 0,-21 22 15,21-1-15,0 1 0,0-1 16,0 1-16,0-1 0,0 1 0,0 63 16,0-64-16,0 22 15,0-22-15,0 1 0,0 21 0,21-22 16,-21 1-16,21-1 0,-21 1 0,22-1 16,-22 1-16,0-1 0,0 64 15,0-63-15,0-1 0,0-21 16,0 1-16,0-1 0,-22 0 0,1-20 15,-42 62-15,20-63 16,22-21-16,-21 0 0,21 0 16,-64-21-16,43 21 15,-1-42-15,1 21 0,-21-22 0,20 1 16,-20 0-16,-43-85 16,64 63-16,-43-63 0,64 64 15,21-22-15,0 0 0,0 1 16,0-1-16,0 0 0,63-84 15,-42 84-15,1 1 0,20-1 16,0 22-16,1-1 0,-1 1 0,0-1 16,1 1-16,20-1 0,-21 22 0,64-85 15,-42 63 1,-43 43-16,0 0 0,0 21 16,-21-21-16,0 0 0,21 21 0,1-22 15,-1 1-15</inkml:trace>
  <inkml:trace contextRef="#ctx0" brushRef="#br0" timeOffset="70546.05">16214 5461 0,'0'0'0,"0"-21"16,-22 63 15,1-21-31,0 22 0,0-1 0,-21 0 16,20 22-16,1-1 0,-21 1 16,0-1-16,-1 1 0,22-22 0,-21 22 15,-1 20-15,-20-20 0,21-1 16,-1 22-16,1-21 0,0-1 15,-1 1-15,22-1 0,-21 1 0,21-22 16,-43 64-16,43-64 16,0 0-16,21 1 0,-21-22 15,21 0-15,21-21 16,0 0 0,0-21-16,0 0 15,22 0-15</inkml:trace>
  <inkml:trace contextRef="#ctx0" brushRef="#br0" timeOffset="71630.75">16849 5948 0,'0'0'0,"21"-21"0,-21 0 0,0-1 16,0 1-16,0 0 0,0 0 15,0 0-15,-21 0 16,-1 21-16,1 0 16,0 21-16,0-21 0,-21 21 15,20 21-15,1-21 0,0 22 16,-21-22-16,21 21 0,-22 43 15,43-43-15,-21 43 16,21-22-16,0-20 0,0-1 0,0 0 16,0 1-16,0-1 0,0-21 15,0 22-15,21-22 0,0 0 0,1-21 16,-1 0-16,0 0 0,21 0 16,-21 0-16,22 0 0,-22 0 0,85-64 15,-64 22 1,0 21-16,1-21 0,-1-1 0,-21 22 15,22-21-15,-1-1 0,-21 1 0,0 21 16,22-21-16,-22-1 0,0 1 16,0-43-16,-21 43 0,0 0 15,21-1-15,-21 22 0,0 0 16,0-21-16,0 20 0,0 1 16,-21 21-16,0 0 15,21 21-15,0 1 0,-21-1 16,0 0-16,-1 21 0,22 1 0,-21-1 15,21 0-15,0 1 0,-21-1 16,21 0-16,-21 1 0,21-22 0,0 63 16,0-41-16,0 20 15,21-42-15,0 1 0,-21-1 16,21 0-16,1-21 0,-1 0 0,0 0 16,0 0-16,0 0 0,0 0 0,22 0 15,-22-21-15,21 0 0,-21-1 16,22 1-16,-22-21 0,0 21 15,21 0-15,-20-22 0,20 22 16,-21-21-16,0 21 0,0-1 0,1 1 16,-22 0-16,0 42 31,0 0-31,0 1 16,0-1-16,0 0 0,-22 0 15,22 0-15,0 0 0,0 1 16,0-1-16,0 0 0,0 0 15,0 0-15,22-21 16,-1 0 15,-21-21-31,21 0 0</inkml:trace>
  <inkml:trace contextRef="#ctx0" brushRef="#br0" timeOffset="71806.66">17886 5906 0,'0'0'0,"0"-43"16,0 64 31,0 1-47,0-1 15,21 0 1</inkml:trace>
  <inkml:trace contextRef="#ctx0" brushRef="#br0" timeOffset="72206.42">18119 6287 0,'21'0'46,"0"0"-46,0-22 0,0 1 16,0 21-16,1-21 0,-1 0 0,0 21 16,0-21-16,0 0 0,0-1 15,1 1-15,-22 0 0,21 21 0,-21-21 16,0 0-16,0 0 0,-21 21 16,-1 0-16,1 0 15,0 0-15,0 0 0,-21 21 16,20-21-16,1 21 0,0 0 0,-21 0 15,21 0-15,-1 1 0,1 20 16,21 0-16,0 1 16,0-22-16,0 0 0,0 0 0,0 0 15,21 0-15,1 1 0,-1-1 16,21-21-16,0 21 16,-20-21-16,20 0 0,0 0 0,1 0 15,-1 0-15,0-21 0,22 0 0,-22-1 16,0 1-16,1 0 0,-22 0 15,21 0-15,-21 0 0</inkml:trace>
  <inkml:trace contextRef="#ctx0" brushRef="#br0" timeOffset="72658.44">18838 6096 0,'0'0'15,"0"-21"-15,0 0 16,0 42 15,-21 0-31,0 0 0,21 0 0,-21 1 16,21-1-16,0 0 0,0 21 15,-21-21-15,21 1 0,-22 20 16,22-21-16,-21 0 0,21 22 0,0-22 16,0 0-16,-21 0 0,21 0 15,0 0-15,0-42 32,0 0-32,0 0 15,0 0-15,0 0 0,0-1 16,0 1-16,21-21 0,22 0 15,-22-1-15,0 22 0,0-21 16,21 21-16,-20-22 0,20 22 16,-21-21-16,21 21 0,1-1 0,-22 22 15,21-21-15,1 21 0,-22 0 16,21 0-16,-21 0 0,22 21 0,-22 1 16,0-1-16,0 0 0,-21 0 0,0 21 15,0-20-15,0 20 0,0-21 16,0 0-16,0 22 0,0-22 15,0 0-15,0 0 0,0 0 0,-21 0 16,21 1-16,-21-1 0,21 0 16,-21-21-16,21-21 31,21 0-31,0-1 16,-21 1-16,21 0 0</inkml:trace>
  <inkml:trace contextRef="#ctx0" brushRef="#br0" timeOffset="72941.3">19770 5779 0,'0'0'0,"0"-22"31,0 44-31,0-1 16,-22 21-16,1-21 0,21 22 15,-21-22-15,0 42 0,0-20 16,0-1-16,-1 0 0,1-21 15,0 22-15,21-22 0,-21 21 0,0 1 16,21-22-16,-21 42 16,21-42-16,0 1 0,0-1 15,0 0-15,21-21 0,0 21 0,0-21 16,0 0-16,0 0 0,22 0 16,-22-21-16,0 0 0,0 0 0,0-1 15,1 1-15,-1 0 0,0 0 0,-21 0 16,0-22-16</inkml:trace>
  <inkml:trace contextRef="#ctx0" brushRef="#br0" timeOffset="73121.21">19473 5990 0,'0'21'0,"0"-42"0,21 42 31,1-21-31,-1 0 0,0 0 0,0 0 0,21 0 15,-20 0-15,-1 0 0,21 0 16,-21 0-16,22 0 16,-22 0-16,0 0 0,21-21 15</inkml:trace>
  <inkml:trace contextRef="#ctx0" brushRef="#br0" timeOffset="73614.28">21188 5630 0,'0'0'0,"0"-21"0,21 0 0,-21 42 47,0 0-47,0 1 0,0 20 16,0 0-16,0 1 0,-21-1 0,0 0 15,21 1-15,-22 20 0,1 22 16,21-43-16,-21 0 0,0-20 16,21 20-16,-21 0 0,21-21 0,0 1 15,0-1-15,0 21 0,0-21 16,0 0-16,0-42 31,0 0-31,21 0 16,0 0-16</inkml:trace>
  <inkml:trace contextRef="#ctx0" brushRef="#br0" timeOffset="74174.87">21209 5800 0,'0'0'16,"0"-21"-16,0-22 0,0 22 0,0 0 15,0-21-15,0 20 0,0 1 16,0 0-16,0 0 0,21 0 16,0 21-16,0-21 0,1 21 15,-1 0-15,21-22 0,0 22 0,1 0 0,-1 0 16,0 0-16,1 0 16,-1 0-16,0 22 0,1-1 0,-22 0 15,21 0-15,-21 21 0,-21-20 16,0 20-16,0-21 0,0 21 0,-21-20 15,-21-1-15,21 21 0,-22-21 0,1 0 16,0 1-16,-64 20 16,64-21-16,-1-21 0,1 21 0,21-21 15,-22 0-15,22 21 0,0-21 16,42 0 0,0-21-16,1 21 15,20 0-15,-21-21 0,21 21 16,22 0-16,-22 0 0,1 0 15,20 0-15,-21 0 0,1 0 16,-1 0-16,0 0 0,1 21 0,-1 0 16,-21-21-16,0 43 0,1-22 0,-1 0 15,0 0-15,-21 0 0,0 1 16,0-1-16,0 21 0,-21-21 0,0 0 16,-22 1-16,1-1 0,0 0 15,-22 0-15,22 0 0,-22 0 16,22-21-16,-22 22 0,22-22 0,-21 0 15,20 0-15,1 0 0,-22 0 0,22 0 16,21 0-16,-21 0 0,20 0 16,1-22-16,0 22 0,0-21 0,21 0 15,0 0-15,0 0 16,0 0-16,0-1 0,21 22 16,0-21-16,0 0 0,22 21 0,-22-21 15,21 21-15,1-21 0</inkml:trace>
  <inkml:trace contextRef="#ctx0" brushRef="#br0" timeOffset="74418.13">22140 6054 0,'0'0'0,"0"21"16,0 0-1,0 0-15,0 0 16,0 1-16,0 20 15,-21-21-15,21 0 0,0 0 16,0 1-16,-21-1 16,21 0-16,-21-21 15,21-21 17,0 0-32,0-1 15</inkml:trace>
  <inkml:trace contextRef="#ctx0" brushRef="#br0" timeOffset="74594.46">22140 5842 0,'0'-21'0,"0"42"0,0-63 0,0 21 16,0 42 31,0 0-47,0 0 15,21 0-15,1-21 16,-1 21-16</inkml:trace>
  <inkml:trace contextRef="#ctx0" brushRef="#br0" timeOffset="75099.58">22627 5969 0,'0'0'0,"0"21"16,-21 0-16,0 1 16,21-1-16,-21-21 0,21 21 15,0 0-15,0 0 0,0 0 16,-22 1-16,22-1 0,0 0 0,-21-21 0,21 21 16,0 0-16,0 0 0,0 1 15,-21-1-15,0 0 16,0-21 15,21-21-15,0 0-16,0-1 15,0 1-15,0 0 0,0 0 16,0 0-16,21-22 0,21 1 16,1 0-16,-22 21 0,21-22 15,0 22-15,1 0 0,-1 0 0,64-22 16,-64 43-16,1 0 15,-1 0-15,0 0 0,1 22 16,-1-22-16,-21 21 0,21 0 0,-20 21 16,-22-21-16,0 1 0,21-1 15,-21 21-15,0-21 0,0 0 0,0 22 16,-21-22-16,21 0 0,-22 0 0,1 0 16,0-21-16,0 22 0,0-1 15,0-21-15,-1 0 0,1 21 16,42-42 15,1 21-31</inkml:trace>
  <inkml:trace contextRef="#ctx0" brushRef="#br0" timeOffset="75862.14">23834 5969 0,'0'-21'0,"0"42"0,0-63 0,0 21 16,0-1-16,-22 22 0,1 0 15,0-21-15,0 21 0,0 0 16,0 0-16,-1 0 0,-41 0 16,21 21-16,20 1 0,-20-1 0,21 0 15,-43 42-15,43-41 16,0 20-16,0-21 0,0 0 0,21 22 15,0-22-15,0 0 0,0 21 16,0-21-16,0 1 0,21-1 0,0 0 16,0-21-16,0 21 0,22-21 15,-22 0-15,21 0 0,-21 0 0,1 0 16,20 0-16,-21-21 0,21 21 0,-20-21 16,-1 0-16,21-1 0,-21 1 15,0 0-15,22 0 0,-22-21 0,0 20 16,0-20-16,0 0 0,1-1 0,-1 1 15,0-21-15,-21 20 0,21-41 16,-21 41-16,21 1 16,-21 0-16,0 20 0,0-20 15,0 21-15,0 0 16,0 42-16,-21 0 16,21 0-16,-21 0 0,0 22 15,21-1-15,-21 0 0,-1 43 16,22-43-16,-21 22 0,21-22 15,0 1-15,0-22 0,0 21 0,0 0 16,0-20-16,0-1 0,21 42 16,-21-42-16,22-21 15,-1 22-15,21-1 0,-21-21 0,0 0 0,1 0 16,20 0-16,-21 0 0,21 0 16,-20 0-16,-1-21 0,21-22 15,0 22-15,-20 0 0,-1 0 16,-21 0-16,21-1 0,0 1 15,0-42-15,-21 42 16,0 42 15,0 0-31,0 0 0,0 0 0,0 0 16,0 1-16,0-1 0,0 0 16,0 0-16,0 0 0,0 0 15,0 1-15,21-22 16,-21 21-16,22-21 0,-1 0 0,0 0 15,0 0-15,0 0 16,0-21-16,1 21 0,-1-22 0,0-20 16,0 21-16</inkml:trace>
  <inkml:trace contextRef="#ctx0" brushRef="#br0" timeOffset="76046.25">24553 5630 0,'0'0'0,"0"22"15,-21-1-15,21 0 16,0 0-16,0 0 0,0 0 16,0 1-16,21-22 0,0 21 15</inkml:trace>
  <inkml:trace contextRef="#ctx0" brushRef="#br0" timeOffset="76570.17">24934 5906 0,'-21'21'31,"21"0"-31,-21-21 15,21 21-15,0 0 0,0 0 16,-21 1-16,21-1 0,0 0 0,-21 0 16,21 0-16,0 0 0,0 1 0,0-1 15,0 0-15,-22 0 16,22 0-16,-21 0 16,21 1-16,0-44 31,0 1-16,0 0-15,0 0 0,0 0 16,0 0-16,0-1 0,43-41 16,41-22-1,-41 64-15,-22 0 0,21-21 16,0 20-16,1 22 0,-1-21 0,0 0 16,1 21-16,20 0 0,-20 0 0,-22 0 15,21 21-15,-21 0 0,0 1 16,1 41-16,-22-42 15,0 0-15,0 22 0,0-22 0,0 21 16,0-21-16,0 1 0,0-1 16,0 0-16,0 0 0,-22 0 0,1-21 15,21 21-15,-21-21 0,0 22 16,0-22-16,0 0 16,21 21-16,21-21 31,0 0-31,-21-21 0</inkml:trace>
  <inkml:trace contextRef="#ctx0" brushRef="#br0" timeOffset="77445.2">26120 6075 0,'0'0'15,"0"-21"-15,0 0 0,0-1 16,-22 22-16,1-21 15,0 21-15,0 0 0,0 0 0,-22 0 16,22 0-16,-21 0 16,-22 43-16,22-22 0,21 0 0,-21 0 15,-1 21-15,22-20 16,0-1-16,21 0 0,-21 0 16,21 0-16,0 0 0,0 1 0,0-1 15,21-21-15,0 21 0,0 0 0,0-21 16,22 0-16,-22 0 0,0 0 15,21 0-15,-20 0 0,20 0 0,-21-21 16,0 21-16,0-21 0,22 0 16,-22-1-16,21 1 15,-21 0-15,1 0 0,-1 21 0,-21-21 0,0 0 16,21 21-16,0-22 16,-42 44 30,0-1-46,0 0 0,-1 0 16,1 0-16,0 22 0,0-22 16,21 21-16,-21 0 0,0-20 0,-1 20 15,22 21-15,-21-20 0,0-1 0,0 22 16,21-22-16,-21 21 0,0-20 16,21 20-16,0 1 0,-22-1 0,1 22 15,21-22-15,-21 22 0,21 0 0,0-22 16,-21 22-16,0-22 0,21 22 15,-21-21-15,21-1 0,0 1 0,0-1 16,0 1-16,0-1 0,0-21 16,0 22-16,0-22 0,0 1 15,0-1-15,0 0 0,0-21 0,0 1 16,0-1-16,0 0 0,0 0 0,0-42 31,0 0-15,-22 21-16,1-43 0,0 22 0,0 0 15,21-21-15,-42 21 0,20-22 0,1 1 16,0-22-16,0 22 0,-21 0 16,20-22-16,-41-42 15,21 1-15,20 41 0,1 1 16,21-1-16,0 1 0,0-1 0,0 22 16,0-22-16,0 1 0,21 20 15,1 1-15,-1 0 0,0-1 16,21 1-16,-21 21 0,22-21 0,-1 20 15,0-20-15,1 21 0,41-21 16,65-22 0,-107 43-16,-21 21 0,21-21 0,-20 21 15,-1 0-15,0-21 0,0 21 16,-42 0 0,0 0-1,-22 0-15,22 0 16,-21 21-16,-22-21 0,22 21 0</inkml:trace>
  <inkml:trace contextRef="#ctx0" brushRef="#br0" timeOffset="80650.21">741 9631 0,'21'0'16,"-42"0"47,0 0-63,-1 0 0,1 0 15,0 0-15,0 0 16,0 0-16,-22 0 0,22 0 15,0 0-15,-21 0 0,21 0 0,-22 0 16,1 0-16,21 0 0,-64 0 16,43 0-16,21 0 0,-22 0 15,1 0-15,21-21 0,-22 21 16,22 0-16,-21 0 0,42-21 16,21 21 77,21 0-93,22 0 16,-1 0-16,1 0 0,21-22 16,-1 22-16,1 0 0,0 0 0,-22 0 15,22-21-15,-1 21 0,1 0 16,0 0-16,-1 0 0,22 0 0,-21-21 15,0 21-15,20 0 0,-20 0 16,-21 0-16,20 0 0,-20 0 16,-1 0-16,-20 0 0,-1 0 15,0 0-15,1 0 0,-22 0 0,0 0 16,0 0-16,-21-21 31,0 0 0,-21 21-31,0 0 16,0-21 0,-1-1-16,1 22 0,0 0 15,0-21-15,0 21 0,0-21 0,-1 21 16,1-21-16,-21 21 0,21-21 16,0 21-16,-22-21 0,22-1 0,-21 22 15,21-21-15,-1 21 0,1 0 16,0-21-16,0 21 0,0 0 0,21-21 15,-21 21-15,-1 0 16,1 0 0,21-21 15,21 21-15,1 0-1,-1 0-15,0 0 0,0 21 16,0-21-16,0 0 0,1 21 0,20-21 15,21 21-15,-41 0 16,20-21-16,0 0 0,-21 22 16,22-22-16,-22 21 0,21-21 0,-21 0 15,1 21-15,20-21 0,-21 21 0,0-21 16,0 0-16,1 21 0,20-21 16,-21 0-16,-21 21 0,21-21 0,0 0 15,1 22-15,-1-22 16,-21 21-1,-21 0 17,-1-21-32,1 0 15,0 21-15,0 0 0,0-21 16,-22 21-16,22-21 0,0 22 16,-21-1-16,21 0 0,-43 21 15,22-21-15,-1 1 0,1-1 16,21 0-16,-21 0 0,-1 0 15,1 0-15,0 1 0,-1-1 0,22 0 16,-21 0-16,21 0 0,-1-21 0,-20 21 16,21 1-16,0-22 15,0 21-15,42-21 78,0-21-78,0-1 16,0 22-16,43-42 0,-22 42 16,0-21-16,1 0 0,-1 0 15,-21-1-15,22 1 0,-1 0 0,0 0 16,-21 0-16,1 0 0,-1 21 16,21-43-16,-21 43 15,0 0-15,-21-21 0,22 21 16,-22-21 640,21 21-640,-21-21 15</inkml:trace>
  <inkml:trace contextRef="#ctx0" brushRef="#br0" timeOffset="84253.9">3450 9165 0,'21'0'0,"0"0"16,-21-21 46,22 21-46,-22-21 109,0 0-110,21 21-15,-21-21 16,21 21-16,-21-22 0,21 22 0,-21-21 16,0 0-16,0 0 0,21 21 15,-21-21-15,21 0 0,-21-1 0,0 1 16,0 0-16,0 0 15,0 0-15,0 42 32,0 21-17,0-21-15,0 22 16,0-1-16,-42 43 0,42-43 0,-21 0 16,0 1-16,0-1 0,-1 0 0,-20 1 15,21-1-15,0 0 0,-22 22 16,22-22-16,0 1 0,0-1 15,0 0-15,-22 22 16,43-43-16,0 0 0,-21 0 0,21 0 16,-21-21-1,21-21 1,0 0-16,0 0 0,0-21 0,0 20 16,0-20-16,0 21 0,0-21 15,0 20-15,0-20 0,0 0 0,0 21 16,0-1-16,0 1 0,0 0 15,0-21-15,21 42 16,0 0-16,1 0 16,-1 21-16,0 0 15,0-21-15,-21 21 0,21 22 16,0-22-16,1 0 0,-1 21 16,-21-21-16,21 22 0,0-22 0,0 0 0,22 21 15,-22-20-15,0-1 16,21 0-16,1 0 0,-22 0 0,21-21 15,0 0-15,1 0 0,20 0 0,-20 0 16,-1 0-16,0 0 0,22-21 16,-22 0-16,0 0 0,1 0 15,-1-1-15,0 1 0,1-21 0,-1 21 16,-21-22-16,0 22 0,22-42 16,-43 20-16,21 22 0,-21-42 15,0 20-15,0 22 0,-21 0 16,0 0-16,-1 0 0,1 0 0,0 21 15,0 0-15,0 0 0,0 0 16,-1 0-16,1 0 0,0 21 16,-21 21-16,21-21 0,-1 0 15,1 43 1,21-43-16,-21 43 0,0-22 0,21-21 16,0 21-16,0-20 0,0 20 0,0-21 15,0 0-15,0 0 16,21 1-16,21-22 0,-20 0 15,-1 0-15,0 0 0,21-22 16,-21 1-16,1 21 0,41-63 16,-42 42-16,43-22 15,-43 1-15,0 21 0,-21 0 16,0-1-16,21-20 0,-21 21 0,0 0 16,0 0-16,0-1 0,0 1 15,0 42 1,-21 1-1,21-1-15,0 0 16,0 0-16,0 0 0,0 22 0,0-22 16,0 21-16,0-21 0,0 22 0,0-22 15,0 0-15,0 0 0,21 21 16,0-42-16,1 22 0,20-1 16,-21-21-16,21 0 0,1 0 0,-1 0 15,43 0-15,-43 0 16,0-21-16,22-22 0,-22 22 15,1 0-15,-22-21 0,0 20 16,0 1-16,0-21 0,0 21 0,-21 0 16,0-22-16,0 1 15,0 21-15,0 0 0,0-1 16,0 44 0,0-1-16,0 0 15,0 0-15,0 0 0,0 0 16,-21 1-16,21-1 0,-21 21 15,21-21-15,0 0 0,0 1 0,-21 20 16,21-21-16,-21 0 0,21 0 16,-21-21-16,21 22 0,-22-22 15,22-22 17,0 1-32,0-21 0,0 21 0,0 0 15,22-22-15,-1 22 0,0-21 16,0-1-16,0 22 0,0-21 0,22 0 15,-22-1-15,21 22 0,-21 0 16,22 0-16,-1 0 0,0-1 0,1 22 16,-1 0-16,-21 0 0,22 22 15,-1-1-15,-21 0 0,0 0 0,0 21 16,-21-20-16,0 20 0,0-21 16,0 21-16,0-20 0,0 20 0,0 21 15,0-41-15,0 20 0,0-21 16,0 0-16,-21 0 0,21 1 15,-21-22-15,21 21 0,0-42 32,0-1-32,21 22 15,0-21-15,-21 0 0</inkml:trace>
  <inkml:trace contextRef="#ctx0" brushRef="#br0" timeOffset="84978.68">6265 9335 0,'0'0'16,"21"0"-16,1-22 0,-22 1 0,21 0 16,0-21-1,-21 21-15,0-1 0,0 1 16,-21 0-16,0 21 16,-1 0-16,1 0 0,0 0 0,0 0 15,-21 21-15,20 0 0,-20 1 0,21-1 16,-21 0-16,-1 0 0,22 21 15,0-20-15,0-1 0,0 21 16,-1-21-16,1 0 0,21 22 0,0-22 16,0 0-16,0 0 0,0 0 15,0 1-15,21-22 0,1 0 0,-1 0 16,0 0-16,0 0 0,0 0 0,22 0 16,-22 0-16,0-22 0,21 1 15,-21 0-15,1 0 0,-1 0 0,0 21 16,0-21-16,0-1 0,0-20 15,-21 21-15,0 0 16,22 0-16,-22-1 0,0 44 47,0-1-31,0 0-16,0 0 0,0 21 0,-22-20 15,22 20-15,0-21 0,-21 21 16,21 1-16,-21 20 0,21-20 0,0 20 15,0-21-15,0 22 0,0-1 0,0-20 16,0 20-16,21 1 0,0-1 16,-21 1-16,22-1 0,-1 1 0,0 20 15,0-20-15,0-1 0,-21 1 0,21-1 16,1 64-16,-22-63 0,0-22 16,0 22-16,0-22 0,0 0 15,0-20-15,-22 20 0,1-21 16,0 0-16,-64 22 0,43-43 15,0 0-15,-1 0 0,-20 0 0,-1 0 16,1-22-16,-1 1 0,1 0 16,-1-21-16,1-1 0,-106-84 15,147 85-15,-20-21 0,0 20 16,21-20-16,-1-22 0,22 22 0,0-1 16,0 1-16,0-22 0,64-84 15,-1 63 1,-20 42-16,-1 22 0,0-22 15,22 22-15,-1 0 0,-20-1 16,20 1-16,-20 0 0,20-1 0,-21 1 16</inkml:trace>
  <inkml:trace contextRef="#ctx0" brushRef="#br0" timeOffset="86659.72">6625 9335 0,'0'-22'0,"0"44"0,0-65 16,0 22-16,0 0 15,0 0-15,0 0 16,-21 42 31,0 0-47,21 0 0,0 0 0,-21 0 16,21 1-16,-22-1 0,22 21 15,-21-21-15,21 0 0,0 1 16,0-1-16,0 0 0,0 0 0,0 0 15,0 0-15,21-21 16,1 0-16,-1 0 0,0 0 16,0 0-16,21 0 0,-20-21 0,20 0 15,-21 0-15,21 21 0,-20-21 0,20 0 16,-21-1-16,43-20 16,-43 21-16,0-21 0,0 20 0,0 1 15,0 21-15,-21-21 0,0 0 0,0 0 16,0 0-1,0 42 1,0 0 0,0 0-16,0 0 0,0 0 15,-21 1-15,21-1 0,0 0 0,0 21 16,0-21-16,0 1 0,0 20 0,0-21 16,21 0-16,1 0 0,-1 1 15,0-1-15,0 0 0,0 0 0,22-21 16,-22 0-16,21 0 0,-21 0 15,22 0-15,-22 0 0,21 0 16,-21-21-16,64-21 0,-43 42 0,-21-43 16,22 22-16,-1 0 15,-21 0-15,0 0 0,1-22 0,-1 22 0,0-42 16,-21 20 0,0 22-16,0 0 0,0 0 15,-21 0-15,0 21 0,-1-22 0,1 22 16,0 0-16,-21 0 0,21 0 0,-22 0 15,22 0-15,-21 22 0,-22-1 16,43 0-16,0 0 0,0 0 16,0 0-16,-1 1 0,1-1 0,21 21 15,0-21-15,0 0 16,0 22-16,0-22 0,0 0 16,0 0-16,21 0 0,1 1 0,-1-22 0,0 0 15,0 0-15,0 0 16,0 0-16,22 0 0,-22 0 0,0-22 15,21 22-15,-20-21 0,-1 0 0,21 0 16,-21 0-16,0 0 0,1-1 16,-1 1-16,0 0 0,0 0 15,-21 0-15,0 0 0,21-1 0,-21 1 0,21 21 16,-21-21-16,0 0 0,0 0 16,0 42 15,0 0-16,0 0-15,0 0 0,0 1 0,0-1 16,0 0-16,0 0 0,0 0 0,0 22 16,0-22-16,0 0 0,0 0 15,0 21-15,43 1 0,-22-22 16,21 21-16,1-42 0,-1 21 16,0-21-16,1 0 0,-1 0 15,0 0-15,1 0 0,-1 0 0,-21 0 16,21-21-16,1 0 0,-22 0 15,21 0-15,-21 0 0,22-1 0,-22 1 16,0 0-16,0-21 0,0 21 16,-21-1-16,0-20 0,0 21 0,0-43 15,0 22 1,-21 21-16,0 0 0,0 21 0,0 0 16,-22 0-16,22 0 0,0 0 0,-21 0 15,21 0-15,-22 21 0,22-21 16,-21 42-16,-22 43 15,64-64-15,0 0 0,0 0 16,0 22-16,0-22 0,0 0 16,21 0-16,1 0 0,20 1 15,-21-22-15,0 0 16,22 0-16,-22 0 0,0 0 0,0 0 16,43-43-1,-64 22-15,21 21 0,-21-21 0,21 21 16,-21-21-16,0 42 47,0 0-47,0 21 15,0-20-15,0-1 0,0 21 0,-21 0 16,21 1-16,0-1 0,0 0 0,-21 1 16,21-1-16,0 0 0,0 22 15,0-22-15,0 1 0,0 20 0,0 1 16,0-1-16,0 1 0,0-1 15,0 1-15,0-1 0,0 1 16,0-1-16,0 1 0,0-1 0,0-21 16,-22 22-16,22-22 0,-21 1 0,-21-1 15,21 0-15,0-21 0,-22 1 0,1-1 16,21 0-16,-22 0 16,1-21-16,-43 0 0,43 0 0,-21-21 15,-22-21-15,43-1 0,-1 22 16,1-21-16,21 21 0,-22-22 0,22 1 15,21 0-15,0-1 0,0 1 16,0 0-16,0-1 0,0 1 16,0 0-16,21-22 0,1 22 0,-1-1 15,21-20-15,-21 21 0,22-1 0,-22 1 16,21 0-16,0-1 0,1-20 16,-1 20-16,0 1 0</inkml:trace>
  <inkml:trace contextRef="#ctx0" brushRef="#br0" timeOffset="87035.5">8699 9504 0,'0'-21'0,"0"42"0,22-42 0,-1 0 15,0 21-15,-21-22 0,21 22 0,0-21 16,0 21-16,1-21 0,-22 0 15,21 21-15,0-21 0,-21 0 0,21 21 16,-21-22-16,0 1 0,0 0 16,-21 21-16,0 0 0,0 0 15,-1 0-15,1 0 16,0 0-16,-21 0 0,21 0 0,-1 21 16,1 0-16,-21-21 0,21 22 0,0 20 0,21-21 15,0 0-15,-22 43 16,22-22-16,0 0 0,0-20 15,22 20-15,-1-21 0,0 0 0,0 22 16,21-22-16,1 0 0,41 0 16,-41-21-16,20 0 0,-20 0 15,-1 0-15,0 0 0,1-21 0,-1 21 16,0-21-16,1 0 0,-22-1 16,21-20-16,-21 21 0</inkml:trace>
  <inkml:trace contextRef="#ctx0" brushRef="#br0" timeOffset="87519.11">10202 8932 0,'0'0'0,"0"-21"0,21 0 0,-21 0 0,22 0 15,-22 42 17,0 0-32,0 0 0,0 0 15,-22 22-15,22-1 0,-21 0 0,0 1 16,21-1-16,0 0 0,-21 1 0,-21 41 16,42-41-16,-22-22 15,1 21-15,0 1 0,0-1 0,0-21 16,21 21-16,-21-20 0,21-1 15,-22 21-15,22-21 16,0 0-16,0-42 16,0 0-1,0 0-15,0 0 0,22 0 16,-22-22-16,0 22 0</inkml:trace>
  <inkml:trace contextRef="#ctx0" brushRef="#br0" timeOffset="88062.78">10012 9102 0,'0'0'15,"0"-43"-15,0 22 0,0-21 0,0 21 0,0 0 16,0-1-16,21-20 0,0 21 16,0 0-16,0 0 0,1-1 15,-1 1-15,21 21 0,-21-21 16,22 0-16,-22 21 0,21 0 0,0 0 16,1 0-16,-22 0 0,21 0 0,1 21 15,-22 0-15,21 0 0,-21 1 16,0 20-16,1 0 0,-22 1 0,0-22 15,-22 63-15,1-41 16,-21-22-16,0 21 0,-1-21 0,-20 22 16,20-22-16,1 0 0,-21 0 0,20 0 15,1-21-15,21 0 0,0 22 16,-1-22-16,22-22 31,22 22-31,20-21 0,-21 21 16,85-21-16,-64 21 15,1-21-15,-1 21 0,0 0 0,1 0 16,20 0-16,-21 0 0,1 0 16,20 21-16,-20 0 0,-1 0 0,0 1 15,1-1-15,-1 0 0,0 42 16,-42-41-16,0 20 16,-21-21-16,-21 0 0,-43 43 15,22-43-15,20 0 0,-20 21 0,-1-20 16,1-22-16,20 21 15,-20 0-15,21-21 0,-22 0 0,22 0 16,21 0-16,-22 0 0,1 0 0,21 0 16,0-21-16,-1 0 0,1-1 15,0 1-15,21 0 0,0-21 0,0-22 16,21 43-16,0 0 16,1 0-16,20 0 0,0-1 15,1 1-15,-1 21 0,0-21 0,22 0 16,-1 0-16</inkml:trace>
  <inkml:trace contextRef="#ctx0" brushRef="#br0" timeOffset="88278.65">11218 9208 0,'21'0'0,"-42"0"0,64 0 0,-43 21 16,0 0 0,0 0-16,0 0 0,0 0 0,0 1 15,0-1-15,0 0 0,0 0 16,-22 0-16,1 0 0,21 1 15,-21-1-15,21 0 0,0 0 16,0-42 15,0 0-15,0 0-16,21-1 0,-21 1 16</inkml:trace>
  <inkml:trace contextRef="#ctx0" brushRef="#br0" timeOffset="88443.56">11261 9038 0,'0'-21'0,"0"42"0,0-63 0,0 21 16,0 42 15,0 0-15,0 0-1,21-21-15,0 21 0,0-21 0,0 0 16,-21 22-16,21-22 0</inkml:trace>
  <inkml:trace contextRef="#ctx0" brushRef="#br0" timeOffset="88914.33">11684 9123 0,'0'21'15,"-21"0"-15,21 0 16,0 1-16,-21-22 0,21 21 15,0 0-15,-22 0 16,22 0-16,0 0 0,0 1 0,0-1 0,0 0 16,0 0-16,-21-21 0,21 42 15,-21-20-15,21-1 16,0 0-16,0 0 0,0-42 47,0 0-32,0 0-15,0-1 0,0-20 16,0 0-16,21 21 0,0-22 16,1 1-16,-1 21 0,0 0 15,21-22-15,1 22 0,-22 0 0,21 0 16,0 21-16,1 0 0,-22 0 16,64 0-16,-64 0 15,21 21-15,-21 0 0,22 0 0,-22 22 16,0-22-16,0 0 0,0 0 15,-21 21-15,0 1 0,0-22 16,0 0-16,0 21 0,0-20 0,-21-1 16,0 0-16,-21 0 0,20 0 0,1 0 15,-21-21-15,21 22 0,-22-1 16,22-21-16</inkml:trace>
  <inkml:trace contextRef="#ctx0" brushRef="#br0" timeOffset="90150.76">12763 9292 0,'0'0'0,"22"-63"15,-22 42-15,0-1 16,0 1-16,-22 0 15,1 21-15,0 0 0,0-21 0,0 21 16,0 0-16,-1 0 0,1 21 16,0-21-16,0 21 0,0 0 15,0 1-15,-43 41 16,43-42-16,0 0 0,21 22 0,-21-22 16,21 0-16,-22 21 0,22-20 0,0-1 15,0 0-15,0 0 0,0 0 16,0 0-16,22 1 0,20-22 15,-21 0-15,0 0 0,0 0 16,1 0-16,-1 0 0,21 0 0,-21-22 16,0 1-16,1 0 0,20 0 15,0-21-15,-21-1 0,1 22 16,20-21-16,-21-1 0,0 22 16,0-21-16,1-43 0,-1 22 15,-21 20-15,21 1 0,-21 0 16,0-1-16,0 22 0,0-21 0,0 21 15,0 0-15,0-1 0,-21 22 16,0 0 0,-1 22-16,22 20 0,0-21 15,-21 21-15,21 1 0,-21-1 0,21 0 16,0 1-16,0-1 0,0 22 16,0-22-16,0-21 0,0 64 15,0-64-15,0 21 0,0-21 16,21 1-16,0 20 0,-21-21 15,22-21-15,20 21 0,21-21 16,-41 0-16,20 0 0,-21 0 16,0 0-16,22-21 0,-22 0 15,21 0-15,22-22 0,-1-20 16,-42 42-16,0-22 16,1 22-16,-1 0 0,-21 0 15,0 0-15,0 0 0,0-1 16,0 44-1,0-1 1,0 0-16,-21 0 16,21 0-16,0 22 0,-22-22 0,22 0 15,0 0-15,0 0 0,0 0 16,0 1-16,0-1 0,0 0 0,0 0 16,22 0-16,-1 0 0,0-21 0,21 22 15,-21-22-15,106 0 16,-84 0-16,-22 0 0,21 0 15,1 0-15,-1 0 0,-21-22 0,43-20 16,-22 21-16,0-21 16,-42-1-16,0 22 15,21 0-15,-21 0 0,0 0 0,0-22 0,0 22 16,0 0 0,-21 21-1,0 0-15,21 21 16,-21 0-16,21 0 0,-21 1 15,0 41-15,21-21 16,0-20-16,-22 20 0,1-21 16,21 0-16,0 0 0,0 1 15,-21-1-15,21 0 0,-21-21 16,0 0 0,21-21-1,0 0-15,0-1 16,0 1-16,0 0 0,42-42 15,-21 41-15,0 1 0,1-21 16,-1 21-16,0-22 0,0 22 16,43-42-16,-43 42 0,21-1 15,0 1-15,-20 0 0,20 21 16,0 0-16,64 21 16,-42 22-16,-43-22 0,-21 0 15,0 42-15,0-41 16,0-1-16,0 0 0,0 0 0,0 0 15,0 0-15,-43 43 16,43-43-16,0 0 0,-21-21 16,0 21-16</inkml:trace>
  <inkml:trace contextRef="#ctx0" brushRef="#br0" timeOffset="90826.37">15113 9186 0,'-21'0'0,"42"0"0,-63-21 0,20 0 16,1 21-16,-21 0 15,21 0-15,0 0 0,-1 0 0,1 0 16,0 0-16,-21 0 0,21 21 15,-1 0-15,-20 1 0,21-1 0,0 0 16,0 0-16,-1 0 0,1 22 16,0-22-16,21 0 0,0 0 0,0 0 15,0 22-15,0-22 0,0 0 0,21 0 16,22 0 0,-22-21-16,21 0 0,-21 0 0,0 0 15,22 0-15,-22 0 0,0 0 16,21-21-16,-20 21 0,-1-21 0,0 0 0,21-22 15,1 1 1,-43 21-16,0 0 0,21 0 16,-21-1-16,21 1 0,-21 0 0,0 0 15,0 0-15,-21 42 47,0 0-47,21 0 16,-22 0-16,22 1 0,0-1 0,-21 21 15,0 0-15,0-20 0,0 20 0,21 0 16,-21 22-16,-1-22 0,1 22 16,21-1-16,0-21 0,0 22 15,0-1-15,0 1 0,0-1 0,-21 1 16,21-1-16,0 1 0,0-1 0,0 1 16,0 21-16,0 42 15,0-85-15,0 21 0,0 1 0,0-22 16,0 1-16,0-1 0,0 0 0,0 1 15,-42-1-15,21-21 0,-1 0 16,1 0-16,-21-21 0,21 0 16,-22 0-16,1 0 0,0 0 0,-1 0 15,1-21-15,0 0 0,-1 0 16,-20 0-16,21 0 0,20-1 16,1 1-16,0 0 0,0 0 0,21 0 15,0 0-15,0-43 16,0 43-16,0-21 0,0 20 0,0-20 15,0 0-15</inkml:trace>
  <inkml:trace contextRef="#ctx0" brushRef="#br0" timeOffset="91114.66">13695 8890 0,'0'0'0,"-21"0"16,21-21-16</inkml:trace>
  <inkml:trace contextRef="#ctx0" brushRef="#br0" timeOffset="91694.24">16722 8403 0,'0'-21'16,"0"42"-16,0-63 0,0 21 0,0 0 15,-22 21-15,1 0 16,0 0-16,0 21 16,0 21-16,0-21 0,-1 22 0,-20-1 15,21 21-15,0-20 0,-22 20 16,1 22-16,21-22 0,-43 86 15,22-86-15,0 1 16,-1 20-16,1-41 0,-43 84 16,64-64-16,-21-21 0,0 1 0,20 20 0,1-20 15,0-22-15,0 21 0,0-21 16,21 0-16,0 1 16,0-44-1,0 1 1,21 0-16,0-21 0,0 21 0</inkml:trace>
  <inkml:trace contextRef="#ctx0" brushRef="#br0" timeOffset="92622.71">17335 8721 0,'0'0'0,"0"-21"16,0-1-16,0 1 16,-21 21-1,0 0-15,0 0 16,0 21-16,0 1 0,-22-1 0,22 0 16,0 0-16,-21 64 0,20-64 15,1 21-15,0 1 0,21-1 16,0 0-16,-21 1 0,21-1 0,-21 0 15,21 1-15,0-22 0,0 0 16,0 21-16,21 1 0,0-22 16,0 0-16,0-21 0,1 21 15,20-21-15,0 0 0,-21 0 0,22 0 16,-1 0-16,0 0 0,1 0 16,-1-21-16,0 0 0,1 0 0,-1 21 15,0-43-15,1 22 0,-22 0 0,42-43 16,22-84-1,-64 106-15,0-22 0,1 22 16,-1-21-16,0 20 0,-21 1 16,21-43-16,-21 43 15,0 21-15,21 0 0,-21-1 0,0 1 0,0 42 47,0 1-47,-21 20 0,21-21 0,-21 21 16,0 1-16,21-1 0,0 22 15,-21-22-15,-1 0 0,1 22 0,21-22 16,0 0-16,-21 1 0,21-1 0,0-21 16,0 22-16,0-22 0,0 0 15,0 0-15,0 0 0,21-21 0,0 0 16,1 21-16,20-21 16,-21 0-16,0 0 0,22-21 0,-22 0 15,0 21-15,21-21 0,-21 0 0,22 0 16,-22-1-16,0-20 0,21 21 15,1-21-15,-22-1 16,-21 64 15,0 1-31,0-1 0,-21-21 16,21 21-16,0 0 0,0 0 0,0 0 16,0 1-16,0-1 15,0 0-15,21-21 16,0 21-16,0-21 15,0 0-15,1 0 0,20 0 16,-21 0-16,0-21 0,0 21 16,1-21-16,-1 0 0,0 21 0,0-22 15,0 1-15</inkml:trace>
  <inkml:trace contextRef="#ctx0" brushRef="#br0" timeOffset="92797.61">18521 8721 0,'0'0'0,"-21"0"0,-1 0 0,1 0 16,0 0-16,0 0 16,0 0-1,21 21 1,0 0-16,21-21 0,0 21 16,0-21-16,0 0 15,1 21-15,-1-21 0</inkml:trace>
  <inkml:trace contextRef="#ctx0" brushRef="#br0" timeOffset="93630.14">18881 9038 0,'-22'21'31,"44"-21"-15,-1 0-1,0-21-15,0 21 0,0-21 16,0 0-16,1 0 0,-1 21 16,0-21-16,0-1 0,0 1 0,43-42 15,-64 42 1,0-1 0,-21 22-16,-1 0 0,1 0 15,0 0-15,-21 22 0,21-1 16,-1 0-16,1 0 0,0 0 0,-21 0 15,21 22-15,-1-22 0,22 21 16,0-21-16,-21 1 0,21-1 16,0 21-16,0-21 0,0 0 0,21 1 15,-21-1-15,22-21 0,-1 21 0,42-21 16,-42 0-16,22 21 16,-22-21-16,21 0 0,1 0 0,-1 0 15,0-21-15,-21 21 0,22-21 0,20 0 16,-20-1-16,-1 1 0,0 0 15,-21 0-15,22 0 0,-22 0 0,42-43 16,-41 43-16,-22 0 0,0-22 16,0 22-16,0 0 15,-22 42 17,22 0-32,0 1 0,-21-1 0,21 0 15,-21 0-15,21 0 16,-21 0-16,21 22 0,0-22 15,0 0-15,-21 0 0,21 0 0,-21 1 16,21-1-16,-22-21 16,22-21 15,0-1-15,0 1-16,0 0 0,22 0 15,-22 0-15,21-22 0,0 22 16,21-21-16,-21 21 0,1-22 0,20 1 0,0 21 15,-21-21-15,22 20 0,-1 1 16,0 0-16,1 21 0,-1 0 16,0 0-16,1 0 0,-1 21 15,0 0-15,-20 1 0,20 20 0,-21-21 16,0 43-16,-21-22 0,0 0 16,0-21-16,0 1 0,0 20 15,0-21-15,0 0 0,0 0 16,-21 1-16,-21-1 0,42 0 0,-21-21 15,21-21 32,21 21-47,0-21 0</inkml:trace>
  <inkml:trace contextRef="#ctx0" brushRef="#br0" timeOffset="93904.98">20764 8615 0,'22'-21'0,"-44"42"0,44-63 0,-22 20 16,0 44-1,-22-1 1,22 0-16,-21 21 16,0-21-16,0 22 0,21-1 15,-21 0-15,0 1 0,-1 63 16,-20-22-16,21-63 15,21 22-15,0-22 0,-21 21 0,21-21 16,0 1-16,-21-1 0,21 0 0,21-21 31,0 0-31,0 0 0,0 0 0,22 0 16,-22-21-16,21 0 0,-21 21 0,22-22 16</inkml:trace>
  <inkml:trace contextRef="#ctx0" brushRef="#br0" timeOffset="94101.87">20616 8805 0,'0'0'0,"21"0"32,1 0-32,-1 0 15,0 22-15,21-22 0,-21 0 0,1 0 16,-1 0-16,0 0 0,0 0 15,0 0-15,0 0 0,1 0 16,-1-22-16,-21 1 0</inkml:trace>
  <inkml:trace contextRef="#ctx0" brushRef="#br0" timeOffset="94615.13">22225 8446 0,'0'0'0,"21"0"0,-21 21 31,0 0-31,-21 0 0,21 0 16,0 22-16,0-22 0,-21 21 15,0 0-15,-1 43 0,1-21 16,0 20-16,0-41 0,0-1 16,21-21-16,0 21 0,-21-20 15,-1 20-15,22-21 0,-21 0 16,21 0-16,21-21 31,1-21-31,-22 0 16,21 0-16,-21 0 0,0 0 0</inkml:trace>
  <inkml:trace contextRef="#ctx0" brushRef="#br0" timeOffset="95454.49">22161 8551 0,'0'-21'16,"0"42"-16,0-63 0,0 21 0,22 0 0,-22-22 15,0 22-15,21 21 16,0-21-16,0 0 0,0 21 0,0-21 16,1 21-16,20 0 0,-21-21 15,21 21-15,1 0 0,-1 0 0,0 0 16,1 0-16,20 21 0,-42 0 16,22 0-16,-1 0 0,-21 0 15,0 1-15,-21 41 0,0-42 16,-42 0-16,21 22 0,-21-22 0,-22 0 15,22 0-15,-22 0 0,22 1 16,-22-1-16,-20 0 0,41 0 16,22-21-16,0 0 0,0 0 15,0 0-15,42-21 16,0 21 0,21-21-16,-20 21 0,20 0 15,0 0-15,1-21 0,-1 21 0,0 0 16,22 0-16,-22 0 0,22 0 15,-22 21-15,21-21 0,-20 21 16,20 0-16,-20 0 0,-1 22 0,-21-22 16,21 0-16,-20 21 0,-1-21 15,-21 1-15,0 20 0,0-21 0,0 0 16,-43 0-16,22 1 0,-21-1 0,-64 0 16,64 0-16,-43 0 15,22-21-15,-1 21 0,1-21 0,-1 0 16,1 0-16,20 0 0,-20 0 0,20 0 15,1 0-15,21 0 16,-21 0-16,20 0 0,1 0 0,21-21 16,21 21 15,1 0-31,-1 0 16,0 0-16,0 21 0,0-21 0,0 0 15,1 22-15,20-22 0,-21 0 16,21 0-16,1 21 0,-1-21 0,0 0 15,22 0-15,-22 0 0,22 0 16,-1 0-16,1 0 0,-22-21 0,22 21 16,-1-22-16,-21 22 0,22-21 0,21-21 15,-64 21-15,21-22 16,22 1-16,-64 0 16,21-22-16,0 43 0,-21 0 15,0-21-15,0 20 16,0 1-16,0 42 15,-21 1-15,0-1 16,21 0-16,0 0 0,-22 0 16,22 22-16,-21-22 0,21 0 0,0 0 15,0 0-15,0 0 0,0 1 16,0-1-16,0 0 0,0 0 16,21-21-1,1 0 1,-1-21-16,0 0 15</inkml:trace>
  <inkml:trace contextRef="#ctx0" brushRef="#br0" timeOffset="95638.39">23431 8657 0,'0'0'0,"0"-21"0,-21 21 0,0-21 15,0 21-15,0 0 16,0 0-1,21 21 1,21 0 0,0-21-16,0 0 15,0 21-15,0-21 16,1 0-16</inkml:trace>
  <inkml:trace contextRef="#ctx0" brushRef="#br0" timeOffset="96131.1">23834 8784 0,'0'0'16,"0"43"-1,0-22-15,0 0 0,0 0 0,0 0 16,0 0-16,0 1 0,0-1 0,-22 0 16,22 0-16,-21 0 0,21 0 15,-21 1-15,21-1 0,0 0 16,-21 0-16,0 0 0,21 0 15,-21-21-15,21 22 0,-22-22 16,1 0 0,0 0-1,21-22 1,0 1-16,0 0 0,0 0 16,0-21-16,21-1 15,0 1-15,1 0 0,-1 20 16,21-20-16,-21 0 0,22 21 0,-1-22 15,0 22-15,1 0 0,-1 21 0,0-21 16,1 21-16,-1 0 0,21 0 16,-41 21-16,-1-21 0,0 21 15,0 21-15,0-20 0,-21 20 0,21-21 16,-21 21-16,0-20 0,0 62 16,-21-63-16,0 1 15,21-1-15,-21 0 0,0 0 0,0 0 16,-1-21-16,1 0 15,21 21-15,0-42 32,21 21-17,1-21-15,-1 0 0,0 21 0</inkml:trace>
  <inkml:trace contextRef="#ctx0" brushRef="#br0" timeOffset="97325.65">24977 8890 0,'21'-21'16,"-42"42"-16,63-42 0,-21 0 0,-21 0 0,0-1 16,0 1-16,0 0 15,-21 21-15,0-21 0,-22 21 16,22 0-16,-21 0 0,21 0 16,-22 21-16,1 0 15,0 0-15,21 1 0,-22-1 0,22 0 16,-21 42-16,21-41 0,-1 20 15,22-21-15,0 0 0,0 0 16,0 1-16,0-1 0,0 0 0,0 0 16,22 0-16,-1-21 0,0 0 15,0 0-15,0 0 0,0 0 16,22 0-16,-22 0 0,21 0 0,-21 0 16,22-21-16,-1-21 15,0 21-15,-20-1 0,-1 1 16,21-21-16,-21 21 0,0-22 0,43-84 15,-43 85 1,0 0-16,-21-1 0,21 22 0,-21-21 16,22 21-16,-22 0 0,0-1 0,0 1 15,0 0-15,0 42 32,-22 0-32,22 22 15,-21-22-15,0 21 0,21-21 16,0 22-16,0-1 0,-21 0 0,21 1 15,-21 20-15,21-20 16,0-1-16,0-21 0,21 43 16,0-43-16,-21 0 0,21-21 15,0 21-15,1-21 0,20 21 16,-21-21-16,0 0 0,43 0 16,-22-21-16,0-21 15,-20 21-15,-1 21 0,0-43 16,0 22-16,0 0 0,-21 0 0,21-22 15,-21 22-15,22 0 0,-22-21 16,0 21-16,0 42 31,0 0-31,0 0 16,0 0-16,0 0 0,-22 1 0,22-1 16,-21 0-16,21 0 0,0 0 0,0 0 15,0 1-15,0-1 0,0 0 16,0 0-16,0 0 15,21-21-15,1 0 0,-1 0 0,0 0 16,0 0-16,0 0 0,22 0 0,-22 0 16,0 0-16,0-21 0,0 0 15,0 21-15,1-21 0,-1 0 0,0-22 16,0 22-16,-21 0 0,21-21 16,0 20-16,-21 1 0,22 0 15,-22 0-15,0 0 0,0 42 31,0 0-31,-22-21 16,22 21-16,-21 22 0,0-22 0,21 0 16,-21 0-16,0 0 0,0 0 15,21 1-15,-22-1 0,1 0 16,21 0 0,-21-21-16,21-21 31,0 0-16,0 0-15,0-1 0,21 1 16,0 0-16,1 0 0,-1-21 16,0 20-16,42-20 15,-20 0-15,-22 21 0,21-1 0,1 22 16,-22-21-16,21 21 0,0 0 16,1 0-16,-1 21 0,0 22 15,-20-22-15,-1 0 0,-21 43 16,0-43-16,0 0 0,0 21 15,-21 1-15,-1-22 0,1 0 16,0 0-16,0 0 0,0-21 16,0 21-16,-1-21 15,22 22-15,-21-22 16,42 0 15,1-22-31,-1 22 0,0-21 16,-21 0-16,21 21 0,0-21 15,0 0-15</inkml:trace>
  <inkml:trace contextRef="#ctx0" brushRef="#br0" timeOffset="97954.62">26755 8932 0,'21'-21'0,"-42"42"0,63-63 0,-42 21 16,0 0-16,0 0 15,0-1-15,-21 22 16,0 0-16,-1 0 0,1 0 15,0 0-15,0 22 0,0-1 16,0 0-16,-1 0 0,1 0 0,0 22 16,0-22-16,0 0 0,21 0 15,0 0-15,0 0 0,0 1 0,0-1 16,0 0-16,0 0 0,0 0 16,21-21-1,0 0-15,0 0 0,22 0 0,-22 0 16,0 0-16,0 0 0,0 0 0,0-21 15,1 0-15,-1 21 0,0-21 16,-21 0-16,21-1 0,0-20 16,-21 21-16,0 0 0,0 0 15,21-1-15,-21 1 0,-21 42 47,21 1-47,0-1 16,-21 0-16,0 21 0,0-21 0,0 22 15,-1-22-15,22 21 0,-21 1 16,0-1-16,21 0 0,-21 1 0,21-1 16,0 21-16,-21-20 0,0 20 0,21 1 15,0 63-15,-22-64 16,22 1-16,0-1 0,0 1 0,0-1 16,0 1-16,-21-1 0,21 1 15,0-1-15,0 1 0,0-1 0,0 1 16,-21-1-16,21 1 0,0-22 15,0 0-15,-21 1 0,0-1 0,0-21 16,21 22-16,-22-22 0,-20 0 16,-21 0-16,41-21 15,1 0-15,0-21 16,0 0-16,0 0 0,0-1 0,21 1 16,0-21-16,-22 21 0,22-22 15,-21 1-15,21 0 0,-21-22 0,21 1 16,0-1-16,0 22 0,-21-43 0</inkml:trace>
  <inkml:trace contextRef="#ctx0" brushRef="#br0" timeOffset="98181.81">25569 8657 0,'0'-42'16,"0"21"-1,-21 21 32,0 0-47</inkml:trace>
  <inkml:trace contextRef="#ctx0" brushRef="#br0" timeOffset="99930.79">508 11007 0,'0'0'0,"0"-21"16,0-1-1,0 44 32,0-1-47,0 0 0,-21 0 16,21 21-16,-21 1 0,21-1 0,0 0 16,0 1-16,-22 20 0,1-20 15,0 41-15,21-41 16,-21-1-16,21-21 0,-21 0 0,21 22 15,0-22-15,0 0 16,0-42 15,0 0-31,0-1 0,21 1 0,0 0 16,-21-21-16,21 21 16,0-22-16,-21 22 0,0-21 0,22 21 15,-1-22-15,-21 22 0,21 0 16,-21 0-16,21 21 15,0 0-15,-21 21 16,0 21-16,21-21 16,-21 1-16,0 20 0,22-21 15,-22 21-15,0-20 0,0-1 16,21 21-16,0-21 0,-21 0 0,21 1 16,0-1-16,0 0 0,1 0 15,-1-21-15,21 0 0,-21 0 16,0 0-16,1 0 0,-1 0 15,21 0-15,-21-21 0,0 0 16,22 0-16,-22-1 0,21 1 0,-21 0 16,1-21-16,-1-1 0,21 1 15,0-43-15,1 1 16,-43 41-16,21 1 0,-21 0 16,21 21-16,-21-22 0,0 22 15,0 0-15,0 0 0,0 42 31,0 0-31,0 0 0,0 0 16,-21 22-16,21-22 0,0 21 16,-21 1-16,0 41 15,-1-41-15,22-22 0,0 21 16,0 0-16,0-20 0,0-1 0,0 21 16,0-21-16,22 0 15,-1-21-15,0 0 0,0 0 16,0 0-16,0 0 0,1 0 15,41-42-15,-21 0 16,-20 21-16,20-1 0,-21-20 16,0 21-16,0 0 0,1-22 0,-22 22 15,21 0-15,-21 0 0,21 0 16,-21 42 15,0 0-31,0 0 0,-21-21 16,21 43-16,-21-22 0,21 0 15,0 0-15,0 0 0,0 0 0,0 1 16,0-1-16,0 0 0,0 0 16,0 0-16,21-21 15,0 0-15,0 0 16,0 0 0,0 0-16,-21-21 0,22 0 15,-1 0-15,-21 0 0</inkml:trace>
  <inkml:trace contextRef="#ctx0" brushRef="#br0" timeOffset="100270.1">1884 10964 0,'-21'0'0,"42"0"0,-64 0 15,43 22 1,0-1-1,22-21 1,-1 0 0,0 0-16,0-21 15,-21-1 1,0 1-16,-21 21 16,21-21-1,-21 21-15,0 0 0,-1 0 16,1 0-16,0 21 15,0 0-15,21 1 16,0-1-16,0 0 16,0 0-16,0 0 0,0 0 15,21-21-15,0 22 0,0-22 16,1 0-16</inkml:trace>
  <inkml:trace contextRef="#ctx0" brushRef="#br0" timeOffset="100874.66">2286 10986 0,'0'0'15,"0"-22"-15,0 1 16,0 0-16,0 0 16,-21 21-1,21 21 1,-21 0-16,21 0 0,0 1 15,0-1-15,0 0 0,-22 21 16,22-21-16,-21 22 0,21-22 0,-21 21 16,21 1-16,0-22 0,-21 21 15,0 0-15,21-20 0,-21 20 0,21-21 16,0 0-16,0 0 0,0 1 16,0-1-16,0 0 0,0 0 15,21-21-15,0 0 0,0 0 16,0 0-16,0 0 0,22 0 0,-22 0 15,0 0-15,21-21 0,-20 0 16,20 0-16,-21-1 0,21 1 0,1 0 16,-22 0-16,21-21 0,-21 20 15,22-20-15,-22 0 0,42-43 16,-41 43-16,20-22 16,-21 22-16,0 21 0,0-22 0,-21 22 15,0 0-15,0 0 16,0 0-16,0 42 31,-21 0-31,0 0 0,0 0 0,21 22 16,-21-22-16,21 21 0,0 1 15,-21-1-15,-1 0 0,22 1 0,0-1 16,0-21-16,0 21 0,-21 1 0,21-1 16,0-21-16,0 0 15,0 1-15,21 20 0,-21-21 16,43-21-16,-22 0 15,0 0-15,0 0 0,0 0 0,22 0 16,-22 0-16,0 0 0,0-21 16,0 0-16,22-22 0,-22 22 15,0 0-15</inkml:trace>
  <inkml:trace contextRef="#ctx0" brushRef="#br0" timeOffset="104690.47">4043 11621 0,'0'-22'31,"0"1"-31,0 0 15,0 0-15,0 0 0,0-22 16,21 22-16,0 0 0,-21-21 16,42-22-16,-42 22 0,22 0 15,-1-1-15,0 1 0,21 21 16,-21-22-16,1 1 0,-1 21 0,0 0 16,0 0-16,0-1 0,0 22 15,1 0-15,-1 0 0,0 0 16,-21 22-16,0-1 15,0 0-15,0 0 0,0 0 16,0 0-16,0 1 16,-21-22-16,21 21 0,0-42 31,0-1-31,0 1 16,0 0-16,0 0 15,0 0-15,0 0 0,0-1 16,0 1-16,0 0 0,-21 21 15,21-21-15,-22 21 0,22-21 16,-21 21 0,0 0-16,0 0 0,21 21 15,-21 0-15,0 0 0,21 0 16,-22 1-16,1 20 0,0 0 0,-21 106 16,21-84-16,-1-1 15,22-20-15,0 20 0,0-20 16,0-1-16,0 0 0,0 1 15,0-1-15,0-21 0,0 0 0,22 22 16,-1-43-16,0 21 0,21 0 16,-21-21-16,1 0 0,20 0 0,0 0 0,1 0 15,-1 0-15,0-21 16,1 0-16,-1-1 0,43-20 16,-43 21-16,0 0 0,1-22 0,-22 22 15,21 0-15,-21-21 0,0-1 16,1 22-16,-1 0 0,0-21 0,-21 21 15,0-1-15,0 1 0,0 0 16,0 42 0,-21 0-1,0 1-15,21-1 0,-22 21 16,22-21-16,0 0 0,-21 22 16,21-22-16,0 0 0,0 21 0,0-20 15,0-1-15,0 0 0,0 0 16,0 0-16,0 0 0,21 1 0,1-22 15,-1 21-15,0-21 0,21 0 16,-21 0-16,1 0 0,-1 0 16,0 0-16,0-21 0,64-22 15,-43 22 1,-21 0-16,0 0 0,1-22 16,-1 22-16,0 0 0,-21 0 0,0-21 15,0 20-15,0-20 0,0 0 0,0 21 16,0-22-16,-21 1 0,21 21 15,-21-22-15,-1 22 0,1 0 0,0 0 16,-21 21-16,21 0 0,-1 0 16,-20 0-16,21 0 0,0 21 0,-22-21 15,22 21-15,0 22 0,0-22 0,-21 21 16,20-21-16,22 22 0,0-1 16,-21-21-16,21 21 0,0 1 0,0-22 15,0 0-15,0 21 0,21-20 16,22 20-16,-22-42 0,21 21 15,-21-21-15,22 21 0,-1-21 0,-21 0 16,22 0-16,-1 0 16,21 0-16,-20-21 0,-1 0 0,22 0 15,-22 21-15,0-21 0,43-22 16,-43 1-16,-21 21 0,22 0 16,-22-22-16,21-41 15,-42 62-15,21 1 0,-21 0 0,0 0 16,0 42 15,0 0-31,0 0 0,0 1 0,0-1 16,0 21-16,0-21 0,-21 0 15,21 43-15,0-43 0,-21 21 16,21-20-16,0-1 0,-21 0 16,21 0-16,0 0 15,0 0-15,-21-21 16,21-21-1,0 0 1,0 0-16,0 0 0,0 0 16,0-1-16,21-41 0,0 21 0,0-1 15,-21 22-15,21-21 0,1-1 16,-1 1-16,0 21 0,21-64 16,1 85-1,-22 0-15,0 0 0,0 0 16,0 0-16,0 21 0,-21 1 0,43 41 15,-43-21 1,0-20-16,21-1 0,-21 21 0,21-21 16,-21 0-16,0 22 0,0-22 0,0 0 15,0 0-15,21 0 0,-21 1 16,0-1-16,0 0 16,0-42 15,0 0-31,0-1 15,0 1-15,21 0 0,-21 0 0,0-21 16,22 20-16,-1-20 16,0 21-16,-21-21 0,21 20 0,0-20 0,0 21 15,1-21-15,-1 20 0,0 1 16,0 0-16,21 21 0,-20 0 16,-1 0-16,0 0 15,0 0-15,-21 21 0,21 0 0,-21 1 0,0 20 16,0-21-16,0 0 0,0 22 15,0-22-15,0 21 0,0-21 0,0 22 16,0-22-16,0 0 0,0 21 0,0-21 16,0 1-16,21-1 0,1 0 15,-1 0-15,0-21 16,0 0-16,21 0 0,-20 21 0,-1-21 0,21 0 16,0 0-16,-20 0 0,20-21 15,0 0-15,1 0 0,-22 21 16,42-43-16,-20 1 0,-22 21 15,0 0-15,0-22 0,0 22 16,0-21-16,1-64 16,-22 64-16,0-1 0,0 22 15,0 0-15,0 0 0,-22 21 16,1 0-16,21 21 16,-21 0-16,21 0 0,0 1 15,-21 20-15,21-21 0,-21 21 16,21-20-16,-21 20 0,21-21 0,0 85 15,-22-64 1,22-21-16,0 1 0,0-1 16,0 0-16,0-42 47,0 0-47,0-1 15,0 1-15,22 0 0,-22 0 0,0-21 16,21 20-16,0-20 0,0 0 15,-21-1-15,21 22 0,0-21 16,1 21-16,-1-22 0,0 22 0,-21 0 16,21 0-16,0 0 0,0 21 0,1 0 15,-1 0-15,0 21 16,-21 0-16,0 0 0,21 0 0,-21 1 16,0 20-16,0-21 0,21 21 15,-21-20-15,0 20 0,0-21 0,0 0 16,0 22-16,0-22 0,0 21 15,0-21-15,0 0 0,-21-21 16,21 22-16,0-1 16,0-42-1,0-1 1,0 1-16,21 0 0,0 0 16,-21 0-16,22 0 0,-1-1 15,0-20-15,0 0 0,0 21 0,0-22 16,1 22-16,-1-21 0,0 21 15,0-1-15,21 1 16,-20 21-16,20 0 0,-21 21 16,-21 22-1,0-22-15,0 0 0,0 0 0,0 0 16,0 22-16,0-22 0,0 0 16,0 21-16,0-20 0,0-1 15,0 0-15,0 0 0,0 0 0,21 22 16,0-22-16,1-21 15,41 21-15,-42-21 0,22 0 16,-22 0-16,21 0 0,-21 0 0,22 0 16,-1 0-16,0 0 0,1-42 15,-22 42-15,0-22 16,0 1-16,-21 0 0,0 0 0,21-21 16,0-43-16,-21 64 15,0 0-15,0-22 0,0 22 16,0 0-16,0 0 0,0 0 15,0 42 17,0 0-32,0 21 0,0-21 15,0 1-15,0-1 0,0 21 0,0-21 16,0 0-16,0 43 16,0-43-16,0 0 0,0 0 0,0 1 15,0-1-15,0 0 0,22-21 16,-1 0-1,0 0-15,0 0 0,0 0 16,0 0-16,1 0 0,-1-21 0,0 0 16,0 21-16,0-22 0,0 1 15,1 0-15,-1 0 0,0-21 16,0-1-16,0 1 0,0 21 16,22-22-16,-43 22 0,0 0 15,0 0-15,0 0 0,0 0 16,0 42 15,0 0-31,0 0 16,0 0-16,0 0 0,0 1 0,0 20 15,0-21-15,0 0 0,0 0 0,0 1 16,0-1-16,0 0 0,0 0 16,0 0-16,0 0 0,21-21 15,0 0-15,0 0 16,0 0-16,1 0 15,-1 0-15,21 0 0,-21 0 0,22 0 16,-22 0-16,21-21 0,-21 21 0,0-21 16,1 0-16,-1 0 0,0 0 15,0-1-15,0 1 0,-21-21 0,0 21 16,0-22-16,0 22 0,21 0 0,-21 0 16,0 0-16,0 0 0,0-1 15,0 44 16,0-1-31,-21 0 16,21 0-16,0 0 0,-21 22 16,21-22-16,-21 0 0,21 0 15,0 0-15,-21 0 0,0 1 16,21-1-16,-22-21 0,22 21 0,0 0 16,-21-21-16,21 21 0,0-42 46,0 0-46,0 0 16,0 0-16,21-1 0,-21 1 16,22 0-16,-1-21 0,0 21 0,0-22 15,21-20-15,-20 42 16,-22-22-16,21 22 0,0 0 0,0 21 16,0 0-16,0 0 0,1 0 15,-22 21 1,21 0-16,-21 0 0,0 22 15,0-22-15,0 0 0,0 0 0,0 22 16,0-22-16,0 0 0,0 0 0,0 0 16,0 0-16,0 1 0,0-1 15,0 0-15,21-21 0,0 21 0,0-21 16,0 0-16,1 0 16,-1 0-16,0 0 0,21 0 15,-21 0-15,1 0 0,-1-21 16,0 21-16,0-21 0,0 0 0,0-1 15,1 1-15,-1 0 0,0 0 16,0-21-16,-21-1 0,21-20 16,-21 42-16,0-22 0,0 22 15,0 0-15,0 0 16,0 42 0,0 0-16,0 0 0,0 0 15,0 1-15,0-1 0,0 21 16,0-21-16,0 43 15,0-43-15,0 42 0,0-41 16,0-1-16,0 0 0,21 0 16,1-21-16,-1 0 15,0 0-15,0 0 16,0 0-16,0-21 16,1 21-16,-1-21 0,0 0 0,0-1 15,0 22-15,-21-21 0,43-42 16,-22 42-16,-21-1 0</inkml:trace>
  <inkml:trace contextRef="#ctx0" brushRef="#br0" timeOffset="104886.82">9885 11049 0,'-43'0'31</inkml:trace>
  <inkml:trace contextRef="#ctx0" brushRef="#br0" timeOffset="105603.92">10626 11134 0,'0'0'0,"0"-21"15,0-1-15,0 1 16,0 0-16,0 0 16,-22 21-16,1-21 0,0 0 15,0 21-15,0 0 0,0 0 0,-1 0 16,-20 0-1,21 21-15,0 0 0,0 0 0,-1 0 16,-20 22-16,21-22 0,0 21 0,0 0 16,-1 1-16,1-22 0,21 21 15,-21 1-15,21-22 0,0 21 0,0-21 16,0 22-16,0-22 0,21 0 16,0 0-16,1 0 0,20-21 0,-21 21 15,21-21-15,-20 0 0,20 22 0,21-22 16,43 0-1,-63 0-15,-1 0 0,0-22 0,22 22 16,-22-21-16,22 0 0,-22 21 0</inkml:trace>
  <inkml:trace contextRef="#ctx0" brushRef="#br0" timeOffset="106615.34">11388 11134 0,'0'-21'0,"0"42"0,0-64 0,0 1 0,0 21 16,0 0-16,0 0 0,-43-1 15,22 22-15,0 0 16,0 0-16,0 0 0,-1 0 0,1 0 16,0 22-16,-21-1 0,21 0 0,-1 0 15,-20 21-15,21-20 0,-43 62 16,43-41-16,0-1 0,21 0 16,-21 1-16,21-1 0,0-21 15,0 21-15,0-20 0,0-1 16,0 21-16,21-42 0,0 0 15,0 21-15,1-21 0,-1 0 0,21 0 16,-21 0-16,22-21 0,-22 21 16,21-21-16,-21 0 0,0 0 15,22-1-15,-22 1 0,0-21 0,0 21 16,0-22-16,1 22 0,-1-21 16,0 0-16,0-1 0,-21 22 0,0-42 15,21 41-15,-21-20 16,0 63 15,-21 0-31,21 1 0,0-1 16,-21 0-16,21 21 0,-21-21 0,21 1 15,0 20-15,0-21 0,0 21 16,0-20-16,0-1 0,0 0 0,0 21 16,0-21-16,21-21 0,0 22 15,0-1-15,0-21 0,1 0 0,20 0 16,-21 0-16,21 0 0,-20 0 0,20 0 15,-21 0-15,21 0 0,-20-21 16,20-1-16,-21 1 0,21-21 16,-20 21-16,-1-22 0,0 22 0,0-21 15,0 0-15,0-1 0,1 1 0,-22 0 16,21-1-16,-21 1 0,21-43 16,-21 1-1,21 62-15,-21 1 0,0 0 16,-21 21-1,21 21-15,0 0 16,-21 1-16,0-1 0,-1 21 16,22-21-16,-21 22 0,21-22 0,0 21 15,-21 0-15,21 1 0,-21-1 0,21 43 16,0-64-16,0 21 16,0-21-16,0 22 0,0-22 0,21 0 15,0 0-15,22 0 0,-22 1 16,0-22-16,21 0 0,-21 21 0,22-21 15,-1 0-15,22 0 16,41-43-16,-62 43 16,-1-21-16,-21 0 0,0 0 0,22 0 15,-22 0-15,0-22 0,0 22 16,0-21-16,-21 21 0,0-64 16,22 43-1,-22 20-15,-22 22 16,1 0-16,0 22 15,0-1-15,21 0 16,0 21-16,0-21 16,0 1-16,0 20 0,0-21 0,0 0 15,0 0-15,0 1 0,0-1 0,0 0 16,21 0-16,0 0 0,0-21 16,1 21-16,-1-21 0,21 0 15,-21 0-15,0 0 0,1 0 0,20 0 16,-21-21-16,0 0 0,0 21 15,1-21-15,-1 0 0,0 0 0,0-1 16,0 1-16,-21 0 0,0 0 16,0-21-16,0 20 0,0 1 0</inkml:trace>
  <inkml:trace contextRef="#ctx0" brushRef="#br0" timeOffset="106848.2">12023 10880 0,'0'0'0,"-22"0"0,22 21 0,22-21 31,-1 0-31,0 0 0,21 0 0,1 0 16,-22 0-16,21 0 0,0 0 15,1 0-15,-1 0 0,0 0 16,1 0-16,-1 0 0,-21 0 0,0 0 15,1 0-15,20 0 16,-42-21-16,21 21 0</inkml:trace>
  <inkml:trace contextRef="#ctx0" brushRef="#br0" timeOffset="107366.91">14605 10647 0,'0'0'0,"0"-21"0,0 0 0,21-1 15,-21 1-15,-21 85 47,21-43-47,-21 21 0,21-21 16,-43 64-16,43 0 15,-21-43-15,21 0 0,-21 1 0,0-1 16,0 0-16,21 1 16,0-22-16,-21 21 0,21-21 0,-22 22 15,22-22-15,0 0 0,0 0 16,0 0-16,0 1 15,0-44 1,0 1 0,0 0-16,0 0 0</inkml:trace>
  <inkml:trace contextRef="#ctx0" brushRef="#br0" timeOffset="107931.49">14287 11028 0,'0'0'0,"-21"0"0,0 0 0,42 0 47,0 0-47,22 0 0,-22 0 16,21 0-16,-21 0 0,22 0 0,-1 0 16,0-21-16,22 0 0,-22 21 15,1-22-15,-1 22 0,0-21 0,1 21 16,-1-21-16,-21 0 0,0 21 0,0 0 15,1-21-15,-1 21 16,-42 0 0,-1 0-1,1 0-15,21 21 16,-21 0-16,0 0 0,0 0 16,21 1-16,-21-1 0,21 0 0,-22 0 0,22 21 15,0-20-15,0-1 0,-21 21 16,21-21-16,0 0 0,0 22 0,0-1 15,21-21-15,1-21 16,-1 21-16,0-21 0,0 0 0,21 0 16,-20 0-16,20 0 0,0 0 0,-21 0 15,22 0-15,-1-21 0,0 0 16,1 0-16,-1 0 0,-21 0 0,43-43 16,-22 22-16,-42 21 15,21-22-15,-21 22 0,0-21 16,0 21-16,0-22 0,-21 1 15,0 0-15,0 20 0,-22 22 16,22 0-16,-21 0 0,21 0 16,-22 0-16,22 0 0,-21 0 0,0 0 15,20 0-15,1 22 0,-21-22 0,21 21 16,0-21-16,21 21 16,21-21-1,21 0 1</inkml:trace>
  <inkml:trace contextRef="#ctx0" brushRef="#br0" timeOffset="108749.08">16976 10583 0,'21'-21'0,"-42"42"0,63-42 0,-21 0 16,21 0-16,22 0 0,-43 0 16,0-1-16,22 1 0,-22-21 15,0 21-15,0 0 16,-21-1-16,0 1 0,-21 21 0,-21 0 16,20-21-16,-20 21 0,0 0 15,-1 0-15,1 21 0,0-21 0,-1 21 16,1 1-16,0-1 15,21 0-15,-22 21 0,22-21 0,-21 1 16,21 20-16,21-21 0,0 0 0,0 43 16,0-43-16,21 42 15,0-41-15,0-1 0,0 0 16,22 0-16,-22 0 0,21 22 0,-21-22 16,22 0-16,-1 0 0,-21 0 15,43 43-15,-43-43 0,0 0 16,0 0-16,-21 22 0,0-22 0,0 0 15,-21 0-15,0 0 0,-22 0 16,1-21-16,0 22 0,-1-1 16,1-21-16,-21 0 0,-1 0 0,1 0 15,-1 0-15,22 0 0,-22 0 16,22-21-16,-22-1 0,43 22 0,-21-21 16,0 0-16,20 0 0,1 0 0,21 0 15,0-22-15,0 22 16,0 0-16,0 0 0,0 0 0,21-1 0,1 1 15,-1 0-15,21 0 0,-21 21 0,22-21 16,-1 0-16,43-1 16,-64 1-16,21 21 0,0-21 0,22 21 15</inkml:trace>
  <inkml:trace contextRef="#ctx0" brushRef="#br0" timeOffset="109141.85">17293 11007 0,'0'0'0,"42"42"32,-20-42-32,-1 0 15,0 0-15,0 0 0,0 0 0,0-21 16,1 0-16,62-22 16,-41 22-16,-22 0 15,0 0-15,0 0 0,0 0 0,-21-1 16,0 1-16,0 0 0,0 0 0,0 0 15,0 0-15,-21 21 16,0 0-16,0 0 0,0 0 0,-1 0 16,-20 0-16,21 0 0,-21 21 0,20 0 15,-20 0-15,21 0 0,0 0 16,0 22-16,-1-22 0,1 0 0,21 43 16,0-43-16,0 0 0,0 0 15,0 0-15,0 22 0,43-22 16,-22 0-16,0 0 15,21 0-15,-21-21 0,22 0 0,-1 0 0,-21 0 16,64 0 0,-64 0-16,64-21 0,-64 21 15,21-21-15,1 0 0,-22-22 0,21 22 16,0 0-16</inkml:trace>
  <inkml:trace contextRef="#ctx0" brushRef="#br0" timeOffset="109414.7">18415 10372 0,'0'0'0,"0"-21"0,0-1 16,0 1-16,0 0 15,-21 21-15,0 21 16,21 0-16,-22 1 0,1 20 16,21 0-16,-21 1 0,21-1 15,-21 0-15,0 1 0,21-1 0,-21 0 16,21 1-16,0-1 0,-22 0 15,1 1-15,21-22 0,0 0 0,0 21 16,0-21-16,-21 1 0,21-1 16,0 0-16,21-21 31,0 0-31,1-21 16,-1 0-16,0 21 0</inkml:trace>
  <inkml:trace contextRef="#ctx0" brushRef="#br0" timeOffset="109799.83">18521 10859 0,'21'21'16,"0"-21"-16,0 0 15,0 0-15,1 0 0,-1 0 16,-21-21-16,21 21 0,0-22 0,0 22 15,0-21-15,1 0 0,-1 0 16,0 21-16,-21-21 0,0 0 16,0-1-16,0 1 15,-21 21 1,0 0-16,-1 0 0,-20 21 16,21-21-16,0 22 0,-22-1 0,22 0 15,0 0-15,0 0 0,0 22 16,21-22-16,-21 21 15,21-21-15,0 0 0,0 1 0,0-1 16,0 0-16,21 0 16,0-21-16,0 0 0,0 21 0,22-21 15,-22 0-15,21 0 0,0 0 0,1 0 16,-1 0-16,-21 0 0,22 0 16,-1-21-16,0 21 0,-21-21 15,43-21-15</inkml:trace>
  <inkml:trace contextRef="#ctx0" brushRef="#br0" timeOffset="110262.53">19219 10753 0,'0'-21'0,"0"42"0,0-64 16,0 65 15,-21-1-31,21 0 0,0 0 16,0 0-16,0 0 0,-21 1 0,21-1 15,0 0-15,-21 0 0,21 0 0,0 0 16,0 1-16,0-1 0,0 0 0,-21-21 15,21 21-15,0 0 16,-22 0-16,22-42 47,0 0-47,0 0 0,0 0 16,0 0-16,0-1 0,22-20 15,-1 21-15,-21 0 0,21 0 16,0-22-16,21 22 0,-20-21 15,20 21-15,-21-22 0,21 22 0,1 0 0,-1 0 16,-21 21-16,22 0 16,-1 0-16,-21 0 0,21 0 0,1 21 0,-22 0 15,21 21-15,-21-20 0,1-1 16,-1 21-16,-21-21 0,0 22 16,0-22-16,0 42 15,-21-42-15,-1 1 0,1-1 0,0 0 16,0 0-16,0 0 0,0-21 15,-1 0-15,44-21 47,-1 0-47,0 21 16</inkml:trace>
  <inkml:trace contextRef="#ctx0" brushRef="#br0" timeOffset="110514.39">20129 10689 0,'0'0'0,"0"21"31,0 1-31,0-1 16,0 0-16,0 0 0,-21 21 16,21-20-16,-21-1 0,21 0 0,-21 0 15,21 0-15,0 0 0,0 1 16,-21-1-16,21 0 15,-21-21-15,21 21 0,0-42 47,0 0-47,21 0 16,-21-1-16</inkml:trace>
  <inkml:trace contextRef="#ctx0" brushRef="#br0" timeOffset="110853.82">20172 10414 0,'0'0'0,"0"-21"0,-21 0 16,-1 21-16,1 0 15,0 21 1,21 0-16,0 0 0,0 0 16,21 1-1,0-22 1,1 0-16,-1 0 0,0 0 0,0 0 15,0-22-15,0 1 16,-21 0-16,22 21 0,-22-21 0,0 0 16,0 0-16,0-1 15,0 1-15,-22 21 0,1-21 0,0 0 16,0 21-16,0 0 0,0 0 16,-1 0-16,1 21 15,0 0-15,21 0 0,0 1 16,-21-1-16,21 0 0,-21 0 0,21 0 15,0 22-15,0-22 0,0 0 16,0 0-16,0 0 0,0 0 0,0 1 16</inkml:trace>
  <inkml:trace contextRef="#ctx0" brushRef="#br0" timeOffset="111277.56">20616 10689 0,'0'0'0,"-21"0"31,0 0-31,0 0 16,21 21-16,-21 1 16,21-1-16,-22 0 0,22 0 0,-21 0 15,21 0-15,0 22 0,0-1 16,0-21-16,0 0 15,0 1-15,21-22 0,1 21 0,-1-21 16,0 0-16,21 0 16,-21 0-16,22 0 0,-22 0 0,0 0 15,21 0-15,-20 0 0,-1-21 16,0-1-16,0 22 0,21-42 16,-20 21-16,-1 0 15,0-22-15,-21 22 0,0 0 0,0-21 16,0 21-16,0-1 0,0 1 0,0 0 0,0 0 15,-21 21 1,21 21 0,0 0-1,0 0-15,0 1 16</inkml:trace>
  <inkml:trace contextRef="#ctx0" brushRef="#br0" timeOffset="111990.22">21103 10647 0,'0'0'0,"0"-21"15,0 42 17,0 0-32,0 0 0,0 0 15,0 1-15,0-1 0,0 0 0,0 0 16,-21 0-16,21 0 0,0 1 15,-21-1-15,21 0 16,0 0-16,-21 0 0,-1-21 31,22-21 1,0 0-32,0 0 15,0 0-15,22-1 0,-1 1 0,0 0 16,-21 0-16,42-43 15,1 22-15,-22 21 0,0 0 16,0 0-16,0-1 0,0 22 16,1 0-16,-1 0 0,21 0 15,-21 0-15,0 22 0,1-22 16,-1 21-16,-21 0 0,0 0 0,21 0 16,-21 0-16,0 22 0,0-22 0,0 0 15,0 43 1,0-43-16,-21 0 0,21 0 15,-21 0-15,-1-21 16,1 0 0,21-21-1,0 0-15,0 0 16,21 0-16,-21-1 16,22 22-16,-1-21 0,0-21 0,21 21 15,-21 0-15,22-1 0,-22-20 16,21 21-16,1 0 0,-1-22 15,-21 22-15,21 21 0,1-21 0,-22 21 16,0 0-16,21 0 0,-20 21 16,-22 0-16,21 1 0,-21-1 15,0 21-15,0-21 0,0 0 0,0 22 16,0-22-16,-21 0 0,-1 21 16,1-20-16,0 20 15,0-21-15,21 21 0,-21-20 0,0-22 16,21 21-16,-22 0 0,22 0 0,-21-21 0,0 21 15,0-21 1,0 0-16,21-21 16</inkml:trace>
  <inkml:trace contextRef="#ctx0" brushRef="#br0" timeOffset="112770.67">23347 10647 0,'42'-21'15,"-21"0"-15,0 21 16,1-22-16,20 22 0,-21-21 0,21 0 16,-20 0-16,20 0 0,-21 0 0,0-1 15,0 1-15,1-21 0,-22 21 16,0 0-16,0-1 0,0 1 0,0 0 16,-22 0-16,1 21 0,0 0 15,0 0-15,-21 0 0,20 0 16,-20 0-16,21 0 0,-21 0 15,20 21-15,1 0 0,0-21 0,0 21 16,0 1-16,21 20 0,-21-21 16,21 0-16,0 0 0,0 22 0,0-22 15,21 21-15,0-21 0,0 22 16,-21-22-16,21 21 0,0-21 0,22 43 16,-22-43-16,0 21 0,0-20 15,0-1-15,1 0 0,-22 0 16,0 21-16,0 1 15,-43-22-15,22 0 0,-21 0 0,-1-21 16,1 21-16,-21-21 0,20 0 16,-20 0-16,-1 0 0,-42 0 15,-21 0-15,85-21 16,0 0-16,-1 21 0,1-21 16,21 0-16,0 0 0,0-1 0,21 1 15,0-21-15,0 21 0,0 0 0,0-22 16,0 22-16,0-21 15,21 21-15,0-1 0,-21 1 0,21 0 16,0 21-16,0 0 0,1 0 0,-1 0 16,21 0-16,-21 0 0,0 0 15,1 0-15,-1 0 0,21 0 0,0 0 16,-20 21-16</inkml:trace>
  <inkml:trace contextRef="#ctx0" brushRef="#br0" timeOffset="113125.69">23516 10880 0,'21'0'0,"-42"0"0,63 0 0,-20 0 15,-1 0 1,0 0-16,0 0 0,0 0 0,0 0 16,1-21-16,-1 21 0,21-22 15,-21 22-15,0-21 0,22 21 0,-22-21 16,0 0-16,-21 0 0,21 0 15,-21-1-15,0 1 0,0 0 16,-21 21 0,0 0-16,0 0 0,0 0 0,-1 0 15,1 0-15,-21 21 0,21 0 0,0 1 16,-22-1-16,22 0 0,0 0 16,0 0-16,21 0 0,0 1 0,-21-1 15,21 0-15,0 0 0,0 0 16,0 0-16,0 1 0,21-22 0,0 21 15,0 0-15,0-21 0,22 0 0,-22 0 16,0 0-16,21 0 0,-21 0 16,22 0-16,-22 0 0,21 0 0,-21-21 15,22 21-15</inkml:trace>
  <inkml:trace contextRef="#ctx0" brushRef="#br0" timeOffset="113510.64">24193 10710 0,'0'0'0,"0"-21"15,0 0-15,0-21 16,22 42-16,-22-21 16,21 21-16,0 0 15,0 0-15,0 0 16,0 0-16,-21 21 0,22-21 0,-1 21 16,0 0-16,0 0 0,0 0 15,0 22-15,1-22 16,-1 21-16,-21-21 0,0 1 15,0-1-15,0 0 0,0 0 0,0 0 16,0 0-16,-21 1 16,-1-22-1,22-22 17,0 1-32,0 0 0,0 0 15,0 0-15,0 0 0,0-1 0,22 1 16,-22 0-16,21 0 0,-21 0 15,0 0-15,21-1 0,0 1 16,0 21-16,-21-21 0,21 0 0,1 21 16,-1-21-16,0 21 15,0 0-15,0-21 0,0 21 0,1 0 16</inkml:trace>
  <inkml:trace contextRef="#ctx0" brushRef="#br0" timeOffset="113955.18">24934 10605 0,'0'-22'16,"0"1"-16,21 21 31,-21 21-15,0 1-16,22-22 0,-1 21 0,-21 0 15,0 0-15,0 0 0,0 0 16,21 1-16,-21-1 0,0 0 15,0 0-15,21 0 0,-21 0 0,0 1 0,0 20 16,0-21-16,0 0 16,0 0-16,0 1 15,21-22 1,0 0-16,1 0 16,-1-22-1,-21 1-15,21 21 0,0-21 0,-21 0 16,21 0-16,0-22 0,1 22 15,-22 0-15,21-21 0,0 21 0,0-22 16,21 1-16,-20 21 0,-1 0 16,-21-1-16,21 1 0,0 21 15,-21-21-15,21 21 16,-21 21 15,21-21-31,-21 21 0,0 1 16,0-1-1</inkml:trace>
  <inkml:trace contextRef="#ctx0" brushRef="#br0" timeOffset="114316.35">25633 10753 0,'0'0'16,"21"0"-16,0 0 0,0 0 15,0 0 1,1 0-16,-1-21 0,0 21 15,-21-22-15,21 1 0,0 21 0,0-21 16,-21 0-16,22 0 16,-22 0-16,0-1 0,-22 22 31,1 0-15,0 0-16,0 22 0,0-22 0,0 21 15,21 0-15,-22 0 0,1 0 16,21 0-16,0 1 0,0-1 0,-21 21 15,21-21-15,0 22 16,0-22-16,0 0 16,21-21-1,0 0-15,1 0 16,-1 0-16,21 0 0,-21 0 16,0 0-16,22 0 0,-1 0 15,0 0-15,22-21 0,-43 0 16,21-1-16</inkml:trace>
  <inkml:trace contextRef="#ctx0" brushRef="#br0" timeOffset="114706.54">26204 10689 0,'0'0'0,"0"-21"15,0 0-15,0 0 16,21 0-16,1 21 16,-1 0-16,-21-22 0,21 22 15,0-21-15,0 21 0,0 0 0,1 0 16,-1 0-1,0 0-15,-21 21 0,21 1 16,-21-1-16,21 0 0,-21 0 0,0 0 16,0 0-16,0 1 0,0 20 15,0-21-15,0 0 0,0 0 0,0 1 16,0-1-16,0 0 0,0 0 0,0 0 16,0 0-16,0 1 15,-21-22-15,21-22 31,0 1-15,0 0-16,0 0 16,21 0-16,-21 0 0,21-1 0,1 1 15,-1 0-15,0-21 0,0 21 0,0-22 16,22 22-16,-22 0 0,0 0 16,0 0-16,0-1 0,0 22 15,1-21-15,-1 21 0,0 0 16</inkml:trace>
  <inkml:trace contextRef="#ctx0" brushRef="#br0" timeOffset="115850.02">1884 12446 0,'0'-21'0,"0"42"0,0-63 0,21 42 0,-21-21 15,21-1-15,0 22 0,-21-21 16,0 0-16,21 0 16,-21 0-16,0 0 0,-21 21 31,0 0-31,21 21 0,-21 0 15,0 21-15,0-21 0,21 22 16,0-1-16,-22 0 0,1 1 0,21-1 16,0 22-16,0-22 0,-21 21 15,21-20-15,0-1 0,-21 0 16,21 22-16,0-43 0,0 21 0,0-20 16,0 20-16,0-21 0,0 21 15,21-42-15,-21 22 16,21-22-16,0 0 15,1-22 1,-22 1-16,0 0 0,0 0 0</inkml:trace>
  <inkml:trace contextRef="#ctx0" brushRef="#br0" timeOffset="116406.09">1439 12785 0,'0'0'0,"0"21"0,0 0 16,21-21-16,1 0 16,20 0-16,-21 0 0,21 0 15,1 0-15,-1 0 0,0 0 0,1-21 16,-1 0-16,0 0 0,22-1 16,-22 1-16,1 0 0,20 0 0,-21 0 15,22 21-15,-22-21 0,1-1 16,-1 1-16,0 21 0,-21-21 15,1 21-15,-1 0 0,0 0 16,-21 21 0,-21-21-1,0 21-15,-1 1 0,1 20 0,0-21 16,0 0-16,0 22 0,0-1 16,-1-21-16,22 21 0,0 1 0,0-22 15,0 21-15,0-21 16,0 1-16,0-1 0,22 0 0,-1 0 15,21-21-15,-21 0 0,22 0 0,-1 0 16,0 0-16,22 0 0,-22 0 0,0-21 16,22 0-16,-22 0 0,1-1 15,-1 1-15,0 0 0,-21 0 0,22-21 16,-22-1-16,0 22 16,-21-64-16,0 64 0,0-21 15,0 21-15,0-22 0,-21 22 0,0 0 16,-22 0-16,22 0 0,-21 21 15,0-21-15,20 21 0,-20 0 0,0 0 16,-1 0-16,1 0 0,0 0 16,21 21-16,-1-21 0,1 42 15,21-21-15,0 0 16,21 1-16,22-22 16,-1 21-16,0-21 0</inkml:trace>
  <inkml:trace contextRef="#ctx0" brushRef="#br0" timeOffset="116993.75">3789 12573 0,'21'0'0,"-42"0"0,42-21 16,0 21-16,-21-21 0,0 0 0,0-1 15,0 1 1,0 0-16,0 0 16,-21 21-1,0 0 1,21 21-16,0 0 0,0 0 16,0 1-16,0 20 15,0 0-15,0 1 0,0 20 0,0-21 16,0 22-16,0-1 0,0 1 15,0-1-15,-21 1 0,-1-1 0,1 1 16,21-1-16,-21 1 0,0-1 16,0 22-16,0-21 0,-22 20 0,22-20 15,0 20-15,0-20 0,-22-1 16,22 1-16,0-22 0,0 22 0,0-22 16,0 0-16,21 22 15,-22-43-15,22 0 0,0-42 31,0-21-31,22 21 16,-22-22-16,21 1 0,0 0 16,0-1-16,-21-20 0,21-1 0,0 1 15</inkml:trace>
  <inkml:trace contextRef="#ctx0" brushRef="#br0" timeOffset="117368.54">3789 12679 0,'0'0'0,"0"-21"0,0 0 0,0-1 0,0 1 0,0 0 16,0 0-16,0 0 15,0 0-15,0-1 0,21 22 16,0-21-16,0 0 0,22 21 0,-22-21 16,0 0-16,64 21 15,-64 0-15,21 0 0,0 0 0,-20 0 16,20 21-16,-21 0 0,43 21 15,-43-20-15,0 41 16,-21-42-16,0 22 0,-21-1 16,0-21-16,-1 21 0,-20 1 0,0-22 15,-22 42-15,22-41 16,0-1-16,-1 0 0,1 0 0,-22 0 16,43-21-16,0 21 15,0-21-15,42-21 31,0 0-31,22 21 16,-22-21-16,21 0 0,-21 0 16,43-1-16,-22 1 0</inkml:trace>
  <inkml:trace contextRef="#ctx0" brushRef="#br0" timeOffset="117738.79">4445 12785 0,'0'0'0,"21"0"32,0-21-17,0-1-15,1 22 0,-1-42 16,0 21-16,0 0 0,0 0 16,0-1-16,1 22 0,-1-21 0,0 0 15,0 0-15,-21 0 16,-42 21-1,21 0-15,-1 0 16,1 21-16,-21 0 0,21 0 16,-22 0-16,22 1 0,0-1 0,0 21 15,0-21-15,21 22 0,0-22 16,0 21-16,0-21 0,0 0 0,0 1 16,0-1-16,0 0 0,21 0 15,0 0-15,0-21 0,0 0 16,1 21-16,-1-21 0,21 0 0,-21 0 15,0 0-15,22 0 0,-22-21 0,21 21 16,-21-21-16,22 0 0,-1-21 16,-21 20-16,0 1 0</inkml:trace>
  <inkml:trace contextRef="#ctx0" brushRef="#br0" timeOffset="118101.59">4974 12637 0,'0'0'0,"0"-22"0,0 1 16,0 0-16,0 0 15,21 0-15,0 21 16,-21-21-16,22 21 0,-1-22 0,0 22 16,21 0-16,-21 0 0,1 0 15,-1 0-15,21 0 0,-21 0 0,0 0 16,22 0-16,-22 22 0,0-1 0,0 0 16,0 0-16,1 0 0,-1 0 15,-21 1-15,0 20 0,0-21 0,0 21 16,0-20-16,-21 20 15,-1 0-15,1-21 0,0 1 16,0-22-16,0 21 0,0 0 0,-1-21 16,1 0-16,0 0 15,21-21 1,0 0-16,0-1 0,0 1 0,0 0 16,21-21-16,0 21 0,1-43 15,-1 22-15,0 21 0,0-1 16,21-41-16,-20 42 0,-1 0 15,0-1-15,0 1 0,0 0 16,22 21-16,-22-21 0</inkml:trace>
  <inkml:trace contextRef="#ctx0" brushRef="#br0" timeOffset="119382.58">5990 12912 0,'0'0'0,"-21"0"31,21-21-15,21-1-16,0 1 0,0 0 16,22 0-16,-22-21 15,0 20-15,0 1 0,0-21 0,22 21 16,-22-22-16,0 22 0,0-21 16,0 21-16,1-22 0,-1 22 0,-21-21 15,0 21-15,0-22 0,0 22 0,0 0 16,0 0-16,0 0 15,0 0-15,-21 21 16,-1 0-16,1 0 0,0 21 16,21 0-16,-21 0 15,0 0-15,21 22 0,-21-22 0,-1 63 16,1-41-16,21 20 16,-21-20-16,0 20 0,21 1 0,-21-1 15,0 1-15,-1 20 0,1-20 0,0-1 16,-21 85-16,21-84 15,-22 21-15,22-22 0,0 22 0,0-1 16,-22 1-16,22-21 0,0 20 0,0-20 16,0 20-16,0-20 15,21 21-15,0-22 0,0 1 0,-22-1 16,22 1-16,0 41 0,0-62 16,0-1-16,0 0 0,22-20 15,-22-1-15,21 0 0,0 0 0,42-21 16,-20 0-16,20-21 15,-20 0-15,-1 0 0,0-22 16,1 22-16,-1-21 0,21-1 0,-20 1 16,-1 0-16,0-22 0,1 22 0,-1 0 15,0-22-15,-20 22 0,20-22 16,-21 1-16,0 20 0,-21-20 0,0-1 16,0 1-16,0-22 0,-42-84 15,21 105-15,0 1 16,-22 21-16,22-1 0,-21 22 15,21-21-15,-22 21 0,22-1 0,-21 1 16,21 0-16,-22 21 0,22 0 16,0-21-16,0 21 15,21-21 1,21 21-16,0-21 16,0 21-16,0-22 0,1 1 0,20 21 15,-21-21-15,21 0 0,1 0 16,-22-22-16,21 22 0,64-42 15,-64 42-15,1-1 0,-1-20 16,0 21-16,-20-21 0,20 20 16,0-20-16,1-21 15,-43 41-15,0 1 16,-22 21 15,1 0-31,0 21 16,0-21-16,21 22 0,0-1 0,-21 21 15,0-21-15,21 43 16,0-22-16,0-21 0,0 22 16,0-22-16,0 42 0,21-42 15,-21 1-15,21-1 0,21 0 0,-21 0 16,1-21-16,41 0 16,-42 0-16,22 0 0,-22 0 15,0 0-15,21 0 0,-21 0 0,1-21 0,-1 0 16,21 0-16,-21-1 0,0-20 15,1 0-15,-22-22 16,0 43-16,0-21 0,0-1 16,0 22-16,0-21 0,-22 21 0,22-22 15,-21 22-15,0 0 0,0 0 0,0 21 16,-22-21-16,1 21 16,21 0-16,-21 0 0,20 0 15,1 0-15,-21 21 0,21 0 0,0-21 16,-1 42-16,22-20 15,0 20-15,0-21 0,0 0 16,43 0-16,-22 1 16,21-1-16,-21-21 0,22 0 15,-1 21-15,43-21 0</inkml:trace>
  <inkml:trace contextRef="#ctx0" brushRef="#br0" timeOffset="119798.34">7451 12742 0,'0'0'0,"0"-21"16,-22 21-16,22-21 0,-21 0 15,21 0-15,0 0 16,0-1-16,21 22 0,1-21 0,-1 21 16,0-21-16,0 0 0,0 21 0,22 0 15,-1-21-15,-21 21 0,21 0 16,1 0-16,-22 0 0,21 21 0,-21 0 15,22 21 1,-22-20-16,0 20 0,-21 0 16,0-21-16,0 43 0,-21-43 0,0 0 15,0 0-15,21 1 16,-22-1-16,1 0 0,0 0 16,21-42 15,0 0-31,0-22 0,0 22 15,0 0-15,0 0 0,0 0 0,0-22 16,0 22-16,0 0 0,21-21 16,0 21-16,-21-1 0,22 1 0,-1 0 15,0 0-15,0 21 16,0 0-16,0 0 0,22 0 0,-22 0 16,0 0-16,0 0 0,22 0 0,-22 0 15,0 0-15</inkml:trace>
  <inkml:trace contextRef="#ctx0" brushRef="#br0" timeOffset="120502.2">8445 12552 0,'-21'21'32,"0"0"-32,21 0 15,-21-21-15,21 22 0,0-1 16,0 0-16,0 0 0,0 0 0,0 0 15,0 1-15,0-1 0,0 0 0,-21 0 16,21 0-16,0 22 16,0-22-16,-21 0 0,21 0 15,0 0-15,0-42 32,0 0-17,0 0-15,0 0 0,0-43 16,21 43-16,0-21 15,-21 20-15,21-20 0,0 21 16,0-21-16,-21 20 0,22 1 0,-1 0 16,0 0-16,21 0 15,-21 21-15,22 0 0,-22 0 16,0 0-16,0 21 0,0 0 16,-21 0-16,22 0 15,-1 22-15,0-1 0,-21 0 16,21-20-16,-21-1 0,21 21 15,-21-21-15,0 0 0,0 1 16,0-1-16,0 0 0,-21-21 31,0-21-15,21 0 0,0-1-16,0 1 0,0-21 0,0 21 15,0 0-15,0-22 0,21 22 16,0-21-16,0 21 0,22-22 0,-1 22 15,0-21-15,1 21 0,-1-1 0,0 1 16,1 21-16,-1-21 0,0 21 16,-20 0-16,20 0 0,-21 0 0,21 21 15,-20 0-15,-1-21 0,0 43 16,-21-22-16,0 0 0,0 0 0,0 22 16,0-22-16,0 21 0,0-21 0,0 22 15,0-22-15,0 0 16,-21 0-16,0 21 0,-1-20 0,22-1 15,-21-21-15,21 21 0,-21 0 0,21-42 47,0 0-47</inkml:trace>
  <inkml:trace contextRef="#ctx0" brushRef="#br0" timeOffset="121830.34">11303 12679 0,'0'-21'0,"21"21"15,0 0 17,-21-21-1,21 21-16,-21-22-15,0 1 16,0 0 0,0 0-1,0 0-15,-21 0 16,0 21-16,0 0 16,0-22-16,0 22 15,-1 0-15,1 0 0,0 0 0,0 0 16,0 0-16,0 0 15,-1 22-15,1-1 0,0-21 0,0 42 16,-21-21-16,20 0 0,1 22 0,0-1 16,0 0-16,0 1 0,21-1 15,-21 43-15,21 21 16,0-85-16,0 21 16,0-21-16,21 0 0,0-21 0,0 22 15,0-22-15,0 0 0,1 0 0,20 0 16,-21 0-16,21 0 0,22-22 15,-43 1-15,21 0 0,1 0 16,-22 0-16,21 0 0,1-1 0,-22-20 16,42 0-1,-42-1-15,22-20 0,-22 21 16,0 20-16,-21 1 0,0-21 16,0 21-16,0 0 0,0-1 0,0 1 15,-21 0-15,-21-21 16,20 42-16,1 0 0,-21-21 0,21 21 15,0 0-15,-1 0 0,-20 0 0,0 0 16,21 0-16,-43 21 16,43 0-16,0 0 0,0-21 15,21 21-15,-22-21 0,1 21 0,0 1 16,21-1-16,0 0 16,0 0-16,0 0 15,0 0-15,21 1 16,0-22-16,1 0 15,-1 0-15,0 0 0</inkml:trace>
  <inkml:trace contextRef="#ctx0" brushRef="#br0" timeOffset="125273.9">11451 12637 0,'0'-22'32,"0"1"-17,0 0 1,0 0-1,0 0 1,-21 21-16,0-21 0,0 21 0,-1 0 16,1 0-16,0-22 0,0 22 15,0 0-15,-22 0 0,22 0 16,-21 0-16,-22 0 0,22 22 16,21-1-16,-21 0 0,-1 0 15,1 0-15,21 0 0,-64 106 16,64-84-16,0-1 15,21 0-15,0 1 0,0 20 16,0-20-16,0-22 0,21 21 0,0-21 16,21 0-16,-20 1 0,-1-22 15,21 21-15,-21-21 0,64 0 16,-64 0-16,21 0 0,1 0 16,-1-21-16,-21-1 0,22 1 0,-22 0 15,42-21-15,-42 21 16,43-64-16,-43 64 15,0-22-15,-21 1 0,21 0 0,1-1 16,-22 22-16,21-21 0,-21 0 16,0 20-16,0 1 0,0 0 0,21 0 15,-21 0-15,0 0 0,-21 42 32,0 0-32,21 0 15,0 0-15,-22 22 0,22-22 0,-21 21 16,21-21-16,0 22 0,-21-1 0,21-21 15,0 21-15,0-20 16,0 20-16,0-21 0,0 0 0,21 0 16,0 1-16,1-22 0,-1 21 15,21-21-15,-21 0 0,0 0 16,1 0-16,20 0 0,-21 0 0,43-21 16,-43-1-16,21 1 15,-21 0-15,0-21 0,22 21 0,-22-22 16,0 22-16,43-64 0,-22 22 15,-21 42-15,0-22 16,22 22-16,-22 0 0,0 0 0,0 21 16,0 0-16,0 0 0,1 0 15,-22 21 1,0 0 0,0 0-16,0 1 15,0-1-15,21-21 16,-21 21-16,0-42 31,0 0-15,0-1-16,0 1 15,0 0-15,0 0 16,-21 21-16,-1-21 0,1 21 16,0-21-16,0-1 15,0 22-15,0 0 0,-1 0 16,1 0-16,0 22 0,0-1 15,0 0-15,0 0 0,-1 0 16,1 0-16,21 22 0,-21-1 0,21-21 16,-21 22-16,21 84 15,0-106-15,0 21 0,0 0 16,0-20-16,21-1 0,0 0 0,0 0 16,1 0-16,41 0 15,-42-21-15,22 0 0,-1 0 16,0 0-16,-21 0 0,22 0 0,-1-21 15,0 21-15,1-21 0,-22-21 16,42-1-16,1-41 16,-43 41-16,21 1 0,-20 0 0,-1-1 15,-21 1-15,21-21 0,0 20 16,0-41-16,-21 41 0,21-20 16,1 20-16,-22 22 0,0 0 15,0 0-15,0 0 0,0 0 16,21 21-16,-42 21 31,21 21-31,0-21 0,0 22 16,-22-22-16,22 21 0,0 0 15,-21 1-15,21-1 0,0 0 16,0 1-16,0-1 0,0 0 0,0 1 16,0-1-16,0 0 0,0 1 0,0-22 15,0 21-15,0-21 0,0 1 16,0-1-16,0 0 0,21-21 0,1 0 15,-1 0-15,0 0 0,0 0 16,21 0-16,-20 0 0,-1-21 0,0 0 16,21-1-16,-21 1 0,22 0 0,-22 0 15,21-21-15,-21 20 0,1-20 16,-1 0-16,0 21 0,0-22 0,0 22 16,-21 0-16,0 0 0,21 0 15,-21-1-15,0 1 0,0 42 47,-21-21-47,21 22 0,0 20 16,0-21-16,-21 0 0,21 0 0,0 1 15,-21 20-15,21-21 0,0 0 16,0 0-16,0 1 0,0-1 16,0 0-16,0 0 0,42-21 15,-21 21-15,1-21 0,-1 0 16,0 0-16,21 0 0,-21-21 15,22 0-15,-22 0 0,21 0 16,-21-1-16,1 1 0,-1-21 0,21 21 16,-21-22-16,0 22 0,1 0 0,-22-21 15,21 21-15,0-1 0,-21 1 16,21 21-16,-21-21 0,0 42 31,0 0-31,0 1 16,-21 20-16,21-21 15,-21 0-15,21 0 0,0 22 0,0-22 16,0 0-16,0 0 0,0 22 0,0-22 16,0 0-16,0 0 15,0 0-15,21-21 16,0 0-16,0 0 0,0 0 0,1 0 16,-1 0-16,0 0 0,0 0 15,0-21-15,0 0 0,1 21 0,-22-21 16,0 0-16,21-22 0,-21 1 15,0-43 1,-21 64-16,-1 0 0,1-21 16,0 20-16,0 1 0,0 21 15,0 0-15,-1-21 0,1 21 16,21-21 15,21 21-31,1 0 0,20 0 0,-21 0 16,0-21-16,0 21 0,22 0 0,-22-21 15,0 21-15,21 0 0,-20 0 16,-1-22-16,21 22 0,-21 0 16,0 0-16,22 0 0,-22 0 15,0 0-15,-21 22 0,0-1 0,21-21 16,-21 21-16,21 42 16,-21-41-16,0-1 0,0 21 15,0-21-15,0 0 0,0 1 0,0-1 16,0 0-16,0 0 0,0 0 15,0 0-15,0 1 0,0-1 16,0 0-16,0 0 16,0-42 15,0 0-31,0 0 0,22-1 16,-22 1-16,0 0 0,21-21 15,0 21-15,0-22 0,-21 22 0,64-42 16,-43 20-16,21 22 15,-21 0-15,22 0 0,-22 0 0,21 21 16,43-22-16,-43 22 16,0 22-16,-20-22 15,-1 21-15,0 0 0,-21 0 16,0 0-16,0 0 0,0 1 0,0 20 16,0-21-16,0 0 0,0 22 15,0-22-15,-21 21 0,0-21 0,21 0 16,-22 1-16,1-1 0,21 0 0,-21 0 15,21 0-15,-21-21 16,21-21 15,21 0-15,0 0-16,0 0 0</inkml:trace>
  <inkml:trace contextRef="#ctx0" brushRef="#br0" timeOffset="125774.07">15388 12573 0,'0'-21'0,"0"42"0,0-63 0,0 21 16,0-1-16,-21 1 16,0 21-1,0 0-15,-1 0 0,1 0 16,0 0-16,0 0 15,0 21-15,0-21 0,-1 22 0,1-1 16,0-21-16,21 21 0,0 0 0,0 0 16,0 0-1,0 1-15,0-1 16,21-21-16,0 0 0,1 0 16,-1 21-16,0-21 15,0 0-15,0 0 0,-21 21 16,21-21-16,1 0 0,-22 21 0,21-21 15,-21 21-15,0 1 0,21-22 16,-21 21-16,0 0 0,0 0 16,0 0-16,0 0 15,0 1-15,-21-1 16,0-21-16,-1 0 0,1 21 0,0-21 16,0 0-16,0 0 0,0 0 15,-1 0-15,1 0 0,0 0 0,0 0 16,0 0-16,0 0 0,-1 0 0,1 0 15,0 0 1,21-21 0,0 0-16,-21-1 15,21 1 1,0 0-16,-21 21 0,21-21 16</inkml:trace>
  <inkml:trace contextRef="#ctx0" brushRef="#br0" timeOffset="126054.73">14097 12171 0,'0'0'0,"-21"-21"16,0 21-1,21-21-15,-22 21 0,1 0 47,0 0 0,0 0-47,0 0 0,0 0 0</inkml:trace>
  <inkml:trace contextRef="#ctx0" brushRef="#br0" timeOffset="126305.59">12742 12425 0,'0'0'0,"0"21"0,21-21 16,1 0-1,-1 0-15,0 0 0,64 0 16,-43 0-16,64 0 16,-64 0-16,22 0 0,-22-21 15,21 21-15,-20 0 0,41 0 16,-41 0-16,-22-21 0,0 21 0,0 0 16,0 0-16,1 0 15,-22-21-15</inkml:trace>
  <inkml:trace contextRef="#ctx0" brushRef="#br0" timeOffset="127550.83">16383 12806 0,'0'-21'31,"0"0"-31,0-1 0,0 1 16,0 0-16,0 0 0,0 0 0,0 0 16,21-1-16,0 1 0,-21 0 15,21-21-15,1 21 0,-1-22 0,0 22 16,0-21-16,0 21 0,0-1 16,-21-20-16,0 21 0,0 0 15,0 42 1,-21 0-1,0 21-15,0-20 0,0-1 16,0 21-16,-1 22 0,1-22 16,0 0-16,21-21 0,-21 22 15,21-1-15,0-21 0,0 22 0,0-22 16,0 0-16,0 0 16,21 0-16,0 0 0,22 1 0,-22-22 15,21 0-15,-21 0 0,0 0 16,22 0-16,-22-22 0,21 22 15,1-21-15,-22 0 0,21 0 0,-21 0 16,0-22-16,1 22 0,20-42 16,-42 42-16,0-22 0,0 22 15,0-42-15,-21 41 0,0 1 16,-1 0-16,1 0 0,-21 0 0,21 21 16,-22 0-16,22 0 0,-21 0 15,21 0-15,0 0 0,-1 0 0,44 0 31,-1 0-31,21 0 16,-21-21-16,22 21 0,20 0 16,-21 0-16,1 0 0,20-22 15,1 22-15,-1 0 0,1 0 0,-1 0 16,1 0-16,42 0 16,-43 0-16,22 43 0,-43-43 15,-21 21-15,0 0 0,-21 21 16,0-20-16,0-1 0,0 21 15,-21 22 1,0-43-16,21 0 0,-21 0 0,0 0 16,0 0-16,21 1 0,-22-1 15,1 0-15,21 0 0,-21 0 16,0-21-16,0 0 31,21-21-15,0 0-16,0 0 0,0 0 0,21-1 15,0-20-15,0 21 0,0-21 16,22 20-16,20-62 0,-42 41 16,22 22-16,-1-21 0,0 0 15,22 20-15,-22-20 0,1 21 0,-1 0 16,21 21-16,-20 0 0,-1 0 16,0 0-16,-20 0 0,20 21 15,-21 0-15,21 0 0,-20 22 0,-22-22 0,0 21 16,0-21-16,0 22 0,0-22 15,0 21-15,0-21 0,-22 0 16,1 22-16,0-22 0,0 0 0,0 0 16,21 0-16,-21 1 0,-1-1 0,22 0 15,-21-21-15,21-21 32,0 0-17,0-1-15,21 1 0</inkml:trace>
  <inkml:trace contextRef="#ctx0" brushRef="#br0" timeOffset="128006.04">20214 11938 0,'0'-21'0,"0"42"0,0-63 0,0 21 15,0-1-15,0 1 0,0 0 16,0 0-1,-21 42 1,21 0-16,0 0 0,-21 1 16,21 20-16,-21 0 0,-1 22 15,22-22-15,-42 106 16,0-63-16,21-43 16,21 1-16,-22-1 0,1 0 0,21-21 15,0 22-15,0-22 0,-21 0 0,21 0 16,0 0-16,0 1 15,0-1-15,21-21 32,0-21-32,-21-1 15,22 1-15,-1 0 0,0 0 0</inkml:trace>
  <inkml:trace contextRef="#ctx0" brushRef="#br0" timeOffset="128542.36">20659 11875 0,'0'0'16,"0"-22"-16,21 22 0,-21-21 16,-21 21-1,-1 21 1,22 1-16,0-1 0,-21 21 16,0-21-16,21 22 0,-21-1 0,21 0 15,0 1-15,0-1 0,-21 0 0,21 1 16,-21-1-16,21 0 0,0-21 15,0 22-15,-22-22 0,22 0 0,0 21 16,-21-20-16,21-1 16,0 0-16,0-42 31,0 0-15,0-1-16,0 1 15,0 0-15,0 0 0,21 0 0,1-22 16,-1 1-16,0 21 0,0-21 15,21-1-15,1 22 0,-1-21 0,-21 21 16,22-1-16,41-20 0,-41 42 16,-22 0-16,21 0 0,-21 0 15,0 0-15,1 21 0,-1 0 0,-21 22 16,0-22-16,0 21 0,0-21 16,0 22-16,0-22 0,0 21 0,0-21 15,0 22-15,-21-22 0,-1 0 0,22 0 16,0 0-16,-21 1 15,0-22-15,21 21 0,-21 0 0,21 0 16,-21-21 0,21 21-16,21-21 47,0-21-47,0 0 15</inkml:trace>
  <inkml:trace contextRef="#ctx0" brushRef="#br0" timeOffset="128970.04">21336 12298 0,'21'0'47,"0"0"-47,0 0 15,1 0-15,-1-21 0,21 21 0,-21-21 16,0 21-16,1-22 0,20 1 0,-21 21 16,0-21-16,0 0 0,1 0 15,-1 0-15,-21-1 0,0 1 16,0 0-16,-21 21 16,-22 0-16,22 0 0,-21 0 15,21 0-15,-22 21 0,-20 22 16,42-1-16,-22-21 15,22 21-15,0-20 0,0 20 0,0-21 16,21 21-16,-22-20 0,22-1 0,0 0 16,0 0-16,0 0 0,0 0 15,22 1-15,-1-1 0,0-21 0,0 21 16,0-21-16,0 0 0,22 0 16,-22 0-16,0 0 0,21 0 0,-20 0 15,20 0-15,0-21 0,-21 21 0,22-21 16,-22-1-16,21 1 0,-21 21 15,1-21-15,-1 0 0,0 0 16,-21-22-16</inkml:trace>
  <inkml:trace contextRef="#ctx0" brushRef="#br0" timeOffset="129234.4">19960 12150 0,'0'0'0,"-21"21"0,0 0 0,0-21 0,42 0 32,0 0-32,0 0 15,0 0-15,22 0 0,-1 0 0,0-21 16,1 21-16,20-21 0,-21 21 15,1 0-15,-1 0 0,0 0 16,1-21-16,-1 21 0,-21 0 0,43-22 16</inkml:trace>
  <inkml:trace contextRef="#ctx0" brushRef="#br0" timeOffset="130067.08">23156 11853 0,'0'-21'16,"0"42"-16,0-21 31,-21 43-15,0-22-16,21 21 0,-21-21 15,21 22-15,0 20 0,-21-20 16,21-1-16,-22 0 0,1 1 0,21-1 16,0 0-16,-21 1 0,0-1 0,21 0 15,0 1-15,0-22 0,0 21 16,-21-21-16,21 0 0,0 1 0,0-1 15,0 0-15,0 0 0,0-42 47,0 0-47,0 0 16,0-1-16,0 1 0,0 0 16,0 0-16,0 0 0,21 0 0,0-1 15,0-20-15,0 21 0,1 0 16,-1 0-16,0-1 0,21 1 0,-21 21 15,22 0-15,-22 0 0,21 0 16,1 0-16,-22 0 0,21 0 16,-21 21-16,64 22 0,-64-22 0,21 0 15,-20 0-15,-1 22 0,-21-22 16,0 0-16,0 0 0,0 0 0,0 0 16,0 1-16,-21-1 0,-22 0 15,22 0-15,-21 0 0,-1-21 0,1 21 16,-21-21-16,20 22 0,1-22 15,0 0-15,-22 0 0,22 0 0,-1 0 16,22 0-16,-21 0 0,21 0 16,0-22-16,-1 22 0,22-21 0,0 0 15,22 21 1,-1-21-16,0 21 0,0 0 16,21 0-16,-20-21 0,20 21 0,0 0 15,1-21-15,-1-1 0,0 22 16,1 0-16,20-21 0</inkml:trace>
  <inkml:trace contextRef="#ctx0" brushRef="#br0" timeOffset="130481.59">23791 12425 0,'0'0'0,"0"-64"31,21 43-31,-21 0 0,22 21 0,-1-21 16,-21 0-16,21 21 0,0 0 15,0-21-15,0 21 0,1 0 0,-1 0 16,0 0-16,21 0 0,-21 21 0,1-21 16,-1 21-16,0 0 0,0 0 15,0 0-15,0 1 0,22 41 16,-43-42-16,0 0 0,0 1 16,0 20-16,0-21 0,0 0 15,0 0-15,0 1 0,-21-1 16,-1 0-16,1-21 0,0 0 15,0 0 1,21-21 0,0 0-16,0-1 15,0 1-15,0 0 0,0 0 0,21 0 16,0 0-16,-21-1 0,21 1 0,-21 0 16,22-21-16,-1 21 0,0-1 15,21-20 1,-21 42-16,1-21 0,-1 21 15,0 0-15,0 0 0,0 0 16,0 0-16,1 0 0,-1 0 16</inkml:trace>
  <inkml:trace contextRef="#ctx0" brushRef="#br0" timeOffset="130931.36">24744 12234 0,'0'0'0,"0"-42"31,-21 42-15,-1 0-16,1 0 0,21 21 15,-21 0-15,0 1 16,0-1-16,21 0 0,-21 0 0,-1 21 16,1-20-16,0-1 0,0 0 0,21 0 15,0 21-15,-21-20 0,21-1 16,0 0-16,0 0 0,0 0 0,0 0 15,0 1-15,21-1 0,0-21 16,0 0-16,0 0 0,1 0 16,-1 0-16,21 0 0,-21 0 0,0 0 15,22 0-15,-22-21 0,21-1 16,-21 22-16,1-21 0,41-21 16,-42 21-16,-21 0 0,21-22 0,-21 22 15,0-21-15,22 21 0,-22-22 16,0 1-16,0 21 0,0-22 15,0 22-15,-22 0 0,1 0 0,0 0 16,-21 21-16,21 0 16,-1 0-16,1 0 0,0 0 0,-21 21 15,21-21-15,-1 21 0,1 0 0,0 0 16,0 1-16,21-1 0,-21 0 16,21 0-16,0 0 0,0 0 15,42 1-15,-21-1 16</inkml:trace>
  <inkml:trace contextRef="#ctx0" brushRef="#br0" timeOffset="131570.45">25379 12277 0,'0'0'0,"0"-21"0,-21 21 31,-1 0-16,22 21-15,0 0 0,-21 0 0,21 0 16,-21 22-16,21-22 0,0 0 16,0 0-16,0 21 0,-21-20 15,21-1-15,0 0 0,-21 0 0,21 0 16,0 0-16,0 1 0,0-1 16,0 0-16,21-21 31,0 0-31,0 0 0,0-21 15,-21 0-15,22-1 0,-1 22 0,0-21 16,0 0-16,0 0 16,0 0-16,1-22 0,-1 22 0,0 0 0,21 0 15,-42 0-15,21 0 0,1-1 0,-1 22 16,-21 22 15,0-1-31,-21 0 0,21 0 16,-22 0-16,22 0 0,0 1 15,0-1-15,0 0 0,0 0 0,-21 0 16,21 0-16,0 1 0,21-1 16,1 0-16,-1-21 0,0 0 15,0 0-15,0 0 0,0 0 0,1 0 16,20 0-16,-21 0 0,0 0 16,0-21-16,1 21 0,-1-21 15,0-1-15,0 1 0,0 0 16,0-21-16,-21 21 0,22-1 0,-22-20 0,0 0 15,0 21-15,0-22 0,0 22 16,21-21-16,-21 21 0,0-1 16,0 1-16,-21 21 15,-1 0 1,22 21-16,0 1 16,0-1-16,0 0 15,0 0-15,22 0 16</inkml:trace>
  <inkml:trace contextRef="#ctx0" brushRef="#br0" timeOffset="131969.23">26374 12340 0,'0'0'16,"21"-21"-16,0 21 0,0 0 0,-21-21 16,21 0-16,-21 0 15,-21 21 1,0 0-1,0 0-15,0 0 0,-1 0 0,1 0 16,21 21-16,-21-21 0,0 21 16,0 0-16,21 0 0,0 0 15,0 1-15,0-1 0,0 0 16,0 0-16,0 0 16,21 0-16,0 1 0,0-22 0,-21 21 15,21-21-15,1 21 0,-1 0 16,0 0-16,0-21 15,-21 21-15,0 1 16,0-1 0,-21-21-16,0 0 0,0 0 15,-43 0-15,22 0 0,21 0 16,-22 0-16,22 0 0,0 0 16,0 0-16,0 0 0,-1 0 15,44 0 1,-1 0-1,0 0-15,21 0 0,-21 0 0,1 0 16</inkml:trace>
  <inkml:trace contextRef="#ctx0" brushRef="#br0" timeOffset="132329.04">26776 12467 0,'0'0'15,"0"-21"1,21 21 0,-21-21-16,21 0 0,0 21 15,0 0-15,-21-21 0,22 21 16,-1-22-16,0 22 0,0 0 0,0 0 16,-21-21-16,-21 21 31,-21 21-16,21-21-15,-1 22 0,1-1 16,0 0-16,0 0 0,0 0 0,0 0 16,-1-21-16,1 22 0,21-1 0,0 0 15,0 0-15,0 0 0,0 0 16,0 1-16,43-1 16,-22-21-16,0 0 0,0 0 15,0 0-15,0 0 0,1 0 16,20 0-16,0 0 0,1 0 15</inkml:trace>
  <inkml:trace contextRef="#ctx0" brushRef="#br0" timeOffset="132746.23">27136 12446 0,'0'0'0,"0"-21"0,0 0 0,0 0 16,0-1-16,0 1 15,21 0-15,-21 0 0,21 21 16,0 0-16,-21-21 0,21 21 15,0 0-15,1 0 0,-1 0 16,0 0-16,0 0 0,0 0 16,0 21-16,-21 0 0,22 0 0,-22 0 15,0 1-15,0-1 0,0 0 16,0 0-16,0 0 0,0 43 16,0-43-16,0 0 0,0 0 15,0 0-15,0 1 0,0-1 16,0 0-16,-22-21 47,22-21-47,0 0 15,0-1-15,0 1 0,0 0 0,0 0 16,0 0-16,43-22 16,-43 22-16,21 0 0,0 0 15,0 0-15,0-22 0,1 22 16,-1 0-16,0 21 0,0 0 15,0 0-15,0 0 16,1 0-16,-1 0 16</inkml:trace>
  <inkml:trace contextRef="#ctx0" brushRef="#br0" timeOffset="132979.09">27686 12658 0,'0'0'0,"-21"0"78,0 0-62,-1 0 0</inkml:trace>
  <inkml:trace contextRef="#ctx0" brushRef="#br0" timeOffset="134638.42">1101 15494 0,'0'0'0,"-22"21"0,1-21 15,-21 0-15,0 0 0,20 0 0,-20 0 16,0 0-16,-1 0 0,1 0 16,-21 0-16,20 0 0,1 0 0,-22 0 15,22 0-15,0 0 16,-1 0-16,1 0 0,0 0 16,21 0-16,-1 0 0,1 0 0,42 0 31,1 21-31,20-21 0,21 0 15,1 0-15,21 0 16,-22 0-16,22 0 0,-1 0 0,22 0 16,-21 0-16,0 0 0,20 0 0,-20-21 15,0 21-15,-1 0 0,1 0 16,-21 0-16,-1-21 0,1 21 0,-22 0 16,0 0-16,1 0 15,-22 0-15,0 0 0,0-21 0,-21 0 31,-21 0-15,0-1-16,-22 22 0,22 0 16,-21-21-16,21 21 0,-22 0 0,1 0 15,0-21-15,-1 21 0,1 0 16,0 0-16,-22 0 16,43-21-16,0 21 0,42 0 31,0 0-31,22 0 0,-1 0 15,0 0-15,1 0 0,20 0 0,-21 0 16,1 0-16,-1 0 0,0 0 16,-20 21-16,20 0 0,-21-21 15,-21 21-15,0 1 0,0-1 0,0 21 16,0-21-16,0 0 0,-42 1 16,21 20-16,-22-21 0,1 0 0,0 0 15,-1 22-15,-20-22 0,20 0 16,-20 0-16,21 0 0,-1 1 0,1-1 15,0-21-15,20 21 0,-20 0 16,42 0-16,-21-21 16,42 0-1,0 0-15,22 0 0,-22-21 16</inkml:trace>
  <inkml:trace contextRef="#ctx0" brushRef="#br0" timeOffset="135403.88">3471 15325 0,'43'-21'31,"-22"-1"-31,0 1 16,0 21-16,21-21 15,-20 0-15,-1 0 0,0 0 0,21-1 16,-21 22-16,1-21 0,-1 0 16,21 0-16,-21 0 0,-21 0 0,21-22 15,-21 22 1,-21 21-16,0 0 16,-21 0-16,21 0 0,-22 0 15,1 0-15,0 0 0,-1 21 0,1 0 16,0-21-16,-1 22 0,1-1 0,21-21 15,0 21-15,-1 0 0,22 0 16,0 0-16,0 1 0,0-1 16,0 0-16,22 0 0,-1 21 15,0-20-15,0-1 0,0 0 0,22 0 16,-22 21-16,21-20 16,0-1-16,-20 0 0,41 42 0,-21-41 15,-20-1-15,-1 0 0,0 21 16,0-21-16,-21 1 0,0 41 15,-42-21 1,-1-20-16,1-1 0,-21 0 0,20 0 16,-20 0-16,-1 0 0,22-21 15,-22 0-15,1 0 0,-22 0 16,43 0-16,0-21 0,-1 21 16,22-21-16,-21 0 0,21-21 15,-1 20-15,22 1 0,0-21 0,-21 21 16,21-22-16,0 22 0,0-21 15,0 21-15,0-22 0,0 22 0,0-21 16,21 21-16,1 0 0,-1-1 16,0 1-16,0 0 0,0 21 0,0 0 15,22 0-15,-1 0 0,0-21 16,1 21-16,-1 0 0,22 0 0,-22 0 16</inkml:trace>
  <inkml:trace contextRef="#ctx0" brushRef="#br0" timeOffset="135790.65">4127 15642 0,'0'0'0,"22"0"16,-1 0 0,0 0-16,0-21 15,0 21-15,0-21 0,1 0 16,-1 0-16,0-1 0,0 1 0,0 0 15,0 0-15,-21 0 0,22 0 16,-22-1-16,0 1 0,0 0 16,-22 21-1,1 0-15,-21 0 0,21 0 16,0 21-16,-22 0 0,22 1 16,-21 20-16,-22 21 0,43-41 15,0-1-15,0 21 0,0-21 0,21 0 16,-22 22-16,22-22 0,0 0 15,0 0-15,0 0 0,0 1 16,22-1-16,-1-21 0,0 0 16,0 0-16,0 0 0,0 0 0,43 0 15,-1 0 1,-20-21-16,-1 21 0,0-22 0,1 1 16,20 0-16,-20-21 0,-1 21 15</inkml:trace>
  <inkml:trace contextRef="#ctx0" brushRef="#br0" timeOffset="136067.5">4953 15050 0,'0'0'0,"0"-22"0,0-20 15,0 21-15,0 0 0,0 0 16,-21 21 0,0 21-16,21 0 15,0 0-15,-22 21 0,1 1 0,0-1 16,21 22-16,-21-22 0,21 21 15,-21 1-15,0-22 0,-22 128 16,22-128 0,0 0-16,0 1 0,0-22 0,21 21 15,0-21-15,-22 0 0,22 1 0,0-1 16,22-21 0,-1 0-16,0 0 0,0 0 15,0-21-15,22-1 0,-22 1 16,0 0-16,0 0 0</inkml:trace>
  <inkml:trace contextRef="#ctx0" brushRef="#br0" timeOffset="136445.85">5122 15579 0,'0'0'0,"0"21"0,0 0 15,21-21 1,1 0-1,-1 0-15,-21-21 0,21 21 16,0-21-16,0 0 16,0 21-16,-21-22 0,22 1 0,-1 21 15,-21-21-15,0 0 0,0 0 0,0 0 16,0-1-16,-21 22 16,-1 0-16,1 0 0,0 0 15,0 22-15,0-22 0,0 21 16,-64 42-16,43 22 15,42-64 1,-22 21-16,22-20 0,0-1 16,0 0-16,0 0 0,22 0 0,-1-21 15,0 21-15,0-21 0,0 0 16,64 0-16,-64 0 0,21 0 16,1 0-16,20 0 0,-20 0 15,-1-21-15,21 0 0,-20 0 16,-1 0-16,22 0 0,-22-1 0</inkml:trace>
  <inkml:trace contextRef="#ctx0" brushRef="#br0" timeOffset="136906.57">5927 15473 0,'21'-64'16,"-64"170"-16,65-148 0,-1-43 15,-21 64-15,-21 21 16,21 21 0,-22 0-16,22 1 0,-21-1 15,21 0-15,-21 0 0,21 0 0,0 0 16,0 43-16,0-22 15,-21-21-15,21 1 0,-21-1 16,21 0-16,0 0 16,-21-21-16,21 21 15,-22-21-15,1 0 32,21-21-32,0 0 15,0 0-15,0 0 0,0-1 16,0-20-16,21 21 0,1-21 15,-1 20-15,42-41 0,-20 21 16,-22 20-16,21-20 0,0 21 16,1 0-16,-1 21 0,0-21 0,1 21 15,-22 0-15,21 0 0,1 42 16,-22-21-16,0 0 0,0 0 16,-21 22-16,21-22 0,-21 21 15,0-21-15,0 1 0,0 20 0,0-21 16,-21 0-16,0 0 0,0 1 15,0-1-15,-1 21 0,1-21 16,0-21-16,42-21 47,0 0-47,1 21 16,20-21-16</inkml:trace>
  <inkml:trace contextRef="#ctx0" brushRef="#br0" timeOffset="137130.46">6710 15346 0,'0'0'0,"0"21"31,0 0-15,-21-21-16,-1 43 0,22-22 0,0 0 16,-21 0-16,0 43 15,0-43-15,21 0 0,0 0 0,-21 0 16,21 0-16,-21 1 0,21-1 15,0 0-15,0 0 16,21-42 0,0 0-1,0 0-15</inkml:trace>
  <inkml:trace contextRef="#ctx0" brushRef="#br0" timeOffset="137447.45">6816 15113 0,'0'0'0,"-22"0"0,1 0 16,21 21-16,-21 0 15,21 1-15,0-1 16,21-21 0,0 0-1,1 0-15,-1 0 0,0-21 16,-21-1-16,21 22 0,-21-42 15,0 21 1,0 0-16,0 0 0,0-1 16,-21 22-16,0 0 0,0-21 15,-22 21-15,22 0 0,0 0 0,0 0 16,0 0-16,-1 0 0,1 21 0,0-21 16,21 22-16,0-1 0,0 0 15,0 0-15,0 0 16,21-21-1</inkml:trace>
  <inkml:trace contextRef="#ctx0" brushRef="#br0" timeOffset="138052.68">7091 15367 0,'0'0'0,"0"-21"0,0 0 0,21 21 16,-21-21-16,21 21 0,-21-22 0,0 1 16,-21 21 15,0 21-31,0 1 16,-1-1-16,1 0 15,0 0-15,0 21 0,0-20 0,21 20 16,-21-21-16,-1 43 0,22-1 15,0-42-15,0 0 16,0 1-16,0-1 0,22-21 0,-1 21 16,0-21-16,21 21 15,1-21-15,-22 0 16,21 0-16,-21 0 0,0-21 0,22 21 0,-22-21 16,0 0-16,21 21 0,-20-22 15,-1 1-15,0 0 0,21-42 16,-21 20-1,-21 1-15,0 21 0,0-22 16,0 22-16,0 0 0,0 0 0,-21 21 31,21 21 1,21-21-32,1 0 0,-1 0 15,0 0-15</inkml:trace>
  <inkml:trace contextRef="#ctx0" brushRef="#br0" timeOffset="138742.93">7832 15346 0,'0'0'0,"0"-21"16,0 0-16,-22 21 16,1 0-1,0 0-15,0 21 0,21 0 16,0 0-16,0 0 0,-21 43 15,-22 20 1,43-62-16,0-1 0,0 21 16,-21-21-16,21 0 0,-21 1 0,21-1 15,0 0-15,0 0 0,0-42 63,0 0-63,0 0 0,0-1 15,0 1-15,0 0 0,0-21 0,21 21 16,0-22-16,1 1 0,-1 0 16,0 20-16,85-83 15,-64 83-15,0 1 0,1 21 16,-1 0-16,22 0 0,-43 0 16,21 21-16,-21 1 0,-21 20 0,21-21 15,-21 0-15,22 43 16,-1 42-1,-21-85-15,0 0 0,0 0 16,0 0-16,0 0 0,0 1 0,-21-1 16,-1-21-16,22 21 0,-21-21 15,0 0 1,0 0-16,21-21 16,0 0-16,0-1 0,0 1 15,0 0-15,21 0 0,0 0 0,0 0 16,1-22-16,-1 1 0,21 21 0,-21-22 15,0 1-15,22 0 0,-1 21 16,0-1-16,-20 1 0,20 0 0,0 21 16,-21 0-16,22 0 15,20 42-15,-42 1 0,1-22 16,-22 21-16,21 22 0,-21-22 16,0-21-16,0 22 0,0-1 15,0-21-15,-21 0 0,-1 22 0,1-22 16,0 0-16,0 0 0,0-21 0,21 21 15,-21 0-15,-1-21 0,1 0 16,21-21 0</inkml:trace>
  <inkml:trace contextRef="#ctx0" brushRef="#br0" timeOffset="139490.04">10499 15092 0,'0'0'0,"0"-21"16,0 0 0,21 21-16,-21-22 0,21 1 0,0 21 15,21-21-15,-20 0 0,20 0 0,0 0 16,-21-1-16,22 1 0,-1 0 15,-21 0-15,22 0 0,-22 0 0,0-1 16,-21 1-16,0 0 0,0 0 16,-21 0-16,0 0 0,-22 21 15,1 0-15,0 0 0,-1 0 16,1 0-16,0 0 0,-22 42 16,1-21-16,20 0 15,22 0-15,0 22 0,0-22 16,21 0-16,0 21 0,0-20 0,0 20 15,0-21-15,0 21 0,21 1 0,0-1 16,21 0-16,-20 1 0,-1-1 16,21 0-16,-21 1 0,22-1 0,-1 43 15,0-43 1,-21 0-16,-21-20 0,0 20 0,0-21 16,0 21-16,0-20 0,-21-1 0,-21 0 15,21 0-15,-22 0 0,1 0 16,0 1-16,-64-1 0,0-21 15,64 0-15,-22 0 0,22 0 16,0-21-16,-1 21 0,1-22 16,21 1-16,0 0 0,-22-21 0,43 21 15,-21-22-15,0 22 0,21-21 16,-21-1-16,21 1 0,0 0 0,0 21 16,0-22-16,0 22 0,0 0 15,21 0-15,0 0 0,0-1 0,0 22 16,1 0-16,20 0 0,-21 0 15,0 0-15,22 0 0,-22 0 16,21 0-16,0 0 0,22 22 16,-43-22-16,21 0 0,1 21 0</inkml:trace>
  <inkml:trace contextRef="#ctx0" brushRef="#br0" timeOffset="139845.96">10964 15473 0,'21'21'15,"-42"-42"-15,64 42 0,-22-21 0,0 0 0,0 0 16,0 0-16,0 0 0,1 0 0,-1-21 16,21-21-1,0 20-15,-20 1 16,-1 0-16,0 0 0,-21 0 0,0 0 16,21-1-16,-21-20 15,0 21-15,0 0 0,-21 0 16,0 21-16,0 0 15,-1 0-15,1 0 0,0 21 0,-21 0 16,21 0-16,-1 0 0,1 22 0,-21-22 16,21 21-16,0 0 0,21-20 15,0 20-15,0 0 0,0-21 0,0 1 16,0 20-16,0-21 16,21 0-16,0 0 0,0-21 0,0 22 15,85-22-15,-42 0 16,-22 0-16,0 0 15,-21 0-15,22 0 0,-1 0 0,-21-22 16,22 1-16,-22 0 0</inkml:trace>
  <inkml:trace contextRef="#ctx0" brushRef="#br0" timeOffset="140214.94">11684 15325 0,'0'0'0,"0"-21"0,0-1 0,0 1 15,0 0-15,0 0 0,21 0 16,-21 0-16,21 21 15,0 0-15,1 0 0,-1 0 16,0 0-16,0 21 16,0 0-16,0-21 0,22 63 15,-22-41-15,0 20 0,0-21 16,0 21-16,-21-20 0,22 20 0,20 64 16,-42-64-1,0-21-15,0 0 0,0 1 16,-21-1-16,0 0 0,-1-21 0,1 0 15,0 0-15,21-21 32,0 0-17,0-1-15,0 1 0,0-21 16,21 21-16,0 0 0,1-22 0,-1 22 16,0-21-16,0 21 0,0-22 0,0 22 15,1 0-15,-1 0 0,21 0 16,-21-1-16,0 1 0,1 21 0,41-21 15,-42 21 1,0 0-16</inkml:trace>
  <inkml:trace contextRef="#ctx0" brushRef="#br0" timeOffset="140501.92">12573 15198 0,'0'-21'0,"0"42"31,0 0-15,21-21-16,-21 21 16,21 21-16,-21-20 0,0-1 0,0 21 15,0 0-15,21-20 0,-21-1 16,0 21-16,0-21 0,0 0 16,0 1-16,0-1 0,0 0 0,0 0 15,0 0-15,22-21 31,-1 0-15,0 0-16,-21-21 16,21 0-16,0 0 0,-21 0 0,21-1 15,1-20-15,-1 0 0</inkml:trace>
  <inkml:trace contextRef="#ctx0" brushRef="#br0" timeOffset="140719.88">12954 15219 0,'42'-106'15,"-84"212"-15,105-233 0,-63 106 0,0 0 16,0 42-1,-21 0 1,21 0-16,-21 21 0,0-20 0,0 20 16,0-21-16,-1 21 0,1 1 15,0-1-15,0-21 0,0 22 16,-22 20-16,22-42 0,21 0 16,-21 22-16,0-22 0,21 0 15,21-21 1,0 0-1,0 0-15,22 0 0,-22-21 16,0 0-16</inkml:trace>
  <inkml:trace contextRef="#ctx0" brushRef="#br0" timeOffset="141094.85">13123 15367 0,'0'21'16,"21"-21"15,1 0-31,-1 0 16,0 0-16,21 0 15,-21-21-15,1 0 0,-1 0 0,21 0 16,-21-1-16,0 1 0,1 0 0,-1 0 16,-21 0-16,0 0 0,0-1 15,0 1-15,-21 21 16,-1 0-1,1 0-15,-21 21 0,21 1 16,0-1-16,-1 0 0,1 21 0,-21 22 16,0 20-1,42-62-15,0 20 0,0-21 16,0 0-16,0 0 0,0 1 0,0-1 16,21-21-16,0 21 0,42 0 15,1-21 1,-43 0-16,21 0 0,-20 0 15,-1 0-15,21-21 0,-21 0 0,22 0 16,-22-1-16</inkml:trace>
  <inkml:trace contextRef="#ctx0" brushRef="#br0" timeOffset="141462.76">13758 15240 0,'0'0'0,"0"-21"0,0 0 16,21 0-16,-21-1 0,0 1 15,0 0-15,0 0 0,22 0 0,-1 0 16,0 21-16,0 0 15,0 0-15,0 0 0,1 0 16,20 0-16,-21 0 0,0 21 0,0 0 16,22 21-1,-43 1-15,21-1 0,-21-21 0,21 64 16,-21-64-16,0 21 0,0 43 16,-21-43-1,0-21-15,21 1 0,-21-22 0,-1 21 16,1 0-16,0-21 0,0 0 15,0 0 1,21-21 0,0 0-16,0-1 15,21 1-15,42-63 16,-20 20-16,-22 43 0,21-21 16,-21-1-16,1 1 0,20 21 15,-21-22-15,21 22 0,-20 0 0,-1-21 16,0 21-16,0-1 0,0 22 15,0-42-15</inkml:trace>
  <inkml:trace contextRef="#ctx0" brushRef="#br0" timeOffset="141926.51">15706 15198 0,'21'-21'0,"-42"42"0,63-64 0,-42 65 31,-21-1-15,21 0-16,0 0 15,-21 21-15,-1-20 0,22-1 0,-21 0 16,21 0-16,-21 43 0,21-43 16,0 0-16,-21 0 15,21 0-15,0 0 0,0 1 16,0-44 15,0 1-31,21 21 0</inkml:trace>
  <inkml:trace contextRef="#ctx0" brushRef="#br0" timeOffset="142279.31">15833 14901 0,'0'-42'16,"-22"42"-16,1 0 0,0 0 15,0 0-15,0 0 16,21 21-16,21-21 31,0 0-31,0 0 16,0 0-16,1 0 0,-1 0 0,21 0 15,-21 0-15,0-21 16,1 21-16,-1-21 0,0 0 0,-21 0 16,0-1-16,-21 22 15,0-21-15,-22 21 16,22 0-16,0 0 0,0 0 0,-22 0 15,22 0-15,0 21 0,0 1 16,21-1-16,-21 0 0,21 0 16,0 0-16,0 0 0,0 1 0,0-1 15,0 0-15,21-21 0,21 42 16,-21-21-16,22-21 0,-1 22 16</inkml:trace>
  <inkml:trace contextRef="#ctx0" brushRef="#br0" timeOffset="142779.54">16404 15050 0,'0'0'0,"0"-22"15,-21 22 1,21 22-16,-21-1 0,21 0 16,0 0-16,0 0 0,0 0 15,0 1-15,-21-1 0,21 21 0,0-21 16,-22 0-16,22 22 0,0-22 0,0 0 15,0 0-15,0 0 16,-21 1-16,21-1 0,0 0 16,-21-21-16,21 21 0,0-42 31,0 0-31,0 0 16,0-1-16,0 1 0,0 0 0,0-21 15,0 21-15,0-22 0,21 1 16,22-43-16,-22 64 0,21-21 15,0 21-15,-20-22 0,20 22 16,0 0-16,1 21 0,-1 0 0,0 0 16,-21 0-16,22 0 0,-1 0 0,-21 21 15,0 0-15,1 0 16,-1 22-16,0-22 0,0 21 0,-21 1 16,0-1-16,0 0 0,0 1 15,0 62 1,-21-83-16,0-1 0,0 0 0,-1 0 0,1 0 15,0 0-15,0-21 16,21 22-16,-21-22 0,21-22 31,21 1-31,0 21 0,-21-21 0,21 0 16,0 0-16,1-22 0</inkml:trace>
  <inkml:trace contextRef="#ctx0" brushRef="#br0" timeOffset="143054.68">17484 14647 0,'0'0'15,"0"22"1,-22-1-16,22 0 16,-21 21-16,0-21 0,21 22 15,-21-1-15,21 0 0,-21 1 0,0-1 16,-1 0-16,1 22 0,0-22 0,0 1 15,0 20-15,0-21 0,-1 1 16,22-1-16,0-21 0,-21 22 16,21-22-16,0 21 0,0-21 15,0 0-15,21 1 0,1-22 16,-1 0-16,0 0 0,0 0 16,0 0-16,0-22 0,1 1 0,-1 0 15,0 0-15,0 0 0</inkml:trace>
  <inkml:trace contextRef="#ctx0" brushRef="#br0" timeOffset="143242.76">17103 15050 0,'0'0'16,"0"21"-1,21-21 1,0 0-16,0 0 0,0 0 0,22 0 15,-22 0-15,21 0 0,-21 0 16,22 0-16,-22 0 0,42 0 16,-42 0-16,22 0 0</inkml:trace>
  <inkml:trace contextRef="#ctx0" brushRef="#br0" timeOffset="143770.29">17632 15325 0,'0'0'0,"-21"21"0,42-21 31,21 0-15,-21 0-16,0-21 15,1 0-15,-1 21 0,21-22 0,-21 1 16,0 0-16,1 0 0,-1 0 0,0 0 15,0-1-15,-21 1 0,0 0 16,0 0-16,0 0 16,-21 21-16,0 0 15,0 0-15,-1 0 0,1 0 0,0 21 0,0 0 16,0 0-16,-22 0 16,22 22-16,21-22 0,-21 21 0,21-21 15,-21 22-15,21-22 0,0 0 0,0 21 16,0-20-16,0-1 0,0 0 15,21 0-15,0 0 0,0-21 0,1 21 16,-1 1-16,21-22 0,-21 0 16,22 0-16,-22 0 0,21 0 0,0 0 15,-20 0-15,105-43 16,-106 43-16,0-21 0</inkml:trace>
  <inkml:trace contextRef="#ctx0" brushRef="#br0" timeOffset="144119.54">18246 15304 0,'0'-64'16,"0"170"-16,0-148 0,0-43 0,0 64 15,0-22-15,0 22 0,0 0 0,0 0 16,21 0-16,0 0 0,0-1 16,0 22-16,0-21 0,1 21 15,20 0-15,-21 0 0,0 0 0,22 21 16,-22 1-16,21-1 0,-21 0 16,0 21-16,1-21 0,-1 22 15,0-22-15,0 64 0,-21-64 16,0 21-16,0-21 0,0 22 15,0-22-15,-42 0 0,42 0 0,-21-21 16,-1 21-16,1 0 0,0-21 16,0 0-16,0 0 0,0 0 0,-1 0 15,22-21-15,0 0 16,0 0-16,0 0 16,0 0-16,0-22 0,0 22 0,22 0 15,-1-21-15,0 20 0,0 1 16,0-21-16,0 21 0,1 0 0,41-22 15,-42 43-15,22-21 0,-22 0 16,21 21-16,-21-21 0,0 21 16,43 0-16,-43-21 0</inkml:trace>
  <inkml:trace contextRef="#ctx0" brushRef="#br0" timeOffset="144567.49">19135 15028 0,'21'0'15,"-21"22"1,0-1-1,0 0-15,0 0 0,0 0 16,0 0-16,0 1 0,-21-1 0,21 21 16,-22-21-16,22 0 0,0 1 0,0-1 15,0 21-15,-21-21 0,21 0 16,0 1-16,-21-22 0,21 21 0,0 0 16,0 0-16,-21-21 31,21-21 0,0 0-31,0 0 0,0-1 0,0-20 16,0 21-16,0-21 0,21 20 0,-21-20 15,21 0-15,22-1 0,-22 1 16,0 0-16,21 21 0,1-22 0,-1 22 16,0 0-16,1 21 0,-1 0 15,0 0-15,1 0 0,-22 0 16,21 21-16,-21 0 0,0 0 0,-21 22 0,0-1 15,0-21-15,0 22 16,0-1-16,0 0 0,-21 22 16,21-22-16,-21-21 0,0 0 0,0 1 15,0-1-15,21 0 0,-22 0 16,1-21-16,21 21 0,21-21 31,1 0-31,-1-21 16,0 0-16,0 21 0</inkml:trace>
  <inkml:trace contextRef="#ctx0" brushRef="#br0" timeOffset="146085.93">20235 15113 0,'0'-21'0,"0"-43"31,0 43-31,-21 21 0,0 0 0,21-21 15,-21 21-15,0 0 16,-1 0-16,1 0 0,0 0 0,-21 21 16,-1 0-16,22 1 15,0-1-15,0 21 0,0 0 0,0 1 0,-1-22 16,1 21-16,21 1 0,0-22 0,0 21 16,0 43-1,0-64-15,21 0 16,1 0-16,-1-21 0,0 0 15,0 0-15,0 0 0,0 0 16,1-21-16,-1 0 0,0 21 0,0-21 16,0 0-16,0-1 0,1-20 15,-1 21-15,0-43 16,0 22-16,0 0 0,-21-1 0,0 22 16,21-21-16,-21 21 0,0 42 31,0 0-31,0 0 0,0 0 15,-21 22-15,21-22 0,0 21 16,0 1-16,0-22 0,0 21 16,0-21-16,0 22 0,0-1 15,21-21-15,1 0 0,-1 0 0,0-21 16,21 22-16,-21-22 0,1 0 16,20 0-16,-21 0 0,64 0 15,-64 0-15,21-22 0,1 1 16,-1 0-16,-21 0 0,21 0 0,1-22 15,-22 22-15,0-21 0,21 0 0,-20-22 16,-1 22-16,0-1 0,0-20 16,0 21-16,-21-1 0,21 1 15,-21 0-15,22 20 0,-22-20 16,0 21-16,0 0 0,-22 21 16,1 0-16,0 0 15,21 21-15,-21 0 0,0 21 16,21-20-16,0 20 0,-21 0 0,-1 1 15,22-1-15,-21 21 0,21-20 16,0-1-16,0 0 0,0 1 0,0-1 16,0-21-16,0 22 0,0-1 15,21-21-15,-21 0 16,22 0-16,-1-21 0,21 0 0,-21 0 0,0 0 16,22 0-16,-22 0 0,0 0 15,21 0-15,-20-21 0,-1 0 16,0 0-16,0-21 0,0 20 0,0-20 15,1 0-15,-1-1 0,-21 1 16,21-21-16,0 20 0,0 1 0,-21 0 16,43-85-1,-43 105-15,0-20 0,21 21 0,-21 0 16,-21 21 0,-1 21-16,1 0 0,21 0 15,-21 0-15,0 22 16,0-22-16,21 21 0,0 1 0,0-1 15,0 0-15,0 22 0,0-22 0,0 0 16,0 1-16,0 20 16,21-42-16,-21 22 0,21-22 0,0-21 15,0 21-15,1 0 0,-1-21 16,0 0-16,21 0 0,-21 0 16,1 0-16,-1-21 0,0 0 0,0 21 15,0-21-15,0-22 0,1 22 16,-1 0-16,0-21 0,0 21 0,0-43 15,-21 43-15,21 0 16,-21 42 0,0 0-1,0 0-15,0 0 16,-21 1-16,21-1 0,0 0 0,0 0 16,0 0-16,0 0 0,0 1 15,0-1-15,21-21 0,1 21 16,-1-21-16,21 0 0,-21 0 0,0 0 15,22 0-15,-22 0 0,0 0 16,0-21-16,0 21 0,1-21 0,-1-1 16,0 1-16,0-21 0,0 21 15,-21 0-15,21-22 0,1 22 0,-22-21 16,0 21-16,0-1 0,21 1 16,-21 0-16,0 42 31,-21-21-31,21 21 15,-22 22-15,1-22 0,0 21 0,0-21 16,0 22-16,21-1 0,-43 0 0,22-20 16,0 20-16,0 0 0,0 1 15,21-1-15,-21 64 0,-1-64 16,22 0-16,0 22 0,0-1 0,0-20 16,0 20-16,0 1 0,0-1 15,22-20-15,-1 20 0,-21-21 16,21 22-16,0-22 0,0 1 0,0-1 15,-21 0-15,0 1 0,22-1 16,-22-21-16,-22 21 16,1-42-16,0 0 0,0 0 15,-21 0-15,20 0 0,-20 0 0,-43-42 16,43 0-16,0 21 0,-1-1 16,1-20-16,21 0 0,-21 21 0,20-22 15,1 22-15,21-21 0,0-1 16,0-41-16,0 41 0,43-41 15,-1 41-15,0-20 0</inkml:trace>
  <inkml:trace contextRef="#ctx0" brushRef="#br0" timeOffset="147066.7">24405 15198 0,'0'-21'31,"0"-1"-31,21 1 16,0 0-16,1 0 0,-22 0 0,21-22 16,0 22-16,-21 0 15,0-21-15,0 21 0,0-1 0,0 1 16,0 0-16,-42-42 16,20 63-16,1 0 0,0 0 15,-21 0-15,21 0 0,-1 21 16,-20 0-16,21 0 0,-21 0 0,20 0 15,-20 22-15,21-1 0,-21 0 16,20 1-16,1-1 0,0 0 0,21 22 16,0-22-1,0 1-15,0-22 0,0 0 0,0 0 0,0 0 16,0 0-16,21-21 0,0 0 0,1 0 16,-1 0-16,0 0 0,0 0 15,0 0-15,22 0 0,-22-21 0,0 0 16,0 0-16,21 0 0,-20 0 15,-1-22-15,0 22 0,0-21 0,21-22 16,-20 22-16,-22 21 16,0-22-16,21 22 0,-21 0 0,0 0 15,0 42 17,0 0-32,0 0 0,0 1 15,0 20-15,0-21 0,-21 0 0,21 22 16,0-22-16,0 21 0,-22-21 15,22 22-15,0-22 0,0 0 0,0 0 16,0 0-16,0 0 0,22 1 0,-1-22 16,0 21-16,0-21 0,0 0 15,22 0-15,-22 0 0,21 0 0,0 0 16,-20 0-16,20 0 0,0-21 16,1-1-16,-1 1 0,21 0 0,-20 0 15,-1 0-15,0-22 0,1 1 16,-1 21-16,0-21 0,-20-1 15,20 1-15,-21 21 0,0-22 0,0 22 16,1-21-16,-22 21 0,0 0 0,0-1 16,-22 22-1,1 0-15,-21 0 0,21 22 0,-22-1 16,1-21-16,0 21 0,-1 0 16,1 21-16,21-20 0,0-1 0,21 21 15,0-21-15,0 22 0,0-22 0,0 21 16,21 0-16,0-20 15,21 20-15,-20-21 0,20 0 0,-21 22 16,0-22-16,0 0 0,1-21 16,-1 21-16,-21 0 0,-21-21 31,-1 0-31,1 0 0,0 0 16,0 0-16,0 0 0,0-21 0,-22 21 15,22-21-15,-21 21 0,-1 0 16,1-21-16,-21 21 0</inkml:trace>
  <inkml:trace contextRef="#ctx0" brushRef="#br0" timeOffset="147738.32">8509 16637 0,'-42'-21'16,"84"42"-16,-106-63 0,43 42 0,0 0 0,0-21 15,0 21-15,0 0 16,21-22-16,21 22 31,21 0-31,0 0 16,22 0-16,148 0 16,-128 0-16,1 0 0,21 0 15,-43 0-15,22 0 0,0 0 0,-22 0 16,-21 0-16,1 0 0,-1 0 15,0 0-15,-20 0 0,-1 0 0,-21 22 16,-21-22 0,-1 21-16</inkml:trace>
  <inkml:trace contextRef="#ctx0" brushRef="#br0" timeOffset="148099.1">9080 16595 0,'0'0'16,"-21"0"-1,21 21-15,0 0 16,0 0-16,0 22 16,0-22-16,0 21 0,0 0 0,0 1 15,0-22-15,0 42 0,0-20 0,0-1 16,0 43 0,0-43-16,0 0 0,0 1 0,0-1 0,-21-21 15,21 22-15,-21-22 0,0 21 16,0-21-16,-1 0 0,1 1 15,-21-1-15,0 0 0,-1 0 16,1-21-16,0 0 0,-1 0 16,-20 0-16,20 0 0,1 0 0,-21-21 15,20 0-15,1 0 0,21-1 0,-22 22 16,1-42-16,21 21 0,0 0 16,0 0-16,-1-1 0,22 1 15,0 0-15,22 21 16,-1 0-16,0 0 0,42 0 15,-20 0-15,-1 0 16,0 0-16,22 0 0</inkml:trace>
  <inkml:trace contextRef="#ctx0" brushRef="#br0" timeOffset="148798.16">9546 17082 0,'0'0'0,"0"-22"0,0 1 15,0 0-15,0-21 16,0 21-16,0-1 0,-21 1 16,0 21-16,0 0 15,-1 0-15,1 21 0,0-21 0,0 22 0,0 20 16,-22-21-16,22 21 16,0-20-16,0 20 0,0 0 0,0 1 15,-1-1-15,1-21 0,21 21 16,-21 1-16,21-22 0,0 0 0,0 21 15,0-20-15,21-1 0,0-21 16,1 21-16,-1-21 0,0 0 0,21 0 16,-21 0-16,22-21 0,-22 0 15,21-1-15,-21 1 0,1 0 16,20 0-16,-21 0 0,0 0 0,0-22 16,1 22-16,-22 0 0,0-21 15,0 20-15,0-62 0,0 63 16,0-1-16,0 1 0,0 0 0,0 42 31,0 0-31,0 1 16,0 20-16,0-21 0,0 21 0,0-20 15,0 20-15,0-21 0,0 0 16,0 22-16,0-22 0,42 21 16,-42-21-16,21-21 0,0 21 15,22 1-15,20-22 16,-42 0-16,0 0 0,64-22 15,-64 1-15,22 0 0,-22 0 16,0 0-16,21 0 0,-21-1 16,-21 1-16,22-21 0,-22 21 15,0-22-15,0 22 0,0-21 16,0 21-16,0-43 0,0 43 16,0 0-16,0 0 0,0 42 15,21 0 1,-21 0-16,0 0 0,0 1 15,0 20-15,21-21 0,-21 21 0,0-20 16,21-1-16,-21 21 0,0-21 16,0 0-16,0 1 0,21-1 15,-21 0-15,21-21 0,-21 21 0,22-21 16,-1 0-16,0 0 16,0 0-16,-21-21 0,21 21 15,0-21-15</inkml:trace>
  <inkml:trace contextRef="#ctx0" brushRef="#br0" timeOffset="148998.48">10520 17082 0,'0'0'0,"21"-22"0,-21 1 16,0 0-16,0 0 0,0 0 15,0 42 1,0 0 0,-21 0-16,0 22 0,-1-22 15,1 21-15,21-21 0,-21 22 16,0-22-16,-21 42 0,20-42 15,1 22-15,21-22 0,0 0 16,0 0-16,0 22 16,21-43-1,1 0-15</inkml:trace>
  <inkml:trace contextRef="#ctx0" brushRef="#br0" timeOffset="149461.4">11303 17082 0,'0'0'0,"-64"-85"31,43 64-31,-21 21 0,21 0 16,-22 0-16,22 0 0,-21 0 16,0 21-16,-1 0 0,22 0 0,-21 22 15,-1-1-15,22-21 0,-21 21 16,21 1-16,0-1 0,-1-21 15,1 22-15,21 41 16,0-63-16,0 1 0,0-1 0,21 0 16,1 0-16,-1-21 0,0 0 0,42 0 15,1-21 1,-22 0-16,-21 0 0,22-1 16,-22 1-16,21 0 0,-21 0 0,1 0 0,-1-22 15,0 1-15,-21-21 16,21 20-16,-21 1 0,21-22 15,-21 43-15,0 0 16,0 0-16,0 42 16,0 0-16,0 0 15,0 22-15,0-22 0,0 21 0,0-21 16,0 22-16,0-22 0,0 21 16,0-21-16,0 22 0,21-22 0,-21 0 15,43 43-15,-22-64 16,0 21-16,85-21 15,-64 0-15,1 0 0</inkml:trace>
  <inkml:trace contextRef="#ctx0" brushRef="#br0" timeOffset="150354">12996 16976 0,'0'0'0,"-42"-21"0,21 21 16,0-22-16,21 1 15,0 0-15,0 0 0,0 0 16,0 0-16,0-1 15,0 1-15,0 0 0,0 0 16,0 0-16,-22 21 0,22-21 16,-21-1-16,0 22 0,0 0 0,-21 0 15,-1 0 1,22 22-16,0-1 0,0 0 0,-43 42 16,43-20-16,0-1 0,-21 0 15,20 64-15,1 0 16,0-64-16,21 1 0,0-1 15,0 0-15,0 1 0,0-1 16,64 43-16,-43-85 16,21 21-16,-21-21 0,22 0 15,41 0-15,-41 0 16,20 0-16,-21-21 0,22 0 0,-22-1 16,22 1-16,-22-21 0,22 21 15,41-64-15,-62 43 16,-1-1-16,0-20 0,1 21 0,-22-22 15,0 1-15,43-64 16,-43 63-16,0 22 0,-21-1 0,0 1 16,21 0-16,-21-1 0,0-20 31,0 84-31,-21 0 16,0 0-16,21 22 0,0-1 15,-43 64-15,22-64 16,21 22-16,-21-1 0,21 1 0,-21 42 15,21-64-15,0 0 0,0 43 16,21 0 0,0-64-16,0 0 15,1 0-15,-1-21 0,21 0 16,-21 0-16,0 0 0,22 0 16,-22 0-16,21-21 0,-21 0 0,22 21 15,-22-21-15,21-43 0,1 43 16,-43 0-16,21-22 0,-21 22 15,21 0-15,-21-21 0,0 21 0,0-1 16,0 1-16,0 42 16,0 1-1,-21-1-15,21 21 0,0-21 16,-21 0-16,21 1 16,0-1-16,0 21 0,0-21 0,0 0 15,0 1-15,0-1 16,0 0-16,21-21 0,0 0 15,0 0-15,0 0 16,0 0-16,-21-21 0,22 21 0,-1-21 16</inkml:trace>
  <inkml:trace contextRef="#ctx0" brushRef="#br0" timeOffset="150534.15">14160 16849 0,'0'0'16,"0"-21"-16,-21 21 0,0 0 15,0 0 1,0 0-16,21 21 16,0 0-16,0 0 15,0 0-15,21 0 16,0 1-16,0-1 16</inkml:trace>
  <inkml:trace contextRef="#ctx0" brushRef="#br0" timeOffset="151310.12">14266 17187 0,'0'0'0,"0"22"0,0-1 16,21-21-1,1 0-15,-1 0 16,0 0-16,0 0 16,0 0-16,0-21 0,1 21 0,-22-22 15,21 22-15,0-21 0,0 0 16,0 0-16,0 0 0,-21 0 15,0-1-15,0 1 0,0 0 16,0 0-16,-21 21 16,0 0-16,0 21 15,0-21-15,21 21 0,-21 0 16,-1 1-16,1 20 0,0-21 0,21 0 16,0 0-16,0 64 15,0-64-15,0 0 0,0 1 16,21-1-16,0 0 15,1-21-15,-1 0 0,21 21 0,-21-21 16,22 0-16,-22 0 0,21 0 16,0 0-16,1 0 0,-22-21 0,21 0 15,-21 21-15,22-21 0,-22-1 16,0 1-16,0 0 0,0-21 0,1 21 16,-22-1-16,0-20 0,0 21 15,0 0-15,0 0 0,0-1 16,0 1-16,0 42 31,0 1-31,0-1 0,0 0 16,0 0-16,0 0 0,0 0 15,0 1-15,-22 20 0,22-21 0,0 0 16,-21-21-16,21 21 0,0 1 16,0-1-16,-21-21 0,21 21 15,-21-21-15,21-21 31,0 0-31,0-1 0,0 1 0,0 0 16,0 0-16,0 0 16,21-22-16,0 22 0,0-21 0,1 0 0,20-1 15,-21 1-15,21 0 16,-20 20-16,20-20 0,21 21 0,-20 21 16,-1 0-16,0 0 0,1 21 15,-22 0-15,21 0 0,-21 22 0,1-22 16,-1 21-16,0-21 0,-21 22 15,0-1-15,0 22 0,-21-43 16,0 0-16,-1 21 0,22-21 16,-21 1-16,0-22 0,0 21 15,0 0-15,0-21 0,21 21 16,0-42 0,21 0-1,0 21-15,0-21 0,0-1 16,0 1-16</inkml:trace>
  <inkml:trace contextRef="#ctx0" brushRef="#br0" timeOffset="151561.98">15938 16616 0,'22'-21'0,"-44"42"0,44-63 0,-22 63 31,-22 0-31,22 0 0,-21 0 16,0 22-16,0 41 15,0-41-15,0 20 0,-1-21 16,22 1-16,0-1 0,-42 85 16,42-85-16,0-20 0,0 20 15,0-21-15,0 0 0,0 0 16,0 1-16,0-1 0,21-21 0,0 0 16,1 0-16,20 0 15,-21 0-15,0-21 0,0-1 0,1 22 16,-22-21-16</inkml:trace>
  <inkml:trace contextRef="#ctx0" brushRef="#br0" timeOffset="151774.85">15706 16997 0,'-22'0'0,"44"0"31,-1 0-16,0 0-15,0 0 0,0 21 16,0-21-16,1 0 0,-1 0 0,0 0 16,0 0-16,0 0 15,0 0-15,1 0 0,-22-21 16,21 21-16,0 0 0</inkml:trace>
  <inkml:trace contextRef="#ctx0" brushRef="#br0" timeOffset="152194.62">17462 16912 0,'0'0'0,"-21"0"0,-42-63 16,63 42-16,-21-43 15,21 43-15,-22 0 0,22 0 0,0-1 16,0 1-16,0 0 0,0 0 16,0 42-1,0 0 1,0 0-16,0 22 0,0-1 0,0 0 15,-42 43-15,42-21 16,0-22-16,-21 0 0,0 1 0,0-22 16,21 21-16,-22 0 0,22-20 0,-21-1 15,0 0-15,21 0 16,0 0-16,0 0 0,0-42 31,21 0-15,0 21-16,-21-42 0</inkml:trace>
  <inkml:trace contextRef="#ctx0" brushRef="#br0" timeOffset="153019.1">17230 16806 0,'0'0'0,"0"-42"0,0-21 16,0 41-16,0 1 0,0 0 16,21 0-16,0 21 0,0-21 15,0 0-15,22 21 0,-1-22 0,64 22 16,-43 0-16,64 0 15,-63 0-15,-1 0 0,-20 0 16,20 0-16,-21 22 0,1 20 16,-1-21-16,-21 21 0,0 1 0,-21-1 15,0 0-15,0-20 0,-21 20 16,-21 0-16,0 1 0,-22-22 0,1 0 16,-1 0-16,-21 0 0,22 0 0,-1 1 15,1-22-15,-1 0 0,1 0 16,21 0-16,20 0 0,1 0 0,0 0 15,21-22 1,21 22-16,43-42 16,-22 42-16,0-21 0,22 21 15,-22 0-15,22 0 0,-1 0 0,1 0 16,-22 0-16,22 0 0,41 21 16,-62 0-16,41 22 15,-62-1-15,20-21 0,-21 0 16,0 22-16,-21-22 0,0 0 0,0 0 15,-21 0-15,0 22 0,0-22 0,-22 0 16,1-21-16,0 21 0,-22 0 16,1 0-16,-1-21 0,1 0 0,-1 0 15,1 0-15,-1 0 16,-63 0-16,85 0 0,-22-21 16,22 21-16,0-21 0,-1 0 15,1 0-15,21 21 0,0-21 16,0-1-16,21 1 15,21 21 1,0 0-16,21 0 0,-21 21 0,1 1 16,20-22-16,0 21 15,1-21-15,-1 21 0,0-21 0,1 0 0,20 21 16,-21-21-16,22 0 0,-1 0 16,1 0-16,-1 0 0,-20 0 15,20 0-15,1 0 0,-1 0 16,1 0-16,-1-21 0,1 0 0,-22 0 15,22 21-15,-22-43 0,0 22 0,1 0 16,-22-21-16,21 20 0,-21-20 16,0 0-16,1 21 0,-1-22 0,-21 22 15,0-21-15,0 63 32,-21 0-32,-1 0 15,22 0-15,-21 1 0,21-1 16,-21 0-16,21 0 0,0 0 15,0 0-15,0 43 16,0-43-16,21-21 16,0 0-16,1 0 0,-1 0 15,0 0-15,0 0 16,-21-21-16,21 21 0</inkml:trace>
  <inkml:trace contextRef="#ctx0" brushRef="#br0" timeOffset="153253.98">18817 16743 0,'0'0'0,"-42"0"31,21 0-31,21 21 110,0 0-110,21 0 0,0-21 15,-21 22-15</inkml:trace>
  <inkml:trace contextRef="#ctx0" brushRef="#br0" timeOffset="153738.7">19135 16997 0,'0'0'0,"0"21"0,0 0 15,-22-21-15,22 21 0,0 1 16,0-1-16,0 0 16,0 0-16,0 0 0,0 0 0,-21 1 15,21-1-15,0 0 0,-21 0 16,21 0-16,0 0 15,-21 1-15,21-1 16,-21-21-16,21-21 31,0-1-15,0 1-16,0 0 16,0 0-16,0-21 0,21 20 0,21-20 15,-21 0-15,1-1 0,20 22 0,0-21 16,1 0-16,-1 20 0,0 1 15,1 21-15,20 0 0,-21 0 0,1 0 16,20 0-16,-20 21 0,-1 22 16,21-1-16,-20 22 15,-43-22-15,0-21 16,0 21-16,0-20 0,0-1 0,-21 0 16,-1 0-16,1 0 0,0 0 15,-21-21-15,21 22 0,-1-22 0,-20 0 16,21 0-16,0 0 0,0 0 0,21-22 31,21 22-31,-21-21 16,21 0-16</inkml:trace>
  <inkml:trace contextRef="#ctx0" brushRef="#br0" timeOffset="155599.04">20341 17145 0,'21'0'31,"0"0"-31,-21-21 16,0 0-16,0 0 15,0-1-15,0 1 16,-21 0-16,0 0 0,0 0 16,0 0-16,0 21 0,-22 0 15,1 0-15,21 0 0,0 0 0,-22 21 16,22 0-16,-21 0 0,-1 0 16,22 0-16,-21 1 0,21 20 15,-22-21-15,22 0 0,21 22 0,0-22 16,0 0-16,0 0 0,0 0 0,0 0 15,21 1-15,1-22 16,20 0-16,-21 0 0,21 0 0,1 0 16,-22 0-16,21 0 0,1 0 15,-1 0-15,0-22 0,-21 1 16,64-21-16,-43 21 16,-20 0-16,-1-22 0,21 22 0,-21-21 15,0-1-15,1-20 0,-1 21 16,0-22-16,0-42 0,-21 64 15,21 0-15,-21-1 0,21 1 0,-21 21 16,0 0-16,0-1 0,0 1 16,-42 42-1,42 1-15,-21 20 16,0-21-16,0 21 0,-1 1 0,1-1 16,21 22-16,-42 20 15,42-41-15,-21-1 0,21 0 16,0 1-16,0-1 0,0 0 0,0-21 15,21 22-15,0-22 0,43 21 16,-43-21-16,21-21 0,-21 22 16,22-22-16,-1 0 0,0 0 15,43 0-15,-43 0 0,-21-22 16,22 1-16,-1 0 0,-21 0 16,22 0-16,-22 0 0,0-1 0,0 1 15,0-21-15,-21 21 0,0 0 16,0-1-16,0 1 0,0 42 47,-21 1-47,21-1 0,-21 0 15,21 0-15,0 0 0,0 0 0,0 1 16,0-1-16,0 0 0,0 0 16,21 0-16,-21 0 0,21-21 0,0 22 15,22-1-15,-22-21 0,21 0 16,-21 0-16,22 0 0,-22 0 0,21 0 15,1 0-15,-22 0 0,21-21 16,0 21-16,-20-22 0,20 1 0,-21 0 16,0 0-16,0 0 0,1-22 15,-1 22-15,-21 0 0,0 0 16,0 0-16,0 42 31,0 0-31,-21-21 0,-1 21 16,1 0-16,21 1 0,-21-1 15,0 0-15,21 0 0,0 0 0,-21-21 16,0 21-16,21 1 0,-22-22 16,22 21-16,0-42 47,22 21-47,-1-22 15,0 1-15,-21 0 0,21 0 0,0 0 16,43-43-16,-43 43 0,0-21 15,21 21-15,-20-1 0,-1 1 16,21 21-16,-42-21 0,21 21 0,0 0 16,1 0-16,-22 21 15,0 0-15,0 1 0,0-1 0,0 0 16,0 0-16,0 0 0,0 0 16,0 1-16,-22-1 0,22 0 0,0 0 15,0 0-15,0 0 0,22-21 16,-1 22-16,0-1 0,0-21 15,0 0-15,22 0 0,-22 0 16,21 0-16,-21 0 0,22 0 0,41 0 16,-41-21-16,-1 21 15,0-22-15,-21 1 0,22-21 0,-1 21 16,-21 0-16,0-22 0,22 1 16,-22 21-16,0-22 0,0 1 0,-21 21 15,0-21-15,0 20 0,0 1 0,0 0 16,-21 21-1,0 0-15,-21 0 0,-22 21 16,43 0-16,-21 1 0,20-1 16,-20 0-16,21 0 0,0 21 15,0-20-15,-1-1 0,22 0 16,0 21-16,0-21 0,0 1 0,0-1 16,0 0-16,22 0 15,-1-21-15,0 21 0,0-21 16,0 0-16,0 0 0,1 0 15,-1 0-15,21-21 16,-21 0-16,0 0 0,1 0 0,-1-1 16,-21 1-16,21 0 0,0 0 0,-21 0 15,21 0-15,-21-1 0,0 1 16,0 0-16,0 0 16,0 42 15,0 0-31,-21 0 0,0 1 0,21-1 15,-21 0-15,0 21 0,21-21 16,-22 22-16,1-22 0,0 21 0,0 1 16,0-1-16,0 0 0,-1 22 15,1-1-15,0-20 0,0 20 0,0 1 16,0-1-16,-1 1 0,22-1 16,-21 1-16,0 20 0,21-20 0,0-1 15,0 1-15,-21 20 0,21-20 16,-21-1-16,21 1 0,-21-1 15,21 1-15,-22-22 0,1 22 0,21-22 16,-21-21-16,0 22 0,0-22 16,0 0-16,-1-21 15,-20 0-15,21 0 0,-21 0 0,-1 0 0,22 0 16,-21 0-16,-1-21 0,22 0 16,-21-1-16,0-20 0,20 21 15,-20-21-15,21 20 0,-21-20 0,20 0 16,1-1-16,-21-20 0,21 21 15,0-64-15,-1 42 0,1 22 16,21-22-16,-21 1 0</inkml:trace>
  <inkml:trace contextRef="#ctx0" brushRef="#br0" timeOffset="155874.37">21315 16679 0,'0'0'0,"0"-21"15,21 21 32,0 0-31,-21 21-16,21-21 15,0 22-15</inkml:trace>
  <inkml:trace contextRef="#ctx0" brushRef="#br0" timeOffset="156150.24">23241 17272 0,'0'0'15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39:49.5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1080 0,'0'21'141,"21"-21"-110</inkml:trace>
  <inkml:trace contextRef="#ctx0" brushRef="#br0" timeOffset="687.53">1079 1080 0,'-21'0'62,"0"0"-46,0 0-1,0 21-15,0-21 0,-1 0 16,1 0-16,0 0 0,0 0 16,-21 21-16,20-21 0,-20 0 0,21 0 15,0 0-15,-22 0 0,22 0 16,0 0-16,-21 0 0,21 0 15,-1 0-15,1 0 16,0 0-16,0 0 0,42 0 78,0 0-78,22 0 16,-22 0-16,21 0 0,-21 0 15,22 0-15,-1 0 0,0 0 0,1 0 16,-22 0-16,21 0 16,0 0-16,1 0 0,-1 0 0,22 0 15,-22 0-15,0 0 0,22 0 16,-1 0-16,1 0 0,-1 0 16,1 0-16,-22 0 0,22 0 0,-22 0 15,21 0-15,-20 0 0,63 0 16,-64 0-16,-21 0 15,0-21-15,22 21 0,-22 0 16,-21-21-16,21 21 0,0 0 0,-21-22 31,21 22-31,-21-21 32,-21 21-17,21-21 1,-21 21-16,0 0 15,21-21-15,-21 21 0,-1 0 0</inkml:trace>
  <inkml:trace contextRef="#ctx0" brushRef="#br0" timeOffset="1307.19">1757 741 0,'0'0'0,"-21"-21"31,-1 21-31,22 21 47,0 0-31,22-21-16,-22 21 0,21 0 15,0-21-15,0 22 16,0-1-16,22 0 0,-22-21 0,0 21 16,21 0-16,-21 0 0,1-21 0,20 22 15,-21-22-15,0 21 0,0-21 16,22 0-16,-22 21 0,0-21 16,0 21-16,0-21 0,1 0 0,20 0 15,-21 0-15,0 0 16,0 0-16,-21 21 47,0 0-47,-21-21 15,0 0-15,0 22 0,0-22 16,0 21-16,-1 0 0,-20 0 16,21-21-16,0 21 0,-22 0 15,22 1-15,-21-1 0,21 0 0,-22 0 16,22 0-16,-21 0 0,21 1 15,0-1-15,-22 0 0,22 0 0,0-21 16,21 21-16,-21 0 0,0 1 16,-1-22-16,22 21 15,0-42 63</inkml:trace>
  <inkml:trace contextRef="#ctx0" brushRef="#br0" timeOffset="3183.49">3238 550 0,'0'-21'15,"0"0"1,0 0-16,-21 21 0,21-21 15,0 0-15,0-1 16,0 1-16,-21 21 16,0 0 15,21 21-31,0 22 16,0-22-16,0 21 0,0 1 0,0-1 15,0 0-15,0 22 0,-21-1 16,21-20-16,-21 84 0,21-64 15,0-21-15,-22 1 0,1-1 16,21 0-16,0 1 0,0-1 0,-21-21 16,21 0-16,0 1 0,-21-1 15,21 0-15,0 0 16,0-42 15,-21 0-31,21 0 16,-21-1-16,21 1 0,0-21 15,-22 21-15</inkml:trace>
  <inkml:trace contextRef="#ctx0" brushRef="#br0" timeOffset="3618.97">2857 656 0,'0'0'0,"0"-21"0,0 0 15,-21 0-15,21 0 16,0-1-16,0 1 0,0 0 16,0 0-16,0 0 0,21 0 15,1-1-15,-1 1 0,0 0 16,21 21-16,-21-21 0,64 21 16,-43 0-16,22 0 15,-1 0-15,1 0 0,-1 21 0,1 0 0,21 22 16,-22-22-16,-21 21 15,1 0-15,-1 1 0,0-1 0,-20 22 0,-1-22 16,-21 21-16,-21 43 16,-22-63-16,22 20 0,-42-21 15,20 1-15,-20-1 0,-1 0 16,1 1-16,-1-22 0,1 21 0,20-21 16,-20 1-16,21-1 0,-1 0 15,1-21-15,0 21 0,20-21 0,1 0 16,0 0-16,0 0 15,21-21 17,21 0-32,0 0 15,0 21-15,1-22 0,-1 1 16,0 21-16</inkml:trace>
  <inkml:trace contextRef="#ctx0" brushRef="#br0" timeOffset="4107.68">3789 1101 0,'0'0'0,"0"-21"0,0-1 16,0 1-16,0 0 0,0 0 15,0 0-15,0 0 16,0-1-16,21 22 0,0-21 0,-21 0 16,21 21-16,0 0 0,1 0 15,-1 0-15,21 0 0,-21 21 0,0-21 16,1 21-16,20 1 0,-21 20 16,0-21-16,0 0 0,1 22 0,-22-1 15,0-21-15,0 21 0,0-20 16,0-1-16,0 21 0,0-21 0,-22 0 15,1 1-15,21-1 0,-21 0 16,0-21-16,0 21 0,21-42 31,0 0-15,0 0-16,0-1 0,0 1 16,0 0-16,0 0 0,0 0 0,0-22 15,21 22-15,-21 0 0,0-21 16,21 21-16,0-1 0,0 1 0,1 0 15,-22 0-15,21 0 0,0 0 16,0-1-16,21 1 0,-20 21 0,-1-21 16,0 21-16,0-21 0,21 0 15,-20 21-15,-1 0 0</inkml:trace>
  <inkml:trace contextRef="#ctx0" brushRef="#br0" timeOffset="4319.6">4635 868 0,'0'0'0,"0"127"31,0-85-31,0-21 0,0 1 16,0 20-16,-21-21 0,21 0 15,-21 0-15,21 1 0,0-1 0,0 0 16,-21 0-16,21 0 16,0 0-16,-21-21 0,21-21 46,0 0-46,0 0 16,0 0-16</inkml:trace>
  <inkml:trace contextRef="#ctx0" brushRef="#br0" timeOffset="4509.49">4551 741 0,'0'0'0,"-21"-21"16,-1 21-16,22-21 0,-21 21 0,21 21 47,21 0-32,1-21-15,-22 21 16,21 0-16,0-21 0,-21 21 16,21-21-16</inkml:trace>
  <inkml:trace contextRef="#ctx0" brushRef="#br0" timeOffset="4959.22">4868 953 0,'-21'-22'31,"21"1"-31,0 0 0,21 42 47,0 0-47,1 1 0,-22-1 16,21 0-16,0 0 0,-21 21 0,0-20 15,21-1-15,-21 21 0,0-21 0,21 22 16,-21-22-16,0 0 0,0 0 16,0 0-16,0 0 0,0 1 15,0-44 32,21 22-47,-21-21 0,22 0 0,-1 0 16,-21-21-16,21 20 0,-21-20 15,21 21-15,0-64 0,0 43 16,1 21-16,-22-22 0,21 22 16,0 0-16,-21 0 0,0 0 0,21 21 15,0 0-15,0 0 16,1 0-1,-22 21-15,21 0 16,-21 0-16,0 0 16,0 1-16</inkml:trace>
  <inkml:trace contextRef="#ctx0" brushRef="#br0" timeOffset="5665.83">5461 1185 0,'0'0'15,"63"-21"1,-41 21-16,-1-21 16,0 0-16,-21 0 0,21 0 15,0-1-15,0 1 0,1 0 0,-22 0 16,0 0-16,0 0 16,0-1-16,0 1 0,-22 21 31,1 0-31,0 21 15,0-21-15,0 22 0,0 20 16,-1-21-16,1 0 0,0 0 0,0 22 16,21-22-16,0 21 0,-21-21 15,21 1-15,0-1 0,0 0 0,0 21 16,0-21-16,21 1 16,0-1-16,0-21 0,22 21 0,-22-21 15,21 0-15,0 0 0,-20 0 0,20 0 16,0 0-16,-21 0 15,22 0-15,-22 0 0,21-21 0,-21 0 16,1 21-16,-1-22 0,-21 1 16,21 0-16,0-42 15,-21 41-15,0 1 0,0-21 0,21 21 16,-21 0-16,21-22 0,-21 22 0,22 0 16,-22 0-16,0 0 0,21-1 15,0 1-15,0 21 0,-21-21 0,21 21 16,0 0-16,1 0 0,-1 0 15,0 0-15,0 0 0,0 21 0,22 0 16,-22 1-16,0-1 16,0 21-16,-21-21 0,21 22 15,-21-1-15,0-21 0,0 0 16,0 0-16,0 1 0,0-1 16,0 21-16,-21-21 0,21 0 15,-21-21-15,0 0 16,21-21-1,0 0 1,0 0-16,0 0 16,0-22-16,0 22 0,0 0 0,21-21 15,0 21-15,0-22 0,-21 22 16,21 0-16,1-21 0,-1-1 16,21 1-1,-21 21-15,0 0 0,1 21 16,-1-22-16,0 22 0</inkml:trace>
  <inkml:trace contextRef="#ctx0" brushRef="#br0" timeOffset="5860.87">7937 847 0,'0'0'0,"-42"0"0,0 0 15,-1 0-15,22 0 0</inkml:trace>
  <inkml:trace contextRef="#ctx0" brushRef="#br0" timeOffset="8401.54">7641 635 0,'21'0'47,"-21"-21"-47,21 21 15,22-21-15,-22 21 0,21-21 16,-21-1-16,22 1 0,-1 0 0,0 0 16,1 0-16,-22 0 0,21-1 15,-21 1-15,1 0 0,-1 0 16,-21 0-16,21-22 0,-21 22 16,-21 0-16,0 21 15,-22 0-15,1 0 0,21 0 0,-22 0 16,-20 0-16,-22 42 15,43-42-15,0 22 0,-1 20 0,1-21 16,21 0-16,0 22 0,-1-22 16,22 0-16,0 21 0,0 1 15,0-1-15,0-21 0,22 0 16,20 0-16,-21 1 0,21-1 0,1 0 16,-1-21-16,0 21 0,64 0 15,-63-21-15,-1 0 16,0 0-16,-21 0 0,22 0 0,-22 0 15,0 0-15,-21-21 16,-21 21 0,0 0-16,-22 0 0,22 0 15,-21 0-15,0 0 0,-1 0 0,1 0 16,0 21-16,-1 0 0,1-21 16,0 22-16,-1 20 0,22-21 0,0 0 15,0 22-15,0-22 0,-1 0 16,22 21-16,-21-21 0,21 22 15,0-22-15,0 0 0,0 0 16,0 0-16,21 1 0,22-1 16,-22-21-16,0 0 15,0 0-15,0 0 0,1 0 16,-1 0-16,21 0 0,-21 0 0,0 0 16,1-21-16,20-1 0,-21 1 15,64-21-15,-22 0 16,-42-1-16,22 22 15,-22 0-15,0 0 0,0 0 0,0-1 16,22 1-16,-22 21 0,0-21 16,0 0-16,22 21 15,-22 0-15,0 0 0,0 21 16,-21 0-16,21 0 0,-21 1 16,0-1-16,0 0 0,0 0 15,0 0-15,0 0 0,0 1 16,-21 20-16,0-21 0,21 0 15,-21 0-15,21 1 0,-21-1 0,-1 0 16,1 0-16,21-42 47,0 0-31,21 0-16,1-1 0,-1-20 0,-21 21 15,21-21-15,0 20 0,0-20 16,22 21-16,-22-21 0,0 20 0,0 1 15,21 0-15,-20 0 16,-1 0-16,0 0 0,0 21 16,-21 21-1,0 0 1,0 0-16,-21 21 0,21-20 16,-21-1-16,0 21 0,21-21 15,-22 0-15,1 22 0,21-22 0,0 0 16,0 0-16,0 22 0,0-22 15,0 0-15,0 0 0,21 0 16,1-21-16,-1 21 16,0-21-16,21 0 0,1 0 15,41 0-15,-20 0 0,-22 0 16,22-21-16,-22 0 0,0 0 16,22 0-16,-22 0 0,-21-1 0,22-20 15,-22 21-15,0 0 0,0-22 16,0 22-16,-21-21 0,0 21 0,0 0 15,0-1-15,0 1 0,0 0 16,-21 21-16,0 0 0,0 0 16,0 0-16,-1 0 15,1 0-15,0 0 0,0 21 0,0 0 0,0 22 16,21-22-16,0 0 16,-22 0-16,22 43 0,0-43 15,0 21-15,0-21 0,0 1 0,22-1 16,-1 0-16,-21 0 0,21 0 15,0-21-15,0 21 0,22-21 16,-1 0-16,-21 0 0,0 0 16,0 0-16,1 0 0,-1 0 0,21-21 15,-21 0-15,0 0 0,1 0 16,-1 0-16,0-22 0,0 22 16,0-21-16,0 21 0,1-22 0,-1 22 15,0-21-15,0 21 0,0-22 16,0 22-16,-21 0 0,22 21 15,-22-21-15,21 21 16,-21 21 0,0 0-16,0 0 15,0 0-15,0 1 16,0-1-16,0-42 47,0-1-32,0 1-15,0 0 0,0 0 16,0 0 0,0 0-16,0-1 15,-21 22-15,-1 0 16,1 0 0,0 0-16,21 22 0,-21-1 15,0 0-15,0 0 0,21 21 0,0-20 16,-22-1-16,1 21 0,21-21 0,-21 22 15,21-22-15,0 0 0,0 21 16,0-21-16,0 1 0,0-1 0,0 0 16,0 0-16,0 0 0,21 0 15,0-21-15,1 22 0,-1-22 0,0 0 16,0 0-16,0 0 16,0 0-16,43 0 0,-43 0 15,0-22-15,22 1 0,-1-21 16,-21 21-16,0 0 0,0-1 15,1-20-15,-1 21 0,0-21 0,42-43 16,-41 64 0,-22-22-16,21 22 0,-21 0 15,21 21-15,-42 21 32,0 0-32,21 1 15,-22-1-15,22 21 0,0-21 16,-21 0-16,21 22 0,-21-22 0,21 0 15,0 0-15,0 22 0,0-22 16,0 0-16,0 0 16,21-21-16,0 0 0,1 21 0,-1-21 15,0 0-15,0 0 0,0 0 16,0 0-16,1-21 0,41 0 16,-42 0-16,0 0 0,1-1 15,-1 1-15,0 0 0,0-21 0,0 21 16,0-22-16,-21 22 0,0-21 15,22 21-15,-22-1 0,21 1 16,-21 0-16,0 0 0,0 42 31,0 0-15,-21 0-16,21 22 0,0-22 16,-22 0-16,22 21 0,0-20 0,0-1 15,0 21-15,0-21 0,0 0 16,0 1-16,0-1 0,0 0 0,0 0 15,22-21-15,-1 0 16,0 0-16,0 0 0,0 0 16,22 0-16,-22 0 0,21-21 15,-21 0-15,0 21 0,1-43 16,-1 22-16,0 0 0,0-21 0,0-1 16,0 1-16,1 0 15,-1-1-15,0 1 0,21-64 16,-42 64-16,0 0 0,21 20 15,-21-20-15,0 21 0,0-21 0,0 20 16,0 1-16,0 0 0,-21 21 16,0 0-1,21 21-15,-21 0 0,21 1 16,-21-1-16,21 21 0,-21 0 0,21 1 16,0-1-16,0 0 0,-22 1 15,22-1-15,-21 0 0,21 1 0,0-1 16,0 0-16,0 1 0,0-22 15,0 21-15,0-21 0,0 1 16,0 20-16,0-21 16,21 0-16,1-21 15,-1 0-15,0 0 0,42 0 16,-41-21-16,20 0 0,-21 21 16,0-21-16,22 0 0,-22-1 0,0 1 15,0-21-15</inkml:trace>
  <inkml:trace contextRef="#ctx0" brushRef="#br0" timeOffset="8597.5">10753 762 0,'0'0'0,"-22"0"15,44 0 1,20 0-16,-21 0 0,21 0 15,-20 0-15,20 0 0,0 0 0,1 0 16,-1 0-16,0 0 0,1 0 16,-22 0-16,21 0 0,-21 0 0</inkml:trace>
  <inkml:trace contextRef="#ctx0" brushRef="#br0" timeOffset="9364.12">11705 1122 0,'21'0'47,"-21"-21"-47,21 0 0,1 21 15,-1-22-15,-21 1 0,21 21 0,0-21 16,-21 0-16,0 0 0,21-22 15,-21 22-15,0 0 0,0 0 0,0 0 16,0 0-16,0-1 16,-21 1-16,0 0 0,0 0 0,-43 21 15,43 0-15,-21 0 0,21 0 16,-22 0-16,22 21 0,-21 0 16,21 0-16,-22 1 0,22 20 0,-21-21 15,-1 21-15,22-20 0,0 20 16,0 0-16,0-21 0,0 22 0,21-22 15,0 0-15,0 21 0,0-20 16,0-1-16,0 0 0,21-21 16,0 21-16,0-21 0,0 0 15,22 0 1,-1 0-16,0-21 0,1 0 16,-22 0-16,0-1 0,21 1 0,-21 0 15,1-21-15,20-1 0,-21 22 16,-21-21-16,21 0 0,0 20 0,1-20 15,-22 21-15,0-43 16,0 43-16,0 42 16,0 1-1,0 20-15,0-21 0,0 21 16,0-20-16,0 20 0,0-21 16,0 21-16,-22-20 0,22-1 0,0 21 15,0 0-15,0-20 0,0-1 16,0 0-1,22-21-15,-1 21 0,0-21 16,0 0-16,21 0 0,-20 0 16,-1 0-16,21-21 0,-21 0 0,22 0 15,-22-1-15,21 1 0,-21-21 0,22 0 16</inkml:trace>
  <inkml:trace contextRef="#ctx0" brushRef="#br0" timeOffset="9875.2">12382 550 0,'0'0'15,"0"-21"-15,0 0 0,0 0 0,0 42 32,-21 0-32,0 0 0,21 22 15,0-22-15,-21 0 0,0 21 16,21 1-16,-43 84 16,43-85-16,0 0 15,0 1-15,-21-22 0,21 21 0,0-21 16,-21 22-16,21-22 0,0 0 15,0 0-15,0 0 0,-21-21 16,21 22-16,0-44 31,0 1-31,0 0 0,0 0 16,21 0-16,-21 0 16,21-22-16,0 22 0,-21 0 0,22-21 0,-1 20 15,0 1-15,21 0 16,-21 0-16,1 21 0,20 0 0,-21 0 15,21 0-15,1 0 0,-22 0 0,0 0 16,21 21-16,-20 0 0,-1 22 16,0-22-16,0 0 0,-21 42 15,0-41-15,0-1 0,0 0 16,-21 0-16,0 0 0,0 0 0,-22 1 16,22-22-16,-21 21 0,-1 0 15,1-21-15,0 0 0,21 0 0,-22 0 16,1 0-16,21 0 0,0 0 15,-22 0-15,22 0 0,0 0 16,21-21 0,21 0-1,0 21-15,0-22 0,22 22 0,-22-21 16,21 0-16,1 0 0,-22 0 0</inkml:trace>
  <inkml:trace contextRef="#ctx0" brushRef="#br0" timeOffset="10155">13123 487 0,'0'0'0,"0"0"32,0 21-32,0 0 0,0 22 15,-21-22-15,0 21 0,21 0 0,-21 1 16,0-1-16,-1 0 0,22 1 15,-21-1-15,0 0 0,21 1 0,-21 41 16,0-62-16,21 20 16,-21-21-16,21 0 0,0 0 0,0 1 15,0-1-15,0 0 0,21-21 16,0 0 0,0 0-16,0 0 0,0-21 15,1 21-15,-1-21 0,0-1 0</inkml:trace>
  <inkml:trace contextRef="#ctx0" brushRef="#br0" timeOffset="10799.66">13250 995 0,'0'21'32,"21"-21"-17,1 0 1,-1 0-16,0 0 0,0-21 0,0 21 15,0-21-15,1 21 0,-22-21 16,21-1-16,0 22 0,-21-21 16,0 0-16,0 0 0,0 0 31,-21 21-31,0 0 0,-1 0 16,1 21-16,0 0 0,0 0 15,0 0-15,0 1 0,-1-1 0,1 0 16,0 21-16,0-21 0,0 1 15,0-1-15,-1 42 16,22-42-16,0 1 0,0-1 0,0 0 16,0 0-16,22 0 15,-1-21-15,21 0 0,-21 0 0,22 0 16,-1 0-16,0 0 0,1 0 16,-1 0-16,0 0 0,1-21 0,41 0 15,-41 0-15,-1 0 0,-21-22 16,21 22-16,1 0 0,20-64 15,-42 64-15,1 0 0,-22-21 16,0 20-16,0 1 0,0 0 16,-22 21-1,1 0 1,0 21-16,0 0 0,21 22 16,-21-22-16,21 0 0,0 0 15,0 0-15,0 1 0,0-1 16,0 0-16,21 42 15,-21-41-15,0-1 0,21 0 0,-21 0 16,21-21-16,-21 21 0,0 0 31,-21-21-15,0 0-16,0 0 0,0 0 0,-1 0 16,1 0-16,0 0 0,0-21 15,21 0 1,0 0-16</inkml:trace>
  <inkml:trace contextRef="#ctx0" brushRef="#br0" timeOffset="11587.23">15748 1058 0,'0'0'0,"0"-21"0,21 21 0,-21-21 16,0 0-16,0 0 0,0 0 16,0-22-16,0 22 0,0 0 15,0-21-15,0 20 0,0 1 16,0 0-16,-21-21 0,0 21 0,21-1 15,-21 1-15,-1 21 0,1-21 0,0 21 16,0 0-16,-21 0 0,20 0 16,-20 0-16,0 21 0,-1-21 0,-41 64 15,-22-1 1,64 1-16,-1-22 0,22 0 0,-21 22 16,21-22-16,-1 1 0,1-1 15,0 0-15,21 1 0,-21-22 0,21 21 16,0-21-16,0 0 0,0 1 0,0-1 15,21-21-15,0 21 0,0-21 16,22 0-16,-22 0 0,21 0 16,1 0-16,-1 0 0,0-21 15,1 21-15,-1-21 0,21-1 0,-20 1 16,-22 0-16,21-21 0,1 21 0,-22-22 16,21 1-16,-21 0 0,0-1 15,1 1-15,20-22 16,-42 43-16,0 0 0,0 0 0,0 0 15,0 0-15,0 42 16,0 0 0,0 0-16,-21 0 0,21 0 0,0 22 0,-21 20 15,21-42-15,-22 22 16,22-22-16,0 0 0,0 21 16,0-20-16,0-1 0,0 0 0,0 21 15,0-21-15,22-21 16,-1 22-16,0-1 15,21-21-15,-21 0 0,1 0 16,-1 0-16,0-21 0,21-1 0,-21 22 16,1-21-16</inkml:trace>
  <inkml:trace contextRef="#ctx0" brushRef="#br0" timeOffset="11871.07">16319 868 0,'0'0'0,"0"-21"16,22-22-1,-44 43 1,1 0-16,0 22 0,0-22 16,0 21-16,0 0 0,-1 21 15,1-21-15,0 22 0,-21 20 16,42-20-16,0-1 0,-21-21 16,21 21-16,0-20 0,0 20 0,0-21 15,0 0-15,0 0 0,0 1 0,21-1 16,0-21-1,0 0-15,0 0 0,43 0 16,42 0-16,-64 0 16,0-21-16,1 21 0,-1-22 15,-21-20-15,21 21 0,-20 0 0,20-22 16,-21 1-16</inkml:trace>
  <inkml:trace contextRef="#ctx0" brushRef="#br0" timeOffset="12141.91">16912 508 0,'0'0'0,"21"-63"32,-21 84-17,-21 0-15,0 21 16,21 1-16,-21-22 0,21 42 16,-21-20-16,21-1 0,-22 21 0,1-20 15,21-1-15,-42 64 0,42-64 16,-21 1-16,21-1 0,0 0 15,-21-21-15,21 22 0,-22-22 0,22 0 16,0 0-16,0 0 0,0 1 16,0-1-16,0 0 15,22-21-15,-1 0 16,21-21-16,-21 0 0,0 21 16,22-22-16,-22 1 0</inkml:trace>
  <inkml:trace contextRef="#ctx0" brushRef="#br0" timeOffset="12515.7">17399 931 0,'0'0'0,"0"-21"0,21 21 15,-21-21-15,-21 21 16,-21 0 0,20 0-16,1 0 0,-21 21 15,21 0-15,0 1 0,-22-22 16,22 21-16,0 0 0,0 0 0,0 0 15,21 0-15,0 1 16,0-1-16,0 0 0,0 0 16,21 0-16,0 0 0,0-21 0,0 22 15,0-1-15,22-21 0,-22 21 16,42 0-16,-41 0 0,-1-21 16,0 21-16,0 1 0,0-1 15,-21 0 1,-21-21-16,0 21 15,0-21-15,-22 0 0,22 0 0,0 0 16,-21 0-16,21 0 0,-1 0 0,1 0 16,0 0-16,0 0 0,0 0 15,0-21-15,21 0 16,0 0-16,0-1 0,0 1 0,0 0 16,0 0-16,0 0 0</inkml:trace>
  <inkml:trace contextRef="#ctx0" brushRef="#br0" timeOffset="12716.58">16743 677 0,'0'0'0,"21"0"16,0 0-1,21 0-15,1 0 0,-1 0 16,0 0-16,1 0 0,20 0 15,-20 0-15,20 0 0,1 0 0,20 0 16,-41 0-16,-1 0 16,-21 0-16</inkml:trace>
  <inkml:trace contextRef="#ctx0" brushRef="#br0" timeOffset="13496.58">18584 1270 0,'21'0'16,"1"0"0,-1-21-16,0 0 0,0 21 0,0-43 15,22 22-15,-22 0 0,0-21 16,0-1-16,0 1 0,0 0 0,1-1 15,-1 1-15,0-21 16,42-64-16,-41 84 0,-22 1 16,0 0-16,0 20 0,0-20 15,0 21-15,0 0 0,0 42 32,-22-21-32,22 21 15,-21 21-15,0-20 0,0 20 16,21 0-16,-21 1 0,0-1 0,-1 0 15,22 22-15,0-22 0,-21 0 16,0 64-16,21-21 16,0-43-16,0-21 0,0 22 0,0-22 15,0 0-15,21 0 0,0-21 16,1 21-16,-1-21 0,21 0 0,-21 0 16,0 0-16,1 0 0,20 0 15,-21-21-15,0 21 0,22-21 0,-22 0 16,0 0-16,21 0 0,-21-22 15,1 22-15,-1-21 16,0 21-16,21-43 0,-42 43 0,0 0 16,0 42-1,0 0 1,0 0-16,0 22 0,-21-22 16,21 0-16,-21 0 0,21 0 0,0 0 15,0 1-15,0-1 0,0 0 16,0 0-16,0 0 0,21-21 31,0 0-31,0 0 0,1 0 16,-1 0-16,21-42 15,-21 21-15,0 0 16,-21-1-16,0-20 0</inkml:trace>
  <inkml:trace contextRef="#ctx0" brushRef="#br0" timeOffset="13647.49">19494 741 0,'0'0'0,"-84"-21"16,63 21-16,-1 0 16,1 0-1,42 0 17,1 0-32,20 0 0,-21 0 15</inkml:trace>
  <inkml:trace contextRef="#ctx0" brushRef="#br0" timeOffset="14275.13">19939 529 0,'0'-21'32,"-21"42"-32,21 0 15,-21 1-15,21-1 16,-22 0-16,1 21 0,21-21 0,0 22 15,0-1-15,-21 0 0,21 1 16,-21-1-16,21 0 0,0 1 16,-21-22-16,21 21 0,0 1 0,0-1 15,0-21-15,0 0 0,-21 22 16,21-22-16,0 0 0,0 0 16,-22-21-16,22-21 46,0 0-46,0 0 0,0-22 0,43 1 16,-43 0 0,21-1-16,0 22 0,0-21 0,22-22 15,-22 43-15,0 0 0,0 0 16,0 21-16,0 0 0,1 0 16,-1 0-16,0 0 0,0 0 15,-21 21-15,0 0 16,0 0-1,0 0-15,-21-21 0,0 0 0,0 22 16,-1-22-16,-20 0 16,0 0-16,21 0 0,-1 0 15,1 0-15,0 0 0,0 0 16,21 21 0,0 0-16,0 0 15,0 0-15,0 0 0,0 1 16,0-1-16,21 0 0,0 0 0,-21 0 15,21 0-15,1-21 0,-22 22 16,0-1-16,21 0 0,0-21 0,-21 21 16,21 0-16,0 0 15,0-21-15,1 0 16,-1 0-16,0 0 16,0 0-16,0-21 15,0 0-15</inkml:trace>
  <inkml:trace contextRef="#ctx0" brushRef="#br0" timeOffset="14675.9">20426 1037 0,'-21'0'15,"42"0"1,0 0-1,0-21-15,0 0 0,0 21 0,1-21 16,-1 0-16,0 21 0,0-22 16,-21 1-16,21 0 0,0 0 15,-21 0-15,-21 21 32,0 0-32,0 0 0,0 0 15,-22 21-15,22 0 0,0 0 0,-21 0 16,21 1-16,-22 20 0,22-21 15,0 21-15,0-20 0,0 20 16,21 0-16,0 1 0,0-22 0,0 0 16,0 0-16,0 0 0,0 0 15,0 1-15,42-22 0,-21 21 0,0-21 16,0 0-16,1 0 0,20 0 16,-21 0-16,21 0 0,22-21 15,-1-1-15,-20 1 16,-22 0-16,0 0 0,21 0 15</inkml:trace>
  <inkml:trace contextRef="#ctx0" brushRef="#br0" timeOffset="15496.43">22500 889 0,'0'-63'16,"0"41"-16,0 1 15,0 0-15,0 0 0,0 0 16,0 0-16,0-1 16,0 1-16,0 0 0,-21 0 0,21 0 15,-21 21-15,0 0 0,-1-21 0,1 21 16,0 0-16,0 0 0,-21 0 0,20 21 16,-20 0-16,21-21 0,-21 42 15,-1-21-15,22 1 0,-21 20 16,21 0-16,-1 1 0,-20-1 15,21 0-15,0-21 0,21 22 0,0-1 16,0-21-16,0 22 0,0-22 16,0 0-16,0 0 0,0 0 0,0 0 15,42 1-15,-21-22 16,0 0-16,1 0 0,-1 0 0,21 0 16,-21 0-16,22 0 0,-22-22 15,21 1-15,0 0 0,-20 0 16,62-43-16,-41 43 0,-1-21 0,-21 0 15,21 20-15,-20-20 0,20 0 16,-21-1-16,0 22 0,-21 0 16,0 0-16,0 0 0,0 42 31,-21 0-31,0 0 0,0 22 16,21-1-16,-21-21 0,-1 21 0,22 1 15,-21-1-15,21-21 0,0 22 16,0-22-16,43 42 15,-22-42-15,21 1 0,-21-22 16,22 0-16,-1 21 0,0-21 16,22 0-16,-22 0 0,0 0 0,64-21 15,0-43 1,-64 43-16</inkml:trace>
  <inkml:trace contextRef="#ctx0" brushRef="#br0" timeOffset="16614.86">1143 2392 0,'0'0'0,"0"-21"0,0 0 0,0-1 16,0 1-16,0-21 15,0 21-15,0 0 16,0-1-16,0 1 15,-21 42 17,21 1-32,-21 20 0,21 0 15,-22 1-15,22 20 0,-21 1 0,21-1 16,0 1-16,-21-1 0,0 64 16,0-85-16,21 22 15,0 21-15,0-64 0,0 42 16,0-42-16,21 1 15,0-22-15,0 0 0,0 0 0,1 0 16,-1 0-16,0 0 0,21 0 16,-21-22-16,1 1 0,-1 0 0,0 0 15,0 0-15,0 0 0,-21-1 16</inkml:trace>
  <inkml:trace contextRef="#ctx0" brushRef="#br0" timeOffset="16827.74">910 2731 0,'0'0'0,"0"21"0,21-21 31,0 0-31,1 0 0,-1 0 16,0 0-16,0 0 0,0-21 15,22 21-15,-22-22 0,21 22 16,-21-21-16,0 21 0,22 0 0,-22-21 15,0 21-15,0 0 16,0-21-16,1 21 0</inkml:trace>
  <inkml:trace contextRef="#ctx0" brushRef="#br0" timeOffset="17270.8">1503 2731 0,'-21'0'16,"21"-22"-16,0 1 15,0 0-15,0 0 16,0 0-16,21 0 16,0-1-16,0 1 0,0 21 15,22 0-15,-22 0 0,0 0 16,0 0-16,21 0 0,-20 21 0,-1 1 15,0-1-15,0 21 0,0-21 16,0 22-16,1-1 0,-22-21 0,0 21 16,0 1-16,0-22 0,0 21 15,0-21-15,0 1 0,0-1 0,0 0 16,-22 0-16,22 0 16,0-42 15,0 0-31,0 0 0,0 0 15,0-1-15,0 1 0,0 0 16,22-21-16,-22 21 0,21-22 0,-21 22 16,0-21-16,21 21 0,-21-22 15,21 22-15,0 0 0,-21 0 16,21 0-16,-21-1 0,22 1 0,-1 21 16,0 0-16,0 0 15</inkml:trace>
  <inkml:trace contextRef="#ctx0" brushRef="#br0" timeOffset="18315.7">2857 2836 0,'0'0'0,"0"-21"0,22 0 16,-22 0-16,21 0 0,-21 0 0,0-1 15,0 1-15,0 0 16,0-21-16,-21 21 0,-1-22 0,1 22 0,-21 0 16,21 0-16,-22 0 0,22-1 15,-21 1-15,0 21 0,-1 0 16,1 0-16,0 21 0,20 1 16,-20-1-16,0 0 0,-1 21 0,1 1 15,21-1-15,-21 0 0,20 1 16,1-1-16,0 0 0,0 1 0,21-22 15,0 21-15,0 0 0,0-20 16,42 41 0,22-63-16,-22 0 0,0 0 15,-20 0-15,20 0 0,0 0 0,22 0 16,20-42 0,-41 21-16,-22-1 0,21 1 0,1 0 15,-22 0-15,0-21 0,0 20 16,0-20-16,0 21 0,-21-21 15,0 20-15,0-20 0,0 21 0,0 0 16,0 0-16,0-22 16,0 64-1,0 1-15,-21-1 0,21 0 16,-21 0-16,21 21 0,-21-20 16,21-1-16,0 21 0,0-21 0,0 22 15,0-22-15,0 0 0,0 0 16,0 0-16,21 0 0,0-21 0,0 22 15,22-22-15,-1 0 16,-21 0-16,0 0 0,1 0 16,20 0-16,-21-22 0,0 22 0,22-21 15,-22 0-15,0 0 0,0 0 16,0-22-16,0 22 0,-21 0 0,0-21 16,0 21-16,22-22 0,-22 1 15,0 21-15,0 0 0,0-1 0,0 1 16,-22 42 15,22 1-31,0-1 0,0 21 0,0-21 16,0 0-16,0 22 15,0-22-15,0 0 0,0 21 0,0-20 0,0-1 16,0 0-16,0 0 16,0 0-16,0 0 0,0 1 15,0-1-15,0-42 31,0-1-15,0 1-16,0 0 0,0 0 16,0 0-16,0-22 0,0 22 15,0-21-15,22-43 0,-1 43 16,0 21-16,0-22 0,0 1 16,0 21-16,22 0 0,-22 0 15,21-1-15,1 22 0,-22 0 16,21 0-16,43 43 0,-64-1 15,21-21-15,-21 22 0,1-22 0,-1 21 16,-21-21-16,0 22 0,0-22 16,0 21-16,0-21 0,0 0 0,0 1 15,-21-1-15,-1 0 0,1 0 16,0 0-16,0-21 0,0 21 0,0-21 16,42-21 30,0 0-46,0 0 16</inkml:trace>
  <inkml:trace contextRef="#ctx0" brushRef="#br0" timeOffset="18719.47">4276 2540 0,'0'0'0,"0"-21"16,0-21-1,0 20-15,-22 22 0,1 0 16,0 0-16,0 0 0,0 22 0,-22-22 16,22 21-16,0 0 0,-21 0 15,21 0-15,-1 0 0,1 1 16,0-1-16,21 0 0,-21 0 0,21 0 16,0 0-16,0 1 0,21-1 15,21-21-15,-20 21 0,-1-21 16,0 21-16,21-21 0,-21 21 15,1-21-15,-1 21 0,0-21 0,0 22 16,0-22-16,0 21 0,-21 0 16,0 0-16,0 0 15,0 0-15,-21-21 0,0 0 16,0 22-16,0-22 16,-22 0-16,22 0 0,-21 0 0,21 0 15,-22 0-15,22 0 0,-21 0 0,21 0 16,0 0-16,-1 0 0,1 0 15,0 0-15,21-22 16,0 1-16,0 0 16,0 0-16,0 0 0,21 0 0</inkml:trace>
  <inkml:trace contextRef="#ctx0" brushRef="#br0" timeOffset="19219.74">4762 2244 0,'0'0'0,"43"-85"31,-43 64-31,-21 42 31,-1 0-31,22 22 16,-21-22-16,21 21 0,0 0 15,-21 1-15,0-1 0,0 0 0,21 22 16,-21-22-16,-1 22 16,1-22-16,0 43 0,0-43 15,0-21-15,21 22 0,0-22 0,-21 0 16,21 0-16,0 0 0,0 0 15,21-21 1,0 0-16,0 0 16,21-21-16,-20 0 0,20 21 0</inkml:trace>
  <inkml:trace contextRef="#ctx0" brushRef="#br0" timeOffset="20020.28">5440 2561 0,'0'0'0,"21"0"16,-21-42-16,0 0 16,-21 20-16,0 1 15,-1 0-15,-20 21 0,21-21 16,0 21-16,-22 0 0,22 0 16,-21 21-16,21 0 0,-22 0 0,1 22 15,21-22-15,-21 21 0,-1 1 16,22-1-16,-21 0 0,-1 22 15,22-22-15,0-21 16,21 22-16,-21-22 0,21 0 0,0 0 0,0 0 16,0 0-16,21-21 0,21 0 15,-20 0-15,-1 0 16,0 0-16,21 0 0,-21 0 0,22-21 16,-22 0-16,21 21 0,1-21 15,-22 0-15,21-22 0,-21 22 0,22 0 16,-22-21-16,0-1 0,0 22 0,0-21 15,0 0-15,1-1 0,-22 22 16,0-21-16,0 21 0,0-1 0,0 44 31,0-1-15,0 0-16,-22 21 0,1-21 16,0 22-16,21-1 0,0-21 0,0 22 15,-21-1-15,21-21 0,0 21 16,0-20-16,0-1 0,0 0 15,0 0-15,0 0 0,21 0 0,0-21 16,0 22-16,1-22 0,20 0 16,-21 0-16,85 0 15,-64 0-15,1-22 0,41-20 16,-41 21-16,-1 0 0,0 0 16,1-22-16,-1 22 0,-21-21 0,43-43 15,-43 22-15,-21 20 16,21 1-16,0 0 0,-21-1 15,0 1-15,0 0 0,0 20 0,0-20 0,0 21 16,0 0 0,0 42-1,0 0 1,0 0-16,-21 22 0,21-1 16,-21 0-16,0-21 0,21 85 0,0-63 15,-22-1-15,22 0 0,-21-21 16,21 22-16,0 20 0,0-20 15,0-22-15,0 0 0,0 0 16,0 0-16,0 0 16,21-21-16,1 0 0,-1 0 0,0 0 15,0 0-15,0 0 16,0 0-16,-21-21 0,22 0 16,-1 0-16,-21 0 0,0 0 15</inkml:trace>
  <inkml:trace contextRef="#ctx0" brushRef="#br0" timeOffset="20195.18">5884 2625 0,'0'0'0,"21"0"32,1 0-32,-1-21 15,0 21-15,21-22 0,-21 22 0,22-21 16,-1 21-16,0-21 0,-20 21 15,20-21-15,0 0 0,1 21 0,-1-21 16,0-1-16</inkml:trace>
  <inkml:trace contextRef="#ctx0" brushRef="#br0" timeOffset="20576.96">6604 2434 0,'0'0'0,"0"21"16,0 1-16,-21-1 0,21 21 15,-21-21-15,-1 0 0,1 1 16,0 41-16,0-42 15,21 22-15,-21-22 0,21 0 16,0 0-16,0 0 0,0 0 0,0 1 16,0-1-16,0 0 15,21-21-15,0 0 0,0 0 16,0 0-16,22 0 0,-22 0 0,21 0 16,-21 0-16,22 0 0,-22-21 15,21 0-15,-21-1 0,1 1 16,20 0-16,-21 0 0,-21-21 15,21-1-15,-21 22 0,0-21 0,0-1 16,0 22-16,-21-21 0,0 21 0,0-22 16,0 22-16,-1 0 15,1 21-15,-21 0 0,21 0 0,-22 0 16,1 0-16,21 0 0,0 21 16,0 0-16,-1 1 0,1-1 15,21 0-15,0 0 0,0 0 0,0 22 16,0-22-16,21 0 15,1 0-15,-1-21 0,0 0 16,21 0-16,1 0 0</inkml:trace>
  <inkml:trace contextRef="#ctx0" brushRef="#br0" timeOffset="20982.73">7112 2519 0,'0'0'0,"0"-21"15,0 0-15,0-1 0,0 1 16,0 0-16,0 0 0,21 21 16,-21-21-16,21 21 0,0 0 0,1 0 15,-1 0-15,0 0 16,0 0-16,0 21 0,0 0 0,-21 0 16,22 0-16,-1 22 0,-21-22 15,0 21-15,0 1 0,0-22 0,0 21 16,0-21-16,0 22 0,0-22 0,0 0 15,0 0-15,0 0 16,0 0-16,-43 22 16,43-22-16,-21-21 15,21-21 1,0 0-16,0-1 16,0 1-16,21 0 15,1-21-15,-22 21 0,0-1 0,21-20 16,0 21-16,0-21 0,-21 20 0,21-20 15,0 21-15,-21-21 0,22 20 16,-1 1-16,0 0 0,0 0 16,0 21-16,0 0 0,1 0 15</inkml:trace>
  <inkml:trace contextRef="#ctx0" brushRef="#br0" timeOffset="21482.68">8107 2604 0,'0'0'0,"21"0"0,-21-22 0,21 1 0,0 21 16,0-42-16,1 21 16,-22 0-16,21-1 0,-21 1 15,0 0-15,0 0 0,0 0 0,0 0 16,-21 21-16,-1 0 0,1 0 15,0 0-15,0 0 0,-21 0 16,20 0-16,-20 21 0,0 0 0,21 0 16,-22 0-16,22 0 0,0 1 15,0-1-15,0 0 0,21 0 0,0 21 16,0-20-16,0-1 0,0 0 16,0 0-16,21-21 0,0 21 0,0 0 15,0-21-15,0 22 0,22-1 0,-22-21 16,21 0-16,-21 0 0,1 21 15,20 0-15,-42 0 16,0 0-16,0 1 16,-21-22-1,0 21-15,-1-21 0,-20 0 16,21 0-16,-21 0 0,20 0 16,-20 21-16,0-21 0,21 0 0,-22 0 15,22 0-15,0 0 0,-21 0 16,20 0-16,1 0 0,0 0 15,21-21 1,0 0 15,21 21-31,-21-22 0</inkml:trace>
  <inkml:trace contextRef="#ctx0" brushRef="#br0" timeOffset="23467.49">9694 2138 0,'0'0'0,"0"-21"15,0 0-15,0-1 16,0 1-16,0 0 16,-21 21 15,21 21-16,0 0-15,-21 22 0,21-22 16,-21 21-16,21 1 0,0-1 16,-21 21-16,21-20 0,0 20 0,0-20 15,0 20-15,0-21 0,0 1 16,-22-1-16,22 0 0,0-20 16,0 20-16,-21-21 0,21 0 0,0 0 0,0 1 15,0-1 1,0-42-1,0-1-15,0 1 16,0 0-16,0 0 16,0-21-16,0 20 0,21-20 0,1 0 15,-22 21-15,21-22 0,0 1 16,0 0-16,0-1 0,22 22 0,-22-21 16,21 21-16,-21-1 0,22 1 15,-1 21-15,0 0 0,1 0 0,41 0 16,-41 21-16,-1 1 0,0-1 15,-21 21-15,22-21 16,-43 22-16,21-1 0,-21-21 0,0 21 16,-21 22-16,0-22 0,-1-21 15,1 1-15,-21 20 0,0-21 16,20-21-16,-20 21 0,0 0 0,21-21 16,-22 0-16,1 0 0,21 22 15,0-22-15,-1 0 0,1 0 0,0 0 16,0 0-16,21-22 0,-21 22 15,21-21-15,0 0 16,21 0-16,0 21 16,0 0-16,0-21 0</inkml:trace>
  <inkml:trace contextRef="#ctx0" brushRef="#br0" timeOffset="24095.16">10456 2688 0,'0'0'0,"64"0"31,-43-21-31,-21 0 0,21 0 0,0 21 0,-21-21 16,21-1-16,1 1 0,-22 0 16,0 0-16,0 0 0,21 0 15,-21-1-15,0 1 0,0 0 0,0 0 16,0 0-16,-21 21 15,-1 0-15,1 0 16,0 21-16,0 0 16,21 0-16,-21 0 0,0 22 0,21-22 15,-22 21-15,22-21 0,0 22 0,0-22 16,0 0-16,0 43 16,0-43-16,0 0 0,22 0 15,-1 0-15,0-21 16,0 21-16,21-21 0,-20 0 0,-1 0 15,21 0-15,-21 0 0,22-21 0,-22 0 16,21 0-16,-21 0 16,22 0-16,-1-1 0,-21-20 0,21 0 15,-20-1-15,20 1 0,-21 0 0,0-1 16,0 1-16,1 0 0,-1-22 16,0 22-16,0-22 15,-21 22-15,21-21 0,-21 41 16,0 1-16,0 42 31,0 1-31,-21-1 16,21 21-16,0-21 0,-21 22 0,0-1 15,21 0-15,-21 1 0,21-1 16,-22 0-16,22 22 0,-21 42 16,0-64-16,21 0 0,0-21 15,0 1-15,0-1 0,0 21 16,0-21-16,21-21 15,43 0-15,-43 0 16,21 0-16,-21-21 0,22 0 16,-22 0-16,0 0 0</inkml:trace>
  <inkml:trace contextRef="#ctx0" brushRef="#br0" timeOffset="24293.05">10985 2455 0,'0'0'0,"-21"0"0,0 0 16,0 0-16,42 0 31,0 0-15,22 0-16,-22 0 0,0 0 0,21 0 16,1 0-16,-22 0 0,21 0 15,-21 0-15,0 0 0,22 0 0,-1 0 16</inkml:trace>
  <inkml:trace contextRef="#ctx0" brushRef="#br0" timeOffset="25956.1">11642 2455 0,'0'-21'31,"0"42"1,-22 1-32,22-1 15,0 0-15,-21 21 0,21-21 0,0 1 16,0-1-16,-21 21 0,21-21 0,-21 0 16,21 1-16,0-1 0,0 0 15,0 21-15,0-21 0,0 1 16,21-22 15,0 0-31,0 0 0,-21-22 16,22 1-16,-1 0 0,0 0 15,0 0-15,0 0 0,0-1 0,1-20 16,-1 21-16,21-43 16,-21 43-16,0-21 0,-21 21 15,22 21-15,-22-21 0,21 21 0,-21 21 31,0 0-15,0 0-16,0 0 0,-21 0 0,21 1 16,-22 20-16,22-21 0,-21 0 15,21 0-15,0 22 0,0-22 0,0 0 16,0 0-16,0 0 0,21 22 16,22-22-1,-22-21-15,0 0 0,43 0 16,-22 0-16,-21 0 0,21 0 15,-20 0-15,20-21 0,-21 0 16,21 21-16,-20-22 0,-1 1 0,21-21 16,-21 21-16,0 0 0,-21-22 15,22 22-15,-1-21 0,-21 21 0,0-22 16,0 22-16,21 0 0,-21 0 0,0 0 16,0-1-16,0 1 0,0 0 15,-21 42 16,0 0-31,21 1 0,-22-1 16,22 0-16,-21 0 0,0 0 0,21 22 16,0-22-16,0 42 15,0-42-15,0 1 0,0-1 0,0 0 16,0 0-16,0 0 0,0 0 16,0 1-16,21-22 0,0 21 0,1-21 15,-1 0-15,21 0 0,-21 0 0,0 0 16,22 0-16,-22 0 0,21 0 15,-21 0-15,22-21 0,-22-1 0,21 1 16,-21 0-16,1 0 0,20 0 16,-21 0-16,0-1 0,0-20 0,-21 21 15,22-21-15,-22 20 0,21-20 16,-21 21-16,0-21 0,0 20 16,0 1-16,0 0 0,-21 21 15,-1 0 1,1 0-16,21 21 0,-21 0 15,0 1-15,21-1 0,0 0 0,-21 21 16,21-21-16,-21 1 0,21 20 0,0-21 16,0 0-16,0 0 0,0 22 15,0-22-15,0 21 16,0-21-16,21-21 16,0 22-16,0-22 0,0 0 0,0 0 15,22 0-15,-22 0 0,21 0 0,-21 0 16,22-22-16,41 1 15,-41 0-15,-1 0 0,-21 0 0,43-22 16,-22 22-16,-21-21 16,-21 21-16,21 0 0,-21-1 15,22-20-15,-22 0 0,0 21 16,0-1-16,0 1 16,-22 21-16,1 0 0,0 0 0,0 0 15,0 0-15,21 21 0,-43 22 16,43-22-16,0 0 0,0 21 15,0-20-15,0 41 0,0-42 16,0 0-16,0 1 0,0-1 16,0 0-16,43 21 15,-22-42-15,0 0 0,21 21 0,1-21 16,-22 0-16,21 0 0,-21 0 16,22 0-16,-22 0 0,21-21 0,-21 0 15,1 21-15,-1-21 0,0 0 0,0 0 16,-21-1-16,21-20 0,-21 21 15,21 0-15,-21-22 0,0 22 0,0 0 16,0 0-16,0 0 0,0 0 0,0 42 31,0 0-15,0 0-16,0 0 0,-21 0 16,21 1-16,0-1 0,-21 21 0,21-21 15,0 0-15,0 1 0,-21-1 0,21 0 16,-21-21-16,21 21 15,0 0-15,-21-21 0,21 21 16,0-42 15,0 0-31,0 0 0,0 0 16,0 0-16,0-1 0,21 1 16,-21-21-16,21 21 0,0-22 0,21 22 15,-20-21-15,-1 0 0,21 20 0,-21-20 16,22 21-16,-22 0 15,21 0-15,0-1 0,-20 22 0,20 0 16,0 0-16,-21 22 0,1-1 16,-1 0-16,0 0 0,-21 21 15,21-20-15,-21 20 0,0-21 0,0 21 16,0 1-16,0-22 0,0 21 0,-21-21 16,0 1-16,21 20 0,-21-21 15,-1 0-15,22 0 0,-21 1 16,21-1-16,-21-21 0,21-21 31,0-1-31</inkml:trace>
  <inkml:trace contextRef="#ctx0" brushRef="#br0" timeOffset="26783.62">15896 2244 0,'0'-21'16,"21"21"-1,-21-22 1,21 22-16,1-21 16,-1 0-16,0 21 0,0-21 0,0 0 15,0 21-15,1-21 0,-1-1 16,21-20-16,-21 21 0,0 0 16,-21 0-16,0-1 0,0 1 15,-21 21-15,-21-21 16,21 21-16,0 0 0,-22 0 0,22 0 15,-21 0-15,-1 21 0,22 0 16,-21 1-16,0-22 0,20 21 0,-20 0 16,21 0-16,0 0 0,21 0 15,0 22-15,0-22 0,0 0 16,0 0-16,0 0 0,0 22 0,21-22 16,0 0-16,0 21 0,0-20 15,22 20-15,-22-21 0,21 21 0,-21 1 16,1-22-16,20 21 0,-21-21 15,0 22-15,-21-22 0,0 0 0,0 0 16,0 0-16,0 1 0,-21-1 0,0 0 16,-21 0-16,-1-21 0,1 0 15,-22 21-15,1-21 0,21 0 0,-22 0 16,-126-21 0,105 0-16,43 0 0,-1 0 15,22-22-15,0 22 0,0-21 16,0 21-16,21-22 0,0 1 15,0 21-15,0-22 0,0 22 0,0-21 16,21 21-16,0 0 0,0-1 16,0 22-16,0-21 0,1 21 15,-1 0-15,0 0 0,0 0 0,0 0 16,0 0-16,-21 21 16,22-21-16,-1 0 0,0 22 15,0-22-15,-21 21 0,21-21 0</inkml:trace>
  <inkml:trace contextRef="#ctx0" brushRef="#br0" timeOffset="27192.78">16256 2561 0,'0'0'16,"21"0"-1,0 0-15,0-21 0,1 0 16,-1 21-16,0-21 0,0 0 0,0-1 16,0 1-16,1 0 0,-1 21 15,0-21-15,-21 0 0,0 0 16,0-1-16,-21 22 31,0 0-31,-1 0 0,-20 0 16,21 22-16,0-1 0,0 0 15,-22 0-15,22 0 0,0 0 0,0 22 16,21-22-16,-21 0 0,21 0 16,0 0-16,0 1 0,0-1 0,0 0 15,0 0-15,0 0 0,21 0 0,0-21 16,0 22-16,0-22 16,0 0-16,43 0 0,-22 0 15,1 0-15,-1 0 0,-21 0 0,21-22 16,1 1-16,-1 0 0,22-42 15,-22 41-15</inkml:trace>
  <inkml:trace contextRef="#ctx0" brushRef="#br0" timeOffset="27428.65">16997 2032 0,'0'0'0,"0"-21"0,0 0 16,0 0-16,0-1 0,-21 44 31,-1-1-31,1 21 0,21-21 15,-21 22-15,0-1 16,21 0-16,-21 1 0,0-1 0,21 0 16,-22 1-16,1 41 0,21-41 15,-21-1-15,0 0 0,21-21 16,-21 43-16,21-43 16,0 0-16,21-21 15,0 0-15,0 0 0,0 0 16,1 0-16,-1-21 0,0 0 0,0 0 15</inkml:trace>
  <inkml:trace contextRef="#ctx0" brushRef="#br0" timeOffset="27795.47">17039 2413 0,'0'21'31,"21"-21"0,0 0-31,1 0 0,-1-21 0,0 0 16,0 21-16,0-21 0,0 21 0,1-21 15,-1-1-15,0 22 0,0-21 16,-21 0-16,-21 21 31,0 0-31,0 0 0,-1 0 16,1 0-16,-21 21 0,21 0 0,0 1 15,-1-1-15,1 0 0,0 0 16,0 21-16,21-20 0,0-1 0,-21 0 16,21 21-16,0-21 0,0 1 0,0-1 15,0 0-15,21 0 16,0-21-16,0 0 0,0 0 0,1 0 16,20 0-16,0 0 0,1 0 15,-1 0-15,0 0 0,1-21 0,-1 0 16,0 0-16,1-1 0</inkml:trace>
  <inkml:trace contextRef="#ctx0" brushRef="#br0" timeOffset="28240.22">17695 2328 0,'-21'-21'16,"0"21"0,21 21-16,0 1 15,-21-1-15,21 0 0,-21 0 16,21 0-16,-22 0 0,22 22 0,0-22 15,0 0-15,-21 21 0,21-20 16,-21-1-16,21 0 0,0 0 31,-21-21-31,21-21 32,0 0-32,0 0 0,0-22 15,21 1-15,-21 21 0,21 0 16,0-22-16,1 22 0,62-64 15,-63 64 1,22 0-16,-22 0 0,21 21 0,-21 0 16,1 0-16,-1 0 0,21 0 0,-21 0 15,22 42-15,-22 1 0,0-22 16,-21 0-16,0 21 0,0-21 16,0 43-16,0-22 15,0-21-15,0 1 0,0-1 16,0 0-16,-21 0 0,21 0 0,-21-21 15,-1 21-15,22-42 47,0 0-47,22 0 0,-1 21 16</inkml:trace>
  <inkml:trace contextRef="#ctx0" brushRef="#br0" timeOffset="28459.54">18373 2350 0,'0'0'0,"0"21"32,0 0-32,0 0 0,0 0 15,0 0-15,-22 1 0,22-1 16,-21 21-16,0-21 0,21 0 16,0 1-16,-42 20 0,42-21 0,-21-21 15,21 21-15,0 0 0,0-42 47,0 0-47,21 0 16</inkml:trace>
  <inkml:trace contextRef="#ctx0" brushRef="#br0" timeOffset="28631.45">18351 2244 0,'0'0'0,"0"-21"0,0-1 0,0 1 16,0 0-1,-21 21-15,21 21 47,0 0-31,21 1-16</inkml:trace>
  <inkml:trace contextRef="#ctx0" brushRef="#br0" timeOffset="29047.25">18775 2307 0,'0'0'0,"0"-21"16,-21 21 15,-1 21-31,1-21 16,21 21-16,-21 1 0,21-1 0,-42 21 15,42 0-15,0-20 16,-21-1-16,21 0 0,-22 0 16,22 21-16,0 1 0,0-22 15,22 0-15,-1 0 16,0-21-16,0 0 0,0 0 0,0 0 16,22 0-16,-22 0 0,21 0 15,-21 0-15,1-21 0,-1 0 0,0 0 16,0 0-16,0-1 0,0-20 15,1 21-15,-22-21 0,21-22 16,-21 43-16,21-43 16,-21 43-16,0 0 0,0 0 15,0 42 17,0 0-17,0 0 1,0 1-16</inkml:trace>
  <inkml:trace contextRef="#ctx0" brushRef="#br0" timeOffset="29762.84">19473 2328 0,'-21'0'0,"42"0"0,-63 0 16,21 0-1,0 0-15,21 22 0,0-1 16,0 0-16,0 0 0,0 0 16,0 0-16,0 1 0,-22-1 0,22 21 15,0-21-15,0 0 16,-21 1-16,21-1 0,0 0 0,0 0 16,-21-21-1,0 0-15,21-21 31,0 0-31,0 0 0,0-1 16,0 1-16,0 0 0,0 0 16,0 0-16,0-22 0,21 22 0,0-21 15,0 21-15,1 0 0,20-1 16,-21 1-16,21 0 0,1 0 0,-22 21 16,21 0-16,1 0 0,-22 0 15,21 0-15,-21 0 0,22 0 0,-22 21 16,0 0-16,0 0 0,-21 22 15,21-1 1,-21-21-16,0 22 0,0-1 16,0-21-16,0 0 0,-21 0 15,0 1-15,21-1 0,-21-21 16,0 0-16,-1 0 0,1 0 31,21-21-31,-21-1 16,21 1-16,0 0 0,0 0 15,0 0-15,21 0 0,0-22 0,1 22 16,20-21-16,-21 21 0,0-1 16,22 1-16,-1 0 0,-21 0 15,85-21-15,-64 42 16,-21 0-16,1 0 0,20 0 0,-21 0 16,21 42-16,-20-21 15,-1 0-15,-21 0 0,0 22 0,0-22 16,0 21-16,0-21 0,0 22 15,0-1-15,0-21 0,-21 43 16,21-43-16,-22 21 0,22-21 16,-21-21-16,0 22 0,21-1 0,-21-21 15,21 21-15,-21-21 16,0 0-16,21-21 16,0 0-16</inkml:trace>
  <inkml:trace contextRef="#ctx0" brushRef="#br0" timeOffset="30507.87">21675 2138 0,'0'-21'31,"21"0"-31,0 21 16,0-22-16,0 1 0,0 21 15,-21-21-15,43 0 0,-43 0 0,21 0 16,0-1-16,0 1 0,-21 0 16,0 0-16,0-21 15,0 20-15,-21 22 16,-21 0-16,21 0 0,-22 0 0,1 0 15,0 0-15,-1 22 0,1-1 16,0 0-16,20 0 0,-20 0 16,21 0-16,0 1 0,0-1 0,-1 0 0,22 0 15,0 0-15,0 0 0,0 1 16,0-1-16,22 0 0,20 42 16,-21-41-16,0 20 0,22-21 15,-22 21-15,21-20 0,-21 20 0,43 21 16,-43-20-1,0-22-15,0 21 0,-21-21 0,0 1 16,0 20-16,0-21 0,-21 0 16,-21 0-16,21-21 0,-22 0 15,1 0-15,0 0 0,-1 0 0,1 0 16,0 0-16,-22-21 0,22 0 16,21 0-16,-22 0 0,1 0 0,21-1 15,0 1-15,-1 0 0,1-21 16,21 21-16,-21-22 0,21 22 0,0 0 15,0-21-15,0 20 0,0-20 16,0 21-16,21 21 0,0 0 16,-21-21-16,22 21 0,-1 0 15,0 0-15,0 0 0,0 0 16,0 0-16,22 0 0,-22 0 0,21 0 16</inkml:trace>
  <inkml:trace contextRef="#ctx0" brushRef="#br0" timeOffset="30841.96">21971 2434 0,'21'0'15,"64"0"1,-64-21-16,0 0 16,0 0-16,0 21 15,-21-21-15,22-1 0,-22 1 16,0 0-16,0 0 15,0 0-15,0 0 16,-22 21-16,1 0 0,0 0 16,0 0-16,0 21 0,0 0 15,-22 0-15,22 0 16,0 0-16,0 1 0,21 20 0,-21 0 16,-1 1-16,22-22 0,0 0 15,0 0-15,0 0 0,0 0 0,0 1 16,22-1-16,-1 0 0,21 0 15,-21-21-15,0 0 16,1 0-16,20 0 0,-21 0 0,0 0 16,22 0-16,-22 0 0</inkml:trace>
  <inkml:trace contextRef="#ctx0" brushRef="#br0" timeOffset="31244.73">22479 2328 0,'0'-21'16,"0"42"-16,0-63 0,0 21 0,21 21 15,0-21 1,0 21-16,1 0 0,-1 0 16,0 0-16,0 0 15,0 0-15,0 0 0,1 0 0,-1 0 16,21 21-16,-21 0 0,0 0 16,1 0-16,-1 1 0,-21 20 0,21-21 15,-21 0-15,21 22 0,-21-22 0,0 21 16,0-21-16,0 0 0,0 1 15,0-1-15,-21 0 0,0-21 0,0 21 16,21 0-16,-22-21 16,1 0-16,0 0 0,21-21 31,0 0-31,0 0 0,0 0 0,0-1 16,0 1-16,0-42 15,0 42-15,21-22 0,0 22 16,1-21-16,-1 21 0,-21-1 0,21 1 15,0 0-15,0 0 0,0 21 16,1-21-16,-1 21 0,0 0 16,0 0-16,0 0 0,0 0 15,1 0-15,-1 0 0,0 0 16,0 0-16</inkml:trace>
  <inkml:trace contextRef="#ctx0" brushRef="#br0" timeOffset="31527.57">23283 2244 0,'0'-21'16,"0"42"-16,21-42 15,-21-1-15,22 22 0,-1 22 32,-21-1-32,21 0 15,-21 0-15,0 21 0,0-20 16,0-1-16,0 21 0,0-21 15,0 22-15,0-22 0,0 0 0,0 21 0,0-21 16,0 1-16,0-1 0,0 0 16,0 0-16,21-42 47,-21 0-47,21 21 15,0-21-15,1-1 0</inkml:trace>
  <inkml:trace contextRef="#ctx0" brushRef="#br0" timeOffset="31735.45">23664 2286 0,'0'0'0,"21"-42"0,1 21 16,-1-1-16,0 1 0,-21 0 15,-21 42 17,0 0-32,-1 1 0,1-1 0,0 0 15,0 0-15,0 21 0,0-20 16,-1 20-16,1-21 0,0 0 0,0 22 15,0-1-15,0-21 16,-1 0-16,22 0 0,0 1 16,22-22-1</inkml:trace>
  <inkml:trace contextRef="#ctx0" brushRef="#br0" timeOffset="32122.7">23897 2371 0,'21'0'32,"0"-21"-32,1 21 0,-1 0 15,0-22-15,0 22 0,0-21 16,0 0-16,-21 0 15,22 0-15,-1 0 16,-21-1-16,-21 22 31,-1 0-31,1 0 0,-21 43 16,21-22-16,-22 0 0,22 0 16,0 22-16,0-22 0,-21 42 15,42-42-15,0 1 0,0 20 16,0-21-16,0 0 0,0 0 15,0 1-15,0-1 0,21 0 16,21-21-16,-21 21 16,0-21-16,22 0 0,-1 0 0,-21 0 15,22 0-15,-1 0 0,0 0 16,-21-21-16</inkml:trace>
  <inkml:trace contextRef="#ctx0" brushRef="#br0" timeOffset="32507.48">24469 2371 0,'0'0'0,"0"-43"0,0 22 0,0 0 16,0 0-16,0-21 16,21 42-16,0-22 0,0 22 15,0 0-15,0 0 16,1 0-16,-1 0 0,0 22 0,0-1 16,0 0-16,-21 0 0,21 0 15,-21 22-15,22-22 0,-22 21 0,0 0 16,0-20-16,0 20 0,0 0 15,0-21-15,0 22 0,0-22 0,-22 0 16,1 0-16,0 0 0,21 1 16,-21-1-16,0-21 15,0 0-15,21-21 32,0-1-32,0 1 0,0 0 15,0 0-15,0 0 0,21-22 0,0 22 16,21-21-16,-21 0 0,1-1 15,20 1-15,0 21 0,-21-22 16,22 1-16,41 0 16,-62 21-16,20-1 0,-21 1 0,0 21 0,0 0 15,1 0 1,-22 21-16,0 1 16,0-1-16</inkml:trace>
  <inkml:trace contextRef="#ctx0" brushRef="#br0" timeOffset="34007.62">4149 4022 0,'0'0'0,"0"21"0,0 0 15,0 0-15,21-21 16,0 0 0,-21-21-1,21 21-15,-21-21 0,0 0 0,21 0 16,-21-1-16,0 1 0,0 0 15,0 0-15,0-21 0,0 20 0,-21 1 16,0 0-16,0-42 0,-22 41 16,22 1-16,0 0 0,0 0 15,0 21-15,-22 0 0,22 0 0,-21 0 16,21 0-16,-22 0 0,22 21 16,-21 0-16,21 0 0,-22 1 0,22 20 15,-21 0-15,21-21 0,0 43 16,-1-22-16,22 1 0,0-1 15,0 0-15,0 1 0,0-1 0,0 0 16,0-21-16,0 22 0,22-22 16,-1 0-16,21-21 0,-21 0 0,22 0 15,-22 0-15,21 0 0,0 0 16,1-21-16,-22 21 0,21-42 0,1 20 16,-1 1-16,0-21 0,1 0 15,-22-1-15,21 1 0,0 0 16,-20-1-16,41-20 0,-42 20 0,-21 1 15,0 21-15,0 0 0,0 0 16,0-1-16,0 1 16,-21 21-16,0 0 15,0 21-15,21 1 0,-21-1 0,-1 0 16,22 21-16,-21-21 0,21 22 16,0-22-16,0 21 0,0 1 0,0-22 15,0 21-15,0-21 0,0 22 0,0-22 16,21 0-16,22-21 0,-22 21 15,42-21-15,-20 0 0,-1 0 16,0-21-16,1 0 0,20 0 16,-20-1-16,-1 1 0,21 0 0,-20-21 15,20-1 1,22-41-16,-85 41 0,0 22 16,0 0-16,0 0 0,0 0 15,-21 21 1,21 21-1,0 0-15,-21 0 0,21 0 0,-22 1 16,22-1-16,0 21 0,-21 22 16,0 20-1,21-63-15,0 1 0,0-1 16,-21 0-16,21-42 31,0 0-15,0-1-16,0 1 0,0 0 0,21-21 15,-21 21-15,42-43 16,-20 22-16,-1 21 0,0-22 16,21 22-16,-21 0 0,22 0 0,-22 0 15,21-1-15,-21 22 0,22 0 16,-1 0-16,-21 0 0,0 22 0,22-1 16,-1 21-16,-21-21 15,0 0-15,1 22 0,-1-22 0,-21 21 16,0-21-16,0 22 0,0-1 15,0 0-15,0-20 16,-21-1-16,-1 21 0,22-21 0,-21 0 0,0-21 16,21 22-16,0-1 15,0-42 1,21 21 0,0-22-16</inkml:trace>
  <inkml:trace contextRef="#ctx0" brushRef="#br0" timeOffset="34551.31">6244 3916 0,'0'-21'16,"0"0"-16,0-1 16,-21 1-16,0 21 0,0-21 0,-1 0 15,-20 21-15,21-21 0,0 21 16,-22 0-16,22 0 0,0 0 15,-21 0-15,21 0 0,-22 21 0,1 0 16,21-21-16,-22 42 16,22-20-16,-21-1 0,21 21 0,-22-21 0,22 22 15,0-1-15,0 0 0,0-21 0,0 22 16,21-1-16,-22 0 16,22 1-16,0-22 0,0 0 0,22-21 15,-1 21-15,21-21 0,-21 0 0,22 0 16,-1 0-16,-21 0 0,21-21 15,22 0-15,-22 0 0,1 0 16,-1-1-16,0-20 0,1 21 0,-1-21 16,0-1-16,1 1 0,-22 0 15,21-22-15,-21 22 0,0-1 0,1 1 16,-1 0-16,0-1 0,-21-20 16,0 21-16,21-1 0,-21 22 0,21-21 15,-21 21-15,0-1 0,0 44 16,0-1-1,0 0-15,0 0 0,-42 64 16,42-43-16,-21 0 16,21 1-16,0-1 0,0 22 0,0-22 15,0 0-15,0 1 0,0-1 0,0 0 16,0-21-16,0 22 0,0-22 16,21 0-16,0 0 0,0 0 0,22 1 15,-22-22-15,21 0 0,0 0 0,22-22 16,-1 1-16,-20 21 15</inkml:trace>
  <inkml:trace contextRef="#ctx0" brushRef="#br0" timeOffset="35355.85">8234 3556 0,'0'0'16,"21"-21"-16,-21 0 0,0 0 16,0-22-16,0 1 0,21 21 15,-21 0-15,0 63 31,0-21-31,0 21 0,0 1 16,0-1-16,0 0 0,0 1 16,0-1-16,0 0 0,0 1 15,0-1-15,0 0 0,0 1 0,-21-1 16,21-21-16,-21 22 0,21-1 16,0-21-16,0 0 0,0 0 0,0 22 15,-21-43-15,21-21 31,0-1-31,0 1 16,0-21-16,0 21 0,0 0 16,0-22-16,0 22 0,21 0 0,0-21 15,0 20-15,-21-20 0,21 21 0,22 0 16,-22 0-16,0-1 0,0 1 16,21 21-16,1 0 0,-22 0 15,21 0-15,1 0 0,-1 0 16,-21 0-16,21 21 0,1 1 0,-22-1 15,0 21-15,0-21 0,0 0 0,-21 22 16,0-22-16,0 21 0,0-21 16,-21 22-16,-21-22 0,21 21 0,-22-21 15,1 1-15,0-1 0,-1 0 0,1 0 16,0-21-16,-22 21 16,43-21-16,-21 0 0,21 0 15,-1 0-15,1 0 0,0 0 16,21-21-16,0 0 15,21 0 1,0 21-16,1-21 0,-1-1 16,0 22-16,0-21 0,21 0 0,1 21 15</inkml:trace>
  <inkml:trace contextRef="#ctx0" brushRef="#br0" timeOffset="35773.61">8996 3831 0,'0'0'0,"0"-63"31,21 42-15,0-1-16,0 22 0,-21-21 0,43 21 16,-22 0-16,21 0 15,0 0-15,-20 0 0,-1 0 0,21 0 16,-21 21-16,22-21 0,-22 22 15,0-1-15,0 0 0,0 0 0,0 21 16,-21-20-16,0-1 0,0 0 0,0 21 16,0-21-16,0 1 0,0-1 15,-21 0-15,0 0 0,21 0 16,-21 0-16,0-21 0,21-21 31,0 0-15,0 0-16,0 0 0,0 0 15,0-22-15,0 22 0,0 0 0,21 0 16,-21 0-16,21-22 0,-21 22 0,0 0 16,21 0-16,0 0 0,1 21 15,-22-22-15,21 22 0,0-21 16,0 21-16,0 0 16,0 0-16,1 0 0,-1 0 15</inkml:trace>
  <inkml:trace contextRef="#ctx0" brushRef="#br0" timeOffset="36263.69">10329 3641 0,'0'0'0,"0"-21"16,-21 21-16,0 0 0,0 0 15,0 0-15,-1 0 16,1 0-16,0 0 0,-42 21 16,41 0-16,1 0 0,0 0 0,0 0 15,0 1-15,0-1 0,-1 0 16,1 21-16,0-21 0,0 1 0,21 20 16,0-21-16,0 0 0,0 22 0,0-22 15,0 0-15,0 0 0,42 0 16,1 0-16,41-21 15,-41 0-15,-1 0 16,-21 0-16,21 0 0,-20-21 0,20 0 16,-21 0-16,21 0 0,-20 0 0,-1-1 15,0 1-15,0 0 0,0 0 16,-21 0-16,0-22 0,0 22 0,0 0 16,0-21-16,0 21 0,0-1 15,-21-20-15,0 21 0,-21 21 16,20-21-16,1 0 0,-21 21 0,21 0 15,-22 0-15,22 0 0,-21 0 0,21 0 16,-22 21-16,22-21 0,0 21 16,0 0-16,21 0 0,-21 22 15,21-22-15,0 0 0,0 0 16,0 0-16,21 0 0,0 1 16,0-22-16</inkml:trace>
  <inkml:trace contextRef="#ctx0" brushRef="#br0" timeOffset="38087.43">10731 3747 0,'0'0'0,"0"-22"16,-21 22-1,0 22 1,21-1-16,0 0 15,0 0-15,0 0 0,-21 22 16,21-22-16,-21 0 0,21 0 16,0 0-16,0 0 0,-21 1 0,21-1 15,0 0-15,0 0 0,0 0 16,21-21 0,0 0-1,0-21-15,0 21 0,0-21 16,1 0-16,-1 0 0,0-1 15,0 1-15,0 0 0,-21 0 0,21 0 16,1 0-16,-1-1 0,0 1 0,-21 0 16,0 0-16,21 0 0,-21 0 15,21 21-15,-21-22 0,0 44 32,0-1-17,0 0-15,-21 0 0,21 0 0,-21 0 16,21 22-16,-21-22 0,21 0 0,0 0 15,0 0-15,0 22 0,0-22 16,0 0-16,0 0 0,0 0 16,21-21-16,0 22 0,0-22 0,0 0 15,1 0-15,-1 0 0,42 0 16,-42 0-16,43-22 16,-43 1-16,0 0 0,0 0 15,1 0-15,-1 0 0,0-1 0,0-20 16,0 21-16,0 0 0,-21-22 0,22 22 15,-22 0-15,21-64 16,-21 64 0,0 42 15,0 1-15,0-1-16,0 0 0,-21 0 0,21 0 15,-22 0-15,22 1 0,-21 20 16,21 0-16,0-21 15,0 1-15,0-1 0,0 21 0,0-21 16,21-21-16,22 21 16,-22-21-16,0 0 0,0 0 15,0 0-15,1 0 0,-1 0 0,0 0 16,0-21-16,0 21 0,0-21 16,1 0-16,-1 0 0,0 0 0,64-64 15,-64 43 1,0 20-16,-21 1 0,21 0 15,-21 0-15,0 0 0,0 0 0,-21 21 32,21 21-32,-21-21 15,0 21-15,21 0 0,-22 0 0,22 22 16,0-22-16,0 0 0,0 0 16,0 0-16,0 0 15,0 1-15,0-1 0,0 0 16,0 0-16,22-21 0,-1 21 15,-21-42 32,-21 0-47,-1 0 16,1 21-16,21-21 0,-21 21 16,0 0-1,21 21 1,0 0-1,0 0-15,0 0 16,21 0-16,0-21 16,0 22-16,1-22 0,-1 0 15,21 0-15,-21 0 16,0 0-16,22 0 0,-22 0 0,21 0 16,1 0-16,-1 0 0,0 0 0,1-22 15,-1 1-15,0 0 0,1 21 16,-1-42-16,-21 21 0,0-1 0,0 1 15,1 0-15,-1 0 0,-21 0 0,21-22 16,-21 22-16,0 0 0,0 0 16,0 0-16,0 0 15,-21 21 1,0 0-16,-1 0 16,1 21-16,0 0 0,0 0 15,21 0-15,0 0 0,0 1 16,-21-1-16,21 0 0,0 0 0,0 0 15,0 0-15,0 1 0,0 20 0,0-21 16,0 0-16,0 0 0,0 1 16,21-1-16,0 0 15,0-21-15,0 0 0,1 0 0,-1 0 16,0 0-16,0 0 0,0 0 16,22 0-16,-22 0 0,21 0 0,-21 0 15,43-21-15,-43 0 16,0-1-16,21-20 15,-20 0-15,-1 21 0,-21-1 0,21-20 16,0 21-16,-21-21 0,0 20 16,0 1-16,0-21 0,0 21 0,0 0 15,0-1-15,0 1 16,-21 42 15,21 1-31,0-1 16,0 0-16,0 0 15,21-21 1,0 0 0,0 0-16,1 0 15,-1 0-15,0 0 0,0 0 0,0-21 16,0 21-16,1 0 0,-22-21 16,21 0-16,0 21 0,-21-22 15,21 22-15,-21-21 16,0 42-1,0 1 1,0-1-16,0 0 0,-21 0 16,21 0-16,-21 43 15,21-43-15,-21 0 0,21 0 16,0 0-16,0 1 0,0-1 0,0 0 16,0 0-16,0 0 0,0 0 15,21-21 1,0 0-1,0 0-15,0-21 16,-21 0-16,21 21 16,1-21-16</inkml:trace>
  <inkml:trace contextRef="#ctx0" brushRef="#br0" timeOffset="38311.85">13250 4064 0,'-21'0'32,"0"0"-17</inkml:trace>
  <inkml:trace contextRef="#ctx0" brushRef="#br0" timeOffset="40412.31">487 5630 0,'0'0'0,"-21"0"16,-1 0-16,1-21 0,0 21 0,0 0 15,0 0-15,0 0 0,-1 0 16,1 0-16,0-21 0,0 21 15,0 0-15,0 0 16,63 0 31,-21 0-47,21 0 0,1 0 16,20 0-16,1 0 0,-1 0 0,22 0 15,-22 0-15,1 0 0,21 0 16,-22 0-16,1 0 0,84 0 15,-106 0-15,22 0 0,-1 0 16,-21 0-16,1 0 0,-1-21 16,0 21-16,-20 0 0,-1 0 0,0-21 15,-21 0 1,0-1-16,0 1 16,-21 21-16,0-21 15,-22 21-15,22 0 0,0-21 0,-21 21 16,20 0-16,-20 0 0,21 0 15,0-21-15,-22 21 0,22 0 0,0 0 16,0 0-16,42 0 31,0 0-15,0 0-16,1 0 0,20 0 16,-21 0-16,21 0 0,-20 0 0,20 0 15,-21 0-15,0 21 0,0-21 16,1 21-16,-22 0 0,0 0 15,0 22-15,-22-22 0,-20 0 16,21 21-16,-21-20 0,-1-1 16,1 21-16,0-21 0,-43 43 15,43-43-15,-1 0 0,22-21 16,0 21-16,0 0 0,0-21 16,21 22-16,21-22 15,0 0-15,0-22 16</inkml:trace>
  <inkml:trace contextRef="#ctx0" brushRef="#br0" timeOffset="42875.75">2201 5376 0,'0'0'0,"0"22"16,21-22 15,1 0-15,-1 0-16,0 0 15,0-22-15,0 22 0,0-21 0,22 0 16,-1 0-16,-21 0 0,22 0 16,-1-1-16,0-20 0,22-21 15,-43 41-15,0-20 16,0 21-16,-21-21 0,0-22 16,0 43-16,0 0 0,-21-22 15,0 22-15,0 0 0,0 21 16,-1 0-16,1 0 0,0 0 15,0 0-15,0 21 0,0 22 0,-1-22 16,1 42-16,0-20 0,0 20 16,0 1-16,0-1 0,21 1 0,-22-1 15,1 22-15,0-1 0,21 1 16,-21 0-16,0-1 0,21 1 0,-21 0 16,21-1-16,0 1 0,-22 0 15,22-1-15,-21 1 0,21 0 16,-21-1-16,21 1 0,0 0 0,0-22 15,-21 1-15,21 20 0,0-20 16,0-22-16,0 22 0,0-22 0,0 0 16,0 1-16,0-22 0,21 0 15,-21 0-15,21-21 0,0 0 0,1-21 16,-1 0-16,0 0 0,21 0 16,-21-22-16,22 1 0,-22 0 0,21-1 15,1 1-15,-22-22 0,21 22 0,0-21 16,-20-1-16,-1 1 0,0-1 15,0 1-15,-21-1 0,0 1 16,0-1-16,0 22 0,-21-22 0,0 22 16,-22 0-16,22-1 0,-21 22 15,0-21-15,-1 21 0,1-1 0,0 1 16,-1 21-16,22-21 0,-21 21 16,21 0-16,-1 0 0,1 0 0,0 0 15,21-21 1,0 0-16,21 21 15,0-21-15,22 21 0,-1-22 16,0 1-16,1 0 0,-1 0 16,0-21-16,64-1 0,-63 1 15,-1 0-15,0 20 0,1 1 16,-1-21-16,-21 21 0,0 0 16,0-1-16,1 1 0,-22 0 0,0 0 15,0 0-15,-22 42 47,1 0-47,21 0 0,0 0 16,0 22-16,-21-22 0,21 21 15,0 1-15,0-22 0,0 21 0,0-21 16,0 22-16,0-22 0,0 0 0,21 0 16,-21 0-16,21 0 15,1-21-15,-1 0 0,0 0 0,21 0 16,-21 0-16,1 0 0,-1 0 15,21 0-15,-21-21 0,0 0 0,1 0 16,-1 0-16,0 0 0,0-22 16,0 22-16,-21-21 0,0-1 0,0 22 15,0-21-15,0 0 0,0 20 16,-21 1-16,0-21 0,0 21 0,0 0 16,-1-1-16,1 22 0,0-21 15,0 21-15,0 0 0,0 0 0,-22 0 16,22 0-16,0 21 0,0-21 15,0 22-15,-1-1 0,22 0 16,0 0-16,0 0 0,0 0 16,0 1-16,43-22 0,-22 21 15,0-21-15,21 0 0,-20 0 0,20 0 16,0 0-16</inkml:trace>
  <inkml:trace contextRef="#ctx0" brushRef="#br0" timeOffset="43240.75">3577 5525 0,'0'-22'16,"0"1"-1,0 0-15,0 0 16,21 0-16,0 21 16,1-21-16,-1 21 0,0 0 15,0 0-15,0 0 0,0 21 0,1 0 16,-1 0-16,0 0 0,0 22 15,0-1-15,0 0 0,1-21 0,-22 22 16,21-1-16,-21 0 0,0 22 16,0-22-16,-21-21 0,-1 1 15,1-1-15,0 0 0,0-21 16,0 0-16,0 0 16,21-21-1,0 0-15,0-1 0,0 1 16,0 0-16,0-21 0,21-22 15,-21 22-15,21 0 0,0-1 16,0 22-16,0-21 0,1-1 0,20 22 16,-21 0-16,0 0 0,43-21 15,-43 20-15,0 1 16,21 21-16</inkml:trace>
  <inkml:trace contextRef="#ctx0" brushRef="#br0" timeOffset="44183.6">5715 5715 0,'0'-21'15,"0"0"-15,21 21 16,-21-21-16,21-1 0,-21 1 0,0 0 16,0 0-16,0 0 0,0 0 15,0-1-15,0 1 0,0 0 0,0-21 16,0 21-16,0-1 0,0 1 0,0 0 15,-21 0-15,0 0 0,0 0 16,0-1-16,-22 22 0,22 0 0,0 0 16,-21 0-16,20 0 0,-20 0 15,21 22-15,-21-1 0,20 0 0,-20 0 16,21 0-16,0 22 16,-22 20-16,22-21 0,21 1 0,-21-1 15,21 0-15,0 1 0,0-22 16,0 21-16,0 1 0,0-22 15,0 0-15,0 0 0,21 0 0,0 0 16,1-21-16,-1 0 0,0 0 0,0 0 16,21 0-16,-20 0 0,20-21 15,0 21-15,43-63 16,-43 42-16,1-1 0,-1-20 0,-21 0 16,21-1-16,1 1 0,-1 0 0,22-43 15,-43 43-15,0-1 0,0-20 16,0 21-16,0-1 0,1 1 15,-22 21-15,0-22 0,0 1 16,0 21-16,0 0 0,0 0 16,-22 21-1,1 21-15,0-21 0,21 42 0,0-21 16,-21 22-16,21-1 0,-21 0 16,21-21-16,0 85 15,0-63-15,0-1 0,0 0 0,0 1 16,0-22-16,0 21 0,0 0 0,0-20 15,0 20-15,0-21 0,0 0 0,21 0 16,0-21-16,0 0 0,0 22 16,1-22-16,-1 0 0,0 0 0,0-22 15,21 22-15,1-42 16,-1 21-16,-21-21 0,0 20 16,22-20-16,-22 21 0,0-21 0,0 20 15,0 1-15,-21 0 0,0 0 16,22 21-16,-22 21 15,0 0 1,0 0-16,0 1 0,-22 20 16,1-21-16,21 0 15,0 0-15,0 1 0,0-1 16,0 0-16,21-21 47,-21-21-47,0 0 0,22-1 15,-22 1-15</inkml:trace>
  <inkml:trace contextRef="#ctx0" brushRef="#br0" timeOffset="44356.97">6498 5228 0,'0'-21'0,"0"0"31,0 42 0,0 0-15,0 0-16,21-21 16,0 0-16,-21 22 0,22-22 15,20 21-15</inkml:trace>
  <inkml:trace contextRef="#ctx0" brushRef="#br0" timeOffset="45588.35">6837 5609 0,'0'0'0,"21"0"31,0 0-15,0 0-16,0-21 0,1 21 16,20-21-16,-21 0 0,21 0 15,-20-1-15,20 1 0,43-63 16,-43 62-16,-21-20 0,0 21 15,0-21-15,1 20 0,-22-20 16,0 0-16,0-43 16,0 64-16,0 0 15,-22 21-15,22-21 0,-21 21 16,0 0-16,0 0 0,0 21 0,0 0 16,-1 0-16,1 0 15,21 0-15,-42 43 0,42-22 16,-21 1-16,0 62 15,-1-62-15,1 63 0,0-43 16,0 1-16,0 84 0,0-85 16,-1 1-16,1-1 0,21 1 15,-21-1-15,21 1 0,-21-1 0,0 1 16,21-1-16,0 64 16,0-63-16,0-1 0,0 1 0,0-22 15,0 22-15,0-22 0,0 0 0,0 22 16,21-43-16,0 0 0,-21 0 15,21-21-15,0 0 0,22 0 16,-1 0-16,-21-21 16,43-21-16,-43-1 0,21 22 15,22-63-15,-22 41 0,-21-20 16,43-43-16,-64 42 0,0 1 16,0-1-16,0 1 0,0 21 15,0-22-15,-21 22 0,-1-22 0,1 22 16,-21 0-16,0-1 0,20 22 15,-20-21-15,0 21 0,-1-1 0,1 1 16,21 21-16,-43-21 16,64 0-1,22 21-15,-1-21 16,21 21-16,0-21 0,1 21 0,-1-22 16,22 1-16,-22 0 0,21 0 15,-20-21-15,20 20 0,1-20 0,-1 21 16,1-21-16,-1 20 0,-20-20 0,20 0 15,-21 21-15,43-64 16,-64 64-16,22-22 0,-43 1 16,21 21-16,-21 0 0,0-22 0,0 22 15,0 0-15,0 0 0,0 0 0,0 0 16,0-1-16,-21 22 0,21-21 0,-22 21 16,1 0-1,0 21-15,21 1 0,-21 20 16,0-21-16,0 21 0,21 22 15,-22-22-15,1 22 0,0-1 0,0 1 16,21-1-16,-21 1 0,-22 84 16,22-63-16,21-1 0,-21-20 15,21-1-15,-21 22 0,0-22 0,21 1 16,0 21-16,0-22 0,-21 1 0,21-1 16,-22 1-16,22-1 15,-21 1-15,21-22 0,0 0 0,0 1 0,0-1 16,0 0-16,0-21 0,0 1 0,0-1 15,21-21 1,1 0-16,-1 0 0,21 0 16,-21-21-16,0-1 0,22 1 0,-1 0 15,0 0-15,1-21 0,-1 20 0,0-20 16,22-43-16,-22 43 16,-21-21-16,22 20 0,-22-20 0,-21 20 15,0-20-15,0-22 16,0 22-16,-42-22 0,-1 43 15,22-22-15,-21 43 0,-1-21 0,-20-1 16,21 22-16,-1-21 0,1 21 0,0 21 16,-1-21-16,1-1 15,21 22-15,0 0 0,-22 0 16,64 0 15,1 0-31,-1 0 16,21-21-16,-21 21 0,0 0 0,22-21 15,-22 21-15,21 0 0,-21-21 16,22 0-16,-22 0 0,21-1 0,-21 1 16,22 0-16</inkml:trace>
  <inkml:trace contextRef="#ctx0" brushRef="#br0" timeOffset="45988.13">8318 5334 0,'-42'21'16,"21"-21"0,42 0 15,0 0-31,0 0 0,22 0 16,-22-21-1,0 21-15,0-21 0,-21 0 16,21 21-16,-21-21 15,-21 21 1,0 0-16,0 0 16,0 0-16,0 0 0,-1 0 0,1 21 15,0 0-15,0 0 0,0 0 16,0 0-16,-1 1 0,22-1 0,0 0 16,-21 42-16,21-41 0,0-1 15,0 0-15,0 0 0,0 0 16,0 0-16,21 1 0,1-22 15,-1 21-15,0-21 0,0 0 0,0 0 16,0 0-16,22 0 0,-22 0 0,0 0 16,21 0-16,-20 0 0,-1-21 15,0 21-15,0-22 0,0 1 16</inkml:trace>
  <inkml:trace contextRef="#ctx0" brushRef="#br0" timeOffset="46335.79">8615 5440 0,'0'-21'0,"0"-85"31,0 85-15,21 0-16,0 21 0,0 0 0,0-22 15,1 22-15,-1 0 0,0 0 0,0 0 16,0 0-16,-21 22 0,21-1 16,1 0-16,-1 0 0,0 0 15,-21 0-15,0 1 0,21-1 0,-21 0 16,0 21-16,0-21 0,0 1 15,0-1-15,0 0 0,0 0 0,0 0 16,-21-21-16,21-21 47,0 0-47,0 0 16,0 0-16,0-1 0,0 1 0,21 0 15,-21-21-15,0 21 0,21-1 0,0 1 16,1 0-16,-22 0 0,21 0 15,0 21-15,0-21 0,21 21 16,-20-22-16,-1 22 0,0 0 16,0 0-16</inkml:trace>
  <inkml:trace contextRef="#ctx0" brushRef="#br0" timeOffset="46705.58">9356 5525 0,'0'0'0,"21"0"31,0-22-15,0 1-16,0 0 0,0 21 0,-21-21 16,22 0-16,-1 0 0,-21-1 15,0 1-15,21 0 0,-21 0 0,0 0 16,0 0-16,0-1 0,-21 22 15,0 0 1,-1 0-16,1 22 0,0-1 0,-21 21 16,42-21-16,-21 22 0,-1-22 15,22 0-15,0 0 0,0 21 16,0-20-16,0-1 0,0 0 0,0 0 16,0 0-16,22 0 0,-1 1 15,0-22-15,0 21 0,21-21 16,-20 0-16,-1 0 0,0 0 15,0 0-15,21 0 0,-20-21 16,-1-1-16,21 1 0,-21 0 0</inkml:trace>
  <inkml:trace contextRef="#ctx0" brushRef="#br0" timeOffset="47143.33">9885 5334 0,'0'0'0,"0"-21"0,0 0 16,0 0-16,0-1 15,0 44 1,-21-1-1,21 0-15,0 0 0,0 0 16,0 22-16,0-22 0,0 0 16,0 0-16,0 0 0,0 0 0,-22 1 15,1 41-15,21-42 16,0 0-16,0 1 16,-21-22-16,0 0 15,21-22 1,0 1-16,0 0 0,0 0 15,0 0-15,0 0 0,0-1 0,0 1 16,0-21-16,21 21 0,0 0 16,22-43-16,-22 43 15,0-21-15,85-22 16,-85 43-16,21 21 0,1 0 16,-1 0-16,0 0 0,1 0 0,20 21 15,-42 0-15,0 0 0,1 43 16,-22-43-16,0 0 15,0 0-15,0 1 0,0-1 0,0 0 16,0 0-16,0 0 0,0 0 0,0 1 16,0-1-16,0 0 0,0 0 15,0-42 17,0 0-17</inkml:trace>
  <inkml:trace contextRef="#ctx0" brushRef="#br0" timeOffset="47411.17">10816 4890 0,'0'0'0,"0"21"16,-21 0-1,21 0-15,0 21 0,-21-20 0,0 20 16,-1 0-16,22 1 0,-21-22 15,21 21-15,-21 0 0,0-20 16,21 20-16,0 0 0,-21-21 0,0 43 16,-1-22-16,22-21 15,0 22-15,0-22 0,0 0 0,0 0 16,0 0-16,22-21 0,-1 0 16,0 0-16,0 0 0,0 0 15,0 0-15,22-21 0,-22 21 0,0-21 16</inkml:trace>
  <inkml:trace contextRef="#ctx0" brushRef="#br0" timeOffset="47592.07">10626 5165 0,'0'0'0,"-22"0"0,1 0 0,42 0 31,1 0-31,20 0 15,-21 0-15,0 0 0,22 0 16,-22 0-16,21-21 0,-21 21 0,22-22 16,-22 22-16</inkml:trace>
  <inkml:trace contextRef="#ctx0" brushRef="#br0" timeOffset="48407.45">12361 4953 0,'0'0'16,"0"-21"-16,0 0 0,0-43 16,0 43-16,0 0 15,0 0-15,-21 21 16,21 21-16,0 0 16,0 0-16,-21 22 0,21-1 0,-21 0 15,21 1-15,-21-1 0,21 21 16,0-20-16,0-1 0,-22 0 0,22 1 15,-21 41-15,0 22 16,21-85-16,-21 1 16,21-1-16,0 0 0,-21-21 0,21 21 15,-21-42 1,-1 0 0,22 0-16,-21-1 0,21 1 15,-21 0-15,21 0 0,0 0 16,0 0-16,0-1 0,0-20 15,21 21-15,43-21 0,-22 20 16,-21 1-16,22 21 0,-1-21 16,0 21-16,1 0 0,-1 0 0,0 0 15,1 0-15,-1 21 0,0 0 16,1 1-16,-1-1 0,-21 0 16,0 21-16,0-21 0,-21 1 0,0-1 0,0 0 15,0 0-15,0 0 0,-21 0 0,0 1 16,-21-1-16,-22 0 15,22 0-15,0 0 0,-1-21 0,22 0 16,-21 0-16,-1 0 0,1 0 16,21 0-16,0 0 0,0 0 15,-1 0-15,22-21 0,0 0 16,0 0-16,0 0 16,22-1-16,-1 22 0,0-21 15,0 0-15,0 21 0</inkml:trace>
  <inkml:trace contextRef="#ctx0" brushRef="#br0" timeOffset="48804.23">12890 5165 0,'0'0'0,"0"-21"0,22 21 0,-22-22 0,0 1 15,21 21-15,0 0 16,0 0-16,0 0 0,0 0 15,1 0-15,-1 0 0,21 21 16,-21 1-16,0-1 0,22 0 0,-22 0 16,0 0-16,0 22 0,0-22 0,-21 42 15,0-42-15,0 22 16,0-22-16,0 0 0,0 0 16,-21 0-16,0 1 0,21-1 0,-21 0 15,0-21-15,0 0 0,21 21 0,-22-21 16,22-21-1,0 0-15,0 0 16,0-1-16,0 1 0,0 0 16,0 0-16,22-21 0,-22 20 0,21-20 15,0 21-15,0-21 0,-21 20 16,21 1-16,0-21 0,1 21 0,-1 0 16,0-1-16,0 22 0,21-21 0,-20 21 15,-1 0-15,0 0 0,21 0 16,-21 0-16,22 0 15</inkml:trace>
  <inkml:trace contextRef="#ctx0" brushRef="#br0" timeOffset="49246.97">13779 5080 0,'-21'21'31,"0"0"-31,0 1 15,0-1-15,21 0 0,-21 21 16,-1-21-16,1 1 0,0 41 16,21-42-16,-21 0 0,21 1 15,-21-1-15,21 0 0,0 21 0,0-21 16,0 1-16,21-1 16,21 0-16,1-21 15,-22 0-15,21 0 0,-21 0 16,0 0-16,22 0 0,-1-21 0,-21 21 15,22-21-15,-22-1 0,21 1 0,-21 0 16,0 0-16,1 0 0,-22-22 16,0 1-16,0 21 0,0-21 15,0-1-15,0 22 0,-43-21 0,22 21 16,0-22-16,0 22 0,0 0 16,-1 0-16,1 21 0,-21 0 15,21 0-15,0 0 0,-1 0 16,1 0-16,0 21 0,-21 0 0,42 0 15,-21 0-15,-1 22 0,1-22 16,21 0-16,0 0 0,0 22 16,0-22-16,0 0 0,21 0 15,1 0-15,-1-21 0,0 0 16,0 21-16,0-21 0</inkml:trace>
  <inkml:trace contextRef="#ctx0" brushRef="#br0" timeOffset="49843.63">14372 5122 0,'0'43'31,"-21"-43"-31,0 42 0,21-21 0,-21 0 16,21 1-16,0-1 0,-22 21 15,22-21-15,-21 0 0,21 1 0,0 62 16,0-63-16,0 1 15,0-1-15,0 0 16,21-21 0,1 0-16,-1 0 15,0 0-15,0-21 0,0 0 16,0-1-16,1 1 0,-22 0 16,21 0-16,0-21 0,-21 20 15,21 1-15,0 0 0,-21-21 0,21 21 16,-21-1-16,0 1 0,22 21 15,-22 21 1,0 1 0,0-1-16,0 0 0,0 0 0,0 0 15,0 0-15,0 22 0,0-22 16,0 0-16,0 0 0,0 0 0,21 1 16,0-1-16,0 0 15,0-21-15,0 0 16,1 0-16,-1 0 0,0 0 0,0 0 15,0 0-15,0-21 0,1 0 16,-1-1-16,0-20 0,0 21 16,0 0-16,-21 0 0,0-22 0,0 22 15,0-21-15,0-1 0,0 22 16,0-21-16,0 21 0,0-22 16,0 22-16,-21 0 0,21 0 0,-21 21 15,0 0-15,21 21 31,0 0-31,0 0 0,0 1 16,0-1-16,0 0 16,0 0-16,21-21 0</inkml:trace>
  <inkml:trace contextRef="#ctx0" brushRef="#br0" timeOffset="50240.43">15452 5122 0,'0'0'0,"21"-21"0,-21-21 32,0 21-32,-21 21 0,-22 0 15,22 0-15,-21 0 0,21 0 16,-22 21-16,1 0 0,-22 21 16,43-20-16,-42 20 15,42-21-15,21 0 0,0 0 16,0 1-16,0-1 0,0 0 0,21 0 15,0 0-15,0 0 0,21 1 16,22-1-16,-22 0 16,1 0-16,-22 0 0,21 0 15,-21-21-15,0 22 0,-21-1 16,-21-21 0,0 0-16,-21 21 15,21-21-15,-22 0 0,1 0 16,21 0-16,-22 0 0,1 0 15,21 0-15,0 0 0,-22 0 16,22 0-16,21-21 0,0 0 16,21 21-1,1-22-15,-1 22 0,0-21 0,21 21 16</inkml:trace>
  <inkml:trace contextRef="#ctx0" brushRef="#br0" timeOffset="50577.25">15833 5334 0,'21'-21'0,"0"0"16,-21 0-16,21-1 0,-21 1 16,21 21-16,-21-21 0,0 0 15,0 0-15,0 0 0,0-1 16,-21 22-1,0 0-15,0 0 0,0 0 16,-1 22-16,1-1 0,0 0 16,21 21-16,0-21 0,0 1 15,-21-1-15,21 21 0,0-21 16,0 0-16,0 1 0,0-1 16,0 0-16,0 0 0,21 0 0,0-21 0,0 21 15,1 1-15,-1-22 0,0 0 16,0 0-16,0 0 0,22 0 0,-22 0 15,0 0-15,0 0 0,21-22 16,-20 22-16,-1-21 0</inkml:trace>
  <inkml:trace contextRef="#ctx0" brushRef="#br0" timeOffset="50912.06">16235 5313 0,'0'0'0,"0"-42"0,0 20 0,0 1 16,21 0-16,0-21 0,-21 21 15,21-1-15,0 1 0,1 0 16,-1 21-16,0 0 0,0 0 15,0 0-15,0 0 0,1 21 16,-1 0-16,0 1 0,0-1 0,-21 0 16,0 21-16,21-21 0,-21 1 0,21 20 15,-21-21-15,0 21 0,0-20 16,0-1-16,0 0 0,0 0 0,0 0 16,-21 0-16,0 1 0,0-22 15,0 0-15,0 0 16,-1 0-1,1 0-15,21-22 16,0 1-16,0 0 0,0 0 16,21 0-16,1 0 0,-1-1 0,0-41 15,0 42-15,0-22 16,0 22-16,1 0 0,-1 0 0,0 0 16,0 0-16,0-22 0,0 22 15,-21 0-15,22 21 0,-22-21 16</inkml:trace>
  <inkml:trace contextRef="#ctx0" brushRef="#br0" timeOffset="52093.07">17547 4784 0,'0'0'16,"0"-21"-16,0-1 0,-21 22 15,0 22 1,0 20-16,21-21 0,-22 21 15,22 1-15,0-1 16,-21 0-16,0 1 0,21 20 0,0-20 16,-21-1-16,21 0 0,-21 1 0,21-1 15,0-21-15,0 21 0,0-20 16,0-1-16,0 0 0,0 0 0,0 0 16,21-21-1,0 0-15,0 0 16,0-21-16,1 21 0,-1-21 0,0 0 15,0 0-15,0-1 0,0-20 16,22 21-16,-1-43 0,-21 22 16,0 0-16,1-1 15,-1 1-15,0 21 0,0-43 16,0 43-16,-21 42 16,0 1-1,0 20-15,0-21 0,0 21 0,0-20 16,0 20-16,0 0 0,0-21 0,0 22 15,0-22-15,0 21 0,21-21 16,-21 1-16,22-1 0,-1 0 16,0 0-16,0-21 0,0 0 15,0 0-15,1 0 0,20 0 16,-21 0-16,0-21 0,22 21 0,-22-21 16,0 0-16,21-1 0,-21-20 15,22 21-15,-22-21 0,0 20 16,21-20-16,-20-21 0,-1 20 0,0 1 15,21-64-15,-21 64 16,-21-1-16,0 1 0,22 21 0,-22 0 16,0 0-16,0-1 15,-22 44 1,1-1-16,0 21 0,21 0 0,-21 1 16,0-1-16,0 0 0,21 1 15,0-1-15,0 64 16,0-85-16,0 21 0,0 1 15,0-1-15,0-21 0,0 0 0,0 1 16,21-1-16,0 0 0,0 0 0,21-21 16,-20 0-16,20 0 0,-21 0 15,21 0-15,1 0 0,-1 0 0,0 0 16,1 0-16,-1-21 0,-21 0 0,22 0 16,-1-1-16,-21 1 0,21 0 15,1-42-15,-22 41 0,-21 1 16,0-21-16,21 21 15,-21 0-15,0-1 0,0 1 0,0 0 0,-21 21 16,0 0-16,0 21 16,-1 0-16,22 1 15,-21-1-15,0 21 0,0-21 0,21 0 16,0 22-16,0-22 0,0 0 0,0 0 16,0 0-16,0 1 0,0-1 15,21 0-15,0-21 0,0 21 16,1-21-16,-1 0 0,0 0 15,21 0-15,-21 0 0,1 0 0,20 0 16,-21 0-16,21-21 0,-20 0 0,83-43 16</inkml:trace>
  <inkml:trace contextRef="#ctx0" brushRef="#br0" timeOffset="54522.67">20214 5440 0,'0'0'0,"0"21"0,-21-21 31,42-21 0,0 21-31,0 0 0,-21-21 16,22 0-16,-1 21 0,0-22 16,0 22-16,0-21 0,0 0 0,1 0 15,-1 0-15,0 0 0,-21-1 0,21 1 16,0-21-16,0 21 0,-21 0 16,0-22-16,22 22 0,-22-21 0,21 21 15,-21-22-15,0 22 0,0 0 16,0-21-16,0 20 0,0 1 0,0 0 15,0 0-15,0 0 0,0 0 16,0-1-16,0 1 16,0 0-1,0 0 17,-21 21 93,21 21-125,-22 0 0,22 22 0,-21-1 15,21 0-15,0 1 0,-21-1 16,0 21-16,21-20 0,-21-1 0,0 22 15,21-22-15,-22 0 0,1-21 16,21 22-16,-21-1 0,21-21 0,0 0 16,-21 1-16,21-1 0,0 0 0,-21-21 15,21 21 1,0-42 0,21 0-16,0 21 15,-21-21-15,21-1 16,0 1-16,1 0 0,-1-21 0,0 21 15,0-22-15,21 22 0,-20-21 16,-1 21-16,21-1 0,0-20 16,-20 42-16,-1 0 0,0 0 0,0 0 15,-21 21-15,0 0 16,0 1-16,0 20 0,0-21 0,0 0 16,0 22-16,0-22 15,0 0-15,0 0 0,21 0 0,-21 0 16,21 1-16,1-1 0,-22 0 0,42 21 15,0-42-15,1 21 16,-1-21-16,0 0 0,22 0 16,-22 0-16,0 0 0,-20 0 15,20 0-15,0 0 0,1-21 16,-1 0-16,21 0 0,1-21 16,-43-1-16,0 22 0,0 0 15,1-21-15,-22 20 0,0-20 16,0 0-16,0-22 0,0 43 15,0 0-15,-22 0 0,1 0 16,0-1-16,0 22 0,-21 0 16,20 0-16,-41 22 0,21-1 15,20 0-15,-20 0 0,21 0 16,-21 22-16,-1-22 0,1 42 16,21-20-16,0-1 0,-1-21 15,22 0-15,-21 22 0,21-22 0,0 0 16,0 0-16,0 0 0,21 0 0,1-21 15,-1 0-15,0 22 0,0-22 16,0 0-16,0 0 0,1 0 0,20 0 16,-21 0-16,0-22 0,22 1 15,-22 21-15,0-21 0,21 0 0,-21 0 16,22-43-16,-22 43 16,0 0-16,0-21 0,-21 20 15,0-20-15,21 21 0,-21 0 0,0 0 16,0-1-16,22 22 0,-44 43 31,22-22-31,-21 0 16,21 0-16,0 22 0,0-22 15,0 0-15,0 21 0,0-21 0,0 1 16,0-1-16,0 0 0,0 0 16,0 0-16,21 0 0,1-21 0,-22 22 15,21-22-15,42 0 16,-42 0-16,1 0 0,-1 0 0,21 0 15,-21 0-15,0 0 0,1-22 16,20-20-16,-21 21 0,0 0 16,0 0-16,1-1 0,-1 1 0,0-21 15,0 21-15,0 0 0,0-1 16,-21 1-16,0 0 0,22 0 0,-1 21 16,-21 21 15,0 0-31,0 0 0,0 1 0,0-1 15,0 0-15,0 0 0,-21 21 16,21-20-16,0-1 0,0 0 16,0 0-16,0 0 0,0 0 15,21-21 1,0 0 0,0 0-16,0-21 15,0 21-15,1-21 0,-1 0 16,0 0-16,0 21 0,0-21 0,0-22 15,1 22-15,-1 0 0,0 0 16,-21 0-16,21-1 0,0 1 0,0 0 16,-21 0-16,22 21 0,-22-21 15,21 21 1,-21 21-16,0 0 0,0 0 16,0 0-16,0 1 15,-21-1-15,21 0 0,-22 0 16,22 0-16,0 0 0,-21 1 0,21-1 15,0 21-15,0-21 16,0 0-16,21-21 16,1 22-16,-1-22 0,0 0 15,21 0-15,-21 0 0,22 0 16,-22 0-16,21 0 0,1-22 0,-1 1 16,0 21-16,1-21 0,62-21 15,-20-1 1,-64 22-16,22 0 0,-22 0 0,0-21 0,0 20 15,0 1-15,-21 0 0,0-21 16,0 21-16,0-1 16,-21 22-1,0 22-15,0-1 0,-22 0 16,43 0-16,-42 43 0,0-1 16,42-21-16,0-20 15,0-1-15,0 0 0,0 0 16,0 0-16,0 0 0,21 1 15,0-22-15,0 0 16,0 0-16,1 0 0,-1 0 0,0 0 16,21 0-16,-21 0 0,1 0 0,-1 0 15,0-22-15,0 1 16,0 21-16,0-21 0,1 21 0,-22-21 16,21 0-16,0 0 0</inkml:trace>
  <inkml:trace contextRef="#ctx0" brushRef="#br0" timeOffset="54666.59">23368 5419 0,'0'0'0,"0"21"31,-21-21-15,0 0-1,-1 0 1,1 0-16</inkml:trace>
  <inkml:trace contextRef="#ctx0" brushRef="#br0" timeOffset="56095.42">4847 7451 0,'0'-21'16,"0"-1"0,21 1-16,0 0 0,-21 0 15,22 0-15,-1 0 0,-21-22 16,0 22-16,0 0 0,0-21 0,0 20 15,0 1-15,0 0 0,0-21 16,-21 21-16,-22-22 0,22 22 16,-21 0-16,21 0 0,-22 21 0,22 0 15,0-21-15,-21 21 0,-1 0 16,22 0-16,-21 0 0,-1 21 16,1 0-16,-64 42 15,85-41-15,0 20 0,-21-21 16,20 21-16,22 1 0,0 20 0,-21-20 15,21-1-15,0 0 0,0 1 16,0-1-16,0 0 0,21 1 0,-21-22 16,43 21-16,-22-21 0,0-21 0,21 21 15,1-21-15,-22 0 0,85 0 16,-64 0-16,0 0 0,1-21 16,20 0-16,-20 0 0,-1 0 0,0 0 15,1-22-15,-1 22 16,0-21-16,-21-1 0,22 1 0,-22 0 15,0-1-15,0 1 0,0 0 0,1-1 16,-1 1-16,-21 0 0,0-1 16,0 1-16,0 0 0,0-43 15,0 43-15,0 21 0,0-22 16,0 22-16,0 0 0,0 42 16,-21 0-1,-1 0-15,22 22 0,-21-22 16,21 21-16,-21 1 0,21-1 0,0 21 15,0-20-15,0 20 0,0-20 0,0 20 16,0-21-16,0 43 16,0-43-16,0-20 0,21-1 15,-21 21-15,21-42 0,1 21 0,-1-21 16,0 0-16,0 0 0,43 0 16,-43-21-16,21 21 0,-21-21 15,0 0-15,22 0 0,-22-22 16,21 22-16,-21-21 0,1 21 15,41-85-15,-42 85 16,-21-1-16,0 1 0,0 0 0,0 42 31,0 22-31,0-22 0,-21 0 16,0 21-16,0-21 0,21 22 16,-21-22-16,-1 21 0,1-21 0,21 22 15,0-22-15,-21 21 16,21-21-16,0 1 15,21-22 1,-21-22-16,21 1 16,1 21-16,-22-21 0</inkml:trace>
  <inkml:trace contextRef="#ctx0" brushRef="#br0" timeOffset="56276.32">5715 6985 0,'-21'0'32,"0"0"-17,21 21 1,21-21-16,0 0 16,0 21-16,0-21 0,0 0 15,-21 22-15</inkml:trace>
  <inkml:trace contextRef="#ctx0" brushRef="#br0" timeOffset="58100.69">5990 7387 0,'42'21'31,"-20"-21"-31,-1 0 0,0-21 16,0 0-16,21 0 0,-20-21 15,-1 20-15,0 1 0,21 0 16,-21-21-16,1 21 0,-1-22 0,0 22 16,0 0-16,0-21 0,-21 20 15,21 1-15,-21-21 0,0 21 16,0 0-16,0-1 0,0 1 16,-21 21-16,0 0 0,0 0 0,0 0 15,-22 0 1,43 21-16,0 1 0,-21 20 0,21-21 15,-21 0-15,21 22 0,0-1 0,-21 0 16,21 22-16,0 42 16,0-64-16,0 21 0,-21 1 0,0 42 15,21-43-15,-22-20 0,22 20 16,0 1-16,0-1 16,-21 1-16,21-1 0,-21 1 0,21-22 15,0 21-15,0 1 0,0-22 0,0 22 16,0 20-16,0-41 0,0-22 15,0 21-15,0-21 0,0 1 16,21-22-16,0 0 0,1 0 16,-1 0-16,0-22 0,0 1 0,0 0 15,22 0-15,-22-21 0,0 20 0,0-20 16,21 0-16,-20-1 0,-1-20 16,-21 21-16,0-1 0,0-20 0,0 20 15,0-20-15,0 21 0,0-1 0,-21 1 16,-22 0-16,22-1 0,0 1 15,-21 21-15,20 0 0,-20-1 16,21 1-16,0 0 0,0 21 0,-1-21 16,44 0 15,-1 21-31,21-21 0,-21 21 0,22-22 16,-1 22-16,0-21 0,1 0 0,20 0 15,-21 0-15,22 0 0,-1-22 16,64-41-16,-63 41 0,-22 1 15,22 21-15,-22-22 0,0 1 16,-20 0-16,-1 21 0,0-22 16,0 22-16,-21 0 0,0 0 0,0 0 15,0-1-15,0 1 0,0 0 16,-21 21-16,0 0 0,0 0 16,-1 0-16,1 21 0,0 0 15,0 22-15,21-22 16,0 21-16,0 1 0,-21-1 0,21 0 15,-21 22-15,21-1 0,0 1 0,-22-1 16,22-20-16,0 20 0,0 1 16,-21-1-16,21-21 0,-21 22 0,21-1 15,0 1-15,-21-1 0,0-20 0,0 20 16,21 64-16,-22-84 16,1 62-16,21-62 15,0-22-15,0 21 0,0 1 0,0-22 16,0 0-16,0 0 15,21-21-15,1 0 0,-1 0 16,21 0-16,-21-21 0,0 0 16,22 0-16,-22-1 0,42-20 15,-20 0-15,-1-43 16,-21 64-16,0-43 0,1 22 0,-22 0 0,0-1 16,0-20-16,0 21 0,0-1 15,0-20-15,0 20 0,-22 1 0,-41-43 16,42 43-16,0 0 15,-1 21-15,-20-1 0,21 1 16,21 0-16,-21 0 0,21 0 16,21 21-1,0 0-15,21 0 16,-20 0-16,-1-21 0,21 21 0,0 0 16,-20-22-16,20 1 0,0 21 0,22-42 15,-22 21-15,0 0 16,22-22-16,-43 22 0,21 0 15,-20 0-15,-22 0 0,0-1 0,21 1 16,-21 0-16,0 0 16,0 0-16,-21 21 15,-1 0 1,1 0-16,0 0 16,21 21-16,-21 0 0,0 21 15,21-20-15,0-1 0,0 21 0,0-21 16,0 22-16,0-22 0,0 21 15,0-21-15,0 0 0,21 1 0,0-1 16,0 0-16,-21 0 0,21-21 0,1 0 16,-1 21-16,0-21 0,0 0 15,0 0-15,0 0 0,1 0 0,20-42 16,-21 42-16,0-21 0,22 0 16,-22-1-16,0 1 15,0-21-15,0 21 0,0 0 0,1-1 16,-22-20-16,0 21 0,0-21 15,0 20-15,0 1 16,0 42 0,0 1-16,0-1 15,0 0-15,21 0 16,-21 0-16,21 0 0,0 1 0,-21-1 16,21 0-16,-21 0 0,21 0 0,-21 0 15,0 1-15,0-1 16,0 0-16,0 0 0,22 0 0,-1 0 15,0-21 1,0 0-16,0 0 16,0 0-16,1 0 0,-1 0 15,0-21-15,21 21 0,-21-21 0,1 0 16,20 0-16,-21 0 0,0-1 0,0 1 16,1 0-16,-1-21 0,0 21 15,21-43-15,-42 22 0,0 21 16,0-1-16,0 1 0,0 0 15,0 0-15,0 0 0,-21 21 16,0 0-16,21 21 16,-21 0-16,0 0 15,21 0-15,0 22 0,-22-22 16,22 21-16,0-21 0,0 43 16,0-43-16,0 0 0,0 22 0,0-22 15,0 0-15,22-21 0,-1 21 16,0 0-16,0-21 0,0 0 0,0 0 15,1 0-15,20 0 0,-21 0 0,21 0 16,-20-21-16,-1 21 0,21-21 16,-21 0-16,22 0 0,-22-1 0,21 1 15</inkml:trace>
  <inkml:trace contextRef="#ctx0" brushRef="#br0" timeOffset="58771.52">9038 7133 0,'0'-21'0,"0"42"0,0-63 15,0 21-15,0 42 31,-21 0-31,21 0 16,-21 0-16,21 1 0,0 41 16,-21 1-16,-1-43 15,22 0-15,0 0 0,0 0 0,-21 0 16,0 1-16,21-1 16,0-42 15,0-1-31,0 1 15,0 0-15,21 0 0,0 0 16,-21 0-16,22-22 0,-1 22 16,0-21-16,0-1 0,0 22 0,0 0 15,1 0-15,-1 0 0,0 0 0,0-1 16,21 22-16,-20 0 0,20 0 16,-21 22-16,-21-1 0,0 0 15,21 21-15,0 1 0,-21-22 16,0 0-16,0 0 0,0 0 15,0 0-15,22 1 0,-22-1 0,21 0 16,-21 0-16,21-21 16,0 0-16,0 0 0,0 0 15,1 0-15,-1 0 16,21 0-16,-21 0 0,22-21 0,20 0 16,22-43-1,-64 22-15,0 21 0,0-22 16,0 22-16,1-21 0,-22 0 0,21 20 15,0-20-15,-21 0 0,21-1 0,-21 1 16,21 0-16,-21 21 0,0-64 16,0 64-1,-21 21-15,0 0 0,0 21 16,21 0-16,-21 0 0,-1 22 16,1-22-16,21 21 0,0 0 0,-21 1 15,21-1-15,0 0 0,-21 1 16,21 63-16,0-64 0,0 0 15,0-21-15,0 22 0,0-1 16,0-21-16,21 0 0,0 22 16,22-22-16,-22-21 15,0 0-15,0 0 16,0 0-16,0-21 0,1 0 16,-1-1-16,0 1 0,-21 0 0,21 0 15</inkml:trace>
  <inkml:trace contextRef="#ctx0" brushRef="#br0" timeOffset="58999.39">9631 6964 0,'0'0'0,"-21"0"0,21 21 31,21-21-31,0 0 16,0 0-16,21 0 0,-20 0 0,-1 0 15,21 0-15,-21 0 0,22 0 0,-22 0 16,21 0-16,-21 0 0,0 0 16,1 0-16,-1 0 0,0 0 15,-21-21 1</inkml:trace>
  <inkml:trace contextRef="#ctx0" brushRef="#br0" timeOffset="60563.34">11959 7049 0,'0'0'0,"0"21"16,21-21 0,0 0-1,-21-21 1,22-1-16,-1 1 15,-21 0-15,0 0 0,21 0 16,-21 0-16,0-1 0,0 1 16,0 0-16,0 0 0,0-21 15,0 20-15,-21 1 0,21 0 16,-21 21-16,-1 0 0,1 0 16,0 0-16,0 0 0,0 0 15,0 0-15,-22 0 16,22 0-16,0 21 0,0-21 0,-22 21 15,22 1-15,0-1 0,0 0 0,0 0 16,0 0-16,-22 43 16,22-43-16,21 42 15,0-41-15,0-1 0,0 42 0,0-42 16,0 1-16,0-1 0,0 0 16,21 0-16,0 0 0,1-21 15,-1 0-15,0 0 0,0 0 0,0 0 16,22 0-16,-22-21 0,0 0 15,0 21-15,21-21 0,-20 0 16,-1-1-16,0 1 0,0 0 0,0-21 16,22-22-16,-1 1 15,-21 20-15,0 1 0,0 0 16,1-22-16,-1 22 0,0 0 0,-21-1 16,0 1-16,21 0 0,-21-1 15,0 1-15,0-22 0,0 22 16,-21 42-1,0 21 1,0 0-16,21 22 0,0-22 16,-22 21-16,22 1 0,-21-1 0,21 0 15,-21 22-15,21-22 0,0 0 16,0 1-16,0-1 0,0 0 0,0 1 16,0-1-16,0 0 15,0 1-15,0-22 0,0 21 0,21-21 0,-21 1 16,21-1-16,1 0 0,20 0 0,-21-21 15,0 0-15,0 0 0,22 0 16,-22 0-16,21 0 0,-21-21 0,22 0 16,-22 0-16,21-1 0,-21 1 0,1 0 15,20 0-15,-21-21 0,0 20 16,0-20-16,-21 21 0,22-21 0,-22-22 16,0 43-16,0 0 0,0-22 15,-22 43 16,1 0-31,0 0 0,21 22 16,0-1-16,0 0 16,0 0-16,0 0 0,21 0 15,0-21-15,1 22 0,-1-1 0,-21 0 16,21 0-16,0-21 0,0 21 0,-21 0 16,0 1-16,21-1 15,-21 0-15,22 0 0,-22 0 0,0 0 16,0 1-16,21-1 0,0-21 15,0 0-15,0 0 16,0 0-16,1 0 0,-1 0 16,0-21-16,0 21 0,21-22 0,-20 1 15,20 0-15,-21 0 0,0 0 16,0 0-16,1-1 0,-1-20 0,21 0 16,-21-1-16,-21 22 0,0 0 15,0-21-15,0 21 0,0-1 16,0 44-1,0-1 1,0 0-16,0 0 0,-21 0 0,21 0 16,-21 1-16,21-1 0,0 0 15,-21 0-15,21 21 0,0-20 16,0-1-16,0 0 0,0 0 16,21-21 15,0 0-31,-21-21 15,0 0-15,0 0 0,21 21 0</inkml:trace>
  <inkml:trace contextRef="#ctx0" brushRef="#br0" timeOffset="60731.25">13229 6646 0,'0'0'0,"-21"0"0,-21 0 31,20 0-31,22 22 31,0-1-31,22-21 16,-22 21-16,21-21 0,0 0 0,0 0 15,0 21-15,0-21 0</inkml:trace>
  <inkml:trace contextRef="#ctx0" brushRef="#br0" timeOffset="61146.95">13525 6816 0,'0'-21'16,"0"-1"-1,0 1-15,22 0 16,-1 21 0,0 0-16,0 0 15,0 21-15,0 0 0,-21 1 16,22-1-16,-1 0 0,-21 42 15,21-41-15,-21 20 0,21-21 0,-21 21 16,0 22-16,0-43 16,0 0-16,0 0 0,0 1 15,0-1-15,0 0 0,0 0 0,21-42 32,-21 0-17,21 0-15,-21-1 0,22 1 0,-22 0 16,0 0-16,21-21 0,-21 20 0,21-20 15,0 21-15,-21-21 0,21 20 16,0-41-16,1-1 16,-22 43-16,21 0 0,0 0 15,0 0-15,0 21 0,0 0 16,1 0-16,-1 0 16,0 0-1</inkml:trace>
  <inkml:trace contextRef="#ctx0" brushRef="#br0" timeOffset="61799.76">14224 7027 0,'0'22'31,"21"-22"-15,0 0-16,0-22 15,1 22-15,-1-21 0,0 0 0,0 0 16,0 21-16,0-21 0,1 0 15,-22-1-15,21 1 0,-21 0 16,0-21-16,0 21 0,0-22 16,-21 43-1,-1 0-15,1 0 0,0 21 16,0 1-16,0-1 0,0 0 0,-1 0 16,1 0-16,21 22 0,-21-22 15,21 0-15,0 21 0,0-21 0,0 1 16,0-1-16,21 0 0,0 0 0,1 0 15,-1 0-15,0 1 16,0-22-16,0 0 0,0 21 0,22-21 0,-22 0 16,0 0-16,21 0 0,-20 0 15,-1-21-15,0-1 0,0 22 16,0-21-16,0 0 0,1 0 0,-22 0 16,21 0-16,0-1 0,-21 1 0,0-21 15,21 21-15,21-43 16,-20 22-16,-1 21 0,0 0 0,0-22 15,0 22-15,0 0 0,1 21 0,-1 0 16,0 0-16,0 0 0,0 0 16,0 0-16,1 21 0,-1 0 0,0 0 15,0 22-15,0-22 0,-21 21 0,21-21 16,1 22-16,-22-22 0,0 21 16,0-21-16,0 22 0,0-22 15,0 0-15,0 0 0,0 22 0,0-22 16,-22 0-16,1-21 15,0 0-15,0 0 16,0 0-16,21-21 0,0 0 16,0-1-16,0 1 0,0 0 15,0 0-15,0 0 0,0 0 0,21-1 16,0-20-16,0 21 0,0 0 0,1-22 16,20 1-16,-21 21 0,0-21 15,22-1-15,-22 22 0,0-21 16,21 21-16,-21-1 0,43-20 0</inkml:trace>
  <inkml:trace contextRef="#ctx0" brushRef="#br0" timeOffset="64363.32">16404 6583 0,'-21'21'16,"42"-21"15,0 0-31,0 0 16,22-21-16,-1 0 0,0 21 15,-20-21-15,20-1 0,0 1 16,1-21-16,-1 21 0,21-22 16,-20 1-16,-1 0 0,-42 21 15,0-1-15,0 1 0,0 0 16,0 0-16,0 0 0,-42 0 0,21-1 16,-1 22-16,1 0 0,-21 0 15,0 0-15,20 0 0,-62 0 16,41 22-16,-41 20 15,63-21-15,-22 21 0,22-20 0,0 41 16,0-21-16,21 1 0,-21-1 16,21 0-16,0 1 0,0-1 0,42 22 15,-21-22-15,0-21 16,22 0-16,-1 0 0,0-21 0,-21 22 16,22-22-16,20 0 0,-20 0 0,20 0 15,-21 0-15,-20 0 16,20-22-16,-21 22 0,-21-21 15,-21 21 1,0 0-16,-22 0 16,22 0-16,-21 21 0,0 1 15,20-1-15,-20 0 0,0 0 0,21 0 16,-22 0-16,22 22 0,0-22 16,0 0-16,0 21 0,21-20 0,0-1 15,0 0-15,0 0 0,0 0 0,0 0 16,0 1-16,21-22 0,0 21 15,0-21-15,0 0 0,0 0 0,1 0 16,-1 0-16,21 0 0,-21-21 0,64-22 16,-64 22-16,0 0 15,0 0-15,22 0 0,-22-1 16,0-20-16,21 21 0,-20-21 16,20 20-16,21-62 0,-20 63 15,-1-22-15,0 22 0,1 0 16,-22 0-16,21 0 0,-21 21 0,22 0 15,-22 0-15,0 21 16,-21 0-16,0 0 0,0 21 16,0-20-16,0 41 0,0-42 0,-21 22 15,21-22-15,-21 21 0,0-21 16,21 0-16,-22 1 0,1-1 0,21 0 16,-21 0-16,21 0 0,-21-21 15,21-21 16,21 0-31,-21 0 16,21 0-16,0-1 0,1 1 0,20 0 16,-21-21-16,0 21 0,22-22 15,20-20-15,-21 20 0,1-20 16,-22 42-16,0 0 16,0-1-16,-42 44 31,0-1-31,0 0 15,0 0-15,-1 0 0,22 22 0,-21-22 16,0 21-16,0-21 0,21 0 0,0 22 16,0-22-16,0 0 15,0 0-15,0 0 0,0 1 0,0-1 16,21 0-16,0 0 0,0 0 0,22-21 16,-22 0-16,21 0 0,-21 0 15,22 0-15,-1 0 0,85 0 16,-85-21-16,1 0 15,-22 0-15,21 21 0,1-21 0,-22-1 16,0 1-16,0-21 0,0 21 0,0 0 16,-21-1-16,0-20 0,0 21 0,0-21 15,-21-22 1,0 64-16,0 0 16,0 0-16,0 0 0,-1 0 0,1 21 15,21 0-15,-21 1 0,21-1 16,-21 0-16,21 0 0,0 0 0,0 22 15,0-22-15,0 0 0,0 0 0,21 0 16,0 0-16,-21 1 0,21-22 16,1 21-16,-1-21 0,0 0 0,0 0 15,0 0-15,0 0 0,1 0 0,20 0 16,-21 0-16,21 0 0,-20-21 0,-1 21 16,0-22-16,21 1 0,-21 0 15,1 0-15,-1 0 0,0 0 0,0-22 16,21 22-16,-20 0 0,-1-21 15,0 20-15,21-20 0,-21 21 16,22-21-16,-43 20 0,21 22 16,0 0-16,-21 22 15,0-1 1,0 0-16,0 0 0,0 0 16,0 0-16,0 1 15,0-1-15,0-42 47,0-1-31,0 1-16,0 0 15,0 0-15,0 0 16,-21 21-16,0 0 16,0 0-16,-1 0 15,1 21-15,0-21 0,21 21 16,-21 0-16,0 0 0,0 1 0,-1 41 15,1-42-15,0 22 16,21-22-16,0 0 0,-21 21 16,21-21-16,0 1 0,0-1 0,0 0 0,0 0 15,21 21-15,0-42 16,22 0-16,-22 22 0,0-22 0,21 0 16,-21 0-16,22 0 0,-1 0 15,-21-22-15,22 22 0,-22-21 16,42-21-16,-42 21 0,1 0 15,41-22-15,-42 22 0,0-21 16,-21 21-16,22-43 16,-1 43-16,-21-43 0,0 43 15,0 0-15,-21 42 32,21 0-32,0 1 0,0-1 15,-22 0-15,22 0 0,-21 21 0,21-20 16,0-1-16,0 21 0,0-21 15,0 0-15,0 1 0,0-1 16,21 0-16,-21 0 0,22 0 0,-1 0 16,0-21-16,0 0 0,0 0 15,22 0-15,-22 0 0,0 0 0,21 0 16,-21 0-16,22 0 0,-22-21 0,0 0 16,0 0-16,0 0 0,22 0 15,-1-22-15,-21 1 16,0 21-16,1-43 0,-1 43 0,-21 0 15,0 0-15,0 0 0,-21 42 47,-1 0-47,1 0 16,21 21-16,0-20 0,-21-1 0,0 21 16,21 0-16,0-20 0,-21-1 15,21 0-15,0 0 0,0 0 16,0 0-16,21 1 0,21-1 15,1-21-15,-1 0 16,0 0-16,-21 0 0,1 0 16,20-21-16,-21 21 0,0-22 0,22 1 15,-1-21-15,0-22 16,-21 43-16,1 0 16,-1-21-16,0-1 0,-21 1 0,21 21 15,0-21-15,-21-1 0,21 1 0,-21 0 16,0-1-16,22 1 0,-22 0 15,0-22-15,0 43 16,0 42 0,0 0-16,0 22 15,-22-22-15,22 21 0,-21 0 0,21 1 16,0-1-16,0 0 0,-21 1 16,21-1-16,0 0 0,-21 1 0,21-22 15,0 21-15,0 22 16,0-43-16,0 0 0,21 0 0,-21 0 15,21 1-15,0-22 0,1 21 16,-1-21-16,0 0 16,0 0-16,-21-21 15,21-1-15,-21 1 0,21 0 16</inkml:trace>
  <inkml:trace contextRef="#ctx0" brushRef="#br0" timeOffset="64552.28">19939 6816 0,'0'0'0,"21"0"47,0 0-47,0 0 0,1 0 15,20 0-15,-21 0 0,0 0 16,0 0-16,1-21 0,-1 21 0,0 0 15</inkml:trace>
  <inkml:trace contextRef="#ctx0" brushRef="#br0" timeOffset="65671.57">20786 7027 0,'0'0'0,"21"0"15,0 0 1,21 0-16,-21 0 0,22 0 16,-22 0-16,0 0 15,-21-21-15,21 21 0,0-21 0,1 21 16,-1-21-16,-21 0 0,0 0 0,0-1 16,0 1-16,0 0 0,0 0 15,0 0-15,-43 0 0,22-1 16,0 1-16,-21 0 0,-1 21 0,1 0 15,21 0-15,-21 0 0,-1 0 0,-41 42 16,-22 22 0,85-43-16,-22 21 0,22-20 15,0 20-15,21-21 0,0 21 16,0 22-16,0-43 0,0 0 16,21 0-16,0 1 0,0-1 0,1 0 15,20 0-15,-21-21 0,21 0 16,1 0-16,-1 0 0,0 0 15,64-21-15,-85 0 16,1 0-16,20-1 0,-21 1 0,0 0 16,0 0-16,1-21 0,-22 20 15,0-20-15,21 21 0,0-21 16,-21-1-16,21 22 0,-21-21 0,0 21 16,0-1-16,0 1 0,0 42 31,0 1-31,0-1 0,0 21 15,0-21-15,0 0 0,0 22 0,0-22 16,0 0-16,0 21 0,0-20 16,0-1-16,0 0 0,0 42 15,21-41-15,0-22 0,1 21 0,-1 0 16,0-21-16,0 0 0,0 0 16,22 0-16,-1 0 15,0-21-15,-21 0 0,-21-1 16,22 1-16,-1 0 0,0-21 15,-21 21-15,21-22 0,21-41 16,-20-1-16,-22 43 16,21-22-16,0 22 0,-21-22 0,21 22 15,-21 0-15,21-1 0,-21-20 16,21 20 0,-21 22-16,0 42 0,0 1 15,0-1-15,0 0 0,0 21 0,0 22 16,-21-22-16,21 0 0,-21 1 15,21 20-15,-21-20 0,21-1 0,0 0 16,0 1-16,-21-1 0,21-21 16,-21 21-16,21-20 0,0 20 15,0-21-15,-22 0 0,22 0 16,-21-21-16,21-21 31,0 0-31,0 0 0,0 0 16,21 0-16,1 21 0,-1-22 15,21-20-15,0 21 0,-20 0 16,20 0-16,-21-1 0,21 1 16,1 0-16,-22 21 0,21 0 15,-21 0-15,22 0 0,-22 0 0,0 0 16,0 21-16,0 0 0,1 1 16,-1-1-16,-21 0 0,0 0 0,0 0 15,0 0-15,0 1 0,-21 41 16,-1-63-16,-41 42 15,42-42-15,-22 0 0,1 22 16,21-22-16,-21 0 0,-1 0 0,22 0 16,-21 0-16,21 0 0,-22 0 0,22 0 15,0 0-15,21-22 32,21 22-17,0-21-15,22 0 0,-22 21 16,0-21-16,0 21 0</inkml:trace>
  <inkml:trace contextRef="#ctx0" brushRef="#br0" timeOffset="65971.39">22458 6562 0,'0'0'0,"21"-21"0,0-1 0,-21 1 15,0 0-15,0 0 0,-21 42 31,0 0-31,0 22 0,-1-22 0,1 21 16,21-21-16,-21 22 0,0-1 16,21 0-16,0 1 0,-21-1 15,21-21-15,-21 21 0,-1 1 0,22-22 16,0 21-16,0-21 0,-21 22 0,21-22 16,0 0-16,0 21 0,0-20 15,0-1-15,0 0 0,21-21 31,1 0-31,-1 0 0,0 0 16,0-21-16,0 0 0,22-1 16,-22 1-16,0 0 0,0 0 0</inkml:trace>
  <inkml:trace contextRef="#ctx0" brushRef="#br0" timeOffset="66624.42">22627 6943 0,'21'0'0,"-21"-21"0,21 21 31,1 0-16,-1 0-15,0 0 16,0 0-16,0 0 16,0 0-16,1-22 0,20 1 15,-21 21-15,-21-21 0,21 21 16,-21-21-16,21 21 0,-21-21 16,0 0-16,0-1 0,0 1 0,0 0 15,0 0 1,-21 21-16,0 0 15,0 0-15,0 21 0,-22-21 0,22 21 16,0 0-16,0 22 0,0-22 16,0 0-16,-1 0 0,1 0 0,21 22 15,-21-22-15,21 0 0,-21 0 0,21 0 16,0 22-16,0-22 0,0 0 16,0 0-16,0 0 0,0 1 0,21-22 15,0 21-15,0 0 0,22-21 16,-22 0-16,0 0 0,21 0 15,1 0-15,-22 0 0,21 0 0,85-42 16,-84 20 0,-1 1-16,0 0 0,1 0 0,20-21 15,-21 20-15,-20 1 0,20 0 16,-21-21-16,21 21 0,-20-22 16,-1 22-16,0-21 0,0 21 0,-21-22 15,0 22-15,0 0 0,0 0 16,-21 21-16,0 0 0,-22 0 15,22 21-15,0 0 0,0 0 16,0 0-16,0 22 0,-1-22 0,1 0 16,0 21-16,21-20 0,0 20 0,0-21 15,0 0-15,0 0 0,0 22 16,0-22-16,21 21 0,-21-21 16,21 1-16,-21-1 0,0 0 15,-21-21 16,0 0-15,0 0-16,0 0 16,0 0-1,-1 0-15,1 0 0,0-21 16,0 21-16,0 0 0</inkml:trace>
  <inkml:trace contextRef="#ctx0" brushRef="#br0" timeOffset="68015.27">11134 8700 0,'0'21'16,"0"-42"-16,0 21 16,21-22-1,21 1-15,-21 0 0,0 0 16,1-21-16,20 20 0,-21-20 15,21 21-15,1-21 0,-22-1 0,21-20 16,-21 20-16,1 1 0,-1 0 0,0-1 16,-21 1-16,0-43 15,0 64-15,0 0 0,0 0 16,-21 0-16,0 21 0,-1 0 0,1 0 0,-21 0 16,21 0-16,0 0 0,-1 21 15,1 21-15,0-21 0,0 22 0,21-22 16,0 21-16,0 1 0,0 20 15,21-21-15,0-20 0,0 20 16,1 0-16,-1 1 0,0-22 0,0 21 16,0-21-16,0 0 0,-21 1 0,0 20 15,0-21-15,0 0 0,0 0 16,-21-21 0,0 0-16,0 0 0,-21 0 15,20-21-15,1 0 0,0 21 16,0-21-16,0 0 0,0 0 15,-1-1-15,1 1 0,0 0 16,0 21-16,0 0 16,21 21-1,0 0-15,0 1 16,21-1-16,0 0 0,0 0 16,0-21-16,43 42 0,-43-42 15,0 0-15,22 22 0,-22-22 16,0 0-16,21 0 0,-21 0 0,43 0 15,-43-22-15,21 22 0,1-42 16,-1 21-16,-21 0 16,0 0-16,1-1 0,20 1 0,-21-21 15,0 21-15,0-22 0,1 1 0,-1 21 16,-21-21-16,21-64 16,-21 85-16,0-1 0,0 1 15,0 42 16,-21 1-31,21-1 0,0 21 0,0-21 16,-21 22-16,21-22 0,-22 21 0,22-21 16,0 22-16,0-22 0,-21 0 15,21 21-15,0-21 0,0 1 0,0-1 16,0 0-16,0 0 0,21-21 16,1 0-16,-1 0 0,0 0 0,0 0 15,21 0-15,-20 0 0,20 0 16,-21-21-16,0 0 0,22 0 0,-1-1 15,-21 1-15,0 0 0,22 0 0,-22-21 16,0 20-16,21-62 16,-21 63-16,-21-22 0,0 22 15,22-21-15,-22 21 0,0-1 0,0 1 16,0 0-16,0 42 31,0 0-31,0 22 0,-22-22 0,22 21 16,0-21-16,0 22 0,0-22 15,-21 21-15,21-21 0,0 1 0,0-1 16,0 21-16,0-21 0,0 0 0,0 1 16,0-1-1,0 0-15,21-21 0,1 0 16,-1 0-16,0 0 16,-21-21-16,21 21 0,0-21 0</inkml:trace>
  <inkml:trace contextRef="#ctx0" brushRef="#br0" timeOffset="68739.89">12848 8234 0,'0'0'0,"0"-42"0,0 20 0,0 1 0,0 0 15,0 0-15,-21 21 32,0 0-32,0 0 0,-1 21 0,1 0 15,0 43-15,0-43 16,0 21-16,21-21 0,0 22 15,0-22-15,0 21 0,-21-21 0,21 22 16,0-22-16,0 21 0,0-21 16,21 1-16,0-1 0,0-21 15,0 21-15,0-21 0,1 0 0,20 0 16,-21 0-16,21 0 0,64 0 16,-63 0-16,-1 0 0,0-21 15,1 0-15,20-1 16,-21-20-16,1 21 0,-22 0 0,0-22 15,21 22-15,-20-21 0,-22 0 0,21-64 16,0 63-16,-21 1 16,0 0-16,0-1 0,0 1 0,0 0 15,0 21-15,0-1 0,0 1 16,0 0-16,0 42 16,0 0-16,0 1 15,0 20-15,0-21 0,-21 21 16,21 1-16,0-1 0,0 0 0,0 1 15,0-1-15,-21 0 0,21-20 0,-22 20 16,22-21-16,0 21 0,0-20 16,-21 20-16,0-21 15,21 0-15,0 0 16,0-42 15,0 0-31,0 0 0,0 0 16,0 0-16,21-1 0,0 1 0,1-21 15,-1 21-15,0-22 0,21 22 16,-21 0-16,1-21 0,20 21 0,-21 21 16,21-22-16,-20 22 0,20 0 0,-21 0 15,21 0-15,-20 22 0,20-1 16,-21 0-16,0 0 0,0 0 0,1 22 16,-22-22-16,0 0 0,0 0 15,0 21-15,0-20 16,0 20-16,-22-21 0,22 0 15,-42 0-15,42 1 0,-21-22 16,0 21-16,21-42 31,0-1-15</inkml:trace>
  <inkml:trace contextRef="#ctx0" brushRef="#br0" timeOffset="69778.89">16002 8319 0,'0'-22'0,"0"44"0,21-44 16,-21 1-16,0 0 0,0 0 15,0 0-15,0 0 0,0-1 0,0-20 16,0 21-16,0-21 0,0 20 15,0 1-15,0-21 0,0 21 0,-21 0 16,21-1-16,0 1 0,-21 0 0,0 21 16,-1 0-16,1 0 15,0 0-15,0 21 0,0 22 16,0-22-16,-1 21 0,1 0 0,0 1 16,-21-1-16,21 0 0,-1 1 15,1-1-15,21-21 0,-21 22 16,0-1-16,21-21 0,0 0 0,0 22 15,0-22-15,0 0 0,0 0 16,0 0-16,21-21 0,0 0 16,0 0-16,1 0 0,-1 0 0,0 0 15,0 0-15,0 0 0,22-21 16,-22 0-16,42-21 16,-42 20-16,22 1 0,-1-42 0,-21 20 15,22 22-15,-22-21 0,0 0 16,-21 20-16,21-20 0,0 21 0,-21-21 15,21 20-15,-21 1 16,0 0-16,0 42 31,0 0-31,-21 1 0,21 20 16,0-21-16,0 21 0,-21-20 16,21 20-16,0-21 0,0 0 0,0 22 15,0-22-15,0 42 0,0-42 16,0 1-16,0-1 15,21 0-15,-21 0 0,21-21 0,1 0 16,-1 0-16,42 0 16,-42 0-16,22 0 0,-1 0 0,0 0 15,1 0-15,-1-21 0,0 21 16,1-21-16,-22 0 0,21-1 0,1 1 16,-1 0-16,-21-21 15,21 21-15,-20-22 0,-1 22 0,0-21 0,0 21 16,-21-22-16,21 22 0,-21-42 15,0 41-15,-84 22 32,62 22-32,1-22 0,21 21 15,0 0-15,-21 21 0,21-21 0,0 1 16,0-1-16,0 0 0,0 42 16,21-41-16,-21-1 15,21 0-15,1 0 0,-22 0 0,0 0 16,21 1-16,-21-1 0,21-21 0,-21 21 15,0 0-15,0 0 16,-21-21 0,0 0-16,-1 0 0,1 0 15,0 0-15,0 0 0,0 0 16,0 0-16,21-21 31</inkml:trace>
  <inkml:trace contextRef="#ctx0" brushRef="#br0" timeOffset="69926.81">16954 8488 0,'-21'0'47,"0"0"-31,21 21-16,-42-21 0,21 0 15</inkml:trace>
  <inkml:trace contextRef="#ctx0" brushRef="#br0" timeOffset="70985.64">1376 10097 0,'0'0'0,"21"-22"0,0 22 15,-21-21-15,21 0 0,-21 0 0,0 0 16,21 0-16,-21-1 0,22 1 16,-22 0-16,0 0 0,0 0 0,0 0 15,0-1-15,0 1 0,0 0 16,-22 21-16,1-21 0,-21 0 16,21 21-16,0 0 0,-22 0 15,22 0-15,0 0 0,-21 21 0,-1 0 16,22-21-16,-21 42 0,-1-20 15,22-1-15,-21 21 0,21-21 16,-22 22-16,22-1 0,-21 0 16,21 1-16,0-1 0,-1 0 0,22 1 15,0 20-15,0-21 0,0 1 16,0-1-16,43 43 0,-1-22 16,0-42-16,-20 1 15,20-22-15,0 21 0,-21-21 0,22 21 16,41-21-1,22 0-15,-63-21 0,-1 0 0,0-1 16,43-20-16,-22 21 16,-20-21-16,-1 20 0,0-20 0,1 0 15,-1-1-15,0 1 0</inkml:trace>
  <inkml:trace contextRef="#ctx0" brushRef="#br0" timeOffset="71511.37">2053 9610 0,'0'0'0,"0"-21"16,-21-1-16,21 1 0,-21 21 16,21 21-1,0 1-15,0-1 0,-21 63 16,21-41-16,0-1 0,0 0 16,0 22-16,0-22 0,0 1 15,0 41 1,0-41-16,0-1 0,0 0 0,0 1 15,0-1-15,0-21 0,0 21 0,0 1 16,0-22-16,0 21 0,0-21 16,0 1-16,0-1 0,0-42 31,0-1-15,0 1-16,0 0 0,0-21 0,0 21 15,0-22-15,21-20 16,0 42-16,21-64 15,-21 64-15,1-22 0,-1 22 0,21 0 16,-21 0-16,22 0 0,-22 0 16,21 21-16,-21 0 0,22 0 0,-22 0 15,0 21-15,21 0 0,-21 0 16,1 0-16,-1 22 0,-21-22 0,0 0 16,0 21-16,0-21 0,0 1 15,0 20-15,0-21 0,0 21 0,0-20 16,-21-1-16,-1 0 0,22 0 15,-21 0-15,0 0 0,0-21 0,21 22 16,-21-22 0,21-22-1,0 1-15,0 0 0,21 0 16,-21 0-16,21 0 16,0-1-16,-21 1 0</inkml:trace>
  <inkml:trace contextRef="#ctx0" brushRef="#br0" timeOffset="71942.64">2815 10097 0,'0'-22'16,"0"-20"0,0 21-16,0 0 15,0 0-15,21-1 16,0 22-16,1 0 0,-1 0 15,0 0-15,0 0 0,0 0 16,0 0-16,1 22 0,-1-1 0,0 0 16,-21 0-16,21 21 0,0-20 15,0-1-15,-21 21 0,0-21 0,0 22 16,22-22-16,-22 21 0,0-21 0,0 22 16,0-22-16,0 0 0,0 0 15,0 0-15,-22 0 0,22-42 31,0 0-15,0 0-16,0 0 0,0 0 0,0-22 16,0 22-16,0 0 0,0-21 15,22-22-15,-1-21 16,0 43-16,-21 21 0,21 0 16,0 0-16,0-1 15,1 22-15,-1 0 0,0 0 16,0 0-16,0 0 15,0 0-15,1 22 0,-1-1 16</inkml:trace>
  <inkml:trace contextRef="#ctx0" brushRef="#br0" timeOffset="73015.11">3916 9970 0,'0'0'0,"0"-22"15,0 1 1,-21 21 0,-1 0-16,1 0 0,0 0 0,0 21 15,0 1-15,0-22 0,-1 21 16,1 0-16,0 0 0,-21 64 16,42-64-16,0 21 15,0-21-15,0 1 0,0-1 16,0 0-16,0 0 0,21 0 0,-21 0 15,21 1-15,43-1 16,-22-21-16,-21 0 0,0 0 16,0 0-16,1 0 0,-1 0 0,0-21 15,0 21-15,0-22 0,0 1 16,-21 0-16,0 0 0,0 0 16,0 0-16,0-1 0,0 1 15,0 0-15,0 0 0,0 0 0,-21-22 16,0 43-16,0-21 0,0 0 0,0 0 15,-1 0-15,1 21 0,0-21 16,0 21-16,21-22 31,21 22-15,0-21-16,0 21 0,22 0 0,-22 0 16,0-21-16,43 21 0,-43 0 15,21 0-15,-21 0 0,0 0 16,1 0-16,-1 21 0,21 0 0,-21 1 15,0-1-15,1 0 0,-1 0 0,-21 0 16,21 0-16,-21 1 0,21-1 16,-21 0-16,0 0 0,0 0 15,0 0-15,21 1 0,-21-1 0,0 0 16,0 0-16,21 0 0,-21 0 16,0 1-16,-21-22 46,21-22-46,0 1 0,0 0 16,0 0-16,0 0 0,0 0 16,0-1-16,0 1 0,0-21 0,21 21 15,-21 0-15,22-22 0,-1 22 0,0-21 16,0 21-16,0-1 0,0 1 16,1 0-16,20 21 0,-21 0 15,0 0-15,22 0 0,-22 0 0,0 21 16,21 0-16,-21 1 0,1-1 15,-1 0-15,0 21 0,0-21 0,-21 22 16,0-22-16,0 21 0,0-21 0,0 1 16,0-1-16,0 21 0,0-21 15,-21 0-15,21 1 0,-21-22 0,0 21 16,-1 0-16,1-21 0,0 0 16,0 0-16,0 0 15,21-21-15,0 0 16,0-1-16,0 1 0,0 0 15,21 0-15,0 0 0,0 0 16,0-22-16,22 22 0,-22 0 0,21-21 16,1 20-16,-1-20 0,0 21 0,85-64 31,-84 85-31,-22 0 0,0 0 0,0 0 16,-21 21-16,0 1 0,21-1 0,-21 21 15,0-21-15,0 0 0,0 22 16,0-22-16,0 0 0,0 0 0,-21 22 15,0-22-15,21 0 0,0 0 0,-21 0 16,21 0-16,-21 1 0,21-1 16,-22-21-16,22 21 0,0-42 31,0 0-15,22-1-16,-1 1 0</inkml:trace>
  <inkml:trace contextRef="#ctx0" brushRef="#br0" timeOffset="73400.98">5546 10097 0,'0'21'16,"21"-21"15,0 0-31,0 0 16,0 0-16,0 0 0,1-21 0,-1 21 15,42-43 1,-42 1-16,1 21 0,-22 0 16,21 21-16,-21-22 0,0 1 0,0 0 15,0 0-15,0 0 16,-64 21 0,43 0-16,0 0 0,-21 21 0,20 0 15,1 0-15,-21 22 0,21-22 0,0 21 16,-1-21-16,1 22 0,0-22 15,21 42-15,0 1 16,0-22-16,0-21 0,0 0 0,21 1 16,0-1-16,22-21 0,-22 0 15,0 21-15,21-21 0,-20 0 0,20 0 16,0 0-16,1-21 0,-1 21 0,-21-21 16,21-1-16,-20 1 0,20 0 15</inkml:trace>
  <inkml:trace contextRef="#ctx0" brushRef="#br0" timeOffset="73958.66">7302 9589 0,'-21'-22'0,"42"44"0,-42-65 0,21 22 0,0 0 16,0 0-16,0 0 0,0-1 15,0 44 1,0 20-1,-21-21-15,21 21 16,-21 64-16,21-63 16,-21 20-16,21-21 0,-21 22 0,-1-22 15,22 1-15,0-1 0,-21 0 0,0 22 16,0-22-16,21-21 16,0 0-16,0 1 0,0-1 15,0-42 16,21-1-31,-21 1 16,21 0-16,-21 0 0,0 0 0,0 0 16</inkml:trace>
  <inkml:trace contextRef="#ctx0" brushRef="#br0" timeOffset="74475.36">7091 9821 0,'0'0'0,"0"-21"0,0-21 16,0 0-16,0-1 0,0 1 0,0 0 15,0 20-15,0-20 0,21 21 16,0-21-16,0 20 0,0 1 0,1 0 15,-1 0-15,21 0 0,-21 21 16,22 0-16,-1 0 0,-21 0 0,21 0 16,1 21-16,-1 0 0,0 0 0,-20 0 15,20 22-15,-21-1 0,0 0 16,-21 1-16,0-1 0,-21 64 16,-21-64-16,21-21 0,-22 22 0,1-1 15,0-21-15,-1 0 16,1 1-16,21-1 0,-22 0 0,22-21 15,0 0-15,0 0 0,21-21 32,0 0-32,21-1 15,0 1-15,0 0 0,22 21 0,-22-21 16,21 0-16,-21 21 0,22 0 16,-1 0-16,0 0 0,1 0 0,-1 0 15,22 21-15,-43 0 0,21 0 16,0 0-16,-20 1 0,-1-1 0,0 21 15,-21-21-15,0 0 0,0 1 16,-21-1-16,0 21 0,-22-21 0,22 0 16,-21 1-16,-1-1 0,1 0 15,0 0-15,-1-21 0,1 21 0,21-21 16,-64 0-16,43 0 0,21 0 16,-22 0-16,22 0 0,0 0 15,0 0-15,0 0 0,0-21 0,-1 21 16,22-21-16,0 0 15,22 0 1,-1 21-16,0 0 16,0-22-16,0 22 0,0 0 0,22-21 0,-22 21 15</inkml:trace>
  <inkml:trace contextRef="#ctx0" brushRef="#br0" timeOffset="74907.63">8022 9970 0,'0'0'0,"0"-22"0,21 1 15,-21 0-15,0 0 0,0 0 16,21 0-16,1 21 0,-1-22 0,21 1 16,-21 21-1,0 0-15,1 0 0,-1 0 16,21 21-16,-21 1 0,0-1 15,-21 0-15,22 21 0,-1-21 0,0 22 16,-21-22-16,0 0 0,0 21 16,0-20-16,0-1 0,0 21 0,0-21 15,-21 0-15,0 1 0,-1-1 0,1 0 16,0 0-16,0-21 16,21-21-1,0 0-15,0 0 16,0-1-16,21 1 15,0 0-15,-21-21 0,21 21 16,1-1-16,-22-20 0,21 0 0,0 21 0,0-43 16,0 43-1,-21 0-15,21 0 0,1-1 0,-1 22 16,0-21-16,0 21 0,0 0 16,0 0-16,1 0 15,-1 0-15,0 0 0</inkml:trace>
  <inkml:trace contextRef="#ctx0" brushRef="#br0" timeOffset="75355.37">9017 9843 0,'0'0'0,"0"-22"16,-21 22 15,0 0-31,-1 0 0,1 0 0,0 0 16,0 22-16,0-1 0,0 0 15,-1 0-15,1 0 0,-21 22 0,42-22 16,-21 0-16,0 21 0,-1-21 0,22 1 16,-21 20-16,21-21 0,0 0 15,0 0-15,0 1 0,0-1 0,21 0 16,22 0-16,-22-21 0,0 0 0,21 21 16,1-21-16,-22 0 0,21 0 15,43 0-15,0-42 16,-43 42-16,0-21 0,-21 0 15,22-1-15,-1 1 0,-21 0 16,0 0-16,1 0 0,-1-22 0,-21 22 16,0-21-16,0 21 0,0-22 0,0 1 15,0 0-15,-21 21 0,-1-22 16,-20 22-16,21 0 0,0 0 0,-22 0 16,1 21-16,21 0 0,-21 0 0,-1 0 15,22 0-15,-21 21 0,21 0 16,-1 0-16,1 0 0,0 22 0,21-22 15,0 21-15,0-21 0,0 0 0,0 22 16,0-22-16,0 0 16,0 0-16,21 0 0,0-21 0,1 22 15,-1-1-15,0-21 0</inkml:trace>
  <inkml:trace contextRef="#ctx0" brushRef="#br0" timeOffset="76007.74">9610 9948 0,'21'-21'0,"-42"42"0,42-63 0,-21 21 0,0 0 16,0 0-16,0-1 15,0 44 1,-21-22 0,21 21-16,0 0 0,0 21 0,0-21 15,0 1-15,0 20 0,0-21 0,0 21 16,0-20-16,0 20 0,0-21 15,0 0-15,0 22 16,0-22-16,0 0 0,0 0 0,21-21 16,0 0-16,0 0 15,0 0-15,0 0 16,1-21-16,-1 0 0,0 0 16,0 21-16,0-22 0,0 1 0,1 0 0,-1-21 15,0 21-15,0-1 0,0-20 16,0 0-1,43-43-15,-64 64 0,0 0 16,21 21 0,-21 21-16,0 0 15,0 0-15,0 0 0,0 1 16,0-1-16,0 21 0,0-21 16,0 0-16,-21 22 0,21-22 0,0 0 15,0 0-15,0 0 0,0 1 16,0-1-16,0 0 0,21 0 0,0-21 15,0 0-15,1 0 0,-1 0 16,0 0-16,0 0 0,0 0 0,22-21 16,-22 21-16,0-21 0,0 0 0,21-1 15,-20 1-15,-1 0 0,0 0 16,0-21-16,0 20 0,0-20 0,1 21 16,-22-21-16,0-1 0,21 22 0,-21-21 15,0-1-15,0 22 0,0-21 16,0 21-16,0 0 0,-21 21 15,-1 0-15,1 0 16,0 21-16,21 0 16,-21 0-16,21 0 0,0 0 15,0 1-15,21-1 16,0-21 0,0 0-16</inkml:trace>
  <inkml:trace contextRef="#ctx0" brushRef="#br0" timeOffset="76417.73">10901 9821 0,'42'0'0,"-84"0"0,105-21 0,-63 0 0,21 21 15,1-21-15,-1 0 16,-21 0-16,-21 21 16,-1 0-16,-20 0 15,21 0-15,-21 21 0,-1 0 16,22 0-16,-21 0 0,-1 0 0,22 1 15,0-1-15,0 21 0,0-21 16,21 0-16,0 1 0,0 20 16,21-21-16,0 0 0,0 0 15,0-21-15,1 22 0,-1-22 16,21 21-16,-21 0 0,0-21 0,1 0 16,-1 21-16,21-21 0,-42 21 15,0 0 1,-21 1-1,0-22-15,0 0 16,-22 0-16,22 0 0,-21 0 16,21 0-16,-22 0 0,1 0 15,21 0-15,0 0 0,-43 0 16,43 0-16,42-22 31,0 1-15</inkml:trace>
  <inkml:trace contextRef="#ctx0" brushRef="#br0" timeOffset="76819.62">11282 10012 0,'0'0'0,"21"0"0,0-21 0,0 0 0,0 21 16,1-22-16,-1 1 0,0 0 16,0 0-16,0 21 0,-21-21 0,0 0 15,0-1 1,-21 22-1,0 0-15,0 0 0,-22 22 0,22-1 16,-21 0-16,21 0 0,-43 21 16,43-20-16,0-1 15,0 21-15,21-21 0,0 0 0,0 1 0,0 20 16,0-21-16,0 0 0,42 22 16,22-22-1,-43 0-15,21-21 0,-21 0 0,22 0 16,-1 0-16,-21 0 0,21 0 0,1 0 15,-22 0-15,21-21 0,-21 21 0,22-21 16</inkml:trace>
  <inkml:trace contextRef="#ctx0" brushRef="#br0" timeOffset="77188.21">11832 10012 0,'0'-21'0,"0"42"0,0-63 0,0 20 16,0 1-16,21 0 0,-21 0 0,0-21 15,0 20-15,21 1 0,1 0 16,-1 21-16,0-21 0,0 21 15,0 0-15,22 0 0,-22 0 0,0 0 16,0 0-16,21 21 0,-20 0 0,-1 0 16,0 1-16,0-1 0,0 21 15,-21-21-15,0 0 0,0 22 16,0-22-16,0 21 0,0-21 16,0 1-16,0-1 0,0 0 15,0 0-15,-21-21 0,0 21 0,0-21 16,21 21-16,-21-21 15,21-21 1,0 0 0,0 0-16,0 0 0,0 0 15,21-22-15,0 22 0,-21 0 16,21 0-16,0-22 0,0 1 0,1 21 16,-1-21-16,0 20 0,21-41 15,-21 21-15,-21 20 0,22 1 16,-1 0-16,0 21 0,-21-21 15,0 0-15,21 21 0</inkml:trace>
  <inkml:trace contextRef="#ctx0" brushRef="#br0" timeOffset="78019.74">13652 9948 0,'0'0'0,"-21"0"0,0 0 15,0 0-15,0 0 0,0 0 16,-1 0-16,44 0 31,20 0-31,-21 0 0,21 0 0,22 0 16,-22 0-16,22 0 0,20 0 15,1 0-15,0 0 0,21 0 0,169 0 16,-85 0 0,-84-21-16,-21 21 15,-1-21-15,1 21 0,-21 0 0,-1-21 16,-21 21-16,43-21 15,-64 0-15,-21-1 16,-21 22-16,0-21 0,-21 21 16,-1-21-16,1 21 0,0-21 0,-1 21 15,1-21-15,0 21 0,-1-21 16,-41 21-16,62 0 16,-20 0-16,21 0 0,0 0 0,0 0 15,-1 0-15,44 0 16,-1 0-1,0 0-15,0 0 16,21 0-16,-20 0 0,20 0 0,0 0 16,1 0-16,-1 0 0,43 0 15,-64 0-15,21 0 0,-21 0 16,0 0-16,1 0 0,-22 21 0,0 0 16,0 0-16,-22 0 0,1 22 15,-21-22-15,21 0 0,-22 0 16,22 0-16,-21 22 0,0-22 0,-1 0 15,-20 42-15,42-41 16,-1 20-16,-20-21 0,42 0 0,-21 0 16,0 1-16,0-1 0,21 0 0,-22-21 15,22 42 1,22-42 0,-1 0-1</inkml:trace>
  <inkml:trace contextRef="#ctx0" brushRef="#br0" timeOffset="78656.22">17293 9462 0,'0'0'15,"21"0"-15,-21-22 0,0 1 0,0 0 16,0 0-16,0 0 0,0 0 15,0-1 1,-21 1-16,0 21 0,0 0 0,0 0 16,-1 0-16,1 0 0,-21 0 15,-22 21-15,43-21 16,-21 22-16,21 20 0,-22 0 0,22 1 16,0-1-16,0 0 0,0 22 0,0 42 15,-1-43 1,1-21-16,21 22 0,-21-22 0,21 1 0,0-1 15,0 0-15,0-21 0,0 22 0,0-22 16,21 0-16,0 0 0,22 0 16,-22 1-16,21-22 0,1 0 0,-1 0 15,21 0-15,1 0 0,63 0 16,-42 0-16,-22-22 0,1 1 0,20 0 16,-20 0-16,-1-21 0,85-43 15</inkml:trace>
  <inkml:trace contextRef="#ctx0" brushRef="#br0" timeOffset="79151.24">18119 9398 0,'0'0'0,"0"-42"0,0-85 31,0 106-31,-22 21 16,1 21-1,0 0-15,0 0 0,21 21 16,-21 1-16,21-1 0,0 0 0,0 22 15,-21-22-15,21 22 0,-22 42 16,22-64-16,0 21 0,0-20 16,0-1-16,0 0 0,0-20 0,-21-1 15,21 21-15,0-21 16,0 0-16,-21-21 0,21-21 31,0 0-15,0 0-16,0-21 0,0 20 15,0 1-15,0-21 0,0 0 0,21 20 16,0-20-16,22 0 0,-22-1 16,21 1-16,1 21 0,-1 0 15,85-22-15,-85 43 16,22 0-16,-43 0 0,21 22 16,1 20-16,-22-21 0,21 21 0,-21 1 15,0-1-15,-21 0 0,0 1 16,0-22-16,0 21 0,0-21 0,0 22 15,-21-22-15,0 0 0,0 0 0,0 0 16,21 1-16,-43-1 16,22-21-16,0 0 15,0 0-15,21-21 32,21-1-32,0 1 0,0 0 15,-21 0-15</inkml:trace>
  <inkml:trace contextRef="#ctx0" brushRef="#br0" timeOffset="79557.02">18775 9737 0,'0'0'0,"0"-21"0,21-43 32,0 43-32,0 21 0,-21-21 15,21 0-15,1-1 0,-1 22 0,0-21 16,0 21-16,0 0 0,0 0 15,1 0-15,-1 0 0,21 21 16,-21 1-16,0-1 0,1 0 0,-22 21 16,21 1-16,-21-1 0,0-21 0,0 21 15,0 1-15,0 20 16,0-42-16,0 1 0,-21-1 0,21 0 16,0 0-16,-22-21 0,1 21 15,21-42 1,0 0-1,0 0-15,0 0 0,0-1 16,0 1-16,0 0 0,0 0 16,0-21-16,0 20 0,21-20 15,1 21-15,-22-21 0,21-1 0,0 22 16,-21 0-16,21 0 0,0 0 16,0-1-16,22 22 15,-22 0-15,0 0 0,0 0 0,0 0 16,1 0-16,-1 0 0,0 0 0,0 0 15,0 0-15</inkml:trace>
  <inkml:trace contextRef="#ctx0" brushRef="#br0" timeOffset="80611.42">19918 9567 0,'0'-21'15,"-21"21"1,-1 0-16,1 0 15,0 21-15,21 1 0,-42-1 16,21 0-16,-1 0 0,1 0 16,-21 22-16,0-1 0,20 0 15,1-21-15,0 22 0,21-22 0,0 0 16,0 0-16,0 0 0,0 1 0,21-1 16,0 0-16,1-21 0,-1 0 15,0 21-15,0-21 0,21 0 16,-20 0-16,20 0 0,-21 0 0,0 0 15,22-21-15,-22 21 0,0-21 16,0 0-16,0-1 0,0 1 0,-21 0 16,0 0-16,22-21 0,-22 20 0,0-83 15,0 41 1,0 43-16,0 0 0,-22-22 16,22 22-16,-21 21 15,21-21-15,21 21 31,1 0-31,-1 0 16,0 0-16,0 0 0,0 0 16,22 0-16,-22 0 0,21 0 0,0 0 15,22 0-15,-22 0 16,1 21-16,-1 0 0,-21 1 0,0-22 16,0 21-16,1 0 0,-22 21 0,0-21 15,0 1-15,0-1 0,0 0 16,0 0-16,0 0 0,0 0 0,0 22 15,0-22-15,0 0 0,-22 0 16,22 0-16,-21 1 0,21-1 16,-21 0-16,21 0 0,0 0 15,-21-21 1,0 0 0,0 0-16,21-21 15,0 0-15,0 0 16,0 0-16,0-1 0,0 1 15,0 0-15,21-21 0,0 21 0,0-22 16,0 22-16,0-21 0,1 21 0,-1-22 16,0 22-16,21 0 0,-21 0 15,43 0-15,-43 21 0,21 0 16,-20 0-16,41 21 16,22 21-16,-43 0 0,-21-20 15,0 20-15,1 0 0,-1-21 0,-21 22 16,0-22-16,0 21 15,0 1-15,0-22 0,-21-21 16,21 21-16,-22 0 0,1-21 0,0 0 16,21 21-16,-21-21 0,0 0 15,21-21 1,0 0-16,0 0 16,0 0-16,0-1 0,21-20 15,0 21-15,0 0 0,0-22 16,22 22-16,-22-21 0,0 21 0,21-22 15,-20 1-15,20 21 0,0 0 16,1 0-16,-1 21 0,0 0 16,43 0-16,-64 21 0,21 21 15,-20-21-15,-1 0 0,0 22 16,-21-22-16,0 21 0,0 43 16,-42-43-16,42-21 15,-22 1-15,1-1 0,-21 0 16,21 0-16,0-21 0,21 21 0,-43-21 15,43 21-15,21-42 32,1 21-17,-22-21-15,21 0 0,0 21 0</inkml:trace>
  <inkml:trace contextRef="#ctx0" brushRef="#br0" timeOffset="80941.23">21865 9779 0,'0'0'0,"21"0"0,0 0 0,1 0 16,-1-21-16,0 21 0,0 0 16,0-21-16,-21 0 0,21 21 0,1-22 15,-1 22-15,-21-21 0,0 0 16,21 0-16,-21 0 0,21 0 16,-21-22-16,-21 43 15,0 0 1,0 0-16,-1 0 0,-20 21 0,21 1 15,-43 41 1,22-42-16,21 22 0,0-22 0,0 21 16,-1 0-16,22-20 0,0-1 0,0 21 15,0-21-15,0 0 0,0 1 16,22-1-16,-1 0 0,21-21 16,-21 21-16,22-21 0,-22 0 15,21 0-15,0 0 0,-20 0 16,20 0-16,-21-21 0,0 0 0,22-22 15,-22 22-15,0 0 0</inkml:trace>
  <inkml:trace contextRef="#ctx0" brushRef="#br0" timeOffset="81467.75">22458 9250 0,'0'0'0,"0"-21"15,0 42 1,0 0-1,0 21-15,0-20 16,0 20-16,0 0 0,0 1 0,0-1 16,0 0-16,0 1 0,0-1 15,0 0-15,0 1 0,-21-1 0,-1 0 16,1 1-16,21-1 0,0-21 0,-21 0 16,21 0-16,-21 1 0,21-1 15,0-42 16,21 21-31,-21-22 16,21 1-16,-21-21 0,0 21 16,0-22-16</inkml:trace>
  <inkml:trace contextRef="#ctx0" brushRef="#br0" timeOffset="81823.53">22373 9335 0,'0'0'0,"0"-22"0,-21 1 0,21-21 16,-21 42-16,21-21 15,0 0-15,0-1 0,21 1 0,0 21 16,0 0-16,22-21 0,-22 21 0,42 0 16,-20 0-16,-1 0 0,21 0 15,-20 0-15,20 21 0,-20 0 0,20 1 16,-21 20-16,1-21 0,-1 21 16,0 1-16,-20-1 0,-1 0 0,-21 1 15,0 20-15,0-20 0,0-1 16,0 0-16,0 1 0,-43-1 15,22 0-15,-21-21 0,0 22 0,-1-22 16,1 0-16,0 0 0,-22 0 0,22-21 16,-1 22-16,1-22 0,0 0 15,-1 21-15,22-21 0,-21 0 16,21 0-16,-22 0 0,22 0 0,0 0 16,42 0 15,0 0-31,1 0 0,20 0 15,-21-21-15,21 21 0,1-22 0,-1 22 16,22-21-16</inkml:trace>
  <inkml:trace contextRef="#ctx0" brushRef="#br0" timeOffset="82437.84">23220 9673 0,'0'0'16,"0"-21"-16,0 0 0,0 0 15,21 0-15,-21-1 0,21 1 16,0 0-16,-21 0 0,21 0 16,1 21-16,-1 0 0,0 0 15,0 0-15,0 0 0,0 0 16,1 0-16,-1 0 0,0 21 0,0 0 16,0 0-16,0 0 0,1 22 15,-1-22-15,0 21 0,-21 1 0,0-22 16,0 21-16,0 0 0,0 22 15,0-43-15,0 0 16,0 0-16,-21 1 0,0-1 0,-1 0 16,1-21-16,0 0 15,21-21 1,0 0-16,0-1 16,0 1-16,0 0 0,0 0 15,21 0-15,0-22 0,-21 22 16,22 0-16,-1-21 0,0 21 0,0-22 15,0 22-15,0 0 0,1 0 0,20 0 16,-21-1-16,21 1 0,-20 0 16,20 21-16,-21-21 0,21 21 15,-20 0-15,-1-21 0,21 21 0,-21-21 0,0 21 16,1 0-16,-1 0 0,-21 21 16,0 0-16,0 0 15,0 21-15,0-20 0,0-1 16,0 21-16,0-21 0,0 22 15,-21-22-15,21 0 0,-22 21 16,22-21-16,-21 1 0,21-1 0,0 0 16,0 0-16,0 0 0,0 0 15,0 1-15,0-1 16,21-21 15,-21-21-31,0-1 16,22 22-16,-22-21 0,0 0 0,0 0 15,0-21-15</inkml:trace>
  <inkml:trace contextRef="#ctx0" brushRef="#br0" timeOffset="82606.74">24045 9377 0,'0'0'0,"-21"-21"0,0 21 15,0 0-15,42 21 63,0-21-63,0 0 15,0 0-15,-21 21 0</inkml:trace>
  <inkml:trace contextRef="#ctx0" brushRef="#br0" timeOffset="83023.42">24384 9525 0,'21'0'16,"-21"-21"-1,21 21-15,0 21 32,1 0-32,-22 0 0,21 1 0,0-1 15,-21 0-15,21 21 0,-21-21 0,21 22 16,-21-22-16,21 21 15,-21-21-15,0 1 0,0 20 0,0-21 16,0 0-16,0 0 0,0 1 0,0-1 16,0 0-16,0 0 15,0-42 17,0 0-32,0 0 15,22-1-15,-22 1 0,21 0 16,0-21-16,-21 21 0,21-1 0,0-20 15,0 0-15,1 21 0,20-43 16,-21 22-16,0 21 16,0-1-16,1 1 0,-1 21 0,0-21 15,0 21-15,0 0 0,0 0 0,1 0 16,-1 0-16,0 0 16,-21 21-16,0 0 15</inkml:trace>
  <inkml:trace contextRef="#ctx0" brushRef="#br0" timeOffset="83699.53">25040 9779 0,'0'0'0,"21"21"0,-21 0 16,21-21-16,-21 22 0,22-22 15,-1 0-15,0 0 16,0 0-16,0 0 0,0-22 16,1 1-16,-1 21 0,0-21 0,0 21 0,0-21 15,-21 0-15,21 0 16,-21-1-16,22-20 0,-22 21 15,0 0-15,0 0 0,0-1 0,0 1 16,-22 21 0,1 0-16,0 0 0,0 21 15,0 1-15,0-1 0,-1 21 16,1-21-16,0 0 0,0 22 0,21-22 16,0 21-16,0-21 0,0 1 15,0-1-15,0 21 0,0-21 0,0 0 16,0 1-16,21-1 15,0 0-15,22-21 0,-22 21 0,0-21 0,0 0 16,0 0-16,0 0 16,1 0-16,-1 0 0,0 0 15,0 0-15,0-21 0,0 0 16,1 0-16,-1-1 0,0 1 16,-21 0-16,21-21 0,0 21 0,0-22 15,1 22-15,20-21 0,-21 21 0,0-1 16,22-20-16,-22 21 0,21 21 15,-21-21-15,22 21 0,-22 0 0,21 0 16,-21 0-16,0 21 0,22 0 0,-22 0 16,0 0-16,21 22 0,-20-22 15,-1 21-15,-21 22 16,0-43-16,0 42 0,0-41 16,0-1-16,0 0 0,0 0 15,-21 0-15,21 0 0,-22-21 0,1 0 16,0 22-16,0-22 15,0 0-15,21-22 16,0 1 0,0 0-16,0 0 0,0 0 15,21 0-15,0-1 0,43-41 16,-22 21-16,-21 20 0,21-20 0,43-43 16,-43 43-16,22 0 15,-43 21-15,0-1 16,0 22-16,1 0 0,-22 22 31,0-1-31,-22 0 0</inkml:trace>
  <inkml:trace contextRef="#ctx0" brushRef="#br0" timeOffset="85128.95">2032 11261 0,'0'0'0,"0"-21"15,0-1 1,0 44 15,0-1-31,0 0 0,0 21 16,0 1-16,0 20 15,0-21-15,0 22 0,0-1 0,0-20 16,0 20-16,0 1 0,0-1 16,0-20-16,0 20 0,0 1 0,-21-22 15,21 0-15,0 1 0,-21-1 16,21 0-16,-22 22 15,1-43-15,21 0 0,0 0 0,0-42 32,0 0-32,0 0 15,0 0-15,21-22 0,-21 22 16,22-21-16,-1-1 0,-21-20 0</inkml:trace>
  <inkml:trace contextRef="#ctx0" brushRef="#br0" timeOffset="85340.84">2011 11409 0,'0'-21'0,"0"42"0,0-63 0,0 20 16,0 1-16,0 0 0,0 0 15,0 0-15,21 0 16,0-1-16,21 1 0,-20 21 0,20-21 16,0 0-16,22 0 0,-22 21 15,22-21-15,-22 21 0,64 0 16,-85 0-16,21 0 15,-21 21-15,1-21 0,-1 21 0,-21 0 16,0 0-16,0 0 0,-21 1 0,-1-1 16,-20 0-16</inkml:trace>
  <inkml:trace contextRef="#ctx0" brushRef="#br0" timeOffset="85542.72">1905 11790 0,'0'21'0,"0"-42"0,0 63 15,0-21-15,0 1 16,21-22 0,0 0-16,0 0 0,22 0 15,-22-22-15,21 1 0,1 0 16,-1 21-16,21-21 0,-20 21 16,-1-21-16,0 21 0,1 0 0,-22-21 15,21 21-15,1 0 0,-22-22 0,0 22 16,21 0-16</inkml:trace>
  <inkml:trace contextRef="#ctx0" brushRef="#br0" timeOffset="85779.58">2794 11726 0,'0'22'0,"0"41"16,0-42-16,0 22 15,-21-22-15,21 0 16,0 0-16,0 0 0,0 0 15,0 1-15,0-1 0,0 0 16,0 0 0,0-42 31,0 0-47,0 0 0,0-1 15,0 1-15</inkml:trace>
  <inkml:trace contextRef="#ctx0" brushRef="#br0" timeOffset="85951.48">2836 11621 0,'0'-22'0,"0"44"0,0-65 0,0 22 15,0 0-15,0 0 16,21 21 31,1 0-47,-1 0 0,0 0 0,-21 21 15,21-21-15,0 0 0,0 21 16,1-21-16</inkml:trace>
  <inkml:trace contextRef="#ctx0" brushRef="#br0" timeOffset="86367.48">3260 11684 0,'0'-21'15,"0"0"1,0 0-16,0-1 16,0 1-16,21 21 15,0 0-15,-21-21 0,21 21 0,0 0 16,0 0-16,22 0 0,-22 21 16,0-21-16,0 21 0,22 1 0,-22-1 15,0 0-15,0 0 0,0 0 0,0 22 16,1-22-16,-1 0 15,-21 0-15,0 21 0,0-20 0,0-1 16,0 0-16,0 0 0,0 0 0,-21 0 16,-1-21-1,22-21 1,0 0-16,0 0 16,0 0-16,0 0 0,0-1 15,0 1-15,0-21 0,0 21 16,22 0-16,20-43 15,-42 43-15,21-21 0,21-1 16,-20 43-16,-1-21 0,42 0 16,-42 21-16,22 0 15,-22 0-15,0 0 0,0 0 16,0 21-16</inkml:trace>
  <inkml:trace contextRef="#ctx0" brushRef="#br0" timeOffset="86715.2">4085 11769 0,'0'21'0,"0"0"16,21-21-16,0 0 16,1 0-16,-1 0 15,0 0-15,0-21 0,0 21 16,0-21-16,1 0 0,-1 21 16,21-22-16,-21 1 0,0 0 0,1 0 15,-1 0-15,0 21 0,0-21 16,-21-1-16,0-20 15,0 21-15,0 0 0,-21 21 0,0 0 16,-22 0-16,22 0 0,-21 0 16,0 21-16,-1 21 15,22 1-15,0-22 0,0 21 16,21-21-16,0 22 0,-21-1 0,21-21 16,0 21-16,0-20 0,0 20 0,0-21 15,0 0-15,0 22 0,21-43 16,0 21-16,0 0 0,0-21 15,43 0-15,-22 0 0,22-21 16,-22 0-16,0 21 16,1-22-16,-1 1 0</inkml:trace>
  <inkml:trace contextRef="#ctx0" brushRef="#br0" timeOffset="86953.1">5905 11790 0,'0'0'15,"-84"0"1,63 0-16,-22 0 0</inkml:trace>
  <inkml:trace contextRef="#ctx0" brushRef="#br0" timeOffset="88302.9">5651 11769 0,'22'0'0,"-44"0"0,1 0 16,21-21 0,0-1-1,0 1-15,21 0 0,1 21 16,-1-21-16,0 0 0,0 0 0,21-1 15,-20-20-15,-1 21 16,0-21-16,0 20 0,0-20 0,-21 0 16,0-1-16,21 1 0,-21 0 0,0-22 0,0 22 15,0 21-15,0-64 16,-21 64-16,0-21 0,21 20 0,-21 1 16,0 0-16,0 21 0,-1 0 15,1 0-15,0 0 0,0 0 16,21 21-16,-21 0 0,0 22 0,-1-1 15,1 0-15,21 43 0,-21-21 0,21-1 16,0 22-16,0-1 0,0-20 16,0 21-16,-21-1 0,21 1 0,0 0 15,-21-1-15,21 1 0,0 0 16,0-1-16,-21 1 0,-1-22 16,22 22-16,-63 169 0,42-169 15,21-22-15,-21 22 0,21-22 16,-22 1-16,22-1 0,0 43 15,0-63-15,0-1 0,0 0 16,0-21-16,0 1 0,43-22 16,-1 0-16,-21 0 0,22-22 15,-1 1-15,0 0 0,43-42 16,-43 20-16,22 1 0,-22-22 0,22 22 16,-22-21-16,0-1 0,1 1 15,-1-64-15,-21 63 0,-21 1 16,0 20-16,0-20 0,0-1 0,-21 22 15,-21-22-15,-1 22 0,1 0 16,-22-1-16,1 1 0,-1 0 0,1 21 16,-1-1-16,1 1 0,21 21 15,-22 0-15,22-21 0,-1 21 16,22 0-16,-21 0 0,21 0 0,21-21 31,21 0-31,0 21 16,0-21-16,22-1 0,-1 1 0,0 0 15,22 0-15,-22 0 0,22 0 16,-1-1-16,1-20 0,-22 21 16,21 0-16,-20 0 0,-1-1 0,0 1 15,-20 0-15,20 0 0,-21 0 0,0 0 16,-21-1-16,21 1 0,1 0 16,-22 42 30,0 0-46,0 1 0,0-1 0,0 21 16,0-21-16,0 0 0,0 22 16,-22-22-16,22 0 0,0 21 0,0-20 15,0 20-15,0-21 0,0 0 16,22 0 0,-1-21-16,0 0 0,0 0 0,0 0 15,0 0-15,1-21 16,-1 0-16,0 21 0,0-42 15,-21 21-15,0-1 0,0 1 16,0 0-16,0 0 0,0 0 16,0 0-16,0-1 0,-21 1 0,0 21 15,-22-21-15,22 0 0,0 21 0,0-21 16,0 21-16,21-21 16,0-1-1,21 1-15,0 21 0,21 0 16,1-21-16,-1 21 0,0-21 15,22 21-15,-22 0 0,22 0 0,-1 0 16,-20 0-16,20 21 0,-21 0 16,22-21-16,-22 21 0,-21 1 0,22 20 15,-1 0-15,-42-21 16,0 1-16,0 62 16,-21-63-16,0 1 0,0-1 15,-1 0-15,-20 0 0,21 0 0,0-21 16,0 21-16,-1-21 0,22-21 31,0 0-31,22 0 16,-1 0-16,21 0 0,-21-1 15,0 1-15,1 0 0,-1-21 16,0 21-16,21-1 0,-21-20 0,1 21 0,-1 0 16,0 0-16,0-1 0,0 1 15,-21 0-15,0 42 31,-21 0-15,21 1-16,-21-1 0,0 0 0,0 0 16,21 21-16,-22-20 0,22-1 0,-21 0 15,21 21-15,0-21 0,0 1 16,0-1-16,0 0 0,0 0 16,0 0-16,43 0 0,-1-21 0,0 0 15,1 0-15,-1 0 0,0 0 16,22 0-16,-22 0 0,22-21 0</inkml:trace>
  <inkml:trace contextRef="#ctx0" brushRef="#br0" timeOffset="88584.7">8615 11113 0,'0'0'16,"0"-22"-16,-21 22 0,-1 0 0,1 0 15,0 0-15,0 22 0,21 20 16,-21-21-16,0 21 0,21 1 16,0-1-16,-22 0 0,1 1 0,0-1 15,21 0-15,-21 43 16,0-43-16,0 1 0,21-1 16,0-21-16,0 0 0,-22 22 0,22-22 15,0 0-15,0 21 16,22-42-1,-1-21 1,-21 0-16,21 0 0,-21 0 16</inkml:trace>
  <inkml:trace contextRef="#ctx0" brushRef="#br0" timeOffset="89114.44">8276 11388 0,'0'-43'0,"0"86"0,0-128 0,0 43 15,0-1-15,0 1 16,0 21-16,21 0 0,0 0 0,-21-1 15,43 1-15,-22 0 0,0 0 0,43 21 16,-43 0-16,21 0 16,0 0-16,-20 0 0,20 0 0,0 21 15,-21 0-15,22 0 0,-22 22 0,21-22 16,-21 21-16,1 1 0,-1-1 16,-21 0-16,0 1 0,0-22 0,-21 21 15,-1 0-15,1-20 0,-21 20 16,0-21-16,-43 21 0,43-20 15,-22-1-15,22-21 0,21 21 0,-22-21 16,1 0-16,21 0 0,0 0 16,-1 0-16,22-21 15,0 0-15,22-1 16,-1 22-16,21-21 0,-21 21 0,22 0 16,-1-21-16,0 21 0,43 0 15,-43 0-15,22 0 0,-22 21 16,0 0-16,1-21 0,-1 22 0,-21-1 15,22 0-15,-22 0 0,0 0 0,-21 22 16,0-22-16,0 0 0,0 0 16,-21 0-16,0 22 0,-22-22 0,22 0 15,-21 0-15,-1 21 16,-20-20-16,21-1 0,-1 0 0,1-21 16,-22 21-16,1 0 0,21-21 15,20 0-15,1 0 0,0 0 0,0 0 16,21-21-16,0 0 15,0 0-15,0 0 0,0-1 16,0 1-16,0 0 0,0 0 0,21 0 16,0 0-16,0 21 0,22-22 0,-22 1 15,0 21-15</inkml:trace>
  <inkml:trace contextRef="#ctx0" brushRef="#br0" timeOffset="89520.21">9229 11599 0,'0'0'0,"0"-21"0,0 0 15,0 0-15,0 0 16,0 0-16,0-1 0,21 1 16,0 21-16,0-21 0,0 0 0,0 21 15,1 0-15,-1 0 0,21 0 16,-21 0-16,0 0 0,1 21 15,20 0-15,-21 0 0,0 1 0,0 20 16,1-21-16,-22 21 0,0-20 16,0-1-16,0 21 0,0-21 0,0 22 15,0-22-15,-22 0 0,1 0 0,0 0 16,21 0-16,-21 1 0,0-1 0,0-21 16,-1 0-16,22-21 31,0-1-31,0 1 0,0 0 15,0 0-15,0 0 0,22 0 16,-1-22-16,0 22 0,0-21 0,-21 21 16,21-1-16,0 1 0,1-21 15,-1 21-15,0 0 0,0 21 0,0-22 16,22 1-16,-22 21 0,0 0 16,0 0-16,21-21 0,-20 21 0,-1 0 15</inkml:trace>
  <inkml:trace contextRef="#ctx0" brushRef="#br0" timeOffset="89922.85">10266 11409 0,'-21'0'16,"-1"21"-16,1 0 0,0-21 16,0 21-16,0 1 0,0-1 15,-1 0-15,1 0 0,21 0 16,-21 0-16,0 1 0,0-1 0,21 21 15,0-21-15,0 0 0,-21 1 0,21-1 16,0 0-16,0 0 0,0 0 16,0 0-16,0 1 0,21-1 0,0-21 15,0 0-15,0 0 0,0 0 0,1 0 16,20 0-16,-21 0 0,21 0 16,-20-21-16,20-1 0,-21 1 0,0 0 15,22 0-15,-22 0 0,0 0 0,0-22 16,0 22-16,0-21 0,1-1 15,-22 1-15,0 0 0,0-1 16,0 22-16,0-21 0,0 21 0,-22 0 16,1-1-16,0 1 0,-21 21 15,21 0-15,-22 0 0,22 0 0,-21 21 16,21-21-16,-22 22 0,22-1 0,0 0 16,0 0-16,0 21 0,21-20 15,-22-1-15,22 0 0,0 0 0,0 0 16,0 0-16</inkml:trace>
  <inkml:trace contextRef="#ctx0" brushRef="#br0" timeOffset="90546.81">10774 11430 0,'-64'64'32,"64"-43"-32,-21 0 0,21 0 15,0 0-15,-21 22 0,0-22 0,0 0 16,21 21-16,-22-21 0,22 1 16,0 20-16,0-21 0,0 0 0,0 0 15,0 1-15,0-1 0,22-21 31,-1 0-31,0 0 0,0 0 0,0-21 16,0-1-16,1 22 0,20-21 0,-21 0 16,0 0-16,0 0 0,1 0 15,-1-1-15,0-20 0,0 21 0,0 0 16,-21-22-16,21 22 0,-21 0 0,22 0 16,-22 0-16,0 0 0,0 42 31,0 0-31,0 0 0,0 0 15,-22 0-15,22 22 0,-21-22 0,21 0 16,-21 21-16,21-20 0,0-1 16,0 0-16,0 0 0,0 0 0,0 0 15,0 1-15,21-22 0,0 21 0,1-21 16,-1 0-16,0 0 0,0 0 16,21 0-16,-20 0 0,-1-21 0,21 21 15,-21-22-15,0 1 0,22 0 0,-1-21 16,0 21-16,-20-22 15,-1 22-15,-21-21 0,21 21 0,-21-22 16,21 1-16,-21 21 0,0-22 0,0 22 16,0 0-16,0 0 15,-21 0-15,0 0 0,0 21 16,-1 0-16,1 21 16,21 0-16,0 0 15,21-21-15,1 21 16,-1-21-16</inkml:trace>
  <inkml:trace contextRef="#ctx0" brushRef="#br0" timeOffset="90919.55">11832 11451 0,'0'-21'0,"0"42"0,0-63 15,0 21-15,0 0 16,-21 21-1,0 0-15,0 0 0,-1 21 0,1 0 16,-21 0-16,21 0 0,21 0 0,-21 1 16,21-1-16,0 0 0,0 0 15,0 0-15,0 0 0,0 1 0,0-1 16,21 0-16,0-21 0,0 21 16,0-21-16,0 21 0,1-21 15,-1 21-15,0 1 16,0-22-16,-21 21 0,0 0 15,-21 0 1,0-21-16,0 0 0,-1 0 16,1 21-16,0-21 0,-42 0 15,20 0-15,22 21 0,0-21 0,0 0 16,0 0-16,-1 0 16,44 0-1,-1-21-15,0 21 16,0-21-16,0 0 0</inkml:trace>
  <inkml:trace contextRef="#ctx0" brushRef="#br0" timeOffset="91270.5">12065 11726 0,'21'0'16,"0"0"-16,0 0 15,1 0-15,-1-21 0,0 21 0,0-21 16,21 21-16,-20-21 16,-1 0-16,21 0 0,-21-1 0,0 22 0,22-21 15,-22 0-15,0 0 0,-21 0 0,0-22 16,0 22 0,-21 21-16,0 0 0,0 0 15,-1 21-15,-20-21 0,21 22 16,-21-1-16,20 21 0,1-21 0,-21 0 15,21 1-15,21 20 0,-21-21 16,21 0-16,0 0 0,0 1 0,0-1 16,0 0-16,0 0 0,21 0 0,21 0 15,-21-21-15,22 0 16,-22 0-16,21 0 0,0 0 0,-20 0 16,20 0-16,0 0 0,-21 0 0</inkml:trace>
  <inkml:trace contextRef="#ctx0" brushRef="#br0" timeOffset="91620.28">12700 11642 0,'21'-43'16,"-42"86"-16,42-107 0,-21 43 0,21 0 0,-21 0 15,0 0-15,21-1 0,1 1 16,-22 0-16,21 0 0,0 21 0,0-21 16,0 21-16,22 0 0,-22 0 15,21 0-15,0 0 0,-20 0 0,20 21 16,21 21-16,-41-21 0,-1 43 15,-21-43-15,0 21 0,0-20 16,0 20-16,0-21 0,0 0 16,-21 22-16,-1-22 15,-20 21-15,21-21 0,0-21 16,0 0-16,21 21 0,-22-21 16,1 0-1,21-21-15,0 0 16,0 0-16,21 0 0,1 0 0,-22-1 15,42-20 1,-21 21-16,0-21 0,0 20 0,1-20 16,20 0-16,-21 21 0,0-22 0,64-20 15,-43 20 1,-42 22-16</inkml:trace>
  <inkml:trace contextRef="#ctx0" brushRef="#br0" timeOffset="92299.43">13737 11557 0,'0'0'0,"42"0"31,-20 0-31,-1 0 16,0 0-16,21 0 0,1 0 0,-1 21 15,21-21-15,1 0 0,21 0 16,-1 0-16,1 0 0,0 0 16,-1 0-16,1 0 0,0 0 0,-1 0 15,1 0-15,0 0 0,-22-21 16,1 21-16,-1 0 0,-21-21 0,-20 21 15,-1-21-15,-21 0 0,0-1 16,-21 1-16,-1 0 16,-20 21-16,0-21 0,-1 0 0,1 21 15,0-21-15,-22 21 16,43-22-16,0 22 0,42 0 31,21 0-15,-20 0-16,-1 0 0,21 0 15,0 0-15,1 0 0,-22 0 0,21 22 16,1-1-16,-22 0 0,0 0 0,0 21 16,-21-20-16,0-1 15,-21 21-15,0-21 0,-22 0 0,1 1 16,0 20-16,-1-21 0,1 0 16,-21 0-16,20 1 0,1-1 15,21-21-15,-22 21 0,22-21 0,0 0 16,21 21-16</inkml:trace>
  <inkml:trace contextRef="#ctx0" brushRef="#br0" timeOffset="93159.59">17505 11007 0,'21'-21'0,"-42"42"0,63-64 0,-21 43 0,-21-21 16,0 0-16,0-21 15,0 21-15,-21-1 0,0 1 16,0 0-16,0 0 0,-22 21 0,22-21 15,-64 21-15,22 0 16,21 21-16,-1 0 0,1 0 16,-43 43-16,43-22 0,0 0 15,20 1-15,1-1 0,-21 22 16,21-1-16,0 85 16,-1-42-16,22-85 15,0 22-15,0-1 0,22-21 16,-1 0-16,0 0 0,0 1 0,21-22 0,1 0 15,-1 0-15,0 0 0,1 0 16,-1 0-16,64-22 16,-43 22-16,-20-21 0,-1 0 0,0 0 15,1-21-15,-22 20 0,0 1 0,-21 0 16,0-21-16,0 21 0,-21-1 16,-43-41-16,22 42 0,-43 0 15,43-1-15,0 22 16,-1 0-16,22 0 0,0 0 0,0 0 15,0 0-15,21 22 0,21-1 16,0-21 0,0 21-16,22 0 0,-22-21 0,21 21 15,0 0-15,22 22 16,-1 20-16,-41-42 16,-22 22-16,0-22 0,0 21 0,0 1 15,0-1-15,0 0 0,-22 1 0,1-1 16,0 21-16,0-20 0,0 20 15,-22-20-15,22 20 0,0-21 16,0 22-16,0-22 0,0 1 0,-1 20 16,1-42-16,0 22 0,21-1 0,0-21 0,-21 0 15,21 0-15,0 1 0,0-44 32,21 1-32,0 0 15,0-21-15,1-1 0,-1 1 16</inkml:trace>
  <inkml:trace contextRef="#ctx0" brushRef="#br0" timeOffset="93554.39">17949 11324 0,'21'0'31,"1"0"-15,-1 0-16,0-21 16,0 21-16,0-21 0,0 0 0,22 21 15,-22-21-15,0-1 0,21 1 0,-20 0 16,-1 0-16,0 0 0,-21 0 16,0-1-16,0 1 0,0 0 15,-21 21-15,0 0 0,-1 0 16,-20 0-16,21 0 0,-21 0 15,20 0-15,-20 21 0,21 0 0,-21 1 16,20-1-16,1 21 0,0 0 16,0-20-16,0 20 0,21-21 15,0 21-15,0-20 0,0 20 0,0-21 0,0 0 16,42 22 0,-21-22-16,0 0 0,1-21 0,20 0 15,-21 21-15,21-21 0,-20 0 0,20 0 16,0 0-16,-21 0 0,22-21 0,-1 0 15</inkml:trace>
  <inkml:trace contextRef="#ctx0" brushRef="#br0" timeOffset="93827.34">18859 11113 0,'0'-22'0,"0"1"0,-21 21 15,0 0-15,0 0 0,0 0 16,0 0-16,-1 0 15,-20 21-15,21 1 0,0 20 0,-22-21 16,22 21-16,-42 22 0,42-22 16,-1 1-16,1-1 0,21-21 15,0 21-15,0-20 0,0-1 0,0 0 16,0 0-16,21 0 0,43 22 16,-1-43-16,-20 0 15,-1 0-15,0 0 0,1 0 0,-1 0 16,0 0-16,85-64 15,-42 22 1,-43 21-16,1-22 0,-22 1 0</inkml:trace>
  <inkml:trace contextRef="#ctx0" brushRef="#br0" timeOffset="94400.08">19473 10859 0,'0'0'0,"0"-22"0,-21 22 31,0 0-31,0 22 0,0-1 15,21 0-15,-22 21 0,1-21 0,0 22 16,21-1-16,-21 0 0,0 1 16,21-1-16,0 0 0,-21 1 15,-1-1-15,1 0 0,21 1 0,0-1 0,-21-21 16,0 22 0,21-22-16,0 21 0,-21-42 31,21-21-16,0 0-15,0 0 0,21-1 16,-21 1-16,21-21 0,0 21 0,22-22 16,-22 1-16,0 21 0,21-21 0,-21 20 15,85-41 1,-85 42-16,1 21 0,-1 0 16,0 0-16,0 0 0,-21 21 15,0 0-15,0 0 16,-21 0-16,0-21 0,0 22 0,-1-22 15,-20 21-15,21-21 0,0 21 0,0-21 16,-22 0-16,22 0 0,0 0 16,-21 0-16,20 0 0,1 0 15,0 0-15,0 0 16,21 21 15,0 0-31,0 22 0,0-22 0,21 0 16,-21 0-16,21 0 15,0 0-15,22 43 16,-43-43-16,21 0 0,0-21 0,21 21 16,-20-21-16,20 22 0,0-22 15,1 0-15,-1 0 0,21 0 0,-20 0 16,20 0-16,-20-22 0,41-20 16,-41 42-16,-1-21 0,0-21 15,1 20-15</inkml:trace>
  <inkml:trace contextRef="#ctx0" brushRef="#br0" timeOffset="94731.47">20214 11155 0,'0'-21'0,"0"42"0,0-63 0,-21 42 31,0 0-31,21 21 0,-21 0 16,-1 0-16,-20 43 0,21-22 16,0 0-16,0-21 0,-1 22 0,22-22 15,0 21-15,0-21 0,0 1 16,0 20-16,0-21 0,0 0 15,22 0-15,41-21 16,-42 22-16,0-22 0,1 0 0,62 0 16,-20-22-1,-43 22-15,21-21 0,-21 0 0,43-21 16,-64 21-16,21-22 0,-21-20 16,0 20-16,0-41 15,0 41-15,-21 1 0,-21 0 16,-1 21-16,22-1 0,-21 22 15,21 0-15,-22 0 0,22 0 16,-21 0-16,-1 0 0,22 0 16,0 22-16,21-1 0,0 0 15</inkml:trace>
  <inkml:trace contextRef="#ctx0" brushRef="#br0" timeOffset="95099.82">21167 10922 0,'0'0'15,"0"-21"-15,0 42 47,0 0-47,0 22 0,-22-22 16,22 21-16,-21 22 0,21-22 16,-21 0-16,21 1 0,0 20 0,0-21 15,-21 1-15,21-1 0,-21-21 16,21 22-16,0-1 0,0-21 15,0 0-15,0 0 0,0 1 16,0-44 0</inkml:trace>
  <inkml:trace contextRef="#ctx0" brushRef="#br0" timeOffset="95474.75">20786 11070 0,'0'0'0,"0"-21"0,0 0 15,0-21-15,0 20 0,0 1 16,0 0-16,21 0 0,0 0 0,21 0 16,-21 21-16,22-22 0,-1 1 0,-21 21 15,43 0-15,-22 0 0,0 0 16,1 0-16,20 0 0,1 0 0,-22 21 16,22 1-16,-1-1 0,1 0 15,-22 21-15,0 1 0,1 20 0,-1 1 16,-21-22-16,21 21 0,-42 1 15,0-1-15,0 1 0,-21 21 16,0-43-16,-21 0 0,-1-21 16,1 22-16,0-22 0,-85 21 15,84-42-15,-20 21 0,-1-21 0,-20 0 16,20 0-16,22 0 16,21 0-16,-22 0 0,22 0 0,-21 0 15,21-21-15,0 21 0,21-21 16,0 0-1,21 21-15,0-21 16,0 21-16,0-21 0,22 21 0,-22 0 16,21 0-16,0-22 0,1 22 15</inkml:trace>
  <inkml:trace contextRef="#ctx0" brushRef="#br0" timeOffset="95907.5">21907 11430 0,'0'0'16,"0"-21"-16,0 0 0,0 0 0,0-1 15,22 1-15,-1 0 16,0 0-16,0 21 0,0-21 0,0 0 16,1-1-16,-1 22 0,0 0 15,0 0-15,21 0 0,-20 0 16,-1 0-16,0 0 0,0 22 0,0 20 15,0 0-15,-21-21 16,22 22-16,-22-22 0,0 21 0,0 1 16,0 41-16,0-63 15,0 22-15,-22-22 16,22 0-16,-21-21 0,0 0 0,21 21 16,-21-21-16,0-21 31,21 0-31,0 0 0,0 0 15,0-1-15,0 1 0,21-21 16,-21 21-16,21-22 0,0 22 16,-21 0-16,21-21 0,1 21 0,-1-1 15,0-20-15,0 21 0,0 21 0,22-42 16,-1 42-16,-21 0 16,0-22-16,22 22 0,-1 0 0,-21 0 15,21-21-15,1 21 0,-22 0 0</inkml:trace>
  <inkml:trace contextRef="#ctx0" brushRef="#br0" timeOffset="96115.89">22945 11197 0,'0'85'31,"-22"-64"-31,1 21 0,21-20 0,0-1 16,-42 21-16,42 0 16,-21-20-16,21-1 0,-21 0 15,21 0-15,0 0 0,0 0 16,0 1-16,-22-22 15,22-22 32,0 1-47,0 0 0,0 0 16</inkml:trace>
  <inkml:trace contextRef="#ctx0" brushRef="#br0" timeOffset="96274.8">22818 11113 0,'0'-22'0,"0"44"0,0-65 0,-22 43 0,22-21 16,-21 21-16,21-21 16,21 42 31,1-21-47,-1 0 0,0 21 15,0-21-15</inkml:trace>
  <inkml:trace contextRef="#ctx0" brushRef="#br0" timeOffset="96684.19">23220 11176 0,'42'0'31,"-42"-21"-15,21 21-16,0 0 15,-21 21-15,22-21 0,-22 21 0,0 0 16,21 1-16,-21 20 0,21-21 0,-21 21 16,0-20-16,0 20 15,0 0-15,0-21 0,0 22 0,21-22 0,-21 0 16,0 0-16,0 0 16,0 1-16,0-1 0,0 0 15,0-42 16,0 0-31,0-1 0,21 1 0,-21 0 16,21 0-16,-21 0 0,22-22 16,-1 22-16,-21-21 0,21 0 0,0 20 15,0-20-15,0 0 0,1 21 16,-1-22-16,0 22 0,0 0 16,0 0-16,0 0 0,1 21 0,-1 0 0,0 0 15,0 0-15,0 0 16,0 0-16,1 0 0,-1 21 15,-21 0-15,0 0 0</inkml:trace>
  <inkml:trace contextRef="#ctx0" brushRef="#br0" timeOffset="97375.24">24003 11430 0,'0'0'0,"0"21"0,21-21 16,0 0-16,0 0 0,1 0 15,-1 0-15,0 0 0,0 0 0,0 0 16,0-21-16,1 21 15,20-21-15,-21 0 0,21 0 0,-20 21 16,20-22-16,-21 1 0,0 0 0,-21 0 0,0 0 16,0 0-16,0-1 15,-21 22 1,0 0-16,-21 0 0,20 0 0,1 22 16,0-1-16,0 0 0,0 0 15,0 0-15,-1 0 0,-20 43 16,42-43-16,0 0 0,0 22 0,0-22 15,0 0-15,0 0 0,0 0 16,21-21-16,0 21 0,-21 1 16,22-22-16,-1 0 0,21 21 0,-21-21 0,22 0 15,-22 0-15,21 0 0,-21 0 16,22 0-16,-22 0 0,0 0 16,0 0-16,21-43 0,-20 43 15,-22-21-15,0 0 0,0 0 16,21 0-16,-21-22 0,0 22 0,21 0 15,-21-21-15,0 21 0,21-22 0,0 22 16,22-21 0,-22-1-16,21 43 0,-21-21 0,0 0 15,22 21-15,-1 0 0,-21 0 0,22 0 16,-1 0-16,-21 0 0,21 0 0,-20 21 16,20 0-16,-21 1 0,0-1 0,0 21 15,-21-21-15,0 22 16,0-1-16,0-21 0,0 21 0,0-20 15,-21 20-15,0-21 0,0 0 0,21 0 16,-21 1-16,0-1 0,-1-21 16,22 21-16,-21-21 0,0 0 15,0 0-15,21-21 16,0 0 0,0-1-16,21 1 0,0 0 0,0 0 15,1 0-15,-1-22 0,21 22 0,-21-21 16,22 0-16,-1 20 15,-21-20-15,21 0 0,-20-1 0,20 22 16,-21 0-16,0 0 0,0 0 0,1 0 16,-1 21-16,0 0 15,-21 21-15,0 0 16,0 0-16,0 0 0</inkml:trace>
  <inkml:trace contextRef="#ctx0" brushRef="#br0" timeOffset="98260.65">3810 13187 0,'0'0'0,"0"-21"0,0 0 15,0-1-15,0 1 16,0 0-16,0 0 0,0 0 16,0 0-16,0 42 31,-21-21-31,21 42 0,-21-21 16,21 0-16,-22 22 15,22-1-15,0 0 0,0 1 0,-21-22 16,21 21-16,-21 1 0,21-1 15,-21 0-15,21 22 0,0-22 16,0-21-16,0 0 0,0 1 16,0-1-16,0 0 0,21-21 15,-21-21 17,0 0-32</inkml:trace>
  <inkml:trace contextRef="#ctx0" brushRef="#br0" timeOffset="98563.47">3344 13568 0,'0'0'0,"-21"21"0,-21 0 0,42 22 16,-21-22-16,21 0 0,-22 0 0,22 0 16,0 0-16,0 1 0,0-1 15,0 0-15,22 0 0,20 0 0,-21-21 16,21 21-16,1-21 0,-1 22 15,22-22-15,-22 0 0,127 0 16,-105 0-16,-1 0 16,-20-22-16,-1 1 0,0 21 0,1-21 15,-22 0-15,21 21 0,-21-21 16,0 21-16,-21-21 0,0-1 16,22 22-16,-22-21 0,0 0 15,0 0-15,0 0 16,0 0-16,-22-1 0,22 1 0,-21 21 15,0-21-15,21-21 0,-21 21 0</inkml:trace>
  <inkml:trace contextRef="#ctx0" brushRef="#br0" timeOffset="98835.34">3514 13145 0,'0'0'0,"0"-22"15,0 1-15,21 0 16,0 21-16,0-21 0,21 21 16,-20 0-16,20-21 0,-21 0 0,21 21 15,1 0-15,-1-22 16,85 22-16,-106 0 0,22-21 16,-1 21-16,-21 0 0,0 21 62,0-21-46,1 0-16</inkml:trace>
  <inkml:trace contextRef="#ctx0" brushRef="#br0" timeOffset="99167.15">4805 13039 0,'0'0'0,"0"-21"0,0 42 32,0 0-32,-21 0 15,-1 0-15,1 22 0,0-22 0,0 21 16,0 0-16,0 1 0,-1 20 16,1-20-16,0 20 0,0-21 15,21 22-15,0 21 0,0-43 16,0 0-16,21 1 0,0-22 0,22 21 15,-22-21-15,21-21 0,0 21 0,1 1 16,-1-22-16,0 0 0,-20 0 16,20 0-16,0 0 0,-21 0 0,22-22 15,-22 1-15,21 0 0,-21 21 16,1-21-16,-1 0 0,0 0 16,0-22-16,-21 22 0,21 0 15,-21-21-15,0 20 0,0 1 16,0 0-16,-21 0 0</inkml:trace>
  <inkml:trace contextRef="#ctx0" brushRef="#br0" timeOffset="99348.04">4847 13441 0,'0'0'0,"0"21"32,21-21-32,22 0 15,-22 0-15,0 0 0,21 0 0,-21 0 16,22-21-16,-22 21 0,0 0 15,43-42-15,-43 42 16,0-22-16,0 22 0,0-21 0,-21 0 16,0 0-16,0 0 15</inkml:trace>
  <inkml:trace contextRef="#ctx0" brushRef="#br0" timeOffset="99515.86">4784 13102 0,'-22'0'16,"44"0"-16,-86 0 0,43 0 0,0 0 0,21-21 15,21 21 1,0 0-16,64 0 16,-43 0-16,0 0 15,1 0-15,-1 0 0,0 0 16,1-21-16,-1 21 0,0 0 0,1 0 16,-1-21-16</inkml:trace>
  <inkml:trace contextRef="#ctx0" brushRef="#br0" timeOffset="99982.82">6943 13018 0,'0'0'0,"21"-22"0,-21 1 0,21-21 0,-21 21 16,0 0-16,21-22 0,-21 22 15,21 21-15,-21 21 16,0 0 0,0 22-16,0-1 0,0 0 0,0 1 15,0-1-15,0 64 16,0-64-16,0 1 0,0 62 16,-21-41-16,21-22 0,0 1 15,-21 20-15,21-21 0,-21 1 0,21-22 16,-21 21-16,21-21 0,0 1 0,0-1 15,0-42 17,0-1-32,0 1 0,0 0 0,0 0 15,0-21-15</inkml:trace>
  <inkml:trace contextRef="#ctx0" brushRef="#br0" timeOffset="100518.87">6943 13250 0,'0'0'0,"0"-42"0,0 21 0,0-21 0,21 20 15,0-20-15,0 0 0,0 21 0,-21-1 16,21 1-16,22-21 0,-22 42 16,0-21-16,21 0 0,-20 21 0,20 0 15,0 0-15,-21 0 16,22 0-16,-1 0 0,0 21 0,1 0 16,-1 0-16,-21 21 0,0-20 0,1 20 15,-22-21-15,0 21 0,0 22 16,-22-43-16,1 0 0,-63 43 15,62-43-15,-20 0 0,0-21 16,-1 21-16,1-21 0,21 0 16,-21 0-16,-1 0 0,22 0 15,21-21 1,21 0 0,22 21-16,-22-21 0,42 0 15,1 21-15,-43 0 0,21 0 16,1 0-16,-1 0 15,0 21-15,1 0 0,-1 0 0,-21 0 16,21 0-16,1 1 0,20 83 16,-63-41-1,0-22-15,-21-21 0,0 22 0,-21-1 16,20-21-16,-20 0 0,0 1 16,-1 20-16,1-42 0,0 21 0,-1 0 15,22-21-15,-21 0 0,0 0 0,-1 0 16,22 0-16,-21 0 0,21 0 15,-1 0-15,-41-21 0,21 0 16,42 0-16,0 0 16,0-1-1,21 1 1,0 0-16,21 21 0,-21-21 0,22 21 16,-22-21-16,21 21 0,1-21 15</inkml:trace>
  <inkml:trace contextRef="#ctx0" brushRef="#br0" timeOffset="100939.64">7916 13504 0,'0'0'16,"21"-21"-16,-21 0 0,0 0 0,0 0 16,0 0-16,0-1 0,0 1 15,0 0-15,0 0 0,22 0 16,-1 0-16,0 21 0,0-22 0,0 1 15,0 21-15,1 0 0,41-21 16,-21 21-16,-20 0 0,20 21 16,-21-21-16,21 21 0,-20 1 0,-1 20 15,0-21-15,0 0 0,-21 22 16,0 41-16,0-63 0,0 22 16,0-1-16,0-21 0,0 22 0,-21-22 15,0 0-15,0 0 16,-1 0-16,1 0 0,0-21 15,0 0-15,0 0 16,21-21 0,0 0-16,0 0 0,0-43 15,0 43-15,0-21 0,21 21 0,0-22 16,0 22-16,-21-21 0,21 21 16,1 0-16,-22-1 0,21-20 0,0 42 15,0-21-15,-21 0 0,21 0 0,0 21 16,1 0-16,-1 0 0,0 0 15,0 0-15,0 0 0,0 0 0</inkml:trace>
  <inkml:trace contextRef="#ctx0" brushRef="#br0" timeOffset="101405.34">9059 13250 0,'0'-42'31,"-21"42"-31,0 0 16,0 0-16,0 0 0,-1 21 16,-20 0-16,21 1 0,0-1 0,0 0 15,-1 0-15,1 0 0,0 22 16,0-1-16,0-21 0,21 21 16,-21 1-16,21-1 0,0-21 0,0 22 0,0-22 15,0 0-15,0 21 16,21-21-16,21-21 0,-21 22 0,22-1 15,-22-21-15,21 0 0,0 0 0,1 0 16,-1 0-16,0-21 0,22-1 16,-22 1-16,1 0 0,-22 0 0,63-43 15,-62 43-15,-1-21 16,0 0-16,-21-1 0,0 22 0,0-21 16,0-1-16,0 1 0,0 21 0,-21-21 15,0 20-15,-1 1 0,1 0 16,-21 0-16,21 0 0,-22 21 0,1 0 15,0 0-15,21 0 0,-22 0 16,1 21-16,0 0 0,-1 0 16,22 0-16,0 1 0,0-1 15,0 0-15,21 0 0,0 21 0,0 22 16,21-43-16,21 43 16,-21-22-16,22-21 0,-22 0 0,21-21 15,0 21-15,1-21 0</inkml:trace>
  <inkml:trace contextRef="#ctx0" brushRef="#br0" timeOffset="101983.01">9694 13335 0,'0'0'16,"0"-21"-16,0 0 0,0 0 0,0-1 16,-21 22-1,21 22-15,-21-1 16,0 21-16,21-21 0,0 22 15,0-22-15,-21 21 0,21 0 16,-22-20-16,22 20 0,0-21 0,0 0 16,0 22-16,0-22 0,0 0 15,0 0-15,22-21 16,-1 0 0,0-21-16,0 0 0,0 0 15,0-1-15,1 1 0,-1 0 16,0 0-16,0-21 0,0 20 0,0 1 15,1-21-15,-1 21 0,0 0 16,42-22-16,-41 22 0,20 0 16,-21 21-16,0 0 15,-21 21-15,0 0 16,0 0-16,0 1 0,0 20 0,0-21 16,0 21-16,0-20 0,0 20 0,0-21 15,0 21-15,0-20 0,0-1 16,0 0-16,0 0 0,0 0 15,21-21-15,1 0 0,-1 0 16,21 0-16,-21 0 0,0-21 16,1 21-16,20-21 0,-21 0 0,21-22 15,-20 1-15,20-21 16,-42 41-16,0-20 0,21 0 16,-21 21-16,0-22 0,0 1 0,0 21 15,0 0-15,0-1 0,0 1 0,0 0 16,-21 0-16,0 21 15,21 21 1,0 0 0,21-21-1,-21 21-15,21-21 0,0 0 0</inkml:trace>
  <inkml:trace contextRef="#ctx0" brushRef="#br0" timeOffset="102380.79">11091 13229 0,'0'0'16,"0"-21"-16,0 0 15,0 0-15,-21 21 16,0 0-16,0 0 0,0 0 16,-1 0-16,-20 0 0,21 21 15,-21-21-15,20 21 0,1 0 0,0-21 16,0 21-16,21 1 0,0-1 15,0 0-15,0 0 0,0 0 0,21-21 16,21 21-16,-20 1 0,-1-22 0,0 21 16,0 0-16,0-21 0,0 21 15,1 0-15,-1 0 0,0 1 16,-21-1-16,0 0 0,0 0 16,-21-21-16,0 21 0,-1-21 15,1 0-15,0 0 0,-21 21 16,21-21-16,-43 0 0,22 0 0,21 0 15,-22 0-15,22 0 16,0 0-16,0 0 0,0 0 0,21-21 16,0 0-1,21 0 1,0 0-16,21 0 0,-21-1 0,22 22 16</inkml:trace>
  <inkml:trace contextRef="#ctx0" brushRef="#br0" timeOffset="102704.6">11366 13399 0,'22'0'0,"-44"0"0,44-22 0,-1 22 16,21-21-16,-21 0 16,0 0-16,1 21 0,-1-21 15,0 0-15,0-1 0,0 1 16,-21 0-16,0 0 0,0 0 15,-21 21 1,0 0-16,-21 0 16,-1 21-16,22 0 15,0 0-15,0 0 0,0 1 0,-1 20 16,22-21-16,-21 0 0,21 0 0,0 1 16,0-1-16,0 0 0,0 0 15,0 0-15,0 0 0,21 1 16,-21-1-16,22 0 0,-1-21 0,0 0 15,0 21-15,0-21 0,0 0 16,1 0-16,-1 0 0,0 0 0</inkml:trace>
  <inkml:trace contextRef="#ctx0" brushRef="#br0" timeOffset="103064.39">11790 13335 0,'0'-21'0,"0"42"0,21-84 15,-21 41-15,0 1 0,21 0 0,-21 0 16,21 0-16,22 0 15,20-1-15,-21 22 0,-20 0 16,20 0-16,0 0 0,-21 0 16,22 0-16,-22 22 0,0-1 15,21-21-15,-20 21 0,-22 21 0,21 1 16,0-22-16,-21 42 16,0-42-16,0 43 15,0-43-15,-21 0 0,0 0 0,21 22 16,-22-43-16,22 21 0,-21 0 15,0-21 1,21-21 0,0 0-16,0 0 15,0-1-15,0 1 0,21 0 0,0 0 16,-21-21-16,22 20 0,-1 1 16,0-21-16,0 21 0,0-22 0,0 22 15,1 0-15,-1-21 0,0 21 16,0-1-16,0 22 0,0-21 0,1 0 15,-22 0-15</inkml:trace>
  <inkml:trace contextRef="#ctx0" brushRef="#br0" timeOffset="103720.59">13102 13293 0,'-21'0'0,"42"0"0,-63 0 0,21 0 15,-1 0-15,1 0 0,21-21 16,21 21 0,22 0-16,-1 0 0,0 0 0,22 0 15,-1 0-15,22 0 0,-21-22 16,20 22-16,1 0 0,0 0 0,-1 0 15,1-21-15,0 21 0,-1 0 0,22 0 16,-42-21-16,20 21 0,-20 0 16,-22 0-16,0-21 0,1 21 0,-22 0 15,-21-21-15,-21 0 16,0 21-16,-22 0 16,1-22-16,0 22 0,-1-21 0,-20 21 15,-22-21-15,43 21 16,-1-21-16,22 0 0,0 21 15,21-21-15,21 21 16,0 0-16,1 0 16,20 0-16,0 0 0,1 0 0,-1 0 15,0 21-15,43 0 16,-64 0-16,21 0 0,-20 0 16,-1 22-16,-21-22 0,0 0 0,0 0 0,-43 22 15,-20-1 1,21-21-16,-1 0 0,1 0 15,0-21-15,-1 22 0,1-1 0,0-21 16,-1 0-16,22 0 0,0 0 0</inkml:trace>
  <inkml:trace contextRef="#ctx0" brushRef="#br0" timeOffset="104151.11">15854 12721 0,'0'0'0,"21"0"0,-21 21 31,0 1-31,0-1 0,0 21 0,0-21 16,0 22-16,-21-1 0,0 0 0,21 1 15,-22-1-15,1 0 0,0-21 16,21 22-16,-21-22 0,0 21 16,0-21-16,21 1 0,-22 20 0,22-21 15,-21-21-15,21 21 0,0 0 0,0 1 16,0-44 15</inkml:trace>
  <inkml:trace contextRef="#ctx0" brushRef="#br0" timeOffset="104395.97">15494 13293 0,'0'0'0,"-21"21"0,21 0 0,0 0 16,-21 43 0,21-1-16,0-42 15,21 1-15,0-22 0,0 21 0,0 0 16,22 0-16,-22-21 0,21 0 15,0 21-15,1-21 0,-1 0 16,0 0-16,1 0 0,-1 0 0,0-21 16,1 0-16,-1 0 0,0 21 0,-20-21 15,20-1-15,-21 1 16,0 0-16,0 0 0,-21 0 0,22 0 0,-22-22 16,0 22-16,0-21 0,0 21 0,-22-22 15</inkml:trace>
  <inkml:trace contextRef="#ctx0" brushRef="#br0" timeOffset="104599.85">15642 12764 0,'0'0'0,"0"-22"16,21 22-1,22 0-15,-22-21 0,0 21 16,21 0-16,1 0 0,-1 0 0,0 0 15,1-21-15,-1 21 0,0 0 0,1 0 16,-1 0-16,0 0 0,-21 0 16,22 0-16,-22 0 0,0 0 15,21 0-15</inkml:trace>
  <inkml:trace contextRef="#ctx0" brushRef="#br0" timeOffset="104947.65">17018 12700 0,'0'0'16,"-21"21"15,0 0-31,-1 22 0,1-22 16,21 21-16,-42 43 15,21-43-15,-22 43 0,22-43 16,0 22-16,0-43 0,21 21 0,0 1 15,0-1-15,0-21 16,0 21-16,0-20 0,21-1 0,0 21 0,0-21 16,22 0-16,-22-21 0,21 22 15,-21-22-15,22 0 0,20 0 16,-20 0-16,-22 0 0,21 0 0,0 0 16,-20-22-16,20 1 0,-21 21 15,0-21-15,22 0 0,-22 0 0,-21 0 16,21 21-16,-21-22 0,0 1 0,0 0 15,0 0-15,0 0 0,0 0 16,-21-1-16</inkml:trace>
  <inkml:trace contextRef="#ctx0" brushRef="#br0" timeOffset="105131.54">16997 13145 0,'0'0'0,"-21"0"0,42 0 46,0 0-46,0 0 0,0 0 0,0 0 16,1 0-16,20 0 0,-21 0 16,21 0-16,-20 0 0,20-22 0,-21 22 15,0-21-15,-21 0 16,0 0-16,0 0 0,-21 0 16</inkml:trace>
  <inkml:trace contextRef="#ctx0" brushRef="#br0" timeOffset="105287.23">16849 12848 0,'0'0'0,"-22"0"0,1-21 16,21 0-16,21 0 16,22 21-1,-22 0-15,0 0 0,21 0 16,-20 0-16,62 0 0,-41 0 16,-1 0-16,0 0 0,1 0 15,-1 0-15,0 0 0,-21 0 0,1 0 16</inkml:trace>
  <inkml:trace contextRef="#ctx0" brushRef="#br0" timeOffset="105687">18394 12658 0,'0'-21'0,"0"42"0,21-64 15,-21 22-15,-21 42 47,21 22-47,0-22 0,0 21 16,-21 1-16,-1 62 15,22-41-15,-21-1 0,21-20 0,0 20 16,0-20-16,-21-1 0,21 0 16,-21 1-16,21-1 0,-21 0 0,21 1 15,0-22-15,0 0 0,0 0 16,0 0-16,0 0 0,0 1 0</inkml:trace>
  <inkml:trace contextRef="#ctx0" brushRef="#br0" timeOffset="106075.78">17992 12996 0,'0'0'0,"0"-42"0,0 0 0,0-1 16,0 1-16,0 21 15,0-21-15,0-1 0,0 22 0,42 0 16,-21 0-16,21 0 0,43 21 16,-43-22-16,22 22 0,-1 0 15,1 0-15,-1 0 0,1 22 0,-1 20 16,1-21-16,-1 21 0,1 1 16,-22-1-16,1 22 0,-1-22 0,-21 21 15,21-20-15,-42 20 0,0-20 0,0-1 16,0 0-16,0 1 0,-21-1 15,-63 21-15,-65 22 16,86-64-16,-1-21 0,1 21 16,-1 1-16,1-22 0,-1 0 15,22 0-15,-21 0 0,20 0 16,22 0-16,-21 0 0,21 0 0,-1 0 16,22-22-16,0 1 15,22 0 1,-1 21-16,21 0 15,-21 0-15,22-21 0,-1 21 16,21 0-16,-20 0 0</inkml:trace>
  <inkml:trace contextRef="#ctx0" brushRef="#br0" timeOffset="106491.58">19219 13208 0,'0'0'0,"0"-21"0,0 0 16,0 0-16,0-1 0,0 1 0,21 0 16,1 0-16,-22 0 0,21 0 15,0 21-15,21-22 0,-21 22 0,43 0 16,-43 0-16,21 0 0,-20 0 16,-1 22-16,21-1 0,-21 0 15,0 0-15,1 21 0,-1-20 0,0-1 16,-21 21-16,0-21 0,0 22 0,0-22 15,0 0-15,0 21 16,0-21-16,-21 1 0,21-1 0,-21-21 16,-1 21-16,-20-21 15,21 0-15,0 0 0,0 0 16,21-21 0,0 0-16,0-1 0,0 1 15,0 0-15,21 0 0,0 0 16,0 0-16,-21-22 0,21 22 0,0-21 15,22-1-15,-22 22 16,0 0-16,0 0 0,0 0 0,43 0 16,-43 21-16,0-22 0,43 22 15,-43 0 1,0 0-16</inkml:trace>
  <inkml:trace contextRef="#ctx0" brushRef="#br0" timeOffset="106715.46">20278 13018 0,'0'0'15,"0"42"1,0-21-16,0 0 0,0 0 16,0 1-16,-22-1 0,22 0 15,-21 0-15,21 0 0,0 0 16,0 1-16,0-1 0,0 0 0,0 0 16,0 0-16,0 0 15,0 1 1,-21-22-16,0 0 31,21-22-15,0 1-16</inkml:trace>
  <inkml:trace contextRef="#ctx0" brushRef="#br0" timeOffset="106883.36">20151 12954 0,'0'0'0,"-22"-21"0,22-21 16,0 20-16,0 1 0,-21 0 15,21 0-15,0 42 32,21 0-17,-21 0-15,22-21 0,-1 22 16,0-22-16,0 21 0,0 0 16</inkml:trace>
  <inkml:trace contextRef="#ctx0" brushRef="#br0" timeOffset="107279.87">20595 13081 0,'0'0'0,"0"-21"0,0 0 0,21 21 16,-21-21-16,21 21 16,1 0-16,-1 0 0,0 0 15,0 0-15,0 0 16,-21 21-16,21 0 0,1 0 15,-22 0-15,42 64 0,-21-64 16,-21 21-16,0-20 0,0-1 16,0 21-16,0-21 0,0 0 0,0 1 15,0-1-15,0 0 0,-21-21 16,21 21-16,0 0 16,0-42-1,0 0 1,0 0-16,0 0 15,21-1-15,-21 1 0,21 0 0,0 0 16,1-21-16,-1 20 0,-21 1 0,21-21 16,0 21-16,0-22 0,0 22 15,1 0-15,-22 0 0,21 0 0,0 21 16,0 0-16,-21-21 0,21 21 16,0 0-16,-21 21 15,0 0-15</inkml:trace>
  <inkml:trace contextRef="#ctx0" brushRef="#br0" timeOffset="107591.69">21188 13272 0,'0'0'0,"21"21"0,0-21 15,0 0 1,0 0-16,1 0 16,-1 0-16,0 0 0,0 0 0,0-21 15,0 21-15,1-22 0,-1 22 16,0-21-16,0 0 0,0 21 0,0-21 15,-21 0-15,0 0 0,0-1 0,0 1 16,-21 21 0,0 0-1,-21 0-15,21 21 16,-1 1-16,22-1 0,-21 0 16,21 0-16,-21 0 0,21 0 0,0 1 15,-21-1-15,21 0 0,0 0 16,0 0-16,21 0 15,0-21-15,0 22 0,1-22 0,-1 0 16,0 0-16,0 0 0,21 0 16,-20 0-16,-1 0 0</inkml:trace>
  <inkml:trace contextRef="#ctx0" brushRef="#br0" timeOffset="107947.49">21865 13145 0,'21'-22'0,"-42"44"0,63-65 16,-42 22-16,22 0 0,-1 0 15,0 0-15,0 21 0,0 0 16,0 0-16,1 0 16,-1 0-16,-21 21 0,21 0 15,-21 0-15,21 0 0,0 0 0,-21 1 16,0 41-16,0-42 16,0 0-16,0 1 0,0-1 0,0 0 15,0 0-15,0 0 0,0 0 16,0 1-16,-21-1 0,0-21 15,0 0 1,21-21 15,0-1-31,21 1 0,0 0 16,0 0-16,-21 0 0,21 0 16,1-1-16,-1 1 0,-21-21 15,21 21-15,0 0 0,-21-1 0,21 1 16,-21 0-16,21 0 0,1 0 15,-22 0 1,21 21-16</inkml:trace>
  <inkml:trace contextRef="#ctx0" brushRef="#br0" timeOffset="108691.26">23601 12933 0,'0'21'15,"21"-21"1,0 0-16,0 0 16,0 0-16,1 0 0,-1-21 0,21 0 15,-21 21-15,22-21 0,-22-1 16,0 1-16,21 0 0,-21 0 15,1 0-15,-1 0 0,0-1 0,-21 1 16,0 0-16,0 0 0,0 0 16,-21 0-16,-43-1 0,43 22 15,-21 0-15,-1 0 0,1 0 16,0 0-16,-1 0 0,22 0 0,-63 22 16,62-1-16,-41 21 15,63-21-15,-21 0 0,21 22 16,0-22-16,0 0 0,0 21 0,0-20 15,0 20-15,21-21 0,-21 21 16,21-20-16,0 20 0,0-21 0,1 21 16,-1 1-16,21-22 0,-21 21 15,0-21-15,1 22 0,-1-22 16,0 42-16,-21-41 0,0-1 16,0 0-16,0 0 0,0 0 0,-21 0 15,-22 1-15,-20-22 16,21 0-16,-1 0 0,1 0 0,0 0 15,-1 0-15,1 0 0,0 0 0,20-22 16,-20 1-16,21 0 0,0 0 16,0 0-16,-1 0 0,22-1 0,0-20 15,0 21-15,0 0 0,0-22 0,0 22 16,0 0-16,0 0 0,22 0 16,-1 0-16,0 21 0,0-22 15,0 22-15,0 0 0,22 0 16,-22 0-16,0 0 0,21 0 15,-20 0-15,20 0 0,0 0 0,-21 0 16</inkml:trace>
  <inkml:trace contextRef="#ctx0" brushRef="#br0" timeOffset="109053.06">24130 13229 0,'0'0'0,"21"0"16,0 0-1,0 0-15,1 0 0,-1 0 16,0 0-16,0-21 0,0 21 16,0-21-16,22 0 0,-22 0 15,0-1-15,-21 1 16,21 0-16,-21 0 0,0 0 0,0 0 16,0-1-16,-42 1 15,21 21-15,0 0 16,-1 0-16,1 0 0,0 0 0,0 0 0,0 21 15,0 1-15,-1-1 0,1 0 16,21 0-16,0 0 0,0 22 0,0-22 16,0 0-16,0 0 0,0 0 15,0 0-15,0 1 0,0-1 0,21 0 16,1 0-16,-1-21 0,0 21 16,0-21-16,0 0 0,22 0 0,-22 0 15,0 0-15,21 0 0,-21 0 0,1 0 16,20 0-16,-21 0 0,0 0 15</inkml:trace>
  <inkml:trace contextRef="#ctx0" brushRef="#br0" timeOffset="109434.75">24617 13145 0,'0'-22'0,"0"44"0,0-65 16,0 22-16,0 0 0,0 0 0,21 0 16,0-1-1,-21 1-15,21 21 0,0 0 16,1 0-16,-1 0 15,0 0-15,0 0 0,0 0 0,0 0 16,1 21-16,-1 1 0,0 20 16,0-21-16,-21 21 0,21-20 15,-21-1-15,0 0 0,21 0 0,-21 21 16,0-20-16,0-1 0,-21 0 16,21 0-16,-21 0 15,0-21-15,0 21 0,0-21 0,-1 0 16,1 0-1,21-21 1,0 0-16,0 0 16,0 0-16,0 0 15,0-1-15,21 1 0,-21 0 0,22 0 16,-1 0-16,-21 0 0,21-1 0,0 1 16,0 0-16,0 0 0,1 0 15,-1 21-15,0-21 0,0 21 0,0 0 16,0 0-16,22-22 0,-22 22 15,0 0-15</inkml:trace>
  <inkml:trace contextRef="#ctx0" brushRef="#br0" timeOffset="109708.09">25294 12954 0,'-42'42'0,"84"-84"0,-42 21 16,21 21-1,0 21 1,-21 0-16,22 0 15,-22 1-15,21-1 0,-21 21 16,21-21-16,-21 0 0,0 1 0,0-1 16,0 0-16,0 21 0,0-21 15,21 1-15,-21-1 0,0 0 16,0 0-16,0 0 0,0 0 16,0 1-1,21-22-15,0 0 16,-21-22-1,22 1 1,-1 0-16,0 0 0,0 0 16</inkml:trace>
  <inkml:trace contextRef="#ctx0" brushRef="#br0" timeOffset="110323.61">26310 13060 0,'0'0'0,"21"-21"16,-21 0-16,0-1 15,-21 22 1,0 0-16,0 0 15,0 0-15,-1 22 0,1-1 0,-21 21 16,21-21-16,21 0 16,0 1-16,-21-1 0,21 0 0,0 0 15,0 0-15,0 0 0,0 1 0,0-1 16,0 0-16,21-21 16,0 0-16,21 21 15,22 0-15,-43-21 0,0 0 16,21 0-16,-20 0 15,-1 0-15,0-21 16,0 0-16,0 21 0</inkml:trace>
  <inkml:trace contextRef="#ctx0" brushRef="#br0" timeOffset="110747.85">26543 13102 0,'0'-21'0,"42"-42"15,-42 41-15,21 1 16,1 21-16,-1 0 15,0 0-15,0 0 16,0 0-16,0 0 16,-21 21-16,0 1 0,22-1 0,-22 0 15,0 0-15,21 0 16,-21 43-16,0-43 0,21 0 16,-21 0-16,21 0 0,-21 1 0,0-1 15,0 0-15,0 0 0,0 0 16,0 0-16,-21-21 31,21-21-15,0 0-16,0 0 15,0 0-15,0 0 16,0-1-16,21 1 0,0 0 0,0 0 16,1-21-16,-1 20 0,0 1 15,21 0-15,-21 0 0,1 0 16,-1 0-16,0-1 0,0 22 0,0 0 15,22-21-15,-22 21 16,0 0 0,0 0-16,-21 21 31,-21-21-31</inkml:trace>
  <inkml:trace contextRef="#ctx0" brushRef="#br0" timeOffset="121503.12">656 15198 0,'21'-21'0,"-42"21"78,0 0-78,0 0 0,0 0 16,-1 0-16,1 0 0,0 0 15,0 0-15,0 0 0,0 0 16,-43-22-16,22 22 0,21 0 15,-22 0-15,1 0 0,21-21 16,-22 21-16,22 0 0,0 0 16,0 0-16,0 0 0,0 0 15,42 0 17,0 0-17,0 0-15,0 0 0,22 0 16,-1 0-16,0 21 0,22-21 0,-1 0 15,1 0-15,-1 22 0,1-22 16,-1 0-16,22 0 0,-22 0 0,86 0 16,41 0-1,-105 0-15,-22 0 16,1 0-16,-1 0 0,-20 0 16,-1 0-16,0 0 0,1 0 15,-22 0-15,0 0 0,0 0 0,-21-22 16,21 22-16,-21-21 15,-21 21-15,0-21 16,0 21-16,0 0 0,-1-21 16,1 21-16,-21-21 0,0 21 15,20-21-15,-20 21 0,21-22 0,-21 1 16,-1 21-16,22-21 16,-21 0-16,21 21 0,-1-21 0,-20 21 0,21 0 15,0-21-15,0 21 16,-1 0-16,44 0 47,-1 21-32,0-21-15,21 0 0,-21 21 16,22 0-16,-1-21 0,0 0 0,1 21 16,-1-21-16,0 0 0,1 21 15,-1-21-15,0 0 0,1 0 16,-1 0-16,-21 22 0,0-22 0,1 0 15,-1 0-15,0 0 16,-21 21-16,0 0 16,0 0-16,-21 0 15,-22 0-15,22 1 0,0-1 0,-21 0 16,-1 0-16,1 21 0,0-20 16,-1 20-16,1-21 0,0 21 15,-1-20-15,1-1 0,0 21 0,-1-21 16,1 0-16,21 1 0,0-1 15,-22 0-15,22 0 0,21 0 0,-21 0 16,21 1 0,-21-22-16,21 21 15,0-42 1,21-1 0</inkml:trace>
  <inkml:trace contextRef="#ctx0" brushRef="#br0" timeOffset="123511.28">2900 15177 0,'0'0'0,"-21"0"15,-1 0 1,1 0-16,21 21 31,0 0-15,0 0-16,0 0 15,21-21 1,1 0-16,-1 0 0,0 0 0,0 0 16,0 0-16,0 0 0,22 0 15,-22 0-15,21-21 0,-21 21 0,22-21 16,-1 0-16,0 0 0,1-1 16,-1 1-16,0 0 0,-20-21 0,20 21 15,-21-1-15,0 1 0,0-21 16,1 21-16,-22 0 0,0-1 0,0-20 15,0 21-15,0 0 16,0 0-16,0-1 0,0 1 0,-22 0 16,1 21-16,21-21 0,-21 21 15,0 0-15,0 0 0,21 21 16,-21 0-16,-1 0 0,22 1 16,-21 20-16,0 0 0,0 1 0,21 20 15,-21 1-15,0-1 0,-1 1 16,1 20-16,21-20 0,-21 20 0,0-20 15,0-1-15,0 22 0,-1-21 16,1-1-16,21 22 0,-21-22 0,0 22 16,0-22-16,21 1 0,-21-1 15,21 1-15,-22-1 0,1 1 16,21-22-16,0 1 0,0 20 0,0-21 16,0 1-16,0-22 0,0 21 15,21-21-15,1 1 0,-1-1 0,0 0 16,0-21-16,0 0 0,22 0 15,-1-21-15,0 21 0,1-21 0,-1-1 16,0-20-16,1 21 0,-1-21 16,0 20-16,1-20 0,41-64 15,-20 22-15,-22 20 16,-21 1-16,-21-64 16,0 84-16,0-20 0,-21 20 0,-21-20 15,21 21-15,-22-1 0,1 1 16,-22 21-16,22-22 0,0 22 0,-43-21 15,22 42 1,41-21-16,1 21 0,0 0 0,42 0 31,0 0-15,1 0-16,20-21 0,-21 21 16,21-22-16,22 22 0,-22-21 0,1 0 15,-1 21-15,21-21 0,-20 0 16,20 0-16,-20-1 0,-1 1 15,21 0-15,-20-21 0,-22 21 16,21-1-16,-21 22 0,1-21 0,-1 0 16,0 0-16,-21 0 15,0 42 1,0 0-16,-21 0 16,0 0-16,21 1 0,-22-1 15,22 21-15,-21 22 16,21-43-16,-21 0 0,21 0 15,0 0-15,0 0 0,0 1 16,0-44 31,0 1-47,0 0 16,0 0-16,21 0 0</inkml:trace>
  <inkml:trace contextRef="#ctx0" brushRef="#br0" timeOffset="123876.27">4191 14986 0,'-21'0'16,"0"0"0,-1 0-16,44 0 62,-1 0-62,0 0 16,-21-21-16,0 0 15,0 0 1,0-1-16,-21 22 16,0 0-16,-1 0 0,1 0 0,0 0 15,0 0-15,0 0 16,0 22-16,21-1 31,0 0-31,0 0 0,21 0 16,0-21-16,0 0 15,0 0-15,0 0 16,22 0-16,-22 0 0,0 0 0</inkml:trace>
  <inkml:trace contextRef="#ctx0" brushRef="#br0" timeOffset="124185.2">4784 14774 0,'0'-21'0,"0"42"0,21-42 0,-21 0 15,21 21-15,-21-21 0,0 42 32,-21-21-32,0 21 15,21 22-15,-22-22 0,22 0 0,-21 21 16,0 1-16,21-1 0,-21 0 15,0 1-15,0 20 0,21-21 0,-22 22 16,1-22-16,0 22 0,0-22 16,21-21-16,0 22 0,-21 20 15,21-42-15,0 0 0,0 1 0,0-1 16,0 0 0,21-21-16,0 0 15,0 0-15,0-21 0,1 0 16,-1-1-16,0 1 0,0 0 0,0 0 15,0-21-15,1 20 0</inkml:trace>
  <inkml:trace contextRef="#ctx0" brushRef="#br0" timeOffset="124554.99">4974 15240 0,'0'0'0,"0"21"0,0 0 0,21 1 15,0-22 1,-21 21-1,22-21-15,-1 0 0,0 0 16,0 0-16,0 0 16,0-21-16,1-1 0,-1 22 0,21-21 15,-21 0-15,0 0 0,1 0 16,-1 0-16,-21-1 0,0 1 0,0 0 16,0 0-16,0 0 15,-21 21-15,-1 0 16,1 0-16,0 21 15,-21 0-15,21 0 0,-1 22 0,1-22 16,0 21-16,0 0 0,0-20 0,21 20 16,0 0-16,0-21 15,-21 22-15,21-1 0,0-21 16,21 22-16,-21-22 16,21 0-16,0-21 0,0 0 0,0 21 15,1-21-15,-1 0 0,0 0 0,21 0 16,1 0-16,-1-21 0,21 0 15,1 21-15</inkml:trace>
  <inkml:trace contextRef="#ctx0" brushRef="#br0" timeOffset="128143.57">6964 15388 0,'0'0'0,"-21"-21"0,21 0 16,0-21-16,0 20 0,0 1 15,0-21-15,0 21 0,0-22 0,0 22 16,0-21-16,21 0 0,0-1 16,0 22-16,21-21 0,-20-1 0,20 1 15,-21 0-15,21-1 0,1 1 16,-22 21-16,21-21 0,1 20 0,-22 1 15,21 0-15,-21 0 0,0 21 16,1 0-16,-1 0 0,0 21 0,-21 0 16,0 0-16,0 1 0,0-1 15,0 0 1,0 0-16,0 0 0,-21-21 0,21 21 16,-21-21-16,-1 0 15,1 0-15,21-21 31,0 0-31,0 0 16,0 0-16,0 0 0,0-1 0,0 1 16,0 0-16,0 0 0,0 0 15,0 0-15,0-1 0,-21 1 16,0 21-16,0 0 0,0 0 16,-1 0-1,1 21-15,0 1 0,0 20 0,0-21 16,-22 21-16,22 1 0,0-1 15,0 0-15,0 1 0,0-1 0,-1 22 16,22-22-16,-21 21 0,21-20 16,-21 20-16,21 1 0,0-22 0,0 0 15,0 1-15,0-1 0,0 0 0,21 1 16,0-22-16,1 0 0,-1 0 16,0 0-16,21-21 0,-21 0 0,64 0 15,-64 0-15,22 0 0,-1 0 16,0 0-16,1-21 0,-1 0 15,0-21-15,43-1 16,0-41-16,-64 63 16,21-22-16,0-41 0,-20 62 15,-1-20-15,-21 21 0,21 0 16,-21 0-16,-21 21 16,0 0-16,21 21 15,-22 0-15,1 0 0,0 21 16,21-20-16,-21 20 0,21-21 0,-21 43 15,21-22-15,0-21 16,0 21-16,0-20 0,0-1 0,21 0 16,0 21-16,0-42 0,0 21 0,22 1 15,-22-22 1,21 0-16,-21 0 0,22 0 0,-22 0 16,21 0-16,-21-22 0,22 22 0,-22-21 15,42-21-15,-41 0 16,-1 20-16,-21 1 0,0-21 0,21 0 15,-21-1-15,0 1 0,0 0 16,0-1-16,0 22 0,-21-21 16,0 21-16,-22-22 0,22 22 0,-21 21 15,21 0-15,-1 0 0,-20 0 16,0 0-16,21 21 0,-43 22 16,43-1-16,0-21 0,0 21 15,-1-20-15,22 20 0,0 0 16,0 1-16,0-22 0,0 21 0,22-21 15,-1 0-15,21 1 0,-21-1 16,22 0-16,-1-21 0,0 0 0,-21 0 16,22 0-16,-1 0 0,0 0 15,1 0-15,-22-21 0,21 21 0,1-21 16,-1-1-16,0-20 0,-21 21 16,22 0-16,-22-22 0,21 22 0,-21-21 15,1 21-15,-22 0 0,21-1 16,-21 1-16,21 0 0,-21 42 15,0 22 1,0-22 0,-21 0-16,21 21 0,-21-21 0,-1 22 15,22-22-15,0 21 0,-21-21 0,21 1 16,-21 20-16,21-21 0,-21 0 16,21 0-16,0 1 0,0-1 15,0-42 16,0-1-31,0 1 16,0-21-16,0 21 16,21 0-16,-21-22 0,21 1 0,0 0 0,1 20 15,-1-20-15,0 0 0,0-1 16,0 22-16,0 0 0,22 0 16,-22 0-16,0 21 0,0 0 0,0 0 15,1 0-15,-1 0 0,0 21 16,0 21-16,0 1 0,0-22 15,-21 21-15,0-21 0,22 22 16,-22-22-16,21 21 0,-21-21 16,0 0-16,0 22 0,0-22 0,0 0 0,21 0 15,-21 0-15,0 1 16,21-22 0,-21-22-1,0 1-15,0 0 16,0 0-16,21 0 0,-21 0 15,21-22-15,1 1 0,-22 21 16,21-22-16,0 1 0,21 0 0,-21-1 16,22-20-16,-1 42 0,-21 0 15,22-1-15,-22 1 0,42 21 16,-42 0-16,1 0 0,-1 0 16,-21 21-16,0 1 0,21 20 15,-21-21-15,0 21 0,0-20 0,0 20 16,0 0-16,0-21 0,0 22 15,0-1-15,0-21 0,0 0 0,21 22 16,-21-22-16,21 0 16,0 0-16,1 0 0,20 1 0,-21-22 15,0 0-15,22 0 0,-1 0 16,-21 0-16,21 0 0,1 0 0,20-22 16,1-20-1,-43 21-15,21 0 0,-21-22 0,1 22 16,-22-21-16,21 0 0,-21-1 0,0 1 15,0 21-15,0-22 0,0 22 16,0-42-16,0 42 16,-21 21-1,-1 0-15,22 21 0,-21 21 16,0-21-16,21 0 0,-21 22 16,21-22-16,0 21 0,-21 1 15,21-22-15,-21 21 0,21-21 0,0 22 16,0-22-16,-22 0 0,22 0 0,0 0 15,-21 0-15,21 1 16,0-44 15,0 1-31,0 0 16,0 0-16,21 0 0,22-64 16,-22 64-16,-21-21 15,21-1-15,0 1 0,0 0 0,1 20 16,20-20-16,-21 21 0,0 0 0,0 0 15,1 21-15,-1 0 0,21 0 16,-21 0-16,-21 21 16,21 21-16,-21-21 0,0 22 15,0-22-15,0 21 0,0-21 0,0 22 16,0-1-16,0-21 0,0 0 0,0 22 16,0-22-16,0 0 0,0 21 15,0-21-15,0 1 16,0-44 15,22 22-31,-1-21 0,-21 0 16,21 0-16,0 0 0,-21-22 15,21 22-15,0-21 0,1 0 0,-1 20 16,0-20-16,0 0 0,0-1 0,0 22 16,1 0-16,41-21 15,-42 21-15,22 21 16,-22 0-16,0 0 0,-21 21 15,0 0-15,0 0 0,0 0 16,0 22-16,0-22 0,0 21 0,0-21 16,0 22-16,-21-22 15,21 21-15,0-21 0,-21 0 0,21 1 16,0-1-16,0 0 0,0 0 0,0 21 16,21-42-16,0 0 15,-21 22-15,21-22 0,0 0 0,22 0 16,-22 0-16,21-22 0,0 1 15,-20 21-15,-1-21 0,0 0 16,0 0-16,21-22 0,-20 22 0,-1-21 16,0 0-16,0 20 0,0-20 15,-21 0-15,21 21 0,-21-22 0,22 22 16,-22 0-16,0 0 0,0 0 16,-22 21 15,22 21-31,-21 0 0,0 0 0,21 0 15,0 0-15,0 22 0,0-22 16,0 21-16,0-21 0,0 22 0,0-22 16,0 21-16,0-21 0,0 1 15,0-1-15,0 0 0,0 0 0,21 0 16,0-21-16,1 0 0,-22 21 0,21-21 16,0 0-16,0 0 0,0 0 15,22 0-15,-22-21 0,0 0 0,0 21 16,0-21-16,0 0 15,1-22-15,-1 22 0,0-21 0,0 21 16,-21-22-16,21 1 0,-21 0 0,21-1 16,-21 22-16,22 0 0,-22 0 15,0 0-15,0 0 0,0 42 32,0 0-32,0 0 15,0 0-15,0 22 0,0-22 0,0 21 16,0-21-16,0 22 0,0-22 15,0 0-15,0 21 0,0-21 0,0 1 16,0-1-16,0 0 0,21-21 16,0 21-16,0-21 0,0 0 15,0 0-15,1 0 0,20 0 0,-21 0 16,21 0-16,-20 0 0,83-42 16,-83-1-16,20 22 15,-21 0-15,0-21 0,0-1 0,1 22 16,-1-21-16,0 0 0,0-1 15,-21 22-15,0-42 16,0 41-16,0 44 31,0 20-31,-21-21 0,0 0 16,21 22-16,0-22 0,-21 21 16,21-21-16,-22 22 0,1-22 15,21 21-15,-21-21 0,21 0 0,0 1 16,-21-1-16,0 21 15,21-21-15,-21-21 16,21-21 0,21 0-1,0 0-15,0-22 0,0 22 16,0-21-16,1 21 0,-1-22 16,42-20-16,-42 21 0,22-1 15,-22 22-15,21 0 0,-21 0 16,1 0-16,-1 21 0,0 0 0,0 0 15,0 0-15,0 0 0,-21 21 16,43 21-16,-43 0 16,0-20-16,0 20 0,0-21 0,0 21 15,0-20-15,0 20 0,0 0 16,0-21-16,0 22 0,0-22 16,21 0-16,-21 0 0,21-21 15,0 0-15,0 0 0,1 0 16,-1 0-16,0 0 0,0 0 15,0-21-15,22 21 0,-22-21 0,0 0 16,0-22-16,0 22 0,43-42 16,-43 20-16,0-20 15,0 21-15,-21-1 0,21 22 16,-21 0-16,0 0 0,0 42 31,-21 0-31,21 21 0,-21-20 16,21 20-16,-21-21 0,21 21 15,0-20-15,0 62 16,0-63-16,0 1 0,0-1 16,0 0-16,21 0 0,0-21 0,0 0 15,1 0-15,-1 0 0,0 0 0,0 0 16,0 0-16,22-21 16,-1 0-16</inkml:trace>
  <inkml:trace contextRef="#ctx0" brushRef="#br0" timeOffset="128335.46">13123 14859 0,'0'0'0,"-21"0"0,-64 0 31,64 0-31,0 0 16</inkml:trace>
  <inkml:trace contextRef="#ctx0" brushRef="#br0" timeOffset="128923.12">13949 15198 0,'0'0'0,"21"-21"0,0-1 0,0 1 15,0 0-15,1 0 16,-22 0-16,21 0 0,-21-1 0,0 1 16,0 0-16,0 0 0,0 0 15,-21 21-15,-1 0 16,1 0-16,0 0 0,0 0 0,-21 0 16,20 0-16,1 0 0,0 0 0,-21 21 15,21 0-15,-1 0 0,1 22 16,0-22-16,21 21 0,0 0 15,-21 1-15,21-1 0,-21-21 0,21 22 16,0-1-16,0-21 0,0 21 16,0 1-16,0-22 0,21 0 15,-21 0-15,21-21 0,0 21 16,22 1-16,-22-22 0,21 0 0,-21 0 16,43 0-16,-22 0 0,0 0 15,22 0-15,-1-22 0,1 22 0,-1-21 16,1 0-16,-1 0 0,1 0 0</inkml:trace>
  <inkml:trace contextRef="#ctx0" brushRef="#br0" timeOffset="130245.52">14859 15092 0,'21'-21'0,"-42"42"0,42-63 0,-21-1 16,0 22-16,0 0 0,0 0 16,-21 21-16,0 0 0,0 0 15,-1 0-15,-20 0 0,21 0 16,0 0-16,-22 21 0,22 0 0,0 0 15,-21 0-15,21 22 0,-1-22 16,-20 21-16,21-21 0,0 22 0,0-1 16,21-21-16,0 0 0,0 22 15,0-22-15,0 0 0,0 0 0,0 0 16,21-21-16,0 22 0,0-22 16,21 21-16,1-21 15,-1 0-15,-21 0 0,22-21 0,-22-1 16,0 22-16,21-21 0,-21 0 15,1-21-15,-1 21 0,0-1 0,-21-20 16,21 21-16,-21-21 0,21-1 0,-21 22 16,0 0-16,0 0 0,0 0 15,0-1-15,0 44 16,-21-1 0,21 0-16,-21 0 0,21 0 15,0 22-15,0 20 0,0 1 16,0-43-16,0 0 15,0 0-15,0 0 0,0 0 16,0 1-16,21-22 0,21 21 16,-20-21-16,20 0 0,-21 0 15,0 0-15,22 0 0,-1-21 0,-21 21 16,21-22-16,-20-20 0,20 21 16,-21-21-16,0-1 0,22 1 0,-22 0 15,0-1-15,0-20 0,0 20 0,0 1 16,1 0-16,-1-22 0,0 22 15,0 0-15,-21-1 0,0 22 0,21-42 16,-21 41-16,-21 44 31,0 20-15,0-21-16,21 21 0,-21 1 16,-1-1-16,1 0 0,21 1 0,0-1 15,-21 0-15,21 1 0,0 20 16,0-20-16,0-1 0,0 0 0,0-21 15,0 22-15,21-22 0,0 21 0,1-21 16,-1-21-16,21 22 0,-21-1 16,0-21-16,22 0 0,-22 0 0,21 0 15,-21 0-15,22-21 0,-22-1 16,0 1-16,21-21 16,-20 0-16,-1 20 0,0-83 15,0 83-15,-21-20 16,0 21-16,21 0 0,-21 42 31,0 0-31,-21-21 0,21 21 16,-21 22-16,21-22 0,0 0 0,-21 42 15,21-41-15,0-1 16,0 0-16,0 0 0,0 0 0,0 0 16,21 1-16,0-22 0,0 21 0,0-21 15,1 0-15,20 0 16,-21 0-16,0 0 0,22 0 15,-1-21-15,0-1 0,-21 1 16,1 0-16,-1 0 0,0 0 16,0-22-16,-21 22 0,21-42 15,0 42-15,-21-1 0,0 1 16,0 42 0,0 1-1,0-1-15,-21 21 0,21-21 16,-21 0-16,21 1 0,-21-1 0,21 0 15,0 0-15,0 0 0,-21-21 16,21 21-16,-21-21 0,21 22 16,-22-22-16,22-22 31,0 1-15,0 0-16,22 0 0,-1 0 15,0 0-15,0-22 0,0 22 0,0-21 16,1 21-16,62-43 0,-41 43 15,-1 0-15,0 21 0,1-21 16,-1 21-16,0 0 0,1 0 0,-22 0 16,21 21-16,-21 0 0,0 0 15,-21 0-15,0 22 0,0-22 16,0 0-16,0 21 0,0-21 0,0 1 0,-21-1 16,0 0-16,0 0 0,0 0 15,21 0-15,-21 1 0,-1-1 16,1 0-16,21 0 15,0 0 1,21-21 0,1 0-16,-1-21 15,0 0-15,21 21 0,-21-21 0,22 0 16,-22 21-16</inkml:trace>
  <inkml:trace contextRef="#ctx0" brushRef="#br0" timeOffset="130834.98">17378 15198 0,'0'0'0,"21"-21"0,0-1 0,-21 1 0,0 0 16,0-21 0,0 21-16,0-1 0,-21 1 15,0 21-15,0 0 0,-1 0 16,1 0-16,0 21 0,-21 1 0,21-1 16,-1 0-16,-20 21 15,21-21-15,-21 1 0,-1 41 0,43-21 16,0-20-16,-21 20 0,21 0 15,0 1 1,0-22-16,21-21 0,0 21 0,1-21 16,20 0-16,-21 0 15,0-21-15,0 0 0,1 21 16,-1-22-16,21 1 0,-21 0 0,0-21 16,1 21-16,-1-1 0,-21-20 15,21 21-15,-21 0 0,21 0 0,-21-22 16,0 64 15,0 1-31,0-1 16,-21 0-16,-21 148 15,20-126 1,1-1-16,0 0 0,0 43 16,0-43-16,0 1 15,-1-1-15,1 21 0,-21 43 16,21-63-16,0 20 0,-1-21 0,22 22 15,-21-22-15,0 22 0,0-22 16,0 0-16,0 1 0,-1-1 0,1-21 16,-21 43-16,0-22 15,20-42-15,1 0 16,0 0-16,0 0 0,0 0 0,0 0 16,-1 0-16,1-21 0,21 0 0,0 0 15,-21 21-15,21-43 0,-21 22 16,21 0-16,0 0 0,0 0 15,0-22-15,0 22 0,0-21 0,0-1 16,0 1-16,0-85 16</inkml:trace>
  <inkml:trace contextRef="#ctx0" brushRef="#br0" timeOffset="131051.85">16362 14563 0,'0'0'0,"-21"-21"15,-1 21-15,1 0 16,0 0 15,21 21-31,-21-21 16,0 0-16,0 0 0,-1 0 15</inkml:trace>
  <inkml:trace contextRef="#ctx0" brushRef="#br0" timeOffset="131239.75">15028 14774 0,'0'0'0,"-21"22"0,21-1 16,21-21-1,0 0 1,1 0-16,20 0 0,0 0 0,22 0 16,-22 0-16,22 0 0,-1 0 0,-21 0 15,22 0-15,-22-21 0,1 21 16</inkml:trace>
  <inkml:trace contextRef="#ctx0" brushRef="#br0" timeOffset="132050.9">18669 15007 0,'-42'21'16,"84"-42"-16,-106 42 0,43-21 0,0 22 0,0-22 15,21 21-15,21-21 32,21 0-32,-20 0 0,20-21 0,0-1 15,1 22-15,20-21 0,-21 0 0,1 0 16,-1 0-16,0 0 0,-20-1 15,20-20-15,-21 21 0,0 0 0,0-22 16,-21 1-16,0-21 16,0-22-16,0 43 15,0 20-15,-21 1 0,21 0 0,-21 0 16,0 21-16,0 0 16,0 0-16,-1 21 0,1 43 15,0-22 1,0 0-16,0 1 0,0-1 0,-1 21 15,22 1-15,-21-1 0,0 1 0,0-1 16,0 22-16,0 0 0,-1-1 16,-20 1-16,21-21 0,0 20 0,-22 1 15,1 0-15,0-1 0,21 1 0,-22 0 16,1-1-16,0 1 0,-1 0 16,1-22-16,0 22 0,20-22 0,-20 1 15,21-1-15,0 1 0,21-1 0,0-20 16,0 41-1,0-20-15,21-43 0,0 0 16,0-21-16,64 0 0,-43-21 16,1 0-16,20 0 0,1-1 15,-1-20-15,1 21 0,-1-21 0,22-1 16,-43 1-16,22-22 0,-1 22 0,-21 0 16,-20-1-16,20-20 15,-21-1-15,-21 22 0,0-21 0,0-64 16,-21 63-16,0 1 0,-22-1 15,22 22-15,-21-1 0,0 1 0,-1 0 16,1 21-16,0-1 0,-1 1 0,22 0 16,-21 0-16,21 21 0,-1 0 15,1-21-15,0 21 0,21-21 32,21 21-32,22-22 15,-22 22-15,21-21 0,0 21 0,1-21 16,-1 21-16,0-21 0,1 21 0,-1-21 15</inkml:trace>
  <inkml:trace contextRef="#ctx0" brushRef="#br0" timeOffset="132468.1">19156 15198 0,'0'0'0,"-21"-21"0,-1-1 15,22 1-15,0 0 0,-21-21 16,21 21-16,0-1 0,0 1 15,0 0-15,21 21 0,1-21 0,20 0 16,21 0-16,-20-1 16,-1 22-16,0 0 0,1-21 0,41 21 15,-41 0-15,-1 0 0,-21 21 16,0-21-16,22 22 0,-43 20 16,0-21-16,0 0 0,0 0 15,0 1-15,0-1 0,0 0 16,-64 42-1,43-41-15,0-22 0,21 21 16,-21-21-16,21-21 16,0-1-1,0 1-15,0 0 16,0 0-16,21 0 0,0 0 0,0-1 16,-21 1-16,21 0 0,1 0 0,-1 0 15,-21 0-15,21-1 0,0 22 16,0 0-16,-21-21 0,21 21 0,1 0 15,-1 0-15,0 0 0,0 0 16,0 0-16,0 0 0,1 0 0,-1 0 16</inkml:trace>
  <inkml:trace contextRef="#ctx0" brushRef="#br0" timeOffset="133387.41">20320 14901 0,'-21'-21'31,"0"21"-31,-1 0 0,1 0 16,0 0-16,0 0 0,0 0 15,0 21-15,-1 1 0,1-1 0,0 0 16,0 0-16,21 0 16,0 22-16,0-22 0,0 0 0,0 0 15,0 21-15,0-20 0,0-1 16,0 0-16,0 0 0,21 0 15,0-21-15,0 0 0,1 0 16,-1 0-16,-21-21 16,21 0-16,0 0 0,-21 0 15,0-1-15,0-20 0,0 0 16,21-1-16,-21 22 0,0 0 16,21-21-16,43-64 15,-22 106-15,-21-21 16,1 0-16,20 21 0,0 0 15,-21 0-15,1 0 0,20 0 16,-21 21-16,0 0 0,22 0 16,-22 0-16,0 22 0,-21-22 15,21 0-15,-21 21 0,0-21 0,0 22 16,0-22-16,0 0 0,0 21 16,-21-20-16,0-1 0,21 0 0,-21 0 15,21 0-15,-22 0 0,22-42 47,0 0-47,0 0 16,0-21-16,22 20 0,-1 1 0,0-21 15,21 0-15,1-22 16,-1 43-16,-21 0 16,21 0-16,1 21 0,-22 0 0,21 0 15,43 0-15,-64 0 16,21 0-16,-20 21 0,-1 0 0,0 0 15,-21 0-15,0 0 0,0 1 0,0 20 16,0-21-16,0 0 0,0 22 16,0-22-16,0 0 0,0 21 15,-42-21-15,42 1 16,-22-22-16,1 0 16,0 0-16,21-22 15,0 1 1,0 0-16,0-21 0,0 21 15,0-1-15,21-20 0,0 21 0,1-21 16,-1 20-16,0-20 0,21 21 16,1 0-16,-1 0 0,0-1 0,64 22 15,-42 0-15,-1 0 16,64 0-16,-85 0 0,64 43 16,-85-1-16,22-21 0,-43 0 15,0 22-15,0-22 0,0 21 16,0-21-16,0 22 0,-21-22 15,-1 21-15,1-21 0,0 1 0,0-1 16,-21 0-16,20-21 0,1 21 16,-21-21-16,42-21 31,0 0-15,0-22-16,0 22 0</inkml:trace>
  <inkml:trace contextRef="#ctx0" brushRef="#br0" timeOffset="134079.01">23495 14711 0,'0'-21'0,"21"21"15,0 0-15,0-21 0,22 21 16,-1-22-16,-21 22 0,22-21 15,20 0-15,-21 21 0,1-21 0,-1 0 16,-21 0-16,22-1 0,-22 1 16,-21 0-16,0 0 0,0 0 0,0 0 15,-21-1-15,-22 22 0,22-21 16,-21 21-16,-1 0 0,1 0 0,0 0 16,-1 0-16,1 0 0,0 0 0,-1 0 15,22 0-15,-21 21 0,21 1 16,0 20-16,-1-21 0,1 0 15,21 22-15,0-1 0,0-21 16,0 21-16,0 1 0,21 20 16,64 43-16,-64-64 15,0 1-15,22-22 0,-22 21 16,0 1-16,0-1 0,0 0 0,1 1 16,-22-22-16,0 21 0,0-21 15,0 22-15,0-22 0,-22 0 0,-20 0 16,-85 0-1,85-21-15,-1 0 0,1 0 16,0 0-16,-1-21 0,1 0 0,21 21 16,-21-21-16,20 0 0,-20-22 15,21 22-15,0 0 0,21-21 16,0-22-16,0 22 16,0 21-16,0-1 0,21 22 15,0 0-15,0-21 16,0 21-16,1 0 0,-1 0 0,0 0 15,0 0-15,0 0 0,22 0 16,-22 0-16,0 0 0,21 0 0</inkml:trace>
  <inkml:trace contextRef="#ctx0" brushRef="#br0" timeOffset="134446.79">23982 15028 0,'21'0'16,"0"0"-16,0 0 16,0-21-16,1 21 15,-1-21-15,0 0 0,0 21 0,0-21 16,0 0-16,1 21 0,-1-22 16,0 1-16,0 21 0,-21-21 15,-21 21 1,0 0-1,0 0-15,-1 21 0,-20-21 16,21 21-16,0 1 0,0-1 0,-22 0 16,22 0-16,21 0 0,-21 0 15,21 1-15,0 20 0,0-21 0,0 0 16,0 0-16,0 1 0,0-1 16,21 0-16,0-21 0,0 21 0,1-21 15,20 0-15,-21 21 0,0-21 0,22 0 16,-22 0-16,21 0 0,-21 0 15,22 0-15,-1-21 0,-21 21 0,0-21 16,22 0-16</inkml:trace>
  <inkml:trace contextRef="#ctx0" brushRef="#br0" timeOffset="134831.57">24617 14986 0,'21'-42'15,"-21"21"-15,21 21 16,-21-22-16,21 22 15,0 0 1,1 0-16,-1 0 0,0 0 16,0 0-16,0 0 0,0 22 15,-21-1-15,22-21 0,-1 42 16,0 43 0,-21-43-16,21-21 0,-21 0 0,0 22 15,0-22-15,0 0 0,0 0 16,-21 0-16,0 1 0,0-1 15,-1-21-15,1 0 16,21-21 0,0-1-1,0 1-15,0 0 0,0 0 16,21 0-16,1-22 0,-1 22 16,-21 0-16,21 0 0,0 0 0,0 0 15,0-1-15,22 1 16,-22 21-16,0 0 15,0-21-15,22 21 0,-22 0 0,-21-21 16,21 21-16,0 0 0,0 0 16</inkml:trace>
  <inkml:trace contextRef="#ctx0" brushRef="#br0" timeOffset="135227.35">25294 14880 0,'0'-21'15,"21"42"17,-21 0-32,0 1 0,0-1 15,0 0-15,0 42 16,0-41-16,0-1 0,0 0 16,0 21-16,0-21 0,0 1 0,0-1 15,0 0-15,0 0 16,0 0-16,21-21 15,1 0-15,-1 0 16,-21-21-16,21 0 16,-21 0-16,21 0 0,0-1 0,-21-20 15,21 21-15,1 0 0,-1-22 16,-21 22-16,42-63 16,0 41-16,-20 22 15,-1 21 1,0 0-16,0 0 31,-21 21-15,0 0-1</inkml:trace>
  <inkml:trace contextRef="#ctx0" brushRef="#br0" timeOffset="135555.17">25675 14965 0,'0'42'31,"0"-105"-31,0 84 0,21 21 15,0-42 1,1 0-16,-1 0 16,0 0-16,21 0 0,-21 0 0,1-21 15,20 0-15,-21 21 0,21-21 16,-20 21-16,-1-21 0,0 21 0,-21-22 16,0 1-1,-21 21 1,0 0-16,-1 0 0,1 0 0,0 21 15,-21 1-15,21-1 0,-1 0 0,1 0 16,21 0-16,-21 0 0,0 43 16,21-1-1,0-41-15,0-1 0,0 0 16,0 0-16,0 0 16,21 0-16,0-21 0,0 0 0,22 22 15,-22-22-15,0 0 0,21 0 16,-20 0-16,-1 0 0,21-22 0,-21 1 15,0 21-15</inkml:trace>
  <inkml:trace contextRef="#ctx0" brushRef="#br0" timeOffset="135902.85">26247 15071 0,'0'-43'15,"21"22"-15,-64 148 0,65-190 0,-1-22 0,-21 64 16,21 0-16,21-22 16,-21 43-16,1 0 15,-1 0-15,0 0 16,0 0-16,0 0 0,-21 22 15,21-1-15,1-21 0,-1 42 16,-21-21-16,21 0 0,-21 22 0,21-22 16,-21 0-16,0 21 0,0-20 0,0 20 15,0-21-15,0 0 0,0 0 16,0 1-16,-21-22 0,21 21 0,-42 0 16,20-21-1,22-21 1,0 0-16,0-1 15,0 1-15,0 0 16,0 0-16,22 0 0,-22 0 0,21-22 16,0 22-16,0-21 0,0 21 15,0-1-15,1 1 0,-1 0 16,0 0-16,0 0 0,0 21 0,43-21 16,20-1-1,-20 1-15,-22 21 0</inkml:trace>
  <inkml:trace contextRef="#ctx0" brushRef="#br0" timeOffset="136217.09">27771 14520 0,'0'0'0,"0"-21"0,0 0 16,0 42-1,-22 0-15,1 1 16,21-1-16,-21 21 0,0 0 0,21-20 16,-21 20-16,0 0 0,21 1 15,-22-22-15,22 21 0,-21 0 16,0-20-16,0 62 0,21-63 16,-21 22-16,0-22 0,21 0 15,0 21-15,0-20 0,-22 20 16,22-21-1,22-21 1,-1 0 0,0-21-16,21 21 0</inkml:trace>
  <inkml:trace contextRef="#ctx0" brushRef="#br0" timeOffset="136574.89">28109 14986 0,'0'0'0,"21"-21"16,-42 21 15,0 0-31,0 0 0,0 21 16,0 0-16,-1 0 0,1 1 0,0-1 15,21 21-15,0-21 0,0 0 16,0 22-16,0-1 0,0-21 16,0 0-16,0 1 0,21-1 15,0-21-15,22 0 0,-22 0 16,0 0-16,21 0 0,-20 0 15,-1 0-15,0 0 0,0-21 0,0-1 16,0 1-16,1 0 0,20-21 16,-42-1-16,0 22 15,0 0-15,0-21 0,0 21 0,0-1 16,0 1-16,-42 21 16,20 0-16,1 0 15,0 0-15,-21 0 0,21 21 16,-1 1-16,1-22 0,0 21 15,0-21 1,0 0-16</inkml:trace>
  <inkml:trace contextRef="#ctx0" brushRef="#br0" timeOffset="136843.73">27453 14859 0,'21'0'32,"0"0"-32,1 0 15,-1 0-15,0 0 0,21 0 16,-21 0-16,22 0 0,-1 0 0,0 0 16,-20 0-16,20 0 0,0 0 0,1 0 15,-1 0-15,-21 0 0,21 0 16,1 0-16,-22 0 15,-42 0 1,0 0 0,-22 0-16,1 0 0,0 0 0</inkml:trace>
  <inkml:trace contextRef="#ctx0" brushRef="#br0" timeOffset="137827">1164 16489 0,'0'-21'0,"0"42"0,-21-42 0,21 0 0,-21 21 16,21-22-16,-21 22 16,21-21-16,-22 21 0,1 0 31,21 21-31,0 1 15,0-1-15,0 21 0,0-21 16,0 22-16,0-1 0,0 0 16,0 1-16,0 20 0,0-21 0,0 1 15,0-1-15,0 0 0,-21 1 16,21-1-16,0-21 0,0 22 16,0-22-16,0 0 0,0 0 0,0 0 15,0-42 32,0 0-47,0 0 0,0 0 0</inkml:trace>
  <inkml:trace contextRef="#ctx0" brushRef="#br0" timeOffset="138411.6">1016 16595 0,'0'0'0,"-42"-85"16,42 64-16,0 0 15,0 0-15,0-1 0,0 1 0,0 0 16,0 0-16,21 0 16,0 0-16,21-1 0,-21 1 15,22 21-15,-1 0 0,22-21 16,-22 21-16,21 0 0,-20 21 0,20-21 16,1 21-16,-22 1 0,0 20 15,1-21-15,-1 21 0,-21-20 0,-21 20 16,0 0-16,0-21 0,-21 22 15,0-1-15,-21-21 0,-1 22 16,1-1-16,0-21 0,-22 0 0,22 22 16,-1-43-16,1 21 0,21 0 15,0-21-15,0 0 0,-1 0 0,1 0 16,21-21-16,0 0 16,0-1-1,21 1-15,1 21 0,-1-21 0,21 21 16,-21 0-16,22 0 0,-1 0 15,0 0-15,22 0 0,-22 0 0,0 21 16,1 0-16,20 1 0,-42-1 16,22 0-16,-22 0 0,21 21 0,-42-20 15,0-1-15,0 21 0,0-21 16,0 22-16,0-22 0,-42 21 16,21-21-16,-22 0 0,1 22 0,0-22 15,-1 0-15,-20-21 0,21 21 16,-1-21-16,1 0 0,0 0 15,-1 0-15,22 0 0,-21 0 16,21 0-16,-1-21 0,1 21 16,21-21-16,0 0 0,0 0 15,0-1-15,0 1 0,0 0 16,21 0-16,1 21 0,20 0 16,-21-21-16,21 21 0,-20 0 15,20-21-15,0 21 0,-21 0 16</inkml:trace>
  <inkml:trace contextRef="#ctx0" brushRef="#br0" timeOffset="138833.35">1947 16912 0,'0'0'15,"0"-21"-15,0 0 0,21 0 0,-21 0 16,0-1-16,22 1 0,-22 0 0,21 0 15,0 0-15,0 0 0,0-1 16,22 1-16,-22 21 0,0 0 16,21 0-16,-21 0 0,22 0 15,-22 21-15,0 1 0,0 20 0,0-21 16,1 21-16,-22-20 0,21 20 16,-21-21-16,0 21 0,0-20 0,0 20 15,-21-21-15,-1 0 16,1 0-16,0 1 0,0-1 0,21 0 15,-21-21 1,0 0 0,21-21-16,0 0 0,0-1 15,0 1-15,0-21 0,0 21 16,0 0-16,21-22 0,-21 22 0,21 0 16,0 0-16,-21-22 0,21 22 15,0 21-15,1-21 0,-1 0 16,0 21-16,0 0 0,0-21 0,0 21 15,1 0-15,-1 0 0,21 0 0,-21 0 16,0-21-16,1 21 16</inkml:trace>
  <inkml:trace contextRef="#ctx0" brushRef="#br0" timeOffset="139286.69">3090 16658 0,'0'0'0,"0"-21"31,-21 21-31,0 0 16,0 0-16,-22 21 15,43 0-15,-21 1 0,0-1 0,0 21 16,0-21-16,0 22 16,21 20-16,-22-21 0,22 1 15,-21-22-15,21 21 0,0-21 16,0 1-16,0-1 0,21 0 0,1 0 15,-1 0-15,0-21 16,21 0-16,-21 0 0,22 0 0,-1 0 0,0 0 16,-20-21-16,20 21 0,0-21 15,1 0-15,-1 0 0,0-22 0,-21 22 16,1 0-16,-1-21 0,0-1 16,-21 1-16,0 0 0,0 20 15,0-20-15,-42-43 16,20 64-16,-20 0 0,21 0 0,0 0 15,-22 21-15,22 0 0,-42 0 16,42 0-16,-43 42 16,43-21-16,0 0 0,0 22 15,21-22-15,0 21 0,-22-21 0,22 22 16,0-1-16,0-21 0,0 0 16,0 22-16,22-22 0,-22 0 0,21-21 15,0 21-15,21-21 0,-21 0 16</inkml:trace>
  <inkml:trace contextRef="#ctx0" brushRef="#br0" timeOffset="140903.76">3746 16806 0,'0'0'0,"0"-21"0,0 0 0,0 0 16,0 0-16,-21 42 31,21 0-31,0 0 0,-21 22 15,0-22-15,21 21 16,0-21-16,0 22 0,-21-22 0,21 21 0,-21-21 16,21 0-16,0 1 0,0-1 15,0 0-15,0 0 0,0 0 16,21-21 0,0 0-16,0 0 0,0 0 15,0-21-15,1 0 0,-1 21 0,21-21 16,-21 0-16,0-22 0,1 22 15,-1 0-15,0-21 0,0 20 0,-21-20 16,21 21-16,-21 0 0,21-22 16,-21 22-16,0 0 0,0 42 31,0 0-31,0 1 16,0 20-16,0-21 15,0 0-15,-21 22 0,21-22 16,-21 0-16,21 21 0,0-21 15,-21 1-15,21-1 0,0 21 0,0-21 16,0 0-16,21 1 16,0-22-16,0 0 0,1 0 0,-1 0 15,0 0-15,21 0 0,-21 0 16,1 0-16,20-22 0,-21 22 0,21-21 16,-20 0-16,20 0 0,-21 0 15,21-22-15,-20 22 0,-1 0 0,0-21 16,0-1-16,0 22 0,-21-21 15,0 21-15,0-22 0,0 22 0,0 0 16,0 0-16,0 42 31,0 0-31,0 0 16,-21 1-16,21-1 0,-21 21 16,21-21-16,-21 0 0,21 22 15,0-22-15,0 0 0,0 0 16,0 0-16,0 1 0,0-1 0,0 0 15,21 0-15,0-21 16,0 0-16,0 0 0,1 0 0,41 0 16,-42 0-16,22 0 15,-22-21-15,21 21 0,0-21 0,-20 0 16,-1-1-16,0 1 0,21 0 0,-21 0 16,-21-21-16,22 20 0,-1 1 15,-21-21-15,21 21 0,-21 0 0,0-1 16,0 1-16,0 0 15,0 42 1,0 0-16,21 1 16,-21-1-16,0 0 0,0 0 0,0 0 15,0 0-15,0 1 0,0 20 16,0-21-16,0 0 0,0 0 16,0 1-16,0-1 15,0 0-15,0 0 0,-21-21 16,21 21-1,-21-21 1,21-21-16,0 0 16,-21 21-16,21-21 15,0 0-15,0-1 0,0 1 16,-22 42 31,22 1-47,0-1 15,0 0-15,0 0 16,0 0-16,22-21 16,-1 21-16,0-21 15,0 0-15,0 0 0,22 0 16,-22 0-16,21 0 0,0 0 0,1-21 16,-22 21-16,21-21 0,1 0 15,-1 21-15,21-42 16,-20 20-16,-22 1 0,0 0 0,21 0 15,-20-21-15,-1 20 0,-21 1 0,0-42 16,0 42-16,0-1 16,0 1-16,0 0 0,0 42 31,-21 0-15,21 1-16,-22-1 0,22 0 0,0 21 15,0-21-15,0 1 0,0-1 16,0 0-16,0 21 0,0-21 0,0 1 15,0-1-15,0 0 16,22-21-16,20 0 16,-21 0-16,0 0 0,22 0 15,-1 0-15,-21 0 0,21 0 0,-20-21 16,20 0-16,-21 21 0,0-22 16,0 1-16,1 0 0,-1 0 15,-21-21-15,21 20 0,-21 1 0,21 0 16,-21-21-16,0 21 0,0-1 15,0 1-15,0 0 0,0 0 0,21 21 47,0 0-47,1 21 16,-22 0-16,0 0 16,21 1-16,-21-1 0,0 0 15,0 0-15,0 0 16,0 0-16,0 1 0,0-1 15,0 21-15,-21-42 16,21 21-16,-22 0 0,22 1 0,0-1 16,0 0-16,0 0 15,22-21 17,-1 0-32,0-21 15,-21 0-15</inkml:trace>
  <inkml:trace contextRef="#ctx0" brushRef="#br0" timeOffset="141303.54">7514 16764 0,'0'0'0,"0"-42"15,-21 42 16,21 21-31,-21 0 0,21 0 16,-21 0-16,21 22 0,0-22 16,-22 0-16,1 21 0,21 22 15,0-43-15,-21 0 0,21 0 16,-21 1-16,21-1 0,0 0 16,-21-21-16,21-21 31,0 0-31,0-1 15</inkml:trace>
  <inkml:trace contextRef="#ctx0" brushRef="#br0" timeOffset="141647.34">7472 16531 0,'0'0'0,"-21"0"31,-1 0-16,22 21 1,22-21 0,-1 0-1,0 0-15,0 0 0,21 0 16,-20-21-16,-1 0 0,0 21 16,-21-21-16,0 0 0,0 0 15,0-1-15,-21 22 16,0 0-16,-1 0 15,1 0-15,0 0 0,0 0 0,0 0 16,0 0-16,-1 0 0,22 22 0,0-1 16,-21 0-16,21 0 0,0 0 15,0 0-15,0 1 0,0-1 16,21-21-16,1 21 0,-1-21 16,21 0-16,-21 21 0,22-21 0,-22 0 15</inkml:trace>
  <inkml:trace contextRef="#ctx0" brushRef="#br0" timeOffset="141935.23">8128 16468 0,'0'0'0,"0"-21"0,0-1 15,0 1-15,-21 42 32,21 1-17,0-1-15,-21 0 0,-1 21 16,22-21-16,-21 22 0,0-1 15,0 22-15,21-22 0,-21 0 16,0 22-16,-1-22 0,1 0 0,0 1 16,0-1-16,21 0 15,0-20-15,0 41 0,0-42 0,0 0 16,0 1-16,42-22 0,1 0 16,-22 0-16,0 0 0,0 0 15,0 0-15,22 0 0,-1-22 16,0-20-1,-42 0-15,0 21 0,0-1 0</inkml:trace>
  <inkml:trace contextRef="#ctx0" brushRef="#br0" timeOffset="142117.19">7789 16828 0,'-21'0'15,"42"0"-15,-21 0 31,21 21-31,1-21 0,20 0 0,-21 0 16,21 0-16,1 0 0,-1 0 0,-21 0 16,22 0-16,-1 0 0,0 0 15,1 0-15,-22-21 0,0 21 16,21-22-16</inkml:trace>
  <inkml:trace contextRef="#ctx0" brushRef="#br0" timeOffset="143867.59">9694 16785 0,'0'0'16,"21"-21"-16,1-21 0,-22 21 0,21-1 15,0-20-15,-21 21 0,0 0 16,21 0-16,-21-1 0,21 1 0,-21 0 16,0 42 15,-21 0-15,0 1-16,21 20 0,-21 0 0,0 1 15,21-1-15,-22 0 0,1 1 16,0-1-16,21 0 0,-21 1 0,0-1 15,0 0-15,21-21 0,0 22 16,-22-22-16,22 0 0,-21 0 16,21 0-16,21-42 31,1 21-31,-1-21 16,0 0-16,21 0 0,-21-22 15,1 22-15,20-21 0,-21 21 0,0-22 16,0 1-16,22 21 0,-22 0 15,0 0-15,0-1 0,-21 1 0,21 21 16,-21 21 0,0 1-16,0-1 0,0 21 15,0-21-15,0 0 0,0 43 16,0-43-16,0 21 0,0-20 16,0-1-16,22 0 0,-1 0 15,0 0-15,-21 0 0,21-21 0,0 22 16,0-22-16,1 0 0,20 0 15,-21 0-15,0 0 16,22 0-16,-22-22 0,0 22 16,21-21-16,-21 0 0,1 0 0,20 0 15,0-43-15,-21 43 16,1-21-16,-22-1 0,0 1 0,21 0 16,-21 21-16,21-22 0,-21 22 15,0 0-15,0 0 0,0 0 0,0 42 31,0 0-31,0 0 16,0 0-16,0 0 0,0 22 16,-21-22-16,21 21 0,0 1 0,0-22 15,0 21-15,0-21 16,0 0-16,0 22 0,0-22 0,0 0 16,0 0-16,0 0 0,0 1 15,21-22-15,0 21 0,0-21 16,0 0-16,1 0 15,-1 0-15,0-21 0,0-1 0,0 22 16,0-21-16,1 0 0,20 0 0,-21 0 16,0 0-16,0-22 0,1 22 15,-1-21-15,0-1 0,0 22 0,-21-21 16,21 21-16,0 0 0,-21-1 16,0 1-16,0 0 0,0 42 31,0 0-31,0 1 15,0-1-15,0 21 0,0-21 16,0 0-16,0 22 0,0-22 0,0 0 16,0 0-16,0 0 0,0 22 15,0-22-15,22 0 0,-1 0 16,0 0-16,0-21 0,21 22 16,-20-22-16,-1 0 0,21 0 15,-21 0-15,22-22 0,-22 1 16,0 21-16,21-21 0,-21 0 15,1 0-15,-1-22 0,21 1 0,-21 21 16,0-21-16,1-22 16,-1 22-16,-21-1 0,21-20 0,-21 21 15,21-1-15,-21 22 0,0-21 16,0 21-16,0-22 0,0 22 16,0 0-16,-21 21 15,21 21 1,-21 0-16,21 0 0,0 1 0,-21 20 15,21-21-15,0 21 16,-22 1-16,22 20 0,0-20 0,0-1 16,0 0-16,0 1 0,0-22 0,0 21 15,0 0-15,22-20 0,-1-1 0,-21 21 16,21-21-16,0 0 0,0-21 16,0 22-16,1-22 0,-1 0 15,0 0-15,0 0 0,0 0 0,0 0 16,1-22-16,20 1 0,-21 0 15,0 0-15,22 0 0,-22-22 0,0 22 16,0-21-16,0 0 0,0-1 16,1-20-16,-1 20 0,0 1 0,0-21 15,0 20-15,-21 1 0,21-22 16,1 22-16,-22 21 0,21-21 16,0 20-16,-21 1 0,0 0 0,0 42 31,0 22-16,0-22-15,0 21 0,-21 0 16,0-20-16,21 41 0,-22-21 0,22 1 16,0-1-16,0 0 0,0 22 15,0-22-15,0 1 0,0-1 0,0-21 16,0 21-16,0-20 0,0-1 0,22 0 16,-1 0-16,0 0 0,0 0 15,21-21-15,-20 0 0,-1 0 16,0 0-16,0 0 0,21 0 15,-20 0-15,-1-21 0,21 21 16,-21-21-16,0 0 0,1 0 16,-1-22-16,-21 22 0,21 0 15,-21 0-15,0-21 0,0 20 0,0 1 16</inkml:trace>
  <inkml:trace contextRef="#ctx0" brushRef="#br0" timeOffset="144103.45">11303 16468 0,'0'0'15,"-21"0"-15,0 0 0,-1 0 0,1 0 0,21 21 31,21 0-15,1-21-16,-1 0 16,0 0-16,0 0 0,0 0 15,0 0-15</inkml:trace>
  <inkml:trace contextRef="#ctx0" brushRef="#br0" timeOffset="145525.47">14097 16912 0,'0'0'16,"0"-21"-1,0 0 1,0 0-16,0 0 0,0-1 0,21 1 15,0 0-15,0 0 16,1-21-16,-22 20 0,21 1 0,0-21 16,-21 21-16,21-22 0,-21 1 15,0 21-15,0 0 0,0-22 0,0 22 16,0 0-16,0 0 0,0 0 0,0 0 16,0 42-1,0 0 1,-21 0-16,21 0 0,0 22 15,-21-1-15,0-21 0,21 21 0,0 1 16,-22-1-16,1 0 0,21 1 16,0 41-16,0-62 0,0 20 15,0-21-15,0 21 0,21-20 0,1-22 16,-1 21-16,0 0 0,0-21 16,21 0-16,1 0 0,-1 0 15,-21 0-15,22 0 16,-1-21-16,0 0 0,1-1 0,-1 1 0,-21-21 15,21 21-15,-20-22 0,20 1 16,-21 0-16,0-1 0,0 22 0,1-21 16,-1 0-16,-21 20 0,0 1 0,21 0 15,-21 0-15,0 0 0,0 42 47,0 0-47,0 0 0,0 0 16,-21 1-16,21 20 0,0-21 15,0 0-15,0 22 0,0-22 0,0 21 16,0-21-16,0 22 0,0-22 16,0 0-16,0 0 0,21 0 15,0 0-15,21 22 0,-20-43 16,-1 0-16,21 0 0,-21 0 16,22 0-16,-1 0 0,85-21 15,-85-1 1,1-20-16,-1 21 0,21-21 0,-41 20 0,20-20 15,0 0-15,-21 21 0,1-22 16,-1 22-16,-21-21 16,-21 63 15,21 0-31,-22 0 0,22 0 16,0 1-16,0 20 0,0-21 0,0 21 15,0-20-15,0-1 0,0 21 16,0-21-16,0 0 0,0 1 0,22-1 15,-22 0-15,0 0 16,0 0-16,-22-21 31,1-21-31,0 21 16,0-21-16,0 0 16,0 0-16,-1 21 0,22-22 15,-21 22-15,0 0 16,21 22-1,0-1 1,0 0-16,21 0 16,0-21-16,1 21 0,-1 0 0,21-21 15,-21 22-15,0-22 0,22 0 16,-22 21-16,21-21 0,1 0 0,-22 0 16,21 0-16,0 0 0,22-21 15,-22-1-15,-21 22 0,22-21 16,-22-21-16,21 21 0,-21 0 15,1-22-15,-1 1 0,0 0 16,0-1-16,0 1 0,-21 0 0,21 20 16,-21-20-16,0 21 0,0 0 15,0 0-15,-21-1 16,0 22-16,0 0 0,0 22 0,0-1 16,-1 21-16,22-21 0,-21 22 15,0-1-15,21 0 0,-21-21 0,21 22 16,0-1-16,0-21 0,0 22 15,0-22-15,0 42 16,21-42-16,0-21 0,0 22 0,1-1 16,-1-21-16,0 0 0,21 0 0,-21 0 15,22 0-15,-1 0 0,106-21 16,-63-1 0,-43 1-16,22 0 0,42-42 15</inkml:trace>
  <inkml:trace contextRef="#ctx0" brushRef="#br0" timeOffset="145939.54">18034 16404 0,'0'-84'16,"-21"84"-1,0 0 1,21 21-16,0 0 0,0 0 15,-22 21-15,22-20 0,-21 20 16,21 0-16,0 1 0,0-1 16,-21 0-16,0 1 0,0 41 15,21-41-15,-21-1 0,-1 0 16,1-21-16,21 43 0,-21-43 16,21 0-16,-21 22 15,21-22-15,-21-21 16,21-21-1,-21 21-15</inkml:trace>
  <inkml:trace contextRef="#ctx0" brushRef="#br0" timeOffset="146595.79">17293 16806 0,'0'0'0,"21"0"31,22 0-31,-22 22 0,21-22 0,0 0 15,22 0-15,-22 0 0,22 0 16,20 0-16,-20 0 0,-1 0 0,22 0 16,0 0-16,-22-22 0,22 1 15,0 21-15,-22-21 0,1-21 0,-1 21 16,1-1-16,-22 1 0,-21-21 16,21 21-16,-20-22 0,-1 22 15,-21-21-15,0 21 0,0 0 16,0-1-16,0 1 0,0 0 0,-21 0 15,-1 0-15,1 21 0,0 0 16,0 0-16,0 21 16,0-21-16,21 42 0,0-21 0,-22 1 15,1 20-15,21-21 0,-21 21 0,21 1 16,0-1-16,0 22 0,0-22 16,-21 0-16,21 1 0,-21-1 0,21 0 15,0 1-15,0-22 0,-21 21 16,-1-21-16,1 0 0,21 1 15,0-1-15,-21 0 0,0 0 0,21-42 47,0 0-47,0 0 16,21-1-16,0-20 0,43-21 16,-1-1-16,-20 22 15,-1-1-15,0 22 0,1-21 0,-1 21 16,0 0-16,-21-1 0,22 22 0,-22 0 15,0 0-15,0 0 16,0 22-16,1-1 0,-22 0 0,21 21 16,-21-21-16,0 22 0,0-1 15,0-21-15,0 22 0,0-22 0,-21 21 16,-1-21-16,22 0 0,0 1 16,-21-1-16,0 0 0,0 0 15,42-21 32,0-21-47,-21 0 0,21 0 16,1-1-16,-1 1 0,0 0 0</inkml:trace>
  <inkml:trace contextRef="#ctx0" brushRef="#br0" timeOffset="146960.59">19050 16912 0,'21'0'31,"0"0"-15,0 0-16,1 0 0,-1 0 15,0-21-15,0 21 0,21-21 16,-20 0-16,-1 21 0,21-43 16,-21 22-16,-21 0 0,0 0 15,0 0-15,0 0 0,-21 21 31,0 0-31,0 0 0,0 0 16,-1 21-16,1 0 0,-21 0 0,21 0 16,0 0-16,-1 22 0,1-22 15,21 0-15,0 43 0,0-43 16,0 0-16,0 0 0,0 0 16,0 0-16,0 1 0,21-1 15,1 0-15,20-21 16,-21 0-16,21 0 0,-20 0 0,-1 0 15,21 0-15,-21 0 0,22-21 0,-1 0 16,21 21-16,-20-43 16,-1 22-16</inkml:trace>
  <inkml:trace contextRef="#ctx0" brushRef="#br0" timeOffset="147475.32">21145 16235 0,'0'21'31,"-21"0"-31,21 0 16,0 22-16,0-1 0,-21 22 15,0-1-15,21-21 0,-21 85 16,0-63-16,-1-1 16,22 1-16,-21-1 15,0 1-15,-42 63 0,41-42 0,-20-22 16,21 22-16,-21-22 0,20 22 16,-20 0-16,21-22 0,-21 22 0,20-1 15,-20-20-15,21-1 0,0 1 16,0-1-16,21-20 0,0 20 0,-22-20 15,22-1-15,0-21 0,0 0 16,0 0-16,0 1 0,22-44 16,-22 1-1</inkml:trace>
  <inkml:trace contextRef="#ctx0" brushRef="#br0" timeOffset="147882.09">20616 16806 0,'0'0'16,"-21"-63"-16,0-22 0,21 64 0,0-21 15,0 21-15,0-22 0,0 22 16,0 0-16,0 0 0,21 0 0,0-1 16,0 22-16,22-21 15,-1 0-15,0 21 0,128-42 16,-1 42-1,-127 0-15,22 21 0,-1 0 16,1 0-16,-22 0 0,1 1 0,-1-1 16,-21 21-16,0 0 0,-21-20 15,0 20-15,0 0 0,-63 64 16,20-64-16,1-20 16,0-1-16,-1 0 0,1 0 0,0-21 15,-1 21-15,1-21 0,0 0 0,21 0 16,-1 0-16,-20 0 15,21 0-15,21-21 32,21 21-32,-21-21 0,21 21 15,0 0-15,1-21 0,-1 21 16,0-21-16,0 21 0,0-22 16,22 22-16</inkml:trace>
  <inkml:trace contextRef="#ctx0" brushRef="#br0" timeOffset="148303.85">21484 16701 0,'0'0'0,"0"-22"15,0 1-15,0 0 16,0 0-16,21 0 16,0 0-16,1 21 0,-1-22 0,0 1 15,0 21-15,21-21 0,1 21 16,-22 0-16,21 0 0,1 0 0,-22 0 15,21 0-15,-21 0 0,22 0 16,-22 21-16,0 0 0,0 1 0,0 20 16,0-21-16,-21 0 0,0 22 0,0-1 15,0-21-15,0 21 0,0-20 16,0-1-16,-21 42 16,0-63-16,0 21 0,0 1 15,0-22-15,-1 0 16,22-22-1,0 1 1,0-21-16,0 21 0,22 0 0,-1-22 16,0 1-16,-21 21 0,21-22 15,0 22-15,-21-21 0,21 21 0,1-22 16,-1 22-16,-21 0 0,21 21 16,0-21-16,0 21 0,0 0 15,1 0-15,-1 0 0,0 0 0,0 0 16,0 0-16,0 0 0,1 0 15</inkml:trace>
  <inkml:trace contextRef="#ctx0" brushRef="#br0" timeOffset="148715.62">22585 16510 0,'-21'0'31,"-1"0"-31,1 21 15,0 0-15,0-21 0,0 22 0,21-1 16,-21 0-16,-1 21 0,22-21 16,-21 1-16,21 20 0,0 0 15,0 1-15,0-22 16,0 0-16,0 0 0,0 0 0,21 0 16,1-21-16,-1 22 0,0-22 0,0 0 15,21 0-15,-20 0 0,-1 0 16,21 0-16,0 0 0,-20 0 0,20-22 15,-21 1-15,21 0 0,-20 0 16,20 0-16,-21-22 0,0 22 0,-21-21 16,0 0-16,0-1 0,0 22 15,0-21-15,0 21 0,0-22 16,0 22-16,0 0 0,-21 0 16,0 21-16,0 0 0,0 0 15,-1 0-15,22 21 16,-21-21-16,0 21 0,0 0 15,21 0-15,0 1 16,21-22 0</inkml:trace>
  <inkml:trace contextRef="#ctx0" brushRef="#br0" timeOffset="149460">23622 16277 0,'0'0'15,"21"-42"1,-42 63 0,0 0-1,0 22-15,-1-22 0,1 0 0,0 21 16,0 1-16,0-22 0,0 21 16,-1-21-16,-20 43 0,42-43 15,-21 21-15,21-21 0,-21 22 0,21-22 16,0 0-16,-21 0 0,21 0 15,0 1-15,0-1 0,21-21 16,0 0 0,0 0-16,0 0 0,0 0 15,1 0-15,-22-21 0,21-1 16,-21 1-16,21 0 0,-21 0 16,0 0-16,0 0 0,0-1 0,0 1 15,0 0-15,0 0 0,0-21 16,0 20-16,0 1 15,0 0 1,21 21 0,0-21-16,0 21 0,1 0 15,-1 0-15,0 0 0,21 0 16,-21-21-16,1 21 0,41 0 16,1 0-1,-22 0-15,-21 0 0,0 0 0,0 0 16,1 0-16,-22 21 15,0 0-15,0 0 0,0 0 16,-22 1-16,1-1 0,21 0 16,-21 0-16,0 0 0,21 0 15,0 1-15,0-1 0,0 0 0,0 0 16,0 0-16,0 0 16,0 1-16,21-22 15,0 0-15,0 0 0,1 0 16,-1 0-16,21 0 0,-21 0 15,0-22-15,22 22 0,-22-21 0,0 0 16,0 0-16,0-21 0,1 20 16,-1 1-16,-21 0 0,0-21 0,0 21 15,0-1-15,0 1 0,0 0 16,0 0-16,0 0 0,-21 21 16,-1-21-16,-20 21 0,21 0 15,0 0-15,0 0 0,-1 0 16,1 0-16,21 21 0,-21 0 15,21 0 1,21-21-16,0 0 16</inkml:trace>
  <inkml:trace contextRef="#ctx0" brushRef="#br0" timeOffset="150436.16">24638 16468 0,'42'-21'0,"-84"42"0,105-64 0,-41 22 15,-22 0-15,0 0 16,0 0-16,-22 21 16,1 0-16,0 0 15,0 0-15,0 21 0,-22 0 16,1 43-16,21-43 16,0 0-16,21 21 0,-21-21 15,21 22-15,-22-1 0,22-21 0,0 22 16,0-1-16,0-21 0,0 0 15,0 22-15,0-22 0,22 0 0,-1 0 16,0 0-16,0-21 0,21 21 16,-20-21-16,20 0 0,0 0 0,1 0 15,-1 0-15,0 0 0,1 0 16,-1 0-16,21-21 0,-20 0 0,-1 21 16,22-21-16,-22-21 0,0 20 15,-21 1-15,22-21 0,-22 0 0,0 20 16,21-41-16,-42 42 0,0 0 15,0-1-15,0 1 16,0 0-16,-21 21 16,0 0-16,0 0 0,0 0 15,0 0-15,-1 21 0,1 0 0,0 1 16,-21-1-16,21 0 0,-1 0 16,1 0-16,-21 43 0,21-43 15,21 0-15,-21 21 0,21-20 0,0-1 16,0 0-16,0 0 0,0 0 15,21-21-15,0 0 0,0 0 16,0 0-16,0 0 0,1 0 16,-1 0-16,0-21 0,0 21 0,0-21 15,0 0-15,1 0 16,-1-22-16,-21 22 0,21-21 0,0 21 16,0-1-16,-21-20 0,0 21 15,21 0-15,-21 0 0,22 21 0,-22 21 31,-22 0-15,22 0-16,-21 0 0,21 0 0,0 1 16,0-1-16,0 0 0,0 0 15,0 0-15,0 0 0,0 1 0,0-1 16,21-21-16,1 0 16,-1 21-16,0-21 0,0 0 0,0 0 15,22 0-15,-22 0 16,0-21-16,-21 0 0,21-1 0,21-20 15,-20 0-15,-1 21 16,0-22-16,0 1 0,0 0 16,0-1-16,1 1 0,-1 0 0,0-1 0,-21 1 15,21 0-15,0 20 0,-21-20 16,21 21-16,-42 42 31,0 0-31,0 22 0,0-22 16,-22 42-16,22-42 15,0 22-15,21-22 0,0 21 0,-21-21 16,21 1-16,0 20 0,0-21 0,0 0 16,0 0-1,0 1-15,21-1 0,0 0 0,-21 0 0,21-21 16,1 0-16,-1 21 0,21-21 16,-21 0-16,0 0 0,1 0 0,-1-21 15,21 21-15,-21-21 0,0 0 16,1 0-16,-1-1 0,-21 1 15,21 0-15,-21-21 0,21 21 0</inkml:trace>
  <inkml:trace contextRef="#ctx0" brushRef="#br0" timeOffset="151692.44">27347 16637 0,'0'0'16,"0"21"-16,0 0 0,0 1 16,0-1-16,0 0 15,0 0-15,21-42 47,1 0-47,-22 0 16,21-1-16,21 1 0,-21 0 15,0 0-15,22-21 0,-22 20 0,21-20 16,1 0-16,41-43 0,-41 43 16,-1-1-16,-21 1 0,0 0 15,-21-1-15,0 22 0,0-21 0,0 0 16,-21 20-1,-21 22-15,21 0 0,-1 22 0,1-1 16,-21 0-16,21 21 0,0 1 0,-1-22 16,1 21-16,21 0 15,0 1-15,0-1 0,0 0 0,0-20 16,0 20-16,21 0 0,1-21 16,-1 22-16,-21-22 0,21 21 0,0-21 15,-21 1-15,0-1 0,0 0 0,0 0 16,0 0-16,-21-21 15,0 0-15,0 0 0,-1 0 16,-20-21-16,21 0 0,0 0 16,0 0-16,-22-22 0,22 22 15,0-21-15,21 21 0,-21-1 16,21 1-16,0 0 0,0 0 0,0 42 47,0 0-47,0 0 0,0 1 0,21-1 15,0 21-15,0-21 0,-21 0 16,21 1-16,1-1 0,20 0 0,-21 0 16,21 0-16,22-21 15,-22 0-15,1 0 0,-1 0 0,0 0 16,1 0-16,-1 0 0,0-21 16,1 0-16,-1 0 0,0 0 0,-21-1 15,22 1-15,-22-21 0,0 21 16,0-22-16,0 1 0,1 21 0,-1-21 15,-21 20-15,21-20 0,-21 21 16,21 0-16,-21 0 0,0-1 16,0 44-1,0-1-15,0 0 16,0 0-16,0 0 0,0 0 0,0 22 16,-21-22-16,21 0 0,0 0 15,0 22-15,0-22 0,0 0 0,0 0 16,0 0-16,0 0 15,0 1-15,21-22 0,0 0 0,0 0 16,1 0-16,-1 0 0,21 0 16,-21 0-16,0 0 0,1-22 15,-1 1-15,21 0 0,-21 0 0,0 0 16,1-22-16,-1 22 0,0 0 16,0-21-16,0 21 0,-21-22 0,21 22 15,-21 0-15,22 0 0,-22 0 16,0 42-1,0 0-15,0 0 16,-22 0-16,22 0 0,-21 22 16,21-22-16,0 0 0,-21 0 0,21 0 15,0 1-15,0-1 0,0 0 16,0 0-16,21 0 0,0-21 16,1 21-16,-1 1 0,0-22 0,21 0 15,-21 0-15,22 0 0,20 0 16,-20 0-16,-22-22 15,21 1-15,-21 0 0,22 0 0</inkml:trace>
  <inkml:trace contextRef="#ctx0" brushRef="#br0" timeOffset="152371.34">29379 16362 0,'21'-42'16,"-21"20"-16,-42 128 0,63-148 0,-21-22 16,0 86-1,-21-1-15,0 0 0,0 0 16,-22 21-16,1 43 15,42-64-15,0 0 16,0 1-16,0-1 0,0 0 16,0 0-16,0 0 0,0 0 15,0 1-15,21-1 0,0 0 0,22-21 16,-22 0-16,0 21 0,21-21 16,-20 0-16,20 0 0,21-21 15,-41 0-15,20 0 0,-21-1 0,0 1 16,0-21-16,1 21 0,20-22 15,-21 1-15,0 0 0,0-22 0,1 22 16,-1 0-16,0-22 16,0 1-16,-21 20 0,21-20 0,0-22 15,-21 43-15,0 21 16,0-1-16,0 1 0,-21 42 16,0 1-16,0-1 15,0 21-15,0 0 0,21 1 0,-22 20 16,1 22-16,21-22 15,-21-20-15,21-1 0,-21 0 0,21-20 16,0 20-16,0-21 0,0 21 0,0-20 16,0-1-16,0 0 0,0 0 15,0 0-15,0-42 32,0 0-17,0 0-15,0 0 16,0-1-16,0 1 0,21-21 0,21 0 15,-20-1-15,20 22 16,-21 0-16,21-21 0,-20 20 16,20 22-16,0-21 0,-21 21 0,22 0 15,-22 0-15,0 0 0,21 21 0,-20 1 16,-1-1-16,21 0 0,-21 21 16,0 1-16,1-22 0,-1 21 0,-21 0 15,0 22-15,0-43 16,0 0-16,-21 22 0,-1-22 0,-20 0 15,42 0-15,-21 0 16,0-21-16,0 0 0,-1 0 16,22-21 15,0 0-31,22 0 0</inkml:trace>
  <inkml:trace contextRef="#ctx0" brushRef="#br0" timeOffset="153266.82">31729 16552 0,'0'-42'0,"0"84"0,0-105 15,0 42-15,0-22 0,0 22 16,0-21-16,0 21 0,0 0 0,-21-22 15,-1 22-15,1 0 0,0 21 16,-21-21-16,-1 21 0,1 0 0,0 0 16,-1 21-16,1 0 0,-21 0 15,20 0-15,-20 1 0,20 20 16,1-21-16,0 21 0,21-20 16,-1 20-16,1 0 0,0-21 0,21 22 15,0-22-15,0 0 0,0 21 16,0-20-16,21-1 0,0 0 15,1 0-15,20 0 0,-21 0 0,0-21 16,0 0-16,85 0 16,-85-21-16,1 0 0,20 0 15,-21 0-15,21 0 0,-20-22 0,20 22 16,-21-21-16,21-1 0,-20 22 16,20-21-16,-21 0 0,0 20 15,0 1-15,1 0 0,-1 0 0,-21 0 16,0 42 15,-21 0-31,-1 0 0,1 0 16,0 1-16,0-1 0,21 0 15,-21 0-15,21 21 0,-21-20 16,21-1-16,0 0 0,0 0 0,0 0 16,0 0-16,0 1 0,0-1 15,21 0-15,0-21 0,0 21 16,0-21-16,0 0 0,1 0 15,-1 0-15,0 0 0,0-21 0,0 0 16,22 0-16,-22-1 16,0 1-16,21 0 0,-21 0 0,22-21 15,-22-1-15,21 22 0,1-21 16,20-43-16,-42 43 0,22 21 16,-22-22-16,-21 22 0,0 0 15,0 0-15,-21 21 16,-22 0-16,22 21 15,-21 0-15,21 0 0,-1 0 16,1 1-16,0 20 0,0-21 0,21 21 16,0-20-16,0-1 15,0 21-15,0 0 0,0-20 16,0-1-16,21 0 0,0 0 0,0 0 16,22 22-16,-22-22 0,0 0 15,0-21-15,0 21 0,-21 0 16,0 0-1,-21-21-15,0 22 0,0-22 16,0 0-16,0 0 16,-1 0-16,1 21 0,0-21 0,0 0 15,0 0-15,0 0 16,-1 0-16,1 0 0,0 0 0,0 0 16,-21 0-16,-1 0 0</inkml:trace>
  <inkml:trace contextRef="#ctx0" brushRef="#br0" timeOffset="154255.84">8043 17674 0,'0'0'0,"-42"0"0,21 0 16,0 0-16,-1 0 0,22-21 15,-21 21-15,0 0 0,42 0 32,0 0-32,22 0 0,-1-21 15,0 21-15,1 0 0,20 0 0,1 0 16,-22 0-16,22-21 0,-1 21 16,-21 0-16,22 0 0,-1 0 15,-20 0-15,-1 0 0,0 0 16,1 0-16,20 0 0,-42 0 15,1 0-15,-44 0 32,1 0-32,0 0 15,0 0-15,0 0 0,-22 0 16,22 0-16,0 0 16</inkml:trace>
  <inkml:trace contextRef="#ctx0" brushRef="#br0" timeOffset="154599.09">8594 17611 0,'-22'0'15,"22"21"-15,43-42 0,-64 21 0,-22 42 0,43-21 16,0 22-16,-21-22 16,21 0-16,0 21 0,0-21 15,-21 1-15,21 20 0,0 0 16,0-21-16,0 22 0,0 20 16,0 1-16,0-22 15,0-21-15,0 22 0,0-22 0,0 21 16,-21-21-16,21 22 0,-21-22 15,21 0-15,0 0 0,-22 0 16,1-21-16,0 21 0,-21-21 16,21 0-16,-1 0 15,-20 0-15,0 0 0,-1 0 0,1 0 0,0-21 16,-1 0-16,1 21 16,21-21-16,-21 0 0,-1 0 0,22-1 15,0 1-15,0 0 0,21 0 16,0 0-16,0 0 15,21 21-15,0 0 0,21-22 16,1 1-16,-1 21 0,22 0 16,-22-21-16,85 21 0,-85-21 15</inkml:trace>
  <inkml:trace contextRef="#ctx0" brushRef="#br0" timeOffset="155054.82">9313 17949 0,'0'0'0,"43"-21"0,-22 21 0,21-21 16,-21 0-16,0 0 0,-21 0 16,0-1-16,0 1 0,0 0 15,0 0 1,-42 21-16,21 0 0,0 0 0,0 0 16,-22 0-16,1 0 0,21 21 15,-22 0-15,22 0 0,-21 1 16,0-1-16,20 0 0,1 0 15,0 0-15,0 0 0,21 1 16,-21-1-16,21 0 0,0 0 0,0 0 16,21 0-16,0 1 0,0-1 15,0-21-15,22 21 0,-22 0 0,21 0 16,1-21-16,-22 21 0,21 1 16,-21-1-16,0 0 0,1 0 0,-1-21 15,-21 21-15,0 0 0,0 1 16,0-1-16,-21 0 15,-22 0-15,22-21 0,-21 21 0,-1-21 16,1 0-16,0 0 0,-1 0 16,-20 0-16,21 0 0,-1 0 15,1 0-15,21 0 0,-22 0 16,22 0-16,21-21 0,0 0 16,0 0-1,21 0-15,22 21 16,-22-22-16,21 1 0,1 21 0,-1-21 15,0 0-15</inkml:trace>
  <inkml:trace contextRef="#ctx0" brushRef="#br0" timeOffset="155516.57">10033 17886 0,'0'-21'0,"0"42"0,0-63 16,0 20-16,0 1 15,-21 21 1,0 0-16,-22 21 16,22 1-16,0-1 0,-21 21 15,20-21-15,1 22 0,-21-22 0,21 21 16,0-21-16,-1 22 0,1-1 16,21-21-16,0 21 0,0 1 0,0-22 15,0 21-15,0-21 0,43 22 16,-22-22-16,0 0 0,21-21 15,1 0-15,-1 0 16,0 0-16,1 0 0,-1-21 0,21 0 16,-20 0-16,-1-1 0,0 1 15,1 0-15,-1 0 0,-21-21 16,0 20-16,1-20 0,-22 21 0,0-21 16,0-1-16,0 1 0,-22 21 15,1-22-15,0 1 0,0 21 0,0-21 16,-22 20-16,22 1 0,-21 0 15,21 0-15,0 21 0,-1 0 16,1 0-16,0 0 0,0 21 0,0 0 16,21 0-16,-21 1 0,21-1 15,0 0-15,0 0 0,0 0 16,21 0-16,0 1 0,21 20 16,-21-42-16,1 21 0</inkml:trace>
  <inkml:trace contextRef="#ctx0" brushRef="#br0" timeOffset="156019.29">10731 17907 0,'0'-21'16,"0"42"-16,0-21 16,0 21-16,-21 0 15,21 1-15,-21-1 0,0 0 16,21 21-16,0 1 0,-21-22 15,0 21-15,21 0 0,0-20 0,0 20 16,-22 0-16,22-21 0,0 1 16,-21 20-16,21-21 0,0 0 15,0 0-15,21-21 32,1-21-32,-1 0 0,0-21 15,-21 21-15,21-1 0,-21-20 16,0 21-16,21-21 0,-21-1 0,21 1 15,-21 0-15,0 20 0,0-20 16,22 0-16,-1-1 0,-21 1 16,21 21-16,0 0 0,0 0 15,0-1-15,1 22 0,-1 0 0,0 0 16,-21 22-16,21-1 0,0 0 16,0 0-16,1 0 0,-22 22 15,21-1-15,0-21 0,0 21 0,0-20 16,-21 20-16,21 0 0,1-21 15,-1 22-15,-21-22 0,21 21 16,-21-21-16,21 1 0,-21-1 16,0 0-16,21-21 0,0 0 15,1 0-15,-22-21 16,21 0-16,0-1 16,0-20-16,-21 21 0,21 0 15</inkml:trace>
  <inkml:trace contextRef="#ctx0" brushRef="#br0" timeOffset="156224.28">11515 17822 0,'0'0'0,"0"-21"0,21 0 0,-21 0 16,0 0-16,0 42 15,0 0 1,0 21-16,0-20 0,0 20 16,-21 0-16,-1-21 0,22 22 15,-21-1-15,0-21 0,0 22 0,0-1 16,0 0-16,-1-21 15,1 22-15,0-22 0,0 21 0,0-21 16,21 1-16,0-1 0,0 0 16,0 0-16,21-21 15</inkml:trace>
  <inkml:trace contextRef="#ctx0" brushRef="#br0" timeOffset="157110.44">13420 18140 0,'0'-21'0,"0"42"0,0-63 16,0 20-16,0 1 0,0 0 15,21-21-15,-21 21 0,0-1 16,0 1-16,0 0 0,0 0 0,-21 21 16,-1 0-16,1-21 0,0 21 15,0 0-15,-21 21 16,-1 0-16,22 0 0,-21 22 0,21-1 16,-22-21-16,22 43 0,0-22 0,0 0 15,0 22-15,-1-22 16,1 0-16,0 22 0,21-22 15,-21-21-15,21 22 0,0-22 0,0 0 16,0 0-16,0 0 0,63-21 31,-41 0-31,20 0 0,-21-21 0,21 0 16,1 0-16,-1 0 0,-21-22 16,22 22-16,-1-21 0,0 0 0,-21-1 15,22 1-15,-1 0 0,-21-1 16,22 22-16,-22 0 0,0 0 0,0 21 15,0 0 1,-21 21-16,0 0 0,0 21 16,0-20-16,0 20 0,0 0 15,0 1-15,0-1 0,0 0 16,0-21-16,0 22 0,0-1 0,0-21 16,0 0-16,21 1 0,1-1 15,-1-21-15,0 0 16,21 0-16,-21 0 0,1 0 0,20 0 15,-21-21-15,21-1 0,1 1 16,-22 0-16,21-21 0,-21-1 16,1 1-16,-1 0 0,0-1 15,-21 1-15,0 0 0,0-22 0,0 43 16,0-21-16,0-1 0,-21 22 16,0 0-16,-1 0 0,1 0 15,0 21-15,0 0 0,0 0 16,0 0-16,-1 21 0,1-21 15,0 21-15,21 0 0,0 0 0,0 1 16,0-1-16,0 0 0,0 0 16,0 0-16,0 0 0,21-21 15,22 22-15,-22-22 0</inkml:trace>
  <inkml:trace contextRef="#ctx0" brushRef="#br0" timeOffset="157342.75">14541 18140 0,'0'0'16,"22"0"-16,-22 21 31,-22 21-31,22-20 16,0-1-16,-21 0 0,0 21 16,0-21-16,21 1 0,0-1 15,-21 21-15,0-21 0,21 0 0,-22-21 16,22 22-16,0-1 0,22-21 47,-1-21-47,-21-1 0</inkml:trace>
  <inkml:trace contextRef="#ctx0" brushRef="#br0" timeOffset="157535.64">14541 17971 0,'0'0'0,"0"-64"31,0 43-15,-21 21-16,21 21 47,0 0-32,21 0-15,-21 1 16</inkml:trace>
  <inkml:trace contextRef="#ctx0" brushRef="#br0" timeOffset="157955.49">14901 18140 0,'0'0'0,"0"-42"31,0 20-31,21 1 16,-21 0-16,22 0 0,-22 0 0,21 21 15,0-21-15,0-1 0,0 22 16,0 0-16,22 0 0,-22 0 0,42 0 16,-41 0-16,-1 22 15,0-1-15,0 21 0,0-21 16,-21 22-16,0-22 0,0 21 0,0 0 16,0 1-16,-21-1 0,0 0 15,0-20-15,0 20 0,-1-21 0,1 0 16,0 0-16,0 1 0,0-22 15,0 0-15,21-22 32,0 1-32,0 0 0,21-21 0,0 21 15,0-22-15,0 1 0,0 21 16,22-22-16,-22 1 0,21 0 16,-21 21-16,22-1 0,-1-20 0,-21 21 15,0 21-15,22-21 0,-22 21 16,0 0-16,0 0 0,0 0 0,1 0 15,-1 0-15,0 0 0,-21 21 16,0 0-16</inkml:trace>
  <inkml:trace contextRef="#ctx0" brushRef="#br0" timeOffset="158297.46">15621 18267 0,'21'0'0,"-42"-127"0,21 254 0,42-127 16,-21 0-16,1 0 15,-1 0-15,0-21 0,0 21 16,0-21-16,0-1 0,1 1 16,-1 0-16,0 0 15,21-64-15,-42 64 0,21 0 16,-21 0-16,0 0 0,0-1 16,-21 22-1,0 0-15,0 0 16,0 22-16,0-1 0,-22 0 0,22 21 15,0-21-15,0 22 0,21-1 16,0 0-16,0-20 16,0 20-16,0 0 0,0-21 0,0 22 0,0-22 15,0 0-15,21 0 0,0 0 16,-21 1-16,21-22 0,0 0 16,1 0-16,-1 0 0,0 0 0,0-22 15,21 1-15,-20 0 0,-1 0 16,0 0-16,21 0 0</inkml:trace>
  <inkml:trace contextRef="#ctx0" brushRef="#br0" timeOffset="158803.62">18288 17886 0,'-21'-21'16,"42"42"-16,-63-63 0,20 42 0,1 0 16,0 0-16,0 0 0,21 21 15,-21 0-15,21 0 0,0 21 16,0 1-16,0 20 0,0-20 0,0 20 16,-21 22-16,21-22 0,-22 22 15,22 0-15,-21-22 16,0 22-16,0-1 0,21 1 0,-21 0 15,0 21-15,-1-64 0,1-42 16,0 0-16,0 0 16,0 0-16,0 0 15,42 0 48,0 0-63,0 0 15</inkml:trace>
  <inkml:trace contextRef="#ctx0" brushRef="#br0" timeOffset="159140.43">18034 18330 0,'0'0'0,"0"-63"0,0 21 16,0-1-16,-21-20 0,21 20 0,0 22 15,0-21-15,0 21 0,21 0 16,0-1-16,0-20 0,43 0 15,-22 21-15,22-1 0,-22 22 16,21-21-16,1 21 0,-1 0 16,1 0-16,-1 0 0,-20 0 0,20 21 15,-20 1-15,-1-1 0,0 21 16,-21-21-16,-21 22 0,0-1 16,0-21-16,-21 21 0,0-20 15,-21-1-15,-1 21 0,1-21 0,-21 0 16,-1 1-16,22-1 0,-22 0 15,22-21-15,0 21 0,-1-21 0,22 0 16,0 0-16,42 0 31,0-21-31,0 21 0,22-21 16,-1 0-16,0-1 16,1 22-16,-1-21 0</inkml:trace>
  <inkml:trace contextRef="#ctx0" brushRef="#br0" timeOffset="159528.21">19008 18055 0,'0'-21'15,"0"0"-15,21 0 16,0 0-16,0-1 16,0 22-16,0 0 15,1 0-15,-1-21 0,0 21 16,21 0-16,-21 0 0,22 0 0,-22 0 15,42 43-15,-20-1 16,-22-21-16,-21 0 16,0 0-16,0 22 0,0-22 15,0 0-15,0 21 0,-21-20 0,0-1 16,-1 0-16,1 0 0,0 0 16,0-21-16,0 0 0,21 21 0,-21-21 15,-1 0-15,22-21 16,0 0-1,0 0-15,0 0 0,22 0 0,-1-1 16,0 1-16,0 0 0,0 0 16,0 0-16,1 0 0,20-1 15,-21 1-15,0 0 0,22 0 16,-22 21-16,21-21 0,0 21 0,-20-21 16,20 21-16,0-22 0,22 22 15,-22-21-15</inkml:trace>
  <inkml:trace contextRef="#ctx0" brushRef="#br0" timeOffset="159894.98">20066 17907 0,'-64'0'15,"128"0"-15,-64 21 16,-21 0-16,0 1 0,-1-1 16,1 0-16,0 0 0,21 0 15,-21 0-15,0 22 0,0-22 0,21 0 16,0 0-16,0 0 0,0 1 15,0-1-15,0 0 0,0 0 0,21-21 16,-21 21-16,42-21 0,-21 0 16,0 0-16,1 0 0,-1 0 15,21 0-15,-21-21 0,0 21 0,22-21 16,-22 0-16,0 0 0,0-1 16,0 1-16,-21 0 0,0-21 0,0 21 15,0-22-15,0 22 0,0 0 16,-21-21-16,21 20 0,-21 1 15,0 0-15,0 0 0,0 21 16,-1 0-16,1 0 0,0 0 16,0 0-16,21 21 15,0 0-15,0 0 16,21 1 0,0-22-16,0 0 0,1 0 15</inkml:trace>
  <inkml:trace contextRef="#ctx0" brushRef="#br0" timeOffset="160198.79">20997 17632 0,'0'0'0,"21"-21"0,-21 0 16,-21 21-1,0 21 1,0 0-16,0 21 0,0-21 15,-1 22-15,1-1 0,0 0 16,0 1-16,0-1 0,0 0 0,-1 1 16,1-1-16,0 0 0,0-20 15,21 20-15,-21 0 0,21-21 0,0 22 16,0-22-16,0 0 0,0 0 16,0 0-16,21 1 0,0-22 15,0 0-15,0 0 0,1 0 16,-1 0-16,0 0 0,0-22 0,0 1 15,0 0-15,1-21 16,-22 21-16,21-1 0</inkml:trace>
  <inkml:trace contextRef="#ctx0" brushRef="#br0" timeOffset="160711.51">20743 17971 0,'0'0'0,"-21"0"0,42 0 31,0 0-15,1 0-16,-1 0 0,21 0 16,-21 0-16,22 0 0,-22 0 0,21 0 15,-21-22-15,22 22 0,-1-21 16,-21 21-16,21 0 0,1-21 16,-22 21-16,0 0 0,0 0 0,0 0 15,1 0-15,-22 21 31,0 0-31,-22 1 0,1-1 16,21 0-16,-21 0 0,0 0 0,21 0 16,0 1-16,0-1 0,-21 0 15,21 0-15,0 0 0,0 0 16,0 1-16,0-1 16,0 0-16,21 0 15,0-21-15,0 0 0,0 0 16,1 0-16,-1 0 0,0 0 15,21-21-15,-21 0 0,22 0 0,-22-1 16,0 1-16,0 0 0,0-21 16,1-1-16,-22 1 15,0 21-15,0-21 0,0 20 16,0 1-16,0 0 0,-22 21 16,1 0-16,0 0 0,0 0 15,-21 0-15,20 0 0,1 0 16,0 21-16,0-21 0,21 21 0,0 1 15,0-1 1,21-21 0</inkml:trace>
  <inkml:trace contextRef="#ctx0" brushRef="#br0" timeOffset="161031.42">22204 17801 0,'0'0'0,"0"-21"0,-21 21 16,-1 0-1,-20 0-15,21 0 0,0 21 0,-22 0 16,22 1-16,0-1 0,-21 21 16,21-21-16,-1 22 0,1-22 15,21 21-15,0-21 0,0 22 0,0-22 16,0 0-16,0 21 0,0-21 15,0 1-15,21 20 0,1-21 0,-1-21 16,0 21-16,0 0 16,0-21-16,0 0 0,22 0 15,-1 0-15,0 0 0,1 0 0,63 0 16,-43 0-16,22-21 16,-22 0-16,22 0 0,-22 0 0,22 0 15,-21-22-15,-1 22 0</inkml:trace>
  <inkml:trace contextRef="#ctx0" brushRef="#br0" timeOffset="161671.53">23072 18013 0,'21'-42'16,"-42"-1"0,-1 43-16,44 85 0,-65-170 0,22 85 0,-21 0 0,21 0 15,-22 0-15,1 21 0,0 1 16,-1-1-16,1 0 0,21 0 16,-22 0-16,22 22 0,-21-22 15,21 0-15,0 21 0,21-21 16,0 22-16,0-22 0,0 0 0,0 21 15,0-20-15,0-1 0,0 0 16,21-21-16,0 0 0,0 0 0,0 0 16,0 0-16,1 0 0,-1-21 15,21 21-15,-21-43 0,0 22 16,1 0-16,20-21 0,-21 21 0,0-22 16,22 1-16,-22 0 0,0 20 15,0-20-15,0 21 0,-21 0 0,0 0 16,-21 21 15,0 21-31,0 0 16,21 21-16,0-21 0,0 1 15,0-1-15,0 0 0,0 21 0,0-21 16,0 1-16,0-1 0,0 21 16,0-21-16,21 0 0,0-21 15,0 22-15,22-22 0,-22 0 0,21 0 16,-21 0-16,22 0 0,-22 0 15,21-22-15,0 1 0,-20 0 0,20-21 16,0-1-16,-21 1 0,22 0 16,-22-1-16,21-20 0,-21 21 15,22-22-15,-22 1 0,0 20 16,0-20-16,-21 20 0,0 1 16,0 21-16,0 0 0,0 0 0,-21 21 15,0 0-15,0 21 16,0 0-16,-1 21 0,1 1 0,0-1 15,0 0-15,21 1 0,0-1 16,-21 0-16,21 1 0,0-1 0,0 0 16,0 1-16,0-1 0,0-21 15,21 21-15,0-20 0,0-1 16,0 0-16,1 0 0,-1 0 0,0-21 16,21 0-16,-21 0 15,22 0-15,-22 0 0,21-21 0,-21 0 16,22 0-16,-1 0 0</inkml:trace>
  <inkml:trace contextRef="#ctx0" brushRef="#br0" timeOffset="161859.42">24786 18309 0,'0'0'0,"0"21"15,-21-21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43:29.5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974 677 0,'0'0'0,"-64"-21"16,43 0 0,0 21-16,0 0 0,-1 0 15,1 0 1,21-21 0,21 21-1,1 0-15,-1 0 0,21 0 16,-21 0-16,22 0 15,20 0-15,-21 0 0,22 0 0,-1 0 16,1 0-16,-1-21 0,22 21 16,-21 0-16,20 0 0,-20 0 0,-1 0 15,-20 0-15,20 0 0,-42 0 16,22 0-16,-22 0 0,0 0 16,0 0-16,0 0 0,-42 0 31,0 0-31,0 0 15,0 0-15,-22 21 0</inkml:trace>
  <inkml:trace contextRef="#ctx0" brushRef="#br0" timeOffset="443.06">1630 635 0,'0'21'78,"0"0"-78,0 1 16,0-1-16,0 0 0,0 21 0,0 1 15,0-22-15,0 21 16,0 22-16,0-22 0,21 0 0,-21 64 15,0-64-15,0 1 16,0-1-16,0 22 0,0-22 16,0-21-16,0 21 0,0-20 15,-21-1-15,0 0 0,-1-21 16,1 21-16,0 0 0,0-21 0,-21 0 16,-1 0-16,22 0 0,-21 0 15,-1 0-15,1 0 0,0 0 16,21 0-16,-22-21 0,22 21 0,0 0 15,0-21-15,0 0 0,-1 21 16,22-21-16,-21 21 16,21-22-16,21 22 15,1-21-15,-1 0 16,0 21-16,21-21 0,1 21 16</inkml:trace>
  <inkml:trace contextRef="#ctx0" brushRef="#br0" timeOffset="969.24">2582 889 0,'21'-21'0,"-42"42"0,64-63 0,-22 21 0,0 21 15,-21-22-15,0 1 0,21 0 16,-21 0-16,-21 0 31,0 21-31,0 0 0,-1 0 0,-20 0 16,0 21-16,21-21 15,-22 21-15,1 0 0,0 0 0,-1 1 0,22 20 16,-21-21-16,21 0 0,-1 0 16,1 1-16,21-1 0,-21 0 15,21 0-15,0 0 0,0 0 16,21 1-16,0-1 0,1-21 15,20 21-15,0 0 0,-21 0 0,22-21 16,-1 21-16,0 1 0,-20-22 16,20 21-16,0-21 0,-21 21 0,1 0 15,20 0 1,-21-21-16,-21 21 0,0 1 0,-21-1 16,0-21-16,0 21 0,-22-21 15,1 21-15,0-21 0,-64 21 16,42-21-16,22 0 0,0 0 15,-1 0-15,-20 0 16,42 0-16,-1 0 0,1 0 16,0 0-16,0 0 0,21-21 31,0 0-15,21 0-16,0 21 0,0-21 15,22 21-15,-1-22 0,0 22 0</inkml:trace>
  <inkml:trace contextRef="#ctx0" brushRef="#br0" timeOffset="1516.92">3408 783 0,'0'0'0,"-21"0"16,21-21-16,-22 21 0,1 0 0,0 0 16,0 0-16,0 0 15,0 0-15,-1 0 0,1 21 0,21 0 16,-21 1-16,0 20 0,0-21 16,0 21-16,-1 1 0,1-1 0,0 0 15,21-20-15,-21 20 16,21 0-16,-21 1 0,21-22 0,0 21 15,0-21-15,0 0 0,0 1 16,0 20-16,21-21 0,0 0 16,0 0-16,22-21 0,-22 0 15,0 22-15,21-22 0,-21 0 16,22 0-16,-1 0 0,0 0 0,-20 0 16,20-22-16,0 1 0,1 0 0,-1 21 15,0-21-15,1 0 0,-22 0 16,21-22-16,-21 22 0,0-21 15,1 21-15,-22-22 0,0 1 0,0 0 16,0-1-16,0 1 0,0 21 16,-22-22-16,1 1 0,0 21 15,0 0-15,-21 0 0,-1-1 0,22 22 16,-21-21-16,-1 21 0,1 0 16,-21 0-16,-1 21 15,43-21-15,21 22 0,0-1 16,-21 0-16,21 21 0,0-21 0,0 1 15,0-1-15,21 21 0,-21-21 16,42 0-16,22 22 16</inkml:trace>
  <inkml:trace contextRef="#ctx0" brushRef="#br0" timeOffset="1809.47">4360 910 0,'0'0'0,"-21"-21"0,0 0 16,0 0-16,0 0 0,-1 21 15,1 0-15,0 0 16,21 21-16,-21 0 0,21 0 16,-21 21-16,21 1 0,0 41 15,-21-62-15,21 20 16,-22 0-16,22 1 0,-21-1 0,21-21 15,0 21-15,-21-20 0,21-1 16,-21 21-16,21-21 0,0 0 16,0 1-16,0-1 15,21-21 1</inkml:trace>
  <inkml:trace contextRef="#ctx0" brushRef="#br0" timeOffset="2092.07">4297 889 0,'0'-21'31,"21"21"-15,0 21-16,-21 0 0,21 0 15,0 1-15,1 20 0,20-21 0,-21 21 16,0 1-16,0-22 0,43 64 15,-43-43 1,0-21-16,-21 0 0,0 0 0,21 1 16,-21-1-16,22 0 0,-22 0 15,21-21 1,-21 21-16,21-21 0,0 0 16,0 0-1,0-21-15</inkml:trace>
  <inkml:trace contextRef="#ctx0" brushRef="#br0" timeOffset="2335.06">5059 741 0,'0'0'0,"0"-21"0,0 0 0,0-1 16,-21 22-16,-1 0 15,1 0-15,-42 149 31,42-107-31,21 0 0,-22 22 0,1-22 16,0 22-16,0-22 0,21 0 16,-21 1-16,0-22 0,-1 21 0,22 0 15,0-20-15,-21-1 0,21 0 16,0 0-16,0 0 0,0 0 16,21-21-1</inkml:trace>
  <inkml:trace contextRef="#ctx0" brushRef="#br0" timeOffset="3203.37">7091 847 0,'0'0'0,"0"-21"31,21-1-31,0 22 16,-21-21-16,21 0 0,0 21 15,22-42-15,-22 42 0,0-21 16,0-1-16,0 1 0,1 21 16,-22-21-16,21 0 0,-21 0 15,0 0-15,-21 21 16,-1 0-16,1 0 0,0 0 15,-21 0-15,21 0 0,-22 0 0,22 0 16,-21 0-16,21 21 0,-22-21 16,22 21-16,0 0 0,0-21 15,0 21-15,21 0 0,0 1 0,0 20 16,0-21-16,21 0 16,0 0-16,0 1 0,0-1 15,0 0-15,1 0 0,20 0 16,-21 22-16,0-22 0,0 0 0,22 21 15,-22-21-15,0 22 0,-21-22 16,0 21-16,0-21 0,0 1 0,0 20 16,0-21-16,-63 21 15,20-20-15,-20-22 0,-1 21 16,1 0-16,-1-21 0,1 0 0,-1 0 16,22 0-16,-22 0 0,22 0 15,0-21-15,-64-64 16,106 64-16,0-21 15,-21 20-15,21-20 0,0 0 16,0-22-16,0 22 0,0 0 16,21 20-16,0-20 0,0 21 0,0 0 15,1 0-15,-1-1 0,0 1 16,21 21-16,1-21 0,-1 21 0,0 0 16,1 0-16,20-21 15</inkml:trace>
  <inkml:trace contextRef="#ctx0" brushRef="#br0" timeOffset="3491.42">7874 550 0,'42'-21'16,"-42"42"15,0 1-31,-21-1 15,0 0-15,21 21 0,-21 1 16,0-1-16,-1 0 0,1 1 0,0-1 16,0 21-16,0-20 0,0-1 15,-1 0-15,1 1 0,0-1 0,21 0 16,-21-20-16,21-1 0,0 0 16,0 0-16,0 0 0,0 0 0,21-21 15,0 0-15,0 0 0,1 0 16,-1 0-16,0 0 0,21 0 15,-21-21-15</inkml:trace>
  <inkml:trace contextRef="#ctx0" brushRef="#br0" timeOffset="3711.29">7556 1058 0,'-21'0'0,"42"0"0,-63 0 16,21 0-1,42 0 1,21 0 0,-20 0-16,20 0 0,-21 0 15,21 0-15,1 0 0,-1 0 16,0 0-16,1-21 0,-1 21 0,0 0 16,1 0-16,-1 0 15</inkml:trace>
  <inkml:trace contextRef="#ctx0" brushRef="#br0" timeOffset="4768.22">8530 1185 0,'21'0'0,"-42"0"0,63 0 0,-20 0 16,-1 0-16,0 0 15,0-21-15,-21 0 0,21 0 16,-21 0-16,21 0 15,-21-1-15,0 1 0,0-21 16,0 21-16,0-22 16,0 22-16,-21 0 0,0 0 0,0 0 15,0 0-15,0-1 0,-22 22 16,22 0-16,0 0 0,-21 0 0,20 0 16,-20 0-16,0 22 0,21-1 15,-22 0-15,22 21 0,-21-21 0,21 22 16,-1-1-16,1-21 0,0 22 15,0-1-15,21-21 0,0 21 0,0-20 16,0 20-16,0-21 0,21 0 0,0 0 16,0 1-16,1-22 0,-1 21 15,0 0-15,42-21 16,-20 0-16,-1 0 16,-21 0-16,0 0 0,22-21 0,-22 0 15,21 21-15,-21-22 0,1 1 16,20 0-16,-21 0 0,21-21 0,-20 20 15,-1-20-15,0 21 16,0-21-16,-21 20 0,0-20 0,0 21 16,0 0-16,0 0 0,0-1 0,-21 44 31,21-1-15,0 0-16,-21 0 0,21 0 15,0 22-15,-21-22 0,21 0 0,0 21 16,0-21-16,0 1 0,0-1 15,0 0-15,0 0 0,21 0 0,0 0 16,0-21-16,0 22 0,0-22 16,1 0-16,20 0 0,-21 0 0,21 0 15,1 0-15,-22 0 0,21 0 16,1-22-16,-22 1 0,21 21 0,-21-21 16,0 0-16,1 0 0,-1 0 15,0-22-15,-21 22 0,0 0 0,0-21 16,0 20-16,21 1 0,-21 0 15,0 0-15,0 0 16,0 42 0,0 0-16,0 0 15,-21 0-15,21 1 0,-21 20 0,21-21 16,0 0-16,0 22 0,-21-22 16,21 0-16,-22 0 0,22 0 0,0 0 15,0 1-15,0-1 0,-21-21 16,21 21-16,0-42 47,0 0-32,0-1-15,0 1 0,0 0 16,0-21-16,21 21 0,1-1 0,-22-20 16,21 21-16,0-21 0,0-1 15,0 22-15,22-21 0,-22 21 0,21-1 16,-21 1-16,22 21 0,-1 0 15,0 0-15,22 21 0,-22 1 16,0-1-16,1 0 0,-1 21 0,-21-21 16,22 22-16,-43-22 0,0 21 0,0-21 15,0 22-15,0-22 16,0 0-16,0 0 0,0 0 0,-22 1 0,1-22 16,0 21-16,0-21 0,0 21 15,0-21 1,42-21 31</inkml:trace>
  <inkml:trace contextRef="#ctx0" brushRef="#br0" timeOffset="5651.11">10583 1016 0,'0'0'0,"0"-21"0,0 0 0,0-22 16,0 22-16,-21-21 0,0 21 0,21 0 15,-21-1-15,0 1 0,21 0 16,-43 21-16,22 0 0,0 0 16,0 0-16,0 21 0,-1 0 15,1 1-15,0 20 0,-21-21 0,21 21 16,-1 1-16,1-1 0,0 0 0,0 1 15,0-1-15,21-21 16,0 43-16,0-22 0,0-21 0,0 0 16,0 1-16,0-1 15,21 0-15,0-21 0,0 0 16,0 0-16,22 0 16,-22 0-16,0 0 0,0-21 15,0 0-15,1 21 0,41-64 0,-42 43 16,0-21-16,1-1 0,-1 1 15,0 0-15,0-22 0,-21 22 16,21-22-16,0 22 0,1-22 16,-1 22-16,-21 0 0,0-1 0,21 1 15,-21 21-15,0-21 0,0 20 0,0 1 16,0 0-16,-21 42 31,0 22-31,21-22 0,0 21 16,-22-21-16,1 43 0,21-22 15,-21 0-15,21 22 0,0-22 0,0 22 16,-21 20-16,0-41 16,21-1-16,0 0 0,0 1 0,0-22 15,0 0-15,0 21 0,0-20 16,0-1-16,21 0 0,0-21 16,0 0-16,0 0 15,1 0-15,-1 0 0,0 0 0,0 0 16,0-21-16,64 0 15,-43-1-15,1 1 0,-1-21 16,0 21-16,1-22 0,-1 22 0,-21-21 16,21 0-16,1-1 0,-22 22 0,0-21 15,0 21-15,0-1 0,-21 1 16,0 0-16,0 0 0,-21 21 16,0 0-16,0 0 15,-21 0-15,20 21 0,1 0 16,0 0-16,0 1 0,0-1 0,21 0 15,0 0-15,0 0 0,0 0 0,0 1 16,0 20-16,21-21 0,0 0 16,0 0-16,0 1 0,1-1 0,-1 0 15,-21 0-15,21 0 16,0 0-16,-21 1 16,0-1-1,-21-21 1,0 0-16,0 0 15,-1 0-15,1 0 0,0 0 16,0 0-16,21-21 0,-21 21 0,21-22 16,0 1-16</inkml:trace>
  <inkml:trace contextRef="#ctx0" brushRef="#br0" timeOffset="6928.43">12827 1270 0,'0'0'0,"-21"0"0,0 0 0,21-21 15,21 21 1,0-21 0,0 21-16,21-21 0,-20 21 0,20-22 15,-21 1-15,21 21 0,1-21 16,-1 0-16,0 0 0,22-22 0,-22 22 15,-21-21-15,22 0 0,-1-1 16,-21 1-16,22 0 0,-22-1 0,0 1 16,0 0-16,-21-1 0,0 22 15,0-21-15,0-1 0,0 22 0,0-21 16,0 21-16,-21-22 16,0 22-16,0 0 0,-1 21 0,1-21 15,0 21-15,0 0 16,0 0-16,0 21 0,-1 0 0,1 22 15,0-22-15,0 21 0,0 22 16,0-22-16,-1 21 0,1 22 0,21-21 16,0 20-16,0 1 0,-21 0 0,21-1 15,0-20-15,0 20 0,0 1 16,0 0-16,0-1 0,0 65 16,0-65-16,0 1 0,21 63 15,-21-63-15,0-22 16,0 22-16,0-22 0,0 1 0,0-1 15,0 1-15,21-1 0,-21-20 16,22-1-16,-22 0 0,0-20 0,21 20 16,0-21-16,0 0 0,0-21 15,0 0-15,22 0 16,-22-21-16,21 0 0,-21 0 0,22-22 16,-1 1-16,0 0 0,1-1 15,-1 1-15,0-21 0,43-43 16,21-64-1,-106 107-15,0-1 0,0 1 16,0 21-16,0-22 0,-21 1 0,0-1 16,-22 22-16,1-1 0,-22 1 0,22 0 15,-21-1-15,-1 22 0,1 0 16,-1 0-16,22 0 0,-43 0 16,43 21-16,21-22 0,-1 22 15,1 0-15,21-21 16,21 21-16,1 0 15,20-21-15,0 21 0,1-21 0,-1 21 16,21-21-16,-20 0 0,-1 21 0,22-22 16,-22 1-16,21 0 15,-20 0-15,-1 0 0,22 0 0,-22-1 16,0 1-16,1 0 0,-1 0 16,-21 0-16,0 0 0,22-22 15,-22 22-15,-21 0 16,0 0-16,-21 21 31,-1 0-31,22 21 0,-21 0 16,0 0-16,21 0 0,-21 1 0,21-1 15,0 0-15,-21 21 0,21-21 16,-21 1-16,21-1 0,0 42 16,0-42-1,0 1-15,0-1 0,21-21 0,0 0 16,0 21-16,0-21 0,0 0 0,1 0 15,20 0-15,-21 0 0,21 0 16,22-21-16,-22 0 0,-21 21 16,22-43-16,-22 22 15,21-42-15,-42 41 0,0-20 16,0 21-16,0-21 0,0 20 16,-21 1-16,0 0 0,0 0 15,0 0-15,-22 0 0,22 21 0,0 0 16,-21 0-16,20 0 0,1 0 15,-21 0-15,21 0 0,0 0 0,21 21 16,-22 0-16,22 0 16,0 0-16,0 0 0,22-21 15,-1 22-15,0-22 0,21 21 16,1-21-16</inkml:trace>
  <inkml:trace contextRef="#ctx0" brushRef="#br0" timeOffset="7349.38">14690 1037 0,'0'0'0,"0"-21"0,0 0 16,0 0-16,0 0 0,0-1 15,0 1-15,0 0 0,21 0 16,-21 0-16,0 0 0,21 21 0,0-22 16,0 22-16,0 0 15,1 0-15,-1 0 0,21 22 0,-21-1 16,22 0-16,-22 21 0,0-21 15,21 22-15,-21-1 0,1 0 0,-1-20 16,-21 20-16,0 0 0,0 1 16,0-22-16,0 21 0,0-21 0,-21 22 15,-1-22-15,1-21 16,0 21-16,0-21 16,0 0-16,0 0 15,21-21-15,0 0 16,0-1-16,0 1 0,21-21 15,0 21-15,0-22 0,0 1 16,22 21-16,-1-21 0,-21-1 0,21 1 16,1 0-16,-1-1 0,22 1 15,-22 21-15,0 0 0,-21-1 0,22 22 16,-1 0-16,-21 0 0,22 0 0,-22 0 16,0 0-16,21 43 15,-42-22-15,21 42 0,-21-20 16</inkml:trace>
  <inkml:trace contextRef="#ctx0" brushRef="#br0" timeOffset="8092.21">1206 2265 0,'0'0'0,"-42"-21"31,63 21-15,0-21-16,22 21 15,-1 0-15,0 0 0,1 0 16,20-22-16,1 22 0,-22 0 16,22 0-16,-1-21 0,-21 21 0,1 0 15,-1 0-15,0 0 16,-20 0-16,20 0 0,-63 0 31,0 0-31,-22 0 0,1 0 0</inkml:trace>
  <inkml:trace contextRef="#ctx0" brushRef="#br0" timeOffset="8413.03">1228 2223 0,'0'0'0,"-22"0"15,1 0-15,0 0 16,0 0-16,0 0 16,21 21-16,0 0 15,0 0 1,0 21-16,-21-20 0,21 41 0,0-21 15,-22 22-15,22 21 0,-21-22 16,21 22-16,-21-22 0,21 22 0,-21 0 16,0-22-16,0 22 0,21-1 15,0 65-15,-22-86 0,22 1 16,0-22-16,0 0 0,0 1 16,0-1-16,22-21 0,-1 21 0,0-20 15,0-22-15,21 21 0,-20-21 16,20 0-16,21 0 15,86-21 1,-107 21-16,0-22 0,22 1 0,-22 0 16,22-21-16,-22 21 0,0-22 15,1 1-15</inkml:trace>
  <inkml:trace contextRef="#ctx0" brushRef="#br0" timeOffset="8668.01">2011 2646 0,'0'0'0,"-21"-64"16,21 43-1,0 0 1,21 0 0,0 21-16,0 0 0,21 0 15,1-21-15,20 21 0,-20 0 0,20 0 16,1-21-16,-1 21 0,1 0 15,-1 0-15,1 0 0,-22 0 0,0 0 16,-21 0-16,22 0 0,-43 21 31</inkml:trace>
  <inkml:trace contextRef="#ctx0" brushRef="#br0" timeOffset="9035.37">2434 2582 0,'-21'43'16,"21"-22"-1,0 42-15,0-41 16,0 20-16,0-21 0,0 21 0,21 1 16,-21-1-16,21 0 0,-21 1 15,21-1-15,-21 0 0,0 43 16,0 42-1,0-85-15,-21 1 0,0-22 0,0 21 16,0-21-16,0 1 0,-1-1 16,1-21-16,-21 21 15,0-21-15,20 0 0,1 0 0,-21 0 16,21 0-16,-22-21 0,22 0 16,0-1-16,0 1 0,0 0 0,0-21 15,-1 21-15,1-22 0,0-20 16,0 42-16,21-1 0,0 1 15,0 0-15,0 0 16,21 21-16,21-21 0,-20 21 0,-1 0 16,21 0-16,22-21 15,-22 21-15</inkml:trace>
  <inkml:trace contextRef="#ctx0" brushRef="#br0" timeOffset="9539.5">3196 3006 0,'0'-21'0,"0"42"0,0-64 16,-21 43-16,0 0 15,0-21-15,-1 21 0,1 0 0,-21 0 16,21 0-16,-22 0 0,1 0 16,21 0-16,-21 21 0,20 1 15,-20-1-15,21 0 0,-21 21 0,20-21 16,1 22-16,0-1 0,0-21 15,0 22-15,21-1 0,0 0 0,0 22 16,0-43-16,0 0 16,21 0-16,0 0 0,21 1 0,-20-22 15,-1 0-15,21 0 0,-21 0 16,22 0-16,-1 0 0,-21-22 0,21 1 16,-20 0-16,-1 0 0,21 0 15,-21-22-15,0 22 0,1-21 16,-1 0-16,-21-22 15,21 22-15,-21-1 0,0 22 0,0-21 16,0 21-16,0 0 0,0-1 16,0 44-1,0-1 1,0 0-16,0 0 0,0 0 0,0 22 16,0-1-16,0-21 0,0 21 15,0 1-15,21-22 0,-21 21 0,0-21 16,21 1-16,0-1 0,-21 0 15,22 0-15,-1 0 0,0-21 0,0 0 16,0 0-16,0 0 0,22 0 16,-22 0-16,0-21 0,0 21 15,0-21-15,1 0 0</inkml:trace>
  <inkml:trace contextRef="#ctx0" brushRef="#br0" timeOffset="9760.37">3683 2942 0,'0'0'0,"0"-21"0,0 0 15,0 42 17,0 0-32,-21 0 0,21 1 15,0 20-15,0-21 0,-21 21 0,21-20 16,0 20-16,0 0 0,0-21 0,0 22 16,0-22-16,0 21 15,0-21-15,0 1 0,0-1 0,0 0 16,21-21-16,0 0 15,0 0-15,0 0 0,0 0 0,1 0 16,-1 0-16,0-21 0</inkml:trace>
  <inkml:trace contextRef="#ctx0" brushRef="#br0" timeOffset="9983.24">4170 2942 0,'0'0'0,"0"-21"0,-21 21 31,-1 0-31,1 0 16,0 21-16,-21 0 0,21 1 0,-1-1 16,1 0-16,-21 0 0,21 21 15,0 1-15,-1-22 0,-20 21 0,21 1 16,0-22-16,0 21 0,21-21 16,0 22-16,0-22 0,0 0 0,0 0 15,21-21-15,0 21 16,0-21-16,0 0 0,22 0 0</inkml:trace>
  <inkml:trace contextRef="#ctx0" brushRef="#br0" timeOffset="10420.23">4572 3006 0,'0'0'0,"0"-21"0,0-1 0,0 1 15,-21 21 1,0 0-16,-1 0 0,1 0 0,0 0 15,0 0-15,0 21 0,0 1 0,-1-1 16,1 0-16,0 0 0,0 21 16,0-20-16,0 20 0,-1-21 0,22 21 15,-21-20-15,21 20 16,0-21-16,0 0 0,0 0 0,0 1 0,0-1 16,21-21-16,1 0 15,-1 0-15,0 0 16,0 0-16,21 0 0,-20-21 0,-1-1 15,0 1-15,0 0 0,0 0 16,0-21-16,1 20 0,-1-20 0,0 21 16,0-43-16,-21 22 0,0 21 15,21 0-15,-21 0 0,0-1 16,0 44 0,0-1-16,0 85 31,0-64-31,0 0 0,0 22 15,0-43-15,0 0 0,0 21 16,21-20-16,1-22 0,-22 21 0,42 0 16,-21-21-16,0 0 0,0 0 15,22 0-15,-22 0 0,21 0 0</inkml:trace>
  <inkml:trace contextRef="#ctx0" brushRef="#br0" timeOffset="11155.38">6159 2709 0,'22'0'31,"-1"-21"-31,-21 0 0,21 0 15,0 0-15,0 0 0,0-1 0,43-41 16,-43 21-16,0 20 16,22-20-16,-22 0 0,0 21 0,-21-1 15,0-20-15,0 0 0,0 21 16,-42 21-16,20 0 16,-20 0-16,21 0 0,-21 0 0,-1 0 15,-20 21-15,20 0 0,1 0 16,-21 0-16,20 0 0,1 22 0,21-22 15,0 21-15,-1 1 16,1-1-16,21-21 0,0 21 0,0 1 16,21-1-16,1 0 0,-1 1 0,0-22 15,21 21-15,-21 1 0,22-1 16,-1-21-16,0 21 0,-20-20 0,20 20 16,0 0-16,-21-21 0,1 22 15,41 20-15,-63-20 0,0-22 16,0 21-16,0-21 0,-21 0 0,-21 22 15,20-22-15,-20 0 0,-21-21 16,20 21-16,-20-21 0,-1 0 16,1 0-16,-1 0 0,-20 0 0,20 0 15,1-21-15,20 0 0,1 0 16,0 0-16,-1-22 0,-20-41 16,42 62-16,-1-20 0,22 0 15,0-1-15,0-20 0,0 42 16,0 0-16,22-1 0,-1 1 15,0 0-15,21 21 0,-21 0 0,22 0 16,-1 0-16,-21 0 0,22 0 16,-1 0-16,21 0 0,-20 0 0</inkml:trace>
  <inkml:trace contextRef="#ctx0" brushRef="#br0" timeOffset="11943.54">6794 2815 0,'0'-21'16,"0"42"-16,0-63 0,0 21 0,0 0 15,-21 21 17,0 0-32,0 0 15,21 21-15,-21 0 0,0 0 0,21 0 16,-22 22-16,1-22 0,21 21 15,-42 22-15,21-43 16,21 21-16,0 0 0,0-20 0,0 20 16,0-21-16,0 21 0,0-20 15,0-1-15,0 0 0,21 0 0,0 0 16,21 0-16,1-21 16,-1 0-16,0 0 0,1 0 0,-1 0 15,22 0-15,-22-21 0,0 0 0,1 21 16,-1-42-16,0 21 0,43-22 15,-64 1-15,21 21 16,-20-22-16,-1 22 0,-21 0 0,0-21 16,0 21-16,0-1 0,0 1 0,0 0 15,-21 21-15,-1 0 16,1 0-16,0 0 0,0 0 16,0 0-16,0 21 0,-1-21 15,22 21-15,0 1 0,0-1 16,0 0-16,0 0 0,22 0 15,-1 0-15,-21 1 0,21-22 16,0 21-16,0 0 0,0 0 16,-21 0-16,22 0 0,-22 1 15,21-1-15,-21 0 0,0 0 0,21 0 16,0-21 0,0 0-16,0 0 15,1 0-15,-1 0 0,0 0 16,0-21-16,0 0 0,22-21 15,-1 20-15,-21 1 0,0 0 16,0-21-16,1 21 0,-1-1 16,0-20-16,0 21 0,-21 0 0,21 0 15,-21-1-15,0 44 32,-21-1-32,21 0 15,0 0-15,-21 0 0,21 0 16,-21 1-16,21-1 0,-21 0 15,21 0-15,0 0 0,0 0 16,0 1-16,0-1 16,0-42 15,0-1-31,21 22 0,0-21 16,0 0-16</inkml:trace>
  <inkml:trace contextRef="#ctx0" brushRef="#br0" timeOffset="12111.45">7853 2815 0,'0'0'0,"0"-21"0,-21 21 0,-1 0 16,22-21-16,-21 21 0,0 0 15,0 0 1,21 21 0,0 0-1,21-21-15,0 0 16,0 21-16,1-21 0</inkml:trace>
  <inkml:trace contextRef="#ctx0" brushRef="#br0" timeOffset="12465.64">8128 2900 0,'21'0'31,"-21"21"-15,0 0-1,0 0-15,0 1 0,0 20 16,0-21-16,0 21 0,0 1 16,0-1-16,0 0 0,-21 1 0,0 20 15,21 1-15,-21-22 0,-1 22 0,22-1 16,-21-21-16,0 22 16,0-1-16,-21 86 0,42-86 15,-22 1-15,1 105 0,0-106 0,0 22 16,21-21-16,-21-1 15,0 1-15,21-1 0,-22-21 0,1 1 16,0-1-16,21 0 0,0-20 0,-21-1 16,21 0-16,-21-21 0,21-21 31,0 0-31,0-1 0,0-20 0,21 21 16,0-21-16,0-22 0,0 22 0,1-22 15,-1-20-15,21 20 0</inkml:trace>
  <inkml:trace contextRef="#ctx0" brushRef="#br0" timeOffset="12767.58">8191 3217 0,'0'0'0,"0"-42"0,0-21 0,0 20 0,22-84 16,-1 106 0,-21-21-16,21 21 0,0-1 15,0 1-15,0 0 0,1 21 16,-1-21-16,21 0 0,-21 21 15,0 0-15,1 0 0,-1 21 0,0 0 16,0 0-16,-21 0 0,0 1 0,0-1 16,0 0-16,0 0 15,0 0-15,0 22 0,-21-22 0,0 0 16,0 0-16,-22-21 0,22 21 0,0 0 16,-21-21-16,20 22 0,-20-22 15,21 0-15,0 0 0,0 0 0,-1 0 16,22-22 15,22 22-31,-1-21 0,21 21 0,-21-21 16</inkml:trace>
  <inkml:trace contextRef="#ctx0" brushRef="#br0" timeOffset="13048.42">8932 2540 0,'0'0'16,"21"-21"-16,1-21 0,-22-22 15,21 22-15,-21 21 16,0 42 0,0 0-1,-21 0-15,21 21 0,-22 1 0,1-1 16,21 22-16,-21-22 0,0 0 0,0 1 16,21 20-16,-21-21 0,21 1 15,-22-1-15,22-21 0,0 22 0,0-22 16,0 21-16,0-21 0,0 0 15,22 1-15,-1-22 0,0 21 0,0-21 16,21 0-16,-20 0 0,-1 0 0,21 0 16,0-21-1,22-1-15,-43 1 0,0 0 16</inkml:trace>
  <inkml:trace contextRef="#ctx0" brushRef="#br0" timeOffset="13220.32">8890 2752 0,'-42'0'16,"84"0"-16,-106 0 0,43 0 0,64 0 47,-22 0-47,21 0 0,0 0 0,1 0 16,-1 0-16,0 0 0,85-21 15,-84 21 1</inkml:trace>
  <inkml:trace contextRef="#ctx0" brushRef="#br0" timeOffset="13909.04">11112 2625 0,'0'0'0,"0"-21"15,-21-43 1,0 64-16,0 0 0,0 0 16,-22 0-16,22 0 0,-21 21 0,21 0 15,-22 22-15,1-22 0,21 21 16,-21-21-16,20 22 0,1-1 0,0 0 15,0-20-15,0 20 0,0 0 16,21 1-16,0-1 0,0-21 0,0 21 16,0-20-16,0 20 0,21-21 0,0 0 15,0 0-15,43 22 16,-22-43-16,0 0 0,1 0 0,-1 0 16,0 0-16,22-21 0,-22-1 0,22 1 15,-1 0-15,-21 0 16,1 0-16,-1 0 0,0-22 0,1 22 15,-22-21-15,0-1 0,0 22 0,-21-21 16,0 0-16,0-22 0,0 22 16,-21-1-16,0 1 0,-21 21 0,-22-43 15,22 43-15,-1 0 16,1 0-16,-21 21 0,20 0 0,-20 0 16,20 0-16,-20 21 0,21 0 15,-22 0-15,22 1 0,-1 20 16,22-21-16,0 0 0,0 22 0,21-22 0,0 0 15,0 21-15,0-21 0,21 1 16,0-1-16,0 0 0,64-21 16,-43 21-16,22-21 0</inkml:trace>
  <inkml:trace contextRef="#ctx0" brushRef="#br0" timeOffset="14867.65">11938 2328 0,'0'0'0,"0"-21"0,0-21 16,0 21-16,-42-64 16,20 64-16,1 21 15,0 0-15,0 21 16,21 0-16,-21 0 0,21 1 16,0 20-16,0 0 0,0 22 15,-21-22-15,21 22 0,0-1 0,0 1 16,-22-1-16,22 1 0,0-1 15,0 1-15,0-22 0,0 0 0,-21 1 16,21 20-16,-21 1 16,0-22-16,21 0 0,0-21 0,0 1 15,0-1-15,-21-21 16,21-21 0,0-1-16,0 1 15,0 0-15,0 0 0,21 0 16,-21-22-16,0 22 0,21 0 0,0-21 15,0 21-15,1-1 0,-1 1 16,0 0-16,0 0 0,0 21 0,64-21 16,-64 21-16,21 0 15,1 0-15,-22 0 0,21 0 0,-21 0 16,22 21-16,-22 0 0,0-21 0,0 21 16,-21 0-16,0 1 0,0-1 15,0 0-15,0 0 0,-21 0 0,0 0 16,-21-21-16,-1 22 0,1-1 15,0 0-15,-1-21 0,1 21 0,0-21 16,-1 21-16,1-21 16,21 0-16,-22 0 0,22 21 0,0-21 15,42 0 17,0 0-32,1 0 15,-1 0-15,21 0 0,-21 0 0,22 0 16,-1 0-16,0 0 0,1 0 15,-1-21-15,21 21 0,-20-21 0,-1 0 16,22 0-16,-22 21 0,0-21 0,22-1 16,-22 1-16,0 0 0,1 0 15,-22-21-15,0 20 0,0 1 16,0 0-16,1 0 0,-1 21 0,-21-21 16,21 0-16,-21-1 15,0 44 16,0-1-31,0 0 0,-21 0 16,21 0-16,-21 0 0,21 22 0,0-1 16,0 0-16,-22 1 0,22-1 15,-21 22-15,21-22 0,0 21 0,0 1 16,0-1-16,0 1 0,0-1 16,0 1-16,0-1 0,0-20 0,0 41 15,-21-20-15,21-1 0,0 1 16,-21-1-16,0 1 0,0-1 0,21 1 15,-22-1-15,22-20 0,-21 20 16,0-20-16,0-1 0,0-21 0,0 0 16,-1 0-16,22 1 0,-21-1 0,0-21 15,0 0-15,0 0 16,21-21-16,0-1 16,0-20-16,0 21 0,0 0 0,0-22 15,0 1-15,0 0 0,0-1 16,0-20-16,21-1 0,0 1 15,-21-1-15,21-20 0</inkml:trace>
  <inkml:trace contextRef="#ctx0" brushRef="#br0" timeOffset="15088.67">12573 2646 0,'0'0'0,"0"-21"15,-21 21-15,21 21 47,21 0-31,0 0 0,0 0-16,0-21 15,1 22-15,-1-22 0</inkml:trace>
  <inkml:trace contextRef="#ctx0" brushRef="#br0" timeOffset="15424.47">13081 2985 0,'21'0'47,"0"0"-47,0-22 15,1 22-15,-22-21 0,21 21 16,-21-21-16,21 21 0,-21-21 16,-21 21 15,0 0-31,-1 21 16,1 0-16,-21 0 0,21 1 0,0-1 15,-1 0-15,22 0 0,-21 0 0,21 22 16,-21-22-16,21 0 15,0 0-15,0 21 0,0-20 16,21-1-16,0-21 0,1 21 16,20-21-16,-21 0 0,21 0 0,-20 0 15,20 0-15,21 0 0,-20 0 0,-1 0 16</inkml:trace>
  <inkml:trace contextRef="#ctx0" brushRef="#br0" timeOffset="15944.52">13843 2921 0,'0'0'16,"0"-21"-16,0 0 0,-21 21 31,0 0-31,-1 0 0,1 21 16,0 0-16,0 0 0,0 0 16,21 1-16,-21-1 0,21 21 15,-22-21-15,22 0 0,0 43 16,0-22-16,0 1 0,0-22 15,0 0-15,0 0 0,22 0 16,-1 0-16,0-21 0,0 0 0,0 0 16,22 0-16,-22 0 15,21 0-15,-21 0 0,22-21 0,-1 0 0,-21 0 16,21 0-16,1-22 0,-1 22 0,-21-21 16,22 0-16,20-43 15,-21 21-15,-20 22 0,20-21 16,-21 20-16,0-20 0,0-1 0,1 22 15,-22-22-15,0 22 0,0 0 16,0-1-16,0 22 0,0 0 0,0 0 16,0 0-16,0 0 0,-22 21 15,1 0-15,0 21 0,21 21 16,-21-21-16,0 22 0,21-1 0,-21 0 16,21 22-16,0-22 0,-22 22 15,22-22-15,-21 0 0,21 22 16,-21-22-16,21 43 0,0-43 15,0-21-15,0 22 0,21-22 0,0 21 16,1-21-16,-22 0 0,42 22 16,-21-43-16,21 0 15,-20 0-15,-1 0 0,0 0 0,0 0 16,21 0-16,-20-21 0,20-22 16</inkml:trace>
  <inkml:trace contextRef="#ctx0" brushRef="#br0" timeOffset="16128.42">14351 2815 0,'0'0'0,"-21"0"0,21 21 0,0 1 16,21-22-1,0 0-15,21 0 0,-20 0 16,20 0-16,-21 0 0,21 0 0,-20 0 15,20 0-15,-21-22 0,21 22 16</inkml:trace>
  <inkml:trace contextRef="#ctx0" brushRef="#br0" timeOffset="16600.83">16277 2498 0,'0'-21'0,"0"42"0,21-85 0,0 43 0,1 0 16,-1 0-16,0 0 0,0-1 16,0 1-16,-21 0 0,21 21 15,-21 21 16,-21 0-31,0 22 0,21-22 0,-21 21 16,0 22-16,0-22 16,-43 64-16,43-64 0,0 1 15,-22 62-15,22-62 0,0-1 0,0-21 16,0 22-16,0-22 16,21 0-16,-22 0 0,22 0 15</inkml:trace>
  <inkml:trace contextRef="#ctx0" brushRef="#br0" timeOffset="16919.65">16065 2413 0,'0'0'0,"0"-42"0,0-1 0,0-20 15,0 21-15,43-1 16,-22 22-16,0 0 0,0 0 15,22 0-15,-1 21 0,-21 0 16,21 0-16,22 0 0,-22 21 0,1 0 16,-1 21-16,0 1 0,1-1 0,-1 21 15,0 1-15,-21-1 0,1 1 16,-1-1-16,0 64 0,-21-63 16,0-22-16,0 22 0,0-22 15,0-21-15,0 22 0,0-22 0,0 0 16,0 0-16,0 21 15,0-63 17,0 0-32,0 0 0,21 0 15,0 0-15,0-1 0</inkml:trace>
  <inkml:trace contextRef="#ctx0" brushRef="#br0" timeOffset="17179.5">17441 2011 0,'0'0'0,"0"-21"16,-21 21-16,0 0 15,0 21-15,-22 0 0,22 21 16,-21 1-16,21-1 0,-22 0 16,22 22-16,-21-1 0,21 1 0,0-1 15,-1 1-15,-20-1 0,21 1 16,0-1-16,0-20 0,-1-1 0,22 0 15,-21 1-15,21-22 0,-21 21 0,21-21 16,0 1-16,0-1 16,0 0-16,21-21 15,0 0-15,1-21 16,-1 0-16</inkml:trace>
  <inkml:trace contextRef="#ctx0" brushRef="#br0" timeOffset="17579.74">17462 2498 0,'0'0'0,"0"-21"16,-21 42-1,21 0-15,-21 0 16,0 0-16,0 22 0,0-1 0,21-21 16,-22 21-16,1 1 0,0-1 15,0-21-15,21 22 0,0-22 0,0 21 16,0-21-16,0 0 0,0 1 0,0-1 15,21 0-15,21 0 16,-20-21-16,-1 0 0,21 0 0,0 0 16,1 0-16,-1 0 0,0 0 0,1 0 15,-22-21-15,21 0 0,1 0 16,-22-1-16,0 1 0,0 0 0,0-21 16,0 21-16,1-22 0,-22 1 15,0 0-15,0-1 0,0 1 0,0 21 16,0-22-16,0 22 0,-43-21 15,22 21-15,-21 21 0,21 0 16,-22 0-16,22 0 0,-21 0 16,-1 21-16,22 0 0,-21 0 0,21 0 15,-22 1-15,22-1 0,21 0 0,0 0 16,0 0-16,0 0 16,0 1-16,21-22 0,1 0 15</inkml:trace>
  <inkml:trace contextRef="#ctx0" brushRef="#br0" timeOffset="17881.66">18288 2244 0,'0'0'0,"21"-43"0,-21 22 16,0 0-16,21 21 0,-21-21 15,0 42 1,-21-21-16,21 21 15,-21 22-15,0-22 0,0 21 0,-1 0 16,1 1-16,0 20 0,0-20 0,0 20 16,0-21-16,-1 22 0,1-22 15,21 1-15,-21-1 0,0 0 0,0 43 16,21-64-16,0 0 16,0 0-16,0 1 0,0-1 0,0 0 15,21-21-15,21 0 16,-21 0-16,1 0 15,-1 0-15,0-21 0,0 21 0,21-21 0,-20-1 16</inkml:trace>
  <inkml:trace contextRef="#ctx0" brushRef="#br0" timeOffset="18066.56">18055 2540 0,'0'0'0,"-21"0"0,0 0 0,0 0 0,42 0 47,0 0-47,21 0 0,-21 0 15,22 0-15,-1-21 0,0 21 16,1 0-16,-1 0 0,0 0 16,22 0-16</inkml:trace>
  <inkml:trace contextRef="#ctx0" brushRef="#br0" timeOffset="18645.48">19008 2836 0,'21'0'31,"0"-21"-31,0 0 16,-21 0-16,0 0 0,0 0 15,0-1-15,0 1 0,0-21 16,0 21-16,0-22 0,0 22 0,0-21 16,0 21-16,0 0 15,-42-22-15,21 43 0,-1 0 0,1 0 16,-21 21-16,0 1 16,20 20-16,-20-21 0,0 21 0,-1 1 15,22-1-15,-21 0 0,21 1 16,-22-1-16,22 0 0,0-20 15,0 20-15,21-21 0,0 21 0,0-20 16,0-1-16,0 0 0,0 0 16,21-21-16,0 21 0,0-21 0,22 0 15,-22 0-15,21 0 0,22 0 16,-43 0-16,21-21 0,-21 0 16,22 0-16,-22 0 0,21-1 0,-21 1 15,22-21-15,-22 21 0,42-64 16,-41 43-16,-1-1 0,0 1 15,-21 21-15,0-21 0,21 20 16,-21 1-16,0 42 31,-21 22-31,21-22 0,-21 21 16,21-21-16,-21 22 0,21-1 0,-22-21 16,22 22-16,0-22 0,0 21 15,0-21-15,0 0 0,0 1 0,0-1 16,0 0-16,22 0 0,-1-21 15,0 21-15,0-21 0,0 0 0,22 0 16,-22 0-16,21 0 0,-21 0 16,22-21-16</inkml:trace>
  <inkml:trace contextRef="#ctx0" brushRef="#br0" timeOffset="18943.84">19939 2180 0,'0'0'0,"0"-21"0,0-64 32,-21 85-32,0 0 0,-1 22 15,22-1-15,-21 0 0,0 0 0,0 21 16,0 1-16,21-1 0,-21 22 16,-1-22-16,1 21 0,0 1 0,0-1 15,0 1-15,0-1 0,-1-20 16,22 20-16,0-20 0,-21-1 15,21 0-15,0-21 0,0 1 0,0 20 16,0-21-16,0 0 16,0 0-16,21-21 15,1 0-15,-1 0 16,0 0-16,0-21 0,21 0 0,1 0 16,-1 0-16</inkml:trace>
  <inkml:trace contextRef="#ctx0" brushRef="#br0" timeOffset="19191.7">20362 2604 0,'0'0'0,"-21"0"31,0 0-31,21 21 0,-21 0 16,-22 21-16,22 1 0,21-22 15,-21 21-15,0-21 0,0 22 16,21-1-16,0-21 0,-43 43 15,43-43-15,0 0 0,-21 0 16,21 0-16,0 0 0,0 1 0,0-1 16,0 0-16,21-21 0,1 0 15,-1 0-15,0 0 0,0 0 16,0 0-16,22 0 0,-22-21 0,21 0 16</inkml:trace>
  <inkml:trace contextRef="#ctx0" brushRef="#br0" timeOffset="19935.45">20828 2773 0,'0'0'0,"0"-21"0,0 0 0,-21 21 31,0 0-31,-1 21 0,1 0 16,0 0-16,-21 0 0,21 0 16,-1 22-16,1-22 0,0 21 0,0-21 15,0 1-15,0-1 0,21 21 0,0-21 16,0 0-16,0 1 15,0-1-15,0 21 0,0-21 16,21-21-16,0 0 0,0 0 16,0 0-16,0 0 15,1 0-15,-1-21 16,-21 0-16,0 0 0,0 0 16,21-1-16,-21 1 0,0-21 0,21-22 15,-21 43-15,21-21 16,0 21-16,1-22 0,-22 22 0,21-21 15,0 21-15,0 0 0,21-1 16,-20 1-16,-1 21 0,21 0 0,-21-21 16,22 21-16,-22 0 0,0 0 15,0 21-15,0 0 0,0 1 0,1-1 16,-1 0-16,0 21 0,-21-21 16,0 22-16,21-22 0,-21 21 15,0-21-15,0 22 0,0-22 0,0 0 16,0 21-16,-21-20 0,0-1 15,21 0-15,0 0 0,-21-21 16,-1 21-16,1-21 0,21 21 16,-21-21-16,0 0 15,21-21 1,0 0-16,0 0 16,0 0-16,0 0 0,21-1 15,0 1-15,0-21 0,1 21 0,-1-22 16,0 1-16,21 0 0,-21-1 15,22 1-15,-22 21 0,21-21 0,43-22 16,-43 43-16,22 0 16,-22 21-16,0 0 0,22 0 0,-22 21 15,1 0-15,-22 0 0,0 0 16,0 22-16,-21-1 0,0 0 0,0-20 16,0 20-16,-21 0 0,0-21 0,0 22 15,-1-22-15,1 21 0,0-21 16,0 1-16,0 20 0,0-21 15,-1 0-15,1 0 0,21 1 16,-21-22-16,0 0 31,21-22-31,0 1 16,0 0-16,0 0 0</inkml:trace>
  <inkml:trace contextRef="#ctx0" brushRef="#br0" timeOffset="20147.33">21167 2159 0,'-43'-21'0,"86"42"0,-107-42 0,43 21 16,0 0-16,0-21 0,-1 21 15,1 0 1,0 0-1,21 21 1,-21-21 0,0 0-16</inkml:trace>
  <inkml:trace contextRef="#ctx0" brushRef="#br0" timeOffset="20344.07">19664 2350 0,'0'0'0,"-21"21"0,-1-21 0,22 21 16,22-21-1,-1 0-15,0 0 16,21 0-16,1 0 0,-1 0 0,0 0 16,1 0-16,20-21 0,-21 21 0,22-21 15,-1 21-15,1-22 0</inkml:trace>
  <inkml:trace contextRef="#ctx0" brushRef="#br0" timeOffset="20934.89">22183 1609 0,'0'0'16,"21"0"-1,0 0 1,21 0-16,-21 0 0,22 0 0,20 0 16,-20 0-16,20 0 0,-21 0 15,22 0-15,-1 0 0,1 0 16,-22 0-16,22 0 0,-22 0 0,0 0 15,-20 0-15,20 0 0,-21 0 16,0 0-16,0 0 16,-21 21-16,22 0 15,-22 0-15,0 0 0,0 1 0,0-1 16,-22 0-16,1 21 0,0 1 16,0-22-16,0 21 0,0 0 0,-1 22 15,1-22-15,-21 1 16,21 20-16,0-21 0,-1 22 0,1-1 15,0 22-15,0-21 0,0 20 16,21-20-16,0 20 0,0-20 0,0-1 16,0 1-16,0-1 0,0 1 0,0-1 15,0 22-15,0-21 0,0-22 16,0 21-16,0-20 0,0-1 0,-21 0 16,-22 1-16,22-22 0,-21 21 15,21-21-15,-22-21 0,1 22 16,0-1-16,-22-21 0,22 0 0,-1 0 15,1 0-15,-21 0 0,20 0 0,22 0 16,-21 0-16,21 0 0,-22 0 16,22 0-16,0 0 0,0 0 15</inkml:trace>
  <inkml:trace contextRef="#ctx0" brushRef="#br0" timeOffset="21064.82">22034 3620 0,'0'21'0,"-21"-21"78,0 0-62</inkml:trace>
  <inkml:trace contextRef="#ctx0" brushRef="#br0" timeOffset="22683.64">423 5863 0,'-42'0'0,"84"0"0,-126 0 15,41 0-15,22 0 0,-64-21 16,64 21-16,-21 0 15,21 0-15,0 0 0,-1 0 0,1 0 16,42 0 0,1 0-1,20 0-15,0 0 0,22 21 16,-1-21-16,22 0 0,-22 0 0,22 0 16,0 0-16,-22 0 15,22 0-15,63 0 0,-63 0 16,-22 0-16,22 0 0,-22 0 15,1-21-15,-22 21 0,1 0 0,-1 0 16,-21 0-16,0 0 0,0-21 16,-42 0-1,-21 21-15,21 0 16,-22-21-16,1 21 0,0-22 16,-1 22-16,1-21 0,0 21 0,-1 0 15,22-21-15,0 21 0,-21 0 16,21 0-16,21-21 0,-22 21 15,44 0 1,-1 0-16,21 0 16,-21 0-16,22 0 0,20 0 15,-21 21-15,1-21 0,-1 21 16,0-21-16,1 21 0,-22 1 16,42 20-16,-63-21 0,0 0 15,0 0-15,0 1 0,-21-1 16,0 0-16,0 21 0,-21-21 0,-1 1 15,1-1-15,-43 21 16,1 0 0,62-20-16,1-22 0,0 0 0,21 21 15,-21-21-15</inkml:trace>
  <inkml:trace contextRef="#ctx0" brushRef="#br0" timeOffset="23497.53">2498 5546 0,'0'0'0,"0"-21"0,0-1 0,0 1 16,0 0-16,0 0 0,0 0 15,0-22-15,0 22 0,0 0 16,-22 0-16,22-21 0,-21 20 16,21 1-16,-21 21 0,21-21 15,-21 21-15,0 21 31,21 0-31,0 1 0,0 20 16,0-21-16,0 21 0,-21 1 16,21 20-16,0-20 0,0 20 0,0-21 15,0 85 1,0-63-16,0-22 0,0 22 0,0-1 16,0-20-16,21-1 0,0 0 0,0 43 15,0-64-15,0 0 16,1 22-16,-1-22 0,21-21 15,-21 21-15,0-21 0,22 21 0,-22-21 16,21 0-16,1 0 0,-22-21 16,21 0-16,0 0 0,-20-1 0,20 1 15,0 0-15,1-21 0,-22 21 0,21-22 16,0-20-16,-20 20 0,20-20 16,43-64-16,-64 63 0,0 1 15,21-1-15,-21 1 0,1-1 16,-1 22-16,-21 0 0,0-1 15,0 1-15,0 0 0,0 21 16,0-1-16,0 1 0,0 0 0,0 0 0,-21 21 31,-1 0-15,22 21-16,0 0 0,0 0 0,0 1 16,0-1-16,0 0 15,0 0-15,0 0 0,0 0 0,0 1 16,0-1-16,22 0 0,-22 0 15,21 0-15,0 0 0</inkml:trace>
  <inkml:trace contextRef="#ctx0" brushRef="#br0" timeOffset="23999.63">3810 5927 0,'0'0'0,"63"0"31,-41-21-31,-1-1 16,0 22-16,0-21 0,-21 0 0,21 0 16,-21 0-16,21 0 0,-21-1 0,0 1 15,0 0-15,0 0 0,0 0 16,-63 21 0,21 0-16,20 0 0,-20 0 15,0 21-15,-1 0 0,1-21 16,0 21-16,21 0 0,-22 1 0,22-1 15,0 0-15,0 0 0,21 0 16,0 0-16,0 1 0,0-1 0,42 21 16,0-21-16,-20 0 0,20-21 15,-21 22-15,21-1 0,-20 0 16,20-21-16,0 42 0,1-21 16,-22-21-16,-21 22 0,0-1 15,21-21-15,-21 21 0,0 0 0,-21 0 16,0-21-16,-1 0 15,1 0-15,-21 21 0,0-21 0,20 0 16,-20 0-16,0 0 0,-1 0 0,1 0 16,21-21-16,-21 21 0,-1-21 15,22 21-15,0-21 0,0 0 16,0 21-16,-1-21 0,1-1 0,21 1 16,0 0-1,21 21-15,1 0 16,20-21-16,0 0 0,1 21 0,-1-21 15,0 21-15,22-22 0</inkml:trace>
  <inkml:trace contextRef="#ctx0" brushRef="#br0" timeOffset="24245.49">4318 5842 0,'0'0'15,"0"21"1,0 0-16,0 1 15,0-1-15,-21 0 16,21 0-16,0 0 0,0 0 0,0 1 16,0-1-16,-21 0 0,21 0 15,0 0-15,-22 0 0,22 1 16,0-1-16,0 0 16,0-42 15,0 0-16,0-1-15,22 1 0</inkml:trace>
  <inkml:trace contextRef="#ctx0" brushRef="#br0" timeOffset="24590.58">4487 5503 0,'0'0'0,"-42"0"16,21 22-1,21-1 1,0 0 0,21-21-1,0 0-15,0 0 0,0 0 16,1 0-16,-1 0 0,-21-21 0,21 21 16,-21-21-16,21 21 0,-21-22 15,0 1-15,0 0 0,-21 0 16,0 21-1,0 0-15,-1 0 0,1 0 16,-21 0-16,21 0 0,0 0 0,-1 0 16,22 21-16,-21-21 15,21 21-15,0 0 0,0 1 0,0-1 16,0 0-16,21-21 16,1 21-16,-1 0 0,0 0 0,0 1 15,0-22-15,22 21 0</inkml:trace>
  <inkml:trace contextRef="#ctx0" brushRef="#br0" timeOffset="25111.21">5059 5821 0,'0'0'0,"-21"0"0,21 21 15,-22 0 1,1 0-16,0 1 0,21-1 15,0 0-15,-21 0 0,21 0 0,-21 0 16,21 1-16,0-1 0,0 0 16,-21 0-16,21 0 0,0 0 15,-22 1-15,22-1 0,0 0 16,-21-21 15,0-21-15,21 0-1,0-1-15,0 1 16,0 0-16,0 0 0,0 0 16,21-22-16,0 22 0,-21-21 0,43 21 15,-22-22-15,0 22 0,21 0 0,-20-21 16,20 21-16,21-1 16,-20 22-16,-1 0 0,-21 0 0,22 0 15,-1 0-15,-21 22 0,21-1 16,-20 0-16,-1 0 0,21 21 0,-42-20 15,0-1-15,21 21 0,-21 0 16,0-20-16,0-1 0,-21 0 16,0-21-16,0 21 0,0 0 0,-1-21 15,-20 21-15,21-21 16,0 22-16,42-22 31,0 0-15,0-22-16,0 22 0,1-21 15</inkml:trace>
  <inkml:trace contextRef="#ctx0" brushRef="#br0" timeOffset="25982.12">6265 5821 0,'0'0'0,"0"-21"0,0 0 15,0-1-15,0 1 0,0 0 16,-21 0-1,0 21-15,0 0 0,0 0 16,-1 0-16,-20 0 0,21 21 16,-21 0-16,20 0 0,-20 1 0,21-1 15,0 21-15,-22-21 0,22 22 0,0-22 16,21 0-16,0 21 0,0-21 16,0 1-16,0 20 0,0-21 15,21-21-15,22 0 16,-22 0-16,0 0 0,21 0 15,-21 0-15,1 0 0,20 0 16,-21 0-16,0-21 0,22 21 0,-22-21 16,0 0-16,-21-1 15,21 1-15,0 0 0,0 0 0,-21-43 16,22 43-16,-22 0 16,21 0-16,-21 0 15,0 42 16,0 0-31,0 0 16,0 0-16,0 22 0,-21-22 0,-1 0 16,22 21-16,-21-20 0,0 20 15,0 0-15,21-21 0,-21 22 16,21 20-16,-21-20 0,21 20 0,0-21 16,0 22-16,0-1 0,-22 1 15,22-1-15,0 22 0,0-21 0,0-1 16,0 1-16,0 20 0,0 1 0,22 0 15,-22-1-15,21 1 0,0 0 16,-21-1-16,21 1 0,-21-22 0,21 22 16,-21 0-16,0-22 0,21 22 0,-21-22 15,22 22-15,-22-21 0,0 41 16,0-62-16,0 20 0,0-42 16,0 22-16,0-1 0,0-21 15,-22 0-15,1 1 0,0-22 0,21 21 16,-42-21-16,21 0 15,-1 0-15,1-21 0,0-1 0,-42-20 16,20 21-16,1-21 16,0-1-16,-1 1 0,-20 0 0,20-22 15,-20 1-15,-1-22 0,1 21 16,21-20-16,-1 20 0,1-20 0,0-1 0,20-21 16,22-63-16,0 84 15,0-21-15,22 43 0,-1-22 0,21 22 16,-21-22-16,22 21 0,-1 22 15,21-21-15,-20-1 0,20 22 0,-20-22 16,20 22-16,-21 0 0,1-1 16,-1 1-16,0 21 0,22-43 15,-22 43-15,1-21 16,-22 21-16,-21-1 0,21 22 16,-21-21-1,0 0 1,21 0-16</inkml:trace>
  <inkml:trace contextRef="#ctx0" brushRef="#br0" timeOffset="27243.4">8403 6033 0,'0'0'0,"0"-22"47,0 1-47,21 0 16,-21 0-16,21 21 0,1-21 15,-22 0-15,0-1 0,0 1 0,21-21 16,-21 21-16,0-22 0,0 22 16,0-21-16,-21 21 0,-1 0 15,22-1-15,-42-20 16,0 21-16,-1 0 0,1 21 0,21 0 15,0 0-15,-22 21 0,1 0 16,21 0-16,-21 22 0,20-22 16,-20 21-16,21 0 0,0 1 15,0-1-15,-1 0 0,1 1 0,21-1 16,-21-21-16,21 22 0,0-22 0,0 42 16,0-42-16,21 1 15,0-1-15,1 0 0,-1-21 0,0 0 16,0 21-16,21-21 0,-20 0 0,20 0 15,-21 0-15,21-21 0,1 0 16,-22 21-16,21-21 0,-21-1 0,22-20 16,-22 21-16,0 0 0,0-22 0,0 22 15,1-21-15,-1 0 0,0-43 16,-21 43-16,0-1 16,0 22-16,0-21 0,0 21 0,0-1 15,0 1-15,0 42 31,0 22-31,-21-22 0,21 21 16,-21-21-16,21 22 0,-22-1 16,22-21-16,0 22 0,0-1 15,0-21-15,0 21 0,0-20 0,0 20 0,0-21 16,0 0-16,22 0 0,-1-21 16,0 22-16,0-1 0,21-21 15,-20 0-15,-1 0 0,21 0 0,-21 0 16,22 0-16,-22 0 0,21-21 15,-21-1-15,22 1 0,20-21 16,-21 21-16,-20-22 0,20 1 0,-21 21 16,0-21-16,0-1 0,22-20 15,-22 20-15,-21 1 0,21 0 0,21-43 16,-20 43-16,-22 21 16,0-1-16,0 1 0,0 0 0,0 0 15,-22 42 1,1 0-1,0 0-15,0 22 16,0-1-16,0 0 0,-1 43 16,22-43-16,-21 1 0,21-1 0,0 0 15,0 1-15,0-22 0,0 64 16,43-22 0,-22-42-16,0 0 0,21 1 15,-21-22-15,22 0 0,-22 0 16,0 0-16,21 0 0,-20 0 0,62-43 15,-20 1 1,-22 21-16,-21 0 0,22-22 16,-22 22-16,0-21 0,0-1 15,43-62-15,-43 62 0,0 1 16,0 0-16,0-1 0,0 1 16,1 0-16,-22 20 0,21 1 0,-21 0 15,0 0-15,-21 42 31,-1 0-31,1 22 0,0-1 16,0-21-16,0 21 0,0 1 0,-1-1 16,22 22-16,0-22 0,-21 0 15,21 1-15,0-1 0,0 0 0,0-21 16,0 22-16,0-22 0,21 0 16,1 0-16,-1 0 0,0-21 0,0 22 15,0-22-15,22 0 0,20 0 16,-21 0-16,1 0 0,-1-22 15,0 1-15,1 0 0</inkml:trace>
  <inkml:trace contextRef="#ctx0" brushRef="#br0" timeOffset="27671.86">11705 5440 0,'0'-21'0,"0"42"16,0-63-16,0 20 0,-21 22 16,0 0-1,21 22-15,-21-1 0,21 0 16,0 21-16,0-21 16,-22 22-16,22-1 0,-21 0 0,21 22 15,-21-22-15,21 1 0,0-1 0,-21 0 16,0 1-16,21-22 0,0 21 15,-21-21-15,-1 0 0,22 1 16,0-1-16,-21 21 0,0-42 31,0 0-31</inkml:trace>
  <inkml:trace contextRef="#ctx0" brushRef="#br0" timeOffset="28337.8">10985 5842 0,'0'0'16,"22"0"0,20 0-16,-21 0 15,21 0-15,22-21 0,-22 21 0,22 0 16,63-21-16,-64 0 0,22-1 16,-22 1-16,22 0 0,0 0 15,-22 0-15,22 0 0,-22-1 0,1-20 16,84-43-1,-127 64-15,22 0 0,-22-21 16,-21 21-16,0-1 0,0 1 0,0 0 16,0 0-16,-21 21 15,-1 0-15,1 0 16,0 0-16,0 0 0,-21 42 16,42-21-16,-22 1 0,22-1 15,-21 21-15,21 0 0,0 1 0,0 84 16,0-43-1,-21-41-15,21-1 0,0 0 16,0-20-16,0 20 0,-21-21 0,21 0 16,0 0-16,0 1 0,0-1 0,0 0 31,0-42-15,0 0-16,0-1 15,0 1-15,21 0 0,0 0 16,0-21-16,1 20 0,20-62 15,21 20-15,-41 22 0,20 21 16,0-22-16,-21 22 0,22 0 16,-22 21-16,21 0 0,-21 0 0,22 0 15,-22 0-15,0 21 0,0 0 16,0 1-16,1 20 0,-22-21 0,0 21 16,0-20-16,0 20 0,0-21 0,0 21 15,0-20-15,0-1 0,0 0 16,0 0-16,0 0 0,0 0 15,0 1-15,-22-22 0,22 21 0,-21-21 16,0 0-16,21 21 0,0-42 47,21 0-47,0-1 0,-21 1 0,22 0 16,-1 0-16,0 0 15,21-22-15</inkml:trace>
  <inkml:trace contextRef="#ctx0" brushRef="#br0" timeOffset="28535.69">12954 5630 0,'0'0'0,"0"22"31,0-1-31,0 0 16,-21 0-16,21 21 0,-21-20 0,21-1 16,0 0-16,0 21 0,-22-21 15,22 1-15,-21-1 0,21 0 0,-21 0 16,21 0-16,0 0 0,0 1 15,-21-22-15,21-22 32,0 1-32,0 0 15</inkml:trace>
  <inkml:trace contextRef="#ctx0" brushRef="#br0" timeOffset="28727.58">12954 5503 0,'0'0'15,"0"-21"-15,0 0 0,0 42 94,21-21-94,0 0 0,-21 21 0,21-21 16</inkml:trace>
  <inkml:trace contextRef="#ctx0" brushRef="#br0" timeOffset="29159.99">13525 5630 0,'0'0'0,"22"0"0,-1 0 15,0 0-15,-21-21 0,0 0 16,0 0-16,0 0 15,-21 21 1,0 0-16,-1 0 0,-20 0 16,21 0-16,-43 21 15,43 0-15,0-21 0,-21 21 16,21 0-16,21 1 0,-22-1 0,22 21 16,0-21-16,0 0 15,0 1-15,22-22 0,-1 21 16,0-21-16,0 21 0,0-21 0,0 21 15,22 0-15,-22-21 0,0 21 16,21-21-16,-20 22 0,-1-22 0,0 21 16,-21 0-16,21-21 0,-21 21 15,0 0 1,-21-21-16,0 21 16,-22-21-16,22 0 0,-21 0 0,21 0 15,-22 0-15,1 0 0,21 22 16,-21-22-16,20 0 0,1 0 0,0 0 15,21-22 17,21 1-32,0 21 15</inkml:trace>
  <inkml:trace contextRef="#ctx0" brushRef="#br0" timeOffset="30092.55">15198 5355 0,'0'0'0,"0"-21"0,0 0 0,0 0 0,0-22 16,0 22-16,0 0 16,0 0-16,0 0 0,0 0 0,0-1 15,0 1-15,0 42 32,0 22-32,0-22 15,0 21-15,0 1 0,0-1 0,0 0 16,-22 1-16,1-1 0,21 21 15,-21-20-15,21-1 0,-21 0 0,0 1 16,21-1-16,0-21 0,0 22 16,-21-22-16,21 0 0,0 0 0,0 0 15,21-21 1,-21-21 0,21 21-16,0-21 0,0 0 0,0-22 15,22 22-15,-1-42 16,-21 20-16,22 22 0,-22-21 15,21 0-15,-21-1 0,0 22 0,1-21 16,-1 21-16,0-1 0,0 1 16,0 21-16,0 21 15,-21 1-15,0 20 16,0-21-16,0 0 0,0 22 16,0-1-16,0-21 0,0 21 0,0 1 15,0-22-15,22 21 0,-22 1 0,21-22 16,-21 0-16,21 0 15,0 0-15,-21 0 0,21-21 0,0 0 0,22 22 16,-1-22-16,0 0 16,-20 0-16,-1-22 0,21 1 15,-21 21-15,64-63 16,-64 42-16,21-22 0,-20 22 0,-1-21 16,0-1-16,0 1 0,0 0 0,-21-22 15,21 22-15,-21 0 0,0-1 0,0-20 16,0 20-16,0 1 0,-21 21 15,0-21-15,0 20 0,21 1 0,0 0 16,-21 21-16,0 0 0,-1 0 16,1 0-16,21 21 0,0 0 15,0 1-15,-21-1 0,21 0 16,0 0-16,0 0 0,0 0 0,0 1 16,0-1-16,0 21 0,0-21 15,21 0-15,0 1 0</inkml:trace>
  <inkml:trace contextRef="#ctx0" brushRef="#br0" timeOffset="30456.35">16404 5630 0,'64'22'16,"-43"-22"0,0 0-16,0 0 15,0 0-15,0-22 0,1 1 16,-1 21-16,21-21 0,-21 0 15,0 0-15,1 21 0,-22-21 0,21-1 16,-21-20-16,0 21 16,0 0-1,-21 21-15,-1 0 0,1 0 0,-21 0 16,21 21-16,-22-21 0,1 21 0,21 0 16,-21 22-16,-1-22 0,22 21 15,0-21-15,0 22 0,0-22 0,21 21 16,0 22-16,0-43 15,0 0-15,0 0 0,21 0 16,0-21-16,0 21 0,0-21 0,0 0 16,22 22-16,-22-22 0,21 0 15,-21 0-15,22 0 0,-1 0 0,0-22 16,-20 22-16,20-21 0,0 0 0,-21 0 16,1 21-16,20-42 0</inkml:trace>
  <inkml:trace contextRef="#ctx0" brushRef="#br0" timeOffset="32507.43">17907 5842 0,'0'0'0,"0"-21"203,21 0-187,-21 0-16,0-1 0,21 1 16,-21 0-16,0 0 0,0 0 0,21-22 15,1 22-15,-22 0 16,42-42-16,-21 20 0,43-20 15,-43 42-15,21-22 0,-21 22 16,22 0-16,-1 0 0,21 21 16,-20 0-16,-22 0 0,21 0 15,-21 21-15,1 0 0,-1 0 16,0 22-16,0-22 0,-21 0 0,0 21 16,0-21-16,0 22 0,0-22 0,0 0 15,0 0-15,0 0 0,0 1 16,21-44 15,0 1-31,-21 0 16,0 0-16,0 0 0,0 0 15,0-1-15,0 1 0,0 0 16,0 0-16,0 0 0,0 0 0,0-43 16,-21 43-16,0 0 15,0 0-15,0 21 0,0 0 16,-22 0-16,22 0 0,0 0 0,-43 42 15,1 0 1,21 1-16,-1-22 0,22 21 0,-42 43 16,41-43-16,1 0 15,0 1-15,0-1 0,0 0 16,21 1-16,0-22 0,0 21 0,0-21 16,0 1-16,0-1 0,21 0 0,0-21 15,0 0-15,22 21 0,-22-21 16,21 0-16,0 0 0,1 0 0,-1-21 15,0 0-15,-20 21 0,20-21 16,0-1-16,1 1 0,-22-21 0,21 21 16,-21-22-16,0 22 0,1-21 0,-1 0 15,-21-1-15,0 1 0,21 21 16,-21-22-16,21 22 0,-21-21 0,0 0 16,0 20-1,0 1-15,0 42 16,0 1-1,0-1-15,-21 0 16,21 21-16,-21-21 0,21 22 0,0-1 16,0-21-16,0 22 0,0-1 0,0-21 15,0 21-15,0-20 0,0 20 16,0-21-16,0 0 0,0 0 0,0 1 16,21-22-16,0 21 0,0-21 0,0 0 15,1 0-15,-1 0 0,0 0 16,0 0-16,0 0 0,0 0 0,22-21 15,-22-1-15,0 1 0,21 0 16,-20 0-16,-1 0 0,42-43 16,-42 1-1,1 20-15,-22 22 0,21-21 0,-21 21 16,0 0-16,0-1 0,0 1 16,-21 21-1,-1 0 1,44 0 15,-1 0-15,0 0-16,0 0 0,0 0 0,0-21 15,22 21-15,-22-21 0,0 21 0,0 0 16,22-21-16,-22 21 16,0 0-16,0 0 0,0 0 0,0 0 15,1 0-15,-22 21 16,0 0-1,0 0-15,0 0 0,0 1 16,0-1-16,-22 0 0,22 0 16,0 21-16,-21-20 0,0-1 0,21 21 15,-21-21-15,21 0 0,0 1 0,0-1 16,0 0-16,0 42 16,0-41-1,21-1-15,0-21 0,0 0 0,1 0 16,-1 0-16,21 0 0,0 0 15,-20 0-15,20 0 0,0-21 0,1 21 16,-22-22-16,21 1 0,0 0 0,1 0 16,-22 0-16,21 0 0,-21-22 15,64-63-15,-43 43 16,-20 21-16,-22 20 16,0 1-16,0 0 0,0 0 0,0 0 15,0 0-15,-22 21 16,1 0-16,0 21 15,0 0-15,21 0 0,-21 21 0,0-20 0,-1 20 16,22 0-16,0 1 0,-21-22 16,21 63-1,0-62-15,0-1 0,0 21 0,0-21 0,0 0 16,21-21-16,1 22 0,-1-1 16,0-21-16,0 0 0,21 0 15,1 0-15,-22 0 0,21 0 0,1 0 0,-1 0 16,0-21-16,-21-1 0,22 1 15,-1 0-15,-21 0 0,22 0 0,-22-22 16,21 22-16</inkml:trace>
  <inkml:trace contextRef="#ctx0" brushRef="#br0" timeOffset="34699.17">22034 5059 0,'0'0'0,"0"-21"16,0 0-16,0-1 0,0 1 15,0 0-15,22 0 0,-22-21 16,0 20-16,0 1 15,0 64 1,0-22 0,-22 21-16,1 0 0,21 1 15,-21-1-15,0 22 0,0-22 16,0 21-16,-1-20 0,1-1 16,-21 64-16,21-64 0,0 1 15,-22 41-15,43-63 0,0 22 16,0-22-16,0 21 15,0-21-15,21-21 0,1 22 16,-1-22-16,0 0 0,0 0 16,21 0-16,-20 0 0,41-43 15,-42 22-15,22 0 16,-22-21-16,0 20 0,0 1 16,-21-21-16,21 21 0,-21 0 0</inkml:trace>
  <inkml:trace contextRef="#ctx0" brushRef="#br0" timeOffset="34889.07">21738 5249 0,'0'0'0,"-21"0"0,0 0 0,0 0 0,21 22 31,21-22-15,0 0-16,0 0 0,21 0 15,-20 0-15,20 21 0,0-21 0,1 0 16,-1 0-16,64 0 15,-64 0-15,-21 0 16,0 0-16,22 0 0,-22 0 0</inkml:trace>
  <inkml:trace contextRef="#ctx0" brushRef="#br0" timeOffset="36575.1">22331 5355 0,'0'0'15,"0"21"-15,0 1 16,21-22-1,0 0-15,0 0 16,0 0-16,22 0 16,-22 0-16,0 0 0,0 0 0,0-22 15,43 1-15,-43 21 16,0-21-16,0 21 0,-21-21 16,0 0-16,0 0 0,0-1 15,0 1-15,0 0 16,-21 21-16,0 0 0,0 0 15,0 0-15,0 0 0,-1 0 0,1 21 16,-21 0-16,21 1 0,0-1 16,-1 0-16,1 0 0,0 21 0,0-20 15,21 20-15,-21-21 0,21 0 0,-21 22 16,21-22-16,0 21 16,0-21-16,0 0 0,0 1 0,0-1 15,0 0-15,21 0 0,0-21 0,0 0 16,0 21-16,22-21 0,-1 0 15,-21 0-15,43 0 0,-22-21 0,64 0 16,-43 0-16,-20 0 16,20-1-16,1-20 0,-22 21 0,21-21 15,-20 20-15,-1-20 0,-21 21 0,22 0 16,-22-22-16,0 22 0,-21-21 16,0 21-16,-21 21 31,0 0-31,-1 0 0,1 21 15,0 0-15,0 0 0,21 0 0,0 1 16,0-1-16,0 0 0,0 0 16,0 0-16,0 22 0,0-22 0,0 0 15,0 0-15,21 21 0,0-20 16,-21-1-16,21 0 0,-21 0 0,22 0 16,-22 0-16,-22-21 31,1 0-31,0-21 15,0 21-15,0-21 0,0 21 0,-1-21 16,1 21-16,0 0 0,0 0 16,0 0-16,21 21 31,0 0-15,21-21-16,0 21 0,0 1 0,0-22 15,1 0-15,-1 0 0,0 21 16,21-21-16,-21 0 0,22 0 0,-22 0 15,21 0-15,1 0 0,-22 0 0,21-21 16,0 21-16,-20-22 0,20 1 16,-21 0-16,21 0 0,22-64 15,-22 43-15,1 0 0,-22-1 16,21 1-16,-21 0 0,22-1 16,-22 1-16,0-22 0,0 22 0,0-21 15,0 20-15,1-41 16,-1 41-16,-21 1 0,0 21 0,0 0 15,0-1-15,-21 65 32,-1-22-32,1 21 0,0 1 15,21-1-15,-21 0 0,0 1 0,0 20 16,-1-21-16,1 43 0,0 0 16,0-22-16,21-20 15,0-1-15,0-21 0,0 21 0,0 1 16,0-22-16,0 0 0,0 0 15,0 0-15,0 1 0,0-1 16,21-21-16,0 0 0,0 0 16,22 0-16,-22 0 0,0 0 15,21-21-15,-20-1 0,20 1 0,-21 0 16,21 0-16,-20-21 0,41-1 16,-42 1-16,22 21 0,-43 0 15,21-1-15,-21 1 0,21 21 0,-21 21 31,0 1-31,-21-22 16,0 42-16,21-21 0,0 0 0,-22 0 16,22 1-16,-21-1 0,21 21 15,0-21-15,0 0 0,0 1 16,0-1-16,0 0 0,21 0 16,1-21-16,-1 0 15,42 0-15,-42 0 0,22 0 16,-22 0-16,64 0 15,-43-21-15,-21 0 0,21 0 0,1-1 16,-22-20-16,42-21 0,-20 20 16,-22 22-16,0-21 0,0 21 15,0-1-15,-21 1 0,0 0 16,0 0-16,0 42 31,-21 0-31,21 0 0,-21 1 0,0-1 16,0 42-16,-22 1 15,43-43-15,0 21 0,-21-21 16,21 1-16,-21-1 0,21 0 0,-21-21 16,21 21-16,0 0 15,0-42 17,0 0-32,0 0 0,0 0 15,0-1-15,0 1 0,21 0 16,0-21-16,0 21 0,1-22 0,20 1 15,43-22-15,-43 43 16,0-21-16,22 21 0,20-22 16,-41 43-16,-22 0 0,21 0 15,-21 0-15,22 0 0,-22 22 0,0-1 16,-21 21-16,0-21 0,0 22 16,0-22-16,0 21 15,0 0-15,0-20 0,-21 20 0,0-21 0,0 21 16,21-20-16,-22-1 0,1 0 0,0 0 15,0-21-15,0 21 16,21 0-16,-21-21 0,42 0 47,0-21-47,0 0 0,0 21 16,22-21-16,-22 0 0</inkml:trace>
  <inkml:trace contextRef="#ctx0" brushRef="#br0" timeOffset="37219.73">25866 5503 0,'21'0'0,"-42"0"0,42-21 0,0 0 15,-21 0-15,21 0 0,-21 0 16,0-1-16,-21 22 16,0-21-16,0 21 0,-1 0 15,1 0-15,0 0 0,-21 0 16,21 21-16,-22 1 0,-20 20 15,42-21-15,-22 21 0,22-20 16,0-1-16,0 21 0,0-21 0,21 22 16,0-1-16,0-21 0,0 0 15,0 0-15,0 1 0,21-1 16,0-21-16,0 0 0,0 0 16,0 0-16,1 0 0,20 0 0,-21 0 15,0-21-15,22-1 0,-22 22 16,0-21-16,0-21 0,0 21 15,0 0-15,1-22 0,-1 22 0,0 0 16,0-21-16,0 20 0,-21 1 16,0 0-16,0 42 31,-21 0-31,0 1 16,0-1-16,0 0 0,-1 21 15,1 1-15,0-1 0,0 0 0,-21 1 16,20-1-16,1 0 0,0 22 0,0-22 15,21 0-15,0 1 0,-21 20 16,21-20-16,0-1 0,0 21 0,0-20 16,0 20-16,0-20 0,0 20 0,0 106 15,21-63 1,0-63-16,-21-1 16,0 0-16,0 1 0,0 20 0,0-21 15,0 1-15,-21-1 0,0-21 0,0 22 16,-1-1-16,-41 0 15,-1 1-15,22-22 0,0 0 16,21-21-16,-22 0 0,1 0 0,0 0 16,-1 0-16,1 0 0,21 0 15,-22-21-15,1 0 0,0-22 16,21 22-16,21 0 0,0-21 16,0 20-16,0-20 0,0-21 15,21 41-15,0-20 0,0 0 0</inkml:trace>
  <inkml:trace contextRef="#ctx0" brushRef="#br0" timeOffset="37503.57">24786 4741 0,'0'0'0,"0"-21"0,0 0 16,0 0-16,0 0 0,-21 21 47,0 0-32,21 21 1,-21-21-1,-1 0-15,1 21 0</inkml:trace>
  <inkml:trace contextRef="#ctx0" brushRef="#br0" timeOffset="37732.44">23728 5144 0,'0'21'16,"0"0"-16,21-21 16,0 0-16,0 0 15,0 0-15,22 0 0,41 0 16,-62 0-16,20 0 0,0 0 0,1 0 16,-22 0-16,21 0 0,-21 0 15,0 0-15,1 0 0</inkml:trace>
  <inkml:trace contextRef="#ctx0" brushRef="#br0" timeOffset="38775.29">11070 7324 0,'21'-21'0,"-42"42"0,63-64 16,-42 1-16,22 21 0,-1 0 16,-21 0-16,21-22 0,-21 22 0,0 0 15,0 0-15,-21 21 16,0 0-1,-1 0-15,1 42 0,0-21 16,0 22-16,-43 41 0,43-20 16,-21-1-16,21-20 0,-22 20 15,22 1-15,-21-22 0,21 21 0,-22-20 16,1 20-16,21-20 0,-43 84 16,22-43-1,42-63-15,-21 1 0,21-1 16,0 0-16,0-42 15,0 0 1,21-1-16,0-20 0,0 21 0,1-21 16,20-1-16,-21 1 0,21 0 0,1-22 15,41-42-15,-41 22 16,-1 20-16,0 1 0,1-22 16,20-42-16,-20 63 0,-22 22 15,21-21-15,-21 20 0,-21 1 16,21 21-16,-21 0 0,0-1 0,0 44 15,0-1 1,0 0-16,0 21 0,0 22 16,0-1-16,0 1 0,0-1 15,0 1-15,0 126 0,0-126 16,0-22-16,0 0 0,0 1 16,0-1-16,0 0 0,0 1 15,0-22-15,0 21 0,0-21 0,0 1 16,0-1-16,22 0 0,-22 0 15,21-21 1,-21-21-16,0 0 16,0 0-16,0-1 0</inkml:trace>
  <inkml:trace contextRef="#ctx0" brushRef="#br0" timeOffset="39248.01">10647 7620 0,'0'0'0,"-21"0"0,21 21 16,21-21 0,0 0-16,0 0 0,0 0 0,22 0 15,-1 0-15,0 0 0,22-21 16,-1 21-16,1-21 0,20 0 0,-20 21 16,21-21-16,63-1 15,-85 1-15,1 0 0,-1 0 0,1 21 16,-1-21-16,-20 0 0,-1-1 0,0 1 15,-21 0-15,22 0 0,-22 0 16,-21 0-16,0-1 0,0 1 16,0 0-16,0 42 31,-21 0-31,21 1 0,-21 20 16,21 43-16,0-43 0,0 21 15,0-20-15,0 20 0,0-20 16,0 20-16,0-21 0,-22 22 0,22-1 15,0 1-15,-21-1 0,21 22 16,0-21-16,-42 41 0,42-41 16,-21-1-16,21-20 0,-21-1 0,21 0 15,0 1-15,-22-1 0,1 22 16,21-43-16,0 0 0,0 0 16,-21 0-16,21-42 15,0 0 1,0 0-16,21-22 0,22-20 15,-22 21-15,0-1 0,-21 1 0</inkml:trace>
  <inkml:trace contextRef="#ctx0" brushRef="#br0" timeOffset="39551.85">11980 7472 0,'0'0'0,"0"-42"0,21-85 31,1 84-31,-22 22 0,21 0 0,0 21 15,0-21-15,21 0 0,-20 21 16,20 0-16,0 0 0,-21 0 16,22 0-16,20 42 0,-42 0 15,1-21-15,-1 22 0,-21-1 16,21-21-16,-21 22 0,0-1 0,0-21 16,-21 21-16,-43 22 0,22-43 15,0 0-15,-1 0 0,1 1 16,0-22-16,20 21 0,-20-21 0,0 0 15,21 21-15,-1-21 0,1 0 0,42 0 32,1 0-32,-1-21 15,21 0-15,-21 21 0,22-22 0,-1 1 16</inkml:trace>
  <inkml:trace contextRef="#ctx0" brushRef="#br0" timeOffset="39870.67">12975 7281 0,'0'0'0,"-21"0"15,0 22-15,0 41 16,-1-21-16,1-20 16,0 41-16,0-21 0,0 1 0,0 20 15,-1-20-15,1 20 0,0 1 0,21 20 16,-21-20-16,21-1 0,-21 22 15,0 42-15,21 0 16,-22-64-16,22 1 0,0-22 0,-21 64 16,21-64-16,0 22 0,0-22 15,0-21-15,0 22 0,0-22 16,0 21-16,0-21 0,0 1 16,0-44-1,21 1-15,-21 0 0,22 0 16,-1-21-16,-21 20 0,21-20 15,0 0-15</inkml:trace>
  <inkml:trace contextRef="#ctx0" brushRef="#br0" timeOffset="40179.49">12848 7662 0,'0'0'16,"0"-42"-16,0-21 0,0-86 15,0 107-15,0 0 0,0-1 16,21 22-16,0-21 0,1 21 0,20 0 15,0-1-15,-21 22 0,22 0 16,20 0-16,-20 0 0,-1 0 0,0 22 16,1 20-16,-1-21 0,-21 21 0,0 1 15,0-22-15,-21 21 16,0 1-16,0-1 0,0 0 0,0-21 16,-21 22-16,-21-22 0,21 21 0,-22-21 15,-41 22-15,20-43 16,22 21-16,0 0 0,-1-21 0,1 0 15,21 0-15,-22 0 0,22 21 0,0-21 16,0 0-16,21-21 31,21 0-31,0 21 0,22-21 16,-22 21-16</inkml:trace>
  <inkml:trace contextRef="#ctx0" brushRef="#br0" timeOffset="40703.49">13822 6922 0,'0'0'0,"0"-22"0,0 1 16,0 0-16,0 0 0,0 0 16,-21 21-16,-1 0 15,1 21-15,21 0 16,0 0-16,-21 22 0,0-22 0,21 21 15,-21 0-15,0 1 16,21 20-16,-22 1 0,1-22 0,0 22 16,21-1-16,-21 22 0,0-22 15,21-20-15,0-1 0,0-21 16,0 21-16,0-20 0,0-1 16,21 0-16,0 0 0,0-21 0,22 0 15,-22 0-15,0 0 0,0 0 16,0 0-16,22 0 0,-22-21 0,0 0 15,21 0-15,-21-1 0,22-20 0,-22 0 16,21-1-16,-21 1 0,1 0 16,-1-1-16,0 22 0,0-21 0,0 21 15,-21 0-15,0-1 0,0 44 32,0-1-32,-21 0 0,0 0 0,21 21 15,-21-20-15,21 20 0,-21-21 0,21 0 16,0 22-16,0-22 0,0 0 15,0 0-15,0 0 0,0 0 0,0 1 16,21-1-16,0-21 16,0 0-16,0 0 0,0 0 15,1 0-15,-1 0 0,0 0 16,21-21-16,-21 21 0,1-22 0,-22 1 16,21-21-16,0 21 15</inkml:trace>
  <inkml:trace contextRef="#ctx0" brushRef="#br0" timeOffset="40891.12">14372 7070 0,'-21'-21'15,"42"42"-15,-63-42 0,21 21 16,-1 0-16,1 0 16,21 21 30,21-21-46,1 0 16,-1 0-16,0 0 0</inkml:trace>
  <inkml:trace contextRef="#ctx0" brushRef="#br0" timeOffset="41212.25">14838 7176 0,'0'-22'0,"0"1"16,0 0-16,-21 21 16,-1 0-16,22-21 0,-21 21 15,0 0-15,0 0 16,0 21-16,0 0 16,-1 0-16,1 1 0,0 20 0,0 0 15,0-21-15,0 64 16,-1-43-16,1 1 0,21-22 0,0 21 15,0 1-15,0-22 0,0 0 0,0 21 16,0-21-16,0 1 0,0-1 16,21-21-16,1 21 0,-1 0 0,21-21 15,-21 0-15,22 21 0,20-21 0,-21 0 16,22 0-16,-22 0 0,22 0 0,-1 0 16,1 0-16,-22 0 15,22-21-15,-1 21 0</inkml:trace>
  <inkml:trace contextRef="#ctx0" brushRef="#br0" timeOffset="43071.19">15727 7472 0,'0'-21'0,"0"42"0,0-85 16,0 43-16,0-21 0,0 21 0,0-22 15,0 22-15,-21 0 0,-1 0 16,1 21-16,0-21 0,0 21 16,-21 0-16,20 0 0,-20 21 15,21 0-15,-21 0 0,20 0 16,-83 85-16,83-63 0,-20-22 15,21 21-15,0 0 16,0-20-16,21 20 0,0 0 16,0 1-16,0-1 0,0-21 15,0 0-15,21-21 16,0 0-16,0 0 0,0 0 0,22 0 16,-22 0-16,21 0 0,22-21 15,20-42 1,-41 41-16,-22 1 0,0 0 15,0-21-15,0-1 0,0 1 0,1 0 0,-1-1 16,-21 1-16,0 21 0,21-21 16,-21 20-16,0 1 0,0 42 31,0 1-15,-21-1-16,21 0 0,0 0 0,0 21 15,-21-20-15,21 20 0,-22-21 16,22 21-16,0-20 0,0-1 0,0 21 15,0-21-15,0 0 0,0 1 0,22-1 16,-1-21-16,-21 21 0,21 0 16,0-21-16,0 0 0,0 0 15,22 0-15,-22 0 0,0 0 0,21 0 16,-20-21-16,20 0 0,-21 21 0,0-43 16,22 22-16,-22 0 0,0-21 0,21-1 15,-21 1-15,22-21 0,-22-1 16,0 22-16,0-22 0,0 1 15,1 20-15,-1 1 0,-21-21 0,21 20 16,-21 1-16,0 21 0,0-22 16,0 22-16,0 0 0,0 0 0,-21 21 15,0 0 1,-1 21-16,22 0 0,-21 0 16,0 22-16,0-22 0,21 21 0,-21 1 15,21-1-15,-21 21 0,21-20 0,0 20 16,0-20-16,0 20 15,-22-21-15,22 43 0,0-43 0,0 1 16,0-22-16,22 21 0,-1-21 16,0 1-16,0-1 0,0-21 15,22 21-15,-22-21 0,0 0 0,21 0 16,1 0-16,-22 0 0,21-21 0,0 21 16,-20-21-16,20-1 0,0 1 15,1 0-15,-1-21 0,-21-1 0,21 1 16,-20 21-16,-1-21 0,0-1 0,0 1 15,-21 21-15,0-22 0,21 22 16,-21 0-16,0 42 31,-21 0-31,21 1 0,-21-1 16,0 42-16,0-20 16,21-22-16,0 21 0,0-21 15,-22 43-15,22-43 0,0 0 16,0 0-16,0 0 0,22 1 15,-1-1-15,0-21 0,0 0 16,21 0-16,22 0 0,-43 0 16,0 0-16,22 0 0,-22-21 0,0 21 15,21-22-15,1-41 16,20 21-16,-42-1 16,0 1-16,1 21 0,-1-22 0,0 22 15,-21-21-15,0 21 0,21 0 16,-21-1-16,0 44 31,0-1-31,0 21 0,0-21 16,-42 22-16,42-22 0,0 21 15,0-21-15,-21 0 0,21 1 16,0-1-16,0 0 0,0 0 0,0 0 16,0 0-16,21-21 31,0 0-31,0 0 0,0 0 15,22 0-15,-22-21 0,0 21 16,0-21-16,0 0 0,0 0 16,1-22-16,-1 22 0,-21 0 0,0-21 15,0 21-15,0-22 0,0 22 16,0 0-16,0 0 0,0 0 0,-21-1 16,-1 22-16,1 0 0,0 0 15,0 0-15,0 0 0,0 0 16,21-21 15,21 21-31,0-21 0,0 21 16,0-21-16,0 21 0,1-21 15,20 21-15,-21-21 0,0 21 16,22-22-16,-22 1 0,21 21 0,0 0 16,43-21-16,-64 21 0,22 0 15,-1 0-15,-21 0 16,0 0-16,-21 21 0,0 0 0,0 1 15,0 20-15,0-21 16,0 0-16,0 22 0,0-22 16,0 0-16,0 21 0,-42 1 15,42-22-15,0 21 0,0-21 0,-21 0 16,21 1-16,-21-1 0,21 21 16,-22-21-16,22 0 15,0-42 32,0 0-47,0 0 0,0 0 16,0 0-16,22-22 0,-1 22 0,0-21 15,-21-1-15,21 1 0,0 0 16,22-1-16,-22 1 0,0 0 0,21-1 16,-21 22-16,1 0 0,20 0 0,-21 0 15,0 0-15,22 21 0,-22-22 16,0 22-16,0 0 0,0 0 15,22 64-15,-43-22 16,0-21-16,0 1 0,0 20 16,0 0-16,-22-21 0,1 22 0,0-1 15,21-21-15,0 22 0,0-22 16,-21 0-16,21 0 0,0 0 0,0 0 16,21 1-16,0-1 0,0 0 0,1 0 15,20-21-15,0 0 16,-21 21-16,22-21 0,-1 0 0,0 0 15,1 0-15,-22 0 0,21-21 0,-21 0 0,1 21 16,-1-21-16,21-22 16,-21 1-16,0 21 0,1 0 15,-22-22-15,0 22 0,21-21 0,-21 21 16,0-22-16,0 22 0,0-42 16</inkml:trace>
  <inkml:trace contextRef="#ctx0" brushRef="#br0" timeOffset="43352.03">17801 6752 0,'0'0'0,"-21"0"15,0 0-15,0 0 94,-1 0-94,1 0 16,0 0-16</inkml:trace>
  <inkml:trace contextRef="#ctx0" brushRef="#br0" timeOffset="43617.04">16510 7006 0,'0'0'0,"42"0"0,-21 0 0,64 0 15,-21 0 1,-22 0-16,-21 0 0,21 0 16,1 0-16,-22 0 0,0 0 15,0 0-15,0 0 0,1 0 16</inkml:trace>
  <inkml:trace contextRef="#ctx0" brushRef="#br0" timeOffset="110946.47">8551 16044 0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46:42.2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826 0,'0'-22'15,"21"22"79,0-21-78,0 21-16,1-21 15,-1 0-15,0 0 16,0 21-16,0-21 0,0-1 15,1 1-15,-22 0 16,0 0-16,0 0 16,0 0-16,0-1 15,-22 22 17,1 0-32,0 0 15,0 22-15,0-22 16,-22 21-16,22-21 0,0 21 0,0 0 15,-21-21-15,-1 42 16,22-42-16,-21 22 0,-1 20 16,22-21-16,0 0 0,0 0 15,0 1-15,21-1 0,0 0 0,-21 0 16,21 0-16,0 0 0,-22 1 16,22-1-16,0 0 0,0 0 0,0 0 15,0 0-15,0 1 16,0-1-16,22-21 15,-22 21-15,21-21 0,0 21 16,0-21-16,0 21 16,0-21-16,1 21 0,-1-21 15,0 0-15,0 22 0,21-22 0,-20 0 16,-1 21-16,21-21 0,-21 0 16,22 21-16,-22-21 0,0 21 0,21-21 15,-21 21-15,1-21 0,-1 21 16,0-21-16,0 22 0,0-22 0,0 21 15,-21 0-15,0 0 0,0 0 16,0 0-16,0 1 0,-21 20 16,0-21-16,-21 0 15,21 0-15,-22 1 0,22-22 0,-21 21 16,-1 0-16,1 0 0,0-21 16,-1 0-16,1 0 0,-43 0 15,43 0-15,0 0 0,-1-21 16,1 21-16,21-21 0,-21 0 15,20-1-15,-41-20 0,42 42 16,21-21-16,0 0 0,0 0 16,0-1-1,21 22 1,21-21-16,-21 21 0,1 0 0,20-21 16,0 21-16</inkml:trace>
  <inkml:trace contextRef="#ctx0" brushRef="#br0" timeOffset="559.91">4911 995 0,'0'0'0,"0"-21"0,0 0 16,-22 21 15,1 0-31,0 0 16,0 21-16,21 0 15,-21 0-15,0 0 0,-1 0 16,1 1-16,0 20 0,0-21 0,0 0 16,0 22-16,21-22 0,0 0 15,-22 0-15,22 21 0,0-20 16,0-1-16,0 0 0,22 0 0,-1-21 15,0 21-15,0-21 0,0 0 16,22 21-16,-22-21 0,0 0 0,21 0 16,-21 0-16,43 0 15,-43-21-15,0 21 0,43-21 16,-43 0-16,0 0 16,21 0-16,1-22 0,-1-63 15,-42 85-15,21-21 16,-21 0-16,0 20 0,0-20 15,0 0-15,-21-22 16,-21 22-16,21 42 0,21-21 16,-43 0-16,1 21 15,21 0-15,0 0 0,-1 0 0,-20 21 16,21 0-16,0-21 0,21 21 16,-21-21-16,21 21 0,-22 22 15,22-22-15,0 0 16,22-21-16,-1 21 15,0-21-15,0 0 0,0 0 0,22 0 16</inkml:trace>
  <inkml:trace contextRef="#ctx0" brushRef="#br0" timeOffset="1577.33">5863 572 0,'0'0'0,"0"-22"15,0 1-15,0 0 0,0 0 16,0 0-16,0 0 16,0-1-16,0 1 15,-21 21-15,0 0 16,0 0 0,21 21-16,-22 1 0,22-1 15,-21-21-15,21 21 0,0 21 16,0-21-16,0 1 0,-21 20 0,21-21 15,0 21-15,-21 1 0,21-1 16,0 22-16,0-1 0,-21-21 0,0 85 16,21-63-1,0-1-15,0 1 0,-22-1 0,22 1 16,-21-1-16,21 1 0,-21-1 0,21 22 16,0-21-16,-21-1 0,0 22 15,21-22-15,-21 1 0,-1-1 0,22 1 16,-21-1-16,0-20 0,0 20 15,21 1-15,-21 63 16,0-85-16,21 64 0,0-64 0,0 0 16,0-20-16,0 20 0,0-21 15,0 0-15,21-21 0,0 0 16,21 0-16,22 0 16,42-63-1,-64 42-15,21-22 0,-20 22 16,-1-21-16,0-1 0,1-20 0,-1 21 15,0-22-15,1 22 0,-22-1 0,0-20 16,21-43-16,-42-21 16,0 64-16,0 20 0,0-20 15,-21-1-15,-21 22 0,21 0 0,-22-1 16,1 22-16,0-21 0,-1 21 16,-20-1-16,21 1 0,-22 0 0,1 21 15,20-21-15,-20 21 0,20 0 0,1 0 16,0 0-16,21 0 0,-1 0 15,-20-21 1,21 21-16,42-21 16,0 21-1,22-22-15,-22 1 0,21 21 16,22-21-16,-22 0 0,21 0 0,1 0 16,-22-1-16,22-20 0,-1 0 0,1-1 15,-22 1-15,0 0 0,1-1 16,-1 1-16,43-64 15,-64 64-15,0 0 0,0-1 16,0 1-16,1 21 0,-22-22 0,21 22 0,0-21 16,-21 21-16,21 0 0,-21-1 15,0 1-15,21 0 0,-21 0 16,21 0-16,-21 0 0,0-1 16,0 44 15,0-1-31,-21 0 0,0 0 0,0 0 15,21 0-15,0 22 0,-21 63 16,21-64-16,-21 0 16,21 1-16,0-1 0,0 0 15,0 1-15,0-1 0,0-21 0,0 21 16,0-20-16,0-1 0,0 0 16,0 0-16,0 0 0,0 0 15,0 1-15,21-22 16,0 0-1,0 0-15,-21-22 16,21 1-16,-21 0 0,21 0 16</inkml:trace>
  <inkml:trace contextRef="#ctx0" brushRef="#br0" timeOffset="1807.31">6159 804 0,'0'0'0,"22"0"47,-1 0-31,0 0-16,0 0 0,0 0 15,0 0-15,22 0 0,-22-21 16,0 21-16,0 0 0,0 0 0,22-21 15,-22 0-15,0 21 0,0 0 0,22 0 16</inkml:trace>
  <inkml:trace contextRef="#ctx0" brushRef="#br0" timeOffset="2491.35">7006 783 0,'-21'21'16,"21"1"-16,-21-1 15,21 0-15,0 0 16,0 0-16,0 22 0,0-22 0,0 0 16,-21 0-16,21 21 0,0-20 0,0-1 15,-22 21-15,22-21 0,0 0 16,0 1-16,0-1 0,0 0 15,0 0-15,22-21 47,-1-21-47,0 0 16,0 0-16,-21-1 0,21 1 0,0 0 16,1-21-16,-22 21 0,21-22 15,0 22-15,-21 0 0,21 0 0,-21 0 16,21-1-16,-21 1 0,21 21 15,1 0-15,-22 21 16,0 1-16,0-1 16,21 0-16,-21 0 0,0 0 15,0 43-15,21-43 16,-21 0-16,0 0 0,0 0 0,0 1 16,21-1-16,0 21 15,0-42-15,22 21 0,-22-21 16,21 0-16,-21 0 0,1 0 15,-1 0-15,0 0 0,0 0 16,0-21-16,0 0 0,1 0 16,-1 0-16,0-1 0,0 1 15,0-21-15,-21 0 0,0-1 0,0 22 0,0-21 16,0-1-16,0 1 0,0 21 16,0 0-16,0 0 0,0-1 15,0 1-15,0 0 16,-21 21-1,0 0 1,21 21-16,-21-21 0,21 21 16,0 1-16,0-1 0,0 0 15,0 0 1,0 0-16</inkml:trace>
  <inkml:trace contextRef="#ctx0" brushRef="#br0" timeOffset="3066.04">8149 826 0,'0'-22'16,"0"44"-16,0-65 0,0 22 16,0 0-16,-21 21 15,0 0-15,0 0 16,-1 0-16,1 0 15,0 0-15,0 21 0,0 0 0,0 0 16,-1 1-16,1-1 16,0 21-16,0-21 0,0 22 0,0-22 15,21 21-15,0 0 0,0-20 16,0-1-16,0 21 0,0-21 0,0 0 16,0 1-16,0-1 0,0 0 15,21-21-15,0 21 0,0-21 16,0 0-16,0 0 0,1 0 0,-1 0 15,0 0-15,0 0 0,0-21 16,0 21-16,1-21 0,-22 0 0,21-22 16,0 22-16,-21 0 0,0-21 15,0-1-15,0 1 0,21 21 0,-21-22 16,0 1-16,0 21 16,0 0-16,0 0 0,0-1 0,0 44 31,-21-22-16,21 42-15,0-21 0,0 0 0,0 0 16,0 22-16,0-22 0,0 21 16,0-21-16,0 1 0,0-1 0,0 21 15,0-21-15,0 0 0,0 1 16,0-1-16,21-21 0,-21 21 0,21 0 16,0-21-16,-21 21 0,22-21 15,-1 0-15,0 0 16,0 0-16,0 0 0,0 0 15,1 0-15,-1 0 0,-21-21 16,21 21-16,0-21 0</inkml:trace>
  <inkml:trace contextRef="#ctx0" brushRef="#br0" timeOffset="3544.89">8488 910 0,'-21'0'16,"42"0"-16,-42-21 0,21 0 0,0 0 15,0 0 1,0-1-16,0 1 16,21 21-1,0 0-15,0 0 0,0 0 16,0 0-16,1 0 16,-1 0-16,0 0 0,0 21 0,0 1 15,0-1-15,1 0 0,-22 0 16,21 0-16,-21 0 0,21 1 15,-21 20-15,0-21 0,0 0 0,0 0 16,0 1-16,0 20 0,0-21 0,0 0 16,0 0-16,-21 1 0,0-1 31,21-42 0,0-1-15,0 1-16,0 0 0,0 0 0,0 0 15,0 0-15,0-22 0,0 22 16,0-21-16,21 21 0,0-1 0,-21-20 16,21 0-16,-21 21 15,21 21-15,0-22 0,1 1 16,-22 0-16,21 21 0,0 0 0,0-21 16,0 21-1,0-21-15,1 21 0,-1 0 0,0 0 0,0 0 16,0 0-16,0 0 15</inkml:trace>
  <inkml:trace contextRef="#ctx0" brushRef="#br0" timeOffset="3979.59">9250 1016 0,'0'0'0,"0"21"16,-21-21-1,42-21 17,0 21-32,-21-21 0,21 0 15,0 21-15,0-21 0,-21-1 0,22 1 16,-1 0-16,-21 0 0,0 0 16,0 0-16,21-1 0,-21 1 0,0 0 15,0 0 1,0 0-16,-21 21 15,0 0 1,-1 21-16,1-21 0,0 21 16,0 21-16,21-20 0,-21-1 0,0 21 15,-1 0-15,22-20 16,0 20-16,-21 0 0,21-21 0,0 22 16,0-22-16,0 0 0,0 0 0,0 0 15,21 1-15,1-1 0,-1 0 16,21-21-16,-21 0 0,0 0 15,1 0-15,-1 0 16,63 0-16,-62-21 0,-1 21 16,0-21-16,-21-1 0,21 1 0,-21 0 15,21 0-15,-21 0 0,0 0 16</inkml:trace>
  <inkml:trace contextRef="#ctx0" brushRef="#br0" timeOffset="4672.2">10753 445 0,'0'0'0,"0"-22"0,0 1 15,0 0-15,0 0 0,0 0 16,0 0-16,0-1 0,0 1 16,0 0-16,0 42 31,0 0-31,0 1 16,0 20-16,0 0 0,0-21 0,0 22 15,0-1-15,0 22 0,0-22 16,0 0-16,-22 22 0,1-1 15,21 1-15,-21-1 0,0 1 0,0-1 16,0-20-16,-1 20 0,22-21 16,0 1-16,-21-1 0,21-21 0,0 22 15,-21-22-15,21 0 0,0 0 16,0 0-16,0-42 31,21 0-15,-21 0-16,0-22 0,0 22 0,21-21 15,-21 21-15</inkml:trace>
  <inkml:trace contextRef="#ctx0" brushRef="#br0" timeOffset="5272.85">10604 656 0,'-21'0'0,"42"0"0,-63-21 16,21 0-16,0 21 0,0-42 15,21 20-15,-22 1 0,22 0 16,0 0-16,0 0 0,0-43 16,0 43-16,0 0 0,22-21 15,-22 20-15,21 1 0,63-63 16,-62 62-16,20 22 16,0 0-16,1-21 0,-1 21 15,21 0-15,1 21 0,-22 1 0,22-1 16,-1 0-16,1 0 0,-22 21 15,22 1-15,-22-1 0,-21-21 0,0 22 16,0-1-16,-21 0 0,0 1 16,-105 105-1,41-106-15,22-21 0,-22 22 16,22-22-16,-22 21 0,1-21 0,21 0 16,-1 1-16,1-1 15,0-21-15,-1 21 0,22-21 0,0 0 16,0 0-16,0 0 0,-1 0 15,1 0-15,21-21 0,0 0 16,0-1-16,0 1 16,21 21-1,1 0 1,-1 21-16,0-21 16,-21 22-16,21-1 0,-21 0 0,21 0 15,0 0-15,-21 22 0,22-22 16,-22 0-16,0 0 0,21 0 15,0 0-15,-21 22 0,21-22 16,0 0-16,-21 0 0,21 0 0,1-21 16,-22 22-16,21-22 0,0 0 15,21 21-15,-21-21 16,1 0-16,-1 0 0,0 0 0,0 0 16,21 0-16,-20-21 0,-1 21 0,0-22 15,21 1-15,-21 0 0</inkml:trace>
  <inkml:trace contextRef="#ctx0" brushRef="#br0" timeOffset="5676.62">11536 1080 0,'-21'0'0,"-1"0"16,44 0 30,-1 0-46,0 0 0,0-22 16,0 22-16,0-21 0,22 21 16,-22-21-16,0 0 0,0 21 0,0-21 15,1 0-15,-1-1 0,-21 1 16,0 0-16,0 0 0,-21 0 16,-1 21-1,1 0-15,-21 0 0,21 0 16,0 0-16,-22 21 0,22 0 0,0 0 15,0 0-15,-22 1 0,22 20 16,0-21-16,21 0 0,-21 22 0,21-22 16,-21 21-16,21-21 0,0 0 15,0 1-15,0-1 0,0 0 0,0 0 16,0 0-16,21-21 0,0 21 0,0-21 16,0 0-16,22 0 0,-22 0 15,21 0-15,1 0 0,-1 0 0,0 0 16,1 0-16,20-21 0,-21 0 15,22 21-15,-22-21 0</inkml:trace>
  <inkml:trace contextRef="#ctx0" brushRef="#br0" timeOffset="7068.11">12594 931 0,'0'0'0,"21"-21"0,-21 0 0,0 0 0,0 0 15,0 0-15,0-1 0,0 1 16,-21 21-16,0 0 0,0-21 0,0 21 15,-1 0-15,1 0 0,0 0 0,0 21 16,-21 0-16,-1 1 0,22-1 16,-21 21-16,-85 64 15,106-64-15,-22 1 16,22-22-16,0 21 0,0-21 0,21 22 0,0-22 16,0 0-16,0 0 0,0 0 15,0 0-15,0 1 0,21-22 16,21 21-16,-21-21 0,1 0 0,20 0 15,-21 0-15,21 0 16,-20 0-16,62-21 0,-63-1 0,22 22 16,-1-63-16,0 42 0,-20 0 15,41-85 1,-42 21-16,0 64 16,-21 0-16,0 0 15,0-1-15,0 1 0,0 0 16,0 42 15,0 22-15,0-22-16,0 0 0,0 21 0,0 1 15,-21-1-15,0 0 0,21 1 0,0-1 16,-21 0-16,0 1 0,0-1 16,21 21-16,-22-20 0,1 84 15,0-85-15,21 22 0,-21-1 16,21 1-16,-21-1 0,0 1 0,21-1 15,-22 1-15,1-1 0,0-21 16,21 85-16,-21-63 0,0-1 16,21-20-16,0 20 0,0-20 15,0-1-15,0 43 16,0-64-16,21-42 31,-21-1-31,21 1 0,0 0 0,0-21 16,1-1-16,20-41 15,-21 20-15,0 1 0,22-1 0,-22 1 16,0-22-16,21 0 0,-21 1 16,22-1-16,-22 0 0,21 1 0,-21-1 0,1 0 15,-1 22-15,21-64 16,-42 63-16,21 1 0,-21 21 16,21-22-16,-21 22 0,0-22 15,22 22-15,-22 0 0,21-1 0,-21 22 16,21-21-16,-21 21 0,0-1 0,0 1 15,21 0-15,-21 42 47,0 0-47,-21 1 0,21-1 0,-21 21 16,21-21-16,0 0 0,-21 22 16,21-22-16,-22 21 0,22-21 15,0 22-15,0-22 0,0 42 16,0-41-16,0-1 0,0 0 15,0 0-15,0 0 0,22-21 0,-1 21 16,0-21-16,0 0 0,0 0 16,22 0-16,-22 0 0,0 0 15,21 0-15,-21 0 0,22-21 0,-22 0 16,21 0-16,-21 0 0,43-43 16,-43 43-16,21-21 0,-20 21 15,-1-22-15,0 1 0,0 21 16,-21 0-16,0-22 0,21 22 0,-21 0 15,0 0-15,-21 42 47,21 0-47,0 0 16,0 0-16,-21 22 0,21-22 0,0 21 16,0-21-16,0 22 0,0-22 15,0 21-15,0-21 0,0 1 0,21 20 16,0 0-16,0-21 15,1-21-15,-1 0 0,0 22 16,0-22-16,0 0 0,0 0 0,22 0 16,-22 0-16,0-22 0,21 1 15,-20 0-15,-1 0 0,21 0 0,-21 0 16,0-1-16,1-20 0,-1 0 16,0 21-16,-21-22 0,0 22 15,21 0-15,-21 0 0,0 0 0,0-1 16,-21 22 15,21 22-31,0-1 0,-21 0 16,21 0-16,-21 0 0,21 22 0,-22-22 15,22 0-15,0 21 0,0-21 16,0 1-16,0-1 0,0 0 16,0 0-16,0 21 0,0-20 0,0-1 15,22-21 1,-1 0-1,0 0-15,-21-21 16,21-1-16,-21 1 0</inkml:trace>
  <inkml:trace contextRef="#ctx0" brushRef="#br0" timeOffset="7299.41">13885 656 0,'0'0'0,"-21"0"0,0 0 31,42 0 0,-21 21-15,21-21-16,0 0 0,1 22 15,-1-22-15,0 0 0</inkml:trace>
  <inkml:trace contextRef="#ctx0" brushRef="#br0" timeOffset="7824.29">14309 889 0,'0'-21'32,"21"21"-17,-21-21-15,21 21 0,0 0 16,0 0-16,0 0 16,1 0-16,-1 0 15,0 0-15,0 0 16,-21 21-16,0 0 0,42 21 15,-20 1 1,-22-22-16,21 21 0,-21-21 0,0 1 16,0 20-16,0-21 0,0 0 0,0 22 15,0-1 1,0-21-16,0 0 0,0 0 0,0 1 16,-21-22-16,-1 0 31,22-22-16,0 1-15,0 0 16,0 0-16,0 0 0,0 0 16,22-22-16,-1-20 0,0 42 15,0-22-15,-21 22 0,21 0 16,0-21-16,-21 20 0,43-20 16,-43 21-16,21 21 15,0 0-15,-21-21 0,21 21 0,0 0 16,1 0-16,-1 0 0,0 0 15,0 0-15,0 0 16</inkml:trace>
  <inkml:trace contextRef="#ctx0" brushRef="#br0" timeOffset="8236.04">14901 1058 0,'43'0'15,"-22"-21"-15,0 21 16,0-21-16,0 0 16,0 21-16,1-21 0,-1 0 0,0-1 0,0 1 15,0 21-15,-21-21 16,21 0-16,-21 0 0,22 0 0,-22-1 15,0 1 1,-22 21-16,1 0 16,0 0-16,0 0 0,0 21 0,-22-21 15,22 22-15,-21-1 0,21 21 16,0-21-16,-1 0 0,1 22 0,0-22 16,21 0-16,0 21 0,-21-20 15,21 20-15,0 21 16,0-41-16,0-1 15,21 0-15,0-21 0,0 0 16,1 21-16,20-21 0,-21 0 0,0 0 16,22 0-16,-22 0 15,21 0-15,0 0 0,-20 0 0,20 0 16,0 0-16,22 0 0</inkml:trace>
  <inkml:trace contextRef="#ctx0" brushRef="#br0" timeOffset="8924.87">15854 1058 0,'0'0'0,"21"-21"0,-21 0 0,21-21 16,-21 21-16,0-1 15,0 1-15,0-21 0,0 21 0,0 0 16,0-1-16,0 1 0,-21 21 16,0-21-16,0 21 15,-1 0-15,1 0 16,0 0-16,0 0 0,0 21 0,0 0 15,-1-21-15,1 22 0,0-1 0,-21 0 16,21 21-16,-1-21 0,1 1 16,0 20-16,0-21 0,0 21 0,21-20 15,0-1-15,-21 21 0,21-21 16,0 0-16,0 1 0,0-1 16,0 0-16,0 0 0,21 0 15,0-21-15,0 0 16,0 0-16,0 0 0,1 0 0,-1 0 15,0 0-15,0 0 0,0-21 16,0 21-16,1-21 0,-1 0 0,21-22 16,-21 22-16,0-21 0,1 0 15,-1-1-15,0 1 0,0-22 0,0 22 16,-21-21-16,21 20 0,1 1 0,-1-22 16,-21 22-16,21 0 0,0-1 15,-21 1-15,0 0 0,0-1 0,21 22 16,-21-21-16,0 21 0,21 0 15,-21-1-15,0 44 32,0-1-32,-21 0 0,0 21 15,21-21-15,-21 22 0,21-1 16,0-21-16,-21 22 0,0-1 0,21 21 16,-22-20-16,22-1 0,0 22 0,-21-22 15,21 0-15,0 1 0,-21-1 16,21 0-16,0 22 15,0-22-15,0-21 0,0 0 0,21 1 0,0-1 16,1 0-16,-1-21 0,0 21 16,0-21-16,0 0 0,0 0 15,1 0-15,-1 0 0,21 0 0,-21 0 16,0 0-16,1-21 0,-1 21 0,21-21 16,-21 0-16,0-1 0,1 1 15,-1 0-15,0 0 0,0 0 16,0-22-16,0 22 0,-21 0 0,0 0 15,0 0-15</inkml:trace>
  <inkml:trace contextRef="#ctx0" brushRef="#br0" timeOffset="10307.5">3895 1905 0,'0'0'0,"-22"0"0,-20 0 0,21 0 0,-21 0 16,20 0-16,1 0 0,0 0 16,0 0-16,0 0 0,42 0 78,0 0-78,0 0 0,0 0 0,1 0 15,-1 21-15,21-21 0,0 0 16,1 0-16,-1 0 0,0 0 16,22 21-16,-22-21 0,22 0 0,-1 0 15,1 0-15,-1 0 0,22 0 0,0 0 16,-1 0-16,1 0 0,21 0 15,-22 0-15,22 0 0,0 0 0,-21 0 16,21 0-16,-1 0 0,22 0 16,-21 0-16,21 0 0,-21 0 15,21 0-15,-21 0 0,254 0 16,-212 0-16,-21 0 16,0 0-16,0 0 0,0 0 0,0 0 15,0 22-15,0-22 0,21 0 16,-21 0-16,21 0 0,-21 0 0,0 0 15,21 0-15,1 0 0,-22 0 0,21 0 16,148 0-16,-148 0 16,127 0-16,-126 0 0,-1 0 15,0 0-15,0 0 0,0 0 16,0 0-16,-21 0 0,170 21 16,147-21-1,-317 0-15,21 0 0,1 0 16,-1 0-16,0 0 0,21 0 0,-21 0 15,-21 0-15,22 0 0,-1 0 16,-21 0-16,21 0 0,-21 0 0,21 0 16,-21 0-16,0 0 0,-21 0 0,0 0 15,21 0-15,-21 0 0,-1 0 16,1 0-16,0 0 0,0 0 0,84-21 16,-105 21-16,0 0 15,-1 0-15,1 0 0,-21 0 0,20 0 16,64 0-16,-84 0 0,-1 0 15,1 0-15,-22 0 16,22 0-16,-22 0 0,0 0 0,1 0 16,-22 0-16,21 0 15,-21 0-15,1 0 0,-1 0 0,0 0 0,0 0 16,0-22 0,0 22-1,-21-21 16</inkml:trace>
  <inkml:trace contextRef="#ctx0" brushRef="#br0" timeOffset="10448.43">15875 1947 0,'0'22'0,"-21"-22"15,0 0 16,21 21-31,-22-21 16,1 0-16,21 21 0,-21-21 0,0 21 16</inkml:trace>
  <inkml:trace contextRef="#ctx0" brushRef="#br0" timeOffset="11715.78">3027 3852 0,'0'0'0,"0"-21"15,0 0-15,0 0 16,0 0-16,0 0 15,0-1 1,0 1-16,0 42 63,0 1-63,0-1 15,0 21-15,0-21 0,0 22 0,0-1 16,0 0-16,0 22 0,0-22 15,0 22-15,0-1 0,0-21 0,0 85 16,0-84-16,0 20 16,0-20-16,0-1 0,0 64 15,0-64-15,0 0 0,0 1 16,0 20-16,0 22 16,0-64-16,0 0 0,0 0 15,0 1 1,0-44 15,21 1-31,-21 0 0,21 0 16,0 0-16,-21 0 0,21-1 15,1-20-15</inkml:trace>
  <inkml:trace contextRef="#ctx0" brushRef="#br0" timeOffset="12316.46">3598 4403 0,'0'21'16,"-21"0"-16,0 0 16,21 0-16,0 1 15,0-1-15,0 0 0,0 0 16,0 0-1,21-21 1,0 0 0,0 0-16,1-21 0,-1 0 15,-21 0-15,21 21 0,-21-21 16,0-1-16,0 1 16,0 0-16,0 0 0,0 0 15,-21 21 1,0 0-1,-1 0-15,1 21 0,21 0 16,-21-21-16,0 21 0,21 0 16,0 1-16,0-1 0,0 0 15,0 0-15,21-21 16,0 0-16,0 0 16,1 0-16,-1 0 15,0 0-15,0 0 0,0-21 16,-21 0-16,21 21 0,-21-43 15,0 22-15,0 0 16,0 0-16,-21 0 0,0 21 16,0-21-16,0 21 0,0 0 15,-1 0-15,1 0 0,0 0 16,21 21-16,-21-21 0,21 21 16,-21 0-16,21 0 15,0 0-15,0 1 0,0-1 16,0 0-16,21-21 15,0 0-15,0 0 0,0 0 16,1 0-16,-1 0 0</inkml:trace>
  <inkml:trace contextRef="#ctx0" brushRef="#br0" timeOffset="13077.3">5419 3556 0,'0'0'0,"-22"-21"0,1 21 0,0 0 16,0 0-16,0 0 0,0 0 15,-1 0-15,1-21 0,0 21 0,0 0 16,0 0-16,0 0 16,-1 0-16,22 21 31,22-21-15,-1 21-16,0-21 15,0 0-15,21 0 0,1 0 0,-1 0 16,22 0-16,-1 0 0,22 0 15,-22 0-15,22 0 0,0 0 0,-1 0 16,1 0-16,0 0 0,-1 0 16,-20 0-16,84 0 0,-85 0 15,43 0-15,-63 0 0,-1 0 16,-21 0-16,21 0 0,-20 0 16,-22 21-1,-22-21 1,1 21-16,0-21 15,0 0-15,0 22 0,0-22 0,-22 0 16,22 0-16,-21 21 16,21 0-16</inkml:trace>
  <inkml:trace contextRef="#ctx0" brushRef="#br0" timeOffset="13572.59">6202 3725 0,'-21'0'15,"-1"0"-15,1 0 32,0 0-17,21 22 17,0-1-32,0 0 15,0 0-15,0 0 0,0 0 0,0 1 16,0-1-16,0 21 0,0-21 15,0 22-15,0-1 0,0-21 0,0 21 16,0 1-16,21-1 0,-21 0 16,21 1-16,-21-1 0,0 0 0,0 1 15,22-1-15,-1 64 16,-21-85-16,0 21 0,0-20 16,0 20-16,0-21 0,0 21 15,0-20-15,0-1 0,0 0 0,0 21 16,0-21-16,-21-21 15,-1 0-15,1 0 0,-21 0 16,21 0-16,-22 0 0,1 0 0,0 0 16,-22 0-16,22-21 0,-22 21 15,22-21-15,-21 0 0,20 21 0,1-21 16,0 0-16,-1 21 0,22-22 0,0 22 16,0 0-16,0 0 15,-1-21-15,22 0 31,22 21-31,-1 0 0,0 0 16,21-21-16,-21 0 0</inkml:trace>
  <inkml:trace contextRef="#ctx0" brushRef="#br0" timeOffset="14399.5">7175 4339 0,'22'-106'31,"-22"85"-31,0 0 0,0 0 16,0 0-16,0 0 0,0-1 15,-22 22-15,1-42 16,0 42-16,0 0 0,0 0 0,0 0 16,-1 0-16,1 0 0,-21 0 15,21 21-15,-22 0 0,22 1 0,-21 20 16,21-21-16,-22 21 0,22 1 15,-21-1-15,21-21 0,0 22 0,-1-1 16,1 0-16,0-21 0,21 22 16,0-22-16,0 21 0,0-21 0,0 1 15,0-1-15,0 0 0,42 0 16,-20 0-16,-1-21 0,0 0 16,0 0-16,21 0 0,-20 0 0,20 0 15,0 0-15,-21-21 0,64 0 16,-64 0-16,22 0 0,-1-1 15,-21-20-15,0 21 0,22 0 16,-22-22-16,0-20 0,0 21 16,-21 20-16,21-20 0,-21 21 15,0 0-15,0-22 0,0 22 16,0 0-16,-21 21 16,21 21-16,-21 0 15,21 1-15,0 20 0,0-21 0,0 0 16,0 22-16,0-22 0,0 21 15,0-21-15,0 43 16,0-43-16,21 0 0,-21 0 0,21 22 16,0-22-16,1-21 0,-1 21 0,0 0 15,0 0-15,0-21 0,0 0 16,22 0-16,-22 0 0,21 0 0,-21 0 16,1 0-16,20 0 0,21-21 15,-41 0-15,-1 0 0,0 0 16</inkml:trace>
  <inkml:trace contextRef="#ctx0" brushRef="#br0" timeOffset="14667.75">7832 4191 0,'0'0'0,"-22"-21"0,22 0 0,0 0 0,-21-1 16,21 1-16,0 42 31,0 1-31,0-1 16,21 0-16,1 21 0,-1-21 0,0 22 15,0-1-15,0-21 0,22 64 16,-43-64-16,42 43 16,-42-22-16,21-21 0,-21 0 15,0 0-15,0 1 0,0-1 16,0 0-16,21 0 0,-21 0 16,21-21-1,-21-21 1,0 0-16,22 0 0,-1 0 0,0-1 15</inkml:trace>
  <inkml:trace contextRef="#ctx0" brushRef="#br0" timeOffset="14927.91">8340 4064 0,'0'21'0,"0"-42"0,0 42 31,-22 0-31,1 22 15,0-22-15,0 21 0,0-21 16,21 22-16,-21-1 0,-1-21 0,1 22 16,0-1-16,-21 21 15,21-41-15,-1 20 0,1-21 16,0 0-16,21 0 0,0 1 0,-21-1 0,21 0 16,0 0-16,21-21 31,0 0-31,0 0 0,1 0 15,-1-21-15,0 0 0</inkml:trace>
  <inkml:trace contextRef="#ctx0" brushRef="#br0" timeOffset="15524.72">9271 4297 0,'0'0'0,"0"-21"0,-21 0 0,0-1 16,21 1-16,-22 0 0,-20-21 15,21 21-15,0-1 0,0 1 16,-22 21-16,22-21 0,0 21 0,0 0 16,0 0-16,-22 0 0,1 0 15,0 21-15,20 0 0,-41 22 16,42-22-16,-22 21 15,22 1-15,0-22 0,0 21 16,0 0-16,-22 22 0,22-22 16,0 1-16,21-22 0,0 21 15,0 0-15,0-20 0,0-1 16,0 0-16,21-21 0,0 21 16,1-21-16,-1 0 0,21 0 0,-21 0 15,22 0-15,41 0 16,-41-21-16,-1 21 0,-21-21 0,21 0 0,1-1 15,-1 1-15,22-63 16,-22-1 0,-21 43-16,0-1 0,-21 22 0,21-21 15,-21-1-15,0 22 0,0 0 0,0-21 16,0 21-16,0-1 16,0 44-1,0-1-15,0 0 0,0 0 16,0 0-16,0 22 0,0-22 0,0 21 15,0 0-15,0-20 0,0 20 16,0-21-16,0 0 0,0 22 0,22-22 16,-22 0-16,42 21 0,-21-21 15,0-21-15,0 0 16,22 0-16,-1 0 0,-21 0 16,22 0-16,-22-21 0,21 0 15,0 0-15,1 21 0,-1-21 16</inkml:trace>
  <inkml:trace contextRef="#ctx0" brushRef="#br0" timeOffset="16047.82">10943 3429 0,'0'0'0,"-21"0"0,0 0 0,0 0 0,-1 0 16,44 0-1,-1 0 1,21 0-16,0 0 0,22 0 0,-1 0 15,1 0-15,-1 0 0,1 21 16,-1-21-16,1 0 0,-1 0 0,22 0 16,-21 0-16,-1 0 0,-21 0 15,22 0-15,-22 0 0,1 0 0,-1 0 16,0 0-16,-21 0 0,1 0 0,-44 0 31,1 0-15,0 0-16,-21 0 0,21 0 0,-1 0 15,1 0-15</inkml:trace>
  <inkml:trace contextRef="#ctx0" brushRef="#br0" timeOffset="16439.5">11642 3450 0,'-22'21'0,"44"-42"0,-65 64 16,22-22-16,0-21 15,21 21-15,0 0 0,-21 0 16,21 0-16,0 1 0,0-1 15,0 0-15,0 0 16,0 0-16,0 0 0,0 22 0,0-22 0,0 0 16,0 21-16,21-20 0,0 20 15,-21-21-15,21 21 0,-21 1 16,43 41-16,-22-41 0,-21-1 16,0 0-16,21-20 0,-21 20 15,0 0-15,0-21 0,0 1 16,0 20-16,0-21 0,0 0 0,-21 0 0,0-21 15,-1 22-15,1-1 0,0-21 16,-21 0-16,-1 0 0,-41 0 16,41 0-16,1 0 0,-21 0 15,20 0-15,-20 0 0,20-21 16,-20 21-16,21-22 0,-1 1 0,1 21 16,0-21-16,20 21 0,1-42 15,42 42 1,1-21-16,20 21 15,-21 0-15,64-22 0,21 1 16</inkml:trace>
  <inkml:trace contextRef="#ctx0" brushRef="#br0" timeOffset="17084.15">12467 3979 0,'0'0'16,"0"-21"-16,0 0 0,0 0 0,0 0 15,-21 0-15,0 21 0,0-22 16,-1 22-16,1 0 0,0 0 16,-21 0-16,21 0 0,-1 0 15,-20 0-15,21 0 0,-21 22 0,20-1 16,-41 42-16,-1 1 15,22-22-15,21-21 0,0 22 16,0-1-16,-1 0 0,1 1 16,0-22-16,21 21 0,0-21 0,0 0 15,0 1-15,0-1 0,0 0 16,21 0-16,0 0 0,1-21 0,-1 0 16,21 0-16,-21 0 0,22 0 0,-22 0 15,21 0-15,0-21 0,1 21 16,-22-21-16,21 0 0,1-22 0,-1 22 15,-21 0-15,21-21 0,-20-1 16,20 1-16,-21 0 0,0-22 0,43-20 16,-43-22-1,0 63-15,-21 1 0,21 0 0,-21-1 16,0 22-16,0-21 0,0 21 16,0 0-16,0-1 0,-21 22 31,21 22-31,0-1 0,0 0 15,-21 21-15,21-21 0,-21 22 16,21-1-16,-21 0 0,21 1 0,0 20 16,0-20-16,0 20 0,-22-21 0,22 1 15,0-1-15,0 0 0,0 1 16,0-22-16,0 21 0,0-21 0,22 1 16,-22-1-16,21 0 0,0-21 0,0 0 15,0 0-15,0 0 16,1 0-16,-1 0 0,0 0 15,0-21-15,0 21 0,22-21 0,-22-1 16,0 1-16,0-21 0,21 21 16,-20-22-16,20 1 0,-21 21 0</inkml:trace>
  <inkml:trace contextRef="#ctx0" brushRef="#br0" timeOffset="17775.24">13314 3471 0,'0'0'0,"0"-21"0,0 0 15,0 0-15,0 42 32,0 0-32,0 0 0,0 22 15,0-22-15,0 21 0,0 1 0,0-1 16,-21 0-16,21 1 0,-22-1 16,22 0-16,-21 1 0,21-1 15,0 0-15,-42 22 0,42-22 0,0 0 16,-21-20-16,21-1 0,-21 21 15,21-21-15,-22-21 0,22 21 0,0 1 16,0-44 15,0 1-31,22 0 16,-1-21-16,0 21 0,-21-1 16,21-20-16,0 21 0,0 0 15,43-43-15,-43 43 0,0 21 16,0-21-16,1 0 0,-1 0 15,21 21-15,-21 0 0,0-22 0,1 22 16,-1 0-16,0 0 0,0 0 16,-42 0 31,0 0-47,21 22 0,-21-22 0,-1 0 15,1 0-15,0 0 0,0 0 16,0 0-16,0 0 0,-1 0 0,1 0 15,0 0 1,0 0-16,0 0 0,21 21 16,0 0-16,-21-21 15,21 21-15,0 0 0,0 0 0,0 1 16,0-1-16,0 0 0,0 0 0,0 0 16,0 0-16,0 22 0,0-22 15,0 0-15,0 0 0,21 22 16,-21-22-16,21 0 0,0 0 0,0 0 15,-21 0-15,21-21 0,1 22 16,20-22-16,-21 0 0,0 0 16,0 0-16,22 0 0,-22 0 0,0 0 15,0 0-15,0 0 0,22-22 16,-22 1-16,0 21 0,0-42 16,0 21-16,1-22 15,-1 1-15</inkml:trace>
  <inkml:trace contextRef="#ctx0" brushRef="#br0" timeOffset="18319.93">15346 3641 0,'0'0'0,"0"-21"0,0-1 0,0 1 15,21 0-15,-21 0 0,0 0 0,0 0 16,21-1-16,-21 1 16,21 21-16,-21 21 15,0 1 1,0-1-16,0 21 0,0-21 0,0 22 15,0-1-15,0 0 0,0 1 0,0-1 16,0 21-16,0-20 0,0-1 16,0 22-16,-21-22 0,21 21 15,-21-20-15,21-1 0,-21 0 16,0 43-16,21-64 16,0 0-16,0 1 0,0-1 0,0 0 15,21-42 16,0 0-31,-21-1 16,21 1-16,0 0 0</inkml:trace>
  <inkml:trace contextRef="#ctx0" brushRef="#br0" timeOffset="18691.73">15896 3958 0,'-21'21'16,"21"1"-16,0-1 16,0 0-1,0 0-15,0 0 16,21-21-16,0 0 0,0 0 16,1 0-16,-1 0 15,0-21-15,0 0 0,0 21 0,0-21 16,1 21-16,-22-21 0,0-1 15,0 1-15,0 0 0,0 0 16,-22 0-16,1 21 0,-21-21 16,21 21-16,-22 0 15,22 0-15,0 0 0,0 0 16,0 0-16,21 21 0,-21 0 0,-1 0 16,22 0-16,0 0 15,0 1-15,0-1 16,22 0-16,-1-21 15,0 0-15,0 0 16,21 0-16,-20 0 0,20 0 0</inkml:trace>
  <inkml:trace contextRef="#ctx0" brushRef="#br0" timeOffset="19279.39">16764 3895 0,'0'0'0,"-21"-21"0,0 21 0,-1-22 0,-20 1 16,21 21-16,0-21 0,-22 21 16,22-21-16,0 0 0,0 0 0,0-1 15,0 1-15,21 0 16,0 0-16,0 0 0,0 0 0,0-1 16,21-20-16,21 21 0,-21 0 15,22 0-15,-22-1 0,21 1 16,0 0-16,1 21 0,20 0 0,-20 0 15,-22 0-15,21 0 0,0 0 16,-20 0-16,20 21 0,-42 0 0,21 1 16,-21-1-16,0 0 0,0 21 15,0-21-15,-21 1 0,-21 20 0,20-21 16,-20 21-16,0-20 0,-1 20 0,1-21 16,-21 21-16,20 1 0,-20-22 15,20 21-15,1 1 0,-43 41 16,22-20-16,42-22 15,21-21-15,0 0 0,0 22 16,21-22-16,21 0 0,-21 0 0,22-21 16,-1 21-16,0-21 0,1 0 15,-1 0-15,0 0 0,1 0 0,-1 0 16,0 0-16,-20 0 0,20-21 0,0 21 16,-21-21-16,1 0 0,20 0 15,-21-22-15,0 22 0,-21-42 16,0 20-16,0 1 0,0 0 0,-21 21 15,21-22-15,-21 22 0,-21 0 16,20 0-16,1 0 0,-21 21 16,21 0-16,-64-22 15,22 22-15,20 0 0,22 22 16,-21-22-16,21 21 0,-1 0 0,1 0 16,21 0-16,0 0 0,0 1 15,0-1-15,0 0 0,21 0 16,1-21-16</inkml:trace>
  <inkml:trace contextRef="#ctx0" brushRef="#br0" timeOffset="20500.45">18267 3916 0,'0'-21'15,"0"42"-15,0-63 0,0 20 16,0 1-16,0 0 0,0 0 16,-21 0-16,21 0 0,0-1 15,-22 1-15,22 0 0,-21-21 16,0 21-16,0-1 0,0 22 0,0-21 15,-1 21-15,1 0 16,0 0-16,0 0 0,0 0 0,-22 0 16,22 0-16,-21 21 0,21 1 15,-22-1-15,22 0 0,-21 21 0,21-21 16,0 22-16,-1-22 0,1 0 0,21 21 16,-21 1-16,21-22 0,0 21 15,0-21-15,0 1 0,21 20 0,0-21 16,1 0-16,-1-21 0,0 21 15,21-21-15,-21 0 0,22 0 16,-1 0-16,-21-21 16,22 21-16,-22-21 0,21 0 0,0 0 0,-20 0 15,20-22-15,0 22 0,-21 0 16,1 0-16,20-22 0,-21 22 16,-21 0-16,21 0 0,-21 0 0,21-22 15,-21 22-15,0 0 0,-21 42 31,0 0-31,21 1 16,-21-1-16,21 0 0,-21 0 16,21 0-16,-21 0 0,21 22 0,0-22 15,0 0-15,0 0 0,0 22 16,21-22-16,0 0 0,0-21 0,0 21 16,22 0-16,-22-21 0,63 0 15,-20 0 1,-22 0-16,1-21 0,-1 0 0,0 0 15,1 0-15,-22-1 0,21 1 16,-21-21-16,22 21 0,-22 0 16,0-1-16,0-20 0,0 21 0,-21 0 0,0 0 15,21-1 1,-21 44 0,0-1-1,-21 0-15,21 0 0,0 0 0,-21 0 16,21 22-16,-21-22 0,21 0 0,-21 21 15,21-20-15,0-1 0,0 21 16,0 0 0,-21-20-16,21-1 0,0 0 15,-22-21-15,22-21 32,0 0-32,0-1 0,0 1 15,0 0-15,0-21 0,0 21 0,0-22 16,0 22-16,0-21 0,22 21 15,-1-1-15,0-20 0,0 21 16,0 0-16,22 0 0,-1-1 0,-21 22 16,21-21-16,1 21 0,20 0 0,-20 0 15,-1 0-15,43 21 16,-43 1-16,0-1 0,1 0 16,-22 0-16,0 0 0,0 0 0,0 22 15,-21-22-15,0 21 0,0 1 16,0-1-16,0-21 0,-21 0 15,0 0-15,0 1 0,0-1 0,-1-21 16,-20 21-16,0 0 16,63-21 15,21-21-31,-21 0 16,22 21-16</inkml:trace>
  <inkml:trace contextRef="#ctx0" brushRef="#br0" timeOffset="21099.62">20405 3831 0,'0'0'0,"0"-21"0,-43-64 31,22 64-31,0 21 0,0 0 0,0-21 0,-1 21 16,-20 0-16,21 0 0,0 0 0,-22 0 15,22 0-15,-21 21 16,21 0-16,-22 1 0,1-1 0,21 0 16,-21 0-16,20 0 0,-20 22 0,21-22 15,0 21-15,0 0 0,21 1 16,0-22-16,0 85 16,21-85-16,0 21 0,0-21 15,0 1-15,43-1 16,-43 0-16,21-21 0,-21 0 0,22 0 0,-22 0 15,0 0-15,21-21 0,-20 21 16,-1-21-16,21-1 0,-21-20 0,0 21 16,1-21-16,-1-1 0,0 1 15,0 0-15,43-85 16,-43 84-16,0 1 0,0 0 16,0-22-16,0 22 0,1-1 15,-22 1-15,21 0 0,0-1 0,-21 22 16,0-21-16,0 21 0,0 0 15,0-1-15,0 1 0,-21 21 16,0 21 0,-1 1-16,1 20 0,-21-21 0,21 21 15,0 1-15,-1-1 0,1 0 0,0 22 16,21-22-16,0 1 0,0-1 16,0 0-16,0 22 0,0-22 0,0 0 15,0 1-15,21-1 0,-21 0 16,21-20-16,1 20 0,-1-21 15,0 0-15,21 0 0,-21 1 0,22-22 16,-22 0-16,21 0 0,1 0 16,-1 0-16,0 0 0,-21-22 0,22 1 15,-1 0-15,0 0 0</inkml:trace>
  <inkml:trace contextRef="#ctx0" brushRef="#br0" timeOffset="21940.14">22352 3810 0,'0'0'0,"21"-21"0,0 0 16,0 0-16,1-1 0,-22 1 0,21 0 16,0 0-16,-21 0 0,0 0 0,0-1 15,0-20-15,0 21 16,0 0-16,0 0 0,0-22 0,-42 22 15,20 0-15,-20 21 16,21 0-16,-21 0 0,20 0 0,-20 0 16,0 21-16,-1 0 0,1 22 15,0-22-15,-1 0 0,1 21 16,21 1-16,-21-22 0,-1 21 0,22 0 0,0 1 16,0-22-16,0 21 0,21-21 15,0 22-15,0-22 0,0 21 0,0-21 16,21 1-16,0-1 0,21 0 15,-21 0-15,1-21 0,20 0 16,0 0-16,-21 0 0,22 0 0,-1 0 16,-21-21-16,22 21 0,-22-21 15,63-22-15,-62 1 0,-1 21 16,21 0-16,-21-22 0,0 22 16,1-21-16,-1 21 0,0-64 15,0 22-15,-21 41 0,0 1 16,21 0-16,-21 42 15,0 0 1,-21 1-16,21-1 0,-21 0 16,21 21-16,0-21 0,0 22 0,0-22 15,0 0-15,0 21 0,0-20 16,0 20-16,0-21 0,0 0 16,21 0-16,0 22 0,0-22 0,1 0 15,20-21-15,0 21 0,-21-21 16,22 0-16,41 0 0,-20 0 15,-43 0-15,21-21 16,-20 0-16,20 0 0</inkml:trace>
  <inkml:trace contextRef="#ctx0" brushRef="#br0" timeOffset="22503.82">23283 3069 0,'0'0'0,"-21"0"16,0 21 0,21 1-16,-21 20 15,21-21-15,0 21 0,0 1 0,0 20 16,-21-20-16,21 20 0,0-21 0,-22 22 16,22-22-16,0 1 0,0 20 15,0-21-15,0 1 0,0-22 0,-21 21 16,21 1-16,0-1 0,0-21 15,0 0-15,0 22 0,0-22 0,0 0 16,0 0-16,0 0 0,-21-21 31,21-21-15,0 0-16,0 0 0,0 0 16,0-22-16,0 22 0,0 0 15,21-21-15,0 20 0,1-20 16,-1 21-16,0 0 0,0-22 0,0 22 15,22 0-15,-22 0 0,21 0 0,-21 21 16,22 0-16,-1 0 0,-21 0 16,21 0-16,-20 0 0,20 21 0,-21 0 15,0 0-15,0 0 0,-21 1 16,0 20-16,0-21 0,0 21 16,0-20-16,-21-1 0,0 21 0,0-21 15,0 0-15,0 1 0,-22-1 16,22 0-16,-21 0 0,21 0 0,-1-21 15,-20 0-15,21 21 0,0-21 16,-22 0-16,22 0 0,0 0 0,-21 0 16,21 0-16,-1 0 0,22-21 15,0 0 1,22 21 0,20-21-16</inkml:trace>
  <inkml:trace contextRef="#ctx0" brushRef="#br0" timeOffset="23006.53">24342 3641 0,'0'0'0,"-85"-21"31,64 21-31,0 0 0,-1 0 0,-41 42 15,-22 21 1,43-41-16,21-1 16,-43 42-16,43-42 0,21 22 15,0-22-15,-21 21 0,21-21 16,0 22-16,0-22 0,21 21 0,-21-21 16,42 1-16,1 20 15,20 0-15,-20-42 0,-22 0 16,21 0-16,0 0 0,-20 0 0,20 0 15,-21 0-15,0-21 0,22 0 16,-22 0-16,0 0 0,-21-1 0,21-20 16,0 0-16,-21 21 0,21-22 15,-21 1-15,0 0 0,0-1 16,0-20-16,0-1 16,0 43-16,-21 0 0,-21 0 15,21 21-15,0 0 0,-22 0 16,22 0-16,0 21 0,-21-21 15,20 21-15,-20 0 0,21 0 0,0 1 16,0-1-16,21 21 0,0-21 16,0 0-16,0 1 15,21-1-15,0-21 0,0 0 16,0 0-16,22 0 16,-22 0-16</inkml:trace>
  <inkml:trace contextRef="#ctx0" brushRef="#br0" timeOffset="23428.29">24744 3704 0,'0'0'15,"0"-21"-15,0 0 16,0 0-16,21 21 0,0 0 16,-21-21-16,21 21 0,0 0 15,1 0-15,-22 21 0,21 0 16,0 0-16,0 21 0,-21-20 15,21-1-15,-21 0 0,0 42 16,0-20-16,0-22 16,0 64-16,0-64 0,0 21 15,0-21-15,0 0 0,0 22 16,0-22-16,0 0 0,0-42 47,21 0-47,1 0 0,-22-22 15,21 22-15,0-21 0,0 21 0,0-22 16,0 22-16,1-21 0,-1-1 16,0 22-16,0-21 0,0 21 15,0 0-15,1-1 0,-1 1 0,0 0 0,0 0 16,0 0 0,0 21-16,1 0 15,-1 0 1</inkml:trace>
  <inkml:trace contextRef="#ctx0" brushRef="#br0" timeOffset="23856.15">25442 3895 0,'0'0'15,"21"0"17,1 0-32,-1 0 0,0 0 0,0 0 15,0-21-15,0 21 16,1-22-16,-1 1 0,0 21 0,0-21 16,0 0-16,-21 0 0,0 0 15,0-1-15,-21 22 16,0 0-1,0 0-15,0 0 0,-1 0 16,-20 22-16,21-1 0,0 0 16,-22 0-16,-20 64 15,42-43-15,0 0 0,21-20 16,0 20-16,0-21 0,0 21 0,0-20 16,0-1-16,21 0 0,0 0 0,0 0 15,0 0-15,0 1 0,1-22 16,-1 0-16,21 21 15,-21-21-15,0 0 0,1 0 0,-1 0 16,0-21-16,0 21 0,21-22 0,-20 1 16,-1 21-16,0-21 0,0 0 15,21 0-15,-20 21 0,-1-21 16,0 21-16</inkml:trace>
  <inkml:trace contextRef="#ctx0" brushRef="#br0" timeOffset="24008.06">25993 4170 0,'-43'0'15,"22"0"1,0 0 0</inkml:trace>
  <inkml:trace contextRef="#ctx0" brushRef="#br0" timeOffset="25679.28">3260 6541 0,'-22'0'16,"1"0"-16,0 0 0,0 0 15,0 0 1,0 0-16,21-22 15,-22 1 1,22 0-16,0 0 0,0 0 0,0-22 16,0 22-16,0 0 0,0 0 15,0 0-15,0 0 0,0-22 0,0 22 16,0 0-16,22 0 0,-1 0 16,0-1-16,0 22 0,0 0 15,0-21-15,1 21 0,-1 0 0,21 0 16,-21 21-16,0-21 0,1 22 15,20-1-15,-21 21 0,0-21 0,0 22 16,-21 20-16,22-21 0,-22 22 16,0-22-16,0 85 15,0-63-15,0-22 0,-22 22 0,1-22 16,0 21-16,-21-20 0,21-1 16,-22 22-16,1-22 0,0 0 0,-43 43 15,43-64-15,-1 21 16,1-20-16,0-22 0,20 21 0,-20-21 15,0 0-15,21 0 0,-22 0 0,22-21 16,-21-1-16,21-20 0,-1 21 16,-20-64-16,42 64 0,0-21 15,0-1-15,0 1 0,0-21 16,21 20-16,22-20 16,-22 20-16,21 1 0,-21 21 0,22 0 15,-1 0-15,-21 21 0,21 0 16,-20 0-16,20 0 0,-21 21 0,0 0 15,0 0-15,1 0 0,-1 22 16,0-22-16,-21 21 0,0-21 0,0 22 16,0-22-16,0 21 0,21-21 15,-21 0-15,0 22 0,21-22 0,-21 0 16,0 0-16,0 0 0,21-21 0,-21 22 16,22-1-16,-1-21 0,0 0 15,0 0-15,0 0 0,0 0 16,1 0-16,-1-21 0,21 21 15,-21-22-15,22 1 0,-22 0 0</inkml:trace>
  <inkml:trace contextRef="#ctx0" brushRef="#br0" timeOffset="26000.1">4043 6816 0,'0'0'15,"0"21"-15,0 0 0,0 0 16,0 0 0,21-21-1,0 0-15,0 0 16,0-21-16,-21 0 0,0 0 16,22 21-16,-22-21 0,0 0 15,0-1-15,0 1 16,0 0-16,-22 21 0,1 0 15,0 0 1,0 0-16,0 21 16,0 0-16,21 1 15,0-1 1,21-21-16,0 0 16</inkml:trace>
  <inkml:trace contextRef="#ctx0" brushRef="#br0" timeOffset="26849.25">5651 6308 0,'0'0'0,"-84"0"31,63 0-31,-22 0 16,22 21-16,21 0 31,21-21-15,0 0-16,1 0 0,20 0 16,-21 0-16,21 0 0,1-21 0,-1 21 15,0-21-15,1 0 0,20 21 16,-20-22-16,-1 1 0,0 0 0,-21 21 15,22-21-15,-22 0 0,0 0 0,0-1 16,-21 1-16,0 0 0,0 0 16,0 0-16,-21 0 0,-21-1 15,-22 22-15,22-21 0,0 21 16,-1 0-16,-20 0 0,20 0 16,1 0-16,-64 43 15,64-22-15,0 0 0,20 0 16,-20 0-16,0 43 0,42-22 15,0 0-15,0 1 0,0-1 0,0-21 16,0 22-16,21-1 0,21 21 16,64 1-1,-64-43-15,1 0 0,-1-21 16,-21 0-16,22 0 0,-1 0 0,0 0 16,-21 0-16,1 0 0,-1 0 0,-42-21 31,-22 21-31,22 0 15,-21 0-15,-22 0 0,22 0 0,0 0 16,-22 21-16,22-21 16,-1 21-16,1 1 0,0-1 0,21 0 15,-22 21-15,1 1 0,21-1 16,0-21-16,21 21 0,0-20 16,-22-1-16,22 42 0,0-42 15,0 1-15,0-1 0,0 0 0,22 0 16,-1-21-16,0 21 0,21-21 15,64 0-15,-64 0 16,22 0-16,-22 0 0,22 0 16,-22-21-16,22 0 0,-1 0 0,1 0 15,-22-1-15,21 1 0</inkml:trace>
  <inkml:trace contextRef="#ctx0" brushRef="#br0" timeOffset="27590.82">6604 6498 0,'0'-21'0,"0"42"0,0-63 16,-21 42-16,0 0 16,-1 0-16,1 0 0,0 21 15,-21-21-15,21 21 0,-1 0 0,1 22 16,0-22-16,0 21 0,0-21 0,0 22 16,-1-1-16,22 0 0,0-20 15,-21 20-15,21-21 0,0 21 0,0-20 16,0-1-16,0 0 0,0 0 15,0 0-15,21 0 0,1-21 0,-1 0 16,21 22-16,-21-22 0,22 0 16,-1 0-16,0 0 0,43-22 15,-43 22-15,1-21 0,-1 0 0,0 0 16,1 0-16,-1 0 0,21-43 16,-41 22-16,20-1 0,-21 1 15,0 0-15,0-22 0,-21 1 0,22 20 16,-22-20-16,21 21 0,-21-22 15,0 22-15,21-22 0,0 1 16,-21 20-16,0 22 0,0-21 16,0 21-16,0 0 15,0 42 1,0 0 0,0 0-16,0 21 0,0-20 15,0 20-15,0 0 0,-21 1 0,21-1 0,-21 21 16,21-20-16,0 20 0,0 1 15,-21-22-15,21 0 0,0 64 16,0-63-16,0-1 0,0-21 16,0 0-16,0 22 0,21-22 0,0 0 15,0-21-15,0 21 0,0-21 0,1 0 16,20 0-16,-21 0 0,0 0 16,0-21-16,22 21 0,-22-21 15,21 0-15,-21-1 0,1 1 0,-1-21 16,21 0-16,-21-1 0,0-20 15,1 42-15,-22-1 16,0 1-16,0 0 0,0 42 31,-22-21-31,22 21 0,0 1 16,0 20-16,-21 0 0,21-21 16,0 1-16,0-1 0,0 0 0,0 0 15,0 0-15,0 0 16,21-21-16,22 0 15,-22 0-15,0 0 0,0 0 16,22 0-16,-22 0 0,0-21 16,21 0-16,-21 0 0,1 0 0,20 0 15</inkml:trace>
  <inkml:trace contextRef="#ctx0" brushRef="#br0" timeOffset="27767.72">7832 6308 0,'-22'0'16,"44"0"-16,-65 0 0,22 0 0,0 0 0,0 0 16,0 0-16,-1 0 15,22 21 1,22-21 0,-1 0-16,0 0 15,0 21-15,0-21 0</inkml:trace>
  <inkml:trace contextRef="#ctx0" brushRef="#br0" timeOffset="28223.8">8424 6371 0,'0'0'16,"-42"-21"-1,21 21 1,0 21 0,21 0-16,0 1 0,0-1 15,0 21-15,0-21 0,0 22 0,-22-1 16,22 64-16,-21-64 0,0 0 16,0 22-16,0-1 0,0 1 15,-1-1-15,1 1 0,0-1 0,0 22 16,-43 63-16,43-63 15,0 0-15,-21-1 0,21 22 0,-1-21 16,1-1-16,0 22 0,0-21 16,0 21-16,0-22 0,-1 1 0,1 0 15,0-1-15,0-20 0,-21 21 16,20-22-16,1 1 0,0-22 0,-42 64 16,63-64-16,0-21 15,0-42 1,0 0-16,0 0 0,21 0 15,0-22-15,0 1 0,0 0 0,0-22 16,22 1-16,-22 20 0,21-41 0,-21 20 16,22-21-16,-1 1 0,-21-1 15,22-21-15</inkml:trace>
  <inkml:trace contextRef="#ctx0" brushRef="#br0" timeOffset="28565.54">8191 6816 0,'0'0'0,"0"-43"0,-21-41 0,0-22 32,21 64-32,0 20 0,0 1 0,0 0 15,21 0-15,0 0 0,22 0 16,-22-1-16,0 1 0,21 0 0,-20 21 16,20 0-16,0 0 0,-21 0 15,22 0-15,-22 0 0,0 0 0,21 21 16,-20 0-16,-1 1 0,0-1 0,0 63 15,-21-62-15,0 20 16,0 0-16,0 1 0,-21-22 0,0 21 16,0-21-16,-1 22 0,1-22 0,-21 0 15,21 0-15,-22 0 0,1-21 16,0 21-16,-1-21 0,22 0 16,0 0-16,0 0 0,42 0 46,0 0-46,0 0 0,1-21 0,20 21 16,-21-21-16,21 21 0</inkml:trace>
  <inkml:trace contextRef="#ctx0" brushRef="#br0" timeOffset="29019.4">9292 6519 0,'0'0'0,"0"-21"0,21 0 15,-21 0 1,0 0-16,0 0 0,0-1 16,0 1-16,-21 21 0,0 0 15,0 0-15,0 0 0,-1 0 16,1 0-16,0 0 0,-21 21 0,21 1 16,-1-1-16,-20 0 0,21 0 0,0 0 15,0 0-15,-1 1 0,22-1 16,0 21-16,0-21 0,0 0 15,0 1-15,22-1 0,-1-21 0,0 21 16,21-21-16,-21 21 0,22-21 16,-22 21-16,21-21 0,-21 21 15,1 1-15,-1-22 0,21 42 16,-21-42-16,-21 21 0,21 0 16,-21 0-16,0 1 0,-21-1 15,0-21-15,-21 0 0,21 0 16,-22 21-16,22-21 0,-21 0 0,-1 0 15,1 0-15,0 0 0,-1 0 16,22 0-16,-42 0 0,-1-21 16,64 0-16,-21 21 15,21-22-15,0 1 16,21 21-16,0-21 0,1 21 16,-1-21-16,21 21 0,0-21 0,1 0 15,-1 21-15</inkml:trace>
  <inkml:trace contextRef="#ctx0" brushRef="#br0" timeOffset="29368.23">9504 6752 0,'0'0'0,"21"0"16,0 0 0,0 0-16,0 0 15,1 0-15,-1 0 0,0-21 0,0 21 16,0-21-16,22 21 0,-22-21 15,21 0-15,-21-1 0,43-20 16,-64 21-16,0 0 0,21 0 16,-21-1-16,0 1 15,-21 21-15,0 0 0,-22 0 16,22 0-16,0 0 0,-21 0 0,20 21 16,-20 1-16,21-1 0,0 21 15,-22-21-15,22 22 0,0 20 16,21-21-16,-21 1 0,21-22 15,0 0-15,0 0 0,0 0 16,21 1-16,0-1 0,22 0 16,-22-21-16,42 0 15,-42 0-15,22 0 0,-22 0 0,21-21 16,1 21-16,-1-21 0,-21-1 16</inkml:trace>
  <inkml:trace contextRef="#ctx0" brushRef="#br0" timeOffset="29835.75">11282 6117 0,'0'0'0,"21"-63"31,-21 84 1,0 0-32,0 0 0,0 22 15,0-22-15,0 21 0,0 0 16,-21 1-16,21-1 0,-21 0 0,-1 1 16,22-1-16,-21 22 0,0-22 0,0 0 15,21 1-15,-21-1 0,21-21 16,-21 21-16,21-20 0,0 41 15,0-21-15,0-20 16,21-22 0,0 0-16,0 0 0</inkml:trace>
  <inkml:trace contextRef="#ctx0" brushRef="#br0" timeOffset="30120.59">10901 6752 0,'-21'0'0,"42"0"0,-64 21 16,22 1-16,0-22 0,21 21 0,-21 0 15,21 0-15,21 0 16,0 0-16,0-21 0,22 22 16,-1-22-16,0 0 0,1 0 15,20 0-15,43 0 0,-42 0 16,-22 0-16,0 0 0,22 0 15,-22 0-15,0 0 0,22-22 16,-43 1-16,21 0 0,-20 0 16,-1 21-16,-21-21 0,0 0 15,0-1-15,0 1 0,0 0 0,0-21 16,0 21-16,-43-43 16</inkml:trace>
  <inkml:trace contextRef="#ctx0" brushRef="#br0" timeOffset="30359.45">11049 6138 0,'63'0'31,"-41"0"-31,20 0 16,0 0-16,1-21 0,20 21 0,-21 0 15,1-21-15,20 21 0,-20 0 0,-1 0 16,0-21-16,1 21 0,-22 0 16,0 0-16,21 0 0,-21 0 15,1 0-15,-1 0 16,0 0-16</inkml:trace>
  <inkml:trace contextRef="#ctx0" brushRef="#br0" timeOffset="30660.28">12277 6033 0,'0'0'0,"0"21"16,0 0-16,0 0 15,0 21-15,0-20 16,0-1-16,0 21 0,0 0 15,-22 1-15,22-1 0,-21 0 0,21 1 16,0-1-16,-21 64 0,0-64 16,21 1-16,0-1 0,0 21 15,0-41-15,0-1 0,0 0 16,0 0-16,0 0 0,0 0 0,21-21 16,0 0-1,0 0-15,1 0 0,-1 0 16,-21-21-16,21 0 0</inkml:trace>
  <inkml:trace contextRef="#ctx0" brushRef="#br0" timeOffset="31015.99">12171 6244 0,'-43'-42'15,"86"84"-15,-86-105 0,43 42 0,0-1 16,0 1-16,22 21 0,20-21 15,-21 0-15,21 21 0,22 0 0,-22 0 16,22 0-16,-22 0 0,22 0 16,-1 0-16,-21 0 0,22 21 15,-1-21-15,-20 42 0,20-20 0,-20-1 16,20 21-16,-42-21 0,22 22 16,-22 41-16,-21 43 15,-21-84-15,-1-1 0,-20 0 16,21-21-16,-21 22 0,-1-22 15,1 0-15,-22 0 0,22 0 0,-127 43 16,126-64-16,1 21 16,-21-21-16,20 0 0,-20 0 15,42 0-15,-1 0 0,1 0 16,42-21 0,22 0-16,-22 21 15,21-21-15</inkml:trace>
  <inkml:trace contextRef="#ctx0" brushRef="#br0" timeOffset="31353.8">13631 6011 0,'-42'-21'16,"21"21"-16,0 0 15,-1 21-15,22 1 16,-21-1-16,0 21 0,0-21 0,21 22 0,-21-1 16,0 0-16,-1 1 0,22 20 15,0-21-15,0 22 0,0-22 16,0 64-16,0-85 0,0 22 16,0-1-16,22-21 0,-1 0 0,0 0 15,0 1-15,21-1 0,-20-21 16,-1 0-16,21 0 0,-21 0 0,22 0 15,-22 0-15,0 0 0,21 0 0,-21-21 16,22 21-16,-22-22 0,0 1 16,21 0-16,-20 0 0,41-43 15,-21 22 1</inkml:trace>
  <inkml:trace contextRef="#ctx0" brushRef="#br0" timeOffset="31552.68">13631 6435 0,'0'0'0,"21"0"32,1 0-17,20 0-15,-21 0 0,21-21 16,1 21-16,-22-22 0,0 1 15,21 21-15,-20-21 0,-1 0 0</inkml:trace>
  <inkml:trace contextRef="#ctx0" brushRef="#br0" timeOffset="31760.57">13652 6054 0,'-21'0'0,"42"0"0,-84 0 16,42 0-16,42 0 31,0 0-15,0-21-16,0 21 0,1 0 15,20 0-15,-21 0 0,0 0 0,22 0 16,-22 0-16,0 0 0,0 0 16,21 0-16,-20 0 15</inkml:trace>
  <inkml:trace contextRef="#ctx0" brushRef="#br0" timeOffset="32562.02">15621 5673 0,'0'0'0,"-21"-21"0,0-1 0,-1 1 16,44-21 15,-1 42-31,21 0 0,0 0 0,1 0 15,-1 0-15,0 0 0,22 0 0,84 0 16,-84 0 0,-22 0-16,-21 0 0,21 0 15,-20 0-15,-1 0 0,-21 21 16,-21-21-16,-1 0 16,-20 0-16,0 0 0,-1 0 0,1 0 15,0 0-15,-22 0 0,22 0 16,0 0-16,-1 0 0,1 0 15,21 0-15,-22 0 0,1 0 0,21 0 16,0 0-16,0 0 0,21 21 16,-22-21-16,22 21 15,0 1-15,-21-1 0,21 0 16,-21 0-16,21 0 0,0 0 0,0 22 16,0-22-16,0 21 0,-21 1 0,21-1 15,0-21-15,0 21 0,-21 1 16,21 20-16,0-20 0,-21-1 0,21 21 15,0 1-15,-22-1 0,1 1 0,21-1 16,-21 1-16,0-1 0,21 1 16,0-1-16,-21-20 0,21 20 0,0-20 15,0-1-15,0 0 0,0 1 0,0-1 16,21-21-16,0 21 0,-21-20 16,21-1-16,0 0 0,1 0 15,-1-21-15,21 0 0,0 0 16,-20 0-16,-1 0 0,21 0 15,-21-21-15,22 0 0,-22 0 0,21-22 16,0 22-16</inkml:trace>
  <inkml:trace contextRef="#ctx0" brushRef="#br0" timeOffset="33078.68">16722 5948 0,'0'0'0,"0"-21"0,-22 0 32,1 21-32,0 21 15,0 0-15,21 21 0,-21-21 16,21 22-16,-21-1 0,-1 0 0,22 1 16,-21 20-16,0 1 0,0-1 0,0 1 15,0-22-15,-1 22 0,-20-1 16,21-21-16,0 22 0,0-22 0,-22-21 15,22 22-15,0-22 0,0 0 16,0 0-16,-1 0 0,1 1 0,0-22 16,0 0-16,0 0 15,0 0-15,-1-22 0,1 1 16,21 0-16,0 0 0,-21-21 0,21 20 16,0-20-16,0 0 0,0-22 15,0 22-15,0 0 0,0-22 0,0 22 16,0-1-16,21 1 0,0 0 15,1 21-15,-22-1 0,21 1 0,0 0 16,0 21-16,0 0 0,0 0 16,-21 21-16,22 0 0,-1 22 15,0-1-15,-21 0 0,21 1 0,0-1 16,0 0-16,1 1 0,-22-1 16,21 0-16,0 1 0,0-1 15,21-21-15,-20 0 0,20 22 16,-21-22-16,21 0 0,1-21 15,-22 0-15,42 0 0,-41 0 16,20 0-16,0 0 0,1-21 16,-1 0-16</inkml:trace>
  <inkml:trace contextRef="#ctx0" brushRef="#br0" timeOffset="33812.12">17505 6308 0,'0'0'0,"0"-21"0,0-1 0,-21 1 15,-1 0-15,1 21 0,-42-42 16,42 42-16,-22 0 0,22 0 16,0 0-16,-21 0 0,20 21 15,-20 0-15,21 0 0,-43 43 16,1 63-16,42-64 16,0-20-16,21-1 0,-22 0 15,22-21-15,0 64 16,0-64-16,0 0 0,0 1 0,22-22 15,-1 0-15,0 0 0,0 0 16,21 0-16,-20 0 0,20 0 16,0-22-16,1-20 15,-1 21-15,-21-21 0,0 20 16,0-20-16,1 0 0,20-1 0,-42 1 16,21 0-16,0-1 0,22-41 15,-43 63-15,0-1 0,0 1 16,0 0-16,0 42 31,0 0-31,0 1 0,-22 20 16,1 0-16,21 22 0,0 20 15,-21-62-15,21 20 0,0 0 16,0-21-16,0 1 0,0-1 16,21 0-16,22 0 0,-22-21 15,0 0-15,0 0 0,0 0 0,22 0 16,-22-21-16,21 21 15,-21-21-15,22 0 0,20-43 16,-42 22-16,0-1 0,1 1 16,-1 0-16,21-1 0,-21 1 0,0-21 15,1 20-15,-1 1 0,0-22 0,0-20 16,-21 20-16,0 43 16,0-21-16,0-1 0,0 22 0,0 0 15,-21 21-15,0 21 16,0 0-1,-1 22-15,22-1 0,0-21 0,0 22 16,-21 20-16,21-21 0,0 1 16,0-1-16,0 22 0,0-22 15,0 21-15,0-20 0,0-1 0,0 0 16,0 1-16,0-1 0,21 0 0,-21-20 16,22-1-16,-1 0 0,-21 0 15,21-21-15,0 0 0,0 0 0,0 0 16,1 0-16,-1 0 0,0 0 0,0-21 15,0 0-15,0 0 0,1-1 16,20-20-16</inkml:trace>
  <inkml:trace contextRef="#ctx0" brushRef="#br0" timeOffset="34008">17992 6181 0,'0'0'0,"-22"0"0,1 0 15,0 0-15,42 21 32,0-21-32,1 0 15,-1 0-15,0 0 0,42 0 16,-41 0-16,20 0 16,-21 0-16,0 0 0,22-21 0,-22 21 0</inkml:trace>
  <inkml:trace contextRef="#ctx0" brushRef="#br0" timeOffset="34393.43">18542 6308 0,'-21'0'0,"42"0"0,-42 21 15,42-21 1,0 0-1,0 0-15,0 0 0,1-21 16,-1 21-16,0-21 0,0 21 16,0-22-16,0 22 0,-21-21 0,22 0 15,-22 0-15,0 0 16,-22 21 0,1 0-16,0 0 15,-21 0-15,21 0 0,-1 21 16,1 0-16,0 21 0,-21 1 15,-1 63 1,43-64-16,0-21 0,0 21 16,0-20-16,0-1 0,0 0 0,22 42 15,-1-63 1,0 0-16,0 22 0,0-22 0,22 0 16,-22 0-16,21 0 0,0 0 0,-20-22 15,20 1-15,0 21 0</inkml:trace>
  <inkml:trace contextRef="#ctx0" brushRef="#br0" timeOffset="34764.19">19367 6160 0,'0'0'0,"-21"0"0,0 0 0,0 0 16,-21 0-16,20 0 0,1 21 15,0-21-15,0 21 0,-21 0 16,42 0-16,-22-21 0,22 21 0,-21 1 15,21-1-15,0 0 16,0 0-16,0 0 0,21 0 16,1-21-16,-1 22 0,0-22 15,0 21-15,0-21 0,0 21 16,1 0-16,-1-21 0,0 21 16,-21 0-16,21 1 0,-21-1 15,0 0-15,0 0 16,0 0-16,0 0 15,-21-21-15,0 0 0,0 22 0,-1-22 16,1 0-16,0 0 16,0 0-16,0 0 0,0 0 0,-22 0 15,22 0-15,0 0 16,21-22 0,0 1-16,0 0 0,21 0 15,0 0-15</inkml:trace>
  <inkml:trace contextRef="#ctx0" brushRef="#br0" timeOffset="35120">20214 5757 0,'0'0'0,"-21"0"0,0 0 15,0 0-15,-1 0 0,-62 64 32,63-43-32,-1 21 0,1 1 0,-21 20 15,21-20-15,0-1 16,-1 0-16,1 1 0,0 20 0,21-21 16,-21 1-16,0-1 0,21 0 15,-21 43-15,21-43 16,0 1-16,0-22 0,0 0 0,0 21 15,21-20-15,0-22 0,0 21 0,0 0 16,0-21-16,22 0 16,-1 0-16,-21 0 0,0 0 0,1 0 15,-1 0-15,21-21 0,-21 21 0,0-21 16,22-1-16,-1-20 16</inkml:trace>
  <inkml:trace contextRef="#ctx0" brushRef="#br0" timeOffset="35320.87">19897 6181 0,'-43'0'0,"86"0"0,-128 0 0,64 0 16,-22 0-16,43 21 16,22-21-1,-1 0-15,0 0 0,21 0 16,-21 0-16,22 0 0,-22 0 15,21 0-15,1 0 0,41-21 16,-63 21-16</inkml:trace>
  <inkml:trace contextRef="#ctx0" brushRef="#br0" timeOffset="35843.6">20934 5588 0,'0'0'15,"-43"0"-15,43-21 0,-21 21 0,42 0 32,1-21-32,-1 21 0,21 0 0,0 0 15,-20 0-15,20 0 0,0-21 16,-21 21-16,22 0 0,-22 0 15,21 0-15,-21 0 0,1 0 0,-1 0 16,0 0-16,0 0 0,0 0 16,-21 21-1,0 0 1,0 0-16,0 21 0,0-20 16,0 20-16,0-21 0,0 21 0,-21 43 15,21-43-15,0 1 16,0-1-16,-21 0 0,21 1 0,-21-1 15,21 0-15,-21 1 0,21 20 0,0-20 16,0 20-16,-22 1 16,22-22-16,-21 21 0,21 1 0,0-22 15,0 22-15,0-22 0,0 22 0,0-22 16,0 0-16,0 1 0,0-1 16,-21 21-16,21-41 0,-21-1 15,-21 0-15,20 0 0,-20-21 16,21 0-16,-21 21 15,-1-21-15,22 0 0,0 0 0,0 0 16,0 0-16,-22 0 16,43-21-1</inkml:trace>
  <inkml:trace contextRef="#ctx0" brushRef="#br0" timeOffset="79448.42">2984 8700 0,'0'-22'46,"0"1"48,0 42-31</inkml:trace>
  <inkml:trace contextRef="#ctx0" brushRef="#br0" timeOffset="80181">2984 8742 0,'-21'0'31,"42"0"-31,-42-21 31,21 0-31,0-1 16,0 1-16,21 0 16,1 0-1,-1 21-15,0-21 0,0 21 0,0 0 16,0 0-16,22 0 0,-1 0 15,22 0 1,-43 0-16,21 21 0,-21-21 16,0 21-16,1 0 0,-1 22 0,-21-22 15,0 21-15,0-21 0,0 22 16,0-22-16,-21 21 0,-1 0 0,-41 22 16,42-43-16,0 21 0,-22-20 15,22-1-15,-21 0 0,21 0 16,-1-21-16,1 21 0,0-21 0,0 0 15,0 0-15,0 0 0,-1 0 16,22-21 0,0 0-16,0 0 0,0 0 15,0-1-15,0 1 0,22 0 0,-22 0 16,21 21-16,0-21 16,42-22-1,-20 43-15,-22-21 0,42 21 0,-41 0 16,20 0-16,-21 21 0,43 22 15,20 20 1,-63-42-16,1 1 16,-1-1-16,-21 21 0,0-21 0,0 43 15,0-43-15,-21 0 0,-1 21 16,-41 1-16,-43 41 16,85-62-16,-21-1 0,-1-21 15,1 21-15,0 0 16,-22-21-16,22 0 0,21 0 15,-1 0-15,-20 0 0,21-21 16,0 0-16,-43-22 16,43 22-16,21 0 15,-21 0-15,21 0 0,-21 0 16,21-1-16,21 22 31,0-21-31,0 21 0,0 0 16,22 0-16,-22-21 0,42 21 15,-41 0-15</inkml:trace>
  <inkml:trace contextRef="#ctx0" brushRef="#br0" timeOffset="80387.88">4043 9102 0,'0'0'0,"21"0"31,-21-21 16,21 21-16,-21-22-31</inkml:trace>
  <inkml:trace contextRef="#ctx0" brushRef="#br0" timeOffset="81180.42">5905 8975 0,'0'0'0,"22"0"0,-1 0 0,0 0 16,0-21-16,21-1 0,-20 22 0,-1-21 15,0 0-15,21 21 0,22-63 16,20-22 0,-62 64-16,41-43 15,-63 43-15,21 0 0,0 0 16,-21-22-16,22 22 0,-22 0 0,0 0 15,0-43-15,-43 43 16,1 0-16,21 21 0,0 0 16,-22 0-16,1 0 0,0 0 15,-1 0-15,1 0 0,-22 0 16,22 21-16,0-21 0,-1 21 0,-20 1 16,42 20-16,-22-21 0,1 0 15,21 22-15,0-22 0,21 21 0,0 0 16,0 1-16,0-1 0,0 0 15,0 1-15,21-1 0,0 0 0,43 43 16,20 0 0,-41-43-16,-1 0 0,0 1 0,-21-1 15,22 0-15,-1-20 0,-21 20 0,22 0 16,-22 1-16,-21-1 0,0 0 16,0 1-16,0-1 0,-21 0 0,-1-21 15,1 22-15,-21-1 0,0-21 16,-22 0-16,1 1 0,-1-1 15,1-21-15,-1 0 0,-21 0 0,22 0 16,-1 0-16,1-21 0,21-1 0,-1 1 16,1 0-16,0-21 0,20-1 15,-20 22-15,21-21 0,0 0 0,0-1 16,21 1-16,0 0 0,0-1 16,0-20-16,0 42 0,0-1 15,21 1-15,0 0 0,21 21 0,-21 0 16,1-21-16,20 21 0,0 0 15,1 0-15,-1 0 0,0 0 0</inkml:trace>
  <inkml:trace contextRef="#ctx0" brushRef="#br0" timeOffset="81588.2">6350 9525 0,'0'0'15,"21"0"-15,0 0 16,0 0-16,1 0 0,-1 0 0,-21-21 16,21 21-16,21-42 15,-21 42-15,22-22 0,-22 1 0,0 0 16,0-21-16,0 21 16,-21-1-16,22-20 0,-22 21 15,0 0-15,-22 21 16,1 0-16,0 0 0,0 0 0,0 0 15,0 0-15,-1 21 0,1-21 16,-21 21-16,21 0 0,0 0 0,-1 22 16,1-22-16,0 0 0,0 21 0,0-20 15,21-1-15,0 21 0,0 43 16,0-43 0,0-21-16,21 0 0,0 1 0,0-1 15,0-21-15,22 0 0,41 0 16,43 0-1,-84 0-15,20-21 16,-20-1-16,20 1 0,-21-21 16,1 21-16,20-22 0,-20 1 0,-1 0 15</inkml:trace>
  <inkml:trace contextRef="#ctx0" brushRef="#br0" timeOffset="81897.02">7578 8657 0,'0'-42'0,"0"84"0,0-105 15,0 20-15,0 22 0,0 0 16,0 0-16,-22 42 16,1-21-1,21 21-15,-21 22 0,0-22 16,21 42-16,0-20 0,-42 126 16,20-106-16,22 1 0,0-1 15,-21 1-15,0-22 0,21 22 16,-21-22-16,21 0 0,0 1 0,-21-1 15,21 0-15,-21-20 0,21 20 0,0-21 16,0 0-16,0 0 0,0 1 16,0-1-16,0 0 0,21-21 15,0 0-15,0 0 16,0 0-16,0-42 16,22-1-16,-22 22 15,0 0-15,-21 0 0</inkml:trace>
  <inkml:trace contextRef="#ctx0" brushRef="#br0" timeOffset="82283.8">7641 9356 0,'0'21'16,"21"-21"-1,0 0 1,1 0-16,-1 0 15,21-21-15,-21 21 0,0-21 16,1 21-16,-1-22 0,0 1 16,-21 0-16,21 21 0,0-21 0,-21 0 15,0 0-15,0-1 0,-21 22 32,0 0-32,0 0 0,0 0 0,-22 22 15,22-1-15,-21-21 0,21 21 0,-1 0 16,-20 0-16,21 0 0,0 22 15,0-22-15,21 0 0,-22 64 16,22-43 0,0-21-16,0 0 0,0 1 15,22-22-15,-22 21 0,21-21 0,0 0 16,0 0-16,21 0 0,-20 0 0,-1 0 16,21 0-16,85-21 15,-85-1-15,1 1 0,-1 0 16,0 0-16,1 0 0</inkml:trace>
  <inkml:trace contextRef="#ctx0" brushRef="#br0" timeOffset="82767.52">8424 9123 0,'0'21'16,"0"0"-1,-21 0-15,0 22 0,21-22 16,-21 0-16,21 0 0,0 0 0,0 1 15,-21 20-15,21-21 0,-22 21 16,1 1 0,0-22-16,21 0 0,0 0 0,0 0 15,-21-21-15,21-21 47,0 0-47,0 0 16,0 0-16,0-43 0,0 43 15,0-21-15,0-1 0,21 22 0,0-21 16,0 0-16,1-1 0,-1 22 16,0-21-16,64-22 15,-1 64-15,-41 0 0,-1 0 16,0 0-16,1 21 0,-1 1 16,0-1-16,1 0 0,20 42 15,-21 1 1,-42-43-16,0 21 0,0-20 0,0-1 0,0 0 15,0 21-15,-42 22 16,21-64-16,0 21 16,0 0-16,-1-21 0,22 21 15,-21-21-15,42 0 32,1-21-32,-1 0 0,0 0 15,0 0-15,0 21 0</inkml:trace>
  <inkml:trace contextRef="#ctx0" brushRef="#br0" timeOffset="83027.37">9440 9102 0,'0'0'0,"21"-21"32,-21 42-17,0 0-15,0 0 16,0 0-16,0 0 0,-21 1 0,21-1 15,-21 21-15,21-21 0,0 0 16,-21 22-16,0-22 0,0 0 0,21 21 16,0-20-16,-22-1 0,1 0 15,21 0-15,-21 0 0,21 0 0,21-42 32,0 0-17,1 0-15,-1 0 0,0 0 16,0-1-16</inkml:trace>
  <inkml:trace contextRef="#ctx0" brushRef="#br0" timeOffset="83407.32">9567 8551 0,'0'0'0,"-21"0"0,-21 0 0,21 0 0,-22 0 15,22 0-15,-42 43 16,41-22-16,1 0 0,0 0 0,21 0 15,0 22-15,0-22 0,0 21 0,0-21 16,21 22-16,0-22 16,1 0-16,-1 0 0,0 0 0,0-21 15,43 0-15,-1 0 16,-42 0-16,22-21 0,-22 0 16,0 0-16,0 0 0,0 0 0,0-22 15,1-20-15,-22 20 0,0 1 16,0 0-16,0 21 0,-22-22 15,1 22-15,0 0 0,0 0 0,0 21 16,0 0-16,-1 0 0,1 0 16,-42 21-16,20 0 0,22 0 15,0 0-15,-21 1 0,21-1 0,-1 21 16,22 22 0,0-22-16,0 0 0,0 1 0,0-1 15,0-21-15,22 21 0,-1-20 16,0-1-16,0 21 0</inkml:trace>
  <inkml:trace contextRef="#ctx0" brushRef="#br0" timeOffset="83836.39">9991 8996 0,'0'0'0,"0"-21"0,21 0 16,-21-1-16,0 1 0,-21 21 31,-1 0-31,22 21 0,-21 1 16,0-1-16,0 0 0,21 21 15,-21-21-15,21 22 0,-21-22 0,21 21 16,0-21-16,-22 22 0,22-22 0,0 0 16,0 0-16,0 22 0,0-22 15,0 0-15,22 0 0,-1-21 16,0 0-16,0 0 0,0 0 0,0 0 15,1 0-15,20 0 0,-21 0 16,21 0-16,-20-21 0,20 0 16,-21 0-16,21-1 0,-20 1 0,-1 0 15,0-21-15,0 21 0,0-22 16,0 22-16,1-21 0,-1-22 16,-21 43-16,0 0 15,0 0-15,-21 21 16,-1 0-16,22 21 15,0 0-15,0 0 16,0 0-16,0 1 0,0-1 16</inkml:trace>
  <inkml:trace contextRef="#ctx0" brushRef="#br0" timeOffset="84575.52">10731 8996 0,'0'0'0,"0"-21"0,0 0 16,0-1 0,0 44-1,0-1-15,0 0 16,0 0-16,0 0 0,0 0 16,0 1-16,-21-1 0,21 21 0,-21-21 15,21 0-15,0 1 0,0 20 16,0-21-16,-21 0 0,21 0 0,-21 1 15,21-1-15,0 0 16,-21-21-16,21 21 16,0-42-1,0 0 1,0 0-16,0-1 0,0 1 16,0-21-16,0 21 0,0-22 0,0 1 15,21 0-15,0-1 0,0 1 0,0 0 16,0-1-16,1 1 0,20 21 15,-21-21-15,21 20 0,-20 22 16,20 0-16,0 0 0,1 0 16,-1 0-16,-21 22 0,21-1 0,1 0 0,-22 21 15,0-21-15,0 22 0,0-1 16,-21 0-16,0-20 0,0 20 16,0 0-16,0-21 0,0 22 0,0-22 15,0 0-15,0 0 0,0 0 0,0 1 16,0-1-16,0 0 15,-21-21-15,0 0 16,21-21 0,-21 0-1,21-1-15,0 1 0,0 0 16,0 0-16,21 0 0,0-22 0,0 1 16,1 0-16,20-1 0,-21 1 15,21 0-15,1-1 0,-1 1 0,0 21 16,1-21-16,-1 42 0,0-22 15,1 22-15,-1 0 0,0 22 0,-20-1 16,20 0-16,-21 21 0,21 22 16,-42-22-16,0 0 15,0 22-15,0-22 0,0-21 0,0 22 16,0-1-16,-21 0 0,21-20 0,-21-1 0,0 0 16,0 0-16,21 0 0,-21 0 15,-1 1-15,1-1 16,0-21-16,0 0 15,21-21 1,0-1 0,21 1-16</inkml:trace>
  <inkml:trace contextRef="#ctx0" brushRef="#br0" timeOffset="85346.5">14139 8403 0,'0'21'31,"21"-21"0,1-21-15,-22 0-16,42 21 0,-21-42 0,0 21 16,0-1-16,22-20 0,-22 21 15,0-21-15,0-1 0,0 1 0,-21 0 16,0 20-16,0-20 0,0 21 0,-21 0 16,0 0-16,-21-1 15,-1 22-15,1 0 0,-21 0 0,-1 0 16,1 0-16,-1 22 0,1-1 15,20 0-15,-20 0 0,20 21 0,1 1 16,0-1-16,21 0 0,-1 1 0,1-1 16,21 0-16,0 1 0,0-1 15,0 43-15,21-43 0,1-21 16,20 22-16,-21-1 0,21 0 0,1 1 16,20-1-16,-20 21 0,-1-20 15,0-1-15,22 0 0,-22-20 0,0 20 16,-20 0-16,-1 1 0,-21-22 15,0 21-15,0-21 0,-21 0 16,-22 1-16,1-1 0,-64 21 16,21-42-16,22 0 0,-22 0 0,-63 0 15,63 0-15,1 0 16,20 0-16,1-21 0,-1 0 0,22-22 16,0 22-16,20 0 0,-20-21 0,21-1 15,21 1-15,0 0 0,0-43 16,0 43-16,42-1 0,-21 22 15,1 0-15,20-21 0,0 42 0,1-21 16,-1-1-16,0 22 0,43 0 16,-43 0-16,1 0 0,-22 0 15,21 0-15</inkml:trace>
  <inkml:trace contextRef="#ctx0" brushRef="#br0" timeOffset="85696.3">14351 8890 0,'21'0'0,"-42"0"0,63 0 16,-21 0-16,1 0 0,-1 0 15,0-21-15,0 21 16,0-21-16,0 0 0,1-1 0,-1 1 16,0 0-16,0 0 0,-21 0 15,0 0-15,0-1 0,0-20 16,-21 21-1,0 21-15,0 0 0,-1 0 16,-20 0-16,21 0 0,-21 21 0,-22 21 16,43 1-16,-21-22 15,20 0-15,1 21 0,0 1 0,0-22 16,21 21-16,0 1 0,0-22 0,0 21 16,0-21-16,0 0 0,0 1 15,21-1-15,0 0 0,0 0 0,1 0 16,20-21-16,-21 0 0,21 0 15,-20 0-15,62 0 16,-63 0-16,22 0 0,-1 0 0,-21-21 16</inkml:trace>
  <inkml:trace contextRef="#ctx0" brushRef="#br0" timeOffset="86089.26">14986 8784 0,'0'-21'0,"0"42"0,0-63 0,0 21 16,0 0-16,0-1 0,0 1 15,0 0-15,21 21 16,0 0 0,0 0-16,22 0 0,-22 0 15,21 0-15,1 21 0,-1 0 0,-21 1 16,21-1-16,-20 21 16,20-21-16,0 43 0,-42-22 15,0-21-15,0 43 0,0-22 16,0-21-16,0 0 0,0 1 15,0-1-15,-21 21 16,0-42-16,0 0 0,21-21 31,0 0-31,0 0 0,0-1 16,0 1-16,0-21 0,21-22 16,0 22-16,0 0 0,0-1 15,1 1-15,-1 0 0,0 21 16,0-1-16,0 1 0,0 21 0,1 0 15,-1-21-15,0 21 16,0 0-16,0 0 0,0 21 16,1-21-16,-1 0 0,-21 21 0,21-21 15</inkml:trace>
  <inkml:trace contextRef="#ctx0" brushRef="#br0" timeOffset="86402.08">15938 8700 0,'0'0'15,"0"-22"-15,0 1 0,0 0 0,0 0 16,22 0-16,-22 0 16,21-1-16,0 22 15,0 0 1,-21 22 0,21-1-16,-21 0 0,21 0 0,-21 21 15,22-20-15,-22 20 0,0-21 0,0 21 16,0 1-16,0-1 0,0-21 15,0 22-15,21-22 0,-21 21 0,21-21 16,-21 22-16,0-22 0,0 0 0,21 0 16,-21 0-16,21-21 15,0 0 1,1 0 0,-1-21-16,-21 0 0,21 0 15,21 0-15,-21-22 0,1 1 0</inkml:trace>
  <inkml:trace contextRef="#ctx0" brushRef="#br0" timeOffset="86623.95">16616 8530 0,'0'0'16,"21"-21"-16,-21 0 0,0 0 0,0-22 15,-21 43 1,0 22-16,-1-1 16,-20 0-16,21 0 0,0 21 15,0 1-15,-22-1 0,22 0 0,0 1 16,-21-1-16,20 0 0,-20 22 15,21-22-15,-21 1 0,20-1 16,1 0-16,21-21 0,0 22 0,-21-22 16,21 0-16,0 0 0,0 0 0,21-21 15,0 0-15,1 0 16,20 0-16,-21 0 0,21-21 0,1 0 16,-1 0-16</inkml:trace>
  <inkml:trace contextRef="#ctx0" brushRef="#br0" timeOffset="87036.44">16997 8827 0,'0'21'16,"0"-42"-16,-21 42 0,21 0 0,-22-21 16,22 21-16,0 0 0,0 0 15,22-21 1,-1 0-16,0 0 15,0 0-15,21 0 0,-20-21 0,20 0 16,0 0-16,1 0 0,-22 0 16,21-22-16,0 22 0,-20-21 15,-1 21-15,0-1 0,0 1 0,-21 0 16,0 0-16,0 0 16,-21 21-16,0 0 0,-22 0 15,22 0-15,-21 21 0,21 0 0,-22-21 16,22 21-16,0 22 0,0-22 15,-21 21-15,20-21 0,22 22 16,-21-22-16,21 21 0,0 0 0,0 22 16,0-43-16,0 21 15,21-20-15,1-1 0,-1 0 16,0 0-16,0-21 0,0 0 0,22 21 16,-1-21-16,-21 0 0,21 0 0,1 0 15,-22 0-15,21 0 0,1-21 16,-1 21-16,0-21 0,-21 0 0</inkml:trace>
  <inkml:trace contextRef="#ctx0" brushRef="#br0" timeOffset="87444.21">17843 8827 0,'22'-43'15,"-44"86"-15,44-107 0,-22 22 0,0 21 0,0-1 16,21 1-16,-21 0 0,21 0 16,-21 0-16,0 0 0,21 21 0,0-22 15,0 22-15,1 0 0,-1 0 16,0 0-16,42 0 15,-41 0-15,20 0 0,-21 0 0,21 22 16,-20-1-16,-1 0 0,0 0 16,0 21-16,0-20 0,-21 20 0,0 0 15,0-21-15,0 22 0,0-1 16,0-21-16,0 22 0,0-1 0,0-21 16,0 0-16,0 22 0,0-22 15,0 0-15,0 0 0,-21-21 16,21-21-1,0 0 1,0-22-16,0 22 0,0-21 16,21 21-16,0-22 0,1 1 0,-1 0 15,0-1-15,0 1 0,21 0 16,-20-1-16,-1 22 0,21-21 16,22 0-16,-43 20 0,21 1 15,-21 21-15,0 0 0,22 0 16,-22 0-16,21 0 0,-21 0 0,1 0 15,-1 21-15,0 1 0,0-22 16,-21 21-16,0 0 0,0 0 0</inkml:trace>
  <inkml:trace contextRef="#ctx0" brushRef="#br0" timeOffset="87632.1">19431 9144 0,'-42'0'15,"20"0"17</inkml:trace>
  <inkml:trace contextRef="#ctx0" brushRef="#br0" timeOffset="89604.04">3006 11282 0,'0'0'0,"0"-21"16,0 0-16,0-1 0,0 1 15,0 0-15,0 0 16,0 0-16,0 0 0,0-1 0,0 1 15,0 0-15,-22 0 0,22 0 16,-21 21-16,21 21 16,0 21-16,0 1 15,0-1-15,21 21 0,-21 1 16,22-1-16,-22 22 0,0-21 0,0-1 16,0 1-16,0-1 0,0 1 15,0-22-15,-22 21 0,1-20 0,21 20 16,-21-20-16,0-22 0,0 21 15,0-21-15,-1-21 0,1 0 16,0 0-16,0 0 0,0-21 16,0 0-16,21 0 0,-22 0 15,22-22-15,-21 22 0,21 0 0,0-21 16,0 20-16,0 1 0,0 0 16,21 0-16,1 21 0,-1-21 0,21 21 15,-21-21-15,0 21 0,22 0 16,-22 0-16,21 0 0,1 0 0,20 0 15,-42 21-15,22-21 16,-22 21-16,21-21 0,-21 0 0,0 0 16,22 0-16,-22 0 0,0 0 15,0 0-15,0 0 0,1-21 0,-22 0 16,21 21-16,-21-22 0,21 1 16,-21 0-16,0-21 0,0 21 15,0-22-15,0 1 0,0 21 0,0-22 16,0 1-16,0 21 0,0-21 15,0 20-15,0 1 0,0 42 32,-21 1-32,21-1 0,-21 21 0,21 43 15,0-43-15,0 0 16,-22 22-16,22-22 0,-21 1 0,21 20 16,-21-21-16,21 1 0,-21 20 0,21 22 15,-21 0 1,21-64-16,0 21 0,0-21 15,0 0-15,0 1 0,21-22 32,0 0-32,0 0 0,0-22 15,22-20-15,-22 0 0,0 21 16</inkml:trace>
  <inkml:trace contextRef="#ctx0" brushRef="#br0" timeOffset="89946.84">4043 11642 0,'0'0'0,"0"63"15,21-63 1,-21 21-16,21-21 16,0 0-1,0 0-15,1 0 16,-22-21-1,21 0-15,-21 0 0,21 0 16,-21 0-16,0-1 0,0 1 16,-21 0-1,0 21-15,-1 0 0,1 0 0,0 0 16,0 0-16,0 0 0,0 21 16,-1-21-16,22 21 15,-21 1-15,0-1 0,21 0 0,0 0 16,0 0-1,21-21-15,0 0 0,1 0 16,-1 0-16,0 0 0,0 0 0</inkml:trace>
  <inkml:trace contextRef="#ctx0" brushRef="#br0" timeOffset="91819.82">6858 10964 0,'0'-21'0,"0"0"31,-21 21-31,0 0 16,-1 21-16,1 0 0,21 1 15,-21 20-15,0 0 0,0 1 0,0 20 16,-1 1-16,1-1 0,0 1 16,-21-1-16,-1 64 15,1-63-15,21-22 0,-43 64 16,22-64-16,21 0 0,-21 1 16,20-1-16,1-21 0,0 22 0,-42-1 15,20-42 1,22-21-1,21 0-15,-21-22 0,21 22 0,0-21 16,0 21-16,0-22 0,0 1 16,0 0-16,0-1 0,0 1 0,0-22 15,0 22-15,0 0 0,0-1 0,21 1 16,-21 21-16,21 0 16,-21 0-16,21 21 0,1 21 15,-22 0-15,21 21 0,0 1 16,-21-1-16,21 0 0,0 1 15,-21-1-15,21 0 0,1 1 0,-1 20 16,-21-21-16,21 1 0,21-1 16,-21 0-16,1 1 0,20-1 15,0-21-15,1 0 0,-1 1 0,0-1 16,1-21-16,20 0 0,43 0 16,-43-21-16,-20-1 0,84-41 15,-85 42-15,22-22 16,20-62-16,-41 62 0,-1 1 15,-21-22-15,0 1 0,22-1 0,-43 1 16,0-1-16,21 1 0,-21-22 16,0 22-16,-21-85 0,-1 84 15,1 22-15,-21-22 0,21 1 16,0 20-16,-22-20 0,1 21 0,0-1 16,20 22-16,-20 0 0,0 0 0,-1 21 15,-41 21-15,41 0 16,1 0-16,0 22 0,-1-1 15,22 21-15,-21 1 0,0-1 0,20 22 16,1 0-16,-21 169 16,42-191-16,0 22 0,0-22 15,0 1-15,63 42 16,-41-43-16,20-20 0,0-1 0,64 21 16,0-20-1,-64-43-15,22 0 0,-22 0 0,22 0 16,-22 0-16,21-21 0,-20-1 0,20 1 15,1 0-15,-1-21 0,1 21 16,-1-22-16,1 1 0,-1 0 0,22-43 16,-43 43-16,1-1 15,-22 1-15,0 0 0,-21 20 0,0-20 16,0 21-16,0-21 16,-21 42-16,-22 0 0,22 0 15,-21 0-15,21 0 0,-22 0 0,22 21 16,0 0-16,0 0 0,0-21 15,21 21-15,0 0 0,0 22 16,21-1-16,0-21 16,0 0-16,0-21 0,22 22 15,-22-1-15,0 0 0,21 0 16,-20 0-16,-1 0 0,0 1 0,-21-1 16,21 0-16,0 0 0,0 21 15,-21-20-15,0-1 0,22 21 16,-22-21-16,21-21 15,-21 21-15,21 1 0,0-22 16,0 0-16,0 0 0,1-22 16,-1 1-16,0 0 0,0 21 15,0-21-15,0-21 0,22 20 0,-22 1 16,42-42-16,-41 20 16,-1 22-16,0-21 0,21-22 15,-21 22-15,-21 21 16,0 42-1,0 0-15,0 0 16,0 1-16,-21 20 16,21 0-16,0-21 0,0 1 15,-21-1-15,21 0 0,0 0 0,0 0 16,0 0-16,0 1 0,0-1 0,0 0 16,0 0-16,0 0 15,21-21 1,0-21-1,1 0-15,-22 0 0,21 0 16,0-1-16,-21-20 0,21 21 0</inkml:trace>
  <inkml:trace contextRef="#ctx0" brushRef="#br0" timeOffset="91987.73">8763 11409 0,'0'0'0,"-21"-21"16,0 21-16,-1 0 15,1 0 1,21 21 0,0 0-1,21-21-15,1 0 0,-1 0 0,0 21 16,0-21-16</inkml:trace>
  <inkml:trace contextRef="#ctx0" brushRef="#br0" timeOffset="92412.49">9017 11557 0,'0'-21'0,"0"0"16,0 0-16,0-1 16,21 22-1,0 0-15,0 0 0,1 0 16,20 0-16,-21 22 15,0-1-15,0 0 0,1 21 16,20-21-16,-21 1 0,0 20 0,-21-21 16,21 0-16,-21 22 0,0-22 15,22 21-15,-22-21 0,0 43 16,0-43-16,0 0 0,0 0 16,0 0-16,0-42 15,0 0 1,0 0-16,0 0 15,0 0-15,0-22 0,0 22 0,0-21 16,21 21-16,0-22 0,0 1 16,-21 21-16,0-22 0,21 1 0,0 0 15,-21 21-15,22-22 0,-1 22 16,0 0-16,0 0 16,0 21-16,0 0 0,1 0 15,-1 0-15,0 21 0,-21 0 16,21 0-16</inkml:trace>
  <inkml:trace contextRef="#ctx0" brushRef="#br0" timeOffset="93077.03">9885 11726 0,'84'0'15,"-62"0"1,-1 0-16,0-21 0,0 0 0,0 21 15,0-21-15,22 0 0,-22 0 16,0-1-16,0 1 0,-21 0 16,0 0-16,0 0 0,0 0 15,0-1-15,-21 1 16,0 21-16,0 0 0,-22 0 0,22 0 16,0 21-16,-21 1 0,21-1 15,-1 0-15,1 0 0,21 0 0,0 0 16,0 22-16,0-22 0,0 0 15,0 21-15,0-20 0,0-1 16,0 0-16,21 21 0,22-21 0,-22 1 16,21-1-16,-21 0 0,64 0 15,-43 0-15,-20-21 0,20 0 16,-21 0-16,21 0 0,-20 0 0,-1-21 16,0 0-16,0 21 0,0-21 15,0 0-15,-21-1 0,22-41 16,-1 42-16,-21-22 0,0 1 15,0 21-15,21-21 0,0-1 0,-21 1 16,42-22-16,-20 43 0,20-42 16,-21 63-16,21 0 15,-20 0-15,20 0 0,-21 0 0,21 21 16,-20 0-16,20 0 0,-21 0 16,0 22-16,0-1 0,1-21 15,-1 22-15,0-1 0,0 0 0,-21-21 16,0 22-16,0-22 0,0 21 0,0-21 15,0 22-15,0-22 16,0 0-16,-21-21 16,0 0-16,0 0 0,21-21 15,-22 21-15,22-21 0,0 0 16,0-1-16,0 1 0,0 0 0,0-21 16,22-1-16,-1 22 15,0-21-15,21 0 0,-21 20 0,1-20 16,20 0-16,-21-1 0,21 22 15,-20-21-15,20 21 0,-21 0 16,64-22-16,-64 22 0,21 0 16,-21 21-16</inkml:trace>
  <inkml:trace contextRef="#ctx0" brushRef="#br0" timeOffset="95720.02">12912 11070 0,'0'21'0,"-22"22"15,22-22-15,0 0 16,22-21 0,-1 0-16,21 0 0,0 0 15,1 0-15,-1-21 0,22 21 16,-1-21-16,1 0 0,-1-1 0,-21 1 16,22 0-16,-1 0 0,-20 0 0,-1 0 15,-21-1-15,22 1 0,-43 0 16,0-21-16,0 21 0,0-43 15,0 43-15,-22 0 16,-20 0-16,21-1 0,-21 1 0,-1 21 16,-20 0-16,-43 0 0,42 0 15,1 21-15,-1 1 0,1 20 16,21-21-16,-1 21 0,1 1 0,0-1 16,20 0-16,1 22 0,0-22 15,21 22-15,0-22 0,0 0 0,0 1 16,21-1-16,22 43 0,-1-64 15,0 0-15,1 0 0,-1 0 16,0 1-16,1-22 0,20 0 0,-21 0 16,1 0-16,-22 0 0,21 0 15,-21 0-15,-42 0 32,0 0-32,-21 0 0,-1 0 15,1 21-15,0 0 0,-22-21 0,22 42 16,0-21-16,-1 1 0,1 20 0,0-21 15,-1 21-15,22-20 0,0 20 16,0 0-16,21-21 0,0 22 0,0-1 16,0-21-16,0 0 0,0 1 0,21-1 15,21 0-15,-21 0 0,1-21 16,62 0 0,-63 0-16,22 0 0,-1 0 0,0-21 15,1 0-15,41-22 0,-41 1 16,-1 21-16,-21-21 0,22 20 0,-1-20 15,0 0-15,-21-1 0,22 1 16,-1 0-16,-21-1 0,22 22 0,-1-21 16,0 21-16,-21-22 0,22 22 0,-22 21 15,21 0-15,-21 0 0,1 0 16,20 0-16,-21 0 0,0 21 0,-21 1 16,21-1-16,-21 0 0,0 0 0,0 21 15,0-20-15,0-1 0,0 21 16,0 0-16,-21 22 15,0-43-15,21 0 0,0 0 16,-21 1-16,0-22 0,21 21 16,-21-21-16,21-21 31,0-1-31,21 1 16,0 0-16,0 0 0,0-21 0,0 20 15,22-20-15,-22 21 0,0-21 16,21 20-16,22-41 15,-43 42-15,43-43 0,-43 43 16,-21 0-16,-21 21 31,21 21-31,-22 0 16,1 0-16,0 1 0,0-1 0,0 21 16,21-21-16,-21 0 0,-1 22 0,22 20 15,0-42-15,0 1 16,0 20-16,0-21 0,0 0 0,0 0 15,22 22-15,20-22 0,-21-21 0,21 21 16,1 0-16,-1-21 0,0 0 16,1 0-16,-1 0 0,22 0 15,-22 0-15,0-21 0,1 0 0,20 0 16,-21 0-16,43-22 16,-64 1-16,43-22 0,-43 22 15,0 0-15,0 21 0,-21-22 16,0 1-16,0 0 0,0-22 15,0 43-15,0 0 0,-21 21 16,0 0-16,0 0 0,21 21 16,-21 0-16,-1 0 0,1 0 0,21 22 15,0-22-15,-21 42 16,21-20-16,0-1 0,0-21 0,0 22 16,0-22-16,21 0 0,-21 21 0,21-21 15,1 1-15,-1-1 0,0 0 16,21-21-16,-21 0 0,22 0 15,-22 0-15,21 0 0,1 0 0,-1 0 16,0 0-16,-21-21 0,22 0 16,-1-1-16,-21 1 0,22-21 0,-22 21 15,42-43-15,-42 22 0,1 0 16,-1 20-16,21-20 0,-21 0 16,0-1-16,1 22 0,-1 0 0,-21 0 15,42-21-15,-21 42 16,-21 21-1,0 0-15,0 0 16,0 0-16,0 0 0,0 1 16,0-1-16,0 0 0,0 0 15,0 0 1,21-21 0,-21-21-1,0 0-15,0 0 0,0 0 16,0-1-16,0 1 0,0-21 15,0 21-15,0 0 0,0-1 16,0 1-16,-21 21 16,0 0-16,0 0 0,0 0 15,0 21-15,21 1 16,-22-1-16,1 21 0,0-21 16,0 22-16,21-22 0,-21 21 0,0 0 15,21-20-15,0 20 0,0 21 16,0-20-16,0-22 0,0 0 15,0 21-15,21 1 0,0-22 16,0 0-16,85 0 16,-85-21-16,21 0 0,-20 0 15,20 0-15,0-21 0,-21 0 16,22 0-16,-22 0 0,21-1 0,-21 1 16,22-21-16,-22 21 0,42-43 15,-41 22-15,20 0 0,-42 20 16,21 1-16,0-21 0,-21 21 15,0 0-15,0-1 0,-21 22 32,0 22-32,21-1 0,-21 0 15,21 0-15,-21 21 0,21 1 16,0-22-16,0 0 0,0 0 0,0 22 16,0-22-16,0 0 0,0 0 15,0 0-15,0 0 0,21 1 0,0-22 16,21 21-16,-21-21 0,1 0 15,20 0-15,64 0 16,-43-21 0,-42 21-16,1-22 0,20 1 0,-21 0 15,0-21-15,0 21 0,1-1 0,-1-20 16,0 21-16,0-21 0,0 20 0,-21-20 16,0 21-16,0-21 15,0 20-15,0 1 0,0 42 31,0 1-31,0-1 0,-21 21 16,21-21-16,0 0 0,0 22 0,0-22 16,0 21-16,0-21 0,0 1 15,0-1-15,0 0 0,0 21 16,21-21-16,0 1 0,1-1 16,-1-21-16,0 0 0,0 0 15,21 0-15,-20 0 0,-1 0 0,0-21 16,42-1-16,-20 1 0,-22 0 15,0-21-15,0 21 0,22-22 16,-22 1-16,0 0 0,42-64 16,-41 42-16,20 1 15,-21-1-15,0 1 0,0-1 0,1 1 16,-1 20-16,-21 1 0,0 0 0,0-22 16,0 43-16,0 0 15,-21 21-15,-1 0 16,1 21-16,0 0 0,0 22 15,0-22-15,0 42 0,21-20 16,0 20-16,-22-21 0,22 22 0,0 63 16,0-64-16,0-20 15,0-1-15,0 22 0,0-22 0,0-21 16,22 21-16,-1 22 0,0-43 16,0 0-16,0-21 0,0 21 15,1-21-15,-1 0 0,21 0 0,-21 0 16,0 0-16,43-21 15,-43 21-15,21-21 0,-20 0 0,-1 0 16,0 0-16,0-1 0,21 1 16,-42-21-16,22 21 0,-22 0 0,21-22 15,-21 22-15</inkml:trace>
  <inkml:trace contextRef="#ctx0" brushRef="#br0" timeOffset="95923.9">17230 11324 0,'0'0'0,"0"21"0,0 1 16,21-22-16,0 0 15,21 0-15,-21 0 0,22 0 0,-22 0 16,21 0-16,1 0 16,-1 0-16,0 0 0,1 0 0,-1 0 15,-21 0-15,21-22 0,-20 22 0,-1 0 16,0 0-16,-21-21 15</inkml:trace>
  <inkml:trace contextRef="#ctx0" brushRef="#br0" timeOffset="96736.44">18457 11726 0,'0'0'0,"64"-21"32,-64 0-32,21 0 0,0 21 15,0-64-15,-21-20 16,0 63-16,0-22 0,0 1 15,0 0-15,0-1 0,0 22 16,-42-42-16,21 41 16,-22 22-16,22 0 0,-21 0 0,21 0 15,-22 0-15,1 0 0,21 22 16,-21-1-16,-1 21 0,1-21 0,21 22 16,-22-1-16,22 0 0,-21 1 15,21-1-15,0 0 0,-1 1 0,1-22 16,21 21-16,0 0 0,0-20 15,0 20-15,0-21 0,0 0 16,0 0-16,0 1 0,21-1 0,1 0 0,-1-21 16,0 0-16,21 0 0,-21 0 15,22 0-15,20 0 16,-20-21-16,-1 0 0,0-1 0,1 1 0,-1 0 16,0 0-16,1 0 0,-22-22 15,21 22-15,-21-21 0,0 0 16,1-1-16,-1 1 0,-21 0 0,0 20 15,0-20-15,0 0 0,0 21 16,0-1-16,0 1 0,-21 21 16,-1 21-1,1 1-15,0-1 0,0 0 0,0 21 16,21-21-16,-21 43 0,21-22 16,0 1-16,0-22 0,0 0 15,0 21-15,0-21 0,0 1 0,21-1 16,0 0-16,0 0 0,0-21 15,0 21-15,1-21 0,20 0 0,-21 0 16,21 0-16,1 0 0,-22 0 16,21 0-16,1 0 0,-22-21 0,21 0 15,0 0-15,-20 0 0,-1-1 16,21-20-16,-21 21 0</inkml:trace>
  <inkml:trace contextRef="#ctx0" brushRef="#br0" timeOffset="97280.07">19283 11007 0,'0'0'0,"0"-21"0,-21-22 32,-1 43-32,1 0 0,0 21 15,0 1-15,21 20 0,0-21 16,0 21-16,-21 1 0,21 20 16,0-20-16,-21 20 0,21 1 0,0-22 15,0 21-15,0-20 0,0-1 16,0 0-16,0 1 0,0 20 15,0-42-15,-22 43 0,22-43 16,-21 0-16,21 0 16,0-42-1,0 0 1,0 0-16,0 0 16,0 0-16,21-22 0,1 22 0,20-42 15,-21 41-15,0-20 16,0 21-16,22 0 0,-22 0 15,21-1-15,1 1 0,-1 0 0,0 21 16,1 0-16,-1 0 0,64 0 16,-64 21-16,0 0 0,1 1 15,-22-1-15,21 21 0,-21-21 0,1 0 16,-22 43-16,0-43 16,0 21-16,0-20 0,-43-1 0,22 0 15,-21 0-15,-1-21 0,-20 21 0,21 0 16,-22-21-16,1 0 0,20 22 15,-20-22-15,20 0 0,-20 0 0,21 0 16,20 0-16,-20 0 0,21 0 16,0 0-16,0 0 0,-1 0 15,22-22 1,22 22-16,-1-21 0,0 21 0,0-21 16,21 0-16,-20 21 0,20-21 15,0 0-15,1-1 0,20 1 0</inkml:trace>
  <inkml:trace contextRef="#ctx0" brushRef="#br0" timeOffset="97565.9">20362 11028 0,'0'0'0,"21"-21"0,-21 0 0,22-1 0,-22 1 16,0 42 15,0 1-31,-22 20 0,22 0 15,-21 1-15,21 20 0,0-21 0,0 22 16,-21-1-16,21-20 0,-21 63 16,0-22-1,0-41-15,21-1 0,0 0 0,0-21 16,0 1-16,0 20 0,0-21 16,0 0-16,0 0 0,0 1 15,21-22 1,0 0-16,0 0 15,0 0-15,22-22 0,20-20 16,-42 21-16</inkml:trace>
  <inkml:trace contextRef="#ctx0" brushRef="#br0" timeOffset="98296.88">20659 11557 0,'0'21'15,"0"0"1,21-21-1,0 0 1,0 0-16,0 0 16,0 0-16,1 0 0,-1 0 0,0 0 15,0-21-15,0 0 0,-21 0 16,21 0-16,-21-22 16,0 22-16,22 0 0,-22 0 0,0 0 15,0 0-15,0-1 0,0 1 16,-22 21-16,1 0 0,0 0 15,0 0-15,0 0 0,0 21 0,-1 1 16,1-1-16,0 0 0,-21 21 16,21-21-16,-1 22 0,22-1 0,-21-21 15,-21 43-15,42-43 16,-21 21-16,21-21 0,0 1 16,0-1-16,0 0 0,0 0 0,0 0 15,21 0-15,0-21 0,0 0 16,0 0-16,1 0 0,-1 0 15,21 0-15,-21 0 0,22 0 0,-1 0 16,0-21-16,1 0 0,-1 21 16,21-21-16,-20 0 0,-1 0 0,22-1 15,-22-20-15,21 21 0,1-21 0,-22 20 16,22-20-16,-1 0 0,-20 21 16,20-22-16,-21 22 0,-20-21 15,-1 21-15,-21-1 0,0 1 16,-21 21-16,-22 0 15,22 0-15,-21 0 0,-1 0 0,22 0 16,-21 21-16,0 1 0,20-1 16,-20 0-16,21 0 0,0 0 0,21 0 15,0 1-15,0-1 0,0 21 0,0-21 16,0 0-16,0 1 0,21-1 16,0 0-16,0 0 0,0 0 0,1 0 15,20 1-15,-21-1 0,0 0 16,-21 0-16,21 0 0,1-21 0,-22 21 15,0 1-15,0-1 16,-22-21 0,1 0-16,0 0 0,0 0 15,0 0-15,0 0 0,-22 0 0,22-21 16,0 21-16,0 0 0,0 0 16,21-22-16,-22 22 0,1 0 15,21-21-15,21 0 31</inkml:trace>
  <inkml:trace contextRef="#ctx0" brushRef="#br0" timeOffset="98495.79">22098 11959 0,'-21'0'47,"0"0"-47,-1 0 0,1 0 16,0 0-16,0 21 16</inkml:trace>
  <inkml:trace contextRef="#ctx0" brushRef="#br0" timeOffset="103376.91">6519 13187 0,'0'0'0,"0"-21"31,0 0-15,0-1-16,0 1 15,0 0-15,0 0 16,0 0-16,0 0 0,0-1 0,0 1 16,0 0-16,0 0 0,0 0 0,0 0 15,0-1-15,0 1 16,0 42 15,0 1-31,0 20 16,0-21-16,0 21 0,0-20 0,0 20 15,0 0-15,0 1 0,0-1 16,0 0-16,0 1 0,0 41 16,-21-41-16,21-1 0,0 0 0,-21 1 15,21-22-15,0 21 0,0 0 16,0-20-16,0-1 0,0 21 15,-21-21-15,21 0 0,0 1 16,0-44 31,0 1-47,21 21 0,0-21 16,0 0-16,0 0 0</inkml:trace>
  <inkml:trace contextRef="#ctx0" brushRef="#br0" timeOffset="103772.11">7048 13441 0,'22'0'47,"-1"0"-47,-21-21 16,21 0-1,-21-1-15,-21 22 32,0 0-17,-1 0-15,1 0 16,0 0-16,21 22 15,0-1 17,21-21-17,0 0 1,1 0-16,-1-21 31,0-1-31</inkml:trace>
  <inkml:trace contextRef="#ctx0" brushRef="#br0" timeOffset="104316.14">8572 13060 0,'0'0'0,"22"-21"0,-1 21 0,0-21 15,0-1-15,-21 1 0,21 0 16,-21 0-16,21 0 0,-21 0 0,0-1 16,0 1-16,0 0 15,-21 21-15,0 0 0,0 0 0,-21 0 16,20 0-16,1 0 0,-21 21 16,21 0-16,-22 1 0,1-1 0,21 21 15,-21 0-15,-22 43 0,43-43 16,0 22-16,-22-22 0,22 22 15,0-22-15,0 22 0,21-22 16,0 0-16,0 22 0,0-22 0,0 0 16,21-20-16,0 20 0,0-21 15,1 21-15,-1-20 0,21-1 0,-21-21 16,22 21-16,-22-21 0,21 21 0,0-21 16,-20 0-16,20 0 0,0 0 15,1-21-15,-1 0 0,0 0 0,1-1 16,20 1-16,-21 0 0,1-21 15,-1-1-15,0 22 0,1-21 0,-1 0 16,0-1-16</inkml:trace>
  <inkml:trace contextRef="#ctx0" brushRef="#br0" timeOffset="104820.12">9292 12827 0,'0'0'0,"0"-42"0,0-1 0,0 22 15,0 0-15,0 0 0,0 0 0,0 42 31,0 0-31,0 21 16,0 1-16,0-1 0,0 0 0,0 1 16,0 20-16,0-20 0,0-1 15,0 21-15,0-20 0,0-1 0,-21 0 16,21 1-16,0-1 0,0 0 0,0 1 16,0-22-16,-21 21 0,21-21 15,0 1-15,0-1 0,-21 0 16,21 0-16,-22-21 31,22-21-31,0 0 16,0-22-16,0 22 0,0 0 0,0 0 15,0-21-15,0 20 0,22-20 16,-1 21-16,0-21 0,0 20 16,21 1-16,22-21 0,-43 21 15,21 0-15,1-1 0,-1 22 0,-21 0 16,22 0-16,-1 0 0,-21 22 0,21-1 15,-20-21-15,-1 21 0,0 21 16,0-21-16,-21 1 0,21-1 16,-21 21-16,0-21 0,0 0 0,0 22 15,-21-22-15,0 0 0,0 0 16,0 0-16,-1 1 0,1-1 0,0 0 16,0-21-16,0 21 0,0-21 15,21-21 16,0 0-31,21 21 0,0-43 0,0 43 16,0-42-16,0 21 0</inkml:trace>
  <inkml:trace contextRef="#ctx0" brushRef="#br0" timeOffset="105235.89">9991 13187 0,'0'0'15,"0"-21"-15,0 0 16,0-1-16,0 1 0,21 0 16,0 0-16,0 21 0,0 0 15,0 0-15,1 0 0,-1 0 16,21 0-16,-21 0 0,0 21 0,1 0 16,20 0-16,-21 1 0,-21-1 15,21 21-15,0-21 0,1 0 16,-22 22-16,0-22 0,0 21 0,0-21 15,0 22-15,0-22 0,0 0 16,0 0-16,0 0 0,0 1 0,-22-1 16,1-21-16,0 21 0,0-42 31,21 0-31,0-1 16,0 1-16,0 0 0,0 0 0,21 0 15,0 0-15,-21-22 16,21 22-16,22-42 0,-43 41 15,21-20-15,21 0 0,-21 21 16,1-1-16,20 1 16,-21 21-16,0 0 0,22 0 15,-22 0-15,0 0 16,0 0-16,0 0 0</inkml:trace>
  <inkml:trace contextRef="#ctx0" brushRef="#br0" timeOffset="105703.98">11070 13208 0,'0'-63'31,"0"41"-31,-21 22 16,0 0-16,0 0 16,-1 0-16,1 0 15,0 0-15,0 0 0,0 22 0,0-1 16,-1 0-16,1 0 0,0 0 0,21 0 15,-21 22-15,21-22 0,-21 0 16,21 21-16,0-20 0,0-1 0,0 0 16,0 0-16,0 0 0,21 0 0,0 1 15,0-1-15,0-21 0,43 0 16,-22 0 0,1 0-16,-22 0 0,21 0 0,0-21 15,-20-1-15,20 1 0,-21 0 0,21 0 16,-20 0-16,-1-22 0,21 1 15,-42 0-15,0 21 0,0-22 16,0 22-16,0-21 0,-21 21 16,0-22-16,-22 22 0,22 0 0,-21 21 15,0 0-15,-1 0 0,1 0 16,0 0-16,20 0 0,-20 21 0,0 0 16,21 0-16,-1 1 0,1-1 0,0 21 15,21-21-15,-21 22 0,21-22 16,0 21-16,0-21 0,0 22 0,21-22 15,0 0-15,22 21 16,-22-42-16,0 21 0,21-21 16,-21 0-16,22 0 0</inkml:trace>
  <inkml:trace contextRef="#ctx0" brushRef="#br0" timeOffset="106419.55">11578 13166 0,'0'0'0,"0"-21"0,0-1 0,-21 22 32,21 22-17,0-1-15,0 0 0,0 21 16,0-21-16,0 1 0,0 20 16,0-21-16,0 0 0,0 0 15,0 22-15,0-22 0,-21 0 0,21 0 16,0 0-16,-21 43 15,-1-64 1,22-21 0,0 0-16,0-1 15,0-20 1,0 21-16,22 0 0,-1-22 0,0 22 16,0 0-16,-21-21 0,21-1 0,0 22 15,22-21-15,-22 21 0,0 0 0,43-22 16,-22 22-16,0 21 15,1 0-15,-22 0 16,0 0-16,0 21 0,0 0 0,0 1 16,1-1-16,-22 0 0,0 21 0,0-21 15,0 1-15,0 20 0,0-21 16,0 0-16,0 0 0,0 1 0,0-1 16,0 0-16,0 0 0,-22 0 15,1-21-15,0 0 16,21-21 15,0 0-31,0 0 16,0 0-16,21-1 0,0 1 0,1 0 15,-1 0-15,0-21 0,21 20 0,1-20 16,-1 21-16,43-43 16,-43 22-16,0 21 0,22 0 0,-22 21 15,0 0-15,1 0 0,-22 0 0,21 0 16,-21 21-16,1 0 0,-1 0 15,0 0-15,-21 22 0,0-22 0,0 0 16,0 21-16,0-20 0,0-1 0,0 0 16,0 0-16,-21 0 0,0 0 15,-1 1-15,22-1 0,-21 0 16,-21 0-16,63-42 47,0 0-32</inkml:trace>
  <inkml:trace contextRef="#ctx0" brushRef="#br0" timeOffset="106796.12">12848 13314 0,'64'0'16,"-43"0"-1,0 0-15,0 0 0,0 0 16,0 0-16,1 0 0,-1-21 0,0 21 16,42-43-16,-41 22 15,-1 21-15,0-21 0,-21 0 16,0-21-16,0 20 0,0 1 16,0 0-16,-21 21 15,0 0-15,-22 0 0,22 0 16,0 21-16,-21-21 0,20 43 0,1-22 15,-21 0-15,21 21 0,0-21 16,21 22-16,-22-22 0,1 42 16,21 22-1,0-64-15,0 0 0,21 1 16,1-1-16,-1-21 0,0 0 0,0 21 16,0-21-16,22 0 0,-22 0 0,21 0 15,-21-21-15,22 21 0,-22-21 16,21-1-16,-21 22 0,22-21 0,20-21 15</inkml:trace>
  <inkml:trace contextRef="#ctx0" brushRef="#br0" timeOffset="107387.13">13970 12785 0,'0'-21'0,"0"42"0,0-64 16,0 22-16,0 0 0,0 42 31,0 0-15,0 22-16,0-1 0,0-21 0,0 43 15,0-22-15,0 0 0,0 22 16,-21-22-16,21 1 0,-21 20 0,21-21 15,0 1-15,-22-1 0,22-21 0,-21 22 16,21-1-16,0-21 0,0 0 16,0 0-16,0 1 0,0-1 0,21-21 47,-21-21-47,0-1 0,0 1 15,22 0-15</inkml:trace>
  <inkml:trace contextRef="#ctx0" brushRef="#br0" timeOffset="107784.97">13822 12827 0,'-21'-42'16,"42"84"-16,-64-105 0,22 41 0,21 1 16,0 0-16,0 0 0,0 0 15,0 0-15,21 21 0,1 0 16,-1-22-16,0 22 0,64 0 15,-43 0-15,0 0 16,1 0-16,20 22 0,-21-1 0,22 0 16,-1 21-16,-20-21 0,-1 22 15,0 20-15,1-20 0,-1-1 0,-21 21 16,0-20-16,-21 20 0,0-20 0,0-1 16,-21 43-16,-21-43 15,-43 21-15,22-20 0,-1-22 16,1 0-16,-1 21 0,-20-20 0,20-22 15,22 21-15,-22 0 0,22-21 16,0 0-16,-1 21 0,1-21 16,21 0-16,0 0 0,42-21 47,0 21-47,0-21 0,0 21 15,0-21-15,1 21 0,20-22 0,-21 22 16,21-21-16,1 0 0</inkml:trace>
  <inkml:trace contextRef="#ctx0" brushRef="#br0" timeOffset="108235.97">14668 13229 0,'0'-21'0,"0"42"0,0-63 15,0 21-15,22 0 16,-22-1-16,21 22 0,-21-21 16,21 21-16,0 0 0,0 0 15,0 0-15,1 0 0,-1 0 16,0 21-16,0 1 0,0-1 0,0 0 16,1 0-16,-1 0 0,0 0 15,-21 22-15,0 41 16,0-41-16,0-22 0,0 21 15,0-21-15,-21 1 0,21-1 16,-21 0-16,-1 0 0,1 0 0,0 0 16,0-21-16,0 0 0,0 0 15,21-21 1,0 0-16,0 0 0,0 0 16,0 0-16,0-1 0,0-20 0,0 21 15,21 0-15,-21-22 16,63-41-16,-42 63 0,1-1 15,-1 1-15,0 0 0,0 21 16,21-21-16,-20 21 0,20 0 0,-21 0 16,21 0-16,-20 0 0,20 0 15,0 0-15,-21 0 0,1 0 16,20 0-16,-21 0 0</inkml:trace>
  <inkml:trace contextRef="#ctx0" brushRef="#br0" timeOffset="108492.83">15642 13208 0,'-21'0'31,"0"21"-31,21 0 0,0 1 16,-21-1-16,21 21 16,-22-21-16,22 0 0,0 1 15,0-1-15,-21 0 0,21 0 0,0 0 16,0 0-16,0 1 15,0-1-15,0 0 16,21-21 0,1-21-1,-22 0-15,21-1 0,-21 1 16,21-21-16</inkml:trace>
  <inkml:trace contextRef="#ctx0" brushRef="#br0" timeOffset="108817.42">15748 12891 0,'0'0'0,"0"-22"0,-21 22 16,0 0-1,-1 0-15,1 0 16,21 22-16,0-1 16,0 0-1,21-21-15,1 0 16,-1 0-16,0 0 15,0 0-15,-21-21 16,0 0 0,0-1-16,0 1 15,0 0-15,-21 21 0,0 0 0,0-21 16,-1 21-16,1 0 0,0 0 16,0 0-16,-21 42 15,42-21-15,0 1 0,0-1 0,0 0 16,0 0-16,0 0 0,0 0 15,21 1-15,0-1 0,0 0 0</inkml:trace>
  <inkml:trace contextRef="#ctx0" brushRef="#br0" timeOffset="109108.26">16171 13102 0,'0'0'16,"0"-21"-16,-21 21 0,21-21 16,-21 21-16,21 21 15,0 0 1,21 0-16,0 1 0,0-1 0,-21 21 16,22-21-16,-1 22 0,-21-22 15,0 21-15,21-21 0,-21 22 16,21-22-16,-21 0 0,0 21 0,0-21 15,0 22-15,0-22 0,0 0 16,0 0-16,21-21 31,0-21-15</inkml:trace>
  <inkml:trace contextRef="#ctx0" brushRef="#br0" timeOffset="109347.12">16743 13102 0,'0'0'0,"0"-21"0,0 0 16,0 0-16,0 42 31,-21-21-31,-1 21 0,1 21 16,0-20-16,21-1 0,-21 21 0,0 0 15,0-20-15,-1 20 0,-41 0 16,42 1-16,21-22 0,-21 0 15,-1 21-15,22-21 0,-21 1 0,21-1 16,0 0-16,21-21 16,1 0-16,-1 0 15,0 0-15,0 0 0</inkml:trace>
  <inkml:trace contextRef="#ctx0" brushRef="#br0" timeOffset="109747.89">17018 13293 0,'0'0'0,"-21"0"15,0 21-15,21 0 16,21-21 0,0 0-16,0 0 15,0 0-15,0 0 0,1 0 16,-1 0-16,0 0 0,21 0 0,-21-21 15,1 21-15,-22-21 0,21 0 16,0-1-16,0 22 0,-21-21 16,0 0-16,0 0 15,-21 21-15,0 0 16,0 0-16,-1 0 0,1 21 0,-42 21 16,42-20-16,-1-1 15,1 0-15,0 0 0,0 0 0,21 22 16,0-22-16,-21 42 15,21-42-15,0 1 0,0 20 0,0-21 16,0 0-16,21 0 0,0-21 0,0 22 16,0-22-16,1 0 0,20 0 15,-21 0-15,21 0 0,-20 0 16,20 0-16,0 0 0,-21-22 0,22 1 16,-22 21-16</inkml:trace>
  <inkml:trace contextRef="#ctx0" brushRef="#br0" timeOffset="110131.1">17547 13441 0,'0'0'0,"21"-21"0,0 0 0,-21-22 15,0 22-15,22 0 0,-1-21 0,0 20 16,0 1-16,-21 0 0,21 0 16,0 0-16,-21 0 0,22 21 0,-1 0 15,0 0-15,0 0 0,0 0 16,0 0-16,22 21 0,-22-21 0,0 21 16,0 0-16,0 21 0,1-20 15,-1-1-15,0 21 0,0-21 16,-21 43-16,0-43 0,0 0 15,0 21-15,0 22 16,0-43-16,0 0 0,0 0 16,-21 1-16,0-22 0,0 0 15,-1 0-15,22-22 16,0 1 0,0 0-16,0 0 0,0 0 0,0 0 15,0-1-15,22-20 0,-1 21 16,0-21-16,0 20 0,21-20 15,-20 0-15,20-1 0,0 22 0,-21-21 16,22 0-16,-1 20 0,0 1 16,1 0-16,-22 0 0,21 21 0,-21 0 15,1 0-15,-1 0 0,-21 21 0,0 0 16,0 0-16,0 1 16,0-1-16,-21 0 0</inkml:trace>
  <inkml:trace contextRef="#ctx0" brushRef="#br0" timeOffset="111447.59">6329 14923 0,'0'-22'0,"0"1"15,-21 21-15,21-21 0,0 0 16,0 0-16,0 0 16,0-1-16,0 1 0,0 0 15,0 0-15,0 0 16,21 21-16,-21-21 0,0-1 0,21 1 15,0 0-15,0 21 0,0 0 16,1 0-16,-1 0 0,0 21 16,0-21-16,21 21 0,-20 22 0,62 20 15,-63-20-15,22-1 16,-22 0-16,0 43 0,-21-43 16,0 22-16,0-22 0,-21 22 0,0-22 15,0 21-15,-22-20 0,-20-1 16,20 0-16,-62 43 15,62-64-15,-63 43 0,43-43 16,21-21-16,-1 21 0,1-21 16,0 0-16,-1 0 0,1 0 0,0 0 15,20 0-15,-20-21 0,0-21 16,42-43 0,0 43-16,0-1 0,0-41 15,21 41-15,0 1 0,0 0 16,22-1-16,-22 22 0,21-21 0,22 21 15,-22 21-15,0 0 16,-21 0-16,22 0 0,-22 0 0,0 21 16,21 21-16,-42-21 0,22 22 0,20 62 31,-42-41-31,21-22 0,-21-21 16,21 22-16,-21-22 0,0 0 15,0 0-15,0 0 0,21-21 0,-21 22 16,22-22-16,-1 0 0,0 21 15,0-21-15,0 0 16,0 0-16,1-21 0,-1 21 0,0-22 16</inkml:trace>
  <inkml:trace contextRef="#ctx0" brushRef="#br0" timeOffset="111763.75">7302 15155 0,'0'0'0,"0"22"0,0-1 16,0 0-1,22-21 1,-1 0-16,0-21 16,-21 0-16,21-1 15,-21 1-15,0 0 16,0 0-16,0 0 0,0 0 15,-21 21 1,0 0-16,0 0 0,-1 0 16,1 0-1,21 21-15,0 0 16,0 0-16,0 0 0,0 0 16,21 1-16,1-22 0,-1 0 15,0 0-15</inkml:trace>
  <inkml:trace contextRef="#ctx0" brushRef="#br0" timeOffset="112679.73">9356 14499 0,'0'-21'0,"0"42"0,0-63 0,0 21 16,0 0-16,-22 21 0,1-22 0,0 1 16,0 21-16,0 0 0,-22-21 15,22 21-15,-21 0 0,0 0 0,20 21 16,-20 0-16,0 1 0,-1 20 15,-41 43-15,41-43 0,1 0 16,21 22-16,-21-22 0,20 22 16,1-1-16,0 1 0,0-1 15,0 1-15,21 41 0,0-41 16,0-22-16,0 1 0,21-1 16,0-21-16,21 21 0,-20-20 0,62-1 15,-20-21-15,-22 0 0,0 0 16,22 0-16,-1 0 0,-20 0 15,-1-21-15,22-1 0,-22 1 0,43-21 16,-64 0-16,21 20 16,-42-20-16,0 0 0,0 21 0,0-22 15,0 22-15,-21 0 0,0-21 16,0 20-16,-22 1 0,1 0 0,0 21 16,-1 0-16,1-21 0,0 21 15,-22 0-15,43 0 0,-21 0 0,-1 0 16,22 0-16,0 0 0,0 0 15,21 21-15,21-21 16,0 0 0,21 0-16,-20 0 0,-1 0 0,21 0 15,0 0-15,-20 0 0,20 21 0,43 0 16,-64 1 0,21-1-16,-21 0 0,0 21 0,22 22 15,-22-22-15,-21-21 0,0 22 16,0 20-16,0-21 0,0 1 0,0-1 15,-21 0-15,0 22 0,-1-22 16,1 1-16,0 20 0,0-21 0,0 22 16,0-22-16,-1 1 0,1-1 15,0 21-15,21-41 0,-21 20 0,0 0 16,21-21-16,0 1 0,21-22 31,0 0-31,0-22 16,0 1-16,1-21 0,-1 21 0,0-22 15,0 1-15,21 0 16</inkml:trace>
  <inkml:trace contextRef="#ctx0" brushRef="#br0" timeOffset="113099.49">9842 14901 0,'0'0'0,"-21"0"0,0 0 15,0 0-15,21 22 16,-21-22-16,21 21 16,21-21-1,0 0 1,0 0-16,0 0 0,1 0 16,20-21-16,0 21 0,-21-22 15,1 1-15,20 0 0,-21 0 0,0 0 16,-21 0-16,0-1 0,0 1 15,0 0-15,0 0 0,-21 21 16,0 0-16,0 0 0,0 0 16,-22 0-16,22 0 0,-64 42 15,64-21-15,-21 1 0,21 20 16,0-21-16,-1 21 0,22-20 0,0 20 16,0 0-16,-21 43 15,21-64-15,0 21 0,0-20 0,21 41 16,-21-42-16,22 0 15,-1 1-15,21-1 0,-21-21 0,43 0 16,-22 0-16,0 0 0,1 0 16,-1-21-16,0-1 0,1 22 15,-1-21-15,0-21 0</inkml:trace>
  <inkml:trace contextRef="#ctx0" brushRef="#br0" timeOffset="113943.48">10626 14796 0,'0'0'15,"0"-22"1,-22 1 0,1 21-16,0 0 0,21 21 15,-21-21-15,0 22 0,0-1 16,-1 0-16,22 21 0,0-21 0,-21 1 16,21 20-16,0-21 0,0 21 0,0 1 15,0-22-15,0 21 0,0-21 16,0 1-16,21-1 0,1 0 0,-1 0 15,0 0-15,0-21 0,0 0 0,22 0 16,-22 0-16,21 0 0,22 0 16,-22 0-16,0-21 0,64-42 15,-64 20 1,-20 22-16,20-21 0,-21-1 16,21 1-16,-20 0 0,20-22 0,-21 22 15,0-22-15,22 1 0,-22 21 16,0-22-16,0 1 0,-21 20 0,21 1 15,-21 0-15,21-1 0,-21 22 0,22 0 16,-22 0-16,0 42 16,0 0-1,0 21-15,0-20 0,0 20 0,0 21 16,0-20-16,-22-1 0,1 22 0,0-22 16,0 0-16,21 22 0,-42 20 15,-1-41-15,22-1 16,0 0-16,0 1 0,0-1 0,-1-21 15,1 22-15,0-1 16,21-63 15,0 0-31,21-1 0,-21 1 16,21-21-16,1 21 0,20-22 0,-21 22 16,0-21-16,22 0 0,-22 20 0,21-20 15,0 21-15,-20 0 0,20 0 16,-21-1-16,21 22 15,1 0-15,-22 0 0,0 0 16,-21 22-16,0-1 16,0 0-16,0 0 15,-21-21-15,0 21 0,0-21 16,-1 0-16,1 21 0,0-21 16,-21 0-16,21 0 0,-1 22 0,1-22 0,0 0 15,0 0-15,0 0 0,0 0 16,-1 0-16,22 21 0,0 0 15,0 0-15,0 0 16,0 0-16,0 1 16,22-1-16,-1 21 0,-21-21 0,21 0 15,0 1-15,0-1 0,-21 0 16,21-21-16,1 21 0,-1 0 16,0 0-16,0-21 0,21 0 0,-20 0 15,20 0-15,-21 0 0,21 0 0,-20 0 16,20 0-16,0-21 0,1 21 15,-22-21-15,21 0 0,0 0 0,1 0 16,41-43-16</inkml:trace>
  <inkml:trace contextRef="#ctx0" brushRef="#br0" timeOffset="114317.26">12255 14923 0,'22'-22'0,"-1"1"0,-148 127 0,211-169 16,-20-22-16,-43 64 0,-21 0 0,0-1 16,0 1-16,-21 21 15,0 0 1,0 21-16,-1 1 0,1-22 15,21 21-15,-21 0 0,21 21 0,-21-21 16,21 1-16,0-1 0,0 21 0,0-21 16,0 22-16,0-22 0,0 0 15,0 0-15,0 21 0,21-20 0,21-1 16,-20 0-16,-1-21 0,21 0 16,-21 0-16,0 0 0,22 0 15,20 0-15,-42-21 0,1 0 16,20-22-16,-21 22 15,0-21-15,0 21 0,-21-22 16,22 22-16,-22-64 0,0 43 16,0 0-16,0-1 0,0 1 15,-43 21-15,22-21 0,0 20 0,0 22 16,-22-21-16,1 21 0,-21 0 16,20 21-16,22 1 0,-21-1 15,21 0-15,-1 0 0,-20 43 16,42-43-16,0 0 0,0 0 0,0 21 15,21-20-15,0-1 16,1 0-16,-1-21 0</inkml:trace>
  <inkml:trace contextRef="#ctx0" brushRef="#br0" timeOffset="114756.01">13864 14626 0,'0'0'0,"-42"0"0,-22 0 15,43 0-15,21-21 16,-21 21-16,21-21 15,0 0-15,0 0 16,0-1-16,0 1 16,0 0-16,0 42 31,0 0-31,0 1 0,-21 20 16,21 21-16,0-20 0,-21-1 15,21 22-15,0-22 0,-22 0 16,22 1-16,0-1 0,0 0 0,-21 1 15,0 20 1,21-21-16,-21 1 0,21-22 16,0 0-16,0 21 0,0-63 47,0 0-47,0 0 0</inkml:trace>
  <inkml:trace contextRef="#ctx0" brushRef="#br0" timeOffset="115160.58">13398 14753 0,'-21'-21'15,"42"42"-15,-63-63 0,0 21 0,21 0 0,-1-1 0,1 1 16,21 0-16,0 0 0,0 0 16,0-22-16,0 22 0,21 0 15,1 0-15,20 0 0,0 0 0,1 21 16,20-22-16,1 1 0,-1 21 15,1 0-15,20 0 0,-20 0 0,20 21 16,1 1-16,-21-1 0,20 0 16,1 0-16,-22 21 0,1 1 0,-1-1 15,-20 0-15,-1 1 0,0 20 0,-20-20 16,-1-1-16,-21 21 0,0-20 16,-21-1-16,-22 0 0,1 1 15,0-1-15,-22 0 0,-21 1 0,22-22 16,-22 0-16,1 0 0,-1 0 15,21 1-15,1-1 0,-64 0 16,85-21-16,-1 21 0,1-21 0,21 0 16,0 0-16,-1 0 0,1 0 15,21-21 1,21 0 0,1 21-16,-1-21 0,0-1 15,0 22-15,21-21 0,1 0 16,41-21-16</inkml:trace>
  <inkml:trace contextRef="#ctx0" brushRef="#br0" timeOffset="115603.51">14753 14923 0,'0'-22'0,"0"44"0,-21-65 15,21 22-15,-21 0 0,21 0 16,0 0-16,0-1 0,0 1 16,0 0-16,0 0 0,21 0 0,0 0 15,21 21-15,-20 0 16,20 0-16,0 0 0,1 0 0,41 21 16,-41-21-16,-1 42 0,-21-21 15,21 0-15,-20 22 0,20-1 16,-21-21-16,0 22 0,-21-1 0,0 0 15,0 22-15,0-22 16,-21-21-16,0 22 0,0-22 0,0-21 16,21 21-16,-22-21 0,1 0 15,0 0-15,0 0 16,21-21-16,0 0 0,0-1 0,0 1 16,0 0-16,0 0 0,0-21 0,0 20 15,0 1-15,0-21 16,21 21-16,0 0 0,0-22 0,1 22 15,-1 0-15,0-21 0,0 20 0,0 22 16,22-21-16,-22 0 0,0 21 16,21 0-16,-21 0 0,22 0 0,-22 0 15,0 0-15,0 0 0,22 0 16</inkml:trace>
  <inkml:trace contextRef="#ctx0" brushRef="#br0" timeOffset="115839.38">15896 14732 0,'-21'21'16,"0"0"-16,0 1 0,21-1 15,0 0-15,-22 0 0,22 0 16,-21 0-16,21 1 0,0-1 0,0 21 16,0-21-16,0 22 15,0-22-15,0 0 16,0 0-16,0 0 0,0 0 15,0-42 17,21 0-32,1 21 0,-22-21 15</inkml:trace>
  <inkml:trace contextRef="#ctx0" brushRef="#br0" timeOffset="116163.19">16023 14415 0,'0'0'0,"-21"0"0,0 21 31,21 0-31,21-21 31,0 0-31,0 0 16,0 0-16,-21-21 0,0 0 15,22-1-15,-22 1 16,0 0-16,0 0 0,0 0 16,-22 0-16,1 21 15,0 0-15,0 0 0,0 0 0,0 0 16,21 21-16,-22-21 0,1 42 16,21-21-16,-21 0 0,21 22 0,0 41 15,0-41 1,21-22-16,0 21 0,1-21 0</inkml:trace>
  <inkml:trace contextRef="#ctx0" brushRef="#br0" timeOffset="116492">16531 14669 0,'0'0'0,"0"-22"16,0 44 0,0-1-16,0 0 0,0 0 15,0 21-15,0 1 16,21-22-16,-21 21 0,0-21 16,21 22-16,-21-22 0,0 0 0,0 21 15,0-20-15,0 20 0,0-21 16,0 0-16,0 0 0,0 1 0,0-1 15,0 0-15,0-42 47,0 0-47,0-1 0,22 1 0,-1 0 16,0 0-16,0 0 0</inkml:trace>
  <inkml:trace contextRef="#ctx0" brushRef="#br0" timeOffset="116703.28">17018 14669 0,'0'0'0,"0"-22"0,0 1 16,0 0-16,0 0 0,-21 21 31,0 21-31,21 0 0,-22 0 0,1 1 16,0 20-16,0 0 0,0-21 16,0 22-16,-1-22 0,1 21 0,0 1 15,0-22-15,0 21 0,0-21 0,21 0 16,0 22-16,-22-22 0,22 0 15,0 0-15,0 0 0,22-21 16,-1 0 0,0 0-16,0 0 0</inkml:trace>
  <inkml:trace contextRef="#ctx0" brushRef="#br0" timeOffset="117076.28">17187 14880 0,'0'21'32,"21"-21"-17,1 0-15,-1 0 16,0 0-16,0 0 0,0 0 16,0 0-16,1 0 0,-1-21 15,0 21-15,0-21 0,0 0 0,0 21 16,-21-21-16,0 0 0,22-1 0,-22 1 15,0 0-15,0 0 16,-22 21-16,1 0 0,0 0 16,0 0-16,0 0 0,0 0 15,-1 21-15,1 0 0,0 0 0,0 1 16,0-1-16,0 21 0,-1-21 0,22 0 16,-21 1-16,21 20 15,0-21-15,0 0 0,0 0 0,0 1 0,0-1 16,21 0-16,1 0 0,20 0 15,-21-21-15,0 21 0,22-21 16,-1 0-16,0 0 0,-21 0 0,22 0 16,-1 0-16</inkml:trace>
  <inkml:trace contextRef="#ctx0" brushRef="#br0" timeOffset="117451.13">17822 15007 0,'0'-42'15,"0"84"-15,0-105 0,21 20 16,1 1-16,-22 21 0,21 0 15,0 0-15,0-1 0,0 1 0,0 21 16,1-21-16,-1 21 0,0 0 0,0 0 16,21 0-16,-20 21 15,-1-21-15,0 21 0,21 1 0,1 41 16,-43-42-16,0 22 0,0-22 16,0 0-16,0 42 15,0-20-15,0-22 0,-22 0 0,1 43 16,0-43-16,0-21 15,0 21-15,21 0 0,-43-21 16,22 0-16,21-21 16,0 0-16,0 0 15,0-1-15,0 1 0,0 0 0,0 0 16,0 0-16,21 0 0,1-22 16,-1 22-16,21-42 0,0 41 15,-20-20-15,20 21 0,-21 0 16,21 0-16,-20-1 0,20 1 0,-21 21 15,0 0-15,0 0 0,1 0 16,-1 0-16,0 0 0,-21 21 16</inkml:trace>
  <inkml:trace contextRef="#ctx0" brushRef="#br0" timeOffset="117644.02">18965 15177 0,'-21'0'15,"0"0"17,0 0-17,0 0-15</inkml:trace>
  <inkml:trace contextRef="#ctx0" brushRef="#br1" timeOffset="193428.57">1672 4085 0,'0'21'31,"21"-21"16</inkml:trace>
  <inkml:trace contextRef="#ctx0" brushRef="#br1" timeOffset="195107.74">1778 4064 0,'-85'21'16,"170"-42"0,-106 21-1,21-21 1,0 0-16,0 0 15,0-1-15,0 1 16,0 0 0,0 0-16,0 0 15,0 0 1,0 42 31,0 0-32,0 85 1,0-64-16,0 0 0,0-20 16,0 20-16,0 0 0,21-21 15,-21 22-15,0-1 0,0-21 16,0 22-16,0-22 0,0 21 16,21-21-16,-21 0 0,0 1 15,0-1-15,0 0 0,0 0 0,0 0 16,0 0-16,0 1 15,21-22-15,-21-22 47,0 1-31,0 0-16,0 0 0,0 0 0,0-22 16,0 22-16,0-21 0,0-22 15,0 22-15,0 0 0,0 21 16,0-22-16,0 1 15,0 0-15,-21-1 0,21 22 16,-21 0-16,21 0 16,0 0-16,0-1 0,0 1 0,0 0 15,-21 21-15,21-21 0,0 0 16,0 0-16,0-1 31,0 44 0,0-1-31,0 0 16,0 0-16,0 0 0,0 0 16,0 1-16,0-1 0,0 21 15,21 0-15,-21-20 16,0-1-16,0 0 0,0 0 0,0 0 16,0 0-16,0 1 0,0-1 15,0 0-15,0 0 16,0-42 31,0 0-47,0 0 0,0-1 15,0 1-15,0 0 16,0 0-16,0 0 0,0 0 16,0-1-16,0 1 15,0 42 32,0 1-47,0-1 0,0 0 0,0 0 16,0 0-16,0 22 0,0-22 15,0 21-15,0-21 0,0 0 0,0 22 16,0-22-16,0 0 0,0 0 16,0 0-16,0 1 0,0-1 15,0 0-15,0 0 0,0 0 16,0 0-16,0 1 15,0-1 1,0 0 15,21-21 32,0 0-63,0 0 15,1 0-15,-1 0 16,0-21-16,0 0 16,0 21-16,0-22 0,22 1 0,-22 0 15,21 0-15,1 0 0,-1 0 16,21-1-16,-20 1 0,20 0 0,1-21 16,-1 21-16,22-22 0,42-20 15,-64 20-15,22 1 0,-21 0 16,84-22-16,-85 22 15,22 21-15,0 0 0,-1-1 0,1-20 16,-22 21-16,22 21 0,-21-21 16,20 0-16,-20-1 0,-1 22 0,-20-21 15,20 0-15,-21 21 16,1-21-16,-1 21 0,0-21 0,-20 21 16,20-21-16,-21 21 0,43-22 15,-43 22-15,21-21 16,-21 21-16,0 0 15,1 0-15,-22-21 16,0 42 15,0 0-15,0 1 31,-22-22-16,1 0-31,0 0 16,0 0-16,0 0 0,-22 0 15,1 0-15,0 0 16,-1 0-16</inkml:trace>
  <inkml:trace contextRef="#ctx0" brushRef="#br1" timeOffset="197499.75">1693 3958 0,'21'0'16,"1"-21"-16,-22 0 16,0 0-16,0 0 15,0-1 1,0 1-16,0 0 15,0 42 32,0 0-31,21 1-16,-21-1 0,0 0 16,0 21-16,0-21 0,0 22 15,0-22-15,0 21 0,0-21 0,0 22 16,0-1-16,0-21 0,0 22 15,21-22-15,-21 21 0,0-21 0,0 0 16,0 22-16,0-22 0,0 0 16,0 0-16,0 0 0,0 1 15,0-1-15,0 0 0,0 0 16,0 0 0,0 0-16,21-21 93,0 0-77,-21-21-16,21 0 16,1 21-16,-1 0 15,0 0-15,-21-21 16,21 21-16,0 0 0,0-21 15,1 21-15,-1 0 16,21-21-16,0 21 16,1-22-16,-22 22 0,21-21 15,1 0-15,-1 21 0,0-21 16,1 21-16,-1-21 0,21 21 0,-20-21 16,-1-1-16,0 22 0,1-21 15,-1 0-15,0 21 0,1-21 0,-1 0 16,0 21-16,1-21 0,-22-1 15,21 22-15,-21-21 0,22 0 0,-22 0 16,21 21-16,-21-21 16,1 0-16,41-1 0,-42 1 15,22 21-15,-22-21 0,21 21 16,-21-21-16,22 0 0,-22 21 0,21-21 16,-21 21-16,22-22 0,-1 22 15,-21 0-15,21-21 0,-20 21 16,20-21-16,-21 21 0,21-21 0,1 21 15,-22-21-15,42 21 16,-41-21-16,-1 21 0,0 0 16,0-22-16,0 22 0,0-21 0,1 21 15,-1-21-15,0 21 0,0 0 16,0-21-16,0 21 16,1-21-16,-1 21 15,0-21 1,0 21-16,0 0 15,0-22-15,1 22 16,-1 0 0,0 0-16,-42 0 78,0 0-63,-1 0-15,1 0 16,0 22-16,0-22 0,0 0 16,0 21-16,-1-21 0,1 21 0,0-21 15,0 21-15,-21-21 0,20 21 16,-20 0-16,21-21 0,-21 22 0,-1-1 16,22-21-16,-21 21 0,-1 0 15,1-21-15,-21 21 0,20 0 0,1 1 16,0-1-16,-1 0 0,1-21 15,0 21-15,-22 21 0,22-42 16,-1 22-16,22-1 0,0-21 16,0 21-16,-21-21 0,20 21 15,1-21-15,0 21 0,0-21 0,0 21 16,0-21-16,-1 22 0,1-22 16,0 0-16,0 21 0,0 0 15,0-21-15,-1 0 16,22 21-16,-21-21 0,0 0 0,21 21 15,-21-21-15,0 0 0,0 0 16,-1 21-16,1-21 16,0 0-16,0 22 15,0-22-15,0 0 16,-1 0-16,1 0 16,0 0-16,0 21 15,0-21 1,0 0-16,-1 0 15,1 0 17,42 0 46,1-21-78,-1 21 0,0 0 15,0-22-15,0 22 0,22-21 16,-22 0-16,21 21 0,0-21 0,22-21 16,21-1-1,-64 22-15,21 0 0,0 0 16,-20 0-16,20-1 0,-21 1 16,85-21-16,-21 0 15,-64 42-15,21-22 16,43 1-16,-64 21 0,21 0 15,-21 0-15,22-21 0,-22 21 16,0 0-16,0 0 0,0 0 0,1-21 16,-1 21-16,0 0 0,-21-21 15,21 21 1,-42 0 46,0 0-46,0 0 0,-1 0-16,1 0 0,0 0 15,21 21-15,-21-21 0,0 0 16,0 0-16,-1 0 0,1 21 16,0-21-16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1T03:51:00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720 0,'0'21'0,"0"-42"62,21 21-46,0-21-16,0-1 0,1 1 16,-1 21-16,0-21 0,0 0 15,0 0-15,0 0 0,1-1 16,-1 1-16,-21 0 0,0 0 16,0 0-16,0 0 15,-21 21-15,-22 0 16,22 0-16,-21 0 0,21 0 0,-22 0 15,1 21-15,0 0 0,-1-21 16,1 21-16,0 0 0,-1 0 0,1 1 16,0-1-16,20 0 0,-20 0 15,21 0-15,0 0 0,0 1 0,21-1 16,0 0-16,0 0 0,0 0 16,0 0-16,21 1 15,21 20-15,-21 0 0,0-21 16,22 1-16,-22-1 0,21 0 15,1 0-15,-22 0 0,21 0 0,-21 1 16,22 20-16,-22-21 0,0 0 16,21 0-16,-42 1 0,21 20 0,-21-21 15,22 0-15,-22 0 0,0 22 16,0-22-16,-22 0 0,1 0 0,0 0 16,0 22-16,-85-1 15,21 0 1,43-42-16,0 0 0,-1 0 0,-20 0 15,21 0-15,-1 0 0,-20 0 16,20-21-16,1 0 0,0 0 16,-1-21-16,1 20 0,0 1 0,21-21 15,-22 0-15,22 20 0,0-20 16,0 21-16,0 0 0,21-22 16,0 22-16,0 0 0,0 0 15,0 0-15,21 21 0,0 0 16,21-21-16,-21 21 0,22-22 0,20 22 15,-20-21-15,20 21 0,-21-21 16</inkml:trace>
  <inkml:trace contextRef="#ctx0" brushRef="#br0" timeOffset="347.8">3958 339 0,'0'0'0,"21"-21"0,-21-1 0,0 1 16,0 0-16,0 42 31,0 0-31,0 22 0,0-22 16,0 21-16,-21 1 15,21-1-15,-21 0 0,0 1 0,0 20 16,-1 1-16,1-1 0,0 1 15,0-1-15,0 1 0,0-1 0,-1 1 16,1-1-16,0-21 0,0 1 16,21 20-16,0-42 0,0 22 0,0-1 15,0-21-15,0 0 0,0 1 16,0-1-16,21-21 16,-21 21-16,21-21 0,0 0 0,1 0 15,-1-21-15,0 21 0,0-21 16,0-1-16,-21 1 0</inkml:trace>
  <inkml:trace contextRef="#ctx0" brushRef="#br0" timeOffset="592.66">3577 1101 0,'0'0'0,"-21"0"0,0 21 15,42-21 17,0 0-32,0 0 0,22 0 15,-22 0-15,21 0 0,0 0 16,1 0-16,-22-21 0,21 21 0,1-21 16,-1-1-16,0 22 0,22-42 15,-43 42-15,0-21 0</inkml:trace>
  <inkml:trace contextRef="#ctx0" brushRef="#br0" timeOffset="1039.4">4170 1080 0,'0'0'0,"0"21"0,0 0 15,0 0-15,-21-21 16,21 21-16,21-21 31,0 0-31,0 0 0,21-21 16,-20 21-16,-1-21 0,0 0 15,42-22-15,-41 22 0,-1 0 16,-21 0-16,21 0 0,0 0 16,-21-1-16,0 1 15,-21 21 16,0 21-31,-22-21 0,22 22 16,0-1-16,0 0 0,0 0 0,0 0 16,-1 22-16,1-22 0,0 21 15,0-21-15,0 22 0,0-22 0,21 0 16,-22 21-16,22-21 0,0 1 16,0-1-16,0 0 0,0 0 15,22 0-15,-1-21 0,21 0 16,-21 0-16,0 0 0,22 0 0,-1 0 15,0 0-15,1 0 0,20 0 16,1-21-16,-22 21 0,22-21 16,-22 0-16,21 0 0,-20-1 15,-1 1-15,0-21 0,-20 21 0</inkml:trace>
  <inkml:trace contextRef="#ctx0" brushRef="#br0" timeOffset="1380.2">5059 974 0,'0'0'0,"0"-21"0,0-1 16,0 1-16,0 42 31,0 1-15,-21-1-16,21 21 0,0-21 15,0 22-15,-22-22 0,22 21 0,-21 0 16,21 1-16,0-1 16,-21 22-16,21-22 0,-21 21 0,21-20 15,-21 20-15,21 22 16,0-22-16,-43 86 0,43-86 0,-21 1 15,0 84-15,0-85 16,0 22-16,0-22 0,-1 1 0,1-1 16,0 1-16,0-1 0,0-20 0,0 20 15,-1-20-15,1-1 0,21 0 16,-21-21-16,21 22 16,-21-22-16,21-42 15,85-64 1,-64 43-1,0-22-15,21 22 0,-21-22 0,1 1 16,20-1-16</inkml:trace>
  <inkml:trace contextRef="#ctx0" brushRef="#br0" timeOffset="1725.01">4974 1249 0,'0'0'0,"-21"-42"0,21 20 15,-21 1-15,21 0 0,-21 0 0,21 0 16,0 0-16,0-1 0,0 1 0,0 0 16,0 0-16,21 0 0,0 0 15,21-1-15,-21 1 16,22 21-16,-22 0 0,0 0 0,0 0 16,22 0-16,-22 0 0,0 21 15,0 1-15,0-1 0,0 0 0,1 0 16,-22 21-1,0-20-15,0 20 0,0-21 0,0 0 0,-22 0 16,1 1-16,0-1 0,0 0 16,-21 0-16,20 0 0,1-21 0,-21 21 15,21-21-15,0 0 0,21 22 16,-22-22-16,44 0 31,-1 0-31,0-22 16,0 22-16</inkml:trace>
  <inkml:trace contextRef="#ctx0" brushRef="#br0" timeOffset="2183.73">5778 1016 0,'0'0'0,"22"0"0,-22-21 0,0 0 16,0 0-16,0-1 15,0 1 1,-22 21-16,1 0 16,-21 0-16,21 0 0,0 0 15,-1 0-15,1 21 0,-42 22 16,42-43-16,-1 21 0,1 21 16,21-21-16,0 1 15,0-1-15,0 0 16,0 0-16,21-21 15,1 0-15,-1 21 0,0-21 16,21 21-16,-21-21 0,1 22 0,20-22 16,-21 21-16,0-21 0,0 21 15,1-21-15,-1 21 0,-21 0 0,0 0 16,0 1 0,0-1-16,-21-21 0,-1 0 15,1 21-15,0-21 0,-21 0 16,21 0-16,-22 0 0,1 21 0,21-21 15,0 0-15,-22 0 0,22 0 16,0 0-16,0 0 0,0 0 0,-1 0 16,1 0-1,21-21-15,0 0 16,0 0-16,21 21 16</inkml:trace>
  <inkml:trace contextRef="#ctx0" brushRef="#br0" timeOffset="2681.46">7048 296 0,'0'0'0,"0"-21"16,0-21-1,0 63 17,0 0-32,0 22 0,0-22 0,-21 21 15,21 0-15,-21 1 0,21 20 16,-21-20-16,21 20 0,0-21 0,-21 22 16,0-1-16,-1 1 0,22-1 15,-21-20-15,0 63 16,0-64-16,21-21 0,0 21 0,0-20 15,0-1-15,0 0 0,0 0 0,0 0 16,21-21 15,0-21-31,0 0 0,1 0 0,-1 0 16,0-1-16</inkml:trace>
  <inkml:trace contextRef="#ctx0" brushRef="#br0" timeOffset="3071.24">7366 826 0,'0'21'16,"0"0"-1,0 0-15,-21 0 0,-22 22 16,22 20 0,0-21-16,0-20 0,0-1 0,21 21 15,0-21-15,-21 0 0,21 1 0,0-1 16,0 0-16,0 0 0,0 0 15,0 0-15,21-21 0,0 0 16,0 22-16,0-22 0,0 0 0,22 0 16,-22 0-16,21 0 0,-21-22 15,22 1-15,-22 0 0,21 0 0,22-21 16,-43-1-16,0 22 0,-21-21 16,0-1-16,0 22 0,0-21 15,0 21-15,0-22 0,0 22 0,-21 0 16,0 21-16,-22-21 15,22 21-15,0 0 0,0 0 16,0 0-16,-22 0 0,22 0 0,0 0 16,0 0-16,0 0 15,21-21 17</inkml:trace>
  <inkml:trace contextRef="#ctx0" brushRef="#br0" timeOffset="3304.1">6816 677 0,'-22'0'16,"44"0"-16,-65 0 0,22 0 0,42 0 31,0 0-31,22 0 0,-1 0 0,0 0 16,1 0-16,20 0 0,1 0 15,42-21-15,-64 21 0,21 0 16,-20 0-16,-1-21 0,0 21 16,-20 0-16,-1 0 0,0 0 0,0 0 15,0 0-15</inkml:trace>
  <inkml:trace contextRef="#ctx0" brushRef="#br0" timeOffset="4348.5">9525 699 0,'0'-22'0,"0"44"0,0-65 0,21 22 0,-21 0 15,21-21-15,-21 20 0,0 1 16,0-21-16,0 21 16,-21 21-1,0 0-15,0 21 16,0 0-16,-1 0 0,1 22 16,-21 41-16,21-20 15,0-22-15,-1 43 0,-20-22 16,0 64-16,-1-63 0,22-1 15,0-20-15,-21 20 0,21-21 16,-1 1-16,1-22 0,0 21 16,0-21-16,0 1 0,21-1 0,-21 0 15,-1-21-15,1 0 16,21-21-16,0 0 16,0-1-16,0-20 0,0 21 15,0-21-15,0 20 0,0-20 0,0 0 16,0-22-16,21 22 15,1-22-15,-1 22 0,0 0 0,0-1 16,-21 1-16,21 21 0,-21 0 16,21 0-16,-21-1 0,22 44 15,-22-1 1,21 0-16,-21 21 0,21 1 0,-21-1 16,0 0-16,21 1 0,0-1 15,-21 0-15,21 1 0,1-1 16,20 21-16,-21-20 0,0-22 0,0 0 15,1 0-15,20 0 0,-21-21 16,21 0-16,1 0 0,-1 0 16,0 0-16,1 0 0,-1 0 15,22-21-15,-22 0 0,0 0 0,22 0 16,-22-22-16,0 1 0,1 0 16,-1-1-16,0-20 0,-20 21 0,41-85 15,-63 0 1,0 84-16,0 1 0,0-22 15,-42 22-15,21 0 0,-22-1 0,1 1 0,0 21 16,-1-21-16,-20 20 0,-1-20 16,22 21-16,-22 0 0,22 21 15,-21 0-15,20 0 0,-20 0 16,20 21-16,1 0 0,0 0 0,-1 22 16,22-1-16,-21 0 0,21 22 15,0-22-15,21 22 0,0-1 0,0 1 16,0-1-16,0-21 0,21 22 15,21-22-15,-21 1 0,0-22 0,22 21 16,-1-21-16,0 0 0,1 1 16,-1-1-16,0-21 0,1 0 0,20 21 15,-20-21-15,-1 0 0,0 0 16,22 0-16,-22 0 0,22-21 16,-22 0-16,-21 21 0,21-22 15,-20 1-15,20 0 0,-21 0 16,21 0-16,-20 0 0</inkml:trace>
  <inkml:trace contextRef="#ctx0" brushRef="#br0" timeOffset="5351.93">10456 910 0,'0'0'16,"21"-21"-1,-21 42 1,0 0-16,0 1 16,-21-1-16,0 21 0,21-21 15,-21 0-15,0 22 0,0-22 16,-1 21-16,22-21 0,-21 1 0,21 20 15,-21-21-15,21 0 0,0 0 16,0 1-16,0-1 0,0 0 16,0 0-16,0 0 0,21-21 15,0 0-15,1 21 0,-1-21 0,21 0 16,-21 0-16,0 0 0,22 0 0,-22 0 16,0-21-16,21 0 0,-20 0 15,-1 0-15,21 0 0,-21-1 0,0 1 16,-21-21-16,0 21 0,22-85 15,-22 42 1,-22 43-16,1 0 0,0 0 16,0 0-16,0 0 0,0 21 0,-1 0 15,1 0-15,-21 0 0,21 0 16,0 0-16,-1 21 0,1 0 16,0 0-16,0 0 0,21 0 15,-21-21-15,21 22 0,0-1 0,0 0 16,0 0-16,0 0 0,21-21 0,0 21 15,0-21-15,22 0 16,20 0-16,-42 0 0,22 0 16,-1-21-16,0 0 0,-21 0 15,22 0-15,63-43 16,-22 22 0,-63 21-16,1 0 0,-1-1 0,0 22 0,-21-21 15,21 21-15,-21 21 31,0 1-31,0-1 0,0 0 16,0 21-16,-21-21 0,21 1 0,-21 20 16,0-21-16,21 21 0,0-20 15,-22 20-15,22-21 0,-21 0 0,21 0 16,0 1-16,0-1 0,0 0 0,0 0 16,21-21-1,1 0-15,-1 0 0,0 0 0,0 0 16,0 0-16,22 0 0,-22 0 15,0-21-15,21 0 0,-21 0 16,43-22-16,-43 22 0,0-21 16,0 21-16,1-1 0,-1 1 15,0 0-15,-21 0 0,0 0 16,0 42 0,0 0-1,0 0-15,-21 22 0,21-22 16,-21 0-16,21 0 0,-22 0 0,22 0 15,-21 22-15,21-22 0,0 0 0,0 0 16,0 0-16,21 1 16,1-22-16,-1 0 15,0 0-15,0 0 0,0 0 16,0 0-16,22-22 0,-22 1 0,0 0 16,21 0-16,-20-21 15,-22 20-15,21 1 0,-21-21 16,0-22-16,0 43 0,0-21 15,0 21-15,0 0 0,0-1 16,-21 1-16,21 0 0,-22 0 0,1 0 16,0 21-16,21-21 15,21 21 17,0-22-32,1 22 15,-1 0-15,0 0 16,0 0-16,0-21 0,0 21 0</inkml:trace>
  <inkml:trace contextRef="#ctx0" brushRef="#br0" timeOffset="5783.68">11980 1037 0,'0'0'0,"0"21"0,21 85 16,-21-85 0,0 22-16,0-22 0,0 0 0,0 21 15,0-20-15,0-1 0,0 0 16,-21 0-16,0 0 15,0-21 17,0-21-17,21 0-15,0 0 16,0 0-16,0-1 0,0 1 16,0-21-16,21 21 0,0-22 0,0 1 15,0 0-15,22-1 16,-22 1-16,21 21 0,1-21 0,41-22 15,-41 43-15,-1 21 0,0 0 16,1 0-16,-1 0 0,21 42 16,-20 1-16,-22-22 0,0 21 15,0 0-15,-21 1 0,0-1 0,0 64 16,0-64 0,-21-21-16,0 1 0,0 20 15,0 0-15,-1-42 0,22 21 16,-21-21-16,21 22 15,-21-22-15,21-22 32,21 22-32,0-21 0,1 0 15,-22-21-15</inkml:trace>
  <inkml:trace contextRef="#ctx0" brushRef="#br0" timeOffset="6099.5">13229 677 0,'0'0'16,"-21"0"-16,0 0 0,0 0 16,-1 0-16,1 22 15,0-1-15,0 21 0,21-21 0,-42 22 16,42 20-16,-43-21 0,43 1 15,-21 20-15,0-20 0,0-1 0,0 21 16,21-20-16,-22 20 16,22-42-16,0 22 0,0-22 15,0 0-15,0 0 0,0 0 0,0 1 16,22-22 0,-1 0-16,0 0 0,0 0 15,21 0-15,-20-22 0,20 22 0,-21-21 16,21 0-16</inkml:trace>
  <inkml:trace contextRef="#ctx0" brushRef="#br0" timeOffset="6509.27">13525 1016 0,'0'0'16,"-21"0"0,0 0-16,0 42 0,0-20 15,-22-1-15,22 0 0,0 21 16,-42 22-16,41-43 0,1 0 15,0 21-15,21-20 0,0-1 16,-21 21-16,21-21 0,0 0 0,0 1 16,0-1-16,21-21 15,0 21-15,0-21 0,1 0 16,-1 0-16,42 0 0,-20 0 0,-22 0 16,21 0-16,0-21 0,-20 21 15,20-21-15,0-1 0,-21 1 0,1 0 16,-1-21-16,0 21 15,0-22-15,-21 22 0,21-21 0,-21-1 16,0 22-16,0-21 0,0 21 0,0 0 16,-21-1-16,0 22 0,0 0 15,0 0-15,-1 0 0,-20 0 0,21 0 16,-21 0-16,20 22 0,-20-1 16,21 0-16,-21 0 0,20 0 0,1 0 15,0 1-15,21-1 0,0 0 16,0 0-16,0 0 0,0 0 15,21-21-15,0 0 0,22 22 16,-22-22-16,0 0 0</inkml:trace>
  <inkml:trace contextRef="#ctx0" brushRef="#br0" timeOffset="7483.94">14245 1101 0,'0'0'0,"0"-21"0,0-1 15,0 1-15,-21 21 0,0-21 16,0 21-16,-1 0 0,-20 0 16,21 21-16,0-21 0,0 21 15,-22 1-15,22-1 0,0 0 0,-21 21 16,20-21-16,1 1 0,0 20 0,0-21 16,0 0-16,21 0 15,0 22-15,0-22 0,-21 0 0,21 0 16,0 0-16,0 1 15,21-22-15,0 21 0,0-21 16,0 0-16,0 0 0,1 0 0,-1 0 16,0 0-16,0 0 0,21-21 15,-20-1-15,20 1 0,0-21 16,-21 21-16,1 0 0,-1-22 16,0 22-16,0-21 0,0-22 15,-21 43-15,21 0 0,-21 42 31,-21 0-15,0 22-16,21-22 16,-21 0-16,21 0 0,0 0 0,0 0 15,0 1-15,0-1 0,0 0 16,0 0-16,0 0 0,0 0 0,21-21 16,0 22-16,0-22 0,1 0 0,-1 21 15,21-21-15,-21 0 0,22 0 16,-1 0-16,0 0 0,1 0 0,-1 0 15,0 0-15,1-21 0,-1 21 16,0-22-16,43-41 16,-43-1-16,-21 22 15,-21 21-15,22 0 0,-22 0 16,0-1-16,0 1 0,0 0 0,0 0 16,-22 21-16,1 0 0,-42 0 15,-22 42 1,64-21-16,-21 1 0,20-1 15,1 0-15,0 0 0,0 0 0,0 22 16,0-22-16,21 0 0,-22 0 16,22 0-16,0 0 0,0 1 15,22-1-15,-1-21 16,0 0-16,0 0 0,0 0 16,0 0-16,22-21 15,-22-1-15,0 1 16,0 0-16,0-21 0,1-1 0,-1 1 15,-21 0-15,21-22 0,0 1 16,21-64-16,-20 42 0,-1 22 16,0-1-16,0 1 0,0-1 15,-21 1-15,0 20 0,21-20 16,-21 20-16,0 22 16,0 42-16,-21 1 15,0-1-15,0 0 0,0 21 0,0 22 16,-22 42-1,22-43-15,0 1 0,21 20 0,0-20 16,-21-1-16,21 1 0,0-1 16,0-20-16,0-1 0,0 0 0,0 1 15,0-1-15,0-21 0,21 21 16,-21-20-16,21-22 0,0 0 16,22 0-16,-22 0 0,0 0 15,0 0-15,21 0 0,1-22 16,-22 1-16,21-21 0,1 21 0,-1-22 15</inkml:trace>
  <inkml:trace contextRef="#ctx0" brushRef="#br0" timeOffset="8520.03">16446 614 0,'43'21'32,"-1"-21"-32,-21 0 0,22 0 15,-22 0-15,21 0 0,0-21 0,1 0 16,-1 21-16,-21-21 0,22-1 15,-1 22-15,-21-21 0,21 0 0,-20 0 16,-22 0-16,0 0 0,0-22 16,0 22-16,0 0 0,-22 0 0,1 0 15,-21-1-15,0 22 0,-22 0 16,1 0-16,20 0 0,-20 0 16,-22 22-16,43-1 0,-22 0 15,1 0-15,20 0 0,1 22 0,0-22 16,21 0-16,-1 42 0,22-41 15,0 20-15,0-21 0,0 0 16,22 0-16,-1 1 0,0-1 0,21 0 16,1 0-16,-1-21 0,0 21 15,43 0-15,-43-21 0,1 0 16,-1 0-16,-21 0 0,0 0 16,0 0-16,1 0 0,-22-21 15,0 0-15,-22 21 16,1-21-16,-63 21 15,41 0-15,1 0 0,-22 0 16,22 0-16,0 21 0,-1 0 0,-41 22 16,20 20-1,43-21-15,0 1 0,0-1 0,0 22 16,21-22-16,0-21 16,0 21-16,0-20 0,21-1 0,-21 0 15,21 0-15,21 0 0,-21 0 16,22-21-16,-22 22 0,21-22 0,22 0 15,-22 0-15,22 0 0,-1 0 0,1 0 16,20-22-16,-20 22 0,-1-21 16,1 0-16</inkml:trace>
  <inkml:trace contextRef="#ctx0" brushRef="#br0" timeOffset="9216.62">17399 804 0,'-21'-21'0,"42"42"0,-63-42 0,20 21 15,-20 0-15,21 0 0,-21 0 16,-1 0-16,22 43 0,-21-22 0,-1 0 16,1 21-16,0 1 0,-1-22 15,1 21-15,0 0 0,21 1 0,-22-1 16,22 0-16,0-20 0,21 20 16,0-21-16,0 0 0,0 22 15,21-22-15,21 0 16,-20 0-16,20-21 0,0 0 0,1 21 15,20-21-15,-21 0 0,22 0 0,-1 0 16,1 0-16,-1-21 0,1 0 16,63-21-16,-64 20 0,-20-20 15,20 0-15,-20-1 16,-22 1-16,21-21 0,0-1 0,-20 1 0,-1-1 16,0 1-16,0 20 15,-21-20-15,0 20 0,21 1 0,-21 0 16,0-1-16,0 22 0,0 0 15,0 0-15,0 0 0,0 0 0,0 42 32,-21 0-32,0 0 0,0 43 15,0-22-15,-1 0 0,1 22 16,0-1-16,0-20 0,0 20 0,0 1 16,-1 41-16,22-62 15,0-1-15,0 0 0,0 1 0,0-1 16,0-21-16,0 0 0,0 22 15,22-43-15,20 42 16,43-42-16,-64 0 16,21 0-16,-21 0 0,22 0 15,-22 0-15,21-21 0,0 0 0,-20 0 16,20-22-16,-21 22 16,0 0-16,0 0 0,1-22 0,-1 22 0,0 0 15,-21 0-15,0 42 31,0 0-31,0 0 16,0 1-16,-21-1 0,21 0 0,0 0 16,-21 0-16,21 0 0,0 1 15,0-1-15,0 0 16,21-21 0,0 0-16,0 0 0,0 0 15,-21-21-15,21 0 0,1 21 0,-1-22 16</inkml:trace>
  <inkml:trace contextRef="#ctx0" brushRef="#br0" timeOffset="9392.54">18500 804 0,'0'-21'0,"0"42"0,-22-42 0,1 0 16,0 21 0,0 0-16,0 0 15,21 21 1,0 0-16,0 1 15,0-1 1,21 0-16,0-21 0,0 0 16,-21 21-16</inkml:trace>
  <inkml:trace contextRef="#ctx0" brushRef="#br0" timeOffset="9760.24">18817 953 0,'0'0'0,"-21"21"0,0 0 16,21 0-16,-21 0 16,-1 0-16,22 22 0,-21-1 0,21-21 15,-21 22-15,0 20 0,21-21 16,0 1-16,-21 20 0,0-20 0,21 20 16,-22 1-16,22-1 0,0 22 15,-21-22-15,21 1 0,-21-1 16,21 1-16,-21-1 0,0 1 0,21-1 0,-43 64 15,1 0 1,0-84-16,21 20 0,-1 1 0,1-22 16,-21 0-16,21 1 0,0-1 0,21 0 15,-22-21-15,1 1 0,21-1 16,-21 21-16,21-63 31,21 0-31,0-22 16,1 1-16,-1 0 0,21-1 0,-21-20 15,22-1-15,-1 1 0,0-22 0,1 22 16,-1-22-16,0 0 0</inkml:trace>
  <inkml:trace contextRef="#ctx0" brushRef="#br0" timeOffset="10075.7">18838 1080 0,'0'0'0,"0"-43"0,0 22 0,0-21 16,0-1-16,0 22 0,0 0 0,0-21 15,21 21-15,1-1 0,-1 1 0,-21 0 16,21 21-16,0 0 0,0-21 16,0 21-16,1 0 0,-1 0 0,0 21 15,0 0-15,-21 0 16,21 1-16,-21 20 0,0-21 0,0 21 16,0-20-16,0 20 0,0 0 15,0-21-15,-21 22 0,-21-22 0,21 0 16,-1 0-16,-20 0 0,21-21 15,-21 22-15,20-1 0,1-21 16,-21 0-16,21 0 0,0 0 16,-1 21-1,44-21 1,-1 0 0,0 0-16,0 0 0,0-21 15</inkml:trace>
  <inkml:trace contextRef="#ctx0" brushRef="#br0" timeOffset="10455.54">19431 910 0,'0'0'0,"21"-21"0,21 0 0,-20 21 16,-1-21-16,0 0 16,-21-1-16,-21 22 31,0 0-31,-1 0 0,-20 0 0,21 0 15,-21 22-15,20-22 0,1 21 16,0 0-16,0-21 0,0 21 0,21 0 16,-21-21-16,21 21 0,0 1 15,0 20-15,21-21 0,0-21 16,-21 21-16,21 0 0,0 1 16,0-1-16,1 0 0,-1 0 15,0 0-15,0 0 16,-21 1-16,0-1 0,0 0 15,-21-21 1,-21 0-16,20 0 0,1 0 0,-21 0 16,21 0-16,-22 0 0,22 0 15,0 0-15,0 0 0,0 0 0,21-21 16,0 0 0,42-1-16,-21 22 0,22-21 15,-1 21-15</inkml:trace>
  <inkml:trace contextRef="#ctx0" brushRef="#br0" timeOffset="10792.35">19875 1058 0,'22'0'47,"20"0"-31,-21-21-16,0 0 0,0 0 15,1 0-15,-1 21 0,0-43 16,0 22-16,-21 0 0,0 0 0,0 0 16,0 0-16,-21 21 31,-21 21-31,20 21 16,-20-21-16,-43 64 0,64-43 15,-21-21-15,21 22 0,0-1 16,21 0-16,0-20 0,0 20 0,0-21 15,21 21-15,21-20 16,22 20-16,-22-42 0,0 21 16,22-21-16,-1 0 0,1 0 15,20 0-15,-20 0 0,21 0 0</inkml:trace>
  <inkml:trace contextRef="#ctx0" brushRef="#br0" timeOffset="11935.93">3725 2074 0,'0'0'16,"-63"0"-16,20 0 0,-20 0 0,21 0 16,-43 0-16,43 0 0,-1 0 15,1 0-15,21 0 16,0 0-16,-1 0 15,44 0 17,-1 0-32,21 0 0,0 0 15,1 0-15,-1 0 0,22 0 16,20 0-16,1 0 0,0-21 0,-1 21 16,22 0-16,0 0 0,21 0 0,0 0 15,0 0-15,21 0 16,0 0-16,0 0 0,1 0 0,20 0 15,-21 0-15,21 0 0,1 0 0,-1 0 16,22-21-16,-22 21 0,21 0 0,213 0 16,-192 0-16,1 0 15,0 0-15,20 0 0,-20 0 0,21 0 16,0 0-16,21 0 0,-21 0 16,21 0-16,-22 0 0,22 0 15,0 0-15,22 0 0,-22 0 0,21 0 16,-21 0-16,21 0 0,0 0 15,0 0-15,276-21 0,-276 21 16,0 0-16,0 0 0,0 0 16,22-21-16,-22 21 0,0 0 0,0 0 15,0 0-15,0 0 0,-21 0 16,22 0-16,232 0 0,-276 0 16,1 0-16,0 0 15,-21 0-15,-1 0 0,1 0 0,169 21 16,106 0-1,-339-21-15,-21 0 0,0 0 16,-21 0-16,-21 21 0,-22-21 0,22 0 16,-43 0-16,22 0 0,-22 0 15,0 0-15,-21 0 0,22 0 0,-22-21 16,0 0-16,-21 0 16</inkml:trace>
  <inkml:trace contextRef="#ctx0" brushRef="#br0" timeOffset="12039.87">19262 1947 0,'0'0'15,"-22"0"-15,22-21 0,-21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346E-4190-4351-B8EE-962B8E11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11C1F-34CD-4B3E-BDFB-E07430340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EAEA-DEF0-4998-BD80-6E8752AE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AD83-8469-400F-9CCE-FBED793A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FD6D-17A7-4E1D-802B-7AD6C306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2032-51D5-423B-96B5-A4E50C68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93007-7625-4014-A09B-24744657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24B4-20B6-4359-84AE-2CC3A8C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62A9-D173-4734-9416-A6149AB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B3C5-BD66-4CBB-87DB-7B10A018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BDC-249D-4032-B67F-3CC983D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5142C-8508-46A6-AA37-855AE9BF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8E6B-DE1E-4D9E-A256-17FE4F1C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1E4-5F4C-4116-A98F-A74420E6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9B20-8557-40FF-95DE-347B5A15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9FAC-EBD3-4A1B-9B1A-811E2EA1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C99-C3D2-4F5A-B390-28E843F2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1737-5DCA-4D51-A51E-5019144B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690D-2794-4F85-9D5C-43DD3881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4B53-D8D4-4D86-A661-019C2B51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61D-1538-4EE3-8606-C2850A76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8C20-B234-4BE5-8E2B-3C64E701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8863-003A-4CB8-918D-FC9BE9D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26D7-45D1-4535-9314-6BD838D7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4B39-1494-4918-A61C-28AB978B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2B37-76BA-40A4-8A9A-A0FE4A0E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C5D8-32D8-46E2-8AD1-C42E4B62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E38E-D5F3-423D-9A99-3A90FA29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01B4-D80C-42D9-AA26-FD37882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AC20-2E4C-4BAF-A40E-65CB372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4EB7-CC79-4DC3-82A3-F9774DA9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D08-34D8-4AAF-BBDF-E7F676CF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684D-4B45-40C8-A0D6-D26FC814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E6A6C-6514-4EAA-99D3-4FF855BA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D1182-8401-4E47-873A-7DFF229B3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A2178-22D1-4FED-B84D-A11090D8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7F8BB-0242-4D59-A2A0-9842C753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DF07F-E9BC-429F-9D51-EF125404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610AD-3200-48BD-AD65-48D4E365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42C5-E8F9-4AC3-90EC-FCAEB571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E40B6-B68A-423F-A7DA-C909DE44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E2B2A-FB1B-432F-B1D9-F5AB95F2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0BB-A636-48FD-BCB4-FEA4A858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D63DA-01C9-407A-94E3-FA7100E0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2362-91C5-436D-AE7E-A6440DF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33F12-0822-429B-B11E-4044C33E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A105-8035-4BC5-AB9C-7D9468FB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5217-181B-4E0D-858A-720741C1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30DED-11BE-4EA8-A3A8-1DFAA782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E2BAC-7130-4FE0-9135-38D5A64B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BA48-A751-48A0-A272-6428EB7A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C57D-C142-41B9-828F-D015BB88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464-254D-4FE5-A664-75808A69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5BC1D-37CE-4A1B-918E-7A43E886F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FDF0-5C48-42D4-AC5E-94B4E988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BC86-9AE3-4B3E-9CE9-BE2F2566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36B8-AAC9-4628-B725-78866A49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9A3AF-BB2D-4077-B6EF-9DE6CB0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BBB51-B2E4-48B4-8AB2-5671724E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62B5B-3B3E-4EA3-81D4-0E6F08C3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06B-8C54-464E-9307-02506D2F4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413C-6AB1-4D15-B909-1AF83BEC0AE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97A9-8545-4F34-BA33-72F94B95E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DCAE-141C-4608-8788-C2AEE1E20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5390-28F8-4E06-98DC-7694C5FC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581568-6B0D-4ED4-AB1B-A5A86FFD254A}"/>
                  </a:ext>
                </a:extLst>
              </p14:cNvPr>
              <p14:cNvContentPartPr/>
              <p14:nvPr/>
            </p14:nvContentPartPr>
            <p14:xfrm>
              <a:off x="243720" y="60840"/>
              <a:ext cx="967032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581568-6B0D-4ED4-AB1B-A5A86FFD2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1480"/>
                <a:ext cx="968904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95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10AC3-5CF9-4909-A7E2-D6BF4049496D}"/>
                  </a:ext>
                </a:extLst>
              </p14:cNvPr>
              <p14:cNvContentPartPr/>
              <p14:nvPr/>
            </p14:nvContentPartPr>
            <p14:xfrm>
              <a:off x="114120" y="23040"/>
              <a:ext cx="10904760" cy="483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10AC3-5CF9-4909-A7E2-D6BF40494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3680"/>
                <a:ext cx="10923480" cy="48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12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C33D29-D62D-4803-B010-96CA1DB45AFA}"/>
                  </a:ext>
                </a:extLst>
              </p14:cNvPr>
              <p14:cNvContentPartPr/>
              <p14:nvPr/>
            </p14:nvContentPartPr>
            <p14:xfrm>
              <a:off x="442080" y="45720"/>
              <a:ext cx="9974880" cy="254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C33D29-D62D-4803-B010-96CA1DB45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6360"/>
                <a:ext cx="9993600" cy="25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155113-D60A-444C-94EA-710A9FAF1DC2}"/>
                  </a:ext>
                </a:extLst>
              </p14:cNvPr>
              <p14:cNvContentPartPr/>
              <p14:nvPr/>
            </p14:nvContentPartPr>
            <p14:xfrm>
              <a:off x="91440" y="1074600"/>
              <a:ext cx="9327240" cy="448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155113-D60A-444C-94EA-710A9FAF1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1065240"/>
                <a:ext cx="934596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60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DA6BB-91A0-4984-B232-CAC4D6771981}"/>
                  </a:ext>
                </a:extLst>
              </p14:cNvPr>
              <p14:cNvContentPartPr/>
              <p14:nvPr/>
            </p14:nvContentPartPr>
            <p14:xfrm>
              <a:off x="0" y="45720"/>
              <a:ext cx="922824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DA6BB-91A0-4984-B232-CAC4D6771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24696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89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E1130F-4C5A-4A4A-95D2-0F83F4B6FA88}"/>
                  </a:ext>
                </a:extLst>
              </p14:cNvPr>
              <p14:cNvContentPartPr/>
              <p14:nvPr/>
            </p14:nvContentPartPr>
            <p14:xfrm>
              <a:off x="0" y="53280"/>
              <a:ext cx="8801280" cy="36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E1130F-4C5A-4A4A-95D2-0F83F4B6F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882000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54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7379E7-A569-4399-A9D6-7CEB9EA60100}"/>
                  </a:ext>
                </a:extLst>
              </p14:cNvPr>
              <p14:cNvContentPartPr/>
              <p14:nvPr/>
            </p14:nvContentPartPr>
            <p14:xfrm>
              <a:off x="38160" y="23040"/>
              <a:ext cx="9098640" cy="130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7379E7-A569-4399-A9D6-7CEB9EA60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680"/>
                <a:ext cx="9117360" cy="13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5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39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0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4E4D4-D3DB-4180-85BA-C1D6EECCA305}"/>
                  </a:ext>
                </a:extLst>
              </p14:cNvPr>
              <p14:cNvContentPartPr/>
              <p14:nvPr/>
            </p14:nvContentPartPr>
            <p14:xfrm>
              <a:off x="83880" y="152280"/>
              <a:ext cx="3810240" cy="19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4E4D4-D3DB-4180-85BA-C1D6EECCA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42920"/>
                <a:ext cx="3828960" cy="19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5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32975-C851-4240-954F-7A2D62EBB4EE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932975-C851-4240-954F-7A2D62EBB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89128-1035-48BB-9F16-79540DCAD2F9}"/>
                  </a:ext>
                </a:extLst>
              </p14:cNvPr>
              <p14:cNvContentPartPr/>
              <p14:nvPr/>
            </p14:nvContentPartPr>
            <p14:xfrm>
              <a:off x="236160" y="129600"/>
              <a:ext cx="69879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89128-1035-48BB-9F16-79540DCAD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70066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5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BF739-C6F0-49CA-A2E3-40C38DA61DD7}"/>
                  </a:ext>
                </a:extLst>
              </p14:cNvPr>
              <p14:cNvContentPartPr/>
              <p14:nvPr/>
            </p14:nvContentPartPr>
            <p14:xfrm>
              <a:off x="0" y="106560"/>
              <a:ext cx="996732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BF739-C6F0-49CA-A2E3-40C38DA61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98604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4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B30A59-618C-40B3-805F-70010BB25EE4}"/>
                  </a:ext>
                </a:extLst>
              </p14:cNvPr>
              <p14:cNvContentPartPr/>
              <p14:nvPr/>
            </p14:nvContentPartPr>
            <p14:xfrm>
              <a:off x="30600" y="91440"/>
              <a:ext cx="1157508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B30A59-618C-40B3-805F-70010BB25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2080"/>
                <a:ext cx="1159380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73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69DB8-B90C-49BA-9639-581E21F91C5B}"/>
                  </a:ext>
                </a:extLst>
              </p14:cNvPr>
              <p14:cNvContentPartPr/>
              <p14:nvPr/>
            </p14:nvContentPartPr>
            <p14:xfrm>
              <a:off x="15120" y="129600"/>
              <a:ext cx="932724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69DB8-B90C-49BA-9639-581E21F91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20240"/>
                <a:ext cx="934596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95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FC5927-18A9-4EE2-A199-62AAED5C36F7}"/>
                  </a:ext>
                </a:extLst>
              </p14:cNvPr>
              <p14:cNvContentPartPr/>
              <p14:nvPr/>
            </p14:nvContentPartPr>
            <p14:xfrm>
              <a:off x="601920" y="53280"/>
              <a:ext cx="875592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FC5927-18A9-4EE2-A199-62AAED5C3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3920"/>
                <a:ext cx="877464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4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B9F-793B-4F62-B848-6D29B3FF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D712-25A1-4C4A-ADAB-58D5AB61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FD4DB1-235A-4AC4-8D46-876B6B7BE861}"/>
                  </a:ext>
                </a:extLst>
              </p14:cNvPr>
              <p14:cNvContentPartPr/>
              <p14:nvPr/>
            </p14:nvContentPartPr>
            <p14:xfrm>
              <a:off x="807840" y="83880"/>
              <a:ext cx="6538320" cy="9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FD4DB1-235A-4AC4-8D46-876B6B7BE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74520"/>
                <a:ext cx="655704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C9BA0-03E7-4A25-A733-8FF1B2F9CE02}"/>
                  </a:ext>
                </a:extLst>
              </p14:cNvPr>
              <p14:cNvContentPartPr/>
              <p14:nvPr/>
            </p14:nvContentPartPr>
            <p14:xfrm>
              <a:off x="685800" y="1333440"/>
              <a:ext cx="8138520" cy="265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C9BA0-03E7-4A25-A733-8FF1B2F9CE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1324080"/>
                <a:ext cx="81572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89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2022-01-12T17:10:03Z</dcterms:created>
  <dcterms:modified xsi:type="dcterms:W3CDTF">2022-01-12T17:10:18Z</dcterms:modified>
</cp:coreProperties>
</file>