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08:21.4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466 0,'0'-21'0,"0"42"0,0-64 0,21 22 16,-21 0-1,0 42 17,0 0-32,0 1 15,0 20-15,0-21 0,0 21 16,0 22-16,-21-22 0,0 22 16,-1 20-16,1-20 0,21-1 0,-21 1 15,0 21-15,0-43 0,0 21 16,-1 1-16,22-22 0,0 1 0,-21-1 15,21-21-15,-21 21 0,21-20 16,0-1-16,0 0 16,0-42 15,0 0-31,0-1 0,0 1 16,21 0-16,-21-21 0,21 21 15</inkml:trace>
  <inkml:trace contextRef="#ctx0" brushRef="#br0" timeOffset="336.79">1397 466 0,'0'21'31,"0"0"-31,0 0 0,21 0 16,-21 22-16,0-1 0,0 0 0,0 1 16,21 20-16,-21-20 0,0 20 15,21 1-15,-21-1 0,0-21 16,0 22-16,0-22 0,0 1 0,0-1 16,0 0-16,22-21 0,-22 1 15,0 20-15,0-21 0,0 0 16,21 0-1,-21-42 17,0 0-32,0 0 15,0 0-15</inkml:trace>
  <inkml:trace contextRef="#ctx0" brushRef="#br0" timeOffset="571.66">1143 1185 0,'0'0'16,"0"22"-1,21-22 1,0 0-16,0 0 0,1 0 16,20 0-16,-21-22 0,21 22 15,1-21-15,-1 21 0,0 0 0,-20-21 16,-1 21-16,21-21 0,-21 21 15,-42 0 17,0 0-32</inkml:trace>
  <inkml:trace contextRef="#ctx0" brushRef="#br0" timeOffset="1706.75">2138 1185 0,'0'-21'31,"0"0"-31,0 0 0,21 21 15,-21-21-15,0 0 0,0-1 0,0 1 16,0-21-16,0 21 16,0 0-16,0-1 0,0 1 15,0 0-15,-21 21 0,21-21 16,-21 21-16,21-21 0,-22 21 16,1 0-16,0 21 0,0 0 0,0 0 15,0 0-15,-1 22 0,-20-22 16,21 21-16,0 1 0,0-22 0,-22 21 15,22 0-15,0-20 0,21 20 16,-21-21-16,21 0 0,-21 0 0,21 1 16,0-1-16,0 0 15,21-21 1,0 0-16,0 0 0,0 0 16,22-21-16,-22 0 0,0-1 0,21 1 15,-21 0-15,22 0 0,-22 0 16,21 0-16,-21-22 0,1 22 15,20 0-15,-21 0 0,-21 0 0,21-1 16,-21 1-16,21 21 0,-21-21 16,0 0-16,0 42 47,0 0-47,0 0 0,0 1 15,0 20-15,0 0 0,0 1 0,0-1 16,-21 0-16,21 1 15,0 20-15,-21 1 0,21-22 0,-21 43 16,21-22-16,0 22 0,0-22 16,0 22-16,0 0 0,0-22 0,0 22 15,0-1-15,0 1 0,0-21 16,0 20-16,0 1 0,0 0 0,0-22 16,21 1-16,-21 84 15,21-85-15,-21-20 0,21 20 0,-21 1 16,0-22-16,0 0 0,0 1 15,0-1-15,0 0 0,0-21 0,0 22 16,0-22-16,-21-21 0,0 21 16,21 0-16,-21-21 0,0 0 15,0 0-15,-1 0 0,1 0 0,0-21 16,0 0-16,0-21 0,-22-1 16,22 22-16,-21-42 0,0 20 0,-1-20 15,1-1-15,0 1 0,-1-1 16,1-20-16,0 20 0,-1-21 0,22 1 15,0-1-15,0 22 0,21-22 16,0 0-16,0 22 0,0-1 0,21 1 16,0-1-16,21 1 0,-20-1 15,20 1-15,0-1 0,1 1 0,-1 20 16,0 1-16,1-21 16,-1 20-16,0 22 0,-21-21 0,22-1 15,-22 22-15,0 0 0,0 0 16,0 0-16,1 0 0,-22-1 15,0 1 17,0 0-32,0 0 15</inkml:trace>
  <inkml:trace contextRef="#ctx0" brushRef="#br0" timeOffset="2183.48">2413 974 0,'0'0'0,"0"21"16,21-21 30,0-21-46,0 0 0,1 21 16,20-22-16,-21 1 0,0 0 0,22 0 16,-22 21-16,0-21 15,0 0-15,-21-1 0,21 1 16,-42 21 15,0 0-31,0 0 16,0 21-16,-1 1 0,1-1 0,0 0 15,0 21-15,0-21 0,-22 22 16,22-1-16,21-21 0,-21 22 0,0-1 16,21-21-16,-21 21 0,21-20 15,0-1-15,0 0 0,0 0 16,21 0-16,0-21 0,0 0 16,0 0-16,22 0 0,-22 0 15,21 0-15,-21 0 0,22-21 16,-1 0-16,0 21 0,-20-21 15,20 0-15,-21-1 0,21 1 0,-20 0 16,20-21-16,-21-1 0,0 22 0</inkml:trace>
  <inkml:trace contextRef="#ctx0" brushRef="#br0" timeOffset="2639.42">3111 762 0,'-21'42'16,"21"-20"-16,0-1 15,0 0-15,-21 0 0,21 0 16,0 0-16,-21 22 0,21-22 16,0 0-16,0 21 0,0-20 0,-21-1 15,21 0-15,0 0 0,0 0 16,0 0-16,-21 1 0,21-44 62,0 1-62,0 0 0,0 0 16,0-21-16,0 20 0,0 1 16,21-21-16,0 21 0,-21 0 0,21-22 15,0 22-15,0 0 16,1 0-16,-1 0 0,0-1 0,21 1 16,-21 0-16,22 21 0,-22 0 15,21 0-15,-21 0 0,1 0 0,20 21 16,-21 0-16,0 22 0,0-22 15,1 21-15,-22-21 0,0 22 16,0-1-16,0-21 0,0 22 0,0-22 16,0 0-16,0 21 0,-22-21 0,1 1 15,0-1-15,21 0 0,-21 0 16,0-21 0,42-21 15</inkml:trace>
  <inkml:trace contextRef="#ctx0" brushRef="#br0" timeOffset="3275.48">4233 826 0,'0'0'0,"0"-22"16,0 1-16,-21 0 0,0 0 16,0 0-16,0 21 0,-1 0 15,1 0-15,0 0 16,-21 0-16,21 0 0,-1 21 0,-20 0 16,21 0-16,-21 0 0,20 22 15,-20-22-15,21 21 0,0 1 0,0-1 16,-1-21-16,1 21 0,21 1 15,-21-1-15,21-21 0,0 0 0,0 22 16,0-22-16,0 0 16,0 0-16,21-21 0,0 0 15,1 0-15,-1 0 16,21 0-16,-21 0 0,0 0 0,22 0 16,-22-21-16,0 0 0,21 0 15,-20 0-15,-1-1 0,21-20 0,-21 21 16,0-21-16,1-1 0,-1-20 15,0 20-15,0-20 0,0 21 0,0-22 16,-21 22-16,0-1 0,0-20 0,22 21 16,-22-1-16,0 1 0,0 21 15,0-22-15,0 22 0,0 0 0,0 0 16,0 0-16,0 42 31,-22 0-31,22 0 0,0 22 16,0-1-16,0 0 0,-21 22 0,21-22 15,-21 22-15,21-1 0,0-21 16,0 22-16,0-1 0,0-20 0,0 20 16,0-20-16,0-1 0,0-21 15,0 21-15,0-20 0,0-1 0,0 0 16,0 0-16,21 0 0,0-21 16,1 0-16,20 0 0,-21 0 15,0 0-15,22 0 0,-22 0 16,21-21-16,-21 0 0</inkml:trace>
  <inkml:trace contextRef="#ctx0" brushRef="#br0" timeOffset="3829.39">5122 847 0,'0'-21'0,"0"42"0,0-64 0,0 22 0,0 0 16,0 0-16,-21 0 15,0 0-15,0 21 16,0 0-16,-1 0 0,1 0 16,0 0-16,0 0 0,0 0 15,0 21-15,-1 0 0,1 0 16,-21 0-16,21 22 0,0-1 0,-1 0 16,1 1-16,0-1 0,0-21 15,21 21-15,0 1 0,0-1 0,-21-21 16,21 0-16,0 22 0,0-22 0,0 0 15,21 0-15,0-21 16,0 21-16,0-21 0,1 0 16,-1 0-16,0 0 0,0 0 15,0-21-15,0 21 0,22-21 0,-22 0 16,0 0-16,0-22 0,0 22 16,1-21-16,-1 0 0,0-1 15,0 1-15,0 0 0,-21-1 16,0 1-16,21 0 0,-21 20 0,0 1 15,0 0-15,0 0 16,0 42 0,0 0-16,0 0 0,0 1 0,-21 20 15,21 0-15,-21 1 0,0-1 16,21 0-16,0 1 0,0 20 0,0-42 16,0 22-16,0-1 0,0-21 15,0 21-15,0-20 0,0-1 0,21 0 16,-21 0-16,21 0 0,0-21 0,22 0 15,-22 0-15,0 0 16,0 0-16,22 0 0,-22 0 0,0-21 16,21 0-16,-21 21 0,22-21 15</inkml:trace>
  <inkml:trace contextRef="#ctx0" brushRef="#br0" timeOffset="4606.85">1333 1757 0,'-21'0'0,"-42"-21"15,42 21 1,42 0 31,0 0-47,21 0 0,-21 0 15,1 0-15,20 0 0,0 0 16,22 0-16,-22 0 0,22 0 0,20 0 16,-20 0-16,20 0 0,1 0 15,21-21-15,0 21 0,0 0 16,21 0-16,0 0 0,21 0 0,-21 0 15,0 0-15,0 0 0,21 0 0,0 0 16,-21 0-16,21 0 0,0 0 0,-21 0 16,22 0-16,-22-22 15,21 22-15,-21 0 0,0 0 0,21 0 16,-42 0-16,21 0 0,-21-21 16,-1 21-16,-20 0 0,0 0 0,-1 0 15,1 0-15,-21 0 0,-1 0 0,-21 0 16,1 0-16,-1 0 0,-21 0 15,0 0-15,-21-21 0,-21 21 63,0 0-47</inkml:trace>
  <inkml:trace contextRef="#ctx0" brushRef="#br0" timeOffset="5410.76">2963 2794 0,'0'-85'31,"0"64"-31,0 42 47,0 1-47,0 20 0,0-21 16,0 21-16,0 1 15,0-1-15,0 22 0,0-22 0,0 21 16,0 1-16,0-22 0,0 22 16,0-22-16,0 22 0,0-22 0,0 0 15,0 1-15,0-22 0,0 21 16,0-21-16,0 0 0,0 1 0,0-1 16,0-42 15,0-1-31,0 1 0,0 0 15,0 0-15</inkml:trace>
  <inkml:trace contextRef="#ctx0" brushRef="#br0" timeOffset="5762.56">3323 3048 0,'0'42'31,"0"-20"-31,0-1 0,0 0 16,0 0-16,0 0 0,0 0 0,0 1 15,0-1-15,0 0 16,21-21 0,0 0-16,1 0 0,-1-21 15,0 21-15,-21-21 16,0-1-16,21 22 0,-21-21 0,0 0 15,0 0-15,0 0 16,0 0-16,-21 21 16,0 0-16,0 0 15,-1 0-15,1 21 16,21 0-16,-21 0 0,21 0 16,21-21-1</inkml:trace>
  <inkml:trace contextRef="#ctx0" brushRef="#br0" timeOffset="7374.72">4212 2709 0,'-21'22'0,"21"-1"16,0 0-16,0 0 0,0 0 0,0 0 15,0 1-15,0-1 0,0 0 16,0 0-16,21-21 16,0 21-1,0-21-15,1 0 0,-1 0 16,0 0-16,21-21 0,-21 0 0,22 21 15,-1-21-15,0 0 0,1-22 0,-1 22 16,0 0-16,1-21 0,-1 20 16,-21-20-16,22 0 0,-22 21 0,-21-22 15,0 22-15,21-21 0,-21 21 16,0-22-16,0 22 0,0 0 0,-21 0 16,0 21-1,-1 0-15,1 0 0,0 0 16,0 0-16,0 42 0,21-21 0,-21 0 15,-1 22-15,22 20 16,0-20-16,0 20 0,-21-21 0,21 22 16,-21-1-16,21 1 0,-21-1 15,21 1-15,-21-1 0,21 1 0,0-1 16,0 1-16,-21-1 0,21 1 0,0-22 16,0 22-16,0-22 0,0 0 15,0-20-15,0 20 0,0-21 0,0 0 16,0 0-16,0 1 15,-22-22 1,1 0-16,0-22 0,21 1 16,-21 21-16,0-42 15,0 21-15,-1 0 0,1-22 0,-21 22 16,21-21-16,0 21 0,-1-22 0,1 22 16,0 0-16,0 0 0,0 0 15,0 21-15,-1 0 0,1 0 16,0 21-1,21 0-15,0 0 0,0 0 0,0 0 16,0 22-16,0-22 0,0 0 0,0 0 16,21 22-16,0-22 0,1 0 15,-1 0-15,0-21 0,0 21 0,21 0 16,-20-21-16,20 0 16,0 0-16,1 0 0,-1 0 0,0 0 15,1 0-15,-1-21 0,0 21 0,1-21 16,-1 0-16,0 0 0,1 0 15,-1-22-15,-21 22 0,21-21 0,-20-1 16,-22 1-16,21 0 0,-21-1 16,21 1-16,-21 21 0,0-21 0,0 20 15,0 1-15,0 0 0,0 0 0,0 0 16,-21 21 0,0 21-1,21 0-15,0 0 0,0 22 0,0-22 16,0 21-16,-22 0 15,22 1-15,0-1 0,0-21 0,0 22 16,0 20-16,0-21 16,0-20-16,0-1 0,0 0 0,0 0 15,0 0-15,0-42 32,22 0-32,-22 0 15,21-22-15,-21 22 0,21-21 16,-21 21-16,0-22 0,21 1 15,0 0-15,0-1 0,1 1 0,-22 0 16,21 21-16,0-22 0,0 43 16,-21-21-16,0 0 0,21 21 15,0 0-15,-21 21 16,22 0-16,-22 0 0,0 22 16,0-22-16,0 21 0,0 1 0,0-22 15,21 21-15,-21 0 0,0-20 0,0 20 16,21-21-16,-21 0 0,21 0 15,-21 1-15,21-1 0,0 0 0,1-21 16,-1 0-16,0 0 0,0 0 16,0 0-16,0 0 0,22 0 15,-22-21-15,0 0 0,21-1 0,-20-20 16,-1 21-16,21-21 0,-21-1 16,0 1-16,1 0 0,-22-22 15,21 22-15,0-22 0,-21 22 0,0-22 16,21 22-16,0 0 0,-21-22 15,0 43-15,0-21 0,21-22 16,-21 43-16,0 0 0,0 0 0,0 0 16,-21 21-1,0 21 1,0 21-16,21-21 0,-21 22 16,0-1-16,21 0 0,0 1 0,-22 20 15,1-21-15,21 22 0,-21-1 0,21 1 16,0-22-16,0 22 0,0-22 15,0 0-15,0 1 0,0-22 16,0 21-16,0-21 0,21 1 0,0-1 16,1 0-16,-1-21 0,0 0 15,0 0-15,0 0 0,0 0 0,1 0 16,-1 0-16,0 0 0,0-21 0,0 0 16,0-1-16,1 1 0,-1 0 15</inkml:trace>
  <inkml:trace contextRef="#ctx0" brushRef="#br0" timeOffset="7591.61">5503 3112 0,'0'0'0,"21"0"31,1 0-31,20 0 0,-21 0 0,43 0 15,-22 0-15,0 0 0,1 0 16,-1 0-16,21 0 0,-41 0 0,20-22 16,-21 22-16,0 0 0,0 0 0,1-21 15</inkml:trace>
  <inkml:trace contextRef="#ctx0" brushRef="#br0" timeOffset="8227.4">6159 3260 0,'0'0'0,"-42"-21"31,42-1-31,0 1 0,0 0 16,0 0-16,21 0 31,0 21-31,1 0 0,-1 0 16,0 0-16,0 0 0,0 21 15,0 0-15,1 21 0,-1-20 16,-21-1-16,21 21 0,-21-21 0,21 22 15,-21-1-15,0-21 0,0 21 16,0-20-16,0-1 0,0 21 0,0-21 16,0 0-16,-21 1 0,0-22 31,21-22-15,0 1-1,0 0-15,0 0 0,0-21 16,0 20-16,21 1 0,-21-21 0,21 21 15,0-22-15,-21 22 0,21-21 16,1 0-16,-22 20 0,21 1 0,0-21 16,0 21-16,0 0 15,0-1-15,1 22 0,-1 0 0,0 0 16,0 0-16</inkml:trace>
  <inkml:trace contextRef="#ctx0" brushRef="#br0" timeOffset="8707.7">6943 3133 0,'-22'0'32,"1"0"-32,0 21 15,21 0-15,-21 0 16,0 0-16,21 22 0,-21-22 0,21 21 15,-22-21-15,22 22 0,-21-22 0,0 21 16,21-21-16,0 22 16,0-22-16,0 0 0,0 0 0,0 0 15,0 1-15,21-22 0,0 21 16,1-21-16,-1 0 0,0 0 0,0 0 16,21 0-16,-20 0 0,-1 0 0,21 0 15,-21-21-15,0 21 0,22-22 16,-22 1-16,0 0 0,0 0 0,0-21 15,-21 20-15,22-20 0,-22 0 0,0-1 16,0 1-16,0 0 0,0-1 16,0 1-16,0 0 0,0 21 0,-22-22 15,1 22-15,0 0 0,0 0 0,0 21 16,0 0-16,-1 0 16,1 0-16,0 0 0,0 0 15,0 21-15,0-21 0,21 21 16,-22 0-16,1 22 0,21-22 0,-21 0 15,21 21-15,0-21 0,0 1 0,0 20 16,0-21-16,0 0 0,0 0 16,0 1-16,21-22 0,0 21 0,1-21 15,20 0-15</inkml:trace>
  <inkml:trace contextRef="#ctx0" brushRef="#br0" timeOffset="9771.04">7832 3154 0,'0'-21'0,"0"42"0,0-63 0,0 20 0,0 1 15,-22 0-15,1 0 16,0 21-16,0 0 0,0-21 0,0 21 16,-1 0-16,-20 0 0,21 0 0,0 0 15,-22 21-15,22 0 0,0 0 16,0 0-16,-21 1 0,20 20 0,1 0 15,21 1-15,-21-1 16,0 0-16,21 1 0,-21-22 0,21 21 0,0 0 16,0-20-16,0 20 0,0-21 15,0 0-15,0 0 0,0 1 16,21-22-16,0 21 0,0-21 0,0 0 16,1 0-16,-1 0 0,0 0 0,0 0 15,0-21-15,0-1 0,1 22 16,20-21-16,-21-21 0,0 21 0,0 0 15,1-22-15,-1 1 0,0 0 0,0-22 16,0 22-16,0-22 0,1 22 16,-1-22-16,0 22 0,0-21 0,-21 20 15,21-20-15,0 20 0,-21-20 16,22 21-16,-22-1 0,0 22 0,0-21 16,0 21-16,0-1 0,0 1 15,-22 21 1,22 43-1,-21-22-15,21 0 0,-21 21 16,21 1-16,0-1 0,0 0 0,-21 22 16,21-22-16,-21 0 0,21 22 0,-21-22 15,21 22-15,0-22 0,-22 64 16,22-64-16,0 22 0,0-22 16,0-21-16,0 22 0,0-22 15,0 21-15,0-21 0,22 0 0,20 1 16,-21-22-16,0 0 15,0 0-15,1 0 16,20 0-16,-21 0 0,0 0 0,0-22 16,1 1-16,-1 0 0,0 0 0,0 0 15,0-22-15,0 22 0,-21-21 16,22 0-16,-1 20 0,0-20 0,-21 0 16,0-1-16,21 22 0,-21 0 0,0 0 15,21 0-15,-21 0 0,0 42 31,0 0-15,0 0-16,-21 21 0,21-20 16,-21-1-16,21 21 0,0-21 15,0 22-15,0-22 0,0 0 0,0 21 16,0-21-16,0 1 0,0-1 16,0 0-16,0 0 0,21 0 15,0 0-15,0-21 16,1 0-16,-1 0 0,0 0 0,0 0 15,0-21-15,0 0 0,1 0 16,-1 0-16,0 0 0,0-1 16,0-20-16,0 21 0,1-21 0,-22-1 15,21 22-15,-21-21 0,21-1 16,-21 1-16,21 21 0,-21 0 16,0 0-16,0-1 0,0 1 0,0 42 31,0 1-31,0-1 15,0 0-15,-21 21 0,21-21 0,0 22 16,0-22-16,0 21 0,0 1 0,0-22 16,0 21-16,0-21 15,0 0-15,0 22 0,0-22 0,0 0 0,0 0 16,0 0-16,21-21 16,0 0-1,0 0-15,1 0 0,-1 0 16,0-21-16</inkml:trace>
  <inkml:trace contextRef="#ctx0" brushRef="#br0" timeOffset="10139.85">9250 3090 0,'-21'-84'31,"-1"84"-15,1 0-16,0 0 0,0 0 16,0 21-16,0 0 15,-1 0-15,1 22 0,0-22 0,0 21 16,0-21-16,0 22 0,21-1 15,-22 0-15,22 1 0,-21-1 0,21-21 16,0 21-16,0-20 0,0-1 0,0 21 16,0-21-16,21 0 0,1-21 15,-1 22-15,0-22 0,21 0 0,-21 0 16,1 0-16,20 0 0,0 0 16,-21 0-16,22 0 0,-1-22 15,-21 1-15,22 0 0,-22 0 0,21 0 16</inkml:trace>
  <inkml:trace contextRef="#ctx0" brushRef="#br0" timeOffset="10482.65">9800 2540 0,'0'0'0,"-21"-42"31,0 42-31,0 0 15,21 21 1,-22 0-16,1 0 0,0 22 0,0-1 16,21 0-16,-21 1 0,0-1 0,21 0 15,-22 22-15,22-22 0,-21 0 16,21 22-16,0-22 0,-21 22 0,21-22 16,0 0-16,0 22 0,0-22 0,0 1 15,0-22-15,0 21 0,0-21 16,0 22-16,0-22 0,0 0 15,0 0-15,0 0 0,21-21 0,0 0 16,1 0-16,-1 0 16,0 0-16,0 0 15,0-21-15,0 21 0,22-21 0,-22 0 16,21-22-16,-21 22 0,22 0 16</inkml:trace>
  <inkml:trace contextRef="#ctx0" brushRef="#br0" timeOffset="10727.51">10245 3069 0,'0'0'0,"0"21"47,-22 1-47,22-1 0,0 0 0,-21 0 16,0 0-16,21 0 0,-21 22 0,21-22 16,0 21-16,0-21 15,0 1-15,0 20 0,-21-21 0,21 0 16,0 0-16,0 1 0,0-1 15,21-21-15,-21 21 16,21-21-16,0 0 0,0 0 0,22 0 16,-22 0-16,0 0 0,0-21 15,0 0-15,22-1 0,-22 22 16,0-21-16,21 0 0</inkml:trace>
  <inkml:trace contextRef="#ctx0" brushRef="#br0" timeOffset="11491.07">10795 3090 0,'0'0'0,"-21"0"32,0 0-32,-1 0 15,1 22-15,0-1 0,21 0 16,-21 0-16,21 0 0,-21 22 16,0-22-16,21 0 0,0 21 0,0-21 15,0 1-15,-22-1 0,22 0 16,0 0-16,0 0 0,0 0 0,0 1 15,0-1-15,22-21 16,-22 21-16,21-21 0,0 0 0,0 0 16,0 0-16,0 0 15,-21-21-15,22 0 0,-22-1 16,0 1-16,0 0 0,0 0 16,0 0-16,0 0 0,0-22 15,0 22-15,0-21 0,0-1 0,0 22 16,0-21-16,0 21 0,0 0 0,0-1 15,0-20-15,21 21 0,0 21 16,0-21-16,0 0 0,0 21 0,22-22 16,-22 22-16,21 0 0,-21 0 0,22 0 15,-22 0-15,21 0 0,1 0 16,-22 22-16,21-1 0,-21 0 0,0 0 16,22 0-16,-43 0 0,21 22 0,-21-22 15,0 21-15,0-21 16,0 22-16,0-1 0,0-21 0,0 22 15,0-22-15,0 0 0,0 0 0,-21 0 16,21 0-16,0 1 0,0-1 16,0 0-16,-21-21 15,-1 0-15,1-21 32,21 0-32,0-1 0,0 1 0,0 0 15,0 0-15,0 0 0,0-22 0,0 1 16,0 0-16,21 21 0,1-22 15,-1 1-15,0 0 0,21-1 0,-21 22 16,22-21-16,-1 21 0,0-22 16,43 1-16,-21 42 15,-22 0-15,0 0 0,22 0 0,-22 0 16,0 0-16,1 21 0,-22 0 16,21 0-16,-21 1 0,1 20 0,-1-21 15,-21 21-15,0 1 0,0-1 0,0 0 16,0 1-16,-21-1 0,-1-21 15,1 22-15,0-22 0,0 21 0,0-21 16,0 0-16,-1 1 0,1-1 16,21 0-16,-21-21 0,0 0 15,21-21 1,-21 21 0,21-21-16,0-1 0</inkml:trace>
  <inkml:trace contextRef="#ctx0" brushRef="#br0" timeOffset="11752.31">10562 2434 0,'0'0'0,"0"-21"0,-21 21 15,0 0 1,0 0 31,-1 0-31,1 0-1</inkml:trace>
  <inkml:trace contextRef="#ctx0" brushRef="#br0" timeOffset="12011.16">9334 2879 0,'0'0'0,"0"21"0,22-21 31,-1 0-31,0 0 16,0 0-16,0 0 0,0 0 0,22 0 15,-22 0-15,0 0 0,21 0 0,-20 0 16,20 0-16,-21 0 0,0 0 16,0 0-16,-21-21 0</inkml:trace>
  <inkml:trace contextRef="#ctx0" brushRef="#br0" timeOffset="12315.74">13166 3048 0,'0'0'16,"0"-21"-16,0 0 16</inkml:trace>
  <inkml:trace contextRef="#ctx0" brushRef="#br0" timeOffset="12760.48">13081 2498 0,'21'-127'31,"0"106"-31,-21-1 0,0 1 15,0 0-15,0 0 16,0 42 15,-21-21-31,21 42 16,-21 1-16,21-1 0,0 0 16,0 22-16,0-1 0,-21 1 15,21-1-15,-21 1 0,-1-1 0,22 1 16,-21-1-16,0 1 0,0-22 0,21 22 15,-21-22-15,0 0 0,21 1 16,-22-1-16,22 0 0,0-20 0,-21-1 16,21 0-16,0 0 0,0 0 0,-21-21 15,21-21 17,0 0-32,0 0 0,21 0 15,0-1-15</inkml:trace>
  <inkml:trace contextRef="#ctx0" brushRef="#br0" timeOffset="13207.23">13356 2815 0,'0'0'0,"0"21"31,0 1-31,0-1 0,0 0 16,-21 21-16,0-21 0,0 22 15,-1-1-15,1-21 0,21 22 0,-21-1 16,0 0-16,21 1 0,-21-1 16,21 0-16,0-21 0,0 22 0,0-22 15,0 0-15,0 0 0,0 0 16,21 1-16,0-1 0,0-21 0,0 0 16,1 0-16,20 0 0,-21 0 15,21 0-15,-20-21 0,20-1 0,-21 1 16,21 0-16,1 0 0,-22 0 15,0 0-15,21-22 0,-42 1 0,22 21 16,-1-22-16,-21 1 0,0 0 0,0-1 16,0 1-16,0 0 0,0 21 15,-21-22-15,-1 22 0,22 0 0,-21 0 16,0 0-16,0-1 0,0 22 0,0 0 16,-1 0-16,-20 0 15,21 0-15,0 0 0,0 0 16,-1 22-16,1-22 0,0 21 0,-21-21 15,21 21-15,-1-21 16,1 0-16,0 0 31</inkml:trace>
  <inkml:trace contextRef="#ctx0" brushRef="#br0" timeOffset="13444.36">12806 2731 0,'0'0'16,"21"0"-1,0-22-15,0 22 0,0 0 0,22 0 16,-1 0-16,0 0 0,1 0 0,-1-21 16,0 21-16,22 0 0,-22 0 15,22 0-15,-22 0 0,0 0 0,-20 0 16,20 0-16,-21 0 0,0 0 15,0 0-15</inkml:trace>
  <inkml:trace contextRef="#ctx0" brushRef="#br0" timeOffset="14391.48">15684 2731 0,'22'0'16,"-1"0"-16,0 0 15,0 0-15,-21-22 16,21 22-16,0 0 16,1-21-16,-1 0 0,0 0 15,0 21-15,21-21 0,-20 0 0,-1-1 16,21 1-16,-21 0 0,0 0 16,1 0-16,20 0 0,-42-1 0,21 1 15,-21 0-15,21 0 0,-21 0 16,0 0-16,0-1 0,0 1 15,-21 0-15,0 21 0,0 0 16,0 0-16,-1 0 0,-20 0 16,21 0-16,0 0 0,-22 0 0,22 0 15,0 0-15,-21 21 0,21-21 0,-22 21 16,22 1-16,0 20 0,0-21 16,0 0-16,-1 22 0,1-1 15,21-21-15,0 21 0,0 1 0,0-1 16,0-21-16,0 22 0,0-1 0,0-21 15,21 21-15,1 1 0,-1-22 16,0 21-16,0-21 0,0 22 0,0-22 16,1 21-16,-1 1 0,0-22 15,0 21-15,0 0 0,0-20 0,-21 20 16,0 0-16,0-21 16,0 22-16,0-22 0,-21 0 0,0 21 15,0-20-15,-21-1 0,20 0 0,-20-21 16,0 21-16,-1 0 0,1-21 0,0 0 15,-1 0-15,1 0 0,0 0 16,-1-21-16,1 0 0,0 0 16,21 0-16,-1-1 0,1-20 0,0 0 0,0-1 15,21 1-15,0 0 0,0-1 16,0-20-16,0 21 0,0-1 0,0 1 16,0 0-16,0-1 0,0 22 15,21 0-15,0 0 0,0 0 0,1 21 16,-1 0-16,0 0 15,0 0-15,-21 21 16,21 0-16,-21 21 0,21-21 0,-21 1 16,0-1-16,0 21 0,0 0 15,0-20-15,0-1 0,0 0 16,0 0-16,0 0 0,0 0 0,0 1 16,22-22-16,-1 21 15,0-21-15,0 0 0,0 0 16</inkml:trace>
  <inkml:trace contextRef="#ctx0" brushRef="#br0" timeOffset="14783.25">16150 3196 0,'21'0'16,"-42"0"-16,63 0 0,-20-21 0,-1 0 15,0 21-15,0-21 16,0 21-16,0-21 0,1-1 16,-1 22-16,0-21 0,0 0 0,0 0 15,0 21-15,1-21 0,-1 0 16,-21-1-16,0 1 0,0 0 16,0 0-16,0 0 0,0 0 15,-21 21-15,-1 0 16,1 0-16,0 21 0,0 0 0,-21 0 15,20 0-15,-20 22 0,21-22 16,0 21-16,0 0 0,-1 1 0,1-1 16,21-21-16,0 22 0,0-1 0,0-21 15,0 21-15,0-20 0,0-1 16,21 0-16,1 0 0,-1-21 0,0 21 16,0-21-16,0 0 0,0 0 15,22 0-15,-22 0 0,21 0 0,-21-21 16,22 0-16,-1 0 0,0 0 0,1-1 15</inkml:trace>
  <inkml:trace contextRef="#ctx0" brushRef="#br0" timeOffset="15123.06">17293 1905 0,'-21'0'0,"42"0"0,-63-21 16,21 21-16,-1 0 0,1 0 16,0 21-16,-21 0 0,21 22 0,-1-1 0,-20 0 15,21 1-15,0 20 16,-22 22-16,22-22 0,0 22 0,0 21 16,0-22-16,0 1 0,-1-21 15,1 20-15,21 1 0,-21-22 0,0 1 16,0-1-16,21 1 0,-21-1 0,21-20 15,-22-1-15,22 0 0,0 1 16,0-22-16,0 0 0,0 0 0,0 0 16,0 1-16,22-22 15,-1-22 1,0 1-16,0 0 0,-21-21 16,21 21-16,0-1 0,1-20 0</inkml:trace>
  <inkml:trace contextRef="#ctx0" brushRef="#br0" timeOffset="15527.48">17018 3069 0,'0'21'0,"0"1"16,21-22-1,0 0-15,0 0 16,1 0-16,-1 0 15,0 0-15,0-22 0,0 1 0,22 21 16,-22-21-16,0 0 0,0 21 0,0-21 16,0 0-16,-21-1 15,0 1-15,0 0 0,-21 21 32,0 0-32,0 0 0,-21 0 0,-1 0 15,22 0-15,-21 21 0,-1 0 0,22 1 16,-21-1-16,21 0 0,-22 0 15,22 21-15,21-20 0,-21 20 0,21-21 16,0 0-16,0 22 0,0-22 0,0 0 16,0 0-16,0 0 15,21 0-15,0-21 0,1 22 0,-1-22 16,0 0-16,0 0 0,21 0 0,-20 0 16,20 0-16,0 0 0,1-22 15,-1 22-15,0-21 0,1 0 0,-1 0 16,0 0-16,1-22 0</inkml:trace>
  <inkml:trace contextRef="#ctx0" brushRef="#br0" timeOffset="16019.19">17716 2942 0,'0'0'0,"0"-21"31,0 42-15,0 0-1,0 1-15,-21-1 0,21 0 0,0 0 16,0 21-16,0-20 0,0-1 15,-21 0-15,21 21 0,0-21 0,0 1 16,0-1-16,0 0 0,0 0 16,0 0-16,0 0 0,0 1 15,-21-22 17,21-22-32,0 1 15,0 0-15,0 0 16,0 0-16,0-22 0,0 22 0,0-21 15,0 21-15,0-22 0,21 1 16,0 21-16,0-21 0,1-1 16,-1 22-16,0 0 0,0-21 0,21 20 15,-20 1-15,-1 21 0,21-21 16,-21 21-16,0 0 0,22 0 0,-22 0 16,0 21-16,0 0 0,0 1 0,-21-1 15,0 21-15,22-21 0,-22 22 16,0-1-16,0 0 0,0 1 15,0-22-15,0 21 0,0 0 0,0-20 16,0-1-16,0 21 0,0-21 0,-22 0 16,1 1-16,0-22 15,21-22 17,21 1-17,0 0-15,1 0 0,-22 0 16,42-22-16</inkml:trace>
  <inkml:trace contextRef="#ctx0" brushRef="#br0" timeOffset="16259.05">18500 2836 0,'0'0'16,"0"-21"-16,0 42 15,0 1-15,0-1 16,0 21-16,0-21 0,0 0 15,-22 22-15,22-22 0,0 21 16,0-21-16,0 1 0,0 20 0,-21-21 16,21 0-16,0 0 0,0 1 15,-21-1-15,21 0 0,0-42 47,0 0-47</inkml:trace>
  <inkml:trace contextRef="#ctx0" brushRef="#br0" timeOffset="16663.57">18521 2371 0,'0'0'15,"-21"0"-15,-1 0 0,22 21 0,-21 0 16,0 0-16,0 0 0,21 22 15,0-22-15,0 0 0,0 21 0,0-20 0,0 20 16,0-21-16,0 0 16,0 0-16,21 1 0,0-1 0,0 0 0,1-21 15,-1 0-15,0 0 16,0 0-16,21 0 0,1 0 16,-1-21-16,-42 0 0,21-1 15,0 1-15,1-21 0,-22 21 16,0-22-16,0 1 0,0 0 0,21-1 15,-21 22-15,0-21 0,0 21 16,0-22-16,0 22 0,-21 21 0,-1-21 16,1 21-16,0 0 0,0 0 15,-21 0-15,20 21 0,-20 0 0,21 1 16,0-1-16,0 21 0,-22 0 0,43-20 16,-21 20-16,0-21 15,21 21-15,-21-20 0,21 20 0,0-21 16,0 0-16,0 0 0,0 22 15,21-22-15,0 0 0</inkml:trace>
  <inkml:trace contextRef="#ctx0" brushRef="#br0" timeOffset="17107.32">18944 2879 0,'-21'21'32,"0"0"-32,21 0 15,-21 0-15,21 1 0,0-1 0,-22 0 16,22 0-16,-21 21 0,21-20 16,-21 20-16,21-21 0,0 21 0,0-20 15,0-1-15,0 21 0,0-21 0,0 0 16,0 1-16,21-22 0,0 21 15,-21 0-15,22-21 0,20 0 16,-21 0-16,0 0 0,0 0 16,22 0-16,-22 0 0,0-21 0,0 0 15,22-1-15,-22 1 0,0 0 16,0-21-16,0 21 0,0-22 16,1 1-16,-1 21 0,-21-22 0,0 22 15,0-21-15,0 21 0,0 0 16,0-1-16,0 1 0,-21 21 47,21 21-16,21-21-31</inkml:trace>
  <inkml:trace contextRef="#ctx0" brushRef="#br0" timeOffset="17886.48">19748 2900 0,'-21'0'16,"0"0"-16,0 21 16,21 0-16,-21-21 0,21 21 0,0 1 15,-21 20-15,21-21 0,-22 0 16,22 0-16,0 22 0,0-22 0,-21 21 15,21-21-15,-21 22 0,21-22 16,-21 0-16,21 0 0,0 0 16,-21 1-16,21-1 0,0 0 0,-21-21 15,21 21-15,0-42 47,0 0-47,0 0 0,0-1 16,0 1-16,21-21 0,0 21 0,0-22 15,-21 1-15,21 0 0,0 21 16,22-22-16,-22 1 0,0 0 16,21 20-16,-20 1 0,20-21 0,-21 21 15,21 0-15,-20 21 0,-1 0 0,21 0 16,-21 0-16,0 0 0,1 0 16,-1 21-16,-21 0 0,21 0 15,-21 0-15,21 22 0,0-22 0,-21 21 16,0-21-16,0 0 0,0 22 15,0-22-15,0 21 0,0-21 0,0 22 16,0-22-16,0 0 0,0 0 0,0 0 16,0 1-16,0-1 15,0 0-15,0-42 47,0 0-47,0-1 0,0 1 16,0 0-16,0 0 0,0 0 15,21-22-15,1 22 0,-22-21 0,0 0 16,21 20-16,0-20 0,0 21 0,0-21 16,0-1-16,22 1 0,-1 21 15,0-22-15,1 1 0,20 21 0,-20 0 16,20 0-16,22-1 0,-22 22 16,1 0-16,-1 0 0,-20 0 0,20 22 15,-21-1-15,-20 21 0,20-21 16,-21 22-16,-21-1 0,0 0 0,0 1 15,0-1-15,0 0 0,0 1 16,0-22-16,-21 21 0,0 0 16,0-20-16,-1 20 0,1-21 0,21 0 15,-21 0-15,0 1 0,21-1 0,-21 0 16,0-21 0,-1 0-16,1 0 0,0 0 15,0 0-15</inkml:trace>
  <inkml:trace contextRef="#ctx0" brushRef="#br0" timeOffset="19043.41">5059 3916 0,'-21'0'16,"-1"0"-1,1 0 1,0 0 0,0 0-16,0 0 15,0 0-15,-1 0 0,1 0 16,0 0-16,0 0 0,0 0 15,0 0-15,-1 0 0,1 0 0,0 0 16,0 21-16,0-21 0,0 0 0,-1 0 16,1 0-16,0 0 0,0 0 15,21 21 17,21-21-1,0 0-31,0 21 0,1-21 15,-1 0-15,21 0 0,0 0 0,-20 0 16,20 0-16,0 0 0,22 0 0,-22 0 16,0 0-16,22 0 0,-1 0 15,-20 0-15,20 0 0,1 0 0,-1 0 16,22 0-16,-22 0 0,22 0 0,0 0 16,-1 0-16,22 0 0,-21 0 15,21 0-15,-22 0 0,43 0 0,-21 0 16,0 0-16,21 0 0,0 0 0,0-21 15,-21 21-15,21 0 16,0 0-16,0 0 0,0 0 0,21 0 16,-21 0-16,0 0 0,0 0 0,21 0 15,-21 0-15,0 0 0,21 0 16,-21 0-16,22 0 0,-22 0 0,0 0 16,0 0-16,21 0 0,-21 0 0,21 0 15,-21 0-15,21 0 0,-21 0 16,21-21-16,-21 21 0,-21 0 0,21 0 15,0 0-15,-21 0 0,21 0 16,-21 0-16,0 0 0,-22 0 0,1 0 16,0 0-16,-22 0 0,1 0 0,-1 0 15,-21 0-15,22 0 0,-43 0 16,21 0-16,-20 0 0,-1 0 0,0 0 16,0 0-16,0 0 0,0 0 15,1 0 1,-1 0-16,-21-21 15,21 21-15,0 0 0</inkml:trace>
  <inkml:trace contextRef="#ctx0" brushRef="#br0" timeOffset="19739.18">13081 3831 0,'0'0'15,"-21"0"-15,0 0 16,63 0 31,-21 0-47,0 0 0,0 0 16,22 0-16,-1 0 0,-21 0 0,22 0 15,-1 0-15,0 0 0,1 0 16,20 0-16,-21 0 0,-20 0 15,20 0-15,0 0 0,-21 0 0,1 0 16,-1 0-16,0 0 0,0 0 47,0 0-31,0 0-16</inkml:trace>
  <inkml:trace contextRef="#ctx0" brushRef="#br0" timeOffset="20631.41">15706 3789 0,'0'0'0,"-43"21"0,-126-21 16,148 0-1,0 0-15,-1 0 0,1 21 0,0-21 16,0 0-16,42 0 47,0 0-47,0 0 0,1 0 15,20 0-15,-21 0 0,21 0 16,1 0-16,-1 0 0,0 0 0,1 0 16,-1 0-16,22 0 0,-22 0 15,21 0-15,22 0 0,0 0 0,-1 0 16,1 0-16,21 0 0,-21 0 0,20 0 16,1 0-16,0 0 0,0 0 15,21 0-15,0 0 0,0 0 0,0-21 16,0 21-16,0 0 0,0 0 15,0 0-15,21 0 0,-21 0 0,21-21 16,-21 21-16,0 0 0,21 0 16,-21 0-16,0 0 0,0-21 15,0 21-15,0 0 0,0 0 0,-21 0 16,0 0-16,0 0 0,-21 0 16,-1 0-16,1 0 0,-22 0 0,1 0 15,-1 0-15,1 0 0,-1 0 0,-20 0 16,-1 0-16,0 0 0,-20 0 15,20 0-15,-21 0 0,0 0 0,0 0 16,1 0-16,-1 0 31,-21-21-15,0-1 15,-21 22-31,21-21 0</inkml:trace>
  <inkml:trace contextRef="#ctx0" brushRef="#br0" timeOffset="20783.33">20659 3704 0,'21'0'47,"-21"21"-32</inkml:trace>
  <inkml:trace contextRef="#ctx0" brushRef="#br1" timeOffset="-200757.65">8340 8784 0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57:35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2244 1376 0</inkml:trace>
  <inkml:trace contextRef="#ctx0" brushRef="#br0" timeOffset="1179.32">1016 720 0,'0'0'16,"0"-64"-1,0 43-15,0 0 0,0 0 16,0 0-16,0-1 0,0 1 0,0 0 16,0 0-1,0 42 16,0 0-31,0 0 0,0 1 16,0 20-16,0-21 0,0 21 16,0 1-16,0 20 0,0-20 15,0 20-15,0-21 0,0 22 0,0-22 16,0 1-16,0-1 0,-21 0 16,21-21-16,0 22 0,0-22 0,0 0 15,0 0-15,0-42 31,21 0-15,-21-21-16,21 20 0,0-20 16,0 0-16,-21-1 0,22 1 0,-1 0 15,-21-1-15,21 1 16,0 0-16,0 21 0,-21-22 16,21 22-16,1 0 0,-1 21 15,0 0-15,0 0 16,-21 21-16,21 0 0,0 0 15,-21 22-15,22-1 0,-22-21 16,0 22-16,0-1 0,21 0 16,-21 1-16,21-22 0,0 21 0,-21-21 15,21 0-15,-21 1 16,21-1-16,1 0 0,-1-21 0,0 0 16,0 0-16,21 0 0,-20 0 0,20 0 15,-21-21-15,21 0 16,-20-1-16,20-20 0,-21 0 0,21-1 15,-20 1-15,-1-21 0,0 20 16,-21-20-16,0 20 0,0-20 16,0 21-16,0-1 0,0 22 0,-21-21 15,0 21-15,-1-1 0,1 1 16,0 0-16,0 21 0,0 0 0,0 0 16,-1 0-16,1 0 15,0 21-15,0 0 16,21 1-16,0-1 15,21-21 1,0 0 0,0 0-16</inkml:trace>
  <inkml:trace contextRef="#ctx0" brushRef="#br0" timeOffset="1708.02">2201 254 0,'0'0'0,"0"-21"0,0 0 16,0 0-16,0 42 31,0 0-15,0 21-16,0-21 0,0 22 0,0-1 16,0 0-16,0 1 0,0-1 15,0 22-15,0-22 0,0 0 0,-21 22 16,21-22-16,0 0 0,0 22 15,0-22-15,0 1 0,0-22 16,-21 21-16,21-21 0,0 0 0,0 1 16,-21-1-16,21 0 0,-21-42 47,21-22-47,0 22 0,0-21 15,0 21-15,0-22 0,0 1 16,0-21-16,0 20 0,21 1 15,0 0-15,21-1 0,-21 22 0,22-21 16,-1 21-16,0-1 0,1 1 16,-1 21-16,0 0 0,-20 0 0,20 0 15,0 21-15,-21 1 0,1-1 16,-1 0-16,0 21 0,0-21 16,-21 22-16,0-22 0,0 21 0,0-21 15,0 1-15,0 20 16,0-21-16,-21 0 0,0 22 0,0-22 15,-1 0-15,22 0 0,-21-21 16,21-21 15,0 0-31,21 0 16,1-1-16</inkml:trace>
  <inkml:trace contextRef="#ctx0" brushRef="#br0" timeOffset="2485.17">3175 656 0,'0'0'0,"21"0"16,-21-21-16,0 0 0,0 0 15,0 0-15,0-1 16,-21 1-16,0 0 16,0 21-16,-1 0 0,1 0 15,0 0-15,0 0 16,0 21-16,0 0 0,-1 22 15,1-22-15,0 21 0,0-21 16,0 22-16,0-1 0,-1-21 0,1 22 16,21-1-16,0-21 0,0 21 15,-21-20-15,21-1 0,0 0 0,0 0 16,0 0-16,0 0 16,21-21-16,0 0 0,1 0 0,-1 0 15,0 0-15,0 0 0,0-21 16,0 0-16,1 0 0,-1-21 15,0 20-15,0 1 0,-21-21 0,21 0 16,-21-1-16,21 22 0,-21-21 16,0-1-16,0 1 0,0 21 0,0 0 15,0 0-15,22-1 16,-22 44 0,0-1-16,0 0 15,0 0-15,0 21 0,0-20 16,0 20-16,0 0 0,0 1 0,0-22 15,0 21-15,0 0 16,0-20-16,0-1 0,21 0 0,0 0 16,0 0-16,-21 0 0,21-21 15,22 0-15,-22 0 0,0 0 0,21 0 16,-21 0-16,22-21 0,-22 0 16,21 0-16,1-21 0,-22 20 0,21-20 15,-21 0-15,0-1 0,1-20 16,20 21-16,-42-1 0,21-20 15,-21 20-15,21-20 0,-21 21 16,0-1-16,0 1 0,0 0 0,0 20 16,0 1-16,0 0 0,0 0 15,0 42 1,0 0-16,0 0 0,0 22 0,0-22 16,0 21-16,0 1 0,0-1 15,0 21-15,0-20 0,0-1 0,0 0 16,0 1-16,0-1 0,0 0 15,0 1-15,0-22 0,0 21 0,0-21 16,0 1-16,21-1 0,-21 0 16,22 0-16,-1-21 0,0 0 0,0 0 15,0 0-15,0 0 16,22-21-16,-22 0 0,0 0 16,0-22-16,-21 22 0,21-21 0</inkml:trace>
  <inkml:trace contextRef="#ctx0" brushRef="#br0" timeOffset="2679.34">3641 572 0,'0'0'15,"-43"0"-15,22 0 0,0 21 0,21 0 32,21-21-32,0 0 0,22 0 15,-22 0-15,21 0 0,0 0 0,22 0 16,-22-21-16,1 21 0,-1-21 15,-21 21-15,21-22 0,-20 22 16,-1 0-16,0-21 0,0 21 16,0 0-16</inkml:trace>
  <inkml:trace contextRef="#ctx0" brushRef="#br0" timeOffset="3408.39">5588 889 0,'21'0'31,"0"-21"-31,0 0 0,1 0 16,20-1-16,-21 1 0,0 0 0,22 0 16,-22 0-16,0 0 15,0-1-15,0 1 0,-21-21 0,0 21 16,0 0-16,0-22 0,0 22 15,-21 0-15,0 0 0,0 0 0,0-1 16,-22 1-16,22 21 0,-21 0 16,21 0-16,-22 0 0,-20 43 15,42-22-15,-22 0 16,22 21-16,-21-21 0,21 22 0,-22-1 16,22 0-16,0 1 0,0 20 0,0-20 15,21-1-15,0 0 0,0 1 16,0-1-16,0-21 0,0 0 0,0 0 15,0 1-15,42 20 16,-21-42-16,21 0 16,22 0-16,-43-21 0,21 0 15,1-1-15,-1-20 0,0 21 16,1-21-16,-22-1 0,21 1 0,-21 0 16,1-1-16,-1 1 0,0 0 15,0 20-15,-21-20 0,21 21 0,-21-21 16,0 20-16,0 44 31,0-1-15,0 21-16,0-21 0,0 22 0,-21-1 0,21-21 15,0 21-15,0 1 16,0-1-16,0-21 0,0 22 0,0-22 16,0 0-16,0 0 0,0 0 15,0 0-15,0 1 0,21-22 0,0 0 16,1 0-16,-1 0 0,21 0 15,-21 0-15,0 0 0,22-22 0,-22 1 16</inkml:trace>
  <inkml:trace contextRef="#ctx0" brushRef="#br0" timeOffset="3791.17">6223 720 0,'0'0'0,"0"-21"0,0-1 0,0 1 15,0 0-15,21 0 16,-21 0-16,21 0 15,0 21-15,1-22 0,-1 22 16,0 0-16,21 0 0,-21 0 16,1 0-16,20 0 0,-21 22 0,21-1 15,-20 0-15,20 0 0,-21 0 16,0 22-16,0-22 0,-21 21 0,0-21 16,0 22-16,0-1 0,0-21 15,0 0-15,0 22 0,-21-22 0,0 0 16,21 0-16,-21 0 15,0-21-15,21-21 16,0 0 0,0-21-16,0 20 15,0 1-15,0-21 0,0 0 16,0-1-16,21 22 0,0-21 0,0 21 16,0-22-16,1 22 0,-22 0 0,42-21 15,-21 42-15,0-22 0,0 1 16,22 21-16,-22 0 0,21 0 15,-21 0-15,1 0 0,-1 0 0,0 0 16,0 0-16</inkml:trace>
  <inkml:trace contextRef="#ctx0" brushRef="#br0" timeOffset="4139.3">7154 826 0,'21'0'0,"-42"0"0,64 0 16,-22 0-16,0 0 0,0 0 15,0-22-15,0 1 0,1 0 16,-1 21-16,0-21 0,-21 0 0,21 0 16,0-22-16,-21 22 0,21 0 15,-21 0-15,0 0 0,0-1 16,0 1-16,-21 21 16,0 0-16,0 0 0,0 0 0,0 21 15,-1 1-15,1-1 16,-21 0-16,21 0 0,0 0 0,-1 22 15,1-22-15,0 21 0,21-21 16,0 22-16,0-22 0,0 21 0,0-21 16,0 0-16,0 1 0,21-1 15,0 0-15,1-21 0,-1 0 0,0 0 16,0 0-16,0 0 0,22 0 16,-22 0-16,21 0 0,-21 0 0,22-21 15,-22 0-15,21-1 0,-21 1 16,22 0-16,-22 0 0,0-21 0</inkml:trace>
  <inkml:trace contextRef="#ctx0" brushRef="#br0" timeOffset="4659.03">9102 254 0,'42'-127'16,"-42"106"-16,0 0 15,0-22-15,0 22 0,0 0 0,-21 21 16,0 0-16,-1 0 16,1 0-16,0 0 0,0 0 0,0 0 15,-22 0-15,22 0 0,-21 21 16,21 22-16,0-1 0,-22 21 15,22-20-15,0-1 0,-21 22 0,20-1 16,1-21-16,0 22 0,0-1 16,0-20-16,0 20 0,21-20 0,0-1 15,0 0-15,0 1 0,0-1 16,21 0-16,0 1 0,0-22 0,0 0 16,22 0-16,-22 0 0,21 0 15,0-21-15,1 0 0,-1 0 0,0 0 16,1 0-16,-1-21 15,0 0-15,1 0 0,-1-21 0,0 20 16,1-20-16</inkml:trace>
  <inkml:trace contextRef="#ctx0" brushRef="#br0" timeOffset="5612.06">9483 508 0,'0'0'16,"0"-21"-16,-22 21 31,1 21-31,0 0 0,0 0 15,0 1-15,21-1 0,-21 21 16,-1-21-16,22 22 0,0-22 16,0 0-16,-21 21 0,21-21 15,0 1-15,0 20 0,0-21 0,0 0 16,0 0-16,0 1 16,21-22-16,1 0 0,-1 0 0,0 0 15,0 0-15,0-22 0,0 22 16,1-21-16,-1 0 0,0 0 0,0 0 15,0 0-15,-21-1 0,0 1 16,0-21-16,0 21 0,0 0 0,0-1 16,-21 1-16,0 0 0,0 0 15,0 0-15,-1 0 0,1-1 16,21 1 0,0 0-1,21 21-15,1 0 16,20 0-16,-21 0 0,21-21 15,-20 21-15,20 0 0,0 0 0,-21 0 16,22 21-16,-22-21 0,21 21 16,-21 0-16,1-21 0,-1 22 0,0-1 15,0 0-15,-21 21 0,21-21 16,-21 1-16,0-1 0,0 21 0,0-21 16,0 0-16,0 1 0,0-1 15,0 21-15,0-21 0,0 0 16,-21 1-16,21-44 47,0 1-47,0 0 0,0 0 15,0 0-15,0-22 0,21 22 16,-21-21-16,21 0 0,1 20 0,-1-20 16,0 0-16,0 21 0,0-22 15,0 22-15,22 0 0,-22 0 0,0 21 16,21 0-16,-20 0 0,-1 0 0,0 0 15,0 0-15,0 0 0,0 21 16,1 21-16,-1-21 0,-21 1 0,21-1 16,-21 0-16,21 21 15,-21-21-15,0 1 0,0 20 0,0-21 16,0 0-16,0 0 0,0 1 16,0-1-16,0 0 0,0-42 46,0 0-46,0-1 0,0 1 16,0 0-16,0 0 0,0-21 0,0 20 16,21 1-16,0-21 0,1 0 15,-1 20-15,0 1 0,0 0 0,21 0 16,-20 0-16,-1 21 0,21 0 16,-21 0-16,0 0 0,1 0 15,-1 21-15,-21 0 0,0 0 0,0 0 16,0 1-16,0-1 0,0 0 15,0 21-15,0-21 0,-21 1 0,-1-1 16,22 0-16,-21 0 0,0 21 16,0-20-16,0-1 0,21 0 15,0 0-15,21-42 32,0 21-32,0-21 15</inkml:trace>
  <inkml:trace contextRef="#ctx0" brushRef="#br0" timeOffset="5963.53">11134 466 0,'0'0'0,"0"-21"0,-22 42 47,1 0-47,21 0 0,-21 21 16,21-20-16,0 20 0,0 0 15,0 1-15,-21 20 0,21-21 16,0 22-16,0 21 0,0-22 16,-21 1-16,21-1 0,-21 22 0,21-22 15,-22 22-15,1 0 0,0-1 0,0 1 16,0 21-16,0-22 0,21 1 16,-22 21-16,22-21 0,-21-1 0,21 22 15,-21-21-15,21-22 0,0 22 0,0-22 16,0 1-16,0-22 0,0 1 15,0-1-15,0-21 0,0 0 0,0-42 16,21 0 0,0 0-16,1-22 0,-1 1 15,0 0-15,0-22 0,0 1 0,22-1 16,-22 1-16,0-22 0</inkml:trace>
  <inkml:trace contextRef="#ctx0" brushRef="#br0" timeOffset="6307.33">11028 847 0,'0'-21'0,"0"42"0,-21-85 15,21 43-15,0-21 0,0-1 16,0 22-16,0 0 0,21 0 16,0 0-16,21 0 0,-21-1 0,1 22 15,20-21-15,0 0 0,-21 21 16,22 0-16,-1 0 0,-21 0 15,22 0-15,-1 0 0,-21 21 0,0 0 16,0 1-16,1-1 0,-22 0 16,0 21-16,0-21 0,0 22 0,0-22 15,-22 21-15,1-21 0,0 1 16,0 20-16,-21-21 0,-1 0 0,22 0 16,-21 1-16,-1-22 0,22 21 15,-21-21-15,21 0 0,0 0 0,21 21 16,0-42-1,21 21 1,0-21-16,0-1 0,0 1 16,22 0-16,-1 0 0</inkml:trace>
  <inkml:trace contextRef="#ctx0" brushRef="#br0" timeOffset="7071.06">11917 529 0,'0'0'0,"21"0"0,-21-21 15,-21 21 1,0 0 0,-1 0-16,1 0 0,-21 0 0,21 21 15,0 0-15,-1 1 0,1-1 16,0 21-16,0-21 0,0 0 0,0 22 16,-1-22-16,22 0 0,0 21 15,0-20-15,0-1 0,0 0 16,0 0-16,0 0 0,0 0 0,22-21 15,-1 22-15,0-22 16,0 0-16,21 0 0,-20 0 0,20-22 16,-21 1-16,0 21 0,22-21 15,-22 0-15,0 0 0,-21-22 0,0 22 16,0 0-16,0 0 0,0-21 16,0 20-16,0 1 0,0 0 15,-21 0-15,21 0 0,0 0 0,0-1 16,0 1-1,0 0-15,21 21 16,0 0-16,0 0 0,0 0 16,22 0-16,-22 0 0,21 0 0,-21 0 15,22 0-15,-22 21 0,21 0 16,-21 1-16,1-1 0,-1 0 0,0 0 16,0 0-16,-21 0 0,21 1 15,-21-1-15,0 21 0,0-21 0,0 0 16,0 1-16,0-1 0,0 0 15,0 0-15,0 0 0,0 0 0,-21 1 16,0-1-16,0-21 16,0 0-16,21-21 31,0-1-31,0 1 16,0 0-16,0-21 0,0 21 0,0-22 15,0 22-15,0-21 0,21 21 16,0-22-16,0 22 0,0 0 0,0-21 15,22 20-15,-22 1 0,21 21 16,1-21-16,-22 21 0,21 0 0,0 0 16,1 0-16,-22 21 0,21-21 15,-21 21-15,1 1 0,-1 20 0,0-21 16,-21 0-16,0 22 0,0-22 0,0 21 16,0-21-16,0 0 0,-21 22 15,0-22-15,-1 0 0,22 0 16,-21 0-16,0 1 15,0-22-15,21-22 32,0 1-32,21 0 0,0 0 15,0-21-15,1 20 0</inkml:trace>
  <inkml:trace contextRef="#ctx0" brushRef="#br0" timeOffset="7875.2">12996 656 0,'21'0'32,"1"0"-17,-1 0-15,0 0 0,0 0 16,0-21-16,0 21 0,1-21 16,20 21-16,-21-21 0,-21 0 0,21 21 15,0-22-15,-21 1 0,0 0 16,0 0-16,0 0 0,-21 21 31,0 0-31,0 0 0,-21 0 0,20 0 0,1 21 16,-21 0-16,21 0 0,-22 0 15,22 1-15,0-1 0,0 21 16,0-21-16,0 0 0,21 22 0,-22-22 16,22 0-16,0 0 0,0 22 15,0-22-15,22 0 0,-1 0 0,0-21 16,0 21-16,21-21 0,1 0 15,-1 0-15,0 0 0,22 0 0,42-21 16,-64 21-16,0-21 16,1 0-16,-1-22 0,-21 22 0,22 0 15,-22-21-15,0 21 0,0-22 16,0 22-16,-21-21 0,0 21 0,0-1 16,0 1-16,0 0 0,0 42 46,0 0-46,0 1 0,0-1 16,-21 0-16,21 0 0,-21 21 0,21-20 16,-21-1-16,21 21 0,0-21 15,0 22-15,0-22 0,-21 0 0,21 0 16,0 0-16,0 0 0,0 1 16,0-44 30,0 1-46,0 0 0,0 0 0,0-21 16,0 20-16,0-20 0,21 21 16,-21-21-16,21-1 0,0 22 0,0-21 15,0 21-15,22-1 0,-22-20 16,21 42-16,-21-21 0,22 0 0,-1 21 16,-21 0-16,22 0 0,-1 0 15,-21 21-15,0 0 0,0 0 0,1 0 16,-22 1-16,21-1 0,-21 21 0,0-21 15,0 22-15,0-22 0,0 21 16,0-21-16,0 22 0,0-22 0,0 0 16,-21 0-16,21 0 0,-22 0 15,22 1-15,0-44 32,0 1-17,0 0-15,22-21 0,-1 21 0,21-22 16</inkml:trace>
  <inkml:trace contextRef="#ctx0" brushRef="#br0" timeOffset="8131.28">14690 85 0,'0'0'0,"0"21"15,0 0-15,-22 0 0,1 0 16,21 22-16,-21-22 0,21 21 0,-21 1 15,0-1-15,21 21 0,0-20 16,-21-1-16,-1 0 0,22 1 0,-21-1 16,21-21-16,-21 22 0,21-1 15,0-21-15,0 21 0,0-20 16,0-1-16,0 0 0,21-21 31,0-21-31,-21 0 0,43 21 16,-22-22-16</inkml:trace>
  <inkml:trace contextRef="#ctx0" brushRef="#br0" timeOffset="8508.06">15155 445 0,'0'0'0,"0"-22"16,-21 22-1,0 0-15,0 0 16,0 0-16,-1 0 0,-20 22 0,21-22 15,-21 21-15,20 0 0,1-21 16,-21 21-16,21 0 0,21 0 0,-21 1 16,21-1-16,0 0 15,21 0-15,0 0 16,0-21-16,21 0 0,-20 0 16,-1 21-16,21 1 0,-21-22 15,0 21-15,1-21 0,-1 0 0,0 21 16,-21 0-16,0 0 15,0 0-15,0 1 16,-21-22-16,0 0 0,-1 21 16,1-21-16,0 0 0,0 0 15,0 0-15,0 0 0,-1 0 0,1 0 16,0 0-16,0 0 16,21-21-16,0-1 15,0 1-15,0 0 16,0 0-16,0 0 0</inkml:trace>
  <inkml:trace contextRef="#ctx0" brushRef="#br0" timeOffset="8723.94">14520 339 0,'0'0'0,"21"0"15,1 0 1,20 0-16,-21 0 0,21 0 15,1 0-15,-22 0 0,21 21 16,1-21-16,-1 0 0,0 0 0,-21 0 16,22 0-16,-22 0 0,0 0 15,-21-21 1</inkml:trace>
  <inkml:trace contextRef="#ctx0" brushRef="#br0" timeOffset="9231.24">16637 0 0,'21'0'0,"-42"0"47,0 21-47,0 22 0,-1 20 0,-20-21 16,21 22-16,-21-1 0,-1 1 15,1-1-15,0 22 0,-1-21 0,1-1 16,-22 1-16,22-1 0,0 1 0,-1-1 15,22 1-15,-21-22 0,21 0 16,0 1-16,-1-22 0,22 0 16,-21 0-16,21 0 0,0 0 15,43-21 1,-22-21-16,0 0 16,0-21-16,21 21 0</inkml:trace>
  <inkml:trace contextRef="#ctx0" brushRef="#br0" timeOffset="10164.29">16637 656 0,'21'0'31,"0"0"-31,0 0 16,1 0-16,-1-21 0,21 0 0,-21 21 15,22-21-15,-1 0 0,21-1 0,-20 1 16,20-21-16,-20 21 0,20-22 16,1 22-16,-22-21 0,0 0 0,1 20 15,-1-20-15,-21 21 0,0-21 16,-21 20-16,0 1 0,0-21 0,0 21 16,0 0-16,-21-1 15,0 22-15,-21 0 0,20 0 16,1 0-16,0 0 0,0 22 15,-21-1-15,20 21 0,-20 22 0,21-22 16,-21 21-16,-1 1 0,22 21 16,-21-22-16,-1 22 0,22-1 0,-21 1 15,0 0-15,20-1 0,-20 22 16,21-21-16,0 21 0,-22-22 0,22 1 16,0 21-16,0 0 0,0-22 15,21 22-15,0-21 0,0 21 16,0-22-16,0 1 0,0-21 0,0 20 0,0-20 15,0-1-15,0 1 0,0-22 16,0 0-16,21 1 0,0-22 16,0 0-16,0 0 0,1-21 0,20 0 15,-21-21-15,21 0 0,1 0 0,-1-22 16,0 1-16,1 0 0,20-1 16,-20 1-16,20-21 0,-21 20 0,22-20 15,-22-1-15,1 1 0,-1-1 16,-21-20-16,0-1 0,-21 21 0,0-20 15,0 20-15,-21-20 0,0 20 0,-21 1 16,-22-1-16,22 1 0,-22-1 16,22 22-16,-22-1 0,22 22 0,0-21 15,-1 21-15,1 0 16,0-1-16,21 22 0,-1 0 0,1-21 16,21 0-1,0 0-15,21 0 16,22 21-16,-22-21 0,21-1 15,1 1-15,-1 0 0,0 0 0,1 0 16,20 0-16,1-1 0,-1 1 16,1-21-16,-22 21 0,21-22 0,43-20 15,-63 21-15,-1 20 16,-21-20-16,21 0 0,-20-1 0,-1 1 16,0 0-16,-21 21 0,0-22 0,0 22 15,0 0-15,0 0 16,0 0-16,-21 42 15,21 21 1,-21-21-16,-1 22 0,1-1 0,0 0 16,21 1-16,-21-1 0,0 0 15,0 1-15,21-1 0,-22-21 0,22 21 16,-21 1-16,21-22 0,-21 0 16,21 21-16,0-20 0,0-1 15,0 0-15,21-21 16,0 0-16,1 0 0,-1 0 0,0 0 15,21-21-15,-21 21 0,1-21 16,20-1-16</inkml:trace>
  <inkml:trace contextRef="#ctx0" brushRef="#br0" timeOffset="12819.16">18182 614 0,'0'-21'15,"0"42"-15,0-63 0,0 20 0,0 1 16,0 0-16,0 0 15,-21 21-15,0 0 16,0 0-16,-1 0 0,1 0 16,0 0-16,0 21 0,-21 0 15,20 0-15,1 1 0,0 20 16,0-21-16,0 21 0,-22 22 16,22-43-16,0 0 0,21 22 15,0-22-15,0 0 0,0 0 0,0 0 16,0 0-16,21-21 15,0 0-15,1 0 0,-1 0 16,0-21-16,21 21 0,-21-21 16,1 0-16,20 0 0,-21 0 0,0-22 15,22 22-15,-22 0 0,0-21 16,-21 20-16,21-20 0,-21 21 0,21 0 16,-21 0-16,0-1 15,0 44 16,0-1-31,0 0 16,-21 0-16,21 0 0,0 0 0,0 1 16,0-1-16,0 21 0,0-21 15,0 0-15,0 1 0,0 20 0,0-21 16,21 0-16,0-21 0,-21 21 0,22 1 16,-1-22-16,0 0 0,21 0 15,-21 0-15,1 0 0,20 0 0,-21-22 16,0 1-16,22 0 15,-22 0-15,0 0 0,0 0 0,0-1 16,0-20-16,1 21 0,-1-21 16,0 20-16,0 1 0,-21 0 0,0 0 15,0 0-15,0 0 0,21 21 16,-21 21 0,0 0-1,-21 0-15,21 0 0,0 22 16,-21-22-16,21 0 0,-21 0 0,21 21 15,0-20-15,0-1 0,0 0 16,0 0-16,0 0 0,0 0 16,0 1-16,21-22 15,0 0-15,0 0 0,0 0 0,1 0 16,-1 0-16,0-22 0,21 22 16,-21-21-16,1 0 0,-1 0 0,21-21 15,-21 20-15,0 1 0,1 0 16,-1-21-16,0 21 0,0-1 0,0 1 15,-21 0-15,21 0 0,1 21 16,-22 21 15,-22 0-31,22 0 16,-21 1-16,21-1 0,0 0 0,0 0 16,0 0-16,0 0 0,-21 1 15,21-1-15,0 0 0,0 0 16,0 0-16,0 0 15,21-21-15,0 0 16,1 0-16,-1 0 0,0 0 0,0-21 16,0 0-16,22 0 0,-22 0 15,0 0-15,0-1 0,0 1 0,0 0 16,1 0-16,-1 0 0,0 0 16,-21-1-16,0 1 0,21 21 0,-21-21 15,0 42 16,-21 0-15,21 1-16,0-1 0,-21 0 16,21 0-16,-21 0 0,21 0 15,0 1-15,0-1 0,0 0 16,0 0-16,21 0 0,0 0 16,0-21-16,0 0 0,22 0 15,-22 0-15,0 0 0,0 0 0,21 0 16,-20-21-16,20 21 0,-21-21 15,0 0-15,22 0 0,-22 0 0,0-1 16,0 1-16,0 0 0,-21 0 16,0-21-16,0 20 0,0-20 15,0 21-15,0-21 0,0 20 0,0-20 16,0 21-16,-21 0 0,0 21 16,0-21-16,0 21 0,-22 0 0,22 0 15,-21 0-15,21 0 0,-22 0 16,22 21-16,-21 0 0,21 0 0,-1 0 15,1 0-15,21 22 0,0-1 16,0 0-16,0-20 0,0-1 16,0 21-16,0-21 0,0 0 15,43 1-15,-22-1 0,0-21 0,0 21 16,21-21-16,-20 21 0,20-21 16,0 0-16,1 0 0,-22 0 0,21-21 15,0 0-15,-20 21 0,20-21 16,-21-1-16,21 1 0,-20 0 15,-1 0-15,0 0 0,0-22 0,0 22 16,0 0-16,1 0 0,-22 0 16,0 0-16,21-1 0,-21 1 15,-21 42 17,21 1-32,0-1 0,-22 0 15,1 0-15,21 0 0,-21 0 16,21 1-16,0-1 0,0 0 0,0 0 15,0 0-15,0 22 0,0-22 16,0 0-16,0 0 0,21-21 16,0 21-16,1-21 15,-1 0-15,0 0 0,0 0 0,21 0 16,-20-21-16,-1 21 0,0-21 16,0 0-16,0 0 0,0-1 0,1 1 15,-1-21-15,0 21 0,0 0 16,-21-1-16,21-20 0,-21 21 0,21 0 15,-21 0-15,0-1 16,-21 44 15,0-1-15,0 0-16,21 0 0,0 0 16,-21 0-16,21 1 0,0 20 15,0-21-15,0 0 0,0 0 0,0 1 16,0-1-16,0 0 15,21 0-15,0-21 16,0 0-16,0 0 0,1 0 16,-1 0-16,0 0 0,21 0 0,-21 0 15,1-21-15,-1 21 0,0-21 16,0 0-16,0-1 0,0 1 16,22-21-16,-43 21 0,21-22 15,-21 22-15,21 0 0,-21 0 16,0 0-16,0 0 0,21-1 0,-21 1 15,0 42 48,0 1-47,0-1-1,0 0 16,0-42 16,21 21-31,-21-21-16,0-1 16,-21 22 15,0 0-31,0 0 0,0 0 31,21 22-15,0-1-1,0 0 17,21-21-32,0 0 0,-21 21 15,21-21-15,-21 21 0,21-21 16,-21 21-16,0 1 15,22-1-15,-22 0 16,0 0-16,21 0 16,-21 0-16,0 1 15,21-1-15,0 0 16,0-21-16,0 21 0,1-21 16,-1 0-16,0 0 15,21 0-15,-21 0 0,1 0 16,20 0-16,-21 0 0,0 0 15,0-21-15,1 0 0,-1 0 0,0-1 16,0 1-16,0-21 0,0 21 16,-21 0-16,22-22 0,-22 22 0,21-21 15,-21 21-15,0-1 0,0 1 0,0 0 16,0 0-16,-21 21 16,-1 0-16,1 0 15,0 0-15,21 21 16,-21-21-16,21 21 0,-21 0 0,21 1 15,0-1-15,0 0 0,0 0 16,0 0-16,0 0 16,21 1-16,-21-1 0,0 0 0,21 0 15,0-21-15,-21 21 0,21 0 16,-21 1-16,0-1 0,22-21 16,-22 21-16,0 0 15,-22-21 1,1 0-1,0 0-15,0 0 16,0 0-16,0 0 16,21-21-16,0 0 0,0 0 15</inkml:trace>
  <inkml:trace contextRef="#ctx0" brushRef="#br0" timeOffset="13967.3">22648 339 0,'0'0'0,"21"0"16,-21-21-16,0 42 31,-21-21-15,0 21-16,0 0 0,0 0 15,0 0-15,-1 22 0,1-22 0,0 0 16,-21 0-16,21 22 0,-1-22 16,22 0-16,-21 21 0,21-21 0,0 1 15,0-1-15,0 0 0,0 0 16,21 0-16,1-21 0,-1 0 16,21 0-16,-21 0 0,22 0 15,-1 0-15,0-21 0,1 21 16,-1-21-16,0 0 0,1 21 0,-22-21 15,0-22-15,0 22 0,-21 0 0,0 0 16,0-22-16,0 22 0,-21-21 16,0 21-16,0 0 0,-22-1 15,1 1-15,21 0 0,-22 0 0,22 21 16,0 0-16,0 0 0,0 0 16,0 0-16,42 0 31,0 0-31,21 0 0,1 0 0,-1 0 15,21 0-15,-20 0 0,20 0 16,1 0-16,-22-21 0,22 21 0,-22-21 16,21-1-16,-20 22 0,-1-21 15,-21 0-15,22 0 0,-22 0 0,0 0 16,0 21-16,-21-22 0,0 1 16,21 0-16,-21 0 15,0 42 16,0 0-15,0 22-16,0-22 0,-21 42 0,21-20 16,-21-1-16,21 21 0,0 1 0,0-1 15,-21 1-15,21 21 0,0-1 16,-21 1-16,21 21 0,0-22 0,0 1 16,0 21-16,0 0 0,0-22 15,0 43-15,0-21 0,0 0 0,0 0 16,0 21-16,0-21 0,21 21 15,0-21-15,0 21 0,0-22 16,0 1-16,22 0 0,-22 0 0,0 0 16,0 0-16,0-22 0,1 22 0,-22-21 15,0-22-15,21 22 0,-21-22 16,0 1-16,0-22 0,0 1 0,-21-1 16,-1-21-16,1 0 0,0 0 0,0-21 15,0 0-15,0 0 0,-22 0 16,22 0-16,-21-21 0,21 0 0,-22-21 15,22-1-15,-21 1 0,-1-21 0,22-1 16,-21 1-16,0-22 0,-1 0 16,1-21-16,-22 1 0,22-1 15,0-21-15,-1 0 0,22 0 0,0 0 16,0 0-16,21 0 0,0 21 16,0-21-16,21 21 0,21 0 0,-20 0 15,20 22-15,0 20 0,1-20 16,-1 20-16,0 1 0,43-43 15,-43 63-15,1 1 0,-22 0 16,21-1-16,0 1 0,-20 21 0,20 0 16,-21 0-16,0-1 0,0 1 15,1 21-15,-1-21 0,0 0 0,-21 0 16,0 0-16,21-1 0</inkml:trace>
  <inkml:trace contextRef="#ctx0" brushRef="#br0" timeOffset="14582.94">24363 360 0,'21'0'16,"0"0"-16,0 0 0,0 0 0,22 0 15,-22-21-15,21 21 0,-21-21 16,22 21-16,-22-22 0,21 1 0,-21 21 16,1-21-16,-1 21 0,-21-21 15,-21 21 1,-1 0-16,-20 0 0,0 0 15,21 0-15,-43 0 0,22 0 0,-1 21 16,1 0-16,21-21 16,-21 21-16,20 1 0,1 20 0,0-21 15,0 0-15,21 0 0,0 1 16,0 20-16,0-21 0,0 0 0,0 0 16,21 22-16,0-22 0,0 21 15,1-21-15,-1 22 0,0-22 0,21 21 16,-21 1-16,1-22 0,-22 21 0,21 0 15,-21-20-15,0 20 0,0-21 16,0 0-16,-21 0 0,-1 1 0,-20-22 16,21 21-16,-21-21 0,-1 0 15,1 0-15,0 0 0,-1 0 0,1 0 16,0-21-16,-1-1 0,22 1 16,-21 0-16,21 0 0,-1 0 0,1-22 15,21 22-15,0-21 16,0 21-16,0-22 0,0 22 0,0-21 15,0 21-15,0 0 0,21-1 16,1 1-16,-1 0 0,0 21 0,21-21 16,-21 21-16,22-21 0,-22 21 0,21 0 15,-21 0-15,22 0 0,-22 0 16,21 0-16</inkml:trace>
  <inkml:trace contextRef="#ctx0" brushRef="#br0" timeOffset="14924.39">24786 804 0,'21'0'15,"-42"0"-15,63 0 0,-20 0 16,-1-21-16,0 21 0,-21-21 0,21 0 16,0 21-16,0-21 0,-21 0 15,22-1-15,-22 1 0,0 0 16,-22 21-1,1 0-15,0 0 16,-21 0-16,21 0 0,-22 0 0,1 0 16,21 21-16,-22 0 0,22 1 15,-21-1-15,21 21 0,0-21 16,-1 22-16,1-22 0,0 0 16,21 21-16,0-21 0,0 1 0,0-1 15,0 0-15,0 0 0,21-21 16,0 21-16,1-21 0,20 0 0,-21 0 15,21 0-15,1 0 0,-1-21 16,0 0-16,1 0 0,-1 0 0,0-1 16</inkml:trace>
  <inkml:trace contextRef="#ctx0" brushRef="#br0" timeOffset="15223.22">25506 127 0,'0'0'0,"0"-42"0,21-22 0,-21 43 0,-21 21 47,0 0-47,-1 64 15,1-1-15,0 1 0,21-1 16,-21 1-16,0-1 0,0 1 0,21-1 16,-22 1-16,1-1 0,0 1 15,21-1-15,0-21 0,-21 22 16,21-22-16,-21 1 0,21-22 0,0 21 15,0-21-15,0 0 0,0 1 16,0-1-16,0 0 16,0-42 15,21 0-31,-21-1 0,21 1 0,-21 0 16,0 0-16</inkml:trace>
  <inkml:trace contextRef="#ctx0" brushRef="#br0" timeOffset="17395.78">25527 804 0,'0'0'0,"-21"0"0,0 0 16,42-21 46,0 21-62,0-21 16,0 21-16,0-21 0,1 21 0,-1-21 15,0 0-15,0 21 0,0-22 16,-21 1-16,0 0 16,-21 21-1,0 0-15,0 0 16,0 0-16,-22 0 0,22 0 15,0 21-15,0-21 0,0 21 0,21 1 16,-22-1-16,1 0 0,21 0 0,0 0 16,0 0-16,0 1 15,0-1-15,0 0 0,0 0 0,0 0 16,0 0-16,21 1 16,1-22-16,-1 0 0,0 0 0,21 0 15,-21 0-15,1 0 16,20 0-16,0-22 0,-21 22 0,22-21 0,-1 0 15,0 21-15</inkml:trace>
  <inkml:trace contextRef="#ctx0" brushRef="#br0" timeOffset="17887.43">26183 572 0,'0'0'0,"0"-22"0,0 1 16,0 42 30,-21 1-46,0-1 16,21 0-16,-21 0 0,21 0 0,0 0 16,-22 22-16,22-22 0,-21 0 15,21 0-15,-21 0 0,21 1 0,0-1 16,0 0-16,-21 0 0,21 0 16,0-42 30,0 0-46,0 0 16,0 0-16,0-1 0,0-20 0,0 21 16,21 0-16,0-22 0,0 22 15,1-21-15,-1 21 0,0-22 0,0 22 16,21 0-16,-20 0 0,-1 0 16,21 21-16,-21 0 0,22 0 0,-22 0 15,21 0-15,-21 21 0,22 0 16,-22 0-16,0 0 0,0 22 0,0-22 15,-21 0-15,0 21 0,0-20 16,0-1-16,0 21 0,0-21 0,0 0 16,-21 1-16,0-1 0,0 0 15,21 0 1,-21-21-16,21-21 31,0 0-31,0 0 16,21 21-16,-21-22 0</inkml:trace>
  <inkml:trace contextRef="#ctx0" brushRef="#br0" timeOffset="18099.31">26818 572 0,'0'0'0,"21"0"16,-21 21 0,0 0-16,0 0 15,0 0-15,0 0 16,0 1-16,0-1 0,-21 0 0,21 21 15,-21-21-15,21 1 0,-21-1 16,21 0-16,0 0 0,0 0 16,-21-21-16,21 21 15,0-42 1,0 0-16,21 21 16,-21-21-16</inkml:trace>
  <inkml:trace contextRef="#ctx0" brushRef="#br0" timeOffset="18451.11">26945 296 0,'0'0'0,"-21"0"31,0 22-15,21-1-16,0 0 15,21-21 1,0 0-16,0 0 0,0 0 15,1 0-15,-1 0 0,0 0 0,0 0 16,0 0-16,0-21 0,-21 0 16,0-1-16,0 1 0,0 0 15,0 0-15,0 0 16,0 0-16,-21 21 0,0-22 16,21 1-16,-21 21 0,0 0 0,0 0 15,-1 0-15,1 0 0,0 21 16,0 1-16,0-22 0,0 21 0,-1 0 15,22 21-15,0-21 0,-21 1 16,21-1-16,0 0 0,0 0 0,0 0 16,0 0-16,21 1 0,1-1 15,-1-21-15,0 21 0,21-21 0</inkml:trace>
  <inkml:trace contextRef="#ctx0" brushRef="#br0" timeOffset="18843.88">27347 466 0,'-21'21'47,"0"-21"-47,21 21 16,0 0-16,-21 0 0,21 1 0,-21-1 16,21 0-16,0 21 0,0-21 15,0 1-15,0-1 0,0 0 0,0 0 16,0 0-16,0 0 0,0 1 15,21-22 1,0 21-16,0-21 0,0 0 16,0 0-16,1 0 0,-1 0 0,21-21 15,-21-1-15,0 22 0,22-21 16,-22 0-16,0 0 0,0 0 0,0-22 16,1 22-16,-1 0 0,-21-21 15,0 21-15,0-1 0,0-20 0,21 21 16,-21 0-16,0 0 15,0-1-15,-21 44 47,21-1-47,0 0 0,0 0 16</inkml:trace>
  <inkml:trace contextRef="#ctx0" brushRef="#br0" timeOffset="19574.83">28130 508 0,'-21'0'15,"0"0"1,0 0-16,0 0 0,0 0 0,-1 21 16,22 0-16,-21-21 0,21 22 15,-21-1-15,21 0 0,-21 0 16,21 0-16,0 22 0,0-22 15,0 0-15,0 0 0,-21 0 0,21 0 16,-21 1-16,21-1 16,0 0-16,-22-21 31,1 0-31,21-21 16,0 0-16,0-1 0,0 1 15,0 0-15,0 0 0,0 0 0,0 0 16,0-22-16,0 22 15,0-21-15,21-1 0,22 1 0,-22 21 0,0-21 16,21 20-16,1-20 16,-1 21-16,0 0 0,1 0 0,-1 21 15,0 0-15,-20 0 0,20 0 16,-21 21-16,21 0 0,-20 0 0,-1 0 16,0 22-16,0-22 0,-21 21 15,0-21-15,21 22 0,-21-1 0,0-21 16,0 21-16,21-20 0,-21-1 15,0 21-15,0-21 0,0 0 0,0 1 16,0-1-16,-21-21 47,21-21-47,-21 21 0,21-22 16,0 1-16,0 0 0,0 0 15,0-21-15,0 20 0,0-20 16,21 21-16,0-21 0,1-1 0,-1 1 15,0 0-15,21-1 0,1 1 0,-1 0 16,0-1-16,1 22 0,20 0 16,-21 21-16,22 0 0,-22 0 15,22 0-15,-22 21 0,-21 0 0,22 22 16,-22-22-16,0 21 0,0 0 16,-21 1-16,0-1 0,0 0 15,0 1-15,-21-1 0,0-21 0,0 22 16,-1-22-16,1 21 0,-21-21 15,21 0-15,0 1 0,-1-22 16,1 21-16,0 0 0,0-21 0,0 0 16,0 0-16,-43 0 15</inkml:trace>
  <inkml:trace contextRef="#ctx0" brushRef="#br0" timeOffset="22091.01">1545 1715 0,'0'0'0,"-21"0"0,0 0 15,0 0-15,-1 0 0,1 0 16,0 0-16,0 0 15,0 0-15,21 21 16,21-21 15,21 0-15,-21 0-16,22 0 0,-1 0 16,0 0-16,1 0 0,-1 0 15,0 0-15,1 0 0,20 0 16,-20-21-16,-1 21 0,21-22 15,-20 22-15,20 0 0,1 0 0,-1-21 16,1 21-16,20 0 0,-20 0 16,21-21-16,-1 21 0,1-21 15,0 21-15,-1-21 0,22 21 16,-21 0-16,-1-21 0,1 21 0,21 0 16,0-22-16,-22 22 0,22 0 0,0-21 15,-21 21-15,21 0 0,-22 0 16,22-21-16,-21 21 0,21 0 15,-1 0-15,-20 0 0,21 0 0,0-21 16,-22 21-16,22 0 0,-21-21 16,21 21-16,-22 0 0,22 0 0,-21 0 15,21 0-15,0-21 0,21 21 16,-22 0-16,1 0 0,-21 0 0,21 0 16,0 0-16,-1 0 0,1-22 15,21 22-15,-21 0 0,21 0 0,-21 0 16,21 0-16,-21 0 0,21-21 15,-21 21-15,21 0 0,0 0 0,0-21 16,0 21-16,0 0 0,0-21 16,0 21-16,-22-21 0,22 21 15,0 0-15,0 0 0,0-21 0,0 21 16,0 0-16,-21 0 0,0-22 16,0 22-16,21 0 0,-21 0 15,21 0-15,-21-21 0,21 21 0,-22 0 16,1 0-16,0 0 0,0 0 15,0 0-15,0-21 0,-1 21 0,22 0 16,-21 0-16,0 0 0,0 0 0,-21 0 16,20 0-16,-20-21 0,21 21 15,-21 0-15,-1 0 0,22 0 0,0 0 16,-21-21-16,20 21 16,1 0-16,-21 0 0,0 0 0,20 0 0,-20-21 15,0 21-15,21 0 16,-22 0-16,1 0 0,21 0 0,-22 0 15,22 0-15,-21 0 0,0-22 16,-1 22-16,1 0 0,0 0 0,20 0 16,-20 0-16,0 0 0,-1 0 15,22 0-15,-21 0 0,0 0 0,-1 0 16,1 0-16,0-21 0,-1 21 16,-20 0-16,20 0 0,1 0 0,0 0 15,-1 0-15,1 0 0,0 0 16,-1 0-16,22 0 0,-21 0 15,0 0-15,-22-21 0,22 21 0,-22 0 16,22 0-16,-22 0 0,22 0 16,0 0-16,-1-21 0,-20 21 0,21 0 15,-1 0-15,1 0 0,-22 0 16,22-21-16,-21 21 0,-1 0 0,1-21 16,20 21-16,-20 0 0,-1 0 15,22 0-15,-22 0 0,22-22 0,0 22 16,-22 0-16,22 0 0,-22 0 15,22 0-15,-21 0 0,-1-21 0,1 21 16,20 0-16,-20 0 0,-1 0 16,1 0-16,-1 0 0,22 0 15,-22 0-15,1 0 0,21-21 16,-22 21-16,1 0 0,-1 0 0,1 0 16,-1 0-16,1 0 0,-1 0 15,1 0-15,-1 0 0,1 0 0,-1 0 16,22 0-16,-22 0 0,22 0 15,0 0-15,-22 0 0,22 0 16,-1 0-16,-20 0 0,21 0 0,-22 0 16,1 0-16,20 0 0,-20 0 15,20-21-15,-20 21 0,21 0 0,-1 0 16,-20 0-16,20 0 0,1 0 16,-21 0-16,20 0 0,-20 0 15,-1 0-15,1 0 0,20 0 16,-20 0-16,-1 0 0,22-21 0,-21 21 15,20 0-15,1 0 0,0 0 16,-1 0-16,1 0 0,-22-21 0,22 21 16,0 0-16,-1 0 0,-20 0 15,21 0-15,-1-22 0,22 22 0,-21 0 16,-1 0-16,22 0 0,-21 0 16,0 0-16,-1 0 0,1-21 0,0 21 15,-1 0-15,-20 0 0,20 0 16,1 0-16,21 0 0,-21 0 15,-1 0-15,22 0 0,-21 0 16,-1 0-16,1 0 0,0 0 0,-1 0 16,22 21-16,-21-21 0,21 0 15,-22 0-15,22 0 0,0 0 16,-21 22-16,21-22 0,-22 0 0,1 21 16,0-21-16,-1 0 0,1 0 15,21 0-15,-22 0 0,22 0 0,0 0 16,-21 0-16,21 0 0,-22 0 15,1 0-15,0 0 0,20 0 0,-20 0 16,0 0-16,21 0 0,-22 0 16,22 0-16,-21 0 0,21 21 0,-22-21 15,1 0-15,0 0 16,-1 0-16,1 0 0,0 0 0,-1 0 16,1 0-16,21 21 0,-22-21 15,22 0-15,-21 0 0,21 0 16,-22 21-16,1-21 0,-21 0 0,20 21 15,1-21-15,0 22 0,-1-22 16,1 0-16,0 21 0,-1-21 0,1 0 16,0 21-16,-1-21 0,-20 0 15,-1 0-15,1 0 0,-1 0 16,1 0-16,-1 0 0,-20 0 0,-1 0 16,0 0-16,1 0 0,-1 0 15,0 0-15,-21 0 0,1 0 16,-1 0-16,-21-21 15,21 21-15,-21-21 0,0 42 63</inkml:trace>
  <inkml:trace contextRef="#ctx0" brushRef="#br0" timeOffset="30047.59">974 2985 0,'0'-22'16,"0"1"-16,0 0 15,0 0 1,0 0-16,0 0 15,0-1-15,0 1 16,0 42 47,0 1-63,0-1 15,0 21-15,0-21 0,0 22 16,0-22-16,0 21 0,0 0 0,0 22 15,0-22-15,0 22 0,0-22 16,0 22-16,0-22 0,0 21 0,0-20 16,0-1-16,0 0 0,0 1 15,0-22-15,0 21 0,0-21 16,0 1-16,0-1 0,0 0 16,0 0-16,0-42 46,0 0-30,0 0-16,0-1 0,0 1 16</inkml:trace>
  <inkml:trace contextRef="#ctx0" brushRef="#br0" timeOffset="30998.39">1439 3387 0,'21'0'0,"-21"21"63,0 0-48,0 0-15,0 0 32,22-21-32,-1 0 31,0 0-31,-21-21 15,21 21 1,-21-21-16,0 0 16,0 0-16,0 0 15,0-1 1,-21 22 0,0 0-16,0 22 15,21-1-15,0 0 16,0 0-16,0 0 15,0 0-15,0 1 16,21-22 0,0 0-1,0 0-15,0 0 16,-21-22 0,21 1-16,-21 0 15,0 0 1,0 0-16,0 0 0,-21 21 15,0 0 1,0 0-16,0 0 16,21 21-1,0 0 1,21-21 15,0 0-31</inkml:trace>
  <inkml:trace contextRef="#ctx0" brushRef="#br0" timeOffset="34715.74">3133 2625 0,'0'0'0,"0"21"16,21-21-1,0 0 1,0 0 0,0 0-16,0 0 0,1-21 15,-1 0-15,0 21 0,0-22 16,0 1-16,0 0 0,1 0 0,-1 0 15,-21 0-15,0-1 0,0 1 16,0 0-16,0 0 16,0 0-16,-21 21 15,-1 0-15,1 0 0,0 0 0,-21 0 16,21 0-16,-22 0 0,22 21 16,-21 0-16,21 0 0,-22 0 0,22 1 15,0-1-15,0 21 0,0-21 16,-1 0-16,22 22 0,0-22 0,0 0 15,0 0-15,0 0 0,0 1 16,0 20-16,0-21 0,0 0 16,22 0-16,-1 1 0,0-1 15,0 0-15,-21 0 0,21 0 0,0 0 16,22 1-16,-22-1 16,0 0-16,0 21 0,0-21 0,22 1 15,-22-1-15,0 21 0,-21-21 16,0 22-16,21-22 0,-21 21 0,0 0 15,0-20-15,-21 20 0,0-21 16,-21 21-16,-1-20 0,22-1 0,-21 0 16,-1 0-16,1 0 0,0-21 0,-1 0 15,22 0-15,-21 0 0,0 0 16,20 0-16,-20 0 0,21-21 0,-21 0 16,20 0-16,1 0 0,0-22 15,-21 22-15,21-21 0,-1 21 16,1-22-16,21 1 0,0 21 15,-21 0-15,21-22 0,0 22 16,0 0-16,0 0 0,0 0 0,21 21 16,0-22-16,1 1 0,-1 21 0,0 0 15,21-21-15,-21 21 0,1 0 16,20-21-16,-21 21 0,0 0 0</inkml:trace>
  <inkml:trace contextRef="#ctx0" brushRef="#br0" timeOffset="35135.55">3619 3154 0,'22'0'31,"-1"0"-31,-21-21 15,21 0-15,-21-1 16,21 1-16,0 0 0,-21 0 16,0 0-16,0 0 0,0-1 15,0 1-15,-21 21 16,0 0-16,0 0 16,0 0-16,-1 0 15,1 21-15,0 1 0,0-1 0,0 0 16,0 21-16,-1-21 0,1 22 15,21-22-15,0 21 0,-21 1 0,21-22 16,0 21-16,0 0 0,0-20 16,0-1-16,0 0 0,0 0 0,0 0 15,21-21-15,0 21 0,1-21 16,-1 0-16,0 0 0,0 0 0,0 0 16,0 0-16,22 0 0,-22-21 15,0 0-15,21 0 0,-20 0 0,20 0 16,-21-22-16,0 22 0</inkml:trace>
  <inkml:trace contextRef="#ctx0" brushRef="#br0" timeOffset="35446.76">4127 2434 0,'0'0'0,"0"-21"0,0 0 15,0-21-15,0 20 0,-21 22 16,0 0-1,21 22-15,0-1 0,0 21 16,0 0-16,0 1 0,0 20 16,-21 1-16,21-22 0,0 22 15,-21-1-15,21 1 0,-21-1 16,21-21-16,0 22 0,-22-1 0,1-20 16,0 20-16,21-20 0,0 20 0,-21-21 15,21 1-15,-21-22 0,21 21 16,0-21-16,0 1 0,0-1 15,21-21 1,0 0-16,0-21 0,0-1 0,1 1 16,-22 0-16,21-21 0,0 21 15,0-22-15,0 1 0</inkml:trace>
  <inkml:trace contextRef="#ctx0" brushRef="#br0" timeOffset="35851.81">4191 3112 0,'0'0'0,"0"21"0,0 0 16,0 0-16,0 0 15,21-21 17,0 0-32,-21-21 0,21 0 15,1 21-15,-1-21 0,0 0 0,0-1 16,-21 1-16,21 0 15,-21 0-15,21 21 0,-21-21 0,0 0 16,0-1-16,0 1 0,0 0 16,-21 21-1,0 0-15,0 21 16,0-21-16,0 21 0,-1 1 16,1-1-16,0 0 0,21 21 0,-21-21 15,21 22-15,-21-22 0,21 21 16,0-21-16,0 1 0,0 20 0,0-21 15,0 0-15,0 0 0,0 1 16,21-22-16,0 21 0,0-21 0,0 0 16,1 0-16,20 0 15,-21 0-15,0 0 0,22 0 16,-1-21-16,-21-1 0,21 1 0,1 0 16,-22 0-16</inkml:trace>
  <inkml:trace contextRef="#ctx0" brushRef="#br0" timeOffset="36387.43">4868 2921 0,'0'21'31,"0"0"-15,0 1-16,0-1 15,0 0-15,0 0 0,-21 0 0,21 22 16,0-22-16,-21 0 0,21 0 15,0 0-15,0 22 0,0-22 0,-21 0 16,21 0-16,0 0 16,-21 0-16,21 1 15,0-44 17,0 1-17,0 0-15,0 0 0,0 0 0,0 0 16,0-1-16,0-20 0,0 21 0,0 0 15,0-22-15,0 22 16,21-21-16,0 21 0,0 0 0,0-22 16,22 22-16,-22 0 0,21 0 15,0 0-15,-20-1 0,20 22 0,0 0 16,-21 0-16,22 0 0,-22 22 16,0-1-16,21 0 0,-20 0 0,-1 0 15,0 0-15,-21 1 0,0-1 0,21 21 16,-21-21-16,0 0 0,0 22 15,0-22-15,0 0 0,0 0 0,0 22 16,0-22-16,0 0 0,-21-21 16,21 21-16,-21 0 0,21 0 15,-21-21 1,21-21 15,21 0-15,0 0-16,-21 0 0,21 0 0</inkml:trace>
  <inkml:trace contextRef="#ctx0" brushRef="#br0" timeOffset="36634.42">5673 2879 0,'0'63'31,"0"-42"-31,0 1 0,-22-1 15,22 21-15,-21-21 0,21 0 16,0 22-16,-21-22 0,0 0 0,21 21 16,-21-20-16,21-1 0,0 0 0,0 0 15,0 0-15,0-42 47,21 0-47,0 0 0,-21 0 16,21-1-16,0 1 0</inkml:trace>
  <inkml:trace contextRef="#ctx0" brushRef="#br0" timeOffset="37007.19">5651 2582 0,'0'0'0,"-21"0"0,0 0 15,0 0-15,0 22 0,0-1 16,21 0-16,-22 0 15,22 0-15,0 0 0,0 1 16,0-1-16,22-21 0,-1 21 16,0-21-16,0 0 0,0 0 15,0 0-15,1 0 16,-1 0-16,0-21 0,0 0 0,0-1 16,-21 1-16,21 0 0,-21 0 15,0 0-15,0-22 16,0 22-16,0 0 0,0 0 0,-21 0 15,0 21-15,21-21 0,-21 21 16,0 0-16,0 0 0,-1 0 16,1 0-16,0 21 0,0 0 0,0 0 15,0 0-15,-1 0 0,22 1 0,0 20 16,-21-21-16,21 21 0,0-20 0,0 20 16,0-21-16,0 0 0,0 0 15,0 1-15,21-1 0,1 0 16,-22 0-16,21 0 0</inkml:trace>
  <inkml:trace contextRef="#ctx0" brushRef="#br0" timeOffset="37451.69">6054 2900 0,'0'-21'31,"-22"21"-15,1 21-16,21 0 0,0 0 15,-21 0-15,0 1 0,21-1 0,0 0 16,-21 0-16,0 21 0,21-20 16,-22 20-16,22-21 0,0 0 0,0 0 15,0 22-15,0-22 0,0 0 16,22-21-16,-1 21 0,0-21 0,21 0 15,-21 0-15,1 0 0,20 0 16,-21 0-16,21 0 0,-20-21 0,20 0 16,-21 0-16,0 0 0,22-1 0,-22 1 15,0-21-15,0 21 16,0 0-16,-21-22 0,0 22 0,0-21 16,0 21-16,0-22 0,0 22 15,0 0-15,0-21 0,0 20 16,-21 22-1,0 0-15,21 22 16,0-1-16,0 0 16,0 0-1,21-21-15,0 0 0</inkml:trace>
  <inkml:trace contextRef="#ctx0" brushRef="#br0" timeOffset="38181.32">6858 2836 0,'-21'0'15,"0"0"-15,21 22 16,-22-22 0,22 21-16,0 0 0,0 0 15,0 0-15,0 0 0,0 1 16,0 20-16,0-21 0,0 0 0,0 0 15,0 1-15,0-1 0,0 21 16,0-21-16,-21 0 0,21 1 0,0-1 16,0 0-16,-21-21 31,21-21-15,0 0-16,0-1 0,0 1 15,0 0-15,0 0 0,0-21 0,0 20 16,0-20-16,0 21 0,21-21 15,0-1-15,1 22 0,-1-21 0,21 21 16,0-22-16,-20 22 0,20 0 16,0 0-16,1 21 0,-1 0 15,0 0-15,1 0 0,-22 0 0,21 21 16,-21 0-16,22 0 0,-22 0 16,0 1-16,0-1 0,0 21 0,-21-21 15,0 0-15,21 22 0,-21-22 16,0 0-16,0 0 0,0 0 0,0 1 15,0 20-15,0-21 0,0 0 16,0 0-16,-21-21 16,0 0-1,0 0-15,21-21 16,0 0-16,0 0 0,0 0 16,0 0-16,0-1 0,21-20 0,0 21 15,22-21-15,-22-1 16,0 22-16,21-21 0,1-1 0,-1 1 15,0 21-15,1 0 0,20 0 16,-21-1-16,22 22 0,-22 0 0,22 22 16,-22-1-16,0 0 0,-20 0 0,20 0 15,-21 22-15,0-1 0,0-21 16,-21 21-16,0 1 0,0-1 0,0 0 16,0 1-16,0-22 0,0 21 15,-21 1-15,21-22 0,-21 0 16,0 21-16,0-42 0,21 21 0,-21 1 0,-1-22 15,1 0 1,21-22 0,0 1-16,0 0 0</inkml:trace>
  <inkml:trace contextRef="#ctx0" brushRef="#br0" timeOffset="38755.46">9525 2350 0,'0'0'0,"0"-22"0,0 1 0,0 0 16,-21 0-16,21 0 0,-21 0 16,-1 21-16,1-22 0,0 22 15,0-21-15,0 21 0,0 0 16,-1 0-16,-20 0 0,21 21 16,0-21-16,-22 22 0,22-1 0,-21 21 15,21 0-15,-22 1 0,1-1 16,0 22-16,-1-1 0,1 1 0,21-1 15,-21-21-15,20 22 16,22-1-16,0-20 0,0 20 0,0-20 16,0 20-16,0-21 0,0 1 0,22-1 15,-1-21-15,21 22 0,-21-22 16,22 0-16,-1 0 0,0 0 0,22-21 16,-22 0-16,0 0 0,1 0 0,-1 0 15,0 0-15,22-21 0,-22 0 16,1 0-16</inkml:trace>
  <inkml:trace contextRef="#ctx0" brushRef="#br0" timeOffset="39219.29">9885 2794 0,'0'0'0,"0"-21"0,-21 21 16,21-21-16,-22 21 0,1 0 0,0 0 15,0 0-15,0 21 16,0 0-16,-1 0 0,1 0 0,21 1 15,-21 20-15,0-21 0,0 0 16,21 22-16,0-22 0,-21 21 0,21-21 16,0 22-16,0-22 0,0 0 0,0 21 15,0-21-15,0 1 0,21-1 16,0-21-16,0 21 0,0-21 0,22 0 16,-1 0-16,-21 0 0,21 0 15,-20 0-15,20-21 0,0 21 16,1-21-16,-22-1 0,21 1 0,-21 0 15,0 0-15,22 0 0,-22-22 16,-21 22-16,0 0 0,0-21 0,0 21 16,0-22-16,0 22 0,0-21 15,-21 21-15,0-22 0,-22 22 0,22 0 16,-21 0-16,-1 0 0,1 21 0,21 0 16,-21 0-16,-1 0 0,1 0 15,21 21-15,-22 0 0,22 0 0,-21 0 16,21 0-16,0 1 15,-1-1-15,22 21 0,0-21 0,0 0 16,0 1-16,0-1 0,0 0 0,0 0 16,22-21-16,-1 21 0,0 0 15,21-21-15,1 0 0,-22 0 0,21 0 16,0 0-16,1 0 0,-1 0 16</inkml:trace>
  <inkml:trace contextRef="#ctx0" brushRef="#br0" timeOffset="39663.03">10520 2900 0,'0'0'0,"-21"-21"0,-1 0 16,1-1-16,21 1 16,0 0-16,0 0 15,21 0-15,1 21 16,-1 0-16,-21-21 0,42 21 15,-21 0-15,0 0 0,1 0 0,-1 0 0,21 21 16,-21 0-16,0 0 0,22 0 16,-22 0-16,0 1 0,0-1 0,22 21 15,-22-21-15,0 0 0,-21 1 16,21 20-16,-21-21 0,0 0 0,21 0 16,-21 1-16,0-1 15,0 0-15,-21-21 16,0 0-1,0 0 1,21-21-16,0 0 0,0-1 16,0 1-16,0 0 0,0 0 0,21-21 15,0 20-15,0 1 0,-21-21 16,21 21-16,1-22 0,-1 22 0,0 0 16,0-21-16,0 21 0,0-1 15,1 1-15,-1 0 0,0 0 0,21 21 16,-21-21-16,1 21 0,-1 0 0,0 0 15,0-21-15,0 21 16,0 0-16</inkml:trace>
  <inkml:trace contextRef="#ctx0" brushRef="#br0" timeOffset="40118.76">11578 2900 0,'0'0'16,"21"0"-16,0 0 16,1 0-16,-1 0 15,0 0-15,0-21 0,0 0 16,0-1-16,1 22 16,-1-21-16,0 0 0,-21 0 0,21 0 15,-21 0-15,0-1 0,0-20 0,0 21 16,0 0-16,0 0 0,-21-1 15,21 1-15,-21 21 0,0 0 16,-1 0-16,-20 0 0,21 21 16,0 1-16,0-1 0,-22 0 0,22 0 15,0 21-15,0-20 0,0 20 0,-1-21 16,22 21-16,0-20 16,0 20-16,0-21 0,0 0 0,0 0 15,0 1-15,22-1 0,-1 0 0,0-21 16,0 21-16,0-21 0,0 0 15,1 0-15,-1 0 0,21 0 0,-21 0 16,0 0-16,22 0 0,-22 0 16,0-21-16,0 0 0,0 21 0,1-21 15,-1 21-15,0-22 0,-21 1 16,21 0-16,-21 0 16,0 0-1</inkml:trace>
  <inkml:trace contextRef="#ctx0" brushRef="#br0" timeOffset="59772.27">1058 4699 0,'-21'0'0,"0"0"16,0 0 0,0-21-16,21 0 15,-22 21 1,22-21-16,0-1 0,0 1 15,0 0-15,0 0 16,0 0-16,22 0 16,-1-1-16,0 1 0,0 21 15,0 0-15,0-21 16,1 21-16,-1 0 0,21 0 0,-21 0 16,0 21-16,22 0 0,-22 1 15,0-1-15,21 0 0,-20 0 16,-1 21-16,0 1 0,-21-22 0,0 21 15,0 22-15,0-22 0,0 0 16,0 22-16,-21-1 0,0-20 0,-22 20 16,22-20-16,-21-1 0,-1 21 15,1-20-15,0-1 0,-1 0 16,22-20-16,-21 20 0,0-21 0,20 0 16,-20 0-16,21 1 0,0-22 15,0 0-15,-1 0 0,1 0 16,0 0-16,0-22 0,0 22 15,21-21-15,-21 0 0,-1-21 0,22 21 16,-21-22-16,21 22 0,0-21 16,0-1-16,0 1 0,0 21 15,0-21-15,0-1 0,0 22 0,0 0 16,21 0-16,-21 0 0,22-1 16,-1 22-16,0 0 0,0 0 0,0 0 15,0 22-15,22-22 0,-22 42 16,0-21-16,0 0 0,0 0 0,22 22 15,-22-22-15,0 21 16,0-21-16,-21 1 0,21 20 16,1-21-16,-1 0 0,-21 0 0,0 1 15,21-22-15,-21 21 0,21 0 16,-21 0-16,21-21 16,0 0-16,1 0 15,-1 0-15,0-21 16,-21 0-16,21 0 15,0-1-15</inkml:trace>
  <inkml:trace contextRef="#ctx0" brushRef="#br0" timeOffset="60023.19">1736 5080 0,'21'0'31,"0"-21"79,0 21-95</inkml:trace>
  <inkml:trace contextRef="#ctx0" brushRef="#br0" timeOffset="60870.72">3069 4614 0,'0'-21'47,"21"21"-47,0-21 15,1 0-15,-1 21 0,0-21 16,0 0-16,0-1 0,0 1 0,1 0 16,-1-21-16,0 21 0,0-1 15,0 1-15,-21 0 0,0 0 0,0 0 16,0 0-16,0-1 16,0 1-16,-21 21 0,0 0 15,0 0-15,0 0 0,-22 0 16,22 0-16,-21 21 0,21 1 0,-22-1 15,22 0-15,0 0 0,0-21 16,0 21-16,-1 0 0,1 1 0,21-1 16,0 0-16,0 0 0,0 21 15,0-20-15,0-1 0,0 0 0,21 0 16,1 0-16,-1 0 0,0 1 16,0-1-16,0 21 0,0-21 0,22 0 15,-22 22-15,0-1 0,21 0 16,-20 1-16,-1-1 0,0 0 15,0 1-15,0-1 0,0 0 16,-21 1-16,0-22 0,0 21 0,0 1 16,0-1-16,-21-21 0,0 21 0,-21-20 15,21-1-15,-1 0 0,-20 0 16,21 0-16,-21 0 0,20-21 0,-20 0 16,0 0-16,-1 0 0,1 0 15,0 0-15,-1-21 0,1 21 0,0-21 16,-1 0-16,1 0 0,21-22 15,-21 22-15,-1 0 0,22-21 0,0-1 16,-21 22-16,42-21 0,-22 0 16,22-1-16,0 22 0,0-21 15,0-1-15,22 22 0,-1 0 16,21 0-16,-21 0 0,22 0 0,-1-1 16,0 1-16,1 21 0,-1-21 15,0 21-15,1 0 0,-1 0 0</inkml:trace>
  <inkml:trace contextRef="#ctx0" brushRef="#br0" timeOffset="61293.73">3768 5101 0,'21'0'31,"-42"0"-31,63 0 0,-21 0 0,0 0 16,0-21 0,1 0-16,-1 0 0,-21 0 0,21-1 15,0 1-15,0-21 0,-21 21 16,0 0-16,21-22 0,-21 22 0,0 0 16,0 0-16,0 0 0,0-1 0,0 1 15,-21 21-15,0 0 16,0 0-16,0 0 0,0 0 15,-1 21-15,1 1 0,0-1 16,-21 21-16,21-21 0,-1 22 0,1-1 16,21-21-16,0 21 0,-21 1 15,21-1-15,0 0 0,0-20 16,0 20-16,0-21 0,0 0 0,0 0 0,21 1 16,-21-1-16,21 0 0,1-21 15,-1 0-15,0 21 0,0-21 0,0 0 16,0 0-16,1 0 0,-1 0 15,21-21-15,-21 0 0,0 0 0,22-1 16,-22 1-16,0-21 0</inkml:trace>
  <inkml:trace contextRef="#ctx0" brushRef="#br0" timeOffset="61599.63">4551 4149 0,'0'0'0,"0"-21"0,-21-1 16,-1 22-16,1 0 16,21 22-16,-21 20 0,21-21 15,0 21-15,-21 1 0,21-1 0,0 0 16,-21 22-16,21-22 0,0 22 16,0-22-16,0 22 0,0-22 15,-21 21-15,21-20 0,-22 20 16,22-20-16,-21-1 0,21 0 0,-21 1 15,21 20-15,0-42 0,0 22 16,0-22-16,0 0 16,21-21-1,0 0 1,1-21-16,-1 0 0,0-1 0,0 1 16,-21-21-16</inkml:trace>
  <inkml:trace contextRef="#ctx0" brushRef="#br0" timeOffset="62004.86">4635 4868 0,'0'64'32,"22"-64"-17,-1 0-15,0 0 0,21 0 16,-21 0-16,1 0 0,20-21 0,-21 21 15,21-21-15,-20-1 0,-1 1 16,21 0-16,-21 0 0,-21 0 16,0 0-16,21-1 0,-21 1 15,0 0-15,-21 0 16,0 21-16,0 0 0,0 0 16,0 0-16,-22 0 0,22 21 15,-21-21-15,21 21 0,-22 0 0,22 22 16,0-22-16,0 21 0,0-21 15,-1 22-15,22-22 0,0 21 16,0-21-16,0 22 0,0-22 0,0 0 16,0 0-16,0 0 0,22 1 0,-22-1 15,42 0-15,-21-21 0,0 0 0,0 21 16,22-21-16,-1 0 16,-21 0-16,22 0 0,-1-21 0,0 21 15,-21-21-15,22 0 0,-1-1 16,0 1-16</inkml:trace>
  <inkml:trace contextRef="#ctx0" brushRef="#br0" timeOffset="62510.82">5419 4699 0,'0'0'0,"-22"0"16,1 0-16,0 21 15,21 0 1,0 1-16,0 20 0,0-21 15,0 0-15,0 22 0,0-22 16,0 21-16,0-21 0,0 0 0,0 22 16,0-22-16,0 0 0,0 0 15,0 0-15,0 1 0,0-1 0,0 0 16,0 0-16,0 0 16,-21-21-1,21-21 1,-21 0-1,21-21-15,0 20 0,0 1 16,0-21-16,0 0 16,0 20-16,0-20 0,21 0 0,0-1 15,0 1-15,0 0 0,1-1 16,20 22-16,0 0 0,-21 0 0,22 0 16,-1 21-16,0 0 0,1 0 0,-1 0 15,-21 0-15,22 0 0,-22 21 16,21 0-16,-21 21 0,0-20 15,1 20-15,-22 0 0,21 1 0,-21-22 16,0 21-16,21 43 0,-21-64 16,0 21-16,0-21 0,0 1 15,0-1-15,0 0 0,-21 0 0,21 0 16,-21-21-16,21-21 31,21 0-15,0 0-16,0 0 0</inkml:trace>
  <inkml:trace contextRef="#ctx0" brushRef="#br0" timeOffset="62786.8">6413 4678 0,'0'0'0,"0"21"31,0 0-31,0 0 0,0 1 16,0 20-16,-21-21 0,21 0 0,0 22 16,0-1-16,-21-21 0,21 21 15,-21-20-15,21 20 0,-21-21 0,21 0 16,0 0-16,0 1 0,0-1 16,0 0-16,0 0 15,0-42 16,0 0-31,21 0 0,-21-1 0,21 1 16,0 0-16</inkml:trace>
  <inkml:trace contextRef="#ctx0" brushRef="#br0" timeOffset="63151.66">6308 4339 0,'-22'64'16,"44"-128"-16,-44 149 0,22-64 16,0 0-16,0 0 15,0 1-15,22-22 0,-1 0 16,0 0-16,0 0 0,0 0 16,0 0-16,1 0 15,-1-22-15,0 1 0,-21 0 16,0 0-16,0 0 15,0 0-15,0-1 0,0 1 16,0 0-16,-21 0 0,0 21 0,-1-21 16,1 21-16,0 0 15,0 0-15,0 0 0,0 21 0,-1 0 16,22 0-16,-21-21 0,21 21 16,-21 22-16,21-22 0,0 0 0,0 0 15,0 0-15,0 1 0,0-1 16,21 0-16,0-21 0,-21 21 0,22-21 15,-1 0-15,0 21 0</inkml:trace>
  <inkml:trace contextRef="#ctx0" brushRef="#br0" timeOffset="63631.32">6900 4593 0,'0'-21'0,"0"42"0,0-21 31,0 21-15,-21 1-16,21-1 15,-21 0-15,21 0 0,-21 21 0,21-20 16,0 20-16,-21 0 0,21-21 0,-22 22 15,22-1-15,0-21 0,0 22 16,0-22-16,0 0 0,0 21 0,0-21 16,22-21-16,-1 22 0,0-22 15,0 0-15,0 0 0,22 0 0,-22 0 16,21 0-16,-21 0 0,22 0 16,-22-22-16,21 1 0,-21 0 15,0 0-15,22-21 0,-22 20 0,0-20 16,-21 0-16,21-1 0,-21 22 15,0-21-15,21 0 0,-21-1 0,0 22 16,0 0-16,0-21 0,0 20 0,-21 1 16,21 0-16,-21 21 15,0 0 1,21 21 0,0 0-16,0 1 0,0-1 15,21-21-15,0 21 16</inkml:trace>
  <inkml:trace contextRef="#ctx0" brushRef="#br0" timeOffset="64378.6">7683 4593 0,'0'0'0,"-21"0"0,0 0 16,0 0-16,21 21 15,0 1-15,-21-1 0,21 0 16,0 21-16,0-21 16,-21 1-16,21 20 0,0-21 15,0 21-15,0-20 0,0 20 16,0-21-16,0 0 0,0 22 0,0-22 16,0 0-16,0 0 0,0 0 0,0 0 15,0 1-15,-22-22 16,22-22 15,0 1-31,-21 0 0,21 0 16,0 0-16,0-22 0,0 1 0,0 21 15,0-21-15,0-1 0,0 1 16,21 0-16,1-1 0,-1 22 0,21 0 16,-21-21-16,22 20 0,-1 22 0,0-21 15,1 21-15,-1-21 16,0 21-16,-21 0 0,22 0 0,-1 21 15,0 0-15,-20 1 0,20-1 16,-21 0-16,0 0 0,0 0 0,-21 22 16,0 20-16,0-42 0,0 22 15,0-22-15,0 0 0,0 0 16,0 0-16,0 0 0,0 1 0,0-1 16,-21 0-16,0-21 0,0 21 15,0-21 1,0 0-16,21-21 15,0 0-15,0 0 16,0-1-16,0-20 0,0 21 16,21-21-16,0 20 0,0-20 0,0 0 15,22-1-15,-22 1 0,21 0 16,0 21-16,1-22 0,-1 22 0,0-21 16,22 42-16,-22-21 0,1 21 15,-1 0-15,0 0 0,1 0 0,-1 21 16,0 0-16,-21 0 0,1 21 0,-1-20 15,-21 20-15,0 0 0,0 1 16,0-1-16,0 0 0,-21 1 0,-1-1 16,1 0-16,-21 1 15,21-1-15,0-21 0,-22 21 0,22-20 16,0-1-16,-21 0 0,42 0 0,-22-21 16,1 21-16,21-42 15,0 0 1,21 0-16</inkml:trace>
  <inkml:trace contextRef="#ctx0" brushRef="#br0" timeOffset="64899.25">9948 4360 0,'0'-63'15,"-21"63"1,0 0-16,0 21 15,21 0-15,0 0 0,0 1 0,-21 20 16,-1 0-16,22-21 0,-21 22 16,0-1-16,21 0 0,-21 1 0,0-22 15,0 21-15,21 1 0,-22-1 16,22 0-16,-21-21 0,21 1 16,-21 20-16,21-21 0,0 0 0,0 0 15,0 1 1,0-44-1</inkml:trace>
  <inkml:trace contextRef="#ctx0" brushRef="#br0" timeOffset="65167.98">9440 4995 0,'0'22'16,"0"-44"-16,0 65 0,0-22 0,0 0 0,-21 0 15,21 0-15,0 1 0,0-1 0,0 0 16,21 0-16,0-21 16,1 21-16,-1-21 0,0 0 0,21 0 15,1 0-15,-1 0 0,0 0 16,1 0-16,20 0 0,-21 0 0,1-21 16,20 21-16,-20-21 0,-1 21 0,-21-21 15,21 0-15,1 21 0,-22-22 16,0 1-16,0 0 0,-21 0 15,0 0-15,0 0 0,0-1 0,0 1 16,0-21-16,-42 21 0</inkml:trace>
  <inkml:trace contextRef="#ctx0" brushRef="#br0" timeOffset="65386.89">9588 4445 0,'0'0'0,"0"-21"32,22 0-32,-1 21 0,21 0 15,-21-21-15,0 21 0,1 0 16,20-22-16,-21 22 0,21 0 0,-20-21 16,20 21-16,-21 0 0,0 0 15,22 0-15,-22 0 0,0-21 16,0 21-16,0 0 0</inkml:trace>
  <inkml:trace contextRef="#ctx0" brushRef="#br0" timeOffset="65695.71">10731 4255 0,'0'0'0,"-21"0"15,0 0 1,21 21-16,0 0 0,0 0 16,-21 0-16,21 22 0,0-22 0,-21 21 15,21 0-15,0 1 0,0-22 0,0 21 16,0 1-16,0-1 0,0 0 16,0 1-16,0-1 0,0 0 0,-21 1 15,21-22-15,0 21 0,0-21 16,0 0-16,0 1 0,0-1 15,0 0-15,0 0 0,0-42 47,0 0-47,0 0 0</inkml:trace>
  <inkml:trace contextRef="#ctx0" brushRef="#br0" timeOffset="66027.52">10541 4551 0,'0'-42'15,"0"84"-15,0-106 0,0 43 0,0 0 0,0 0 16,0 0-16,0 0 0,0-1 16,21 1-16,0 0 0,0 21 15,22-21-15,-1 21 0,0 0 0,1 0 16,-1 0-16,22 0 0,-1 0 16,1 0-16,-1 21 0,1 0 0,-1 0 15,-21 22-15,1-22 0,-1 21 16,0-21-16,-20 22 0,-1-1 0,-21-21 15,0 22-15,0-1 0,0 0 0,-21-21 16,-22 22-16,22-1 0,-21-21 16,-1 22-16,-20-22 0,21 21 15,-22-21-15,22 0 0,-22 1 0,22-1 16,0 0-16,-1-21 0,22 21 0,-21-21 16,21 0-16,-1 21 0,44-21 31,-1-21-16,0 21-15,21-21 0,1 0 0</inkml:trace>
  <inkml:trace contextRef="#ctx0" brushRef="#br0" timeOffset="66368.33">11874 4297 0,'0'0'0,"-63"0"32,42 0-32,0 21 0,-1 0 0,1 0 15,0 22-15,0-22 0,0 21 0,21 1 16,-21-1-16,-1 0 0,1 1 16,21-1-16,0 0 0,0 1 0,0-1 15,0 0-15,0 1 0,0-1 16,0-21-16,0 21 0,0-20 0,21-1 15,1 0-15,-1 0 0,0-21 0,21 21 16,-21-21-16,1 0 0,20 0 16,-21 0-16,21 0 0,-20 0 15,41-21-15,-42 0 16,22 21-16,-22-21 0,0 0 0,0-1 16,0 22-16,0-21 0,1 0 0,-1 0 15,-21 0-15</inkml:trace>
  <inkml:trace contextRef="#ctx0" brushRef="#br0" timeOffset="66567.21">11790 4636 0,'-21'0'0,"42"0"0,-21 0 31,21 0-15,21 0-16,-21 0 0,1 0 0,-1 0 15,21 0-15,-21 0 0,0-22 16,22 22-16,-22 0 0,0-21 0,0 21 16,0-21-16,1 0 0,-1 0 15</inkml:trace>
  <inkml:trace contextRef="#ctx0" brushRef="#br0" timeOffset="66743.17">11832 4297 0,'-21'0'0,"42"0"0,-63 0 0,63 0 47,0 0-47,0 0 0,0 0 16,22 0-16,-22 0 0,21 0 0,-21 0 16,1 0-16,-1 0 0,21-21 15,-21 0-15</inkml:trace>
  <inkml:trace contextRef="#ctx0" brushRef="#br0" timeOffset="67203.06">13081 3556 0,'0'0'15,"0"-21"1,21 21-16,0 0 16,0 0-16,1-21 0,20 21 0,0 0 15,1 0-15,-1 0 0,0 0 16,1 0-16,-1 0 0,0 0 0,1 0 15,-1 0-15,-21 0 0,0 0 16,0 0-16,-42 0 31,0 0-31,0 0 0,-21 0 0,-1 0 16</inkml:trace>
  <inkml:trace contextRef="#ctx0" brushRef="#br0" timeOffset="67482.86">13208 3514 0,'0'0'0,"-21"0"0,0 21 0,-1-21 16,1 21-16,0-21 0,0 21 0,-21 0 15,20 22-15,22-22 0,-21 0 16,0 21-16,21 1 16,-21-1-16,21 0 0,0 22 0,0-1 0,0 1 15,0-1-15,0 22 0,0-21 16,0 20-16,0-20 0,0 20 16,0 1-16,-21 0 0,21-1 0,-21 1 15,-1 0-15,22-1 0,0 1 16,0-21-16,-21-1 0,21 1 0,0-1 15,0 1-15,0-22 0,0 0 0,0 1 16,0-22-16,21 0 0,1 0 16,-1 0-16,0-21 0,0 0 15,0 0-15,0 0 0,1-21 0,-1 0 0,0 0 16,21 0-16,-21-1 16,1-20-16,20 0 0,-21 21 0,21-43 15</inkml:trace>
  <inkml:trace contextRef="#ctx0" brushRef="#br0" timeOffset="68964.39">13568 4233 0,'-21'0'0,"42"0"0,-64 0 16,43 22-1,22-22 1,-1 0-16,0 0 15,21-22-15,-21 22 16,1-21-16,-1 21 0,0-21 16,21 0-16,-21 0 0,1 0 0,-1 21 15,0-22-15,-21 1 0,0 0 16,21 0-16,-21 0 0,0 0 0,0-1 16,-21 22-1,0 0-15,0 22 16,-1-1-16,22 21 0,0-21 0,-21 22 15,0 20-15,21-21 0,0 22 16,0-22-16,-21 22 0,21-22 0,0 22 16,-21-22-16,21 21 0,0-20 15,0 20-15,0-20 0,0-1 16,0 0-16,0 1 0,0-1 0,0 0 16,0-21-16,0 1 0,0-1 15,0 0-15,0 0 0,-21-21 0,-1 0 16,1 0-16,0 0 0,0-21 15,0 0-15,21 0 0,-43-1 16,22 1-16,0 0 0,0-21 0,0-1 16,0 22-16,-1-21 0,1 21 15,0 0-15,0-1 0,21 1 0,-21 21 16,0 0-16,-1 0 16,22 21-16,0 1 15,0-1-15,0 0 0,0 21 16,0-21-16,0 1 0,22 20 15,-1-21-15,0 0 0,0 0 0,21 1 16,-20-1-16,-1 0 0,21 0 0,-21-21 16,22 0-16,-22 0 0,21 0 15,-21 0-15,22 0 0,-22 0 0,21-21 16,0 0-16,-20 0 0,20-1 16,-21 1-16,21 0 0,-20-21 0,-1-1 15,0 22-15,21-63 0,-21 62 16,-21 1-16,22 0 0,-22 0 15,0 0-15,0 42 32,-22 0-17,22 0-15,-21 0 0,21 1 0,0 20 16,0-21-16,0 0 0,0 22 16,0-22-16,0 0 0,0 0 0,0 0 15,0 0-15,0 1 16,0-44 15,21 1-31,1 0 16,-1 0-16,-21 0 0,21-22 0,0 22 15,0 0-15,-21-21 0,21 21 0,1-1 16,-1 1-16,0 21 0,-21-21 16,21 21-16,0 0 0,-21 21 31,0 0-31,0 1 0,0-1 0,0 0 15,0 0-15,0 0 0,21 22 0,-21-22 16,0 0-16,22 0 0,-22 0 16,0 0-16,21 1 0,0-1 0,0-21 15,0 0-15,0 0 16,22 0-16,-22 0 0,0 0 16,0-21-16,0-1 0,22 1 0,-22 0 15,0 0-15,0 0 16,0-22-16,1 1 0,-1 0 0,0-1 15,0 1-15,-21 0 0,0-1 16,0 1-16,21-21 0,-21 20 0,0 1 16,0 0-16,0-1 0,0 1 0,0 0 15,0 20-15,0 1 0,0 0 16,0 0-16,0 42 16,-21 0-16,0 0 15,21 1-15,-21 20 0,21 0 0,-21 1 16,21-1-16,0 0 0,0 1 15,0-1-15,0 0 0,0 1 16,0-1-16,0 0 0,0 1 0,0-1 16,0-21-16,21 21 0,0-20 15,0-1-15,0 0 0,0 0 0,1 0 16,-1-21-16,0 0 0,21 0 16,-21 0-16,1 0 0,20 0 0,-21 0 15,0-21-15,0 0 0,1 0 0,-1 0 16,0-1-16,0-20 0,0 21 15,-21 0-15,0-22 0,0 22 0,0-21 16,0 21-16,-21 21 31,0 21-15,0 0-16,0 0 0,21 22 16,0-22-16,0 0 0,0 21 0,0-21 15,0 22-15,0-22 0,0 0 0,0 0 16,21 0-16,0 1 0,0-22 15,0 21-15,0-21 0,22 0 0,-1 0 16,-21 0-16,22 0 0,-1 0 16,-21-21-16,21 21 0,1-22 0,-22 1 15,0-21-15,43-22 16,-64 43-16,21-21 0</inkml:trace>
  <inkml:trace contextRef="#ctx0" brushRef="#br0" timeOffset="69148.28">14753 4382 0,'0'0'0,"-21"21"0,0 0 0,21 0 16,21-21 0,0 21-1,0-21-15,22 0 0,-1 0 0,0 0 16,1 0-16,-1 0 0,0 0 0,1-21 15,-1 0-15</inkml:trace>
  <inkml:trace contextRef="#ctx0" brushRef="#br0" timeOffset="70058.66">16171 4890 0,'43'0'15,"-22"0"1,0-22-16,0 1 0,0 21 0,-21-21 16,21 0-16,1 0 0,-1 0 15,-21-1-15,0 1 0,0 0 0,0 0 16,0 0-16,0 0 0,-21-1 16,-1 1-16,-20 0 0,21 21 15,-21 0-15,-1 0 0,1 0 0,0 0 16,-1 0-16,1 0 0,0 21 0,-1 0 15,1 1-15,21-1 0,-22 21 16,22-21-16,0 22 0,0-1 0,0-21 16,21 21-16,0-20 0,0 20 15,0-21-15,0 0 0,0 0 0,21 1 16,0-22-16,0 0 0,22 21 16,-22-21-16,21 0 0,-21 0 0,22 0 15,-1-21-15,0-1 0,1 22 0,-1-21 16,0 0-16,1 0 15,-1 0-15,-21 0 0,0-1 0,22-20 16,-43 21-16,21 21 0,0-21 16,-21 0-16,0-1 0,0 1 15,0 42 17,-21 1-32,21 20 0,-21-21 15,21 21-15,0 1 0,0-1 16,-22 22-16,22-22 0,0 21 0,0 1 15,0-1-15,0 1 0,0-1 0,22 1 16,-1 21-16,0-22 0,-21 22 16,0-1-16,21-20 0,-21 21 15,21-1-15,-21 1 0,0 0 0,0 20 16,0-20-16,0 0 0,0-1 16,-21 1-16,0 0 0,21-22 0,-21 1 15,0-1-15,-1-20 0,1-1 0,21 0 16,-21 1-16,0-22 0,0 0 0,0-21 15,-1 0-15,1 0 0,0 0 16,21-21-16,-21 0 0,0-1 16,0-20-16,21 0 0,-22-1 0,1 1 15,0-21-15,-21-1 0,21-21 0,-1 1 16,22 20-16,-21-20 0,21-1 16,0 0-16,0 22 0,0-22 15,0 0-15,21 22 0,1-22 0,-1 22 16,0-1-16,21 1 0,-21-1 15,22 22-15,-22-22 0,21 22 0,1 0 16,-1-22-16,-21 22 0,21 0 0,-20-1 16,20 1-16,-21 0 0</inkml:trace>
  <inkml:trace contextRef="#ctx0" brushRef="#br0" timeOffset="70483.42">16573 4636 0,'-21'-85'31,"21"64"-15,0 0-16,0-1 16,21 22-16,1 0 0,-1-21 0,0 21 15,0 0-15,0 0 0,0 0 0,22 0 16,-22 21-16,0 1 0,0-1 15,22 0-15,-22 0 0,0 21 0,0-20 16,-21 20-16,0 0 0,0 1 16,0-1-16,0-21 0,0 21 0,0 1 15,-21-22-15,21 0 16,-21 0-16,21 0 0,-21-21 0,-1 0 31,22-21-31,0 0 0,0 0 16,0 0-16,0 0 0,0-1 0,0-20 15,22 21-15,-22-21 0,0-1 16,21 22-16,0 0 0,-21-21 0,21 20 16,0 1-16,-21 0 0,21 21 15,1-21-15,-1 21 0,0 0 16,0 0-16,0 0 0,0 0 0,1 0 0,-1 0 16,0 0-16,0 0 0</inkml:trace>
  <inkml:trace contextRef="#ctx0" brushRef="#br0" timeOffset="71460.13">17674 4678 0,'21'0'0,"-42"0"0,63-21 0,-42 0 0,22 21 16,-22-22-16,0 1 0,0 0 0,0 0 15,0 0-15,0 0 0,0-1 0,0 1 16,-22 0-16,1 21 15,0 0-15,0-21 0,0 21 0,-22 0 0,22 0 16,-21 21-16,21 0 16,-22-21-16,22 43 0,0-22 0,-21 0 15,21 21-15,-1-21 0,1 22 16,0-1-16,0 0 0,21-20 0,0 20 16,0 0-16,0-21 0,0 1 0,0 20 15,0-21-15,21 0 16,0-21-16,0 0 0,22 0 0,-22 0 15,0 0-15,21 0 0,-20-21 16,-1 21-16,21-21 0,-21-21 0,0 20 16,1 1-16,-1-21 0,0 0 15,0 20-15,0-20 0,0 21 16,-21-21-16,0 20 0,22 1 0,-22 0 16,21 0-16,-21 0 0,0 42 31,-21 0-31,21 0 15,0 0-15,0 1 0,0-1 0,0 0 16,0 21-16,0-21 0,0 1 0,0 20 16,0-21-16,0 0 0,0 0 15,21 22-15,0-43 0,0 21 0,0 0 16,0-21-16,1 0 16,-1 0-16,0 0 0,21 0 0,-21 0 0,1-21 15,20 0-15,-21 0 0,0-1 16,0-20-16,1 21 0,-1-21 15,0-1-15,0 1 0,0 0 0,0-22 16,1 22-16,-22-22 0,21 22 16,0-22-16,-21 22 0,21-21 0,-21 20 15,21 1-15,-21 0 0,0 20 16,0 1-16,0 0 0,0 42 16,0 0-1,-21 22-15,0-22 0,21 21 0,0 22 16,-21-22-16,21 0 0,-21 1 0,21-1 15,0 22-15,0-22 0,0 0 16,0 1-16,0-22 0,0 21 16,0 0-16,0-20 0,21 20 15,0-21-15,-21 0 0,21 0 0,0-21 16,0 0-16,1 0 0,20 0 0,-21 0 16,21 0-16,-20 0 0,20-21 15,0 0-15,-21 0 0,22 0 0,-1 0 16,-21-1-16,0-20 0,1 21 15,-1 0-15,0-22 0,0 22 0,-21 0 16,0 0-16,0 0 16,-21 21 15,0 21-31,0 0 0,-1 0 16,22 0-16,-21 22 0,21-22 15,0 0-15,0 0 0,0 0 16,0 1-16,0-1 0,0 0 0,0 0 15,21 0-15,1 0 0,-1 1 0,0-22 16,21 21-16,-21-21 0,22 0 16,20 0-16,-20 0 0,20 0 0,-21 0 15,22 0-15,-1-21 0,1-1 16,-1 1-16</inkml:trace>
  <inkml:trace contextRef="#ctx0" brushRef="#br0" timeOffset="71962.85">19685 4530 0,'0'0'0,"0"-21"15,0-1-15,-106-41 32,64 63-32,21 0 0,-1 0 0,-20 0 15,21 0-15,-21 21 0,20 0 0,-20 0 16,21 1-16,0-1 0,0 0 0,-1 0 16,1 0-16,21 0 0,0 1 15,0-1-15,0 0 0,0 0 0,0 0 16,0 0-16,21 1 0,1-1 15,-1 0-15,0-21 16,0 0-16,0 0 0,0 0 0,1 0 16,20 0-16,-21 0 0,0-21 15,0 0-15,1-1 0,-1 1 0,0 0 16,0-21-16,0 21 0,0-22 16,1 1-16,-1 0 0,0-1 0,-21-20 15,21 20-15,0-20 0,0-1 16,1 1-16,-1 21 0,-21-22 0,21 22 15,-21-1-15,21 22 0,-21-21 16,0 21-16,0 0 0,-21 42 31,0 0-31,0 21 0,-1 1 0,1-1 16,0 0-16,0 22 0,21-1 16,-21 1-16,21-22 0,-21 22 15,21-1-15,0-21 0,0 1 0,0-1 16,0 0-16,0 1 0,0-1 0,21 0 15,0-20-15,0-1 0,0 0 16,0 0-16,1 0 0,20-21 0,-21 0 16,0 0-16,0 0 0,22 0 15,-22-21-15,0 0 0,21 0 0,-20 0 16,-1-1-16,0 1 0</inkml:trace>
  <inkml:trace contextRef="#ctx0" brushRef="#br0" timeOffset="72194.72">18373 4212 0,'0'0'0,"-43"21"0,22 1 15,-21-1-15,63 0 31,0-21-31,0 0 0,22 0 0,-1 0 16,0 0-16,22 0 0,-22 0 16,22 0-16,-22 0 0,0-21 0,1 21 15,-1-21-15,0 21 0</inkml:trace>
  <inkml:trace contextRef="#ctx0" brushRef="#br0" timeOffset="73139.17">21378 3958 0,'0'0'0,"0"-42"0,0 21 16,0-22-16,0 22 0,0-21 15,0 21-15,0 0 0,0-1 0,0 1 16,0 42-1,0 22 1,0-22-16,-21 21 0,0 22 16,0-1-16,21 1 0,-21-1 0,-1 1 15,1 20-15,-21-20 0,21-1 16,0 1-16,-22-1 0,22-20 0,-21 20 16,21-20-16,-1-1 0,-20 0 15,21 1-15,-21-22 0,20 21 0,1-42 16,-21 21-16,21-21 15,21-21 1,0 0-16,0 0 0,0-22 16,0 22-16,0-21 0,0 21 0,21-22 15,-21 1-15,21-21 0,0 20 16,0 1-16,-21-22 0,43-20 16,-22 41-16,-21 1 0,0 21 15,0 0-15,21 21 0,-21 21 16,0 0-16,0 0 0,0 22 15,0-1-15,0 0 0,0 1 0,21 20 16,-21-21-16,21 1 0,1-1 0,-22 0 16,21 1-16,0-1 0,-21 0 15,21 1-15,0-1 0,0-21 16,22 0-16,-22 1 0,0-1 0,21-21 16,-20 0-16,20 0 0,0 0 15,1 0-15,-1 0 0,21-21 0,-20-1 16,-1-20-16,22 21 0,-22-21 15,0 20-15,1-20 0,-1 0 0,-21-1 16,0-20-16,0 21 0,1-22 16,-22 1-16,0-22 0,0 21 0,0 1 15,0-22-15,-22 22 0,-20-1 16,21 22-16,-21-22 0,20 22 16,-20 0-16,-21 21 0,20-1 0,1 1 15,0 21-15,-22 0 0,22 0 16,-1 0-16,1 21 0,0 22 0,-22 41 15,22-20-15,21-1 16,21 1-16,0-1 0,0 22 0,0-21 16,0-1-16,0-21 0,21 22 15,21-22-15,-21 1 0,1-1 0,20-21 16,-21 0-16,21 0 0,-20 1 0,20-1 16,0 0-16,1-21 0,-1 0 15,0 0-15,1 0 0,-22 0 0,21 0 16,0-21-16,-20 0 0,-1 21 15</inkml:trace>
  <inkml:trace contextRef="#ctx0" brushRef="#br0" timeOffset="73503.97">22013 4572 0,'0'0'0,"21"0"0,1 0 15,-1 0-15,0 0 16,0 0-16,0 0 15,0-21-15,1 21 0,-1-21 16,0 0-16,0 21 0,-21-22 16,0 1-16,0 0 15,-21 21 1,-21 0 0,20 0-16,1 0 0,0 0 0,0 21 15,-21 0-15,20 1 0,1-1 0,-21 0 16,21 21-16,0-21 0,21 1 15,0-1-15,-22 0 0,22 0 0,0 21 16,0-20-16,0-1 0,22 0 16,-1 0-16,0-21 0,21 0 15,-21 0-15,22 0 0,-22 0 0,21 0 16,1 0-16,-22 0 16,21 0-16,0-21 0,1 0 0,-22 0 15,21-1-15,-21 1 0,22-21 16,-22 21-16</inkml:trace>
  <inkml:trace contextRef="#ctx0" brushRef="#br0" timeOffset="73818.78">22585 4530 0,'0'-21'0,"-64"126"0,128-189 16,-64 41-16,0 22 0,21 0 16,-21 42 15,0 0-31,0 1 0,0-1 0,0 0 16,0 0-16,0 0 0,0 22 15,0-22-15,0 0 0,0 0 0,0 21 16,0-20-16,0-1 0,0 0 15,0 0-15,0 0 16,21-21-16,0 0 16,0 0-1,1-21-15,-1 0 0,-21 0 16,21 0-16,0-1 0,0 1 0,-21 0 16,21 0-16,1-21 0,-1 20 15,-21 1-15,21 0 0,0 0 0,-21 0 16,0 0-16,21-1 0,0 22 15,1 0-15,-1 0 16,0 0 0,-21 22-1</inkml:trace>
  <inkml:trace contextRef="#ctx0" brushRef="#br0" timeOffset="74139.53">23072 4636 0,'0'0'16,"0"21"-16,21-21 0,0 0 15,0 0 1,0 0-16,-21-21 16,21 21-16,1-22 0,-1 1 15,0 21-15,0-21 0,-21 0 0,0 0 16,0 0-16,0-1 16,0 1-16,-21 21 15,0 0 1,0 0-16,-1 21 0,-20 1 15,21-1-15,0 0 0,0 0 0,-1 0 16,1 22-16,21-22 0,0 0 16,-21 21-16,21-21 0,0 1 0,0-1 15,0 0-15,0 0 0,0 0 16,21 0-16,0-21 0,1 0 16,-1 0-16,21 0 0,-21 0 15,22 0-15,-22-21 0,21 0 0,0 0 16,1 0-16,-22 0 0,21-1 0</inkml:trace>
  <inkml:trace contextRef="#ctx0" brushRef="#br0" timeOffset="74403.03">23834 3852 0,'0'0'0,"0"-21"0,0-21 0,0 21 15,0 0-15,-22 21 16,1 21-16,0 0 15,0 21-15,21 1 0,-21-1 0,0 21 16,-1-20-16,1 20 0,0 1 0,0-1 16,0 1-16,0-1 15,-1 1-15,1-22 0,0 22 0,21-22 0,-21 0 16,21 1-16,-21-1 0,21-21 16,0 21-16,0-20 0,0-1 15,0 0-15,0 0 0,21-21 16,0 0-16,0 0 0,0 0 15,1 0-15,-1-21 0,21 21 0</inkml:trace>
  <inkml:trace contextRef="#ctx0" brushRef="#br0" timeOffset="74750.97">23939 4530 0,'-21'0'0,"0"0"0,0 21 0,0 0 0,0-21 16,-1 21-16,1 0 15,0 1-15,21-1 0,0 0 0,-21 0 16,21 0-16,0 0 0,0 1 16,0-1-16,0 0 0,21 0 15,0-21-15,0 0 0,-21 21 0,43-21 16,-22 0-16,0 0 0,0 0 16,0 0-16,1-21 0,-1 0 0,0 0 15,0 0-15,0-1 0,-21 1 16,21 0-16,-21 0 0,22 0 15,-22-22-15,0 22 0,0 0 0,0 0 0,0 0 16,0 0-16,0-1 16,-22 22-16,1 0 0,0 0 0,-21 0 15,21 0-15,-1 22 16,1-1-16,0-21 0,0 21 0,21 0 16,0 0-16,0 0 0,0 1 15,21-22 1</inkml:trace>
  <inkml:trace contextRef="#ctx0" brushRef="#br0" timeOffset="75123.42">24363 4530 0,'0'0'0,"0"-21"16,0-1-16,0 1 15,0 42 1,-21 1-1,21-1-15,-22 0 0,22 21 0,-21 1 16,21-1-16,-21 0 0,0 1 16,21 20-16,0 1 0,-21-1 15,21 22-15,-21-22 0,-1 1 0,22 20 16,0-20-16,-21 21 0,0-22 0,0 22 16,0-1-16,21 1 0,-21 0 15,-1-22-15,22 22 0,-21-22 0,0 22 16,0-21-16,0-1 0,21 1 0,-21-1 15,-1-21-15,22 22 0,-21-1 16,0-20-16,0-22 0,21 0 16,0-42 15,0-21-31,21 20 0,0-20 0,0 0 16,1-1-16,-1 1 0,21-21 0,-21-1 15,22 1-15,-22-22 0,21 21 0</inkml:trace>
  <inkml:trace contextRef="#ctx0" brushRef="#br0" timeOffset="75426.91">24278 4593 0,'0'0'16,"0"-21"-16,0 0 0,0 0 0,0 0 0,0-1 15,0 1-15,21 21 16,0 0-16,22 0 0,-22 0 0,0 0 15,21 0-15,-20 0 0,-1 0 16,21 21-16,-21 1 0,0-22 0,1 21 16,-22 0-16,0 0 0,0 0 15,0 22-15,0-22 0,0 0 0,-22 0 16,-41 0-16,21 0 16,20 1-16,-20-22 0,21 0 15,-21 21-15,20-21 0,-20 0 0,21 0 16,42-21 15,0 21-31,0-22 16,22 22-16</inkml:trace>
  <inkml:trace contextRef="#ctx0" brushRef="#br0" timeOffset="76099.53">24828 4530 0,'0'0'0,"22"-21"15,-1 21 1,-21 21 0,0 0-16,0 0 15,0 0-15,0 0 0,0 1 16,-21-1-16,21 0 0,0 0 0,-22 0 16,22 0-16,0 1 0,0-1 15,-21-21 1,0 0-1,21-21 1,0-1-16,0 1 0,0 0 16,0 0-16,0 0 0,0 0 15,0-1-15,21 1 0,0 0 0,1 0 16,-1-21-16,0 20 0,0 1 16,0 21-16,0-21 0,1 21 0,-1-21 15,0 21-15,0 0 0,0 0 16,0 21-16,1 0 0,-22 0 0,21 1 15,0-1-15,0 0 0,-21 0 0,0 0 16,0 22-16,21-22 0,-21 0 16,0 0-16,0 0 0,0 0 15,0 1-15,0-1 16,-21-21 0,0 0-16,0 0 15,0-21-15,-1-1 16,22 1-16,0 0 0,0 0 15,0 0-15,0 0 0,22-1 16,-1 1-16,0 0 0,0 0 0,0 0 16,22 0-16,-22 21 0,21-22 15,-21 22-15,22 0 0,-22 0 16,21 0-16,-21 22 0,0-22 0,1 21 0,-1 0 16,-21 0-16,0 0 15,0 0-15,0 1 0,0-1 0,0 0 16,0 0-16,0 0 0,0 0 0,0 1 15,0-1-15,-21-21 0,-1 21 16,1-21-16,0 0 31,21-21-15,0 0-16,21-1 16,-21 1-16</inkml:trace>
  <inkml:trace contextRef="#ctx0" brushRef="#br0" timeOffset="76395.35">25696 4614 0,'0'0'0,"21"-21"15,1 21-15,-1-21 0,0 0 16,0 21-16,-21-21 0,21 0 16,-21-1-1,-21 22 1,0 0-16,0 0 15,0 0-15,-1 0 0,1 22 0,0-1 16,0-21-16,0 21 0,0 0 16,21 0-16,0 0 0,0 1 0,0-1 15,0 0-15,0 0 16,0 0-16,0 0 16,21-21-16,0 0 0,0 0 0,0 0 15,0 0-15,1 0 0,20 0 16,0 0-16,-21 0 0,22-21 0,-1 0 15,-21 21-15</inkml:trace>
  <inkml:trace contextRef="#ctx0" brushRef="#br0" timeOffset="76783.39">26141 4551 0,'-21'0'16,"-1"0"0,22 21-16,-21 0 15,0 0-15,21 1 16,0-1-16,0 0 0,-21 0 15,21 0-15,0 0 16,0-42 31,0 0-47,0 0 16,21 0-16,0 0 0,0-1 15,-21 1-15,22 0 0,-1 0 0,0 21 16,0-21-16,0 21 0,0 0 15,1 0-15,-1 0 0,0 0 16,0 0 0,-21 21-16,0 0 0,21 0 0,-21 0 15,0 1-15,0-1 16,0 0-16,0 0 0,0 0 16,0 0-1,0-42 16,0 0-31</inkml:trace>
  <inkml:trace contextRef="#ctx0" brushRef="#br0" timeOffset="77027.25">26606 4106 0,'-21'43'16,"21"-22"-16,-21 21 16,0-21-16,0 22 0,21-1 0,-21-21 15,-1 22-15,1-1 16,21 0-16,0-21 0,-21 22 0,21-22 16,-21 21-16,21-21 0,0 22 0,0-22 15,0 0-15,0 0 0,0 0 16,0 1-16,21-22 0,0 0 15,0 0-15</inkml:trace>
  <inkml:trace contextRef="#ctx0" brushRef="#br0" timeOffset="77263.11">26352 4424 0,'0'0'0,"-42"0"31,63 0-15,0 0-16,1 0 0,-1 0 15,0 0-15,21 0 0,-21 0 0,22 0 16,-22 0-16,21 0 0,-21 0 16,1 0-16,-1 0 0,-42 0 31,-1 0-31</inkml:trace>
  <inkml:trace contextRef="#ctx0" brushRef="#br0" timeOffset="79082.39">18330 5821 0,'-21'21'0,"42"-42"0,-63 42 0,42 0 16,21-21 15,21 0-31,-20-21 0,20 0 16,-21 21-16,21-21 0,1 0 0,-1-1 15,-21 1-15,22 0 0,-22 0 16,0 21-16,0-21 0,-21-43 16,0 43-16,0 0 0,0 0 15,-42 21-15,21-21 0,-22 21 16,1 0-16,0 0 0,-1 0 0,1 0 0,0 0 15,-22 21-15,22 0 0,-1 0 16,22 0-16,-21 22 0,21-22 0,0 21 16,-1 0-16,22-20 0,0 20 15,0-21-15,0 21 0,22-20 16,-1-1-16,21 0 0,-21 0 0,22-21 16,-1 21-16,0-21 0,22 0 15,-22 0-15,0 0 0,1 0 0,-22 0 16,21 0-16,-21 0 0,-63-21 31,21 21-31,-21 0 0,-1 0 16,-20 0-16,20 0 0,-20 21 15,21 0-15,-22 1 0,22-22 0,-1 21 16,1 21-16,21-21 16,-21 0-16,20 22 0,1-22 0,0 21 15,21-21-15,0 22 0,0-22 0,0 21 16,0-21-16,0 1 0,21-1 15,0 0-15,22 0 0,-22 0 0,21-21 16,1 0-16,20 0 0,-21 0 0,22 0 16,-1-21-16,1 0 0,21 0 15,-22 0-15,1-1 0,-1 1 0,43-42 16,-43 42-16,-41-22 16,20 22-16,-21-21 0,0 21 0,0-22 15,-21 1-15,0 21 0,0 0 16,-21 21-1,0 0-15,0 21 16,0 0-16,21 0 16,-21 0-16,21 22 0,0-22 15,-22 0-15,22 0 0,-21 0 0,21 22 16,0-22-16,0 0 0,0 0 16,0 0-16,0 0 0,0 1 0,0-1 15,0-42 16,0-1-31,0 1 0,0 0 16,0-21-16,21 21 16,1-1-16,-22 1 0,21-21 0,0 21 15,0-22-15,-21 22 0,21 0 16,0 0-16,1 0 0,-22 0 16,21 21-16,0 0 0,0 0 15,0 0-15,0 0 0,-21 21 16,22 0-16,-1 0 0,-21 0 15,0 0-15,0 1 0,21-1 0,-21 0 16,21 0-16,-21 0 0,0 0 0,0 1 16,21-1-16,0-21 0,1 21 15,-22 0-15,21-21 0,0 0 16,0 0-16,0 0 16,0 0-16,1 0 0,-1-21 0,0 0 15,0 21-15,0-21 0,0-1 0,1 1 16,-1 0-16,0 0 0,-21 0 15,21 0-15,0-1 0,-21 1 0,0 0 16,0 0-16,21 0 0,-21 0 0,0 42 31,0 0-15,-21 0-16,21 0 16,0 0-16,0 1 0,0-1 0,0 0 15,0 21-15,0-21 0,0 1 0,0-1 16,0 0-16,0 0 15,21 0-15,1 0 0,20-21 16,-21 0-16,0 0 0,0 0 0,22 0 16,-22 0-16,21 0 0,-21-21 15,22 21-15,-22-21 0,0 0 0,0 0 16,0 0-16,1-1 0,-1 1 16,0 0-16,0 0 0,-21-21 0,0 20 15,0 1-15,0 0 0,21 0 0,-21 0 16,0 42 15,-21-21-31,21 21 0,0 0 16,0 0-16,-21-21 0,21 22 15,0-1-15,0 0 16,0 0 0,21-21-16,0 0 15,0 0-15,1 0 0,-1 0 0,0 0 16,0 0-16,0-21 0,0 21 15,22-21-15,-22 0 0,0-1 0,0 22 16,0-21-16,-21 0 0,0 0 0,22 0 16,-22 0-16,0-1 0,0 44 31,0-1-15,-22 0-16,22 21 15,0-21-15,-21 1 0,21-1 0,-21 0 16,21 0-16,-21 0 0,21 0 0,0 1 15,0-1-15,0 0 16,21-21 15,-21-21-31,21 0 0,-21-1 16</inkml:trace>
  <inkml:trace contextRef="#ctx0" brushRef="#br0" timeOffset="79263.28">20341 5821 0,'-21'0'0,"42"0"0,-63-21 16,21 21-16,-1 0 0,1 0 15,21 21 17,21 0-32,1-21 15,-1 21-15,0-21 16,0 0-16,0 0 0,0 21 0</inkml:trace>
  <inkml:trace contextRef="#ctx0" brushRef="#br0" timeOffset="79643.07">20595 6011 0,'-21'0'15,"21"-21"-15,0 0 16,21 0-1,0 21-15,0 0 0,22 0 16,-22 0-16,0 0 0,21 0 16,-20 0-16,-1 0 0,0 21 0,0-21 15,0 21-15,0 0 0,22 22 16,-43-22-16,0 21 16,0-21-16,0 1 0,0-1 0,0 0 0,-21 0 15,-1 0-15,1 0 16,0-21-16,0 22 15,0-22-15,0 0 16,21-22-16,0 1 16,0 0-16,0 0 15,0 0-15,21 0 0,0-1 16,-21-20-16,21 21 0,0 0 16,0 0-16,1-22 0,-1 22 0,0 0 15,0 0-15,0 0 0,0-1 16,1 1-16,-1 21 0,0 0 0,21 0 15</inkml:trace>
  <inkml:trace contextRef="#ctx0" brushRef="#br0" timeOffset="80432.25">21548 5906 0,'-22'0'0,"1"0"15,0 0-15,0 0 0,0 0 16,0 0-16,-1 0 0,1 0 0,0 21 15,0-21-15,0 21 0,0 0 16,-1 0-16,1-21 0,21 21 0,-21 22 16,0-22-16,0 0 0,0 0 15,21 0-15,0 1 0,0-1 0,-22 0 16,22 0-16,0 0 0,0 0 16,0 1-16,22-1 0,-1 0 15,0-21-15,0 21 0,21-21 16,-20 0-16,-1 0 0,0 0 0,21 0 15,-21 0-15,1-21 0,-1 0 16,0 21-16,0-21 0,0-1 0,-21 1 16,0 0-16,0 0 0,0 0 0,0 0 15,0-22-15,0 22 16,-21 0-16,0 0 0,0-22 0,0 22 16,-1 0-16,1 21 0,0-21 0,0 21 15,21-21-15,0 0 16,42 21-16,-21 0 15,1 0-15,20 0 0,0 0 16,-21 0-16,22 0 0,-1 0 0,0 0 16,1 0-16,-1 0 0,-21 0 0,22 0 15,-22 21-15,0-21 0,0 21 16,0 0-16,-21 0 0,21 0 0,-21 1 16,0-1-16,0 0 0,0 0 15,0 0-15,0 0 0,0 1 0,0-1 16,-21 0-16,0 0 0,0 0 15,21 0-15,-21-21 16,21 22-16,-21-22 16,21 21-16,-22-21 15,22-21 1,0-1-16,0 1 16,0 0-16,0 0 0,22-21 15,83-85 1,-83 84-16,20 22 15,-21 0-15,0 0 0,22 0 16,-22 21-16,21 0 0,-21 0 0,0 0 16,1 0-16,-1 21 0,0 0 0,-21 0 15,21 0-15,-21 0 16,0 1-16,0-1 0,0 21 0,0-21 16,0 0-16,0 1 0,-21-1 0,0 0 15,0 0-15,21 0 16,0 0-16,-22-21 0,22 22 15,22-44 17,-1 1-32</inkml:trace>
  <inkml:trace contextRef="#ctx0" brushRef="#br0" timeOffset="81122.86">22606 5969 0,'0'0'0,"-21"0"0,0 0 0,-1 0 16,1 0-16,0 0 16,0 0-16,21 21 15,0 0-15,0 1 0,-21-1 16,21 0-16,0 0 0,0 0 0,0 0 16,-21-21-16,21 22 0,0-1 15,0 0-15,0 0 0,0 0 16,-22-21-16,22 21 0,-21-21 31,21-21-15,0 0-16,0 0 15,0 0-15,0 0 0,0-1 16,0 1-16,21 0 0,1 0 0,-1 0 16,0-22-16,0 22 0,0 0 15,22 0-15,-22 0 0,42-22 16,-20 43-16,-22 0 0,21 0 0,-21 0 15,0 0-15,1 22 0,-1-1 16,-21 0-16,0 0 0,21 0 16,-21 0-16,0 1 15,0-1-15,0 0 0,0 0 0,0 0 0,-21 0 16,21 1-16,-21-22 16,21 21-16,-22-21 15,1 0-15,0 0 16,21-21-1,0-1-15,0 1 16,0 0-16,0 0 0,21 0 16,0 0-16,1-1 0,20-20 15,-21 21-15,21 0 0,-20-22 16,20 22-16,-21 0 0,64-21 16,-43 42-16,0 0 0,-20 0 0,20 0 15,-21 21-15,0 0 0,-21 0 16,0 22-16,0-22 0,0 0 0,0 0 15,0 21-15,0-20 0,0-1 16,0 0-16,-21 0 0,0 0 0,21 0 16,-21 1-16,0-22 0,21 21 15,-22-21-15,1 21 0,21-42 47,21 0-47,1-1 0</inkml:trace>
  <inkml:trace contextRef="#ctx0" brushRef="#br0" timeOffset="81471.67">23453 5969 0,'21'0'47,"0"-21"-32,0 21-15,0 0 0,0-21 0,1 21 16,-1-21-16,0 21 0,0-22 16,-21 1-16,0 0 15,-21 21 17,0 0-32,0 0 0,-1 21 0,1 0 15,0 1-15,0-1 0,0 0 16,0 0-16,21 0 0,0 0 0,-22 1 15,22-1-15,0 21 0,0-21 16,0 0-16,0 1 0,22-1 16,-1-21-16,0 0 0,0 0 15,0 0-15,0 0 0,22 0 0,-22 0 16,0 0-16,21 0 0,-20 0 16</inkml:trace>
  <inkml:trace contextRef="#ctx0" brushRef="#br0" timeOffset="81931.39">23982 5927 0,'0'0'0,"0"-43"32,-21 43-17,-1 0-15,22 22 16,-21-1-16,0 0 0,21 0 16,-21 0-16,21 0 0,0 1 0,-21-1 15,21 0-15,-21 0 0,-1 0 16,22 0-16,0 1 0,-21-22 15,21 21-15,-21-21 16,21-21 15,21-1-15,0 1-16,1 0 0,-1 21 16,0-21-16,0-21 0,0 20 0,22 1 15,-22 0-15,21 0 0,0-21 16,-20 20-16,20 22 0,-21-21 15,0 21-15,0 0 0,22 0 0,-22 0 16,-21 21-16,21 1 0,-21-1 16,0 21-16,0-21 0,0 0 15,0 1-15,0-1 16,0 0-16,-21 0 0,21 0 0,0 0 16,0 1-16,0-1 0,0 0 15,0 0 1,21-21-1,0 0-15,0 0 0,1-21 16,-1 21-16,0-21 0,0 0 16,0 21-16,0-22 0</inkml:trace>
  <inkml:trace contextRef="#ctx0" brushRef="#br0" timeOffset="82237.23">24828 5482 0,'0'0'0,"0"-21"0,0 0 0,0-21 16,-21 42 15,21 21-31,-21 0 0,0 0 16,0 0-16,0 22 0,21-22 16,-22 21-16,1 0 0,0 1 0,0 20 15,0-20-15,0-1 0,21 0 16,0-21-16,-22 22 0,22-1 15,-21-21-15,21 22 0,0-22 0,0 0 0,0 0 16,0 0-16,0 0 16,21-21-16,1 0 0,-1 0 15,0 0-15,0 0 0,0 0 16,0 0-16,1 0 0,-1-21 16,0 0-16,0 21 0,0-21 0</inkml:trace>
  <inkml:trace contextRef="#ctx0" brushRef="#br0" timeOffset="82475.09">24511 5779 0,'0'0'0,"-21"0"0,42 0 47,0 21-47,0-21 15,0 0-15,1 0 0,-1 0 0,0 0 16,0 0-16,0 0 0,0-21 16,1 21-16,-22-22 15,21 1-15,0 21 0,0-21 16,-21 0-16,21 21 0,0-21 16,1 0-16</inkml:trace>
  <inkml:trace contextRef="#ctx0" brushRef="#br0" timeOffset="83071.75">25358 5165 0,'0'0'0,"42"0"0,-21 0 16,0-21-16,22 21 0,-1 0 0,0 0 15,-21 0-15,22 0 0,-1 0 16,-21 0-16,0 0 0,1 0 0,-1 0 16,0 0-16,0 0 15,0 21 16,-21 0-31,0 0 16,0 0-16,0 0 0,0 1 16,0-1-16,0 21 15,0-21-15,0 0 0,0 22 0,-21-22 16,0 21-16,0 1 0,21-1 0,-21 21 16,-1-20-16,1 20 0,21-20 15,0 20-15,-21-21 0,21 22 0,-21-22 16,21 22-16,0-22 0,0 0 15,0 22-15,0-22 0,0 22 0,0-22 16,0 22-16,0-22 0,21 0 0,-21 1 16,0-1-16,0 0 0,0 1 15,0-22-15,0 0 0,-21 21 0,0-21 16,0-21-16,21 22 0,-43-1 16,22-21-16,0 0 0,0 21 15,0-21-15,-22 0 0,22 0 0,-21 0 16,21 0-16,-22 0 0,22 0 0,-21 0 15,21 0-15,-22 0 0,1 0 16,21 0-16,-22 0 0,1 0 0,21 0 16,-21-21-16,-1 21 0,22 0 0,-21 0 15,21 0-15</inkml:trace>
  <inkml:trace contextRef="#ctx0" brushRef="#br0" timeOffset="113647.28">825 7578 0,'0'21'0,"0"0"31</inkml:trace>
  <inkml:trace contextRef="#ctx0" brushRef="#br0" timeOffset="114430.76">847 7747 0,'0'0'0,"-43"0"31,43-21-31,-21 21 0,21-21 16,-21 21-16,21-21 0,0-1 15,0 1-15,0 0 16,0 0-1,21 21-15,0 0 0,0-21 16,1 21-16,-1 0 16,0 0-16,0 0 0,0 0 0,0 0 15,1 21-15,-1 0 0,0-21 16,0 21-16,-21 0 0,21 22 16,-21-22-16,0 0 0,0 0 0,0 22 15,0-1-15,-21-21 16,0 21-16,-21 1 0,20-1 0,1-21 15,-21 22-15,0-22 0,20 21 16,1-21-16,0 0 0,0-21 0,0 22 16,0-22-16,21-22 31,0 1-15,0 0-16,0 0 15,21 21-15,0-21 0,0 21 0,0-21 16,0 21-1,22 0-15,-22 0 0,0 0 0,0 0 16,0 0-16,1 0 0,-1 21 16,0-21-16,21 21 0,-21 0 0,1 0 15,-22 0-15,21 1 0,-21-1 16,21 0-16,-21 0 0,0 21 0,0-20 16,0-1-16,-21 21 0,0-21 15,-22 22-15,22-22 0,-21 0 16,-1 0-16,1 0 0,21 0 0,-21 1 15,-1-1-15,1-21 0,21 21 16,0-21-16,-1 0 0,1 0 0,0 0 16,0 0-16,0 0 15,0 0-15,21-21 0,-22 0 16,1-1-16,21 1 16,0 0-16,0 0 15,0 0 1,0 0-1,0-1 1,21 1 0</inkml:trace>
  <inkml:trace contextRef="#ctx0" brushRef="#br0" timeOffset="114687.03">1651 8086 0,'0'0'0,"21"0"0</inkml:trace>
  <inkml:trace contextRef="#ctx0" brushRef="#br0" timeOffset="115422.61">2476 7832 0,'0'0'0,"22"0"0,-1-21 15,0 21-15,0-22 0,0 22 16,-21-21-16,21 21 0,1-21 15,-1 0-15,0 0 0,0 0 0,0-1 16,0 1-16,1 0 0,-22 0 0,0-21 16,21 20-16,-21 1 0,0 0 15,0 0-15,0 0 0,-21 21 16,-1 0-16,-20 0 0,0 0 16,-1 0-16,-20 21 0,21-21 0,-22 21 15,1 0-15,-1 0 0,22 22 16,-1-22-16,1 0 0,0 0 15,21 22-15,-1-22 0,1 0 16,21 21-16,0-21 0,0 1 0,0 20 16,21-21-16,1 21 0,-1-20 15,21 20-15,0 0 0,1-21 0,-1 22 16,0-1-16,22-21 0,-22 22 16,1-22-16,-1 21 0,0-21 0,1 22 15,-22-22-15,0 0 0,-21 21 16,0-21-16,0 1 0,-21-1 0,0 0 15,-22 0-15,1 0 0,0 0 16,-22 1-16,22-22 0,-22 21 0,22-21 16,-22 0-16,22 0 15,0 0-15,-1 0 0,1 0 0,21-21 16,-21-1-16,20 1 0,1 21 0,0-21 16,0 0-16,21-21 0,0 20 15,0 1-15,0 0 0,0 0 0,0 0 16,0 0-16,21-1 0,0 1 15,0 21-15,1-21 0,-1 0 0,0 0 16,21 21-16,-21-21 0,1 21 16</inkml:trace>
  <inkml:trace contextRef="#ctx0" brushRef="#br0" timeOffset="115812.39">2900 8255 0,'0'0'0,"106"-63"31,-85 41-31,0 1 0,0 0 16,0-21-16,-21 21 0,0-1 0,0 1 15,0 0-15,0 0 0,0 0 0,0 0 16,-21 21-16,0 0 15,0 0-15,-22 0 16,22 21-16,0 0 0,0 0 16,0 0-16,0 22 0,-22-22 0,22 21 15,21 0-15,-21 1 0,21-1 16,-21-21-16,21 22 0,0-1 0,0-21 16,0 21-16,0-20 0,0-1 15,0 0-15,21 0 0,0-21 0,0 21 16,0-21-16,1 0 0,-1 0 0,21 0 15,-21 0-15,22 0 0,-22 0 16,21-21-16,-21 21 0,22-21 16,-22 0-16,21-22 0,0 22 0</inkml:trace>
  <inkml:trace contextRef="#ctx0" brushRef="#br0" timeOffset="116122.21">3619 7133 0,'0'0'0,"0"-21"0,-21 21 0,0 0 15,0 0-15,21 21 16,0 22-16,-21-1 0,21 0 16,0 1-16,-21 20 0,21 1 15,0-1-15,0 1 0,-22-1 16,22 1-16,0-1 0,-21 1 0,0-1 15,21 22-15,-21-22 0,0 1 16,0-1-16,21-20 0,0 20 0,-22-21 16,22 1-16,0-22 0,-21 21 15,21-21-15,0 1 0,0-1 0,21-21 16,1 0-16,-1 0 16,0 0-16,0 0 0,0-21 15,0-1-15,1 1 0</inkml:trace>
  <inkml:trace contextRef="#ctx0" brushRef="#br0" timeOffset="116495.63">3810 8213 0,'0'0'0,"-21"21"31,21 0-31,21-21 15,0 0-15,0-21 0,0 21 0,1-21 16,-1 0-16,21-1 0,-21 1 16,0 0-16,1 0 0,-1 0 15,0 0-15,-21-22 0,0 22 16,0 0-16,0 0 0,0 0 16,-21 21-16,0 0 15,-1 0-15,1 0 0,0 21 16,-21 0-16,21 0 0,-1 21 0,-20-20 15,21-1-15,0 21 0,0-21 16,21 22-16,0-22 0,0 0 0,0 21 16,0-21-16,0 1 0,0-1 0,21-21 15,0 21-15,0 0 0,0-21 16,22 0-16,-22 0 0,21 0 0,0 0 16,-20 0-16,20-21 15,0 0-15,1 21 0,-1-21 0</inkml:trace>
  <inkml:trace contextRef="#ctx0" brushRef="#br0" timeOffset="116971.35">4508 7895 0,'0'0'15,"0"-21"-15,0 0 0,-21 21 16,0 0-16,0 0 16,21 21-16,-21 0 15,21 0-15,0 1 0,0-1 16,0 0-16,0 21 0,0-21 0,0 22 15,0-22-15,0 0 0,0 21 16,0-20-16,0-1 0,0 0 16,0 0-16,0 0 0,0 0 0,0 1 15,0-44 32,0 1-47,0 0 0,0 0 16,0-21-16,0 20 0,21-20 0,0 0 15,0-1-15,0 1 0,1 0 16,20-1-16,-21 22 0,21-21 16,1 21-16,-1 0 0,0 21 0,1-22 15,-22 22-15,21 0 0,22 22 16,-43-22-16,21 21 0,-21 21 16,1-21-16,-22 0 0,21 22 0,-21-1 15,21-21-15,-21 22 0,0-1 16,0-21-16,0 21 0,0-20 0,0-1 15,0 0-15,-21 0 0,0 0 0,21 0 16,0 1-16,-22-22 16,22-22 15,0 1-31,0 0 16,22 0-16</inkml:trace>
  <inkml:trace contextRef="#ctx0" brushRef="#br0" timeOffset="117249.19">5546 7853 0,'0'21'16,"0"0"-16,0 0 15,-22 1-15,22-1 16,0 21-16,0-21 0,-21 22 0,21-22 15,-21 21-15,21-21 0,0 22 16,0-22-16,0 0 0,0 0 16,-21 0-16,21 0 0,0 1 0,0-1 15,0 0-15,0 0 16,21-21 0,-21-21-16,0 0 15,21 0-15,-21-1 0,21 1 0</inkml:trace>
  <inkml:trace contextRef="#ctx0" brushRef="#br0" timeOffset="117531.04">5355 7535 0,'0'0'0,"-21"0"15,-21 0 1,63 0 46,0 0-46,-21 22 31,0-1-32,0 0-15,21-21 16</inkml:trace>
  <inkml:trace contextRef="#ctx0" brushRef="#br0" timeOffset="118220.64">6096 7832 0,'0'-21'31,"-21"21"1,21 21-17,0 0-15,-21 0 0,-1 0 0,22 22 16,-21-22-16,21 21 0,0 0 16,-21 1-16,21-22 0,-21 21 15,21 1-15,0-1 0,0-21 0,0 0 16,0 22-16,0-22 0,21 0 15,0 0-15,0-21 0,1 0 16,20 0-16,-21 0 0,21 0 0,-20 0 16,20 0-16,-21-21 0,21 0 15,1 0-15,-22-1 0,21-20 0,-21 21 16,1-21-16,-1-1 0,0 22 0,0-21 16,0-1-16,-21 1 0,0 0 15,0 21-15,0-22 0,0 22 0,0 0 16,0 0-16,0 0 15,0 42 32,21-21-31,22 0-16,-22 21 16</inkml:trace>
  <inkml:trace contextRef="#ctx0" brushRef="#br0" timeOffset="118887.25">6900 7789 0,'0'0'0,"-21"0"31,21 22-15,0-1-16,0 0 16,0 21-16,0-21 0,0 1 15,0 20-15,0-21 0,0 21 0,0-20 16,0-1-16,0 21 0,0-21 15,0 0-15,0 1 0,0-1 0,0 0 16,0 0-16,0 0 16,-21-42-1,21 0 1,0 0-16,0 0 0,0-1 0,0-20 16,0 0-16,0-1 15,0 1-15,21 0 0,0 21 0,0-22 16,1 1-16,-1 21 0,21-22 15,-21 22-15,22 0 0,-1 0 0,-21 21 16,21 0-16,1 0 0,-22 0 0,21 0 16,-21 21-16,1 0 0,-1-21 15,21 43-15,-21-22 0,0 0 0,1 0 16,-1 21-16,0-20 0,-21 20 0,0 0 16,0-21-16,0 1 0,0 20 15,0-21-15,0 0 0,0 0 0,0 1 16,-21-22-1,0 0-15,-1 0 16,22-22 0,0 1-16,0-21 0,0 21 15,0 0-15,0-22 0,22 22 16,-22-21-16,21-1 0,21 1 0,-21 21 16,22-21-16,-1-1 0,0 22 0,1 0 15,-1 0-15,21 0 0,1 21 16,-1 0-16,-20 0 0,-1 0 15,22 21-15,-22-21 0,0 21 0,-21 0 16,22 21-16,-22-20 0,0-1 0,-21 21 16,0 0-16,0 1 0,0-1 15,0-21-15,0 22 0,-21-1 16,0-21-16,0 21 0,-1-20 0,1-1 16,0 0-16,0-21 0,0 21 0,0-21 15,-1 0 1,22-21-16</inkml:trace>
  <inkml:trace contextRef="#ctx0" brushRef="#br0" timeOffset="119375.57">9356 7408 0,'0'0'0,"21"-21"0,-21 0 0,0 0 16,0 42 0,0 0-16,0 22 15,0-22-15,0 21 0,0 0 16,0 1-16,0-1 0,0 0 0,0 22 15,0-22-15,-21 1 0,21-1 0,-22 21 16,1-20-16,21-1 0,-21 0 16,21 1-16,-21-22 0,21 21 15,-21-21-15,21 1 0,0-1 0,0 0 16,0-42 15,0 0-31,0-1 0,21 1 0,-21 0 16</inkml:trace>
  <inkml:trace contextRef="#ctx0" brushRef="#br0" timeOffset="119807.33">9292 7684 0,'0'0'0,"0"-43"0,0 1 15,0-22-15,0 43 16,21 0-16,0 0 0,1 0 0,-1 0 16,0-1-16,0 1 0,21 0 15,-20 0-15,20 21 0,0 0 0,22 0 16,-22 0-16,0 0 0,22 0 15,-22 21-15,1 0 0,-1 0 0,-21 22 16,0-22-16,0 21 0,-21 1 0,0-22 16,-21 21-16,0-21 0,-21 22 15,-22-22-15,22 21 0,-22-21 16,22 0-16,-21 1 0,-1-1 0,1 0 16,20-21-16,1 21 0,0-21 0,-1 0 15,22 0-15,0 0 0,0 0 0,0 0 16,21-21-1,21 21 1,0 0-16,0 0 16,0 0-16,0 21 0,1 0 15,-1 0-15,0 1 0,0-1 0,21 21 16,-20-21-16,-1 22 0,0-22 0,0 0 16,0 21-16,0-21 0,1 1 15,-1-1-15,0 0 0,-21 0 16,21 0-16,0-21 0,0 21 0,1-21 15,-1 0-15,0 0 16,0 0-16,0 0 0,-21-21 16,21 0-16,1 0 0,-1 0 0</inkml:trace>
  <inkml:trace contextRef="#ctx0" brushRef="#br0" timeOffset="120266.86">10626 7578 0,'21'0'0,"-42"0"0,63 0 0,-21 0 0,0-21 15,0 21-15,1 0 0,-1 0 16,-21-22-16,21 1 0,0 0 15,-21 0 1,-21 0-16,0 21 16,-22 0-16,22 0 0,0 0 15,-21 0-15,21 0 0,-22 21 0,1 0 16,21 0-16,-22 22 0,1-22 16,21 21-16,-21 0 0,20 1 0,1-1 15,0 0-15,0 1 0,21-1 0,0 0 16,0 1-16,0-22 15,0 21-15,21-21 0,0 1 0,22-1 0,-1 0 16,-21 0-16,21-21 0,1 0 16,20 0-16,-20 0 0,-1 0 15,0 0-15,1 0 0,20-21 0,-21 21 16,22-21-16,-43 0 0,0 21 16,0 0-16,1-22 0,-22 1 15,21 21-15,-21-21 0,0 0 16,0 0-16,21 0 0,0-1 15</inkml:trace>
  <inkml:trace contextRef="#ctx0" brushRef="#br0" timeOffset="120976">12319 6943 0,'0'0'0,"0"-21"0,21-1 15,0 22-15,0-21 16,22 21-16,-22 0 0,21 0 0,-21-21 16,22 21-16,-1 0 0,0 0 0,1 0 15,-1 0-15,0-21 0,1 21 16,-22 0-16,0 0 0,-63 0 31,21 0-31,-22 21 16,22-21-16,-21 0 0,-1 0 0,1 0 15,0 21-15,21-21 0,-22 0 16,22 0-16,-21 0 0,21 0 0,-1 0 16,1 21-16,0-21 0,0 22 15,0-22-15,21 21 0,-21 0 0,-1-21 16,1 21-16,21 0 0,0 0 0,-21 22 15,21-1-15,-21 0 0,21 1 16,0 20-16,0 1 0,0-1 16,-21 1-16,21-1 0,-21 1 0,21-1 15,-22 1-15,22-1 0,-21 22 16,21-22-16,-21 22 0,21-21 0,-21 20 16,0-20-16,21-1 0,0 1 15,-21-1-15,21-20 0,-22 20 0,22-21 16,0 1-16,0-1 0,0 0 0,22-20 15,-1-1-15,0 0 0,0 0 0,21 0 16,1-21-16,-22 0 0,21 0 16,1 0-16,20 0 0,-21-21 0,1 0 15,-1 0-15,0 0 0,1-1 16,-1 1-16,0 0 0,1-21 16,-1 21-16,0-22 0</inkml:trace>
  <inkml:trace contextRef="#ctx0" brushRef="#br0" timeOffset="121251.84">13039 7451 0,'0'0'0,"-64"-21"32,64 42-32,0 0 0,-21 0 0,21 0 15,-21 22-15,21-1 0,-21 0 16,21 1-16,0-1 0,0 21 0,0-20 15,-22 20-15,22 1 0,-21-22 16,21 0-16,0 22 0,-21-22 16,21 1-16,-21-22 0,21 21 0,-21-21 15,21 0-15,0 1 0,0-1 16,0-42 0,0-1-1,21 1-15,-21-21 0,0 21 16</inkml:trace>
  <inkml:trace contextRef="#ctx0" brushRef="#br0" timeOffset="121687.59">12827 7726 0,'0'0'0,"0"-42"0,0-22 0,0 22 15,0-1-15,0 1 0,0 0 0,0-1 16,21 1-16,0 21 0,0-21 16,22 20-16,-1 1 0,0 0 0,1 21 15,-1 0-15,0 0 0,22 0 16,-22 0-16,1 0 0,-1 21 0,0 22 15,1-22-15,-22 21 0,21 0 16,-42 1-16,0-1 0,0 0 0,0 1 16,-21-1-16,0 0 0,-22-20 0,-20 20 15,-1-21-15,1 0 0,-1 22 16,1-22-16,-1 0 0,1-21 0,-1 21 16,22-21-16,0 0 0,21 0 15,-22 0-15,22 0 0,21-21 16,0 0-1,0 0-15,21-1 16,0 22-16,1 0 0,-1 0 16,0 0-16,0 0 0,0 22 0,0-1 15,1 0-15,20 0 0,-21 21 16,0-20-16,0 20 0,1-21 0,-1 21 16,0 1-16,0-22 0,0 21 0,0-21 15,-21 22-15,22-22 0,-1 0 16,0 0-16,0-21 0,0 21 0,0-21 15,1 0-15,-1 0 0,0 0 16,0 0-16,21 0 0,-20-21 16,-1 21-16,0-21 0,0 0 0,21-21 15</inkml:trace>
  <inkml:trace contextRef="#ctx0" brushRef="#br0" timeOffset="122071.37">13547 7916 0,'-22'0'16,"44"0"0,-1 0-1,0 0-15,0 0 16,0 0-16,0 0 0,22 0 0,-22-21 16,0 0-16,0 21 0,0-21 15,1 21-15,-1-21 0,-21 0 16,0-1-1,-21 22 1,-1 0-16,1 22 0,-21-22 16,21 21-16,0 0 0,-1 0 15,1 0-15,0 22 0,0-22 0,21 0 16,0 21-16,0-21 0,0 22 0,0-22 16,0 0-16,0 0 0,21 0 15,0 1-15,0-1 0,1-21 16,-1 21-16,21-21 0,-21 0 0,22 0 15,-1 0-15,0 0 0,-21 0 16,22-21-16,-1 0 0,0 21 0,1-22 16,-1 1-16,-21-21 0,22 21 0,-22 0 15,0-22-15</inkml:trace>
  <inkml:trace contextRef="#ctx0" brushRef="#br0" timeOffset="122683.23">14287 7874 0,'0'-42'16,"0"148"-16,0-170 0,0 1 0,0 41 0,-21 44 46,21-1-46,0 0 0,0 0 16,0 0-16,-21 22 0,21-22 16,-21 21-16,21-21 0,0 0 0,0 22 15,0-22-15,0 0 0,-21 0 16,21 0-16,0 1 0,0-1 16,0-42 15,0-1-31,0 1 15,0 0-15,0 0 0,0-21 0,21 20 16,-21-20-16,21 21 16,0-21-16,0-1 0,1 22 0,-1-21 15,21-1-15,-21 22 0,0 0 16,22 0-16,-22 0 0,21 0 0,22 21 16,-43 0-16,0 0 0,0 21 15,0 0-15,1 0 0,-1 0 16,-21 22-16,21-22 0,-21 0 0,21 21 15,-21 1-15,0-22 0,0 21 0,0-21 16,0 0-16,0 1 0,0-1 16,0 0-16,0 0 0,-21-21 15,0 0-15,21-21 16,0 0 0,0 0-16,0-1 0,0 1 15,0-21-15,21 21 0,0 0 16,0-22-16,0 22 0,1-21 15,-1 21-15,0-1 0,21-20 0,-21 21 16,1 0-16,20 21 0,-21-21 16,21 21-16,-20 0 0,20 0 0,-21 0 15,0 21-15,0 0 0,1 0 0,-1 0 16,-21 0-16,0 1 0,0 20 16,0-21-16,0 21 0,0-20 0,0 20 15,-21-21-15,-1 21 0,1-20 0,0-1 16,21 0-16,0 0 0,-21-21 15,21 21-15,-21 0 0,42-21 32,0 0-32,0-21 0</inkml:trace>
  <inkml:trace contextRef="#ctx0" brushRef="#br0" timeOffset="123079.01">15769 7705 0,'-21'-21'16,"0"21"0,0 0-16,-1 0 0,1 0 0,0 21 15,0 0-15,0 0 0,-22 0 0,22 0 16,0 1-16,0 20 0,-21-21 16,20 21-16,1-20 0,21 20 0,-21 0 15,21-21-15,0 22 0,0-22 0,0 0 16,0 0-16,0 0 0,21 1 15,0-22-15,22 21 0,-22-21 0,21 0 16,1 0-16,-1 0 0,-21 0 0,21 0 16,1-21-16,-22-1 0,21 1 15,-21 0-15,1 0 0,-1 0 0,0 0 16,0-64-16,-21 64 16,0-22-16,0 1 0,0 0 0,0 21 15,0-22-15,-21 22 0,0 0 16,0 0-16,-1 0 0,1 21 15,0 0-15,-21 0 0,21 0 0,-1 0 16,1 0-16,0 21 0,0 0 16,0 0-16,0-21 0,-1 21 0,22 0 15,0 1-15</inkml:trace>
  <inkml:trace contextRef="#ctx0" brushRef="#br0" timeOffset="123371.84">16319 7472 0,'0'0'16,"0"21"15,0 0-31,-21 22 0,21-22 16,-21 21-16,0-21 0,21 22 0,-21-1 15,0 0-15,-1 1 0,1-1 0,21 0 16,-21 1-16,21-1 0,-21 0 16,21-21-16,0 22 0,0-22 15,0 21-15,0-21 0,0 1 0,21-1 16,0-21-16,0 21 0,22-21 16,-22 0-16,0 0 0,21 0 0,1 0 15,-22-21-15,21 21 0,1-21 0</inkml:trace>
  <inkml:trace contextRef="#ctx0" brushRef="#br0" timeOffset="123755.62">16658 7916 0,'21'0'31,"0"0"-15,1 0-16,-1 0 0,21 0 15,-21 0-15,0 0 0,1-21 16,-1 21-16,0-21 0,0 21 0,-21-21 16,21 21-16,-21-21 0,21 0 0,-21-1 15,-21 22 1,0 0-16,0 0 16,0 0-16,0 0 0,-1 22 15,-20-22-15,21 21 0,-21 0 0,20 0 16,1 21-16,0-20 0,0-1 0,0 0 15,21 21-15,0-21 16,0 1-16,0-1 0,0 0 0,0 0 16,21 0-16,0 0 0,0 1 0,0-22 15,22 0-15,-22 0 0,21 0 16,-21 0-16,22 0 0,-22 0 0,21 0 16,-21-22-16,1 1 0,20 21 0,-21-21 15,0-21-15,22 21 0,-22-1 16,0-20-16</inkml:trace>
  <inkml:trace contextRef="#ctx0" brushRef="#br0" timeOffset="123995.48">16129 7557 0,'0'0'0,"-21"21"0,42-21 32,0 0-32,21 21 0,1-21 0,-22 0 15,21 0-15,1 0 0,20 0 0,-21 0 16,1 0-16,-1 0 0,0 0 16,-20 0-16,20 0 0,-21 0 15,0-21-15,0 21 0,-21-21 0</inkml:trace>
  <inkml:trace contextRef="#ctx0" brushRef="#br0" timeOffset="124584.06">18732 7387 0,'0'-21'0,"0"42"0,0-63 16,0 21-16,0 0 0,0-1 0,0 1 15,0 0-15,0 0 0,0 0 16,-21 21-16,0 0 0,0 0 0,0 0 15,0 0-15,-22 21 0,22 0 16,-21 21-16,-1 1 0,1-1 0,0 0 16,21 22-16,-22-1 0,1-20 15,21 20-15,-22-20 0,22 20 0,0 1 16,-21 41-16,42-62 16,0 20-16,0-20 0,0-1 15,0 0-15,0-21 0,21 22 0,0-22 16,0 0-16,22 0 0,-22-21 0,21 0 15,0 21-15,1-21 0,-1 0 16,0 0-16,22-21 0,-22 0 0,1 21 16,20-42-16,-21 21 0,1-1 15,-1-20-15,-21 21 0,22-21 0,-22-1 16,21 1-16</inkml:trace>
  <inkml:trace contextRef="#ctx0" brushRef="#br0" timeOffset="125238.69">19008 7811 0,'21'-22'15,"-64"107"-15,65-148 0,-1 20 0,-21 22 0,-21 21 31,-1 0-31,1 21 0,0 0 0,0-21 16,0 22-16,0 20 0,-1-21 16,1 0-16,0 22 0,21-22 15,0 21-15,-21-21 0,21 0 0,0 22 16,0-22-16,0 0 0,0 0 0,21 0 16,0 1-16,0-22 15,1 0-15,-1 0 0,21 0 0,-21 0 16,0 0-16,1 0 15,-1-22-15,-21 1 0,0 0 16,0 0-16,0 0 0,0 0 16,0-22-16,0 22 0,0-21 15,-21 21-15,21-22 0,-22 22 0,22 0 16,0 0-16,0 0 0,0-1 16,22 1-16,-1 0 0,0 21 0,21 0 15,-21-21-15,22 21 0,-22 0 0,21 0 16,1 0-16,-1 21 0,-21-21 15,21 21-15,1 0 0,-22 1 0,0 20 16,0-21-16,0 0 0,-21 22 0,0-22 16,0 0-16,0 21 0,0-21 15,0 1-15,0-1 0,-21 0 0,0 0 16,21 0-16,-21-21 16,0 21-16,0-21 0,-1 0 15,1 0-15,21-21 16,0 0-1,0 0-15,0 0 0,0 0 0,0-22 16,21 22-16,1-21 0,20 21 0,-21-22 16,21 22-16,-20-21 0,20 21 15,0-1-15,1 1 0,-1 0 0,0 21 16,1 0-16,-1 0 0,0 0 16,1 0-16,-1 0 0,-21 21 0,21 0 15,-20 1-15,-1 20 0,0-21 16,0 21-16,-21 1 0,0-22 15,0 21-15,0 1 0,0-22 0,0 0 16,0 21-16,0-21 0,-21-21 0,21 22 16,-21-1-16,0-21 0,-1 0 15,22-21 1,0-1 0,0 1-16,0 0 0,22 0 0,-1 0 15,0-22-15</inkml:trace>
  <inkml:trace contextRef="#ctx0" brushRef="#br0" timeOffset="125475.55">20362 7408 0,'0'-21'0,"0"42"0,0-63 0,0 63 16,0 0 0,0 1-16,0 20 0,0 0 15,0 1-15,0-1 0,-21 0 0,0 1 16,21-1-16,-21 0 0,21 1 15,-21-1-15,21 0 0,-22 1 0,22-22 16,0 21-16,0-21 0,0 0 0,0 1 16,0-1-16,0 0 0,22-21 15,-1 0 1,0 0-16,0 0 0,0-21 0,0 0 16</inkml:trace>
  <inkml:trace contextRef="#ctx0" brushRef="#br0" timeOffset="125680.43">20129 7789 0,'0'0'0,"-21"0"0,42 0 47,1 0-47,20 0 16,-21 0-16,0 0 0,0 0 0,22 0 15,-22-21-15,21 21 0,-21 0 16,22 0-16,-22 0 0,21-21 16,-21 21-16,1 0 0</inkml:trace>
  <inkml:trace contextRef="#ctx0" brushRef="#br0" timeOffset="126111.19">20870 7747 0,'0'0'0,"-21"0"0,-21 0 31,42-21-31,0 0 16,21 0 0,0 21-16,0 0 0,0 0 0,1 0 15,-1 0-15,0 21 0,0-21 16,0 21-16,0 0 0,1 0 0,-1 0 15,-21 1-15,0-1 0,21 21 16,-21-21-16,0 22 0,0-22 0,0 21 16,0-21-16,0 0 0,0 22 0,0-22 15,0 0-15,0 0 0,0 0 16,-21-21 0,21-21-1,0 0 1,0 0-16,0 0 0,0 0 0,0-1 15,0 1-15,0-21 0,21 21 16,0 0-16,-21-22 0,21 22 0,0 0 16,1 0-16,-1 0 0,-21-1 15,21 1-15,0 21 0,0-21 0,0 21 16,1-21-16,-1 21 0,0-21 16,0 21-16,0 0 0</inkml:trace>
  <inkml:trace contextRef="#ctx0" brushRef="#br0" timeOffset="126518.94">21823 7726 0,'-43'0'16,"22"0"0,0 0-16,0 0 0,0 21 0,0-21 15,-1 21-15,1 0 0,0 1 16,0-1-16,-21 0 0,20 0 0,1 0 15,0 22-15,0-22 0,21 21 16,-21-21-16,21 0 0,0 1 0,0 20 16,0-21-16,0 0 0,0 0 15,21-21-15,0 22 0,0-22 16,0 0-16,22 21 0,-22-21 0,21 0 16,-21 0-16,22 0 0,-22 0 0,21-21 15,-21-1-15,1 22 0,-1-21 16,0 0-16,0 0 0,0-21 0,0 20 15,-21-20-15,0 21 0,0-21 16,0 20-16,0-20 0,0 21 0,0-21 16,0 20-16,-21 1 0,0 0 0,0 0 15,0 21-15,0 0 0,-1-21 16,1 21-16,-21 0 0,21 0 0,0 0 16,-1 0-16,1 0 15,21 21-15,0 0 0,-21-21 0,21 21 16,21-21-1,0 0-15</inkml:trace>
  <inkml:trace contextRef="#ctx0" brushRef="#br0" timeOffset="126834.76">22246 7451 0,'0'-21'15,"0"42"-15,0-21 32,0 21-32,-21 0 0,21 21 15,0-20-15,0 20 0,-21 0 16,0-21-16,21 22 0,-22-1 0,22 0 16,0-20-16,-21 20 0,21 0 15,0-21-15,0 22 0,0-22 0,0 0 16,0 0-16,0 22 0,0-22 15,0 0-15,21-21 16,-21 21-16,22-21 0,-1 0 0,0 0 16,0 0-1,0-21-15,0 0 0,1 0 16,-1-1-16,21 1 0</inkml:trace>
  <inkml:trace contextRef="#ctx0" brushRef="#br0" timeOffset="127395.74">22669 7281 0,'22'0'31,"-1"0"-31,0 0 0,0-21 15,21 21-15,-20 0 0,20 0 16,-21 0-16,21-21 0,1 21 0,-22 0 16,21 0-16,-21-21 0,22 21 15,-22 0-15,0 0 0,0 0 0,0 0 16,1 0 0,-22 21-16,0 0 15,0 0-15,0 1 16,0-1-16,0 21 0,0-21 15,0 22-15,0-22 0,0 21 0,0 0 16,-22-20-16,22 20 0,0 0 16,0-21-16,-21 22 0,21-1 0,0 0 15,0 1-15,0-1 0,0 0 16,0 22-16,0-22 0,0 1 0,-21-1 16,21 0-16,-21 22 0,21-43 15,-21 21-15,0 1 0,21-1 0,-22-21 16,1 21-16,0-20 0,21-1 0,-21 0 15,0 0-15,0 0 0,21 0 16,-22 1-16,1-22 0,0 21 0,0-21 16,-21 0-16,20 0 0,1 21 15,-21-21-15,21 0 0,0 0 16,-22 0-16,22 0 0,0 0 0,0 0 16,0 0-16,-22 0 0,22 0 15,0 0-15,0 0 0,0-21 16,21 0-1,-22 21-15</inkml:trace>
  <inkml:trace contextRef="#ctx0" brushRef="#br0" timeOffset="159983.21">698 9927 0,'-21'0'0,"21"-21"47,0 0-31,0 0-16,0 0 16,21-1-16,-21 1 15,0 0-15,0 0 0,0 0 0,0 0 16,0-1-16,0 1 0,0 0 15,0 0-15,0 42 47,0 0-47,0 22 0,0-1 0,0 0 16,0 1-16,-21 20 0,21-21 16,-21 22-16,0-22 0,0 22 15,0-22-15,-1 22 0,1-22 16,0 21-16,0-20 0,0-1 0,0 0 15,21 1-15,-22-22 0,22 0 16,-21-21-16,0 0 16,0 0-1,21-42-15,0 21 0,0-1 16,0 1-16,0-21 0,0 21 0,0 0 16,21-1-16,-21 1 0,21 0 15,0 0-15,1 0 0,-1 0 16,21 21-16,-21-22 0,0 22 0,1-21 15,20 21-15,-21 0 0,21 0 16,-20-21-16,-1 21 0,0 0 16,0 0-16,0 0 0,0 0 15,1 0-15,-1-21 0,0 21 16,-21-21-16,21 21 16,-21-21-16,0-1 0,0 1 15,21 21-15,-21-21 0,0 0 16,0 0-16,0 0 0,0-1 15,0 1-15,0 0 0,0 0 16,0 42 15,0 0-31,0 0 16,0 22-16,0-22 0,0 21 16,0 1-16,0-22 0,0 21 0,-21 0 15,21 1-15,0 20 0,0-20 16,-21-1-16,0 0 0,21 1 0,-21-22 15,21 21-15,0-21 0,0 0 16,0 1-16,0-1 0,0 0 16,0-42 15,0 0-31,0-1 16,0 1-16,0 0 0,0-21 0</inkml:trace>
  <inkml:trace contextRef="#ctx0" brushRef="#br0" timeOffset="160187.1">1418 10097 0,'21'0'78,"-571"296"-62,1079-592-16,-487 296 0,-42-22 0,22 22 0,-1-21 15</inkml:trace>
  <inkml:trace contextRef="#ctx0" brushRef="#br0" timeOffset="161048.69">2921 9970 0,'21'-22'15,"0"1"1,0 21-16,1-21 0,-1 0 16,0 0-16,0 0 15,0-1-15,0-20 0,1 21 16,-1 0-16,0-22 0,-21 22 0,21-21 16,-21 21-16,0 0 0,0-1 0,0-20 15,0 21-15,0 0 16,0 0-16,-21 21 0,0 0 15,0 0-15,-1 0 0,1 0 0,0 0 16,0 0-16,-21 21 0,20 0 16,-20 0-16,21 0 0,0 0 0,-22 1 15,22 20-15,0-21 0,21 0 16,0 0-16,-21 22 0,21-22 0,0 0 16,0 0-16,0 22 0,21-22 15,-21 0-15,21 0 0,22 21 0,-22-20 16,0-1-16,21 0 0,1 0 15,-22 0-15,21 0 0,0 22 0,-20-22 16,20 0-16,0 0 0,-21 0 16,1 22-16,-1-22 0,-21 21 15,0 1-15,0-22 0,0 21 0,-21 0 16,-22 1-16,1-1 0,0 0 16,-22 1-16,1-22 0,-1 21 0,1-21 15,-22 1-15,21-1 0,1-21 16,-1 0-16,1 0 0,21 0 0,-22-21 15,22 21-15,-1-22 0,22-20 16,-21 21-16,21-21 0,0-22 0,-1 22 16,1-1-16,0-20 0,21 21 15,0-1-15,0 1 0,0 0 0,0-1 16,0 22-16,0-21 0,0 21 16,21-1-16,0 1 0,1 0 15,-1 21-15,0 0 0,0 0 0,21 0 16,-20 0-16,-1 0 0,21 0 15,-21 0-15,22 0 0,-1 21 0,-21 0 16,21-21-16,1 22 0,-22-22 16</inkml:trace>
  <inkml:trace contextRef="#ctx0" brushRef="#br0" timeOffset="161439.47">3302 10393 0,'0'0'0,"21"0"0,0 0 16,0 0-16,1 0 0,-1 0 16,-21-21-16,21 0 0,0-1 15,0 22-15,0-21 0,22 0 0,-22 0 16,0 0-16,-21 0 0,21-1 16,0 1-16,-21 0 0,0 0 0,0 0 15,0 0-15,0-1 16,-21 22-16,0 0 0,0 0 0,0 0 15,-22 0-15,22 0 0,-21 22 0,0-22 16,20 21-16,-20 21 0,0-21 16,21 0-16,-1 22 0,1-1 0,0 0 15,0 1-15,21-22 16,0 21-16,0 1 0,0-1 0,0-21 16,0 21-16,0-20 0,21-1 15,-21 0-15,21 0 0,22-21 0,-22 21 16,0-21-16,21 0 0,-21 0 0,22 0 15,-1 0-15,0-21 0,1 0 16,-1 0-16,-21 0 0,22-1 0,-1 1 16,0-21-16,1 0 0,-1-1 15</inkml:trace>
  <inkml:trace contextRef="#ctx0" brushRef="#br0" timeOffset="161739.29">4064 9504 0,'0'0'0,"0"-21"0,0 0 0,-21-1 0,0 22 16,-1 0-1,22 22-15,0-1 0,0 0 0,-21 21 16,21 1-16,0 20 0,-21 1 16,21-22-16,0 21 0,0 1 0,0-1 15,-21 1-15,21-1 0,-21-20 0,21 20 16,0-20-16,0 20 0,-21-21 15,21 1-15,0-1 0,0 0 16,0-20-16,0 20 0,0-21 16,0 0-16,21-21 15,0 0-15,0-21 16,0 21-16,0-21 0,-21-21 16,22 20-16,-1 1 0,0-21 0,-21 21 15,21-22-15</inkml:trace>
  <inkml:trace contextRef="#ctx0" brushRef="#br0" timeOffset="162131.07">4127 10224 0,'0'63'32,"0"-42"-32,22-21 15,-1 0-15,0 0 16,0 0-16,0 0 0,22-21 15,-22 21-15,21-21 0,-21 0 0,0 21 16,22-21-16,-22-1 0,0 1 16,0 21-16,0-21 0,-21 0 0,0 0 15,0 0-15,-21 21 16,0 0-16,0 0 16,-21 0-16,20 0 0,-20 21 15,-21 0-15,41 0 16,-20 0-16,21 0 0,0 1 0,0 20 15,-1-21-15,22 21 0,0-20 0,0 20 16,0-21-16,0 21 0,0-20 16,0-1-16,0 0 0,0 0 0,22 0 15,-22 0-15,21-21 0,21 0 16,-21 0-16,22 0 0,-22 0 0,21 0 16,0-21-16,22 21 0,-22-21 0,1 0 15,-1 0-15,0-22 0,22 22 16,-22 0-16</inkml:trace>
  <inkml:trace contextRef="#ctx0" brushRef="#br0" timeOffset="162626.63">4889 10097 0,'-21'0'0,"0"0"16,21 21-16,0 0 15,0 0-15,0 0 16,0 22-16,0-22 0,0 0 0,0 21 15,0-21-15,0 1 0,0 20 0,0-21 16,0 21-16,0-20 0,0-1 16,0 0-16,0 0 0,0 0 15,-21-42 17,21 0-17,-21 0-15,21 0 0,0-22 16,0 22-16,-21-21 0,21 21 0,0-22 15,0 1-15,0 21 0,0-22 16,21 1-16,0 21 0,0-21 0,21 20 16,-20 1-16,20-21 0,0 42 0,-21-21 15,22 21-15,-1 0 0,-21 0 16,22 0-16,-22 21 0,0-21 0,21 21 16,-21 0-16,1 22 0,20-22 15,-21 0-15,0 0 0,0 21 16,1-20-16,-22 20 0,0-21 0,0 21 15,0-20-15,0 20 0,0-21 0,0 0 16,0 0-16,-22 1 0,22-1 16,0 0-16,-21-21 0,21 21 0,-21-21 15,21-21 17,21 0-32,0 0 0,1-1 0,-1 1 15,0-21-15,21 21 0,-21-22 16</inkml:trace>
  <inkml:trace contextRef="#ctx0" brushRef="#br0" timeOffset="162859.49">5821 10054 0,'0'0'15,"21"0"1,-21 21 0,0 1-16,0-1 0,0 0 0,0 0 15,0 0-15,0 22 0,0-22 0,0 0 16,-21 21-16,21-21 0,0 22 15,0-22-15,0 21 0,0-21 0,0 1 16,0-1-16,0 0 16,21-21 15,-21-21-31,21 0 0,0-1 16,-21 1-16,0-21 0,21 21 0,1-22 15</inkml:trace>
  <inkml:trace contextRef="#ctx0" brushRef="#br0" timeOffset="163207.29">5778 9737 0,'0'0'0,"-21"0"0,0 42 32,21-21-32,0 0 0,0 1 0,0-1 15,21-21-15,-21 21 0,21-21 16,1 0-16,-1 21 0,0-21 0,0 0 15,0 0-15,22 0 0,-22 0 16,0-21-16,0 21 0,0-21 0,-21 0 16,21-1-16,1 1 15,-22 0-15,0 0 0,0 0 0,0 0 16,0-1-16,-22-20 0,1 42 0,0-21 16,0 0-16,0 21 0,-22 0 15,22 0-15,0 0 0,0 0 0,-21 21 16,20 0-16,1 0 0,0 22 15,0-22-15,21 0 0,0 21 16,0-21-16,0 22 0,0-22 0,0 21 16,0-21-16,0 1 0,21-1 15,0 0-15,22 0 0,-22-21 0,0 21 16,21-21-16</inkml:trace>
  <inkml:trace contextRef="#ctx0" brushRef="#br0" timeOffset="163631.06">6329 10012 0,'0'0'0,"21"0"0,-21-21 15,0 42 17,0 0-32,-21 0 15,21 0-15,0 22 16,0-22-16,0 0 0,0 0 0,0 22 15,0-22-15,0 0 0,0 21 0,0-21 16,0 1-16,0-1 0,0 0 16,0 0-16,21 0 0,-21 0 0,21-21 15,21 0-15,-20 0 0,-1 0 0,21 0 16,-21-21-16,22 0 0,-1 0 16,-21 0-16,21 0 0,-20-1 0,20 1 15,-21-21-15,0 21 0,0 0 16,1-22-16,-22 22 0,0-21 15,0-1-15,0 22 0,0-21 0,0 21 16,0 0-16,0-1 0,0 1 16,-22 21-1,1 0 1,21 21-16,0 1 0,0-1 16,0 0-16,0 0 15,21-21 1</inkml:trace>
  <inkml:trace contextRef="#ctx0" brushRef="#br0" timeOffset="164335.65">7154 9927 0,'0'0'0,"21"0"16,-21-21-16,0 42 31,0 0-31,0 1 0,0-1 15,0 21-15,0-21 16,0 0-16,0 1 0,0-1 0,0 0 16,0 0-16,0 21 0,0-20 15,0-1-15,-21 0 0,21 0 0,-21 0 16,21 0-16,0 1 0,0-1 16,-21-21-16,21 21 15,-21-21 1,21-21-16,0 0 15,0-1-15,0 1 16,0 0-16,0 0 0,0 0 0,0-22 16,21 22-16,0-21 0,0 21 0,0-22 15,1 1-15,-1 21 0,0-21 16,21 20-16,-21 1 0,22 0 16,-22 0-16,0 0 0,21 21 0,-20 0 0,-1 0 15,21 21-15,-21 0 16,0-21-16,1 42 0,-1-20 0,0-1 15,-21 0-15,21 21 0,-21-21 0,21 22 16,-21-22-16,0 0 0,0 21 16,21-20-16,-21-1 0,0 0 0,0 0 15,0 0-15,0 0 0,0 1 0,0-44 47,-21 1-47,21 0 16,0-21-16,0 21 15,0-1-15,0-20 0,21 21 0,1-21 16,-1-1-16,21 1 0,-21 0 16,22-1-16,-1 1 0,21 21 0,-20-22 15,-1 22-15,0 0 0,1 21 0,20 0 16,-20 0-16,-22 21 0,21 0 16,0 1-16,-20 20 0,-1-21 0,0 21 15,-21 1-15,0-22 0,0 21 0,0 1 16,0-1-16,0 0 0,0 1 15,0-22-15,0 21 0,0-21 0,0 22 16,-21-22-16,0 0 0,21 0 0,-22 0 16,22 0-16,-21-21 15,21-21 1</inkml:trace>
  <inkml:trace contextRef="#ctx0" brushRef="#br0" timeOffset="164877.43">9546 9398 0,'0'-21'0,"0"42"0,0-63 0,-21 42 16,21 21-16,0 0 0,0 0 16,0 22-16,0-1 0,0 0 15,0 22-15,0-1 0,-21 1 0,21-1 16,0 1-16,0-1 0,0 1 15,-21-1-15,-1-20 0,1-1 0,0 21 16,21-20-16,-21-1 0,0 0 0,21-20 16,0 20-16,-21-21 0,21 0 15,0 0-15,21-42 32,0 0-32,0-21 15,21 21-15,-20-22 0,-1 22 0,21-21 16</inkml:trace>
  <inkml:trace contextRef="#ctx0" brushRef="#br0" timeOffset="165312.04">9927 9864 0,'0'0'0,"21"-21"0,-42 21 15,0 21 1,0-21-16,0 21 0,-22 0 0,1 21 16,21-20-16,-43-1 0,22 21 15,0-21-15,-1 22 0,1-1 16,21-21-16,-22 0 0,1 22 0,21-22 15,-21 0-15,20 21 0,1-21 16,21 1-16,-21-22 0,42 0 31,0-22-15,1 1-16,-1 0 0,0 0 0,0-21 16,0 20-16,0 1 0,22-21 15,-22 21-15,21-22 0,-21 22 16,1-21-16,20 21 0,0-43 0,1 64 15,-22-21-15,0 21 16,0 0-16,0 0 0,0 0 0,1 42 16,-1-20-16,0-1 0,0 0 15,0 21-15,-21-21 0,21 22 16,1-22-16,-1 0 0,0 21 0,-21-20 16,21-1-16,0 21 0,-21-21 15,21 0-15,1 1 0,-22-1 0,0 0 16,21-21-16,0 21 0,0-21 0,0 0 15,0 0-15,-21-21 16,22 21-16,-1-21 0,0 0 16,0-22-16,-21 22 0,21 0 0,0-21 15</inkml:trace>
  <inkml:trace contextRef="#ctx0" brushRef="#br0" timeOffset="165566.9">10499 9313 0,'0'0'0,"0"-21"0,-22 42 32,22 22-32,-21-22 0,21 21 0,-21 22 15,21-22-15,-21 22 0,21-1 0,0 1 16,-21-1-16,0 1 0,-1-22 16,22 21-16,0-20 0,-21-1 0,21 0 15,0 1-15,0-1 0,-21-21 0,21 0 16,0 22-16,0-22 15,0 0-15,21-21 16,0 0-16,1 0 16,-1 0-16,0-21 0,0 0 15,0 0-15</inkml:trace>
  <inkml:trace contextRef="#ctx0" brushRef="#br0" timeOffset="165948.68">10647 9991 0,'0'21'16,"21"0"-16,0-21 16,0 0-1,0 0-15,1 0 0,20 0 16,-21 0-16,0 0 0,22 0 0,-1-21 16,-21 0-16,21 21 0,-20-21 15,-1-1-15,21 1 0,-21 0 0,-21 0 16,0 0-16,0 0 0,0-1 0,0 1 15,-21 21 1,0 0-16,-21 0 0,20 0 0,-20 0 16,0 21-16,-1 1 15,22-1-15,-21 21 0,0-21 0,20 22 16,-20-1-16,21-21 0,0 21 0,0 1 16,-1-22-16,22 21 0,0-21 15,0 1-15,0 20 0,0-21 0,0 0 16,22 0-16,-1 1 0,0-22 0,21 0 15,-21 21-15,22-21 0,-1 0 16,22 0-16,-22-21 0,21 21 0,1-22 16,-1 1-16,1 0 0,-22 0 15,22-21-15,-22 20 0</inkml:trace>
  <inkml:trace contextRef="#ctx0" brushRef="#br0" timeOffset="166443.39">11663 9335 0,'0'0'0,"0"-22"0,-21 22 16,-1 0-16,22 22 0,-21-1 15,0 0-15,21 21 0,0 1 0,0-1 16,-21 0-16,21 22 0,0-22 16,-21 22-16,21-1 0,0-21 0,0 22 15,0-22-15,0 1 0,0-1 0,0 0 16,0 1-16,0-1 0,0-21 15,0 0-15,0 22 0,0-22 16,0 0-16,0 0 0,0-42 47,0 0-47,0 0 0,0-1 16,0 1-16,0 0 0,0-21 15,0 21-15,0-1 0,0-20 0,21 21 16,21-21-16,-21 20 0,1-20 0,20 21 15,0 0-15,1 21 0,-1 0 16,0 0-16,1 0 0,-1 0 0,0 0 16,-21 21-16,22 0 0,-1 0 0,0 0 15,-20 22-15,-1-22 16,0 0-16,0 21 0,-21-20 0,0 20 16,0-21-16,-21 0 0,0 22 0,-22-22 15,22 0-15,-21 0 0,0 0 16,-1 0-16,-20 1 0,20-22 0,1 21 15,0-21-15,-1 0 0,1 0 0,0 0 16,21 0-16,-22 0 0,22 0 16,0 0-16,0-21 0,21-1 0,0 1 15,0 0-15</inkml:trace>
  <inkml:trace contextRef="#ctx0" brushRef="#br0" timeOffset="166959.1">12509 9356 0,'0'0'0,"22"0"0,-22 21 16,0 0-1,0 21-15,0 1 0,0-1 16,0 22-16,21-1 0,-21 1 0,0-22 16,0 21-16,0 1 0,0-1 15,0-20-15,0-1 0,-21 0 0,21 1 16,0-22-16,-22 21 0,22-21 15,0 1-15,0-1 0,0 0 16,0-42 15,0 0-31,0-1 0,0 1 16</inkml:trace>
  <inkml:trace contextRef="#ctx0" brushRef="#br0" timeOffset="167318.89">12192 9567 0,'0'-21'0,"0"42"0,0-63 0,0 21 16,0 0-16,0 0 0,21-1 15,0 1-15,22 0 0,-22 0 0,21 0 16,0 21-16,1-21 0,-1 21 0,22 0 16,-22 0-16,21 0 0,1 0 15,21 21-15,-22 0 0,1 0 0,20 21 16,-20 22-16,-1-22 0,1 22 15,-1-1-15,-20 1 0,-22-1 16,21 1-16,-42-22 0,0 22 0,-21-1 16,-21-21-16,-1 1 0,1-1 0,-22 0 15,1 1-15,-22-1 0,1-21 16,20 22-16,-21-22 0,22 0 0,-22 0 16,22 0-16,-1-21 0,1 0 15,-1 0-15,22 0 0,0 0 0,-1 0 16,1 0-16,21 0 0,21-21 15,0 0-15,0 0 16,21 0-16,21 21 0,-21-22 16,22 1-16,-1 0 0,0 21 15,1-21-15,-1 0 0</inkml:trace>
  <inkml:trace contextRef="#ctx0" brushRef="#br0" timeOffset="167774.78">13462 10012 0,'0'0'0,"0"-21"0,-21 0 0,0-1 16,21 1-16,-22 0 0,22 0 15,0 0-15,0 0 0,0-1 16,43 1-16,-22 21 0,0 0 15,0 0-15,0 0 0,1 0 0,20 0 16,-21 21-16,0 1 0,0 20 16,22-21-16,-22 0 0,0 22 0,0-1 15,0-21-15,1 21 0,-22-20 0,21 20 16,-21-21-16,0 21 0,0-20 16,0-1-16,0 42 15,-21-42-15,-1-21 0,22 22 0,-21-1 0,0-21 31,0 0-31,21-21 0,0-1 16,0 1-16,0 0 0,0-21 16,0 21-16,0-1 0,0 1 15,21-21-15,0 21 0,-21-22 0,21 22 16,1 0-16,-1-21 0,-21 21 0,21-1 16,21 1-16,-21 0 0,1 0 15,-1 0-15,0 0 0,21 21 0,-21-22 16,22 22-16,-22 0 0,0-21 15,0 21-15,22-21 0</inkml:trace>
  <inkml:trace contextRef="#ctx0" brushRef="#br0" timeOffset="167994.65">14414 9800 0,'0'0'0,"0"21"0,0 1 0,0-1 16,0 0-16,0 0 0,0 0 15,0 0-15,0 1 0,0-1 0,0 21 16,-21-21-16,21 0 0,-21 1 0,21 20 15,0-21-15,0 0 0,0 0 16,0 1-16,0-1 0,0 0 16,0 0-16,0 0 15,0-42 17,21 21-32,0-21 15,-21 0-15,0 0 0,22-1 0</inkml:trace>
  <inkml:trace contextRef="#ctx0" brushRef="#br0" timeOffset="168339.45">14436 9546 0,'0'0'0,"-22"-21"0,1 0 0,0 21 16,0 0-16,0 0 0,0 0 16,-1 0-16,1 0 0,0 21 15,21 0-15,0 0 0,0 1 16,0-1-16,21-21 0,0 21 15,1-21-15,-1 21 0,21-21 16,-21 0-16,0 0 0,22 0 16,-22 0-16,0 0 0,0 0 0,0-21 15,1 21-15,-1-21 0,-21 0 16,0-1-16,0 1 16,0 0-16,0 0 0,-21 21 15,-1 0-15,1-21 0,0 21 16,0 0-16,0 0 0,-22 0 0,22 0 15,0 0-15,0 0 0,0 0 16,0 21-16,21 0 0,0 0 0,0 0 16,0 1-16,0-1 0,0 0 15,0 21-15,21-21 0,0 1 16,21-1-16,-21 21 0,22-21 0</inkml:trace>
  <inkml:trace contextRef="#ctx0" brushRef="#br0" timeOffset="168660.27">14944 9885 0,'0'0'0,"-64"-85"31,64 64-31,0 42 31,21-21-31,0 21 0,-21 22 16,22-22-16,-1 0 0,0 21 15,0-20-15,0 20 0,0-21 0,-21 21 16,0-20-16,22 20 0,-22-21 0,21 0 16,-21 0-16,0 1 0,0-1 15,0 0-15,0 0 0,0 0 16,21-21 0,-21-21-1,21 21-15,-21-21 0,0 0 16,21 0-16,0-1 0,-21 1 0,22-21 15,-1 21-15,0-22 0,0 22 0,0-21 16</inkml:trace>
  <inkml:trace contextRef="#ctx0" brushRef="#br0" timeOffset="168867.15">15430 9694 0,'0'0'0,"0"-21"0,0 0 16,22 0-16,-44 42 31,1 0-31,0 0 0,0 22 0,0-22 16,0 21-16,-22 1 0,22-1 15,0 0-15,0 1 0,0-22 0,-1 21 16,1 0-16,0-20 0,0-1 16,21 0-16,-21 21 0,21-21 0,0 1 15,0-1-15,21-21 32,0 0-32,0 0 0,22 0 0,-22 0 15,21 0-15,-21-21 0</inkml:trace>
  <inkml:trace contextRef="#ctx0" brushRef="#br0" timeOffset="169247.36">15706 9948 0,'21'0'15,"0"0"-15,0 0 16,0 0-16,0 0 0,1 0 15,-1 0-15,0-21 0,0 21 16,0-21-16,0 0 0,1 21 0,-22-21 16,21 0-16,0-1 0,-21 1 0,21 0 15,-21 0-15,0 0 16,0 0-16,-21 21 16,0 0-16,0 0 0,-1 0 15,1 21-15,-21 0 0,21 0 0,0 0 16,-1 0-16,1 1 0,0 20 15,0-21-15,0 21 0,21-20 16,0-1-16,0 21 0,0-21 0,0 0 16,0 1-16,0-1 0,21 0 15,0 0-15,0-21 0,0 21 0,1-21 16,-1 0-16,0 0 0,21 0 0,-21 0 16,1 0-16,20 0 0,0 0 15,-21 0-15,22 0 0,-1-21 0</inkml:trace>
  <inkml:trace contextRef="#ctx0" brushRef="#br0" timeOffset="169672.2">16425 9821 0,'0'0'15,"0"-21"-15,0 0 0,0 0 16,0 0-16,0 0 0,0-1 0,0 1 16,0 0-1,21 21-15,1 0 0,-1 0 16,0 0-16,0 0 0,21 0 0,-20 21 15,-1 0-15,0 1 0,0-1 16,21 0-16,-42 21 0,22-21 0,-1 1 16,-21 20-16,0-21 0,0 21 15,0-20-15,0-1 0,0 21 16,0-21-16,0 0 0,0 1 0,0-1 0,0 21 16,0-21-1,-21-21 1,-1 0-16,22-21 31,0 0-31,0 0 16,0 0-16,0-1 0,22-20 0,-1 21 15,0-21-15,0 20 16,21-20-16,-20 0 0,-1-1 0,21 1 0,-21 0 16,0 21-16,22-22 0,-22 22 15,21 0-15,-21 0 0,1 0 0,-1 21 16,0 0-16,0 0 15,-21 21-15,0 0 16,0 0-16,0 0 16</inkml:trace>
  <inkml:trace contextRef="#ctx0" brushRef="#br0" timeOffset="182451.04">656 11790 0,'-21'0'16,"21"21"-1,21-21 17,0 0-32,0 0 0,1 0 15,-1 0-15,0 0 0,0 0 16,21 0-16,-20 0 0,-1-21 0,0 21 16,0 0-16,0 0 0,0 0 15,1 0-15,-1-21 0,0 21 16,0 0-1,-42 0 17,0 0-32,0 0 15,-1 0-15,1 0 0</inkml:trace>
  <inkml:trace contextRef="#ctx0" brushRef="#br0" timeOffset="183050.69">571 11853 0,'0'0'0,"0"22"16,-21-22-16,21 21 0,-21-21 15,21 21-15,0 0 16,0 0-16,-21 0 15,0 1-15,21-1 16,0 0-16,-21 0 0,21 0 16,-22-21-16,1 21 0,21 1 0,0-1 15,-21-21 1,21-21 31,21 21-47,0-22 15,1 22-15,-1-21 0,0 21 16,0-21-16,21 21 0,-20 0 0,20-21 16,0 21-16,-21 0 15,22 0-15,-22 0 0,21 0 0,1 0 16,-22 0-16,21 21 0,-21 0 16,0 0-16,1 1 0,-1-1 0,0 0 15,0 0-15,-21 21 0,0-20 16,0 20-16,0-21 0,0 0 15,-21 22-15,0-22 0,0 0 0,-1 0 16,-20 0-16,21 0 0,0-21 16,-22 22-16,22-22 0,0 0 0,-21 0 15,-1 0-15,22 0 0,-21 0 16,21 0-16,-22 0 0,22 0 0,-21 0 16,21 0-16,0 0 15,-1 0-15,1-22 0,21 1 16,0 0-1,0 0-15,21 0 16,1 21-16,-1-21 16,0 21-16</inkml:trace>
  <inkml:trace contextRef="#ctx0" brushRef="#br0" timeOffset="183419.48">1439 12234 0,'21'0'16,"1"0"-1,-1 0 1,0-21-1,0 21-15,-21-21 0,0 0 16,0 0-16,0 0 31,-21 21-15,0 0-16,0 21 16,-1-21-16,22 21 15,-21-21-15,21 21 0,0 0 16,0 0-1,21-21 1,1 0-16</inkml:trace>
  <inkml:trace contextRef="#ctx0" brushRef="#br0" timeOffset="184419.6">3260 11557 0,'-22'0'15,"1"0"1,0 21-16,21 0 15,-21 1-15,21-1 0,-21 21 0,0 0 16,21 1-16,0-1 0,0 22 16,-22-22-16,1 21 0,21 1 15,-21-1-15,21-20 0,-21-1 16,21 22-16,-21-22 0,0 0 0,-1 1 16,22-22-16,-21 21 0,0-21 0,21 0 15,-21 1-15,21-1 0,0-42 47,0-1-47,0 1 0,0 0 0</inkml:trace>
  <inkml:trace contextRef="#ctx0" brushRef="#br0" timeOffset="184713.43">3090 11790 0,'0'-42'0,"0"84"0,0-127 0,0 43 16,21 21-16,1 0 0,-22-22 15,21 22-15,0 0 0,0 0 0,21 0 16,22 21-16,-22 0 16,1 0-16,-1 0 0,21 21 0,-20 21 15,-1-21-15,0 22 0,1-22 0,-1 21 16,22 64-16,-43-43 16,-21 1-16,0-22 0,0 22 0,0-1 15,0-20-15,0 20 0,-21-21 16,-1 1-16,1 20 15,0-42-15,0 1 0,0-1 16,21 0-16,-21 0 0,-1-21 16,1 0-1,0 0-15,21-21 0,-21 0 16,0 21-16,0-21 0</inkml:trace>
  <inkml:trace contextRef="#ctx0" brushRef="#br0" timeOffset="184899.32">3048 12213 0,'0'0'16,"0"-21"0,21 21-1,0-21-15,22 21 16,-22-21-16,21 21 0,0-21 0,22 21 16,-22-22-16,22 22 0,-1-21 15,-20 0-15,20 0 0,1 0 16,-1 0-16,-21-1 0,1 1 0,-1 0 0,0 0 15,1 0-15</inkml:trace>
  <inkml:trace contextRef="#ctx0" brushRef="#br0" timeOffset="185171.74">4191 11705 0,'0'-21'0,"0"42"46,0 0-46,0 1 0,0-1 16,0 0-16,0 0 0,0 21 0,0 1 16,0-1-16,0 0 0,0 1 0,0 20 15,0-20-15,0-1 0,0 0 16,0 1-16,0-1 0,0 0 0,0-21 16,0 22-16,0-22 0,-21 0 15,21 0-15,0 0 0,0 1 0,0-44 47,21 1-47,-21 0 0,21 0 16</inkml:trace>
  <inkml:trace contextRef="#ctx0" brushRef="#br0" timeOffset="185483.57">4127 11832 0,'-21'-21'16,"42"42"-16,-63-63 0,42 21 0,0 0 0,0-1 15,0 1-15,0 0 0,21 0 16,0 21-16,1 0 16,-1 0-16,0 0 0,21 0 15,-21 0-15,22 0 0,-1 0 16,0 21-16,1 0 0,-22 0 0,21 1 16,-21 20-16,1-21 0,-22 0 0,0 22 15,0-22-15,0 0 0,-22 21 16,1-21-16,0 1 0,-21-1 0,21 0 15,-22 0-15,22 0 0,-21 0 16,21 1-16,-22-22 0,22 21 0,0-21 16,42 0 15,0 0-15,0-21-16,22-1 15</inkml:trace>
  <inkml:trace contextRef="#ctx0" brushRef="#br0" timeOffset="186299.1">4805 11832 0,'0'-21'15,"0"0"1,0 0 0,0 42 15,0 0-31,0 0 15,0 0-15,0 22 0,0-1 16,0 0-16,0 1 0,0 20 16,0-20-16,0-1 0,0 0 0,-21 22 15,21-22-15,-22-21 0,22 22 16,0-22-16,0 21 0,0-21 0,0 0 16,0 1-16,0-1 15,22-21 1,-22-21-1,21-1-15,-21 1 0,21 0 16,-21 0-16,0 0 0,0-22 0,0 22 16</inkml:trace>
  <inkml:trace contextRef="#ctx0" brushRef="#br0" timeOffset="186583.94">4720 11896 0,'0'0'15,"0"-21"-15,-21-1 0,21 1 0,0 0 0,0 0 16,0 0-16,0 0 0,21 21 15,0 0-15,0-22 0,22 22 16,-22 0-16,21 0 0,1 0 0,-22 0 16,21 0-16,0 22 0,-20-22 15,-1 21-15,21 0 0,-42 0 0,0 21 16,0-20-16,0-1 0,0 0 16,0 21-16,-21-21 0,-21 1 15,20-1-15,-20 0 0,0 0 0,-1 0 0,1 0 16,0 1-16,-1-1 0,1-21 15,21 21-15,0-21 0,0 0 16,42 0 0,0 0-1,0 0-15,0-21 0,22 21 0,-1-21 16,-21 21-16</inkml:trace>
  <inkml:trace contextRef="#ctx0" brushRef="#br0" timeOffset="186987.7">5334 11811 0,'0'-21'16,"0"0"-16,0 42 47,0 0-31,0 0-16,0 0 0,0 22 15,0-22-15,0 21 0,0 1 0,0-22 16,0 21-16,0 0 0,0-20 15,-21 20-15,21-21 0,0 0 0,0 0 16,0 1-16,-21-1 0,21 0 0,0 0 16,0 0-1,21-42 1,0 0-16,0 0 16,0 0-16,0-1 15,-21 1-15</inkml:trace>
  <inkml:trace contextRef="#ctx0" brushRef="#br0" timeOffset="187383.48">5651 11748 0,'0'0'0,"22"0"31,-22 21-31,0 0 0,0 0 16,0 0-16,0 0 0,0 1 15,0 20-15,0 0 0,-22-21 16,22 22-16,0-1 0,0-21 0,-21 22 0,21-22 15,0 21-15,0-21 16,0 0-16,21 1 0,-21-1 0,22 0 16,-1-21-16,21 0 0,-21 0 0,22 0 15,-22 0-15,21 0 0,-21 0 16,22 0-16,-1-21 0,-21 0 0,0 21 16,22-43-16,-22 22 0,0 0 15,-21-21-15,0 20 0,21-20 0,-21 0 16,0-1-16,0 22 0,0-21 0,0 0 15,0 20-15,-21-20 0,0 21 16,21 0-16,-21 21 0,-1-21 0,1 21 16,0 0-16,0 0 15,21 21 17,0 0-32,21-21 0,0 0 15,0 0-15,1 0 0,-1 0 16,0 0-16,0 0 0</inkml:trace>
  <inkml:trace contextRef="#ctx0" brushRef="#br0" timeOffset="187619.34">6435 11684 0,'-22'0'31,"22"21"-31,-21 0 0,21 1 16,0-1-16,0 0 0,0 21 15,0-21-15,0 22 0,0-1 0,0-21 16,0 22-16,0-22 0,0 21 0,0-21 16,0 0-16,0 1 0,0-1 15,0 0-15,0 0 0,21-21 16,1 0 0,-1 0-16,-21-21 15,0 0-15</inkml:trace>
  <inkml:trace contextRef="#ctx0" brushRef="#br0" timeOffset="187840.22">6371 11748 0,'0'0'0,"0"-22"0,0 1 15,0 0 1,21 21-16,0 0 16,1 21-16,-1 0 0,0 1 15,0-1-15,21 0 0,-20 0 0,-1 21 16,21-20-16,-21-1 0,0 0 0,22 21 15,-22-21-15,0 1 0,0-22 16,0 21-16,-21 0 0,22-21 16,-1 0-16,0 0 15,-21-21 1,21 21-16,0-21 0,-21-1 0</inkml:trace>
  <inkml:trace contextRef="#ctx0" brushRef="#br0" timeOffset="188083.47">7175 11621 0,'-21'21'31,"0"0"-31,0 0 0,0 0 0,0 0 16,-1 1-16,-20-1 16,0 0-16,21 0 0,-22 0 0,1 0 0,21 1 15,-22-1-15,22 0 0,0 0 16,21 0-16,0 0 15,21-21 1,0 0-16,1 0 0,-1-21 16,21 0-16,-21 0 0,0 0 15,22 0-15,-22-1 0,0 1 0,21-21 16,-20 21-16</inkml:trace>
  <inkml:trace contextRef="#ctx0" brushRef="#br0" timeOffset="188267.36">7133 11663 0,'21'-21'0,"0"0"15,-63 63-15,106-84 16,-64 63-1,0 0-15,21 0 16,-21 0-16,0 22 0,0-22 0,0 21 16,0 0-16,0-20 0,0 20 0,0 0 15,0 1-15,0-1 0,0-21 16,0 21-16,0-20 0,0-1 0,0 0 16,0 0-16,0 0 0,0 0 0,21-21 31,0 0-31</inkml:trace>
  <inkml:trace contextRef="#ctx0" brushRef="#br0" timeOffset="188907">8340 11896 0,'0'0'15,"-22"0"-15,1 0 0,0 0 0,0 0 16,0 0-16,0 0 0,-1 0 16,44 0 15,-1 0-31,0 0 0,21 0 15,1 0-15,-1 0 0,21 0 0,1 0 16,21 0-16,-1-21 0,1 21 16,21-22-16,-22 22 0,22 0 0,-21-21 15,0 21-15,-1 0 0,1 0 0,-22-21 16,22 21-16,-21 0 16,-1 0-16,1-21 0,-22 21 0,0 0 15,-21 0-15,1-21 0,-1 21 0,-21-21 16,0-1-1,-21 22-15,-1 0 0,1-21 0,0 21 16</inkml:trace>
  <inkml:trace contextRef="#ctx0" brushRef="#br0" timeOffset="189331.75">9440 11536 0,'0'0'0,"0"-21"0,0 42 47,21 0-32,1-21-15,-1 21 16,0-21-16,0 21 0,21-21 0,-20 0 16,20 22-16,0-22 0,1 0 0,-1 21 15,0-21-15,1 0 0,-1 0 16,43 0-16,-64 0 15,21 21-15,-21-21 0,0 0 16,1 0-16,-44 0 31,1 0-31,0 21 0,0-21 0,-21 21 16,20-21-16,-20 21 0,0 1 16,-1-1-16,1 21 0,0-21 0,-1 22 15,1-1-15,0 0 0,21 1 0,-22-1 16,1-21-16,21 21 0,0 1 15,-1-22-15,1 21 0,0-21 0,21 1 16,-21-1-16,21 0 0,0 0 16,21-21-1,0 0-15,0 0 16,1 0-16</inkml:trace>
  <inkml:trace contextRef="#ctx0" brushRef="#br0" timeOffset="190051.58">11303 11451 0,'0'21'31,"0"1"-15,0-1-16,0 0 0,0 0 0,0 21 15,0 1-15,0-1 0,0-21 16,0 22-16,-21-1 0,21 0 0,0 1 16,0-1-16,-21 0 0,21 1 15,-22-1-15,22-21 0,0 21 0,0-20 16,-21-1-16,21 0 0,0 0 15,-21-42 17</inkml:trace>
  <inkml:trace contextRef="#ctx0" brushRef="#br0" timeOffset="190629.25">10901 11705 0,'0'0'0,"-21"0"0,-1-21 0,1 0 16,0 0-16,0 0 0,21-1 0,0 1 16,0 0-16,0 0 0,0-21 15,0 20-15,0 1 0,21 21 0,0-21 16,22 0-16,-22 0 0,21 21 16,0 0-16,1 0 0,20 0 0,-20 0 15,-1 0-15,21 21 0,-20 0 0,20 21 16,-20-20-16,-1 20 0,0-21 15,1 21-15,-22 1 0,0-1 0,0 0 16,0-20-16,-21 20 0,0 0 0,0 1 16,0-1-16,0-21 0,0 21 15,-21-20-15,0 20 0,0-21 16,21 0-16,-21 0 0,-1-21 16,22 22-16,-21-22 0,0 0 15,21-22-15,0 1 16,0 0-16,0 0 0,0 0 15,0-22-15,0 22 0,0-21 0,0 0 16,21-1-16,0 22 0,1-21 0,-1-1 16,0 1-16,0-21 0,21 20 15,-20 22-15,20-21 0,0-1 0,22 22 16,-22 0-16,0 21 0,22 0 16,-22 0-16,1 0 0,-1 21 0,0 0 15,-21 22-15,1-22 0,-1 21 16,0 1-16,-21-1 0,0-21 0,0 21 15,0 1-15,0-1 0,-21 0 16,21-20-16,-21 20 0,-1 0 0,1-21 16,0 22-16,0-22 0,0 0 0,0 0 15,-1 0-15,1 1 16,42-22 0,1 0-16,20-22 15,-21 1-15,21 0 0,-20-21 16</inkml:trace>
  <inkml:trace contextRef="#ctx0" brushRef="#br0" timeOffset="191036.02">12658 11621 0,'0'0'0,"0"21"16,-22 0-1,1 0-15,0 0 0,0 0 0,0 1 16,0 20-16,-1-21 0,1 21 0,0 1 15,21-22-15,0 21 0,-21-21 16,21 22-16,0-22 0,0 0 0,0 21 16,21-20-16,0-1 15,0-21-15,1 0 0,-1 0 0,21 0 16,-21 0-16,22 0 0,-1-21 16,-21 21-16,21-22 0,1 1 0,-1 0 15,-21-21-15,22 21 0,-22-1 16,0-20-16,0 0 0,-21 21 0,0-22 15,0 22-15,0-21 0,-21 21 16,0-22-16,0 22 0,-22 0 0,22 0 16,-21 21-16,-1-21 0,22 21 0,-21 0 15,0 0-15,-1 0 0,22 0 16,-21 21-16,21-21 0,-1 21 0,1 0 16,0-21-16,21 21 0,0 0 15,0 1-15,0-1 16,21 0-16,0-21 0,22 0 15,-22 0-15,21 0 0,1 0 0,-1 0 16,0 0-16</inkml:trace>
  <inkml:trace contextRef="#ctx0" brushRef="#br0" timeOffset="191550.76">13250 11430 0,'0'0'0,"21"-21"0,-21-21 0,0 20 0,0 1 16,0 0-16,-21 21 15,0 0 1,21 21-16,0 22 0,-21-22 16,21 21-16,0 0 0,0 1 0,0-22 15,0 21-15,0 1 0,0-1 16,0 0-16,0 1 0,0-22 0,0 21 16,-21-21-16,21 22 0,0-22 0,0 0 15,0 0-15,0 0 0,0 0 16,0 1-16,0-44 47,0 1-47,0 0 0,0 0 15,0 0-15,0 0 0,0-1 0,21 1 16,0-21-16,0 21 0,0 0 16,1-1-16,20 1 0,-21 0 0,0 21 15,22-21-15,-22 21 0,0 0 0,21 0 16,-21 0-16,22 0 0,-22 21 15,0 0-15,21-21 0,-20 21 0,-1 1 16,0 20-16,0-21 0,-21 0 0,0 0 16,0 1-16,0 20 0,0-21 15,-21 0-15,0 0 0,-22 1 0,1-1 16,21-21-16,-21 21 0,-1 0 16,1-21-16,-22 0 0,43 21 15,-21-21-15,0 0 0,20 0 0,-20 0 16,21 0-16,21-21 15,0 0-15,0 0 16,21 0-16,0-1 0,0 1 0,22 0 16,-1 21-16</inkml:trace>
  <inkml:trace contextRef="#ctx0" brushRef="#br0" timeOffset="191791.62">13949 11599 0,'0'64'32,"0"-43"-32,0 0 0,0 22 0,0-22 15,0 0-15,0 0 0,0 0 16,0 0-16,0 22 0,-21-22 0,21 0 16,0 0-16,0 0 0,0 1 15,21-44 16,-21 1-31,0 0 16,21-21-16</inkml:trace>
  <inkml:trace contextRef="#ctx0" brushRef="#br0" timeOffset="192135.42">13949 11303 0,'0'0'0,"-43"21"31,43 0-31,0 1 0,0-1 0,0 0 16,0 0-16,0 0 0,22-21 15,-1 0-15,0 0 0,0 21 16,0-21-16,0 0 0,1 0 16,-1 0-16,-21-21 0,21 0 15,0 0-15,-21 0 16,0 0-16,0-1 0,0 1 15,0 0-15,-21 0 0,0 0 16,0 0-16,-1 21 0,1 0 0,0-22 16,0 22-16,0 0 0,0 0 0,-1 0 15,1 22-15,21-1 0,-21-21 16,21 21-16,-21 0 0,21 21 0,0-20 16,0-1-16,0 0 0,0 0 0,21 0 15,0 0-15,0-21 0,1 22 16,-1-22-16,21 0 0</inkml:trace>
  <inkml:trace contextRef="#ctx0" brushRef="#br0" timeOffset="192407.27">14478 11240 0,'0'-22'0,"0"44"0,0-65 15,0 64 16,0 1-31,0-1 0,-21 21 0,21-21 16,0 22-16,0-1 0,0 0 0,0 1 16,-21 20-16,21-42 0,0 22 15,0-1-15,-22 0 0,22-21 16,0 22-16,0-22 0,0 0 0,0 0 16,0 0-16,0 1 0,0-1 15,22-21-15,-1 0 16,0 0-16,0 0 0,-21-21 15,21-1-15,0 1 16</inkml:trace>
  <inkml:trace contextRef="#ctx0" brushRef="#br0" timeOffset="192775.05">14626 11663 0,'42'0'16,"-20"0"-1,-1 0-15,0 0 0,0 0 16,21 0-16,-20 0 0,-1 0 16,0-21-16,21 21 0,-21-21 0,1 21 15,-1-22-15,0 22 0,-21-21 0,0 0 16,0 0 0,-21 21-16,0 0 15,-1 0-15,1 0 0,-21 0 16,21 0-16,0 0 0,-22 21 0,22 0 15,0 0-15,0 1 0,0 20 16,21-21-16,0 0 0,0 22 0,-22-22 16,22 0-16,0 0 0,0 21 15,0-20-15,22-1 0,-1 0 0,0-21 16,0 21-16,0 0 0,0-21 16,1 0-16,-1 0 0,21 0 0,-21 0 15,0 0-15,1 0 0,20-21 0,-21 21 16,0-21-16,0 0 0,1 0 15,-1-1-15,0 1 0</inkml:trace>
  <inkml:trace contextRef="#ctx0" brushRef="#br0" timeOffset="193586.74">16192 11113 0,'0'-22'31,"-21"22"-31,0 22 16,21 20-16,0-21 0,0 21 15,-21 1-15,0 20 0,0 43 16,-1-64-16,1 22 0,0-22 15,0 1-15,0-1 0,0 0 0,-1 1 16,1-1-16,0 0 0,21-21 0,0 1 16,-21-1-16,21 0 0,0 0 15,21-42 17,-21 0-32,21 0 15,0-1-15,1-20 0,-1 21 0,0-21 16,0-1-16,0 22 0,0-21 0,1-22 15,-1 22-15,0 0 0,0-22 16,0 22-16,-21-22 0,0 22 0,0 0 16,21 20-16,-21 1 0,0 0 15,0 42 1,0 0-16,0 1 0,0 20 0,0 0 16,0 1-16,0 20 0,0-21 15,0 1-15,0-1 0,22 0 16,-22 1-16,0-1 0,0-21 0,21 22 15,-21-22-15,0 0 0,21 21 16,-21-21-16,0 1 0,21-1 16,-42-21 15,0 0-31,0 0 0</inkml:trace>
  <inkml:trace contextRef="#ctx0" brushRef="#br0" timeOffset="193963.53">15790 11726 0,'0'0'0,"21"-21"32,22 21-32,-22-21 15,0 21-15,21 0 0,1 0 0,-1-21 16,22 21-16,-1-21 0,1 0 0,-1 21 16,1-22-16,-1 1 0,1 21 15,-22-21-15,21 0 0,-20 0 0,-1 0 16,0 21-16,-20-22 0,20 22 15,-21 0-15,-21 22 32,-21-1-32,21 0 15,0 0-15,-21 21 0,21 1 0,-21-22 16,21 21-16,0 1 0,0-1 0,0 0 16,0 1-16,-22 20 0,22-21 15,-21 1-15,21-1 0,-21 22 0,21-22 16,0 0-16,-21 1 0,0-22 0,0 21 15,21-21-15,0 22 0,0-22 16,-22 0-16,22 0 0,22-21 31,-22-21-31,21 21 0,-21-21 16,21 0-16,-21-22 0</inkml:trace>
  <inkml:trace contextRef="#ctx0" brushRef="#br0" timeOffset="194255.36">16658 11578 0,'0'0'0,"0"-42"0,0 21 16,0 0-16,0-1 0,0 1 0,21 0 15,0 21 1,1 0-16,-1 0 0,0 0 0,21 0 16,-21 21-16,22 0 0,-22 1 15,0-1-15,21 0 0,-20 0 0,-1 0 16,-21 0-16,0 43 15,0-43-15,0 0 0,-21 0 16,-1 1-16,1-22 0,0 21 0,-21 0 16,21-21-16,-22 21 0,22-21 0,-21 21 15,21-21-15,-1 0 0,44-21 32,-1 21-17,0-21-15,21 0 0,-21 0 0,1 21 16</inkml:trace>
  <inkml:trace contextRef="#ctx0" brushRef="#br0" timeOffset="194511.22">17335 11494 0,'0'0'16,"0"21"0,0 0-16,0 0 15,0 0-15,0 22 0,0-22 0,-21 21 16,0 0-16,0 1 0,21-1 0,0 0 15,-21 22-15,21-22 0,-21 22 16,-1-22-16,22 22 0,0-22 0,0 0 16,-21 1-16,21-1 0,0 0 0,0-21 15,0 22-15,0-22 16,0 0-16,0 0 0,0 0 0,21-21 16,1 0-1,-1 0-15,-21-21 0,21 0 16,0 0-16,-21 0 0</inkml:trace>
  <inkml:trace contextRef="#ctx0" brushRef="#br0" timeOffset="194799.05">17378 11769 0,'0'0'0,"0"-43"16,0 1-16,0 0 0,0-1 0,0 1 16,0 0-16,0 21 0,21-22 15,21 22-15,-21 21 0,1-21 16,20 21-16,-21 0 0,21 0 0,-20 0 15,20 21-15,-21 0 0,21 0 16,-20 22-16,-1-22 0,-21 0 0,0 21 16,0-20-16,0 20 0,0-21 0,-21 0 15,-1 0-15,1 1 0,-21-1 16,0 0-16,20 0 0,-20-21 0,0 21 16,-1-21-16,1 21 0,0-21 0,21 0 15,-1 0-15,1 0 0,0 0 16,42 0-1,22 0-15,-22-21 16,0 0-16,21 0 0,1 0 16</inkml:trace>
  <inkml:trace contextRef="#ctx0" brushRef="#br0" timeOffset="195050.91">17970 11176 0,'0'0'0,"0"-21"16,0 0-16,0 0 0,0 42 31,0 0-31,0 21 0,-21 1 0,0-1 16,21 0-16,-21 1 0,21 20 0,0-21 15,-21 1-15,21-1 0,-21 0 16,21 1-16,0-1 0,0-21 16,0 22-16,0-22 0,0 0 0,0 0 15,0 0-15,21 0 16,0-21-16,0 0 0,0 0 15,0 0-15,1-21 0,-1 0 0,0 21 16,0-21-16,0 0 0,0-22 16,1 22-16</inkml:trace>
  <inkml:trace contextRef="#ctx0" brushRef="#br0" timeOffset="195507.24">18330 10922 0,'0'0'0,"-21"0"0,0 0 16,0 0-16,21 21 16,-21-21-16,21 21 0,0 1 15,-22-22-15,22 21 0,0 0 0,0 0 16,0 0-16,0 0 0,0 1 16,0 20-16,0-21 0,0 0 0,0 0 15,0 1-15,0-1 0,0 0 0,-21 0 16,21 0-1,0-42 1,0 0-16,0 0 16,0-22-1,0 22-15,0 0 0,0 0 0,0-21 16,0 20-16,21-20 0,1 21 0,-22 0 16,21-22-16,21 22 0,-21-21 15,0 21-15,22 0 0,-1-1 0,0 1 16,1 0-16,-1 21 0,0 0 15,1 0-15,-1 21 0,0 0 0,-20 1 16,20-1-16,-21 21 0,0 0 0,-21 1 16,0-1-16,0 0 0,0 1 15,0-1-15,0 0 0,-21-20 0,21 20 16,-21-21-16,0 21 0,0-20 16,-1-1-16,1-21 0,0 21 0,0-21 15,0 0 1,0 0-16</inkml:trace>
  <inkml:trace contextRef="#ctx0" brushRef="#br0" timeOffset="197842.84">20087 11684 0,'21'0'0,"0"0"0,1-21 31,-1 21-31,-21-21 0,21 0 0,-21-1 16,0 1-16,0 0 15,0 0-15,0 0 0,0 0 16,0-1-16,-21 1 0,0 0 0,-1 0 15,1 0-15,-21 0 0,21-1 16,0 22-16,-22 0 0,22 0 0,-21 0 16,21 0-16,-22 0 0,22 22 0,-21 20 15,-1-21-15,22 21 0,-21-20 16,21 20-16,0 0 0,-1 1 16,1-1-16,21 0 0,-21 1 0,21-1 15,0 0-15,0-21 0,0 22 16,21-22-16,0 21 0,-21-21 0,22-21 15,-1 22-15,21-1 0,-21-21 0,0 0 16,22 0-16,-22 0 0,21 0 16,-21-21-16,22-1 0,-22 1 0,0 0 15,21 0-15,-20 0 0,20 0 0,-21-22 16,0 22-16,22 0 0,-22-21 16,21-22-16,-42 43 0,0-21 15,21 20-15,-21-20 0,0 21 16,0 0-16,0 0 0,-21 21 15,21 21 1,0 0-16,-21 0 16,0 21-16,21-20 0,0-1 0,0 21 15,0-21-15,0 22 0,0-22 0,0 21 16,0-21-16,0 22 0,21-1 16,0-21-16,0 0 0,22 0 15,-22-21-15,21 0 0,-21 0 0,22 0 16,-1 0-16,0 0 0,1 0 15,-22-21-15,21 0 0,0 0 0,-20 21 16,20-21-16,-21-22 0,0 22 16,0 0-16,1 0 0,-22-21 0,0 20 15,21 1-15,-21-21 0,0 21 16,0-22-16,0 22 0,0 0 0,0 0 16,0 0-16,-21 21 15,21 21 1,-22 0-16,1 0 0,21 22 15,-21-22-15,21 0 0,0 21 0,0-21 16,0 22-16,0-22 0,0 0 0,0 21 16,0-20-16,21-1 0,0 0 15,1-21-15,-1 21 0,21-21 16,-21 0-16,0 0 0,1 0 16,-1 0-16,0 0 0,21-21 15,-21 21-15,1-21 0,-1 0 0,0-1 0,0 1 16,0 0-16,0 0 0,1-21 15,-22 20-15,0 1 0,21-21 16,-21 21-16,21-22 0,-21 22 0,0 0 16,0 0-16,0 0 0,0 42 31,0 0-31,0 0 0,0 22 16,0-22-16,0 0 0,0 21 0,0-21 15,0 1-15,0 20 0,0-21 16,0 0-16,0 0 0,0 1 15,0-1-15,21 0 0,-21 0 0,21-21 16,0 0-16,1 0 0,-1 0 16,21 0-16,-21 0 0,22 0 0,-22-21 15,21 21-15,0-21 0,-20 0 0,20-1 16,0 1-16,-21-21 0,22 21 16,-22-22-16,0 1 0,0 0 15,0-1-15,1 1 0,-1 0 0,0-22 16,0 1-16,-21 20 0,0-20 0,0-1 15,0 22-15,21 0 0,-21-1 0,0 1 16,0 21-16,0 0 0,0 0 16,-21 42-1,21 0-15,-21 21 0,21 1 16,0-1-16,-21 21 16,21 1-16,-21-22 0,21 22 0,0-22 15,-22 22-15,22-22 0,0 0 0,0 1 16,0-1-16,0 0 0,0 1 15,0-22-15,0 0 0,0 0 0,22 0 16,-1 0-16,0 1 0,0-22 16,0 21-16,0-21 15,22 0-15,-22 0 0,0 0 0,0-21 0,22 21 16,-22-22-16,0 22 16,21-21-16,-21 0 0,1 0 0,-1 0 0,0-22 15,0 22-15,0 0 0,0-21 16,-21 21-16,22-1 0,-22 1 15,21 0-15,-21 42 32,0 0-32,-21 1 15,21-1-15,-22 0 0,22 0 0,-21 0 16,21 0-16,0 1 0,0-1 0,0 0 16,0 0-16,0 0 0,0 0 15,0 1-15,21-22 16,1 0-16,-1 0 0,0 0 15,0 0-15,0 0 16,22 0-16,-22-22 0,0 1 0,0 21 16,0-21-16,0 0 0,1 0 0,-1 0 15,0-22-15,0 22 0,-21-21 16,0 21-16,0-22 0,0 22 0,0-21 16,0 21-16,0-22 0,-42 22 0,21 0 15,-1 21-15,1-21 0,0 21 16,0 0-16,0 0 0,0 0 0,-22 21 15,22 0-15,0-21 0,0 21 0,0 0 16,-1 1-16,1-22 0,21 21 16,0 0-16,0 0 0,-21-21 15,21 21-15</inkml:trace>
  <inkml:trace contextRef="#ctx0" brushRef="#br0" timeOffset="198063.69">21569 11409 0,'0'0'0,"-21"0"16,-1 0-16,22 21 0,22-21 15,-1 0 1,0 0-16,0 0 0,21 0 15,1 0-15,20 0 0,-20 0 0,-1-21 16,0 21-16,22 0 0,-22 0 16,-21-21-16,22 21 0,-1 0 0,-21 0 15</inkml:trace>
  <inkml:trace contextRef="#ctx0" brushRef="#br0" timeOffset="198832.25">22945 11409 0,'-43'0'16,"22"21"-16,0 0 15,21 0-15,-21 1 16,21-1-16,0 0 0,0 21 0,0-21 15,0 1-15,0-1 0,0 21 0,0-21 16,0 0-16,0 1 0,0-1 16,0 0-16,0 0 0,-21-21 0,21 21 15,0 0 1,-22-21 0,22-21-1,0 0-15,0 0 0,0 0 16,0 0-16,0-1 0,0 1 15,0 0-15,22 0 0,-1-21 0,0 20 16,0-20-16,0 21 0,0 0 0,1-22 16,20 22-16,-21 0 0,21 0 15,-20 21-15,-1 0 0,21 0 16,0 0-16,-20 21 0,-1 0 16,0 22-16,0-22 15,-21 0-15,21 0 0,-21 21 0,0-20 16,21-1-16,-21 0 0,0 21 0,0-21 15,0 1-15,0-1 16,0 0-16,0 0 0,-21-21 16,0 0-1,21-21 17,0 0-32,0 0 0,0-1 15,0 1-15,0 0 0,0 0 16,21 0-16,0-22 0,1 22 0,-1-21 15,0 21-15,21-22 0,-21 22 16,1 0-16,20 0 0,0 0 16,-21 21-16,22 0 0,-1 0 0,-21 0 15,22 21-15,-1 0 0,-21 21 16,21-20-16,-20 20 0,-22 0 0,0-21 16,0 22-16,0-22 0,0 42 15,0-41-15,0-1 0,-22 0 16,22 0-16,-21-21 0,0 21 0,0 0 15,0-21-15,0 0 0,21 22 16,21-44 15,0 22-31,0-21 16,0 0-16</inkml:trace>
  <inkml:trace contextRef="#ctx0" brushRef="#br0" timeOffset="199826.68">24405 11515 0,'0'-21'0,"0"42"0,0-64 0,0 22 0,0 0 15,0 0-15,0 0 16,-21 21-16,0 0 0,0 0 0,-1 0 16,1 0-16,0 0 0,0 0 0,0 0 15,-22 42-15,22-21 16,0 0-16,-21 1 0,21 20 0,-1-21 15,1 21-15,0 1 0,0-22 0,0 0 16,21 21-16,0-20 0,0-1 16,0 0-16,0 0 0,0 0 0,0 0 15,21 1-15,0-22 0,0 0 0,0 21 16,1-21-16,-1 0 0,0 0 16,0 0-16,0 0 0,0-21 0,1-1 15,-1 22-15,0-21 0,0 0 0,-21 0 16,21 0-16,0 0 0,1-1 15,-22 1-15,21-21 0,0 21 0,-21-22 16,21 22-16,-21 0 0,0-21 16,21 21-16,-21 42 31,0 0-31,0 0 0,-21 0 16,21 0-16,-21 22 0,21-22 15,0 0-15,0 0 0,0 0 0,0 1 16,0-1-16,0 0 0,0 0 0,0 0 15,0 0-15,21-21 0,0 0 16,0 0-16,1 0 0,-1 0 16,0 0-16,0 0 0,21 0 15,-20-21-15,-1 21 0,0-21 0,21 0 16,-21 0-16,1 0 0,20-22 16,-21 22-16,0-21 0,0-1 0,1 1 15,-1 0-15,0-85 0,0 63 16,0 22-16,-21-22 0,0 1 15,21 21-15,-21-1 0,22 1 0,-22 21 16,0 0-16,0-1 0,0 1 0,-22 42 31,1 1-31,0-1 0,21 21 16,-21 0-16,0 1 0,21 20 16,0-20-16,-21-1 0,21 21 15,-22-20-15,22 20 0,0-20 0,0-1 16,0 0-16,0 1 0,0-1 15,0 0-15,0-21 0,0 1 0,0 20 16,22-21-16,-1 0 0,-21 0 16,21-21-16,0 0 0,0 0 15,0 0-15,1 0 0,-1 0 16,0 0-16,21-21 0,-21 0 0,1 21 16,-1-21-16,21 0 0,-21 0 15,0-22-15,1 22 0,-1 0 0,0-21 16,-21-1-16,0 22 0,21-21 15,0 21-15,-21-1 0,0 1 16,0 0-16,0 0 0,0 42 16,0 0-16,0 0 15,0 1-15,-21-1 0,0 0 16,21 21-16,0-21 0,-21 1 0,21 20 16,-21-21-16,21 0 0,0 0 0,-22 1 15,22-1-15,0 0 0,0 0 16,0 0-16,0 0 0,22-21 15,-1 0-15,0 0 0,0 0 16,0 0-16,0 0 0,1 0 16,-1 0-16,0-21 0,21 21 15,-21-21-15,1 0 0,20 0 0,-21 0 16</inkml:trace>
  <inkml:trace contextRef="#ctx0" brushRef="#br0" timeOffset="200587.24">25781 11515 0,'0'-21'0,"0"42"0,21-64 16,-42 65 15,0-1-31,0 0 0,21 0 16,-22 21-16,1-20 0,0-1 15,21 0-15,0 0 0,-21 0 0,21 0 16,0 1-16,-21-1 0,21 0 16,0 0-16,0 0 0,21-21 15,0 21-15,0-21 16,0 0-16,1 0 0,20 0 0,-21 0 15,0 0-15,0 0 0,1 0 0,-1-21 16,-21 0-16,21 0 16,-21 0-16,21 0 0,-21-1 0,0 1 15,0 0-15,0-21 0,0 21 0,0-1 16,0-20-16,0 21 0,0 0 16,0 0-16,0-1 0,0 1 15,21 21 1,0 0-16,1-21 15,-1 21-15,0 0 0,0 0 16,0 0-16,22 0 0,-22 0 16,21 0-16,-21 0 0,0 0 0,1 21 15,-1-21-15,0 21 0,-21 1 0,0-1 16,0 0-16,0 0 0,0 21 16,0-20-16,0-1 0,0 0 0,0 0 15,0 0-15,0 0 0,0 1 0,0-1 16,0 0-16,0 0 15,0 0-15,-21-21 32,0 0-17,21-21 1,0 0-16,0 0 0,0 0 16,0-1-16,0 1 0,0 0 15,0 0-15,21-21 0,0 20 0,0-20 16,0 0-16,0 21 0,1-22 0,20 1 15,-21 21-15,21-22 0,-20 22 16,20 0-16,0 0 0,-21 0 16,22 21-16,-1 0 0,-21 0 0,22 0 15,-22 21-15,0 0 0,0 21 0,0-20 16,-21 20-16,0 0 0,0 1 0,0-22 16,0 21-16,0 0 0,0-20 15,-21 20-15,0-21 0,0 0 16,0 0-16,-1 1 0,22-1 0,0 0 15,-21-21-15,0 21 0,0-21 47,21-21-47,0 0 0,0 0 16</inkml:trace>
  <inkml:trace contextRef="#ctx0" brushRef="#br0" timeOffset="200811.38">26141 10859 0,'-21'0'0,"42"0"0,-64 0 16,1 0-16,21 0 0,0 0 15,0 0-15,-1 0 16,1 0 31,0 0-47</inkml:trace>
  <inkml:trace contextRef="#ctx0" brushRef="#br0" timeOffset="201078.73">24405 11176 0,'0'0'0,"21"21"32,0 0-32,1-21 0,20 0 15,-21 0-15,21 0 0,1 0 16,-1 0-16,0 0 0,22 0 0,-22 0 15,22 0-15,-22 0 0,0-21 0,1 21 16,-1 0-16,0-21 0,-20 0 16,20 21-16,-42-21 0,0 0 31</inkml:trace>
  <inkml:trace contextRef="#ctx0" brushRef="#br0" timeOffset="201970.7">15769 12361 0,'0'0'0,"21"-21"0,0 0 0,1 0 15,-22 0-15,21 21 16,-21-21-16,-21 42 31,-1 0-31,1 0 16,-21 0-16,21 0 0,-22 22 15,1-22-15,0 21 0,-22 1 16,22-1-16,-22 0 0,1 1 0,-1-1 16,1 0-16,-22 1 0,43-1 0,-22 0 15,1 22-15,-1-43 0,22 21 16,0 1-16,-1-1 0,1-21 15,0 0-15,21 0 0,-22 1 0,22-1 16,0 0-16,0-21 0,0 21 0,-1-21 16,22-21 15,0 0-31,0 0 16</inkml:trace>
  <inkml:trace contextRef="#ctx0" brushRef="#br0" timeOffset="202391.46">14711 12637 0,'0'-22'0,"42"22"31,-42 22-31,0-1 16,0 0-16,0 0 0,-21 0 0,0 22 15,21-22-15,-21 0 0,-1 21 16,1 1-16,0-22 0,0 21 16,0-21-16,0 22 0,-1-22 0,1 21 15,-21-21-15,21 0 0,0 1 16,-1-1-16,1-21 0,21 21 0,0 0 16,21-21 15,22 0-31,-22 0 0,21 0 0,1 0 15,-1 0-15,0 0 0,1 0 0,-1 0 16,0 0-16,22 0 0,-22 0 16,0 0-16,1 0 0,-1 0 0,0 0 15,1 0-15,-22 0 0,21 0 16,-21 0-16,1 0 0,-1 0 16,-21-21-1,-21 21 1,-1 0-16,1 0 15</inkml:trace>
  <inkml:trace contextRef="#ctx0" brushRef="#br0" timeOffset="203251.96">10202 13314 0,'0'0'0,"0"-21"0,0 42 32,0 0-17,-21 0-15,21 22 0,-21-22 0,21 21 16,-21 22-16,0-22 0,-1 0 0,1 22 15,0-22-15,0 0 0,0 1 16,0-1-16,-1 0 0,1-20 16,0-1-16,0 21 0,21-21 15,-21-21-15,21 21 0,0-42 32,21 0-17,0 0-15,0-21 0,-21 20 0,21-20 16</inkml:trace>
  <inkml:trace contextRef="#ctx0" brushRef="#br0" timeOffset="203471.84">10118 13356 0,'0'-21'15,"0"42"-15,21-63 0,-21 21 0,21 21 0,0 0 16,-21 21-16,0 0 0,21 0 16,0 22-16,-21-1 0,0 0 15,0 1-15,22 20 0,-22-21 0,0 1 16,0 20-16,21-20 0,-21-1 15,0 0-15,0 1 0,0-22 0,0 0 16,0 21-16,0-21 0,0 1 16,0-1-16,-21-21 15,-1 0 1,1 0-16,0 0 0,0 0 16,0-21-16</inkml:trace>
  <inkml:trace contextRef="#ctx0" brushRef="#br0" timeOffset="204019.52">9715 13822 0,'0'0'0,"22"-21"31,-1 21-31,21 0 0,-21-21 0,22 21 16,-1 0-16,0 0 0,1-22 0,-1 22 16,0-21-16,1 0 0,20 21 0,-21-21 15,1 0-15,-1 21 0,0-21 16,1-1-16,-1 22 0,-21-21 15,0 21-15,1 0 0,-1 0 16,-21 21 0,0 1-16,0-1 0,0 21 15,0-21-15,0 0 0,-21 22 16,21-22-16,0 0 0,0 0 0,0 22 16,0-22-16,0 0 0,0 0 15,0 0-15,0 0 0,0 1 16,-22-22 15,22-22-15,0 1-16,0 0 15,0 0-15,0-21 0,0 20 16,0-20-16,22 21 0,-1-21 0,0-1 16,0 1-16,0 0 0,22 20 0,-1 1 15,0 0-15,1 0 0,-1 21 16,0 0-16,1 0 0,-1 21 0,0 0 15,1 0-15,-1 22 0,0-22 16,-21 21-16,1 1 0,-1-22 16,0 21-16,-21-21 0,0 22 0,0-22 0,0 0 15,0 0-15,0 0 0,-21 0 16,0 1-16,-1-1 0,1-21 0,21 21 16,-21-21-16,42 0 31,0-21-16,1 0-15</inkml:trace>
  <inkml:trace contextRef="#ctx0" brushRef="#br0" timeOffset="204544.69">11790 13631 0,'0'0'0,"0"-21"0,-106-42 31,85 63-31,0 0 16,-1 0-16,1 0 0,0 0 0,-21 0 16,21 0-16,-1 21 0,1 0 15,0 0-15,0 22 0,21-22 0,-21 21 16,21-21-16,-21 22 0,21-1 0,0-21 16,0 21-16,0-20 0,0 20 15,0-21-15,0 0 0,21 0 0,0 1 16,0-22-16,0 0 0,22 0 15,-22 0-15,0 0 0,0 0 16,0 0-16,0 0 0,1-22 0,20 1 16,-21 0-16,0 0 0,0-21 15,1 20-15,-1-20 0,-21 21 16,21-21-16,0-64 0,0 63 16,-21 1-16,0 0 0,0-22 0,0 22 15,21 21-15,-21-22 0,0 22 16,0 0-16,0 0 0,0 0 15,0 42-15,0 0 16,-21 0-16,21 0 0,0 22 16,0-1-16,-21 0 0,21 1 15,0-1-15,0 22 0,0-22 0,0 0 16,0 1-16,0-22 0,0 21 0,0-21 16,0 22-16,0-22 0,21 0 15,0 0-15,1-21 16,-1 0-16,0 0 0,0 0 15,0 0-15,0 0 0,1 0 0,-22-21 16,21 0-16,0 21 0</inkml:trace>
  <inkml:trace contextRef="#ctx0" brushRef="#br0" timeOffset="204895.49">12192 13653 0,'0'-22'0,"0"1"0,0-42 31,21 63-31,-21-21 0,21 21 16,0 0-16,1-22 0,-1 22 0,0 0 16,0 0-16,0 0 0,0 0 15,1 0-15,-1 22 0,0-1 0,-21 0 16,21 0-16,0 0 0,0 22 16,-21-22-16,0 21 0,22-21 0,-22 0 15,0 22-15,0-22 0,0 0 0,0 0 16,0 0-16,-22-21 15,22 22-15,-21-22 16,0-22 0,21 1-16,0 0 15,0 0-15,0 0 0,0 0 16,0-1-16,21 1 0,-21 0 0,21-21 16,-21 21-16,22-22 0,-1 22 15,0-21-15,0 21 0,-21-1 0,21-20 16,0 21-16,1 21 0,-1-21 0,0 0 15</inkml:trace>
  <inkml:trace contextRef="#ctx0" brushRef="#br0" timeOffset="205487.15">13166 13377 0,'0'22'0,"-22"-22"15,1 21-15,-127 148 31,127-148-31,0 22 0,0-22 0,21 21 16,-22-21-16,22 22 0,-21-22 16,21 0-16,0 0 0,0 0 0,0 0 15,0 1-15,21-22 0,1 0 16,-1 0-16,0 0 0,21 0 16,-21 0-16,1 0 0,20 0 0,-21 0 15,0 0-15,0-22 0,22 1 16,-22 0-16,0 0 0,-21 0 0,0-22 15,21 22-15,-21-21 0,0 21 16,0-22-16,0 22 0,0-21 16,-21 21-16,21-22 0,-21 22 0,0 0 15,0 21-15,-1-21 0,1 21 0,0 0 16,0 0-16,0 0 16,21 21-16,0 0 15,21-21-15,0 0 16,0 21-16,22-21 0,-22 0 15,0 0-15,0 0 0,21 0 0,-20 0 16,-1 0-16,0 0 0,21 0 16,-21-21-16,1 21 0,-1 0 0,21 0 15,-21 0-15,0 0 16,1 0-16,-1 21 16,-21 1-16,0-1 15,0 0-15,0 0 0,0 0 0,0 22 16,0-22-16,0 0 0,0 0 15,0 0-15,-21 0 0,21 1 0,-22-1 16,22 0-16,0 0 0,-21 0 16,21 0-16,0 1 15,0-44 17,0 1-32,21 0 15,-21 0-15</inkml:trace>
  <inkml:trace contextRef="#ctx0" brushRef="#br0" timeOffset="205651.05">13610 13335 0,'0'0'15,"0"-21"-15,0 42 47,0 0-31,0 0-1</inkml:trace>
  <inkml:trace contextRef="#ctx0" brushRef="#br0" timeOffset="206200.24">14139 13547 0,'0'-43'16,"-21"43"-1,0 0-15,0 0 16,0 0-16,-1 0 0,1 0 16,0 0-16,0 22 0,0-1 0,0 0 15,-1 0-15,1 0 0,0 0 16,0 1-16,21 20 0,0-21 0,0 0 15,0 22-15,0-22 0,0 0 0,0 0 16,0 0-16,0 0 0,0 1 16,0-1-16,21-21 0,0 0 0,0 21 15,1-21-15,-1 0 16,0 0-16,0 0 0,0-21 0,0 0 16,1 21-16,-1-22 0,-21 1 15,21 0-15,0 0 0,0-21 0,-21-1 16,21 22-16,1-21 0,-22-1 15,0 1-15,21 0 0,-21-22 0,21 22 16,-21 0-16,21-1 0,-21 22 16,0-21-16,0 21 0,0-22 0,0 22 15,0 42 1,0 0 0,0 22-16,0-22 0,0 21 0,0 22 15,-21-22-15,21 0 0,0 22 0,0-22 16,0 22-16,0-22 0,0 0 15,0 1-15,0-1 0,0-21 0,21 0 16,-21 22-16,21-22 0,0 0 16,1-21-16,-1 0 15,0 0-15,0 0 0</inkml:trace>
  <inkml:trace contextRef="#ctx0" brushRef="#br0" timeOffset="207076.73">17441 12361 0,'-21'-42'31,"42"84"-31,-63-84 0,21 42 0,21 21 32,21-21-17,-21 21-15,42 1 0,-21-1 0,22 0 16,-1 0-16,22 0 0,-22 0 16,21 1-16,1-1 0,63 21 15,-64-21-15,1 0 0,-1 1 0,1-1 16,-1 0-16,1 0 0,-1 0 15,-20 0-15,-1-21 0,0 22 16,-20-22-16,20 21 0,-21-21 16,-42-21 15,21-1-31,-21 22 0,0-21 16,-1 0-16,1 21 0,0-21 0,0 0 15,0 21-15,0-21 0,-1 21 16,1-22-16,42 22 31,1 0-31,-1 0 0,0 0 16,0 0-16,21 0 0,-20 22 15,-1-1-15,21-21 0,-42 21 0,21 0 16,-21 0-16,0 0 0,0 1 16,0-1-16,-21 0 0,0 0 15,0 0-15,-22-21 0,1 21 0,0 1 16,-1-1-16,1 0 0,0-21 15,21 21-15,-22 0 0,1-21 0,21 21 16,0-21-16,21 22 16,21-22-1,21 0-15,-21 0 0,22 0 0</inkml:trace>
  <inkml:trace contextRef="#ctx0" brushRef="#br0" timeOffset="207426.53">19156 13018 0,'0'0'16,"0"-22"-16,-21 1 0,21 0 0,0 0 15,0 42 17,0 0-32,0 0 0,0 1 15,0 20-15,0-21 0,0 21 0,0 1 16,0-22-16,0 21 0,0 1 16,0-22-16,0 21 0,0-21 0,0 22 15,0-22-15,0 0 0,0 21 0,0-21 16,0 1-16,0-1 15,21-21 1,0 0-16,0 0 0,0 0 16</inkml:trace>
  <inkml:trace contextRef="#ctx0" brushRef="#br0" timeOffset="207847.29">19770 13039 0,'0'0'0,"0"-21"0,0-1 15,0 1-15,-22 21 32,1 0-32,21 21 0,-21 1 0,0-1 15,0 0-15,0 21 0,-1-21 16,1 22-16,21-1 0,0-21 0,-21 22 16,21-22-16,0 21 0,0-21 15,0 22-15,0-22 0,0 0 0,0 0 16,21 0-16,0 0 0,1 1 0,-1-22 15,0 0-15,21 0 16,-21 0-16,1 0 0,20 0 0,-21 0 16,0 0-16,22-22 0,-22 1 0,0 0 15,0 0-15,0 0 0,0 0 16,1-22-16,-1 22 0,-21-21 0,0-1 16,21 22-16,-21-21 0,0 0 0,0-1 15,0 1-15,0 0 0,0-1 16,-21 22-16,0 0 0,-1 0 0,1 21 15,0 0-15,0 0 0,0 0 16,0 0-16,-1 0 0,1 21 0,0-21 16,0 21-16,21 0 0,0 0 0,0 1 15,0-1-15,0 0 16,21 0-16,0 0 0,0-21 16,22 0-16</inkml:trace>
  <inkml:trace contextRef="#ctx0" brushRef="#br0" timeOffset="208252.06">20786 13018 0,'0'0'0,"-22"-85"32,1 85-32,0 0 0,0 0 15,0 0-15,-22 0 16,22 0-16,0 21 0,-21 0 0,21 0 15,-1 1-15,1-1 0,0 0 0,0 0 16,21 0-16,0 0 16,0 1-16,0-1 0,21 0 0,0-21 15,22 21-15,-22-21 0,21 21 16,-21-21-16,0 21 0,22-21 0,-22 22 16,0-22-16,21 21 0,-20-21 15,-22 21-15,21-21 0,0 21 0,-21 0 16,0 0-16,0 1 15,-21-1-15,0-21 16,-1 0-16,-20 0 16,21 0-16,0 0 0,-22 21 0,22-21 15,-21 0-15,21 0 0,0 0 0,-22 0 16,22 0-16,0 0 0,0 0 16,0 0-16,-1 0 15,1 0 1</inkml:trace>
  <inkml:trace contextRef="#ctx0" brushRef="#br0" timeOffset="211859.19">741 14203 0,'0'0'0,"21"-21"15,-21 0 17,-21 21-17,0 0-15,-1 0 16,-20 0-16,21 21 0,-21-21 0,-1 21 15,1 0-15,0 0 0,-1 22 16,1-1-16,21 0 0,-22 1 16,22-1-16,0 21 0,0-20 0,0-1 15,21 22-15,0-22 0,0 0 16,0 1-16,0-1 0,0-21 16,21 21-16,0-20 0,0-1 0,0 0 15,22 0-15,-1 0 16,-21 0-16,22-21 0,-1 0 0,0 0 0,1 0 15,-1 0-15,0 0 16,1 0-16,-1 0 0,-21-21 0,21 21 16,-20-21-16,-1 0 0,0 0 15,0 21-15,0-21 0,-21-1 0,0 1 16,0 0-16,0 0 0,0 0 16,-21 0-16,-21 21 0,21-22 15,-22 1-15,22 0 0,-21 21 0,-1 0 16,1 0-16,0 0 0,-1 0 15,22 0-15,-21 0 0,0 21 0,20 0 16,1 1-16,0-1 0,0 0 16,21 0-16,-21 0 0,21 0 15,0 1-15,0-1 0,0 0 16,21 0-16,0 0 16,0-21-16,0 0 0,1 0 0,20 0 15</inkml:trace>
  <inkml:trace contextRef="#ctx0" brushRef="#br0" timeOffset="212214.99">1291 14626 0,'0'21'16,"0"1"-16,0-1 15,21-21 1,0 0 0,1 0-16,-1 0 15,0-21-15,0 21 16,-21-22-16,0 1 0,0 0 16,0 0-1,-21 21-15,0 0 0,0 0 16,-1 0-16,1 0 0,0 0 15,0 0-15,0 0 0,0 21 16,-1 0-16,22 0 16,0 1-16,22-22 15,-1 0 1,0 0-16,0 0 0,21 0 0</inkml:trace>
  <inkml:trace contextRef="#ctx0" brushRef="#br0" timeOffset="-214638.31">3006 14097 0,'21'0'47</inkml:trace>
  <inkml:trace contextRef="#ctx0" brushRef="#br0" timeOffset="-214021.66">3111 14203 0,'0'0'0,"0"21"0,22-42 47,-1 21-47,0-21 16,0 0-16,0-1 0,0 22 15,1-21-15,-22 0 0,0 0 16,21 21-16,-21-21 0,0 0 0,0-1 16,-21 22-16,-1 0 15,1 0-15,-21-21 0,21 21 0,-22 0 16,22 0-16,-21 0 0,0 21 15,20-21-15,-20 22 0,21-1 0,0 0 16,-22-21-16,22 21 16,21 0-16,-21 22 0,21-22 0,0 0 15,0 0-15,0 21 0,0-20 16,0 20-16,21 0 0,0 1 0,1-22 16,-1 21-16,0 0 0,0 1 15,21-22-15,-20 21 0,-1-21 0,21 22 16,-21-22-16,0 0 0,1 21 15,-22-20-15,0-1 0,0 21 0,0-21 16,0 0-16,0 22 0,-22-22 16,1 0-16,-21 0 0,0 0 0,-22 1 15,1-1-15,-1 0 0,1 0 0,-1-21 16,1 0-16,-1 0 16,1 0-16,20 0 0,1-21 0,0 0 15,-1 0-15,1-1 0,21 1 16,-22 0-16,43-21 0,-21 21 0,21-22 15,0 22-15,0-21 0,0-1 16,0 22-16,21-21 0,1 21 16,-1 0-16,21-1 0,0 1 15,1 0-15,-1 0 0,0 21 0,1 0 16,-1 0-16,22-21 0,-22 21 16,0 0-16,1 0 0</inkml:trace>
  <inkml:trace contextRef="#ctx0" brushRef="#br0" timeOffset="-213628.86">3408 14859 0,'21'0'0,"-42"0"0,42 21 15,0-21-15,0 0 16,0 0 0,1 0-16,-1 0 15,0-21-15,-21 0 0,21 21 0,0-21 16,0 0-16,1-1 15,-1 1-15,-21-21 0,0 21 0,0 0 16,0-1-16,0 1 0,0 0 0,0 0 16,-21 0-16,-1 21 0,1 0 15,0 0-15,0 0 0,-21 0 0,20 21 16,-20 0-16,21 0 0,-21 22 16,20-22-16,1 21 0,0-21 0,0 22 15,0-22-15,21 21 0,0-21 16,0 22-16,0-22 0,0 0 0,0 0 15,0 0-15,21 0 0,-21 1 16,21-1-16,0-21 0,22 0 0,-22 0 16,21 0-16,-21 0 15,22 0-15,-1-21 0,0-1 0,22 1 16,-22 0-16,0 0 0,22 0 16,-22-22-16,1 1 0,-1 0 0,0-1 15,-21 1-15,22 0 0</inkml:trace>
  <inkml:trace contextRef="#ctx0" brushRef="#br0" timeOffset="-213372.01">4127 14012 0,'0'0'0,"0"-21"0,0 0 0,0 0 15,-21 21 1,0 0-16,21 21 0,0 0 16,0 22-16,-21-1 0,21 0 15,-21 1-15,21 20 0,-21 1 16,21-1-16,0 1 0,-22-1 0,22-21 15,-21 22-15,21-1 0,-21-20 16,21-1-16,0 0 0,0 1 0,0-1 16,0-21-16,0 0 0,0 22 15,0-22-15,0 0 0,21-21 16,0 0-16,1 0 0,-1 0 16,0 0-16,-21-21 0,21 21 15,0-21-15,0 0 0,-21-1 0</inkml:trace>
  <inkml:trace contextRef="#ctx0" brushRef="#br0" timeOffset="-212986.17">4212 14669 0,'0'21'0,"0"0"0,-21 0 16,21 0-16,0 0 15,0 1 1,21-22-1,0 0-15,0 0 0,1-22 16,-1 1-16,0 0 0,0 21 0,0-21 16,0 0-16,1 0 15,-22-1-15,0 1 0,21 0 0,-21 0 16,0 0-16,-21 21 16,-1 0-16,1 0 15,0 0-15,0 0 0,0 21 16,-22 0-16,22 0 0,0 0 0,0 22 15,0-22-15,0 0 0,21 21 0,0-20 16,-22-1-16,22 0 0,0 21 16,0-21-16,0 1 0,0-1 15,22-21-15,-1 21 0,0-21 16,0 0-16,21 0 0,1 0 0,-1 0 16,0 0-16,22-21 0,-22 21 15,22-21-15,-22-1 0,22 1 16,-22-21-16,0 21 0,-21 0 0</inkml:trace>
  <inkml:trace contextRef="#ctx0" brushRef="#br0" timeOffset="-212553.41">4889 14520 0,'-21'0'16,"21"22"-16,-21-1 16,0 0-16,21 0 0,-21 0 15,21 0-15,0 22 0,0-22 0,0 21 16,0-21-16,-21 1 0,21-1 15,0 0-15,0 0 0,0 0 16,0 0-16,0 1 0,0-1 16,0-42 15,0-1-31,0 1 16,0 0-16,0 0 15,0-21-15,21 20 0,0-20 0,0 0 16,0 21-16,0-22 0,1 1 15,-1 21-15,21-22 0,-21 22 0,22 0 16,-22 21-16,0 0 0,21 0 16,-21 0-16,22 0 0,-22 21 0,21 0 15,-21 1-15,22 20 0,-22-21 16,21 21-16,-21-20 0,-21 20 16,0-21-16,0 0 0,0 22 0,0-22 15,0 0-15,0 0 0,-21 0 0,0 0 16,0 1-16,0-1 0,0-21 15,21 21-15,-22-21 16,44 0 0,-1-21-16,0 0 15,0 21-15</inkml:trace>
  <inkml:trace contextRef="#ctx0" brushRef="#br0" timeOffset="-211070.52">6138 14520 0,'0'0'16,"0"-21"-16,0 0 0,0 0 0,0 0 0,-21 0 15,0 21-15,0 0 0,0 0 16,-1 0-16,1 0 0,-21 0 0,21 0 16,-22 21-16,22 0 0,-21 0 0,21 21 15,0-20-15,-22 20 0,22 0 16,-21-21-16,21 22 0,-1-1 0,1-21 15,21 22-15,0-22 0,0 21 16,0-21-16,0 0 0,0 1 16,0-1-16,0 0 0,21-21 0,1 21 15,-1-21-15,0 0 0,21 0 16,-21 0-16,22 0 0,-22 0 0,21-21 16,-21 21-16,22-21 0,-22 0 0,21-1 15,-21 1-15,1-21 0,-1 21 16,0-22-16,0 1 0,0 0 0,0-22 15,-21 22-15,0-22 0,22 22 0,-22-21 16,21-1-16,-21 22 0,0-22 16,0 22-16,0 0 0,0-1 0,0 1 15,0 21-15,0 0 0,0-1 16,0 1-16,0 42 31,0 1-31,0 20 0,0-21 16,0 21-16,0 1 0,0 20 0,0-20 15,0 20-15,0 1 0,0-22 0,0 21 16,0-20-16,0 20 0,0-20 16,0-1-16,0 0 0,0-21 15,21 22-15,0-22 0,0 0 0,0 0 16,1 0-16,-1-21 0,0 0 0,0 22 16,0-22-16,22 0 0,-22 0 15,21 0-15,-21-22 0,0 1 16,22 0-16,-22 21 0,21-21 0,-21-21 15,1 20-15,20 1 0,-21-21 0,-21 21 16,21-22-16,0 22 0,-21-21 16,0 0-16,0 20 0,0-20 0,0 21 15,0 0-15,-21 21 0,0 0 0,0 0 16,0 0-16,0 0 0,-1 0 16,22 21-16,0 0 0,-21 0 0,21 0 15,0 1-15,0-1 0,0 0 16,0 0-16,21 21 0,1-20 15,-1-1-15,0 0 0,0 0 0,0 0 16,-21 22-16,21-22 0,1-21 16,-1 21-16,0 0 0,-21 0 0,21 0 15,0-21-15,0 0 0,1 0 16,-1 0-16,0 0 16,0 0-16,0 0 0,22-21 15,-22 21-15,0-21 0,0 0 0,0 0 16,22 0-16,-22-1 15,0 1-15,0 0 0,-21 0 0,21-21 16,0 20-16,-21-20 0,22 0 0,-22 21 0,0-1 16,0 1-16,0 0 0,0 0 15,0 42 1,-22-21 0,22 42-16,0-20 0,-21-1 15,0 0-15,0 21 0,21-21 0,0 22 16,0-22-16,-21 21 0,21-21 15,0 1-15,0-1 0,0 0 0,0 0 16,0 0-16,0 0 0,0 1 0,21-22 16,0 0-16,-21 21 0,21-21 15,22 0-15,-22 0 0,0 0 16,0 0-16,0 0 0,0-21 0,22-1 16,-22 22-16,0-21 0,0 0 15,0 0-15,1 0 0,-22 0 0,0-1 16,21-20-16,-21 21 0,0-21 0,0-1 15,0 22-15,0-21 0,0-1 16,-21 1-16,21 21 0,-22 0 0,1 0 16,0-1-16,0 22 0,0 0 0,0 0 15,-22 22-15,22-1 0,0 0 16,0 0-16,0 0 0,-1 22 0,22-1 16,0-21-16,0 21 0,0 1 15,0-22-15,0 21 0,0-21 0,0 1 16,22-1-16,-22 0 0,21 0 0,0-21 15,0 0-15,0 21 0,0-21 16,22 0-16,-22 0 0,21 0 16,-21 0-16,22-21 0,-1 0 0,-21 21 15,22-21-15,-1 0 0,-21-1 16,0 1-16,0 0 0,1 0 0,20-21 16,-42 20-16,21 1 0,0-21 0,0 21 15,-21 0-15,0-1 0,22 22 16,-22-21-16,0 42 15,-22 1-15,22-1 16,-21 0-16,21 0 0,-21 21 16,21-20-16,-21-1 0,21 21 0,0-21 15,0 0-15,0 1 0,0-1 16,0 0-16,0 0 0,0 0 16,21-21-16,0 21 0,0-21 0,1 0 15,20 0-15,-21 0 0,21 0 16,1 0-16,-1 0 0,0 0 0,1 0 15,-1-21-15,0 21 0,1-21 0,-1 21 16,-21-21-16,22 0 0,-1 0 16</inkml:trace>
  <inkml:trace contextRef="#ctx0" brushRef="#br0" timeOffset="-210571.81">8699 14584 0,'0'-64'16,"0"128"-16,0-149 0,0 64 0,0 0 0,0 0 15,-21 21-15,0 0 0,0 0 0,0 0 16,0 0-16,-1 0 0,1 21 15,0 0-15,0 0 0,0 0 0,0 1 16,-1 20-16,1-21 0,0 0 16,0 22-16,21-22 0,-21 0 0,21 21 15,0-21-15,0 1 0,0-1 0,0 0 16,0 0-16,0 0 0,0 0 16,0 1-16,21-22 15,0 0-15,0 0 0,0 0 16,1 0-16,-1-22 0,0 1 15,0 0-15,0-21 0,0 21 16,1-1-16,-1-20 0,0 0 16,0-1-16,-21-20 0,21 21 15,0-22-15,-21 1 0,0-1 0,22 22 16,-1-22-16,-21 22 0,21-22 0,-21 22 16,0 0-16,21-1 0,-21 22 15,0 0-15,21 0 0,-21 0 0,0 42 31,0 0-31,-21 0 0,21 22 16,-21-1-16,21 0 0,0 1 0,0 20 16,0-21-16,0 22 0,0-1 15,0-20-15,-21 20 0,21 1 0,0-22 16,0 0-16,0 1 0,0-1 16,0 0-16,0-20 0,0-1 15,0 0-15,21 0 0,-21 0 0,21-21 16,0 0-16,0 0 0,1 0 0,-1 0 15,21 0-15,-21-21 0,0 21 16,22-21-16,-22 0 0,21 0 0,-21-1 16</inkml:trace>
  <inkml:trace contextRef="#ctx0" brushRef="#br0" timeOffset="-210317.95">7959 14055 0,'0'0'0,"-22"0"0,1 0 16,0 21-16,21 0 31,0 0-16,21-21-15,0 0 16,1 0-16,-1 0 16</inkml:trace>
  <inkml:trace contextRef="#ctx0" brushRef="#br0" timeOffset="-209261.45">10520 14753 0,'0'0'0,"-21"0"0,-1 0 0,1 0 0,0 0 16,0 0-16,0 0 15,21 21 1,21-21-1,0 0-15,0 0 16,22 0-16,-1 0 0,0 0 0,22 0 16,-1 0-16,1 0 0,20 0 0,-20 0 15,21 0-15,-1 0 16,1 0-16,0 0 0,-1 0 0,1-21 16,-22 21-16,1 0 0,21 0 0,-43-21 15,21 21-15,-20 0 0,-1 0 16,0-21-16,-20 21 0,-1 0 0,0-21 15,-21 0 1,-21 21-16,0 0 0,-1-22 16,1 22-16,0 0 0,-21-21 0,21 21 15,-22-21-15,22 21 0,-21-21 16,21 21-16,-22 0 0,22-21 0,-21 21 16,21 0-16,-1 0 0,-20 0 0,21 0 15,0 0-15,0 0 16,21 21-1,21 0 1,0-21-16,0 0 0,21 0 16,1 21-16,-1-21 0,0 0 0,1 0 15,-1 0-15,0 0 0,22 21 0,-22-21 16,1 0-16,-1 0 0,-21 0 16,21 0-16,-20 0 0,-22 22 0,0-1 15,0 0 1,-22 0-16,1 0 0,-21 0 15,0 1-15,-1-1 0,1 0 16,0 0-16,-1 0 0,1 0 16,0 22-16,-1-22 0,1 0 0,0 0 15,20 0-15,-20 22 0,21-22 0,-21 0 16,20 0-16,22 0 16</inkml:trace>
  <inkml:trace contextRef="#ctx0" brushRef="#br0" timeOffset="-206297.31">13420 14393 0,'0'0'0,"0"-21"16,0 64 31,0-22-47,0 21 0,0-21 16,0 22-16,0-1 0,0 0 15,0 1-15,0-1 0,0 0 0,-22-21 16,1 22-16,0-22 0,21 0 15,-21 21-15,0-20 0,21-1 0,-21 0 16,21 0-16,-22-21 0,1 0 31,21-21-31,0 0 16,0 0-16,0-1 0,0 1 16,0 0-16,21 0 15,1 0-15,-22-22 0,21 22 0,-21-21 16,21 21-16,0-22 0,-21 1 15,21 0-15,0-1 0,-21 22 0,22-21 16,-1 21-16,-21 0 0,0-1 0,21 22 16,0 0-16,0 0 15,0 22-15,-21 20 0,22-21 16,-1 21-16,-21 1 0,0-1 16,21 0-16,-21 1 0,21-1 0,-21 0 15,0 1-15,0-22 0,0 21 0,0-21 16,0 22-16,0-22 0,0 0 15,0 0-15,0 0 0,0 1 16,-21-22 0,0 0-16,0 0 15,-1 0-15,1-22 0,0 1 0</inkml:trace>
  <inkml:trace contextRef="#ctx0" brushRef="#br0" timeOffset="-205749.62">13102 14838 0,'0'0'15,"21"0"1,0 0-16,22 0 0,-22-21 16,0 21-16,21 0 0,1 0 0,-1 0 15,0-21-15,1 21 16,-1-22-16,0 22 0,22-21 0,-22 0 16,22 21-16,-22-21 0,0 0 15,1 0-15,-1 21 0,0-22 0,1 22 16,-22 0-16,0-21 0,0 21 0,-21 21 31,0 1-31,0-1 0,0 0 16,0 0-16,0 0 0,-21 0 15,0 1-15,21-1 0,0 0 16,-21 0-16,21 0 0,-21 0 0,21 1 16,0-1-16,-22 0 15,22-42 32,0 0-47,0-1 16,0 1-16,0 0 0,0-21 0,22 21 15,-1-1-15,-21-20 0,21 21 16,0 0-16,0-22 0,22 22 0,-22 0 16,0 21-16,21 0 0,-21 0 15,22 0-15,-22 0 0,21 21 0,-21-21 16,1 43-16,20-22 0,-21 0 0,0 0 15,0 21-15,1-20 16,-22 20-16,0-21 0,0 0 0,0 0 16,0 1-16,0-1 0,0 0 0,0 0 15,0 0-15,21-21 32,0 0-32,0 0 15,0-21-15,0 21 0</inkml:trace>
  <inkml:trace contextRef="#ctx0" brushRef="#br0" timeOffset="-203793.71">15092 14626 0,'-21'-42'15,"-1"42"-15,1-21 0,0 21 0,0 0 16,-21 0-16,20 0 0,1 0 15,-21 0-15,21 0 0,0 0 0,-22 21 16,22 0-16,0 0 0,0 0 0,0 22 16,-1-22-16,1 21 0,0-21 15,21 1-15,0 20 0,0-21 0,0 0 16,0 0-16,0 1 0,0-1 16,0 0-16,21 0 0,0-21 15,1 21-15,-1-21 0,0 0 16,0 0-16,0 0 0,22 0 0,-22-21 15,0 21-15,21-21 0,-21 0 16,1 0-16,-1-1 0,21-20 0,-21 21 16,0-21-16,1-1 0,-1 22 15,0-42-15,-21 20 0,21 1 0,-21 0 16,21-22-16,-21 22 0,0-22 0,21 22 16,-21 21-16,22-22 0,-22 22 15,0 0-15,0 0 0,0 0 0,0 42 31,0 21-31,0-21 16,0 22-16,-22-1 0,22 22 0,0-22 16,0 0-16,-21 22 0,21-22 15,0 0-15,-21 1 0,21-1 0,0-21 16,0 22-16,0 20 0,0-42 16,0 0-16,21 1 0,0-1 15,-21 0-15,22-21 0,20 0 16,-21 0-16,0 0 0,0 0 0,22 0 15,-1 0-15,-21 0 0,22-21 16,-22 0-16,21-1 0,-21 1 0,22 0 16,-22 0-16,0-21 0,0 20 15,0 1-15,0-21 0,-21 21 16,0 0-16,0-1 0,0 1 0,0 0 16,-21 21-1,0 0-15,0 0 0,0 0 0,21 21 16,0 0-16,-21-21 0,21 22 0,0-1 15,0 0-15,0 0 16,21 0-16,0 0 0,-21 1 0,21-1 16,0-21-16,0 21 0,-21 0 0,22 0 15,-1 0-15,0 1 0,0-1 16,0 0-16,0-21 0,-21 21 16,22-21-16,-1 0 0,0 0 15,0 0-15,0 0 16,0 0-16,1 0 0,20 0 0,-21 0 15,0-21-15,22 0 0,-22 21 0,0-21 16,21-1-16,-21 1 0,1 0 16,-1-21-16,0 21 0,0-1 0,0-20 15,-21 21-15,0-21 0,21 20 16,-21-20-16,0 21 0,22 21 0,-22-21 16,0 0-16,0 42 15,0 0-15,-22 0 16,22 0-16,-21 0 0,21 1 0,-21-1 15,21 21-15,0-21 0,0 0 16,0 22-16,0-22 0,0 0 16,0 0-16,0 0 0,0 1 15,0-1-15,21 0 16,0-21-16,1 0 16,20 0-16,-21 0 0,21 0 0,-20 0 15,20-21-15,-21 0 0,21 21 0,-20-22 16,-1 1-16,0 0 0,0 0 15,0 0-15,0 0 0,-21-1 0,0-20 16,0 21-16,0-21 0,0-1 16,0 22-16,0-21 0,0 21 0,-21-22 15,0 22-15,0 0 0,0 0 16,0 21-16,-1 0 0,-20 0 16,21 0-16,-21 0 0,-1 21 0,22 0 15,-21 0-15,-1 22 0,22-22 0,0 21 16,0-21-16,21 22 0,0-22 15,0 21-15,0-21 0,0 22 0,0-22 16,21 0-16,0 0 0,22 0 16,-22 0-16,21 1 0,-21-22 15,22 21-15,-1-21 0,0 0 0,1 0 0,-1 0 16,21 0-16,-20 0 0,-1 0 16,-21-21-16,43-1 15,-22 1-15,-21 0 0,0 0 0,1 0 16,-1 0-16,0-22 0,0 22 15,-21 0-15,0-21 0,21 20 0,-21 1 16,21 21-16,-21-21 0,0 0 16,0 42-1,0 0-15,-21 0 16,21 1-16,-21-1 0,21 0 0,-21 21 16,21-21-16,0 1 0,0-1 15,0 0-15,0 0 0,0 21 0,0-20 16,0-1-16,21-21 0,0 21 0,22 0 15,-22 0-15,21-21 16,0 21-16,1-21 0,-1 22 0,0-22 16,22 0-16,-22 0 0,22 0 0,-1 0 15,-20 0-15,20-22 0,1 1 16,-22 21-16,0-21 0,1 0 0,-22 0 16,21 0-16,-21-1 0,0-20 0,1 21 15,-1 0-15,-21-22 0,0 22 16,0-21-16,0 21 0,0-22 0,0 22 15,0 0-15,0 0 0,-21 0 16,-1 21-16,1 0 16,0 0-16,-21 0 0,21 0 0,-22 21 0,1 0 15,21 0-15,-22 0 16,22 1-16,0-1 0,-21 21 0,42-21 16,-21 0-16,21 22 0,-22-22 0,22 0 15,0 0-15,0 0 0,0 1 16,0-1-16,0 0 0,22 0 0,-1-21 15,0 21-15,0-21 0,0 0 16,0 0-16,1 0 0,-1 0 16,0 0-16,0-21 0,0 0 0,0 0 15,1 0-15,-1-1 0,0 1 16,0-21-16,-21 0 0,21-1 16,0 1-16,1 0 0,-22-1 0,21-20 15,0-1-15,-21 22 0,0-22 0,21 22 16,-21-21-16,21 20 0,-21 22 15,21-21-15,-21 21 0,0-1 0,0 1 16,0 0-16,0 42 16,-21 22-16,0-22 15,21 21-15,0 0 0,-21 22 0,0-22 16,21 22-16,-21-1 0,21-20 16,0 20-16,0-21 0,0 1 0,0 20 15,0-42-15,0 22 0,21-1 0,0-21 16,0 22-16,-21-22 15,21 0-15,22 0 0,-22-21 0,0 21 0,21-21 16,-21 0-16,22 0 0,-22 0 16,0 0-16,21 0 0,-20-21 15,20 0-15,-21 0 0,21 0 0,-20-1 16</inkml:trace>
  <inkml:trace contextRef="#ctx0" brushRef="#br0" timeOffset="-203513.87">17103 14161 0,'0'0'15,"-22"21"-15,1-21 0,0 0 16,0 0-16,21 21 16,0 0 15,21-21 0</inkml:trace>
  <inkml:trace contextRef="#ctx0" brushRef="#br0" timeOffset="-200189.77">20066 14309 0,'0'-21'15,"0"42"-15,0-64 0,0 22 0,0 0 16,0 42 15,-21 0-31,0 1 0,21 20 0,-22 0 16,1 1-16,0 20 0,0-21 15,0 1-15,0 20 0,-1-20 0,-20-1 16,21 0-16,-21-21 0,20 22 16,-20-22-16,21 21 0,-21-21 0,20 1 15,1-1-15,-21-21 0,21 21 0,0-21 16,-1 0 0,22-21-16,0 0 15,0-1-15,0 1 0,0 0 16,0 0-16,22-21 0,-22 20 15,21-20-15,0 0 0,0 21 0,0-22 16,0 1-16,1 0 0,-1-1 16,0 22-16,0 0 0,0 0 0,0 21 15,-21 21 1,22 0-16,-22 0 0,0 22 16,0-22-16,0 21 0,0-21 0,21 22 15,-21-22-15,21 21 0,-21-21 0,0 0 16,21 22-16,0-22 15,0-21-15,1 21 0,-1 0 0,21 0 0,-21-21 16,0 0-16,22 0 0,-1 0 16,0 0-16,1 0 0,-1 0 15,0-21-15,1 21 0,20-21 0,-20 0 16,-1 0-16,0 0 0,-21-1 16,22-20-16,-22 21 0,0-21 0,0-1 15,-21 1-15,0 0 0,0-1 16,0 1-16,0 0 0,-42-22 0,21 22 15,0-1-15,-22 22 0,-20-63 16,42 62-16,-22 1 16,1 0-16,21 21 0,-22 0 0,1 0 15,21 0-15,-21 0 0,20 0 0,1 21 0,0 0 16,0 22-16,0-1 16,0 0-16,-1 1 0,22 20 0,0-20 15,0 20-15,0-21 0,0 22 16,0-22-16,0 1 0,0-1 0,22 0 15,20 22-15,-21-43 0,21 0 16,-20 0-16,20 0 0,0-21 16,1 0-16,-1 0 0,0 0 0,1 0 15,-1 0-15,43 0 16,-22-21-16,-21 21 0,1-21 16,-1 0-16,0 0 0,-20 0 0,20-1 0,-21-20 15,0 21-15,0-21 0,1 20 16,-1-20-16,-21 21 0,21 0 15,-21-22-15,0 22 0,0 0 16,-21 21 0,0 0-16,-1 21 0,22 0 15,-21 1-15,0-1 0,21 0 0,0 21 16,-21-21-16,21 1 0,0-1 16,0 21-16,0-21 0,0 0 0,0 1 15,0-1-15,21 0 0,0 0 16,0 0-16,1-21 0,-1 0 15,0 21-15,21-21 0,-21 0 16,1 0-16,-1 0 0,0 0 16,0 0-16,0-21 0,0 21 0,1-21 15,20 21-15,-42-21 0,21 0 16,0 0-16,0-1 0,1 1 0,-1 0 16,-21 0-16,21 0 0,0-22 0,-21 22 15,21 0-15,-21 0 0,21-21 16,-21 63 15,0 0-31,0 21 16,0-21-16,0 1 0,-21-1 15,21 21-15,0-21 0,0 0 0,0 1 16,0-1-16,0 0 0,0 0 0,0 0 16,21-21-1,1 21-15,-1-21 0,0 0 16,0 0-16,0 0 0,0 0 15,22-21-15,-22 21 0,0-21 0,0 0 16,0 0-16,22 0 0,-22-1 0,0 1 16,0 0-16,-21-21 0,21 21 15,1-22-15,-1 1 0,-21 21 16,0 0-16,21-22 0,-21 22 0,0 0 16,0 42 15,0 0-31,-21 0 15,21 22-15,0-22 0,0 0 0,-21 0 16,21 22-16,0-22 0,0 0 0,0 0 16,0 0-16,0 0 0,21 1 15,-21-1-15,21-21 0,0 21 0,0-21 16,0 0-16,1 21 0,20-21 16,-21 0-16,21 0 0,-20 0 0,20 0 15,-21 0-15,0-21 0,22 0 0,-22 21 16,0-21-16,0-1 0,21-20 15,-20 21-15,-1 0 0,0-22 16,-21 22-16,21-42 0,0 42 16,-21-22-16,0 22 0,0 0 15,0 0-15,0 42 32,0 0-32,0 0 0,-21 0 0,21 22 15,-21-22-15,21 0 0,0 21 0,0-20 16,0-1-16,0 0 0,0 21 15,0-21-15,0 1 0,0-1 16,21 0-16,0-21 0,0 21 0,1-21 16,-1 0-16,21 0 0,-21 0 15,22 0-15,-22 0 0,21 0 16,-21 0-16,0-21 0,1 21 0,-1-21 16,0 0-16,0-1 0,0 1 15,0-21-15,1 21 0,-1-22 16,-21 1-16,21 0 0,0 21 0,0-22 15,0 1-15,1-22 0,-1 43 16,0 0-16,-21 0 0,21 21 16,0 0-16,-21 21 15,0 0-15,0 0 0,0 1 16,0-1-16,0 0 0,0 0 16,0 0-16,0 0 0,0 1 15,0-44 32,0 1-31,0 0-16,0 0 0,0 0 15,0 0-15,0-1 0,0 1 16,0 0-16,0 0 0,0 0 16,-21 21-1,0 0-15,0 21 16,21 0-16,-21 0 0,-1 22 15,22-22-15,-21 21 0,21-21 16,-21 22-16,21-22 0,0 21 0,0-21 16,0 22-16,0-22 0,0 0 0,0 0 15,0 0-15,0 0 0,21 1 16,0-22-16,1 21 0,-1-21 0,0 0 16,21 21-16,1-21 0,-22 0 0,21 0 15,0 0-15,1 0 0,-1 0 16,0 0-16,1-21 0,-22 21 15,21-21-15,1-1 0,-1 1 0,0 0 16,1 0-16,-22 0 0,0-22 0,0 22 16,0-21-16,0 0 0,-21 20 0,0-20 15,0 0-15,0 21 16,0-1-16,0 1 0,0 0 0,-21 21 31,0 0-31,0 21 0,0 0 16,0 1-16,21 20 0,-22-21 0,22 21 15,-21-20-15,21 20 0,0-21 16,0 21-16,0-20 0,0-1 0,0 0 16,0 0-16,0 21 15,0-20-15,0-1 0,0 0 16,21-21-16,1 0 0,-1 0 16,0 0-16,21 0 0,-21 0 15,22 0-15,-22 0 0,21 0 16,1 0-16,-22-21 0,21 0 0,0-1 15,1 1-15,-1 0 0,0 0 16,1 0-16,-1-22 0,0 22 0,-20-21 16,-1 0-16,0 20 0,0-20 0,-21 21 15,0-21-15,0 20 0,0 1 16,0 0-16,-21 21 16,0 0-16,0 0 0,-1 0 15,1 21-15,0 0 0,21 22 0,-21-22 16,0 0-16,21 21 0,-21-20 15,21 20-15,0-21 0,0 21 0,0-20 16,0-1-16,0 21 0,0-21 16,0 0-16,21 1 0,0-1 15,-21 0-15,21 0 0,-21 0 0,21 0 16,0 1-16,-21-1 16,0 0-16,-21-21 15,0 0-15,0 0 16,0 0-16,0 0 0,-1 0 15,1 0-15,0-21 16,0 21-16,0-21 0,0 21 16,-1-22-16,22 1 0,-42 21 0</inkml:trace>
  <inkml:trace contextRef="#ctx0" brushRef="#br0" timeOffset="-199889.7">22098 14076 0,'-21'0'0,"0"0"16,-1 0-16,22 21 15,0 0 1,-21-21-16,21 21 16,-21-21-16,21 22 0</inkml:trace>
  <inkml:trace contextRef="#ctx0" brushRef="#br0" timeOffset="-195455.54">444 16171 0,'0'0'0,"-21"0"47,21 22-1,21-22-30,-21 21-16,22-21 0,-1 0 16,0 0-16,0 21 0,0-21 0,0 0 15,22 0-15,-22 0 0,21 0 16,-21 0-16,22 0 0,-1 0 0,-21 0 16,22-21-16,-22 21 0,21-21 15,-21-1-15,0 22 0,22-21 16,-22 0-16,0 0 0,-21 0 15,21 21-15,-21-21 0,21-1 16,-21 1-16,0 0 0,0 0 0,0 0 16,0 0-16,0-1 0,-21 22 15,21-21 1,-21 21-16,0 0 0,21 21 16,-21 1-1,21 20-15,-21-21 0,21 21 16,0 1-16,0 20 0,-22-20 0,22-1 15,-21 21-15,21-20 0,0-1 16,0 22-16,-21-22 0,21 0 0,0 1 16,0-1-16,0 0 0,0 1 15,0-1-15,0-21 0,0 0 16,0 22-16,0-22 0,0 0 16,-21-21 30,21-21-46,0 0 0,0-1 16,-21 1-16</inkml:trace>
  <inkml:trace contextRef="#ctx0" brushRef="#br0" timeOffset="-195157.71">381 16574 0,'0'21'16,"21"-21"-1,21 0-15,-20 0 0,-1 0 16,21 0-16,0 0 0,1 0 0,-1 0 16,0 0-16,-20 0 0,20-21 15,0 21-15,1 0 0,-22 0 0,0-22 16,0 22-16,0 0 0,0 0 15,1 0-15,-22-21 32,0 0-17,21 21 1</inkml:trace>
  <inkml:trace contextRef="#ctx0" brushRef="#br0" timeOffset="-194821.9">1503 16425 0,'21'0'15,"0"0"16,0 0-31,-21-21 16,0 0-16,0 0 16,0 0-1,-21 21 1,0 0-16,0 0 16,0 21-16,-1 0 15,1 0-15,21 0 16,0 1-1,0-1-15,21-21 16,22 0 0,-22 0-16</inkml:trace>
  <inkml:trace contextRef="#ctx0" brushRef="#br0" timeOffset="-193640.58">2879 15960 0,'0'0'0,"0"-21"0,0-1 0,0 1 15,0 0-15,0 42 31,0 0-31,0 1 0,0 20 16,0 21-16,0-20 0,-22 20 0,22-20 16,0 20-16,0-21 0,0 22 15,0-22-15,0 22 0,-21-22 0,21 0 16,0 1-16,0-1 0,0-21 16,0 22-16,0-22 0,0 0 0,0 0 15,0-42 16,0-21-15,21 20-16,-21 1 0,0 0 0,22-21 16,-1 21-16,0-22 0,-21 1 15,21 0-15,0-1 0,0 1 0,-21 21 16,22-22-16,-1 1 0,0 0 16,-21 21-16,21-1 0,0 22 0,0 0 15,1 0-15,-22 22 16,21 20-16,0-21 0,-21 0 0,21 22 15,-21-1-15,21-21 0,-21 21 16,0 1-16,21-22 0,1 21 0,-1-21 16,-21 22-16,21-22 0,0 0 15,-21 0-15,21 0 0,0 1 16,1-22-16,-1 0 0,0 0 16,0 0-16,21 0 0,-20 0 0,20 0 15,-21-22-15,21 1 0,1 0 16,-22 0-16,21 0 0,-21-22 0,22 1 15,-22 0-15,0 21 0,0-43 16,0 22-16,-21-1 0,0-20 0,0-1 16,0 22-16,0-21 0,0 20 15,0-20-15,0 20 0,0 22 0,0-21 16,-21 21-16,0 0 0,0 21 16,0 21-16,0 0 15,21 0-15,-22 21 16,22 1-16,0-1 0,0 0 0,0 22 15,0-22-15,0 1 0,0-1 16,0 0-16,0 1 0,22-1 0,-1 0 16,0 1-16,0-1 0,0 0 0,0-21 15,1 22-15,-1-1 0,0-21 16,0 0-16,0 1 0,0-1 0,22 0 16,-22 0-16,21-21 0,-21 0 15,22 0-15,-22 0 0,21-21 0,-21 0 16,22 0-16,-22-1 0,21 1 15,-21-21-15,1 21 0,20 0 16,-21-22-16,-21 1 0,21 21 16,-21-22-16,0 1 0,0 21 0,0-21 15,0 20-15,0 1 16,0 0-16,-21 42 16,21 0-16,0 1 15,0-1-15,0 21 0,0-21 16,0 0-16,0 22 0,0-22 0,0 0 15,0 0-15,0 0 0,0 1 16,0-1-16,0 0 0,0 0 16,21-21-1,0 0-15,1 0 0,-1 0 0,0-21 16,-21 0 0,21 0-16,-21-1 0,0 1 0</inkml:trace>
  <inkml:trace contextRef="#ctx0" brushRef="#br0" timeOffset="-193320.76">4572 15939 0,'-21'0'15,"42"0"-15,-63 0 0,20 0 16,22 21-16,0 0 0,-21-21 16,21 21-16,0 0 0,0 0 15,21-21-15,1 0 16,-1 0-16,0 0 15,0 0-15,0-21 0,-21 0 0,0 0 16,0 0-16,0 0 16,0-1-16,0 1 0,-21 0 15,-21 21-15,21 0 16,-1 0-16,1 0 0,0 0 0,0 0 16,-21 21-16,20 0 0,22 1 15,0-1-15,-21 21 0,21-21 0,0 22 16,0-22-16,0 21 0,21-21 15,1 0-15,-1 22 0,0-22 0,0-21 16,21 21-16,-20 0 0,20-21 16</inkml:trace>
  <inkml:trace contextRef="#ctx0" brushRef="#br0" timeOffset="-192829.04">5080 16193 0,'-42'42'32,"20"-21"-32,22 0 0,-21 0 15,21 1-15,0-1 0,0 21 16,0-21-16,0 0 0,0 1 0,0-1 16,0 0-16,0 0 0,0 0 15,0 0-15,0 1 0,0-1 0,0 0 16,0-42 31,0 0-47,-21-1 15,21 1-15,0 0 0,0 0 0,0-21 16,0 20-16,0-20 0,0 0 16,21-1-16,0 22 0,1-21 15,-1 0-15,0 20 0,0 1 16,0 0-16,22 0 0,-22 21 0,21 0 15,-21 0-15,22 0 0,-1 21 0,-21 0 16,21 0-16,-20 22 0,20-22 16,-21 21-16,0-21 0,-21 22 0,0-22 15,0 21-15,0-21 0,0 1 16,0-1-16,0 0 0,-21 0 0,0 0 16,21 0-16,-21-21 0,0 22 15,42-44 32,0 1-47,0 21 0,0-21 0</inkml:trace>
  <inkml:trace contextRef="#ctx0" brushRef="#br0" timeOffset="-192605.15">5948 16108 0,'0'21'15,"0"0"-15,0 0 0,0 1 0,-21-1 16,21 0-16,0 0 0,-22 21 16,22-20-16,-21-1 0,21 0 15,0 0-15,0 0 0,0 0 0,0 1 16,0-1-16,0 0 16,21-21-1,1 0-15,-1 0 16,0-21-16,-21 0 0,21-1 15</inkml:trace>
  <inkml:trace contextRef="#ctx0" brushRef="#br0" timeOffset="-192274.34">5905 15748 0,'0'0'0,"-21"0"0,0 0 16,0 0-16,0 0 0,0 0 0,21 21 15,0 0-15,-22 1 0,22-1 16,0 0-16,0 0 0,22 0 16,-1 0-16,0-21 0,0 22 15,0-22-15,22 0 0,-22 0 0,0 0 16,0 0-16,0 0 0,-21-22 16,21 22-16,-21-21 0,22 0 0,-22 0 15,0 0-15,0 0 0,0-1 16,-22 22-16,1-21 0,0 0 15,0 0-15,0 21 0,0 0 16,-1 0-16,1 0 0,-21 0 16,21 0-16,0 0 0,21 21 0,0 0 15,0 0-15,0 1 0,0-1 16,0 0-16,21-21 0,0 21 16,0 0-16</inkml:trace>
  <inkml:trace contextRef="#ctx0" brushRef="#br0" timeOffset="-191677.57">6413 16150 0,'0'-21'0,"0"42"0,22-63 16,-22 21-16,0 0 0,0-1 15,0 1-15,0 0 16,0 0-16,0 0 15,0 42 1,-22 0-16,22 0 0,0 0 16,0 22-16,-21-1 0,0 0 15,21 1-15,-21-1 0,21-21 0,0 22 16,-21-1-16,21 0 0,0-21 0,0 22 16,0-22-16,0 0 0,0 0 15,0 0-15,21 1 0,0-22 0,0 0 16,0 21-16,1-21 0,-1 0 15,21 0-15,-21 0 0,22-21 0,-22 21 16,21-22-16,0 1 0,1 0 16,-22 0-16,21 0 0,1 0 15,-22-22-15,21 22 0,-21-21 0,0-1 16,1 22-16,-1-21 0,-21 0 16,0 20-16,0-20 0,0 0 15,0 21-15,-21 21 16,-1 0-16,1 0 15,21 21-15,0 0 16,-21-21-16,21 21 0,0 0 16,21-21-16,0 21 15</inkml:trace>
  <inkml:trace contextRef="#ctx0" brushRef="#br0" timeOffset="-190989.42">7302 16044 0,'-21'0'31,"21"22"-31,0-1 0,0 0 16,-21 0-16,21 0 0,0 22 0,-21-22 16,21 0-16,0 21 0,0-21 15,0 22-15,0-22 0,0 0 0,0 0 16,0 0-16,0 1 0,0-1 15,0 0-15,0 0 16,0-42 15,0 0-31,0 0 16,0-1-16,0-20 0,21 21 0,-21-21 16,21 20-16,-21-20 0,21 0 15,1-1-15,-1 1 0,-21 0 0,21 21 16,0-22-16,21 22 0,-20 0 15,-1 21-15,0 0 0,0 0 16,21 0-16,-20 0 0,-1 21 16,0 0-16,0 0 0,0 1 0,0 20 15,1-21-15,-1 21 0,-21 1 16,0-22-16,21 21 0,-21-21 0,0 1 16,0-1-16,0 0 0,0 0 0,0 0 15,0 0-15,0 1 16,-21-22-1,21-22 1,0 1-16,0 0 16,0 0-16,0 0 0,0-22 0,0 22 15,21-21-15,0 0 16,0-1-16,0 1 0,22 0 0,-22-1 16,21 1-16,1 0 0,-1-1 0,0 22 15,1 0-15,-1 21 0,0 0 16,1 0-16,-22 21 0,21 0 0,0 22 15,-20-1-15,20 0 0,-21 1 16,0-1-16,0 0 0,-21 1 0,0-22 16,0 21-16,0 0 0,0-20 0,0 20 15,-21-21-15,21 0 0,-21 0 16,-21 1-16,42-1 0,-21-21 16,21-21 15,21-1-31</inkml:trace>
  <inkml:trace contextRef="#ctx0" brushRef="#br0" timeOffset="-190282.41">9334 16150 0,'0'0'0,"-21"0"16,42 0-1,1 0-15,-1 0 0,0 0 16,21 0-16,1 0 0,20 0 0,-21 0 16,22 0-16,21 0 0,-22 0 15,22 0-15,-1 0 0,1 0 0,0 0 16,-1-21-16,-20 21 0,21-21 15,-22 21-15,1 0 0,-1 0 0,1-21 16,-1 21-16,-21 0 0,-20 0 16,20-21-16,-42-1 15,0 1-15,0 0 0,-42 0 16,20 21-16,-20-21 0,0 0 16,21-1-16,-22 22 0,1-21 0,0 0 15,-1 21-15,1-21 0,21 21 16,0 0-16,-1-21 0,1 21 15,42 0 1,1 0-16,-1 0 16,21 0-16,0 0 0,1 0 0,-1 0 15,0 0-15,1 0 0,-1 0 0,0 0 16,1 21-16,-1 0 0,-21 0 16,0 0-16,1 1 0,-22-1 0,0 0 15,0 21-15,-22-21 0,-20 22 16,21-22-16,-21 21 0,20-21 0,-20 1 15,0 20-15,-1-21 0,1 0 16,0 0-16,-1 1 0,1-1 16,0 0-16,21-21 0,-1 21 0,1 0 15,0-21-15,21 21 16</inkml:trace>
  <inkml:trace contextRef="#ctx0" brushRef="#br0" timeOffset="-189193.27">12298 15833 0,'0'-21'0,"0"42"0,-21-64 15,-1 22-15,22 0 0,-21 21 31,21 21-15,0 0-16,0 1 0,0-1 16,0 21-16,0 22 0,0-22 0,0 0 15,0 1-15,-21 20 0,21-21 0,0 1 16,0-1-16,0-21 0,-21 22 16,21-22-16,-21 0 0,21 0 0,0 0 15,0-42 16,0 0-31,21 0 16,0 0-16,0-1 0,0 1 16,1-21-16,-1 21 0,0-22 0,0 1 15,-21 0-15,42-22 16,-20 22-16,-1 21 0,0-22 0,-21 22 16,21 21-16,0 0 0,-21 21 15,21 22 1,-21-22-16,22 21 0,-22-21 15,0 22-15,21-1 0,-21-21 0,0 22 0,0-1 16,21-21-16,0 21 0,-21-20 16,21-1-16,-21 0 0,43 21 15,-43-21-15,21-21 16,0 0-16,0 0 0,0 0 0,0 0 16,1 0-16,-1 0 0,0 0 0,0-21 15,21 0-15,-20 0 0,-1 0 16,0 0-16,21-22 0,-21 1 0,1 0 15,-1-1-15,-21 1 0,21-22 16,0 22-16,-21-21 0,0 20 0,0 1 16,0 0-16,0-1 0,0 1 0,0 0 15,0 20-15,0 1 0,0 0 16,0 0-16,0 42 31,0 21-31,0-20 0,0 20 0,0 0 16,0 1-16,0-1 0,0 21 0,0-20 15,0 20-15,0-20 0,0-1 16,0 0-16,0 1 0,0-1 0,21-21 16,0 0-16,-21 0 0,22 1 15,-1-1-15,0-21 0,0 0 0,0 0 16,0 0-16,1 0 0,-1 0 0,21 0 16,-21 0-16,0-21 0,1-1 15,-1 1-15,21 0 0,-21-21 16,0 21-16,-21-22 0,22 22 0,-22-21 15,21 21-15,-21-1 0,0-20 16,0 21-16,0 42 16,0 0-1,0 0-15,-21 1 0,21-1 0,0 21 16,0-21-16,0 0 0,0 1 0,0-1 16,0 0-16,0 0 0,0 0 15,0 0-15,21-21 16,0 0-1,0 0-15,0 0 16,-21-21-16,0 0 0,0 0 0,0 0 16</inkml:trace>
  <inkml:trace contextRef="#ctx0" brushRef="#br0" timeOffset="-189016.29">13631 15727 0,'0'0'0,"-21"0"15,0 0-15,0 0 16,21 21 0,0 0-1,0 0-15,21-21 16,0 22-16,0-22 16,0 0-16,1 0 0</inkml:trace>
  <inkml:trace contextRef="#ctx0" brushRef="#br0" timeOffset="-188585.53">13885 15875 0,'0'0'0,"0"21"16,0 0-16,0 1 0,0-1 0,0 0 15,0 0-15,0 21 0,0-20 0,0-1 16,0 21-16,0-21 0,0 0 16,0 22-16,0-22 0,0 0 0,0 0 15,0 0-15,0 1 0,0-1 16,0 0-16,0 0 0,-21-21 47,21-21-32,0 0-15,-21 0 0,21-1 0,0-20 16,0 21-16,0-21 0,0-1 16,21 1-16,0 0 0,0-1 0,1 1 15,20 0-15,-21-1 16,21 1-16,1 0 0,-1 20 0,0 1 0,1 21 15,-1 0-15,0 0 0,1 0 0,-22 0 16,21 43-16,-21-22 16,1 21-16,-1 0 0,0 1 0,-21-1 0,0 0 15,0 1-15,0-1 0,0-21 16,0 22-16,0-22 0,0 0 16,-21 0-16,21 0 0,0 0 0,0 1 15,0-1 1,21-21-1,0-21-15,0-1 16,0 22-16</inkml:trace>
  <inkml:trace contextRef="#ctx0" brushRef="#br0" timeOffset="-186737.35">15325 15875 0,'0'-21'0,"0"42"0,0-63 15,-22 21-15,1-1 16,0 22-16,-21-21 0,21 21 0,-22 0 16,22 0-16,-21 0 0,21 0 15,-22 0-15,1 21 0,21 1 0,-22-1 16,22 21-16,0-21 0,-21 22 0,21-1 16,21 0-16,-22 1 0,22-1 15,0 0-15,0-21 0,0 22 0,0-22 16,0 21-16,0-21 0,22 1 15,-1-1-15,0-21 0,0 21 0,0-21 16,0 0-16,22 0 0,-22 0 16,0 0-16,21 0 0,-20 0 15,-1-21-15,0 0 0,21-1 0,-21 1 16,1 0-16,-1-21 0,0-1 0,0 1 16,0-21-16,-21 20 0,21-20 15,1 20-15,-1-20 0,-21 21 0,0-1 16,0-20-16,21 20 0,-21 1 15,0 0-15,0 21 0,0-1 0,0 1 16,-21 21-16,0 0 16,21 21-16,-22 1 0,1-1 15,0 21-15,21 0 0,0 1 16,-21-1-16,21 0 0,-21 1 0,21-1 16,0 22-16,0-22 0,0 0 15,0 1-15,0-1 0,0 0 0,21 1 16,0-22-16,0 0 0,22 21 15,-22-21-15,21-21 0,-21 22 0,22-22 16,-1 0-16,-21 0 0,21 0 0,1 0 16,-22 0-16,21 0 0,-21-22 15,22 1-15,-22 0 0,0 0 0,0 0 16,0-22-16,1 22 0,-22-21 16,0 0-16,21 20 0,-21-20 15,0 21-15,0 0 0,21 0 0,-21-1 16,0 44-1,-21-1 1,21 0-16,-21 21 0,21-21 16,-22 1-16,22-1 0,0 21 0,0-21 15,0 0-15,0 1 0,0-1 0,0 0 16,22 0-16,-22 0 0,21-21 16,-21 21-16,21-21 0,0 0 0,0 0 15,0 0-15,1 0 0,20 0 0,-21 0 16,0 0-16,22-21 0,-22 0 15,0 0-15,0 0 0,0 0 0,0-22 16,-21 22-16,0-21 16,22-1-16,-22 1 0,0 21 0,0-21 15,0-1-15,0 1 0,0 21 0,-22-22 16,1 22-16,21 0 0,-21 21 16,0-21-16,-21 21 0,20 0 0,1 0 15,0 21-15,0-21 0,-21 64 16,20-43-16,22 21 15,0-21-15,0 22 0,0-1 0,0 0 0,0 1 16,0-1-16,0-21 0,22 21 16,-1-20-16,0-1 0,0 0 0,0 0 15,0 0-15,22 0 0,-22-21 16,21 0-16,1 0 0,-1 0 16,-21 0-16,21 0 0,1 0 0,-22-21 15,21 0-15,-21 0 0,1 0 0,-1 0 16,21-1-16,-21-20 0,0 21 15,-21-21-15,22-1 0,-1 1 0,0 0 16,0 20-16,0-20 0,-21 21 16,0 0-16,21 21 0,-21 21 15,0 0 1,0 0-16,0 22 16,0-22-16,-21 21 0,21 0 0,-21 1 15,21-22-15,0 21 0,0-21 0,0 22 16,0-22-16,0 0 0,0 0 15,0 0-15,0 1 0,21-22 0,0 0 16,1 21-16,-1-21 0,0 0 0,0 0 16,0 0-16,0 0 0,-21-21 15,22-1-15,-1 22 0,0-21 0,0 0 16,-21-21-16,21 21 0,0-22 16,1 22-16,-22-21 0,21-1 0,0 22 15,-21-21-15,0 21 0,21 0 0,-21-1 16,0 1-16,0 42 31,-21 1-31,21 20 16,0-21-16,0 0 0,-21 22 15,21-22-15,0 21 0,-21-21 0,21 0 16,0 22-16,0-22 0,0 0 16,0 0-16,0 0 0,21 1 15,0-22-15,0 0 0,0 0 0,0 0 16,1 0-16,20 0 15,0 0-15,-21-22 0,1 1 16,-1 0-16,0 0 0,0 0 0,0-22 16,0 22-16,-21-21 0,22 0 15,-1 20-15,-21-20 0,0 0 16,21 21-16,-21-22 0,21 22 16,-21 0-16,0 42 15,0 0 1,0 0-16,0 1 0,-21 20 15,21-21-15,0 21 0,0-20 0,0-1 16,-21 21-16,21-21 0,0 0 0,0 22 16,0-22-16,0 0 0,0 0 15,21 0-15,0 1 0,0-22 16,0 0-16,1 0 0,20 21 16,-21-21-16,21 0 0,-20 0 0,20 0 15,-21-21-15,21-1 0,1 22 16,-1-21-16,-21-21 0,22 21 15,-22-22-15,21 22 0,-21-21 16,0 0-16,1-1 0,-1 1 0,0 0 16,-21-1-16,21 22 0,-21 0 0,0 0 15,0 0-15,0-1 0,-21 22 32,21 22-32,-21-1 0,21 0 0,0 21 15,0-21-15,0 22 0,0-22 0,0 21 16,0-21-16,0 22 0,0-22 15,21 21-15,0-21 0,-21 1 16,0-1-16,0 21 0,21-21 0,-21 0 16,0 1-16,0-1 15,-21-21 1,0 0-16,0 0 0,0 0 16,-1 0-16,1 0 15,0 0-15,0-21 0,21-1 16,-21 1-16,21 0 0</inkml:trace>
  <inkml:trace contextRef="#ctx0" brushRef="#br0" timeOffset="-186514.54">19748 16150 0,'0'0'0,"-63"0"0</inkml:trace>
  <inkml:trace contextRef="#ctx0" brushRef="#br0" timeOffset="-185985.48">19537 15917 0,'0'-42'0,"0"84"0,0-105 0,21 42 0,-21 0 16,21-1-16,0 1 0,-21 0 16,0-21-16,21 21 0,-21-1 0,22 22 15,-22-21-15,0 0 0,0 42 31,0 0-31,0 1 0,-22 20 0,22-21 16,-21 21-16,21 1 16,0 20-16,0-20 0,0 20 0,0-21 15,0 1-15,0 20 0,-21-20 0,21-1 16,0 0-16,-21-21 0,21 22 16,0-22-16,-21 0 0,21 0 0,-21 0 15,-1 1-15,22-44 31,0 1-15,0 0-16,0 0 0,0 0 16,0-22-16,0 22 0,22-21 0,-22 21 15,42-22-15,-21 1 16,0 21-16,22-21 0,-1 20 0,0 1 16,1 0-16,-1 0 0,0 21 0,1 0 15,-1 0-15,0 21 0,1 0 16,-22 0-16,0 22 0,0-22 0,0 21 15,-21-21-15,0 22 0,0-22 16,0 21-16,-21-21 0,0 1 0,0-1 16,-22 0-16,1 0 0,0-21 15,-1 21-15,1-21 0,0 0 0,-1 21 16,1-21-16,21 0 0,0 0 0,0 0 16,-1 0-16,22-21 15,0 0 1,22 0-16,-1 0 0</inkml:trace>
  <inkml:trace contextRef="#ctx0" brushRef="#br0" timeOffset="-184457.8">20595 15981 0,'0'0'0,"0"-21"0,0 0 0,-21 21 0,0 0 15,0-22-15,-1 22 0,-20 0 0,21 0 16,0 0-16,-22 22 16,22-1-16,0 0 0,-21 21 0,21-21 15,-1 22-15,1-1 0,0-21 0,0 22 16,0-22-16,21 21 16,0-21-16,0 0 0,0 22 0,0-22 0,0 0 15,0 0-15,21 0 16,0-21-16,0 0 0,0 0 0,1 0 15,20 0-15,-21 0 0,0 0 16,22 0-16,-22 0 0,21-21 16,-21 0-16,22 21 0,-22-21 0,0 0 15,0-22-15,0 22 0,0-21 0,-21 0 16,0 20-16,22-20 0,-1-43 16,-21 64-16,0-21 0,0 21 15,0 0-15,0-1 0,0 44 31,0-1-31,0 0 0,0 0 16,0 21-16,0-20 0,0 20 0,0 0 16,0-21-16,0 22 0,0-22 0,21 0 15,0 0-15,0 0 0,0 1 16,1-1-16,-1-21 0,0 21 0,0-21 16,0 0-16,0 0 0,1 0 15,20 0-15,-21 0 0,0 0 16,0-21-16,22 21 0,-22-21 15,0-1-15,0 1 0,0-21 0,1 21 16,-1-22-16,-21 22 0,0-21 0,21 0 16,-21 20-16,0-20 0,0 21 15,0 0-15,0 0 0,0 42 32,0 0-32,-21 21 0,21-21 0,0 1 15,0 20-15,0-21 0,0 21 0,0-20 16,0 20-16,0-21 0,0 0 15,21 0-15,0 1 0,-21-1 16,21 0-16,-21 0 0,0 0 16,-21-21 15,0-21-31,0 0 16,0 0-16,21 0 0,-22 21 15,22-22-15,-21 22 16,21-21-16,0 42 31,21 1-15,1-22-16,-1 21 0,0-21 15,0 0-15,0 0 16,0 0-16,1 0 0,20 0 0,-21 0 16,21 0-16,1 0 0,-1 0 0,0 0 15,22 0-15,-22-21 0,1-1 16,-22 1-16,21 21 0,0-21 0,-20 0 15,-1 0-15,0 0 0,0-22 16,-21 22-16,0 0 0,0-21 0,0 20 16,0 1-16,0 0 0,0 0 15,0 0-15,-21 21 16,0 0-16,0 21 0,21 0 16,-22 0-16,22 0 15,-21 1-15,21-1 0,0 0 0,0 21 16,0-21-16,0 1 0,0-1 15,0 0-15,0 0 0,21 0 0,1 0 16,-1 1-16,0-22 0,21 21 0,1-21 16,-1 0-16,0 21 0,22-21 15,-22 0-15,0 0 0,22 0 0,-22 0 16,1 0-16,20 0 0,-21-21 16,1 21-16,-22-21 0,21-1 0,-21 1 15,1 0-15,-1 0 0,0-21 0,-21 20 16,0-20-16,0 0 15,0-1-15,0 22 0,0-21 0,-21 21 0,0 0 16,21-1-16,-22 1 0,1 21 16,-21 0-16,21 0 0,0 0 15,-1 21-15,-20 1 0,21 20 0,0-21 16,0 21-16,-1-20 0,1 20 16,0-21-16,21 21 0,0-20 0,0 20 15,0-21-15,0 0 0,0 0 16,0 1-16,0-1 0,21 0 0,0 0 15,1-21-15,-1 0 0,0 0 0,0 0 16,21 0-16,-20 0 16,-1 0-16,0 0 0,0-21 0,21 0 15,-20 0-15,-1-1 0,0-20 0,0 21 16,0-21-16,0-22 0,1 22 16,-22-22-16,21 22 0,0-22 0,0 22 15,-21-21-15,0 20 0,0 1 16,21 0-16,-21-1 0,0 1 0,0 21 15,0-22-15,-21 65 16,21-1-16,-21 0 16,0 21-16,0 1 0,-1-1 0,1 0 15,0 22-15,21-22 16,0 22-16,0 41 0,0-62 0,0 20 16,0-42-16,0 22 15,21-1-15,22-21 0,20 22 16,-21-22-16,1-21 0,41 0 15,-41 0-15,-1 0 0,0 0 16,1 0-16,-1-21 0</inkml:trace>
  <inkml:trace contextRef="#ctx0" brushRef="#br0" timeOffset="-183846.15">24320 15642 0,'0'-21'0,"0"42"0,0-63 15,-21 63 1,0-21 0,0 21-16,0 22 0,0-22 15,-1 21-15,1 0 0,0 1 0,0-1 16,21 0-16,-21 1 0,0 20 16,21-20-16,-22-22 0,22 21 0,0 0 15,0-20-15,0-1 0,0 0 16,0 0-16,0 0 15,0-42 1,0 0-16,0 0 16,22-22-16,-1 22 0,-21 0 15,0-21-15,21-1 0,0 1 16,0 0-16,0-22 0,-21 22 0,22 0 16,-1-1-16,0 1 0,0 0 15,-21 20-15,0-20 0,21 21 16,0 21-16,-21 21 15,0 0-15,0 0 16,0 22-16,22-1 0,-22 0 0,21 1 16,-21-1-16,0 0 0,0 22 0,21-22 15,0 1-15,-21-22 0,21 21 16,-21 0-16,0-20 0,21-1 0,-21 0 16,0 0-16,0 0 0,0 0 15,-21-21 1,0 0-16,0 0 0,-21-21 15,20 0-15</inkml:trace>
  <inkml:trace contextRef="#ctx0" brushRef="#br0" timeOffset="-183490.36">23961 16066 0,'-22'-22'0,"65"22"16,-22 0-16,0-21 15,21 21-15,-20 0 0,20 0 0,0-21 16,22 21-16,-22-21 0,22 21 0,-1-21 15,1 21-15,-22-21 0,21-1 16,1 22-16,-22-21 0,1 0 0,-1 21 16,0-21-16,-21 21 0,1 0 15,-22-21-15,-22 21 32,1 0-32,0 21 15,0 0-15,0 0 0,0 22 0,21-1 16,-22 0-16,22 1 0,-21-1 15,21 0-15,0 22 0,0-22 0,0 0 16,0 1-16,0-1 0,0 0 0,0 1 16,0-1-16,0 0 0,0-20 15,0 20-15,0-21 0,0 21 0,0-20 16,0-1-16,0 0 16,0 0-16,21-21 0,-21-21 15,22 0 1</inkml:trace>
  <inkml:trace contextRef="#ctx0" brushRef="#br0" timeOffset="-183201.52">24807 16023 0,'21'-42'16,"-42"84"-16,64-126 0,-22 41 0,21 22 0,-21 0 15,22-21-15,-1 42 0,0-22 0,1 1 16,-22 21-16,21 0 0,-21 0 15,22 0-15,-22 0 0,0 0 0,0 21 16,-21 1-16,0-1 0,0 21 16,0-21-16,0 0 0,-42 22 15,21-22-15,-22 0 0,22 21 0,-21-20 16,-1-22-16,1 21 0,-21 0 16,20 0-16,22-21 0,-21 21 0,21-21 15,-1 0-15,1 0 0,21 21 0,21-21 31,1 0-31,20 0 0,-21 0 16,21 0-16,1-21 0</inkml:trace>
  <inkml:trace contextRef="#ctx0" brushRef="#br0" timeOffset="-182945.67">25548 15833 0,'0'21'15,"0"21"1,-21-21-16,21 22 0,-21-1 0,0 0 16,-1 22-16,22-22 0,0 1 15,-21 20-15,21-21 0,-21 1 0,21-1 16,0 0-16,0 1 0,0-1 0,0 0 16,0-20-16,0 20 0,0 0 15,0-21-15,0 1 0,0-1 16,0 0-16,0 0 0,0 0 15,21-21 1,-21-21-16,0 0 0,21 0 16</inkml:trace>
  <inkml:trace contextRef="#ctx0" brushRef="#br0" timeOffset="-182645.84">25485 16087 0,'84'-233'31,"-168"466"-31,189-487 16,-83 233-16,-1 21 0,0 0 0,0-22 16,0 22-16,43 0 0,-22 0 15,-21 22-15,0-22 0,1 21 16,-1 21-16,-21-21 0,0 22 0,0-1 16,0-21-16,0 21 0,-21 1 15,-1-22-15,-20 0 0,21 0 0,-21 0 16,20 1-16,-20-1 0,0-21 15,-1 0-15,22 21 0,-21-21 16,21 0-16,0 0 0,-1 0 0,1 0 0,0 0 16,42 0 15,0 0-31,22 0 0,-22-21 0,0 0 16,21-1-16</inkml:trace>
  <inkml:trace contextRef="#ctx0" brushRef="#br0" timeOffset="-182379.99">26268 15642 0,'0'0'0,"21"-21"0,0 0 0,-21 0 0,0 0 15,0 42 17,0 0-32,-21 21 15,0-21-15,0 22 0,-1-22 0,1 21 16,0 1-16,21-1 0,0 0 0,0 1 15,0-1-15,0 0 0,0-21 16,0 1-16,0 20 0,0-21 0,21 0 16,0 0-16,22-21 0,-22 22 15,21-22-15,-21 0 0,43 0 16,-43 0-16,21 0 0,-20-22 16,-1 1-16,0 0 0,21 0 0,-21-21 15,1-1-15</inkml:trace>
  <inkml:trace contextRef="#ctx0" brushRef="#br0" timeOffset="-181908.84">26839 15198 0,'-21'0'16,"42"0"-16,-42 21 15,0-21-15,21 21 0,0 0 0,-21 0 16,21 1-16,0-1 0,0 0 16,0 0-16,0 0 15,0 0-15,0 1 0,0-1 0,0 0 16,0 0-16,0 0 16,0 0-16,-21-42 46,21 0-46,0 0 16,0 0-16,0-22 16,0 22-16,0 0 0,0 0 0,21-21 15,0 20-15,-21-20 0,42 21 16,-21 0-16,1-22 0,-1 22 16,21 0-16,0 0 0,-20 0 0,20 0 15,-21 21-15,21 0 0,-20 0 16,20 21-16,-21 0 0,-21 0 0,0 21 15,0 1-15,0-1 0,0 0 16,0 1-16,0-1 0,-21 0 0,0-20 16,21 20-16,-21 0 0,-1-21 15,1 1-15,0-1 0,0 0 0,0 0 16,0 0-16,-1-21 0</inkml:trace>
  <inkml:trace contextRef="#ctx0" brushRef="#br0" timeOffset="-178457.64">804 17907 0,'0'0'0,"21"0"15,1 0 95,-1 0-79</inkml:trace>
  <inkml:trace contextRef="#ctx0" brushRef="#br0" timeOffset="-177880.93">1016 17886 0,'-21'0'16,"0"-21"-16,-22 21 0,22 0 15,0-21-15,0-1 16,0 22-16,-22-21 0,22 0 0,0 0 16,21 0-16,0 0 0,-21-1 15,21-20-15,0 21 0,0 0 16,0-22-16,21 1 0,-21 21 0,21 0 16,0 0-16,22-1 0,-22 1 15,0 0-15,0 0 0,0 21 16,0 0-16,1 0 0,-1 21 0,-21 0 15,21 0-15,-21 1 0,0 20 16,0 0-16,-21 1 0,0-1 16,-1 0-16,-20 1 0,0-1 15,21 21-15,-22-20 0,1-1 16,21-21-16,-22 22 0,22-1 16,0-21-16,0 21 0,21-20 15,0-1-15,0 21 0,0-21 0,21-21 16,21 21-16,-20 1 0,20-22 15,0 0-15,1 0 0,-1 0 16,0 0-16,1 0 0,-1-22 16,0 22-16,1-21 0,-22 0 0,21 0 15,-21 0-15,0 0 0,1 21 16,-22-22-16,0 1 16,0-21-16,0 21 0,-22 0 15,1-1-15,0 1 0,-21 0 0,-1 0 0,22 21 16,-21-21-16,0 21 15,-1 0-15,1 0 0,21 0 16,-22 21-16,22 0 0,-21 0 0,21 0 16,0 1-16,-1-1 0,22 0 15,0 0-15,0 0 0,0 0 16,0 1-16,22-22 16,-1 21-16,0-21 0,0 0 0,21 0 15</inkml:trace>
  <inkml:trace contextRef="#ctx0" brushRef="#br0" timeOffset="-177693.04">1693 17886 0,'21'0'16,"1"0"30,-22-21-30,0 0 0,21 21-16,0-22 0</inkml:trace>
  <inkml:trace contextRef="#ctx0" brushRef="#br0" timeOffset="-176914.08">3450 17632 0,'-42'21'0,"84"-42"0,-105 42 15,41-21 1,1 0 0,42-21 15,1 0-31,-1 0 0,0-1 0,0 1 15,0 0-15,0 0 16,1 0-16,-1 0 0,0-1 0,-21 1 16,0 0-16,0 0 15,-21 0-15,0 21 0,-1 0 16,-20 0-16,-21 0 0,20 0 0,-20 0 16,-1 0-16,22 21 0,-22 0 15,22 0-15,0 0 0,-1 1 0,1-1 16,21 0-16,21 0 15,0 21-15,0-20 0,0 20 0,21-21 16,0 21-16,0 1 0,1-22 0,20 21 16,0 1-16,-21-1 0,22 0 15,-1 1-15,22-22 0,-22 21 16,0 0-16,-21 1 0,22-22 16,-22 21-16,-21 1 0,0-22 15,0 21-15,-21 0 0,0-20 0,-22-1 16,-20 21-16,-1-21 0,1 0 15,-1-21-15,-20 0 0,-1 0 16,21 0-16,-20 0 0,-1 0 0,22-21 16,-22-21-16,21 21 0,1 0 15,21-22-15,-1 1 0,1 0 16,21-1-16,0 1 0,21 0 0,0-1 16,0 1-16,21 0 15,0-1-15,0 1 0,21 0 0,1 20 16,-1-20-16,22 21 0,-22 0 15,0 21-15,22 0 0,-22 0 16,0 21-16,1-21 0,-22 21 0,21 21 16,-21-20-16,1-1 0,-1 21 15,0-21-15,0 0 0,0 1 16,-21-1-16</inkml:trace>
  <inkml:trace contextRef="#ctx0" brushRef="#br0" timeOffset="-176533.28">3683 18076 0,'21'0'0,"-42"0"0,63 0 15,-21 0-15,1 0 0,-1 0 0,-21-21 16,21 0-16,0 21 0,-21-21 16,21 21-16,0-21 0,-21 0 15,22-1-15,-22 1 0,21 0 16,-21 0-16,0 0 0,0 0 15,0-1-15,0 1 16,-21 21-16,-1 0 0,1 0 0,0 0 16,0 0-16,-21 21 0,20 1 0,1-1 15,0 0-15,-21 0 16,21 21-16,-1-20 0,1 20 0,0 0 16,21-21-16,0 22 0,-21-22 15,21 21-15,0 1 0,0-22 16,0 0-16,0 0 0,21 0 0,0 0 15,0 1-15,1-22 0,20 0 16,0 0-16,1 0 0,-1 0 16,0-22-16,1 1 0,20 0 0,-21 0 15,1-21-15,-1 20 16,0-20-16,1 21 0,-1-21 0</inkml:trace>
  <inkml:trace contextRef="#ctx0" brushRef="#br0" timeOffset="-176281.19">4381 17399 0,'0'0'0,"-42"-148"32,21 148-32,21 21 15,-21 21-15,21-20 16,-21 20-16,21 21 0,0-20 16,0 20-16,-22 1 0,1-1 0,21 1 15,-21-1-15,21-20 0,0 20 16,-21-21-16,21 1 0,-21-1 15,21 0-15,0-20 0,0 20 16,0-21-16,0 0 0,21-21 16,0 0-16,0 0 0,0 0 15,1 0-15,-1 0 0,21-21 16,-21 0-16,0 0 0</inkml:trace>
  <inkml:trace contextRef="#ctx0" brushRef="#br0" timeOffset="-175912.95">4551 17928 0,'-21'0'16,"21"21"0,0 1-1,21-22 1,0 0 0,0 0-16,0 0 15,22 0-15,-22-22 0,0 1 0,0 0 16,0 21-16,0-21 0,1 0 15,-1 21-15,-21-21 0,-21 21 32,-1 0-32,-20 0 0,21 0 15,-21 21-15,-1 21 0,22-21 0,-21 0 16,-1 22-16,22-22 0,0 0 16,0 21-16,0-20 0,21-1 0,0 0 15,0 0-15,0 0 16,0 0-16,21 1 0,0-1 0,21-21 15,1 0-15,-1 0 0,0 0 16,22 0-16,-22 0 0,22 0 16,-1 0-16,1-21 0,-22-1 0,22 1 15,-22 0-15,0 0 0,1 0 16,-1 0-16</inkml:trace>
  <inkml:trace contextRef="#ctx0" brushRef="#br0" timeOffset="-175492.15">5313 17844 0,'0'42'15,"0"-84"-15,0 63 16,0 0 0,0 0-16,-21 0 0,21 22 15,0-22-15,0 0 0,-22 0 16,22 0-16,0 0 0,0 1 0,0-1 16,-21 0-16,21 0 0,0 0 15,-21-21-15,21-21 47,0 0-47,0 0 0,0 0 16,0-1-16,0-20 15,21 21-15,0-21 0,-21-1 0,43 22 16,-22-21-16,0 21 0,0-1 16,22 1-16,-22 0 0,21 21 15,0 0-15,1 0 0,-1 21 0,-21-21 16,22 43-16,-22-22 0,21 0 15,-21 21-15,-21-21 0,0 22 0,0-22 16,0 21-16,0-21 0,0 1 16,0-1-16,0 0 0,0 0 0,0 0 15,0 0-15,0-42 47,21 21-47,1-21 0,-1 0 16,0 0-16</inkml:trace>
  <inkml:trace contextRef="#ctx0" brushRef="#br0" timeOffset="-175281.26">6265 17801 0,'0'0'0,"0"21"16,0 1 0,0-1-16,0 0 0,-21 0 15,21 21-15,0-20 0,-21-1 0,0 21 16,21-21-16,-21 0 0,21 1 15,0-1-15,0 0 0,0 0 16,-22 0-16,44-21 47,-22-21-47,0 0 0</inkml:trace>
  <inkml:trace contextRef="#ctx0" brushRef="#br0" timeOffset="-174957.41">6265 17547 0,'0'-21'16,"0"42"-16,0-63 0,-21 42 0,0 0 15,0 0-15,21 21 16,0 0 0,0 0-16,0 1 0,0-1 15,21-21-15,0 21 16,0-21-16,0 0 15,1-21-15,-22 0 16,0-1-16,0 1 16,0 0-16,0 0 0,0 0 15,-22 0-15,1 21 0,21-22 16,-21 22-16,0 0 0,0 0 0,0 0 16,-1 0-16,22 22 15,0-1-15,0 0 16,0 0-16,0 0 0,0 0 15,0 1-15,0-1 0,0 0 0,22 0 16,-22 0-16</inkml:trace>
  <inkml:trace contextRef="#ctx0" brushRef="#br0" timeOffset="-174569.12">6646 17695 0,'0'0'0,"-21"0"32,0 0-32,0 22 15,21-1-15,0 0 0,-21 0 0,21 21 16,-22-20-16,22 20 0,0-21 16,0 21-16,0-20 0,0 20 0,0-21 15,0 0-15,22 0 0,-1 1 16,0-1-16,0 0 0,21-21 15,-20 0-15,-1 0 0,0 0 0,0 0 16,21 0-16,-20 0 16,-1-21-16,0 0 0,0 21 0,0-22 0,0 1 15,-21 0-15,22-21 0,-22 21 16,21-1-16,-21-20 0,0 21 16,0-21-16,0 20 0,0-20 15,0 21-15,0 0 0,0 0 0,0-1 16,0 1-16,0 42 47,21 1-47</inkml:trace>
  <inkml:trace contextRef="#ctx0" brushRef="#br0" timeOffset="-173905.81">7197 17780 0,'0'-21'31,"0"42"16,0 0-47,0 22 0,0-22 16,0 0-16,0 0 0,-22 0 16,22 0-16,0 22 0,0-22 0,0 0 15,0 0-15,-21 0 16,21 1-16,0-1 15,-21-21 17,21-21-32,0-1 15,0 1-15,0-21 16,0 21-16,0 0 0,0-22 0,21 1 16,0 0-16,1-1 0,-1 1 15,0 21-15,0-22 0,0 22 0,22 0 16,-22 0-16,21 21 0,0 0 15,1 0-15,-1 0 0,0 21 0,-20 0 16,20 22-16,-21-22 16,0 0-16,0 21 0,1-21 0,-22 1 15,0-1-15,0 0 0,0 0 16,0 0-16,0 0 0,0 1 16,0-1-16,-22-21 0,1 21 15,0-21-15,0 0 16,0 0-16,0 0 15,21-21-15,0 0 0,0-1 16,0 1-16,21 0 0,0 0 0,0-21 16,0-1-16,22 1 0,-1 0 15,21-1-15,-20 1 0,20 0 0,1 20 16,-1-20-16,1 42 0,-22 0 16,22 0-16,-22 0 0,0 0 15,1 42-15,-22-20 0,0-1 0,0 21 16,-21 0-16,0 1 15,0-22-15,0 21 0,0 1 16,0-22-16,-21 21 0,0-21 0,0 0 16,21 1-16,-22-1 0,1 0 0,0-21 15,0 21-15,0-21 16,0 0-16</inkml:trace>
  <inkml:trace contextRef="#ctx0" brushRef="#br0" timeOffset="-173001.28">10372 17399 0,'0'0'0,"21"-21"0,21 0 0,-21 0 15,0-1-15,-21 1 0,22 0 16,-22 0-16,0 0 0,0 0 16,-22 21-1,1 0-15,-21 0 0,21 0 16,-22 0-16,1 21 0,0 0 0,-1 0 15,1 21-15,0 1 0,-22-1 16,22 22-16,0-22 0,-22 21 0,22 1 16,-1-1-16,22 1 0,-21-1 15,21 1-15,0-1 0,21-20 0,0-1 16,0 0-16,0 1 0,21-1 16,0-21-16,21 22 0,1-22 15,-1 0-15,21 0 0,-20-21 0,20 0 16,1 0-16,-22 0 0,22 0 15,-1-21-15,-21 0 0,22 21 16,-22-21-16,-21-1 0,22 1 16,-22-21-16,-21 21 0,0 0 0,0-1 15,-21 1-15,0 0 0,-22-21 16,1 21-16,0 21 0,-22-22 0,1 1 16,-1 21-16,1 0 0,-1 0 15,1 0-15,20 0 0,1 0 16,21 0-16,0 0 0,-1 0 0,22 21 15,22-21 1,-1 0-16,0 0 0,21 0 0,1 22 16,20-22-16,-21 21 15,22-21-15,-22 21 0,22 0 0,-22 0 16,0 0-16,22 1 0,-43 20 16,21 0-16,-20 1 0,-1 20 15,0 1-15,-21-1 0,0 1 0,0-1 16,0 1-16,0 20 0,0-20 15,-21 20-15,0 1 0,-1 0 0,1-64 16,0-21-16,-21 0 0,21 0 0,-1 0 16,-20 0-16,21 0 0,0 0 15,0 0-15,-1 0 0,44 0 32,-1 0-17,0 0-15,0 0 0,0 0 0</inkml:trace>
  <inkml:trace contextRef="#ctx0" brushRef="#br0" timeOffset="-172573.52">10837 17928 0,'0'0'0,"-21"-21"0,0-21 0,0 21 0,0-1 0,21-20 15,0 21-15,0 0 16,0-22-16,0 22 0,0 0 0,0-21 16,21 21-16,0-1 0,0 22 15,21 0-15,1 0 0,-1 0 0,0 0 16,1 22-16,-1-1 0,22 0 16,-22 21-16,0 1 0,1-1 15,-1-21-15,0 21 0,-21 1 0,1-1 16,-22 0-16,0-20 0,0-1 15,0 21-15,0-21 0,-22 0 0,1-21 16,-21 22-16,21-22 16,0 0-16,-22 0 0,22 0 0,0 0 0,0 0 15,0 0-15,21-22 16,0 1-16,0 0 0,0 0 0,0 0 16,0-22-16,0 22 0,0 0 15,21-21-15,0 21 0,0-22 16,0 22-16,22 0 0,-1 0 0,-21 0 15,21-1-15,1 1 0,-1 0 16,-21 21-16,22-21 0,-1 0 0,0 21 16</inkml:trace>
  <inkml:trace contextRef="#ctx0" brushRef="#br0" timeOffset="-172365.64">11874 17590 0,'22'42'15,"-65"-84"-15,86 105 0,-65-126 0,44 147 16,-22-63-16,0 22 0,0-22 0,0 21 15,0-21-15,0 22 0,0-22 16,0 0-16,0 21 0,0-20 0,0-1 16,0 0-16,0 0 15,0 0-15,21-21 32,0 0-17,-21-21-15,0 0 0,0 0 16,21-22-16</inkml:trace>
  <inkml:trace contextRef="#ctx0" brushRef="#br0" timeOffset="-172072.59">12001 17420 0,'-63'0'16,"42"0"-1,21 21 1,21-21-1,0 0-15,0 0 16,0-21-16,1 21 16,-22-21-16,0 0 15,0 0-15,0 0 16,-22 21 0,1 0-16,0 0 15,0 0-15,0 0 0,0 0 16,-1 0-16,22 21 0,-21 0 15,21 0-15,0 0 0,0 0 16,21 1-16,1-1 0,-1 0 16</inkml:trace>
  <inkml:trace contextRef="#ctx0" brushRef="#br0" timeOffset="-171516.91">12912 17695 0,'0'0'16,"0"-21"-16,-22 0 0,1 0 0,0 0 15,0 0-15,0 21 0,0 0 16,-1 0-16,1 0 0,-21 0 0,21 0 16,0 0-16,-1 21 0,-20 0 15,21 21-15,0-21 0,0 1 16,-1 20-16,1-21 0,0 21 15,0-20-15,21 20 0,0-21 0,0 0 16,0 22-16,0-22 0,21 0 16,0 0-16,0-21 0,1 21 15,-1-21-15,0 0 0,0 0 0,0 0 16,22 0-16,-22 0 0,0 0 16,21 0-16,-21-21 0,22 0 0,-22 0 15,0-22-15,21 22 0,-20-21 16,-1 0-16,0-1 0,0-20 15,0-1-15,0 22 0,1-22 0,-1 1 16,-21 21-16,21-22 0,-21 1 0,21 20 16,-21 1-16,21 0 0,-21-1 15,0 22-15,0 0 0,0 0 16,-21 42 0,0 0-16,21 21 0,-21-20 15,21 20-15,-21 21 0,21-20 16,0 20-16,0 1 0,0-22 0,0 22 15,0-22-15,0 21 0,0-20 16,21-1-16,0 0 0,0 1 0,0-22 16,0 21-16,1-21 0,-1 1 15,21-22-15,-21 21 0,0-21 0,22 0 16,-22 0-16,0 0 0,0 0 16,0-21-16,22-1 0</inkml:trace>
  <inkml:trace contextRef="#ctx0" brushRef="#br0" timeOffset="-171336.02">14033 17886 0,'0'21'16,"0"0"15,-21-21-31,0 0 15</inkml:trace>
  <inkml:trace contextRef="#ctx0" brushRef="#br1" timeOffset="-101581.39">550 9313 0,'0'-21'16,"0"0"-1,0 0 1,0 0 0,0 0-1,0-1 1,0 1-16,0 0 15,-21 21 32,0 0-31,0 0 0,0 21-1,21 0-15,-22 1 16,1-1-16,0 0 15,0 0-15,21 0 0,0 0 0,-21 1 16,21-1-16,-21 0 0,21 21 16,0-21-16,0 1 0,0 20 15,0-21-15,-22 21 0,22-20 0,0 20 16,-21-21-16,21 21 0,0 1 16,0-22-16,0 21 0,0 1 15,-21-22-15,21 21 0,0 0 0,0-20 16,0 20-16,-21 0 0,21-21 15,0 22-15,0-1 0,0-21 16,0 22-16,-21-1 0,21 21 16,-21-20-16,21-1 0,0 0 15,0 22-15,0-22 0,0 1 0,-22-1 16,22 0-16,-21 1 0,21-1 16,-21 0-16,21-21 0,0 22 0,0-1 15,0-21-15,0 22 0,0-22 16,0 21-16,0-21 0,0 22 15,-21-22-15,21 21 0,0-21 0,-21 22 16,21-22-16,0 21 0,0-21 16,-21 0-16,21 1 0,0-1 0,-22 0 15,22 0-15,0 0 16,-21-21 15,21-21-15,0 0-16,0 0 15,0-22-15,0 22 0,21-21 16,1 0-16,-1-1 0</inkml:trace>
  <inkml:trace contextRef="#ctx0" brushRef="#br1" timeOffset="-98705.83">550 9165 0,'0'0'0,"-21"0"16,0 0-16,0 0 15,0 0 1,-1 0-16,1 0 16,42 0 62,1 0-78,-1 0 0,0 0 15,0 0-15,21 0 0,1 0 16,-22 0-16,21 0 0,1 0 0,-1 0 16,0 0-16,1 0 0,-1 0 15,0 0-15,1 0 0,-1 0 0,0 0 16,22 0-16,-22 0 0,0 0 16,1 0-16,20 0 0,-20 0 0,20 0 15,-21 0-15,22 0 0,-22 0 16,22 0-16,-22 0 0,22 0 15,-1-21-15,-21 21 0,1 0 16,20 0-16,1-21 0,-22 21 0,22 0 16,-1 0-16,1-21 0,-1 0 15,1 21-15,-1 0 0,1-22 0,-1 22 16,1 0-16,20-21 0,-20 21 16,-1-21-16,1 21 0,20-21 0,-20 21 15,-1-21-15,22 21 0,0 0 16,-1-21-16,-20 21 0,21-22 0,-1 22 15,-20 0-15,20-21 0,-20 21 16,-1 0-16,1 0 0,-1-21 0,1 21 16,-22 0-16,22 0 0,-1-21 15,1 21-15,-1 0 0,22 0 16,-22-21-16,1 21 0,21 0 16,-22 0-16,1-21 0,20 21 0,-20 0 15,-1-22-15,22 22 0,-22-21 16,22 21-16,-21-21 0,20 21 0,1-21 15,0 21-15,-1-21 0,1 21 16,0 0-16,-1-21 0,1 21 0,-22 0 16,22-22-16,-21 22 0,-1 0 0,22 0 15,-22-21-15,22 21 0,0 0 16,-1 0-16,1-21 0,0 21 0,-1-21 16,1 21-16,-22 0 0,22 0 0,0-21 15,-1 21-15,1 0 16,0 0-16,21-21 0,-22 21 0,22 0 15,-21 0-15,21-22 0,-22 22 0,1 0 16,0 0-16,-1 0 0,1-21 16,0 21-16,-1 0 0,1 0 0,0 0 15,20-21-15,-20 21 0,21 0 16,-21 0-16,-1-21 0,22 21 0,-21 0 16,-1 0-16,22-21 0,-21 21 15,21 0-15,-22 0 0,22-21 0,-21 21 16,21 0-16,-22 0 0,-20 0 0,21-22 15,-22 22-15,22 0 0,-22 0 16,22 0-16,0 0 0,-1 0 16,1-21-16,-22 21 0,22 0 15,0 0-15,-1 0 0,1 0 0,-21 0 16,-1 0-16,22 0 0,-22 0 0,1 0 16,20 0-16,-20 0 0,21 0 15,-1 0-15,1 0 0,-22 0 0,22 0 16,0 0-16,-1 0 0,-20 0 15,21 0-15,-22 0 0,22 0 0,-1 0 16,1 0-16,0 0 0,-1 0 16,1 0-16,21 0 0,-21 0 0,-1 0 15,22 21-15,-21-21 0,-22 0 0,22 0 16,0 0-16,20 0 16,-20 0-16,0 0 0,21 0 0,-22 0 15,1 0-15,0 0 0,-1 0 16,1 0-16,0 0 0,-22 0 0,22 0 15,-1 0-15,22 0 0,-21 0 0,0 0 16,20 0-16,-20 0 0,0 0 16,-1 0-16,1 0 0,0 0 0,-22 0 15,22 0-15,0 0 0,-1 0 16,1 0-16,21 0 0,-22 0 16,1 0-16,0 0 0,-1 0 0,1 0 15,0 0-15,-1 0 0,1 0 16,-21 0-16,20 0 0,1 0 0,0 0 15,-1 0-15,1 0 0,0 0 16,-1 0-16,1 0 0,-22 0 0,22 0 16,-21 0-16,-1 0 0,1 0 15,20 0-15,-20 0 0,20 0 0,-20 0 16,21 0-16,-1 0 0,-20 0 16,84 0-16,-63 0 0,-22 0 15,1 0-15,-1 0 0,1 0 16,-1 0-16,1 0 0,20 0 15,-20-21-15,20 21 0,-20 0 0,21 0 0,-22 0 16,22 0-16,-22 0 16,22 0-16,-22 0 0,1 0 0,-1 0 15,1 0-15,-1 0 0,1 0 16,21 0-16,-22 0 0,1 0 0,20 0 16,-20 0-16,-1 0 0,22 0 15,-22 0-15,1 0 0,-1 0 0,1 0 16,-1 0-16,1 0 0,-22 0 0,22 0 15,-1 0-15,1 0 0,-1 0 16,1 0-16,-1 0 0,1 0 0,-1-21 16,1 21-16,-1 0 15,1 0-15,-22 0 0,22 0 0,-1-21 16,-21 21-16,22 0 0,-22 0 16,1 0-16,20 0 0,-21 0 0,1 0 15,20 0-15,-20 0 0,20 0 16,1 0-16,-1 0 0,1 0 0,-1 0 15,22 0-15,-22 0 0,1 0 0,-1 0 16,1 0-16,-1 0 0,1 0 16,-1 0-16,1 0 0,-1 0 15,1 0-15,20 0 0,-20 0 0,-1 0 16,1 0-16,21 0 0,-22 0 0,1 0 16,-1 0-16,1 21 15,-1-21-15,-21 0 0,22 0 0,-22 0 16,1 0-16,-1 0 0,0 0 15,1 0-15,-1 0 0,0 0 0,1 0 16,-1 0-16,0 0 0,1 0 0,-1 0 16,0 0-16,1 0 0,-1 0 15,0 0-15,1 0 0,-1 0 0,0 0 16,1 0-16,-1 0 0,-21 0 16,21 0-16,-20 0 0,-1 0 0,21 0 15,-21 0-15,0 0 0,1 0 16,20 0-16,-21 0 0,0 0 15,22 0-15,-22 0 0,0 0 16,21 0-16,-21 0 0,22 0 0,-22 0 16,21 0-16,1 0 0,20 0 15,-21 0-15,1 0 0,-1 0 0,0 0 16,22 0-16,-22 0 0,1 21 0,-1-21 16,0 0-16,1 0 0,-22 0 15,21 0-15,-21 0 0,0 0 0,1 0 16,20 0-16,-21 0 0,0 0 15,0 0-15,1 0 0,-1 0 0,21 0 16,-21 0-16,0 0 0,1 0 16,20 0-16,-21 0 0,0 0 15,0 0-15,1 0 0,-1 0 16,0 0-16,0 0 0,0 0 16,0 0-16,1 0 0,-1 0 15,0 0-15,0 0 0,0 0 16,0 0-16,22 0 0,-22 0 15,0 0-15,0 0 0,0 0 16,-21 21-16,0 1 16,22-22-16,-22 21 15,0 0-15,0 0 16,0 0 0,0 0-16,0 1 15,0-1-15,0 0 0,0 0 0,0 0 16,0 0-16,0 1 0,0 20 15,0 0-15,0-21 0,0 22 0,0-1 16,0 0-16,0 1 0,0-22 16,0 21-16,0 1 0,0-1 0,0 0 15,0-21-15,0 22 0,0-1 0,0-21 16,0 22-16,0-1 0,0 0 16,-22 1-16,22-1 0,0 0 0,0 1 15,-21-1-15,21 0 0,0 22 16,0-22-16,0 0 0,0 1 15,0-1-15,0 0 0,0 1 16,0-1-16,0-21 0,0 22 0,0-1 16,0-21-16,21 21 0,-21-20 0,22-1 15,-22 0-15,0 21 0,0-21 16,0 1-16,0-1 0,0 0 16,-22-21-1,1 0 1,0 0-16,0 0 15,0-21-15,0 0 0,-1-1 16,1 22-16</inkml:trace>
  <inkml:trace contextRef="#ctx0" brushRef="#br1" timeOffset="-95846.11">233 11303 0,'0'0'15,"-21"0"-15,-22 21 0,22-21 0,-21 0 0,21 21 16,-22-21-16,1 0 16,42 22-16,0-44 47,42 1-32,1 21-15,-1-21 16,0 21-16,22 0 0,-22 0 15,22-21-15,-1 21 0,1 0 16,-1 0-16,1-21 0,-1 21 0,1-21 16,20 21-16,-20 0 0,20 0 15,1-22-15,0 22 0,21 0 0,-22 0 16,22-21-16,0 21 0,-21 0 16,20 0-16,-20 0 0,21-21 0,0 21 15,0 0-15,-1 0 0,1 0 16,0 0-16,0-21 0,0 21 0,0 0 15,-1 0-15,1-21 0,21 21 16,-21 0-16,21 0 0,-21-21 16,21 21-16,0 0 0,106-22 15,-127 22-15,21-21 0,0 21 16,0 0-16,0 0 0,0 0 0,0-21 16,-22 21-16,22 0 0,-21 0 15,21 0-15,0 0 0,0 0 0,0-21 16,-21 21-16,21 0 0,-21 0 0,21 0 15,-21 0-15,21-21 0,0 21 16,-21 0-16,21 0 0,0 0 16,211-21-16,-232 21 15,21 0-15,-21-22 0,21 22 16,-21 0-16,0 0 0,-1 0 0,1 0 16,0-21-16,0 21 0,0 0 0,0 0 15,-1-21-15,1 21 0,0 0 16,0-21-16,21 21 0,-21 0 0,0 0 15,-1-21-15,1 21 0,0 0 0,21 0 16,-21 0-16,21-21 0,-21 21 16,0 0-16,-1 0 0,1 0 0,0 0 15,0 0-15,0-22 0,21 22 16,-21 0-16,-1 0 0,1 0 16,0 0-16,0 0 0,-21 0 0,20-21 0,1 21 15,-21 0-15,21 0 16,0 0-16,-1-21 0,1 21 0,0 0 15,-21 0-15,21-21 0,-22 21 0,22 0 16,-21 0-16,21-21 0,-1 21 16,1 0-16,0 0 0,0 0 0,0-21 15,0 21-15,-22 0 0,22 0 16,-21 0-16,21 0 0,-1-22 0,-20 22 16,21 0-16,0 0 0,0 0 0,-1 0 15,-20 0-15,21 0 0,-21-21 16,20 21-16,1 0 0,0 0 15,0 0-15,0 0 0,-22 0 16,22 0-16,-21 0 0,21-21 0,-22 21 16,1 0-16,0 0 0,21 0 15,-22 0-15,22 0 0,-21 0 0,21 0 16,-1 0-16,-20-21 0,21 21 0,-21 0 16,-1 0-16,1 0 0,0 0 15,20 0-15,-20-21 0,21 21 0,-21 0 16,20 0-16,-20 0 0,21 0 15,-21 0-15,-1 0 0,1-21 0,21 21 16,-22 0-16,22 0 0,-21 0 0,21 0 16,-22 0-16,22-22 15,-21 22-15,21 0 0,-22 0 0,1 0 16,0 0-16,-1 0 0,22 0 16,-21 0-16,21-21 0,-22 21 0,1 0 15,21 0-15,-21 0 0,-1 0 0,-20 0 16,20 0-16,1 0 0,-21 0 15,20 0-15,1 0 0,0 0 0,-1 0 16,22 0-16,-21 0 0,-1 0 16,1 0-16,0 0 0,-1 0 0,-20 0 15,21 0-15,-22 0 0,22 0 16,-1 0-16,-20 0 0,21 0 0,-22 0 16,22 0-16,-1 0 0,-20 21 15,-1-21-15,22 0 0,-21 0 16,-1 0-16,22 0 0,-22 0 0,22 0 15,-22 0-15,22 0 0,0 0 16,-1 0-16,-20 0 0,21 0 0,-1 0 16,1 0-16,-22 0 0,1 0 0,21 0 15,-22-21-15,1 21 0,-1 0 16,1 0-16,20 0 0,-20-21 0,-1 21 16,22-21-16,-22 21 15,1 0-15,-1 0 0,1-21 0,-1 21 16,1 0-16,-1 0 0,-20 0 0,20 0 15,-20-21-15,41 21 16,-41 0-16,20 0 0,-21 0 0,1 0 16,-1 0-16,22 0 0,-22 0 15,0 0-15,22 0 0,-22-22 0,0 22 16,22 0-16,-22 0 0,1 0 16,-1 0-16,0 0 0,1 0 0,-1 0 15,-21 0-15,21 0 0,-20 0 16,20 0-16,0 0 0,-21 0 0,22 0 15,-22 0-15,21 0 0,-21 0 16,22 0-16,-22 0 0,21 0 0,-21 0 16,64 0-16,-64 0 15,22 0-15,-1 0 0,-21 0 16,64 0-16,-64 0 0,21 0 16,1 0-16,-22 0 0,21 0 15,-21 0-15,22 0 0,-22 0 0,0 0 16,21 0-16,-21 0 0,1 0 15,-1 0-15,0 0 0,0 0 0,0 0 16,0 0-16,1 0 16,-1 0-16,0 0 31,0 0 16,0 0-47,0 22 0,1-22 15,-1 21-15,0-21 16,0 0-16,0 0 0,0 0 0,1 0 16,-1 0-16,0 0 0,0 0 15,0 0-15,0 0 0,1 0 16,-22 21-16,-22-21 62</inkml:trace>
  <inkml:trace contextRef="#ctx0" brushRef="#br1" timeOffset="-94773.72">16785 9102 0,'0'0'0,"-21"0"0,0 0 0,0 0 15,42 0 17,21 0-32,-21 0 15,22 0-15,-1 0 0,0 0 0,1 0 16,20 0-16,1 0 0,-1 0 0,1 0 16,20 0-16,-20 0 0,-1 0 15,-20 0-15,20 0 0,-21 0 0,1 0 16,-1 0-16,0 0 0,-20 0 15,-1 0-15,0 0 16,-21-21 15,-21 21-31,0 0 0,-1 0 0,22-22 16,-21 1-16,0 21 0,0 0 16,21-21-16</inkml:trace>
  <inkml:trace contextRef="#ctx0" brushRef="#br1" timeOffset="-94441.91">17399 8890 0,'21'0'31,"0"0"-15,0 0-16,1 0 0,-1 0 0,21 0 15,-21 0-15,22 0 0,-1 0 16,-21 21-16,21-21 0,1 0 0,-22 0 15,0 21-15,21-21 0,-20 22 16,-1-22-16,-21 21 0,0 0 16,0 0-16,-21 0 15,-1 0-15,1 1 0,0-1 16,-21 0-16,21 0 0,-22 0 16,1 0-16,0 1 0,-1-1 0,1 0 15,0 0-15,20 0 0,1 0 16,-21-21-16,21 22 0,0-1 0,21 0 15,-22-21-15,44 0 32,-1 0-32,0 0 0</inkml:trace>
  <inkml:trace contextRef="#ctx0" brushRef="#br1" timeOffset="-93826.13">18627 8890 0,'0'-21'0,"0"42"0,-22-63 16,1 21-16,21-1 15,0 1-15,0 0 16,0 0-16,21 21 0,1-21 15,-1 21-15,0 0 0,0 0 16,0 0-16,0 0 0,1 0 0,-1 21 16,0-21-16,0 42 0,0-21 15,-21 1-15,0 20 0,0 0 16,21-21-16,-21 22 0,0-1 0,0 0 16,-21 1-16,0-22 0,0 21 15,0-21-15,-22 22 0,22-22 0,-21 0 16,0 0-16,-1 0 0,22 1 15,-21-1-15,-1-21 0,22 21 0,0-21 16,0 0-16,0 0 0,0 0 0,-1 0 16,1 0-16,21-21 15,0 0-15,0-1 16,0 1-16,0 0 0,0-21 0,0 21 16,0-1-16,0 1 15,0 0-15,0 0 0,0 0 0,21 21 16,-21-21-16,22 21 0,-1 0 15,0 21 1,0 0-16,0 0 0,0-21 0,1 21 16,-1 0-16,0 1 0,0-1 15,0 0-15,0 0 0,1 0 0,-1-21 16,0 21-16,0 1 0,0-22 16,-21 21-16,21-21 0,1 0 15,-1 0-15,0 0 0,0 0 16,0 0-16,0 0 0,1-21 15,-1 21-15,0-22 16,0 1-16,21 0 0,-20 0 0,-1 0 16</inkml:trace>
  <inkml:trace contextRef="#ctx0" brushRef="#br1" timeOffset="-93409.29">19283 8869 0,'0'0'15,"-21"21"16,-1 0-31,1 0 16,0 1-16,0-1 0,21 0 0,-64 85 31,43-85-31,21 0 0,0 0 0,0 22 16,0-22-16,0 0 0,0 0 16,0 0-16,0 0 0,21 1 15,1-22 1,20 0-16,-21 0 0,0 0 15,0 0-15,22 0 0,-22 0 16,0-22-16,21 22 0,-20-21 0,-1 0 0,0 0 16,0 0-16,0 0 0,0-1 15,-21-20-15,0 21 0,0-21 0,0-1 16,0 22-16,0-21 0,0-1 16,-21 22-16,21 0 0,-42 0 15,21 0-15,0 21 0,-1 0 0,1 0 16,0 0-16,0 0 0,-21 0 15,20 0-15,1 0 0,0 21 0,0-21 16,21 21-16,0 0 0,-21-21 16,21 21-16,0 1 0,21-1 15,0-21-15,0 0 16,22 0-16</inkml:trace>
  <inkml:trace contextRef="#ctx0" brushRef="#br1" timeOffset="-92935.56">20002 8827 0,'0'0'0,"-21"0"32,0 0-17,21 21-15,-21-21 0,0 21 0,0 0 16,-1 0-16,22 0 0,-21 1 0,0 20 15,0-21-15,0 0 0,0 22 16,21-22-16,0 0 0,-22 0 0,22 0 16,0 22-16,0-22 0,0 0 15,0 0-15,22 0 16,-1 0-16,0-21 0,0 0 16,0 0-16,0 0 0,1 0 15,20 0-15,-21 0 0,0 0 0,0 0 16,1-21-16,-1 0 0,0 21 0,0-21 15,0 0-15,0 0 0,1-1 16,-22-20-16,0 21 0,21-21 16,-21-1-16,0 1 0,0 21 0,0-22 15,0 1-15,0 21 0,-21 0 16,-1 0-16,1-1 0,0 1 0,0 21 16,0 0-16,0 0 0,-22 0 15,22 0-15,0 21 0,-21 1 0,20-22 16,1 21-16,0 0 0,0 0 15,21 0-15,0 0 0,0 1 0,0-1 16,0 0-16,21-21 16,0 21-16,0-21 0</inkml:trace>
  <inkml:trace contextRef="#ctx0" brushRef="#br1" timeOffset="-92312.41">20637 8721 0,'0'0'0,"0"-21"15,-21 21-15,0 21 16,21 0 0,-21 0-16,0 0 0,21 22 0,-21-22 15,21 21-15,-22-21 0,1 22 16,21-22-16,-21 0 0,0 21 0,21-21 15,-21 1-15,0-1 0,-1 0 0,22 0 16,0 0-16,-21 0 0,0 1 16,42-22 31,0 0-47,1 0 15,-1 0-15,0 0 16,21 0-16,-21 0 0,1 0 0,20 0 15,-21 0-15,21 0 0,1 0 16,-22 0-16,21 0 0,1-22 0,-22 22 16,21 0-16,0-42 15,1 42-15,-43-21 0,21 0 0,0 0 16,-21-1-16,21 1 0,-21-21 16,0 21-16,0 0 0,0-1 15,0 1-15,0 0 16,-21 21-16,0 0 15,0 0-15,0 21 0,21 0 16,-22 1-16,1-1 0,21 21 0,0-21 16,-21 0-16,21 22 0,-21-22 15,0 0-15,21 21 0,0-20 0,0-1 16,-21 0-16,21 0 0,-22 0 0,22 0 16,0 1-16,0-1 15,0 0-15,0 0 16,0-42 31</inkml:trace>
  <inkml:trace contextRef="#ctx0" brushRef="#br1" timeOffset="-91770.27">20637 9504 0,'106'-21'16,"-63"21"0,-1-21-16,21 21 0,-20 0 0,20 0 15,-20 0-15,20 0 0,-21-22 0,22 22 16,-1 0-16,-20 0 15,20 0-15,1 0 0,-22 0 0,0 0 16,1 0-16,-22 0 0,21 0 0,-21 0 16,-42 0-1,-21 0 1,21 0-16,0 0 0,-22 0 16,22 0-16,-21 0 0</inkml:trace>
  <inkml:trace contextRef="#ctx0" brushRef="#br1" timeOffset="-91408.48">21272 9462 0,'0'0'0,"0"21"15,0 0-15,0 0 16,0 0-16,0 0 0,0 1 16,0-1-16,0 21 0,0-21 0,0 22 15,0-22-15,0 21 0,22-21 0,-22 22 16,21-1-16,-21-21 0,0 21 15,0-20-15,0-1 0,21 21 0,-21-21 16,0 0-16,0 1 0,0-1 0,-21 0 16,21 0-16,-21 0 0,-1-21 15,-20 21-15,21 1 0,0-22 0,-22 0 16,22 21-16,-21-21 0,0 0 0,20 0 16,-20 0-16,0 0 0,-1 0 15,1 0-15,0-21 0,-1-1 16,22 22-16,-21-21 0,21 21 0,0-21 15,-1 0-15,22 0 16,0 0-16,0-1 0,22 22 16,-1 0-16,0-21 0,21 21 15,-21 0-15,22-21 0,-1 21 0,0 0 16,1 0-16,-1-21 0</inkml:trace>
  <inkml:trace contextRef="#ctx0" brushRef="#br1" timeOffset="-90869.79">21992 9800 0,'0'-42'15,"0"84"-15,0-105 0,0 42 16,0-1-16,0 1 0,-21 0 16,0 21-16,0 0 15,-1 0-15,1 0 0,-21 0 0,21 21 16,-22 0-16,22 1 0,0 20 0,-21-21 15,21 21-15,-1-20 0,-20 20 16,21 0-16,0-21 0,0 22 0,21-22 16,0 0-16,0 21 0,0-20 15,0-1-15,0 0 0,21 0 16,0 0-16,0-21 0,0 0 16,0 0-16,22 0 0,-22 0 15,21 0-15,-21 0 0,1 0 0,20 0 16,-21-21-16,21 0 0,-20 0 15,-1 0-15,0-1 0,0 1 0,0-21 16,-21 21-16,0-22 0,21 1 0,-21 21 16,22-21-16,-22 20 0,0-20 0,0 21 15,0 0-15,0 42 32,0 0-32,0 0 15,0 0-15,0 22 0,0-22 0,0 0 16,0 21-16,0-20 0,0-1 15,0 0-15,0 0 0,0 21 16,0-20-16,0-1 0,0 0 16,0 0-16,0 0 0,21-21 15,0 0-15,0 0 16,0 0-16,22 0 0,-22 0 16,0 0-16,21-21 0,1 0 15,-1 21-15,0-21 0,1-22 0,-1 22 16</inkml:trace>
  <inkml:trace contextRef="#ctx0" brushRef="#br1" timeOffset="-90482.21">22945 9716 0,'21'-64'0,"-106"191"15,149-190-15,-43-22 0,-21 64 0,0 0 0,-21 21 16,-1 0-16,-20 0 0,21 0 16,-21 21-16,-1-21 0,1 21 15,21 0-15,-22 0 0,1 0 0,21 22 16,0-22-16,0 0 0,-1 0 15,22 0-15,-21 1 0,21-1 0,0 0 16,0 0-16,0 0 0,21 0 0,22-21 16,-22 22-16,21-1 15,-21-21-15,22 21 0,-1-21 0,-21 21 16,22-21-16,-22 0 0,0 21 16,21-21-16,-21 0 0,-21 21 0,22-21 15,-22 22-15,-22-1 16,1-21-1,0 0-15,0 0 0,-21 0 0,-1 0 16,1 21-16,0-21 0,-22 0 16,22 0-16,-1 0 0,1 0 0,0 0 15,-1 0-15,22 0 0,-21 0 0,21 0 16,0 0-16,42 0 31,0 0-31,0 0 16,21 0-16,1-21 0,-1 21 0,0-21 15</inkml:trace>
  <inkml:trace contextRef="#ctx0" brushRef="#br1" timeOffset="-89705.65">23453 9779 0,'0'-21'15,"0"42"-15,-22-42 16,1 21-16,0 0 15,0 0-15,0 0 0,-22 0 16,22 21-16,0 0 0,0 0 16,0 1-16,0-1 0,-1 0 0,1 0 15,0 0-15,21 0 0,0 1 0,0-1 16,0 0-16,0 0 0,0 0 16,0 0-16,21 1 0,0-22 0,1 21 15,-1-21-15,0 0 0,0 21 0,0-21 16,0 0-16,1 0 0,-1 0 15,0 0-15,0 0 0,-21-21 16,0 0-16,0-1 16,0 1-16,0 0 0,0 0 0,0 0 15,0-22-15,0 1 0,-21 21 16,21-21-16,0 20 0,0-20 16,0 0-16,0 21 0,0-1 0,21 1 15,0 0-15,0 0 0,22 0 0,-22 21 16,21 0-16,1 0 0,20 0 15,-21 0-15,1 0 0,20 21 0,-20 0 16,-1 0-16,0 0 0,1 1 16,-22 20-16,21-21 0,-42 0 0,21 22 15,-21-22-15,0 0 0,0 0 16,0 0-16,0 0 0,0 1 16,0-1-16,0 0 0,-21 0 0,21 0 0,-21 0 15,0-21 1,0 0-16,-1 0 15,1 0 1,21-21 0,0 0-16,0 0 0,0 0 15,21-22-15,1 22 0,-1-21 16,21 0-16,-21-1 0,22 1 0,-1 0 16,-21-1-16,21 22 0,1-21 0,-1 21 15,22-1-15,-22 22 0,21 0 16,-20 0-16,20 0 0,-20 22 0,-1-1 15,0 0-15,1 0 0,-1 21 16,0-20-16,-21 20 0,1 0 16,-1 1-16,-21-1 0,0-21 0,0 21 15,0 1-15,-21-22 0,-1 0 16,1 0-16,0 0 0,0 1 0,0-1 16,0 0-16,-1-21 0,1 0 0,0 21 15,0-21-15,0 0 16,21-21-1,0 0-15,21 21 16,0-21-16</inkml:trace>
  <inkml:trace contextRef="#ctx0" brushRef="#br1" timeOffset="-89561.73">25252 10033 0,'-43'21'16,"22"-21"-16,0 0 16,0 0-16,0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01:57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2688 0,'0'0'0,"0"-21"0,0 0 15,-21 21 1,0-21-16,0 21 31,21 21-31,0 0 16,0 0-16,0 0 16,0 22-16,0-22 0,0 0 0,21 21 15,-21-20-15,0 20 0,0 0 16,21 1-16,-21-1 0,21 21 0,-21-20 15,0 20-15,0 22 16,0-22-16,0 22 0,0-21 0,22 20 16,-22-20-16,0 20 0,0 1 15,21 0-15,-21-1 0,0 22 0,0-21 16,21 21-16,0-22 0,-21 1 0,21 21 16,-21 0-16,0 0 0,21-1 15,1 1-15,-22-21 0,0 21 0,0 0 16,0-1-16,0 1 0,0 0 15,0 0-15,0-21 0,0 20 16,0-20-16,0 0 0,0-1 0,-22 22 16,1-42-16,21 20 0,-21 1 15,0-21-15,0-22 0,21 0 0,0 1 16,-21-22-16,21 0 0,0-42 16,0 0-16,0-1 15</inkml:trace>
  <inkml:trace contextRef="#ctx0" brushRef="#br0" timeOffset="1292.8">2646 2604 0,'0'0'0,"21"0"31,0 0-31,0 0 0,0 0 0,22 0 16,-22-22-16,21 22 0,22 0 16,-22 0-16,22-21 0,-1 21 15,22-21-15,-1 21 0,22-21 0,0 21 16,0-21-16,21 21 0,-21 0 15,21-21-15,0-1 0,21 22 0,0-21 16,21 21-16,1-21 0,-22 21 16,21-21-16,1 21 0,-1 0 0,0-21 15,-21 21-15,1 0 0,-22-21 16,21 21-16,-21-22 0,0 22 0,0 0 16,0 0-16,-21 0 0,-1 0 15,-20 0-15,0 0 0,-22 0 16,1 0-16,-1 0 0,1 0 0,-22 0 15,0 0-15,-20 0 0,20 0 16,-21 0-16,0 0 0,0 0 0,1 22 16,-22-1-1,0 0-15,0 0 0,0 0 16,0 0-16,0 1 0,0 20 16,0 0-16,0-21 0,0 22 0,0 20 15,0-20-15,0-1 0,0 0 16,0 22-16,0-22 0,0 0 0,-22 22 15,22-1-15,0 1 0,0-1 16,0 1-16,0-1 0,0 1 16,0 21-16,0-22 0,0 1 0,0 20 15,0-20-15,0 20 0,0 1 16,0 21-16,0-21 0,22-1 0,-22 1 16,21 21-16,-21-22 0,0 1 15,0 21-15,21 0 0,-21-22 0,21 22 16,-21-21-16,0 0 0,0-1 0,21 22 15,0-21-15,-21-1 0,22 1 16,-22 0-16,0-1 0,21-20 0,-21 21 16,21-22-16,-21 1 0,21-1 15,-21 1-15,0-1 0,0 1 16,0-1-16,21-21 0,-21 22 0,0-22 16,0 1-16,0-1 0,0-21 15,0 0-15,0 22 0,0-22 0,-21 0 16,0-21-16,21 21 0,-21 0 0,0-21 15,-1 0-15,1 0 0,0 0 16,-21 0-16,21 0 0,-22 0 0,22 0 16,-21 0-16,-1 0 0,1 0 0,0 0 15,-1 0-15,-20 0 0,-1 0 16,1 0-16,-1 0 0,-20 0 0,-1 0 16,0 0-16,1 0 0,-1 0 0,0 0 15,1 0-15,-1 0 16,-21 0-16,0 0 0,1 0 0,-1 0 15,-21 0-15,21 0 0,-21 0 0,0 0 16,0 0-16,-21 0 0,21 0 16,-21 0-16,-1 0 0,22 0 0,0 0 15,-21 0-15,21 0 0,-21 0 16,0 0-16,21 0 0,0 0 0,21 0 16,0 0-16,0 0 0,43 0 0,-1-21 15,22 21-15,0-21 0,21 21 16,-1-21-16,22 0 0,0-1 0,0 1 15,22 0-15,-1-21 0</inkml:trace>
  <inkml:trace contextRef="#ctx0" brushRef="#br0" timeOffset="1860.04">3768 3641 0,'-22'0'15,"44"0"1,-1 0-16,21 0 0,22 0 16,-22 0-16,297 0 15,-212 0-15,0 0 16,21 0-16,0 0 0,-21-21 0,21 21 16,-21 0-16,21 0 0,0 0 15,-21 0-15,0 0 0,0-22 0,-21 22 16,0 0-16,-21 0 0,-1 0 15,1 0-15,-21 0 0,-1 0 0,-21 0 16,1 0-16,-22 22 0,0-22 16,-21 21-1,-21-21-15,-21 21 0,-1-21 16,1 0-16,-22 21 0,1-21 16</inkml:trace>
  <inkml:trace contextRef="#ctx0" brushRef="#br0" timeOffset="2236.57">3916 4614 0,'0'0'0,"42"0"0,22 0 0,-1 0 16,22 0-16,-1 0 0,22 0 16,0 0-16,21 0 0,-21 0 0,21 0 15,0 0-15,0-21 0,0 21 16,0 0-16,21 0 0,-21-21 0,0 21 16,-21 0-16,0 0 0,0-21 15,-22 21-15,22 0 0,-42 0 16,20 0-16,-20 0 0,-1-21 0,1 21 15,-22 0-15,0 0 0,-20 0 16,-1 0-16,0 0 0,-63 0 16,20 0-1,-20 0-15,0 0 0,-1 21 16,-20-21-16,-1 0 0,1 0 0,-22 21 16</inkml:trace>
  <inkml:trace contextRef="#ctx0" brushRef="#br0" timeOffset="2647.67">3958 5482 0,'0'21'16,"21"-21"-1,0 0-15,22 0 0,20 0 16,-20 0-16,41 0 0,1 0 16,0 0-16,20 0 0,1 0 0,0-21 15,0 21-15,0 0 0,0-21 16,-1 0-16,-20 21 0,21 0 0,0-21 15,0 21-15,-1 0 0,-20-21 16,21 21-16,-21 0 0,-22 0 0,22-22 16,-22 22-16,1 0 0,-22 0 0,0 0 15,1 0-15,-1 0 0,-21 0 16,0 0-16,1-21 0,-1 21 0,-42 0 31,-1 0-31,1 0 16,-21 0-16,0 0 0</inkml:trace>
  <inkml:trace contextRef="#ctx0" brushRef="#br0" timeOffset="3187.44">5419 6160 0,'0'0'0,"127"0"0,-22 0 15,22 0-15,-21 0 0,0 0 0,-21 0 16,-1 0-16,1 0 0,0 0 15,-1 0-15,-20-22 0,-1 22 0,-20 0 16,20 0-16,-20 0 0,-22 0 0,21 0 16,-21 0-16,0 0 0,-21-21 47,-21 21-16,0 0-16,0 0-15,21-21 16,-21 21-16,0 0 0,-1 0 16</inkml:trace>
  <inkml:trace contextRef="#ctx0" brushRef="#br0" timeOffset="3932.84">3979 6265 0,'0'0'0,"-42"0"0,0 22 15,20-22-15,-20 0 0,21 21 0,0-21 16,0 0-16,21 21 16,0 0-1,21-21-15,21 0 0,-21 0 16,43 0-16,-22 0 0,0 0 15,22 0-15,21 0 0,-22 0 0,43 0 16,-21 0-16,20 0 16,1-21-16,21 21 0,-21 0 0,21-21 15,-21 0-15,0 21 0,21-22 0,-21 22 16,-1 0-16,1-21 0,-21 21 16,0 0-16,-1 0 0,-20-21 0,-22 21 15,43 0-15,-64 0 0,0 0 16,0 0-16,-42 0 31,21-21-31</inkml:trace>
  <inkml:trace contextRef="#ctx0" brushRef="#br0" timeOffset="5235.93">3175 1397 0,'0'21'16,"21"-21"15,0 0-31,0 0 16,1 0-1,-22-21 1,21 21-16,-21-21 16,21 21-16,-21-21 0,0 0 15,0-1-15,21 1 16,0 0-16,-21 0 0,21 21 0,-21-21 16,0 0-16,22-1 0,-22 1 15,0 0-15,0 0 0,0 0 0,0 0 16,-22 21-16,1 0 15,-21 0-15,21 0 0,-22 0 16,1 21-16,-21-21 0,20 21 0,1 0 16,0 21-16,-1-20 0,1-1 15,21 0-15,0 0 0,-1 0 16,1 22-16,21-22 0,0 0 16,0 0-16,0 0 0,21 0 0,1 22 15,-1-22-15,21 0 0,0 21 16,-20 1-16,20-22 0,0 21 0,1-21 15,-1 22-15,-21-1 0,21-21 16,-20 22-16,-1-1 0,0-21 0,-21 21 16,0-20-16,0 20 0,0-21 15,-21 0-15,0 0 0,-22 22 0,1-22 16,0-21-16,-22 21 0,22 0 16,-22-21-16,1 0 0,-1 0 0,1 0 15,-22 0-15,22 0 16,20-21-16,-20 0 0,20 0 0,1 0 15,0-1-15,21 1 0,-1 0 16,22 0-16,0-21 0,0 20 16,0-20-16,0 21 0,0-21 0,22 20 15,20-20-15,0 21 0,1 0 16,20 0-16,-21-1 0,22 1 0,-1 0 16</inkml:trace>
  <inkml:trace contextRef="#ctx0" brushRef="#br0" timeOffset="6009">3916 1461 0,'0'0'16,"0"-22"-16,0 1 0,-21 21 16,-1 0-1,1 0-15,0 0 0,0 21 16,0-21-16,0 22 0,-1-1 15,1 21-15,0-21 0,0 22 16,0-1-16,0 0 0,21 1 16,-22-1-16,22 0 0,-21 1 0,21-1 15,0-21-15,0 21 0,0-20 16,0-1-16,0 0 0,21 0 0,1-21 16,-1 21-16,0-21 0,21 0 15,-21 0-15,22 0 0,-1 0 0,-21 0 16,22 0-16,-1-21 0,0 0 15,1 21-15,-22-21 0,21-22 0,0 22 16,-20 0-16,20-21 0,-21 21 16,21-22-16,-20 1 0,-22 0 0,0 20 15,21-20-15,-21 21 0,0-21 16,0 20-16,0 1 0,-21 0 0,-1 21 16,1 0-16,0 0 15,0 0-15,0 0 0,0 0 16,21 21-16,0 0 0,-22 1 15,22-1-15,0 0 0,0 21 0,0-21 16,0 22-16,22-22 0,-22 21 16,21-21-16,0 1 0,-21 20 0,21-21 15,-21 0-15,21 0 0,0 1 16,-21-1-16,22 0 0,-1-21 16,0 0-16,-21 21 15,21-21-15,0 0 0,0 0 0,1 0 16,-1-21-16,0 21 0,21-21 15,-21 0-15,1-1 0,20 1 16,-21 0-16,21-21 0,-20 21 16,-1-22-16,21 1 0,-21 21 0,0-22 15,1 22-15,-1 0 0,-21 0 16,0 0-16,21 0 0,-21 42 16,0 0-1,0 0-15,0 0 0,-21 22 0,21-22 16,-21 21-16,-1-21 0,22 22 15,-21-22-15,21 0 0,0 21 0,-21-21 16,21 1-16,0-1 16,21-21 15,0-21-15,-21-1-16,22 1 0,-1 0 15,-21 0-15,0 0 0</inkml:trace>
  <inkml:trace contextRef="#ctx0" brushRef="#br0" timeOffset="6164.91">4826 1461 0,'0'0'0,"-64"-85"31,43 64-31,21 42 63,21-21-63,1 0 0,-1 21 0,0-21 15,0 21-15</inkml:trace>
  <inkml:trace contextRef="#ctx0" brushRef="#br0" timeOffset="6447.75">5186 1482 0,'0'0'0,"0"21"0,0 0 0,0 0 16,0 0-16,0 22 0,0-1 15,0-21-15,0 22 0,0 20 0,0-21 16,0 1-16,0 20 16,0-20-16,0-1 0,0 21 0,0-20 15,0-1-15,0 22 0,0-22 16,0 0-16,0 1 0,0-1 0,0 0 16,0 1-16,0-1 0,0-21 15,0 0-15,0 0 0,0 1 0,0-44 31,21 1-15,-21 0-16,21-21 0,-21 21 16,21-22-16,-21 1 0</inkml:trace>
  <inkml:trace contextRef="#ctx0" brushRef="#br0" timeOffset="6715.59">5270 1799 0,'0'0'0,"-21"-63"15,21 20-15,-21 1 0,21 0 16,0-1-16,0 1 0,0 21 0,0 0 15,0 0-15,21-1 0,0 1 16,1 21-16,-1 0 0,0 0 0,21 0 16,-21 0-16,22 0 0,-22 0 15,21 21-15,-21 1 0,1-1 0,-1 21 16,-21-21-16,0 22 0,0-22 16,0 21-16,0-21 0,-43 22 15,22-22-15,0 21 0,0-21 0,0 0 16,-22 1-16,22-22 0,0 21 15,0-21-15,0 0 16,42-21 0,0-1-16,0 1 15,0 0-15,22-21 0</inkml:trace>
  <inkml:trace contextRef="#ctx0" brushRef="#br0" timeOffset="7200.32">5905 1249 0,'0'-21'0,"0"42"0,0-21 16,0 21 0,0 21-16,-21-20 0,21-1 15,-21 21-15,0-21 0,21 22 16,0-1-16,-21 0 0,21 1 0,-21-22 16,21 21-16,0 0 0,0 1 15,0-22-15,0 21 0,0-21 0,0 1 16,0-1-16,21 0 0,0-21 15,0 0-15,0 21 0,22-21 16,-22 0-16,21 0 0,-21 0 0,22-21 0,-22 0 16,21 21-16,-21-21 15,22-22-15,-22 22 0,0 0 0,21-21 16,-21 20-16,-21-20 0,22 21 16,-22-21-16,21 20 0,-21 1 0,0 0 15,0 0-15,0 0 0,-21 21 16,-1 21-1,22 0-15,-21 0 0,0 0 16,0 22-16,21-22 0,0 21 0,0-21 16,0 1-16,0 20 0,0-21 15,0 0-15,21 0 0,0 1 16,0-22-16,1 0 0,-1 0 16,0 0-16,0 0 0,0 0 15,0 0-15,-21-22 31,0 1-31,-21 0 0,0 21 16,0-21-16,0 0 0,0 0 16,-1-1-16,1 1 0,0 0 0</inkml:trace>
  <inkml:trace contextRef="#ctx0" brushRef="#br0" timeOffset="7395.21">5800 1228 0,'21'0'31,"21"0"-31,-21 0 0,22-21 0,-22 21 16,21 0-16,22 0 0,-22-22 15,0 1-15,1 21 0,-1-21 0,21 21 16,-20-21-16,-1 21 0,0 0 16,1 0-16,-1 0 0,-21 0 15,0 0-15</inkml:trace>
  <inkml:trace contextRef="#ctx0" brushRef="#br0" timeOffset="8409.14">5207 7281 0,'0'0'0,"0"-42"0,21-106 16,-21 127-1,0 0-15,0-1 16,0 44-1,0-1-15,-21 0 0,0 21 16,-22 1-16,22-1 0,-21 0 16,21 1-16,-22 20 0,1-21 15,0 22-15,-22-22 0,22 1 0,0-1 16,-1 21-16,1-20 0,0-1 16,-1 0-16,1 1 0,21-1 0,-22 0 15,22 1-15,-21-22 0,21 21 0,0-21 16,-1 1-16,1-1 0,21 0 15,0-42 1,21 0 0,1-1-16,-1-20 0,0 21 15,21 0-15,-21 0 0,22-1 0,20 1 16,-20 0-16,20 21 0,-21-21 16,22 21-16,-1 0 0,1 0 15,-1 0-15,22 0 0,-21 0 0,-1 0 16,22 21-16,-22 0 0,22-21 15,-22 21-15,22 1 0,-21-1 0,20 21 16,-20-21-16,-22 0 0,22 1 0,-22-1 16,0 0-16,-21 0 0,22 0 15,-22-21-15,-21 21 0,21-21 0,-21 22 16,21-22-16,-21-22 16,0 1-1,-21 0-15,0 0 0,0 0 0,-22-22 16,22 22-16,-21-21 0,0 21 0,20-22 15,-20 1-15,0 0 0,-22-1 16,22 1-16,0 0 0,-1-1 16,1 1-16,21 0 0,-22-1 0,1 1 15,21 0-15,0 21 0,0-22 16,-1 22-16,1 0 0,21 0 16,0 0 15,21-1-16</inkml:trace>
  <inkml:trace contextRef="#ctx0" brushRef="#br0" timeOffset="9208.44">7620 4360 0,'0'43'15,"-21"-43"1,0-21 15,21-1-31,0 1 0,0 0 16,0 0-16,0 0 0,0-22 0,21 22 15,0-21-15,0 0 0,0-22 0,22 22 16,-1-22-16,21 22 16,22-22-16,0 1 0,-1-22 0,22 1 15,0-1-15,42 0 0,22-21 16,-1 22-16,0-22 0,22 21 0,42-21 16,-22 22-16,22-22 0,21 21 15,21 1-15,-21-1 0,21 0 0,1 22 16,-1 20-16,-21-20 0,0 21 15,0-1-15,0 1 0,-43 21 0,22-22 16,-42 22-16,-22 0 0,0 0 16,-42 0-16,0 21 0,-21-21 0,-21-1 15,-22 22-15,1 0 0,-22-21 16,-21 21-16,1 0 0,-1 0 0,-21-21 16,0 0-16,-21 21 15,21-21 1,-22 21-16,1 0 0,0 0 0,0 0 15,0-21-15,0 21 0,-1 0 16,1-22-16,0 1 16,21 0-16,0 0 15</inkml:trace>
  <inkml:trace contextRef="#ctx0" brushRef="#br0" timeOffset="9556.02">13737 1503 0,'0'0'0,"-21"-21"0,0 21 16,0 0 0,-1 0-1,22 21 1,0 0-16,22 0 16,-1-21-16,0 21 0,21-21 15,-21 0-15,22 22 0,-1-22 0,0 0 16,1 0-16,-1 0 0,22 0 15,-22 0-15,0 0 0,1 0 16,-1 0-16,0 0 0,-21 0 0,1 0 16,-1 0-16,-21 21 0,0 0 15,0 0-15,-21 0 16,-1 0-16,1 22 0,-21-22 0,0 21 16,-1 1-16,1-1 0,0-21 15,-22 21-15,22 1 0,-1-1 0,22-21 16,-21 22-16,21-22 0,-22 0 15,22 21-15,0-21 0,0 1 0,0-1 16,-22 0-16,22 21 0</inkml:trace>
  <inkml:trace contextRef="#ctx0" brushRef="#br0" timeOffset="10247.18">7768 4826 0,'0'0'0,"-42"0"0,-1 21 0,1-21 15,21 0-15,-21 0 0,20 0 16,1 0-16,42 0 31,1 0-31,20-21 0,0 0 16,22 21-16,-1-21 0,22 0 16,0-22-16,-1 22 0,1 0 15,42 0-15,-21-22 0,42 1 0,0 21 16,0-21-16,22-1 0,20 1 15,1 21-15,20-22 0,22 22 0,-21-21 16,21 21-16,-1 0 0,1 21 0,21 0 16,-21 0-16,21 0 0,0 0 15,-21 0-15,21 21 0,0 0 0,0 0 16,-21 0-16,21 0 0,-21 1 16,-1 20-16,-20-21 0,0 0 0,-22 22 15,1-22-15,-22 0 16,0 0-16,-20 21 0,-22-20 0,0-1 15,-43 0-15,64 21 16,-105-21-16,-1-21 0,-21 22 0,0-1 16,-21 0-16,0 0 0,-21-21 15,0 0-15,0 0 0,0 0 16,0 0-16,-1 0 0,1 0 0,21-21 16</inkml:trace>
  <inkml:trace contextRef="#ctx0" brushRef="#br0" timeOffset="10647.95">15198 4255 0,'0'0'16,"-43"-22"-16,22-20 0,0 21 0,0 0 15,21 42 16,0 0-15,21 0-16,21 22 0,-21-22 0,1 0 16,20 0-16,-21 21 0,21-20 15,1 20-15,-1-21 0,43 43 16,-43-43-16,0 0 0,1 0 16,-1 0-16,0 0 0,1 1 15,-1-1-15,0 0 0,-20-21 0,-1 21 16,21-21-16,-21 21 15,-21 0-15,0 1 16,-21-1-16,0-21 0,-21 21 16,-1 0-16,1 0 0,0 0 0,-22 1 15,1-1-15,-1 0 0,1 0 16,-1 21-16,1-20 0,-1-1 0,1 0 16,-1 0-16,22 0 0,-22 0 15,22 1-15,-22-1 0,22-21 16,-21 21-16,20 0 0</inkml:trace>
  <inkml:trace contextRef="#ctx0" brushRef="#br0" timeOffset="11367.58">7345 6160 0,'0'0'15,"0"21"-15,-21-21 0,42 0 32,0 0-32,0-21 15,21 21-15,22-22 0,-1 22 0,1-21 16,42 21-16,-22 0 16,22-21-16,21 21 0,0 0 0,0 0 15,0-21-15,21 21 0,1 0 16,20 0-16,0 0 0,1 0 0,20 0 15,22 21-15,-1-21 0,1 21 0,21 0 16,-21-21-16,20 22 0,1-1 16,21 0-16,-21 0 0,21 0 0,-21 22 15,21-22-15,-21 0 0,21 21 16,0 1-16,-21-22 0,21 21 0,-22 0 16,1 1-16,-21-22 0,-22 21 15,1 1-15,-22-1 0,-21-21 0,1 21 16,-1-20-16,-42-1 0,-1 21 15,65 0-15,-107-42 0,1 22 16,-22-1-16,-21-21 0,0 0 16,1 21-16,-1-21 0,-42 0 31,-1 0-31,1 0 16,0-21-16,21 0 0</inkml:trace>
  <inkml:trace contextRef="#ctx0" brushRef="#br0" timeOffset="11726.37">15282 6371 0,'0'0'0,"-21"0"0,0-21 15,21 42 1,0 0-16,21 1 15,0-1-15,0 0 0,1 0 0,20 21 16,-21-20-16,21-1 0,1 21 16,-1-21-16,0 0 0,1 22 0,-1-22 15,-21 0-15,22 21 0,-22-20 16,0-1-16,0 0 0,0 0 0,0 0 16,-21 0-16,0 1 0,0-1 15,0 0-15,0 0 0,0 0 16,-21 0-16,-42 1 0,-1-1 15,22-21-15,-22 21 0,1-21 0,-22 0 16,22 21-16,-22 0 0,0-21 16,22 21-16,-22-21 0,22 0 0,-1 0 15,1 22-15,-22-22 0,0 0 16,22 0-16</inkml:trace>
  <inkml:trace contextRef="#ctx0" brushRef="#br0" timeOffset="12371.6">8001 6964 0,'-21'0'16,"42"0"-16,-63 0 0,20 0 0,44 0 31,-1 21-15,0-21-16,21 21 0,1 0 16,-1 1-16,21-1 0,1 21 15,-1-21-15,22 22 0,0-1 0,21 0 16,-1 22-16,22-22 0,0 0 15,0 22-15,22-1 0,20-20 0,0 20 16,22 1-16,-1-1 0,1 1 0,20-1 16,22 1-16,-21 20 0,21 1 15,-22-21-15,22 20 0,-21-20 0,0 20 16,-1-20-16,-20 21 0,20-1 0,-20 1 16,-1 0-16,-20-22 0,-1 22 15,-21-22-15,0 22 0,-21-22 0,0 1 16,-21-1-16,0 1 0,-21-22 0,-1 22 15,-20-22-15,-1 0 16,1 1-16,-22-22 0,1 21 0,-22-21 16,21 1-16,-21-22 0,-21 21 0,-21-42 31,0 21-15,0-22-16,0 1 0,-1 0 0</inkml:trace>
  <inkml:trace contextRef="#ctx0" brushRef="#br0" timeOffset="12679.9">13949 9123 0,'21'0'15,"0"0"-15,21 0 16,-20 0-16,20 0 0,0 21 15,1 0-15,-1-21 0,21 21 0,-20 1 16,-1-1-16,22 0 0,-22 0 0,0 0 16,-21 0-16,22 1 0,-22-1 15,-21 0-15,0 0 0,0 0 0,0 0 16,-21 1-16,0-1 0,-22 0 0,1 0 16,-22 0-16,1 0 0,-22 1 15,1 20-15,-1-21 0,0 0 16,1-21-16,-1 21 0,-21 1 0,21-1 15,-20-21-15,-1 0 0,21 0 16,0 0-16,1 0 0</inkml:trace>
  <inkml:trace contextRef="#ctx0" brushRef="#br0" timeOffset="13673.26">15854 804 0,'0'0'16,"-21"-21"-16,21-21 0,0 0 0,-22 20 16,1-20-16,21 0 0,-21-1 15,21 1-15,0 0 0,-21-1 0,21 1 16,0 21-16,0-43 16,0 43-16,0 64 15,0-22 1,0 21-16,0 22 0,0-1 15,0 1-15,0-1 0,0 22 0,0-1 16,-21 22-16,21-21 0,0 0 16,0-1-16,0-20 0,0 20 0,0-20 15,0-1-15,-21 1 0,21-1 0,-22 1 16,1-1-16,21-20 16,0 20-16,-21-20 0,21-22 0,-21 21 0,21-21 15,-21 0-15,21 1 0,0-44 31,0 1-31,21-21 0,-21 21 16</inkml:trace>
  <inkml:trace contextRef="#ctx0" brushRef="#br0" timeOffset="14343.99">15727 423 0,'0'0'0,"0"-21"0,0 0 16,0 0-16,0 0 0,21 0 16,0 21-16,0 0 15,22 0-15,-1 0 0,0-22 16,43 22-16,-22 0 0,22 0 0,21-21 16,0 21-16,21 0 0,-21-21 15,21 21-15,21 0 0,0 0 0,0-21 16,0 21-16,-21 0 0,21 0 15,-21 0-15,-21 0 0,21 0 0,-21 0 16,0 0-16,0 0 16,-22 0-16,1 0 0,0 0 0,-22 0 0,1 0 15,-22 0-15,0 0 16,-20 21-16,-1-21 0,0 21 0,0-21 16,-21 21-16,21 1 0,-21-1 15,0 0-15,0 21 0,0-21 0,0 22 16,0-22-16,-21 21 0,0 1 15,21-1-15,-21 21 0,21 1 0,0-22 16,0 43-16,0-22 0,0 1 16,0-1-16,0 1 0,21-1 0,-21 1 15,21-1-15,-21 1 0,0-1 16,0 1-16,0-22 0,0 22 0,0-1 16,0-20-16,0 20 0,0-21 15,0 1-15,-21-1 0,21-21 16,-21 22-16,0-22 0,-1 21 0,1-21 15,-21 0-15,0 1 0,-1-22 16,1 21-16,-22 0 0,-20-21 0,20 21 16,-20-21-16,-22 21 0,21-21 15,-42 21-15,0-21 0,0 0 0,0 0 16,-21 22-16,21-22 0,-21 0 0,0 0 16,-1 0-16,1 21 0,21-21 15,-21 0-15,21 0 0,21 0 16,-21 21-16,43-21 0,-22 0 15,21 0-15,0 0 0,1 0 0,20 0 0,22 0 16,0 0-16,20 0 0,44 0 31,-1 0-31,21 0 0,0 0 0,1 0 16</inkml:trace>
  <inkml:trace contextRef="#ctx0" brushRef="#br0" timeOffset="14867.24">16743 2265 0,'0'0'0,"21"0"0,0 0 0,-21 21 15,0 0-15,0 0 16,0 1-16,0-1 0,0 21 16,0 0-16,-21-20 0,21 20 0,-21 0 15,0 1-15,-1-22 0,1 21 16,-21 0-16,21-20 0,0 20 0,-22-21 15,22 0-15,-21 22 0,-1-22 0,22 0 16,-21 0-16,21 0 0,0 0 16,-1-21-16,1 22 0,0-1 0,0-21 15,42-21 17,0 21-32,22-22 0,-22 22 15,21 0-15,0-21 0,1 21 16,-1 0-16,0 0 0,22 0 15,-22 0-15,1 0 0,-1 0 0,0 21 16,1 1-16,-1-22 0,0 21 16,1-21-16,-1 21 0,0 0 0,-21-21 15,22 21-15,-22 0 0,0 1 0,0-22 16,0 21-16,1 0 0,-1-21 16,0 21-16,-21-42 31,0 0-31,0 0 15,0-22-15,0 22 0,-21-21 16,21-1-16,-21 1 0,-1 0 0,22-22 16,0 22-16,0-22 0,0 22 15,0 0-15,0-1 0,0 1 0,0 0 16,0 21-16,-21-22 0,21 22 16,-21 0-16</inkml:trace>
  <inkml:trace contextRef="#ctx0" brushRef="#br0" timeOffset="15340.06">17039 4022 0,'0'-21'0,"0"42"0,-21-42 0,21-1 16,0 44 0,0 20-16,0 0 0,0 1 0,0 20 15,0 1-15,0-1 0,0 1 16,0-1-16,0 1 0,0-1 0,0 1 16,0-1-16,0 1 0,0-22 15,0 21-15,0-20 0,0-1 0,0 0 16,0 1-16,0-22 0,0 0 15,0 0-15,0 0 0,21 1 0,0-22 16,0-22 0,-21 1-16,0 0 15,0 0-15,22-21 0,-22-1 0</inkml:trace>
  <inkml:trace contextRef="#ctx0" brushRef="#br0" timeOffset="15920.72">17124 4149 0,'0'0'15,"0"-64"-15,0 22 0,0-43 0,21 43 16,0 21-16,0 0 0,43-1 16,-22 1-16,43 0 0,-22 0 0,22 0 15,0 21-15,20-21 0,1 21 16,0-22-16,21 22 0,0-21 16,0 0-16,21 21 0,-21 0 0,0-21 15,0 21-15,21 0 0,-21 0 16,0 0-16,0 0 0,0 0 0,-21 0 15,-21 0-15,21 0 0,-43 0 16,1 21-16,-1-21 0,-20 0 0,-22 21 16,21-21-16,-21 21 0,-21 1 15,0-1-15,0 0 0,0 0 16,0 0-16,0 22 0,0-1 16,-21 21-16,0 1 0,0-1 0,0 1 15,-1-1-15,1-20 16,0 20-16,21 1 0,-21-1 0,21 1 15,-21-1-15,21 1 0,0 190 16,0-191 0,0-20-16,0 20 0,0-21 0,0 1 15,0-1-15,0 0 0,0-20 16,0 20-16,0-21 0,0 0 0,-21 0 16,-1 1-16,-20-1 0,-21 0 0,-1 0 15,-21-21-15,1 21 0,-1 0 16,-21-21-16,0 22 0,-21-22 0,0 0 15,-21 0-15,0 21 0,0-21 0,0 0 16,-22 0-16,22 0 16,0 0-16,0 0 0,0 0 0,21 0 15,21-21-15,0 21 0,0 0 0,43 0 16,-1 0-16,1-22 0,20 22 16,1 0-16,0 0 0,21 0 15,21 22 1,21-22-16,0 21 0,21-21 15,1 0-15,-1 21 0,0-21 0</inkml:trace>
  <inkml:trace contextRef="#ctx0" brushRef="#br0" timeOffset="16415.66">18351 5694 0,'0'21'0,"0"-42"0,0 63 16,0-21-16,-21 1 0,0 20 15,0-21-15,0 21 0,-22 1 0,22-1 16,-21 0-16,0-20 0,-1 20 0,1 0 16,21 1-16,-22-1 0,-20-21 15,21 21-15,-1-20 0,1 20 0,0-21 16,-1 0-16,1 22 0,21-22 0,-22-21 16,22 21-16,0-21 0,0 21 15,0-21-15,21-21 16,0 0-16,0 0 0,0-1 15,21 1-15,0 0 0,0 0 16,22 0-16,-22 21 0,21 0 16,-21 0-16,22 0 0,-1 0 0,0 0 15,1 0-15,-1 0 0,0 21 0,1 0 16,-1-21-16,0 21 0,1 0 16,20 1-16,-21-22 0,22 21 0,-22-21 15,1 0-15,-1 21 0,0-21 0,1 0 16,-1 0-16,0 0 0,-21 0 15,22 0-15,-22 0 0,0 0 16,0-21-16,-21 0 0,0-1 0,0 1 16,0-21-16,0 21 0,-21-22 0,0 1 15,0 0-15,-22-1 0,1 1 16,21-21-16,-21 20 0,-1 1 0,1 0 16,0-1-16,20 22 0,1 0 0,-21 0 15,21 0-15,0 21 0,-1 0 16,1 0-16,0 21 15,21 0-15</inkml:trace>
  <inkml:trace contextRef="#ctx0" brushRef="#br0" timeOffset="16870.34">16552 7303 0,'-21'21'0,"-21"63"32,42-41-32,-21 20 0,-1 1 0,22-22 15,-21 22-15,21-1 0,0 22 16,-21-22-16,21 1 0,-21-1 0,21 1 15,-21-22-15,21 22 0,-21-22 16,21-21-16,0 21 0,0-20 16,0-1-16,0 0 0,0-42 15,21 0 1,-21-22-16,0 22 16,21-21-16,-21-1 0</inkml:trace>
  <inkml:trace contextRef="#ctx0" brushRef="#br0" timeOffset="17368">16256 7684 0,'0'0'0,"0"-64"0,0 1 0,0-1 0,0 1 16,0-1-16,0 22 0,21-22 16,21 22-16,1 21 0,20-22 0,1 22 15,20 0-15,1 0 16,21 21-16,0 0 0,0 0 0,21 0 16,0 0-16,0 0 0,0 0 15,21 0-15,-21 0 0,0 0 0,21 0 16,-21 0-16,21 0 0,-21 0 0,-21 0 15,0 0-15,-22 21 0,1-21 16,0 21-16,-22-21 0,-20 21 0,-1 1 16,0-1-16,1 0 0,-22 0 15,21 0-15,-21 0 0,-21 22 0,21-22 16,1 42-16,-22-20 16,0-22-16,0 21 0,0 1 0,0-22 15,0 21-15,21 0 0,-21 1 16,0-1-16,0 0 0,0 1 15,0-1-15,0 22 0,0-22 16,0 21-16,0 1 0,0-22 0,0 22 16,0-22-16,0 0 0,-21 22 0,21-22 15,-22 1-15,-20-22 0,21 21 0,-21 0 16,-1-20-16,-20-1 0,-1 21 16,-20-21-16,-1 0 0,-21 1 0,0-1 15,-21 0-15,0-21 0,-21 21 0,0-21 16,0 0-16,-22 0 0,22 0 15,-21 0-15,42 0 0,-21 0 0,21 0 16,21 0-16,0 0 16,0 0-16,22 0 0,20-21 0,1 21 15,20 0-15,1 0 0,21 0 0,0 0 16,21 21 0,21-21-16,0 0 0</inkml:trace>
  <inkml:trace contextRef="#ctx0" brushRef="#br0" timeOffset="17855.84">17441 8890 0,'0'0'0,"0"21"0,0 0 0,0 1 16,0-1-16,0 21 0,-21-21 16,0 0-16,0 22 0,-22-22 0,22 21 15,0 1-15,0-22 0,0 21 0,-22-21 16,22 22-16,0-22 0,0 0 15,0 21-15,0-21 0,21 1 0,-22-1 16,1 0-16,0 0 0,21 0 0,-21 0 16,21-42 15,0 0-31,21 21 0,0-21 16,0 21-16,1-21 0,20 21 15,-21 0-15,21 0 0,1 0 16,-22 0-16,21 0 0,1 0 0,-1 0 15,-21 21-15,21-21 0,1 21 0,-22 0 16,21 0-16,1-21 0,-22 22 16,21-1-16,-21-21 0,22 21 0,-22-21 15,21 0-15,-21 21 0,0-21 0,1 0 16,-1 0-16,0 0 0,-21-21 16,0 0-16,0 0 15,0-1-15,0-20 0,-21 21 0,0-21 16,-1 20-16,-20-20 15,21 0-15,-21-1 0,-1-20 0,1 21 0,0-22 16,-1 22-16,22-1 0,0 1 16,0 0-16,0-1 0,21 22 15,-22 21-15,22 21 16,0 1-16,0-1 0</inkml:trace>
  <inkml:trace contextRef="#ctx0" brushRef="#br0" timeOffset="18332.57">14922 10266 0,'0'0'0,"0"21"16,0 21-16,0 1 0,0-1 16,-21 22-16,21-1 0,0 1 15,0 20-15,0 1 0,0-22 0,0 22 16,0 0-16,-21-22 0,21 22 0,-21-22 16,21 1-16,-21-1 0,21 1 15,-21-22-15,-1 1 0,22-22 0,0 21 16,0-21-16,0 0 15,0-42 1,0 0 0,0 0-16,22 0 0,-1-22 0,-21 1 15</inkml:trace>
  <inkml:trace contextRef="#ctx0" brushRef="#br0" timeOffset="18960.21">15007 10224 0,'0'0'0,"0"-22"0,0 1 0,0 0 0,0 0 16,21 21-1,0 0-15,22 0 0,-1 0 16,0 0-16,43 0 0,-21 0 0,20 0 16,1 0-16,0 0 0,-1-21 15,22 21-15,21 0 0,-21 0 0,21 0 16,0 0-16,21 0 0,-42 0 15,21 0-15,0 0 0,-21 0 0,21 0 16,-21 0-16,-1 21 0,1 0 0,-21 0 16,0 22-16,-22-22 0,1 0 15,-1 21-15,-21-21 0,1 22 0,-1-22 16,0 21-16,-20-21 0,-1 1 16,0-1-16,0 0 0,-21 21 15,0-21-15,21 1 0,-21-1 0,21 21 16,-21-21-16,0 22 0,0-1 15,0 0-15,0 1 0,0-1 0,0 0 16,0 1-16,0 20 0,0-21 0,0 22 16,-21-22-16,21 22 0,-21-22 15,0 0-15,21 1 0,-21-1 0,0 0 16,21 1-16,-22-22 0,22 21 0,0-21 16,0 1-16,-21-1 0,21 0 15,-21 0-15,21 0 0,0 0 16,-21-21-16,0 22 0,0-1 0,-22-21 0,22 21 15,-21-21-15,-1 21 16,1-21-16,-21 0 0,-1 21 0,-63 0 16,64-21-16,-22 0 0,21 0 15,-41 0-15,20 0 0,-21 0 0,-21 0 16,21 0-16,-42 0 0,21-21 16,-21 21-16,0-21 0,0 21 0,-1 0 15,1-21-15,0 21 0,21 0 0,21 0 16,22 0-16,-1 0 0,21 0 15,22 0-15,0 0 0,21 21 16,21 0-16,0 0 0,21 1 16,21-22-16,-21 0 0,22 21 15,-1-21-15</inkml:trace>
  <inkml:trace contextRef="#ctx0" brushRef="#br0" timeOffset="19551.87">16256 12002 0,'-64'42'16,"43"-21"0,0 21-16,0-20 0,-21 20 0,20-21 15,-20 21-15,0 22 0,-1-22 16,1 1-16,0-1 0,-1 0 0,-20 1 15,21 20-15,-22-21 0,22-20 0,-1 20 16,1 0-16,0-21 0,-1 22 16,22-22-16,-21 0 0,21 0 0,0 0 15,-1-21-15,22 22 0,0-44 32,0 1-17,22 0-15,-1 0 0,0 0 0,21 21 16,-21-21-16,22-1 0,-22 1 0,21 21 15,1-21-15,-1 21 0,0 0 16,1 0-16,-1 0 0,21 0 16,-20 0-16,-1 0 0,0 0 0,1 21 15,-1 0-15,-21 1 0,22-1 16,-1 0-16,-21 0 0,21 0 0,-20 22 16,-1-22-16,0 0 0,21 0 0,-21 0 15,1 0-15,-1-21 0,0 22 0,0-1 16,0-21-16,0 0 0,1 0 15,-1 0-15,0 0 0,0 0 0,0-21 16,22-1-16,-43 1 0,0 0 16,21 0-16,-21-21 0,0 20 15,0-20-15,0 21 0,0-21 16,0-1-16,0 22 0,0-64 16,0 43-16,0 21 0,0-21 0,0 20 15,0 1-15,-21 0 0,21 0 16,0 0-16,-22 0 0,1-1 15,0 22-15,0 0 16</inkml:trace>
  <inkml:trace contextRef="#ctx0" brushRef="#br0" timeOffset="22852.3">3365 3239 0,'0'0'0,"0"-22"0,0 1 16,0 0-16,0 0 16,0 0-16,0 0 15,0-1-15,0 1 0,0 0 16,0 0-16,0 0 16,22 0-1,-1 21-15,0 0 16,21 0-16,1 0 0,20 0 0,1 0 15,20 0-15,22 0 0,-21 0 16,42 0-16,0 0 0,0 0 0,42 0 16,-21 21-16,22-21 0,-22 0 0,21 0 15,-21 21-15,22-21 0,-22 0 16,0 0-16,-21 0 0,0 0 0,0 21 16,-21-21-16,-22 0 0,22 0 15,-42 0-15,20 0 0,-20 0 16,-22 0-16,1 0 0,-1 0 0,-21 0 15,0 0-15,-63 0 32,21 0-17,-22 0-15,1 0 0,-21 0 16,-1 0-16,1 21 0</inkml:trace>
  <inkml:trace contextRef="#ctx0" brushRef="#br0" timeOffset="23292.13">3895 4064 0,'127'-21'31,"-85"0"-31,21 21 0,1-21 16,42-1-16,0 22 0,-1-21 0,22 21 15,0 0-15,-21 0 16,21-21-16,0 21 0,-21 0 0,0 0 15,21 0-15,-21 0 0,-22 0 0,22 0 16,-21 0-16,0 0 0,-22 0 16,1 0-16,-22 0 0,21 21 0,-20-21 15,-22 0-15,21 0 0,-21 21 16,1-21-16,-1 0 0,0 0 0,-21 22 16,-21-1 15,0-21-31,-1 0 0,-20 0 15,21 0-15,-21 21 0</inkml:trace>
  <inkml:trace contextRef="#ctx0" brushRef="#br0" timeOffset="23795.9">3852 5292 0,'-21'0'15,"42"0"-15,-42-21 0,21-1 0,42 1 16,-20 0-16,41 21 16,1-21-16,-1 21 0,43-21 0,0 21 15,0-21-15,21 21 16,21 0-16,-21-22 0,0 22 0,21 0 15,-21-21-15,21 21 0,-21 0 16,21 0-16,-21 0 0,0 0 0,-21 0 16,0 0-16,-21 0 0,20 0 0,-41 0 15,21 0-15,-22 0 0,1 0 16,-22 0-16,0 0 0,-21 0 0,1 0 16,-1 0-16,0 0 15,-42 0 1,0 0-16,-22 0 15,22 0-15,-21 0 0,-1 0 16</inkml:trace>
  <inkml:trace contextRef="#ctx0" brushRef="#br0" timeOffset="24147.7">4403 5842 0,'0'21'15,"0"-42"-15,0 63 0,0-20 0,21-1 0,0 0 0,21-21 16,22 21-16,-1-21 0,22 0 16,0 21-16,-1-21 0,1 0 15,21 0-15,-22 0 0,22 0 0,85-21 16,-107 21-16,22-21 15,-21 21-15,0-21 0,-22 0 0,22-1 16,-22 22-16,-20-21 0,20 0 0,-21 0 16,1 21-16,-1-21 0,-21 0 15,0 21-15,1 0 0,-22-22 0,21 22 16,-42 0 0,-1 0-16,1 0 15,-21 0-15,0 0 0,-1 0 0,1 0 16</inkml:trace>
  <inkml:trace contextRef="#ctx0" brushRef="#br0" timeOffset="24423.66">4381 6392 0,'0'22'0,"0"-44"0,43 65 16,-22-43-16,21 0 0,1 0 15,20 0-15,1 0 0,20 0 16,1-21-16,0 21 0,-1-22 0,22 1 16,-21 0-16,21 21 0,-22-21 15,22 0-15,-21 0 0,-1-1 0,1 1 16,0 0-16,-22 21 0,22-21 0,-43 0 16,22 0-16,-22 21 0,0-22 15,1 22-15,-22 0 0,21 0 0,-21-21 16,1 21-16,-1 0 0,0 0 15,0 0-15,-21-21 0</inkml:trace>
  <inkml:trace contextRef="#ctx0" brushRef="#br0" timeOffset="43759.58">16425 804 0,'-21'0'0,"0"0"0,0-21 15,0 21-15,-1 0 0,1 0 16,0 0-16,21-21 31,21 21-31,0 0 16,22 0-16,-1 0 0,22 0 15,-1-21-15,1 21 0,-1 0 0,1 0 16,-1 0-16,1 0 0,-1 0 16,1-21-16,20 21 0,-20 0 15,-1 0-15,1 0 0,-1 0 0,-20 0 16,-1 0-16,0-21 0,1 21 15,-1 0-15,-21 0 0,0 0 0,0 0 16,-42 0 31,0 0-47,0 21 0,-21-21 16,-1 0-16,1 21 0,0-21 15,-1 21-15,1-21 0</inkml:trace>
  <inkml:trace contextRef="#ctx0" brushRef="#br0" timeOffset="44071.54">16595 1058 0,'-22'22'16,"44"-44"-16,-65 44 0,22-22 0,21 21 15,21-21 1,0 0-16,1 0 0,20 0 0,0 0 15,1 0-15,20 0 0,1 0 16,-1 0-16,1 0 0,-1 0 0,22-21 16,-22 21-16,22 0 15,-22 0-15,1 0 0,-1 0 0,1-22 16,-22 22-16,1 0 0,-1 0 16,0 0-16,-21 0 0,1 0 0,-1 0 15,0 0-15,0 0 16,-42 0-1,0 0-15,0 0 16,-22 22-16,1-22 0,-22 0 0,1 21 16,-1-21-16,1 21 0</inkml:trace>
  <inkml:trace contextRef="#ctx0" brushRef="#br0" timeOffset="44315.4">16362 1397 0,'0'0'0,"0"21"0,63 22 31,-42-43-31,22 0 0,-1 21 0,0-21 16,22 0-16,-1 0 0,1 0 15,-1 0-15,1 0 0,21 0 0,-22 0 16,22 0-16,-1 0 0,-20 0 0,21 0 16,-43 0-16,21 0 0,1 0 15,-22 0-15,-21 0 0,22 0 0,-22 0 16,0 0-16,-42 0 31,0 0-31,-22 21 0,1-21 0,0 0 16</inkml:trace>
  <inkml:trace contextRef="#ctx0" brushRef="#br0" timeOffset="44505.29">16446 1778 0,'0'0'0,"-21"0"0,21 21 0,0 0 15,21-21-15,22 0 16,-1 22-16,0-22 0,1 0 16,-1 0-16,22 0 0,-1 0 0,1 0 15,-1 0-15,22 0 16,-22 0-16,22 0 0,-22 0 0,1 0 16,-1 0-16,1 0 0,-22 0 15,22 0-15</inkml:trace>
  <inkml:trace contextRef="#ctx0" brushRef="#br0" timeOffset="45076.18">17928 4276 0,'0'0'0,"21"0"16,22 0-16,-1 0 0,0 0 15,22 0-15,-1 0 0,22-21 16,-22 21-16,22-22 0,21 22 16,-21-21-16,-1 21 0,1 0 0,0-21 15,-1 21-15,1 0 0,-22 0 16,22 0-16,-21 0 0,-22 0 0,0 0 15,-21 21-15,1-21 0,-22 21 16,-43 1-16,1-22 0,0 0 16,-22 21-16,1-21 0,-22 21 0</inkml:trace>
  <inkml:trace contextRef="#ctx0" brushRef="#br0" timeOffset="45523.21">18097 4445 0,'0'0'15,"-63"0"-15,21 21 0,-1 0 0,22-21 16,21 22-16,21-22 15,0 0-15,22 0 0,-1 0 16,0 0-16,22 0 0,-1 0 0,22 0 16,0 0-16,-1 0 0,1 0 15,0 0-15,-1 0 0,1 0 0,0 0 16,-22 0-16,22 0 0,-22 0 16,1 0-16,-22 0 0,1 0 15,-1 21-15,-21-21 0,-21 21 16,-21-21-16,-21 0 0,-1 0 15,-20 21-15,-1-21 0,1 0 16,-22 21-16,0-21 0,1 21 16,-22-21-16,21 22 0,-21-22 0,22 21 15,-1 0-15,0-21 0,22 21 0,-1 0 16,22 0-16,0-21 0,21 22 16,-22-22-16,43 21 0,0 0 15,21-21-15,22 0 16,-1 0-16,0 0 0,22 0 0,21 0 15,-22 0-15,22 0 0,-1 0 16,1-21-16,0 21 0,-1 0 0,1 0 16,0 0-16,-22 0 0,1 0 15,-1 0-15,1 0 0,-22 0 16,-21 0-16,22 21 0,-43 0 0,0 0 16,-22-21-16,1 21 15,-21 1-15,0-22 0,-22 21 0,1 0 16,-1 0-16</inkml:trace>
  <inkml:trace contextRef="#ctx0" brushRef="#br0" timeOffset="45640.15">18415 5080 0,'0'0'0,"-64"21"0,1 0 16,21 1-16,20-22 0,1 0 0,21 21 15,21-21-15,22 0 16,20 0-16,1 0 16,-1 0-16,22-21 0,0 21 0,20-22 0,-20 1 15,42 21-15,0-21 0,0 0 16</inkml:trace>
  <inkml:trace contextRef="#ctx0" brushRef="#br0" timeOffset="46688.04">17357 7747 0,'0'0'0,"0"-21"0,-22 21 16,65 0 15,-22 0-31,21 0 0,1 0 16,-1 0-16,21 0 0,-20 0 0,20 0 15,1 0-15,-1 0 0,1 0 16,-1 0-16,-20 0 0,20 0 15,1 0-15,-22 0 0,21 0 0,-20 0 16,-22 0-16,0 0 0,0 21 16,-42-21-16,0 21 15,-21 0-15,-22-21 0,1 22 0,-1-22 16,-21 21-16,1 0 0,-22-21 16,0 21-16,0 0 0,0 0 0,22 1 15,-22 20-15,21-21 0,1 0 16,20 0-16,22 1 0,-1-1 0,1 0 15,21-21-15,21 21 0,0 0 0,21-21 16,21 21-16,1-21 16,20 0-16,22 0 0,0 0 0,-1 0 15,22 0-15,0 0 16,-21 0-16,20 0 0,22 0 0,-21 0 16,0 0-16,-21 0 0,-1 0 0,1 0 15,-43 0-15,1 22 0,-22-22 16,-21 21-16,-42-21 0,-1 21 0,-20 0 15,-1-21-15,-20 21 0,-1 0 16,0 1-16,-21-22 0,1 21 16,20 0-16,0 0 0,1-21 0,-1 21 0,43-21 15,-1 21-15,1-21 0,21 0 16,21 22-16,0-1 0,21-21 0,21 0 16,1 0-16,20 0 0,22 0 0,-1 0 15,1 0-15,0 0 16,21 0-16,-1 0 0,22 0 0,0 0 15,-21 0-15,21-21 0,-21 21 0,-21 0 16,21 0-16,-43 0 0,22 0 16</inkml:trace>
  <inkml:trace contextRef="#ctx0" brushRef="#br0" timeOffset="47759.69">15938 10499 0,'0'0'0,"-21"0"15,21-21-15,0-1 0,0 1 16,43 0-1,-1 21-15,0 0 0,22-21 0,20 21 16,-20 0-16,21 0 0,-1 0 0,1 0 16,0 0-16,-1 0 0,-20 0 15,-1 0-15,1 21 0,-22-21 0,0 21 16,-20 0-16,-22 1 0,0-1 16,-43 0-16,22 0 0,-42 0 15,-1-21-15,1 21 0,-22 1 16,0-1-16,1-21 0,-1 21 15,0 0-15,1-21 0,20 21 0,1-21 0,-1 21 16,22 1-16,-1-22 0,22 0 16,0 21-16,21 0 15,42-21-15,1 0 0,-1 0 16,22 21-16,-1-21 0,1 0 16,20 0-16,1 0 0,0 0 0,-22 21 15,22-21-15,-1 0 0,-20 0 0,-1 0 16,1 21-16,-22-21 0,1 22 15,-1-22-15,-21 0 0,-21 21 0,0 0 16,-21-21-16,-21 21 16,-1-21-16,1 21 0,-22 0 0,-20-21 15,20 22-15,-20-1 0,-1-21 16,0 21-16,1-21 0,-1 21 0,21 0 16,1-21-16,21 21 0,-1-21 15,1 22-15,21-22 0,0 21 0,21 0 16,42-21-1,-21 0-15,43 0 16,-22 0-16,43 0 0,-22 0 0,22 0 16,-1 0-16,22 0 0,-21 0 15,0 0-15,-1 0 0,1 0 0,0 0 16,-22 0-16,1 21 0,-22-21 16,0 21-16,-21-21 0,-21 21 15,0 1-15,-21-22 0,0 21 0,-21 0 16,-22 0-16,1 0 0,-1 0 0,1 1 15,-22-1-15,0 0 0,1 0 16,20 0-16,-20-21 0,20 21 0,22 1 16,-1-22-16,1 0 0,21 21 0,0-21 15,42 0 1,21 0-16,1 0 0,20 0 16,22-21-16,-22-1 0,22 22 15,21-21-15,0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07:35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550 0,'21'0'0,"-21"22"15,22-22 126</inkml:trace>
  <inkml:trace contextRef="#ctx0" brushRef="#br0" timeOffset="643.65">1355 614 0,'21'0'16,"0"0"15,0 0-31,0-21 0,0 0 16,1 21-16,-1-22 0,0 1 15,0 0-15,21 21 0,-20-21 16,-1 0-16,0 0 0,-21-1 0,0 1 16,21 0-16,-21 0 0,0 0 15,0 0-15,0-1 0,-21 22 16,0 0-16,-22 0 0,22 0 15,-21 0-15,0 0 0,-1 22 16,1-22-16,0 21 0,-1 0 0,1 0 16,0 0-16,-1 0 15,22 22-15,0-22 0,0 0 0,0 0 16,-1 0-16,22 1 0,-21 20 16,21-21-16,0 0 0,0 0 0,0 1 15,0-1-15,21 0 0,1 0 16,-1 0-16,0 0 0,0 1 15,0-1-15,0 0 0,22 21 0,-22-21 16,21 1-16,-21 20 0,22-21 16,-22 0-16,0 22 0,21-1 15,-42 0-15,0-21 16,0 1-16,0-1 0,0 21 0,-21-21 16,0 0-16,-21 1 0,21-1 15,-22 0-15,1-21 0,0 21 16,-1-21-16,1 0 0,0 0 0,20 0 15,-20 0-15,0 0 0,21 0 16,-1-21-16,-20 0 0,21 0 0,0-1 16,0 1-16,-1 0 0,1-21 15,0 21-15,21-1 0,-21 1 0,21 0 16,0 0-16,0 0 16,0 0-16,0-1 0,21 22 15,0-21-15,0 21 16,1-21-16,-1 21 0,0 0 15,0-21-15,0 21 0</inkml:trace>
  <inkml:trace contextRef="#ctx0" brushRef="#br0" timeOffset="1052.58">1693 1122 0,'0'0'16,"21"0"-16,1 0 16,-1 0-16,0-21 15,0 0-15,-21-1 16,21 22-16,0-21 0,1 0 0,-22 0 16,0 0-16,21-22 0,-21 22 15,0 0-15,0 0 0,0 0 16,0 0-16,-21 21 15,-1 0 1,1 21-16,0 0 0,0 0 0,0 0 16,0 22-16,-1-1 0,1-21 15,0 21-15,0 1 0,0-1 0,21-21 16,0 22-16,0-22 0,0 21 16,0-21-16,0 0 0,0 1 0,0-1 15,21 0 1,0-21-16,0 0 0,0 0 0,1 0 15,-1 0-15,21 0 0,-21 0 16,0 0-16,22-21 0,-22 0 0,21-1 16,-21 1-16,1 0 0</inkml:trace>
  <inkml:trace contextRef="#ctx0" brushRef="#br0" timeOffset="1352.43">2540 148 0,'-21'0'0,"42"0"0,-63 0 0,20 0 15,1 0-15,0 21 0,0 1 16,0-1-16,21 21 0,-21 22 0,-1-22 16,1 21-16,21-20 0,-21 20 15,0 1-15,0-1 0,0 1 0,-1 20 16,1-20-16,0-1 0,0 1 15,21-1-15,-21-20 0,0-1 0,21 0 16,0 1-16,0-22 0,0 0 16,0 0-16,0 0 0,21-21 31,0 0-31,0 0 0,0 0 0,0-21 16,1 0-16,-1 0 0,0-21 15</inkml:trace>
  <inkml:trace contextRef="#ctx0" brushRef="#br0" timeOffset="1752.44">2498 1058 0,'0'0'0,"-22"43"31,44-43-16,-1 0-15,0 0 16,0 0-16,21-21 0,-20-1 16,-1 22-16,21-21 0,-21 0 0,0 0 15,22 0-15,-43 0 0,21-1 16,0 1-16,-21 0 0,0 0 0,0 0 16,-21 21-1,0 0-15,0 0 16,-22 0-16,22 21 0,0 0 0,-21 0 15,20 0-15,-20 1 0,21-1 16,0 21-16,0-21 0,-1 22 16,22-22-16,0 0 0,0 0 15,0 0-15,0 0 0,0 1 0,0-1 16,22-21-16,-1 21 0,0-21 16,21 0-16,-21 0 0,22 0 0,-22 0 15,21 0-15,-21 0 0,22-21 16,-1 21-16,0-21 0</inkml:trace>
  <inkml:trace contextRef="#ctx0" brushRef="#br0" timeOffset="2244.16">3133 804 0,'0'0'0,"0"22"31,0-1-31,0 0 16,0 0-16,-22 0 0,22 0 0,0 1 15,0 20-15,0-21 0,-21 0 16,21 22-16,0-22 0,-21 0 0,21 0 16,0 0-16,0 0 0,-21 1 15,21-1-15,0 0 0,-21-21 0,21 21 16,0-42 31,0 0-47,0-22 15,0 22-15,0 0 0,0-21 16,0 21-16,0-22 0,0 1 0,21 0 16,0-1-16,0 22 0,0-21 15,22 21-15,-22-1 0,21 1 0,-21 0 16,22 21-16,-1 0 0,0 0 16,1 21-16,-22 0 0,21 1 0,1-1 15,-22 21-15,0 0 0,0-20 16,-21 20-16,0 0 0,0 1 0,0-22 15,0 21-15,0-21 0,-21 0 16,0 22-16,0-22 0,-1-21 16,1 21-16,0 0 0,0-21 0,21 21 15,-21-21-15,21-21 32,21 0-32,0 0 15,0 0-15,0 0 0,1-1 0,-1 1 16</inkml:trace>
  <inkml:trace contextRef="#ctx0" brushRef="#br0" timeOffset="2468.03">3895 868 0,'0'21'16,"0"0"-1,-22 0-15,22 22 0,0-22 0,-21 0 16,0 21-16,21-20 0,-21-1 15,21 21-15,0-21 0,-21 0 0,21 1 16,-21-1-16,21 0 16,0 0-16,21-42 31,0 0-15,0 0-16</inkml:trace>
  <inkml:trace contextRef="#ctx0" brushRef="#br0" timeOffset="2771.86">3916 677 0,'0'0'0,"-21"0"16,-1 0-16,22 22 0,0-1 0,-21-21 16,21 21-16,21-21 15,1 0 1,-1 0-16,0 0 15,0-21 1,-21 0-16,0-1 16,-21 22-1,0 0-15,0 0 16,-1 0-16,1 0 0,0 0 16,0 0-16,21 22 0,-21-22 0,21 21 15,-21 0-15,21 0 0,0 0 16,0 0-16,0 1 0,0-1 15</inkml:trace>
  <inkml:trace contextRef="#ctx0" brushRef="#br0" timeOffset="3255.58">4254 826 0,'22'0'16,"-44"0"-16,44 21 31,-22 0-16,0 0-15,0 0 0,0 22 0,0-22 16,0 21-16,-22-21 0,22 22 16,0-22-16,0 21 0,0-21 0,0 0 15,0 1-15,0-1 0,0 0 16,22-21-16,-1 0 0,0 21 0,0-21 16,0 0-16,22 0 0,-22 0 15,0 0-15,21-21 0,-21 0 0,22 0 16,-22 21-16,0-22 0,0 1 0,0-21 15,1 21-15,-22 0 16,0-22-16,0 22 0,0-21 0,0-1 16,0 22-16,0 0 0,0 0 15,0 0-15,0 0 0,-22 21 0,1 0 16,0 0 0,21 21-16,0 0 15,0 0 1,21 0-16,0-21 0</inkml:trace>
  <inkml:trace contextRef="#ctx0" brushRef="#br0" timeOffset="3952.57">5059 762 0,'0'0'0,"-21"0"15,-1 21-15,22 0 16,0 1-16,0-1 0,0 0 16,0 0-16,0 0 0,0 0 0,0 22 15,0-22-15,0 0 0,0 0 16,0 0-16,-21 22 0,21-22 16,0 0-16,0 0 0,0 0 15,-21-21 1,21-21-1,0 0 1,0 0-16,0 0 0,0-22 16,0 22-16,0 0 0,0-21 15,21-1-15,0 22 0,-21-21 0,22 0 16,-1 20-16,0 1 0,21 0 16,-21 0-16,1 0 0,20 0 0,-21 21 15,21 0-15,-20 0 0,20 0 0,0 21 16,22 21-16,-43-21 15,21 0-15,-21 22 0,1-22 16,-22 21-16,0-21 0,0 1 16,0 20-16,0-21 0,0 0 0,0 0 15,0 1-15,0-1 0,-22 0 16,1-21-16,0 21 0,0-21 16,0 0-16,21-21 15,0 0 1,0 0-16,0-1 0,0-20 15,0 21-15,21-21 0,0-1 16,21 1-16,-20 0 0,20-1 0,-21 22 16,21-21-16,1 21 0,-1-1 15,0 1-15,22 0 0,-22 21 16,1 0-16,-22 0 0,21 21 16,0-21-16,-20 21 0,-1 22 0,0-22 15,0 0-15,-21 21 0,0 1 16,0-1-16,0 0 0,0 1 0,-21-1 15,0-21-15,21 22 0,-21-22 0,-1 21 16,1-21-16,21 0 0,-21 1 16,0-22-16,0 21 0,0-21 15,21-21 1</inkml:trace>
  <inkml:trace contextRef="#ctx0" brushRef="#br0" timeOffset="4479.63">7197 508 0,'0'-21'0,"0"42"16,21-63-16,-21 21 0,0-1 0,0 1 15,0 0 1,0 42 0,0 0-16,0 1 15,0-1-15,0 21 0,0 0 16,0-20-16,-21 20 0,-1 0 0,1 22 15,21-22-15,-21 0 0,0 1 0,0-1 16,21-21-16,0 22 0,-21-22 16,21 21-16,-22-21 0,22 0 0,0 1 15,-21-22 1,21-22 0,0 1-1</inkml:trace>
  <inkml:trace contextRef="#ctx0" brushRef="#br0" timeOffset="4728.49">6646 1016 0,'0'0'0,"-21"21"0,21 0 0,0 1 16,0 20-16,-21-21 0,21 0 15,0 0-15,0 1 0,21-1 0,0 0 16,0 0-16,1-21 0,20 21 15,-21-21-15,21 0 0,22 0 0,-22 0 16,1 0-16,20 0 0,-21 0 16,1 0-16,-1-21 0,22 0 15,-43 21-15,21-21 0,0 0 0,-20-1 16,-1 1-16,0 0 0,-21 0 16,0 0-16,0 0 0,0-22 0,0 22 15</inkml:trace>
  <inkml:trace contextRef="#ctx0" brushRef="#br0" timeOffset="4992.45">6689 466 0,'0'0'0,"0"-21"16,21 21-1,21 0-15,-21 0 0,0-22 16,22 22-16,-1 0 0,-21 0 0,22-21 16,-22 21-16,21 0 0,0 0 15,-20 0-15,41-21 16,-42 21-16,0 0 0,1 0 0,-1 0 16,0 0-16,0 0 15,0 0-15</inkml:trace>
  <inkml:trace contextRef="#ctx0" brushRef="#br0" timeOffset="5296.62">7853 402 0,'-21'0'16,"-1"0"-16,1 0 15,0 21 1,21 1-16,-21 20 0,21-21 0,0 21 16,0 1-16,-21-1 0,21 0 15,-21 22-15,-1-22 0,22 22 0,0-22 16,-21 22-16,21-22 0,-21 0 16,21 1-16,-21-1 0,21-21 0,0 21 15,0-20-15,0-1 0,0 0 16,0 0-16,0-42 31,21 0-31,-21 0 0,21-1 16,0 1-16</inkml:trace>
  <inkml:trace contextRef="#ctx0" brushRef="#br0" timeOffset="5669.03">7620 445 0,'0'0'15,"0"-22"-15,0 1 0,0 0 16,0 0-16,21 0 16,0 21-16,22 0 0,-1 0 15,0 0-15,1 0 0,-1 0 16,21 21-16,1-21 0,-22 21 0,22 0 16,-22 0-16,0 22 15,22-22-15,-43 21 0,21-21 0,1 22 0,-22-1 16,0 0-16,0 1 0,0-1 15,-21 0-15,0 1 0,0-1 16,0 0-16,0 1 0,-42-22 0,21 21 16,-21-21-16,-1 22 0,1-22 15,-22 0-15,22 0 0,-21 0 0,-1 1 16,22-22-16,-22 21 0,22-21 16,-22 0-16,22 0 0,0 0 0,21 0 15,-22 0-15,22 0 0,0 0 16,21-21-1,0-1-15,21 1 16,21 0 0,-20 0-16</inkml:trace>
  <inkml:trace contextRef="#ctx0" brushRef="#br0" timeOffset="6043.98">8953 402 0,'0'0'0,"0"-21"0,0 0 0,0 42 47,-21 0-47,0 0 15,0 22-15,21-1 0,-21-21 16,0 22-16,-1-1 0,1 21 0,0-20 15,0-1-15,21 22 0,-21-22 0,21 0 16,0 1-16,0-1 0,0 0 16,0-21-16,0 22 0,0-22 0,0 0 15,21 0-15,0 0 0,0-21 16,0 22-16,1-22 0,20 0 0,0 0 16,-21 0-16,22 0 0,-22 0 15,21 0-15,1 0 0,-22 0 16,21-22-16,-21 22 0,0-21 0,22 21 15,-22-21-15,0 0 0,0 0 16,0 0-16,-21-1 0,0 1 0,22 0 16,-22 0-16</inkml:trace>
  <inkml:trace contextRef="#ctx0" brushRef="#br0" timeOffset="6263.86">8890 699 0,'0'0'0,"0"21"16,21-21-1,0 0-15,0 0 0,1 0 16,20 0-16,-21 0 0,21 0 16,-20 0-16,20 0 0,0 0 0,-21 0 15,22-21-15,-22-1 0,0 22 16,0-21-16,0 21 0,1-21 0,-22 0 15,0 0-15</inkml:trace>
  <inkml:trace contextRef="#ctx0" brushRef="#br0" timeOffset="6483.74">8932 381 0,'0'0'0,"0"21"0,64 0 31,-43-21-31,0 0 0,21 0 0,-20 0 0,-1 0 16,21 0-16,-21 0 0,22 0 15,-22 0-15,0 0 0,0 0 0,0 0 16,0 0-16,1 0 16,-22-21-16</inkml:trace>
  <inkml:trace contextRef="#ctx0" brushRef="#br0" timeOffset="7008.65">10477 169 0,'0'0'0,"0"-21"46,22 21-46,-1 0 0,0 0 16,21 0-16,1 0 0,-1-21 16,21 21-16,-20 0 0,20 0 0,1 0 15,-1 0-15,-20 0 0,20 0 16,-21 0-16,1 0 0,-1 0 0,-21 0 16,-42 0-1,0 0-15,-21 0 16,-22 0-16,22 0 0,-22 0 0,1 0 15</inkml:trace>
  <inkml:trace contextRef="#ctx0" brushRef="#br0" timeOffset="7328.5">10456 148 0,'0'21'31,"0"1"-31,0-1 0,0 0 16,0 0-16,0 0 0,0 0 15,0 22-15,0-1 0,-21 0 16,0 1-16,21-1 0,-21 0 16,0 22-16,-1-22 0,1 22 0,0-1 15,0 1-15,0-1 0,0 1 0,21-1 16,-22 1-16,1-22 0,21 22 16,-21-22-16,21 0 0,0-21 0,0 22 15,0-22-15,21 0 0,0 0 16,1 0-16,-1 1 0,0-22 0,0 0 15,21 0-15,-20 0 0,20 0 0,0 0 16,-21 0-16,22-22 0,-1 22 16,0-21-16,1 0 0,-22 0 0,21-21 15,1 20-15,-22-20 0,21 0 16,-21-1-16</inkml:trace>
  <inkml:trace contextRef="#ctx0" brushRef="#br0" timeOffset="8788.09">11176 402 0,'-42'0'31,"42"21"-15,0 1-1,21-22-15,0 0 16,0 0-16,0 0 0,0 0 15,1 0-15,20-22 0,-21 22 0,0-21 16,0 21-16,22-21 0,-22 0 0,0 0 16,0 0-16,-21-1 15,0 1-15,0 0 0,-21 21 32,0 0-17,0 21-15,21 0 0,0 22 16,-21-22-16,21 21 0,-22 1 0,22-1 15,0 0-15,0 22 0,0-22 16,0 0-16,-21 22 0,21-22 16,0 22-16,0-22 0,0 0 0,0 1 15,0-1-15,0-21 0,0 22 16,0-22-16,0 0 0,0 0 0,-21 0 16,21 0-16,-21-21 15,0 0 1,0 0-16,-1-21 0,1 21 0,0-21 15,0 0-15,0 0 0,0-22 16,-22 22-16,22 0 0,0-21 0,0 21 16,0-22-16,-1 22 0,1 0 15,0 0-15,0 21 0,0 0 16,0 0 0,21 21-16,0 0 0,-22 21 15,22-20-15,0 20 0,0-21 16,0 0-16,22 22 0,-1-22 0,0 0 15,0 0-15,21 0 0,-20 0 0,20-21 16,0 22-16,1-22 0,-1 0 16,0 0-16,1 0 0,-1 0 0,0 0 15,1-22-15,-1 22 0,0-21 16,-21 0-16,22 0 0,-22 0 0,0 0 16,21-22-16,-42 22 0,22-21 15,-1-1-15,-21 22 0,0-21 16,0 21-16,0 0 0,0-1 0,0 1 15,0 42 17,0 1-32,0-1 0,-21 21 15,21-21-15,-22 22 0,22-22 0,0 0 16,0 21-16,0-21 0,-21 1 0,21 20 16,0-21-16,0 0 15,0 0-15,0 1 16,0-44-1,21 1 1,1 0-16,-1 0 16,0-21-16,-21 20 0,21 1 15,0 0-15,0-21 0,1 21 0,-1-1 16,-21 1-16,21 0 0,0 21 16,-21 21-1,0 0-15,0 1 16,0-1-16,0 0 0,0 0 0,0 0 15,0 0-15,0 1 0,0-1 0,21 0 16,-21 0-16,0 0 0,21 0 16,1-21-16,-22 22 0,21-22 0,0 0 15,21 0-15,-21 0 0,1 0 16,20 0-16,-21 0 0,21 0 16,1-22-16,-22 1 0,21 0 0,-21 0 15,22 0-15,-22-22 0,21 22 16,-21-21-16,22-64 0,-22 64 15,0-22-15,0 22 0,-21-22 16,21 22-16,-21 0 0,0-1 0,0 1 16,0 21-16,0 0 0,0 0 0,0-1 15,-21 22 1,0 22-16,21-1 0,-21 21 16,0-21-16,21 22 0,-21-1 15,21 0-15,-22 1 0,22-1 16,0 0-16,-21 22 0,21-22 0,-21 0 15,21 1-15,0-1 0,0-21 16,0 22-16,0-22 0,0 0 0,21 0 16,0 0-16,1 0 0,20-21 15,-21 0-15,21 0 0,-20 0 0,20 0 16,0 0-16,-21 0 0,22-21 16,-1 0-16,-21 0 0,22 0 0,-22-22 15,0 22-15,0-21 0,-21 21 0,0-22 16,0 22-16,0 0 15,0 0-15,0 0 0,-21 21 16,0 21 0,0 0-16,-1 0 0,22 0 15,-21 22-15,21-22 0,0 0 0,0 0 16,0 0-16,0 1 0,0-1 16,0 0-16,0 0 0,21-21 0,1 21 15,-1-21-15,0 0 0,21 0 16,-21 0-16,1 0 0,20 0 0,-21 0 15,21 0-15,-20 0 0,-1-21 0,21 0 16,-21 0-16,0 0 0</inkml:trace>
  <inkml:trace contextRef="#ctx0" brushRef="#br0" timeOffset="8976.12">12382 656 0,'0'0'16,"-21"0"-16,21 21 0,21-21 16,1 0-1,-1 0-15,21 0 0,0 0 0,-20 0 16,20 0-16,0 0 0,1-21 0,-1 21 16,0 0-16,1-21 15</inkml:trace>
  <inkml:trace contextRef="#ctx0" brushRef="#br0" timeOffset="9947.96">13462 953 0,'21'0'0,"-42"0"0,42-22 0,0 1 0,0 21 15,-21-21-15,0 0 0,0 0 16,0 0-16,0-1 16,0 1-16,0 0 0,0 0 0,0 0 15,-21 0-15,0 21 0,0-22 16,0 22-16,0 0 0,-1 0 0,-20 0 15,21 0-15,0 0 0,-22 22 16,22-1-16,0 0 0,0 21 0,0-21 16,0 22-16,-1-22 0,22 21 15,-21-21-15,21 22 0,0-22 0,0 0 16,0 0-16,0 0 0,21-21 0,1 22 16,-1-22-16,0 21 0,0-21 15,0 0-15,22 0 0,-22 0 0,21 0 16,-21-21-16,22-1 15,-22 22-15,21-21 0,-21 0 0,0 0 16,-21 0-16,22 21 0,-22-21 0,21-1 16,-21 1-16,0 0 0,0 0 15,0 0-15,0 0 0,0 42 47,0 21-47,0-21 0,-21 22 16,21-22-16,-22 21 0,22 22 15,0-22-15,0 0 0,0 22 0,0-22 16,0 22-16,0-22 0,0 21 0,0 1 16,0 21-16,0 42 15,0-43-15,0-20 0,0 20 16,0-20-16,0-1 0,0 22 0,0-21 16,-21-1-16,21 1 0,0-1 0,-21 1 15,21-22-15,0 21 0,0-20 0,-21-22 16,0 21-16,21-21 0,0 22 15,-21-22-15,-1-21 0,1 21 0,0-21 16,0 0-16,0 0 0,0-21 16,-1 21-16,1-21 15,0-22-15,0 22 0,-21-21 0,20 0 16,1-22-16,0 22 0,21-22 0,-21 1 16,0-1-16,21 1 0,0-1 0,0-20 15,0 20-15,0-21 0,0 1 16,0 20-16,21-20 0,0 20 0,21 1 15,-20-1-15,20 1 0,0-1 16,1 1-16,-1 20 0,0-20 0,1 20 16,-1 1-16,0 0 0,1-1 15,-22 22-15,21-21 0,-21 21 0,0 0 16</inkml:trace>
  <inkml:trace contextRef="#ctx0" brushRef="#br0" timeOffset="10364.73">13737 804 0,'0'-21'0,"0"42"0,0-63 0,-21 42 16,21-21-16,0 0 0,0 0 16,0-1-16,0 1 0,0 0 15,21 21 1,-21-21-16,21 21 0,0 0 15,1 0-15,-1 0 16,0 21-16,0 0 0,0 0 0,22 1 16,-22-1-16,0 21 0,0-21 0,-21 22 15,0-1-15,0-21 0,0 21 16,0-20-16,0 20 0,0-21 0,0 0 16,0 0-16,0-42 46,0 0-46,0 0 0,0 0 16,0 0-16,0-1 0,0 1 0,0-21 16,21 21-16,-21 0 0,21-1 15,-21-20-15,22 21 0,-1 0 16,0 21-16,0-21 0,0-1 16,0 22-16,1 0 0,-1-21 0,0 21 15,0 0-15,0 0 0,0 0 0</inkml:trace>
  <inkml:trace contextRef="#ctx0" brushRef="#br0" timeOffset="10928.4">14732 868 0,'0'0'0,"0"-21"0,42-43 31,-42 43-31,0 0 0,0 0 0,0 0 15,0-1-15,0 1 0,0 0 0,0 0 16,-21 0-16,0 21 16,0 0-16,0 0 0,-1 0 0,1 0 15,0 0-15,-21 0 0,21 21 16,-1 0-16,-20 0 0,21 22 0,0-22 16,0 21-16,-1 0 0,1 1 0,0-22 15,21 21-15,0-21 0,0 22 16,0-22-16,0 0 0,0 0 0,0 0 15,21 1-15,0-22 16,1 0-16,-1 0 0,0 0 0,21 0 16,-21 0-16,1 0 0,-1 0 15,0-22-15,0 22 0,21-21 0,-42 0 16,22-21-16,-1 21 0,0-22 0,-21 22 16,0-21-16,21-1 0,-21 22 15,21 0-15,-21-21 0,0 21 0,0-1 16,21 22-16,-21-21 0,0 42 31,0 1-31,0-1 0,-21 0 16,21 0-16,-21 21 0,21-20 0,0 20 15,0-21-15,0 21 0,0-20 16,0 20-16,0-21 0,0 0 16,0 0-16,21 1 0,0-1 15,1-21-15,-1 0 16,0 0-16,0 0 0,0-21 15,0-1-15,1 1 0,-1-21 0,0 21 16,21 0-16,-21-22 0,1 1 16,-1 0-16,0-1 0,0 1 0</inkml:trace>
  <inkml:trace contextRef="#ctx0" brushRef="#br0" timeOffset="11136.28">15240 487 0,'0'-21'16,"0"42"-16,0-63 0,0 20 0,0 1 0,-21 42 31,21 1-31,0-1 0,-21 21 15,-1-21-15,22 22 0,-21-1 16,21 0-16,0 1 0,0-1 0,0 0 16,-21 1-16,21-1 0,0 0 15,0 1-15,0-22 0,0 0 0,0 21 16,0-21-16,0 1 16,0-1-16,21-21 15,0-21 1,1-1-16,-1 22 15</inkml:trace>
  <inkml:trace contextRef="#ctx0" brushRef="#br0" timeOffset="11485.12">15430 889 0,'22'0'15,"-1"0"1,0 0-16,0 0 0,0-21 16,0 0-16,1 21 0,-1-21 15,0-1-15,-21 1 16,21 0-16,-21 0 16,0 0-16,-21 21 15,0 0 1,0 0-16,-1 21 0,1 0 0,0 0 15,0 0-15,0 1 0,0 20 0,-1-21 16,1 0-16,0 0 0,21 1 16,0-1-16,0 0 0,0 0 0,0 0 15,0 0-15,0 1 0,21-22 16,-21 21-16,21-21 0,1 0 16,-1 0-16,21 0 0,0 0 15,-20 0-15</inkml:trace>
  <inkml:trace contextRef="#ctx0" brushRef="#br0" timeOffset="11996.17">16235 741 0,'0'0'0,"-85"-21"31,64 21-31,0 21 16,0 0-16,-22 0 0,22 0 0,0 1 15,0-1-15,0 0 0,-1 21 16,1-21-16,0 1 0,0 20 16,21-21-16,-21 0 0,21 0 0,0 1 15,0-1-15,0 0 0,0 0 16,21-21-16,0 21 0,0-21 16,0 0-16,1 0 15,-1 0-15,0-21 0,21 0 0,-21 0 16,1 0-16,-1-1 0,0-20 15,0 21-15,0-21 0,0-1 0,1 1 16,-22 0-16,21-22 0,0 22 0,21-64 16,-21 64-1,-21-1-15,22 1 0,-22 21 0,21-22 16,-21 22-16,0 0 0,0 42 31,-21 0-31,-1 22 0,1-22 16,0 21-16,21 1 0,-21-1 15,0 0-15,0 22 0,21-22 0,0 0 16,0 22-16,0-22 0,-22 1 16,22-22-16,0 21 0,0 0 0,0-20 15,0-1-15,0 0 0,22 0 0,-1-21 16,0 0-16,0 21 0,0-21 16,0 0-16,1 0 0,20-21 15,-21 21-15,0-21 0,0 0 16,1 0-16</inkml:trace>
  <inkml:trace contextRef="#ctx0" brushRef="#br0" timeOffset="12239.59">15028 572 0,'0'0'0,"0"21"16,21-21 15,1 0-31,20 0 0,-21 0 16,21 0-16,1 0 0,-1 0 0,0 0 16,1 0-16,-1 0 0,0 0 15,1 0-15,-22 0 0,0 0 0</inkml:trace>
  <inkml:trace contextRef="#ctx0" brushRef="#br0" timeOffset="13204.08">17547 487 0,'0'0'15,"0"-21"-15,0 0 0,21-22 0,-21 22 16,21 0-16,-21 0 0,0 0 0,0-1 16,0 44-1,0-1 1,-21 21-16,0-21 0,0 22 15,21-1-15,-21 21 0,0-20 0,-1-1 16,1 22-16,0-1 0,0-21 16,-21 22-16,20-22 0,-20 1 15,21 20-15,-21-42 0,20 22 0,1-1 16,0-21-16,0 0 0,0-21 16,21 21-16,-21-21 0,21-21 31,0 0-31,0 0 0,0 0 15,0-22-15,0 1 0,0 0 16,0-1-16,21 1 0,0 0 0,-21-1 16,21 1-16,0 21 0,-21-21 0,0 20 15,21 1-15,-21 0 0,22 21 16,-22 21 0,0 22-16,21-22 15,-21 21-15,21 0 0,-21 1 0,0-1 16,21 0-16,0 1 0,0-1 15,-21 0-15,22-20 0,-1 20 0,0-21 16,21 0-16,-21 0 0,1-21 0,20 22 16,0-22-16,-21 0 0,22 0 15,-1 0-15,0 0 0,1-22 0,-1 1 16,0 0-16,-20 0 16,20-21-16,0 20 0,-21-20 0,1 0 0,-1-22 15,0 22-15,0 0 16,-21-22-16,0 22 0,0-22 0,0 22 15,0-22-15,0 1 0,-21 21 0,0-22 16,-22 22-16,22-1 0,0 1 16,-21 21-16,21-21 0,-22 20 0,1 1 15,0 21-15,-1 0 0,1 0 16,0 21-16,-1 22 0,1-1 0,21 0 16,0 1-16,-1-1 0,1 22 15,21-22-15,0 0 0,0 22 0,0-22 16,21 0-16,1 1 0,-1-1 15,0 0-15,0 1 0,0-22 0,22 21 16,-22-21-16,21 1 0,0-22 16,-20 21-16,20-21 0,0 0 15,1 0-15,-22 0 0,21 0 0,0-21 16,1-1-16</inkml:trace>
  <inkml:trace contextRef="#ctx0" brushRef="#br0" timeOffset="13556.57">18203 868 0,'0'0'0,"0"21"31,21-21-15,1 0 0,-1 0-16,0 0 0,0 0 15,0-21-15,0 21 0,1-21 0,-1 21 16,0-21-16,-21-1 0,0 1 15,-42 21 1,20 0 0,1 21-16,-21 1 0,21-1 15,-22 21-15,22-21 0,-21 22 16,21-22-16,0 21 0,21-21 0,0 22 16,0-22-16,0 0 0,0 0 0,0 0 15,0 0-15,0 1 16,21-1-16,21-21 0,-21 0 15,22 0-15,-22 0 0,21 0 0,0 0 16,1 0-16,-1-21 0,-21-1 16,22 1-16,-1 0 0,0 0 0,-21 0 15</inkml:trace>
  <inkml:trace contextRef="#ctx0" brushRef="#br0" timeOffset="13896.37">18775 804 0,'0'0'0,"0"-21"0,0 0 0,0 42 31,0 0-31,0 1 0,0-1 16,0 0-16,0 21 0,0-21 16,0 22-16,0-22 0,0 0 15,0 21-15,0-20 0,0-1 0,0 0 16,0 0-16,0 0 0,21 0 16,0-21-1,0 0-15,0 0 16,1-21-16,-1 0 15,-21 0-15,21 0 0,0 0 16,0-22-16,0 22 0,-21-21 16,22-1-16,-1 1 0,0 21 0,-21-21 0,0 20 15,21 1-15,-21 0 0,21 0 16,0 21 15,-21 21-31,0 0 16,0 0-16,0 1 0,0-1 15,0 0-15</inkml:trace>
  <inkml:trace contextRef="#ctx0" brushRef="#br0" timeOffset="14236.18">19367 1080 0,'0'0'0,"22"0"0,62-43 31,-63 43-31,1-21 0,-22 0 0,21 0 16,-21 0-16,21-1 0,-21 1 16,0 0-16,0 0 0,0 0 0,0 0 15,0-1-15,0 1 0,-21 21 16,0 0-16,-1 0 0,1 0 0,0 0 16,0 21-16,0-21 0,0 22 0,-22-1 15,22 21-15,0-21 0,0 22 16,0-22-16,-1 21 0,1-21 0,21 22 15,-21-22-15,21 0 16,0 21-16,0-21 0,0 1 0,0-1 16,21 0-16,0-21 0,1 21 0,-1-21 15,0 0-15,21 0 0,1 0 16,-22 0-16,42 0 0,-20 0 16,-1 0-16,21 0 0,-20-21 0,-1 0 15,0-22-15,1 22 0</inkml:trace>
  <inkml:trace contextRef="#ctx0" brushRef="#br0" timeOffset="14500.03">20214 212 0,'0'0'0,"-21"21"15,-85 212 16,85-191-31,21 22 0,-21-22 0,0 21 0,-1 1 16,1-22-16,0 22 0,-21-22 16,21 22-16,21-22 0,-22 0 0,1-21 15,0 22-15,21-22 0,0 21 16,0-21-16,0 1 0,0-1 16,21-21-1,0 0-15,-21-21 16,43-1-16,-22 1 0</inkml:trace>
  <inkml:trace contextRef="#ctx0" brushRef="#br0" timeOffset="14876.45">20193 804 0,'-42'106'16,"20"-85"-1,1 1-15,21 20 0,-21-21 0,0 21 16,21-20-16,0-1 0,0 0 15,-21 0-15,21 0 0,0 0 16,0 1-16,0-1 0,21-21 16,0 21-16,0-21 0,0 0 15,1 0-15,-1 0 0,0 0 0,21 0 16,-21-21-16,22 0 0,-22-1 16,0 22-16,21-42 0,-20 21 15,-22 0-15,21-22 0,-21 22 0,0-21 16,0 0-16,0 20 0,0-20 0,0 21 15,0 0-15,-21 0 0,-1 21 16,1 0-16,-21 0 0,21 0 16,0 0-16,-1 0 0,1 21 15,0 0-15,0 0 0,0 0 16,21 0-16,0 1 0,0-1 16,0 0-16,0 0 0,21-21 15,0 0-15,0 21 0,0-21 0,1 0 16,20 0-16</inkml:trace>
  <inkml:trace contextRef="#ctx0" brushRef="#br0" timeOffset="15212.26">20637 868 0,'0'0'16,"0"21"15,0 0-31,0 0 0,0 1 16,-21 20-16,0-21 0,21 21 0,0 1 15,-21-1-15,0 0 0,0 1 16,21 20-16,-22-20 0,22-1 0,-42 64 16,42-43-16,-21 1 15,0-1-15,0 1 0,-1-1 0,22-20 16,-21 20-16,0 1 0,0-22 0,0 0 16,0 22-16,-1-22 0,1 0 15,0 1-15,0-1 0,0-21 0,0 22 16,21-22-16,0 0 0,-22 0 0,22 0 15,-21-21-15,21-21 32,0 0-32,0 0 0,21 0 15,1-1-15,-1-20 0,0 21 16,0-21-16,0-22 0,0 22 0,22-22 16</inkml:trace>
  <inkml:trace contextRef="#ctx0" brushRef="#br0" timeOffset="15504.09">20574 847 0,'0'0'0,"-21"-21"0,63-85 31,-21 106-15,22-21-16,-22 21 0,0 0 0,0 0 15,21 0-15,-20 0 0,-1 0 0,0 21 16,0 0-16,0 0 0,0 0 15,-21 0-15,0 22 0,0-22 0,0 21 16,0-21-16,-21 22 0,0-22 16,0 0-16,0 0 0,-22 0 0,22 1 15,-21-1-15,21-21 16,0 21-16,-22-21 0,22 0 0,0 0 16,42 0-1,0 0 1,0 0-16,22-21 0</inkml:trace>
  <inkml:trace contextRef="#ctx0" brushRef="#br0" timeOffset="15860.47">21251 826 0,'-21'0'0,"0"21"0,21 0 15,-21 0-15,21 0 16,-21 0-16,21 1 0,0-1 0,0 21 16,-22-21-16,22 0 0,-21 1 15,21-1-15,0 0 0,0 0 0,0 0 16,0 0-16,0-42 47,0 0-47,0 0 15,0 0-15,0 0 0,0-1 0,0-20 16,0 21-16,21-21 0,1 20 16,-1-20-16,0 21 0,0-21 0,0 20 15,0 1-15,1 0 16,-1 21-16,0 0 0,0 0 0,0 0 16,0 0-16,1 0 0,-1 21 15,0 0-15,0 1 0</inkml:trace>
  <inkml:trace contextRef="#ctx0" brushRef="#br0" timeOffset="16077.35">21590 1101 0,'0'0'0,"0"21"0,0 0 0,0 0 0,0 0 16,-21 1-16,0-22 15,-1 0-15,1 0 16,0 0-16,21-22 0,-21 22 16,21-21-16,0 0 0,0 0 15,0-21-15,0 20 16,21 1-16,0-21 0,0 0 0,22 20 15,-1-20-15,-21 0 0,22 21 0,20-22 16,-21 22-16,1 0 0,-1 21 16,0 0-16,1 0 0,-1 0 0,0 0 15,1 0-15,-22 21 0,0 0 16,-21 0-16</inkml:trace>
  <inkml:trace contextRef="#ctx0" brushRef="#br0" timeOffset="16192.28">22119 995 0,'0'0'0,"-21"21"15,21 21-15,-21-20 0,0-1 0,-1 0 16,1 0-16,0 0 0,0 0 15,0-21-15,0 0 0,-1 22 0,22-44 47,0 1-47,22 0 0</inkml:trace>
  <inkml:trace contextRef="#ctx0" brushRef="#br0" timeOffset="16632.07">22267 931 0,'21'0'16,"1"0"-16,-1-21 16,0 21-16,0 0 0,0-21 15,0 21-15,1-21 0,20 0 16,-21 0-16,0 21 0,22-22 0,-22 1 16,0 0-16,-21 0 15,-42 21 16,20 0-31,1 0 0,-21 21 0,21 0 16,-22 0-16,22 1 0,-21-1 16,21 0-16,0 21 0,-1-21 0,1 1 15,0 20-15,21-21 0,-21 0 0,21 0 16,0 1-16,0-1 0,0 0 16,0 0-16,21-21 0,0 0 15,0 0-15,1 0 0,-1 0 16,21 0-16,0 0 0,1 0 15</inkml:trace>
  <inkml:trace contextRef="#ctx0" brushRef="#br0" timeOffset="17088.16">23029 783 0,'0'0'0,"-42"0"15,21 0 1,0 21-16,-1 1 0,22-1 15,-21 0-15,0 21 0,21-21 0,-21 22 16,0-22-16,21 0 0,0 0 0,0 22 16,-21-22-16,21 0 15,-22-21-15,22 21 0,0 0 0,0 0 16,0-42 15,0 0-15,0 0-16,0 0 0,0-22 15,0 22-15,22-21 0,-1 21 16,0-22-16,21 1 0,-21 21 0,22-21 16,-22 20-16,21-20 0,1 42 15,-22-21-15,0 0 0,21 21 0,-21 0 16,1 0-16,-1 0 0,-21 21 0,0 0 16,21 0-16,-21 0 15,0 1-15,0-1 0,0 21 0,0-21 16,0 22-16,0-22 0,0 21 15,-21-21-15,0 0 0,21 1 0,-22 20 16,1-21-16,21 0 16,-21 0-16,21-42 31,0 0-31,21 0 16</inkml:trace>
  <inkml:trace contextRef="#ctx0" brushRef="#br0" timeOffset="17386">23961 360 0,'0'0'0,"-22"0"0,1 0 16,0 21-16,0 0 0,0 0 15,0 1-15,-1 20 0,1-21 0,0 21 16,0 1-16,0-1 0,0 0 15,-1 1-15,1 20 0,0-20 0,0-1 16,0 0-16,0 1 0,21-1 16,0 0-16,-22-21 0,22 1 0,0 20 15,0-21-15,0 0 16,0 0-16,22-21 16,-1 0-1,0 0-15,0 0 0,21-21 16,-20 0-16,20 0 0,-21 0 0,21 0 15</inkml:trace>
  <inkml:trace contextRef="#ctx0" brushRef="#br0" timeOffset="17611.77">23558 656 0,'0'0'0,"-42"0"0,21 0 0,0 0 0,0 0 16,42 0-1,0 0 1,21 0-16,1 0 0,-22 0 0,21-21 16,22 21-16,-22 0 0,0 0 15,1-21-15,-1 21 0,-21 0 0,21 0 16,-20-21-16,-1 21 0,0 0 16</inkml:trace>
  <inkml:trace contextRef="#ctx0" brushRef="#br0" timeOffset="18500.7">15071 1630 0,'0'0'0,"-22"0"0,44-21 47,-1 21-47,0-21 0,0-1 16,0 22-16,22-21 0,-22 21 16,0-21-16,0 21 0,-21-21 0,21 0 15,-21 0 1,-21-1-1,0 22-15,0 0 0,-22 0 0,22 0 0,-21 0 16,0 22-16,-1-22 16,22 21-16,-21 0 0,-1 0 0,22 0 15,0 22-15,0-22 0,0 0 16,0 21-16,21-21 0,-22 1 0,22-1 16,0 0-16,0 0 0,0 0 0,22-21 15,-1 21-15,0-21 0,0 0 16,0 0-16,22 0 0,-1 0 0,-21 0 15,21 0-15,-20 0 0,20 0 16,-21 0-16,0-21 0,-21 0 16,-42 21-1,21 0 1,0 0-16,-22 0 0,1 0 0,0 21 16,-1 0-16,1 1 0,21-1 15,-22 0-15,1 21 0,21-21 0,-21 22 16,20-22-16,-20 21 0,21-21 0,0 22 15,21-22-15,0 0 0,0 0 16,0 0-16,0 1 0,0-1 0,0 0 16,21 0-16,0-21 0,0 0 0,22 21 15,-1-21-15,0 0 0,1 0 16,-1 0-16,0 0 0,22 0 0,-1-21 16,1 0-16,-22 0 0,22 0 15,-22 21-15,21-22 0,-20-20 16,-1 21-16,-21 0 0</inkml:trace>
  <inkml:trace contextRef="#ctx0" brushRef="#br0" timeOffset="18932.55">15494 1969 0,'0'0'0,"0"-22"16,0 1-16,0 0 0,0 0 16,0 0-16,-21 21 0,0 0 15,-1 0-15,1 0 16,21 21-16,-21 0 0,21 0 0,-21 0 16,0 22-16,21-22 0,0 0 0,0 21 15,-21-20-15,21-1 0,-22 0 16,22 0-16,0 0 0,0 0 15,0 1-15,0-1 0,-21-21 16,21 21-16,0-42 31,0 0-15,21-1-16,1 1 0,-1 0 16,0 0-16,0 0 0,21-22 0,-20 22 15,-1 0-15,21 0 0,-21-21 16,0 42-16,22-22 0,-22 1 0,21 21 15,-21 0-15,1 0 0,-1 21 16,-21 1-16,21-22 0,-21 42 16,0-21-16,0 0 0,0 0 0,0 22 15,0-1 1,0-21-16,0 0 0,0 1 0,0-1 16,0 0-16,0 0 15,21-21 1,0 0-1,0 0-15,22-21 0,-22 0 16,0 21-16,0-21 0,0-1 16,1 1-16,-1 0 0,0 0 0,0 0 15</inkml:trace>
  <inkml:trace contextRef="#ctx0" brushRef="#br0" timeOffset="19528.2">16087 1947 0,'0'-21'0,"0"42"0,0-63 0,0 21 0,0 42 46,0 0-46,0 0 0,0 1 0,0 20 16,-22-21-16,22 0 0,0 0 16,0 22-16,0-22 0,0 0 0,0 0 15,0 0-15,0 1 0,0-1 16,0 0-16,22-21 0,-1 0 16,0 0-16,0 0 0,0 0 0,22 0 15,-22 0-15,21 0 0,-21 0 16,22 0-16,-22-21 0,21 0 15,-21-1-15,0 1 0,1 0 0,-1 0 16,0 0-16,0 0 0,-21-1 16,0-20-16,0 21 0,0 0 0,21 0 15,-21-1-15,0 1 0,0 42 32,0 1-32,-21-1 15,21 21-15,0-21 0,0 0 16,-21 1-16,21 20 0,0-21 0,0 0 15,0 0-15,0 1 16,0-1-16,0 0 16,21-21-16,0 0 0,0 0 0,22 0 15,-22 0-15,0 0 16,21-21-16,-20 21 0,-1-21 16,0-1-16,0 22 0,0-21 0,0 0 15,1 0-15,-22 0 0,0 0 16,21-1-16,-21 1 0,0 0 0,0 0 15,0 42 17,0 0-32,-21 0 0,21 1 0,0-1 15,-22 0-15,22 0 0,-21-21 16,21 21-16,0 0 0,0 1 16,0-1-16,0 0 0,21-21 46,1-21-46,-22 0 16</inkml:trace>
  <inkml:trace contextRef="#ctx0" brushRef="#br0" timeOffset="19685.66">16912 1905 0,'0'-42'0,"0"84"0,0-105 0,-21 41 0,21 1 15,-21 21-15,0 0 16,-1 0-1,22 21-15,0 1 16,0-1 0,22 0-1,-1-21-15</inkml:trace>
  <inkml:trace contextRef="#ctx0" brushRef="#br0" timeOffset="20072.43">17081 2011 0,'0'-42'16,"0"20"-1,0 1 1,0 0-16,22 21 16,-1 0-16,0 0 0,0 0 15,0 0-15,-21 21 0,21 0 16,1 1-16,-1-1 0,-21 0 0,0 0 15,0 0-15,0 22 0,0-22 16,0 0-16,0 0 0,0 21 0,0-20 16,0-1-16,-21 0 15,-1-21-15,22 21 0,-21-21 0,0 0 16,21-21 15,0 0-31,0 0 16,0-1-16,0 1 0,0 0 15,0 0-15,21 0 0,0 0 16,1-22-16,-1 22 0,0 0 0,0-21 16,0 20-16,0 1 0,1 0 0,20 0 15,-21 21-15,0 0 0,0 0 16</inkml:trace>
  <inkml:trace contextRef="#ctx0" brushRef="#br0" timeOffset="20865">17822 1926 0,'-21'0'31,"0"0"-31,0 0 16,0 0-16,-1 0 0,1 21 0,0 1 16,0-1-16,0 0 0,0 0 15,-1 0-15,22 0 0,-21 1 0,21-1 16,-21 0-16,21 0 0,0 0 0,0 0 15,0 1-15,0-1 0,21 0 16,0-21-16,1 0 0,-1 0 16,0 0-16,0 0 0,0 0 0,0 0 15,22 0-15,-22 0 0,21 0 16,-21-21-16,-21 0 16,22-1-16,-1 1 0,-21 0 15,0 0-15,0-21 0,0 20 16,0 1-16,0-21 0,-21 21 0,-1 0 15,1-1-15,21 1 0,-21 0 16,0 21-16,21-21 0,21 21 31,0 0-15,0 0-16,1-21 0,20 21 0,-21 0 16,0 0-16,22 0 15,-22 0-15,0 0 0,21 0 0,-21 21 0,1-21 16,-1 21-16,0 0 0,0-21 15,0 21-15,-21 1 0,21-1 16,-21 0-16,0 0 0,0 0 0,0 0 16,0 1-16,0-1 15,-21 0-15,21 0 0,-21-21 0,21 21 16,-21 0-16,21 1 16,-21-22-1,0 0 1,21-22-1,0 1 1,0 0-16,0 0 16,21 0-16,0 0 0,0-22 15,0 22-15,22 0 0,-22-21 0,21 20 16,-21-20-16,22 21 0,-1 0 0,-21 21 16,21 0-16,1 0 0,-1 0 15,0 0-15,1 0 0,-1 21 0,0 21 16,-20-21-16,20 1 0,-21-1 15,-21 21-15,0-21 0,0 0 0,0 22 16,0-22-16,0 0 0,0 0 0,0 0 16,-21 1-16,0-1 0,0-21 15,-1 21-15,1-21 0,0 0 16,0 21-16,0-21 0,0 0 0,-1 0 16,1 0-16,0 0 15,21-21-15</inkml:trace>
  <inkml:trace contextRef="#ctx0" brushRef="#br0" timeOffset="21768.17">19008 1884 0,'0'0'0,"21"0"0,-21-21 0,21 21 15,-21 21 1,0 0-16,0 0 0,0 0 16,0 1-16,0-1 0,0 0 15,0 0-15,0 0 0,0 0 0,0 1 16,0-1-16,0 0 0,0 0 15,0 0-15,-21-21 0,0 21 16,-1-21 15,22-21-31,0 0 0,0 0 16,0 0-16,0 0 16,0-1-16,0 1 0,0 0 15,22 0-15,-1 0 0,-21 0 0,21-22 16,0 22-16,0 0 0,22 0 15,-22 21-15,0-21 0,21 21 0,-21 0 16,22 0-16,-22 0 0,21 0 0,-21 21 16,22-21-16,-22 21 0,0 0 15,0 0-15,0 22 0,1-22 0,-22 0 16,0 0-16,0 0 0,0 0 16,0 1-16,0-1 0,0 0 15,0 0-15,0 0 0,-22-21 0,1 21 16,0-21-16,0 0 15,0 0-15,0 0 16,21-21 0,0 0-16,0 0 15,0 0-15,21 0 0,0-1 16,0-20-16,21 21 0,-20 0 16,-1 0-16,21-22 0,-21 22 0,22 0 15,-22 21-15,21-21 0,0 21 0,-20 0 16,20 0-16,-21 0 0,21 21 15,-20 0-15,-1 0 0,0 0 0,0 22 16,0-22-16,-21 0 16,0 0-16,0 0 0,0 22 0,0-22 15,-21 0-15,0 0 0,0 0 16,0-21-16,-1 22 16,1-22-16,0 0 15,21-22 1,0 1-1,21 21-15,0-21 0</inkml:trace>
  <inkml:trace contextRef="#ctx0" brushRef="#br0" timeOffset="22147.95">20172 2032 0,'21'0'31,"0"0"-31,0 0 16,0 0-16,1 0 15,-1-21-15,0 21 0,0-21 0,0 21 16,0-21-16,-21-1 0,22 22 0,-22-21 16,21 0-16,-21 0 15,-21 21 1,-1 0-1,1 21-15,-21 0 0,21 0 0,0 1 16,-1-1-16,1 0 0,0 0 0,0 0 16,0 0-16,0 1 0,21-1 15,0 0-15,0 0 0,0 0 16,0 0-16,21 1 16,0-22-16,0 0 0,0 0 15,22 0-15,-1 0 0,-21 0 0,21 0 16,1 0-16,-1 0 15,-21-22-15,22 1 0,-1 21 0,0-21 16</inkml:trace>
  <inkml:trace contextRef="#ctx0" brushRef="#br0" timeOffset="22587.45">20849 1947 0,'0'0'16,"-21"0"0,0 22-1,21-1-15,-21 0 0,-1 0 16,22 0-16,-21 0 0,0 1 0,21-1 15,-21 0-15,21 0 0,0 0 16,-21 0-16,0 1 0,21-1 16,0-42 46,0-1-62,0 1 0,0 0 16,21 0-16,-21 0 0,21 0 0,21-22 15,-21 22-15,1-21 0,20 21 16,0-22-16,1 22 0,-22 0 0,21 0 16,0 0-16,1 21 0,-1 0 15,0 0-15,1 21 0,-22 0 0,21 0 16,-21 0-16,1 22 0,-1-22 0,-21 21 16,0-21-16,0 0 0,0 22 15,0-22-15,-21 0 0,-1 21 16,1-20-16,0-1 0,0 0 15,0 0 1,0-21-16,42 0 31,0-21-15,0 0-16,0 0 0,0-1 0,1 22 16</inkml:trace>
  <inkml:trace contextRef="#ctx0" brushRef="#br0" timeOffset="22855.78">21929 1651 0,'-43'42'32,"22"1"-32,0-22 0,0 21 0,-22-21 15,22 22-15,0-1 0,-21 0 0,21-20 16,-1 20-16,1 0 0,0-21 15,21 22-15,0-22 0,-21 21 16,21-21-16,0 1 0,0-1 0,0 0 16,21 0-1,0-21-15,0 0 0,1 0 16,-1 0-16,21 0 0,-21 0 0,0 0 16,1-21-16,20 0 0,-21 0 15,0-1-15</inkml:trace>
  <inkml:trace contextRef="#ctx0" brushRef="#br0" timeOffset="23040.68">21590 1884 0,'0'0'0,"-85"0"16,85 21 15,21-21-31,22 0 0,-22 0 0,21 0 15,1 0-15,-1 0 0,21 0 0,-20 0 16,20-21-16,-20 21 0,20-21 16</inkml:trace>
  <inkml:trace contextRef="#ctx0" brushRef="#br0" timeOffset="23520.31">22966 1461 0,'0'0'16,"42"0"-16,-21 0 0,0 0 0,1 0 15,-22 21 1,0 0 0,0 0-16,0 0 0,0 22 15,0-22-15,0 21 0,-22 0 0,1 1 16,21-1-16,-21 0 16,21 1-16,0-1 0,0 0 0,-21 1 15,21-1-15,-21 0 0,21 1 16,0-1-16,0-21 0,-21 22 0,21-22 15,-22 21-15,1-21 0,21 22 0,-21-22 16,0 0-16,21 21 0,-21-21 16,0 1-16,-1-22 0,1 21 0,-21 0 15,21-21-15,-22 0 0,1 0 16,21 0-16,-21 0 0,20 0 0,-20 0 16,21 0-16,0 0 0,0 0 15,-1-21 1,22 0-16,0-1 15,0 1-15,22 21 0,-1-21 0</inkml:trace>
  <inkml:trace contextRef="#ctx0" brushRef="#br0" timeOffset="23979.47">22521 1524 0,'0'0'0,"-21"0"16,42 0-1,0 0-15,1 0 16,20 0-16,0 21 0,1-21 0,20 0 16,1 0-16,-1 0 0,-21 0 15,22 0-15,-22 0 0,1 0 0,-1 0 16,-21 0-16,0 0 0,0 0 16,-21-21-16,0 0 0</inkml:trace>
  <inkml:trace contextRef="#ctx0" brushRef="#br0" timeOffset="27732.06">466 3874 0,'-22'0'31,"1"0"-31,0 0 16,0 0-16,0 0 16,0 0-16,-22 0 0,22 0 15,0 0-15,0 0 0,0 0 0,-1 0 16,1 0-16,0 0 0,0 0 16,0 0-16,0 0 15,42 0 32,0-22-47,21 22 16,1 0-16,-1 0 0,21 0 15,1 0-15,-1 0 0,1 0 16,21 0-16,-22 0 0,1 0 0,-1 0 16,1 0-16,-1 0 0,1 0 15,-22 0-15,21 0 0,-20 0 0,-1 0 16,0 0-16,1 0 0,-22 0 15,21 0-15,-21 0 0,1 0 0,-1 0 16,-21-21 0,0 0-1,0 0-15,-21 0 16,-1 21-16,1-21 0,0 21 16,-21 0-16,21-22 0,-22 22 15,22-21-15,-21 21 0,-1 0 0,22-21 16,-21 21-16,21 0 0,0 0 15,-1 0-15,1 0 0,21-21 16,-21 21-16,42 0 47,0 0-47,1 0 0,-1 0 16,21 21-16,-21-21 0,22 0 15,-22 0-15,21 0 0,0 0 16,1 0-16,-22 21 0,21-21 0,-21 0 15,1 0-15,-1 0 0,0 0 16,0 0-16,-21 21 16,0 1-1,-21-1-15,-21-21 16,20 21-16,1 0 0,0 0 16,-21 0-16,21 1 0,-1 20 15,-20-21-15,21 21 0,0 1 0,-22-22 16,22 21-16,0 1 0,-21-22 15,21 21-15,-1-21 0,1 0 0,0 1 16,0-1-16,0 0 16,0-21-16,21 21 0,-22-21 0,22-21 47,0 0-47,22 0 15,-1 21-15</inkml:trace>
  <inkml:trace contextRef="#ctx0" brushRef="#br0" timeOffset="30148.04">2498 3683 0,'0'-21'0,"0"0"16,21 0-1,-21-1 1,0 44 15,0-1-15,0 0-16,0 0 0,0 0 0,0 22 15,-21-22-15,21 21 0,0 0 16,0-20-16,0 20 0,0 0 0,-22-21 16,22 22-16,0-22 0,-21 0 15,21 0-15,0 0 0,0 1 0,0-1 16,0 0 0,0-42 15,0 0-31,21-1 0,-21 1 0,22 0 15,-1 0-15,21-21 16</inkml:trace>
  <inkml:trace contextRef="#ctx0" brushRef="#br0" timeOffset="30588.79">3111 3662 0,'0'0'0,"22"-21"0,-1 0 0,0 21 16,0-22-16,-42 22 31,0 0-31,-43 22 16,43-1-16,0-21 15,0 21-15,0 0 0,-22 0 0,22 0 16,0 1-16,0-1 16,21 0-16,-21 0 0,21 0 15,21-21 1,0 0-16,0 21 15,21-21-15,-20 0 0,-1 0 16,0 0-16,21 22 0,-21-22 0,1 21 16,-1-21-16,0 21 0,21-21 15,-42 21-15,21 0 0,-21 0 16,0 1-16,0-1 0,-21 0 16,0 0-16,0-21 15,0 21-15,-22-21 0,22 0 0,-21 21 16,0-21-16,20 0 0,-20 0 15,21 0-15,-21 0 0,20 0 0,1 0 16,0 0-16,0 0 0,0-21 16,21 0-16,-21 21 0,21-21 0,0 0 15,0 0-15,0-1 16,0 1-16,0 0 0,21 0 0,-21 0 16</inkml:trace>
  <inkml:trace contextRef="#ctx0" brushRef="#br0" timeOffset="30799.66">2752 3302 0,'0'-21'15</inkml:trace>
  <inkml:trace contextRef="#ctx0" brushRef="#br0" timeOffset="32552.92">4847 3662 0,'-21'-21'0,"42"42"0,-63-63 16,21 42-16,-1-22 16,1 22-16,0 0 15,42 0 16,0 0-31,22 0 16,-22 0-16,21-21 0,-21 21 16,22-21-16,-1 21 0,0-21 0,1 0 15,-22 0-15,21-1 0,1 1 16,-22-21-16,21 21 0,-21 0 0,0-22 16,1 22-16,-22-21 0,0 21 15,0-1-15,0-20 0,0 21 0,0 0 16,0 0-16,-22-1 0,1 1 15,0 21-15,0 0 0,0 0 16,0 21-16,21 1 16,-22 20-16,22 0 0,0 1 15,0-1-15,-21 0 0,21 22 16,0-22-16,-21 22 0,21-1 0,0-21 16,0 22-16,0-22 0,0 1 15,0-1-15,0 0 0,0 1 0,0-1 16,0 0-16,0-21 0,0 22 15,0-22-15,0 0 0,0 0 0,-21-21 16,0 0-16,0 0 16,-1 0-16,-20 0 0,21 0 15,-21-21-15,20 0 0,-20 0 0,0 0 16,-1-1-16,1-20 16,0 21-16,-1 0 0,1 0 0,21-1 15,-21 1-15,20 21 0,-20 0 0,21-21 16,0 21-1,21 21-15,0 0 0,0 1 0,0-1 16,21 21-16,0-21 0,0 22 16,0-22-16,1 21 0,-1 0 0,21-20 15,-21-1-15,22 0 0,-1 0 16,-21 0-16,21 0 0,1-21 0,-1 0 16,0 0-16,1 0 0,-1 0 0,0-21 15,1 0-15,-1 0 0,0 0 16,1 0-16,-1-1 0,0-20 0,1 21 15,-22-21-15,0 20 0,21-20 16,-42 21-16,22-21 0,-22 20 16,21-20-16,-21 21 0,0 0 0,0 0 15,-21 21 1,21 21 0,-22 0-16,1 0 0,21 0 15,0 0-15,0 22 0,-21-22 16,21 21-16,-21-21 0,21 22 0,0-22 0,0 21 15,0-21-15,0 1 0,0-1 16,0 0-16,0-42 31,0 0-31,0-1 16,0 1-16,21 0 16,0 0-16,-21-21 0,21 20 0,1-20 15,-22 21-15,21-21 0,0 20 0,0 1 16,-21 0-16,21 0 0,0 0 15,1 21-15,-1 0 0,0 0 16,-21 21 0,21 0-16,-21 0 0,21 0 0,-21 1 15,0-1-15,0 0 0,0 21 0,0-21 16,0 1-16,0 20 16,0-21-16,0 0 0,21 0 0,-21 1 0,22-1 15,-1-21-15,0 0 16,0 0-16,0 0 0,0 0 15,1 0-15,20-21 0,-21-1 0,0 1 16,22 0-16,-22 0 0,0 0 16,21 0-16,-21-22 0,1 22 0,-1 0 15,0 0-15,-21 0 0,0-1 0,21 1 16,-21 0-16,0 0 0,0 42 47,0 0-47,-21 0 0,21 1 0,0-1 15,0 42-15,0-42 16,0 1-16,0 20 0,0-21 0,0 0 16,0 0-16,21 1 0,0-1 15,0 0-15,1-21 0,-1 0 0,0 0 16,0 0-16,21 0 0,1 0 16,-22 0-16,21-21 0,-21 0 0,22-1 15,-1 1-15,-21 0 0,0 0 16,1 0-16,-1-22 0,0 22 15,0-21-15,-21 21 0,0 0 0,0-22 0,0 22 16,0 0-16,0 0 0,0 0 16,0-1-16,0 1 0,-21 21 15,21 21 1,-21 1-16,21-1 16,0 21-16,-21-21 0,21 22 15,0-1-15,0 0 0,0 22 16,0-22-16,-22 22 0,22-22 0,-21 21 15,21 1-15,0-1 0,0 22 0,-21-21 16,21-1-16,0 22 0,-21-1 16,21 1-16,-21 0 0,21-1 15,0 1-15,0-21 0,0 20 0,-21-20 0,21-1 16,-22-20-16,22 20 0,0-21 16,0 1-16,-21-22 0,21 21 15,-21-21-15,21 1 0,0-44 31,0 1-31,0 0 0,0-21 16,0-1-16,0 1 0,21 0 0,0-22 16,-21 1-16,22-1 0,-1 1 0</inkml:trace>
  <inkml:trace contextRef="#ctx0" brushRef="#br0" timeOffset="32823.66">6498 3874 0,'0'-22'0,"0"44"0,0-86 15,0 43-15,0 0 16,0 0-16,0-1 0,21 1 0,22 0 16,-22 0-16,21 21 0,0 0 15,1 0-15,20 0 0,-20 0 0,-1 0 16,21 21-16,-20 0 0,-1 0 0,-21 1 16,0 20-16,1-21 0,-22 0 15,0 22-15,0-22 0,-22 0 16,1 21-16,0-21 0,-21 1 0,-1-1 0,1 0 15,-21 0-15,20 0 0,1-21 16,0 21-16,-1-21 0,1 0 0,21 0 16,0 0-16,21-21 15,0 0 1</inkml:trace>
  <inkml:trace contextRef="#ctx0" brushRef="#br0" timeOffset="33308.37">7387 3112 0,'0'0'0,"0"21"31,0 21-31,0 0 16,0 1-16,0-1 0,0 22 0,-21-22 15,21 21-15,0-20 0,-21 20 16,0-20-16,21 20 0,-22-21 0,1 1 16,0-1-16,0 0 0,0 1 0,21-1 15,-21-21-15,21 22 0,-22-22 16,22 0-16,0 0 0,0 0 15,22-21 1,-1-21-16,0 0 16,0 0-16,-21 0 0,21-1 15</inkml:trace>
  <inkml:trace contextRef="#ctx0" brushRef="#br0" timeOffset="33696.21">7408 3852 0,'0'22'0,"-21"-22"0,21 21 16,21-21 15,0 0-31,1-21 16,-1 21-16,0-22 0,21 22 0,-21-21 15,1 0-15,-1 21 0,0-21 0,0 0 16,-21 0-16,0-1 15,0 1 1,-21 21-16,0 0 0,0 0 16,-1 0-16,1 0 0,-21 21 15,21 1-15,0-1 0,-1-21 0,1 21 16,0 21-16,21-21 0,0 1 0,-21-1 16,21 0-16,0 21 0,0-21 15,0 1-15,0-1 0,0 0 0,0 0 16,0 0-16,21-21 0,0 0 15,0 21-15,1-21 0,-1 0 0,21 0 16,0 0-16,-20-21 0,20 21 16,0-21-16,1 0 0,-1 0 15,0 0-15,1-1 0,-1 1 0,-21 0 16</inkml:trace>
  <inkml:trace contextRef="#ctx0" brushRef="#br0" timeOffset="34384.46">8043 3662 0,'0'21'31,"0"0"-31,0 0 16,0 1-16,-21-1 0,21 0 15,0 0-15,0 0 0,-21 22 16,21-22-16,-21 0 0,21 0 0,-21 0 16,21 0-16,0 1 0,0-1 15,-22 0-15,22 0 0,-21 0 16,21-42 15,0 0-15,0 0-16,0 0 0,0-1 15,0-20-15,0 21 0,0 0 0,0-22 16,21 22-16,1-21 0,-1 21 0,0 0 16,0-1-16,0 1 0,0 0 15,1 0-15,-1 0 0,21 21 16,-21 0-16,0 0 0,1 0 15,20 0-15,-21 0 0,0 21 0,0 0 16,1 0-16,-1 0 0,0 1 0,0-1 16,-21 0-16,0 0 0,0 0 15,0 22-15,0-22 0,0 0 0,0 0 16,0 0-16,0 0 0,0 1 0,0-1 16,-21-21 15,21-21-16,0-1 1,0 1-16,0 0 0,0 0 0,0 0 16,21 0-16,-21-1 0,21-20 15,0 21-15,1 0 0,-1-22 0,0 22 16,0 0-16,21 0 0,-20 0 0,20 21 16,-21 0-16,21 0 0,-20 0 15,-1 0-15,0 0 0,21 21 0,-21 0 16,-21 0-16,22 0 0,-22 1 15,0-1-15,0 0 0,0 21 0,0-21 16,0 1-16,-22-1 0,1 0 0,0 21 16,0-21-16,0 1 0,0-1 15,-1-21-15,22 21 0,0 0 16,-21-21-16,42-21 47,-21 0-47,22 0 0,-1-1 0,-21 1 15</inkml:trace>
  <inkml:trace contextRef="#ctx0" brushRef="#br0" timeOffset="34788.24">8975 3831 0,'21'0'31,"0"0"-15,0 0-16,0 0 0,0 0 16,1-21-16,-1 21 0,0-21 15,0 0-15,0 0 0,0-1 16,-21 1-16,0 0 16,0 0-1,-21 21-15,0 0 16,0 0-16,0 0 0,0 21 15,-1-21-15,1 21 0,21 0 0,-21 1 16,0-1-16,21 0 0,0 0 16,0 0-16,0 0 0,-21 1 15,21-1-15,0 0 0,0 0 16,0 0-16,21-21 0,0 21 16,0-21-16,0 0 0,22 0 15,-22 0-15,21 0 0,-21 0 0,22 0 16,-22-21-16,21 21 0,-21-21 0,22 0 15,-22 0-15,0 0 0,0-1 16,0 1-16,1 0 0,-1 0 16</inkml:trace>
  <inkml:trace contextRef="#ctx0" brushRef="#br0" timeOffset="35659.66">9546 3662 0,'0'0'16,"0"-21"-16,-21 42 31,0 0-31,21 0 0,0 0 16,0 1-16,0-1 0,-21 0 0,21 0 15,-22 0-15,22 0 0,0 1 16,0-1-16,0 0 0,-21 0 16,21 0-16,0 0 15,0-42 17,0 0-32,0 0 15,21 0-15,-21 0 0,22-1 16,-22 1-16,21 0 0,0 0 15,0 0-15,-21 0 0,21-1 16,0 1-16,1 0 0,-1 21 16,0 0-16,0 0 0,0 0 15,0 0-15,-21 21 16,0 0-16,22 1 0,-22-1 16,0 0-16,0 0 0,0 0 0,0 0 15,0 1-15,0-1 0,0 0 16,21 0-16,-21 0 0,0 0 15,21 1-15,0-1 0,0 0 0,0-21 16,1 0-16,-1 0 16,0 0-16,21 0 0,-21 0 0,1 0 15,20-21-15,-21 0 0,0 21 0,22-22 16,-22 1-16,0 0 0,0 0 16,0-21-16,0 20 0,1 1 0,-1-21 15,0 0-15,0-1 0,-21 1 0,21 0 16,0-1-16,-21 1 0,0 0 15,22-1-15,-22 1 0,21 21 16,-21-22-16,0 22 0,0 0 16,0 42-1,0 0-15,-21 1 16,21 20-16,-22 0 0,1-21 16,21 22-16,0-1 0,-21 0 0,21 1 15,-21-22-15,0 21 0,21 1 0,0-1 16,-21-21-16,-1 21 0,22-20 15,0 20-15,0-21 0,0 0 0,0 0 16,0 1-16,0-1 0,22 0 0,-1-21 16,21 0-16,-21 0 0,0 0 15,22 0-15,-22 0 0,0 0 0,21-21 16,-20 21-16,20-21 0,-21-1 16,21 1-16,-20 0 0,-1 0 15,0 0-15,0 0 0,21-43 16,-42 43-16,0 0 0,0 0 0,0-1 15,0 1-15,0 0 0,-21 21 32,0 21-32,0 0 15,0-21-15,21 22 0,0-1 0,-21 0 16,21 21-16,0-21 0,-22 1 0,22-1 16,0 0-16,0 0 0,0 0 15,0 0-15,0 1 0,22-1 16,-1-21-16,0 21 0,0-21 0,0 0 15,0 0-15,22 0 16,-22 0-16,21 0 0,1-21 0</inkml:trace>
  <inkml:trace contextRef="#ctx0" brushRef="#br0" timeOffset="36220.36">11515 3662 0,'0'-21'0,"0"42"0,0-63 15,-22 20-15,1 22 16,0 0-16,0 0 0,0 0 0,-22 0 16,22 0-16,0 0 0,-21 22 15,21-1-15,-22 0 0,22 0 16,0 0-16,-21 0 0,20 1 0,1-1 16,0 21-16,0-21 0,0 0 15,21 1-15,0 20 0,0-21 0,0 0 16,0 0-16,0 1 0,0-1 15,0 0-15,21 0 0,0-21 16,0 0-16,0 0 0,1 0 0,-1 0 16,0 0-16,21 0 0,-21-21 15,1 0-15,-1 21 0,21-21 0,-21-1 16,0-20-16,1 21 0,-1-21 16,0 20-16,0-20 0,0 0 0,0-1 15,-21 1-15,22-21 0,-1 20 16,-21-20-16,0-1 0,21 22 0,-21 0 15,0-1-15,21 1 0,-21 0 16,0 20-16,0 1 0,0 42 16,-21 1-1,21-1-15,-21 21 0,21 0 16,0 1-16,-21-1 0,21 0 0,-22 1 16,22-1-16,-21 0 0,21 1 0,0-1 15,0 0-15,-21 1 0,21-1 16,0 0-16,-21-20 0,21 20 0,0-21 15,0 21-15,0-20 0,0-1 0,0 0 16,21-21-16,0 21 16,0-21-16,1 0 0,-1 0 15,0 0-15,0 0 0,0-21 0,22 21 16,-22-21-16,0 0 0,0-1 16,0 1-16,0 0 0</inkml:trace>
  <inkml:trace contextRef="#ctx0" brushRef="#br0" timeOffset="36500.19">9969 3471 0,'0'0'0,"22"0"16,-1 0-16,21 0 16,0 0-16,1 0 0,-1 0 0,22 0 15,-22 0-15,21 0 0,-20 0 16,20 0-16,-20 0 0,-1 0 0,0 0 16,-21 0-16,22 0 0,-22 0 15,0 0-15</inkml:trace>
  <inkml:trace contextRef="#ctx0" brushRef="#br0" timeOffset="37501.5">14182 3831 0,'21'-42'32,"-21"21"-32,0 0 15,0-1-15,0 1 0,0 0 0,0 0 16,-21 0-16,21 0 0,-22-22 16,1 22-16,0 0 0,0 0 0,-21 0 15,20 21-15,1-22 0,0 22 0,0-21 16,0 21-16,0 0 0,-1 0 15,1 0-15,-21 21 0,21 1 16,0-1-16,-1 0 0,1 21 0,21-21 16,-21 22-16,0-22 0,0 0 15,21 21-15,0-20 0,-21 20 0,21-21 16,-22 0-16,22 22 0,0-22 16,0 0-16,0 0 0,0 0 15,22 0-15,-1-21 0,0 0 16,0 0-16,21 0 0,-20 0 15,-1 0-15,0-21 0,21 0 0,-21 21 16,22-21-16,-22 0 0,0 0 0,21-1 16,-20 1-16,-1 0 0,0 0 15,0 0-15,-21 0 0,21-43 16,-21 43-16,0 0 0,21 0 16,-21-1-16,0 1 0,0 42 31,0 1-16,0 20-15,0-21 0,0 0 16,-21 0-16,21 22 0,0-22 0,-21 0 16,21 0-16,0 22 0,0-22 15,0 0-15,0 0 0,0 0 16,0 0-16,21-21 16,0 0-1,1 0-15,-1 0 0,21 0 0,-21 0 16,22-21-16,-1 21 0</inkml:trace>
  <inkml:trace contextRef="#ctx0" brushRef="#br0" timeOffset="37864.54">14922 3620 0,'0'0'0,"0"-22"31,-21 22-31,0 0 16,0 0-16,0 0 0,0 22 15,-22-1-15,22 0 0,0-21 0,0 21 0,21 0 16,-21-21-16,21 21 16,0 1-16,0-1 0,0 0 15,21 0-15,0-21 16,0 21-16,0 0 16,0-21-16,1 22 0,-22-1 15,21-21-15,-21 21 0,21-21 0,-21 21 16,0 0-16,-21 0 15,0-21-15,-1 0 16,1 0-16,-21 0 0,21 22 16,0-22-16,-1 0 0,-20 0 0,21 0 15,0 0-15,0 0 0,-1 0 16,22-22-16,-21 22 16,21-21-16,0 0 15,0 0-15,21 21 0</inkml:trace>
  <inkml:trace contextRef="#ctx0" brushRef="#br0" timeOffset="38510.17">16256 3514 0,'0'0'16,"0"-21"-16,0-1 15,0 1-15,0 42 16,0 1 0,0-1-16,-21 21 0,0 0 15,21-20-15,-22 41 0,1-21 0,21 1 16,-21 20-16,0 1 0,0-1 16,0 1-16,21 20 0,-22-20 15,1-1-15,0 22 0,0-21 0,0 20 16,0-20-16,-22 20 0,22-20 0,0 21 15,0-22-15,0 22 0,-1-22 16,1 1-16,0-22 0,0 22 0,0-22 16,0 0-16,-1-21 0,22 1 0,0-1 15,0 0-15,0 0 0,0-42 32,0 0-32,0 0 0,0-22 0,0 22 15,22-21-15,-1-22 0,0 22 0,-21-22 16,21 1-16,0-1 15</inkml:trace>
  <inkml:trace contextRef="#ctx0" brushRef="#br0" timeOffset="38824.99">15938 3852 0,'0'0'0,"22"-42"0,-22 0 0,21-1 0,0-20 16,0 21-16,0 20 15,0 1-15,1-21 0,-1 21 0,21 0 16,-21-1-16,22 1 0,-1 21 15,21-21-15,-20 21 0,-1 0 16,22 0-16,-22 21 0,0 0 0,-21 1 0,22 20 16,-22-21-16,-21 21 15,0 1-15,0-22 0,0 21 0,0-21 16,-21 22-16,-22-22 0,22 0 0,0 0 16,-21 0-16,-1 1 0,22-1 15,-21-21-15,0 0 0,20 21 0,-20-21 16,21 0-16,-21 0 0,20 0 0,1 0 15,0 0-15,21-21 32,0 0-32,21 21 0,0-22 15,1 22-15,20-21 0,-21 0 16,21 0-16</inkml:trace>
  <inkml:trace contextRef="#ctx0" brushRef="#br0" timeOffset="39550.57">17018 3217 0,'0'0'0,"21"-21"0,-21 42 31,-21 1-15,21-1-16,-21 21 15,21 0-15,-21 1 0,-1-1 0,1 0 16,21 1-16,0-1 0,-21-21 0,0 22 15,21-1-15,0-21 0,0 21 16,0-20-16,0-1 0,0 21 0,0-21 16,0 0-16,21 1 0,0-22 15,0 0-15,1 0 0,-1 0 16,0 0-16,21 0 0,-21 0 0,1 0 16,-1 0-16,21-22 0,-21 1 15,0 0-15,1 0 0,-1 0 0,0 0 16,0-1-16,-21 1 0,0 0 0,21 0 15,-21-21-15,21 20 16,-21 1-16,0 0 0,0 0 16,0 42-1,0 0 1,0 0-16,0 22 0,0-22 16,-21 0-16,21 0 0,-21 22 15,21-22-15,0 0 0,0 0 0,0 0 16,0 0-16,0 1 0,0-1 15,21 0 1,0-21-16,1 0 0,-1 0 16,21 0-16,-21 0 0,0-21 0,1 21 15,20-21-15,-21-1 16,21 1-16,-20 0 0,-1 0 0,0 0 16,0 0-16,0-1 0,0-20 0,1 21 15,-22 0-15,0 0 0,0-1 16,0 1-16,0 42 31,0 1-31,0-1 16,0 0-16,-22 0 0,22 0 15,-21 0-15,21 1 0,0-1 16,-21 0-16,21 0 0,0 0 16,0 0-16,0 1 0,0-1 15,21-21-15,0 21 0,1-21 16,-1 0-16,21 0 0,-21 0 15,0 0-15,22 0 0,-1 0 16,0 0-16,-20-21 0,20 21 0,0-21 16,1-1-16,-1 1 0</inkml:trace>
  <inkml:trace contextRef="#ctx0" brushRef="#br0" timeOffset="40172.21">18415 3620 0,'0'0'0,"21"-22"0,-21 1 0,0 0 15,0 0-15,-21 0 0,0 21 16,0 0-16,-1 0 0,1 0 0,0 0 15,0 0-15,0 0 0,-22 21 16,22-21-16,0 21 0,-21 0 16,21 0-16,-1 1 0,1-1 0,0 0 15,0 0-15,0 0 0,21 0 16,0 1-16,0-1 0,0 0 16,21-21-1,0 0-15,21 0 0,-20 0 0,-1 0 16,21 0-16,0 0 0,-20 0 0,20-21 15,-21 21-15,21-21 0,-20-1 16,-1 22-16,0-21 0,-21 0 16,21 21-16,-21-21 15,0 0-15,0 42 47,-21-21-47,21 21 0,0 0 0,0 0 16,-21 22-16,21-22 0,-21 21 0,-1-21 15,22 22-15,-21 20 0,21-20 16,0 20-16,-21 64 0,0-85 16,21 22-16,0-1 0,0 1 0,0-1 15,0-20-15,0 20 0,0 1 16,0-22-16,0 22 0,0-1 16,0 1-16,0-22 0,0 21 0,0-20 0,0-1 15,0 0-15,-21 1 16,0-1-16,-1 0 0,1 1 0,-21-22 15,0 0-15,-1 0 0,1 0 0,0 1 16,20-1-16,-20-21 0,0 0 16,-1 0-16,1 0 0,0-21 0,-1-1 15,-20 1-15,21 0 0,-1-21 0,-20-1 16,20 1-16,1 0 0,0-22 0,21 22 16,-22-22-16,22 22 0,21-21 15,0 20-15,0 1 0,0 0 0,0-1 16,0 1-16,21 0 0,0 20 0,1-20 15,20 0-15,0 21 0,-21-22 16,22 1-16,20 0 0,-20-1 16,20 1-16,-21 0 0</inkml:trace>
  <inkml:trace contextRef="#ctx0" brushRef="#br0" timeOffset="40416.5">18711 3556 0,'-21'64'31,"0"-64"-31,0 21 0,21 0 0,0 0 16,-21 0-16,21 0 0,-22-21 0,1 22 16,21-1-16,0 0 15,-21-21-15,0 0 16,21-21 15,0 0-31,0-1 16</inkml:trace>
  <inkml:trace contextRef="#ctx0" brushRef="#br0" timeOffset="40584.4">18669 3387 0,'0'-21'0,"-21"21"31,21 21-15,0 0-1,21-21-15,0 0 16,0 21-16,0-21 0,1 0 0</inkml:trace>
  <inkml:trace contextRef="#ctx0" brushRef="#br0" timeOffset="41028.15">19156 3535 0,'-64'42'16,"64"-21"0,-21 1-16,21-1 0,-21-21 15,21 21-15,0 0 0,0 0 16,0 0-16,0 1 15,0-1 1,-21-21 15,21-21-15,0-1-16,0 1 16,0 0-16,0 0 0,0 0 0,0 0 15,0-1-15,21-20 0,-21 21 16,21 0-16,21-22 0,-20 22 0,20 0 15,-21 0-15,21 0 0,1 21 0,-1 0 16,22 0-16,-22 0 0,0 0 16,1 21-16,-1 0 0,0 0 0,1 0 15,-22 22-15,0-22 0,0 0 16,-21 21-16,0-20 0,0-1 0,0 0 16,-21 0-16,0 0 0,0 0 0,-1-21 15,1 22-15,-21-22 0,21 0 16,0 21-16,-1-21 0,1 0 15,0 0-15</inkml:trace>
  <inkml:trace contextRef="#ctx0" brushRef="#br0" timeOffset="42296.6">20489 3620 0,'0'0'0,"-21"21"0,21 0 16,-21-21-16,21 21 0,0 0 15,0 0 1,21-21-16,0 0 0,0 0 15,1 0-15,20 0 0,-21 0 16,21-21-16,1 0 0,-1 21 0,0-21 16,1 0-16,20 0 0,-20-1 15,-22 1-15,21 0 0,0 0 16,-20 0-16,-1-22 0,0 22 0,0-21 16,0 0-16,-21 20 0,0-20 15,0 21-15,0-21 0,0 20 16,0 1-16,0 0 0,-21 21 15,0-21-15,0 21 0,0 21 16,-1 0-16,1 0 0,0 22 16,21-1-16,-21 0 0,-21 85 15,42-84-15,-22 20 0,1 1 0,0-1 16,0 1-16,21-1 0,-21 22 16,0 0-16,-1-1 0,1-20 0,0 20 15,-21 1-15,21 0 0,-1-22 16,1 22-16,0 0 0,0-1 0,0-20 15,0 20-15,21-20 0,-22 21 0,1-22 16,21-21-16,0 22 0,0-22 16,-21 1-16,21-1 0,0-21 0,0 0 15,0 0-15,0 1 0,21-22 16,0 0-16,22 0 0,-22-22 16,21 1-16,1 0 0,-1-21 0,0 21 15,22-22-15,-22 1 0,0 0 16,-20-22-16,20 22 0,-21-22 0,0 22 15,0-22-15,-21 1 0,0-1 0,0 22 16,0-21-16,0-1 16,-21 1-16,0-1 0,0 1 0,0-22 0,-22 21 15,22 1-15,-21 21 0,21-22 0,-22 22 16,22 21-16,0-22 16,0 22-16,0 21 0,0-21 0,21 0 15,21 21 1,0 0-16,0-21 15,21 21-15,-20 0 0,20-22 0,0 22 16,1 0-16,-1-21 0,0 0 16,1 21-16,-1-21 0,0 0 0,1 0 15,-1-1-15,-21 1 0,21 0 0,-20 0 16,20-21-16,-21 20 16,0 1-16,0 0 0,-21 0 0,0 0 15,22 0-15,-44 42 31,1 0-15,21 0-16,-21 0 0,0 0 16,21 1-16,0-1 0,-21 0 0,0 21 15,21-21-15,-22 1 0,22-1 16,0 0-16,0 0 0,0 0 16,22 0-16,-1-21 0,0 0 0,0 22 15,0-22-15,22 0 0,-22 0 16,0 0-16,21 0 0,-21 0 0,1 0 15,20-22-15,-21 1 0,0 0 16,0 21-16,1-21 0,-22 0 16,0 0-16,0-1 0,0 1 0,0 0 15,0-21-15,0 21 0,0-1 16,-22 1-16,1 0 0,0 0 0,0 0 16,0 21-16,0-21 0,-1 21 15,1 0 1,21 21-16,0 0 15,21 0 1,1-21-16,-1 0 0,0 0 16,0 21-16</inkml:trace>
  <inkml:trace contextRef="#ctx0" brushRef="#br0" timeOffset="42696.65">21950 3620 0,'-21'-22'16,"21"1"0,0 0-16,0 0 0,0 0 15,0 0 1,21 21-16,0 0 0,0-22 0,0 22 16,0 0-16,1 0 0,-1 0 15,0 0-15,0 22 0,0-22 16,-21 21-16,21 0 0,1 21 0,-22-21 15,0 1-15,0-1 0,0 21 16,0-21-16,0 0 0,0 1 0,0-1 16,0 0-16,-22-21 0,1 21 15,0-21 1,0 0-16,21-21 16,0 0-1,0 0-15,0-1 0,0 1 0,0 0 16,0 0-16,0 0 0,21 0 15,-21-1-15,21-20 0,-21 21 16,21 0-16,1-22 0,-22 22 0,21 21 16,0-21-16,0 0 0,0 21 15,0 0-15,1-21 0,-1 21 0,21 0 16</inkml:trace>
  <inkml:trace contextRef="#ctx0" brushRef="#br0" timeOffset="43041.47">23431 3239 0,'0'0'0,"0"-22"0,0 1 0,-21 0 16,0 0-16,0 21 15,0 0-15,0 0 0,-1 0 0,1 0 16,0 21-16,0 0 0,0 0 16,0 22-16,-1-1 0,1 0 0,0-20 15,0 20-15,0 0 0,21 1 16,0-1-16,0 0 0,0-21 0,0 22 16,0-22-16,0 0 0,0 0 0,21 0 15,0 1-15,0-1 16,0-21-16,22 21 0,-22-21 0,21 0 15,-21 0-15,22 0 0,-1 0 0,0 0 16,1-21-16,-1 21 0,0-21 16</inkml:trace>
  <inkml:trace contextRef="#ctx0" brushRef="#br0" timeOffset="43544.18">24066 2879 0,'0'0'0,"-63"21"32,42 21-32,0-21 0,-1 1 15,22 20-15,-21 0 0,21 22 0,-21-22 16,0 22-16,21-22 0,0 21 16,-21-20-16,0 20 0,21-20 0,-22-1 15,22 0-15,-21 1 0,0-22 0,21 21 16,0-21-16,-21 0 0,0 1 15,0-1-15,-1-21 16,22-21 0,0-1-1,0 1-15,0 0 0,0-21 16,22 21-16,-1-1 16,0-20-16,21 0 0,-21 21 0,22-22 15,-1 1-15,0 21 0,1-22 16,-22 22-16,21 21 0,1 0 0,-22 0 15,21 0-15,-21 0 0,0 21 0,1 1 16,-1 20-16,-21-21 0,0 21 16,0-20-16,0 20 0,0 0 0,0-21 15,0 1-15,0 20 16,0-21-16,-21 0 0,-1 0 0,1-21 16,0 22-16,21-1 0,-21-21 0,0 0 15,0 0-15,21-21 47,21 21-47,-21-22 0,21 1 16,0 21-16</inkml:trace>
  <inkml:trace contextRef="#ctx0" brushRef="#br0" timeOffset="43935.41">24426 3429 0,'0'0'0,"0"-21"0,0 0 0,0 0 0,0-1 16,0 1-16,0 0 16,0 0-16,0 0 0,21 21 15,1 0-15,-1-21 0,0 21 0,0 0 16,0 0-16,0 0 0,1 21 16,-1 0-16,0 0 0,0 0 0,0 0 15,0 1-15,-21 20 0,0-21 16,0 21-16,0-20 0,0-1 15,0 21-15,0-21 0,0 0 0,0 1 0,-21-1 16,21 0-16,-21-21 0,21 21 16,-21-21-16,21-21 47,0 0-47,0 0 0,0-1 15,21 1-15,0 0 0,0-21 0,1 21 16,-1-22-16,0 22 0,0 0 15,0-21-15,0 20 0,-21 1 0,22 0 16,-1 21-16,0-21 0,0 21 16,0 0-16,0 0 0,1 0 15,-1 0-15</inkml:trace>
  <inkml:trace contextRef="#ctx0" brushRef="#br0" timeOffset="44917.05">25400 3387 0,'0'-43'32,"0"22"-32,0 0 0,-21 21 15,0 0-15,-1 0 0,1 0 16,0 21-16,-21-21 0,21 21 16,-1 1-16,1 20 0,-21-21 0,21 0 15,0 22-15,-1-22 0,1 0 16,0 21-16,21-21 0,0 1 0,0-1 15,0 0-15,0 0 0,0 0 16,21-21-16,0 0 16,1 21-16,20-21 0,-21 0 0,0 0 15,22 0-15,-22 0 0,0 0 16,0-21-16,0 21 0,0-21 0,1 0 16,-1 0-16,-21 0 0,21-1 15,-21 1-15,0-21 0,0 21 0,0 0 16,0-22-16,0 22 0,0 0 0,0 0 15,0 0-15,0-1 0,0 1 16,21 21 15,0 0-31,0 0 0,1 0 16,-1 0-16,21 0 0,-21 0 16,0 0-16,1 21 0,-1-21 15,0 22-15,-21-1 0,0 0 0,21 0 16,-21 0-16,0 0 0,0 1 15,0-1-15,0 0 0,0 0 0,-21 0 16,21 0-16,0 1 0,-21-1 0,21 0 16,-21-21-16,21 21 0,-22 0 15,1-21 1,21-21 15,0 0-31,0 0 16,0 0-16,0-1 15,0 1-15,21-21 0,1 21 0,20 0 16,-21-22-16,0 22 0,22 0 0,-22 0 16,21 0-16,-21-1 0,22 22 15,-22 0-15,21 0 0,-21 0 0,0 0 16,1 22-16,-1-1 0,-21 0 16,0 0-16,0 21 0,0-20 0,0-1 15,0 0-15,0 21 0,0-21 16,0 1-16,0-1 0,-21 0 0,-1-21 15,1 21-15,21 0 0,-21-21 16,0 21-16,0-21 16,0 0-1,21-21-15,0 0 16,0 0-16,21 0 16,-21 0-16,42-1 0,-21 1 0,22 0 15,-1-21-15,0 21 0,1-22 16,20 22-16,-21 0 0,1 0 0,-1 0 15,0 21-15,-20 0 0,-1 0 0,0 0 16,0 21-16,-21 0 0,0 0 16,0 0-16,0 22 0,0-22 15,0 0-15,-21 21 0,0-21 0,0 1 16,-1-1-16,1 0 0,0 0 16,21 0-16,-21-21 0,0 21 0,0 1 15,21-44 32,21 22-47,0-21 16</inkml:trace>
  <inkml:trace contextRef="#ctx0" brushRef="#br0" timeOffset="45239.86">26564 3598 0,'0'-21'47,"21"21"-31,0-21-16,1 21 15,-22-21-15,0 0 0,21 21 0,0-21 16,0-1-16,-21 1 16,-21 21 15,0 0-31,0 21 0,-1 1 0,1-1 15,21 0-15,-21 0 0,0 0 16,21 0-16,0 1 0,0-1 16,0 0-16,0 0 0,0 0 15,21-21 1,0 0 0,0 0-16,1 0 0,-1 0 15,0 0-15,0 0 0</inkml:trace>
  <inkml:trace contextRef="#ctx0" brushRef="#br0" timeOffset="46944.44">1122 5482 0,'0'0'0,"0"-21"16,0 0-1,0 0 1,0 0-16,0-1 16,0 1-16,0 0 15,0 0-15,0 0 0,0 0 16,-21-1-16,-1 1 15,1 0-15,0 0 0,0 0 0,-21 0 16,-1-1-16,22 1 0,-21 0 16,-1 21-16,1 0 0,0 0 0,21 0 15,-22 21-15,1 0 0,0 1 16,-1-1-16,1 21 0,0 0 0,-1 1 16,22-1-16,0 0 0,-21 1 15,42-1-15,0 0 0,0 22 16,0-22-16,0-21 0,0 22 0,0-1 15,21-21-15,21 0 0,-21 1 16,22-22-16,-1 0 0,0 0 16,1 0-16,-1 0 0,21-22 15,-20 1-15,-1 0 0,0-21 0,1 21 16,-1-22-16,0 22 0,-20-21 16,20 21-16,-21-22 0,0 22 15,0-21-15,-21 21 0,0-22 0,0 22 16,0-21-16,0 21 0,0-1 15,0 44 1,0-1 0,0 0-16,0 0 0,-21 21 0,21-20 15,0 20-15,0-21 0,0 21 16,0-20-16,0-1 0,0 21 16,21-21-16,-21 0 0,22 1 15,-1-22-15,0 21 0,0-21 16,21 0-16,-20 0 0,62 0 15,-63-21-15,22-1 0,-1 1 16,0 0-16,-20 0 0,20 0 0,-21 0 16,21-22-16,-20 22 0,-1 0 15,-21 0-15,0-22 0,0 22 0,0 0 16,0 0-16,0 42 31,-21 0-31,21 0 16,0 1-16,0-1 0,-22 21 0,22-21 15,-21 0-15,21 1 16,-21-1-16,21 21 0,0-21 0,0 0 16,0 1-16,0-1 15,-21-21 1,21-21 0,0-1-1,0 1-15,0 0 0,21-21 0,0 21 16,0-22-16,1 22 0,-1-21 15,21 21-15,-21-22 0,22 22 0,-1-21 16,0 21-16,-21 21 0,22-22 16,-1 22-16,0 0 0,1 0 0,-1 22 15,-21-1-15,22 0 16,-22 0-16,0 0 0,-21 0 0,0 1 16,0 41-16,0-42 15,0 0-15,0 1 0,0-1 0,0 0 16,-21 0-16,0 0 0,21 0 15,-22-21-15,22 22 0,-21-22 16,42-22 15,1 1-31,20 21 0</inkml:trace>
  <inkml:trace contextRef="#ctx0" brushRef="#br0" timeOffset="47460.14">2942 5313 0,'0'-21'0,"0"0"15,-63-43 1,41 43-16,1 21 0,0 0 16,0 0-16,-21 0 0,20 0 0,1 0 15,0 21-15,-21-21 16,21 21-16,-22 0 0,22 22 0,-21-22 0,21 0 15,-1 21-15,-20 1 0,21-22 16,-21 64-16,42-64 16,0 21-16,0-21 0,0 0 0,0 22 15,0-22-15,21 0 16,0-21-16,21 0 0,-21 0 0,22 0 16,-1 0-16,0-21 0,1 0 15,-1 0-15,0-1 0,43-20 16,-64 21-16,22-21 0,-22-1 15,21 22-15,-21-21 0,0-1 16,1 1-16,-1-21 0,-21 20 0,21 1 16,-21-22-16,21 1 0,-21 21 0,0-43 15,0 64-15,0-22 16,0 65 0,0-1-16,0 21 15,0 0-15,-21 1 0,0-1 16,21 22-16,-21-22 0,21 0 0,0 1 15,0-1-15,0 0 0,0 1 16,0-1-16,0-21 0,0 0 0,21 22 16,0-22-16,0 0 0,0-21 0,0 21 15,22-21-15,-1 0 0,0 0 16,1 0-16,-1-21 0,0 0 16</inkml:trace>
  <inkml:trace contextRef="#ctx0" brushRef="#br0" timeOffset="48516.58">4297 5525 0,'-21'0'0,"42"0"0,-21-22 31,21 22-15,0-21-16,0 0 0,22 0 15,-1 0-15,0 0 0,1-1 0,-1-20 16,0 21-16,1-21 0,-1-1 16,0 1-16,1 0 0,-1-1 15,21-63-15,-41 64 0,-1 0 16,-21-1-16,0 1 0,0 0 16,0 21-16,0-1 0,0 1 0,-21 0 15,-1 21-15,1 0 0,0 0 16,0 0-16,-21 0 0,20 0 0,-20 21 15,21 22-15,-21-22 0,20 21 0,1 22 16,-21-22-16,21 21 0,0 1 16,-1-1-16,-20 1 0,21 21 0,0-22 15,0 1-15,-1 20 0,1-20 16,0 20-16,0 1 0,21 0 0,0-1 16,0-20-16,0 105 15,0-63-15,0-21 0,0-1 16,0 22-16,0-21 0,0 0 0,0-1 15,0-20-15,0-1 0,0 1 0,21-1 16,-21 1-16,21-22 0,-21 0 0,21 1 16,1-22-16,-22 0 0,21 0 15,0-21-15,0 0 0,0-21 0,0 0 16,1 0-16,20-22 0,0 1 0,1 0 16,-1-1-16,0 1 0,1-21 15,-1-1-15,0 1 0,1-22 0,-22 21 16,0-20-16,0 20 0,-21-20 0,0 20 15,0 1-15,-21-1 0,0 1 16,-22-1-16,1 22 0,-21-22 16,-1 22-16,1 21 0,-1-22 0,1 22 15,-1 0-15,22 21 0,-22 0 16,22 0-16,0 0 0,-1 0 16,22 0-16,0 0 0,-21 21 0,42 0 15,21-21 1,0 0-16,0 0 15,0 0-15,22-21 0,-1 0 16,0 0-16,22 0 0,-22-22 0,22 22 16,-1-21-16,1 0 0,-22 20 0,21-20 15,-20 0-15,-22 21 16,21-22-16,-21 22 0,1 0 0,-1-21 16,0 20-16,-21 1 0,0 0 15,0 42 16,0 0-31,-21 1 16,21-1-16,0 0 0,-21 0 0,21 0 16,0 0-16,0 1 0,0-1 0,0 0 15,0 0-15,-22 0 0,22 0 16,0 1-16,-21-22 0,21-22 47,0 1-47,0 0 15,0 0-15,21 0 0</inkml:trace>
  <inkml:trace contextRef="#ctx0" brushRef="#br0" timeOffset="48692.48">5016 5271 0,'0'-22'0,"0"44"0,22-44 78,-1 22-78,0 0 15,0 0-15</inkml:trace>
  <inkml:trace contextRef="#ctx0" brushRef="#br0" timeOffset="49076.6">5270 5376 0,'0'0'16,"-21"0"-16,21-21 15,0 0 1,0 0-16,0 0 0,0 0 16,0-1-16,21 22 15,1 0-15,-1 0 0,0 0 0,0 0 16,0 0-16,0 0 0,1 0 15,20 22-15,-21-1 0,0 0 0,-21 0 16,21 0-16,-21 0 0,0 1 0,0-1 16,0 21-16,0-21 0,0 0 15,0 1-15,-21-1 0,21 0 0,-21 0 16,0-21-16,21 21 0,-21-21 16,21-21-1,0 0 1,0 0-16,0 0 15,0-1-15,0 1 0,0 0 0,21 0 16,-21 0-16,21 0 0,0-1 0,0 1 16,1 0-16,20 0 0,-21 0 15,0 0-15,22 21 0,-22-22 0,21 22 16,-21 0-16</inkml:trace>
  <inkml:trace contextRef="#ctx0" brushRef="#br0" timeOffset="49436.77">5927 5398 0,'0'21'15,"21"-21"17,0-21-17,0-1-15,0 1 0,0 0 16,-21 0-16,22 0 15,-22 0-15,0-1 16,-22 22 0,1 0-1,0 0-15,0 0 0,0 22 0,0-22 16,-22 21-16,22 0 0,0 0 16,0 0-16,0 0 0,-1 1 0,22-1 15,0 0-15,0 0 0,0 0 0,0 0 16,0 1-16,0-1 0,22 0 15,-1-21-15,0 0 0,0 21 0,0-21 16,22 0-16,-22 0 0,21 0 0,0-21 16,-20 21-16,20-21 0,0 0 15,1-1-15</inkml:trace>
  <inkml:trace contextRef="#ctx0" brushRef="#br0" timeOffset="50716.47">6583 4826 0,'-43'-21'16,"22"21"-1,0 21-15,0 0 16,21 0-16,0 22 0,0-1 0,-21 0 16,21 1-16,-21-1 0,21 22 15,-22-22-15,22 21 0,0-20 0,-21 20 16,21 1-16,-21-1 0,0 1 0,21-1 15,-21 22-15,0-22 16,-1 22-16,1 63 0,0-84 16,0 20-16,0 1 0,21 0 0,-21-1 15,-1-20-15,1 21 0,0-1 16,21-20-16,-21 20 0,0-20 0,0-22 16,21 22-16,-22-1 0,22-20 0,-21-1 15,21 0-15,0 1 0,0-22 16,0 0-16,21-21 15,1-21-15,-1 0 0,21-22 16,-21 22-16,22-21 0,-1-1 16,0 22-16,1-21 0,-1-22 0,43-20 15,-43 20-15,0 1 16,-21-1-16,22 1 0,-22-1 0,0 1 16,0-1-16,-21 1 0,0-1 0,0 1 15,-21-1-15,0 1 0,0-1 16,-22 22-16,1-22 0,21 22 0,-21 0 15,-1 21-15,22-1 0,-21 1 0,-1 0 16,22 21-16,-21 0 0,21 0 16,0 0-16,-1 0 0,1 0 0,42-21 31,1 21-31,-1-21 16,0 21-16,21-21 0,-21-1 0,22 22 15,-1-21-15,0 0 0,1 0 16,-1 0-16,0-22 0,1 22 15,-1 0-15,-21 0 0,22 0 0,-22 0 16,0-1-16,0 1 0,0 21 0,-21-21 16,0 0-16,0 0 15,-21 21 1,0 0-16,0 0 0,0 0 16,-1 0-16,22 21 15,-21 0-15,0-21 0,21 21 0,-21 22 16,21-22-16,0 0 0,0 21 15,-21-21-15,21 1 0,0 20 16,0-21-16,0 0 0,0 22 16,21-43-16,-21 21 0,21 0 0,0-21 15,22 0-15,-22 0 0,0 0 0,21 0 16,-21 0-16,1 0 0,20 0 16,-21-21-16,0 0 0,0-1 0,1 1 15,-1 0-15,-21 0 0,0 0 0,0 0 16,0-1-16,0 1 0,0 0 15,-21-21-15,21 21 0,-22 21 0,1-22 16,0 1-16,0 0 0,21 0 16,0 0-1,42 0 1,-21 21-16,1 0 0,-1 0 16,21 0-16,0 0 0,-20 0 15,20 0-15,0 0 0,-21 21 0,22 0 16,-22-21-16,0 21 0,21 0 0,-20 0 15,-1 1-15,-21-1 0,0 0 16,0 0-16,0 0 0,0 0 0,0 1 16,0-1-16,0 0 0,-21 0 0,-1 0 15,1 0-15,0 1 0,0-22 16,0 21-16,0-21 0,21 21 16,-22-21-16,22-21 31,22 0-31,-1-1 0,0 1 15,0 0-15,0 0 0,0 0 0,1-22 16,-1 22-16,0 0 0,0-21 16,0 21-16,0-1 0,1 1 0,20-21 15,-21 21-15,-21 0 0,0 42 32,0 0-17,-21 0-15,0 0 0,0 0 0,21 1 16,-22 20-16,1-21 0,21 0 15,0 22-15,0-1 0,0-21 0,0 0 16,0 22-16,0-22 0,0 0 16,0 0-16,0 0 0,21-21 15,1 21-15,-1-21 0,21 0 0,-21 0 16,22 0-16,-22 0 0,21-21 0,0 0 16,1 21-16</inkml:trace>
  <inkml:trace contextRef="#ctx0" brushRef="#br0" timeOffset="51656.66">9250 5038 0,'0'0'0,"0"-21"0,0-1 16,0 1-16,0 0 16,0 0-16,0 0 0,0 0 0,0-1 15,0 1-15,0 0 0,0 0 16,0 0-16,-21 21 16,-1 21-1,22 21-15,0 1 16,0-1-16,0 0 0,0 22 0,0-22 15,0 22-15,-21-22 0,21 21 16,-21-20-16,21-1 0,-21 0 0,0 1 16,21-1-16,-21 0 0,-1 1 15,22-22-15,0 0 0,-21 21 16,21-20-16,-21-22 0,21 21 0,-21-21 16,21-21 15,0-1-31,0 1 0,0 0 0,0 0 15,21-21-15,0 20 0,0-20 0,1 0 16,-1 21-16,0-22 0,21 22 16,-21-21-16,22 21 0,-1-22 0,-21 22 15,22 21-15,-1-21 0,0 21 16,-21 0-16,22 0 0,-1 0 16,0 0-16,-20 21 0,20 0 0,-21 0 15,0 1-15,0-1 0,-21 21 16,0-21-16,0 0 0,0 22 0,-21-22 15,0 0-15,0 0 0,-21 22 0,-1-22 16,22 0-16,-21 0 0,-1 0 16,1 0-16,0-21 0,-1 22 0,22-22 15,-21 0-15,21 0 0,0 0 0,-1 0 16,1 0-16,0 0 16,21-22-1,21 1 1,0 21-16,1-21 0,-1 21 15,0-21-15,21 0 0,-21 21 16,1-21-16,20 21 0</inkml:trace>
  <inkml:trace contextRef="#ctx0" brushRef="#br0" timeOffset="52071.72">9842 5376 0,'0'-21'0,"-21"-21"15,21 21 1,0 0-16,0-1 16,0 1-16,21 0 15,1 21-15,-1 0 0,0 0 16,21-21-16,-21 21 0,22 0 0,-22 0 16,21 0-16,1 21 0,-1 0 15,-21-21-15,21 21 0,-20 1 0,-1 20 16,0-21-16,-21 0 0,0 0 0,0 1 15,0-1-15,0 0 0,0 21 16,-21-21-16,0 1 0,-1-1 16,1 0-16,0-21 0,0 0 15,0 0-15,0 0 16,21-21-16,0 0 16,0-1-16,0 1 0,0 0 15,21 0-15,0 0 16,0 0-16,-21-1 0,21 1 0,0-21 15,1 21-15,-1 0 0,0-1 16,0 22-16,0 0 0,0-21 16,1 21-16,-1 0 0,0 0 0,0 0 15,0 0-15,0 0 0,1 0 0,-1 0 16</inkml:trace>
  <inkml:trace contextRef="#ctx0" brushRef="#br0" timeOffset="52527.9">10964 5144 0,'0'0'0,"0"-43"31,-21 43-15,0 0-16,0 0 0,0 0 16,-1 0-16,1 21 15,0 1-15,0-1 0,0 0 0,21 21 16,-21-21-16,-1 1 0,1 20 0,0-21 15,21 0-15,-21 22 0,21-22 16,-21 21-16,21-21 0,0 0 0,0 1 16,0-1-16,0 0 0,0 0 15,0 0-15,21 0 0,0-21 0,0 0 16,0 22-16,1-22 0,-1 0 16,21 0-16,-21 0 0,22-22 0,-22 1 15,21 0-15,-21 0 0,22 0 16,-22 0-16,0-22 0,0 22 0,0 0 15,0-21-15,1-1 0,-22 22 0,0-21 16,0-1-16,0 1 0,0 0 16,0 21-16,-22-1 0,1 1 0,0 0 15,0 0-15,-21 21 0,20 0 0,1 0 16,-21 0-16,21 0 0,-22 21 16,22 0-16,-21 0 0,21 1 15,0-1-15,-1 0 0,22 0 0,0 0 16,0 0-16,0 1 0,0-1 15,0 0-15,22 0 0,-1-21 0,0 21 16,21-21-16</inkml:trace>
  <inkml:trace contextRef="#ctx0" brushRef="#br0" timeOffset="53121.31">11493 5207 0,'-21'-21'31,"0"21"-31,21 21 16,-21 0-16,0 0 0,21 1 0,-21-1 15,-1 0-15,22 21 0,-21-21 16,21 1-16,0-1 0,-21 21 0,21-21 16,0 0-16,0 1 0,0-1 0,0 0 15,0 0-15,0 0 16,21-21-16,0 0 15,1 0-15,-1-21 0,0 0 16,0 21-16,0-21 0,0 0 16,1-1-16,-1 1 0,0 0 15,0 0-15,0 0 0,0 0 0,-21-1 16,0 1-16,22 0 0,-22 0 16,21 21-16,-21 21 31,0 0-31,0 0 15,0 1-15,0-1 0,0 0 0,0 0 16,0 0-16,0 0 0,0 1 16,0-1-16,0 0 0,0 0 0,0 0 15,0 0-15,21-21 0,0 0 16,0 0-16,0 0 0,1 0 16,-1 0-16,0-21 0,0 0 0,0 21 15,0-21-15,1 0 0,-1-22 16,0 22-16,-21 0 0,21-21 15,-21 21-15,21-22 0,-21 22 0,0-21 16,0 21-16,0-22 0,0 22 0,0 0 16,-21 0-16,0 0 0,21-1 15,-21 22-15,0 0 0,-1 0 16,1 0-16,21 22 16,0-1-16,21 0 15,1-21-15,-22 21 16</inkml:trace>
  <inkml:trace contextRef="#ctx0" brushRef="#br0" timeOffset="53526.64">12531 5207 0,'0'0'16,"0"-21"-16,0 0 15,-22 21 1,-20 0-16,21 0 0,0 0 15,-22 0-15,22 0 0,-21 0 16,21 21-16,0 0 0,-22-21 16,22 21-16,21 0 0,-21 1 15,21-1-15,0 0 16,0 0-16,21-21 0,0 21 0,0 0 16,1-21-16,20 22 0,-21-1 0,0-21 15,22 21-15,-22-21 0,0 21 16,0 0-16,0 0 0,-21 1 15,0-1-15,0 0 16,-21 0-16,0-21 16,0 0-16,-22 21 0,22-21 0,-21 0 15,21 0-15,-22 0 0,1 0 0,0 0 16,21 0-16,-22 0 0,1 0 16,21 0-16,0 0 0,-1 0 15,22-21 1,0 0-16,22 21 15,-1-21-15,0 0 0,0-1 0,0 22 16</inkml:trace>
  <inkml:trace contextRef="#ctx0" brushRef="#br0" timeOffset="53876.63">12594 5398 0,'0'0'15,"21"0"-15,0 0 0,1 0 16,-1 0-16,0-22 0,0 22 16,0 0-16,0-21 0,1 21 15,20-21-15,-21 0 0,0 21 0,0-21 16,-21 0-16,22-1 0,-22 1 0,0 0 16,0 0-16,0 0 15,0 0-15,-22 21 0,1 0 16,0 0-16,0 0 0,0 0 0,0 21 15,-1 0-15,1-21 0,0 21 16,0 21-16,0-20 0,21-1 0,0 0 16,0 0-16,0 0 0,0 0 15,0 1-15,0-1 0,0 0 16,0 0-16,0 0 0,0 0 0,21-21 16,0 22-16,0-22 0,0 0 0,1 0 15,-1 0-15,21 0 0,-21 0 16,0 0-16,1 0 0</inkml:trace>
  <inkml:trace contextRef="#ctx0" brushRef="#br0" timeOffset="54260.41">13081 5292 0,'21'-21'0,"-42"42"0,42-64 0,-21 22 0,21 0 16,-21 0-16,0 0 0,21 0 15,1 21-15,-1-22 16,0 22-16,0 0 0,0 0 15,0 0-15,1 0 0,-1 0 16,0 0-16,0 22 0,-21-1 16,21 0-16,-21 0 0,21 0 15,-21 0-15,0 22 0,0-22 0,0 0 16,0 0-16,0 0 0,0 1 0,0-1 16,0 0-16,0 0 15,-21 0-15,0-21 0,21 21 16,-21-21-1,21-21 1,0 0-16,0 0 16,0 0-16,0 0 0,21-1 15,0 1-15,-21 0 0,21 0 16,1 0-16,-1-22 0,0 22 0,0 0 16,0 0-16,0-21 0,1 20 0,-1 22 15,21-21-15,0 0 0,-20 0 16,20 21-16,-21 0 0,21 0 0,-20 0 15</inkml:trace>
  <inkml:trace contextRef="#ctx0" brushRef="#br0" timeOffset="54697.18">14033 5207 0,'22'0'0,"-1"0"0,0 0 0,0 0 16,0-21-16,0 21 0,-21-21 15,22 21-15,-1-21 0,0-1 16,-21 1-16,21 0 0,-21 0 16,0 0-16,0 0 15,-21 21 1,0 0-16,0 0 0,-1 0 0,1 21 16,-21-21-16,21 21 0,0 0 15,-1 0-15,1 0 0,0 1 0,21-1 16,0 0-16,0 0 0,0 0 15,0 0-15,21 1 16,0-22-16,1 21 0,20 0 16,-21-21-16,0 21 0,0-21 15,1 21-15,-1-21 0,0 21 16,-21 1-16,0-1 16,0 0-16,0 0 0,-21-21 15,0 21-15,-1-21 0,1 0 0,-21 21 16,21-21-16,-22 0 15,22 0-15,-21 22 0,21-22 0,0 0 0,-1 0 16,1 0-16,0 0 0,0 0 31</inkml:trace>
  <inkml:trace contextRef="#ctx0" brushRef="#br0" timeOffset="55747.74">15240 5292 0,'21'0'32,"-21"21"-32,0 0 15,0 0-15,-21 0 0,21 1 0,-21-1 16,0 0-16,-1 0 0,1 0 16,21 0-16,0 1 0,-21-1 0,21 0 15,21-21 32,-21-21-31,21 21-16,-42 0 78,21-21 31,0-1-109,0 1 0,0 0 16,0 0-16,0 0 15,0 0-15,0-1 0,21 1 16,-21 0-16,22 0 0,-22 0 0,0 0 16,0-1-16,0 1 15,-22 21 1,1 0 0,0 0-16,0 0 15,21 21 1,-21 1-16,21-1 15,0 0-15,0 0 16,0 0-16,0 0 16,0 1-1,21-22 17,0 0-17,0-22-15,-21 1 16,21 21-16,-21-21 0,22 21 15,-22-21 1,0 0-16,0 42 78,0 0-62</inkml:trace>
  <inkml:trace contextRef="#ctx0" brushRef="#br0" timeOffset="56712.08">15113 5546 0,'-21'0'0,"42"0"0,-42-21 31,21-1-31,0 1 15,0 0-15,21 21 0,0-21 16,0 0-16,0 0 0,22-1 0,-22 1 16,21-21-16,1 21 0,-22-22 15,21 22-15,0-21 0,1 0 0,-22 20 16,0-20-16,21 21 0,-20 0 0,-22 0 16,0-1-16,-22 22 15,1 0-15,0 0 16,-21 22-16,-1-1 15,22 0-15,-21 0 0,0 21 0,20-20 16,1-1-16,0 0 0,0 0 0,21 21 16,0-20-16,0-1 0,0 0 15,0 0-15,21 21 0,0-20 0,0-1 16,22 21-16,-22-21 0,0 0 0,-21 22 16,21-22-16,0 0 0,-21 0 15,0 0-15,0 1 0,0-1 16,0 0-16,-21-21 15,0 0-15,0 0 0,0 0 0,-22 0 16,22 0-16,0-21 0,0 21 0,-21-21 16,20-1-16,1 22 15,0-21-15,21 0 0,0 0 0,-21 0 16,21 0-16,-21 21 0,21-22 16,0 44-1,0-1 1,0 0-16,21 0 0,-21 0 15,21-21-15,0 21 0,-21 1 16,21-1-16,1-21 0,-1 21 0,21 0 16,-21-21-16,0 0 0,22 21 15,-1-21-15,-21 0 0,22 0 16,-1 0-16,0 0 0,1 0 0,-1-21 16,21 0-16,-20 21 0,-1-21 15,0 0-15,1 21 0,-22-22 0,21-20 16,1 21-16,-22 0 0,0 0 0,0-1 15,0-20-15,-21 21 0,0 0 16,0-22-16,0 22 0,0 0 0,0 0 16,-21 21-1,0 0-15,0 21 16,0 0-16,-1 0 0,1 1 16,21 20-16,-21-21 0,21 21 0,0-20 15,-21 20-15,21-21 0,0 0 16,0 22-16,0-22 0,21 0 15,0 0-15,0 0 0,1-21 0,-1 21 16,0-21-16,21 0 0,-21 0 16,22 0-16,-1 0 0,-21 0 0,22 0 15,-1-21-15,-21 0 0,21 0 16,-20 0-16,20 0 0,-21-1 0,0 1 16,-21-21-16,0 21 0,0-22 0,0 1 15,0 21-15,-21-21 0,0 20 16,0-20-16,-22 21 0,22 0 0,-21 0 15,0-1-15,-1 1 0,1 21 0,0 0 16,20 0-16,-20 0 0,21 21 16,-21 1-16,20-22 0,1 21 15,21 0-15,0 0 0,0 0 0,0 0 16,0 1-16</inkml:trace>
  <inkml:trace contextRef="#ctx0" brushRef="#br0" timeOffset="57104.86">17230 5144 0,'-22'63'32,"1"-42"-32,0 0 15,0 22-15,21-22 0,-21 21 0,0 1 16,-1-1-16,1 0 0,-21 1 15,21-1-15,0 0 0,-22 22 16,22-43-16,0 21 0,0-21 0,0 1 16,21-1-16,-22 0 0,22 0 15,0-42 17,22 0-32,-1 0 0,-21-1 15</inkml:trace>
  <inkml:trace contextRef="#ctx0" brushRef="#br0" timeOffset="57711.86">16743 5440 0,'0'0'0,"0"21"16,21-21 0,0 0-16,21 0 0,-20 0 0,20 0 15,0 0-15,22 0 0,-22 0 0,22 0 16,-1 0-16,1-21 0,-1 0 15,1 21-15,-1-21 0,-21-1 0,22 1 16,-22 0-16,1 0 0,20-21 16,-42 20-16,0-20 15,-21 21-15,0 0 0,0 0 0,0-1 16,0 1-16,0 0 0,-21 21 16,0 0-16,0 21 15,0 0-15,0 1 0,21-1 16,-22 21-16,22-21 0,-21 22 15,0-1-15,21-21 0,0 21 0,-21-20 16,21 20-16,-21 0 0,21-21 0,0 22 16,0-22-16,-21 0 0,21 21 15,0-20-15,-22-1 0,22 0 16,0 0-16,0-42 31,0 0-15,0 0-16,0-1 0,0-20 15,22 21-15,-1 0 0,0-22 16,21 22-16,-21 0 0,1-21 0,20 21 16,0-1-16,-21 1 0,22 0 0,-1 0 15,-21 21-15,22 0 0,-22 0 16,21 0-16,-21 21 0,22 21 16,-22-20-16,0-1 0,-21 0 0,0 0 15,0 0-15,0 22 0,0-22 16,0 0-16,0 0 0,-21 0 0,-22 22 15,22-22-15,0 0 16,0-21-16,21 21 0,-21-21 16,0 0-16,42 0 31,0-21-31,0 21 0,21-21 16</inkml:trace>
  <inkml:trace contextRef="#ctx0" brushRef="#br0" timeOffset="58468.46">18754 5482 0,'0'0'0,"0"-21"0,0 0 0,0 0 16,0 0-16,0-1 16,-22 1-16,1 0 0,0 0 0,0 21 15,0 0-15,-22 0 16,22 0-16,0 0 0,-21 0 0,21 21 15,-22 0-15,22 22 0,-21-22 0,21 0 16,-22 21-16,1 1 0,21-22 16,0 21-16,-1 0 0,1-20 0,21-1 15,-21 21-15,21-21 0,0 0 0,0 1 16,21-1-16,22-21 16,-22 0-16,0 0 0,21 0 15,-21 0-15,22 0 0,-22 0 0,21-21 16,-21-1-16,22 1 0,-22 0 15,0 0-15,21 0 0,-20 0 0,-1-1 16,0-20-16,0 21 0,-21-21 16,21 20-16,-21-20 0,21 21 0,-21 0 15,0 0-15,0-1 0,-21 44 32,21-1-17,-21 0-15,21 0 0,0 0 0,-21 22 16,21-22-16,0 0 0,0 0 15,0 21-15,0-20 0,0-1 16,0 0-16,21 0 0,-21 0 16,21-21-16,0 0 0,1 0 15,20 0-15,-21 0 0,0 0 0,22 0 16,-22-21-16,0 21 0,21-21 0,-21 0 16,1 0-16,20-22 0,-21 22 15,0-21-15,0-1 0,1 22 0,-1-21 16,0 0-16,0-1 0,0-20 15,0 20-15,1 1 0,-1 0 0,-21-1 16,0 22-16,21 0 0,-21 0 0,0 0 16,0 42-1,-21 0 1,0 0-16,-1 22 0,22-22 0,-21 21 16,0 0-16,0 1 0,21-1 0,-21 0 15,21-20-15,-21 20 0,21 0 16,-22 1-16,22-1 0,0 0 0,0-21 15,0 22-15,0-22 0,0 0 16,0 0-16,22 0 0,-1 1 0,0-1 16,0-21-16,0 0 0,0 0 15,1 0-15,-1 0 0,0-21 0,0-1 16,21 1-16,-20 0 0,-1 0 16,0 0-16</inkml:trace>
  <inkml:trace contextRef="#ctx0" brushRef="#br0" timeOffset="58645.36">19177 5313 0,'0'0'0,"0"21"16,0 0-16,21-21 16,0 0-16,0 0 0,1 0 15,20 0-15,-21 0 0,21 0 16,-20 0-16,20 0 0,-21 0 0,21 0 15,-20-21-15,20 21 0</inkml:trace>
  <inkml:trace contextRef="#ctx0" brushRef="#br0" timeOffset="59142.09">21336 5355 0,'0'0'0,"0"-21"0,42 0 15,-42 42 16,0 0-31,0 0 16,0 22-16,-21-22 0,0 0 0,21 21 16,-21-20-16,0-1 0,-1 21 15,1-21-15,0 0 0,21 1 0,-21-1 16,21 0-16,-21 0 0,21 0 16,0-42 15,21 0-31,0 0 0,-21 0 15</inkml:trace>
  <inkml:trace contextRef="#ctx0" brushRef="#br0" timeOffset="59484.4">21421 5080 0,'0'0'15,"-22"0"-15,1 0 0,0 21 16,21 0-16,0 1 15,-21-1-15,21 0 16,0 0-16,21-21 16,0 0-16,0 0 15,1 0-15,-1 0 0,0 0 0,21 0 0,-21-21 16,1 21-16,-1-21 0,21 0 16,-21 21-16,-21-22 0,21 1 15,-21 0-15,0 0 0,0 0 0,0 0 16,0-1-16,0 1 0,-21 0 15,0 21-15,0 0 0,-21 0 16,20 0-16,1 0 0,0 0 0,0 21 16,0 0-16,0 1 0,-1-1 15,22 0-15,0 0 0,-21 0 0,21 0 16,0 1 0,21-22-16,1 0 0,-1 0 0,21 0 15,0 0-15</inkml:trace>
  <inkml:trace contextRef="#ctx0" brushRef="#br0" timeOffset="59764.18">22204 4890 0,'0'0'0,"21"-22"0,-21 1 0,0-21 16,0 21-16,0 42 31,0 0-31,-21 0 0,0 22 0,-1-1 16,1-21-16,0 43 15,0-22-15,-21 0 0,20 1 0,1-1 16,-21 21-16,21-20 0,-22-1 0,22 0 16,0 1-16,0-1 0,0-21 15,21 22-15,0-22 0,0 21 0,0-21 16,0 0-16,0 1 0,21-22 0,0 21 16,21-21-16,-20 0 15,-1 0-15,0 0 0,0 0 0,0-21 16,0-1-16,1 1 0,-1 0 15,-21 0-15</inkml:trace>
  <inkml:trace contextRef="#ctx0" brushRef="#br0" timeOffset="59936.09">21823 5271 0,'0'0'0,"-21"0"15,42 0 1,0 0-16,0 0 0,0 0 15,0 0-15,1 0 0,20 0 16,-21 0-16,21 0 0,-20 0 0,20 0 16,-21 0-16,0 0 0,22-22 15,-22 22-15</inkml:trace>
  <inkml:trace contextRef="#ctx0" brushRef="#br0" timeOffset="60597.68">23643 5144 0,'0'0'0,"21"0"16,0 0-16,1 0 0,20 0 16,-21-22-16,0 22 0,22-21 0,-22 0 15,0 21-15,0-21 0,0 0 0,-21 0 16,0-1-16,0 1 0,0 0 15,-21-21-15,0 21 0,-21-1 0,-1 1 16,1 0-16,0 0 16,-22 21-16,22 0 0,-1-21 0,1 21 15,0 0-15,-1 0 0,22 21 0,0-21 16,0 21-16,21 21 0,0-20 16,0-1-16,0 21 0,0 0 0,0-20 15,21 20-15,0 0 0,22-21 16,-22 22-16,0-1 0,21-21 0,-21 22 15,1-1-15,20-21 0,-21 21 0,0-20 16,0-1-16,-21 21 0,0-21 16,0 22-16,0-22 0,0 0 0,0 0 15,0 0-15,-42 0 0,21 1 0,-21-22 16,-1 0-16,1 21 0,-22-21 16,1 0-16,21 0 0,-22 0 15,1-21-15,20-1 0,-20 22 0,20-21 16,22 0-16,-21 0 0,21 0 15,0 0-15,21-22 0,0 22 0,0 0 16,0 0-16,0 0 0,0-22 0,21 22 16,0 0-16,21 0 0,-21 0 15,22-1-15,-22 22 0,21-21 0,1 21 16,-1 0-16,0 0 0,1 0 16,-1 0-16,0 0 0</inkml:trace>
  <inkml:trace contextRef="#ctx0" brushRef="#br0" timeOffset="60992.46">24003 5355 0,'0'-21'16,"-21"21"15,0 0-31,-1 21 0,22 0 0,-21 1 15,21-1-15,-21 0 0,21 0 16,0 0-16,0 0 16,0 1-16,0-1 0,0 0 0,21 0 15,0-21 1,1 0-16,-1 0 0,21 0 16,-21 0-16,0 0 0,1 0 0,-1 0 15,0-21-15,0 21 0,0-21 16,0 0-16,-21-1 0,22 1 15,-22 0-15,21 0 0,-21 0 0,0 0 16,0-1-16,0 1 16,0 0-16,0 42 47,21-21-47,0 0 15,0 0 1</inkml:trace>
  <inkml:trace contextRef="#ctx0" brushRef="#br0" timeOffset="61308.12">24596 5292 0,'0'0'0,"0"-21"0,-22 21 31,1 21-15,0 0-16,21 0 0,0 0 15,0 0-15,-21 1 0,21 20 16,-21-21-16,0 21 0,21 1 16,-22-1-16,1 0 0,0 1 0,0-1 15,21 0-15,-21 22 0,0-22 16,-1 1-16,1-1 0,0 0 0,21 1 16,-21-1-16,0-21 0,21 21 0,0-20 15,0-1-15,-21 0 0,21 0 0,0 0 16,-22-21-16,22-21 31,0 0-31,22 0 16,-1 0-16,-21-1 0,21-20 15</inkml:trace>
  <inkml:trace contextRef="#ctx0" brushRef="#br0" timeOffset="61579.96">24405 5398 0,'21'-43'0,"-42"86"0,63-107 15,-20 43-15,-1 21 0,0-21 16,21 21-16,-21 0 0,1 0 16,-1 0-16,0 0 0,0 0 0,0 0 15,0 0-15,1 0 0,-1 21 16,-21 0-16,21-21 0,-21 21 0,0 0 16,0 1-16,-21-1 15,0 0-15,-1-21 0,1 21 0,0-21 16,0 21-16,0-21 0,0 0 15,-1 0-15,1 21 0,0-21 0,42 0 47,0 0-47,1 0 0,-1-21 16,0 21-16,21-21 0</inkml:trace>
  <inkml:trace contextRef="#ctx0" brushRef="#br0" timeOffset="61859.8">25019 5228 0,'0'0'0,"0"21"16,0 1-1,-21 20-15,21-21 0,-21 0 16,-1 0-16,22 22 0,0-1 16,-21 0-16,0 1 0,0-1 0,21 0 15,-21 1-15,0 20 0,-1-20 0,1-1 16,21 21-16,-21-20 0,0-1 15,0 0-15,21-20 0,-21 20 0,-1 0 16,22-21-16,-21 1 0,21-1 0,0 0 16,0 0-16,0 0 15,0-42 17,21 21-32,1-21 0,-22 0 0,21 0 15,0-1-15,-21-20 0</inkml:trace>
  <inkml:trace contextRef="#ctx0" brushRef="#br0" timeOffset="62156.63">24977 5249 0,'0'0'0,"0"-21"0,21 21 0,0-21 16,0 21-16,0 0 15,0-21-15,1 21 0,-1 0 16,0 0-16,0 0 0,0 0 0,0 0 15,1 21-15,-1 0 16,-21 0-16,0 1 0,0-1 16,0 0-16,0 0 0,-21 0 15,-1 0-15,22 1 0,-21-22 0,0 21 16,0 0-16,0-21 0,0 21 0,-1-21 16,1 0-16,0 21 0,0-21 15,42 0 32,0 0-47,-21-21 0</inkml:trace>
  <inkml:trace contextRef="#ctx0" brushRef="#br0" timeOffset="62540.41">25421 5228 0,'0'21'31,"-21"1"-31,0-1 0,0-21 0,21 21 16,0 0-16,-22 0 0,1 0 15,21 1-15,0-1 0,0 0 16,0 0-16,0 0 0,0 0 16,21-21-1,1 0-15,-1 0 16,0 0-16,0 0 0,0 0 15,0 0-15,1-21 0,-1 21 16,0-21-16,0 0 0,0 0 16,-21 0-16,0-1 0,21 1 0,-21 0 15,0 0-15,0 0 0,0 0 16,0-1-16,-21 22 0,0 0 16,0 0-16,0 0 0,0 0 15,21 22 1,-22-22-16,22 21 0,0 0 15,0 0 1,22-21-16,-1 0 16</inkml:trace>
  <inkml:trace contextRef="#ctx0" brushRef="#br0" timeOffset="62932.24">25760 5313 0,'0'-21'0,"0"0"16,21-1 0,0 1-16,0 21 15,0 0 1,1 0-16,-1 21 16,-21 1-16,0-1 15,0 0-15,0 0 0,0 0 16,0 0-16,0 1 0,0-1 15,0 0-15,0 0 0,0 0 16,-21-21-16,21 21 16,0-42 15,0 0-15,0 0-16,21 0 15,-21 0-15,21-1 0,0 1 0,-21 0 16,21 0-16,0 0 0,-21 0 15,22-1-15,-1 1 16,0 21-16,-21-21 16,21 21-16,0 0 0,0-21 15</inkml:trace>
  <inkml:trace contextRef="#ctx0" brushRef="#br0" timeOffset="63240.07">26310 4868 0,'0'0'0,"21"-42"15,-21 63 1,0 0 0,0 1-16,0-1 0,0 21 0,0-21 15,0 22-15,-21-22 0,0 21 16,0-21-16,21 22 0,-21-1 0,-1-21 15,22 21-15,-21-20 0,21-1 16,-21 21-16,0-21 0,21 0 0,0 1 16,-21-1-16,21 0 0,-21-21 15,21 21-15,21-21 47,0-21-47,0 21 0</inkml:trace>
  <inkml:trace contextRef="#ctx0" brushRef="#br0" timeOffset="63575.87">26543 5228 0,'0'0'0,"0"-21"32,-21 21-17,0 0 1,-1 0-16,22 21 0,-21 0 15,0 1-15,21-1 16,0 0-16,0 0 16,0 0-16,0 0 15,21-21-15,-21 22 16,21-22-16,-21 21 16,0 0-1,-21 0 16,0-21-31,0 0 0,0 0 16,0 0-16,-1 0 16,22-21-1,0 0 1</inkml:trace>
  <inkml:trace contextRef="#ctx0" brushRef="#br0" timeOffset="63855.71">26077 4826 0,'0'0'0,"0"-21"16,21 21-16,1 0 0,-1 0 15,21-21-15,0 21 0,1 0 0,-1 0 16,-21 0-16,22 0 0,-1 0 15,0 0-15,1 0 0,-22 0 0,0 0 16,21 0-16,-21 0 16,1 0-16,-1 0 0,-42 0 47,-1 0-47,1 0 15,-21 0-15</inkml:trace>
  <inkml:trace contextRef="#ctx0" brushRef="#br0" timeOffset="65162.66">7451 6689 0,'0'-21'16,"0"42"-16,0-64 0,0 22 0,21 0 0,-21 0 16,21 0-16,-21 0 0,0-1 15,21-20-15,-21 21 0,0 0 0,0 0 16,-21 21 0,0 0-1,0 0-15,21 21 0,-22 21 0,1-21 16,0 22-16,0-1 0,21 0 15,-21 1-15,0-1 0,-1 0 0,22 1 16,-21 20-16,0-21 0,21 1 16,0-1-16,0 0 0,0 22 0,0-22 15,0 1-15,0-1 0,0-21 16,0 21-16,0-20 0,0 20 0,21-21 16,0 0-16,1-21 0,-1 21 15,0-21-15,21 0 0,1 0 0,-22 0 16,42-21-16,-20 0 0,-1 21 15,21-42-15,1 21 0,-22-1 0,22-20 16,-1 0-16,-20 21 0,20-22 0,-21 1 16,1 0-16,-22 20 0,0-20 15,0 0-15,-21-1 0,0 1 0,0 0 16,-21-1-16,0 1 0,0 0 0,-22-22 16,1 22-16,0 0 15,-1 20-15,-20-20 0,-1 0 0,22 21 16,-21-1-16,20 22 0,1 0 15,-22 0-15,22 0 0,0 22 0,21 20 16,-22-21-16,22 21 0,-21 64 16,42-42-16,-21-22 0,21 22 15,0-22-15,0 21 0,0-20 0,0-1 16,21 0-16,0 1 0,0-1 0,0-21 16,22 22-16,-22-22 0,21 0 15,22 0-15,-22 0 0,21-21 0,1 0 16,-22 0-16,22 0 0,-1 0 0,-20-21 15,20 0-15,-21 0 16,1 0-16,-1-1 0,0 1 0</inkml:trace>
  <inkml:trace contextRef="#ctx0" brushRef="#br0" timeOffset="65592.42">8361 6879 0,'0'-21'0,"0"42"0,0-63 16,0 21-16,0 42 31,0 0-31,0 0 0,0 0 0,0 1 15,0-1-15,0 0 0,0 21 0,-21-21 16,21 1-16,0-1 0,0 0 16,0 0-16,0 0 0,0 0 0,0 1 15,-22-1-15,22-42 47,0-1-47,0 1 16,0 0-16,0 0 0,0 0 15,0 0-15,22-22 0,-1 22 0,-21 0 16,21 0-16,0-22 0,0 22 0,0 0 16,1 21-16,-1-21 0,21 21 15,-21 0-15,0 0 0,22 0 0,-22 0 16,0 21-16,0 0 0,0 0 0,1 1 16,-22-1-16,0 0 0,0 0 15,0 0-15,0 0 0,0 1 16,0-1-16,0 0 0,0 0 0,0 0 15,-22 0-15,1 1 0,0-1 16,21 0-16,0 0 16,-21-21-16,21-21 15,21 0 1,-21 0-16,21-1 0,0 1 0,1 0 16,-1 0-16</inkml:trace>
  <inkml:trace contextRef="#ctx0" brushRef="#br0" timeOffset="66419.63">9102 6414 0,'0'-22'0,"0"44"0,0-65 15,0 64 1,0 1-16,-22 20 16,22 0-16,-21-21 0,0 22 0,0 20 15,0-20-15,0-1 0,21 0 0,-22 1 16,1-1-16,21 0 0,-21 1 15,21-1-15,0-21 0,0 21 0,0-20 16,0-1-16,0 21 0,0-21 16,21-21-16,0 21 0,22-21 0,-22 0 15,21 0-15,-21 0 0,22 0 16,-1 0-16,-21-21 0,22 0 0,-1 0 16,-21 21-16,0-21 0,22 0 15,-22-1-15,0 1 0,-21 0 0,21 0 16,-21 0-16,21 0 0,-21-1 15,-21 22 17,0 22-32,21-1 15,0 0-15,-21 0 0,21 0 0,0 0 16,0 1-16,0-1 16,0 0-16,0 0 0,21 0 15,0-21-15,0 0 16,0 0-16,22 0 0,-1 0 15,-21 0-15,22 0 0,-1-21 0,0 0 16,1 21-16,-22-21 0,21 0 0,-21-1 16,0 1-16,1 0 0,-1 0 0,0 21 15,-21-21-15,21 0 0,-21-1 16,0 1-16,-21 42 31,0 1-15,21-1-16,0 21 0,0-21 15,-21 22-15,21-1 0,0 0 16,-22 1-16,22 20 0,0 1 0,0-1 16,0 1-16,0-22 0,0 21 15,0 1-15,0-1 0,0 1 0,0-1 16,0 1-16,0-1 0,0 22 0,0-21 16,0-1-16,-21 1 0,21-1 0,0 1 15,0-1-15,0 1 0,0-22 16,0 0-16,0 1 0,-21-1 0,0 0 15,0-21-15,0 1 0,-1-1 0,1 0 16,-21-21-16,21 0 0,0 0 0,-22 0 16,22-21-16,-21 0 0,21-22 15,-22 22-15,1-21 0,0-1 16,20 1-16,-20-21 0,0 20 0,-1-20 16,22-1-16,0-20 0,0 20 0,21 1 15,0-22-15,0 21 0,21 1 16,0-1-16,0 1 0,1-1 0,20 22 15,0-21-15,1 20 0,-1 1 0,0 0 16,22-22-16,-22 22 0,22-1 0,-1 1 16</inkml:trace>
  <inkml:trace contextRef="#ctx0" brushRef="#br0" timeOffset="66876.14">11282 6710 0,'0'-42'0,"0"84"0,21-106 0,0 43 16,0-21-16,-21 21 0,0-22 0,21 22 15,-21-21-15,0 21 0,0 0 0,0-1 16,0 1-16,-21 21 0,0 0 16,0 0-16,0 0 0,0 0 0,-1 0 15,-20 21-15,21 1 0,-21 20 16,20-21-16,1 21 0,-21 22 0,21-22 15,0 1-15,21 20 0,-22-21 16,22 1-16,-21-1 0,21 0 0,0 1 16,0-1-16,0-21 0,0 0 0,0 22 15,21-22-15,1 0 0,-1-21 0,0 21 16,21-21-16,1 0 16,-1 0-16,0 0 0,1 0 0,-1-21 15,21 0-15,-20 21 0,-1-42 0,22 20 16,-22 1-16,0-21 0</inkml:trace>
  <inkml:trace contextRef="#ctx0" brushRef="#br0" timeOffset="67355.86">11874 6244 0,'0'-21'16,"0"42"-16,0-63 0,0 21 0,0 0 16,0 42-1,0 0-15,0 0 0,0 21 16,0 1-16,0-1 0,0 0 0,0 1 15,-21 20-15,21-20 0,-21 20 16,21-21-16,-21 1 0,21-1 0,0 0 16,0 1-16,-21-1 0,21-21 0,-21 22 15,21-22-15,-22 0 0,22 0 16,0 0-16,0 0 0,-21-21 16,21 22-16,-21-22 0,21-22 15,-21 22-15,21-21 16,0 0-16,0 0 0,0 0 15,0 0-15,0-22 0,21 22 0,0-21 16,0 21-16,1-22 0,20 1 16,-21 21-16,21 0 0,1-1 15,-1 1-15,22 0 0,-22 21 16,0 0-16,-21 21 0,22-21 16,-22 21-16,0 1 0,0 20 0,0-21 15,-21 0-15,22 22 0,-22-22 0,0 21 16,0-21-16,0 0 0,-22 1 15,1-1-15,0 0 0,0 0 16,0 0-16,0 0 0,-22 1 0,22-22 16,21 21-16,-21-21 15,42-21 1,0-1 0,0 1-16,1 21 0,-1-21 0,0 0 15,0 0-15</inkml:trace>
  <inkml:trace contextRef="#ctx0" brushRef="#br0" timeOffset="67707.87">12382 6752 0,'0'0'0,"0"-84"31,0 62-31,22 1 0,-1 21 16,-21-21-16,21 21 15,0-21-15,0 21 0,0 0 0,1 0 16,-1 0-16,0 21 0,0 0 0,0 0 15,0 1-15,1-1 0,-22 21 16,0-21-16,21 0 0,-21 22 0,0-22 16,0 0-16,0 0 0,0 22 15,-21-22-15,-1 0 16,22 0-16,-21-21 0,21 21 0,-21-21 16,0 0-16,21-21 15,0 0 1,0 0-16,0 0 0,0-22 15,0 22-15,21 0 16,0 0-16,0 0 0,-21-1 0,22-20 16,-1 21-16,0 0 0,0 0 15,0-1-15,0 1 0,1 0 0,20 21 16,-21-21-16,0 21 0,22 0 0</inkml:trace>
  <inkml:trace contextRef="#ctx0" brushRef="#br0" timeOffset="68652.36">13314 6604 0,'-21'0'15,"-1"0"1,1 21-16,0-21 0,0 21 0,0 1 16,0-22-16,-1 21 0,1 0 0,0 0 15,-21 21-15,21-20 0,-1-1 16,1 0-16,21 0 0,-21 0 0,21 0 15,0 1-15,0-1 0,0 0 0,0 0 16,0 0-16,21 0 16,0-21-16,1 0 0,-1 0 0,0 0 15,0 0-15,0 0 0,0 0 0,1 0 16,-1 0-16,0 0 0,0-21 16,0 0-16,0 21 0,-21-21 0,0 0 15,0 0-15,0-1 0,0 1 16,0 0-16,0 0 0,0-21 15,0 20-15,0-20 0,0 21 0,0 0 16,0-22-16,0 22 0,0 0 0,0 0 16,22 0-16,-1 21 0,0 0 15,0 0-15,0 0 0,0 0 0,22 0 16,-22 0-16,0 0 0,0 21 0,0 0 16,1 21-16,-1-20 0,0-1 15,0 0-15,0 21 0,0-21 0,-21 1 16,0 20-16,0-21 0,0 0 15,0 0-15,0 1 0,0-1 0,0 0 16,0 0-16,0 0 0,0 0 16,-21-21-1,0 0-15,21-21 32,0 0-32,0 0 0,0 0 15,0 0-15,0-1 0,21 1 16,0-21-16,1 21 0,-1-22 0,-21 22 15,21-21-15,0 21 0,21 0 16,-20-1-16,-1 1 0,0 21 16,0 0-16,0 0 0,0 0 0,1 0 0,-1 0 15,0 21-15,0 1 0,0-1 16,0 0-16,1 0 0,-1 0 16,0 0-16,-21 22 0,0-22 0,0 21 15,0-21-15,0 1 0,0-1 16,0 0-16,-21-21 15,0 0-15,-1 0 16,1 0-16,21-21 31,0 0-31,0-1 0,0 1 16,21 21-16,1-42 0,-1 21 0,0 0 16,0-22-16,0 22 15,22 0-15,-22-21 0,21 20 0,0 1 16,-20 0-16,20 0 0,0 21 0,-21 0 15,22 0-15,-1 21 0,-21 0 16,0 0-16,1 1 0,-1-1 0,0 21 16,-21-21-16,0 22 0,0-22 15,0 0-15,0 21 0,0-21 0,0 1 16,-21-1-16,0 0 0,-1 0 0,1 0 16,0-21-16,21 21 0,-21-21 0,0 0 15,0 0-15,42 0 31,0-21-31,-21 0 0,21 0 16</inkml:trace>
  <inkml:trace contextRef="#ctx0" brushRef="#br0" timeOffset="68992">14838 6795 0,'21'0'0,"0"0"15,0 0 1,0 0-16,1-22 16,-1 22-16,-21-21 0,21 21 15,0-21-15,0 0 0,-21 0 16,21 0-16,1-1 0,-22 1 16,0 0-16,0 0 15,-22 21-15,1 0 0,0 0 16,0 0-16,0 21 0,0 0 0,-22 0 15,22 1-15,0-1 0,0 21 0,0-21 16,-1 0-16,22 22 0,0-22 16,-21 0-16,21 21 0,0-20 0,0-1 15,0 0-15,0 0 0,21 0 16,1-21-16,-1 0 0,0 0 0,0 0 16,0 0-16,22 0 15,-22 0-15,0 0 0,21-21 0,-21 21 16</inkml:trace>
  <inkml:trace contextRef="#ctx0" brushRef="#br0" timeOffset="69839.75">16679 6625 0,'21'-21'0,"-42"42"0,64-42 0,-43 0 15,21 0-15,0 0 0,0-1 16,-21 1-16,0 0 0,0 0 16,0 0-16,0 0 0,-21 21 15,0 0-15,0 0 0,-22 0 16,22 0-16,0 0 0,0 0 0,-22 21 15,22 0-15,0-21 0,0 21 16,0 0-16,0 0 0,21 1 0,-22-1 16,22 0-16,0 0 0,0 0 0,0 0 15,0 1-15,22-22 0,-1 21 16,0-21-16,0 0 0,0 21 0,0-21 16,1 0-16,-1 0 0,0 0 15,21 0-15,-21 0 0,1 0 16,-44 0 15,1 0-31,0 0 0,0 0 16,-21 0-16,-1 0 0,22 21 0,-21-21 15,-1 21-15,1 0 0,21 1 0,-21-1 16,20 0-16,1 0 0,0 0 16,21 0-16,0 1 0,0-1 15,21 0 1,0-21-16,1 0 15,20 0-15,-21 0 0,21 0 16,-20 0-16,20 0 0,0-21 0,-21 21 16,22-21-16,-22-1 0,21 22 15,-21 0-15,1-21 0,-1 21 0,-21 21 47,-21 1-47,-1-1 0,1 0 16,0 0-16,0 0 0,0 0 0,-22 1 15,22-1-15,0 0 0,0 21 16,0-21-16,0 1 0,-1-1 0,22 0 16,0 0-16,-21 0 0,21 0 0,0 1 15,21-22 1,1 0 0,-1 0-16</inkml:trace>
  <inkml:trace contextRef="#ctx0" brushRef="#br0" timeOffset="71359.88">18140 6625 0,'0'0'0,"21"-21"16,-21 0-16,21 21 0,0-21 15,-21 0-15,21 21 0,-21-22 16,0 1-16,22 21 0,-22-21 15,-22 21 126,22 21-110,0-42 126,22 0-126,-22 0 0,0 0-15,0-1 15,0 44 31,0-1-62,-22 0 0,1 21 16,0 1-16,0-1 0,0 0 16,0 22-16,-1-22 0,1 22 0,-21-1 15,21 1-15,0-1 0,-22 22 16,1-1-16,21-20 0,-22 21 0,1-1 16,0 1-16,21 0 0,-22-1 15,22 1-15,-21 0 0,21-1 0,-22 1 16,22-22-16,21 22 0,0-21 0,0 41 15,0-62-15,0-1 16,0 0-16,0-20 0,21-1 0,22-21 16,-22 0-16,0 0 0,21 0 0,1-21 15,-22-1-15,21 1 0,0 0 0,1-21 16,-1-1-16,0 1 0,22 0 16,-22-1-16,1-20 0,-1-1 15,0 1-15,1-43 0,-43 43 0,0-1 16,0 22-16,-22-22 15,1 1-15,0 20 0,-21 1 0,-1-21 16,-20 20-16,21 22 0,-22-21 16,22 21-16,-1-1 0,-20 1 15,21 0-15,-1 21 0,22 0 0,0 0 0,0 0 16,21-21-16,21 21 16,0 0-1,21 0-15,1-21 0,-1 21 0,0-21 16,1-1-16,-1 1 0,0 21 15,22-21-15,-22 0 0,22 0 16,-1 0-16,-20-1 0,20-20 0,1 21 16,-22 0-16,0 0 0,1-1 0,-1 1 15,-21 0-15,0 0 0,0 0 16,-21 0-16,22 21 0,-22-22 16,-22 44-1,1-22-15,0 21 16,0 0-16,0 0 0,21 0 0,-21 0 15,-1 1-15,1-22 0,21 21 16,-21 0-16,21 0 0,-21-21 0,21 21 16,-21-21-16,21 21 15,21-42 17,0 0-32,-21 0 15,21 21-15,0-21 0</inkml:trace>
  <inkml:trace contextRef="#ctx0" brushRef="#br0" timeOffset="71521.8">18605 6625 0,'0'-21'0,"0"42"0,0-63 0,0 21 31,22 21 0,-1 0-15,0 0-16,0 21 0,21-21 15,-42 21-15,22 0 0</inkml:trace>
  <inkml:trace contextRef="#ctx0" brushRef="#br0" timeOffset="71891.58">18902 6773 0,'0'-21'31,"0"0"-31,0 0 15,0 0-15,0 0 16,21 21 0,0 0-16,0 0 0,0 0 15,-21 21-15,22 0 0,-1 0 0,0 0 16,-21 22-16,0-22 0,21 0 16,-21 21-16,0-21 0,0 1 0,0 20 15,0-21-15,0 0 0,0 0 16,0 1-16,-21-1 0,0-21 15,0 0-15,21-21 32,0-1-32,0 1 0,0 0 15,0 0-15,0 0 0,0 0 16,0-1-16,21 1 0,0 0 16,-21 0-16,21 0 0,0 0 0,0-1 15,22 1-15,-22 0 0,21 21 0,1-21 16,-22 21-16,21 0 0,0 0 15,1 0-15,-22 0 0</inkml:trace>
  <inkml:trace contextRef="#ctx0" brushRef="#br0" timeOffset="72253.37">19621 6879 0,'0'0'0,"-21"21"15,42-21 32,1 0-47,-1 0 0,0-21 16,0 21-16,0-21 0,0 0 0,1 0 15,-22 0-15,21 21 16,-21-22-16,0 1 0,0 0 16,-21 21-1,-1 0-15,1 0 0,0 0 0,0 0 16,0 21-16,0-21 0,-1 21 0,1 1 15,0 20-15,0-21 0,0 0 16,21 0-16,0 1 0,0-1 16,0 0-16,0 0 0,0 0 0,0 0 15,0 1-15,0-1 16,21-21-16,0 0 0,0 0 0,0 0 16,1 0-16,-1 0 0,0 0 0,21 0 15,-21-21-15,22 21 0,-1-22 16,-21 1-16,22 21 0</inkml:trace>
  <inkml:trace contextRef="#ctx0" brushRef="#br0" timeOffset="73495.66">20320 6498 0,'0'0'0,"0"-21"0,0 0 0,0 0 16,-21 21-1,0 21-15,21 0 16,-22 21-16,1 1 0,0-1 15,21 0-15,-21 1 0,0-1 0,0 0 16,-1 1-16,1 20 0,0-20 0,0 20 16,0-21-16,-22 22 0,22-1 15,-42 64-15,20-63 0,22-1 16,-21 22-16,0-21 0,20-1 0,-20 1 16,0-1-16,-1 1 0,22-1 15,-21 1-15,21-1 0,0 1 0,-22-1 16,22-21-16,0 22 0,0-22 15,0 1-15,-1-1 0,22 0 0,0-21 16,-21 22-16,21-22 0,0 0 16,0 0-16,0 0 15,21-21-15,1 0 0,20-21 16,-21 0-16,21 0 0,1 0 0,-1 0 16,22-22-16,-22 22 0,0-21 15,22-1-15,-22 1 0,0-21 0,1 20 16,-1-20-16,-21-1 0,0 1 15,1-1-15,-1 1 0,-21-1 0,0 1 16,0-22-16,0 22 0,0-1 0,0 1 16,-21-1-16,-1 1 0,1 20 15,0 1-15,21 21 0,-21-22 16,0 22-16,-22 0 0,43 0 0,-21 21 16,21-21-16,0 0 15,21 21 1,1 0-16,-1-22 0,21 22 0,-21 0 15,22-21-15,-22 0 0,21 21 0,0-21 16,1 21-16,-1-21 0,0 0 16,1-1-16,-22 22 0,21-21 15,1 0-15,-22 0 0,0 0 0,0 21 16,0-21-16,-21-1 16,21 22-16,-21-21 0,22 21 15,-22 21 16,-22 1-15,1-1-16,0 0 0,21 0 0,0 0 16,-21 0-16,21 1 0,-21-1 15,21 0-15,0 0 0,0 0 16,0 0-16,21-21 16,0 0-1,0 0-15,0 0 0,1 0 16,-1 0-16,0-21 0,0 0 15,-21 0-15,0 0 16,0 0-16,0-1 0,0 1 16,0 0-16,0 0 0,-21 0 0,0 0 15,0-1-15,21 1 0,0 0 16,-22 21-16,22-21 0,0 0 16,22 21-1,-1 0-15,0 0 0,21-21 0,-21 21 16,22 0-16,-1 0 0,0 0 0,-20 0 15,20 0-15,0 0 16,-21 0-16,1 21 0,-1-21 0,0 21 16,0 0-16,-21 0 0,21 0 0,-21 1 15,0-1-15,0 0 0,0 0 16,0 0-16,-21 0 0,0 1 16,0-22-16,21 21 0,-21 0 0,-1-21 15,22 21-15,0-42 47,22 0-31,-1 21-16,0-21 0,0-1 0,0 1 15,0 0-15,1 0 0,-1-21 16,0 20-16,0 1 0,0-21 16,0 21-16,1 0 0,-22-1 0,21 1 15,-21 0-15,21 21 0,-21 21 16,0 0-1,0 1-15,-21-1 0,0 0 0,21 0 16,0 21-16,-22-20 0,1-1 16,21 0-16,0 21 0,0-21 0,0 1 15,0-1-15,0 0 0,0 0 0,21 0 16,1-21 0,-1 0-16,0 0 0,0 0 0,0 0 15,0 0-15,1 0 0,20 0 16,-21-21-16</inkml:trace>
  <inkml:trace contextRef="#ctx0" brushRef="#br0" timeOffset="74469.53">22373 6456 0,'0'-42'16,"0"84"-16,0-106 15,0 43-15,0 0 0,0 0 16,0 0-16,0 42 31,0 0-15,0 0-16,-21 22 0,0 20 16,21-21-16,-21 22 0,-1-22 0,22 22 15,-21-1-15,0-20 0,0 20 0,0-21 16,0 1-16,-1-1 0,1 0 15,21 1-15,-21-1 0,0-21 16,21 0-16,-21 1 0,21-1 0,0 0 16,0-42 15,0 0-31,0-1 0,0 1 0,21 0 16,0 0-16,0 0 0,0 0 15,1-22-15,-1 22 0,21-21 0,-21 21 16,22-1-16,-1-20 0,0 21 0,1 0 15,-1 0-15,0 21 16,1 0-16,-1 0 0,0 0 0,1 0 0,-22 0 16,21 21-16,-21 0 0,0 0 0,1 0 15,-22 0-15,0 1 16,0 20-16,0-21 0,-22 0 0,-20 0 16,21 1-16,-21-1 0,-22 0 0,22 0 15,-22 0-15,22 0 0,-22-21 16,22 22-16,-21-22 0,20 0 0,-20 0 15,20 0-15,22 0 16,0 0-16,0 0 0,21-22 16,21 22-1,0-21-15,0 21 0,22 0 16,-1-21-16,-21 0 0,22 21 0,-1 0 16,0-21-16</inkml:trace>
  <inkml:trace contextRef="#ctx0" brushRef="#br0" timeOffset="74836.32">22796 6837 0,'0'-21'0,"0"0"0,0-1 15,0 1 1,22 21-16,-1-21 16,0 21-16,0 0 0,21 0 15,-20 0-15,-1 21 0,0-21 0,21 21 16,-21 1-16,1-1 0,-1 0 0,0 0 15,0 0-15,0 0 0,0 1 16,-21-1-16,0 0 0,0 0 16,0 0-16,0 0 0,0 1 0,0-1 15,-21 0-15,0-21 16,0 0-16,0 0 16,0 0-16,-1-21 15,22 0-15,0-1 16,0 1-16,0 0 0,0 0 15,22 0-15,-1 0 0,0-1 0,0 1 16,-21 0-16,21 0 0,0 0 16,1 0-16,-1 21 0,0-22 0,0 22 15,0 0-15,0-21 0,1 21 0,20 0 16,-21 0-16,0 0 16</inkml:trace>
  <inkml:trace contextRef="#ctx0" brushRef="#br0" timeOffset="75208.1">23749 6731 0,'0'0'0,"-21"0"16,0 21-1,-1-21-15,-20 21 0,21 1 0,0-1 16,0 0-16,-1 0 0,1 0 16,0 0-16,21 1 0,-21-1 0,0 0 15,21 0-15,0 0 0,0 0 0,0 1 16,0-1-16,0 0 15,21-21-15,0 0 0,0 0 16,0 0-16,22 0 0,-22 0 0,21 0 16,1 0-16,-22 0 0,21 0 0,-21-21 15,22 0-15,-22-1 0,0 22 16,0-21-16,0 0 0,-21-21 0,0 21 16,0-1-16,0 1 0,0-21 0,0 21 15,0 0-15,0-1 0,0 1 16,-21 0-16,0 21 0,0 0 0,0 0 15,-22 0-15,22 0 0,0 0 16,0 0-16,-22 21 0,43 0 0,-21-21 16,21 22-16,-21-1 0,21 0 15,0 0-15,21-21 16,0 21-16,1-21 0,-1 0 0</inkml:trace>
  <inkml:trace contextRef="#ctx0" brushRef="#br0" timeOffset="75764.8">24342 6773 0,'0'-21'0,"0"42"47,-22 1-47,22-1 0,-21 0 15,21 0-15,-21 0 0,0 0 16,21 1-16,0-1 0,0 0 0,-21 0 15,21 0-15,-21 0 0,21 1 16,21-22 0,0 0-1,0 0-15,0-22 0,0 1 16,1 0-16,-1 0 16,0 0-16,-21 0 0,0-1 15,21 22-15,0-21 0,-21 0 16,21 21-16,-21 21 31,0 0-31,0 1 0,0-1 16,0 0-16,0 0 15,0 0-15,0 0 0,0 1 16,22-1-16,-1-21 0,0 0 0,0 21 16,0-21-16,0 0 0,1 0 15,20 0-15,-21 0 0,21 0 16,1 0-16,-22-21 0,0 0 0,0 21 15,-21-22-15,21 1 16,-21 0-16,22 0 0,-22 0 0,0 0 16,0-22-16,0 22 0,0 0 0,0-21 15,0 20-15,0 1 16,0 0-16,-22 21 16,1 0-16,21 21 15,0 0 1,0 1-1</inkml:trace>
  <inkml:trace contextRef="#ctx0" brushRef="#br0" timeOffset="76156.57">25231 6773 0,'0'0'16,"0"-21"-16,0 0 0,0 0 15,-22 21 1,1 0-16,0 0 0,-21 0 16,21 0-16,-1 0 0,1 21 15,0-21-15,21 21 0,-21 0 16,21 1-16,0-1 0,0 0 16,0 0-16,0 0 15,21-21-15,-21 21 0,21-21 16,0 22-16,1-22 0,-22 21 15,21-21-15,0 21 0,-21 0 32,-21-21-17,0 0-15,-1 0 0,1 0 16,0 21-16,0-21 0,0 0 0,0 0 16,-1 0-16,1 0 0,0 0 0,0 0 15,0 0-15,42 0 31,0 0-15,0 0-16,0 0 0</inkml:trace>
  <inkml:trace contextRef="#ctx0" brushRef="#br0" timeOffset="76496.41">25315 6879 0,'0'0'15,"21"0"-15,-21-21 0,22 21 0,-1 0 16,-21-21-16,21 21 16,-21-21-16,0 0 0,21 21 15,-21-22-15,0 1 16,0 0 0,-21 21-1,0 21 1,21 0-16,0 1 15,-21-22-15,21 21 0,-22 0 0,22 0 16,0 0-16,-21-21 0,21 21 16,0 1-16,0-1 0,0 0 15,21-21 1,1 0-16,-1 0 16,0 0-16,0 0 0,0 0 0,0 0 15,22 0-15,-22 0 0,21 0 16,-21 0-16</inkml:trace>
  <inkml:trace contextRef="#ctx0" brushRef="#br0" timeOffset="76920.17">25887 6731 0,'0'-21'0,"-21"21"31,21-21-15,21 21-1,0 0-15,0 0 16,0 21 0,-21 0-16,21 0 0,-21 0 15,0 1-15,0-1 0,0 0 16,0 0-16,0 0 0,-21 0 16,21 1-16,-21-1 0,0 0 15,0-21-15,21 21 16,-21-21-16,-1 0 15,22-21 1,0 0 0,0 0-16,0-1 15,22 1-15,-22 0 0,21 0 16,0 0-16,0 0 0,0-22 16,22 22-16,-22 0 0,0 0 0,0 0 15,0-1-15,0 1 0,1 21 16,-22-21-16,21 21 0,-21 21 31,0 0-15</inkml:trace>
  <inkml:trace contextRef="#ctx0" brushRef="#br0" timeOffset="79171.75">593 9144 0,'-22'21'15,"1"-21"1,0 0-16,0 0 16,0 0-16,0 0 15,-1 0-15,-20 0 0,21 0 16,-21 0-16,-1 0 0,22 0 15,-21 0-15,-1 0 0,1 0 0,21 0 16,-21 0-16,20-21 0,-20 21 16,21 0-16,63 0 47,-21 0-47,22 0 15,20 0-15,-20 0 0,20 0 16,22 0-16,-22 0 0,22 0 15,0 0-15,-22 0 0,22 0 16,-1 0-16,1 0 0,0 0 0,-1 0 16,1 0-16,-21 0 0,20 0 15,-20 0-15,-1 0 0,1 0 0,-22-21 16,22 21-16,-43 0 0,21 0 16,-21 0-16,0 0 0,1 0 0,-1-21 15,-21 0 1,0-1-1,-21 22-15,-1-21 0,1 0 16,0 21-16,0-21 0,0 0 0,-22 21 16,22-21-16,0-1 0,0 1 15,-21 21-15,20-21 0,-20 0 16,21 21-16,-21 0 0,20-21 16,-20 21-16,21 0 0,0 0 0,-22 0 15,22 0-15,0 0 16,21 21-1,21-21 1,0 21-16,1 0 16,20-21-16,0 0 0,1 21 0,-1-21 15,0 0-15,1 22 0,-1-22 16,0 0-16,1 0 0,-1 0 0,0 0 16,-21 0-16,1 0 0,20 0 15,-21 0-15,0 0 16,-21 21-16,0 0 15,-21-21 1,0 21-16,0 0 0,-22 0 0,22 1 16,-21-1-16,0 0 0,-1 0 15,1 21-15,0-20 0,-1 20 16,1-21-16,0 21 0,-1-20 0,1-1 16,0 21-16,20-21 0,1 0 15,-21 1-15,21-1 0,21 0 0,-21 0 16,21 0-16,-22-21 0,22 21 15</inkml:trace>
  <inkml:trace contextRef="#ctx0" brushRef="#br0" timeOffset="81394.85">2095 8678 0,'0'-21'0,"0"0"31,0 42 0,0 0-15,0 1-16,0-1 16,22 0-1,-1-21-15,0 0 16,0 0-16,0 0 0,0 0 15,1 0-15,20-21 0,-21 0 16,0 21-16,22-22 0,-22 1 0,21 0 16,-21 0-16,0 0 0,1 0 15,20-1-15,-21 22 0,-21-21 0,21 0 16,-21 0-16,0 0 0,0 0 16,-21 21 15,0 21-16,21 0-15,0 0 0,-21 21 16,21-20-16,0 20 0,0 21 0,-21-20 16,21-1-16,0 22 0,0-1 15,0 1-15,0-22 0,0 21 16,0-20-16,0-1 0,0 22 0,0-22 16,0-21-16,0 21 0,0 1 0,0-22 15,0 21-15,0-21 0,0 1 16,0-1-16,-22-21 0,1 21 0,0-21 15,0 0-15,0 0 16,-22 0-16,22 0 0,-21 0 0,21 0 16,-22 0-16,1-21 15,21 0-15,-21-1 0,20 22 0,1-21 16,-21 0-16,42 0 0,-21 0 0,21 0 16,-21-1-16,21 1 0,0 0 15,0 0-15,0 0 0,21 21 16,0-21-16,0-1 0,21 1 15,-20 21-15,20-21 0</inkml:trace>
  <inkml:trace contextRef="#ctx0" brushRef="#br0" timeOffset="81704.67">3006 8636 0,'0'0'0,"0"-21"0,21 0 0,-21 42 47,0 0-47,0 21 15,0 1-15,0-22 0,0 21 0,0 22 16,-21-22-16,21 22 0,-22-22 16,1 0-16,21 22 0,0-22 0,-21 0 15,0 1-15,21-22 0,-21 21 0,21-21 16,0 1-16,0-1 0,0 0 15,0 0-15,21-21 16,0 0-16,0 0 0,0 0 16,1 0-16,-1-21 15,0 21-15,0-21 0,-21 0 0,0-1 16,21 1-16,-21 0 0</inkml:trace>
  <inkml:trace contextRef="#ctx0" brushRef="#br0" timeOffset="81879.56">2794 9102 0,'0'0'0,"-21"0"16,21-21-1,21 21-15,0 0 0,0 0 16,0 0-16,1-22 0,20 22 0,0-21 16,1 21-16,-1-21 0,0 21 0,1-21 15,20 21-15,-21-21 0,22 21 16,-1-21-16,1-1 0,21 22 0</inkml:trace>
  <inkml:trace contextRef="#ctx0" brushRef="#br0" timeOffset="82156.41">4339 8827 0,'0'0'0,"-21"0"47,0 21-47,21 0 0,-21 0 16,21 0-16,0 22 0,-22-22 15,22 21-15,-21-21 0,21 22 0,0-1 16,-21-21-16,0 21 0,21-20 0,-21-1 16,0 0-16,21 0 0,0 0 15,0 0-15,0 1 0,0-1 16,21-21-1,0 0-15,0 0 0,0-21 0,22 21 0,-22-22 16</inkml:trace>
  <inkml:trace contextRef="#ctx0" brushRef="#br0" timeOffset="82522.28">5016 8890 0,'0'0'0,"0"-21"0,0 0 16,0 0-16,0-1 15,-21 22-15,0 0 0,-21 0 16,21 0-16,-22 0 0,22 22 0,-21-1 16,21 0-16,-22 0 0,22 0 15,0 0-15,0 1 0,0-1 16,21 0-16,0 0 0,0 0 0,0 0 16,42 1-16,-21-22 15,0 21-15,22-21 0,-22 0 0,21 21 16,-21-21-16,22 21 0,-22-21 0,21 21 15,-21-21-15,0 21 0,1-21 16,-22 22-16,0-1 0,0 0 16,0 0-1,-22 0-15,1-21 0,0 0 16,-21 0-16,21 0 0,-1 0 0,-20 0 16,21 0-16,0 0 0,-22 0 0,22 0 15,0 0-15,0 0 0,0-21 16,0 0-1,21 0-15,-22 0 0,22-1 0</inkml:trace>
  <inkml:trace contextRef="#ctx0" brushRef="#br0" timeOffset="82716.17">4403 8615 0,'0'0'0,"0"-21"15,-22 21-15,44-21 63,-1 21-63,0 0 16,0 0-16</inkml:trace>
  <inkml:trace contextRef="#ctx0" brushRef="#br0" timeOffset="83465.52">6519 9038 0,'0'0'0,"21"0"16,-21-21-16,22 0 0,-1 0 15,-21 0-15,0-1 0,0 1 0,0 0 16,0-21-16,0 21 0,0-1 16,0-20-16,0 21 0,0-21 0,-21 20 15,-1-20-15,1 21 0,-21-21 16,21 20-16,0 1 0,-22 0 16,22 21-16,0 0 0,-21 0 15,20 0-15,-20 0 0,21 21 0,0 0 0,-22 1 16,22 20-16,0-21 0,-21 21 15,21 1-15,-1-1 0,1 22 16,21-22-16,0 0 0,-21 1 0,21-1 16,0 0-16,0 1 0,0-22 0,0 21 15,0-21-15,21 0 0,-21 1 16,21-1-16,1-21 0,-1 0 0,0 0 16,0 0-16,21 0 0,-20 0 0,-1 0 15,21-21-15,-21-1 0,22 1 16,-22 0-16,21 0 0,-21 0 0,22-22 15,-22 1-15,21 0 0,-21-1 16,0 1-16,1 0 0,-1-1 16,0 1-16,0 21 0,-21-21 0,0 20 15,21 1-15,-21 0 0,0 42 32,0 0-32,0 1 0,0 20 15,0-21-15,0 21 0,0 1 0,0-1 16,0-21-16,0 22 0,0-1 15,0-21-15,0 21 0,0-20 0,0 20 16,0-21-16,21 0 0,1-21 16,-22 21-16,21-21 0,0 22 15,21-22-15,-21 0 0,1 0 0,20 0 16,0 0-16,1-22 0,-22 1 0,21 0 16</inkml:trace>
  <inkml:trace contextRef="#ctx0" brushRef="#br0" timeOffset="83892.28">7895 8657 0,'0'0'0,"0"-21"15,21 0-15,-21 0 0,0 0 16,0-1-16,0 1 16,0 42-1,0 1 1,-21-1-16,21 0 0,-21 0 15,0 21-15,21 1 0,0-1 0,-21-21 16,-1 22-16,1-1 16,21 0-16,0 1 0,0-1 0,0 0 15,0-21-15,0 1 0,0 20 0,0-21 16,21 0-16,1-21 0,-1 21 16,0-21-16,21 0 0,-21 0 0,22 0 15,-1 0-15,0 0 0,1 0 0,-1 0 16,0-21-16,1 0 0,-22 0 15,21 0-15,-21-22 0,1 22 0,-1-21 16,0 0-16,0-1 0,0 1 0,-21 0 16,0 20-16,0-20 0,0 0 15,0 21-15,0-1 0,0 1 16,0 0-16,0 0 0,0 42 47,21-21-32,-21 21-15,22-21 0</inkml:trace>
  <inkml:trace contextRef="#ctx0" brushRef="#br0" timeOffset="84164.13">9144 8488 0,'-64'-21'16,"64"42"0,0 0-16,-21-21 0,0 42 15,21-20-15,-21-1 0,21 0 0,0 21 16,-21-21-16,0 22 0,-1-1 0,22-21 16,-21 22-16,21-22 0,0 21 15,-21-21-15,21 0 0,-21 1 0,21-1 16,0 0-16,0 0 0,0 0 15,21-21 1,0 0-16</inkml:trace>
  <inkml:trace contextRef="#ctx0" brushRef="#br0" timeOffset="84424.98">8721 9059 0,'0'0'15,"-22"22"-15,1-1 0,0-21 0,21 21 0,0 0 16,0 0-16,0 0 0,0 1 16,0-1-16,21 0 15,0-21-15,1 0 0,20 0 0,-21 0 16,21 0-16,1 0 0,-1 0 16,-21 0-16,22 0 0,-1 0 15,0 0-15,1 0 0,-22-21 0,21 21 16,-21-21-16,0 21 0,1-22 0,-1 1 15,0 21-15,0-21 0,0 0 16,-21 0-16,0 0 0,0-1 0,0 1 16,0-21-16,0 21 0</inkml:trace>
  <inkml:trace contextRef="#ctx0" brushRef="#br0" timeOffset="84621.38">8678 8509 0,'-21'0'0,"42"0"0,-21 0 32,21 0-32,1 0 0,20 0 15,-21 0-15,21 0 0,1 0 0,-1 0 16,0 0-16,1 0 0,-1 0 0,0 0 16,-20 0-16,20 0 0,-21 0 15,0 0-15,0 0 16</inkml:trace>
  <inkml:trace contextRef="#ctx0" brushRef="#br0" timeOffset="85428.44">10943 8340 0,'0'0'0,"21"-21"0,-21-22 32,0 64-1,-21 1-31,21 20 0,-21-21 15,21 21-15,0 1 0,0-1 16,0 22-16,0-22 0,-21 21 0,21-20 16,0 20-16,0 1 0,-21-22 0,21 22 15,-22-22-15,1 0 0,0 1 16,21-1-16,0-21 0,-21 21 0,0-20 16,21-1-16,0 0 0,-21-21 31,21-21-16,0 0-15,-22-1 16,22 1-16,0 0 0,0 0 0,0-21 16,0-1-16,0 22 0,22-21 15,-1-1-15,21 1 0,-21 21 0,22-21 16,-1 20-16,0 1 0,1 0 16,-1 0-16,64 0 0,-43 21 15,-20 0-15,-1 0 0,21 0 0,-20 21 16,-1 0-16,-21 0 0,22 0 15,-22 22-15,0-22 0,-21 21 0,0-21 16,0 22-16,0-22 0,0 21 16,-21-21-16,0 1 0,-22-1 0,1 0 15,0 0-15,-1 0 0,1 0 16,-22 1-16,22-22 0,0 0 0,-22 0 16,22 0-16,0 0 0,-1 0 0,22 0 15,0 0-15,0 0 0,0 0 16,-1 0-16,22-22 0,22 1 15,-1 21-15,0 0 16,21-21-16,-21 21 0,22-21 16,-1 21-16,22 0 0,-22-21 0</inkml:trace>
  <inkml:trace contextRef="#ctx0" brushRef="#br0" timeOffset="86583.78">12171 8848 0,'0'-21'16,"0"42"-16,0-64 0,0 22 0,0 0 15,0 0-15,0 0 0,0 0 0,-21-1 16,-1 1-16,1 0 0,0 21 16,0 0-16,0 0 15,0 0-15,-1 0 0,1 0 0,0 0 16,0 0-16,0 21 0,0 22 0,-1-22 15,1 0-15,0 21 0,0 1 16,0-22-16,0 21 0,-1 0 16,22-20-16,0 20 0,-21-21 0,21 21 15,0 1-15,0-22 0,0 0 16,0 0-16,21-21 16,1 0-16,-1 0 0,0 0 15,0 0-15,0 0 0,0 0 0,22-21 16,-22 0-16,0 0 0,21 0 15,-20-1-15,-1-20 0,0 21 0,0-21 16,0 20-16,0-20 0,1 0 16,-22 21-16,0-22 0,0 22 0,21 0 15,-21 0-15,0 0 0,0-1 16,0 44 15,0-1-31,0 0 0,-21 0 16,21 0-16,0 0 0,0 22 0,-22-22 15,22 21-15,0-21 0,-21 22 0,21-22 16,0 0-16,0 21 0,0-20 16,0-1-16,0 0 0,0 0 0,21-21 15,1 21-15,-1 0 0,0-21 0,0 0 16,0 0-16,0 0 0,22 0 16,-22 0-16,0 0 0,21-21 15,1 21-15,-22-21 0,21 0 0,-21 0 0,22 0 16,-22-1-16,21 1 15,-21 0-15,1-21 0,20-1 0,-21 22 16,-21-21-16,21 0 0,-21 20 0,21 1 16,-21-21-16,0 21 0,0 0 15,0-1-15,-21 22 16,0 0-16,21 22 16,0-1-16,-21 21 0,21-21 15,0 0-15,0 22 0,0-22 0,0 21 16,0-21-16,0 22 0,0-22 15,0 21-15,21-21 0,-21 1 16,0-1-16,0 0 0,0 0 0,21 0 16,-21 0-1,-21-21 1,0 0-16,0 0 16,21-21-16,-21 21 0,-1-21 0,22 0 15,-21 0-15,0 21 16,21-21-16,-21 21 0,0 0 15,21-22-15,0 44 16,0-1 0,0 0-1,21 0-15,0-21 0,0 21 0,0 0 16,1-21-16,-1 0 0,0 22 16,0-22-16,21 0 0,-20 0 0,20 0 15,0 0-15,1 0 0,-1 0 0,21 0 16,-20-22-16,-1 22 0,22-21 15,-22 0-15,0 0 0,-21 0 0,22 0 16,-22-1-16,0 1 0,0-21 16,0 21-16,1-22 0,-22 22 0,0-21 15,0 21-15,0 0 0,0-1 0,0 1 16,0 0-16,-22 21 0,1 0 16,0 21-1,0 0-15,0 1 0,0-1 0,-1 21 16,22-21-16,0 22 0,-21-22 0,21 21 15,0-21-15,0 0 0,0 1 16,0-1-16,0 0 0,21 0 0,1 0 16,-1 0-16,21-21 0,-21 0 0,22 22 15,-1-22-15,0 0 0,1 0 16,-1 0-16,0 0 0,1 0 0</inkml:trace>
  <inkml:trace contextRef="#ctx0" brushRef="#br0" timeOffset="87116.47">14287 8932 0,'0'0'0,"0"-21"0,0 0 16,0 0-16,0-21 0,0 20 15,0 1-15,0 0 0,-21 0 16,0 21-16,0 0 0,-21 0 0,20 0 16,1 0-16,0 0 0,-21 0 15,21 21-15,-22 0 0,22 0 0,-21 1 16,21 20-16,-22-21 0,22 21 15,0-20-15,0 20 0,0-21 0,-1 21 16,22-20-16,0-1 0,0 0 0,0 21 16,0-21-16,0 1 0,0-1 15,22-21-15,-1 0 16,0 21-16,0-21 0,0 0 0,0 0 16,1 0-16,-1 0 0,0-21 0,21 21 15,-21-21-15,1-1 0,-1 1 16,0 0-16,0 0 0,0 0 0,0-22 15,1 22-15,-1-21 0,0 0 0,0-22 16,0 22-16,-21-1 0,21-20 16,1 21-16,-22-22 0,21 22 0,-21-1 15,21 1-15,0-21 0,-21 41 0,0-20 16,0 0-16,0 21 0,0-1 16,0 44-1,-21-1-15,0 0 0,0 0 16,21 21-16,-22 1 0,22-1 15,-21 22-15,21-22 0,0 21 0,0-20 16,0 20-16,0-20 0,0-1 0,0 0 16,0 1-16,21-1 0,1 0 15,-22-21-15,21 22 0,-21-22 0,21 0 16,0-21-16,0 21 0,0-21 16,1 0-16,-1 0 0,0 0 15,0 0-15,0-21 0,0 21 16</inkml:trace>
  <inkml:trace contextRef="#ctx0" brushRef="#br0" timeOffset="87780.09">15833 8975 0,'0'0'16,"0"-21"-16,-22 21 0,1-22 16,21 1-16,0 0 0,0 0 15,0 0-15,0 0 0,0-1 16,0 1-16,21 0 15,1 0-15,-1 21 0,-21-21 0,21 21 16,0 0-16,21 0 0,-20 0 0,-1 0 16,21 21-16,0-21 0,-20 21 15,20 21-15,0-20 0,-21 20 0,1 0 16,20-21-16,-42 22 0,0-1 16,0-21-16,0 22 0,0-22 0,0 0 15,0 0-15,-21 0 0,21 0 0,-21 1 16,-1-22-16,1 0 0,0 0 15,0 0 1,21-22-16,0 1 16,0 0-16,0 0 15,0 0-15,0 0 0,0-22 0,21 22 16,0-21-16,-21-1 0,21 22 0,1-21 16,-1 0-16,21 20 0,-21-20 15,22 21-15,-22 0 0,21 0 0,-21 21 16,22-22-16,-22 22 0,21 0 0,-21 0 15,22 0-15,-22 0 0,0 0 16,0 0-16</inkml:trace>
  <inkml:trace contextRef="#ctx0" brushRef="#br0" timeOffset="88123.9">16806 8890 0,'0'21'31,"21"-42"-15,1 21-16,-22-21 16,21 0-16,0 0 0,0-1 15,0 22-15,0-21 0,1 0 0,-22 0 16,0 0-16,21 0 0,-21-1 16,-21 22-1,-1 0-15,1 0 16,0 0-16,0 22 0,0-1 0,-22 0 15,22 21-15,0-21 0,0 22 16,0-1-16,0-21 0,-1 43 16,22-22-16,0-21 0,0 0 0,0 1 15,0-1-15,0 0 0,22 0 16,-1 0-16,0-21 0,21 0 0,-21 0 16,22 0-16,-22 0 0,64 0 15,-43 0-15,0-21 0,22 21 16,-22-21-16</inkml:trace>
  <inkml:trace contextRef="#ctx0" brushRef="#br0" timeOffset="88394.74">17674 8742 0,'0'-21'16,"0"42"-16,0-63 0,0 20 16,-21 22-16,0 0 15,0 0-15,-1 0 0,1 0 0,0 0 16,0 22-16,0-1 0,0 21 15,-1-21-15,1 22 0,0-22 0,0 21 16,0 0-16,21-20 0,0 20 0,0-21 16,0 21-16,0-20 0,0-1 15,0 21-15,0-21 0,21-21 16,0 21-16,21 1 0,-20-22 0,-1 0 16,21 0-16,0 0 0,1 0 15,-1 0-15,0 0 0,1 0 0,-1-22 16,0 1-16,1 0 0,-1 21 0,0-21 15,-20-21-15,20 20 0</inkml:trace>
  <inkml:trace contextRef="#ctx0" brushRef="#br0" timeOffset="88786.52">18161 8848 0,'21'-106'31,"-42"212"-31,42-233 0,-42 127 16,0 21-16,0 0 15,-1 21-15,1-20 16,21 20-16,-21-21 0,0 21 0,21 1 15,0-22-15,0 21 0,-21-21 0,21 22 16,0-22-16,0 0 0,0 0 16,0 0-16,0 1 0,21-1 15,0-21-15,0 21 0,0-21 0,1 0 16,-1 0-16,0 0 0,21 0 16,1 0-16,-22-21 0,21 0 0,-21 21 15,22-22-15,-22 1 0,0 0 0,21-21 16,-21 21-16,-21-22 0,22 22 15,-22-21-15,0-1 16,0 22-16,0-21 0,0 0 0,-22 20 16,1 1-16,0 0 0,0 0 0,0 0 15,-22 21-15,22 0 0,0 0 16,-21 0-16,21 0 0,-1 21 0,-20 0 16,21 0-16,21 0 0,-21 22 0,21-22 15,0 0-15,0 0 0,0 22 16,0-22-16,0 0 0,21 0 0,0-21 15,0 21-15,0 0 0,22-21 0,-22 0 16,21 0-16</inkml:trace>
  <inkml:trace contextRef="#ctx0" brushRef="#br0" timeOffset="89180.29">18732 8911 0,'-21'-21'15,"42"42"-15,-42-63 0,0 21 0,21 0 0,0-1 0,0 1 16,0 0-16,0 0 16,21 21-16,0 0 0,22 0 15,-22 0-15,0 0 0,0 0 16,22 0-16,-22 21 0,0 0 0,0 0 16,21 1-16,-20 20 0,-1-21 0,0 0 15,-21 22-15,21-22 16,-21 21-16,0-21 0,0 0 0,0 22 15,0-22-15,0 0 0,0 0 0,-21 0 16,0 1 0,0-22-16,-1 0 15,22-22 1,0 1-16,0 0 16,0 0-16,0 0 0,0 0 0,22-1 15,-1 1-15,-21-21 0,21 21 16,0-22-16,0 22 0,-21-21 0,21 21 15,1 0-15,-1-1 0,0 1 0,0 0 16,0 0-16,0 21 0,1 0 16,20 0-16,-21 0 0,0 0 15</inkml:trace>
  <inkml:trace contextRef="#ctx0" brushRef="#br0" timeOffset="89767.96">20066 8975 0,'0'0'0,"42"-85"15,-42 64 1,0-21-16,0-1 16,0 22-16,0 0 0,0 0 0,0 0 15,-21-1-15,-21 22 16,21 0-16,-22 0 0,22 0 15,-21 0-15,21 0 0,-22 22 0,1-1 16,21 0-16,-22 21 0,1-21 16,0 22-16,21-1 0,-1-21 0,-20 22 15,42-1-15,-21-21 0,21 21 0,0-20 16,0-1-16,0 21 0,0-21 16,0 0-16,21 1 0,0-22 0,0 21 15,1-21-15,20 0 0,-21 0 0,0 0 16,22 0-16,-22 0 0,21 0 15,-21-21-15,22-1 0,-22 1 16,21 0-16,-21-21 0,0 21 0,22-22 16,-22 1-16,0 0 0,0-22 15,0 22-15,1-22 0,-1 22 0,0 0 16,0-22-16,0 22 0,0-1 0,-21 1 16,0 0-16,22-1 0,-22 1 15,0 21-15,21-21 0,-21 20 16,-21 44-1,-1 20-15,1-21 16,21 21-16,-21 1 0,0-1 16,0 0-16,21 22 0,0-22 0,0 22 15,0-1-15,0-20 0,0 20 16,0-21-16,0 1 0,0-1 0,0 0 16,0-20-16,21 20 0,0-21 0,0 0 15,22-21-15,-22 21 0,0-21 0,21 0 16,-21 0-16,22 0 0,-1 0 15,0-21-15,-20 0 0</inkml:trace>
  <inkml:trace contextRef="#ctx0" brushRef="#br0" timeOffset="90964.27">21865 9059 0,'0'0'0,"21"-21"47,0 0-47,1 0 0,-1 0 16,0 0-16,0-1 0,-21 1 15,21-21-15,0 21 0,-21-22 0,22 22 16,-22-21-16,0 21 0,0-22 15,0 22-15,0-21 0,0 21 16,0 0-16,-22-1 0,1 1 0,0 21 16,0 0-16,-21 0 0,20 0 0,-20 0 15,21 0-15,-21 21 0,-1 1 16,1-1-16,0 21 0,-1-21 0,22 22 16,-21-1-16,21 0 0,-22 1 15,22-1-15,0-21 0,21 21 0,0 1 16,0-22-16,0 0 0,0 0 0,0 0 15,21 1-15,-21-1 0,21-21 0,22 0 16,-22 0-16,0 0 0,21 0 16,1 0-16,-22 0 0,21 0 0,0-21 15,-20 21-15,20-22 0,-21 1 16,21 0-16,-20-21 0,-1 21 16,0-22-16,0 22 0,0-21 0,0-1 15,-21 22-15,22-21 0,-22 21 0,0-22 16,0 22-16,0 0 15,0 42 1,0 0-16,0 1 0,0 20 16,0-21-16,-22 21 0,22 1 15,-21-1-15,21-21 0,0 22 16,0-22-16,0 21 0,0-21 0,0 0 16,0 1-16,21-1 0,1 0 0,20 0 15,-21-21-15,0 0 0,22 0 16,-1 0-16,0 0 0,1 0 0,-1 0 15,0-21-15,22 21 0,-22-21 16,0 0-16,1-1 0,-1 1 0,0-21 16,1 21-16,-22-22 0,0 22 15,0-21-15,0 0 0,-21-1 0,0 22 16,0 0-16,0 0 0,0-22 16,-21 65-1,0-1-15,0 0 16,21 0-16,-21 0 0,0 22 0,21-22 15,0 21-15,-22-21 0,1 22 16,21-22-16,-21 0 0,21 21 16,-21-21-16,21 1 0,0-1 15,0 0-15,-21-21 0,21-21 32,0 0-17,21-1-15,0 1 16,0 0-16,0 0 0,1-21 0,-1 20 15,0-20-15,21 0 0,-21-1 0,22 22 16,-1-21-16,0 21 0,1-22 16,-1 43-16,0-21 0,1 21 0,-1 0 15,0 0-15,-20 0 0,20 21 16,-21 1-16,0-1 0,0 0 16,1 21-16,-22-21 0,0 22 0,0-1 15,0-21-15,0 0 0,0 22 0,-22-22 16,1 0-16,0 0 0,21 0 15,-21-21-15,0 22 0,0-1 0,-1-21 32,22 21-32,0-42 15,22 0 1,-1-1-16,0 22 16</inkml:trace>
  <inkml:trace contextRef="#ctx0" brushRef="#br0" timeOffset="91527.95">24088 8784 0,'0'0'0,"0"-21"16,0 0-16,0 0 0,0 0 0,0-1 16,0 1-16,-22 0 0,1 21 0,0-21 15,0 21-15,0 0 0,0 0 16,-1 0-16,-20 0 0,21 0 15,-21 21-15,20-21 0,-20 42 0,21-20 16,-21-1-16,-1 21 0,22 0 16,-21-20-16,21 20 0,-1 0 0,1 1 15,0-22-15,21 0 0,0 21 0,0-21 16,0 1-16,0-1 0,0 0 16,21-21-16,0 21 0,1-21 0,20 0 15,-21 0-15,43 0 0,-22 0 16,-21 0-16,21-21 0,-20 0 15,20 0-15,0-1 0,-21 1 0,1 0 16,20-21-16,-21-1 0,0 1 0,22 0 16,-22-1-16,0 1 0,0-21 15,0 20-15,0 1 0,1 0 0,20-1 16,-21 1-16,0 0 0,-21-1 16,21 1-16,1 21 0,-1-22 15,-21 22-15,0 0 0,0 0 0,0 42 16,-21 0-16,-1 0 15,1 22-15,0-1 0,-21 0 16,21 22-16,-1-22 0,1 22 0,0-1 16,0-20-16,21 20 0,0-21 0,0 22 15,0-22-15,0 1 0,0-22 16,21 21-16,0-21 0,0 0 0,1 1 16,20-1-16,-21-21 0,21 0 15,1 0-15,-22 0 0,21 0 16,1 0-16,-1 0 0,0-21 0,1-1 15,-1 1-15,-21 0 0,21 0 0,1 0 16,-1 0-16</inkml:trace>
  <inkml:trace contextRef="#ctx0" brushRef="#br0" timeOffset="92372.46">1863 10181 0,'0'0'0,"-22"0"32,1 21-32,21 22 15,0-1-15,0 22 0,0-22 16,0 21-16,0 1 0,0-1 0,0 1 15,-21-1-15,21 1 0,-21-22 16,21 22-16,-21-22 0,0 0 0,-1 1 16,22-1-16,-21-21 0,0 22 15,0-22-15,21 0 0,0-42 32,0 0-17,0-1-15,0-20 0,0 21 0,0-21 16</inkml:trace>
  <inkml:trace contextRef="#ctx0" brushRef="#br0" timeOffset="92664.29">1566 10308 0,'0'-42'0,"0"84"0,0-126 16,0 62-16,21-20 0,1 21 0,-1 0 16,21 0-16,-21-1 0,22 1 15,-1 21-15,21 0 0,-20 0 16,-1 0-16,22 0 0,-22 21 15,21 22-15,-20-22 0,-1 21 0,-21-21 16,0 22-16,-21-1 0,0 0 0,0 22 16,0-22-16,-21-21 0,0 22 15,-21-1-15,-1 0 0,22-20 0,-21-1 16,0 0-16,-1 0 0,1 0 16,21 0-16,-22-21 0,22 0 0,0 0 15,0 0-15,21-21 16,0 0-16,0 0 15,0 0-15,0 0 0,21-22 16,0 22-16,22-21 0,-22-1 16</inkml:trace>
  <inkml:trace contextRef="#ctx0" brushRef="#br0" timeOffset="92885.17">2455 10012 0,'21'0'16,"-21"21"-16,0 0 0,0 0 15,0 22-15,0-22 0,-21 21 16,21 22-16,-21-22 0,0 22 16,0-22-16,0 21 0,-1-20 0,1 20 0,0-20 15,0 20-15,0-21 0,0 1 16,-1-22-16,1 21 0,21-21 16,-21 22-16,21-22 0,0 0 15,21-21-15,0 0 16,1 0-16,20 0 0,-21-21 0,21 0 15</inkml:trace>
  <inkml:trace contextRef="#ctx0" brushRef="#br0" timeOffset="93976.55">3111 10520 0,'0'0'0,"-42"-64"31,21 43-31,0 0 15,0 21-15,-22-21 0,22 0 0,-21 21 16,21 0-16,-22 0 0,22 0 16,-21 21-16,21 0 0,-22 0 0,22 0 15,-21 22-15,21-1 0,-1 0 0,1 1 16,0-1-16,0 0 0,0 1 16,0-1-16,-1-21 0,22 22 0,0-22 15,0 0-15,0 0 0,0 0 16,0 0-16,22-21 15,-1 0-15,0 0 0,21 0 0,-21 0 16,1-21-16,20 0 16,0 0-16,-21 0 0,22-22 0,-1 22 15,-21-21-15,22 21 0,-22-22 0,21 1 16,-21 0-16,0-1 0,1 22 16,-22-21-16,0 0 0,21 20 0,-21 1 15,0-21-15,0 63 16,0 0-1,0 0-15,0 1 0,-21-1 0,21 21 16,0-21-16,0 22 0,-22-1 16,22-21-16,0 21 0,0-20 0,0-1 15,0 21-15,0-21 0,0 0 16,0 1-16,0-1 16,22-21-16,-1 0 0,0 0 15,0 0-15,0 0 0,0 0 0,1 0 16,-1-21-16,21-1 0,-21 1 15,0 0-15,1 0 0,20 0 0,-21-22 16,0 22-16,0-21 0,1 0 16,-1 20-16,0-20 0,0 21 0,-21 0 15,0 0-15,0-1 0,0 44 32,0-1-32,0 0 15,0 0-15,0 0 0,0 22 0,0-22 16,0 0-16,-21 21 0,21-21 15,0 1-15,0-1 0,0 0 16,0 0-16,21 0 0,-21 0 0,21-21 0,0 0 16,1 0-16,-1 0 0,21 0 15,-21 0-15,22 0 0,-1-21 0,-21 21 16,21-21-16,1 0 0,-22 0 0,21-22 16,-21 22-16,1 0 0,-1-21 15,0 21-15,0-22 0,-21 22 0,0 0 16,0 0-16,0 0 0,0-1 15,0 1-15,0 0 0,0 42 32,0 0-17,0 1-15,0 20 0,0-21 0,0 21 16,0 1-16,0-1 0,0 0 0,0 1 16,-21-1-16,21 0 0,0 22 15,0-1-15,-21-20 0,21 20 0,0 1 16,0 20-16,0-20 0,0-1 0,0 1 15,0-1-15,0 1 0,0-1 0,0 1 16,0-1-16,0 1 0,0-1 16,0 1-16,-21-1 0,-1 1 0,1-22 15,0 22-15,-21-22 0,-1 0 16,1 1-16,0-1 0,-1-21 16,1 0-16,-21 1 0,20-1 0,1-21 15,0 0-15,-1 0 0,-20 0 0,20 0 16,1-21-16,-21-1 0,20 1 15,1-21-15,0 0 0,-1-1 0,22 1 16,-21 0-16,21-1 0,-1-20 0,22 20 16,0 1-16,0-21 0,0 20 15,0-20-15,0 20 0,0 1 0,22-21 16,-1 20-16,0-20 0,0-1 0,21 1 16,1-1-16,-1 22 0</inkml:trace>
  <inkml:trace contextRef="#ctx0" brushRef="#br0" timeOffset="94512.69">4233 10075 0,'0'64'31,"0"-43"-31,0 0 0,-21 0 0,21 22 16,0-1-16,-21 0 0,21 1 16,-21-1-16,21 0 0,0 1 0,0-1 15,0 0-15,0 1 0,0-22 0,0 21 16,0-21-16,0 1 0,0-1 16,0 0-16,0 0 15,0-42 16,0 0-31,0 0 0,0-1 16,0 1-16,0 0 0,0 0 16,0-21-16,0 20 0,21 1 0,0-21 15,0 21-15,0 0 0,1-1 0,-1 1 16,21 0-16,-21 21 16,0 0-16,22 0 0,-22 0 0,0 0 15,0 21-15,0 0 0,22 1 0,-43-1 16,21 0-16,-21 0 0,21 21 15,-21-20-15,0 20 0,0-21 0,0 0 16,0 0-16,-21 1 0,0-1 0,0 0 16,-22 0-16,22 0 0,0 0 15,0-21-15,-22 22 0,22-22 0,0 0 16,0 0-16,0 0 0,0 0 0,-1 0 16,44-22 15,-1 22-31,0-21 0,0 21 15,21-21-15</inkml:trace>
  <inkml:trace contextRef="#ctx0" brushRef="#br0" timeOffset="95017.4">5186 10499 0,'0'0'0,"0"-21"0,0-1 0,-21 1 15,-1 0-15,1 0 0,21 0 16,-21 0-16,0 21 0,0-22 16,0 22-16,-1 0 0,1 0 0,0 0 15,-21 0-15,21 22 0,-1-1 0,1 0 16,-21 0-16,21 0 0,21 22 16,-21-22-16,-1 21 0,22-21 0,-21 22 15,21-22-15,0 21 0,0-21 0,0 0 16,0 22-16,0-22 0,0 0 15,0 0-15,21 0 0,1-21 16,-1 0-16,21 0 0,-21 0 16,0 0-16,1 0 0,-1-21 15,21 21-15,-21-21 0,0 0 16,22 0-16,-22 0 0,0-22 0,0 22 16,0 0-16,1-21 0,-1 20 15,-21-20-15,0 21 0,0-21 0,0 20 16,0 1-16,0 42 31,0 1-31,0-1 0,0 0 16,0 0-16,0 21 0,0-20 0,0-1 15,0 0-15,0 21 0,0-21 16,0 1-16,0-1 0,0 0 0,0 0 16,0 0-16,21-21 15,0 0-15,0 0 16,0 0-16,1 0 0,-1 0 15,0 0-15,0-21 0</inkml:trace>
  <inkml:trace contextRef="#ctx0" brushRef="#br0" timeOffset="95312.23">5884 10351 0,'0'-22'0,"0"44"0,0-65 15,-21 43 1,0 0-1,0 0-15,0 21 0,-1 1 0,1-1 16,21 0-16,-21 0 16,0 0-16,0 22 0,0-22 0,21 21 15,-22-21-15,1 22 0,21-22 0,0 42 16,0-42-16,0 1 16,0-1-16,0 0 0,0 0 0,0 0 15,21-21-15,1 0 0,-1 21 0,0-21 16,0 0-16,0 0 0,0 0 0,22 0 15,-22 0-15,0-21 0,21 0 16,-20 0-16,20 21 0,-21-21 16,0-22-16,0 22 0,1 0 0,-1-21 15,0-1-15,0 22 0</inkml:trace>
  <inkml:trace contextRef="#ctx0" brushRef="#br0" timeOffset="95827.94">6202 10160 0,'0'0'0,"0"-21"0,0 0 0,0 42 47,0 0-47,0 21 0,-21-20 0,21 20 16,0-21-16,-22 21 0,22 1 15,0-22-15,0 21 0,0 1 0,0-22 16,-21 0-16,21 21 0,0-21 0,-21 1 16,21-1-16,0 0 15,0-42 16,0 0-31,0-1 16,21-20-16,0 21 16,1 0-16,-22 0 0,21-22 0,0 22 15,0 0-15,0-21 0,0 20 0,1 22 16,-1-21-16,0 0 0,0 21 16,0 0-16,0 0 15,-21 21-15,0 0 0,0 1 16,0-1-1,-21 0-15,21 0 0,-21 0 0,0-21 0,0 21 16,21 1-16,-21-22 0,-1 21 0,22 0 16,-21-21-1,21 21-15,-21 0 0,21 0 16,0 1-16,0-1 16,21 0-16,0-21 0,-21 21 15,22-21-15,-1 21 0,0-21 16,0 21-16,0-21 15,0 22-15,1-22 16,-22 21-16,21-21 16,-21-21 15</inkml:trace>
  <inkml:trace contextRef="#ctx0" brushRef="#br0" timeOffset="96292.67">7662 10224 0,'0'-22'0,"0"44"0,0-65 0,0 22 16,0-21-16,21 21 15,1-1-15,-22 1 0,21 0 0,0 21 16,-21 21-1,21 0-15,-21 1 16,0 20-16,0 0 0,0 1 0,0-1 16,0 21-16,0-20 0,-21-1 0,0 22 15,0-22-15,-1 0 0,1 1 16,0-1-16,0 0 0,21 1 0,0-22 16,-21 0-16,21 0 0,0 0 0,0 0 15,21-21 1,0 0-16,0 0 15,-21-21-15,21 21 0,1-21 0,-1 0 16,0 0-16,-21 0 0,0-22 0,0 22 16</inkml:trace>
  <inkml:trace contextRef="#ctx0" brushRef="#br0" timeOffset="97456.97">7535 10499 0,'0'0'0,"-21"0"0,0 0 0,21 21 16,21-21-1,0 0 1,22 0-16,-22 0 0,21 0 16,0 0-16,1-21 0,-1 0 0,22-1 15,-22 22-15,21-21 0,-20 0 0,20 0 16,-20 0-16,20 0 0,-21-1 16,-20 1-16,20 0 0,-21 21 0,0 0 15,-21 21 16,0 0-31,-21 1 0,0 20 0,21-21 16,-21 21-16,0-20 0,-1 20 0,1 0 16,21-21-16,0 22 0,-21-22 15,21 21-15,0-21 0,0 1 0,0-1 16,0 0-16,0 0 0,0 0 0,21 0 16,0-21-16,1 0 0,-1 0 0,0 0 15,0 0-15,0 0 16,0 0-16,22 0 0,-22 0 0,21-21 0,-21 21 15,22-21-15,-22 0 0,21 0 0,-21 0 16,1-1-16,-1 1 16,0 0-16,-21-21 0,0 21 0,0-22 15,-21 1-15,0 21 0,-22 0 16,22-1-16,-21 22 0,-1-21 16,1 21-16,0 0 0,-1 0 0,22 0 15,-21 0-15,21 0 0,0 0 0,-1 0 16,22 21-1,22-21-15,-1 0 0,0 0 0,21 0 16,-21 0-16,43 0 0,-22 0 0,1 0 16,20 0-16,1 0 0,-1-21 15,1 21-15,-22-21 0,21 21 16,1 0-16,-1-21 0,-20 21 16,-1 0-16,0-21 0,1 21 0,-22 0 15,0 0-15,0 0 0,-21 21 16,-21-21-1,0 21-15,0 0 0,0 0 0,-1 1 16,1-1-16,0 0 0,0 21 16,0-21-16,0 1 0,21-1 0,0 0 15,0 0-15,0 0 0,0 0 0,0 1 16,0-1-16,21 0 16,0-21-16,0 0 0,0 0 0,0 0 15,1 0-15,-1 0 0,0 0 0,21 0 16,-21 0-16,1-21 15,-1 21-15,0-21 0,0-1 0,-21 1 16,0 0-16,21 0 0,-21 0 0,0 0 16,0-1-16,0 1 0,0-21 0,-21 21 15,0-22-15,0 22 0,0 0 16,-1 0-16,-20 0 0,21 0 0,0 21 16,0 0-16,-1 0 0,1 0 15,0 0-15,42 0 31,22 21-31,-22-21 0,21 21 0,-21-21 0,22 0 16,-1 0-16,0 0 16,1 0-16,-1 0 0,0 0 0,1-21 15,20 0-15,-21 21 0,22-22 0,-22 1 16,1 0-16,-1 0 0,0 0 16,-21 0-16,22-1 0,-22 1 0,0 21 15,-21-21-15,0 0 0,0 0 0,0 0 16,0-1-16,-21 22 15,0 0-15,0 0 16,-1 0-16,1 0 0,21 22 16,-21 20-16,21-21 0,-21 0 15,0 22-15,21-22 0,0 21 16,-21 0-16,-1 1 0,1-1 0,21 0 16,0 1-16,-21-1 0,21 0 0,-21 1 15,21-22-15,0 21 0,0-21 16,0 1-16,0-1 0,0 0 0,21 0 15,0-21-15,0 21 0,1-21 0,20 0 16,-21 0-16,21 0 0,-20 0 16,20 0-16,0-21 0,1 21 0,20-42 15,-21 21-15,-20-1 0,20 1 16,-21 0-16,0 0 0</inkml:trace>
  <inkml:trace contextRef="#ctx0" brushRef="#br0" timeOffset="98248.53">11536 10139 0,'0'0'16,"0"-64"-1,0 86 1,0-1-16,0 0 0,0 0 16,0 21-16,0-20 0,0 20 15,0 0-15,-21 1 0,21-1 16,-22 0-16,1 1 0,21-1 0,0 0 16,-21 1-16,0-22 0,21 0 0,-21 21 15,21-21-15,0 1 16,21-44 15,0 1-31,-21-21 16,21 21-16,0 0 0,1-22 0,-1 1 15,0 21-15,0-22 0,0 1 0,0 0 16,1-1-16,-22 1 0,21 21 16,0 0-16,0 0 0,-21-1 15,0 44 1,0-1-16,0 0 15,0 21-15,0-21 0,0 22 0,0-1 16,0-21-16,0 22 0,0-1 0,0-21 16,21 21-16,-21-20 0,21 20 15,-21-21-15,22 0 0,-1 0 0,0-21 16,-21 22-16,42-22 0,-21 0 0,1 0 16,-1 0-16,21 0 0,0 0 15,-20 0-15,20-22 0,0 22 0,1-21 16,-22 0-16,21-21 0,-21 21 0,0-22 15,1 22-15,-1-21 16,-21-1-16,0 1 0,0 21 0,0-21 16,0 20-16,0-20 0,-21 21 0,-1 0 15,1 21-15,0-21 0,0 21 16,0 0-16,42 0 31,0 0-15,0 0-16</inkml:trace>
  <inkml:trace contextRef="#ctx0" brushRef="#br0" timeOffset="98957.12">12806 9927 0,'-21'0'0,"42"0"0,-64 0 16,22 0-16,0 0 0,0 0 0,0 0 15,0 0-15,-1 21 0,22 22 0,-21-22 16,0 0-16,0 21 0,21 1 16,0-22-16,-21 21 0,21 1 0,-21-1 15,21-21-15,-22 21 0,22 1 0,0-1 16,0 0-16,0-20 0,0 20 0,0-21 16,0 21-16,0-20 0,0-1 15,0 0-15,0 0 16,0-42 15,0 0-31,0 0 0,0-1 16,0-20-16,0 21 0,0-21 15,22 20-15,-1-20 0,0 0 0,0 21 0,0-22 16,22 22-16,-22 0 0,21 0 16,-21 0-16,22-1 0,-22 22 0,21 0 15,-21 0-15,22 0 0,-22 22 0,0-1 16,0 0-16,0 0 0,0 21 15,-21-20-15,0 20 0,0-21 0,0 21 16,0-20-16,0-1 0,0 21 16,-21-21-16,21 0 0,0 1 0,-21-1 15,0 0-15,21 0 16,21-21 0,0 0-1,22-21-15,-22 21 0,0-21 0,21 21 16,-21-21-16,22-1 0,-22 1 15,21 0-15,-21 0 0,22 0 0,-22-22 16,21 22-16,-21 0 0,1-21 16,-1 21-16,0 21 0,-21-22 0,21 1 15,-21 42 1,0 1 0,0 20-16,0-21 0,0 0 15,-21 22-15,0-22 16,0 0-16,21 0 0,0 0 0,0 0 15,-22 1-15,22-1 0,0 0 0,0 0 16,0-42 15,0 0-31,22 0 16,-22-1-16</inkml:trace>
  <inkml:trace contextRef="#ctx0" brushRef="#br0" timeOffset="99126.02">13525 10181 0,'0'0'0,"0"-21"0,0 0 16,0 42 47,22-21-63,-1 21 0,0-21 15,0 21-15,0-21 0,0 0 0,22 22 16,-22-22-16</inkml:trace>
  <inkml:trace contextRef="#ctx0" brushRef="#br0" timeOffset="99404.89">14182 10181 0,'0'0'0,"-43"-21"31,22 21-31,0 0 0,0 0 0,0 0 16,-1 0-16,1 0 0,0 21 0,0-21 15,0 21-15,0 1 0,-1-1 16,1 21-16,0-21 0,21 22 0,-21-22 16,0 21-16,21-21 0,0 22 15,0-22-15,0 0 0,0 21 0,0-21 16,0 1-16,21-1 0,0 0 16,0-21-16,0 21 0,1-21 0,20 21 15,-21-21-15,21 0 0,1 0 0,-1 0 16,-21 0-16,22-21 0,-1 0 15,0 0-15,-21 0 0,22-1 0,-22 1 16,21-21-16</inkml:trace>
  <inkml:trace contextRef="#ctx0" brushRef="#br0" timeOffset="99832.64">14584 9927 0,'0'0'0,"0"-63"31,0 84-31,0 21 15,0-21-15,0 22 0,-21-22 16,21 21-16,0 1 0,0-1 0,0 0 16,0 1-16,0-1 0,-22 0 0,22 1 15,0-22-15,0 21 0,-21 0 16,21-20-16,-21-1 0,0 21 0,21-21 16,-21-21-16,21 21 0,-21-21 15,21-21 16,0 0-31,0 0 0,0 0 16,0 0-16,21-1 0,-21-20 0,42 21 16,-21-21-16,0-1 0,1 22 15,20-21-15,-21 21 0,21-1 0,-20 1 16,20 0-16,-21 21 0,21 0 0,-20 0 16,20 0-16,-21 21 0,0-21 15,0 43-15,1-22 0,-1 0 0,0 21 16,-21-21-16,21 22 0,-21-1 0,0-21 15,0 22-15,0-22 0,0 0 16,0 0-16,-21 0 0,0 0 0,0 1 16,-1-1-16,1-21 0,0 21 0,0-21 15,0 0 1</inkml:trace>
  <inkml:trace contextRef="#ctx0" brushRef="#br0" timeOffset="101108.02">16722 10202 0,'0'0'0,"21"0"0,106-21 32,-106 0-32,0 21 0,0-21 15,0 21-15,22-21 0,-22 21 0,0-21 16,0-1-16,0 22 0,1-21 0,-1 0 16,-21 0-16,0 0 0,0-22 15,0 22-15,0 0 0,0 0 16,0 0-16,-21 0 15,-1-1-15,1 22 0,-21 0 0,21 0 16,0 0-16,-1 0 0,-20 0 0,21 0 16,0 0-16,0 22 0,-1-1 15,1 0-15,21 0 0,-21 21 16,21-20-16,0 20 0,0-21 0,0 21 16,0 1-16,0-22 0,21 21 15,0-21-15,1 22 0,-22-1 0,21-21 16,0 22-16,0-1 0,0-21 0,-21 0 15,21 22-15,-21-22 0,0 0 16,0 0-16,0 0 0,0 0 0,-21 1 16,-21-22-16,21 21 0,-22-21 0,22 21 15,-21-21-15,0 0 0,-1 0 16,1 0-16,0 0 0,-1-21 0,22 0 16,-21-1-16,21 1 0,-1 0 0,1-21 15,0 21-15,21-22 16,-21 1-16,21 21 0,0-22 0,0 1 15,0 0-15,0 21 0,0-22 0,0 22 16,21-21-16,-21 21 0,21 21 16,-21-22-16,21 22 15,-21 22-15,0-1 0,22 0 16,-22 21-16,21-21 0,-21 22 16,21-1-16,-21-21 0,0 22 0,21-1 15,0-21-15,-21 21 0,21-20 0,1 20 16,-1-21-16,0 0 0,0 0 15,0 1-15,0-22 0,22 0 0,-22 21 16,0-21-16,21 0 0,1 0 16,-1 0-16,0-21 0,1 21 15,-1-22-15,0 1 0,22 0 0,-22 0 16,1 0-16,-1-22 0,0 22 0,1-21 16,-22 21-16,21-22 0,-21 22 15,-21-21-15,0 21 0,21 0 0,-21-1 16,0 1-16,-21 21 15,0 21 1,0 1-16,0-1 0,0 0 16,-1 21-16,22-21 0,-21 22 15,0-22-15,21 21 0,-21-21 0,21 1 16,0 20-16,0-21 0,0 0 16,0 0-16,21 1 0,0-22 15,0 0-15,1 0 0,20 0 0,0 0 16,-21 0-16,22 0 0,-1 0 15,0-22-15,1 1 0,-22 0 0,21 0 16,-21 0-16,22 0 0,-22-1 16,0-20-16,0 21 0,0 0 15,-21 0-15,0-1 0,0 1 0,0 0 0,-21 21 32,21 21-17,0 0-15,-21 22 0,0-22 0,21 0 16,-21 0-16,21 0 0,0 22 15,0-22-15,0 0 0,0 0 16,0 0-16,0 1 0,21-22 16,0 0-16,0 0 0,0 0 0,1 0 15,-1 0-15,0 0 0,0 0 16,21 0-16,-20-22 0,20 1 0,-21 21 16,0-21-16,22-21 0,-22 21 0,0-1 15,21-20-15</inkml:trace>
  <inkml:trace contextRef="#ctx0" brushRef="#br0" timeOffset="101352.35">18309 10245 0,'21'-43'16,"-63"107"-16,63-85 0,0-43 0,-21 85 31,0 1-31,0-1 0,-21 0 16,0 0-16,0 21 0,21 1 0,-21-22 16,21 21-16,0 1 0,-22-1 15,1 0-15,0 22 0,0-22 0,21 0 16,-21 22-16,0-22 0,21 22 0,-22-22 15,1 22-15,21-1 0,-21-21 0,21 22 16,0-1-16,0-20 0,0 20 16,-21-20-16,21-1 0,-21 0 0,21-21 15,0 22-15,0-22 0,0-42 32,21 0-17</inkml:trace>
  <inkml:trace contextRef="#ctx0" brushRef="#br0" timeOffset="101652.18">18224 10393 0,'0'0'0,"0"-42"0,22-1 0,-1 1 16,0 21-16,0 0 0,0-1 16,0 1-16,22 21 0,-22-21 0,21 21 15,1 0-15,-22 0 0,21 0 0,0 0 16,-20 0-16,20 21 15,-21 0-15,0 1 0,0-1 0,1 0 16,-22 0-16,0 0 0,0 22 0,0-22 16,0 0-16,0 0 0,-22 0 15,1 0-15,-21 1 0,21-22 0,-22 21 16,22-21-16,-21 21 0,21-21 0,-22 0 16,1 0-16,21 0 0,0 0 15,0 0-15,-1 0 0,44 0 16,-1 0-1,0-21-15,0 21 0,21-21 16</inkml:trace>
  <inkml:trace contextRef="#ctx0" brushRef="#br0" timeOffset="101916.03">19008 10224 0,'0'0'0,"0"21"31,0 0-31,0 0 0,0 21 0,0 1 16,-22-1-16,22 0 0,-21 22 0,21-22 16,0 22-16,-21-1 0,0 1 15,0-1-15,0 1 0,21-1 16,-22 1-16,1-1 0,0 1 0,0-1 16,0 1-16,-22-1 0,22 1 0,0-22 15,21 0-15,-21 1 0,0-1 16,21-21-16,-21 0 0,21 1 15,0-44 1,21 1-16,-21 0 0,21 0 16</inkml:trace>
  <inkml:trace contextRef="#ctx0" brushRef="#br0" timeOffset="102207.86">18881 10435 0,'0'0'0,"21"-42"0,-21 0 0,0-1 15,0 22-15,0 0 0,21 0 16,0 0-16,0-1 0,0 1 0,1 0 16,-1 21-16,0 0 0,21 0 0,-21 0 15,1 0-15,20 0 0,-21 0 16,0 0-16,0 21 0,1 0 0,-1 1 16,-21-1-16,0 21 0,0-21 0,0 0 15,0 22-15,0-22 0,-21 0 16,-1 0-16,1 0 0,-21 1 15,21-1-15,0 0 0,-22 0 0,22-21 16,0 0-16,0 21 0,0-21 0,-1 0 16,22-21-1,22 0 1,-1 0-16,0 21 0,-21-21 0</inkml:trace>
  <inkml:trace contextRef="#ctx0" brushRef="#br0" timeOffset="102591.64">19558 10160 0,'0'0'0,"-21"0"15,21 21-15,-21-21 16,-1 21-16,1 1 0,0-1 16,0 0-16,0 21 0,0-21 0,21 1 15,0 20-15,-22-21 0,22 0 0,0 22 16,0-22-16,0 0 0,0 0 15,0 0-15,22-21 0,-1 21 0,0-21 16,0 0-16,0 0 0,0 0 0,1 0 16,-1 0-16,21 0 0,-21 0 15,0-21-15,1 0 0,-1 0 0,0 0 16,0 0-16,0-1 0,0-20 0,-21 21 16,0-21-16,0 20 0,0-20 15,0 21-15,0-21 0,0 20 16,0 1-16,-21 0 0,0 0 0,0 0 15,0 21-15,0 0 0,-1 0 0,-20 0 16,21 0-16,-21 0 0,20 21 16,1 0-16,0 0 0,21 0 15,0 1-15,0-1 0,21 0 0,0-21 16,1 21-16,20-21 0,-21 21 16,21-21-16</inkml:trace>
  <inkml:trace contextRef="#ctx0" brushRef="#br0" timeOffset="102960.43">20002 10245 0,'0'21'0,"0"-42"0,-21 21 0,21-21 0,0-1 0,0 1 16,0 0-16,0 0 16,0 0-16,21 21 0,1 0 15,-1 0-15,0 0 0,0 0 16,0 0-16,0 0 0,1 0 15,-1 21-15,0 0 0,0 0 0,0 0 16,-21 1-16,0-1 0,0 21 0,0-21 16,0 22-16,0-22 0,0 0 0,0 0 15,-21 0-15,21 0 16,-21 1-16,0-1 0,0-21 0,-1 0 16,1 0-16,0 0 15,21-21 1,0-1-16,0 1 15,0 0-15,0 0 0,21 0 0,-21 0 16,21-22-16,1 22 0,-1 0 16,0-21-16,0 20 0,0 1 0,0-21 15,1 21-15,-1 0 0,21-1 0,-21-20 16,22 21-16,-22 0 16</inkml:trace>
  <inkml:trace contextRef="#ctx0" brushRef="#br0" timeOffset="103484.13">21040 9758 0,'-64'42'16,"64"-21"-1,-21 1-15,0-1 0,-22 0 16,22 0-16,0 21 0,0-20 16,0 20-16,0-21 0,-1 21 0,1-20 0,0 20 15,0-21-15,0 21 0,0 1 16,-1-22-16,22 21 0,-21 22 15,21-43-15,0 0 0,0 0 16,0 0-16,0 1 0,21-1 16,1-21-16,-1 0 0,0 0 15,0 0-15,21 0 0,-20 0 0,20 0 16,-21-21-16,21-1 0,-20 22 16,20-21-16,-21 0 0,21 0 0,-20-21 15,20 20-15,-21 1 0,0 0 0,22-21 16,-22 21-16,-21-1 0,21 1 15,-21 0-15,0 0 0,0 0 16,-21 21 0,0 0-16,-1 21 0,1-21 0,0 21 15,0 0-15,21 0 16,0 1-16,0-1 0,0 0 16,0 0-16,0 0 0,0 0 15,21-21-15,0 22 0,-21-1 16,21-21-16,1 21 0,-22 0 0,21 0 15,-21 0-15,0 1 16,0-1 0,-21-21-16,-1 0 15,1 0-15,0 0 0,0 0 16,0 0-16,0 0 16,-1-21-16,1-1 15,0 1-15,21 0 0</inkml:trace>
  <inkml:trace contextRef="#ctx0" brushRef="#br0" timeOffset="103700">20510 9927 0,'0'0'0,"22"0"0,-1 0 0,0 0 15,21 0-15,-21 0 0,22 0 16,-1 0-16,0 0 0,22 0 0,-22 0 15,1 0-15,-1 0 0,0 0 16,-21 0-16,22 0 0,-22 0 16,21 0-16,-21 0 0,1 0 15</inkml:trace>
  <inkml:trace contextRef="#ctx0" brushRef="#br0" timeOffset="105615.93">22712 9800 0,'0'0'0,"0"-21"0,21 0 0,0 0 15,-21 0-15,0-1 0,0 1 16,-21 21 0,0 0-16,0 21 15,-1 1-15,-20-1 0,21 0 0,0 21 16,-22-21-16,22 22 0,0-1 16,-21 0-16,21 1 0,-1-1 0,1 0 15,0 1-15,0-1 0,0 22 16,21-22-16,0 0 15,0-21-15,0 22 0,0-22 0,21 0 16,0 0-16,0 0 0,22 1 0,-22-1 16,21-21-16,0 0 0,1 0 15,20 0-15,-20 0 0,20 0 0,-21-21 16,22 21-16,-22-22 0,1 1 0,20-21 16,-21 21-16,1 0 0,-22-22 15,21 22-15,-21-21 0,22-1 0,-22 1 16,0 0-16,-21-1 0,0-20 0,0 21 15,0-1-15,0-20 0,0 20 16,0-62-16,-21 41 0,21 22 16,-21 21-16,0-22 0,-1 22 0,1 0 15,-21 21-15,21 0 16,-22 0-16,1 21 0,0 0 0,-1 0 16,-20 22-16,21-1 0,-1 0 0,1 22 15,0-22-15,20 22 0,-20-22 16,21 22-16,0-22 0,21 0 0,0 1 15,0-1-15,0 0 0,21 22 16,0-43-16,0 0 0,22 0 16,-1 0-16,0 1 0,1-22 0,62 0 15,-62 0-15,20 0 0,-20 0 16,20 0-16,-21 0 0,22-22 16,-22 1-16,22 21 0,-22-21 0,0 0 15,1 0-15,-22 0 0,21-1 16,-21 1-16,1 0 0,-22 0 15,0 0-15,0 0 0,0-1 16,-22 22 0,22 22-16,-21-1 15,0 0-15,21 0 0,0 0 0,-21 0 16,0 1-16,21-1 0,-21 0 0,21 0 16,0 0-16,-22 0 15,22 1-15,-21-1 16,21-42 15,0-1-31,21 1 16,1 0-16,-1 0 0,0-21 15,0 20-15,21 1 0,-20-21 0,20 21 16,-21 0-16,0-22 0,22 22 16,-22 0-16,21 21 0,-21-21 0,0 21 15,1 0-15,-1 0 0,0 21 16,-21 0-1,0 0-15,0 0 0,0 1 0,0 20 16,0-21-16,0 0 0,0 0 0,0 1 16,0-1-16,0 0 0,0 0 15,0 0-15,0 0 0,0 1 0,21-1 16,0 0-16,0-21 0,1 0 16,20 21-16,-21-21 0,21 0 15,-20 0-15,20 0 0,-21 0 0,21-21 16,-20 0-16,-1 0 0,21-1 15,-21 1-15,0 0 0,1-21 0,-1 21 16,-21-22-16,21 22 0,0-21 0,-21-1 16,21 1-16,-21 0 0,21-1 0,1 1 15,-22 0-15,21-22 0,-21 43 16,21-21-16,-21-1 0,0 22 0,0 0 16,0 42-1,0 0 1,-21 22-16,21-22 0,-21 21 15,-1 1-15,22-1 0,0 0 0,-21 1 16,21-1-16,-21-21 0,21 21 16,-21 1-16,21-22 0,0 21 0,0-21 15,0 1-15,0 20 0,0-21 0,0 0 16,0 0-16,21-21 0,0 22 16,0-22-16,1 0 0,-1 0 0,0 0 15,0 0-15,21 0 0,-20 0 0,20 0 16,-21-22-16,21 1 15,-20 21-15,20-21 0,-21 0 0,21 0 0,-20 0 16,-1-1-16,0 22 0,0-21 16,-21 0-16,-21 21 31,21 21-31,-21 0 16,0-21-16,21 22 0,-22-1 0,22 0 15,0 0-15,0 0 0,0 0 16,0 1-16,0-1 0,0 0 15,22 0-15,-1-21 0,0 0 0,21 21 16,1-21-16,-22 0 0,21 0 16,0 0-16,-20 0 0,20-21 0,-21 0 15,21 0-15,-20 0 0,-1-1 16,0 1-16,0 0 0,0 0 16,0-21-16,-21 20 0,22 1 0,-22-21 15,21 21-15,-21 0 0,0-1 0,0 1 16,0 42 15,0 1-31,0-1 0,-21 0 0,-1 42 16,1-41-16,0 20 15,0 0-15,0 1 0,21-1 0,-21 0 16,-1 22-16,1-22 0,0 0 0,21 22 16,-21-22-16,21 1 0,0 20 0,-21-21 15,0 1-15,-1-1 16,1 0-16,0 1 0,0-1 0,0 0 15,0 1-15,-1-1 0,1 0 0,0-20 16,-21 20-16,21-21 0,-1 0 0,-20 0 16,21 1-16,-21-22 0,20 0 15,-20 0-15,0 0 0,21 0 0,-22 0 16,1 0-16,0 0 0,-1-22 0,22 1 16,-21 21-16,-1-21 0,-41-21 15,41 21-15,1-22 0</inkml:trace>
  <inkml:trace contextRef="#ctx0" brushRef="#br0" timeOffset="106684.32">6921 11642 0,'0'0'0,"0"-21"0,0-1 0,0 1 15,0 0 1,0 42 0,0 22-16,-21-22 15,21 21-15,0 0 0,0 1 16,-21-1-16,21 0 0,0 1 0,-21 20 16,0-20-16,21-1 0,-21 0 0,-1 1 15,22-22-15,-21 21 0,21-21 16,-21 0-16,21 1 0,0-1 0,0-42 31,0-1-31,0 1 16,21 0-16,0 0 0,1 0 0,-1-22 15,0 1-15,0 0 0,0-1 16,22 1-16,-22 21 0,0-21 16,0-1-16,0 22 0,0-21 0,1 21 15,-1 21-15,0-22 0,21 22 16,-42 22-16,0-1 15,21 0-15,-21 0 0,0 21 0,0 1 16,0-22-16,0 42 0,0-20 0,0-1 16,0 0-16,0 1 0,0-1 15,0-21-15,0 22 0,22-22 0,-1 21 16,-21-21-16,21 0 0,0-21 0,21 22 16,-20-22-16,-1 0 0,21 0 15,-21 0-15,22 0 0,-1-22 16,0 1-16,-21 0 0,22 0 0,-1-21 15,0 20-15,1-20 0,-1 0 16,0-22-16,-20 22 0,-1-22 0,0 22 16,-21-21-16,0 20 0,0 1 0,0-22 15,-21 22-15,0 0 0,-1-1 16,-20 1-16,21 21 0,-43-21 16,43 20-16,0 22 0,-21 0 0,21 0 15,-1 22-15,1-1 0,0 0 16,0 0-16,0 0 0,21 0 15,0 22-15,0-22 0,0 0 0,0 21 16,0-20-16,0-1 0,21 0 16,0 0-16,0 0 0,0 0 0,1 1 15,20-1-15</inkml:trace>
  <inkml:trace contextRef="#ctx0" brushRef="#br0" timeOffset="107020.13">7980 12002 0,'0'0'0,"21"0"0,-21 21 15,21-21-15,0 0 16,0-21-16,1-1 16,-1 1-16,-21 0 0,21 21 15,0-21-15,0 0 0,0 0 0,-21-1 16,0 1-16,0 0 0,0 0 16,0 0-16,0 0 0,0-1 15,0 1-15,-21 21 0,0 0 16,0 0-16,0 0 0,0 21 0,-1 1 15,1-1-15,0 0 0,0 0 16,0 21-16,0 1 0,-1-22 0,22 21 16,0 1-16,0-1 0,0 0 0,0-21 15,0 22-15,0-22 0,0 0 16,0 0-16,0 0 0,0 1 0,22-22 16,-1 0-16,0 0 0,0 0 0,21 0 15,-20 0-15,20 0 0,-21-22 16,21 1-16,-20 0 0,20 0 15,0 0-15,-21-22 0,22 1 0</inkml:trace>
  <inkml:trace contextRef="#ctx0" brushRef="#br0" timeOffset="107456.02">8551 11515 0,'0'0'0,"0"-43"0,0 22 16,0 0-16,0 0 0,0 0 0,0 42 15,0 0-15,0 21 16,0-20-16,0 20 0,0 0 15,0 1-15,0-1 0,0 0 16,0 1-16,0-1 0,0 0 0,0 1 0,0 20 16,0-21-16,-21-20 0,21 20 15,-21 0-15,21-21 0,-21 22 16,21-22-16,0 0 0,-21 0 16,-1-21-16,22-21 31,0 0-31,0 0 0,0 0 0,22-1 15,-1-20-15,0 21 0,0-21 0,0-1 16,0 22-16,22-21 0,-22 21 16,21-1-16,1 1 0,-1 0 15,0 21-15,1 0 0,41 0 16,-41 0-16,-1 21 0,0 0 16,1 1-16,-22-1 0,21 21 0,-21-21 15,-21 22-15,0-22 0,0 0 0,0 0 16,0 21-16,-21-20 0,0-1 15,0 0-15,0-21 0,-22 21 0,1 0 16,0-21-16,20 0 0,-20 21 0,0-21 16,21 0-16,-22 0 0,22 0 0,0 0 15,0 0-15,21-21 0,0 0 16,0 0-16</inkml:trace>
  <inkml:trace contextRef="#ctx0" brushRef="#br0" timeOffset="108104.85">11197 11557 0,'0'-21'0,"0"42"15,0-63-15,0 21 0,0-1 0,0 1 16,0 0-16,-21 21 15,21 21-15,-21 22 0,21-22 0,-21 21 16,-1 0-16,1 1 0,21-1 16,-42 0-16,21 1 0,0-1 15,-1 0-15,-20 22 0,21-22 0,-21 1 16,20-22-16,1 21 0,0-21 0,0 22 16,0-22-16,21 0 0,-21-21 15,21 21-15,0-42 16,0 0-1,21 0-15,0-1 0,0-20 0,0 0 16,0-1-16,1 1 0,-1 0 0,0-1 16,0 1-16,0 0 0,0-1 15,1-20-15,-1 21 0,0-1 0,0 1 16,0 0-16,0-1 0,1 1 0,-1 21 16,0 21-16,0 0 15,0 0-15,0 21 0,-21 0 16,0 21-16,22 1 0,-1-1 0,-21 0 15,0 1-15,0-1 0,0 22 16,0-22-16,0 0 0,0 1 0,-21 20 16,21-21-16,-22-20 0,1 20 0,0 0 15,0-21-15,0 1 0,0-1 16,-1 0-16,22 0 0,-21-21 0,0 0 16,0 0-16,0 0 0,0 0 0,-22 0 15</inkml:trace>
  <inkml:trace contextRef="#ctx0" brushRef="#br0" timeOffset="108480.63">10520 11938 0,'0'-21'16,"0"42"-16,0-63 0,21 42 31,21 0-31,-21 0 0,22 0 0,-1 0 16,0 0-16,22 0 0,-22 0 0,22-21 15,-1 21-15,22-22 0,-22 22 16,22-21-16,-21 0 0,-1 0 0,1 21 15,-1-21-15,1 0 0,-22-1 0,0 1 16,-21 21-16,22-21 0,-43 0 16,21 21-16,-21-21 0,-21 21 31,0 0-31,-1 21 0,1 0 16,0 0-16,21 0 0,-21 22 0,0-22 15,0 21-15,21 1 0,-22-1 0,22 0 16,-21 22-16,0-22 0,0 0 15,21 22-15,-21-22 0,0 1 0,-1-1 16,1 0-16,0 1 0,0-1 16,-21 0-16,42-21 0,-22 22 0,1-22 0,21 0 15,-21 0-15,42-21 32,0 0-32,1-21 0,-1 0 0,0 0 15</inkml:trace>
  <inkml:trace contextRef="#ctx0" brushRef="#br0" timeOffset="108780.46">11536 11769 0,'21'-21'0,"-42"42"0,42-64 0,0 22 16,-21 0-16,21 0 16,0 21-16,22-21 0,-22 21 0,0-21 15,21 21-15,1 0 0,-1 0 0,-21 0 16,22 0-16,-1 0 15,0 0-15,-21 21 0,22-21 0,-22 21 16,-21 0-16,0 0 0,0 0 0,0 1 16,-21-1-16,0 0 0,-22 0 15,1 0-15,0 0 0,-1 1 0,-20-1 16,20 0-16,1 0 0,0 0 0,-1-21 16,1 21-16,21-21 0,0 0 15,0 0-15,42 0 16,0-21-1,0 21-15,21-21 0,1 0 16,-1 0-16</inkml:trace>
  <inkml:trace contextRef="#ctx0" brushRef="#br0" timeOffset="109047.58">12404 11578 0,'-43'64'16,"22"-43"-1,0 21-15,0-21 0,21 22 16,-21-1-16,-1 0 0,-20 64 16,21-42-16,0-22 0,0 22 0,-1-1 15,1 1-15,0-1 0,0-21 16,-21 22-16,20-1 0,1-20 0,21-1 16,-21 22-16,0-22 0,21 0 0,-21 1 15,21-22-15,0 0 0,0 0 16,0 0-16,21-42 15,0 0 1,0 0-16,0 0 0,1-22 0,-1 1 16,0 0-16,0-1 0</inkml:trace>
  <inkml:trace contextRef="#ctx0" brushRef="#br0" timeOffset="109349.46">12128 11769 0,'0'-21'16,"0"42"-16,0-85 0,0 22 0,0 21 0,0 0 15,22-1-15,-1 1 0,0 0 16,21 0-16,-21 0 0,22 21 0,-1 0 16,0 0-16,-20 0 0,62 0 15,-41 21-15,-1 0 0,-21 0 16,21 0-16,-20 22 0,20-22 0,-42 21 16,0-21-16,0 22 0,0-22 15,0 0-15,0 21 0,0-20 0,-42-1 16,20 0-16,-20 0 0,21 0 0,-21-21 15,-1 21-15,1-21 0,0 0 16,-43 0-16,64 0 16,0 0-16,-1 0 0,1 0 0,21-21 31,21 21-31,1-21 0,-1 0 0,21 0 16,-21 0-16,22-1 0,-1 1 0</inkml:trace>
  <inkml:trace contextRef="#ctx0" brushRef="#br0" timeOffset="109633.19">13293 11218 0,'0'0'0,"-22"0"16,1 0-16,0 22 0,0-1 15,0 0-15,0 21 0,-22 1 0,22-22 16,0 21-16,0 0 0,0 1 15,-1-1-15,1 0 0,21 1 16,0-1-16,-21-21 0,21 22 0,0-22 16,0 0-16,0 0 0,0 0 0,0 0 15,21 1-15,0-1 0,1-21 16,-1 0-16,21 0 0,0 0 16,1 0-16,-22-21 0,21-1 0,1 1 15,-1 0-15,-21 0 0,21 0 16,1 0-16,-22-22 0</inkml:trace>
  <inkml:trace contextRef="#ctx0" brushRef="#br0" timeOffset="110035.96">13674 11113 0,'0'0'0,"0"-22"0,-22 22 31,22 22-31,-21-1 0,21 0 16,-21 0-16,21 0 0,0 22 0,0-22 15,0 0-15,0 21 0,0-21 0,0 1 16,0-1-16,0 0 0,0 0 0,0 0 16,-21-21-1,0 0 1,0 0-16,21-21 16,0 0-16,0 0 15,0 0-15,0-1 0,21 1 0,0-21 16,0 0-16,0 20 0,0-20 0,22 0 15,-22 21-15,0-22 0,21 22 16,-20 21-16,20-21 0,-21 21 0,0 0 16,64 21-1,-64 0-15,-21 0 0,0 22 0,21-22 16,-21 21-16,0 1 0,0-22 0,0 63 16,-21-62-16,21-1 15,-21 21-15,0-21 0,0 0 0,-1 1 16,1-22-16,0 21 0,0 0 15,0-21-15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10:01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529 0,'21'0'0,"-42"0"0,42-21 0,-21 0 16,0 0-16,0 0 16,0-1-16,0 1 15,0 0 1,-21 21 0,21 21-16,0 0 15,-21 1-15,21-1 0,-21 21 16,0 0-16,21 1 0,-21-1 0,-1 0 15,1 22-15,21-1 16,-21-20-16,0 20 0,0 1 0,0-22 16,-1 22-16,1-22 0,21 0 15,0 1-15,-21-1 0,21-21 16,-21 0-16,21 0 0,0 1 0,-21-1 16,21-42 15,0-22-16,0 22-15,0-21 0,0 21 0,0-43 16,21 22-16</inkml:trace>
  <inkml:trace contextRef="#ctx0" brushRef="#br0" timeOffset="264.83">2392 529 0,'0'0'0,"21"-21"0,0 0 0,0 0 15,0 0-15,1 21 0,-1 0 16,0 0-1,-21 21-15,21 0 0,-21 0 16,0 0-16,0 22 0,0-1 0,0 0 16,21 22-16,-21-22 0,0 22 15,0-1-15,0-21 0,0 22 0,0-22 16,0 22-16,0-22 0,0 0 16,0 1-16,0-22 0,-21 0 0,21 21 15,0-20-15,0-1 16,0 0-16,-21-42 31,21 0-31,-21-1 16,0 1-16</inkml:trace>
  <inkml:trace contextRef="#ctx0" brushRef="#br0" timeOffset="452.74">2074 1122 0,'0'0'0,"21"0"31,1 0-31,-1 0 16,0 0-16,21 0 0,1 0 0,-1-21 15,0 21-15,22-21 0,-22 21 16,0-22-16,1 22 0,-1-21 16,0 21-16,1-21 0,-22 21 0,0-21 15,0 21-15,0 0 0</inkml:trace>
  <inkml:trace contextRef="#ctx0" brushRef="#br0" timeOffset="856.51">3450 1016 0,'0'0'15,"21"-21"-15,-21 0 0,0 0 16,0-1-16,0 1 0,0 0 0,0 0 16,-21 0-16,0 0 0,0-1 15,0 1-15,-1 0 0,1 0 0,0 21 16,0 0-16,-21 0 0,20 0 16,1 0-16,0 21 0,-21 0 0,21 0 15,-1 22-15,-20-22 0,21 21 16,-21 1-16,20-1 0,1 21 15,0-20-15,0-1 0,0-21 16,21 22-16,-21-1 0,21-21 0,0 21 16,0-20-16,0-1 0,0 0 15,21-21-15,0 21 0,0-21 0,21 0 16,-20 0-16,-1 0 0,21 0 16,0-21-16,-20 21 0,20-21 0,0-22 15,1 22-15,-1 0 0,0-21 16,1-1-16,-1-20 0,0 21 0,1-22 15</inkml:trace>
  <inkml:trace contextRef="#ctx0" brushRef="#br0" timeOffset="1097.36">3704 423 0,'0'0'0,"0"-21"0,0 0 16,0 0-16,-21 21 16,21 21-16,-21 0 0,0 0 15,-1 1-15,1 20 0,0 0 16,21 1-16,-21-1 0,0 21 15,0-20-15,21 20 0,-22 1 0,1-22 16,0 22-16,21-22 0,0 0 16,-21 1-16,21-1 0,-21 0 15,21-21-15,0 22 0,0-22 0,0 0 16,0 0-16,21-21 16,0 21-16,0-21 0,0 0 0,22 0 15,-22 0-15,21-21 0,1 0 16,-22 0-16,21 0 0,0 0 0</inkml:trace>
  <inkml:trace contextRef="#ctx0" brushRef="#br0" timeOffset="1544.11">4000 953 0,'0'-43'31,"0"64"16,0 1-47,0-1 0,0 0 16,0 0-16,0 21 0,22-20 0,-22 20 16,0-21-16,0 0 0,21 0 15,-21 1-15,0-1 0,0 0 0,0 0 16,0 0-16,21 0 0,0-21 31,0 0-31,0 0 16,-21-21-16,22 21 0,-1-21 15,-21 0-15,21-21 0,0 20 0,0-20 16,0 21-16,1-21 0,-22-1 16,21 22-16,0-21 0,0 21 0,0-22 15,0 22-15,1 0 0,-22 0 16,0 0-16,0-1 15,0 44 17,0-1-32,0 0 15,0 0-15,0 0 16</inkml:trace>
  <inkml:trace contextRef="#ctx0" brushRef="#br0" timeOffset="2096.79">4932 1122 0,'0'0'0,"0"-21"0,21 0 16,-21-1-16,21 22 0,-21-21 0,0 0 16,0 0-16,0 0 0,0 0 15,0-22-15,0 22 0,0 0 16,0 0-16,0 0 0,-21-1 0,0 1 15,0 21-15,-1 0 0,1 0 16,-21 0-16,21 0 0,-22 21 0,1 1 16,21-1-16,-21 0 0,-1 21 15,22 1-15,-21-1 0,21 0 0,-1 1 16,1-1-16,0-21 0,21 21 16,0 1-16,0-22 0,0 21 0,0-21 15,0 1-15,21-1 0,0 0 16,1-21-16,-1 0 0,21 0 0,-21 0 15,22 0-15,-1 0 0,0 0 16,1-21-16,-1 21 0,-21-21 16,21-1-16,1 1 0,-22-21 0,0 21 15,21 0-15,-42-22 0,22 1 16,-22 0-16,21 20 0,-21-20 0,0 21 16,0-21-16,0 20 0,0 1 15,-21 42 1,-1 1-1,22-1-15,0 0 0,-21 0 0,0 21 16,21-20-16,-21 20 0,21-21 16,0 21-16,0-20 0,0-1 0,0 0 15,0 0-15,0 0 16,0 0-16,21 1 0,0-22 0,0 0 16,1 0-16,-1 0 0,0 0 0,21 0 15,-21 0-15,22 0 0,-22 0 16,21-22-16,-21 1 0,22 0 0</inkml:trace>
  <inkml:trace contextRef="#ctx0" brushRef="#br0" timeOffset="2544.54">5503 931 0,'0'0'0,"0"22"32,0-1-17,0 0-15,-21 0 0,21 21 16,0-20-16,-21-1 0,21 0 15,0 0-15,0 21 0,0-20 0,0-1 16,-21 0-16,21 0 0,-21 0 16,21 0-16,0 1 15,-22-22 1,1 0 0,21-22-16,0 1 15,0 0-15,0 0 0,0 0 0,0-22 16,0 1-16,21 0 0,22-1 0,-22 1 15,0 21-15,0-21 0,22-1 16,-1 22-16,0 0 0,1 0 16,-1 0-16,0 21 0,1 0 15,-1 0-15,0 21 0,1 0 0,-1 0 16,-21 0-16,21 22 0,-20-22 16,-22 21-16,0-21 0,0 22 0,0-22 15,0 21-15,0-21 0,0 22 16,-22-22-16,1 0 0,0 0 0,0 0 15,0-21-15,21 21 0,-21-21 16,42-21 15,-21 0-31,21 0 0,0 0 16,0 0-16</inkml:trace>
  <inkml:trace contextRef="#ctx0" brushRef="#br0" timeOffset="2808.39">6329 466 0,'0'0'0,"-21"0"0,21 21 0,-22 0 16,22 21-16,0-20 16,0 20-16,0 0 0,0 1 15,-21-1-15,21 0 0,-21 22 16,21-22-16,-21 0 0,21 22 0,0-22 15,-21 1-15,21-22 0,-21 21 16,21-21-16,0 22 0,0-22 0,0 0 16,0 0-16,21-21 15,0 0-15,0 0 0,0 0 16,0 0-16,1-21 0,-1 0 0,0 0 16,21-1-16</inkml:trace>
  <inkml:trace contextRef="#ctx0" brushRef="#br0" timeOffset="2988.28">6202 847 0,'0'0'0,"-43"0"0,22 0 16,21 21 0,21-21-1,1 0-15,-1 0 0,21 0 16,0 0-16,-20 0 0,-1 0 15,21-21-15,-21 21 0,22-21 0</inkml:trace>
  <inkml:trace contextRef="#ctx0" brushRef="#br0" timeOffset="4220.09">7239 1080 0,'0'0'0,"0"-22"16,0 1-1,0 0-15,21 0 0,-21 0 16,0 0-16,0-22 0,0 22 16,0-21-16,0 21 0,0-1 15,0-20-15,-21 21 0,0 0 16,0 0-16,-1-1 0,1 22 0,0 0 15,-21 0-15,21 0 0,-1 0 16,-20 0-16,0 22 0,-1-1 0,1 0 16,21 21-16,-21 1 0,-1-22 15,22 21-15,-21 0 0,21 1 0,-1-1 16,22 0-16,0-20 0,0 20 0,0-21 16,0 0-16,0 0 0,22 1 15,-1-1-15,42-21 0,-20 0 16,-1 0-16,0 0 0,-21 0 15,22 0-15,-1-21 0,0-1 16,1 1-16,-22 0 0,21-21 16,-21 21-16,1-22 0,-1 1 0,0 0 15,0-1-15,0 22 0,-21-21 16,0 21-16,0-1 0,0 1 0,0 0 16,0 42 15,0 22-31,0-22 0,-21 0 0,21 21 15,0 1-15,-21-22 0,21 21 16,0-21-16,0 22 0,0-22 0,0 21 16,0-21-16,0 0 0,0 1 15,21-1-15,0 0 0,0-21 0,22 0 16,-22 0-16,21 0 16,-21 0-16,22 0 0,-1 0 0,0 0 15,1-21-15,-1 21 0,0-21 0,1-1 16,-1 1-16,-21-21 0,22 21 15,-1 0-15,-21-22 0,0 1 0,0 21 16,1-22-16,-22 1 0,21 21 16,-21 0-16,0 0 0,0-1 0,0 1 15,-21 0-15,-1 21 0,1 0 16,-21 0-16,21 0 0,-22 0 0,22 0 16,-21 0-16,0 0 0,20 42 0,-20-20 15,21-1-15,-21 0 0,20 21 16,1-21-16,0 22 0,0-22 15,21 21-15,0-21 0,0 1 16,0-1-16,0 0 0,21 0 0,0-21 16,0 0-16,1 0 0,20 0 15,-21 0-15,21 0 0,1 0 0,-22-21 16,21 0-16,-21 0 0,1-1 0,20 1 16,-21 0-16,0 0 0,0 0 15,1-22-15,-22 22 0,21 0 0,-21 0 16,21 0-16,-21 0 0,0 42 47,0 0-47,0 0 0,-21 0 0,21 0 15,-21 22-15,-1-22 0,1 21 16,-21 1-16,42-1 0,-21 21 0,0-20 16,-1-1-16,1 22 0,21-22 0,0 21 15,0 1-15,0-1 0,0 1 16,0 21-16,0-22 0,0 22 0,0-22 15,0 22-15,21-22 0,1 22 0,-1-21 16,0 20-16,0 1 0,0-22 16,0 22-16,1-21 0,-1-1 15,0 1-15,-21-1 0,0-21 0,0 22 16,0-22-16,-21-21 0,0 22 0,-22-22 16,22 0-16,-21 0 0,-1-21 15,1 0-15,-21 0 0,20 0 0,-20-21 16,-1 0-16,22 0 0,-22 0 0,22-22 15,0 1-15,-1 0 0,1-22 16,0 22-16,21-22 0,-22 1 0,43-1 16,0 1-16,0-1 0,0 1 0,0-22 15,0 22-15,21-1 0,1-21 16,-1 22-16,0-22 0,21 22 0,-21-22 16,22 22-16,-1-1 0,0-21 15,1 43-15,-1-21 0,0-1 16,1 1-16,20 20 0,-20-20 0</inkml:trace>
  <inkml:trace contextRef="#ctx0" brushRef="#br0" timeOffset="4816.75">8128 953 0,'21'0'31,"-21"-22"-31,21 22 0,-21-21 15,21 21-15,1-21 16,-1 21-16,-21-21 0,21 0 0,0 0 16,0-1-16,-21 1 15,0 0-15,-21 21 32,0 0-32,0 0 15,0 21-15,-1 0 0,1 1 0,0-1 16,0 21-16,21-21 0,-21 0 15,21 1-15,0 20 0,0-21 0,0 0 16,0 0-16,0 1 16,0-1-16,21-21 0,0 0 0,0 21 15,0-21-15,1 0 16,20 0-16,-21 0 0,21 0 0,-20-21 16,20 21-16,0-21 0,1-1 0,-22-20 15,21 21-15,0-21 0,1 20 16,-1-20-16,0 0 0,1 21 0,-22-22 15,0 22-15,0 0 0,0 0 16,-21 0-16,0-1 16,-21 22-16,0 0 15,0 0-15,0 0 0,0 22 0,-1-1 16,1-21-16,0 21 0,21 21 16,0-21-16,0 1 0,0-1 0,0 0 15,0 21-15,0-21 0,0 1 16,21 20-16,0-21 0,1 0 15,-1 0-15,0 1 0,0-1 0,-21 0 16,21 0-16,-21 0 16,0 0-16,-21-21 15,21 22-15,-21-22 0,0 0 0,0 0 16,-1 0-16,1 0 0,0 0 16,0-22-16,21 1 0</inkml:trace>
  <inkml:trace contextRef="#ctx0" brushRef="#br0" timeOffset="5888.14">10160 699 0,'0'0'0,"0"-22"0,42-62 31,-63 105 1,0 0-32,0 0 0,0 0 0,-1 22 15,-20-22-15,21 21 0,-21 1 16,20-22-16,1 21 0,-21 0 16,21-20-16,0 20 0,21-21 0,0 0 15,0 0-15,0 1 0,0-1 16,21 0-1,0-21-15,21 0 0,1 0 0,-1 0 16,0-21-16,1 0 0,-1-1 0,0 1 16,1 0-16,-1 0 0,0-21 15,-21 20-15,22-20 0,-22 21 0,-21-21 16,0-1-16,0 22 0,0-21 16,0 21-16,-42-22 0,20 22 15,-20 21-15,21-21 0,-21 0 0,-22 21 16,22 0-16,-1 0 0,1 0 0,0 0 15,21 0-15,-1 0 0,1 0 0,21 21 16,21-21 0,22 21-16,-1-21 0,0 0 15,22 0-15,-22 0 0,22 0 16,20 0-16,-20 0 0,-1 0 0,1 0 16,21-21-16,-22 21 0,1-21 15,-1 0-15,1-1 0,-22 22 0,0-21 16,-21 0-16,1 0 0,-1 21 0,-21-21 15,0 0-15,0-1 0,0 1 16,-21 21-16,-1 0 0,1 0 16,0 0-16,0 0 15,0 21-15,21 1 0,-21-1 16,-1 21-16,1-21 0,0 22 0,0-1 16,21 21-16,-21 1 0,0-1 15,21 1-15,0 21 0,-22-22 0,1 22 16,21-22-16,0 22 0,0 0 15,0-1-15,0 1 0,0 0 0,0-1 16,0 1-16,0 21 0,0-22 0,0 1 16,0 0-16,0-1 0,0 1 15,0 0-15,0-1 0,0 1 0,0-21 16,0 20-16,0-20 0,0-1 16,0-20-16,0-1 0,0 0 0,-21 1 15,21-22-15,-21 0 0,0 0 16,0-21-16,-1 0 15,22-21-15,-21 0 0,0-22 0,21 22 16,-21-42-16,0-1 0,-22 1 0,22-22 16,0 0-16,0 1 0,0-22 15,0 21-15,-1-21 0,22 1 16,0-1-16,0 0 0,22 21 0,-1 1 16,0-1-16,21 21 0,1-20 0,-22 41 15,21-20-15,0 21 0,1-1 0,20 1 16,-20 21-16,-1-22 0,0 22 15,1 0-15,-1 0 0,0 0 16,-21 0-16,1-1 0,-1 1 16,-21 0-16</inkml:trace>
  <inkml:trace contextRef="#ctx0" brushRef="#br0" timeOffset="6716.66">12509 614 0,'0'-21'16,"22"21"-16,-1 0 0,-21-21 15,21-1-15,0 22 0,0-21 0,0 0 16,22 0-16,-1 0 0,-21 0 15,22-1-15,-1 1 0,0-21 0,-21 21 16,22 0-16,-22-1 16,-21 1-16,0 0 0,0 0 0,0 0 15,-21 21-15,0 0 0,-1 0 16,-20 0-16,0 0 0,-1 21 0,1 0 16,-21 0-16,20 0 0,1 1 0,21-1 15,-22 21-15,43-21 0,-21 22 16,21-22-16,0 0 0,0 21 0,0-21 15,21 1-15,-21-1 0,43 0 16,-22 21-16,0-21 0,0 1 0,22-1 16,-22 0-16,21 21 0,0-21 15,-20 1-15,20-1 0,-21 21 0,0-21 16,0 0-16,-21 22 0,0-22 16,0 0-16,0 0 0,-21 0 15,0 1-15,-21-1 0,-22-21 0,22 21 16,0-21-16,-22 0 0,1 0 15,20 0-15,-20 0 0,20 0 0,1-21 16,0 0-16,21-1 0,-22 1 16,22 0-16,0 0 0,21-21 0,0 20 15,-21-20-15,21 0 0,0-1 16,0 22-16,21 0 0,0 0 16,21 21-16,-20-21 0,20 21 0,0 0 15,1-21-15,-22 21 0,21 0 16,0 0-16</inkml:trace>
  <inkml:trace contextRef="#ctx0" brushRef="#br0" timeOffset="7064.46">13144 826 0,'0'0'15,"0"21"-15,22-21 0,-1 0 16,0 0-16,0 0 0,-21-21 0,21 21 15,0-22-15,1 1 0,-1 21 16,-21-21-16,21 0 0,-21 0 0,21 0 16,-21-1-16,0 1 15,0 0-15,0 0 0,-21 21 16,0 0-16,0 0 0,-1 0 16,-20 0-16,21 0 0,-21 21 0,20 0 15,-20 0-15,21 22 0,-21-22 16,20 21-16,1 1 0,0-22 0,0 21 15,0 0-15,21-20 0,0 20 16,0-21-16,0 0 0,0 0 0,0 1 16,21-22-16,0 21 0,21-21 15,1 0-15,-1 0 0,0 0 0,1 0 16,-1-21-16,22-1 0,-22 1 16,0 0-16,1-21 0</inkml:trace>
  <inkml:trace contextRef="#ctx0" brushRef="#br0" timeOffset="7318.32">13885 275 0,'0'0'0,"0"-42"0,0 21 0,0 0 15,0-1-15,0 1 0,-21 21 16,0 21-16,21 1 16,-21 20-16,0 0 0,-1 1 15,22-1-15,-21 21 0,0 1 0,0-22 16,21 22-16,-21-1 0,0 1 15,-1-1-15,1-20 0,0 20 0,0-21 16,21 22-16,-21-22 0,21-21 16,0 22-16,-21-22 0,21 0 0,0 0 15,21-21 1,0 0-16,21 0 0,-21-21 16,1 0-16,20 0 0,-21 0 0</inkml:trace>
  <inkml:trace contextRef="#ctx0" brushRef="#br0" timeOffset="7672.12">13928 889 0,'0'0'0,"0"21"16,21-21 15,0-21-15,21 0-16,-21 0 0,1 21 15,-1-21-15,21-1 0,-21 1 0,-21 0 16,21 21-16,-21-21 0,0 0 16,-21 21-1,0 0-15,0 0 16,0 21-16,-22 0 0,22 0 16,0 0-16,-21 22 0,21-22 0,-1 0 15,1 21-15,0-20 0,0 20 16,21-21-16,-21 0 0,21 22 0,0-22 15,0 0-15,0 0 0,21 0 16,0-21-16,0 0 0,22 0 16,-22 0-16,21 0 0,0 0 0,1-21 15,20 21-15,-20-21 0,-1 0 16,0 0-16,22-22 0</inkml:trace>
  <inkml:trace contextRef="#ctx0" brushRef="#br0" timeOffset="8109.87">14605 741 0,'0'-21'15,"0"42"-15,0-21 32,-21 0-32,21 21 0,0 0 15,0 0-15,-21 22 0,21-22 16,-22 0-16,22 21 0,-21-20 0,21 20 16,0-21-16,-21 0 0,21 22 15,-21-22-15,21 0 0,-21 0 0,21 0 16,0-42 31,0 0-47,0 0 15,21 0-15,0-22 0,-21 22 0,21-21 16,0-1-16,1 1 0,-1 0 0,0 21 16,0-22-16,0 22 0,22-21 15,-22 21-15,0-1 0,21 22 0,-21 0 16,1 0-16,20 0 0,-21 22 15,0-22-15,22 21 0,-22 21 0,0-21 16,0 22-16,0-1 0,-21 0 16,0-21-16,0 22 0,0-1 0,-21 22 15,0-43-15,0 0 16,0 0-16,21 0 0,-22 0 16,1-21-16,21 22 0,0-44 31,21 1-31,1 0 15,20 21-15,-21-42 0</inkml:trace>
  <inkml:trace contextRef="#ctx0" brushRef="#br0" timeOffset="8329.14">15536 720 0,'-21'42'31,"21"-21"-31,-21 0 0,0 1 15,0 20-15,-1-21 0,1 21 0,0-20 16,0 20-16,0-21 0,0 0 16,21 0-16,0 1 0,0-1 0,0 0 15,0 0 1,21-21 0,0-21-16,0 21 0,0-21 0,0 0 15,1-22-15</inkml:trace>
  <inkml:trace contextRef="#ctx0" brushRef="#br0" timeOffset="8659.95">15600 423 0,'0'0'16,"-21"0"-16,-1 0 0,1 0 0,0 0 16,0 0-16,0 22 0,0-1 0,21 0 15,0 0-15,0 0 16,0 0-16,0 1 0,21-22 15,0 21-15,0-21 0,0 0 16,0 0-16,1 0 16,-1 0-16,0 0 0,-21-21 0,21-1 15,0 1 1,-21 0-16,0 0 0,0 0 16,0 0-16,0-1 0,-21 1 0,0 0 15,0 21-15,0 0 16,-1 0-16,1 0 0,0 21 15,0 0-15,0-21 0,21 43 16,-21-22-16,21 0 0,0 0 0,0 0 16,0 1-16,0 20 0,0-21 15,0 0-15,21 0 0</inkml:trace>
  <inkml:trace contextRef="#ctx0" brushRef="#br0" timeOffset="9052.73">15960 677 0,'0'0'0,"0"-21"0,0 0 15,-22 21 17,22 21-32,-21 0 0,21 1 0,-21-1 15,21 0-15,-21 0 0,21 21 16,-21-20-16,0 41 0,21-21 15,0-20-15,0 20 0,0-21 0,0 0 16,0 0-16,21 1 16,0-22-16,0 0 0,0 0 15,0 0-15,22 0 0,-22 0 16,0-22-16,0 1 0,22 0 0,-22 0 16,0 0-16,0 0 0,0-22 0,-21 1 15,0 21-15,21-22 0,-21 1 16,0 21-16,0 0 0,0-22 0,0 22 15,0 0-15,0 0 16,-21 21-16,21 21 31,0 0-31,0 0 16,0 1-16,21-1 16</inkml:trace>
  <inkml:trace contextRef="#ctx0" brushRef="#br0" timeOffset="9712.18">16616 656 0,'0'0'0,"-21"0"0,-1 0 0,1 0 0,0 0 16,21 21 0,-21-21-16,21 22 0,-21-1 15,21 0-15,0 21 0,0-21 0,0 1 16,0 20-16,0-21 0,-21 21 15,21-20-15,0-1 0,0 0 0,0 0 16,-22 0-16,22 0 0,0 1 16,0-44 15,0 1-31,0 0 16,0 0-16,0-21 0,0 20 15,0-20-15,0 21 0,22-21 0,-1-1 16,21 22-16,-21-21 0,0 21 15,22-22-15,-1 22 0,-21 0 0,22 0 16,-22 21-16,21 0 0,-21 0 16,22 0-16,-22 0 0,21 21 15,-21 0-15,0 0 0,1 0 0,-22 22 16,21-22-16,-21 21 0,0 1 16,0-22-16,0 21 0,0-21 0,0 22 15,0-22-15,0 0 0,0 0 16,-21 0-16,21 0 0,0 1 0,-22-22 15,1 0-15,0 0 16,21-22 0,0 1-16,0 0 15,0 0-15,0 0 0,21-22 16,0 22-16,22-21 0,-1 0 0,-21-1 16,43 1-16,-22 0 0,22 20 15,-22-20-15,21 21 0,1 0 0,-22 21 16,22 0-16,-22 0 0,0 0 0,-20 21 15,-1 0-15,0 0 0,0 22 16,-21-22-16,0 21 0,0 0 0,0 1 16,0-1-16,-21 0 0,0 1 15,0-1-15,-1 0 0,1-20 0,0 20 16,-21-21-16,21 0 0,-1 0 16,1 1-16,0-22 15,0 0-15,21-22 16</inkml:trace>
  <inkml:trace contextRef="#ctx0" brushRef="#br0" timeOffset="10172.91">19113 466 0,'0'-21'0,"0"42"0,0-21 31,0 21-31,0 0 16,0 21-16,0-20 0,0 20 0,-21-21 15,21 21-15,-21 1 0,0-22 16,21 21-16,-21 1 0,0-22 0,21 21 15,-22-21-15,22 22 0,-21-22 16,21 0-16,0 0 0,-21 0 0,21 0 16,42-21 15,-20-21-31</inkml:trace>
  <inkml:trace contextRef="#ctx0" brushRef="#br0" timeOffset="10396.79">19664 550 0,'0'0'0,"21"-21"0,-21 0 0,21 21 16,-21 21 15,0 0-31,-21 1 0,21 20 16,-21 0-16,0-21 0,-1 22 0,22-1 15,-21 0-15,0 1 0,21-22 16,0 21-16,0-21 0,-21 22 0,21-22 15,0 0-15,0 0 0,0 0 16,21-21 15</inkml:trace>
  <inkml:trace contextRef="#ctx0" brushRef="#br0" timeOffset="10732.59">19664 572 0,'0'0'15,"0"-22"-15,0 1 0,0 0 0,0 0 16,21 0-16,0 0 0,0-1 16,0 22-16,1 0 15,-1 0-15,0 0 0,0 0 0,21 0 16,1 0-16,-22 0 16,21 22-16,1-1 0,-1 0 0,0 0 15,1 21-15,-1-20 0,0 20 0,-21 0 16,1 1-16,-22-1 0,0 0 15,0 1-15,-22-22 0,1 21 0,0 0 16,-21-20-16,-1-1 0,-20 21 16,21-42-16,-22 21 0,1 0 15,-1-21-15,-21 0 0,43 0 0,-21 22 16,20-22-16,1 0 0,0 0 0,20 0 16,44 0-1,-1 0-15,21 0 16,0-22-16,1 1 0,20 21 15,-20-21-15</inkml:trace>
  <inkml:trace contextRef="#ctx0" brushRef="#br0" timeOffset="11032.42">20701 550 0,'0'0'0,"21"-21"0,0 0 0,-21 0 15,-21 42 1,0 0-1,0 0-15,0 1 0,-1 20 16,1 0-16,0 1 0,0-1 16,0 0-16,0 1 0,-1 20 15,1-21-15,21 1 0,0-1 0,0 0 16,0-20-16,0 20 0,0-21 16,21 0-16,1 0 0,20 1 0,-21-1 15,0-21-15,22 0 0,-1 0 16,0 0-16,-21 0 0,22 0 0,-1 0 15,0 0-15,1-21 0,-22-1 0,21 1 16,-21 0-16,1 0 0,-1 0 16,-21-22-16,0 22 0,0 0 0,0-21 15,0 21-15</inkml:trace>
  <inkml:trace contextRef="#ctx0" brushRef="#br0" timeOffset="11202.33">20680 783 0,'0'0'15,"-21"0"-15,21 21 16,21-21-16,0 0 16,0 0-16,21 0 0,-20 0 15,20 0-15,0 0 0,-21 0 0,22 0 16,-22-21-16,0 0 0,0 21 16,0-21-16,1 0 0,-1 0 15,-21-1-15</inkml:trace>
  <inkml:trace contextRef="#ctx0" brushRef="#br0" timeOffset="11357.24">20807 466 0,'0'0'0,"-21"0"0,-1 0 31,44 0-31,-1 0 16,21 0-16,-21 0 0,22-21 15,-22 21-15,21 0 0,-21 0 0,22 0 16,-22 0-16,0-22 0,0 22 15,0 0-15</inkml:trace>
  <inkml:trace contextRef="#ctx0" brushRef="#br0" timeOffset="11928.98">18732 381 0,'0'0'0,"-21"0"15,42 0 1,1 0-16,-1-21 15,0 21-15,21 0 16,-21 0-16,22 0 0,-1-21 0,0 21 16,1 0-16,-1 0 0,0 0 15,1 0-15,-22 0 0,0 0 0,0 0 16</inkml:trace>
  <inkml:trace contextRef="#ctx0" brushRef="#br0" timeOffset="12228.8">18563 1185 0,'0'0'0,"-21"0"0,21 22 16,21-22-1,0 0-15,0 0 0,1 0 16,20 0-16,-21 0 0,21 0 16,1 0-16,-1 0 0,0 0 0,1-22 15,-1 22-15,0-21 16,1 21-16,-22-21 0,21 21 0,-21-21 15,1 0-15</inkml:trace>
  <inkml:trace contextRef="#ctx0" brushRef="#br0" timeOffset="13773.45">2540 1799 0,'0'0'0,"-64"0"0,22 0 0,-21 0 16,-1 0-16,22 0 0,-1 0 15,1 0-15,0 0 0,-1 0 16,22 0-16,0 0 0,-21 0 0,21 0 16,42 0 15,0 0-16,0 0-15,0 0 0,22 0 0,-1 0 16,0 0-16,1 0 0,20 0 16,1 0-16,20 0 0,-20 0 0,20 0 15,22 0-15,-21 0 0,0 0 16,20 0-16,1 0 0,0 0 0,0 0 16,21 0-16,0 0 0,-21 0 15,42 0-15,-21 0 0,0 0 16,21 0-16,0 0 0,0 0 0,22-21 15,-22 21-15,0-21 0,21 21 16,-20 0-16,20 0 0,0 0 0,1-21 16,-22 21-16,21 0 0,0 0 15,22 0-15,-22 0 0,1 0 0,20 0 16,-21 0-16,22 0 0,-1 0 0,-20 0 16,20 0-16,1 0 0,-1 0 15,1 0-15,-1-21 0,1 21 0,-1 0 16,1 0-16,-1 0 0,22 0 15,-22 0-15,1 0 0,-1 0 0,1 0 16,-1 0-16,1 0 0,-1 0 16,1 0-16,-1 0 0,1 0 15,-1 0-15,1 0 0,-22 0 0,22 0 16,-22 0-16,22 0 0,-1 0 16,-21 0-16,22 0 0,-22 0 0,22 21 15,-22-21-15,22 0 0,-22 0 0,21 0 16,-20 0-16,20 0 0,-20 0 15,20 0-15,-21 0 0,22 0 0,-43 0 16,21 0-16,1 0 0,-1 0 16,-21 0-16,22 0 0,-22 0 0,0 0 15,-21 21-15,21-21 0,0 0 16,0 0-16,1 0 0,-22 0 16,21 0-16,-21 0 0,21 0 0,0 0 15,0 0-15,0 0 0,1 0 16,-1 0-16,-21 0 0,0 0 0,21 0 15,-21 21-15,21-21 0,-21 0 0,21 0 16,-21 0-16,0 0 0,0 21 16,0-21-16,0 0 0,-21 0 0,21 0 15,0 0-15,-21 21 0,0-21 16,0 0-16,-1 0 0,-20 0 16,0 0-16,-22 0 0,1 22 0,-1-22 15,-20 0-15,-1 0 0,-21 0 0,0 0 16,0 0-16,1 0 0,-22 21 31,-22 0-15,1-21-1</inkml:trace>
  <inkml:trace contextRef="#ctx0" brushRef="#br0" timeOffset="15377.37">508 3429 0,'-21'0'15,"0"0"-15,-1 0 16,1 0-16,0 0 0,-21 0 0,21 0 16,-1 0-16,1 0 0,0 0 15,-21 0-15,21 0 0,-22 0 0,22 0 16,-21 0-16,21 0 0,-22 0 16,22 0-16,0 0 0,21-21 15,63 21 79,1 0-78,-1 0-16,1 0 0,21 0 15,-22 0-15,22 0 0,-1 0 0,-20 0 16,21 0-16,-22 0 0,22 0 15,-22 0-15,1 0 0,-1-21 0,1 21 16,-1 0-16,1 0 16,-22-21-16,0 21 0,1 0 0,-1 0 15,-21 0-15,0 0 0,-21-22 16,0 1 0,0 0-1,-21 0-15,0 21 0,0-21 16,0 21-16,0-21 0,-1 21 15,-20-22-15,21 1 0,0 21 16,0-21-16,-22 21 0,22 0 0,-21-21 16,21 21-16,-1 0 0,1 0 15,-21 0-15,21-21 0,0 21 16,-1 0-16,1 0 31,42 0-15,1 0-1,-1 21-15,0-21 0,21 0 16,-21 21-16,22-21 0,-1 0 0,-21 0 16,22 21-16,-1-21 0,0 0 15,1 0-15,-22 0 0,21 0 16,-21 0-16,22 0 0,-22 0 0,0 0 16,0 0-16,0 0 0,-21 21 31,0 1-16,-21-1-15,0-21 0,-21 21 16,20 0-16,-20 0 0,21 22 16,-21-22-16,-1 0 0,1 21 0,0-21 15,20 1-15,-20 20 0,0-21 16,21 0-16,-22 0 0,22 1 16,0-1-16,0 0 0,0 0 0,-1-21 15,22 21-15,-21-21 16,21 21-16,-21-21 15,21-21 1</inkml:trace>
  <inkml:trace contextRef="#ctx0" brushRef="#br0" timeOffset="16752.16">2265 3260 0,'0'0'0,"0"-21"15,21 21 1,-21-22-16,0 1 16,21 0-16,-21 0 15,21 0-15,-21 0 16,0-1-16,0 1 31,-21 21 0,0 0-15,21 21-16,0 22 16,0-22-16,0 21 0,-21 22 0,21-22 15,0 0-15,0 22 0,0-22 16,0 1-16,0 20 0,0-21 0,0 1 15,0-1-15,0 0 0,0-20 16,0 20-16,21-21 0,0 0 0,-21 0 16,21 1-16,0-1 15,22-21-15,-22 0 0,0 0 0,21 0 16,-20 0-16,20 0 0,0 0 16,-21 0-16,22-21 0,-1-1 0,0 1 15,-20 0-15,20 0 0,0-21 0,-21 20 16,22-20-16,-22 0 0,0-1 15,0 1-15,0-21 0,1 20 0,-22-20 16,0 20-16,0 1 0,0 0 16,0-1-16,0 1 0,0 21 15,0 0-15,0 0 0,0-1 0,0 44 47,0-1-31,0 0-16,0 0 0,0 0 15,0 0-15,0 1 16,0-1-16,21-21 0,0 0 0</inkml:trace>
  <inkml:trace contextRef="#ctx0" brushRef="#br0" timeOffset="17036.05">3619 3112 0,'0'-22'0,"0"44"0,0-65 16,-21 43 15,21 21-15,0 1-16,0-1 0,-21 0 0,0 21 16,21 1-16,-21-22 0,21 21 15,-21 0-15,-1 1 0,1-1 0,0-21 16,0 22-16,21-22 0,-21 21 15,21-21-15,-21 0 0,21 1 0,0-1 16,0 0-16,21-21 31,0 0-31,0 0 0,-21-21 16</inkml:trace>
  <inkml:trace contextRef="#ctx0" brushRef="#br0" timeOffset="17344.87">3323 3577 0,'0'0'15,"-21"21"-15,0 1 0,0-22 0,-1 21 16,22 0-16,-21 0 0,21 0 16,-21 0-16,21 1 0,0-1 0,0 0 15,0 0-15,0 0 0,21-21 16,0 21-16,1-21 0,-1 0 15,21 0-15,0 0 0,1 0 0,-1 0 16,0 0-16,22 0 0,-22 0 0,1 0 16,-1 0-16,0 0 0,1-21 15,-1 21-15,-21 0 0,0-21 0,0 0 16,1 21-16,-22-21 0,0 0 16,21 21-16,-21-22 0,0 1 15,0 0-15,0 0 0,0 0 0,0 0 16,0-22-16</inkml:trace>
  <inkml:trace contextRef="#ctx0" brushRef="#br0" timeOffset="17572.74">3450 3006 0,'0'0'0,"21"0"16,0 0-1,22 0-15,-22 0 0,21 0 0,-21 0 16,22-21-16,-1 21 0,0 0 16,-20 0-16,20 0 0,-21 0 0,21 0 15,-20 0-15,-1 0 0,0 0 16,0 0 0</inkml:trace>
  <inkml:trace contextRef="#ctx0" brushRef="#br0" timeOffset="18360.29">5546 3069 0,'0'0'0,"0"-42"0,0 21 0,0 0 0,0-22 16,0 22-16,0 0 0,0 0 15,0 0-15,0-1 0,0 1 0,0 0 16,0 0-16,-22 21 0,1 0 16,21 21-1,-21 0-15,21 22 0,-21-1 16,21-21-16,0 43 0,0-22 0,0 0 15,0 22-15,0-22 0,0 22 16,0-22-16,-21 21 0,21 22 16,0-43-16,-21-20 0,21 20 0,0-21 15,0 0-15,0 0 0,0 1 16,0-44 15,0 1-15,0 0-16,0 0 0,0 0 0,0-22 15,0 22-15,0-21 0,0 21 16,0-22-16,21 22 0,0-21 0,0 21 16,21-22-16,-20 22 0,20 21 15,0-21-15,1 21 0,-1-21 0,0 21 16,1 0-16,-1 21 0,0 0 0,1 0 16,-22 1-16,21-1 0,-21 0 15,0 21-15,1-21 0,-22 22 16,0-1-16,0-21 0,0 0 0,-22 22 15,1-22-15,-21 0 0,0 0 16,20 0-16,-20 1 0,0-22 0,-1 21 16,1-21-16,0 0 0,-1 0 15,22 0-15,-21 0 0,21 0 0,0 0 16,-1 0-16,22-21 0,0-1 31,0 1-31,22 21 0,-1-21 16,21 21-16,-21 0 0,22-21 15,-1 21-15,0-21 0</inkml:trace>
  <inkml:trace contextRef="#ctx0" brushRef="#br0" timeOffset="20456.08">6689 3323 0,'0'-106'31,"0"85"-31,0 0 0,0 0 0,-22-21 16,22 20-16,0 1 0,-21 0 16,0 0-16,0 21 0,21-21 15,-21 21-15,0 0 0,-1 0 16,1 0-16,0 21 0,0 0 16,0 0-16,0 0 0,-1 22 0,1-22 15,0 21-15,0 22 0,0-22 16,0 0-16,-1 1 0,22-1 0,0 0 15,-21-20-15,21 20 0,0-21 16,0 0-16,0 0 0,0 1 0,0-1 16,0 0-16,21-21 0,1 0 0,-1 0 15,0 0-15,21 0 0,-21 0 16,1 0-16,20 0 0,-21-21 0,0 0 16,22-1-16,-22 1 0,0 0 15,0-21-15,21 21 0,-20-22 16,-1 1-16,0 0 0,-21-1 0,21 1 15,0 0-15,-21-1 0,0 1 16,0 21-16,21 0 0,-21-1 0,0 1 16,22 21-16,-22 21 31,0 1-31,0-1 16,0 0-16,0 21 0,0-21 15,0 22-15,0-22 0,0 21 16,0 1-16,0-22 0,0 21 0,0-21 15,0 22-15,0-22 0,0 0 16,0 0-16,21-21 0,0 21 0,0-21 16,21 0-16,-20 0 15,-1 0-15,21 0 0,-21 0 0,22 0 16,-22-21-16,21 0 0,-21 0 0,22 0 16,-22-22-16,0 22 0,21 0 15,-21-21-15,1-1 0,-1 22 0,0-21 16,0 21-16,-21-22 0,0 22 15,0 0-15,0 0 0,0 42 32,0 0-17,-21 0-15,21 0 0,0 22 16,0-22-16,0 0 0,0 0 16,0 0-16,0 22 0,21-22 0,-21 0 15,0 0-15,21 0 0,0 1 0,-21-1 16,0 0-16,22-21 15,-22 21-15,-22-21 32,1 0-32,0-21 15,0 0-15,0 21 16,0-21-16,21-1 0,-22 22 0,1-21 16,21 0-16,-21 0 0,0 21 15,0 0 1,21 21-1,0 0 1,0 0-16,0 1 16,0-1-16,21 0 0,0-21 0,-21 21 15,21-21-15,0 21 0,1-21 0,-1 21 16,0-21-16,0 0 0,0 0 16,22 0-16,-22 0 0,21 0 0,-21 0 15,22 0-15,-1-21 0,0 0 0,-21 21 16,22-21-16,-1 0 0,0 0 15,1-22-15,-1 22 0,-21 0 16,22-21-16,-22 20 0,0-20 16,0 0-16,-21 21 0,0-1 0,0 1 15,0 0-15,0 0 0,0 0 0,-21 21 16,0 0-16,0 0 16,-1 21-16,22 0 0,-21 0 0,0 0 15,21 22-15,0-22 0,0 21 16,0-21-16,0 1 0,0 20 0,0-21 15,0 0-15,0 22 0,21-22 0,-21 0 16,21 0-16,1 0 16,-1-21-16,-21 21 0,0-42 47,-21 0-32,21 0-15,-22 21 0,1-21 16,0 0-16,0-1 15,0 22-15,0 0 16,21 22 0,0-1-16,0 0 0,0 0 15,0 0-15,21 0 16,0-21-16,0 22 0,0-22 16,22 0-16,-22 21 0,21-21 0,0 0 15,1 0-15,-22 0 0,42 0 0,-20 0 16,-1 0-16,0 0 0,1-21 15,-1 21-15,0-22 0,1 1 0,-1 0 16,0 0-16,1 0 0,-1 0 16,0-22-16,1 22 0,-22-21 0,0 21 15,0-1-15,0-20 0,1 21 16,-22-21-16,0 20 0,0 1 16,-22 21-16,1 0 15,0 0-15,-21 0 0,21 21 16,-1-21-16,1 22 0,-21-1 0,21 21 15,21-21-15,-21 0 16,21 22-16,-22-22 0,22 21 0,0-21 16,0 22-16,0-22 0,0 0 0,0 0 15,22 0-15,-1 1 0,0-1 16,21 0-16,-21-21 0,22 0 0,-1 21 16,0-21-16,1 0 0,20 0 15,-20 0-15,20 0 0,1 0 0,-22-21 16,21 21-16,-20-21 0,-1 0 0,0-1 15,1 1-15,-1 0 0,-21 0 16,0 0-16,1-22 0,-1 22 0,0-21 16,-21 21-16,0-22 0,0 22 15,0-21-15,0 21 0,0 0 16,-21-22-16,0 43 0,-1-21 0,1 0 16,0 21-16,0 0 0,-21 0 0,20 0 15,-20 0-15,0 21 0,21 0 16,-22 0-16,22 1 0,0 20 0,0-21 15,0 21-15,-1 1 0,22-22 0,-21 21 16,21 1-16,0-22 0,0 0 16,0 21-16,21 1 15,1-43-15,-1 21 0,0-21 0,0 0 16,0 0-16,0 0 0,22 0 16,-22 0-16,0 0 0,0 0 0,22-21 15,-22-1-15,0 1 0,0 0 16,0-21-16,0 21 0,22-22 0,-22 1 15,0 0-15,0-1 0,0-20 0,1 20 16,-1 1-16,0-21 0,-21 20 16,21 1-16,-21-22 0,21 22 0,-21 0 15,0-1-15,0 22 0,0-21 16,0 21-16,0 0 0,0-1 0,0 44 16,-21 20-1,0-21-15,21 21 16,-21 1-16,21-1 0,-21 0 0,21 22 15,-22-22-15,22 22 0,0-22 16,0 22-16,0-22 0,0 21 16,0-20-16,0-1 0,0 0 0,0 1 15,0-22-15,22 0 0,-1 0 0,0 0 16,0 1-16,21-22 0,-20 0 16,20 0-16,-21 0 0,21 0 0,1 0 15,-22 0-15,21-22 0,1 1 0</inkml:trace>
  <inkml:trace contextRef="#ctx0" brushRef="#br0" timeOffset="20908.75">11578 2709 0,'-21'-21'0,"0"21"0,0 21 16,-1 1 0,22-1-16,-21 0 0,21 0 15,0 21-15,0 1 0,-21-1 0,21 0 16,-21 1-16,0-1 0,21 0 16,0 22-16,-21-22 0,-1 1 0,22-1 15,-21 0-15,21 1 0,0-1 0,0-21 16,0 21-16,0-20 0,0-1 15,0 0-15,21-21 0,1 0 16,-1 21-16,0-21 0,0 0 0,0 0 16,0 0-16,1-21 0,-1 0 15,0 0-15,-21-1 0,0 1 0</inkml:trace>
  <inkml:trace contextRef="#ctx0" brushRef="#br0" timeOffset="22101.09">11176 3090 0,'0'0'0,"-42"0"0,20 0 0,1 0 16,42 0 0,1 22-16,-1-22 15,21 0-15,0 0 0,1 0 16,-1 0-16,0 0 0,22 0 16,-1 0-16,-20 0 0,20 0 0,1 0 15,-1-22-15,1 22 0,-1-21 0,-20 0 16,20 21-16,-21-21 0,1 21 15,-1-21-15,-21 21 0,0 0 0,1-21 16,-1 21-16,-42 0 31,-1 0-31,1 21 0,0 0 16,0 0-16,21 0 0,-21 22 0,0-22 16,-1 0-16,1 21 0,21 1 0,0-22 15,0 21-15,-21-21 0,21 22 16,0-22-16,0 0 0,0 0 15,0 0-15,21 0 0,0 1 0,1-22 16,-1 21-16,0-21 0,0 0 0,21 0 16,-20 0-16,20 0 0,-21 0 15,21 0-15,-20-21 0,20-1 0,-21 22 16,21-21-16,-20-21 0,-1 21 16,-21 0-16,0-22 0,0 22 0,0-21 15,0-1-15,0 22 0,-21-21 0,-1 21 16,-20-22-16,0 22 0,-1 0 15,1 0-15,0 21 0,-1-21 0,22 21 16,-21 0-16,0 0 0,20 0 16,44 0-1,-1 0-15,21 0 16,0 0-16,22 0 0,-1 0 0,1 0 16,-1 0-16,1 0 0,-1 0 15,22 0-15,-21 0 0,-1 0 0,1 0 16,-1 0-16,1 0 0,-1 0 15,-21 0-15,1 0 0,-22 0 0,0 0 16,0 0-16,-21 21 0,0 0 16,0 0-16,-21-21 0,0 21 15,0 1-15,-22-1 0,22 0 0,0 0 16,0 0-16,-21 0 0,20 22 0,1-22 16,0 0-16,0 0 15,21 0-15,0 1 0,-21-1 0,21 0 16,0 0-16,0 0 0,0 0 0,0 1 15,21-22-15,0 0 16,0 0-16,0 0 0,1 0 0,20 0 16,-21 0-16,0 0 0,22 0 15,-22-22-15,0 1 0,0 0 16,0 0-16,0 0 0,-21 0 0,0-22 0,0 22 16,0-21-16,0-1 15,0 22-15,-21-21 0,-21 21 0,21-22 16,0 22-16,-1 0 0,1 0 0,0 21 0,0-21 15,42 21 17,0 0-32,0 0 15,22 0-15,-1 0 0,22 0 16,-22 0-16,21 0 0,1 0 0,-22-21 16,22-1-16,-1 22 0,-20-21 15,20 21-15,-21-21 0,1 0 0,-1 0 16,0 0-16,-20-1 0,-1-20 0,0 21 15,0-21-15,0-1 16,-21 22-16,21-21 0,-21-1 0,0 1 16,0 21-16,0 0 0,0-22 0,0 22 15,0 0-15,-21 21 0,0 0 16,0 0-16,0 0 0,0 21 16,-1 22-16,1-1 0,0 0 15,0 22-15,0-22 0,0 22 16,-22-1-16,22-21 0,0 22 0,0-1 15,21-20-15,0 20 0,0-20 0,0 20 16,0-21-16,0 1 0,0-1 0,21 0 16,0-20-16,0-1 0,0 0 15,22 0-15,-22 0 0,0-21 16,21 0-16,-20 0 0,-1 0 0,21 0 16,-21 0-16,0-21 0,22 0 15,-22 0-15,21 0 0,-21-1 0,1 1 16,-1 0-16,21 0 0,-21-21 0,0 20 15</inkml:trace>
  <inkml:trace contextRef="#ctx0" brushRef="#br0" timeOffset="22257">14203 3196 0,'0'0'0,"-43"21"16,22-21 15,0 0-16,0 0-15,0 0 16,0 0-16,-1 0 0,22 22 0,-21-22 16</inkml:trace>
  <inkml:trace contextRef="#ctx0" brushRef="#br0" timeOffset="23528.57">212 5482 0,'0'0'0,"-22"0"0,-20 0 16,21 0-16,-21 0 0,-1 0 0,1 0 15,42-21-15,0 42 94,85-21-78,-22 0-16,43 0 15,-21 0-15,20 0 0,-20 0 0,0 0 16,21 0-16,-22 0 0,-20 0 16,20-21-16,-20 21 0,-1 0 15,1 0-15,-22-21 0,1 21 16,-22 0-16,0 0 0,0-21 0,-21 0 15,-21-1 1,0 22-16,0-21 0,-1 21 16,-20-21-16,0 21 0,21-21 15,-22 21-15,1-21 0,0 21 0,20-21 16,-20 21-16,0 0 0,21 0 16,-1 0-16,1 0 0,0 0 0,0 0 15,42 0 1,0 0-1,0 0-15,22 0 0,-1 0 0,0 0 16,1 0-16,-1 0 0,22 0 16,-22 0-16,0 0 0,-21 0 15,22 21-15,-22-21 0,0 21 0,-21 0 16,0 0-16,0 0 16,-21 1-16,0 20 0,-22-21 15,22 0-15,-21 22 0,0-22 0,-1 21 16,1 0-16,-22-20 0,22-1 15,0 21-15,21-21 0,-22 0 0,1 1 16,21-1-16,0-21 0,-1 21 16</inkml:trace>
  <inkml:trace contextRef="#ctx0" brushRef="#br0" timeOffset="24012.29">2455 5080 0,'0'0'0,"0"-21"0,0-21 0,0 20 16,-21-20-16,21 21 0,0 0 0,0 0 15,0-1-15,0 1 0,-21 21 16,21 21-1,0 22-15,0-1 0,0 0 16,0 64-16,-21-42 16,21-1-16,-21 1 0,21-1 0,0 1 15,0-1-15,-22-20 0,22 20 16,-21 1-16,21-22 0,-21 0 0,21 1 16,0-1-16,0-21 0,0 0 15,0 0-15,-21-21 0,21 22 16,0-44-1,0 1-15,0 0 16,0-21-16,0 21 0,0-22 16,21 22-16</inkml:trace>
  <inkml:trace contextRef="#ctx0" brushRef="#br0" timeOffset="24433.05">2328 5207 0,'0'0'0,"0"-42"0,43-128 31,-22 128-31,0 0 0,0 21 0,0-1 15,22-20-15,-22 21 0,21 21 16,0-21-16,1 0 0,-1 21 0,0 0 16,1 0-16,-1 0 0,0 21 15,1 0-15,-22 21 0,21-21 0,-21 22 16,1-1-16,-22 0 0,0 1 16,0-1-16,-22 0 0,-20-20 15,21 20-15,-43 0 0,22-21 0,-21 22 16,-1-22-16,22 0 0,-22 0 15,22 0-15,-22-21 0,22 0 0,21 0 16,0 0-16,-22 0 0,22 0 16,0-21-16,42 21 31,22 0-31,-22 0 16,0 21-16,0 1 0,21-1 15,-20 0-15,-1 0 0,0 21 16,21-20-16,-21-1 0,1 21 0,-1-21 15,0 0-15,0 1 0,0-1 16,0 0-16,1 21 0,-1-42 16,0 0-16,0 0 0,0 0 15,0 0-15,1 0 0,-1 0 0,0 0 16,0-21-16,-21 0 0,21 0 16,0 21-16</inkml:trace>
  <inkml:trace contextRef="#ctx0" brushRef="#br0" timeOffset="24800.84">3069 5419 0,'0'21'15,"21"-21"17,0 0-17,1 0-15,-1 0 0,21-21 0,-21 21 16,0-21-16,1 21 0,20-22 0,-21 1 15,0 0-15,0 21 0,-21-21 16,0 0-16,-21 21 16,0 0-1,-21 0-15,21 0 0,-1 0 16,1 21-16,-21 0 0,21 0 0,0 0 16,-22 1-16,22-1 0,21 21 0,-21-21 15,0 22-15,21-1 0,0-21 16,0 0-16,0 22 0,0-22 15,0 0-15,0 0 0,0 0 0,21 0 16,0 1-16,0-22 16,0 0-16,22 0 0,-22 0 0,21 0 15,-21 0-15,22-22 0,-1 22 0,0-21 16,1 0-16,-1 0 0</inkml:trace>
  <inkml:trace contextRef="#ctx0" brushRef="#br0" timeOffset="25449.47">3958 5292 0,'0'0'0,"0"-21"0,0-1 16,0 1-16,0 42 31,-21 1-31,0-1 16,21 0-16,-21 0 0,-1 21 0,1-20 15,0-1-15,0 21 0,0-21 16,0 22-16,-1-1 0,1-21 0,21 0 15,0 0-15,0 22 0,0-22 0,0 0 16,21-21-16,22 0 16,-22 0-16,0 0 0,21 0 0,-20 0 15,20 0-15,0 0 0,1-21 16,-1 0-16,-21 0 0,21-1 16,1 1-16,-1-21 0,0 21 0,-20 0 15,20-22-15,-21 22 0,21-21 16,-20 21-16,-1-1 0,-21 1 0,0-21 15,21 21-15,-21 0 0,0-1 16,-21 22 0,21 22-1,-21-1-15,-1 0 0,1 0 0,21 0 16,-21 22-16,0-22 0,21 0 16,0 21-16,-21-21 0,21 22 0,-21-22 15,21 21-15,0-21 16,0 22-16,0-22 0,0 0 0,0 0 15,21 0-15,0 1 0,0-22 0,0 0 16,22 0-16,-22 0 0,21 0 16,0 0-16,1 0 0,-1-22 0,0 1 15,1 0-15,-1 0 0,0 0 0,-20 0 16,-1-1-16,0-20 0,0 21 16,-21-21-16,21 20 0,-21-20 0,0 21 15,0-21-15,-21 20 0,0-20 16,0 21-16,0 0 0,-22 0 15,1 21-15,21 0 0,-22 0 0,1 0 0,0 0 16,21 0-16,-22 0 0,1 0 16,21 21-16,0 0 0,-1 0 15,1-21-15,21 21 0,0 0 0,0 1 16,0-1-16,21 0 16,1-21-16,-1 0 0,21 0 0,-21 0 15,22 0-15</inkml:trace>
  <inkml:trace contextRef="#ctx0" brushRef="#br0" timeOffset="25836.25">4974 5313 0,'0'0'0,"0"-21"0,0 0 0,0-1 16,0 1-1,21 21 1,0 0-16,1 0 15,-1 0-15,0 21 0,0 1 0,0-1 16,0-21-16,22 21 0,-43 21 16,21-21-16,0 1 0,0-1 0,-21 0 15,21 0-15,-21 21 0,0-20 0,0-1 16,0 0-16,0 0 0,0 0 16,-21-21-16,0 21 0,0-21 15,0 0-15,0 0 16,21-21-1,0 0-15,0 0 0,0 0 16,0 0-16,21-1 0,-21 1 0,21-21 16,0 21-16,0 0 0,0-22 15,-21 22-15,22-21 0,-1 21 0,0-1 16,0 1-16,0 0 0,0 0 16,22 0-16,-22 21 0,0 0 0,21 0 15,-20 0-15,20 0 0,-21 0 16</inkml:trace>
  <inkml:trace contextRef="#ctx0" brushRef="#br0" timeOffset="26416.25">6308 5419 0,'0'0'16,"21"-21"-16,0-1 0,0 1 15,-21 0-15,0 0 16,0 0-16,0 0 0,0-1 0,0 1 16,-21 0-16,0 0 0,-22 0 15,22 0-15,-21 21 0,21-22 16,-22 22-16,1 0 0,0 0 0,21 0 16,-22 22-16,1-22 0,0 21 15,20 21-15,-20-21 0,0 0 0,21 22 16,-1-1-16,1 0 0,0-20 0,0 20 15,21 0-15,0-21 0,0 22 16,0-22-16,0 21 0,21-21 0,0 1 16,0-1-16,1 0 0,20-21 0,-21 0 15,21 0-15,1 0 0,-1 0 16,-21 0-16,22-21 0,-1 21 0,0-21 16,-21-1-16,22 1 0,-22 0 15,21-21-15,-21 21 0,1-22 16,20 22-16,-21-21 0,0-1 15,-21 1-15,21 0 0,1-22 0,-1 22 0,-21-22 16,0 1-16,0-1 0,0 22 16,0-21-16,21 20 0,-21 1 0,0 21 15,0 0-15,0-1 0,0 44 16,0-1 0,-21 0-16,21 21 0,0 1 0,-21 20 15,21-21-15,0 22 0,0-22 16,0 22-16,0-22 0,0 22 0,0-22 15,0 0-15,0 1 0,0-1 16,0 0-16,0-21 0,0 1 16,21-1-16,0 0 0,0 0 0,0-21 15,0 0-15,22 0 0,-22 0 0,0 0 16,21 0-16</inkml:trace>
  <inkml:trace contextRef="#ctx0" brushRef="#br0" timeOffset="27613.09">8234 5482 0,'0'0'0,"21"0"16,0 0-16,0 0 15,-21-21-15,21 0 0,1 0 16,-22 0-16,0-1 16,0 1-16,0 0 0,0 0 15,0 0-15,0-22 0,0 22 0,0 0 16,0-21-16,0 21 0,-22-1 16,1-20-16,0 21 0,0 0 0,0 0 15,0 21-15,-22 0 0,22 0 16,0 0-16,-21 0 0,-1 21 0,22 0 15,-21 0-15,21 0 0,-22 22 16,22-22-16,0 21 0,-21 0 16,20 1-16,22-1 0,-21 0 0,21-20 15,-21 20-15,21 0 0,0-21 0,0 1 16,0 20-16,0-21 0,21-21 16,0 21-16,1 0 0,20-21 15,-21 0-15,0 0 0,22 0 16,-22 0-16,21-21 0,-21 0 15,22 0-15,-1 0 0,-21 0 0,21-1 0,-20-20 16,20 21-16,-21 0 0,0-22 0,0 22 16,1-21-16,-22 0 0,0 20 15,0 1-15,21 0 0,-21 0 16,-21 42 15,21 0-31,0 0 0,0 1 0,-22 20 16,22-21-16,0 0 0,0 22 15,0-22-15,0 0 0,0 0 0,0 0 16,0 0-16,0 1 0,22-1 0,-1 0 16,0-21-16,0 21 0,0-21 15,0 0-15,1 0 0,20 0 0,0 0 16,-21 0-16,22-21 0,-1 21 0,0-21 16,-20 0-16,20-1 0,0 1 15,-21 0-15,1 0 0,-1 0 16,0-22-16,0 22 0,-21 0 0,0 0 15,0 0-15,0 0 0,0-1 16,0 1-16,0 42 16,-21 1-1,0-1-15,21 0 0,-21 0 16,21 0-16,0 0 0,0 1 0,-22-1 16,22 21-16,-21-21 0,21 0 0,0 1 15,0-1-15,0 0 0,-21 0 16,21 0-16,0-42 47,0 0-47,0 0 15,0 0-15,21-1 0,0 1 0,1 0 16,-22 0-16,42-21 0,-21 20 16,0-20-16,0 21 0,22-21 0,-1 20 15,0 1-15,1 0 0,-1 0 0,0 0 16,1 21-16,-1 0 0,-21 0 15,22 21-15,-1 0 0,-21 0 0,21 0 16,-20 1-16,-1-1 0,-21 21 16,0-21-16,0 0 0,0 22 0,0-22 15,0 0-15,0 21 0,-21-20 16,-1-1-16,22 0 0,-21 0 16,0-21-16,21 21 0,0 0 0,0-42 46,21 0-46,0 21 0</inkml:trace>
  <inkml:trace contextRef="#ctx0" brushRef="#br0" timeOffset="28150.78">10372 5207 0,'0'0'0,"0"-21"15,0 0-15,-22 0 0,-20-1 16,21 22-16,0-21 0,0 0 0,-22 21 16,22 0-16,-21 0 0,21 0 0,-22 0 15,22 0-15,-21 0 0,-1 21 16,1 0-16,21 1 0,-21 20 0,20-21 16,-20 21-16,21-20 0,-21 20 0,20 0 15,1-21-15,0 22 0,21-22 16,0 0-16,0 21 0,0-20 0,0-1 15,0 0-15,0 0 0,21-21 0,0 21 16,1-21-16,20 21 16,-21-21-16,21 0 0,1 0 0,-22 0 15,21-21-15,1 0 0,-1 0 16,0 0-16,1 0 0,-1-1 0,-21 1 16,21-21-16,1 21 0,-1-22 0,-21 1 15,22 0-15,-22-22 0,0 22 16,0-22-16,0 22 0,0-21 0,1-1 15,-1 22-15,0-22 0,-21 43 0,21-21 16,-21 21-16,0-1 0,0 1 16,0 42-16,-21 1 15,0 20-15,0 0 0,-1 1 16,22-1-16,0 21 0,-21 1 16,21-22-16,0 22 0,0-22 0,0 0 15,0 22-15,0-22 0,0 1 0,0-22 16,0 21-16,21 0 0,-21-20 15,22-1-15,-1 0 0,0 0 0,0 0 16,21-21-16,-20 0 0,-1 0 0,21 0 16,-21 0-16,22-21 0,-22 0 15</inkml:trace>
  <inkml:trace contextRef="#ctx0" brushRef="#br0" timeOffset="28616.87">12128 4657 0,'0'0'0,"22"-106"31,-22 127-16,0 0-15,0 22 16,0-1-16,-22 0 0,22 22 0,0-22 16,-21 22-16,0-1 0,0 1 0,21-1 15,-21-21-15,0 1 16,21 20-16,-22-42 0,22 22 0,0-1 16,0-21-16,0 0 0,0 1 0,0-1 15,0-42 16,0-1-31,22 1 16</inkml:trace>
  <inkml:trace contextRef="#ctx0" brushRef="#br0" timeOffset="28920.7">11896 4847 0,'0'0'0,"-22"-21"0,22-21 0,0-1 0,0 22 15,0-21-15,0 21 0,0-22 16,22 22-16,-1 0 0,21 0 15,-21-21-15,22 42 0,-1-22 0,21 1 16,-20 21-16,20 0 0,-20 0 16,-1 0-16,21 21 0,-20 1 0,-1 20 15,-21-21-15,0 21 0,1 1 0,-22-1 16,0 0-16,0 1 0,-22-1 16,1 0-16,0 1 0,-21-22 0,-1 21 15,1-21-15,0 1 0,-1-1 16,1 0-16,0 0 0,-1 0 0,1-21 15,21 0-15,0 0 0,21-21 32,21 0-17,0 21-15,0-21 0,22 0 0,-22-22 16,21 22-16,0 0 0</inkml:trace>
  <inkml:trace contextRef="#ctx0" brushRef="#br0" timeOffset="29167.88">12806 4509 0,'0'-22'16,"0"44"-16,21-44 0,-21 44 16,0-1-1,0 21-15,0-21 0,-21 22 16,0-1-16,21 0 0,0 1 16,-22 20-16,1-21 0,21 22 15,-21-22-15,21 1 0,-21-1 0,21 0 16,-21 1-16,21-1 0,-21-21 0,21 21 15,0-20-15,0-1 0,0 0 16,0 0-16,21-21 16,0 0-16,0 0 0,0 0 15,22 0-15,-22-21 0,21 0 16,-21 21-16</inkml:trace>
  <inkml:trace contextRef="#ctx0" brushRef="#br0" timeOffset="30249.29">13335 5038 0,'0'0'0,"21"-21"0,0-1 0,-21 1 0,0 0 16,21 0-16,-21 0 0,0-22 16,0 22-16,0 0 0,0 0 0,-21 0 15,0 21-15,0-21 0,0 21 0,0 0 16,-22 0-16,22 21 0,0-21 16,-21 42-16,-1-21 0,22 22 0,0-22 15,-21 21-15,20 0 0,1 1 16,-21-1-16,21 0 0,0 1 0,21-1 15,-22-21-15,22 22 0,-21-22 0,21 0 16,0 0-16,0 0 16,0 0-16,21-21 0,1 0 15,-1 0-15,0 0 0,21 0 0,-21 0 16,22 0-16,-1-21 0,0 0 16,-20 0-16,20 0 0,0 0 0,-21-1 15,22-20-15,-22 0 0,0 21 0,0-22 16,0 1-16,1 0 0,-1-1 15,-21 1-15,0 21 0,0 0 0,21-1 16,-21 1-16,0 42 31,0 1-31,0 20 0,-21-21 0,21 21 16,-21-20-16,-1 20 16,22 0-16,-21-21 0,21 22 0,0-22 15,-21 21-15,21-21 0,0 22 0,0-22 16,0 0-16,0 0 0,21 0 15,0-21-15,-21 22 0,43-22 0,-22 0 16,0 0-16,21 0 0,1 0 0,-22 0 16,21-22-16,1 1 0,-22 21 15,21-21-15,-21 0 0,22 0 0,-22-22 16,0 22-16,0 0 0,0-21 16,0 21-16,1-1 0,-1-20 0,0 21 15,0 21-15,-21-21 0,21 0 16,-21 42 15,0 0-31,-21 0 0,0 0 0,0-21 16,21 21-16,0 1 0,-21-1 0,21 0 15,0 0-15,0 0 0,0 0 16,0 1-16,21-22 16,0 0-16,0 0 0,0 0 15,0 0-15,22 0 0,-1 0 16,0 0-16,-20-22 0,20 1 0,0 21 15,1-21-15,-22 0 0,21 0 16,-21-22-16,0 22 0,1 0 16,-1 0-16,-21 0 0,0 0 0,21-1 15,-21 1-15,0 0 0,-21 21 32,0 21-17,21 0-15,-22 1 0,22 20 16,-21-21-16,0 21 0,21-20 0,0 20 15,-21 0-15,0 1 0,0-1 0,21 0 16,-22 1-16,1-1 0,21 21 16,-21-20-16,21 20 0,-21-20 15,21 20-15,0-21 0,0 22 0,-21-1 16,21-20-16,-21-1 0,21 22 0,0-22 0,-22 21 16,1-20-16,0-1 15,0 22-15,0-22 0,0 21 0,-1-20 16,1-1-16,0 22 0,0-22 0,-21-21 15,-1 21-15,1 1 0,0-22 0,-1 0 16,1 0-16,0-21 0,-22 0 16,22 0-16,-1 0 0,1 0 0,-21-21 15,20 0-15,-20-21 0,-1-1 16,22 1-16,-22 0 0,22-1 0,-21-20 0,20 20 16,22-20-16,0 21 15,0-1-15,21 1 0,0 0 0,0-1 16,0 22-16,0-21 0,21-1 15,0 1-15,0 21 0,0-21 0,22 20 16,-22-20-16,21 21 0</inkml:trace>
  <inkml:trace contextRef="#ctx0" brushRef="#br0" timeOffset="30966.82">15494 4255 0,'0'-43'16,"0"86"-16,0-107 0,0 43 0,0-21 0,0 20 16,0 1-16,-21 21 31,21 21-31,-21 1 0,21 20 16,0 0-16,-22 1 0,1 20 0,21-21 15,-21 22-15,0-1 0,21 1 0,-21-22 16,0 22-16,21-1 0,-22 1 15,1-1-15,0-20 0,21-1 0,0 0 16,-21 1-16,21-1 0,-21-21 0,21 0 16,0 0-16,0 1 0,-21-44 47,21 1-47,0 0 0,0 0 0,0-21 15,0 20-15,0-20 0,0 0 16,0-1-16,0 1 0,21 0 15,0-1-15,21 1 0,-21 21 0,22-21 16,-1 20-16,0-20 0,1 21 0,-1 21 16,22-21-16,-22 21 0,0 0 15,1 0-15,-1 0 0,0 21 0,1 0 16,-1 0-16,-21 22 0,0-22 16,0 21-16,-21 0 0,0 1 0,0-22 15,-21 21-15,0 1 0,0-1 0,-21-21 16,-1 0-16,1 22 0,-22-22 15,22-21-15,0 21 0,-22 0 0,1-21 16,20 0-16,1 0 0,0 0 16,-1 0-16,1 0 0,21 0 15,0 0-15,0 0 0,-1 0 16,22-21-16,0 0 0,22 0 16,-1 21-16,0-22 15,0 1-15,21 21 0,-20-21 0,20 0 16,0 21-16</inkml:trace>
  <inkml:trace contextRef="#ctx0" brushRef="#br0" timeOffset="31459.88">16383 4657 0,'0'0'0,"21"0"0,0-64 31,-42 43-31,0 0 0,0 21 15,0 0-15,-1-21 0,1 21 0,-21 0 16,21 0-16,-22 0 0,22 0 16,-21 21-16,21 0 0,-22-21 0,22 42 15,-21-20-15,21-1 0,0 21 16,-22 0-16,22 1 0,0-1 0,21 0 16,0 1-16,-21-22 0,21 21 15,0 1-15,0-22 0,0 0 0,21 0 16,0 0-16,0 0 0,0-21 15,22 0-15,-1 0 0,-21 0 0,22 0 16,-1 0-16,0-21 0,1 21 16,-1-21-16,0 0 0,-21 0 0,22 0 15,-22-22-15,21 22 0,-21-21 0,1 21 16,-1-22-16,-21 1 0,0 21 16,21-22-16,-21 22 0,0 0 0,0 0 15,0 0-15,-21 42 31,0 0-31,-1 0 0,22 0 16,-21 22-16,21-22 0,-21 21 0,21-21 16,0 22-16,0-22 0,0 21 15,0-21-15,0 1 0,0-1 0,0 0 16,0 0-16,21 0 0,0-21 16,1 0-16,-1 21 0,21-21 0,-21 0 15,22 0-15,-22 0 0,21-21 0,0 21 16</inkml:trace>
  <inkml:trace contextRef="#ctx0" brushRef="#br0" timeOffset="32293.77">17208 4593 0,'0'0'0,"0"-21"0,0 0 0,-21 21 31,0 0-31,0 0 0,0 0 0,0 21 16,-1 0-16,1 0 0,0 1 15,0 20-15,0-21 0,0 21 0,-1 1 16,1-1-16,0 0 0,21 1 0,0-1 16,0 0-16,-21 1 0,21-22 15,0 0-15,0 21 0,0-20 0,21-22 16,0 21-16,0 0 0,1-21 0,-1 0 16,0 0-16,21 0 0,-21 0 15,22 0-15,-22 0 0,21-21 16,1 0-16,-1-1 0,-21 1 0,21 0 15,-20-21-15,20 21 0,-21-22 16,0 1-16,0-22 0,1 22 0,20 0 16,-21-22-16,0 22 0,0-22 15,1 22-15,-1 0 0,0-1 0,-21 1 16,21 0-16,0 21 0,-21-22 0,0 22 16,0 42-1,0 22 1,0-22-16,-21 21 15,21 0-15,-21 1 0,0-1 16,21 0-16,-21 1 0,-1-1 0,1 0 16,21 1-16,-21-1 0,0 0 15,21 1-15,-21-22 0,0 21 0,21-21 16,-22 1-16,22-1 16,-21-21-16,21-21 31,0-1-31,21 1 0,1 0 15,-1 0-15,0-21 0,0 20 16,21-20-16,-20 21 0,-1-21 0,21 20 0,-21 1 16,0 0-16,22 0 0,-22 0 15,0 21-15,0 0 16,0 0-16,-21 21 16,0 0-16,0 0 15,0 0-15,-21-21 0,0 22 0,-21-22 16,21 21-16,-1-21 0,-20 21 15,21-21-15,-21 0 0,-1 0 0,22 0 16,0 21-16,-21-21 0,20 0 16,22 21-1,0 0-15,0 1 0,22-1 16,-1-21-16,0 21 0,0 0 16,0 0-16,0 0 0,1 1 0,-22-1 15,21 0-15,0 0 0,0 0 16,-21 0-16,21 1 15,-21-1-15,21-21 0,-21 21 0,22-21 32,-22-21-17,21 0 1</inkml:trace>
  <inkml:trace contextRef="#ctx0" brushRef="#br0" timeOffset="32820.36">19177 4276 0,'0'0'0,"21"-21"0,-21-1 0,0 1 16,21 0-16,-21 42 31,-21 0-31,0 22 0,0-1 16,21 0-16,-21 1 0,-1-1 16,1 0-16,0 1 0,0-1 15,0 0-15,0 22 0,-1-22 0,1 1 16,0-22-16,0 21 0,21 0 15,-21-20-15,21-1 0,0 21 0,0-21 16,0 0-16,0 1 16,21-22-16,0 0 0,0 0 0,0 0 15,22 0-15,-22 0 0,0-22 16,0 1-16,0 0 0,-21 0 16,22 0-16,-22 0 0,21-22 0,-21 22 15</inkml:trace>
  <inkml:trace contextRef="#ctx0" brushRef="#br0" timeOffset="34021.33">18986 4614 0,'-21'0'0,"42"0"0,-63-21 0,21 21 0,0 0 16,0 0-16,42 0 31,0-21-31,0 21 16,0 0-16,22 0 0,-1 0 0,0 0 15,1 0-15,-1 0 0,0 0 0,1 0 16,20 0-16,-21 0 0,1 0 15,-22 0-15,21 0 0,-21 0 0,1 0 16,-1 0-16,-21 21 16,0 0-16,0 1 15,-21-1-15,-1 0 0,22 0 0,-21 0 16,0 0-16,0 1 16,21 20-16,0-21 0,-21 0 0,21 0 15,0 1-15,-21 20 0,21-21 0,0 0 16,0 0-16,0 1 15,21-22-15,0 21 0,0-21 0,0 0 16,0 0-16,1 0 0,20 0 0,21 0 16,-41-21-16,-1 21 15,21-22-15,-21 1 0,0 0 0,1 0 16,-1 0-16,-21 0 0,0-1 16,0-20-16,0 21 0,0 0 0,0-22 15,0 22-15,-21 0 0,-1 0 0,1 0 16,-21 21-16,21-21 15,0 21-15,-22 0 0,22 0 0,0 0 16,21-22-16,21 22 31,21 0-31,-20 0 0,20 0 16,0 0-16,1 0 0,-1 0 0,0 0 16,22 0-16,-22-21 0,0 21 15,1 0-15,-1 0 0,0 0 0,-20 0 16,20 0-16,0 0 0,-21 0 15,1 0-15,-1 0 0,-21 21 32,0 1-32,0-1 15,0 0-15,-21 0 16,-1 0-16,22 0 0,-21 1 0,0-1 16,21 0-16,0 0 0,0 0 0,-21 0 15,21 1-15,0-1 0,0 0 16,0 0-16,0 0 0,21-21 31,0 0-31,22 0 0,-22 0 16,0 0-16,0 0 0,0-21 15,0 0-15,22 0 0,-22 0 16,0-1-16,-21 1 0,21 0 0,-21-21 16,0 21-16,0-1 0,0 1 0,0 0 15,0 0-15,0 0 0,-21 0 16,0-1-16,0 22 0,0 0 0,21-21 15,-22 21-15,1 0 0,0 0 16,42 0 0,0 0-1,1 0-15,20 0 0,-21 0 0,21 0 16,1 0-16,-1 0 0,0 0 16,22 0-16,-22 0 0,22 0 15,-1-21-15,-20 21 0,-1-21 0,0 0 16,1 0-16,-1-1 0,-21 1 15,0 0-15,22 0 0,-43-21 0,21 20 16,0-20-16,0 0 0,-21-1 16,0 22-16,0-21 0,0 21 0,0 0 15,0-1-15,0 1 0,0 0 16,0 42 0,-21 0-16,0 22 0,21-1 15,-21 0-15,-1 1 0,-20-1 16,21 22-16,0-22 0,0 0 15,-1 1-15,1-1 0,0 21 0,0-20 16,0-1-16,21 0 0,0 1 16,0-1-16,0-21 0,0 22 0,0-22 15,21 21-15,0-21 0,0 0 16,22 1-16,-1-1 0,0-21 16,-21 0-16,43 0 0,-43 0 15,0 0-15,0 0 0,22-21 16,-22-1-16,0 22 0,-21-21 0,21 0 15,0 0-15,-21 0 0,22 21 0,-22-21 16,0-1-16,0 1 0,0 0 16,0 0-16,0 0 15</inkml:trace>
  <inkml:trace contextRef="#ctx0" brushRef="#br0" timeOffset="34176.25">21421 4784 0,'-22'0'0,"22"21"16,-21-21-1,0 0-15,0 0 32,21 21-32,-21-21 15,0 0 1,-1 21-16</inkml:trace>
  <inkml:trace contextRef="#ctx0" brushRef="#br0" timeOffset="35444.56">0 7239 0,'0'21'63,"0"0"-48,0 1-15,0-1 16,85-21 0,-1 21-16,1-21 15,21 0-15,-22 0 0,22 0 0,-21 0 16,-22 0-16,22 0 0,-21 0 15,-1-21-15,-21 21 0,22 0 16,-22 0-16,-21 0 0,1-21 0,-1 21 16,0 0-16,-21-22 15,0 1-15,-21 0 16,0 0-16,-1 21 0,-20-21 16,21 0-16,0 21 0,0-22 0,-22 22 15,22 0-15,0-21 0,0 0 16,0 21-16,-1 0 0,1 0 15,21-21 1,43 21 0,-22 0-16,0 0 0,21 0 15,1 0-15,-1 0 0,0 21 0,-21 0 16,22-21-16,-22 21 0,0 1 16,0-1-16,-21 0 0,0 0 0,0 21 15,0-20-15,-42 20 0,21-21 16,0 21-16,-22-20 0,22 20 0,-21-21 15,-1 0-15,1 22 0,0-22 16,-1 0-16,22 0 0,-21-21 0,21 21 16,0 0-16,-1-21 15,1 0-15,42 0 32,1-21-32,-1 21 0,21-21 0,0 0 15</inkml:trace>
  <inkml:trace contextRef="#ctx0" brushRef="#br0" timeOffset="36216.62">2371 7112 0,'-22'-21'0,"44"42"15,-65-42 1,64 21 31,1-21-47,-1 21 15,21-21-15,-21 21 0,22 0 0,-1-22 16,0 22-16,-21-21 0,22 21 0,-1-21 16,-21 0-16,22 21 0,-22-21 15,0 21-15,-21-21 0,0-1 0,0 1 16,0 0-1,-21 21-15,-22-21 0,22 21 16,-21 0-16,0 0 16,20 0-16,-20 0 0,0 0 0,-1 0 15,1 0-15,21 21 0,-21 0 16,20 0-16,1 1 0,0-1 0,21 0 16,0 0-16,0 21 0,0-20 0,0-1 15,21 0-15,0 21 0,1-21 16,-1 1-16,21-1 0,0-21 15,-20 21-15,20 0 0,0-21 0,1 0 16,-1 0-16,0 0 0,1 0 0,-22 0 16,21 0-16,-21 0 0,0 0 15,1 0-15,-22-21 0,0 0 16,-22 21 0,-20 0-16,21 0 0,-21 0 15,-1 0-15,1 0 0,0 0 0,-22 21 16,22-21-16,-1 21 0,1 0 15,0 0-15,-1 1 0,22-1 0,0 0 16,0 0-16,0 0 0,0 0 16,21 22-16,0-22 0,0 0 0,0 0 15,0 0-15,0 1 0,0-1 16,21 0-16,0 0 0,0-21 0,21 0 16,-20 21-16,20-21 0,0 0 0,1 0 15,-1 0-15,0-21 0,1 0 16,-1 21-16</inkml:trace>
  <inkml:trace contextRef="#ctx0" brushRef="#br0" timeOffset="37753.53">3281 7133 0,'0'0'0,"0"-42"0,0 21 16,0 0-16,0-1 15,-21 22 1,-1 0-16,1 0 0,0 22 15,0-1-15,0 0 0,0 0 16,-1 0-16,1 22 0,0-22 16,0 21-16,0 0 0,21-20 0,0 20 15,-21 0-15,21-21 0,-22 1 16,22 20-16,0-21 0,0 0 0,0 0 16,0 1-16,22-22 15,-1 0-15,0 0 16,0 0-16,0-22 0,0 22 15,1-21-15,-1 0 0,0 0 16,21-21-16,-21 20 0,1-20 0,-1 21 16,0-21-16,0-1 0,0 22 15,0-21-15,1 21 0,-22-22 0,0 22 16,21 0-16,0 0 16,-21 0-16,0 42 31,0 0-31,0 0 15,0 21-15,0-20 0,-21-1 16,21 21-16,0-21 0,0 22 0,0-22 16,0 0-16,0 21 0,0-21 15,0 1-15,21-1 0,0 0 0,0 0 16,0 0-16,1-21 0,-1 0 16,0 0-16,21 0 0,-21 0 0,22 0 15,-1 0-15,-21-21 0,22 21 0,-1-21 16,0 0-16,1 0 15,-1-22-15,0 22 0,1-21 0,-1 21 16,-21-22-16,0 1 0,0 21 0,1-22 16,-22 22-16,21-21 0,-21 21 15,0 0-15,0-1 0,-21 1 16,-1 21-16,1 0 0,0 0 16,21 21-16,-21-21 0,0 22 15,0-1-15,21 0 0,0 0 0,0 0 16,0 22-16,0-22 0,0 21 15,0-21-15,0 0 0,21 1 0,0-1 16,0 0-16,-21 0 0,0 0 16,21 0-16,0-21 15,-21 22-15,-21-22 32,21-22-17,-21 22-15,0-21 0,0 21 16,21-21-16,-21 21 0,-1 0 31,22 21-31,0 0 16,0 1-16,0-1 0,0 0 15,22 0 1,-1-21-16,0 0 0,0 21 16,0-21-16,22 0 0,-22 0 0,21 0 15,0 0-15,1 0 0,-1-21 16,-21 21-16,22-21 0,-1 21 0,0-21 15,-21 0-15,22-1 0,-1 1 16,-21-21-16,0 21 0,1-22 0,-1 22 16,0-21-16,0 21 0,0 0 0,-21-1 15,21 1-15,-21 0 0,0 0 16,0 42 0,0 0-16,-21 0 15,21 1-15,-21-1 16,0 21-16,21-21 0,0 0 0,0 22 15,0-22-15,0 0 0,0 0 0,0 0 16,0 1-16,21-1 16,0-21-16,0 0 0,22 0 15,-22 0-15,0-21 0,21-1 0,-20 22 16,20-21-16,-21 0 0,0 0 16,22 0-16,-22 0 0,0-22 0,0 22 15,0 0-15,-21 0 0,21 0 16,-21-22-16,22 22 0,-22 0 15,0 0-15,0 0 0,0 42 47,0 0-47,0 0 0,0 0 16,-22 22-16,22-1 0,-21-21 0,21 21 16,0 1-16,0 20 0,0-20 15,0-1-15,0 21 0,0-20 0,0 20 16,0-20-16,0 20 0,0 191 31,0-190-31,0-1 0,0 1 0,0 20 16,0-20-16,0-1 0,0 1 0,0-1 15,0 1-15,0-22 0,0 22 0,0-1 0,-21-21 16,21 22-16,0-22 0,-21 1 16,21-1-16,0 0 0,0 1 15,0-22-15,-21 0 0,21 0 0,-21-21 16,-1 0-16,1 0 0,0 0 15,0 0-15,0-21 0,0 0 16,-1 0-16,1-22 0,0 1 16,-21 0-16,-22-64 0,22 42 15,0 1-15,20-1 0,-20 1 0,0-22 16,21 0-16,-1 22 0,1-22 16,21 22-16,0-1 0,0 1 0,0-1 15,43 22-15,-22-22 0,0 22 0,0 0 16,21-1-16,-20 22 0,20-21 15,0 0-15,1-1 0,-1 1 16,21 0-16,-20-1 0,-1 1 0</inkml:trace>
  <inkml:trace contextRef="#ctx0" brushRef="#br0" timeOffset="38100.33">6540 6731 0,'0'0'0,"0"-21"0,0 0 16,0 0-16,-21 21 16,0 21-16,0 0 15,0-21-15,0 42 0,-1-21 0,1 1 16,0 20-16,0 0 0,0 1 0,0-1 15,-1 0-15,1 1 0,0 20 16,-21-21-16,21 1 0,-1 20 0,1-20 16,21-1-16,-21 0 0,21-21 0,-21 22 15,21-22-15,0 0 16,0 0-16,21-21 16,0 0-16,0 0 0,1-21 15,-1 0-15,-21 0 16,0 0-16,21-1 0,-21-20 0,0 21 15</inkml:trace>
  <inkml:trace contextRef="#ctx0" brushRef="#br0" timeOffset="38569.06">5990 7091 0,'-42'0'0,"84"0"0,-105 0 0,41 0 16,44 0 15,20 0-31,-21 0 0,21 0 16,1 0-16,-1-21 0,0 21 0,22-21 15,-22 21-15,22-22 0,-1 1 16,1 21-16,-1-21 0,-20 21 0,20 0 16,-21-21-16,22 21 0,-43 0 0,21 0 15,-20 0-15,-1 0 0,-21 21 32,-21 0-32,-1 0 0,1 1 0,-21-1 15,21 21-15,0-21 0,-1 22 16,1-22-16,0 21 0,0-21 0,21 22 15,0-22-15,0 0 0,0 0 16,0 0-16,0 0 0,21 1 16,0-22-16,0 0 0,22 0 0,-1 0 15,0 0-15,1 0 0,-1 0 0,0 0 16,1-22-16,-1 1 0,0 0 0,1 0 16,-1-21-16,-21 20 0,0-20 15,1 21-15,-1-85 16,-21 64-16,0 21 0,-21-22 0,-1 22 15,1 0-15,0 0 0,0 0 16,-21-1-16,-1 22 0,22 0 0,-21 0 16,-1 0-16,22 0 0,-21 0 15,21 0-15,-22 0 0,22 22 16,0-1-16,21 0 0,0 0 16,21-21-16,0 0 15</inkml:trace>
  <inkml:trace contextRef="#ctx0" brushRef="#br0" timeOffset="39710.64">8276 7260 0,'0'-21'31,"0"0"-31,0 0 16,0 0-16,21-22 0,-21 22 0,21-21 15,1 21-15,-1-22 0,0 1 16,-21 0-16,21-1 0,0 1 0,0 0 15,1-1-15,-22 1 0,21 0 16,0-1-16,-21 1 0,0 21 16,0-22-16,21 22 0,-21 0 15,0 42 1,0 0 0,0 1-16,0 20 0,0 0 0,0 1 15,0-1-15,0 0 0,-21 22 16,21-22-16,0 0 0,0 1 0,-21-1 15,21 0-15,-21 1 0,21-1 16,0 0-16,0 1 0,0-22 0,0 21 16,0-21-16,21 1 0,0-22 0,0 21 15,0-21-15,0 0 16,22 0-16,-22 0 0,21-21 0,1-1 16,-1 22-16,0-21 0,1-21 0,-1 21 15,0-22-15,1 22 0,-22-21 16,21 21-16,-21-22 0,22 1 0,-22 0 15,0-1-15,0 1 0,-21-21 0,0 20 16,0 1-16,0 0 0,0-1 16,0 1-16,0 21 0,0 0 0,0-1 15,0 1-15,0 42 16,-21 1-16,0-1 16,21 21-16,-21 0 0,21 1 15,-22-1-15,22 22 0,-21-22 16,21 0-16,0 1 0,0-1 0,0 21 15,0-20-15,0-1 0,0-21 0,21 22 16,1-22-16,-1 21 0,0-42 0,0 21 16,21 0-16,-20-21 0,-1 0 15,21 0-15,0 0 0,-20 0 0,-1-21 16,21 0-16,-21 0 0,0 0 0,1 0 16,-1-1-16,0-20 0,0 21 15,-21 0-15,21-22 0,-21 22 0,0 0 16,0-21-16,0 21 0,0-1 0,0 1 15,0 0-15,0 42 32,-21 0-32,21 1 15,-21-1-15,21 0 0,0 21 0,-21-21 16,21 1-16,0-1 0,0 0 16,0 21-16,0-21 0,-21 1 0,21-1 15,0 0-15,0 0 0,-22-21 16,22-21 15,0 0-31,0 0 0,0-1 16,22-20-16,-1 21 0,0 0 15,0-22-15,0 22 0,22-21 0,-22 0 16,21 20-16,0-20 0,-20 21 16,20 0-16,0 0 0,1 21 0,-1 0 15,-21 0-15,21 0 0,1 42 16,-43-21-16,0 21 0,0-20 15,0-1-15,0 21 0,0-21 0,0 22 16,0-22-16,0 0 0,-21 21 16,-1-21-16,1 1 0,21-1 0,-21 0 15,21 0-15,-21 0 0,21 0 0,0 1 16,21-22 0,0 0-16,22 0 15,-1-22-15,0 1 0,1 21 16</inkml:trace>
  <inkml:trace contextRef="#ctx0" brushRef="#br0" timeOffset="40228.33">10795 6964 0,'0'0'0,"-21"-106"31,0 106-31,-1-21 0,1 21 0,0 0 0,-21 0 16,21 0-16,-22 0 0,22 0 15,-21 21-15,-1-21 0,1 21 0,21 0 16,-21 1-16,-1-1 0,1 21 0,21-21 16,-22 0-16,22 22 15,0-22-15,0 21 0,21-21 0,0 1 16,0 20-16,0-21 0,0 0 0,21 0 16,0 1-16,0-1 0,22 0 0,-22-21 15,0 0-15,21 0 0,1 0 16,-22 0-16,21 0 0,-21-21 15,22 0-15,-22-1 0,42-20 16,-41 0-16,20 21 0,-21-22 0,0 1 16,0 21-16,1-22 0,-22-20 0,21 21 15,0-1-15,0-20 0,-21 20 0,21-20 16,0 21-16,-21-22 16,22 22-16,-22-1 0,0 1 0,0 21 15,0 0-15,0 0 0,0 42 16,0 0-16,-22 0 15,22 21-15,-21-20 0,21 20 0,-21 21 16,21-20-16,0-1 0,0 0 0,0 22 16,-21-22-16,21 1 0,0-1 15,0 0-15,0 1 0,0-1 0,0 0 16,0 1-16,0-22 0,0 0 0,0 21 16,0-21-16,21-21 15,-21 22-15,21-22 0,0 0 0,1 0 0,-1 0 16,21-22-16,-21 1 0,22 21 15,-22-21-15</inkml:trace>
  <inkml:trace contextRef="#ctx0" brushRef="#br0" timeOffset="40593.12">11282 7049 0,'0'0'0,"-21"0"16,-1 0-1,22 21-15,22-21 31,-1 0-15,0 0-16,0 0 0,0 0 0,0 0 16,1-21-16,-1-1 0,0 22 0,0-21 15,0 0-15,0 0 0,1 21 16,-1-21-16,-21 0 0,0-1 16,-21 22-1,-1 0-15,1 0 16,-21 22-16,21-22 0,0 21 0,-22 0 15,22 0-15,0 0 0,0 22 0,0-22 16,21 0-16,0 0 0,-22 0 16,22 0-16,0 1 0,0-1 15,0 0-15,0 0 0,0 0 0,22 0 16,-1-21-16,0 0 0,0 22 0,21-22 16,-20 0-16,20 0 0,-21 0 15,21 0-15,-20-22 0,-1 1 0,21 21 16,-21-21-16,0 0 0</inkml:trace>
  <inkml:trace contextRef="#ctx0" brushRef="#br0" timeOffset="40931.94">11747 6985 0,'0'0'0,"0"-21"0,0 0 0,0 0 15,0-1-15,0 1 16,22 0-16,-1 21 16,0 0-1,0 0-15,0 0 0,0 0 16,1 0-16,-1 0 0,-21 21 15,21 0-15,-21 1 0,21-1 0,-21 0 16,21 0-16,-21 0 0,0 0 0,0 1 16,0-1-16,0 0 0,0 0 15,0 0-15,0 0 0,-21-21 0,21 22 16,-21-22-16,0 0 31,21-22-15,0 1-16,0 0 0,0 0 15,21 0-15,-21 0 16,21-1-16,0 1 0,-21 0 0,21 0 16,1-21-16,-22 20 0,21 1 0,0 0 15,0 0-15,0 21 0,-21-21 16,21 21-16,1 0 0,-1-21 0,0 21 16</inkml:trace>
  <inkml:trace contextRef="#ctx0" brushRef="#br0" timeOffset="41336.69">12721 6816 0,'0'0'0,"0"-21"16,-21-1-1,0 22-15,0 0 0,-1 0 16,1 0-16,0 0 0,0 0 15,0 22-15,0-1 0,21 0 16,-22-21-16,22 21 0,0 0 0,0 0 16,0 1-16,22-1 15,-1 0-15,0-21 0,0 21 16,0 0-16,0 0 0,1-21 16,-22 22-16,0-1 0,0 0 15,0 0-15,0 0 16,0 0-16,0 1 0,-22-22 15,1 21-15,0-21 0,0 0 0,0 21 16,-22-21-16,22 0 0,-21 0 16,21 0-16,-22 0 0,22 0 0,0 0 15,0 0-15,21-21 32,0 0-32,21 21 0,0-22 0,0 1 15,1 0-15,20 0 0,0 0 0,-21 0 16</inkml:trace>
  <inkml:trace contextRef="#ctx0" brushRef="#br0" timeOffset="41600.55">13102 6456 0,'0'0'0,"-21"0"0,-21 0 15,20 21 1,1 21-16,21-20 0,0-1 0,-21 21 15,0-21-15,21 22 0,-21-1 16,0 0-16,21 1 0,0-22 16,-22 21-16,1 0 0,21-20 0,-21 20 15,21-21-15,0 21 0,0-20 0,0-1 16,0 0-16,0 0 0,0 0 16,21-21-16,0 0 15,1 0-15,-1 0 0,0 0 16,0-21-16,0 0 0,0 21 15</inkml:trace>
  <inkml:trace contextRef="#ctx0" brushRef="#br0" timeOffset="41772.46">12869 6816 0,'0'0'0,"-21"0"0,0 0 0,0 0 15,42 0 1,0 0-1,0 0-15,22-21 0,-22 21 0,21 0 16,-21 0-16,22 0 0,-22 0 0,21-22 16,-21 22-16,0 0 0,22 0 15</inkml:trace>
  <inkml:trace contextRef="#ctx0" brushRef="#br0" timeOffset="43008.41">13779 7027 0,'0'-21'31,"22"0"-15,-22 0-16,21 21 0,0-21 15,0 0-15,0-1 16,0 1-16,-21 0 0,0 0 0,0 0 15,0 0-15,0-22 0,0 22 0,0 0 16,-21 0-16,0 0 0,0-1 16,0 1-16,0 21 0,-22 0 0,22 0 15,0 0-15,-21 21 0,20-21 16,1 22-16,-21 20 0,21-21 0,0 0 16,-22 22-16,22-1 0,0-21 0,0 21 15,21 1-15,0-22 0,0 21 16,0-21-16,0 1 0,0-1 0,0 0 15,0 0-15,21 0 0,0 0 0,0-21 16,0 0-16,1 0 16,-1 0-16,0 0 0,0 0 0,21 0 15,-20-21-15,-1 0 0,0 0 0,0 0 16,0 0-16,0-1 0,-21 1 16,22 0-16,-22 0 0,21-21 0,-21 20 15,0-20-15,0 21 0,0-21 0,0 20 16,0 1-16,21 0 0,-21 0 15,0 0-15,0 42 16,0 0 0,0 0-16,0 22 0,0-22 0,0 0 15,0 21-15,0-21 0,0 22 0,0-22 16,0 0-16,0 0 0,0 0 16,21 1-16,-21-1 0,21 0 15,22-21-15,-22 0 0,0 0 0,21 0 16,-21 0-16,22 0 0,-1 0 0,-21 0 15,22-21-15,-1 0 0,-21 21 16,21-22-16,-20 1 0,-1 0 0,-21 0 16,21 0-16,-21-22 0,0 22 15,0 0-15,0 0 0,0 0 0,0 0 16,0-1-16,-21 22 16,21 22-1,-21-1-15,-1 0 0,1 21 16,21-21-16,-21 1 0,21-1 15,-21 0-15,21 0 0,-21 0 16,21 0-16,-21 1 0,21-1 0,0 0 16,0 0-16,0-42 31,0 0-31,21 21 16,0-21-16,0-1 0,0 1 0,0 0 15,22 0-15,-22-21 0,0 20 16,0 1-16,22-21 0,-22 21 15,21 0-15,-21-1 0,22 1 0,-22 21 16,0 0-16,21 0 0,-21 0 0,1 0 16,-1 21-16,0 1 0,0-1 15,0 0-15,-21 0 0,0 21 0,0-20 16,0-1-16,0 0 0,0 21 16,0-21-16,0 1 0,0-1 0,0 0 15,0 0-15,0 0 0,0 0 16,21-21 15,1-21-31,-1 0 0,21 21 0,-21-21 16</inkml:trace>
  <inkml:trace contextRef="#ctx0" brushRef="#br0" timeOffset="43501.13">15388 6795 0,'0'0'16,"0"-43"-16,21 22 0,-21 0 0,0 0 0,0 0 15,0-1-15,-21 22 16,0 0-16,0 0 0,0 0 0,-22 0 16,-20 43-16,42-22 0,-22 21 15,1-21-15,21 1 0,-22 20 16,22 0-16,0-21 0,0 22 0,0-22 16,0 21-16,21-21 0,-22 1 15,22 20-15,0-21 0,0 0 16,0 0-16,22-21 0,-1 22 0,0-22 15,0 0-15,21 0 0,-20 0 16,20 0-16,-21 0 0,21-22 0,1 1 16,-22 0-16,21 0 0,1 0 0,-22 0 15,21-1-15,-21-20 0,43-43 16,-43 43-16,0-21 0,0 20 16,-21-20-16,21-1 0,-21 1 0,22-1 15,-22 1-15,21 20 0,-21 1 0,0 0 16,0-1-16,0 22 0,0 0 15,0 0-15,0 42 16,-21 0-16,21 22 16,-22-1-16,22 0 0,-21 22 15,21-1-15,0-20 0,0 20 0,0 1 16,0-1-16,0-21 0,0 1 16,0 20-16,0-20 0,0-1 15,0-21-15,21 21 0,1-20 0,20-1 0,-21 0 16,0 0-16,22 0 0,-1-21 15,-21 0-15,21 0 0,1 0 0,-1 0 16,0 0-16,1-21 0</inkml:trace>
  <inkml:trace contextRef="#ctx0" brushRef="#br0" timeOffset="44072.8">17208 6456 0,'0'0'0,"0"-21"0,0 0 0,0-1 16,0 1-16,0 0 0,0 0 0,-21 21 16,-21-21-16,21 21 0,0 0 0,-22 0 15,22 0-15,-21 0 0,21 21 16,-22 0-16,1 21 0,0-20 0,20 20 16,-20-21-16,21 21 0,0 1 0,0-22 15,-1 21-15,22-21 16,0 22-16,0-22 0,0 0 0,22 0 15,-1 0-15,0 1 0,0-22 0,21 21 16,-20-21-16,-1 0 0,21 0 16,-21 0-16,0 0 0,1 0 0,-1 0 15,0 0-15,-42 0 32,0 0-32,-1 0 0,1 21 15,-21-21-15,0 21 0,20-21 0,-20 21 16,21-21-16,-21 21 0,20 1 15,1-22-15,0 21 0,0-21 0,0 21 16,21 0 0,21-21-16,0 0 15,0 0-15,0 0 0,1 0 0,-1 0 16,0 0-16,21 0 0,-21 0 0,1 0 16,-1 0-16,21 0 0,-21 0 15,0 0-15,1 21 16,-22 0-16,0 1 0,0-1 0,0 21 15,0-21-15,-22 85 16,1-64-16,0 22 0,-21-1 0,21-20 16,-22 20-16,1 1 0,0-22 15,-1 22-15,1-22 0,0 0 0,-1 1 0,22-1 16,-21 0-16,21-21 0,-1 1 16</inkml:trace>
  <inkml:trace contextRef="#ctx0" brushRef="#br0" timeOffset="44808.38">18478 6773 0,'22'-21'0,"-1"0"16,0 0 0,-21 0-16,0 0 0,0-1 0,0 1 15,0-42-15,0 20 0,0 1 16,0 21-16,0-21 0,-21 20 16,0 1-16,-1 0 0,1 0 0,-21 21 15,21 0-15,-22 0 0,1 21 16,0 0-16,21 0 0,-22 22 0,1-1 15,0 0-15,20 1 0,-20-1 0,21 0 16,0 1-16,0-22 0,21 21 16,0-21-16,0 22 0,0-22 0,0 0 15,0 0-15,0 0 16,21-21-16,0 0 0,0 0 16,21 0-16,-20 0 0,20-21 0,0 0 15,1 0-15,20 0 0,-21 0 0,22-22 16,-22 22-16,22-21 0,-22-1 15,0-20-15,1 21 0,-1-22 0,-21 22 16,22-22-16,-22 22 0,0-22 0,0 22 16,-21 0-16,0-1 0,0 1 15,0 0-15,0-1 0,0 22 16,0 0-16,-21 21 16,0 0-16,21 21 0,-21 0 0,-1 22 15,1-1-15,21 0 0,-21 1 0,0-1 16,21 22-16,0-1 15,-21-21-15,21 22 0,-21-1 0,21-20 16,0-1-16,0 0 0,0 1 0,0-1 16,0-21-16,21 0 0,0 1 15,-21-1-15,21 0 0,21-21 0,-20 0 16,-1 0-16,21 0 0,-21 0 0,22 0 16</inkml:trace>
  <inkml:trace contextRef="#ctx0" brushRef="#br0" timeOffset="45757.29">19029 6668 0,'21'-43'31,"0"43"-31,-21-21 0,0 0 0,21 21 16,0-21-16,1 0 0,-1-1 16,-21 1-16,21 0 0,0 0 15,-21 0-15,21 0 0,-21-1 0,0 1 16,0 0-16,-21 21 31,0 0-31,0 0 0,0 21 0,-1 0 16,-20 22-16,21-22 0,0 21 15,0 1-15,-22-22 0,22 21 16,21-21-16,-21 22 0,21-22 0,0 21 16,0-21-16,0 0 0,0 1 0,0-1 15,21 0-15,0-21 0,0 0 16,1 21-16,20-21 0,-21 0 0,0 0 15,22 0-15,-1 0 0,-21 0 0,21-21 16,-20 0-16,20 0 0,0-1 16,-21 1-16,22 0 0,-22-21 0,0 21 15,0-22-15,0 22 0,1-21 0,-1 21 16,-21-22-16,0 22 0,21 21 16,-21-21-16,21 21 0,-21 21 31,0 21-31,0-20 15,0-1-15,0 21 0,0-21 0,0 0 16,0 22-16,0-22 0,0 21 16,0-21-16,0 1 0,0-1 0,0 0 15,0 0-15,0 0 0,21-21 0,0 21 16,1-21-16,-1 0 0,0 0 16,0 0-16,0 0 0,0 0 0,22 0 15,-22-21-15,0 0 0,21 21 0,-20-21 16,-1 0-16,0-22 15,0 22-15,21-21 0,-20 0 0,-1 20 0,0-20 16,0 0-16,0-1 0,0 22 0,1 0 16,-22 0-16,0 0 15,21 21-15,-21 21 16,0 0 0,-21 0-16,-1 22 0,22-22 15,0 0-15,-21 21 0,0-21 0,21 1 16,0-1-16,0 21 0,0-21 15,0 0-15,0 1 0,0-1 0,0 0 16,21-21-16,0 0 0,1 21 16,-1-21-16,21 0 0,0 0 15,-20 0-15,20 0 0,0 0 16,-21 0-16,22-21 0,-1 21 0,-21-21 0,22 0 16,-22-1-16,21 1 15,-21 0-15,0-21 0,1 21 0,-22-22 16,0 1-16,0 21 0,0-22 0,0 22 15,0 0-15,0 0 0,-22 21 16,1 0-16,0 0 0,0 21 16,0-21-16,0 42 0,-1-20 0,1-1 15,21 21-15,-21-21 0,0 22 16,21-22-16,0 0 0,-21 21 0,21-21 16,0 1-16,0-1 0,0 0 0,21-21 15,0 21-15,0 0 16,0-21-16,1 0 0,20 0 0,-21 0 15,21 0-15,1 0 0,-1 0 0,22-21 16,-22 21-16,0-21 0,1 0 16</inkml:trace>
  <inkml:trace contextRef="#ctx0" brushRef="#br0" timeOffset="46025.15">21336 6054 0,'0'0'0,"0"-21"0,0-1 0,0 1 0,-21 21 31,21 43-15,-21-22-16,-1 0 0,1 21 0,21 1 15,-21-22-15,0 21 0,21 0 16,-21 22-16,0-22 0,-1 1 0,1-1 16,21 21-16,-21-20 0,0-1 0,0-21 15,21 22-15,0-1 0,0-21 16,0 0-16,0 0 0,0 1 0,0-1 15,21-21 1,0 0-16,0 0 0,0 0 16,1-21-16,-1 21 0,0-22 15,0 1-15</inkml:trace>
  <inkml:trace contextRef="#ctx0" brushRef="#br0" timeOffset="46376.42">21505 6477 0,'-42'64'31,"21"-43"-31,0 0 0,-1 0 16,22 0-16,0 0 0,-21 1 0,21-1 15,0 0-15,0 0 0,0 0 16,0 0-16,21 1 16,1-22-16,-1 0 15,0 0-15,0 0 0,21 0 16,-20 0-16,20-22 0,-21 22 15,0-21-15,22 0 0,-22 0 0,0 0 16,-21-22-16,21 22 0,0 0 0,-21-21 16,0 21-16,0-22 0,0 22 15,0 0-15,0 0 0,0 0 0,-21 21 16,0 0-16,0 0 0,0 0 0,-22 0 16,22 0-16,0 0 0,0 21 15,0 0-15,-1-21 0,22 21 0,0 0 16,0 0-16,0 1 0,0-1 15,0 0-15,22-21 16,-1 0-16,0 0 0,0 0 0</inkml:trace>
  <inkml:trace contextRef="#ctx0" brushRef="#br0" timeOffset="46709.23">22183 6329 0,'0'0'0,"-43"0"32,43 21-32,0 0 15,-21 0-15,21 22 0,-21-1 0,21-21 0,-21 22 16,21-1-16,0 0 0,0 1 16,-21-1-16,21 0 0,-22 1 15,1-1-15,21 0 0,0-21 0,-21 22 16,21-1-16,-21 0 0,21 1 0,0-1 15,-21 0-15,0 1 0,-1-1 16,22 0-16,-21 1 0,0-22 0,0 21 16,21 1-16,0-22 0,-21 0 0,21 21 15,-21-21-15,21 1 0,0-1 16,0-42 15,21-1-31,0 1 0,0 0 16</inkml:trace>
  <inkml:trace contextRef="#ctx0" brushRef="#br0" timeOffset="46998.08">22204 6519 0,'0'-63'0,"0"126"0,0-168 16,0 62-16,0 22 0,0-21 0,21 21 15,0-1-15,-21 1 0,21 21 16,0-21-16,1 21 0,20 0 0,-21 0 15,0 0-15,22 0 0,-22 0 16,21 21-16,-21 0 16,0 1-16,-21 20 0,0-21 0,0 0 15,0 22-15,0-22 0,-21 0 0,-21 21 16,21-21-16,0 1 0,-1-22 16,-20 21-16,21 0 0,0-21 0,-22 21 15,22-21-15,0 0 0,0 0 16,42 0-1,0 0 1,0 0-16</inkml:trace>
  <inkml:trace contextRef="#ctx0" brushRef="#br0" timeOffset="47521.19">23537 6223 0,'0'0'0,"0"-85"31,0 64-31,0 0 0,0 0 0,0 0 16,-21 21-16,0 0 15,0 0-15,0 0 16,-1 21-16,1 0 0,-21 0 0,21 0 15,0 1-15,-1-1 0,1 21 0,0-21 16,0 22-16,0-22 0,21 21 16,0 0-16,0-20 0,0-1 0,0 21 15,0-21-15,0 0 0,0 1 0,21-1 16,0-21-16,0 0 16,0 0-16,1 0 0,-1 0 15,0-21-15,0 21 0,0-22 16,0 1-16,1 0 0,-1 0 0,0-21 15,0 20-15,0-20 0,0 21 16,1 0-16,-22-22 0,0 22 16,21 0-16,-42 42 15,21 0 1,-22 1-16,1-1 0,21 21 16,-21 0-16,21-20 0,0 20 15,0 0-15,0-21 0,0 43 0,21-43 16,22 0-16,-22 0 0,21 1 15,0-22-15,1 0 0,-1 0 0,22 0 16,-22 0-16,0 0 0,1 0 0,-1-22 16,-21 22-16,21-21 0</inkml:trace>
  <inkml:trace contextRef="#ctx0" brushRef="#br0" timeOffset="48432.8">10837 8128 0,'21'-21'15,"22"0"1,-43 0-16,21 21 16,0-22-16,0 1 0,0 21 0,1-21 15,-1 0-15,0 0 0,-21 0 16,21 21-16,-21-22 0,0 1 16,0 0-16,-21 0 0,0 21 15,0 0-15,-1-21 0,-20 21 0,21 0 16,0 0-16,-22 0 0,22 0 15,0 0-15,-21 0 0,21 21 0,-1-21 16,1 21-16,0 0 0,0-21 0,21 21 16,0 1-16,0 20 0,-21-21 15,21 0-15,0 0 0,0 1 0,0-1 16,21 0-16,0 21 0,0-21 0,0 1 16,22-1-16,-22 21 0,21-21 15,-21 0-15,22 1 0,-22-1 16,21 21-16,-21-21 0,1 0 0,-22 1 15,0-1-15,0 0 0,0 0 16,-22 0-16,1 0 0,-21-21 16,21 22-16,-22-22 0,1 0 0,0 0 15,-22 0-15,22 0 0,0 0 0,-1 0 16,22 0-16,-21-22 0,-1 22 16,22-21-16,-21 0 0,21 0 0,0 0 15,-1 0-15,22-1 0,-21 1 0,21-21 16,-21 21-16,21 0 0,0-22 15,0 22-15,0-21 0,0 21 0,0-1 16,0 1-16,0 0 0,0 0 16,21 21-1,0 0-15,1 0 0,-1 0 0,0 0 16,0 0-16,0 0 0,0 0 0,22 21 16,-22-21-16</inkml:trace>
  <inkml:trace contextRef="#ctx0" brushRef="#br0" timeOffset="49188.42">11472 8086 0,'0'0'0,"21"0"0,-21-21 0,0-1 16,0 1-16,0 0 16,0 0-1,-21 21 1,0 0-16,0 21 15,0 0-15,21 0 16,-21 1-16,-1-1 0,22 21 0,-21-21 16,0 22-16,21-22 0,0 0 0,0 21 15,-21-21-15,21 1 0,0 20 16,0-21-16,0 0 0,0 0 0,21 1 16,-21-1-16,21-21 0,22 0 15,-22 0-15,0 0 0,21 0 0,-21 0 16,22 0-16,-22 0 15,0 0-15,21-21 0,1-1 0,-22 22 16,21-21-16,-21 0 0,22 0 0,-22 0 16,0-22-16,0 22 0,0 0 15,-21-21-15,22 21 0,-22-1 0,0-20 16,0 21-16,0 0 0,-22 0 0,1 21 16,0 0-16,0 0 15,0 0-15,0 0 0,-1 21 0,1 0 16,21 0-16,0 0 0,0 0 0,0 1 15,0-1-15,0 21 0,0-21 16,0 0-16,0 1 0,0-1 16,0 0-16,0 0 0,0 0 15,21 0-15,1 1 16,-1-22-16,-21 21 0,21-21 16,0 0-16,0 0 0,0 0 15,1 0-15,-1 0 0,0-21 16,0 21-16,0-22 0,22 1 15,-22 21-15,21-21 0,-21 0 0,22 0 16,-1 0-16,-21-1 0,0 1 0,0 0 16,1 0-16,-1 0 0,0 21 15,-21-21-15,0 42 32,-21 0-32,0 0 15,-1 0-15,22 0 0,-21 1 0,21-1 16,-21-21-16,21 21 0,-21 0 0,21 0 15,0 0-15,0 1 16,21-22 15,0 0-31,0 0 16,-21-22-16,22 22 0,-1-21 0,-21 0 16,21 0-16</inkml:trace>
  <inkml:trace contextRef="#ctx0" brushRef="#br0" timeOffset="49387.74">12404 7959 0,'-43'-21'31,"22"21"0,21 21 0,21 0 1,-21 0-32</inkml:trace>
  <inkml:trace contextRef="#ctx0" brushRef="#br0" timeOffset="49777.04">12806 8001 0,'0'0'0,"0"-21"0,-21 21 31,21 21-15,-22 0-16,22 0 0,0 1 0,0 20 15,-21 0-15,21-21 0,0 22 0,0-1 16,0 0-16,0 1 0,-21-1 15,21 0-15,-21 1 0,21 20 0,-21-20 16,0 20-16,21 1 0,-22-1 0,1 1 16,0-1-16,0 22 0,0-22 15,0 1-15,-1-1 0,-20 1 0,21-22 16,-21 22-16,20-22 0,1 0 16,0 1-16,0-1 0,0-21 0,21 0 15,0 0-15,-21 1 0,21-44 31,0 1-31,0 0 0,21 0 0,-21 0 16,21-22-16,0 22 0,0-21 0,22 0 16,-22-1-16,0 1 0,0-22 0,21 1 15</inkml:trace>
  <inkml:trace contextRef="#ctx0" brushRef="#br0" timeOffset="50068.81">12785 8107 0,'21'-42'15,"-42"84"-15,63-106 0,-42 22 0,21 21 16,0 0-16,0 0 0,1-1 0,-1 1 16,0 0-16,0 21 0,21 0 15,-20 0-15,20 0 0,-21 0 0,0 21 16,22 0-16,-1 43 0,-42-43 16,0 21-16,0-20 0,0 20 15,0 0-15,0-21 0,0 22 0,-21-22 16,0 0-16,-85 43 15,85-43-15,-22-21 0,22 21 16,-21-21-16,21 21 0,-1-21 16,1 0-16,0 0 0,0 0 0,0 0 15,42-21 17,0 21-32,21-21 0,-20 0 0,20 21 15</inkml:trace>
  <inkml:trace contextRef="#ctx0" brushRef="#br0" timeOffset="50372.61">13674 7747 0,'0'0'0,"0"-21"0,-22 21 31,22 21-31,-21 0 16,0 0-16,0 1 0,21 20 15,-21 0-15,0 1 0,21-1 0,-22 0 16,1 22-16,21-22 0,0 0 16,-21 1-16,21-1 0,0 0 0,0-20 15,0-1-15,0 21 0,0-21 0,21-21 16,0 21-16,-21 1 0,22-22 0,-1 0 16,0 0-16,0 0 0,0 0 15,0 0-15,22 0 0,-22-22 0,0 1 16,0 0-16,0 0 0,-21 0 0,22 0 15,-1-1-15,-21 1 0,0-21 16,21 21-16</inkml:trace>
  <inkml:trace contextRef="#ctx0" brushRef="#br0" timeOffset="50592.48">13504 7938 0,'0'0'0,"0"21"31,21-21-31,1 0 0,-1 0 16,21 0-16,-21 0 0,22 0 0,-22 0 0,21 0 16,0 0-16,1 0 0,-1 0 15,-21-21-15,22 21 0,-1 0 16,0 0-16,-21 0 0,22 0 0,-22 0 16,0 0-16</inkml:trace>
  <inkml:trace contextRef="#ctx0" brushRef="#br0" timeOffset="51637.63">233 10308 0,'-21'0'0,"42"0"0,-64 0 16,22 0-16,0 0 0,0 0 15,21 21 17,21-21-32,21 22 0,1-22 15,-1 21-15,43-21 0,-22 0 0,22 21 16,0-21-16,-1 0 0,1 0 16,0 0-16,-1 0 0,1 0 0,0 0 15,20 0-15,-41 0 0,21-21 16,-22 21-16,-21 0 0,1 0 0,-1 0 15,-21 0-15,0 0 0,-21-21 16,-21 21 0,0 0-16,-21 0 0,21-22 0,-22 22 15,1-21-15,0 21 0,20-21 16,-20 21-16,0 0 0,21-21 16,-1 21-16,1 0 0,0-21 0,0 21 15,21-21 1,21-1-16,0 22 0,0 0 15,22 0-15,-22 0 0,21 0 16,1 0-16,-22 22 0,21-1 16,-21 0-16,0 0 0,1 0 0,-22 0 15,0 22-15,0-22 0,0 21 0,-22 1 16,-20-22-16,21 21 0,-21-21 16,-1 22-16,1-22 0,21 0 15,-22 0-15,1-21 0,21 21 0,0 0 16,-22-21-16,43-21 31,0 0-31,43 0 0,-22 0 16,21 0-16</inkml:trace>
  <inkml:trace contextRef="#ctx0" brushRef="#br0" timeOffset="51932.78">2413 10012 0,'0'0'0,"-42"0"31,20 0-31,1 21 0,21 0 16,-21 0-16,21 22 0,0-22 0,-21 21 15,21 1-15,-21-1 0,0 21 16,21-20-16,-22-1 0,1 22 0,21-22 15,-21 0-15,0 1 0,0-22 16,21 21-16,0-21 0,0 0 16,0 1-16,0-1 15,0-42 1,21-1-16,-21 1 16,21 0-16</inkml:trace>
  <inkml:trace contextRef="#ctx0" brushRef="#br0" timeOffset="52330.55">2138 10181 0,'0'0'16,"-21"-42"-16,21 21 0,0 0 0,0-43 15,0 22-15,0 21 0,0-1 16,0 1-16,21 0 0,0 0 16,0 21-16,21-21 0,-20 21 15,20 0-15,21 0 0,-20 21 0,20 0 16,-20 0-16,20 22 0,-21-1 0,1 0 15,-1 1-15,0-1 0,1 0 16,-22 1-16,0-1 0,0 0 0,-21 1 16,0-1-16,0 0 0,0-21 15,0 22-15,0-22 0,0 0 0,-21-21 16,21 21-16,-21-21 16,0-21-16,21 0 15,0 0-15,0-22 0,0 22 0,0-21 16,0 0-16,0-1 0,0 1 15,0 0-15,0-1 0,0 1 16,0 0-16,0-1 0,21 1 0,0 0 16,-21-1-16,21 1 0,0 0 15,-21 20-15,22 1 0,-1 0 0,0 21 16,0 0-16,0 0 0,0 0 16,1 0-16,-1 21 0,-21 0 15,0 1-15,21-1 0</inkml:trace>
  <inkml:trace contextRef="#ctx0" brushRef="#br0" timeOffset="52677.35">3196 10351 0,'0'0'0,"0"21"0,0 63 31,0-62-31,0-1 0,0 0 16,21-21-16,0 0 15,1 0-15,-1 0 0,0 0 16,0-21-16,0 21 0,0-21 0,1-1 16,20 1-16,-21 0 0,0 0 15,0-21-15,22 20 0,-22 1 16,-21-21-16,21 21 0,-21 0 0,0-22 16,0 1-16,0 21 0,0-22 0,0 22 15,-21-21-15,0 21 0,0 0 16,-22-1-16,22 22 0,-21 0 0,21 0 15,-22 22-15,1-1 0,0 0 16,20 0-16,-20 0 0,21 22 0,0-22 16,0 21-16,-1-21 0,22 22 0,0-22 15,0 0-15,0 0 0,22 0 16,-1 0-16,0 1 0,0-22 0</inkml:trace>
  <inkml:trace contextRef="#ctx0" brushRef="#br0" timeOffset="54299.93">4530 10202 0,'0'0'16,"63"-105"0,-42 83-16,0 1 15,1 0-15,-1 0 0,21 21 16,-21-21-16,22 0 0,-1 21 0,-21 0 15,21 0-15,1 0 0,-22 0 0,0 21 16,21 0-16,-20 21 0,-1-21 16,-21 1-16,0 20 0,0-21 0,0 21 15,0-20-15,0 20 0,0 0 16,0-21-16,-21 22 0,21-22 16,-22 21-16,1-21 0,21 1 0,0-1 15,-21 0-15,0 0 0,0-21 16,21-21-1,0 0-15,0 0 16,0-22-16,0 22 0,0-21 16,0 21-16,0-22 0,21 1 15,0 0-15,0-1 0,0 22 16,1-21-16,41-22 0,-42 43 0,22 0 16,-22 0-16,0 0 0,21 21 15,-21 0-15,1 0 0,-1 0 16,0 21-16,0 0 0,0 0 0,0 0 15,-21 0-15,0 1 0,0 20 16,0-21-16,0 21 0,0-20 0,0 20 16,0 0-16,0-21 0,0 22 0,0-22 15,22 21-15,-22-21 0,21 1 16,-21 20-16,21-42 0,-21 21 0,21 0 16,0-21-16,0 0 0,1 0 0,20 0 15,-21 0-15,0 0 0,22-21 16,-1 0-16,-21 0 0,21 0 0,1-1 15,-1 1-15,-21-21 0,22 21 0,-1-22 16,-21 1-16,21 21 0,-20-21 16,-1 20-16,0-20 0,-21 21 15,0 0-15,0 0 0,0-1 0,0 1 16,0 0-16,0 0 0,-21 21 16,0 0-1,-1 21-15,1-21 0,0 21 16,0 0-16,21 1 0,0-1 0,-21 0 15,21 21-15,0-21 0,0 1 16,0 20-16,0-21 0,0 0 0,21 22 16,0-22-16,0 0 0,0 0 15,1 0-15,-1 0 0,0 1 16,21-22-16,1 0 0,-22 0 0,21 0 0,22 0 16,-22 0-16,0 0 0,1 0 15,-1-22-15,0 22 0,1-21 16,-1 0-16,0 0 0,-21-21 0,22 20 15,-22 1-15,0 0 0,0-21 0,0 21 16,-21-22-16,0 22 0,0 0 16,0 0-16,0-22 0,-21 22 15,0 0-15,0 21 0,0 0 0,0 0 16,-1 0-16,1 0 0,0 21 16,0 0-16,21 1 0,-21-1 15,21 0-15,-21 0 0,21 21 0,0-20 16,0-1-16,0 21 0,0-21 0,0 22 15,0-22-15,21 0 0,0 0 16,0 21-16,21-20 0,-20-22 0,20 21 16,0 0-16,1-21 0,20 0 15,-21 0-15,22 0 0,-22 0 0,22 0 16,-1 0-16,-20 0 0,20 0 0,-21-21 16,22 0-16,-1-1 0,-20 1 0,-1 0 15,0 0-15,1-21 0,-1 20 16,0 1-16,-20-21 0,-1 21 0,0-22 15,-21 22-15,0 0 0,0 0 16,0-21-16,-21 20 0,0 1 16,-1 21-16,1 0 0,0 0 15,-21 0-15,21 0 0,-22 0 0,22 21 16,-21 1-16,21-1 0,-1 0 0,1 0 16,0 21-16,0-20 0,0 20 15,21-21-15,-21 21 0,21-20 16,0 20-16,0-21 0,0 21 0,0-20 0,0-1 15,0 0-15,21 0 16,0-21-16,0 0 0,0 0 0,0 0 16,1 0-16,-1 0 0,0-21 0,0 21 15,0-21-15,0 0 0,1-1 16,-1-20-16,0 21 0,-21-21 16,21 20-16,0-20 0,0 0 0,1-1 15,-1 1-15,0 0 0,-21-22 0,21 22 16,-21-22-16,21 22 0,-21 0 15,0-22-15,0 22 0,0 0 0,0-1 16,0-20-16,0 42 0,0-22 31,0 64-31,0 1 0,0 20 16,0 0-16,0 1 0,-21-1 16,21 0-16,0 22 0,0-22 0,0 22 15,0-22-15,0 21 0,0-20 16,0-1-16,0 0 0,0 22 0,0-22 15,21-21-15,-21 22 0,21-22 16,1 21-16,-1-21 0,0-21 0,0 22 16,0-22-16,0 0 0,1 0 0,20 0 15,-21 0-15,21-22 0,-20 1 16,-1 0-16,0 0 0</inkml:trace>
  <inkml:trace contextRef="#ctx0" brushRef="#br0" timeOffset="55512.24">9186 10351 0,'0'0'0,"0"-22"15,0 1 1,21 0-16,-21 0 0,22 0 15,-1 0-15,0-1 0,0 1 0,0 0 16,0 0-16,1-21 0,-22 20 16,21-20-16,0 21 0,0-21 0,-21 20 15,0-20-15,0 21 0,0 42 47,0 0-47,-21 0 0,21 22 0,0-22 16,-21 0-16,0 21 15,21-20-15,-22 20 0,22-21 0,0 0 16,-21 22-16,21-22 0,0 0 16,0 0-16,0 0 0,0 0 0,0 1 15,0-1-15,21-21 0,1 0 16,-1 0-16,21 0 0,-21 0 16,0 0-16,22-21 0,-22-1 15,21 1-15,-21 0 0,22 0 0,-22-21 16,0 20-16,0-20 0,0 21 0,-21 0 15,0-22-15,0 22 0,0-21 16,-21 21-16,0 0 0,0-1 16,-21 1-16,20 21 0,1 0 0,-21 0 15,21 0-15,0 0 0,-22 0 0,22 0 16,0 0 0,21 21-16,21-21 15,0 0-15,0 0 0,22 0 16,-1 0-16,0 0 0,1 0 15,-1 0-15,0 0 0,22-21 0,-1 21 16,-20-21-16,20 21 0,-20-21 16,-1 0-16,21 21 0,-41-21 15,20 21-15,0-22 0,-21 1 0,1 21 16,-1-21-16,0 0 0,-21 0 16,21 0-16,-21-1 15,0 1-15,0 42 31,0 1-15,0-1-16,0 21 0,0-21 0,0 22 16,0-22-16,0 21 0,0 0 0,0 1 15,0-1-15,0 0 0,0 22 16,0-22-16,0 22 0,0-1 0,0 1 16,0-1-16,0 1 0,0-1 0,0 22 15,0-22-15,0 22 0,0-21 16,0-1-16,0 22 0,0-22 15,0 22-15,0 0 0,0-22 0,0 22 16,0-22-16,21 22 0,-21-22 0,0 1 16,0-1-16,0 1 0,0 21 0,0-22 15,0 1-15,0-1 0,-21-21 16,21 1-16,-21-1 0,0 0 0,0-20 16,21-1-16,-22 0 0,1 0 0,0-21 15,0 0-15,21-21 0,-21 0 16,0-22-16,-1 1 0,1 0 15,0-1-15,0-20 0,-21-1 0,20 1 16,-20-1-16,21-20 0,0 20 0,0-20 16,-1-22-16,22 21 0,0 0 15,0-20-15,22 20 0,-1 0 16,21 1-16,-21 20 0,22-21 0,-1 22 16,0-22-16,1 22 0,-1-1 0,0 1 15,1 20-15,-1-20 0,21 21 16,-20-1-16,-1 1 0,0 0 0,-20 20 15,20-20-15,0 21 0,1 0 0,-22 0 16,21-1-16,-21 22 0,22-21 16,-22 0-16</inkml:trace>
  <inkml:trace contextRef="#ctx0" brushRef="#br0" timeOffset="56021.14">12890 9652 0,'0'-21'0,"0"42"0,0-63 16,0 21-16,-21 21 0,21-22 16,0 44-1,0 20-15,-21-21 0,21 21 0,0 22 16,0-22-16,0 22 0,0-1 0,0 1 15,0-1-15,0 1 16,0-1-16,-21 22 0,21-22 0,0 22 16,-21 0-16,21 63 0,0-63 15,-21-22-15,21 22 0,-22-22 16,1 22-16,21-22 0,-21 22 0,21-21 16,-21-1-16,0-21 0,0 22 15,21-22-15,-22 1 0,1 20 0,21-42 16,-21-21-16,21 21 0,-21-21 15,21-21-15,0 0 16,0 0-16,0-21 0,0-1 0,0 1 16,0-22-16,0 22 0,21-43 0</inkml:trace>
  <inkml:trace contextRef="#ctx0" brushRef="#br0" timeOffset="56336.96">12721 9885 0,'0'-64'15,"0"128"-15,0-191 0,0 85 0,0-22 16,0 22-16,0-1 0,0-20 0,0 42 16,21-22-16,0 1 0,1 21 0,20 0 15,0 0-15,1-1 0,-1 22 16,0 0-16,22 0 0,-22 0 0,22 22 16,-22-1-16,0 21 0,1 0 0,-22 1 15,0-1-15,-21 0 16,0 1-16,0-1 0,-21 22 0,0-43 15,-1 21-15,-20 0 0,0 1 0,-1-22 16,1 0-16,0 0 0,-1 0 16,22 1-16,-21-1 0,21-21 0,-22 0 15,22 0-15,21-21 32,21-1-32,1 22 15,-1-21-15,0 0 0,0 0 0,21 0 16</inkml:trace>
  <inkml:trace contextRef="#ctx0" brushRef="#br0" timeOffset="56696.75">13441 9589 0,'0'0'0,"0"-22"0,21 1 0,0 0 16,-21 0-16,21 0 0,0 0 15,-21-1-15,22 22 0,-1 0 0,-21-21 16,21 21-16,0 0 0,0 0 0,22 0 15,-22 21-15,0 1 0,21-1 16,-21 21-16,1-21 0,-1 22 0,0-1 16,0 0-16,-21 1 0,0-22 15,0 21-15,0-21 0,0 22 16,0-22-16,0 0 0,-21 0 0,0 0 16,21 0-16,-21-21 15,21-21 1,0 0-16,0 0 0,0 0 15,0 0-15,0-1 0,21 1 0,-21-21 16,0 21-16,21-22 0,-21 22 16,21-21-16,0 21 0,-21 0 0,21-22 15,1 43-15,-1-21 0,0 0 0,21 0 16,-21 21-16,1 0 0,20-21 16,-21 21-16,0 0 0,22-22 0,-1 22 15</inkml:trace>
  <inkml:trace contextRef="#ctx0" brushRef="#br0" timeOffset="57064.54">14457 9398 0,'0'0'16,"21"0"-16,-42 21 31,21 0-31,-21 1 0,-1-1 0,1 0 16,0 0-16,0 21 0,0 1 0,0-22 16,-1 21-16,22 1 0,0-1 15,-21-21-15,21 21 0,0-20 0,0 20 16,0-21-16,0 0 0,21 0 0,-21 1 15,22-22-15,-1 21 0,21-21 16,-21 0-16,0 0 0,22 0 16,-22 0-16,21 0 0,-21-21 0,22-1 15,-22 22-15,0-21 0,21 0 16,-20-21-16,-1 21 0,-21-22 0,0 22 16,21-21-16,-21-1 0,0 1 0,0 21 15,0-21-15,-21-1 0,21 22 16,-21 0-16,-1 0 0,-20-22 15,21 43-15,0 0 0,-22 0 0,22 0 16,0 0-16,0 22 0,0-22 16,0 21-16,-1 0 0,22 21 0,0-21 15,0 1-15,0 20 0,0-21 16,0 0-16,22 0 0,-1 1 0,21-1 16,-21-21-16,22 21 0</inkml:trace>
  <inkml:trace contextRef="#ctx0" brushRef="#br0" timeOffset="57768.75">15600 9589 0,'0'0'0,"0"-22"0,0 1 0,0 0 16,0 0-16,-21 21 16,-1-21-16,-20 0 0,21 21 0,-21 0 0,20 0 15,-20 0-15,0 0 0,-22 21 0,22 0 16,0 21-16,-1-21 15,1 22-15,0-22 0,-1 21 0,1 1 16,21-1-16,0 0 0,-1-21 0,22 22 16,0-1-16,0-21 0,0 0 15,0 1-15,22-22 0,20 0 0,-21 21 16,21-21-16,22 0 0,-22 0 0,1-21 16,20 21-16,-21-22 0,1 1 15,-1 0-15,0 0 0,1-21 0,-22 20 16,0 1-16,0-21 0,0 21 15,-21-22-15,0 22 0,0 0 0,0 0 16,0 0-16,0 0 0,0-1 16,0 44-1,0-1 1,0 0-16,0 0 0,0 21 0,0 1 16,0-1-16,0 0 0,0 1 0,-21 20 15,21-20-15,-21 20 0,21-21 16,0 22-16,0-1 0,0 22 15,0-21-15,0-1 0,0 22 0,21-22 0,0 22 16,1-22-16,-1 86 0,0-86 16,-21 22-16,21-1 15,0 1-15,-21-21 0,21 20 0,-21 1 16,0 0-16,0-22 0,0 22 0,0-22 16,0 22-16,0-22 0,0 1 0,-21-1 15,21 1-15,-21-1 0,0-20 0,0-1 16,0-21-16,-1 22 0,22-22 15,-21-21-15,0 0 0,0 0 16,21-21-16,0-1 0,-21-20 0,0 0 16,-1-1-16,1-20 0,0-1 0,0 1 15,0-1-15,-22-20 0,22-1 16,-21 0-16,21 1 0,0-1 0,-1-21 16,1 22-16,21-22 0,0 21 0,0 0 15,0 1-15,0-1 16,0 0-16,21 22 0,1-1 0,20 1 15,-21 21-15,21-22 0,-20 22 0,20-1 16,0 1-16,1 0 0,-22-1 0,21 22 16,-21-21-16,22 0 0</inkml:trace>
  <inkml:trace contextRef="#ctx0" brushRef="#br0" timeOffset="58321.44">15706 9631 0,'0'-21'16,"0"0"0,21-1-16,0 22 15,0-21-15,0 21 0,0 0 16,1 0-16,-1 0 0,0 21 15,21-21-15,-42 22 0,21 20 0,1-21 16,-1 21-16,-21-20 0,21 20 0,-21-21 16,0 21-16,0-20 0,0 20 15,-21-21-15,0 0 0,-1 0 0,22 1 16,-21-1-16,0-21 0,0 0 16,21 21-16,-21-21 0,0 0 15,21-21-15,0 0 16,0-1-16,0 1 0,0 0 0,0 0 15,0 0-15,0-22 0,21 1 0,0 21 16,-21-21-16,21-1 0,0 22 16,0-21-16,1 21 0,-1-22 0,0 22 15,0 0-15,21 21 0,-20-21 0,-1 21 16,21 0-16,-21 0 0,22 0 16,-22 0-16,0 0 0,21 0 0,-21 0 15</inkml:trace>
  <inkml:trace contextRef="#ctx0" brushRef="#br0" timeOffset="61108.07">16849 9906 0,'0'0'0,"21"0"0,0 0 0,0 0 16,-21-21-16,21 0 15,-21 0-15,21-1 0,-21 1 0,0 0 16,0 0-16,0-21 0,0 20 0,0-20 15,-21 0-15,0 21 0,0-22 16,0 22-16,0-21 0,-22 21 0,22-1 16,-21 1-16,21 21 0,-22 0 15,1 0-15,0 0 0,-1 0 0,22 21 16,-21 1-16,-1-1 0,22 21 16,-21-21-16,21 22 0,0-1 0,-1 0 15,1 1-15,0-1 0,21-21 0,0 21 16,0-20-16,0 20 0,0-21 15,0 0-15,21 0 0,22-21 0,-22 22 16,21-22-16,-21 0 0,22 0 0,-1 0 16,0 0-16,-21 0 0,22-22 15,41-20-15,-41 21 0,-22 0 16,21 0-16,-21-1 0,1-20 0,-1 21 16,0-21-16,-21-1 15,21 22-15,-21-21 0,0 21 0,0-1 16,0 1-16,0 0 0,0 0 0,-21 21 15,0 21 1,0 0-16,-1 0 0,22 1 16,0 20-16,0-21 0,-21 0 15,21 22-15,0-22 0,0 21 0,0-21 16,0 22-16,0-22 0,21 0 0,1 0 16,-1 0-16,-21 0 0,21-21 0,21 0 15,-21 22-15,1-22 0,-1 0 16,21 0-16,-21 0 0,22 0 0,-1-22 15,-21 1-15,21 21 0,-20-21 0,20 0 16,-21 0-16,0-22 16,0 22-16,1 0 0,-22-21 0,0 21 15,0-22-15,0 22 0,0 0 0,0 0 16,0 0-16,0 42 31,-22 0-31,22 0 0,-21 0 0,21 0 16,-21 1-16,21-1 15,0 0-15,0 0 0,-21 21 0,21-20 16,0-1-16,-21 0 0,21 0 16,0-42 15,0 0-15,0 0-16,0-1 0,0 1 15,0 0-15,21 0 0,0-21 0,0 20 16,-21 1-16,21-21 0,1 21 0,-1-22 15,0 22-15,0 0 0,0 0 16,0 21-16,1 0 0,-1 0 0,0 0 16,0 0-16,0 21 0,0-21 0,1 21 15,-1 22-15,0-22 0,-21 0 16,21 21-16,-21-21 0,0 22 0,0-22 16,0 0-16,0 21 0,0-20 15,0-1-15,0 0 0,0 0 0,-21-21 16,21 21-16,-21-21 0,0 0 15,21-21 17,0 0-32,21-21 15,0 20-15,0 1 0,0 0 0,0-21 16,-21-1-16,43 22 0,-43-21 0,42 0 16,-21 20-16,0-20 0,1 21 15,-1 0-15,0 0 0,0 21 0,0 0 16,0 0-16,1 0 0,-1 21 15,-21 0 1,0 21-16,0-21 0,0 1 0,0 20 16,0-21-16,0 21 0,-21-20 15,21-1-15,0 21 0,0-21 16,0 0-16,0 1 0,0-1 0,0 0 16,0 0-16,0 0 0,0 0 0,21-21 15,0 22-15,21-22 16,-21 0-16,22 0 0,-22 0 0,21 0 15,1 0-15,-22 0 0,21-22 0,0 1 16,-20 21-16,20-21 0,0 0 0,-21 0 16,22 0-16,-22-22 15,0 22-15,0-21 0,-21 21 0,0-22 16,21 22-16,-21-21 0,0 21 0,0-1 16,0 1-16,-21 21 15,0 21 1,0 1-16,21-1 0,-21 21 15,21-21-15,0 0 0,-21 1 16,-1 20-16,22-21 0,-21 0 0,21 0 16,0 1-16,-21-1 0,0 0 0,21 0 15,-21 0-15,21 0 16,0-42 15,21 0-15,-21 0-16,21 0 0,0 0 0,-21-22 15,21 22-15,1-21 0,-1 21 0,0-22 16,0 22-16,21-42 16,-20 41-16,-1 1 0,0 0 15,-21 0-15,21 21 0,0 0 0,0 21 16,-21 0-16,0 0 16,0 1-16,0-1 0,0 21 0,0-21 15,0 22-15,0-22 0,0 0 0,-21 21 16,21-21-16,0 1 0,0-1 15,0 0-15,0 0 0,21 0 16,-21 0-16,22 1 0,-1-22 0,0 0 16,0 0-1,0 0-15,0 0 0,-21-22 16,22 1-16,-22 0 0,21 0 16,-21 0-16,0 0 0,21-22 0,0 22 15,-21-21-15,21 21 0,0-1 16,1-20-16,-22 21 0,21 0 0,0 0 15,0-1-15,-21 1 0,21 21 0,0 0 16,1 0-16,-1 0 16,-21 21-16,0 1 15,0-1-15,0 0 0,0 21 16,0-21-16,0 1 0,0-1 16,0 21-16,0-21 0,0 0 0,21 1 15,-21 20-15,21-21 0,0 0 16,0 0-16,1 1 0,-1-22 15,0 21-15,0-21 0,21 0 0,-20 0 16,20 0-16,-21 0 0,0 0 0,22 0 16,-22 0-16,0 0 0,0-21 15,0 21-15,0-22 0,1 1 0,-1 0 16,0 0-16,0 0 0,0 0 0,-21-1 16,21-20-16,1 21 0,-22 0 15,0 0-15,21-1 0,-42 22 31,21 22-15,-22-1-16,1 0 16,21 0-16,-21 0 0,21 0 0,0 1 15,-21-1-15,21 0 0,-21 0 16,21 0-16,0 0 16,21-21 15,0-21-31,0 0 15,0 0-15,1 21 0,-1-21 0,0 0 16,0-1-16,0 1 0,0-21 16,1 21-16,-1 0 0,0-1 15,0 1-15,0 0 0,0 0 16,-21 42 0,0 0-1,0 0-15,0 1 0,0-1 16,0 0-16,0 0 0,0 0 0,0 0 0,0 1 15,22-1-15,-22 0 16,21 0-16,0 0 0,0-21 0,0 21 0,0-21 16,1 0-16,-1 0 0,21 22 15,-21-22-15,22 0 0,-1 0 0,-21 0 16,21 0-16,-20-22 0,20 22 16,-21-21-16,0 0 0,22 0 0,-22 0 15,0 0-15,-21-1 0,21-20 16,0 21-16,-21-21 0,0 20 0,0-20 15,0 21-15,0 0 0,0 0 0,0-1 16,-21 22-16,0 0 16,-21 0-16,20 0 0,1 22 0,0-1 15,0 0-15,0 0 0,0 0 16,-1 0-16,1 1 0,21-1 0,0 0 16,0 0-16,0 0 0,0 0 15,0 1-15,21-22 16,1 0-16,-1 0 0,0 0 15,0 0-15,0 0 0,0-22 0,1 22 16,-1-21-16,0 0 0,0 21 0,-21-21 16,21 0-16,0 21 15,-21-21-15,0-1 16,0 44 15,-21-1-31,0-21 16,0 21-16,0 0 0,21 21 0,-21-20 15,-1-1-15,1 21 16,0 0-16,0 1 0,0-1 0,0 0 16,21 22-16,-22-1 0,1-20 0,21 20 15,0 1-15,0 20 0,-21-20 0,21-1 16,-21 1-16,21-1 0,0 1 16,0-1-16,-21 1 0,21-1 0,0 22 15,-21-21-15,-1 84 16,22-85-16,0 1 0,0-1 0,-21 1 0,21-1 15,-21 1-15,21-22 0,-21 0 16,21 1-16,0-1 0,-21 0 0,21-20 16,-21-1-16,21-42 31,0-1-31,0 1 0,0 0 16,0-21-16,0-1 0,0 22 15,0-42-15,0 20 0,21 1 0,0-21 16,-21-1-16,0-21 0,21 22 0,-21-1 15,21-20-15</inkml:trace>
  <inkml:trace contextRef="#ctx0" brushRef="#br0" timeOffset="61352.03">19389 9165 0,'0'0'0,"-22"0"15,22-21 1,22 21-16,-1 0 16,0 0-16,0 0 15,0 0-15,0 0 0,-21-21 0,22 21 16,-1-21-16</inkml:trace>
  <inkml:trace contextRef="#ctx0" brushRef="#br0" timeOffset="63532.93">22225 9038 0,'0'0'0,"0"-42"0,0 21 0,0 0 0,0-22 16,0 1-16,0 21 0,0-22 16,21 22-16,-21 0 0,0 0 15,21 21-15,-21 21 0,0 0 16,0 0-16,0 22 0,0-1 16,0 22-16,0-1 0,-21-21 15,0 22-15,21-1 0,-21 1 0,0-1 16,-1 22-16,1-21 0,0-1 15,0 1-15,-21-22 0,20 21 0,-20 1 16,0-22-16,-1 1 0,1-1 0,0-21 16,21 0-16,-22 0 0,1 1 15,21-1-15,-22-21 0,22 0 0,0 0 16,0 0-16,0-21 0,0-1 0,21 1 16,-22 0-16,22 0 0,-21-21 15,21-1-15,0 1 0,0 0 0,0-22 16,0 22-16,0-1 0,0-20 15,0 21-15,21-1 0,1 1 0,-1 0 16,-21-1-16,21 22 0,0 0 0,0 21 16,0 0-16,1 0 0,-1 0 15,0 21-15,-21 0 0,21 0 16,0 22-16,0-1 0,-21 0 0,22 1 16,-22-1-16,21 0 0,0 1 0,0-1 15,0 0-15,0 1 0,1-1 16,-1-21-16,0 22 0,0-22 0,21 0 15,-20 0-15,-1 0 0,0-21 0,21 21 16,-21-21-16,22 0 0,-22 0 16,21 0-16,1 0 0,-22 0 15,21-21-15,0 21 0,1-21 0,-1 0 16,0 0-16,-20 0 0,20-1 0,0-20 16,-21 0-16,1 21 0,-1-22 15,0 1-15,0 0 0,-21-1 0,0 22 16,0-21-16,0 21 0,0-1 0,-21 1 15,0 0-15,0 21 0,-1 0 16,1 0-16,-21 0 0,21 0 0,-22 0 16,22 0-16,-21 21 0,21 0 0,-22 1 15,22-1-15,-21 21 0,21-21 16,0 22-16,-1-22 0,22 21 0,0-21 16,0 22-16,0-22 0,0 0 0,0 0 15,0 0-15,0 0 16,0 1-16,22-1 0,-1-21 0,0 0 15,21 0-15,1 0 0,-1 0 16,-21 0-16,21 0 0,-20-21 16,20 21-16,-21-22 0,0 1 0,0 0 15,1 0-15,-1-21 0,0 20 0,-21 1 16,0-21-16,0 21 0,0-22 16,0 22-16,0 0 0,0 0 0,-21 21 15,0 0 1,-1 0-16,22 21 0,-21 0 15,0 0-15,21 1 0,0-1 16,0 21-16,0-21 0,0 22 0,0-22 16,0 0-16,0 21 0,0-21 15,0 1-15,0-1 0,21-21 0,0 21 16,22-21-16,-22 0 0,0 0 0,21 0 16,1 0-16,-22 0 0,21 0 15,1 0-15,-1 0 0,0-21 0,-21 21 16,22-21-16,-22-1 0,0 1 0,0 0 15,0-21-15,1 21 0,-1-1 16,-21-20-16,0 21 0,0 0 16,0-22-16,21 22 0,-21 0 0,0 42 31,0 0-31,0 1 16,0-1-16,0 0 0,0 0 0,-21 21 15,21-20-15,0-1 0,0 0 16,0 0-16,-21 0 0,21 0 0,0 1 15,-22-22-15,22 21 0,0-42 47,22-1-47,-22 1 0,21 0 16,-21 0-16,21 0 0,0-22 16,0 22-16,-21-21 0,21 21 0,1-22 15,-1 22-15,0-21 0,0 21 16,0 0-16,0-1 0,1 22 0,-1 0 15,0 0-15,0 0 0,0 0 16,0 22-16,-21-1 0,0 0 0,0 0 16,22 21-16,-22-20 0,21-1 0,-21 21 15,21-21-15,-21 0 0,0 22 16,21-22-16,0 0 0,-21 0 0,21 0 16,1 1-16,-1-1 0,0-21 0,0 21 15,0-21-15,0 0 0,22 21 16,-22-21-16,21 0 0,1 0 0,-22 0 15,21 0-15,0 0 0,-20 0 16,20 0-16,-21 0 0,21 0 0,-20 0 16,20-21-16,-21 0 0,0 21 15,0-21-15,1-1 0,-22 1 0,21-21 16,-21 21-16,21 0 0,-21-22 16,0 1-16,0 21 0,0-22 0,0 22 15,0-21-15,0 21 0,0 0 16,-21 21-16,0-22 0,-1 22 0,1 0 0,0 0 15,0 0-15,0 0 0,-22 22 16,22-1-16,0 0 0,-21 0 0,21 0 16,-1 22-16,1-22 0,0 21 15,0-21-15,21 22 0,0-22 16,0 0-16,0 0 0,0 0 0,0 0 16,21 1-16,0-1 0,22-21 0,-22 0 15,0 0-15,21 0 0,-21 0 16,1 0-16,-1 0 0,21 0 0,-21 0 15,0-21-15,1-1 0,-1 22 0,-21-21 16,21 0-16,-21 0 0,21 0 16,-21 0-16,0-1 0,0 1 15,0 0-15,0 42 47,0 0-47,0 1 0,0 20 0,0-21 16,-21 21-16,0-20 0,21 20 0,-21 0 15,21 1-15,0-1 0,-22 0 16,22 22-16,0-22 0,0 22 0,0-22 16,-21 21-16,21 1 0,0-1 0,0 1 15,0-1-15,-21 22 0,21-21 0,0-1 16,0 1-16,0 20 0,0-20 16,0 20-16,0 1 0,0-21 0,-21-1 15,21 1-15,0-1 0,0-21 0,0 22 16,-21-22-16,21-21 0,-21 22 0,-1-22 15,1 0-15,0-21 16,0 0-16,-21 0 0,-1 0 0,22 0 16,-21-21-16,-1 0 0,-20 0 0,21-1 15,-1-20-15,-20 0 0,20-1 0,1 1 16,0-21-16,-1-1 0,1 22 0,21-22 16,0 1-16,21 20 0,0-20 15,0 21-15,0-22 0,21 22 0,0-1 16,0-20-16,22 21 0,-22-1 15,21-20-15,0 20 0,1-20 0,20 21 16,-20-22-16,-1 1 0,21 20 0,-20-20 16,20 20-16,-20-20 0,20-1 0,-21 22 15,22-21-15,-22 20 0</inkml:trace>
  <inkml:trace contextRef="#ctx0" brushRef="#br0" timeOffset="64908.14">24596 9610 0,'0'0'0,"21"-21"0,-21-1 0,0 1 0,0 0 16,0 0-16,0 0 15,-21 21 17,21 21-32,0 0 15,0 21-15,0-20 0,0-1 0,0 21 16,0 0-16,0-20 0,-22 20 0,22-21 16,0 21-16,0-20 0,0-1 15,0 0-15,0 0 0,0 0 16,0 0-16,22-21 0,-1 0 15,0 0-15,0 0 0,21 0 16,-20 0-16,-1 0 0,21-21 16,-21 21-16,22-21 0,-22 0 0,21 0 15,-21 0-15,0-22 0,22 22 0,-22 0 16,0-21-16,21 20 0,-20 1 16,-1 0-16,0-21 0,0 42 0,-21-21 15,21-1-15,0 22 16,-21-21-16,0 42 31,-21 1-15,21-1-16,-21 21 0,21-21 0,0 0 15,-21 1-15,21 20 0,0-21 0,0 0 16,0 0-16,0 22 0,0-22 16,21 0-16,0 0 0,0-21 0,1 21 15,-1 1-15,21-22 0,-21 21 0,22-21 16,-22 0-16,21 0 0,0 0 0,1 0 15,-1 0-15,22 0 0,-22 0 16,0 0-16,1-21 0,20 21 0,-21-22 16,1 1-16,-22-21 0,21 21 0,-21 0 15,1-22-15,-1 1 0,0 21 16,-21-22-16,21 1 0,-21 21 16,0 0-16,0 0 0,-21-1 0,0 1 15,0 0-15,-1 21 0,-41 0 16,42 0-16,-22 0 0,22 21 15,-21 0-15,0 1 0,20-1 0,-20 0 16,21 0-16,-21 0 0,20 22 16,1-22-16,0 0 0,0 0 0,21 0 15,0 0-15,0 1 0,0-1 0,0 0 16,0 0-16,21 0 16,0-21-16,0 0 0,1 0 15,-1 0-15,21 0 0,-21 0 0,0-21 16,1 0-16,-1 21 15,0-21-15,21 0 0,-21-1 0,1 1 16,-1 0-16,-21 0 0,21 0 0,0 0 16,-21-1-16,0 1 0,0 0 15,21 21 1,-21 21 15,0 0-31,0 1 0,0-1 16,0 0-16,0 0 0,0 0 15,21 0-15,1-21 0,-22 22 16,21-1-16,0-21 0,0 21 0,0-21 16,0 0-16,22 0 0,-22 0 15,21 0-15,1 0 0,-1 0 16,0 0-16,1 0 0,-22 0 0,21 0 16,-21-21-16,22 21 0,-22-21 0,-21-1 15,21 1-15,-21 0 0,21 0 16,-21-21-16,0 20 0,0 1 0,0 0 15,0 0-15,0-21 0,-21 20 16,0 22-16,0-21 0,-1 0 16,1 21-16,0 0 0,-21 0 0,21 21 15,-1 0-15,1 1 0,0-1 0,0-21 16,21 21-16,0 21 16,0-21-16,0 1 0,0-1 15,0 0-15,0 0 0,0 0 0,21-21 16,0 21-16,0-21 15,1 0-15,-1 0 0,0 0 0,0 0 16,0 0-16,0-21 16,-21 42 31,-21 22-32,0-22-15,0 0 0,0 21 0,0 1 16,-1-1-16,1 0 0,0 1 0,0-1 15,0 22-15,0-22 0,-1 21 16,22 1-16,-21-22 0,21 22 0,0-1 16,0-20-16,0 20 0,0-21 0,-21 22 15,0-22-15,21 1 0,-21-1 16,0-21-16,-1 21 0,1 1 0,0-22 16,0 0-16,0 0 0,0 0 0,-1 1 15,1-22-15,0 0 0,-21 21 0,21-21 16,-1 0-16,1 0 0,0-21 15,0-1-15,0 1 16,21 0-16,-21 0 0,21 0 0,0 0 16,0-22-16,0 22 0,0-21 0,21-1 15,0 1-15,0 0 0,21-1 0</inkml:trace>
  <inkml:trace contextRef="#ctx0" brushRef="#br0" timeOffset="65277.03">26606 9864 0,'0'0'0,"22"0"15,-22-21 1,21 21-16,0 0 16,0-22-16,0 1 0,0 21 15,1-21-15,-1 0 0,-21 0 0,21 21 16,0-21-16,-21-1 0,0 1 15,0 0-15,0 0 0,0 0 0,0 0 16,-21 21 0,0 0-16,0 0 15,-1 21-15,22 0 0,0 0 0,0 0 16,0 0-16,0 1 16,0-1-16,0 0 0,0 0 0,22 0 15,-1-21-15,21 21 0,-21-21 16,0 0-16,22 22 0,-22-22 15,21 0-15,-21 0 0,22 0 0,-22 0 16,0 0-16,0 0 0,0 0 0,-21-22 16</inkml:trace>
  <inkml:trace contextRef="#ctx0" brushRef="#br0" timeOffset="66092.16">2794 12044 0,'0'0'0,"0"-21"0,21 0 0,-21-1 0,0 44 31,0-1-31,0 21 0,0-21 16,-21 22-16,21 20 0,-21-21 15,0 22-15,21-22 0,0 22 0,-22-22 16,1 22-16,0-1 0,0-21 0,21 22 15,-21-1-15,0-20 0,21 20 16,0-20-16,-22-1 0,22 0 0,0 1 16,0-1-16,0-21 0,0 0 15,0 0-15,22-21 16,-1 0-16,0 0 16,-21-21-16,21 21 0,0-21 0,-21 0 15,0 0-15,0-22 0,0 22 0,0-21 16,0 21-16</inkml:trace>
  <inkml:trace contextRef="#ctx0" brushRef="#br0" timeOffset="66572.88">2519 12637 0,'-21'0'0,"42"0"0,-64 0 0,22 0 15,0 0-15,0 0 16,42 0 0,21 0-1,-20 0-15,20 0 0,0 0 16,1 0-16,-1 0 0,21 0 0,-20-22 15,-1 22-15,22-21 0,-22 21 16,0-21-16,22 0 0,-22 0 0,0 21 16,1-21-16,-22-1 0,21 22 15,-21-21-15,1 21 0,-1 0 16,-42 0 0,21 21-1,-22 1-15,1-1 0,0 0 0,21 0 16,0 0-16,-21 22 0,21-22 15,-21 0-15,21 21 0,0-21 16,0 1-16,0 20 0,0-21 0,0 0 16,0 0-16,21 1 0,0-22 15,21 0-15,-20 0 0,20 0 16,-21 0-16,21-22 0,1 22 16,-1-21-16,0 0 0,1-21 0,-1 21 15,0-1-15,-20-20 0,20 21 0,-21-21 16,0 20-16,-21-20 0,0 21 15,0 0-15,0-22 0,-42 22 16,21 0-16,0 0 0,-22 0 0,22 21 16,-21 0-16,-1 0 0,1 0 0,21 0 15,-21 0-15,20 0 0,-20 0 16,21 0-16,0 21 0,0-21 16,21 21-16,21 0 15,0 0-15</inkml:trace>
  <inkml:trace contextRef="#ctx0" brushRef="#br0" timeOffset="68737.28">4953 12552 0,'21'0'0,"-42"0"0,63-21 15,-21 0 1,1 21-16,-22-22 0,0 1 16,21 21-16,-21-21 0,0 0 15,0 0-15,0 0 16,0-1-16,0 1 0,-21 0 16,-1 0-16,1 0 0,0 21 15,0-21-15,0 21 0,0 0 0,-1 0 16,-20 0-16,21 0 0,-21 0 0,20 21 15,-20 0-15,21 0 0,0 0 16,0 22-16,-1-1 0,1-21 16,0 21-16,21 1 0,0-1 0,0-21 15,0 22-15,0-1 0,0 0 16,0-21-16,0 1 0,0-1 0,21 0 16,0 0-16,1-21 0,-1 0 0,0 0 15,21 0-15,-21 0 0,1-21 16,20 0-16,-21 0 0,21-1 0,-20 1 15,-1 0-15,21 0 0,-21-21 16,0 20-16,1-20 0,-1 0 16,0-1-16,0 1 0,0 0 0,0-1 15,-21 1-15,0-21 0,22 20 0,-22-20 16,0 20-16,0-20 0,0 21 16,0-1-16,0 1 0,0 21 0,0-43 15,-22 64 1,1 0-16,0 21 15,21 22-15,-21-1 0,0 0 0,0 1 16,-1 20-16,22 1 0,-21-22 16,21 22-16,-21-1 0,21-21 0,0 1 15,0 20-15,0-20 0,0-1 0,0-21 16,0 21-16,21 1 0,0-22 16,1 21-16,-1-21 0,0 1 0,0-22 15,21 21-15,-20-21 0,20 0 16,-21 0-16,21 0 0,1-21 15,-1 21-15,0-22 0,1 1 0,-1 0 16,0 0-16,-20-21 0,20 20 0,-21 1 16,0-21-16,0 21 0,1 0 15,-22-22-15,0 22 0,0 0 0,0 0 16,0 0-16,0-1 0,-22 22 16,1 0-16,0 0 0,0 0 0,0 0 15,0 0-15,-1 22 0,-20-1 0,21 0 16,0 0-16,0 0 0,21 0 15,-22 22-15,1-22 0,21 0 0,0 21 16,0-20-16,0-1 0,0 21 0,0-21 16,21 0-16,1 1 15,-1-1-15,0-21 0,0 0 0,21 0 16,22 0-16,-22 0 0,-21 0 16,22 0-16,-1-21 0,-21-1 15,22 1-15,-22 0 0,21 0 0,-21 0 16,0 0-16,22-1 0,-22 1 0,-21-21 15,21 21-15,0 0 0,-21-1 16,21 1-16,-21 0 0,0 0 16,0 0-16,0 42 31,0 0-31,0 0 0,0 0 16,0 1-16,0-1 0,0 0 0,0 0 15,0 0-15,0 22 0,0-22 16,0 0-16,0 0 0,0 0 0,0 0 15,0 1-15,0-1 0,22 0 0,-1-21 16,0 0-16,0 0 0,0 0 16,0 0-16,1 0 0,-1 0 0,0-21 15,21 0-15,-21 21 0,1-22 0,-1 1 16,0-21-16,0 21 0,0 0 16,0-1-16,1-20 0,-1 21 15,-21-21-15,21 20 0,-21 1 0,21-21 16,-21 21-16,0 0 0,0-1 15,0 1-15,0 42 32,-21-21-32,21 22 15,0-1-15,0 21 0,-21-21 0,21 0 16,0 1-16,0-1 0,0 0 0,0 21 16,0-21-16,0 1 0,0-1 15,0 0-15,21 0 0,0 0 0,0-21 16,22 21-16,-22-21 0,21 0 0,0 0 15,1 0-15,-1 0 16,0 0-16,1 0 0,-1-21 0,22 0 16,-22 0-16,0 21 0,1-21 0,-22 0 15,21-1-15,-21 1 0,0 0 16,1 0-16,-22 0 0,0 0 0,0-22 16,0 22-16,0 0 0,0 0 15,-22 21-15,1 0 0,0 0 16,0 0-16,0 0 0,0 0 0,-1 0 15,1 21-15,0 0 0,0 0 16,0 0-16,21 1 0,-21-1 0,21 21 16,0-21-16,0 0 0,0 1 0,0-1 15,0 0-15,21 0 0,0 0 16,-21 0-16,21 1 0,0-22 0,22 0 16,-22 0-16,0 0 0,21 0 15,1 0-15,-22 0 0,21 0 0,0-22 16,-20 1-16,20 0 0,-21 0 0,21 0 15,-20 0-15,20-22 0,-21 22 16,0-21-16,0-1 0,1 22 0,-1-21 16,0 0-16,0-22 0,-21 22 0,21-1 15,0 1-15,-21-21 0,22 20 16,-22 1-16,0 0 0,0-1 0,0 22 16,0 0-16,0 0 0,0 0 0,0 42 31,0 0-31,-22 0 0,22 21 15,0 1-15,-21-1 0,21 0 0,-21 1 16,21 20-16,0-20 0,0-1 16,-21 0-16,21 1 0,-21-1 0,21 0 15,0 1-15,0-22 0,0 21 0,0-21 16,0 22-16,0-22 0,0 0 16,21 0-16,0-21 0,0 21 0,0-21 15,1 0-15,-1 0 0,0 0 0,0 0 16,21 0-16,-20-21 0,-1 21 15,21-21-15,-21 0 0,0 0 16,1-1-16,-1 22 0,0-21 0,0 0 16,-21 0-16,0 0 0,21 0 15,-21-1-15,0 1 0,0 0 0,-21 21 32,21 21-17,-21-21-15,21 21 0,0 1 0,0-1 16,0 0-16,-21 0 0,21 0 0,0 0 15,0 1-15,0-1 0,0 0 16,0 0-16,0 0 0,0 0 0,21-21 16,0 22-16,0-22 0,0 0 15,1 0-15,-1 0 0,0 0 0,21 0 16,-21-22-16,1 22 0,20-21 16,-21 0-16,0 0 0,0 0 0,1-22 15,-1 22-15,0 0 0,-21-21 0,0 21 16,0-22-16,0 1 0,0 21 15,0-22-15,0 1 0,0 21 0,0-21 16,0 20-16,-21 1 0,0 0 0,-1 21 16,1 0-16,0 0 0,0 0 15,0 21-15,0-21 0,-1 21 0,1 1 16,0 20-16,21-21 0,-21 0 0,0 0 16,0 22-16,21-22 15,0 0-15,0 0 0,0 0 0,0 1 16,0-1-16,0 0 15,21-21-15,0 0 0</inkml:trace>
  <inkml:trace contextRef="#ctx0" brushRef="#br0" timeOffset="69116.62">8932 12298 0,'0'0'0,"0"-21"0,0 0 0,0-1 15,0 1-15,0 0 16,-21 21 0,0 21-16,0 0 15,21 1-15,-21 20 0,21 0 0,-22-21 16,1 22-16,21-1 0,-21 0 16,0 22-16,0-22 0,21 22 0,-21-1 15,-1 1-15,1-1 0,0 1 0,0-1 16,0 1-16,0-1 0,21 1 0,-22 20 15,1-20-15,21-1 0,-21 1 16,0 21-16,21-22 0,-21 22 16,0-22-16,21 1 0,-22-1 0,1 1 15,21-22-15,-21 22 0,0 20 16,0-41-16,21-1 0,0-21 16,0 0-16,0 0 0,0 1 0,0-44 31,0 1-31,0-21 15,21 21-15,0-22 0,0 1 0,0 0 16</inkml:trace>
  <inkml:trace contextRef="#ctx0" brushRef="#br0" timeOffset="69412.45">8848 12404 0,'0'0'0,"0"-43"15,0 1-15,0 0 0,0 21 0,0-22 16,21 22-16,0 0 0,21 0 16,1 0-16,-22-1 0,21 22 0,0 0 15,1 0-15,-1 0 0,0 0 0,1 22 16,-1-22-16,-21 21 0,0 21 16,1-21-16,-1 0 0,-21 22 0,0-22 15,0 21-15,0-21 0,-21 22 0,-1-22 16,-20 0-16,21 0 0,-21 0 15,-1 1-15,1-1 0,0-21 0,-1 21 16,1-21-16,0 0 0,-1 0 0,22 0 16,0 0-16,0 0 0</inkml:trace>
  <inkml:trace contextRef="#ctx0" brushRef="#br0" timeOffset="70100.97">11261 12552 0,'0'0'0,"21"-21"16,0 21-16,-21-43 0,21 22 0,-21 0 15,0 0-15,0-21 0,0 20 16,0 1-16,0-21 0,0 21 15,-21-22-15,21 22 0,-21 0 0,0-21 16,-1 21-16,1 21 0,0 0 16,-21 0-16,21 0 0,-1 0 0,-20 21 15,0 0-15,-1 0 0,22 0 0,-21 22 16,0-1-16,-1-21 0,1 21 16,21 1-16,0-1 0,-22 0 0,22-20 15,21 20-15,0-21 0,0 21 0,0-20 16,0-1-16,0 0 0,21 0 15,0-21-15,1 0 0,-1 0 16,21 0-16,-21 0 0,22 0 0,-1-21 16,0 21-16,1-21 0,-1 0 15,0-1-15,1-20 0,-1 21 0,0 0 16,1-22-16,-1 1 0,0 0 0,-21 21 16,1-22-16,20 1 0,-21 0 0,-21-1 15,0 22-15,21 0 0,-21 0 16,0 0-16,0 42 15,0 0-15,-21 0 0,0 21 16,21-20-16,-21 20 0,0 0 16,-1 1-16,22-22 0,0 21 15,0 0-15,0-20 0,0 62 16,0-63-16,0 1 0,22 20 16,-1-21-16,0 0 0,0 0 0,0-21 15,22 0-15,-1 0 0,0 0 0,1 0 16,20 0-16,1 0 0,-1-21 15</inkml:trace>
  <inkml:trace contextRef="#ctx0" brushRef="#br0" timeOffset="70364.82">12975 11917 0,'0'-21'0,"0"42"0,0-63 0,0 20 16,0 44-1,-21-1-15,0 21 16,0 0-16,-1 1 0,1-1 0,0 22 16,0-1-16,0-21 0,0 22 0,-1-22 15,1 1-15,0 20 0,0-21 16,21 1-16,0-1 0,0 0 0,0 1 16,0-22-16,0 21 0,0-21 0,0 1 15,21-1-15,0-21 0,0 21 16,1-21-16,-1 0 0,0 0 0,0 0 15,-21-21-15,21 0 0,0 21 0</inkml:trace>
  <inkml:trace contextRef="#ctx0" brushRef="#br0" timeOffset="70544.72">12594 12383 0,'-21'0'0,"42"0"0,-63 0 16,63 0 15,0 0-31,21 0 0,-20 0 0,20 0 16,0 0-16,1 0 0,-1 0 0,0 0 15,1-22-15,-1 22 16,0-21-16,1 21 0</inkml:trace>
  <inkml:trace contextRef="#ctx0" brushRef="#br0" timeOffset="71185.38">13335 12383 0,'0'0'0,"0"21"16,-21 0-16,21 0 15,0 0 1,21-21 0,0 0-16,0 0 0,0 0 0,1 0 15,-1-21-15,0 0 0,0 21 16,0-21-16,0 0 0,1-1 15,-1 22-15,-21-21 0,0-21 0,21 21 16,-21 0-16,0-1 0,0 1 16,0 0-16,0 0 0,-21 21 15,0 0-15,-1 0 0,1 0 16,0 0-16,-21 42 16,21-21-16,-1 1 0,1 20 0,0-21 15,0 0-15,0 22 0,21-22 0,0 0 16,0 21-16,0-21 0,0 1 15,0-1-15,0 0 0,0 0 0,21 0 16,0-21-16,0 21 0,0-21 0,1 0 16,20 0-16,-21 0 15,21 0-15,-20 0 0,20 0 0,0 0 16,1 0-16,-22-21 0,21 0 0,0 21 16,-20-21-16,20-21 0,-21 20 15,21 1-15,-20-21 0,-1 21 0,0 0 16,0-22-16,-21 22 0,0 0 0,0 0 15,-21 21 1,0 0-16,0 0 0,-1 21 16,1 0-16,0-21 0,0 21 0,21 0 15,0 1-15,0-1 16,0 0-16,0 0 0,0 0 0,0 0 16,0 1-16,21-1 0,-21 0 0,21 0 15,0-21-15,-21 21 0,0 0 0,22-21 16,-22 22-16,21-22 0,-21 21 15,-21-21-15,-1 0 16,1 0-16,0 0 0,-21 0 16,21 0-16,-1 0 15,1-21-15,21-1 0,0 1 16,0 0-16,0 0 0,21 0 16,1 21-16</inkml:trace>
  <inkml:trace contextRef="#ctx0" brushRef="#br0" timeOffset="71444.45">14584 11875 0,'-43'21'16,"22"0"-16,0 21 0,0-21 15,0 22-15,0-1 0,-1 0 0,-20 22 16,21-22-16,0 1 0,0-1 0,-1 21 15,1-20-15,0-1 0,0 0 0,21-20 16,0 20-16,0-21 0,0 21 16,0-20-16,0-1 0,21 0 15,0 0-15,0 0 0,1-21 0,-1 0 16,0 0-16,0 0 0,0 0 16,0 0-16,22-21 0,-22 0 0,0 0 15</inkml:trace>
  <inkml:trace contextRef="#ctx0" brushRef="#br0" timeOffset="71624.35">14309 12277 0,'0'0'0,"-22"0"0,44 0 31,-1 0-15,0 0-16,0-21 0,21-1 15,-20 22-15,-1-21 0,21 0 0,-21 21 16,22-21-16,-22 0 0</inkml:trace>
  <inkml:trace contextRef="#ctx0" brushRef="#br0" timeOffset="72336.92">16489 12107 0,'84'-84'16,"-62"63"0,-1-1-16,0 1 0,0 0 15,21 0-15,-20 0 0,-1 0 0,-21-1 16,21 1-16,-21 0 0,0 0 15,0 0-15,0 0 0,0-1 16,-21 1-16,0 0 0,-1 21 0,-20 0 16,0-21-16,-1 21 0,1 0 15,0 0-15,-1 0 0,22 0 16,-21 0-16,0 21 0,20-21 0,1 21 16,0 0-16,0 1 0,21 20 0,0-21 15,0 0-15,0 22 0,0-1 16,21-21-16,0 21 0,0 1 0,1-1 15,-1 0-15,21 1 0,-21-1 16,0 0-16,1 1 0,-1-1 0,-21 0 16,0 1-16,0-22 0,0 21 0,0-21 15,-21 22-15,-1-22 0,-20 0 16,0 0-16,-1 0 0,1 1 0,-21-22 16,20 0-16,-20 21 0,20-21 0,-20 0 15,21 0-15,-1 0 0,-20-21 16,42-1-16,-22 22 0,1-21 15,21 0-15,0 0 0,-1 0 0,22-22 16,0 22-16,0-21 0,0 0 0,0 20 16,0-20-16,0 0 0,0-1 15,22 1-15,-1 21 0,0-21 0,0 20 16,0 1-16,0 0 0,1 21 16,-1 0-16,21 0 0,-21 0 0,22 0 15,-22 0-15,21 0 0,-21 21 0,22 0 16</inkml:trace>
  <inkml:trace contextRef="#ctx0" brushRef="#br0" timeOffset="73080.3">17039 12234 0,'0'0'16,"0"-21"-16,0 0 0,0 0 0,0 0 15,0 0-15,-21-1 0,21 1 16,-21 21-16,0 0 0,-1 0 16,1 21-16,21 1 0,-21-1 15,0 0-15,0 0 0,0 21 16,-1-20-16,1 20 0,21-21 0,-21 21 16,0-20-16,21-1 0,-21 21 15,21-21-15,0 0 0,0 1 0,0-1 16,0 0-16,0 0 0,21 0 0,0-21 15,0 21-15,0-21 0,22 0 16,-22 0-16,21 0 0,-21 0 0,22 0 16,-22 0-16,21-21 0,1 21 0,-1-21 15,-21 0-15,21 0 0,1 0 0,-22-1 16,21 1-16,-21 0 0,1 0 16,-1-21-16,-21 20 0,0 1 0,0 0 15,0 0-15,0 0 0,-21 0 16,-1-1-16,1 22 0,0 0 15,0 0-15,0 0 0,0 0 0,-1 0 16,1 0-16,21 22 16,0-1-1,0 0-15,21-21 0,1 21 0,-1 0 16,-21 0-16,21 1 0,0 20 16,0-21-16,-21 0 0,0 0 0,0 1 15,0-1-15,0 0 0,0 0 0,0 0 16,21-21-16,-21 21 15,22-21-15,-1 0 16,0 0-16,0 0 0,0-21 16,0 21-16,1-21 0,20 21 0,-21-21 15,21 0-15,-20 0 0,20-1 16,-21 1-16,21 0 0,-20-21 0,-1 21 16,21-1-16,-42-20 0,21 21 0,0 21 15,-21-21-15,22 21 0,-22 21 16,0 0-1,-22 0-15,22 0 0,-21 1 16,0-1-16,21 0 0,0 0 16,0 0-16,-21-21 0,21 21 15,0 1-15,0-1 0,0-42 47</inkml:trace>
  <inkml:trace contextRef="#ctx0" brushRef="#br0" timeOffset="73244.21">17865 12086 0,'0'0'0,"0"-21"0,0 42 47,0 0-32,21-21-15,0 0 16,0 0-16</inkml:trace>
  <inkml:trace contextRef="#ctx0" brushRef="#br0" timeOffset="73560.03">18309 12129 0,'0'21'0,"0"0"0,-21 0 15,0 0-15,0 0 0,-1 43 16,1-22-16,21-21 16,-21 22-16,0-1 0,21 0 0,-21 22 15,0-22-15,-1 22 0,1-1 0,21 1 16,-21-1-16,0 22 0,21-22 0,0 22 16,-21-21-16,0 20 0,-1-20 15,1 20-15,0-20 0,0 21 0,0-22 16,-22 1-16,-20 84 0,21-106 15,-1 22-15,22-22 0,-21 0 0,-1 1 16,1-1-16,21-21 0,0 21 16,0-20-16,-22-22 15,43-22 1,21-20-16,-21 21 0,43-21 0,-22-1 16,0-20-16,21-1 0</inkml:trace>
  <inkml:trace contextRef="#ctx0" brushRef="#br0" timeOffset="73863.87">18076 12319 0,'0'0'0,"0"-21"0,0-21 0,0-1 16,21 22-16,1 0 0,-1 0 0,0 0 16,0-1-16,0 1 0,22 21 0,-1 0 15,-21 0-15,21 0 16,1 0-16,-1 21 0,-21 1 0,22-1 15,-22 0-15,0 21 0,0-21 0,-21 22 16,0-1-16,0-21 0,0 22 16,-21-22-16,0 0 0,0 21 0,-22-21 15,1 1-15,0-1 0,20-21 0,-20 21 16,0-21-16,21 0 0,-22 0 16,22 0-16,0 0 0,0 0 0,0 0 15,21-21 1,0 0-16,0-1 0,21 1 15,0 0-15,0-21 0</inkml:trace>
  <inkml:trace contextRef="#ctx0" brushRef="#br0" timeOffset="74116.72">19029 11769 0,'0'0'16,"0"-21"-16,0 42 15,0 0-15,-21-21 16,-1 42-16,1-21 0,0 22 0,0-1 16,0 0-16,0 1 0,-22 20 15,22-20-15,0-1 0,0 0 0,0 1 16,21-1-16,0 0 0,-22-21 16,22 1-16,0 20 0,0-21 0,0 0 15,22 0-15,-1-21 16,0 0-16,0 0 0,21 0 15,-20 0-15,-1 0 0,0-21 0,21 21 16</inkml:trace>
  <inkml:trace contextRef="#ctx0" brushRef="#br0" timeOffset="74477.74">19367 12171 0,'22'0'0,"-44"0"0,65-21 15,-43 0 1,-21 21-1,-1 0-15,1 0 16,0 0-16,0 21 0,0-21 16,0 21-16,-1-21 0,1 21 0,21 0 15,0 0-15,0 1 0,0-1 16,0 0-16,21 0 16,1-21-16,-1 21 0,-21 0 0,21-21 15,0 22-15,0-1 0,0 0 16,-21 0-16,22-21 0,-22 21 15,0 0-15,0 1 0,-22-1 32,1-21-32,0 0 0,0 0 15,0 0-15,0 0 0,-22 0 0,22 0 16,0 0-16,-21 0 0,20 0 0,1-21 16,0-1-16,0 22 0,21-21 0,-21 21 15,21-21-15,0 0 16,0 0-16,0 0 0</inkml:trace>
  <inkml:trace contextRef="#ctx0" brushRef="#br0" timeOffset="74744.84">18754 11896 0,'84'-21'16,"-63"21"-16,1 0 0,20 0 16,-21 0-16,21 0 0,-20 0 0,20 0 15,0 0-15,-21 0 0,22 0 0,-22 0 16,21 0-16,-21 0 0,1 0 0,-1 0 16,0 0-16</inkml:trace>
  <inkml:trace contextRef="#ctx0" brushRef="#br0" timeOffset="75008.69">20172 12510 0,'0'21'32,"0"-42"30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11:50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572 0,'0'0'0,"-21"-22"0,21 1 15,0 0-15,0 0 16,0 0-16,0 0 15,-21 21-15,21-22 0,-21 1 16,21 0 15,-21 21 47,21-21-62,-22 21 0,22-21-1,0 0 251,0-1-250,0 1 15,0 0 156,0 0-171,22 21 0,-22-21-16,0 0 15,21 21 1,-21 21 15,0 0-15,0 21-16,0 1 0,0-1 0,0 0 15,0 22-15,0-1 0,0 1 16,-21-1-16,-1 1 0,1 20 0,0-20 16,0 21-16,-21-22 0,20 1 15,1-1-15,0 1 0,-21-22 16,21 21-16,-1-20 0,-20-1 15,21-21-15,0 22 0,21-22 0,-21 0 16,-1-21 0,1 0-1,21-21-15,0 0 0,0-22 16,0 22-16,0-21 0,0-1 16,0 1-16,0 0 0,0-22 0,0 22 15,21-22-15,-21 22 0,22 0 16,-22-1-16,0 1 0,0 21 15,21 0-15,-21 0 0,21 21 0,0 0 16,0 21 0,0 0-16,1 21 0,-22 1 0,21-1 15,0 0-15,0 1 0,0-1 16,0 0-16,-21 1 0,22-1 0,-1 0 16,21-21-16,-21 22 0,0-22 15,1 0-15,20 0 0,-21 0 0,21-21 16,1 0-16,-22 0 0,21 0 15,1 0-15,-1 0 0,-21-21 16,21 0-16,1 0 0,-1 0 0,0-22 16,1 22-16,-1-21 0,-21 0 15,22-22-15,-22 22 0,0-22 0,0 1 16,-21-1-16,0 1 16,0 20-16,0-20 0,0-1 0,-42 22 15,21-21-15,-22 20 0,1 1 16,0 0-16,-1-1 0,-20 22 0,20-21 15,-20 21-15,21 21 0,-22 0 16,1 0-16,20 21 0,-20 0 0,20 21 16,1-21-16,0 22 0,21 20 15,-1-20-15,22-1 0,0 21 16,0 1-16,0-1 0,22-20 0,-1 20 16,21-20-16,-21-1 0,22-21 15,-1 21-15,0-20 0,1-1 0,-1 0 16,-21 0-16,21-21 15,1 0-15,-22 0 0,21 0 0,-21 0 16,22 0-16,-22 0 0,0-21 16,21 21-16,-20-21 0,-1 0 0,0 21 15,0-22-15</inkml:trace>
  <inkml:trace contextRef="#ctx0" brushRef="#br0" timeOffset="463.81">2498 1037 0,'0'-21'16,"0"0"0,0 0-16,0 0 15,0-1-15,0 1 0,21 0 0,0 21 16,0-21-16,0 0 0,0 21 15,1 0-15,-1 0 0,21 0 0,-21 0 16,22 0-16,-22 0 0,21 21 16,-21 0-16,0 0 0,1 22 0,20-22 15,-42 21-15,21-21 0,-21 22 16,21-22-16,-21 21 0,0-21 16,0 0-16,0 22 0,0-22 15,0 0-15,-21 0 0,0 0 0,0-21 31,0 0-31,21-21 16,0 0-16,0 0 16,0 0-16,0 0 0,0-1 0,0-20 15,0 0-15,21 21 0,0-22 16,0 22-16,-21-21 0,21 21 0,0-22 16,1 22-16,-22 0 0,21 0 15,0 0-15,0 21 0,0 0 16,0-22-16,1 22 0,-1 0 15,0 0-15,0 22 0,0-22 16,0 21-16</inkml:trace>
  <inkml:trace contextRef="#ctx0" brushRef="#br0" timeOffset="1024.48">3810 1207 0,'0'0'15,"21"0"-15,-21-22 0,21 22 0,0-21 16,-21 0-16,0 0 0,22-21 16,-22 20-16,21 1 0,-21-21 0,0 0 15,0 20-15,0-20 0,0 0 16,-21 21-16,-1-22 0,1 22 0,-21 0 16,21 0-16,-22 0 0,1 21 15,0 0-15,-1 0 0,1 0 0,0 0 16,-1 21-16,1 21 0,0-21 15,21 22-15,-22-1 0,1 0 16,21 22-16,0-22 0,-1 0 0,1 1 16,21-1-16,0 0 0,0 1 0,0-1 15,0-21-15,0 0 16,21 1-16,22-1 0,-22 0 0,0-21 16,21 0-16,1 0 0,-1 0 15,0 0-15,1 0 0,-1-21 0,0 0 16,1-1-16,-1 1 0,-21 0 15,22 0-15,-1-21 0,-21 20 0,0-20 16,0 0-16,-21-1 0,0 1 16,22 21-16,-22-21 0,0-1 0,0 22 15,0 0-15,0 0 0,0 0 16,-22 21 0,1 21-16,21 0 15,0 21-15,-21-21 0,21 22 16,-21-1-16,21-21 0,0 22 0,0-1 15,0-21-15,0 21 0,0-20 16,0-1-16,0 0 0,0 0 0,0 0 16,0 0-16,21-21 0,0 0 15,0 0-15,1 0 0,-1 0 0,0 0 16,0 0-16,0-21 0,0 21 16</inkml:trace>
  <inkml:trace contextRef="#ctx0" brushRef="#br0" timeOffset="1609.15">4424 804 0,'0'0'0,"0"-21"15,0 42 1,0 1-16,0 20 16,0-21-16,-21 0 0,21 22 15,-22-22-15,22 21 0,-21 0 0,21-20 16,0 20-16,-21-21 0,21 21 15,-21-20-15,21-1 0,-21 0 0,21 0 16,0 0-16,21-21 31,0 0-31,0 0 0,0-21 16,22 0-16,-22 0 0,0 0 16,0-22-16,22 22 0,-22-21 0,0 21 15,0-1-15,0-20 0,0 21 16,1 0-16,-1 0 0,-21-1 0,0 44 31,0-1-31,0 0 16,0 0-16,0 0 0,0 0 15,0 22-15,0-22 0,0 21 16,0-21-16,0 1 0,0-1 0,0 0 16,21 0-16,0 0 0,0 0 0,0-21 15,1 0-15,-1 22 0,0-22 16,21 0-16,-21 0 0,22 0 15,-22-22-15,21 1 0,-21 21 0,22-42 16,-22 21-16,0 0 0,21-22 16,-20 22-16,-22-21 0,21-1 0,-21 1 15,0-21-15,0 20 0,0 1 16,0 21-16,-21-22 0,-1 22 0,22 0 16,-21 0-16,0 0 0,0 21 15,-21 0-15,20 0 0,1 0 0,-21 0 16,21 21-16,0-21 0,-1 21 15,1 0-15,21 0 0,0 1 16,21-22 0,1 21-16</inkml:trace>
  <inkml:trace contextRef="#ctx0" brushRef="#br0" timeOffset="2135.86">5546 275 0,'0'0'0,"-43"43"16,43-22 0,0 21-16,0 0 0,0 1 0,0-1 15,0 0-15,0 1 0,0 20 16,0-20-16,0 20 0,0 1 15,0-22-15,0 21 0,-21-20 0,21-1 16,-21 0-16,21 1 0,-21-1 0,21-21 16,-21 0-16,21 1 0,0-1 15,-22-21 1,22-21 0,0-1-16,0-20 0,0 21 15,0-21-15,0 20 0,22-20 0,-22 0 16,21-1-16,0 22 15,0-21-15,21 0 0,1 20 0,-22 1 16,21 0-16,22 0 0,-22 0 16,0 21-16,22 0 0,-22 0 0,1 0 15,-1 21-15,0-21 0,1 21 16,-22 21-16,21-20 0,-21 20 0,0-21 16,-21 21-16,0-20 0,0 20 0,0 0 15,0-21-15,0 1 0,-21 20 16,0-21-16,-21 0 0,21 0 15,-22 1-15,1-1 0,0 0 16,-22 0-16,22-21 0,-22 21 0,22-21 16,0 0-16,-1 0 0,1 0 0,21 0 15,0 0-15,-1 0 0,22-21 16</inkml:trace>
  <inkml:trace contextRef="#ctx0" brushRef="#br0" timeOffset="2943.79">7006 1016 0,'21'0'0,"-42"0"0,63-21 0,-20 21 0,-1-21 16,-21 0-16,21-1 15,-21 1-15,0 0 0,0 0 0,0 0 16,0 0-16,0-1 0,-21-20 16,0 21-16,-1 0 0,1 0 0,-21-1 15,21 1-15,-22 0 0,1 21 16,21 0-16,-21 0 0,-1 0 0,1 0 15,0 0-15,-1 0 0,-20 21 16,20 0-16,22 22 0,-21-22 16,0 21-16,20 1 0,1-1 0,0 0 15,0 1-15,0-1 0,21 0 16,0 1-16,0-22 0,0 21 0,0-21 16,0 0-16,0 1 0,0-1 15,21-21-15,0 0 0,0 21 0,0-21 16,22 0-16,-22 0 0,21 0 0,-21-21 15,22 0-15,-1-1 0,0 1 16,1 0-16,-1 0 0,0-21 0,-20 20 16,20-20-16,-21 0 0,0 21 15,0-22-15,1 1 0,-1 21 16,0 0-16,-21-1 0,0 1 16,0 0-16,0 42 31,0 0-31,-21 1 0,21 20 0,0-21 15,-21 21-15,-1-20 0,22 20 16,0-21-16,0 21 0,-21-20 0,21-1 16,0 21-16,0-21 0,0 0 15,0 1-15,21-1 0,1-21 16,-1 0-16,0 0 0,0 0 0,21 0 16,1 0-16,-22 0 0,21-21 15,1-1-15,-1 1 0,0 0 16,1-21-16,-1 21 0,0-22 15</inkml:trace>
  <inkml:trace contextRef="#ctx0" brushRef="#br0" timeOffset="3184.79">7620 783 0,'0'0'0,"21"-21"0,0 0 0,-21 0 0,21 0 15,-21-1-15,0 1 0,-21 21 32,0 0-32,0 0 15,0 21-15,0 1 0,-1 20 16,1-21-16,21 21 0,-21 1 15,0-1-15,21 0 0,0 1 16,0-1-16,0 0 0,0-20 0,0 20 16,0-21-16,0 0 0,0 0 0,0 1 15,21-1-15,0-21 0,0 0 16,22 0-16,-22 0 0,21 0 0,1 0 16,-1 0-16,21-21 0,-20-1 15,-1 1-15,0 0 0,22-21 0,-22 21 16,-21-22-16</inkml:trace>
  <inkml:trace contextRef="#ctx0" brushRef="#br0" timeOffset="3771.71">8318 466 0,'0'0'0,"22"-43"0,-22 1 0,0 21 0,0-21 0,0 20 16,0 1-16,0 42 31,0 1-31,0-1 0,0 0 16,0 21-16,0 1 0,0-1 0,0 0 15,0 1-15,0-1 0,-22 21 16,22-20-16,0-1 0,0 22 0,-21-22 16,21 0-16,-21 1 0,21-1 15,0-21-15,0 0 0,0 22 0,0-22 16,0 0-16,0-42 47,0 0-47,21-1 15,-21-20-15,21 21 0,1-21 0,-22 20 16,21-20-16,0 21 0,0-21 16,0 20-16,0-20 0,1 21 0,-22 0 15,21 0-15,0 21 0,0 0 0,0-22 16,0 22 0,-42 22 15,0-22-31,0 0 0,0 21 15,-22-21-15,22 0 0,-21 0 0,21 21 0,0-21 16,-22 0-16,22 0 16,0 0-16,0 0 0,0 21 15,21 0 1,0 0-16,0 1 0,21-1 16,-21 0-16,21 0 0,0 0 15,0 22-15,0-22 0,-21 0 0,22 21 16,-1-21-16,-21 1 0,0-1 15,21 0-15,0 0 0,-21 0 0,21 0 16,0 1-16,1-22 0,-1 21 16,0-21-1,0 0-15,0 0 0,0 0 0,22 0 16,-22-21-16,21-1 0,1 22 16</inkml:trace>
  <inkml:trace contextRef="#ctx0" brushRef="#br0" timeOffset="4139.5">9356 699 0,'0'0'0,"21"-22"0,0 1 0,-21 0 16,0 0-16,0 0 15,-21 21 1,-22 0-16,22 0 0,0 0 16,-21 21-16,21 0 0,-22 0 15,22 0-15,-21 1 0,21-1 16,-1 0-16,1 0 0,0 0 0,21 0 15,0 1-15,0 20 0,0-21 0,0 0 16,0 0-16,21 1 0,0-1 16,1 0-16,-1 0 0,0-21 0,21 21 15,-21 0-15,1 1 0,-1-22 16,0 21-16,0 0 0,-21 0 16,21-21-16,-21 21 15,0 0-15,-21-21 16,-21 0-16,21 0 15,-1 0-15,-20 0 16,21 0-16,-21 0 0,20 0 0,-20 0 16,21 0-16,0 0 0,0 0 15,-1 0-15,1 0 0,0 0 0,0 0 16,0 0-16,0 0 0</inkml:trace>
  <inkml:trace contextRef="#ctx0" brushRef="#br0" timeOffset="4831.71">1503 1926 0,'0'0'0,"21"0"31,0 0-31,21-21 0,1 21 16,-1 0-16,0 0 0,22 0 15,-1-21-15,1 21 0,21-21 16,-1 21-16,22 0 0,0-21 16,21 21-16,0 0 0,0-22 0,21 22 15,0 0-15,22-21 0,20 21 16,1 0-16,-1 0 0,43-21 0,-21 21 16,42 0-16,-22 0 0,1 0 0,21 0 15,0-21-15,-21 21 0,21 0 16,-21 0-16,21 0 0,-21 0 0,0 0 15,-1 0-15,1-21 0,0 21 16,0 0-16,-21 0 0,-1 0 0,1 0 16,-22-21-16,1 21 0,-1 0 15,-41-22-15,20 22 0,-21 0 16,-21 0-16,0-21 0,-21 21 0,0 0 16,0 0-16,-22 0 0,-20 0 15,-22-21-15,0 21 0,1 0 0,-22 0 16,-63 0-1</inkml:trace>
  <inkml:trace contextRef="#ctx0" brushRef="#br0" timeOffset="6759.36">254 3704 0,'0'0'0,"-21"0"0,0 0 16,-1 0-16,1 0 0,0-21 15,0 21-15,0-21 16,0 21-16,21-21 16,0 0-16,0-1 15,0 1 1</inkml:trace>
  <inkml:trace contextRef="#ctx0" brushRef="#br0" timeOffset="7344.02">212 3281 0,'0'0'0,"0"-21"0,0 0 0,0-1 15,0 1-15,0 0 0,0 0 0,0 0 16,0 0-16,0-1 0,0 44 47,0-1-47,0 0 0,0 21 15,0 1-15,0 20 0,0-21 0,0 22 16,0-22-16,0 22 0,0-22 16,-22 0-16,1 1 0,21-1 0,0 0 15,-21-20-15,21 20 0,-21-21 16,21 0-16,-21 0 0,21 1 16,0-44 30,0 1-46,0 0 16,21 0-16,0 0 0</inkml:trace>
  <inkml:trace contextRef="#ctx0" brushRef="#br0" timeOffset="7659.84">550 3471 0,'0'22'0,"0"20"15,0-21 1,0 0-16,0 0 0,0 1 16,0-1-16,21-21 31,1 0-31,-1 0 0,0 0 16,0-21-16,0-1 0,0 1 15,-21 0-15,0 0 0,0 0 16,0 0-16,-21-1 15,0 22 1,0 0-16,0 0 16,0 22-16,-1-22 0,1 21 0,0-21 15,21 21-15,0 0 0,0 0 16,0 0-16,21-21 16,0 0-16</inkml:trace>
  <inkml:trace contextRef="#ctx0" brushRef="#br0" timeOffset="8343.45">1651 3069 0,'21'0'47,"0"0"-32,0-21-15,1 21 0,-1-21 16,0 0-16,21 0 0,-21 21 16,1-22-16,-1 1 0,21 0 15,-21 0-15,0-21 0,1 20 0,-1 1 16,-21 0-16,0 0 0,21-21 16,-21 20-16,0 1 0,0 0 15,0 0-15,-21 21 16,0 0-16,21 21 0,-22 0 15,1 0-15,0 1 16,21 20-16,0 0 0,-21 1 0,21-1 16,-21 0-16,21 1 0,0 20 15,0-21-15,0 22 0,0-22 0,0 22 16,0-1-16,0-20 0,0 20 16,0-21-16,0 1 0,0-1 0,0 0 15,0-20-15,0 20 0,0-21 16,0 21-16,0-20 0,0-1 15,0 0-15,-21-21 16,-1 0-16,1 0 0,-21 0 16,21 0-16,-22 0 0,22-21 15,-21 21-15,0-21 0,20-1 16,-20 1-16,0 0 0,21 0 16,-1 0-16,1 0 0,0 21 0,21-22 15,-21 1-15,21 0 16,21 21-16,0-21 15,0 21-15,22 0 0,-22-21 0,21 0 16,1 21-16,20-22 0</inkml:trace>
  <inkml:trace contextRef="#ctx0" brushRef="#br0" timeOffset="8642.28">2519 2879 0,'0'0'0,"0"-21"0,0-1 0,0 1 16,0 0-16,0 0 16,0 42-1,0 0-15,0 0 16,0 1-16,0 20 0,0 0 0,-21 1 16,-1-1-16,1 21 0,21-20 15,-21 20-15,0 1 0,21-22 0,-21 22 16,0-22-16,-1 21 0,1-20 15,21-1-15,0-21 0,0 0 16,0 22-16,0-22 0,0 0 16,21-21-16,1 0 15,-1 0-15,0 0 0,0-21 16,0 21-16,0-21 0</inkml:trace>
  <inkml:trace contextRef="#ctx0" brushRef="#br0" timeOffset="8820.18">2222 3323 0,'-21'0'0,"42"0"0,-63 0 0,21 0 0,0 0 0,63 0 31,-21 0-15,22 0-16,-1 0 0,0 0 15,1-21-15,20 21 0,1-21 0,-22 0 16,0 21-16,22-21 0,-22-1 15</inkml:trace>
  <inkml:trace contextRef="#ctx0" brushRef="#br0" timeOffset="10103.82">4149 2921 0,'0'-21'31,"0"0"-31,21 21 16,0-21-16,0 21 0,0-22 15,0 1-15,1 21 0,20-21 0,0 0 16,-21-21-16,22 20 0,-1 1 0,-21 0 16,22-21-16,-22 21 0,0-1 15,0-20-15,-21 21 0,0 0 0,0-22 16,-42 22-16,21 0 0,-22 0 15,1 21-15,0 0 0,-22-21 0,22 21 16,-22 0-16,22 0 0,-22 0 16,22 21-16,0 0 0,-1 0 0,1 22 15,21-22-15,0 0 0,0 21 16,21 1-16,0-22 0,0 21 16,0 0-16,21 1 0,0-1 0,0-21 15,21 22-15,-20-1 0,20-21 16,-21 21-16,21 1 0,-20-22 0,20 21 15,-21 1-15,0-1 0,0 0 16,1 1-16,-22-1 0,0-21 0,0 21 16,-22 1-16,-20-1 0,-21 22 15,20-22-15,1-21 0,-22 0 16,22 0-16,-21-21 0,20 0 0,1 0 16,-22 0-16,22 0 0,0 0 15,-1-21-15,22 0 0,0-21 16,-21 21-16,42-22 0,0 1 15,0-22-15,0 22 0,0-21 0,0 20 16,0-20-16,0 20 0,0 1 0,21 0 16,0-1-16,0 1 0,0 21 15,1 0-15,-22 0 0,21 21 0,0 0 16,-21 21 0,21 0-16,-21 21 0,0-21 0,21 1 15,-21 20-15,0 0 0,0 1 16,0-1-16,0 0 0,0 1 0,0 20 15,21-21-15,-21-20 0,22 20 16,-22 0-16,21-21 0,0 1 16,0-1-16,0 0 0,0 0 0,22 0 15,-22-21-15,0 0 0,21 0 16,1 0-16,-22 0 0,21-21 0,-21 0 16,22 0-16,-1 0 0,0-1 15,-20 1-15,20-21 0,0 21 0,1-22 16,-22 1-16,21 0 0,-21-1 0,0 22 15,1-21-15,-1 21 0,0-22 16,-21 22-16,0 0 0,21 21 16,-21-21-16,0 42 31,0 0-31,0 0 16,0 1-16,-21 20 0,21-21 15,-21 21-15,21-20 0,0 20 0,0-21 16,0 21-16,0-20 0,0 20 15,0-21-15,0 0 0,0 0 0,0 1 16,21-22-16,0 0 0,0 0 16,0 0-16,1 0 0,20-22 15,-21 1-15,21 21 0,22-42 16,-22 0-16,-21 20 0,1 1 16,20-21-16,-21 21 0,0 0 0,0-22 15,1 22-15,-22 0 0,0 0 16,21 0-16,-21-1 15,21 22-15,-21 22 32,-21-1-32,0 0 0,21 0 15,-22 0-15,22 0 0,-21 22 0,21-22 16,0 21-16,0-21 0,0 1 16,-21-1-16,21 0 0,0 0 0,0 0 15,0 0-15,21-21 0,0 0 16,22 0-16,-22 0 15,0 0-15,21 0 0,-20-21 0,20 0 16,-21 0-16,21 0 0,1 0 16,-22-22-16</inkml:trace>
  <inkml:trace contextRef="#ctx0" brushRef="#br0" timeOffset="10388.65">5524 3069 0,'0'-42'0,"0"84"0,22-105 16,-22 42-16,0-1 0,-22 22 46,22 22-46,-21-1 0,21 0 16,0 0-16,0 21 0,-21-20 0,21 20 16,-21 0-16,0 22 0,21-22 15,-21 22-15,-1-1 0,22 1 16,-21-1-16,21 1 0,-21 20 0,21-20 16,0-1-16,-21 22 0,0 0 0,21-22 15,-21 22-15,21-22 0,0 1 16,-22-22-16,22 22 0,-21-22 0,21 0 15,0-21-15,0 1 0,0-1 0,0 0 16,0 0-16,-21-21 0,21-21 16,0 0-16,0 0 15,0-1-15,0-20 0,21 0 0,-21-1 16,21-20-16</inkml:trace>
  <inkml:trace contextRef="#ctx0" brushRef="#br0" timeOffset="10684.49">5419 3154 0,'0'-42'16,"0"84"-16,0-106 0,0 43 0,0 0 0,21 0 15,0 0-15,0 0 16,0 21-16,0 0 0,22-22 0,-22 22 16,21 0-16,1 0 0,-22 0 0,21 0 15,-21 22-15,0-1 0,1 0 16,-22 0-16,0 0 0,0 0 15,0 1-15,0-1 0,-43 21 0,22-21 16,-21 0-16,21 1 0,-22-1 16,1 0-16,0 0 0,20 0 0,-20 0 15,21-21-15,0 0 0,0 0 16,-1 0-16,44 0 31,-1-21-31,0 0 0,21 21 16,-21-21-16</inkml:trace>
  <inkml:trace contextRef="#ctx0" brushRef="#br0" timeOffset="10995.31">6032 2985 0,'0'0'0,"0"21"31,0 0-31,0 21 16,-21-21-16,21 22 0,0-1 15,0 0-15,0 1 0,-21 20 16,21 1-16,0-1 0,0-20 0,-21 20 16,0 1-16,0 20 0,-1-20 15,22-1-15,-21 1 0,0-1 0,21 1 16,-21 20-16,0-20 0,0-22 0,-1 85 16,1-84-16,21-1 0,0 0 15,-21-21-15,0 1 0,21-1 16,0 0-16,-21-21 0,21-21 15,0 0 1,21-1-16,0-20 0,0 21 0,-21-21 16,21-22-16,1 22 0,-1-22 15,0 1-15</inkml:trace>
  <inkml:trace contextRef="#ctx0" brushRef="#br0" timeOffset="11304.13">6011 3196 0,'0'-42'0,"0"84"0,0-105 0,0 20 15,0 22-15,0 0 0,0 0 16,0 0-16,21 21 0,1-21 16,-22-1-16,21 22 0,0 0 0,0-21 15,21 21-15,-20 0 0,20 0 16,0 0-16,-21 21 0,22 1 0,-1-1 16,-21 0-16,0 0 0,1 0 15,-22 0-15,0 22 0,0-22 0,0 21 16,0-21-16,-22 22 0,1-22 0,-21 0 15,21 0-15,-22 0 0,1 1 16,0-1-16,21 0 0,-22-21 0,22 0 16,0 0-16,-21 0 0,20 0 15,22-21 17,22 0-32,-1 21 15,0-22-15,21 22 0,-21-21 0,22 0 16</inkml:trace>
  <inkml:trace contextRef="#ctx0" brushRef="#br0" timeOffset="11727.89">6879 2942 0,'0'0'0,"-21"0"15,0 0-15,0 0 16,-1 21-16,22 1 15,-21-1-15,0 0 0,0 0 16,21 21-16,-21-20 0,0 20 0,-1 0 16,22-21-16,0 22 0,0-1 0,0-21 15,0 0-15,0 22 0,0-22 16,22-21-16,-1 21 0,0 0 0,0-21 16,43 0-16,-43 0 15,21 0-15,0 0 0,-20-21 0,20 0 16,0 0-16,-21 0 0,22-1 15,-22 1-15,0 0 0,0-21 0,-21-1 16,0 22-16,0-21 0,0 0 16,0 20-16,0-20 0,0 21 0,-21-21 15,0 20-15,0 1 0,-22 21 16,22-21-16,0 21 0,-21 0 0,-1 0 16,22 0-16,-21 0 0,21 21 15,-22-21-15,22 21 0,0 1 0,21-1 16,0 0-16,0 0 0,0 0 15,0 0-15,21-21 0,0 22 16,22-22-16,-22 0 0,21 0 0,1 0 16</inkml:trace>
  <inkml:trace contextRef="#ctx0" brushRef="#br0" timeOffset="12115.66">7345 2985 0,'0'-22'15,"0"44"-15,0-65 0,0 22 16,0 0-16,0 0 16,21 21-1,0 0-15,0 0 16,0 0-16,1 0 0,-1 21 16,0 0-16,0 0 0,0 0 15,0 1-15,-21-1 0,0 0 0,22 21 16,-22-21-16,0 1 0,0-1 15,0 0-15,0 0 0,0 0 0,0 0 16,0 1-16,-22-1 16,1-21-16,0 0 15,0 0-15,21-21 0,0-1 16,0 1-16,0 0 16,0 0-16,0 0 0,0 0 0,0-1 15,0 1-15,0-21 0,0 21 0,0 0 16,21-1-16,0 1 0,0 21 15,1-21-15,-22 0 0,21 21 16,0 0-16,21 0 0,-21-21 16,1 21-16,-1 0 0,21-21 0,-21 21 15</inkml:trace>
  <inkml:trace contextRef="#ctx0" brushRef="#br0" timeOffset="12428.49">8340 2413 0,'0'-21'0,"0"42"0,-22-42 16,1 21 0,21 21-1,-21 21-15,21-20 0,0 20 16,0 0-16,-21 1 0,0-1 0,21 0 15,-21 1-15,-1-1 0,22 0 0,-21 1 16,0-1-16,0 0 0,0 1 16,0-1-16,21-21 0,-22 21 0,22-20 15,-21-1-15,21 0 0,0 0 0,0 0 16,0 0-16,21-21 16,1 0-16,-1 0 0,0 0 0,0 0 15,0 0-15,0-21 16</inkml:trace>
  <inkml:trace contextRef="#ctx0" brushRef="#br0" timeOffset="12808.27">8721 2815 0,'0'0'0,"0"-21"0,0 0 16,0 0 0,-22 21-16,1 0 0,0 0 15,0 0-15,0 0 0,0 21 0,-1 0 16,1 0-16,0 0 15,21 1-15,-21-22 0,21 21 0,0 0 16,0 0-16,0 0 16,0 0-16,0 1 15,21-22-15,0 0 0,0 21 0,1-21 16,20 21-16,-21-21 0,0 21 0,0-21 16,22 21-16,-22-21 0,0 21 15,0-21-15,-21 22 0,0-1 31,-21-21-31,0 21 0,-21-21 0,20 0 16,1 21-16,-21-21 0,0 0 0,20 21 16,-20-21-16,21 0 0,0 0 15,0 21-15,-1-21 0,1 0 16,0 0-16,0 0 0,21-21 31,21 0-15,0 0-16</inkml:trace>
  <inkml:trace contextRef="#ctx0" brushRef="#br0" timeOffset="13096.11">8191 2646 0,'85'-21'16,"-43"21"0,-20 0-16,20 0 0,0 0 15,1 0-15,-1 0 0,-21 0 0,21 0 16,1 0-16,-22 0 0,21 0 16,-21 0-16,1 0 0,-1 0 15,0 0-15,-21-21 47</inkml:trace>
  <inkml:trace contextRef="#ctx0" brushRef="#br0" timeOffset="15235.88">10266 2307 0,'0'0'0,"0"-21"0,0 0 16,0 0-16,0 0 0,-21 21 16,21-22-16,-22 22 15,1 0 1,21 22-16,-21-1 0,0 0 16,0 0-16,0 0 0,-1 22 0,1-1 15,0 21-15,0-20 0,0 20 0,0-20 16,-1 20-16,1-21 0,0 1 15,21 20-15,0-20 0,0-1 0,0 0 16,0 1-16,0-22 0,0 21 16,21-21-16,0 0 0,1 1 15,-1-1-15,21-21 0,0 0 0,1 0 16,-1 0-16,0 0 0,1 0 16,20 0-16,-20-21 0,-1 21 0,0-22 15,1 1-15,-1 0 0,0 0 0,1-21 16,-22 20-16,21-20 0,-21 21 15,0-21-15,-21-22 0,0 22 0,0-1 16,0-20-16,0-1 0,0 22 0,-21-21 16,0 20-16,0-20 15,0 42-15,-22-22 0,22 1 0,-21 21 16,21 0-16,-22 21 0,22 0 16,-21 0-16,0 0 0,20 0 0,-20 0 15,21 0-15,-21 42 0,20-21 0,1 21 16,0-20-16,0 41 0,0-21 15,0 1-15,21-1 0,0 22 0,0-22 16,0 0-16,0 1 0,0-1 16,21-21-16,0 21 0,0-20 0,0 20 15,22-21-15,-1 0 0,-21 0 0,21-21 16,1 22-16,-1-22 0,22 0 16,-22 0-16,0 0 0,1 0 15,-1 0-15,0-22 0,1 22 0,-22-21 16,21 0-16,0 0 0,-20 0 15,-1 0-15,0-1 0,0-20 0,0 21 16,0 0-16,-21 0 0,0-1 16,0 44-1,0-1 1,0 0-16,0 0 0,-21 0 16,21 0-16,0 22 0,0-22 0,-21 0 15,21 0-15,-21 0 0,21 1 0,-21-1 16,21 0-16,0 0 15,-21-21 1,21-21 15,21 0-31,-21 0 0,21-1 16,0 1-16,0 0 0,0 0 0,1-21 16,-1 20-16,0-20 0,0 21 15,0-21-15,22 20 0,-22 1 0,21 0 16,-21 0-16,22 0 0,-22 21 0,0 0 15,21 0-15,-21 21 0,-21 0 16,22 0-16,-22 22 0,0-22 0,0 0 16,0 21-16,0-21 0,0 22 15,0-22-15,0 21 0,0-21 16,0 1-16,0-1 0,21 0 0,-21 0 16,0 0-16,21-21 0,0 21 15,0-21-15,0 0 0,1 0 0,-1 0 16,0 0-16,21 0 0,-21 0 0,1-21 15,20 21-15,-21-21 0,21 0 16,-20 0-16,-1-22 0,21 22 0,-21-21 16,22 0-16,-22-1 0,0 1 0,0 0 15,0-22-15,0 1 0,1-1 16,-1 22-16,0-22 0,0 22 0,-21 0 16,0-1-16,21 22 0,-21 0 0,0 0 15,0 0-15,-21 21 31,0 21-31,21 0 16,-21 21-16,0 1 0,21-1 0,-22 0 16,1 1-16,0 20 0,0-21 0,21 22 15,-21-22-15,0 22 0,-1-22 16,22 0-16,0 1 0,0-22 0,0 21 16,0-21-16,0 22 0,0-22 0,0 0 15,22 0-15,-1-21 16,21 0-16,-21 0 0,22 0 0,-1 0 15,-21 0-15,21 0 0,1-21 0,-1 0 16,-21 0-16,22 0 16,-22-1-16,21 1 0,-21 0 0,0 0 15,1-21-15,-1 20 0,-21 1 0,0 0 16,21 21-16,-21-21 0,-21 21 31,21 21-15,0 0-16,-21 0 0,-1 1 0,22-1 15,-21 0-15,21 0 0,-21 0 0,21 0 16,0 1-16,0-1 16,0 0-16,0 0 0,21 0 0,0-21 15,1 21-15,20-21 0,-21 0 0,21 0 16,-20 0-16,20 0 16,0 0-16,-21 0 0,22-21 0,-22 0 15,21 21-15,-21-21 0,1 0 0,-1 0 16,0-1-16,0 1 0,0-21 15,-21 21-15,0 0 0,21-22 0,-21 22 16,0 0-16,0 0 0,0 0 0,0-1 16,0 44 15,0-1-31,-21 0 0,21 0 16,0 21-16,-21-20 15,0 20-15,0 0 0,21 1 0,-21-1 0,-1 0 16,1 1-16,21 20 0,-21-21 15,21 22-15,-21-1 0,21 1 16,0-22-16,0 22 0,0-1 0,0 1 16,0-1-16,0 1 0,0-1 0,0 1 15,0-1-15,0 1 0,0-1 16,0 22-16,0-22 0,0 1 0,0-1 16,-21-20-16,21 20 0,-21-20 0,21-1 15,-22 0-15,22 1 0,0-1 0,-21-21 16,0 0-16,0 0 0,0-21 15,0 0-15,-1 0 0,22-21 16,-21 0-16,0 0 0,0 0 0,0-22 16,0 1-16,-1 0 0,1-22 15,0 1-15,0-22 0,21 22 16,0-22-16,0 0 0,0 1 0,0-1 16,0 0-16,21 1 0,0-1 0,0 21 15,22-20-15,-22 20 0,0 1 16,21-1-16,-20 22 0,-1 0 0,21-1 15,-21 22-15,0-21 0,1 21 16,20-1-16,-21 1 0,0 0 16</inkml:trace>
  <inkml:trace contextRef="#ctx0" brushRef="#br0" timeOffset="16259.81">14118 2942 0,'85'0'31,"-64"0"-31,21-21 0,1 21 0,-22-21 15,21 0-15,0 21 16,1-21-16,-1-1 0,0-20 0,-20 21 16,20 0-16,-21-22 0,21 22 15,-20-21-15,-1 0 0,-21-1 0,21 1 16,-21 0-16,21 20 0,-21-20 0,0 0 16,0 21-16,0-22 0,0 22 15,0 0-15,0 0 0,-21 0 0,0-1 16,0 22-1,-1 0-15,1 0 16,21 22-16,0-1 0,-21 0 0,21 21 16,-21 1-16,21-1 0,-21 21 15,21 1-15,0 21 0,-21-22 16,-1 1-16,1 20 0,0-20 0,0-1 16,21 22-16,-21 0 0,0-1 15,-1 1-15,1 0 0,0-1 0,0 1 16,0 21-16,0-22 0,-1 1 0,22 0 15,-21 21-15,0-22 0,0 1 16,21 0-16,-21-1 0,21 1 0,-21-22 16,21 22-16,0-21 0,0-1 15,0 1-15,0-22 0,0 21 0,0-20 16,0-22-16,21 21 0,-21-21 0,21 1 16,0-22-16,0 0 0,0 0 0,1 0 15,-1-22-15,21 1 0,-21 0 16,22-21-16,-1-1 0,-21 1 0,21 0 15,22-22-15,-22 22 0,1-22 16,-22 1-16,21-22 0,0 22 0,-20-22 16,-1 0-16,0 1 0,-21-1 0,0 22 15,0-22-15,-21 21 0,0-20 16,-1 20-16,-20 1 0,21-1 0,-21 22 16,20-22-16,-20 22 0,21 21 0,-21-21 15,20 20-15,-20 1 0,21 21 16,0-21-16,21 0 0,-21 21 15,21-21 1,21 21-16,0 0 16,0 0-16,0-21 0,0 21 15,1 0-15,-1-22 0,21 22 16,-21 0-16,0-21 0,1 21 0,-1 0 16,0-21-16,-21 0 0,21 21 15,0 0-15,-21-21 0,21 21 16,1-21-16,-1 21 0,-21-22 0,21 1 15,0 21 1,-21-21-16,21 21 16,-21-21-16,0 0 15,0 0 1</inkml:trace>
  <inkml:trace contextRef="#ctx0" brushRef="#br0" timeOffset="16685.97">15282 2625 0,'0'-21'0,"-21"21"31,0 0-31,0 0 0,0 0 16,-1 21-16,1 0 0,0 0 15,0 21-15,0-20 0,21-1 16,-21 21-16,-1-21 0,1 0 0,21 22 15,0-22-15,0 0 0,-21 0 16,21 0-16,0 1 0,0-1 0,0 0 16,21 0-16,0-21 0,1 0 15,-1 0-15,0 0 0,21 0 16,-21 0-16,22 0 0,-22 0 0,21-21 16,-21 21-16,22-21 0,-22 0 0,0-1 15,0 1-15,0 0 16,1 0-16,-22-21 0,0 20 0,0-20 0,0 21 15,0-21-15,0 20 16,-22 1-16,1-21 0,0 42 0,0-21 16,0 21-16,0 0 0,-1 0 0,1 0 15,0 0-15,-21 21 0,21-21 16,21 21-16,-22 0 0,22 0 0,-21 1 16,21-1-16,0 0 0,0 0 15,0 0-15,21-21 0,1 21 0,-1-21 16,21 0-16</inkml:trace>
  <inkml:trace contextRef="#ctx0" brushRef="#br0" timeOffset="17087.88">15706 2752 0,'0'0'0,"0"-21"15,0-1-15,0 1 0,0 0 16,0 0-16,0 0 15,0 0-15,21 21 0,0-22 0,0 22 16,0 0-16,0 0 0,1 0 16,-1 0-16,0 22 0,0-1 15,0 0-15,0 0 0,1 0 0,-1 22 16,-21-22-16,0 0 0,0 21 16,0-21-16,0 1 0,0-1 15,0 0-15,0 0 0,0 0 0,0 0 16,-21-21-16,-1 0 0,22 22 15,-21-22-15,21-22 16,0 1 0,0 0-16,0 0 0,0 0 15,0 0-15,0-22 0,0 22 0,0 0 16,21-21-16,1 20 0,-22 1 16,21 0-16,0 0 0,-21 0 0,21 0 15,0 21-15,0 0 0,-21-22 16,22 22-16,-1 0 0,0 0 15,0 0-15,0 0 0,0 0 16</inkml:trace>
  <inkml:trace contextRef="#ctx0" brushRef="#br0" timeOffset="17572.13">17822 2265 0,'0'0'0,"0"-21"0,0 0 0,0-1 16,0 1-16,-21 21 15,0 0-15,0 0 0,0 0 16,-1 0-16,-20 0 0,21 0 16,-21 21-16,-1 1 0,1-1 0,21 21 15,-22 0-15,1 1 0,0-1 16,21 22-16,-22-22 0,22 21 15,0-20-15,0-1 0,21 22 0,-21-22 16,21 43-16,0-43 16,21 0-16,0-21 0,0 22 0,21-22 15,1 0-15,-1 0 0,0-21 0,22 0 16,-22 0-16,22 0 0,-1 0 16,-20 0-16,20 0 0,-21-21 0,22 0 15,-1 0-15,-20 0 0,20-1 16,1-20-16,-22 21 0,22-21 0,-22-22 15</inkml:trace>
  <inkml:trace contextRef="#ctx0" brushRef="#br0" timeOffset="18076.14">18711 1969 0,'0'0'0,"0"-64"0,0 22 16,0-1-16,0 22 0,0-42 15,0 42-15,-21-1 0,0 22 16,0 0-16,0 0 0,-1 22 0,1 20 15,-21 0-15,21 1 0,-22 62 16,22-41-16,-21-1 0,21 1 16,0 21-16,21-22 0,-22 1 15,1 20-15,0-20 0,0-1 16,21 1-16,0-1 0,-21-20 0,0-1 16,21 0-16,-22 1 0,22-22 15,-21 21-15,21-21 0,0 0 0,0 1 16,-21-22-16,0 0 15,21-22 1,0 1-16,0 0 0,0-21 16,0 21-16,0-1 0,0-20 15,21 0-15,0-1 0,0 1 0,1 0 16,-1-1-16,21 1 0,0 21 0,1-21 16,-1 20-16,0 1 0,1 0 15,-1 21-15,0 0 0,1 0 16,-1 21-16,0 0 0,1 1 15,-22-1-15,0 21 0,0 0 0,-21 1 16,0-1-16,0-21 0,0 22 16,0-1-16,0-21 0,-21 21 0,0-20 15,0-1-15,0 0 0,-1 0 0,1-21 16,0 21-16,0-21 16,21 21-16,0-42 31,21 21-31,0-21 0,0 0 15,1 0-15</inkml:trace>
  <inkml:trace contextRef="#ctx0" brushRef="#br0" timeOffset="18457.43">19092 2519 0,'0'0'0,"0"-42"16,21 42 15,1 0-31,-1 0 0,0 0 16,0 21-16,0 0 0,0 0 15,1 21-15,-22-20 0,0 20 0,21-21 16,-21 21-16,0-20 0,0 20 16,0-21-16,0 21 0,0-20 15,0-1-15,-21 0 0,21 0 16,-22-21-16,1 0 15,21-21 1,0 0 0,0 0-16,0-1 0,0 1 0,21 0 15,1 0-15,-22-21 0,21 20 0,0-20 16,-21 0-16,21 21 16,0-1-16,-21-20 0,21 21 0,1 0 0,-1 0 15,0 21 1,0 0-16,0 0 0,0 0 15,1 0-15,-1 0 0,0 0 0</inkml:trace>
  <inkml:trace contextRef="#ctx0" brushRef="#br0" timeOffset="19368.14">19981 2540 0,'-21'-21'31,"0"21"-31,0 0 0,0 21 0,-1 0 15,-20 0-15,21 1 0,0-1 16,0 0-16,-22 21 0,22-21 16,0 22-16,0-22 0,21 0 15,0 21-15,0-20 0,0-1 0,0 0 16,0 0-16,0 0 0,0 0 0,21 1 16,0-22-16,0 21 0,0-21 15,1 0-15,-1 0 0,0 0 0,0 0 16,0 0-16,0 0 0,1-21 15,-22-1-15,21 22 0,-21-21 0,0 0 16,0-21-16,0 21 0,0-22 0,0 22 16,21-21-16,-21-1 0,0 1 15,21 0-15,-21-1 0,21 1 0,0 21 16,-21 0-16,22 0 16,-1-1-16,0 1 0,0 21 0,0 0 15,0 0-15,1 21 0,-1-21 16,0 22-16,-21 20 0,21-21 0,-21 21 15,21-20-15,-21 20 0,0-21 0,0 21 16,0 1-16,0-22 0,0 21 16,0-21-16,0 22 0,0-22 0,0 0 15,0 0-15,0 0 0,0 1 16,0-1-16,-21-21 16,0 0-1,21-21 1,0-1-16,0 1 15,0 0-15,0 0 0,0 0 0,21-22 16,0 22-16,0-21 0,1 0 16,-1-1-16,21 22 0,-21-21 0,0 21 15,22-22-15,-22 22 0,0 21 16,0 0-16,22 0 0,-22 0 0,0 0 16,21 42-16,-21-20 15,22 20-15,-43-21 0,21 21 0,0 1 16,0-22-16,-21 21 0,0 1 0,0-22 15,0 21-15,0-21 0,0 0 16,0 1-16,0-1 0,0 0 16,0 0-16,-21-21 15,0 0 1,21-21-16,-21 21 16,21-21-16,0 0 0,0-1 15,0 1-15,21 0 0,0 0 0,0 0 16,22-22-16,-22 1 0,21 21 0,0-21 15,1 20-15,-1-20 0,0 21 16,22 0-16,-43 21 0,21 0 16,-20 0-16,-1 21 0,0 0 15,-21 0-15,0 0 0,0 1 0,0 20 16,0-21-16,0 0 0,0 22 16,0-22-16,0 0 0,-21 0 15,0 0-15,21 0 0,-22 1 0,22-1 16,-21-21-16,0 21 0,21 0 15,21-42 32</inkml:trace>
  <inkml:trace contextRef="#ctx0" brushRef="#br0" timeOffset="19684.96">21526 2879 0,'0'0'0,"0"-21"0,22 21 0,-1-22 16,0 22-16,0-21 0,0 0 16,0 21-16,1-21 0,-1 0 0,-21 0 15,21-1-15,0 1 0,0 0 16,-21 0-16,0 0 0,0 0 16,-21 21-16,0 0 15,0 0-15,0 0 0,-22 0 0,1 21 16,21 0-16,-22 0 0,22 21 15,-21-20-15,21 20 0,0-21 16,-1 21-16,1-20 0,0 20 0,21-21 0,0 0 16,0 0-16,0 1 15,0-1-15,0 0 0,21 0 0,0-21 16,1 0-16,20 21 0,-21-21 0,21 0 16,1 0-16,-1 0 0,0 0 15,1-21-15,-1 21 0,-21-21 0,22 21 16,-22-21-16</inkml:trace>
  <inkml:trace contextRef="#ctx0" brushRef="#br0" timeOffset="20844.11">23453 2773 0,'0'0'0,"21"0"0,0 0 15,0 0-15,0-21 0,0 0 0,1-1 16,-1 1-16,-21-21 16,0 21-16,0-22 0,0 22 0,0-21 15,0 0-15,0 20 0,-21-20 0,-1 0 16,1 21-16,0-1 0,0 1 15,0 21-15,-22 0 0,22 0 0,0 0 16,-21 0-16,21 21 16,-22 1-16,1-1 0,0 21 0,-1 0 15,1 22-15,0-22 0,-1 1 0,1-1 16,21 0-16,-22 1 0,22-1 16,0 0-16,0-21 0,21 22 0,0-22 15,0 0-15,0 0 0,21 0 16,0-21-16,22 0 0,-1 0 0,0 0 15,1 0-15,-1 0 0,21 0 0,-20 0 16,20-21-16,-20 21 0,-1-21 16,21 0-16,-20 0 0,-1 0 0,0-22 15,1 22-15,-22-21 0,21 21 16,-21-22-16,1 1 0,-1 0 16,-21 20-16,0-20 0,21 21 0,-21 0 15,0 0-15,0 42 16,-21 0-1,21 0-15,-21 21 0,-1-20 16,22 20-16,-21 0 0,21-21 0,0 22 16,0-22-16,0 0 0,0 21 15,0-20-15,0-1 0,21 0 0,1-21 16,-1 21-16,21-21 0,-21 0 16,22 0-16,-1 0 0,0 0 0,-21 0 15,22 0-15,-1 0 0,0-21 0,-20 0 16,20 21-16,-21-21 15,0-22-15,0 22 0,1 0 0,-1-21 16,0 20-16,-21-20 0,0 0 0,0 21 16,0-1-16,0 1 0,0 0 15,0 42 1,0 0-16,0 22 16,-21-22-16,0 0 0,21 21 0,0-20 15,-22 20-15,1-21 0,0 0 16,21 22-16,0-22 0,-21 0 0,0 0 15,21 0-15,0 0 0,-21-21 16,21 22-16,0-44 31,0 1-15,0 0-16,21 0 0,-21 0 16,21 0-16,0-1 0,0-20 0,0 21 15,1-21-15,-1-1 0,21 1 16,-21 21-16,22-22 0,-1 1 0,0 21 15,1 0-15,-1 21 0,0 0 16,1 0-16,-22 0 0,21 0 0,0 21 16,-20 21-16,-1-21 0,0 22 15,0-22-15,-21 21 0,0 1 0,0-22 16,0 21-16,0-21 0,-21 22 16,0-22-16,0 0 0,-1 0 15,1 0-15,21 0 0,-21-21 16,0 22-16,42-22 31,0 0-31</inkml:trace>
  <inkml:trace contextRef="#ctx0" brushRef="#br0" timeOffset="21412.41">25590 2709 0,'0'0'0,"0"-21"0,-21-63 31,21 62-31,-21 1 0,0 21 16,0-21-16,0 0 0,-1 21 15,1 0-15,0 0 0,0 0 0,-21 0 16,20 21-16,-20-21 0,21 42 16,-21-20-16,-1-1 0,22 0 0,-21 21 15,21-21-15,-22 22 0,22-22 16,0 0-16,21 21 0,0-20 0,0-1 15,0 0-15,0 0 0,21-21 16,-21 21-16,42-21 0,-20 0 0,-1 21 16,21-21-16,-21 0 0,22 0 15,-22 0-15,21 0 0,-21-21 0,22 21 16,-22-21-16,21 0 0,-21 0 16,0 0-16,22-22 0,-22 22 0,0-21 15,21-1-15,-20-20 0,-1 21 16,21-1-16,-21-20 0,0 20 0,1-20 15,-1 21-15,0-1 0,0 1 16,-21-22-16,0 43 0,0-21 0,0 21 16,0 0-16,0-1 0,0 44 15,-21-1-15,0 0 16,0 21-16,-22 1 0,22 20 0,0-21 16,0 22-16,21-1 15,-21 1-15,21-1 0,-22-20 0,22 20 16,0-20-16,0-1 0,0 0 15,22-21-15,-1 22 0,0-22 0,0 21 16,21-21-16,1-21 0,-1 22 0,0-1 16,22-21-16,-22 0 0,22 0 15,-22 0-15,22 0 0,-1 0 0,-21 0 16,1 0-16,20-21 0,-20-1 16,-1 1-16,-21 0 0,21 0 0</inkml:trace>
  <inkml:trace contextRef="#ctx0" brushRef="#br0" timeOffset="22224.17">5927 3895 0,'0'0'16,"0"-21"-16,21-1 0,-21 1 16,0 0-16,21 21 0,-21-21 0,21 21 15,-21 21 1,0 0-16,0 22 15,0-1-15,0 0 0,0 22 16,0 20-16,0-20 0,0 21 16,-21-22-16,0 22 0,0-22 0,-1 1 15,-20 20-15,21-20 0,0-1 16,0 1-16,-1-22 0,22 22 0,0-22 16,0-21-16,-21 22 0,21-22 0,0 0 15,21-42 1,1 0-1,-22-1-15,21 1 0,0-21 0,-21 0 16,21-1-16,0 1 0</inkml:trace>
  <inkml:trace contextRef="#ctx0" brushRef="#br0" timeOffset="22452.07">5990 3958 0,'0'-21'0,"0"42"0,-21-42 0,21 0 0,0 0 15,0 0 1,21 21-16,21-22 0,-20 22 16,20 0-16,-21 0 0,21 0 15,1-21-15,-1 21 0,22 0 0,-22 0 16,0 0-16,1 0 0,-1 0 0,0 0 16,-21 0-16,1 0 15,-1 0-15,-21 21 0,-21-21 16,-1 22-1,1-22-15,0 0 0</inkml:trace>
  <inkml:trace contextRef="#ctx0" brushRef="#br0" timeOffset="22681.94">5884 4445 0,'0'0'0,"0"21"0,21-21 31,1 0-31,-1 0 0,21 0 16,-21 0-16,0 0 15,22 0-15,-22 0 0,0-21 0,21 21 16,-20-21-16,-1 21 0,0 0 0,0 0 16,0 0-16,0 0 0,-21-21 15,22 21-15,-1 0 0,0 0 16</inkml:trace>
  <inkml:trace contextRef="#ctx0" brushRef="#br0" timeOffset="22931.8">6456 4424 0,'0'21'0,"0"0"31,0 0-31,-21 1 16,21-1-16,0 0 0,0 0 15,0 0-15,0 0 0,0 1 16,0-1-16,-22 0 0,22 0 0,0 0 16,0 0-16,0 1 0,0-1 15,0 0 1,-21-21-16,21-21 31,0 0-31,0-1 16,21 1-16</inkml:trace>
  <inkml:trace contextRef="#ctx0" brushRef="#br0" timeOffset="23108.41">6456 4297 0,'0'0'0,"-21"-42"32,42 42 14,0 0-46,0 0 16,-21 21-16,21-21 0,0 0 16,1 21-16,-1-21 0</inkml:trace>
  <inkml:trace contextRef="#ctx0" brushRef="#br0" timeOffset="23511.34">6858 4466 0,'0'0'0,"-21"0"0,0-21 16,21 0-1,0 0-15,0 0 16,21 21 0,0-22-16,21 22 0,-21 0 0,22 0 15,-22 0-15,21 0 0,-21 0 0,22 22 16,-22-1-16,21 0 0,-21 0 15,1 0-15,-22 0 0,0 22 0,0-22 16,0 0-16,0 0 0,0 22 0,0-22 16,0 0-16,-22 0 0,1 0 15,0 0-15,0 1 0,0-1 0,0-21 16,-1 0-16,1 0 0,21-21 31,0-1-31,0 1 0,0 0 16,0 0-16,0 0 0,21 0 0,-21-22 15,22 22-15,-1 0 0,-21-21 16,21 20-16,-21 1 0,21-21 0,0 21 16,0 0-16,1-1 0,-1 1 15,0 0-15,0 21 0,0 0 16,0 0-16</inkml:trace>
  <inkml:trace contextRef="#ctx0" brushRef="#br0" timeOffset="23876.13">7535 4530 0,'0'0'0,"21"0"31,1 0-15,-1 0-16,0 0 0,-21-21 0,21 21 15,0-22-15,0 1 0,1 21 0,-1-21 16,0 21-16,0-21 0,-21 0 15,0 0-15,0-1 0,0 1 16,-21 21-16,0 0 16,0 0-16,-22 0 0,22 21 15,0-21-15,0 22 0,0-1 0,-1 0 16,1 0-16,21 21 0,-21-20 16,0-1-16,21 21 0,0-21 15,0 0-15,-21 1 0,21-1 0,0 0 16,0 0-16,0 0 0,0 0 15,21-21-15,0 22 0,0-22 0,0 0 16,1 0-16,62 0 0,-41 0 16,-1 0-16,0-22 0,1 22 15,-1-21-15,0 0 0</inkml:trace>
  <inkml:trace contextRef="#ctx0" brushRef="#br0" timeOffset="25289.06">8276 4530 0,'42'-43'32,"-20"43"-32,-1-21 0,0 21 0,0-21 15,0 0-15,0 0 0,1 0 0,20-22 16,-21 22-16,0-21 0,0 21 16,1-22-16,-1 1 0,0-22 0,-21 22 15,0 0-15,0-1 0,0 1 0,0 0 16,0-1-16,-21 22 0,0-21 15,-1 21-15,1 0 0,21-1 16,-21 22-16,0 0 0,0 0 16,0 0-16,-1 22 0,22-1 15,-21 0-15,0 21 0,21-21 0,-21 43 16,21-22-16,-21 22 0,0-1 16,21 1-16,-22-1 0,1 22 0,0-22 15,0 1-15,0 21 0,0-1 0,-22 86 16,22-86-16,0 1 15,0 21-15,0-22 0,-1 22 0,1-21 16,21 0-16,0 20 0,-21-20 0,0 21 16,21-21-16,-21-1 0,21 1 15,0 0-15,-21-22 0,-1 22 16,22-22-16,-21 1 0,21-1 0,0 1 0,-21-1 16,21-20-16,-21-1 0,21 0 15,0-21-15,0 1 0,0-1 0,21-21 16,21-21-1,-20-1-15,20 1 0,0 0 0,1-21 16,-1-1-16,64-62 0,-43 62 16,-20-20-16,20-1 0,-21 1 0,1-1 15,-22 1-15,21-22 0,-21 22 16,1-22-16,-22 0 0,0 1 0,0-1 16,0 0-16,-22 1 0,-20-1 15,21 21-15,-21-20 0,-1 20 0,-20 22 16,20 0-16,-20-1 0,21 1 15,-22 21-15,22 0 0,-1-1 0,22 22 16,-21 0-16,21 0 0,42 0 31,0 0-31,0 0 0,22 0 16,-22 0-16,21-21 0,0 0 16,-20 21-16,20-21 0,0 0 0,1 0 15,20-1-15,-21 1 0,1 0 0,-1 0 16,0-21-16,1 20 0,-1 1 15,-21-21-15,22 21 0,-22 0 16,-21-1-16,21 1 0,-21 0 0,21 0 16,-21 0-16,0 42 47,0 0-47,-21 0 15,21 0-15,-21 1 0,21-1 0,0 0 16,0 0-16,-21 21 0,21-20 0,0 20 15,0-21-15,0 21 0,0-20 16,0-1-16,0 21 0,0-21 0,21-21 16,0 21-16,0 1 0,0-22 0,0 0 15,1 0-15,-1 0 16,0 0-16,0 0 0,0-22 0,0 1 16,1 0-16,-1 0 0,0 0 0,0 0 15,-21-1-15,0 1 0,0 0 16,0-21-16,0 21 0,0-1 0,0 1 15,-21 0-15,0 0 0,-22 0 16,22 21-16,0-21 0,-21-1 0,21 22 16,-1 0-16,1 0 0,21-21 31,21 21-15,1 0-16,20-21 0,0 21 0,1 0 0,-1 0 15,0 0-15,1 0 16,-1 0-16,0 0 0,1 0 0,-1 0 15,-21 0-15,21 0 0,-20 21 0,-1 0 16,0 1-16,0-1 16,-21 0-16,0 0 0,0 0 0,0 0 15,-21 1-15,0-1 0,21 0 0,-21 0 16,-1 0-16,1 0 0,21 1 16,-21-1-16,0-21 15,21 21-15,21-42 31,0 21-31,0-21 0,-21-1 16,22 22-16,-1-21 0,0 0 0,0-21 16,0 21-16,0-1 0,22-20 15,-22 21-15,0-21 0,0 20 0,22 1 16,-22 0-16,0 0 0,-21 0 0,0 0 16,21 21-16,-42 21 31,0 0-31,0 0 0,21 21 0,-22-20 15,1-1-15,0 21 0,21-21 16,0 22-16,0-22 0,0 21 16,0-21-16,0 22 0,0-22 0,0 0 15,21 0-15,0 0 0,1 0 16,-1-21-16,21 0 0,-21 0 0,0 0 16,22 0-16,-1 0 0,-21-21 0,22 21 15</inkml:trace>
  <inkml:trace contextRef="#ctx0" brushRef="#br0" timeOffset="26075.61">11112 3852 0,'0'0'0,"0"-21"0,0-21 16,0 21-16,0 0 15,0-1-15,0 44 32,0-1-32,-21 0 0,21 21 15,-21 1-15,0-1 0,21 21 0,0 1 16,-21-1-16,21 1 0,-21-1 15,-1 1-15,22-1 0,0 1 0,-21-22 16,0 22-16,0-22 0,21 0 0,-21 1 16,0-1-16,21 0 15,-22-20-15,22 20 0,-21-21 16,21 0-16,-21-21 0,21-21 16,0 0-1,0 0-15,0 0 0,0-1 0,0 1 16,21-21-16,0 21 0,1-22 0,-1 22 15,0-21-15,0 0 0,0 20 16,22-20-16,-22 0 0,21 21 0,0-1 16,-20 1-16,20 0 0,0 0 0,1 21 15,-1 0-15,-21 0 0,21 21 16,1 0-16,-1 0 0,-21 1 0,0 20 16,1-21-16,-1 0 0,-21 22 15,0-22-15,0 21 0,0-21 16,0 0-16,-21 22 0,-1-22 0,-20 0 0,0 0 15,-1 0-15,1 1 0,0-1 16,-1 0-16,1 0 0,-21-21 16,20 0-16,1 21 0,0-21 0,-1 0 15,1 0-15,21 0 0,0 0 16,21-21 0,0 0-16,21 0 15,21 21-15,-21-21 16,22-1-16,-22 22 0,21-21 0,0 0 15,1 21-15</inkml:trace>
  <inkml:trace contextRef="#ctx0" brushRef="#br0" timeOffset="26473.39">11578 4466 0,'-21'0'16,"42"0"-16,-42-21 0,21 0 0,0 0 0,0 0 15,0-1-15,0 1 0,21 21 16,0-21-16,0 21 0,1-21 0,20 21 16,-21 0-16,0 0 0,22 0 15,-22 0-15,21 0 0,-21 21 16,22 0-16,-22 0 0,21 1 0,-21-1 16,0 0-16,-21 0 0,0 21 15,0-20-15,0 20 0,0-21 0,0 0 16,0 0-16,-21 1 0,0 20 0,0-21 15,0-21-15,0 21 0,-1 0 16,1-21-16,0 0 0,0 0 0,21-21 31,0 0-31,0 0 16,0 0-16,0 0 0,21-22 16,0 22-16,0 0 0,1 0 0,20-22 15,-21 22-15,0 0 16,0 0-16,22 0 0,-22 0 0,21-1 15,-21 22-15,1-21 0,-1 21 0,21 0 16,-21 0-16,0 0 0</inkml:trace>
  <inkml:trace contextRef="#ctx0" brushRef="#br0" timeOffset="26939.91">12785 4318 0,'0'0'0,"0"-21"0,-22 0 16,22 0-16,-21 21 16,21-22-16,-21 22 0,0 0 15,0 0-15,0 22 0,-1-22 16,1 21-16,0 21 0,0-21 16,0 0-16,0 22 0,-1-1 0,1-21 15,0 22-15,0-22 0,0 21 16,0-21-16,21 22 0,0-22 0,0 0 15,0 21-15,0-21 0,0 1 0,21 20 16,0-42-16,0 21 16,0-21-16,22 0 0,-22 0 0,21 0 15,0 0-15,-20-21 0,20 0 0,0 21 16,-21-21-16,22-1 16,-22 1-16,21 0 0,-21 0 0,1-21 15,-1 20-15,-21-20 0,21 21 0,-21-21 16,0-1-16,0 1 15,0 0-15,-21 20 0,0-20 0,-1 21 0,1 0 16,0 0-16,-21 21 0,21 0 0,-22 0 16,22 0-16,0 0 0,-21 21 15,20 0-15,1 0 0,-42 21 16,42-20-16,21 20 0,-22-21 16,22 0-16,0 22 0,0-22 15,0 0-15,0 0 0,0 0 0,0 0 0,22-21 16,-1 22-16,21-22 0</inkml:trace>
  <inkml:trace contextRef="#ctx0" brushRef="#br0" timeOffset="27548.2">13462 4339 0,'0'0'0,"0"-21"0,0 0 16,0 0-16,-21 42 15,0 0 1,21 0-16,-22 0 16,22 22-16,-21-22 0,21 21 0,-21-21 15,0 22-15,21-22 0,-21 21 0,0-21 16,21 1-16,-22 20 0,22-21 16,0 0-16,0 0 0,0 1 0,0-1 15,22-21 1,-1 0-16,21 0 0,-21 0 15,0 0-15,1-21 0,-1-1 0,0 22 16,21-21-16,-21 0 0,1 0 0,-1 0 16,21-22-16,-21 22 0,0 0 15,1 0-15,-1-21 0,-21 20 16,21 22-16,-21-21 0,21 0 0,-21 42 31,0 0-31,0 1 0,0-1 16,-21 0-16,21 0 0,-21 0 0,21 0 15,0 1-15,0-1 0,0 21 16,0-21-16,0 0 0,0 1 16,21-1-16,0-21 0,0 0 0,0 0 15,1 0-15,-1 0 0,0 0 16,21-21-16,-21 21 0,1-22 0,20 1 16,-21 0-16,0 0 0,22 0 0,-22 0 15,0-1-15,0-20 16,-21 21-16,0-21 0,0-1 0,0 22 15,0-21-15,0-1 0,0 22 0,0 0 16,-21 0-16,21 0 0,-21 0 16,0 21-16,-1 0 0,1 0 0,0 0 15,0 0-15,0 21 0,0-21 16,21 21-16,-22 0 0,22 0 0,0 0 16,0 1-16,0-1 15,22-21-15</inkml:trace>
  <inkml:trace contextRef="#ctx0" brushRef="#br0" timeOffset="27968.48">14753 4339 0,'0'0'0,"0"-21"0,0 0 0,-21 0 31,0 21-31,0 0 0,-1 0 15,-20 0-15,21 0 0,-21 21 16,20 0-16,-20-21 0,0 21 0,21 0 16,-1 1-16,1-1 0,0 0 0,21 0 15,0 0-15,0 0 16,0 1-16,21-1 0,22 0 16,-22 0-16,0-21 0,21 21 0,1 0 15,-22-21-15,21 22 0,-21-22 16,22 21-16,-22-21 0,0 21 0,0-21 15,0 0-15,-21 21 0,0 0 16,0 0 0,-21-21-16,-21 0 0,-1 0 15,1 0-15,0 0 0,-1 0 0,1 0 16,0 0-16,-1 0 16,1 0-16,0 0 0,-1 0 0,22 0 15,0 0-15,42 0 31,0 0-31,22-21 0,-22 21 16,21 0-16,1-21 0</inkml:trace>
  <inkml:trace contextRef="#ctx0" brushRef="#br0" timeOffset="28327.5">15071 4572 0,'21'0'31,"0"0"-31,0-21 0,0 21 16,22-21-16,-22 21 0,21-21 0,0 21 16,-20-22-16,20 1 0,-21 0 0,21 0 15,-20 0-15,-1 0 0,-21-1 16,0 1-16,-21 21 31,-1 0-31,1 0 0,0 21 0,-21 1 16,21-1-16,-1 0 0,1 0 0,0 0 15,0 22-15,21-22 16,0 0-16,0 21 0,0-21 16,0 22-16,0-22 0,42-21 15,-21 21-15,1-21 0,20 0 16,-21 0-16,21 0 0,1 0 0,-22 0 15,21 0-15,1 0 0</inkml:trace>
  <inkml:trace contextRef="#ctx0" brushRef="#br0" timeOffset="28691.29">15833 4509 0,'0'0'0,"0"-22"0,0-20 0,0 21 16,21-21-16,-21 20 0,21 1 0,-21 0 15,21 0-15,-21 0 0,21 0 16,0 21-16,1-22 0,-1 22 15,0 0-15,21 0 0,-21 0 0,1 0 16,-1 0-16,21 22 0,-21-1 0,0 0 16,1 0-16,-22 0 0,0 0 15,21 1-15,-21 20 0,0-21 0,0 0 16,0 0-16,0 22 0,0-22 0,0 0 16,0 0-16,-21-21 0,21 21 15,-22-21-15,22 22 0,-21-22 16,0 0-16,21-22 15,0 1 1,0 0-16,0 0 0,0 0 16,0 0-16,21-1 0,-21-20 15,43 21-15,-22 0 0,0 0 16,0-22-16,21 22 0,-20 0 0,20 0 16,0 0-16,1-1 0,-22 22 0,21 0 15,-21 0-15,0 0 0,1 0 16,-1 0-16</inkml:trace>
  <inkml:trace contextRef="#ctx0" brushRef="#br0" timeOffset="28851.18">16891 4572 0,'0'0'0,"-21"0"16,0 0-1,-1 0 1,1 0 0</inkml:trace>
  <inkml:trace contextRef="#ctx0" brushRef="#br0" timeOffset="32805.04">296 6414 0,'0'0'0,"-21"0"16,21-22-1,-21 1-15,0 21 16,21-21-16,-21 0 0,-1 0 16,22 0-16,0-1 15,0 1-15,0 0 0,0 0 16,22 0-1,-1 21-15,0 0 16,0 0-16,0 0 0,0 0 0,22 21 16,-22 0-16,21 0 0,-21 22 15,22-22-15,-22 21 0,0 22 0,0-22 16,-21 0-16,0 22 0,0-22 16,0 0-16,-21 22 0,-21-22 0,21 1 15,-22-1-15,1-21 0,0 21 16,-1-20-16,-20 20 0,20-21 15,1 0-15,0-21 0,-1 21 0,1-21 16,21 0-16,21-21 16,0 0-1,0 0-15,0 0 0,0 0 0,0-22 16,0 22-16,0-21 0,0 21 16,0-22-16,0 22 0,0 0 0,0-21 15,0 20-15,0 1 16,21 21-1,0 21-15,0 1 0,1-1 16,20 0-16,-21 21 0,0-21 16,-21 1-16,21 20 0,-21-21 0,22 0 15,-22 0-15,21 1 0,-21-1 16,0 0-16,0 0 0,21-21 16,0 21-16,0-21 15,0 0-15,1 0 0,-1 0 0,0 0 16</inkml:trace>
  <inkml:trace contextRef="#ctx0" brushRef="#br0" timeOffset="32979.93">889 6710 0,'0'0'0,"21"0"16,-21-21-16,0 0 15,21 21 48,0 0-63</inkml:trace>
  <inkml:trace contextRef="#ctx0" brushRef="#br0" timeOffset="33459.67">2011 6350 0,'0'0'0,"21"-21"0,-21 0 0,21 0 16,-21-1-1,0 1-15,0 0 0,0 0 16,0 0-16,0 0 0,0-1 16,-21 1-16,0 21 15,0 0-15,-1 0 16,1 0-16,0 0 0,0 21 0,-21 1 15,-1 20-15,1-21 0,0 21 16,-1 22-16,1-1 0,0 1 0,-1-1 16,22-20-16,0 20 0,0 1 15,21-1-15,0-20 0,0 20 16,0-21-16,21 1 0,21-1 0,-21-21 16,1 22-16,20-22 0,0 0 15,1 0-15,-22 0 0,21-21 16,0 0-16,1 0 0,-1 0 0,0 0 15,1 0-15,-1 0 0,-21-21 16</inkml:trace>
  <inkml:trace contextRef="#ctx0" brushRef="#br0" timeOffset="34823.61">2434 6710 0,'0'0'0,"0"-21"0,0 0 15,0-22-15,-21 22 0,0 0 16,0 21-16,-1-21 0,1 21 15,0 0-15,0 0 0,0 0 0,0 0 16,-1 21-16,1 0 0,0 0 16,0 22-16,0-22 0,0 21 0,-1 0 15,1-20-15,0 20 0,21 0 16,0-21-16,-21 22 0,21-1 0,0-21 16,0 0-16,0 1 0,0-1 15,0 0-15,21-21 16,0 0-16,22 0 15,-22 0-15,0-21 0,0 0 0,21-1 16,-20 22-16,20-42 0,-21 21 16,21 0-16,-20-22 0,-1 22 0,21-63 15,-21 62-15,0-20 16,1 0-16,-22 21 0,0-22 16,0 22-16,0 0 0,0 0 0,21 21 15,-21 21 1,-21 0-1,21 0-15,0 0 0,-22 22 16,22-22-16,-21 21 0,21-21 0,-21 22 16,21-1-16,0-21 0,0 22 15,0-22-15,0 0 0,0 0 0,0 0 16,21 0-16,0 1 0,1-22 16,-1 0-16,21 0 0,-21 0 0,22 0 15,-1 0-15,0 0 0,-21-22 16,22 1-16,-1 21 0,0-21 15,-20-21-15,20 21 0,-21-1 0,0 1 16,0-21-16,1 21 0,-1 0 16,-21-22-16,21 22 0,-21 0 0,0 0 15,0 0-15,0 42 32,0 0-32,-21 0 15,21 0-15,-21 0 0,21 1 16,0-1-16,0 0 0,-22 0 0,22 0 15,-21 0-15,21 1 0,0-1 16,0 0-16,-21 0 0,21 0 0,0 0 16,0-42 15,0 0-15,0 0-16,0 0 15,21 0-15,0-22 0,1 22 0,-22 0 16,21-21-16,0 20 0,0-20 0,0 21 15,0-21-15,1 20 0,-1 1 16,0 0-16,0 21 0,0 0 0,0 0 16,1 0-16,-1 0 0,0 0 15,0 21-15,-21 0 0,0 1 0,21 20 16,0-21-16,-21 0 0,0 0 16,22 22-16,-22-22 0,21 0 15,-21 0-15,21 0 0,0 1 0,0-1 16,-21 0-16,21 0 0,22 0 15,-22-21-15,0 0 0,0 0 0,22 0 16,-22 0-16,21 0 0,-21 0 0,22 0 16,-22 0-16,21-21 0,-21 0 15,0 21-15,1-21 0,-1 0 16,0-1-16,0 1 0,0 0 0,-21-21 0,0 21 16,0-1-16,0 1 15,0-21-15,0 21 0,0 0 0,0-1 16,0 44 15,0-1-31,0 0 0,0 0 16,-21 0-16,21 0 0,0 1 15,-21-1-15,21 21 0,0-21 0,0 0 16,-21 1-16,21-1 0,-21 0 16,21 0-16,0 0 15,0-42 16,0 0-31,0 0 16,0 0-16,0-1 0,21 1 16,-21 0-16,21 0 0,0 0 15,0-22-15,-21 1 0,21 21 0,1-21 16,-1 20-16,21-20 0,-21 21 0,0 0 16,22 0-16,-22 21 0,0 0 15,0 0-15,0 0 0,1 0 0,-1 0 16,0 21-16,-21 21 0,21-21 15,-21 0-15,0 22 0,0-22 0,0 0 16,0 21-16,0-20 0,0-1 0,-21 0 16,0 21-16,21-21 0,-21 1 15,21-1-15,0 0 16,0 0-16,21-21 31,0 0-15,0-21-16,0 21 0,0-21 0,1 0 15,20 21-15</inkml:trace>
  <inkml:trace contextRef="#ctx0" brushRef="#br0" timeOffset="35259.76">4932 6562 0,'0'-21'0,"0"42"0,0-64 15,0 22-15,0 0 16,-21 21-16,-1 0 15,1 0-15,0 21 0,0 0 16,0 1-16,0 20 16,-1-21-16,1 21 0,0-20 0,0 20 15,0-21-15,0 21 0,21-20 0,0-1 16,-22 21-16,22-21 0,0 0 16,0 1-16,0-1 0,0 0 0,22 0 15,-1-21-15,21 0 0,-21 0 16,22 0-16,-22 0 0,21 0 15,-21 0-15,22 0 0,-1 0 16,-21-21-16,21 0 0,-20 0 0,-1 21 16,21-22-16,-42 1 0,21 0 15,-21-21-15,21 21 0,-21-1 0,0-20 16,0 21-16,0-21 0,0-1 0,-21 22 16,0-21-16,0 21 0,0-1 15,0 22-15,-1-21 0,-20 21 0,21 0 16,0 0-16,-22 0 0,22 21 15,0-21-15,0 22 0,-21-1 0,20 0 16,22 0-16,-21 0 0,21 0 0,0 1 16,0-1-16,21-21 15,1 0 1,-1 0-16</inkml:trace>
  <inkml:trace contextRef="#ctx0" brushRef="#br0" timeOffset="35579.57">5715 6223 0,'0'0'15,"0"-21"-15,0 0 16,-21 21 0,0 0-16,-1 0 15,22 21-15,-21 0 0,0 0 16,21 0-16,0 1 0,-21 20 0,0 0 15,0 1-15,-1-1 0,22 0 16,-21 1-16,0-1 0,0 0 0,0 1 16,21-1-16,0 0 0,-21-21 0,21 22 15,0-22-15,0 0 0,0 0 16,0 0-16,0 1 0,21-22 16,0 0-16,0 0 0,0 0 0,0 0 15,1 0-15,-1 0 0,0 0 0,0-22 16,21 1-16,-20 0 0,-1 21 15,0-21-15,21 0 0</inkml:trace>
  <inkml:trace contextRef="#ctx0" brushRef="#br0" timeOffset="35808.3">5440 6456 0,'-21'0'0,"42"0"0,-21 0 47,21 0-47,0 0 0,21 0 0,-20 0 16,20 0-16,-21 0 0,21 0 0,-20 0 15,20 0-15,-21 0 0,0 0 16,22 0-16,-22 0 0,0 0 16,0 0-16,0 0 0,0 0 15</inkml:trace>
  <inkml:trace contextRef="#ctx0" brushRef="#br0" timeOffset="36339.9">7260 6392 0,'0'0'0,"0"-21"0,0 42 31,0 1-15,0-1-16,-21 0 0,21 21 0,0 1 16,0-22-16,0 21 0,-21 0 15,21-20-15,-21 20 0,-1-21 0,22 0 16,0 0-16,0 1 0,-21-1 16,21 0-16,-21 0 0,21-42 46,0 0-46,0 0 0,21-1 16</inkml:trace>
  <inkml:trace contextRef="#ctx0" brushRef="#br0" timeOffset="36507.81">7260 6202 0,'0'0'0,"0"-21"16,0 42 31,21 0-47,-21 0 15,21-21-15,1 0 0,-22 21 0,21-21 16</inkml:trace>
  <inkml:trace contextRef="#ctx0" brushRef="#br0" timeOffset="37006.51">7641 6371 0,'-21'0'15,"0"21"-15,21 1 16,0-1-16,0 0 16,0 0-16,0 0 0,0 0 0,0 1 15,0-1-15,0 0 0,0 21 0,0-21 16,0 1-16,0-1 0,0 0 15,0 0-15,0 0 0,0 0 0,0 1 16,0-1-16,0 0 0,0-42 63,0 0-63,0-1 0,0 1 15,0 0-15,0-21 0,0 21 0,21-22 16,0 1-16,0 0 0,22-1 15,-1 22-15,-21-21 0,21 21 0,1-22 16,-1 43-16,0-21 0,1 21 0,-1 0 16,0 0-16,1 0 0,-22 21 15,0 0-15,21 1 0,-20-1 0,-22 21 16,21-21-16,-21 22 0,0-22 16,0 21-16,0 0 0,0-20 15,0 20-15,0-21 0,-21 0 0,-1 0 16,22 1-16,-21-1 0,21 0 0,-21-21 15,21 21-15,-21-21 0,42 0 32,0-21-32,0 0 15,1 0-15,-1-1 0</inkml:trace>
  <inkml:trace contextRef="#ctx0" brushRef="#br0" timeOffset="37428.28">8890 6414 0,'0'0'0,"0"-43"31,0 22-31,-21 21 16,0 0-16,-1 0 0,1 0 16,0 0-16,0 0 0,-21 0 15,20 21-15,1 0 0,0 1 0,0-1 16,0 0-16,0 0 0,-1 21 15,22-20-15,0-1 0,0 0 16,0 0-16,0 0 0,22 0 0,-1 1 16,0-22-16,0 21 0,0-21 0,22 21 15,-22 0-15,0-21 16,0 21-16,0-21 0,0 21 0,1 1 16,-22-1-16,0 0 15,-22-21 1,1 21-16,0-21 0,0 0 0,-21 0 15,20 0-15,-20 0 0,0 0 0,21 0 16,-22 0-16,22 0 0,-21 0 16,21 0-16,-1-21 0,1 21 0,0-21 15,0 21-15,21-21 16,0-1 0,21 22-16,21 0 0,-20-21 15,-1 0-15,21 21 0,-21 0 16</inkml:trace>
  <inkml:trace contextRef="#ctx0" brushRef="#br0" timeOffset="37796.07">9123 6710 0,'21'0'15,"0"0"1,0-21-16,0 21 0,1-21 15,-1 21-15,0-22 0,0 1 0,-21 0 16,21 0-16,0 0 16,1 0-16,-1-1 0,-21 1 15,0 0-15,0 0 0,0 0 16,-21 21 0,-1 0-16,1 21 15,0 0-15,0 0 0,0 0 0,0 1 16,21-1-16,0 0 0,-22 21 15,22-21-15,-21 1 0,21-1 0,0 0 16,0 0-16,0 0 0,0 0 0,0 1 16,0-1-16,21 0 15,1-21-15,-1 0 0,0 0 16,0 0-16,0 0 0,0 0 16,1 0-16,-1 0 0,0-21 15,0 21-15,21-21 0</inkml:trace>
  <inkml:trace contextRef="#ctx0" brushRef="#br0" timeOffset="38151.87">9715 6519 0,'0'0'0,"0"-21"0,0 0 0,0 0 16,0 0-16,0 0 16,22 21-1,-1 0-15,0 0 0,0 0 0,0 0 16,0 0-16,-21 21 15,22-21-15,-1 21 0,0 0 0,-21 0 16,0 0-16,0 22 0,0-22 0,0 0 16,0 0-16,0 0 0,0 1 0,0 20 15,-21-21-15,0 0 0,21 0 16,-22-21-16,1 22 0,0-1 0,0-21 16,21 21-16,0-42 31,21 0-31,0-1 15,0 22-15,-21-21 0,22-21 16,-1 21-16,0 0 0,0-1 16,0-20-16,0 21 0,1-21 0,-1 20 15,0-20-15,21 21 0,1-43 16,-22 22-16,21 21 0,-21 0 16,22 0-16</inkml:trace>
  <inkml:trace contextRef="#ctx0" brushRef="#br0" timeOffset="38432.71">10626 6054 0,'0'0'0,"-22"0"15,1 21 17,21 0-32,-21 0 0,21 0 0,0 1 15,0 20-15,-21-21 0,0 21 0,0 1 16,-1-1-16,1 0 0,0 1 15,21-1-15,-21-21 0,0 22 0,0-1 16,21-21-16,-22 21 0,22-20 0,0-1 16,0 0-16,0 0 0,0 0 15,22-21-15,-1 0 0,0 0 16,0 0-16,0 0 0,0 0 0,1 0 16,-1 0-16,0-21 0,0 0 15,0 21-15,0-21 0,22 0 16,-22-1-16</inkml:trace>
  <inkml:trace contextRef="#ctx0" brushRef="#br0" timeOffset="38643.58">10435 6287 0,'-21'0'0,"42"0"0,-21 0 31,21 0-15,22 0-16,-22 0 0,0 0 0,21 0 15,-21 0-15,22 0 16,-22 0-16,0 0 0,21 0 0,-20 0 16,-1 0-16,0 0 0,0 0 15,0 0-15</inkml:trace>
  <inkml:trace contextRef="#ctx0" brushRef="#br0" timeOffset="40292.23">11790 6710 0,'0'-21'47,"21"0"-47,0-1 0,0 1 0,0 0 16,1 0-16,-1-21 0,21-1 0,-21 1 16,0 0-16,1-1 0,20 1 15,-21 0-15,0-1 0,0 1 0,-21 0 16,22-1-16,-22-20 0,21 20 0,-21 1 15,0 0-15,0 21 0,0-22 16,0 22-16,0 0 0,0 0 16,-21 21-16,-1 21 15,1 0-15,21 0 0,-21 0 16,0 22-16,21-1 0,-21 0 0,21 1 16,0-1-16,-21 22 0,21-22 15,-22 21-15,22-20 0,-21 20 16,21 1-16,0-22 0,0 22 0,0-22 0,0 0 15,0-21-15,0 22 0,0-22 16,0 0-16,0 0 0,21 0 0,22-21 16,-22 0-16,21 0 0,-21 0 0,22 0 15,-1-21-15,0 0 0,1 0 16,-1 0-16,0 0 0,-20-1 16,20 1-16,0-21 0,-21 0 0,1 20 15,20-62-15,-21 41 16,-21 22-16,21-21 0,-21 21 0,0 0 15,0-1-15,-21 44 16,0-1 0,21 0-16,0 0 0,-21 0 15,0 22-15,21-22 0,0 21 0,0-21 16,0 0-16,0 22 0,0-22 16,0 0-16,0 0 0,0 0 0,0 1 15,0-1-15,21-21 16,0 0-16,0 0 0,0 0 15,0 0-15,1 0 0,-1 0 16,0-21-16,0-1 0,21 1 0,-20 0 16,-1 0-16,-21 0 0,21 0 0,-21-22 15,0 22-15,0-21 0,0 21 16,0-1-16,-21-20 0,0 21 0,-1 0 16,1 21-16,0-21 0,0 21 15,0 0-15,-22 0 0,22 0 0,0 0 16,0 0-16,42 0 31,0 0-31,0 0 16,1 0-16,20 0 0,0 0 0,-21 0 15,22 0-15,-1 0 0,22 0 0,-22 0 16,0 0-16,1-22 0,-1 22 16,0 0-16,1 0 0,-1-21 0,0 21 15,-21 0-15,1 0 0,-22 21 16,0 1-1,0-1-15,0 0 0,-22 21 16,1-21-16,0 1 0,0 20 16,0-21-16,0 0 0,21 22 0,-22-22 15,22 21-15,-21-21 0,21 0 0,0 1 16,0-1-16,0 0 0,0 0 16,0 0-16,21-21 15,1 0-15,-1 0 0,0 0 0,21 0 16,-21 0-16,22 0 0,-22-21 15,21 21-15,-21-21 0,1 0 16,20 0-16,-21-1 0,0 1 0,0 0 0,-21-21 16,0 21-16,0-22 0,0 22 15,0-21-15,-21 21 0,0-22 0,0 22 16,0 0-16,-22 0 0,1 21 0,21-21 16,-21 21-16,20 0 15,-20 0-15,21 0 0,0 0 0,42 0 31,0 0-31,21 0 0,-20 0 16,20 0-16,0 0 0,1 0 0,-1 0 16,0 0-16,1 0 0,-1 0 0,0 0 15,1-22-15,20 1 0,-42 21 16,22 0-16,-1-21 0,-21 21 0,0 0 16,0-21-16,1 21 0,-1 0 0,-21 21 46,0 0-46,0 0 16,-21 1-16,21 20 0,-22 0 16,22 1-16,0-1 0,0 0 15,-21 1-15,21 20 0,-21-21 0,21 22 16,0-1-16,0-20 0,-21 20 0,21 1 16,0-1-16,0 1 0,-21-1 15,21 1-15,-21-1 0,21 1 0,-22-1 16,22 1-16,-21-22 0,0 64 15,21-64-15,-21-21 0,0 22 0,0-22 16,21 0-16,-22 0 0,22-42 31,0 0-31,0 0 0,0 0 16,22-1-16,-1-20 0,0 0 16,0-1-16,0 1 0,0 0 15,22-22-15</inkml:trace>
  <inkml:trace contextRef="#ctx0" brushRef="#br0" timeOffset="40581.12">13949 6329 0,'0'0'0,"0"-21"0,0 0 0,0-1 0,0 1 16,63-85 0,-20 106-1,-22 0-15,21 0 0,-21 0 0,22 0 16,-1 0-16,-21 0 0,21 22 15,-20-1-15,-1 0 0,0 0 16,-21 0-16,0 0 0,0 22 0,-21-22 16,0 0-16,-1 21 0,-20-20 0,0 20 15,21-21-15,-22 0 0,1 0 16,0 1-16,-1-1 0,22-21 0,-21 21 16,21-21-16,-1 0 0,1 0 0,42-21 31,1 0-16,20 21-15,0-22 0</inkml:trace>
  <inkml:trace contextRef="#ctx0" brushRef="#br0" timeOffset="40816.99">14647 6223 0,'21'0'16,"-21"21"-1,0 0-15,0 1 16,0-1-16,-21 0 0,21 0 16,-21 0-16,21 0 0,-21 22 0,21-22 15,-21 0-15,21 0 0,0 0 0,0 1 16,-21-22 0,21-22-1,0 1 1,0 0-16,21 0 0</inkml:trace>
  <inkml:trace contextRef="#ctx0" brushRef="#br0" timeOffset="40963.91">14647 6075 0,'0'0'0,"0"-21"16,-21 21-16,0 0 15,21 21 1,21-21-1,0 21 1,0-21-16</inkml:trace>
  <inkml:trace contextRef="#ctx0" brushRef="#br0" timeOffset="41452.23">15092 6181 0,'-21'0'15,"-1"0"1,22 21-16,-21 0 16,21 0-16,-21 0 15,0 22-15,21-22 0,0 0 16,0 0-16,0 22 0,0-22 0,-21 0 16,21 21-16,0-21 0,-21 1 15,21-1-15,0 0 0,0-42 47,0 0-47,0-1 16,0-20-16,0 21 0,0-21 15,0 20-15,21-20 0,0 21 16,0-21-16,0-1 0,0 22 0,22 0 16,-22-21-16,21 20 0,1 1 0,-22 0 15,21 21-15,0 0 0,1 0 16,-22 0-16,21 0 0,-21 0 0,22 21 15,-22 0-15,0 1 0,-21-1 0,0 0 16,0 0-16,0 21 0,0-20 16,0 20-16,0-21 0,0 0 0,-21 22 15,21-22-15,-21 0 0,0 0 0,21 0 16,-22 0-16,22 1 16,-21-22-16,42 0 31,1 0-16,-1-22-15,0 22 0</inkml:trace>
  <inkml:trace contextRef="#ctx0" brushRef="#br0" timeOffset="42267.77">16171 6202 0,'0'-21'0,"0"42"0,0-63 0,0 20 0,0 1 16,0 0-16,0 0 0,-21 0 15,0 21-15,0-21 0,0 21 0,-1 0 0,1 0 16,0 0-16,0 0 16,0 0-16,0 0 0,-22 21 0,22 0 15,0 0-15,0 21 0,0-20 0,-1-1 16,1 21-16,21-21 0,0 22 16,0-1-16,0-21 0,0 21 0,0-20 15,0-1-15,0 0 0,21 0 0,1-21 16,-1 0-16,0 0 0,0 0 15,0 0-15,0 0 0,1-21 0,-1 21 16,0-21-16,0 0 0,0-1 16,0 1-16,1 0 0,-1 0 0,0-21 15,-21 20-15,0 1 0,21 0 0,0 0 16,-21 0-16,0 0 16,21 21-16,-21-22 15,22 22-15,-22 22 31,0-1-31,0 0 16,-22 0-16,1 0 0,0 22 0,21-22 16,-21 21-16,0 0 0,21 1 15,0 20-15,-21-20 0,21 20 0,0 1 16,0-22-16,0 21 0,0 1 16,0-22-16,0 22 0,0-1 0,0-20 0,0 20 15,0 22-15,21-22 0,-21 1 0,21-1 16,0 1-16,-21 20 0,21-20 15,0-1-15,-21 1 0,0-1 16,22 1-16,-22 21 0,0-22 0,0-21 16,0 22-16,0-1 0,0-20 0,0-1 15,-22 0-15,1-20 0,0-1 0,-21 0 16,21 0-16,-1-21 0,1 0 16,0 0-16,0 0 0,0 0 0,0-21 15,21 0-15,-22 0 0,1-22 0,21 22 16,-21-21-16,0-22 15,0 22-15,0-22 0,-1 1 0,1-1 16,0 1-16,0-1 0,0-20 0,0 20 0,-1-20 16,1-1-16,21 0 0,0 22 15,0-1-15,0-20 0,0 20 16,21 22-16,1-22 0,20 1 0,-21 20 16,0-20-16,22 21 0,-22-1 15,21 1-15,-21 0 0,22-1 0,-22 22 16,21-21-16,-21 21 0,0-1 0,22 1 15,-22 21-15,-21-21 0,21 21 16,0 0-16,-42 0 47,0 0-47,21-21 0</inkml:trace>
  <inkml:trace contextRef="#ctx0" brushRef="#br0" timeOffset="44015.53">17928 6054 0,'0'-21'0,"21"-1"16,0 1-16,-21 0 15,22 0-15,-22 0 0,21 0 0,-21-1 16,0 1-16,0 0 0,0 0 16,0 0-16,-21 21 15,-1 0-15,1 0 0,-21 0 16,21 0-16,-22 0 0,1 0 16,21 21-16,-21 0 0,-1 0 0,22 0 15,-21 1-15,21-1 0,-1 0 0,22 0 16,0 0-16,0 0 0,0 1 15,0-1-15,0 0 0,0 0 16,22 0-16,-1 0 0,21 1 16,-21-22-16,22 21 0,-22-21 15,21 0-15,0 0 0,-20 0 0,20 0 16,-21 0-16,0 0 0,22 0 16,-22 0-16,-42 0 31,-1 0-31,-20 0 0,0 0 15,-1 0-15,1 21 0,0-21 0,-1 21 16,1-21-16,0 21 0,-1 0 0,1 1 16,0-1-16,21-21 15,-1 21-15,1 0 0,21 0 0,0 0 16,0 1-16,0-1 0,21-21 16,1 0-16,20 0 0,-21 0 15,21 0-15,1 0 0,-1 0 0,0 0 16,1 0-16,-1-21 0,0-1 15,1 22-15,-1-21 0,-21 0 16,22 21-16,-22-21 0,0 21 0,-21-21 16,-21 21 15,0 21-31,-1 0 16,22 0-16,-21 22 0,0-1 15,0 0-15,0 1 0,21-1 0,-21 0 16,-1 1-16,1-1 0,0 0 0,0 1 15,0-1-15,0 0 0,21 1 16,-22-22-16,1 0 0,0 0 0,21 43 16,21-86 15</inkml:trace>
  <inkml:trace contextRef="#ctx0" brushRef="#br0" timeOffset="47323.9">19664 5546 0,'0'0'16,"21"-21"-16,-21-1 0,0 1 15,0 0-15,-21 0 0,0 21 16,-1-21-16,1 21 0,0 0 0,0 0 16,0 0-16,0 0 0,-22 0 15,22 21-15,-21 21 0,21-21 0,-1 1 16,-20 20-16,21 0 0,0 22 16,0-22-16,-1 0 0,22 22 0,-21-22 15,21 22-15,-21-22 0,21 0 16,0 1-16,0-1 0,0 0 15,0 1-15,0-1 0,0-21 0,0 22 16,21-22-16,0 0 0,1 0 0,20-21 16,0 0-16,1 0 0,-1 0 15,0 0-15,22 0 0,-22-21 0,22 0 16,-22 21-16,21-21 0,-20-22 0,-1 22 16,0 0-16,1 0 0,-22 0 15,0-22-15,0 22 0,0 0 16,1 0-16,-22-22 0,0 22 0,0 0 15,-22 21 1,1 0 0,0 21-16,21 0 0,-21 1 15,0-1-15,0 0 0,-1 21 0,1-21 16,0 1-16,21 20 0,-21-21 0,21 0 16,0 22-16,0-22 0,0 0 15,0 0-15,21 0 0,0 0 0,22 1 16,-22-22-16,21 0 0,-21 0 15,22 0-15,-1 0 0,0 0 0,1-22 16,-1 1-16,-21 21 0,21-21 0,1 0 16,-1 0-16,-21 0 0,0-1 0,1 1 15,-1 0-15,-21-21 0,0 21 16,0-1-16,0-20 0,0 0 16,-43-22-16,1 43 0,21-21 15,0-1-15,-22 22 0,22 0 16,-21 0-16,21 21 0,-22 0 0,22 0 15,-21 0-15,0 21 0,20 0 16,-20 0-16,21 1 0,0 20 0,-22-21 16,22 21-16,21 43 0,0-64 15,0 22-15,0-22 0,0 21 16,21-21-16,1 0 0,-1 1 16,21-1-16,-21-21 0,22 0 0,-1 0 15,0 0-15,22 0 0,-22 0 0,22 0 16,-22 0-16,21-21 0,-20 21 15,20-22-15,-20 1 0,-1 0 0,21 0 16,-41 0-16,20 0 0,0-1 16,-21 1-16,1 0 0,-1 0 0,-21 0 15,0 0-15,21-1 0,-21 44 32,-21-1-17,21 0-15,0 0 0,-21 0 16,-1 0-16,22 1 0,-21-1 0,0 0 15,21 0-15,0 0 0,-21 0 0,21 1 16,-21-22-16,21 21 0,0-42 47,0-1-31,0 1-16,21 0 0,0 0 0,0 0 15,0 0-15,1-1 0,-1 1 0,0-21 16,0 21-16,21 0 0,-20-22 15,-1 22-15,0 21 0,0-21 16,0 21-16,0 0 0,1 0 0,-1 21 16,-21 0-1,0 0-15,0 1 0,0 20 0,0-21 16,0 0-16,0 0 16,0 1-16,21-1 0,-21 0 0,21 0 15,0 0-15,-21 0 0,43 1 0,-22-22 16,0 21-16,21 0 0,-21-21 15,22 0-15,-1 0 0,0 0 0,1 0 16,-1 0-16,22 0 0,-22 0 0,21-21 16,-20 21-16,-1-21 0,0-1 15,1 1-15,-1 0 0,-21 0 0,0 0 16,1 0-16,-1-1 0,-21-20 16,0 21-16,0 0 0,0-22 0,0 22 15,0 0-15,-21 0 0,-1 0 16,-20 0-16,21-1 0,0 22 15,-22 0-15,1 0 0,0 0 0,21 0 16,-22 22-16,1-1 0,0 0 0,20 0 16,-20 21-16,21-20 0,-21-1 15,42 21-15,-22-21 0,22 0 0,0 22 16,0-22-16,0 0 0,0 0 0,22 0 16,-22 1-16,21-1 0,0-21 15,21 0-15,-21 0 0,1 0 0,20 0 16,-21 0-16,0 0 0,22 0 0,-22 0 15,0-21-15,21-1 0,-21 1 16,1 0-16,-1 0 0,0 0 16,0-22-16,21 22 0,-42-21 0,22 0 15,-1-1-15,0 1 0,0-22 16,-21 22-16,0-21 0,42-43 16,-42 63-16,0 1 0,0 0 15,22-1-15,-22 22 0,0 0 0,0 0 16,0 42-1,0 21-15,0-20 16,-22 20-16,22 0 0,-21 22 0,0-22 16,21 22-16,-21-22 0,21 21 15,0-20-15,0-1 0,-21 0 0,21 1 16,0-1-16,0-21 0,0 22 16,0-22-16,0 0 0,0 0 0,21 0 15,0 0-15,0-21 0,0 22 16,1-22-16,20 0 0,-21 0 0,0 0 15,0 0-15,22 0 0,-22 0 0,0 0 16,0-22-16,0 1 0,1 21 16,-1-21-16,0 0 0,0 0 0,0-22 15,0 22-15,-21 0 16,22-21-16,-22 21 0,21-22 0,-21 22 16,0 0-16,0 0 0,0 0 15,0 42 1,0 0-16,0 0 15,-21 0-15,21 0 0,-22 1 0,22-1 16,-21 21-16,21-21 0,0 0 16,0 1-16,0-1 0,0 0 0,0 0 15,0 0-15,0 0 0,21-21 16,1 0-16,-1 0 0,0 0 16,0 0-16,0 0 0,0 0 0,22 0 15,-1 0-15,0 0 0,1-21 0,-22 0 16,21 0-16,1 21 0,-22-42 15,21 20-15,0 1 0,-20-21 0,-1 21 16,21-22-16,-21 1 0,0-21 16,1 20-16,-1-20 0,-21 20 15,21 1-15,-21-21 0,21 20 0,-21 1 16,0 21-16,0-22 0,0 22 16,0 0-16,0 0 0,-21 42 15,0 0 1,0 0-16,-1 22 0,1-1 15,0 0-15,21 1 0,-21-1 0,21 0 16,-21 1-16,21 20 0,-21-20 0,21-1 16,0 0-16,0-21 0,0 22 15,0-22-15,0 21 0,0-21 16,0 1-16,0-1 0,21 0 0,0 0 16,0-21-16,0 21 0,0-21 15,22 0-15,-22 0 0,0 0 0,0 0 16,0 0-16,1 0 0,20 0 0,-21-21 15,0 0-15,0 21 0,1-21 16,-1 0-16,0-1 0,0 1 16,0 0-16,22-42 0,-22 41 0,0-20 15,-21 21-15,0 0 0,0 0 16,0-1-16,0 44 31,0-1-31,-21 0 16,21 0-16,-21 0 0,21 0 0,0 1 15,-22-1-15,22 21 0,-21-21 16,21 0-16,0 1 0,0-1 16,0 0-16,0 0 0,21-21 15,1 0-15,-1 0 0,0 0 16,0 0-16,0 0 0,22 0 16,-22 0-16,0 0 0,21-21 0,-21 21 15,1-21-15,20 0 0,-21 21 16,0-22-16,0 1 0,1 0 0,-1-21 15,0 21-15,0-1 0,0 1 16,0 0-16,1 0 0,-22 0 16,21 0-16,-42 42 31,-1 0-31,1 0 0,0-21 16,21 21-16,-21 22 0,0-22 0,21 0 15,-21 0-15,21 0 0,0 0 16,0 1-16,0-1 15,21-21 1,0 0-16,0 0 0,0 0 16,0 0-16,1 0 15,-1-21-15,-21-1 0,0 1 16,21 21-16,-21-21 0,0 0 16,0 0-16,0 0 0,0-1 15,0 1-15,0 0 0,0 0 0,0 0 16,-21 21-16,0-21 15,-1 21-15,1 0 16,42 0 15,1-22-31,-1 22 16,21 0-16,-21-21 0,0 21 16,22 0-16,-22 0 0,21 0 15,-21 0-15,22 0 0,-22 0 0,0 0 16,0 0-16,0 0 0,1 0 15,-22 21-15,21 1 0,-21-1 16,0 0-16,0 0 0,0 0 0,0 0 16,0 1-16,0-1 0,0 0 15,0 0-15,0 0 0,0 0 16,0 1-16,-21-1 0,21 0 16,-22-21-16,22 21 15,0-42 32,0 0-47,0 0 0,0-1 16,0 1-16,22 0 15,-1 0-15,0-21 0,0 20 0,0-20 16,22 21-16,-22-21 0,63-22 16,-41 43-16,-1 0 0,0 0 15,1 21-15,-1 0 0,0 0 0,-20 0 16,20 0-16,-21 21 0,0 0 15,-21 0-15,0 0 0,0 0 0,0 22 16,0-22-16,0 21 0,-21-21 0,0 22 16,0-22-16,21 0 0,-21 0 15,-1 22-15,1-43 0,21 21 0,0 21 16,-21-42-16,21 21 16,-21-21-16,21-21 31,21 0-31,0 21 15,0-21-15</inkml:trace>
  <inkml:trace contextRef="#ctx0" brushRef="#br0" timeOffset="48176.42">25569 5969 0,'0'-21'16,"0"42"-16,0-63 0,-21 21 15,21-1-15,-21 1 0,21 0 16,0 0-16,-21 0 0,0 21 16,-1 0-16,1 0 15,0 0-15,0 0 0,0 0 0,0 21 16,-1 0-16,1 21 0,-21-20 0,21-1 16,0 0-16,-1 21 0,1-21 15,0 1-15,21 20 0,-21-21 0,21 0 16,0 0-16,0 1 0,0-1 15,21-21-15,0 0 0,0 0 16,1 0-16,-1 0 16,0 0-16,0 0 0,0 0 0,0 0 15,1-21-15,-1-1 0,0 1 16,0 0-16,0 0 0,0 0 0,1-22 16,-22 22-16,21-21 0,0 0 15,0 20-15,-21-20 0,0 21 0,21 0 16,-21 0-16,0-1 0,0 44 31,0-1-31,0 0 0,-21 0 16,0 0-16,21 22 0,0-22 15,0 0-15,-21 21 0,21-21 16,0 22-16,-21-22 0,21 0 0,0 0 16,0 0-16,0 1 0,0-1 15,21 0-15,0-21 0,21 0 16,-21 0-16,1 0 0,-1 0 0,0 0 15,0 0-15,21 0 0,-20-21 0,-1 21 16,0-21-16,21-1 0,-21 1 16,1-21-16,20 21 0,-21-22 15,0 1-15,0 0 0,22-1 0,-22-20 16,0 21-16,0-22 0,0 22 16,1-22-16,-1 22 0,0-22 0,0 43 15,0-21-15,0 0 0,1 20 16,-22 1-16,0 0 0,-22 42 31,1 0-31,0 1 16,0 20-16,0-21 0,0 21 0,-22 1 15,22 20-15,0-20 0,0 20 16,0-21-16,-1 22 0,1-22 16,0 1-16,21 20 0,0-21 0,0 1 15,0-22-15,0 21 0,0-21 0,0 1 16,21 20-16,0-21 0,22 0 15,-22-21-15,21 0 16,-21 0-16,22 0 0,-1 0 0,-21 0 16,22 0-16,-1 0 0,0-21 0,1 21 15,-22-21-15,21 0 0,-21 0 16,22-1-16,-22 1 0,0 0 0,0 0 16,0-21-16,-21 20 0,21-20 0,-21 21 15,0 0-15,22-22 0</inkml:trace>
  <inkml:trace contextRef="#ctx0" brushRef="#br0" timeOffset="48440.15">24320 5144 0,'-21'21'31,"0"-21"-31,0 0 47,0 0-31,0 0-16</inkml:trace>
  <inkml:trace contextRef="#ctx0" brushRef="#br0" timeOffset="48680.04">22987 5503 0,'0'0'0,"-21"0"15,21 22 1,21-22-16,0 0 0,21 0 16,-20 0-16,20 0 0,-21 0 0,21 0 15,1 0-15,-1 0 0,0 0 0,1 0 16,-22 0-16,0 0 0,21 0 16,-42-22-16,0 1 15,0 0-15,-21 21 16</inkml:trace>
  <inkml:trace contextRef="#ctx0" brushRef="#br0" timeOffset="48853.94">22691 5292 0,'0'0'0,"-22"0"0,-20 0 31,21 0-31,0 0 15,0 0-15,-1 21 16,1-21-16,0 0 0</inkml:trace>
  <inkml:trace contextRef="#ctx0" brushRef="#br0" timeOffset="49799.74">7641 7747 0,'0'0'0,"-21"0"0,21-21 47,21 0-47,0 0 16,0-1-16,1 1 0,-1 0 15,-21 0-15,0 0 0,0 0 16,0-1-16,0 1 16,-21 21-16,-1 0 0,1 0 0,-21 0 15,21 0-15,0 0 0,-22 0 16,22 21-16,0 1 0,-21-1 0,20 0 16,1-21-16,21 21 0,0 0 0,0 0 15,0 1-15,0-1 0,0 0 16,0 0-16,21 0 0,1 0 0,-1 1 15,0-1-15,21 21 0,-21-21 0,22 22 16,-22-22-16,21 21 16,-21 0-16,22 22 0,-43-22 15,0 1-15,0-22 0,0 21 0,-21-21 16,-1 22-16,-20-22 0,0 0 16,-1 0-16,-20 0 0,21 0 0,-22-21 15,1 0-15,20 0 0,-20 0 0,20 0 16,-20 0-16,21 0 0,-1-21 15,1 0-15,21 0 0,-22 0 0,22-22 16,0 22-16,0-21 0,21 0 0,0 20 16,0-20-16,0 0 0,0-1 15,0 1-15,0 21 0,0-21 0,21 20 16,0 1-16,0 21 0,22-21 0,-22 21 16,0 0-16,21-21 15,1 21-15,-22 0 0,21 0 0</inkml:trace>
  <inkml:trace contextRef="#ctx0" brushRef="#br0" timeOffset="50083.58">8149 7557 0,'0'0'0,"0"-22"0,-21 22 31,0 0-31,21 22 0,-21-1 0,-1 21 16,22-21-16,0 22 0,-21-1 16,0 0-16,0 1 0,21-1 0,-21 0 15,21 1-15,-21-1 0,-1 0 0,1 1 16,21-1-16,-21 0 0,21-21 16,-21 1-16,21 20 0,0-21 15,0 0-15,21-42 31,0 21-31,-21-21 16</inkml:trace>
  <inkml:trace contextRef="#ctx0" brushRef="#br0" timeOffset="50255.48">7683 8022 0,'0'0'15,"-21"-21"-15,21 0 0,21 0 31,1 21-31,-1 0 0,21 0 0,-21-21 16,22 21-16,-1 0 0,0 0 0,1 0 16,-1-22-16,0 22 0,1 0 15,-1 0-15,-21 0 0,21 0 16</inkml:trace>
  <inkml:trace contextRef="#ctx0" brushRef="#br0" timeOffset="51076.01">8572 8170 0,'22'0'15,"-1"-21"1,-21 0-16,0 0 16,21 0-16,-21 0 0,0-1 15,0 1-15,0-21 0,0 21 16,0 0-16,0-1 0,-21 1 0,0 0 15,-1 0-15,1 21 0,0-21 16,0 21-16,0 0 0,0 0 0,-1 0 16,1 0-16,0 21 0,0-21 0,0 21 15,0 21-15,-1-20 0,1-1 16,0 21-16,0 0 0,0 1 0,0-22 16,21 21-16,0 1 0,0-22 0,0 0 15,0 21-15,0-21 16,0 1-16,21-22 0,0 0 0,0 0 15,0 0-15,0 0 0,22 0 0,-22 0 16,0-22-16,21 1 16,-20 21-16,20-21 0,-21 0 0,0 0 15,22-22-15,-22 22 0,0 0 0,0-21 16,0 21-16,0-1 0,-21-20 16,0 21-16,22 0 0,-22-22 15,0 22-15,0 0 0,0 0 0,0 42 31,0 0-15,0 0-16,0 1 0,0 20 0,-22-21 16,22 21-16,0-20 0,0 20 15,0-21-15,0 21 0,0-20 0,0-1 16,0 0-16,22 0 0,-1 0 16,0-21-16,-21 21 0,42-21 15,-21 0-15,1 0 0,-1 0 0,21 0 16,-21 0-16,22-21 0,-22 21 0,21-21 15,0 0-15,-20 0 0,-1 0 16,21-1-16,-21-20 0,22 0 0,-22 21 16,0-22-16,0 1 0,0 0 15,0-1-15,1 1 0,-22 0 0,21 20 16,-21-20-16,21 0 0,-21 21 16,0-22-16,21 22 0,-21 0 0,0 0 15,21 0-15,-21 42 16,0 21-1,0-21-15,-21 0 0,0 22 16,0-1-16,21 0 0,-21 1 16,-1-1-16,22 0 0,-21 1 0,0 20 15,21-20-15,0-1 0,0-21 16,0 0-16,0 0 0,0 1 16,0-1-16,0-42 31,21-1-31,0 1 15</inkml:trace>
  <inkml:trace contextRef="#ctx0" brushRef="#br0" timeOffset="51271.9">9165 7895 0,'0'0'0,"21"0"46,-21-21-46,21 21 16,1 0-16,-1 0 0,0 0 16,0 0-16,0 0 0,0 0 0,1 0 15,-22-21-15,21 21 0,0 0 16,0 0-16,0 0 0,0 0 0</inkml:trace>
  <inkml:trace contextRef="#ctx0" brushRef="#br0" timeOffset="51639.96">9652 7959 0,'0'0'0,"-21"21"0,21 0 31,21-21 0,0-21-31,0 0 0,0 21 16,1-21-16,-1-1 0,0 22 0,0-21 15,-21 0-15,21 0 0,-21 0 16,0 0-16,0-1 16,-21 22-1,0 0-15,0 0 0,0 0 16,-1 22-16,1-1 16,0-21-16,21 21 0,-21 0 0,21 0 15,0 22-15,0-22 0,0 0 0,-21 0 16,21 0-16,0 22 0,0-22 15,0 0-15,0 0 0,0 0 16,21-21-16,0 0 0,0 0 16,0 21-16,22-21 0,-22 0 15,21 0-15,-21 0 0,22-21 0,-1 21 16,0-21-16,1 0 0</inkml:trace>
  <inkml:trace contextRef="#ctx0" brushRef="#br0" timeOffset="52327.86">10308 7853 0,'0'0'0,"0"-21"0,0 0 16,0-1-16,-21 22 31,21 22-15,-21-1-16,21 0 16,-21 0-16,21 0 0,0 22 0,0-22 15,0 0-15,-22 0 0,22 0 0,-21 0 16,21 1-16,0-1 0,0 0 15,0 0-15,-21 0 0,21-42 47,0 0-31,0 0-16,0 0 0,0-1 0,0 1 16,0 0-16,21 0 15,-21-21-15,21 20 0,1 1 0,-1 0 16,0-21-16,0 21 0,0-1 0,0 1 15,1 21-15,-1-21 0,21 21 16,-21 0-16,0 0 0,1 0 0,-1 0 16,0 0-16,0 0 0,0 21 0,-21 0 15,21 1-15,-21-1 0,22 0 16,-22 0-16,0 21 0,0-20 0,0-1 16,0 0-16,0 0 0,0 0 0,0 0 15,0 1-15,0-1 0,0 0 0,0 0 16,-22-21-1,22-21 1,0 0 0,0 0-16,0-1 15,0 1-15,22 0 0,-1 0 0,0-21 16,0 20-16,0 1 0,0-21 0,1 21 16,20-22-16,0 22 0,1 0 0,-1-21 15,0 21-15,1-1 0,-1 1 16,0 21-16,1 0 0,-1 0 0,-21 0 15,0 0-15,0 21 0,-21 1 0,22-1 16,-22 0-16,0 21 0,0-21 16,0 1-16,-22 20 0,1-21 0,0 0 15,0 22-15,21-22 0,-21 0 0,0 0 16,-1 0-16,22 0 16,-21-21-1,42 0 1,1 0-1,-1-21-15,0 0 0</inkml:trace>
  <inkml:trace contextRef="#ctx0" brushRef="#br0" timeOffset="53164.39">11536 7895 0,'21'0'47,"0"0"-47,0 0 0,0 0 0,1 0 16,-1 0-16,21-21 0,-21 21 0,0-21 15,1 0-15,-1 21 0,0-21 0,0 21 16,0-22-16,-21 1 0,0 0 16,0 0-16,0 0 15,-21 21 1,0 0-16,0 0 15,0 21-15,-1-21 0,1 21 16,0 0-16,0 0 0,21 1 0,0-1 16,-21 0-16,21 0 0,0 0 0,0 0 15,0 1-15,0-1 0,0 0 16,0 0-16,0 0 0,21-21 0,0 21 16,0-21-16,0 0 0,1 0 0,-1 0 15,0 0-15,21 0 0,-21 0 16,1 0-16,20 0 0,-21-21 0,21 0 15,-20 21-15,-1-21 0,0 0 0,0 0 16,0-1-16,0 1 0,1 0 16,-22 0-16,21 0 0,-21 0 15,0-1-15,0 1 0,0 0 0,0 0 16,0 0-16,0 42 31,0 0-31,0 0 16,-21 0-16,21 1 15,0-1-15,-22 0 0,22 0 0,-21 0 16,21 0-16,-21 1 0,21-1 0,0 0 16,-21 0-16,21 0 0,-21-21 15,21-21 32,0 0-47,21 21 16,-21-21-16,21 0 0,-21-1 0,21 1 15,0 0-15,1 0 0,-1-21 0,0 20 16,21 1-16,-21 0 0,22-21 16,-22 21-16,21-1 0,1 1 0,-22 0 15,21 21-15,-21 0 0,22 0 0,-22 0 16,-21 21-16,21 0 16,-21 1-16,0-1 0,0 21 0,0-21 15,0 0-15,0 22 0,-21-22 0,21 21 16,0-21-16,0 22 0,-21-22 15,21 21-15,0-21 0,0 1 16,-22-1-16,22 0 0,22-21 47,-1-21-47,-21 0 16,21-1-16,0 1 0,-21 0 0,21 0 15</inkml:trace>
  <inkml:trace contextRef="#ctx0" brushRef="#br0" timeOffset="53447.87">13102 7366 0,'0'0'0,"-21"-21"31,21 42-31,0 0 16,-21 0-16,21 1 0,-21 20 0,21-21 15,0 21-15,0-20 0,-22 20 0,1-21 16,0 21-16,21 1 0,-21-22 16,0 21-16,21-21 0,-21 22 0,21-22 15,-22 21-15,22-21 0,-21 1 0,21-1 16,0 0-16,0 0 0,0 0 16,21-21-1,1 0-15,20 0 0,-21-21 0,0 0 16,22 21-16,-22-21 15,21 0-15</inkml:trace>
  <inkml:trace contextRef="#ctx0" brushRef="#br0" timeOffset="53771.52">13483 7705 0,'0'0'0,"21"-21"0,-21-43 32,-21 64-32,0 0 0,0 21 15,-22-21-15,22 21 0,0 1 0,-21-22 16,21 21-16,-1 0 0,22 0 0,0 0 15,0 0-15,0 1 16,22-22 0,-22 21-16,21-21 0,0 0 0,0 21 15,0-21-15,0 0 0,-21 21 0,22-21 16,-22 21-16,21-21 0,-21 21 16,0 1-16,0-1 15,0 0-15,-21-21 16,-1 21-16,1-21 15,0 21-15,-21-21 0,21 0 0,-1 0 16,1 0-16,0 21 0,0-21 0,0 0 16,0 0-16,-1 0 0,22-21 15,0 0 1,0 0-16,0 0 0,0 0 16</inkml:trace>
  <inkml:trace contextRef="#ctx0" brushRef="#br0" timeOffset="54040.36">12785 7535 0,'0'0'0,"0"-21"0,21 0 16,0 21-16,0-21 0,21 21 15,1-21-15,-22 21 0,42 0 16,-20-21-16,-1 21 0,0 0 0,22-22 15,-22 22-15,1-21 0,-1 21 0,0 0 16,1 0-16,-22 0 0,0 0 16,0 0-16,0 0 0,0 0 0,-42 0 47,0 0-47,-21 21 0,-1 1 0,1-22 15</inkml:trace>
  <inkml:trace contextRef="#ctx0" brushRef="#br0" timeOffset="55319.63">339 9398 0,'0'-21'0,"-22"21"0,1 0 16,21-21-16,0 0 31,0-1-31,0 1 16,21 0-1,1 0-15,-1 21 0,0 0 16,0 0-16,0-21 16,0 21-16,1 0 0,-1 0 0,21 0 15,-21 0-15,0 0 0,1 21 0,-1 0 16,-21 0-16,0 0 0,0 1 15,0-1-15,0 0 0,-21 0 16,-22 21-16,22-20 0,-21-1 0,-1 0 16,1 21-16,0-21 0,21-21 15,-22 22-15,22-1 0,0-21 16,0 0-16,0 0 0,-1 0 16,22-21-1,0-1 1,22 22-16,-1-21 0,0 21 15,0-21-15,0 21 0,0 0 0,22 0 16,-22 0-16,21 0 0,1 0 16,-1 21-16,-21-21 0,21 21 15,1 1-15,-22 20 0,0-21 16,0 0-16,-21 0 0,0 22 0,0-22 16,0 0-16,-21 21 0,-21-20 15,21-1-15,-22 0 0,1 0 0,0 0 16,-1 0-16,1-21 0,0 0 15,20 0-15,-20 0 0,0 0 16,21 0-16,-22 0 0,22 0 0,0 0 16,0-21-16,0 0 0,-1 21 15,1-21-15,0 0 0,0 21 16,21-21-16,0-1 0,0 1 16,0 0-16,0 0 15,0 0 1,21 21-16,21 0 15</inkml:trace>
  <inkml:trace contextRef="#ctx0" brushRef="#br0" timeOffset="55516.52">1037 9652 0,'0'0'16,"21"0"-16,0 0 0,-21-21 0,22 21 15,-22-21 17,21 21-1</inkml:trace>
  <inkml:trace contextRef="#ctx0" brushRef="#br0" timeOffset="56008.61">2519 9335 0,'0'0'0,"0"-22"0,0 1 16,0 0-16,0 0 16,0 0-16,0 0 15,0-1-15,0 1 0,0 0 0,0 0 16,0 0-16,-21 0 15,-1-1-15,1 22 0,-21 0 0,21 0 16,-22 0-16,22 0 0,-21 0 16,0 22-16,-1-1 0,22 0 0,-21 21 15,-1-21-15,22 22 0,0-1 16,0 0-16,0 1 0,21-1 0,0 22 16,0-22-16,0 0 0,0 1 15,0-1-15,0 0 0,0 1 16,21-1-16,0 0 0,0-21 0,0 22 15,1-22-15,20 0 0,-21 0 16,21 0-16,1-21 0,20 0 0,-20 22 16,-1-22-16,21 0 0,1 0 15,-22-22-15,22 1 0,-1 21 0,1-21 16</inkml:trace>
  <inkml:trace contextRef="#ctx0" brushRef="#br0" timeOffset="58023.82">3090 9462 0,'0'0'0,"-21"-22"0,0 1 16,21 0-16,-21 0 0,0 0 0,-1 21 16,1 0-16,0 0 0,0 0 15,0 0-15,0 0 0,-1 0 0,1 21 16,-21 0-16,21 0 0,0 22 16,-1-22-16,1 21 0,0 0 0,0 1 15,21-22-15,0 21 0,-21 1 16,21-22-16,0 21 0,0-21 0,0 0 15,0 1-15,0-1 0,21-21 0,0 0 16,0 21-16,0-21 16,1 0-16,-1 0 0,0-21 0,21 21 0,-21-21 15,1-1-15,20 1 16,-21 0-16,0 0 0,22-21 0,-22 20 16,0-20-16,0 21 0,0-21 0,0-1 15,1 22-15,-22-21 0,21 21 16,-21-22-16,0 22 0,0 0 15,0 0-15,0 42 16,0 0 0,0 0-16,0 0 0,0 1 0,0-1 15,0 21-15,0-21 0,0 22 16,0-1-16,0-21 0,0 21 0,0-20 16,0-1-16,0 21 0,21-21 15,-21 0-15,21-21 0,0 22 16,0-22-16,1 0 0,20 0 0,-21 0 15,0 0-15,22 0 0,-1 0 16,-21-22-16,21 1 0,1 0 0,-22 0 16,21 0-16,1 0 0,-22-22 15,21 22-15,-21 0 0,0-21 0,1 20 16,-22-20-16,0 21 0,0 0 0,0 0 16,0-1-16,0 1 0,-22 21 31,22 21-31,0 1 15,0-1-15,-21 0 0,21 0 16,-21 0-16,21 22 0,-21-22 16,21 21-16,0-21 0,0 0 15,-21 1-15,21-1 0,-21 0 0,21 0 16,-22 0-16,22-42 31,0 0-15,0 0-16,22 0 0,-1-1 0,0-20 15,0 21-15,-21-21 0,21-1 16,0 22-16,22-21 0,-1-1 16,-21 1-16,0 21 15,22 21-15,-22-21 0,0 21 0,0 0 16,0 0-16,1 0 0,-1 0 0,-21 21 16,0 0-16,21 0 0,-21 0 15,0 1-15,0-1 0,0 21 0,0-21 16,0 22-16,0-22 0,21 21 0,-21-21 15,21 22-15,-21-22 0,21 0 16,1 0-16,-22 0 0,21 0 0,0-21 16,0 22-16,0-22 0,22 0 0,-22 0 15,21 0-15,-21 0 0,22 0 16,-22 0-16,21-22 0,0 1 0,-20 0 16,20 21-16,-21-42 0,0 21 15,22-1-15,-43 1 0,21-21 16,0 21-16,-21-22 0,0-20 15,0 42-15,0 0 0,0-1 0,0 1 16,-21 21-16,0 0 16,-1 0-16,1 0 15,21 21-15,0 1 0,0-1 16,-21 0-16,21 0 0,-21 21 0,21-20 16,-21 41-16,21-42 0,0 0 15,0 1-15,0-1 0,-21 0 16,21 0-16,-22 0 0,22-42 47,0 0-47,0 0 15,0 0-15,22-22 0,-1 22 0,0 0 16,-21-21-16,21-1 0,0 22 16,0-21-16,1 21 0,-1-1 0,0-20 15,21 42-15,-21-21 0,22 0 16,-22 21-16,0 0 0,0 0 15,0 21-15,1 0 0,-1 0 16,-21 0-16,0 22 0,0-22 0,21 21 0,-21-21 16,21 22-16,-21-1 0,0-21 15,0 22-15,21-22 0,-21 0 0,21 0 16,-21 0-16,22 0 0,-1 1 16,0-22-16,0 0 0,0 21 15,0-21-15,1 0 0,-1 0 0,21 0 16,-21-21-16,22 21 0,-22-22 0,21 1 15,-21 0-15,0 0 0,22 0 16,-22 0-16,0-1 0,0-20 0,0 21 16,1-21-16,-1 20 0,0-20 15,-21 21-15,0-21 0,0 20 0,0 1 16,0 0-16,-21 21 16,0 0-1,21 21-15,-22-21 16,22 21-16,-21 1 0,21 20 0,0-21 15,-21 21-15,0-20 0,21 20 0,-21-21 16,21 21-16,0-20 0,0-1 0,0 21 16,0-21-16,0 0 0,0 1 15,21-1-15,0 0 0,0-21 16,0 0-16,22 0 0,-22 0 0,0 0 16,0 0-16,22 0 0,-22 0 15,0-21-15,0 0 0,21-1 0,-20 1 16,-1 0-16,0 0 0,0 0 0,0 0 15,0-1-15,-21-20 16,0 21-16,0-21 0,0 20 0,0-20 16,0 21-16,0-21 0,0 20 0,-21 1 15,0 0-15,0 0 0,-21 0 16,20 21-16,1 0 0,-42 0 16,20 0-16,1 0 0,21 0 0,0 21 15,-22 0-15,22 0 0,21 22 16,0-22-16,-21 21 0,21-21 0,0 22 15,0-1-15,21-21 0,0 43 16,1-43-16,-1 0 0,21 0 16,-21 0-16,22-21 0,-22 0 15,21 21-15,0-21 0,1 0 0,-1 0 0,0 0 16,1-21-16,-1 0 16,0 21-16,1-21 0,-22 0 0,21 0 15,-21-22-15,22 22 0,-22-21 0,21-22 16,-21 22-16,1 21 15,-1-22-15,21-41 0,-42 41 16,0 22-16,0-21 0,0 21 0,0-22 16,0 22-16,0 0 0,-21 42 31,21 0-31,-21 1 0,21 20 16,-21-21-16,21 21 0,-22-20 15,22 20-15,0 0 0,0 1 16,-21-22-16,21 21 0,0 0 0,0-20 15,-21 20-15,21-21 0,0 0 0,0 0 16,0 1-16,0-1 0,21-21 16,0 0-16,1 0 0,-1 0 15,0 0-15,0 0 0,0 0 0,0-21 16,1-1-16,-1 1 16</inkml:trace>
  <inkml:trace contextRef="#ctx0" brushRef="#br0" timeOffset="58204.28">6138 9377 0,'0'0'0,"-21"0"0,21 21 0,21-21 32,0 0-32,22 0 0,-22 0 15,0 0-15,21 0 0,-20 0 0,-1 0 16,21-21-16,-21 21 0,0 0 15,1-21-15,-1 21 0,0 0 0</inkml:trace>
  <inkml:trace contextRef="#ctx0" brushRef="#br0" timeOffset="59945.04">7874 9694 0,'0'22'47,"0"-1"-31,21 0 15,0-21-31,0 0 31,1 0-15,-22-21-1,0 0 1,0-1-16,21 1 0,-21 0 16,21 0-16,-21 0 0,21 0 15,0-22-15,-21 22 0,21 0 16,1-21-16,-1 20 0,0-41 15,0 21-15,0 20 0,0-20 16,1 21-16,-1 0 0,0 0 0,0-1 16,-21 1-16,21 21 0,-21 21 15,0 1 1,0-1-16,0 0 0,0 0 16,0 0-16,0 0 0,0 1 15,0-44 48,0 1-63,0 0 15,0 0-15,-21 0 0,0 0 16,21-1 0,-21 22-16,0-21 15,-1 21 1,1 0-16,21 21 15,-21-21-15,21 22 0,0-1 0,-21 0 16,21 21-16,-21-21 0,21 22 0,0-22 16,0 21-16,0-21 0,0 22 15,0-22-15,0 21 0,0 1 16,0-22-16,0 21 0,0-21 0,0 0 16,21 1-16,0-1 0,0 0 15,0-21-15,22 0 0,-22 0 16,0 0-16,0 0 0,22-21 0,-22 0 15,21 21-15,0-22 0,-20-20 16,20 21-16,43-43 0,-64 43 16,21-21-16,-21 21 0,0-22 0,1 22 15,-22 0-15,0-21 0,0 21 16,0-1-16,0 1 0,0 0 16,-22 21-16,1 0 15,0 0-15,0 0 0,21 21 16,-21-21-16,21 21 15,0 1-15,21-22 16,0 0 0,0 0-16,0 0 0,22 0 0,-22 0 15,21 0-15,-21 0 0,22-22 0,-1 22 16,-21-21-16,22 0 0,-1 21 16,-21-21-16,0 21 0,0 0 0,1-21 15,-1 21-15,-21 21 31,0 0-15,-21 0-16,21 0 0,-22 1 16,22-1-16,-21 0 0,21 0 15,0 0-15,0 22 0,0-22 0,-21 21 16,21-21-16,0 0 0,0 22 16,0-22-16,0 0 0,21 0 0,-21 0 15,21 1-15,1-22 0,-1 0 0,0 21 16,21-21-16,-21 0 0,22 0 15,-22 0-15,21-21 0,1 21 0,-22-22 16,21 1-16,-21 0 0,22 0 0,-1-21 16,-21 20-16,0 1 0,0-21 15,22 21-15,-43-22 0,21 22 0,0-42 16,-21 42-16,0-1 16,0 1-16,0 0 0,-21 21 15,0 0 1,0 0-16,-1 0 0,22 21 0,-21 0 15,0 1-15,0-1 0,21 0 0,-21 21 16,21-21-16,0 22 0,0-22 16,0 21-16,0-21 0,0 22 0,0-22 15,0 0-15,0 21 0,0-20 16,21-22-16,0 21 0,21 0 0,-20-21 16,20 0-16,0 0 0,22 0 0,-22 0 15,22 0-15,-22 0 0,21 0 16,1-21-16,-1 0 0,-20 21 15</inkml:trace>
  <inkml:trace contextRef="#ctx0" brushRef="#br0" timeOffset="60877.2">10541 9419 0,'21'-42'0,"-42"84"0,42-105 0,-21 42 0,0-1 16,0-20-16,0 21 0,-21 21 0,21-21 16,-21 0-16,0 21 0,-1 0 15,1 0-15,0 0 0,0 0 0,0 0 16,-22 21-16,22 0 0,0 0 15,-21 0-15,21 22 0,-1-22 0,1 21 16,0-21-16,0 22 0,0-1 0,21-21 16,-21 21-16,21 1 0,0-22 15,0 21-15,0-21 0,0 1 16,21-1-16,0 0 0,0 0 0,0 0 16,0-21-16,1 0 0,-1 0 0,0 0 15,0 0-15,0 0 0,0-21 16,1 0-16,-1 0 0,21 0 0,-42-1 15,21-20-15,0 21 0,1-21 0,-1-1 16,-21 22-16,0-21 0,21-1 16,-21 22-16,21-21 0,-21 0 0,0 20 15,0 1-15,0 0 0,0 0 16,0 42 15,-21 0-31,0 0 0,21 1 0,0-1 16,0 21-16,-21-21 0,21 22 15,0-1-15,0-21 0,0 21 0,0 1 16,0-22-16,0 21 0,0-21 0,21 1 16,-21-1-16,21 0 0,0-21 15,0 0-15,22 0 0,-22 0 0,0 0 16,21 0-16,-21 0 0,22 0 0,-22-21 16,21 0-16,1-1 0,-22 1 15,21-21-15,0 0 0,-20 20 16,20-20-16,-21 0 0,21-1 0,-20 1 15,-1 0-15,0 21 0,0-22 16,0 1-16,-21 0 0,21-1 0,-21 1 16,0 21-16,0 0 0,0-1 15,-21 22 1,0 22-16,0-1 0,0 0 16,21 0-16,-21 0 0,-1 22 0,1-1 15,21-21-15,0 21 0,-21 1 16,21-22-16,0 21 0,0 1 0,0-1 15,0 0-15,0-21 0,0 22 16,21-22-16,0 0 0,1 0 16,-1 0-16,0 1 0,21-1 0,-21-21 15,22 0-15,-22 0 0,21 0 0,1 0 16,-22-21-16,21-1 0,-21 1 16,22 0-16,-22 0 0,0 0 0,0 0 15,0-22-15,0 22 0,1 0 0,-1-21 16,-21 20-16,0 1 0,0 0 0,0 0 15,0 0-15,0 0 0,-21 21 16,-1 0 0,22 21-16,-21 0 0,21 0 15,0 0-15,0 0 0,-21 1 16,21 20-16,0-21 0,0 0 16,0 22-16,0-22 0,0 0 0,0 0 15,0 0-15,21 0 0,0 1 16,1-22-16,-1 0 0,0 0 15,0 0-15,0 0 0,0 0 0,1-22 16,-1 1-16,0 21 0,0-21 0,0 0 16,0 0-16,1 0 0,-1-22 15,0 22-15,0 0 0</inkml:trace>
  <inkml:trace contextRef="#ctx0" brushRef="#br0" timeOffset="61085.08">11049 9123 0,'0'0'0,"-42"0"0,-1 21 0,1 0 15,42 0-15,42-21 16,-21 0-16,22 0 16,-1 0-16,22 0 0,-22 0 0,21 0 15,-20 0-15,20 0 0,-20 0 0,-1 0 16,0 0-16,1-21 0,-22 21 15,0 0-15,0 0 0,0 0 0</inkml:trace>
  <inkml:trace contextRef="#ctx0" brushRef="#br0" timeOffset="62860.93">12975 9419 0,'0'0'0,"0"21"0,0 1 15,0-1-15,21-21 47,0 0-47,1 0 16,-1-21-16,0 21 0,0-22 0,0 1 15,0 0-15,22 0 0,-22 0 16,21-22-16,-21 22 0,1-21 0,20 0 16,-21-1-16,0 1 0,0 0 0,-21 20 15,0-20-15,0 21 0,0-21 16,0 20-16,-42 1 16,21 21-16,0 0 0,0 0 0,-22 0 15,22 21-15,0-21 0,21 22 16,0-1-1,42-21-15,-21 0 16,1 0-16,20 0 0,0 21 16,1-21-16,-22 21 0,21-21 0,-21 21 15,0 0-15,1-21 0,-1 22 0,-21-1 16,0 0-16,0 0 0,0 0 16,0 22-16,-21-22 0,21 0 0,-22 0 15,1 0-15,21 0 0,-21 22 0,21-22 16,0 0-16,0 0 15,0 0-15,21-21 0,0 22 16,1-22-16,20 0 0,-21 0 0,21 0 16,1 0-16,-1 0 0,-21 0 15,22-22-15,-1 1 0,0 21 16,1-21-16,-1 0 0,0 0 0,1 0 16,-1-1-16,-21 1 0,0 0 0,0-21 15,1 21-15,-22-22 0,0 22 16,0-21-16,0 21 0,0-1 0,0 1 15,0 0-15,0 0 0,0 0 0,-22 21 16,1 0-16,0 0 16,0 0-16,0 0 0,0 21 15,21 0-15,-22 0 0,1 0 0,21 22 16,0-22-16,-21 21 0,21-21 16,-21 1-16,21 20 0,0-21 0,0 21 15,0-20-15,0-1 0,0 0 16,0 0-16,0 0 0,21 0 15,0 1-15,0-22 0,1 0 0,-1 21 16,0-21-16,21 0 0,-21 0 0,22 0 16,-1 0-16,0-21 0,1 21 15,20-22-15,-20 1 0,20 0 0,-21 0 16,1 0-16,-1 0 0,22-22 0,-22 22 16,-21-21-16,21-1 0,-20 1 0,-1 0 15,0 21-15,-21-22 0,21 22 16,-21-21-16,0 21 0,0-1 0,-21 22 15,0 0-15,0 0 16,-1 0-16,1 0 0,0 22 16,21-1-16,-21 0 0,21 0 0,0 0 15,0 0-15,0 1 0,0 20 0,0-21 16,0 0-16,0 0 0,21 1 16,0-1-16,-21 0 0,0 0 0,21 0 15,1 0-15,-22 1 0,0-1 16,0 0-16,-22-21 31,1 0-31,0 0 0,0 0 16,0-21-1,21 0-15,0-1 16,-21 22-16,21 22 47,0-1-47,21-21 0,-21 21 15,21-21-15,0 21 0,0-21 16,0 21-16,1-21 0,-1 0 16,0 0-16,21 0 0,1 0 0,-1 0 15,0 0-15,1 0 0,-1 0 0,0 0 16,1 0-16,-1 0 0,-21-21 16,21 0-16,-20 0 0,-1 0 15,21-1-15,-21 1 0,0-42 16,1 42-16,-22-22 0,21 1 15,-21 21-15,21-22 0,-21 22 0,0-21 16,0 21-16,0 0 0,21 21 16,-21-22-16,0 44 15,0-1-15,0 0 16,0 0-16,0 0 0,0 0 0,0 1 16,-21-1-16,21 21 0,0-21 15,0 0-15,0 1 0,0-1 0,0 0 16,0 21-16,0-21 0,0 1 15,0-1-15,21-21 0,0 0 16,0 21-16,22-21 0,-22 0 16,0 0-16,21 0 0,-20 0 0,20 0 15,-21 0-15,21-21 0,-20 0 16,-1 21-16,21-22 0,-21 1 0,22 0 16,-22 0-16,0-21 0,0 20 0,-21-20 15,21 21-15,-21-21 0,21 20 16,-21-20-16,0 21 0,0 0 0,0 0 15,-21 42 1,0 0 0,21 0-16,-21 0 0,21 0 15,0 1-15,-21 20 0,21-21 0,-21 0 0,21 0 16,0 1-16,0-1 0,0 0 16,0 0-16,0 0 0,0 0 15,0 1-15,21-22 16,0 0-16,0 0 0,21 0 15,-20 0-15,20 0 0,0 0 16,1 0-16,-1 0 0,21 0 0,-20-22 16,63 1-16</inkml:trace>
  <inkml:trace contextRef="#ctx0" brushRef="#br0" timeOffset="63771.83">16743 9123 0,'0'0'16,"21"-21"-16,-21-22 0,0 22 0,0 0 15,0-21-15,0 21 0,0-1 0,-21 1 16,0 0-16,-1 21 0,1 0 15,0 0-15,-21 0 0,21 0 16,-1 0-16,1 21 0,-21 0 16,21 1-16,0 20 0,-1-21 0,-20 0 15,21 22-15,0-22 0,0 21 0,-1-21 16,22 0-16,0 1 0,0-1 16,0 0-16,0 0 0,0 0 0,22 0 15,-1-21-15,0 0 0,0 0 16,0 0-16,0 0 0,1 0 15,-1 0-15,0-21 0,0 21 16,21-21-16,-20 0 0,-1 0 0,0 0 16,0-1-16,-21 1 0,21 0 15,0-21-15,1 21 0,-22-1 0,0-20 16,0 21-16,21 0 0,-21 42 31,0 0-15,0 0-16,0 0 0,-21 1 0,21 20 15,0-21-15,0 0 0,0 0 16,0 1-16,0-1 0,0 0 0,0 0 16,0 0-16,0 0 0,21-21 0,0 0 15,0 22-15,21-22 0,-20 0 16,20 0-16,-21 0 0,21 0 16,-20 0-16,20-22 0,-21 1 0,21 21 15,-20-21-15,-1 0 0,0-21 0,0 20 16,0-20-16,0 0 0,1 21 15,-22-43-15,0 22 0,21-1 0,-21-20 16,21 21-16,-21-1 0,0 1 0,0 0 16,0 20-16,0 1 0,0 0 15,21 0-15,-21 42 16,0 0-16,-21 0 16,21 22-16,-21-22 0,21 21 15,0 1-15,0-1 0,-21 0 0,21 1 16,-22-1-16,22 0 0,-21-21 15,21 22-15,0-22 0,0 21 16,-21-21-16,21 1 0,0-1 0,-21 0 16,21 0-16,0-42 31,0 0-15,0 0-16,0-1 0,21 1 15,0-21-15,0 21 0,1 0 16,-1-22-16,0 22 0,21 0 0,-21 0 15,1 0-15,20-1 0,-21 1 16,0 21-16,0 0 0,1 0 16,-1 0-16,0 0 0,0 21 0,-21 1 15,0-1-15,0 0 0,0 0 0,0 0 16,0 0-16,0 1 0,0-1 16,0 0-16,0 0 0,-21 0 0,0 0 15,0 1-15,-1-1 0,1 0 0,-21-21 16,21 21-16,0-21 0,-1 0 15,1 21-15,-21-21 0,21 0 16,0 0-16,-1 0 0,1 0 0,0 0 16,21-21-1,21 0 1,0 0-16,1 0 0,-1-1 16</inkml:trace>
  <inkml:trace contextRef="#ctx0" brushRef="#br0" timeOffset="64043.47">17970 8594 0,'0'0'0,"0"21"32,0 0-32,-21 0 0,0 0 15,0 22-15,21-1 16,-21 0-16,0 1 0,21-1 0,-22 0 15,1 1-15,0-1 0,0 0 0,21 43 16,-21-64-16,21 22 16,0-22-16,0 0 0,0 0 15,0 0-15,21-21 0,0 0 16,0 0-16,0 0 0,1 0 0,-1 0 16,21-21-16,-21 0 0,22 21 15,-22-21-15</inkml:trace>
  <inkml:trace contextRef="#ctx0" brushRef="#br0" timeOffset="64385.28">18203 9038 0,'-21'0'15,"21"21"-15,0 1 32,21-22-32,0 0 15,1 0-15,-1 0 0,0 0 16,0-22-16,0 1 15,0 21-15,-21-21 0,22 0 16,-22 0-16,0 0 0,0-1 16,0 1-16,0 0 15,-22 21-15,1 0 16,0 0-16,0 0 0,0 21 0,0 0 16,-1 1-16,22-1 0,-21 21 15,0-21-15,0 0 0,21 22 0,0-22 16,0 21-16,0-21 0,0 1 0,0-1 15,0 0-15,0 0 0,0 0 16,21-21-16,0 0 0,0 0 16,1 0-16,-1 0 0,0 0 0,21 0 15,-21 0-15,1 0 0,20-21 0,-21 0 16</inkml:trace>
  <inkml:trace contextRef="#ctx0" brushRef="#br0" timeOffset="65228.48">19897 9335 0,'-22'0'32,"22"-22"-17,0 1 1,0 0-16,22 21 0,-1-21 16,0 0-16,0 0 0,0-1 0,0 1 15,-21-21-15,22 21 0,-1-22 16,0 1-16,0 0 0,0-1 0,0 1 15,1 0-15,-22-1 0,21 1 0,0 0 16,-21-1-16,0 1 0,21 0 16,-21 21-16,0-22 0,21 22 0,-21 0 15,0 0-15,0 0 0,-21 21 16,0 0 0,21 21-16,-21 0 0,0 21 15,-1-21-15,22 22 0,-21 20 16,0-20-16,21 20 0,-21-21 0,0 22 15,21-22-15,0 22 0,-21-22 0,21 0 16,-22 1-16,22-1 0,0 0 16,0-20-16,0-1 0,0 0 0,22 0 15,-22 0-15,21-21 0,0 0 0,0 0 16,21 0-16,-20 0 0,-1 0 16,21 0-16,-21-21 0,0 0 0,22 21 15,-22-21-15,21 0 0,-21-22 0,1 22 16,-1 0-16,0-21 0,0 20 15,0-20-15,-21 21 0,0 0 16,21 0-16,-21-1 0,0 1 0,0 42 31,0 1-31,0-1 0,0 0 16,0 21-16,0-21 0,-21 1 16,21-1-16,0 0 0,0 0 0,0 0 15,0 0-15,-21-21 0,21 22 16,0-44 15,21 1-15</inkml:trace>
  <inkml:trace contextRef="#ctx0" brushRef="#br0" timeOffset="65403.58">20701 8763 0,'-21'-21'31,"0"21"-31,-1 0 16,1 0-16,42 0 15,1 0 1,-1 0-16,0 0 0,21 0 16,-21 0-16</inkml:trace>
  <inkml:trace contextRef="#ctx0" brushRef="#br0" timeOffset="65924.28">21294 8467 0,'0'-21'15,"0"42"-15,0-64 0,-22 65 32,1-1-32,0 0 0,21 21 15,0-21-15,-21 22 0,0-1 16,0 0-16,21 1 0,-22-1 0,1 22 15,0-22-15,21 21 0,0-20 16,-21-1-16,21 0 0,-21 1 16,21-22-16,0 21 0,0-21 0,0 1 15,0-1-15,0 0 0,0 0 16,21-21 0,-21-21-1,0 0-15,0 0 0,21-1 16,-21-20-16,21 21 0,0 0 15,-21-22-15,22 22 0,-1-21 0,0 0 16,0 20-16,21-20 0,-20 21 16,20 0-16,-21 21 0,21 0 0,-20 0 15,20 0-15,-21 0 0,21 0 16,-20 21-16,-1 21 0,21-21 16,-42 1-16,0 20 0,0 0 0,0-21 15,0 22-15,0-22 0,0 0 0,-21 0 16,-21 22-16,20-43 0,-20 21 15,21 0-15,-21 0 0,-1-21 0,22 0 16,-21 21-16,-1-21 0,22 0 0,-21 0 16,21 0-16,0 0 0,-1 0 15,1 0-15,21-21 16,0 0-16,0 0 16,21 21-16,1-21 0,-1 21 15,0-22-15,21 22 0</inkml:trace>
  <inkml:trace contextRef="#ctx0" brushRef="#br0" timeOffset="66325.05">21823 8954 0,'0'0'0,"-21"-22"0,21 1 0,-22 21 15,22-21-15,0 0 0,0 0 16,0 0-16,0-1 0,22 1 15,-1 21-15,0 0 0,0-21 0,0 21 16,22 0-16,-22 0 16,21 21-16,-21-21 0,0 43 0,22-22 15,-22 0-15,0 21 0,0 1 0,-21-22 16,0 21-16,21 0 0,-21-20 16,0 20-16,0-21 0,0 0 0,0 0 15,0 1-15,-21-1 0,21 0 16,-21-21-16,0 0 15,0 0-15,21-21 16,0 0 0,0-1-16,0 1 0,0 0 0,0 0 15,21 0-15,-21 0 0,21-22 0,0 22 16,-21-21-16,21 21 16,1-22-16,-1 22 0,0-21 0,0 21 15,0-1-15,22 22 0,-22-21 0,0 21 16,21 0-16,-21 0 0,22 0 15,-22 0-15</inkml:trace>
  <inkml:trace contextRef="#ctx0" brushRef="#br0" timeOffset="68028">22966 8996 0,'0'0'0,"0"-21"15,0 0-15,0-1 16,0 1-16,0 0 15,0 0-15,0 0 0,0-22 16,0 22-16,0 0 0,0 0 0,0 0 16,0 0-16,-21-1 0,-1 22 0,1-21 15,0 21-15,0 0 0,0 0 16,0 0-16,-22 0 0,22 21 0,-21 1 16,21-1-16,-22 0 0,22 21 15,0 1-15,0-1 0,0 0 0,-1 22 16,22-22-16,0 0 15,0 22-15,0-43 16,22 0-16,-1 0 0,-21 1 0,21-1 0,0-21 16,0 0-16,0 0 0,1 0 15,20 0-15,-21 0 0,0 0 16,0 0-16,1-21 0,-1-1 0,-21 1 16,21 0-16,0 0 0,0 0 15,0-22-15,1 22 0,-1-21 0,0 0 16,-21-1-16,21 1 0,0 21 0,-21-22 15,21 1-15,-21 21 0,0 0 0,0 0 16,-21 42 15,21 0-31,-21 21 0,0-21 16,21 1-16,-21 20 0,21-21 16,0 21-16,-21 1 0,21-22 0,0 21 15,0-21-15,0 22 0,0-22 16,0 0-16,0 0 0,0 0 0,21 1 15,0-1-15,0-21 0,0 0 16,22 0-16,-22 0 0,0 0 16,0 0-16,21 0 0,-20 0 0,20-21 15,-21-1-15,0 1 0,0 0 0,22 0 16,-22 0-16,-21 0 0,21-22 16,0 22-16,0-21 0,-21 21 15,0-22-15,0 22 0,0 0 0,0 0 16,0 0-16,-21 21 15,0 0-15,0 0 16,21 21-16,0 0 16,0 0-16,0 0 15,0 0-15,21-21 16,0 0-16,0 0 16,1-21-16,-1 21 15,0-21-15,0 21 0,-21-21 0,21 0 16,0 0-16,1-1 0,-1 22 15,0-21-15,-21 0 0,21 21 0,0-21 16,-21 42 15,0 0-31,0 22 16,0-22-16,-21 0 0,0 0 0,21 21 16,-21-20-16,21-1 0,0 21 15,0-21-15,0 0 0,0 22 0,0-22 16,0 0-16,0 0 0,21 0 15,0 1-15,21-22 16,-20 0-16,-1 0 0,21 0 0,-21 0 0,0 0 16,1 0-16,-1 0 0,42 0 15,-42-22-15,1 1 16,20 0-16,-21 0 0,21 0 0,-20-22 16,-1 22-16,0-21 0,21 0 0,-21 20 15,-21-20-15,22 21 0,-1-21 16,-21 20-16,0 1 0,0 0 15,0 42 1,-21-21 0,21 21-16,-22 1 0,22-1 0,-21 21 15,21-21-15,0 0 0,-21 22 16,21-22-16,0 0 0,0 0 0,0 22 16,0-22-16,0 0 0,0 0 15,21 0-15,0 0 0,1-21 16,-1 0-16,0 0 0,0 0 15,0 0-15,0 0 0,22 0 0,-22 0 16,0 0-16,21 0 0,-20-21 16,-1 0-16,0 0 0,0 0 0,0 0 15,22-1-15,-43-20 0,21 21 0,0-21 16,0-1-16,0 22 0,-21-21 16,21 21-16,-21-22 0,0 22 0,0 0 15,0 0-15,-21 42 31,0 0-31,0 0 0,0 0 0,21 1 16,-21 20-16,21-21 0,-22 0 16,22 22-16,0-22 0,0 0 15,-21 21-15,21 1 0,0-22 16,0 0-16,0 0 0,0 0 0,0 0 16,21-21-1,1 22-15,-1-22 0,21 0 16,-21 0-16,0 0 0,22 0 0,-22 0 15,21 0-15,1 0 0,-22-22 16,21 1-16,0 21 0,1-21 0,-1 0 16,0-21-16,1 20 0,-22 1 0,21-21 15,-21 0-15,22-1 0,-22 22 16,0-21-16,0-1 0,22-20 16,-43 42-16,0 0 0,0-1 15,-22 22 1,1 0-16,0 0 0,0 0 15,0 22-15,0-1 0,-1 0 16,22 0-16,0 0 0,0 0 0,0 22 16,0-22-16,0 0 0,0 0 0,0 0 15,0 1-15,0-1 0,22 0 16,-22 21-16,42 1 16,-42-22-16,0 0 0,0 0 15,0 0-15,0 0 0,0 1 16,-21-22-1,0 0-15,-1 0 0,1 0 16,0 0-16,0 0 16,0 0-16,0 0 15,21-22 1,0 1 0</inkml:trace>
  <inkml:trace contextRef="#ctx0" brushRef="#br0" timeOffset="68235.89">24405 8382 0,'0'0'0,"-21"0"0,0 0 0,-22 0 15,22 0-15,0 0 16,21 21 15,-21-21-15</inkml:trace>
  <inkml:trace contextRef="#ctx0" brushRef="#br0" timeOffset="70168.02">487 11409 0,'0'-21'16,"21"0"-1,-21-1 1,0 1-16,0 0 16,0 0-16,0 0 0,0 0 15,0-1-15,0 1 16,0 0-16,0 0 0,-21 42 47,0 21-47,21 1 15,-22-1-15,1 0 0,0 1 16,0-1-16,0 22 0,0-22 0,-22 0 16,22 1-16,-21-1 0,-1 0 15,22 1-15,0-22 0,-21 0 16,21 0-16,-1 0 0,1-21 16,0 0-1,21-21 1,0 0-16,0 0 15,0 0-15,0-1 0,21 22 16,0-21-16,1 21 0,20 0 16,-21 0-16,21 0 0,-20-21 0,41 21 15,-21 0-15,1 0 0,20 0 16,-20 0-16,-1-21 0,0 21 0,1 0 16,-1 0-16,0-21 0,-21 21 15,22-21-15,-22-1 0,0 22 16,0-21-16,-21 0 0,0 0 0,0 0 15,21 0-15,-21-1 0,0 1 16,0-21-16,0 21 0,0 0 16,0-1-16,-21 1 0,0 21 15,0 0-15,0 0 16,0 21-16,-1 1 0,22-1 16,-21 21-16,0-21 0,0 22 0,21-1 15,-21-21-15,0 21 0,-1 1 16,1-1-16,21-21 0,-21 22 15,21-1-15,-21-21 0,21 21 16,-21-20-16,21-1 0,0 21 16,0-21-16,0 0 0,0 1 15,21-22 1,0 0 0,-21-22-16,21 1 0,0 0 15,22 0-15</inkml:trace>
  <inkml:trace contextRef="#ctx0" brushRef="#br0" timeOffset="70351.92">1122 11515 0,'21'0'78</inkml:trace>
  <inkml:trace contextRef="#ctx0" brushRef="#br0" timeOffset="72936.42">2794 11176 0,'0'0'0,"0"-21"0,0 0 16,0 0-16,0-1 0,0 1 0,0 0 16,0 0-16,0 0 0,0 0 15,0-1-15,0 1 0,-21 21 0,0-21 16,-1 21-16,1 0 0,0 0 0,0 0 15,0 0-15,-22 0 0,22 21 16,-21 0-16,0 1 0,20-1 0,-20 21 16,21 0-16,-21 1 15,20 20-15,1-20 0,-21 20 0,21 1 16,0-1-16,21-21 0,0 22 16,0-22-16,0 1 0,0-1 0,0 0 15,0-21-15,21 22 0,0-22 0,0 0 16,21 0-16,1 0 0,-1 1 15,22-22-15,-22 0 0,21 0 0,1 0 16,-1 0-16,1 0 0,-1 0 16,1-22-16,-22 1 0,22 0 15,-1 0-15,22-21 0,-43 20 16,1 1-16,-1 0 0,-21-21 0,0 21 16,-21-22-16,0 22 0,0-21 15,0 21-15,0-22 0,-21 1 16,0 21-16,0-22 0,-43 1 15,43 21-15,0 0 0,-21 21 16,20 0-16,1 0 0,-21 0 0,21 0 16,-22 21-16,22 21 0,-21-21 0,21 22 15,-22-22-15,22 21 0,0 1 16,0-1-16,0-21 0,0 21 0,21-20 16,0 20-16,0-21 0,0 0 15,0 0-15,0 1 0,21-1 0,0-21 16,0 0-16,0 0 0,22 0 0,-22 0 15,21 0-15,-21 0 16,22-21-16,-1-1 0,-21 1 0,0 0 16,22 0-16,-22 0 0,21-22 0,-21 22 15,0-21-15,1 0 0,-1-1 16,0 22-16,0-21 0,0-1 16,-21 1-16,0 21 0,0-21 0,0 20 15,21 1-15,-21 0 0,0 42 16,0 0-1,-21 1-15,21-1 0,-21 21 16,21-21-16,0 22 0,0-1 16,0-21-16,0 21 0,0 1 0,0-22 15,0 21-15,0-21 0,0 22 16,21-22-16,0 0 0,1 0 0,-1-21 16,21 21-16,-21-21 0,22 0 15,-1 0-15,-21 0 0,21 0 0,1 0 16,-1-21-16,0 0 0,-20 21 0,20-21 15,0 0-15,-21 0 0,22-22 16,-22 22-16,0 0 0,0-21 0,0 20 16,-21-20-16,0 0 0,0 21 0,0-22 15,0 22-15,0 0 0,0 0 16,0 0-16,0 42 31,0 0-31,-21 0 0,21 0 16,0 0-16,-21 22 0,21-22 0,0 21 15,0-21-15,0 1 0,0 20 16,-21-21-16,21 0 0,-21 0 0,21 1 16,0-1-16,-21-21 0,21 21 15,0-42 1,0 0 0,0-1-16,21 1 0,-21 0 15,21 0-15,0-21 0,0 20 16,0-20-16,-21 0 0,22 21 15,-1-22-15,0 22 0,21-42 16,-21 41-16,1 22 0,-1 0 16,0 0-16,0 0 0,0 0 0,-21 22 15,0-1-15,21 0 16,-21 0-16,0 21 0,0-20 0,0 20 16,0-21-16,22 21 0,-22-20 0,0-1 15,21 21-15,0-21 0,-21 0 16,21 1-16,0-1 0,0-21 0,1 21 15,-1-21-15,21 0 0,0 0 16,1 0-16,-1 0 0,-21 0 16,22 0-16,-1-21 0,-21 21 0,21-21 15,-20-1-15,20 1 0,-21 0 0,0 0 16,0-21-16,-21 20 16,0-20-16,22 21 0,-22-21 0,0-1 15,0 22-15,0-21 0,0 21 0,0-1 16,0 1-16,0 42 31,-22 1-31,1 20 16,21-21-16,-21 21 0,21-20 0,0 20 15,-21-21-15,21 21 0,-21-20 0,0-1 16,21 0-16,0 0 16,0 0-16,-22 0 0,22 1 0,-21-22 15,21 21-15,0-42 31,0-1-31,0 1 0,21 21 16,1-21-16,-1-21 0,0 21 16,0-1-16,0-20 0,0 0 0,1 21 15,-1-22-15,0 1 0,0 0 0,21-1 16,-20 22-16,20 0 0,0 0 0,-21 0 16,1 21-16,-1 0 0,0 0 15,0 21-15,-21 0 0,21 0 0,-21 0 16,0 0-16,0 1 0,0 20 15,0-21-15,0 21 0,0-20 0,0-1 16,0 21-16,0-21 0,0 0 16,0 1-16,0-1 0,0 0 0,0 0 15,0 0-15,0 0 16,21-21-16,1 0 0,-1 22 16,0-22-16,0 0 0,21 0 0,-20 0 15,-1 0-15,0-22 0,21 22 16,-21-21-16,1 0 0,20 0 0,-21 0 15,0 0-15,22-1 0,-22 1 0,0 0 16,21-21-16,-21 21 16,1-22-16,-22 22 0,21-21 0,-21 21 15,21-1-15,-21-20 0,0 21 16,0 0-16,0 42 31,-21 0-31,0 0 0,21 22 0,-22-22 16,22 0-16,0 21 0,0 1 15,0-22-15,-21 21 0,21-21 0,0 0 16,0 1-16,0-1 0,0 0 0,0 0 16,0 0-16,21-21 0,1 0 15,-1 21-15,0-21 0,21 0 0,-21 0 16,1 0-16,20 0 0,-21 0 0,0-21 16,22 0-16,-22 21 0,0-21 15,21 0-15,-21 0 0,1-1 16,-1 1-16,0-21 0,0 21 0,-21-22 15,0 1-15,0 21 0,21-21 16,-21-1-16,0 1 0,0 21 0,0-22 16,0 22-16,-21 0 0,0 0 0,0 21 15,0 0-15,-22 0 0,22 0 16,0 0-16,-21 0 0,-1 0 0,22 21 16,0 0-16,-21 0 0,20 22 0,1-22 15,21 21-15,0-21 0,0 22 16,0-22-16,0 21 0,0-21 0,0 22 15,0-22-15,0 0 0,0 0 16,21 0-16,1-21 0,-1 22 16,0-22-16,0 0 0,0 0 0,0 0 15,1 0-15,20 0 0,-21 0 0,21 0 16,1-22-16,-22 1 0,21 21 16,-21-21-16,22 0 0,-1-21 15,22-1-15,-43 1 0,21 0 16,-21-1-16,0 1 0,1 0 0,-1-1 15,-21 22-15,0-21 0,21-1 0,-21 22 16,21-21-16,-21 21 0,0-22 0,0 22 16,0 0-16,0 42 31,-21 0-15,21 1-16,-21 20 0,21-21 0,-21 0 15,21 22-15,-22-1 0,22 0 16,0 1-16,0-1 0,-21 0 0,21 1 15,0-1-15,-21-21 0,21 21 0,0 1 16,0-22-16,0 0 0,0 0 16,0 0-16,0 1 0,0-1 0,21-21 15,0 0-15,1 0 0,-1 0 16,0 0-16,0 0 0,0 0 16,0-21-16,1 21 0,-1-22 0,0 1 15,0 21-15,0-21 0,22 0 16,-22-21-16,0 20 0</inkml:trace>
  <inkml:trace contextRef="#ctx0" brushRef="#br0" timeOffset="73224.39">6604 10901 0,'0'21'15,"21"-21"1,0 0-16,0 0 0,1 0 0,-1 0 16,0 0-16,21-21 0,1 21 15,-22 0-15,0 0 0,0 0 16,0 0-16,0 0 0,1 0 16,-1 0-1</inkml:trace>
  <inkml:trace contextRef="#ctx0" brushRef="#br0" timeOffset="76916.08">8128 11324 0,'-21'21'16,"21"-42"15,0 0-15,21 0-16,0 0 0,0 0 16,-21-1-16,21 1 0,1 0 15,-22-21-15,21 21 0,0-1 16,-21-20-16,21 0 0,-21 21 0,21-22 0,-21 22 15,0-21-15,21-1 0,-21 1 16,0 0-16,0-1 0,0 22 16,0-21-16,0 0 0,0 20 0,0 1 15,0 0-15,0 0 0,-21 0 0,0 21 16,0 21 0,0 0-16,21 0 0,-21 22 0,21-22 15,0 42-15,-22-20 0,22-1 16,0 21-16,0-20 0,0 20 0,-21-20 15,21 20-15,0-21 0,0 1 0,0-1 16,0 0-16,0 1 0,0-1 16,0-21-16,0 22 0,0-22 0,0 0 15,0 0-15,0-42 32,0 0-32,0 0 0,0-1 15,0-20-15,21 21 0,1-21 16,-1-1-16,0 1 0,-21 0 15,21 20-15,0-20 0,0 0 0,1 21 16,-1-1-16,0 1 0,0 0 0,0 0 16,0 21-16,1 0 0,-1 0 15,0 21-15,0 0 0,-21 0 16,21 1-16,-21 20 0,0-21 0,0 21 16,0 1-16,21-1 0,-21 0 15,22-20-15,-22 20 0,0 0 0,21 1 16,0-22-16,0 0 0,0 0 0,0 0 15,1 0-15,20-21 0,-21 0 16,21 22-16,-20-22 0,20 0 16,0 0-16,1 0 0,-1-22 0,0 22 15,-21-21-15,22 0 0,-1 0 16,0-21-16,1 20 0,-22 1 0,0-21 16,21 0-16,-20-1 0,-22 22 0,21-21 15,-21-1-15,21 22 0,-21-21 16,0 21-16,0-22 0,0 22 0,0 0 15,0 0-15,-21 21 0,0 0 0,-1 0 16,1 0-16,0 0 0,-21 0 16,21 0-16,-22 21 0,22-21 15,-21 21-15,-1 0 0,22 22 0,-21-22 16,21 21-16,-22-21 0,22 22 16,0-1-16,21-21 0,0 22 0,-21-1 15,21-21-15,0 21 0,0-20 0,0-1 16,0 0-16,21 0 0,0-21 15,0 21-15,1-21 0,-1 0 0,0 0 16,21 0-16,-21 0 0,22-21 0,-22 21 16,0-21-16,21 0 0,-20 0 15,-1-22-15,21 22 0,-21 0 0,0-21 16,1-1-16,-1 22 0,-21-21 0,0 21 16,21-1-16,-21-20 0,0 21 15,21 0-15,-21 0 0,0-1 16,0 44 15,0-1-31,-21 0 0,21 0 16,0 0-16,0 0 0,0 1 0,0 20 15,0-21-15,0 0 0,0 22 16,0-22-16,0 0 0,21 21 0,0-21 16,-21 1-16,21-1 0,22 0 0,-22-21 15,0 21-15,21 0 0,1-21 16,-1 0-16,22 0 0,-22 0 0,21 0 15,1 0-15,-1 0 0,1-21 16,-1 0-16,1 21 0,-22-21 0,1 0 16,-1-1-16,0 1 0,-21 0 15,1-21-15,-1 21 0,0-1 0,-21-20 16,21 21-16,-21-21 0,0 20 0,0-20 16,0 21-16,-21 0 0,0 0 15,21-1-15,-21 22 0,-1-21 0,1 21 16,-21 0-16,21 0 0,0 0 0,-22 0 15,22 0-15,-21 21 0,-1 1 16,22-1-16,-21 0 0,21 0 16,0 21-16,-22-20 0,43-1 0,0 21 15,-21-21-15,21 22 0,0-22 16,0 0-16,0 21 0,21-21 0,0-21 16,1 22-16,-22-1 0,21-21 0,0 0 15,21 21-15,-21-21 0,1 0 16,-1 0-16,21 0 0,-21 0 0,0 0 15,1-21-15,-1 0 0,0 21 0,0-22 16,0 1-16,0 0 0,1 0 16,-22 0-16,0 0 0,21-1 0,0 22 15,0-42-15,-21 21 16,0 0-16,0 0 0,21-1 16,-21 1-16,21 21 765,-21-21-765,0 0 16,0 0-16,22 0 0,-22-1 15,0 1-15,21 0 0,-21 0 16,0 0-16,0-22 0,0 22 0,0 0 16,21-21-16,-21 21 0,0-22 15,0 22-15,0 0 0,0 0 16,0 0-16,0-1 0,0 1 0,0 0 16,0 42 15,-21 0-31,21 1 0,-21-1 0,-1 21 15,22 0-15,0 1 0,-21-1 0,21 0 16,-21 1-16,21-1 0,0 0 16,0 1-16,0-1 0,0 0 0,0 1 15,0-22-15,0 21 0,0 1 0,0-22 16,21 21 0,0-21-16,1 0 0,-1-21 0,0 0 15,21 0-15,-21 0 0,22 0 0,-22 0 16,21-21-16,-21 21 0,22-21 15,-22 0-15,21 0 0,-21 0 0,1-22 16,20 22-16,-21-21 0,0 21 16,0-22-16,1 1 0,20 21 0,-21-64 15,0 43-15,-21-1 0,21 1 16,-21 0-16,0-1 0,0 22 0,0-21 16,0 21-16,0 0 0,0-1 15,0 1-15,0 42 16,0 1-16,-21-1 15,21 0-15,0 21 0,0 1 16,-21-22-16,21 21 0,-21 0 16,0 1-16,21-1 0,0 0 0,0-20 15,-21 20-15,21 0 0,0 1 16,0-1-16,0-21 0,0 21 0,0 1 16,21-22-16,0 0 0,0 0 15,21 0-15,1-21 0,-22 0 0,21 22 16,1-22-16,-1 0 0,0 0 0,1 0 15,-1-22-15,0 1 0,-21 0 0,22 0 16,-1 0-16,22-22 16,-22 1-16,-21 21 0,-21 0 0,21-22 15,0 22-15,-21 0 0,0-21 16,0 21-16,0-1 0,0 1 16,-21 21-1,0 0-15,0 0 0,0 21 0,0 1 16,-1-1-16,22 0 0,0 0 15,-21 21-15,21-20 0,-21 20 0,21-21 16,0 21-16,0-20 0,0-1 0,0 0 16,0 0-16,0 0 0,21-21 15,0 0-15,1 0 0,-1 0 16,0 0-16,0 0 0,0 0 16,-21-21-16,21 0 0,1 0 0,-1 21 0,0-21 15</inkml:trace>
  <inkml:trace contextRef="#ctx0" brushRef="#br0" timeOffset="78915.92">13208 11282 0,'0'0'0,"0"-21"32,0 0-17,21-1-15,0 1 0,0 0 0,1 0 16,-1-21-16,0 20 0,0-20 15,0 21-15,0 0 0,-21-22 0,22 22 16,-22-21-16,0 21 0,21-22 0,-21 22 16,0-21-16,0 21 0,0 0 15,0-1-15,-21 22 0,-1 0 0,1 0 16,0 0-16,0 0 0,0 22 16,0 20-16,-1-21 15,1 0-15,21 22 0,-21-1 0,21-21 0,0 21 16,0 1-16,0-22 0,0 21 0,0 1 15,0-22-15,0 0 16,0 21-16,0-21 0,0 1 16,0-1-16,21-21 0,0 0 0,1 0 15,-1 0 1,0-21-16,0-1 0,0 1 0,22 0 16,-22-21-16,0 21 0,21-1 0,1-20 15,-1 21-15,-21-21 0,21 20 16,1-20-16,-1 21 0,22 0 0,-22 0 15,-21-1-15,21 22 0,-20 0 16,20 0-16,-21 0 0,-21 22 16,0-1-16,0 0 0,0 0 15,-21 0-15,21 22 0,-42-22 0,20 21 16,1 0-16,0-20 0,0 20 16,0-21-16,0 21 0,21-20 0,0-1 15,-22 0-15,1 0 0,21-42 31,21 0-31,1 21 16,-1-43-16,0 22 0,0 0 0,0 0 16,22-21-16,-1 20 0,-21-20 15,21 21-15,-20-21 0,20 20 16,-21-20-16,0 21 0,22-21 0,-43 20 16,21 1-16,-21 0 0,-21 21 31,-1 21-31,1 0 0,21 1 15,-21-1-15,0 0 0,21 0 0,-21 0 16,21 0-16,0 22 0,0-22 16,0 0-16,0 21 0,0-20 0,0-1 15,0 21-15,21-21 0,0 0 0,0 1 16,0-1-16,1 0 0,20-21 16,-21 0-16,21 0 0,-20 0 15,20 0-15,0 0 0,-21 0 0,22-21 16,-1 21-16,0-21 0,-20-1 15,20-20-15,-21 21 0,0 0 0,0 0 16,1-22-16,-1 22 0,0 0 16,0-21-16,-21 20 0,21-20 0,0 21 15,1-21-15,-22 20 0,21 1 0,0 0 16,0 21-16,0 0 16,0 0-16,-21 21 15,0 0-15,0 1 16,0-1-16,0 0 15,0 0-15,0 0 16,0-42 15,0 0-15,0 0-16,0 0 16,0-1-16,0 1 0,0 0 15,-21 0-15,21 0 0,-21 21 16,21-21-16,-21 21 15,0 0-15,0 0 0,-1 0 16,22 21-16,-21-21 0,0 21 16,21 0-16,0 21 0,-21-20 0,0-1 15,21 21-15,-21-21 16,21 22-16,0-22 0,0 21 0,0 0 16,0-20-16,0 20 0,0-21 0,21 21 15,0-20-15,0-1 0,0 0 16,0 0-16,22 0 0,-22-21 0,21 0 15,22 0-15,-22 0 0,22 0 16,-22 0-16,0-21 0,22 0 16,-22 21-16,0-42 0,1 20 0,-22 1 15,21-21-15,-21 21 0,22 0 16,-43-22-16,21 22 0,0-21 0,-21 21 16,0-1-16,0-20 0,0 21 15,0 0-15,0 0 0,-21 21 16,0 0-16,0 0 0,-1 0 15,1 0-15,0 21 0,0 0 0,0 0 16,0 0-16,-1 0 0,22 22 0,0-22 16,0 21-16,0-21 15,0 22-15,0-22 0,0 21 0,22-21 0,-1 1 16,0-1-16,0 0 0,21 0 16,-20-21-16,20 21 0,0-21 0,1 0 15,-1 0-15,21 0 0,-20 0 0,-1-21 16,0 0-16,-20 0 0,20 0 15,0-1-15,-21 1 0,1-21 0,20 21 16,-21-22-16,0 22 0,-21-21 16,21 0-16,-21 20 0,22-20 0,-22 21 15,0-21-15,0 20 0,0 1 16,0 0-16,0 0 0,0 42 31,0 0-15,0 0-16,0 22 0,0-22 15,0 0-15,0 21 0,0 1 0,0-1 0,0 0 16,-22 1-16,22 20 0,0-20 16,-21 20-16,21 1 0,-21-22 0,21 21 15,0 1-15,0-1 0,0 1 16,0-1-16,0 1 0,-21 21 16,0-22-16,0 22 0,21-22 0,-22 1 15,1 20-15,21-20 0,-21-1 0,0-20 16,0 20-16,0-20 0,21-1 0,0 0 15,-22 1-15,22-22 0,-21 21 16,21-21-16,0-42 31,0 0-31,0 0 0,0 0 16,0-1-16,0 1 0,21-21 16,1 0-16,-1-1 0,0 1 0,0-22 15,0 22-15</inkml:trace>
  <inkml:trace contextRef="#ctx0" brushRef="#br0" timeOffset="79233.75">16087 11049 0,'0'-42'0,"0"84"0,0-105 16,0 41-16,0-20 0,0 21 0,21 0 16,0 0-16,0 21 0,0-22 15,0 1-15,22 21 0,-1 0 0,-21 0 16,22 0-16,-1 0 0,-21 0 0,21 21 15,-20 1-15,-1-1 0,-21 0 16,0 0-16,0 21 0,0-20 0,0-1 16,-21 21-16,-22-21 0,22 22 15,-21-22-15,-1 0 0,22 0 16,-21 0-16,0 0 0,-1 1 0,1-1 16,0 0-16,20-21 0,1 0 0,0 0 15,0 0-15,0 0 16,42-21-1,0 21-15,0-21 16,22-1-16,-1 1 0,0 0 16,1 0-16</inkml:trace>
  <inkml:trace contextRef="#ctx0" brushRef="#br0" timeOffset="80508.5">16954 10478 0,'0'0'0,"0"-22"16,0 1-16,-21 21 31,21 21-31,-21 1 0,21-1 16,-21 0-16,0 21 0,21 1 0,-21-1 16,21 0-16,-22 1 0,1-1 15,0 0-15,21 1 0,0-1 16,0 0-16,-21 1 0,21-22 0,0 21 15,0-21-15,0 22 0,0-22 0,0 0 16,21 0-16,0 0 0,0-21 16,1 0-16,-1 0 0,0 0 0,0 0 15,0 0-15,22-21 0,-22 0 0,0 0 16,21 0-16,-21-1 0,1 1 16,-1-21-16,0 21 0,0 0 0,0-22 15,0 22-15,1 0 0,-22 0 0,0 0 16,0-1-16,0 44 47,0-1-47,0 0 0,0 0 15,0 0-15,-22 0 0,22 1 0,0-1 16,0 0-16,0 0 0,0 0 0,0 0 16,0 1-16,0-1 0,22 0 15,-22 0-15,21-21 0,0 21 16,0-21-16,0 0 0,0 0 0,1 0 0,-1 0 15,0 0-15,0-21 0,21 0 16,-20 0-16,-1 0 0,0-1 0,0 1 16,21 0-16,-20-21 0,-1 21 0,21-1 15,-21 1-15,0 0 16,1 0-16,-1 0 0,-21 0 0,-21 42 47,-1 0-47,22 0 0,0 0 15,-21 22-15,21-22 0,-21 63 16,21-62 0,0-1-16,0 0 0,0 0 0,0 0 15,21-21-15,0 0 16,1 0-16,-1 0 16,0 0-16,0-21 0,-21 0 0,21 21 15,-21-21-15,21 0 0,-21-1 16,0 1-16,22 0 0,-22 0 15,0 0-15,0 0 0,0-1 0,0 1 16,0 0-16,0 0 0,-22 0 16,1 21-16,0 0 0,0 0 15,0 0-15,0 0 0,-1 0 16,44 0 15,-1 0-31,0 0 16,0 0-16,0 0 0,0-21 0,1-1 15,-1 22-15,0-21 0,0 21 16,0 0-16,0 0 0,-21-21 16,22 21-16,-1 0 0,0 0 0,0 0 15,0 0-15,0 0 0,1 0 16,-22 21-16,0 0 0,0 1 16,0-1-16,0 0 0,0 0 0,0 0 15,0 0-15,0 1 0,0-1 0,0 0 16,0 0-16,0 0 0,0 0 15,0 1-15,0-1 0,0 0 16,0 0 0,0-42-1,0 0 1,0 0-16,0-1 0,0 1 16,21-21-16,0 21 15,0 0-15,0-1 0,0-20 0,1 21 16,-1 0-16,0-22 0,21 22 0,-21-21 15,22 21-15,-22 0 0,0-1 16,21 22-16,-20 0 0,-1 0 0,0 0 16,-21 22-16,0-1 0,0 0 15,0 0-15,0 0 0,0 22 16,0-22-16,0 0 0,-21 0 0,21 21 16,-21-20-16,-1-1 0,22 0 15,0 0-15,0 0 0,0 0 16,0 1-16,0-1 0,0 0 15,0-42 17,22 21-17,-1-21-15,0-1 0,0 1 0,0 21 16</inkml:trace>
  <inkml:trace contextRef="#ctx0" brushRef="#br0" timeOffset="80959.59">19325 10753 0,'0'0'0,"-21"-21"15,0-1-15,0 22 16,-1 0-16,1 0 0,0 0 16,0 0-16,0 0 0,0 0 0,-1 22 15,1-22-15,0 21 0,0 0 0,0 0 16,0 0-16,21 0 15,0 1-15,0-1 0,0 0 16,0 0-16,21 0 16,0-21-16,0 0 15,0 0-15,0 0 0,-21 21 16,22-21-16,-1 0 0,0 0 0,-21 22 16,21-22-16,-21 21 15,21-21-15,-21 21 0,0 0 16,0 0-16,0 0 15,-21-21-15,0 22 0,0-1 0,0-21 16,-1 21-16,1-21 0,0 21 16,0-21-16,-21 21 0,20-21 15,1 0-15,0 0 16,0 0-16,0 0 16,0 0-16,-1 0 15,22-21-15,0 0 16,0 0-16,0 0 15,0-1-15,0 1 0,-21 0 16</inkml:trace>
  <inkml:trace contextRef="#ctx0" brushRef="#br0" timeOffset="81236.81">18288 10329 0,'0'0'0,"-21"0"0,0 0 0,-1 0 16,22-21 0,-21 21-16,0 0 78,0 0-78</inkml:trace>
  <inkml:trace contextRef="#ctx0" brushRef="#br0" timeOffset="81559.67">16933 10605 0,'0'21'0,"0"-42"0,43 42 31,-22-21-31,0-21 0,21 21 16,-21-22-16,22 22 15,-1 0-15,0 0 0,1-21 0,-22 21 16,21 0-16,-21 0 0,22 0 0,-22 0 16,0 0-16,-21-21 15,-21 21 17,0 0-17,0 0-15,-1 0 16,1 0-16</inkml:trace>
  <inkml:trace contextRef="#ctx0" brushRef="#br0" timeOffset="83016.02">275 13039 0,'0'0'0,"0"21"15,-21-21-15,21 21 16,21-21 0,0 0-16,22 0 15,-1 0-15,0 0 0,1-21 0,-22 21 16,21 0-16,0-21 15,1 0-15,-1 21 0,-21 0 0,22 0 16,-22-22-16,0 22 0,0 0 16,-42 0 15,0 0-31,0 0 0</inkml:trace>
  <inkml:trace contextRef="#ctx0" brushRef="#br0" timeOffset="83492.75">254 13060 0,'0'0'0,"-21"0"0,-22 21 0,22 0 0,-21 0 16,0 1-1,20-1-15,1 0 0,0 0 0,0 0 16,21 0-16,0 1 16,0-1-16,0 0 31,0-42 0,21 21-31,0-21 0,0 21 16,1-22-16,-1 22 0,0 0 0,0-21 15,21 21-15,1 0 16,-22-21-16,21 21 0,1 0 0,20 0 16,-21 0-16,1 0 0,-1 21 15,0-21-15,-20 21 0,20 1 0,-21-1 16,0 0-16,-21 0 0,0 21 15,0-20-15,0 20 0,-21-21 0,0 21 16,-21-20-16,-1 20 0,1 0 16,0-21-16,-22 1 0,22-1 15,-22 0-15,1-21 0,20 0 0,-20 0 16,21 0-16,-22 0 0,43 0 16,21-21-1,0 0 1,0-1-16,0 1 0,0 0 15,0 0 1,0 0 0,0 0-16,21 21 0,21-22 15</inkml:trace>
  <inkml:trace contextRef="#ctx0" brushRef="#br0" timeOffset="83699.63">931 13399 0,'0'0'0,"21"0"0,-21-22 0,22 22 62,-1 0-62,0 0 16,0-21-16,21 21 15,-20 0-15</inkml:trace>
  <inkml:trace contextRef="#ctx0" brushRef="#br0" timeOffset="86507.99">2519 13356 0,'-21'21'31,"-1"-21"0,1 0-31,0 0 16,21-21 0,0 0-16,0 0 0,0 0 15,0 0-15,21-1 0,0-20 16,1 21-16,20-21 0,-21-1 0,21 1 15,1 0-15,-1-1 0,0 1 16,1 0-16,-22-1 0,21 1 0,-21 21 16,22 0-16,-22 21 0,0 0 0,0 21 31,-21 0-31,0 0 0,0 21 0,0-20 16,0 20-16,0-21 0,0 0 15,0 0-15,-21 1 0,21-1 0,0 0 16,0 0-16,0-42 31,0 0-31,0 0 0,0-1 16,0 1-16,0 0 0,0 0 15,0 0-15,0-22 0,0 22 0,0 0 16,0-21-16,-21 21 0,21-1 16,-21 1-16,21 0 0,-21 0 0,-1 21 15,1 0-15,0 0 16,0 21-16,-21 0 0,20 22 15,1-1-15,0 0 0,0 1 16,0-1-16,0 21 0,-1-20 0,22 20 16,0-20-16,0 20 0,0-21 15,0 22-15,22-22 0,-1 1 0,0 20 16,0-21-16,21 1 0,-20-1 0,20 0 16,-21-20-16,21 20 0,1-21 15,-1 0-15,0-21 0,1 0 0,20 0 16,-20 0-16,20 0 0,-21 0 15,22-21-15,-1 0 0,1 0 16,-22-22-16,22 22 0,-22-21 0,22 0 16,-22-1-16,0 22 0,-21-21 15,1-1-15,-1 1 0,-21 0 0,0-1 16,0 1-16,0 0 0,0-1 16,-21 1-16,-1 21 0,-20 0 0,21 0 15,0-1-15,-22 22 0,22 0 16,-21 0-16,0 22 0,20-1 0,-20 21 15,0-21-15,-1 22 0,22-1 0,-21 0 16,21-21-16,-22 22 0,22-1 16,0 0-16,21 1 0,-21-1 15,21 0-15,0 1 0,0-22 16,0 0-16,0 0 0,0 0 0,21 1 16,21-22-16,-20 0 0,20 0 15,-21-22-15,21 1 0,1 0 0,20 0 16,-20 0-16,-1-22 0,0 22 0,1-21 15,20 21-15,-42-22 0,22 1 16,-22 0-16,0-1 0,0 22 0,0-21 16,-21 0-16,0 20 0,0 1 15,0 0-15,0 0 0,0 0 0,-21 21 16,21 21 0,-21 0-16,0 0 15,21 0-15,-21 22 0,-1-22 0,22 0 16,0 21-16,0-20 0,0 20 15,0-21-15,0 21 0,0-20 0,0 20 16,0-21-16,0 21 0,22-20 0,-1-1 16,21 0-16,-21-21 0,0 0 15,22 0-15,-22 0 0,42 0 16,-20 0-16,-1-21 0,-21 0 16,22-1-16,-1 1 0,-21 0 0,21-21 15,-20 21-15,20-1 0,-21 1 0,0-21 16,0 21-16,-21 0 0,0-1 15,0 1-15,0 0 0,0 0 16,0 0-16,0 42 31,0 0-31,-21 0 0,21 0 0,-21 1 16,21-1-16,-21 0 0,21 0 16,0 21-16,0-20 0,-21-1 0,21 0 15,-21 0-15,21 0 0,-22 0 16,22 1-16,0-44 31,0 1-15,0 0-16,0 0 0,0-21 0,0 20 15,0 1-15,22-21 0,-1 21 16,0-22-16,-21 22 0,21-21 16,-21 21-16,21 0 0,0-1 0,1 22 15,-1 0-15,0 0 16,0 0-16,-21 22 0,0-1 15,21 0-15,0 0 0,-21 0 0,22 0 16,-22 22-16,0-22 0,21 0 16,0 21-16,0-20 0,0-1 0,0 0 15,1 0-15,20 0 0,-21 0 16,0 1-16,22-22 0,-22 0 0,21 0 16,22 0-16,-22 0 15,0 0-15,1 0 0,-22-22 16,21 1-16,-21 0 0,0 0 0,1 0 15,-1 0-15,0-1 0,-21-41 16,0 42-16,0-22 0,0 22 16,0-21-16,0 0 0,0 20 0,0 1 15,0 0-15,0 0 0,-21 21 32,21 21-32,-21 0 0,21 0 0,0 1 15,0-1-15,0 21 0,0-21 16,0 22-16,-22-22 0,22 0 0,0 21 15,-21-21-15,21 1 0,0-1 0,0 0 16,-21 0 0,21 0-16,0-42 15,0 0 1,0 0-16,21 21 0,0-21 16,1-1-16,-22-20 0,21 21 0,0 0 15,-21-22-15,21 22 0,0-21 16,-21 21-16,21-22 0,1 22 0,-1 0 15,0 21-15,-21-21 0,21 21 0,0 0 16,-21 21 0,21 0-16,1 0 0,-22 22 0,0-22 15,21 0-15,-21 0 0,0 0 0,21 22 16,-21-22-16,21 0 16,0 0-16,0 0 0,1 1 0,-1-1 15,21-21-15,-21 21 0,22-21 0,-1 0 16,0 0-16,1 0 0,20 0 15,-21 0-15,1 0 0,-1-21 0,0 0 16,1-1-16,-1 1 0,0 0 0,-20 0 16,-1 0-16,0 0 15,0-1-15,0-20 0,-21 21 0,0-21 0,0 20 16,0-20-16,0 21 16,0 0-16,0 0 0,-21 21 15,0 0-15,0 21 0,21 0 16,-21 0-16,21 21 0,-22-20 15,22 20-15,-21-21 0,21 21 16,0-20-16,0-1 0,0 21 0,0-21 16,0 0-16,21 1 0,1-1 0,-1 0 15,0 0-15,0-21 0,0 0 16,0 0-16,1 0 0,20 0 0,-21 0 16,21 0-16,-20 0 0,20-21 15,-21 21-15,0-21 0,22 0 0,-22-1 16,0 1-16,-21 0 0,21 0 0,-21 0 15,0-22-15,0 22 0,0-21 16,0 21-16,0-22 0,-21 1 0,0 0 16,0 21-16,-22-22 0,22 22 15,-21 0-15,21 21 0,-22 0 16,1 0-16,21 0 0,-22 0 0,22 0 16,0 21-16,-21 21 0,21-20 0,21-1 15,-22 21-15,22-21 0,0 22 16,0-22-16,0 21 0,0-21 0,22 22 15,-1-22-15,0 0 0,0-21 0,0 21 16,22 0-16,-22-21 16,21 0-16,0 0 0,1 0 0,-1 0 15,22-21-15,-22 0 0,0 21 0,1-21 16,-1 0-16,0-1 0,1 1 16,-22-21-16,21 21 0,0-22 0,-20 1 15,-1 0-15,0-1 0,0 1 0,0 0 16,0-22-16,1 22 0,-1 0 15,-21-1-15,0 1 0,0 0 0,21-1 16,-21 22-16,0 0 0,0 0 0,0 42 31,0 0-31,0 0 0,0 22 0,-21-1 16,21 0-16,0 22 0,-21-22 0,-1 22 16,22-22-16,-21 21 15,21-20-15,-21-1 0,21 43 16,0-43-16,0-21 0,0 0 0,0 1 15,0-1-15,0 0 0,21-21 16,0 0-16,1 0 0,20 0 16,-21 0-16,0 0 0,0-21 0,22 0 15,-22-1-15,0 22 0,0-21 16</inkml:trace>
  <inkml:trace contextRef="#ctx0" brushRef="#br0" timeOffset="86691.88">6794 12912 0,'-21'0'0,"42"0"0,-63 0 0,21 0 16,42 0 15,0 0-31,22 0 0,-22 0 0,21 0 16,0 0-16,1 0 0,-1 0 0,0 0 15,1 0-15,-1-21 0,0 21 16,1 0-16,-22-22 0,21 22 0</inkml:trace>
  <inkml:trace contextRef="#ctx0" brushRef="#br0" timeOffset="87268.06">8424 12954 0,'0'0'0,"0"-106"32,0 85-32,0 0 0,43 0 0,-22 0 15,0-1-15,21 1 0,1 21 16,20 0-16,-21 0 0,1 0 0,20 0 16,-20 21-16,20 1 0,-21-1 0,1 21 15,-1-21-15,0 22 0,-20-1 16,-1 0-16,0 1 0,-21-1 0,0 0 15,0-21-15,0 22 0,0-22 16,0 21-16,-21-21 0,0 1 16,21-1-16,-22-21 0,22-21 31,0-1-15,0 1-16,0 0 0,0-21 0,0 21 15,0-22-15,0 1 0,0 0 16,0-1-16,22 1 0,-1 0 0,0-1 15,-21 1-15,21 0 0,0 20 0,0 1 16,1 0-16,20 0 16,-21 0-16,0 21 0,0 0 0,1 0 0,-1 0 15,0 0-15,0 21 0,0 0 16,0-21-16,-21 21 0</inkml:trace>
  <inkml:trace contextRef="#ctx0" brushRef="#br0" timeOffset="87615.86">9567 13102 0,'0'0'0,"0"21"0,0 1 0,21-44 31,1 22-15,-1-21-16,0 0 0,21 0 0,-21 0 16,1 0-16,-1-1 15,21 1-15,-21 0 0,0-21 0,1 21 0,-22-22 16,0 22-16,0-21 0,0 21 15,0-1-15,0 1 0,0 0 16,-22 0-16,1 21 0,0 0 0,-21 0 16,21 21-16,-1 0 0,-20 22 0,21-22 15,0 21-15,0 0 0,-1 1 16,1-1-16,21 0 0,0 1 16,0-1-16,0 0 0,0-20 0,21 20 15,1-21-15,-1 0 0,21 0 0,0 1 16,1-22-16,-1 0 0,0 21 0,85-21 15,-42 0 1,-21 0-16,20 0 0,-20-21 0,20 21 16,-20-22-16,-1 1 0,22 0 0,-43 0 15</inkml:trace>
  <inkml:trace contextRef="#ctx0" brushRef="#br0" timeOffset="88479.38">10901 12806 0,'0'0'0,"-85"-64"31,64 64-31,-21 0 0,20 0 0,-20 0 0,21 0 16,-21 22-16,-1-1 0,22 0 16,-21 0-16,-1 0 0,1 22 15,21-1-15,0 0 0,-22 1 0,22-22 0,21 21 16,0 0-16,0-20 16,0 20-16,0-21 0,0 0 0,0 0 15,21 1-15,1-22 0,-1 21 0,0-21 16,21 0-16,-21 0 0,1 0 15,20 0-15,-21 0 0,0-21 0,22 21 16,-22-22-16,0 1 0,21 0 0,-21 0 16,1 0-16,-1-22 0,0 22 15,0-21-15,0 21 0,-21-22 16,0 1-16,21 21 0,-21-21 0,0 20 0,0 1 16,0 0-16,-21 42 31,21 0-31,-21 1 0,21 20 15,0-21-15,0 21 0,0-20 16,0-1-16,0 21 0,0-21 0,0 22 16,0-22-16,21 0 0,0 0 0,22 0 15,-22 0-15,21 1 0,1-1 16,20 0-16,1-21 0,-1 0 0,-21 0 16,22 0-16,-1 0 0,1 0 0,-1 0 15,-20 0-15,20 0 0,-20-21 16,20 0-16,-21-1 0,-20 1 0,20 0 15,-21 0-15,0-21 0,0 20 16,1-20-16,-22 0 0,0 21 16,0-22-16,0 22 0,0 0 0,-22 0 15,1 0-15,0-1 0,-21 22 0,21 0 16,-22 0-16,1 0 0,21 0 16,-22 22-16,1-1 0,0 0 0,-1 0 15,1 0-15,21 22 0,0-22 0,-22 21 16,43-21-16,0 22 0,0-1 15,0-21-15,0 0 0,0 22 16,0-22-16,0 0 0,43 0 16,-22 0-16,0-21 0,0 0 0,22 0 15,-22 0-15,0 0 0,21-21 16,1 0-16,-22 21 0,21-21 0,-21 0 16,0-22-16,22 22 0,-22-21 15,0 21-15,0-22 0,0-20 0,1 20 16,-1 1-16,0-21 0,-21-1 0,21 22 15,-21-22-15,0 22 0,0 0 16,0-1-16,0 1 0,0 21 0,0 0 16,0-1-16,0 1 0,-21 21 0,0 0 15,0 21-15,21 1 16,0-1-16,-22 0 0,1 21 0,21 1 16,-21 20-16,21-21 0,0 1 0,0 20 15,0-20-15,0 20 0,0-21 16,0 1-16,0-1 0,0 0 15,0-20-15,0 20 0,21-21 0,0 0 16,1 0-16,-1-21 0,0 0 0,21 0 16,1 0-16</inkml:trace>
  <inkml:trace contextRef="#ctx0" brushRef="#br0" timeOffset="88924.12">13822 12404 0,'0'0'16,"0"21"0,0 0-16,0 21 15,0-20-15,-21 20 0,-1 0 16,1 1-16,0 20 0,0-21 0,-21 64 15,20-63-15,1-1 0,0 0 16,0 1-16,0-22 0,21 21 16,0-21-16,0 0 0,0 1 0,0-1 15,0 0-15,0-42 32,0 0-17,0-1-15,0 1 0</inkml:trace>
  <inkml:trace contextRef="#ctx0" brushRef="#br0" timeOffset="89671.99">13356 12848 0,'0'0'0,"-21"-21"16,0 21-16,21-21 0,21 21 31,0 0-31,21 0 16,1 0-16,-1 0 0,0 0 0,22 0 15,-22 0-15,22-21 0,-1 0 16,1 21-16,20-22 0,-20 1 0,-1 0 15,1 0-15,-1 0 0,1 0 0,-22-1 16,1 1-16,-1 0 0,-21-21 16,0 21-16,0-1 0,1 1 15,-22 0-15,0 0 0,0 0 0,0 0 16,-22 21-16,1 0 0,0 0 16,0 0-16,0 0 0,0 21 0,-1 0 15,22 0-15,-21 0 0,0 22 0,0-1 16,0-21-16,0 21 0,21 1 15,-22-1-15,22 0 0,-21 1 0,21-1 16,-21 0-16,0 1 0,21-22 0,-21 21 16,21-21-16,0 1 0,-21-1 15,21 0-15,0 0 0,-22 0 0,44-42 47,-1 0-47,0 0 0,21 0 0,-21-1 16,1-20-16,20 21 0,0-21 15,-21 20-15,22 1 0,-1-21 0,-21 21 16,22 0-16,-22-1 0,0 22 0,0 0 16,0 0-16,0 0 0,-21 22 15,0-1-15,0 0 16,0 0-16,0 0 0,0 22 0,0-22 16,0 0-16,0 21 0,0-21 15,0 1-15,0 20 0,0-21 16,0 0-16,22 0 0,-1 1 0,0-1 15,21-21-15,-21 21 0,22-21 16,-22 0-16,21 0 0,1 0 0,-1 0 16,0 0-16,1 0 0,-1 0 0,0-21 15,1 0-15,-1-1 0,0 1 16,1 0-16,-22 0 0,0-21 0,21 20 16,-42-20-16,0 0 0,0-1 15,0 22-15,0-21 0,0 21 0,0 0 16,-21-1-16,0 22 0,0 0 0,0 0 15,-22 0-15,22 22 0,-21-1 16,21 21-16,-1-21 0,22 22 0,0-22 16,-21 21-16,21-21 0,0 22 15,0-22-15,0 21 0,21-21 16,-21 0-16,22 1 0,-1-22 0,0 21 16,21 0-16,-21-21 0,1 0 0,20 0 15,0 0-15,1 0 0</inkml:trace>
  <inkml:trace contextRef="#ctx0" brushRef="#br0" timeOffset="91481.96">16997 12996 0,'0'0'0,"84"0"31,-62 0-31,-1 0 0,0 0 16,-21-21-16,21 0 0,0 21 15,-21-21-15,0 0 0,0 0 0,0-22 16,0 22-16,0 0 0,0-21 0,0 20 16,-21-20-16,-21 21 0,21 0 0,-1 0 15,-20-1-15,0 1 0,21 21 16,-22 0-16,1 0 0,0 0 0,-1 0 16,1 0-16,0 21 0,-1 22 15,1-22-15,0 21 0,20 1 0,-20-22 16,21 21-16,0 0 0,21 1 0,0-1 15,0-21-15,0 22 0,0-22 16,0 0-16,21 0 0,0 0 16,0 0-16,0 1 0,22-22 0,-22 0 15,21 0-15,1 0 0,-1 0 16,-21 0-16,21-22 0,1 1 0,-1 21 16,0-42-16,1 21 0,-1 0 0,0-22 15,1 1-15,-22 0 0,21-1 16,1-20-16,-22 20 0,0-20 0,0 21 15,21-1-15,-20-20 0,-22 20 0,21 1 16,0 0-16,-21-1 0,0 1 16,21 21-16,-21 0 0,-21 21 15,0 21-15,0 0 16,-1 0-16,1 22 0,21-1 16,-21 0-16,0 1 0,0-1 0,0 0 15,21 1-15,0 20 0,0-21 16,-22 1-16,22-1 0,0 0 0,0 1 15,0-1-15,0 0 0,0-20 0,0 20 16,22-21-16,-1 0 0,0 0 16,21 1-16,1-1 0,-1-21 0,0 0 15,1 0-15,20 0 0,-21 0 0,22 0 16,-1 0-16,-20 0 0,-1-21 16,22 21-16,-22-22 0,0 1 15,1 0-15,-1-21 0,-21 21 0,0-22 16,0 22-16,1-21 0,-22-1 15,21 1-15,-21 0 0,0-1 0,0 22 16,0-21-16,-21 21 0,-1 0 0,1-1 16,0 1-16,0 21 0,0 0 15,0 0-15,-1 0 0,1 0 0,-21 0 16,21 21-16,-22 1 0,22-1 0,0 21 16,0-21-16,-21 22 0,20-22 15,22 21-15,-21 0 0,21-20 0,-21 20 16,21-21-16,0 0 0,0 0 0,0 1 15,0-1-15,0 0 16,21-21-16,0 0 0,1 21 0,-1-21 16,0 0-16,0 0 0,0 0 0,0-21 15,1 21-15,-1-21 0,0 0 16,0-1-16,0 1 0,0-21 0,1 21 16,-22-22-16,21 1 0,-21 21 15,21-21-15,-21-1 0,21 22 0,-21 0 16,0-21-16,0 20 0,0 1 15,0 42 1,0 1-16,0-1 16,0 0-16,0 0 0,0 21 0,0 1 15,0-22-15,0 21 0,0-21 16,0 22-16,0-1 0,0-21 16,21 0-16,0 1 0,-21-1 0,22 0 15,-1 0-15,0 0 0,0-21 0,0 0 16,22 0-16,-22 0 0,21 0 15,-21 0-15,22-21 0,-1 0 0,0 0 16,22-22-16,-43 1 16,21 0-16,-21-1 0,22 1 0,-22-21 15,21 20-15,-21 1 0,1-22 0,-1 22 16,0 0-16,0-1 0,0 1 16,-21 0-16,0 21 0,0-22 15,21 43-15,-21-21 0,-21 42 16,0 0-1,0 1-15,-21 20 0,20-21 0,1 21 16,0 1-16,0-1 0,0 0 0,21 1 16,0 20-16,0-20 0,0-1 15,0 0-15,0 1 0,0-1 0,0 0 16,21-21-16,0 22 0,0-22 16,0 0-16,1 0 0,20 0 0,-21 1 15,21-22-15,1 0 0,-1 0 0,0 0 16,1 0-16,-1 0 0,0-22 15,1 22-15,-1-21 0,0 0 0,-20-21 16,20 21-16,-21-22 0,0 22 16,0-21-16,1-1 0,-22 1 15,0 0-15,0 21 0,0-22 0,0 22 16,-22 0-16,1 21 0,0 0 16,0 0-16,0 0 0,0 0 15,-22 21-15,22 0 0,0 0 0,0 1 16,0 20-16,-1-21 0,1 21 15,0-20-15,21-1 0,-21 21 0,21-21 16,0 0-16,0 1 0,0-1 16,0 0-16,0 0 0,21-21 0,0 0 15,0 0-15,1 0 0,-1 0 16,0 0-16,0 0 0,0-21 16,0 0-16,1 0 0,-1-1 0,0-20 15,21 21-15,-21-21 0,1-1 16,-1 22-16,0-21 0,0-1 0,-21 22 15,0 0-15,21 0 0,-21 42 32,-21-21-32,21 21 0,-21 22 0,21-22 15,-21 21-15,21-21 0,0 0 0,0 22 16,0-22-16,0 21 0,0-21 16,0 1-16,21-1 0,0 0 0,0 0 15,22-21-15,-22 21 0,21-21 16,0 0-16,1 0 0,-1 0 15,0 0-15,1 0 0,-22-21 0,21 0 16,-21 0-16,22 0 0,-22-1 0,0 1 16,0-21-16</inkml:trace>
  <inkml:trace contextRef="#ctx0" brushRef="#br0" timeOffset="91683.84">18627 12467 0,'0'0'0,"-64"21"16,22 1-16,-22-1 15,64 0 1,21-21-16,1 0 0,20 0 16,0 0-16,1 0 0,-1 0 15,21 0-15,1-21 0,-22 21 0,22-21 16,-22 21-16</inkml:trace>
  <inkml:trace contextRef="#ctx0" brushRef="#br0" timeOffset="92421.42">21251 12531 0,'-21'0'15,"42"0"1,-21-21-16,21-1 16,-21 1-16,0 0 15,22 0-15,-22 0 0,0-22 0,0 22 16,0-21-16,0 21 0,0-22 0,0 1 15,0-21-15,0 20 0,0 1 16,0 0-16,0-22 0,0 22 0,0-1 16,0 22-16,0-21 0,0 21 0,0 0 15,-22 21 1,1 42-16,0-21 16,0 43-16,21-1 0,-21 1 0,0 20 15,-1-20-15,1 20 0,0 1 16,0 0-16,0-1 0,-22 22 0,22-21 15,0 0-15,-21 20 0,21 1 16,-22-21-16,22 21 0,-21-22 16,-1 22-16,22 0 0,-21 0 0,21 0 15,-22 0-15,22-1 0,0-20 0,0 21 16,0-21-16,0-1 0,-1-20 16,22 20-16,0-41 0,0 20 0,0-20 15,0-22-15,0 21 0,22-42 0,-1 0 16,0 0-16,21 0 0,-21-21 0,43 0 15,-22-22-15,1 1 0,20-21 16,1 20-16,-1-20 0,-21-1 0,22 1 16,-1-1-16,1-20 0,-22 20 0,1-21 15,-1 1-15,0-1 16,-42 0-16,0 22 0,0-22 0,0 22 16,0-1-16,-21 1 0,0-1 0,0 1 15,-22 20-15,1 1 0,0 0 16,-1-1-16,1 22 0,0 0 0,-1 0 15,1 21-15,0 0 0,21 0 0,-22 0 16,22 0-16,0 0 0,0 0 16,21 21-1,21-21 1,0 0-16,21 0 0,1 0 16,-22-21-16,21 0 0,1 21 0,-1-21 15,21 21-15</inkml:trace>
  <inkml:trace contextRef="#ctx0" brushRef="#br0" timeOffset="92796.21">21484 12721 0,'0'0'0,"0"-21"0,-21 21 0,0-42 16,21 21-16,0-1 0,0-20 16,0 21-16,21 0 0,0 0 15,21 21-15,-20-22 0,20 1 0,0 21 16,1 0-16,-1-21 0,0 21 0,1 0 15,-22 0-15,21 0 0,-21 0 16,0 21-16,1 0 0,-1-21 16,-21 22-16,21-1 0,-21 0 0,0 0 15,0 0-15,0 0 0,0 1 16,-21-1-16,0 0 0,-1 0 0,1 0 16,0 0-16,0 1 0,0-22 15,0 0-15,-1 21 0,1-21 0,0 0 16,0 0-16,21-21 15,0-1-15,0 1 0,0 0 16,21 0-16,0 0 0,0 0 16,1-1-16,-1 1 0,0 0 15,0 0-15,21 21 0,-20-21 16,-1 0-16,21 21 0,-21-22 0,43 22 16,-43-21-16,21 21 15,1 0-15,-1-21 0</inkml:trace>
  <inkml:trace contextRef="#ctx0" brushRef="#br0" timeOffset="93640.99">22754 12425 0,'-21'21'0,"0"-21"0,-43 21 16,43 0-16,-21 1 0,21-1 16,-1-21-16,-20 21 0,21 0 0,-21 0 15,20 0-15,1 1 0,21 20 16,0-21-16,-21 0 0,21 0 15,0 1-15,0-1 0,21-21 16,0 0-16,1 0 0,20 0 16,-21 0-16,0 0 0,0 0 0,1 0 15,-1-21-15,0-1 0,0 1 0,-21-21 16,0 21-16,0 0 16,0-1-16,0 1 0,0-21 0,0 21 15,0-22-15,0 22 0,0 0 0,21-21 16,0 21-16,1-1 0,-1 1 15,21 21-15,-21 0 0,22-21 0,-22 21 16,21 0-16,0 0 0,-20 21 16,20 0-16,-21 1 0,0-1 15,0 0-15,22 0 0,-43 21 0,21-20 16,-21 20-16,0-21 0,0 0 16,0 22-16,0-22 0,0 21 0,0-21 15,0 0-15,-21 1 0,21-1 0,-21-21 16,-1 21-16,1-21 15,0 0-15,0 0 16,21-21-16,0 0 0,0-1 16,0-20-16,0 21 15,21 0-15,0 0 0,0-22 0,1 22 0,-1-21 16,0 21-16,21-1 16,-21-20-16,1 21 0,20 0 0,0 0 15,-21-1-15,22 1 0,-1 21 0,-21 0 16,22 0-16,-1 0 0,-21 21 15,21 1-15,-20-1 0,-1 21 0,0-21 16,0 0-16,-21 1 0,0 20 0,0-21 16,0 0-16,0 22 0,0-22 15,-21 0-15,21 0 0,-21 0 0,0 0 16,21 1-16,-22-22 0,1 0 16,0 0-16,0 0 15,21-22-15,-21 1 0,21 0 16,0 0-16,0 0 0,0 0 15,0-22-15,21 22 0,21-21 16,-21 21-16,22-22 0,-1 1 0,0 0 16,22-1-16,-1 1 0,1 0 15,21 20-15,-22-20 0,22 42 0,-22 0 16,-20 0-16,20 0 0,-21 21 0,1 0 16,-22 1-16,0 20 0,0 0 15,-21-21-15,0 22 0,0-1 0,0 0 16,0 1-16,-21-1 0,0-21 0,21 22 15,-21-1-15,0-21 0,-1 0 16,1 22-16,21-22 0,-21-21 0,0 21 16,21 0-16,-21-21 0,0 21 15,-1-21-15,1 0 0,0 21 16,0 1-16,-21-22 0</inkml:trace>
  <inkml:trace contextRef="#ctx0" brushRef="#br0" timeOffset="95655.84">4191 14309 0,'21'0'47,"0"0"-47,22 0 15,-22-21-15,21 21 0,0-22 16,1 1-16,-1 21 0,22-21 16,-22 0-16,21 0 0,-20 21 0,-22-21 15,42-1-15,-41 1 0,-22 0 16,0 0-16,0 0 16,-22 21-16,1 0 0,-21-21 0,0 21 15,-1 0-15,1 0 0,0 0 16,-1 0-16,1 0 0,0 0 0,-1 21 15,1 0-15,21 0 0,0 0 16,-1 0-16,1 22 0,21-22 0,0 21 16,0 1-16,0-1 0,0-21 0,21 21 15,1 1-15,-1-22 16,21 21-16,-21-21 0,22 1 0,-1-1 16,0-21-16,22 21 0,-22-21 15,0 0-15,1 0 0,-1 0 0,-21 0 16,22 0-16,-22 0 0,-42-21 31,-1 21-31,-20 0 0,0 0 0,-22 0 16,22 0-16,-22 0 0,22 0 15,-21 21-15,20 0 0,1-21 0,0 21 16,20 0-16,1 1 0,0-1 0,0 0 16,21 0-16,-21 0 15,21 0-15,0 1 0,0-1 0,0 0 16,0 0-16,0 0 0,21-21 15,0 21-15,0-21 0,0 0 16,1 0-16,-1 0 0,0 0 16,0 0-16,0-21 0,0 0 15,1 0-15,20 0 0,-21 0 16,21-1-16,-20-20 0,20 21 0,0-21 16,1-1-16,-1 1 0,0 0 0,1 20 15,-1-20-15,0 21 0,1 0 16,-1 0-16,-21 21 0,0 0 0,0 0 15,1 21-15,-22 0 0,0 0 0,0 21 16,0-20-16,0 20 16,0-21-16,0 21 0,0-20 0,-22 20 15,22-21-15,-21 0 0,0 22 0,0-22 16,21 0-16,-21 0 0,0 0 16,21-42 15,0 0-31,21 21 0,0-21 15,-21 0-15,21-22 0,0 22 0,0 0 16,1-21-16,-1-1 16,0 1-16,0 21 0,0-22 0,0 1 15,-21 21-15,22-21 0,-22 20 16,0 44 0,-22-1-1,1 0-15,21 0 0,0 21 16,-21-20-16,21 20 0,0 0 0,-21-21 15,21 22-15,0-1 0,0-21 16,0 0-16,0 22 0,0-22 0,21 0 16,0 0-16,0 0 0,1-21 15,-1 22-15,0-22 0,0 0 16,21 0-16,-20 0 0,-1 0 0,21-22 16,0 1-16,-20 0 0,20 0 0,0 0 15,1-22-15,-1 22 0,-21-21 16,21 0-16,-20-1 0,20 1 15,-21-22-15,21-41 0,-20 62 16,-22 1-16,0 0 0,0-22 16,0 43-16,21-21 0,-21 20 0,0 1 15,0 0-15,0 0 0,0 42 16,0 21 0,0-20-16,-21 20 0,21 0 0,0 1 15,0 20-15,-22-21 0,22 22 16,0-1-16,-21-20 0,21-1 0,0 0 15,0 1-15,0-1 0,0 0 0,0-20 16,0-1-16,0 0 0,0 0 16,21-21-16,1 0 15,-1 0-15,0 0 0,0 0 0,0 0 16,0-21-16,1 0 0,-22 0 16,21-1-16,0 1 0</inkml:trace>
  <inkml:trace contextRef="#ctx0" brushRef="#br0" timeOffset="95847.73">5715 14415 0,'0'0'0,"-21"0"16,0 21-16,21 0 16,21-21-1,0 0-15,0 0 16,0 0-16,0 0 0,22 0 15,-22 0-15,21-21 0,-21 0 0,22 21 16,-1-22-16,-21 1 0,22 21 0</inkml:trace>
  <inkml:trace contextRef="#ctx0" brushRef="#br0" timeOffset="96211.75">6244 14626 0,'0'0'0,"0"21"0,-21-21 0,21 22 16,21-22 15,0-22-31,0 1 0,1 21 16,-1-42-16,-21 21 0,21 0 0,0-1 16,0 1-16,-21-21 0,0 21 15,0 0-15,0-1 0,0 1 0,0 0 16,-21 21-1,0 0-15,0 0 0,0 0 0,-1 21 16,1 0-16,0 22 0,0-22 0,0 0 16,0 21-16,-1-20 15,1 20-15,21-21 0,0 21 0,0-20 16,0-1-16,0 0 0,0 0 0,21 0 16,1 0-16,-1 1 0,0-22 15,0 0-15,0 21 0,0-21 0,1 0 16,20 0-16,-21 0 0,21 0 0,1 0 15,-1-21-15,-21 21 0,22-22 16</inkml:trace>
  <inkml:trace contextRef="#ctx0" brushRef="#br0" timeOffset="96539.99">6667 14563 0,'0'-21'0,"0"42"0,0-85 0,0 43 16,0 0-16,0-21 0,0 20 15,0 1-15,22-21 0,-1 21 0,0 21 16,0-21-16,21-1 0,-20 22 0,-1 0 15,21 0-15,-21 0 0,0 22 16,1-1-16,-1 0 0,0 21 0,0-21 16,0 22-16,-21-1 0,21 0 0,-21 1 15,22-1-15,-22-21 0,0 22 16,0-1-16,0-21 0,0 0 0,0 0 16,0 1-16,-22-1 0,1-21 15,21 21-15,-21-42 31,21 0-31,0-1 0,0 1 16,0 0-16,21 0 0,-21-21 16,21 20-16,1-20 0,-22 0 0,21-1 15,0 22-15,0-21 0,-21 0 0,21 20 16,0-20-16,1 21 0,-1 0 16,0 0-16,21-1 0,-21 22 0,1 0 15</inkml:trace>
  <inkml:trace contextRef="#ctx0" brushRef="#br0" timeOffset="96984.74">7662 14288 0,'-63'63'32,"63"-42"-32,0 0 0,-21 1 15,21-1-15,-22 0 0,22 0 0,-21 21 16,21-20-16,0-1 0,0 21 0,0-21 15,-21 0-15,21 1 0,0-1 16,-21 0-16,21 0 0,0 0 0,0 0 16,0-42 31,0 0-47,0 0 0,21 0 15,0 0-15,-21-22 0,21 22 16,1-21-16,-1-1 0,-21 1 0,63-43 15,-42 43-15,1 21 16,-1-21-16,0 20 0,0 1 0,21 21 16,-20 0-16,-1 0 0,0 0 0,0 43 15,0-22-15,0 0 16,-21 21-16,22 1 0,-22-1 0,21 0 16,-21 1-16,0-1 0,0 0 0,0-21 15,0 1-15,0 20 0,0-21 16,0 0-16,-21 0 0,21 1 15,0-1-15,21-21 32</inkml:trace>
  <inkml:trace contextRef="#ctx0" brushRef="#br0" timeOffset="97699.58">8657 14372 0,'0'0'0,"-21"-21"0,0 0 0,0 21 16,-1-21-16,1 21 0,0 0 15,-21 0-15,21 0 0,-1 0 0,1 0 16,0 0-16,-21 21 0,21 21 16,-1-21-16,-20 22 0,21-22 0,0 21 15,0 1-15,-1-1 0,22 0 0,0 1 16,-21-1-16,21-21 0,0 21 15,0-20-15,0-1 0,0 0 0,0 0 16,21 0-16,1-21 0,-1 0 0,21 0 16,0 0-1,-20 0-15,-1-21 0,0 21 16,0-21-16,0 0 0,0 0 0,1-22 16,-22 22-16,21-21 0,0 21 15,0-22-15,-21 1 0,21-22 0,-21 22 16,21 0-16,-21-1 0,0 22 0,0-21 15,0 21-15,0 42 32,-21 0-32,21 0 0,0 22 0,-21-22 15,21 21-15,-21 0 0,21 1 16,0-1-16,0-21 0,0 22 0,0-22 16,0 21-16,0-21 0,0 0 15,0 1-15,21-1 0,0 0 16,0-21-16,1 0 0,-1 0 0,0 0 15,0 0-15,0 0 0,0 0 0,22-21 16,-22 0-16,0-1 0,0 1 16,22 0-16,-22-21 0,0 21 0,0-22 15,0 1-15,0-22 0,1 22 16,-1-21-16,-21 20 0,0 1 0,0-22 16,21 22-16,-21 0 0,0-1 15,21 22-15,-21 0 0,0 0 0,-21 21 16,0 21-16,0 0 15,-1 22-15,22-1 0,-21 0 16,21 1-16,-21 20 0,21-21 16,0 22-16,0-22 0,0 22 0,0-22 15,0 0-15,0 1 0,0-1 0,0 0 16,0-20-16,21-1 0,0 0 16,-21 0-16,22 0 0,-1-21 0,0 0 15,0 0-15,0 0 0,0 0 0,1 0 16,20-21-16,-21 0 0,0 21 15,0-21-15</inkml:trace>
  <inkml:trace contextRef="#ctx0" brushRef="#br0" timeOffset="98283.49">10350 14584 0,'-21'-21'0,"42"42"0,-42-63 16,21 20-16,0 1 16,0 0-16,0 0 0,0-21 0,0 20 15,21 1-15,22-21 0,-22 21 16,21 0-16,1 21 0,-1-22 0,0 22 16,1 0-16,-1 0 0,0 0 0,1 22 15,-1-1-15,0 0 0,1 21 16,-22-21-16,0 22 0,-21-1 0,0 0 15,0 1-15,0-1 0,0 0 16,-21 1-16,0-22 0,-1 21 16,-20-21-16,21 1 0,0-1 0,0 0 15,-1 0-15,1-21 0,0 0 0,0 0 16,0 0 0,21-21-16,0 0 0,0 0 0,0-1 15,0 1-15,0-21 0,0 21 0,21-22 16,0 1-16,0 0 0,0-1 15,22-20-15,-22 21 0,21-1 0,1 22 16,-1-21-16,0 21 16,1-1-16,-22 1 0,21 0 0,-21 21 15,22 0-15,-22 0 0,0 0 0,0 0 16,0 0 0,-21 21-16</inkml:trace>
  <inkml:trace contextRef="#ctx0" brushRef="#br0" timeOffset="100700.42">11303 14626 0,'106'0'16,"-85"-21"0,0 0-16,0 0 15,0 0-15,1-1 0,-1 1 0,0-21 16,0 21-16,-21 0 0,21-22 0,-21 22 15,0-21-15,0 21 0,0-1 16,0 1-16,0 0 0,-21 21 16,0 0-16,0 0 15,0 21-15,-1-21 0,1 21 0,0 22 16,0-22-16,0 21 0,0-21 0,21 22 16,0-1-16,-22 0 0,22 1 15,0-22-15,0 21 0,0 1 0,0-22 16,22 0-16,-1 0 0,-21 0 0,42 0 15,-21 1-15,0-22 16,22 0-16,-22 0 0,21 0 0,1 0 16,-1 0-16,0 0 0,1-22 0,20 1 15,-21 0-15,1 0 0,-1 0 16,22 0-16,-43-22 0,21 1 0,-21 0 16,22 20-16,-22-20 0,-21 0 15,0-1-15,0 1 0,0 21 0,0 0 16,0 0-16,-21 21 15,-1 0-15,1 0 0,0 0 16,0 21-16,0 0 0,0 0 0,21 0 16,0 22-16,0-22 0,0 21 15,0-21-15,0 22 0,0-22 16,21 0-16,0 21 0,-21-21 0,21 1 16,-21-1-16,0 0 0,0 0 15,0 0-15,-21-21 31,0 0-31,0 0 0,21-21 0,-22 21 16,1-21-16,0 0 16,0 0-16,21 42 31,0 0-15,0 0-16,21 0 15,0-21-15,0 0 16,22 21-16,-22-21 0,0 0 0,21 0 15,1 0-15,-1 0 0,0 0 0,1 0 16,20 0-16,-20 0 0,-1-21 16,0 0-16,43 0 15,-64 0-15,21 0 0,-20-22 0,-1 22 0,0 0 16,0-21-16,0-1 0,-21-20 16,21 20-16,-21 1 0,22 21 15,-22 0-15,0 0 0,0-1 0,0 1 16,-22 42-1,22 1-15,-21 20 16,0-21-16,21 21 0,0-20 16,-21 20-16,21 0 0,-21 1 15,21-1-15,0-21 0,0 21 0,0-20 16,0 20-16,0-21 0,0 0 16,0 0-16,0 1 0,21-1 0,0-21 15,0 0-15,0 21 0,1-21 0,20 0 16,-21 0-16,0 0 0,22 0 15,-22-21-15,21 0 0,-21 21 0,0-22 16,22 1-16,-22-21 0,0 21 16,0 0-16,-21-22 0,0 1 0,21 0 15,-21-1-15,0 1 0,0 0 16,0 20-16,0-20 0,-21 0 0,0 21 16,0-1-16,0 1 0,0 21 15,-22 0-15,22 0 0,0 0 0,-21 0 16,20 0-16,1 21 0,-21 1 0,21 20 15,0-21-15,21 21 0,0-20 16,-22 20-16,22 0 0,0 1 0,0-22 16,0 21-16,0-21 0,22 22 0,-22-22 15,21 0-15,0 0 0,0 0 16,0 0-16,0 1 0,1-22 0,-1 0 16,0 0-16,0 0 0,21 0 15,-20 0-15,20 0 0,0 0 0,-21 0 16,43-43-1,-22 22-15,-21 0 0,1 0 0,20-22 16,-21 22-16,0-21 0,0 21 0,1-22 16,-22 1-16,21 21 0,-21-21 0,21 20 15,-21 1-15,0 0 0,-21 21 32,0 0-32,-1 0 0,22 21 15,-21 0-15,0 1 0,21 20 0,0-21 16,0 21-16,-21-20 0,21-1 0,0 21 15,0-21-15,0 22 0,0-22 16,0 0-16,0 0 0,0 0 0,21 0 16,0 1-16,22-22 15,-22 0-15,0 0 0,21 0 16,-21 0-16,22 0 0,-22 0 0,0 0 16,21 0-16,-20-22 0,-1 1 0,0 0 15,21 0-15,-42 0 0,21 0 16,1-22-16,-1 1 0,-21 21 0,21-22 15,-21 1-15,0 21 0,0 0 0,0 0 16,0-1-16,0 1 0,-21 42 31,21 1-31,0-1 16,-21 0-16,-1 0 0,22 21 16,-21-20-16,21-1 0,0 21 0,0 0 15,0-20-15,0-1 0,0 0 16,0 0-16,0 0 0,21 0 15,1-21-15,-1 0 16,0 0-16,0 0 0,0 0 0,22 0 16,-22 0-16,0-21 0,0 0 15,0 0-15,22 21 0,-22-21 16,0-22-16,0 22 0,0 0 0,0 0 16,-21-21-16,0 20 0,0-20 0,0 21 15,0-21-15,0 20 16,0 1-1,0 42 1,0 1-16,0-1 16,0 0-16,0 0 15,0 0-15,0 0 0,22 1 0,-1-1 16,-21 0-16,0 0 0,0 0 16,21 0-16,0-21 0,0 22 15,-21-1-15,21 0 0,1-21 16,-1 21-1,0-21-15,0 0 0,0 0 16,0 0-16,1 0 0,-1 0 0,0 0 16,21-21-16,-21 0 15,1 0-15,-1 21 0,-21-22 0,21-20 16,0 21-16,0 0 0,-21-22 0,21 22 16,1-21-16,-1 0 0,0 20 15,0-20-15,0 21 0,22 0 16,-22 21-16,0-21 0,0 21 15,0 0-15,-21 21 16,0 0 0,0 0-16,0 0 15,0-42 48,0 0-48,0 0-15,0 0 16,-21 21 0,0 0-16,0 0 15,0 0-15,-1 0 16,1 21-16,21 0 0,-21 0 0,0 21 16,21-20-16,-21-1 0,21 21 15,0-21-15,0 22 0,0-22 16,0 21-16,0-21 0,0 0 0,0 1 15,0-1-15,0 0 0,0 0 0,0 0 16,21-21-16,0 21 0,21-21 16,-20 0-16,-1 0 0,21 0 0,-21 0 15,22 0-15,-22 0 0,21 0 16,-21 0-16,22-21 0,-1 0 0,-21 0 16,21 0-16,-20-22 0,20 22 0,-21-21 15,0 0-15,22-1 0,-43 22 16,21-21-16,-21-1 0,0 22 0,0 0 15,0 0-15,-21 21 16,-1 0-16,1 21 16,0 0-16,0 0 0,0 22 0,21-22 15,0 21-15,-21-21 0,21 22 0,0-22 16,-22 21-16,22-21 0,0 1 16,0-1-16,0 0 0,0 0 0,22 0 15,-1-21 1,0 0-16,0 0 0,0-21 15,0 21-15</inkml:trace>
  <inkml:trace contextRef="#ctx0" brushRef="#br0" timeOffset="101820.3">16912 14711 0,'0'0'0,"-21"0"0,0 21 0,0 0 16,-1-21-16,22 21 0,0-42 31,0 0-15,22 0-16,-1 0 0,21 0 0,-21-1 16,22-20-16,-22 0 0,21-1 0,0 1 15,1 0-15,-22-1 0,21-20 16,-21 21-16,1-1 0,20-20 15,-42 42-15,0-1 0,0 1 16,0 0-16,-21 21 0,0 0 16,-1 0-16,1 21 0,0 0 0,0 1 15,0-1-15,0 21 0,-1 0 16,1-20-16,21 20 0,0 0 0,0 1 16,0-1-16,0 0 0,0 1 0,0-22 15,21 21-15,1-21 0,-22 0 16,21 22-16,0-43 0,-21 21 0,0 0 15,0 0-15,-21-21 32,0-21-32,-1 0 15,1 21-15,0-21 0,0 0 16,0 21-16,0-22 0,21 1 16,-22 21-16,1 0 15,21 21 1,0 1-16,0-1 15,21 0-15,1-21 0,-1 21 16,0-21-16,0 21 0,21-21 16,-20 0-16,20 0 0,0 0 0,1 0 15,-1 0-15,0 0 0,22 0 0,-22 0 16,0 0-16,1-21 0,-1 0 16,0 0-16,1 0 0,-1-1 0,-21 1 15,22-42-15,-22 20 16,0 1-16,0 0 0,-21-1 15,0 1-15,0 21 0,0-21 0,0 20 16,0 1-16,0 42 31,-21 1-31,21-1 0,-21 21 16,0 0-16,-1-20 0,22 20 16,0 0-16,0-21 0,0 22 0,0-22 15,0 21-15,0-21 0,22 1 0,-1-1 16,0 0-16,0-21 0,21 21 15,-20-21-15,20 0 0,-21 0 0,21 0 16,1 0-16,-22 0 0,21-21 0,1 21 16,-22-21-16,21 0 15,-21-1-15,0 1 0,1 0 0,-1-21 16,21-22-16,-21 22 0,-21 0 16,0 20-16,0-20 0,0 21 15,0 0-15,0 0 0,0 42 31,0 0-31,-21 0 0,21 0 0,-21 0 16,0 22-16,21-22 0,0 21 0,-21-21 16,21 22-16,0-22 15,-22 0-15,22 21 0,0-20 0,0-1 16,22 0-16,-22 0 0,21-21 16,0 0-16,0 0 0,0 0 15,0 0-15,1 0 0,20 0 0,-21 0 16,21 0-16,1-21 0,-1 0 0,0 0 15</inkml:trace>
  <inkml:trace contextRef="#ctx0" brushRef="#br0" timeOffset="102052.17">18923 14288 0,'0'0'0,"0"-22"0,0 1 0,-21 21 16,0 0-16,-1 0 0,1 0 15,0 21-15,0 1 16,0-1-16,0 0 0,-1 21 0,1-21 15,0 22-15,21-1 0,0-21 16,-21 22-16,21-1 0,0-21 0,0 0 16,0 0-16,0 1 0,21-1 0,0 0 15,0-21-15,22 0 0,-22 21 16,21-21-16,1 0 0,-22 0 0,21 0 16,0-21-16,22 21 0,-22-21 0,1 0 15,-1-1-15,0-20 0</inkml:trace>
  <inkml:trace contextRef="#ctx0" brushRef="#br0" timeOffset="102471.94">19494 13970 0,'0'-21'0,"0"42"0,0-63 0,0 21 0,-21 21 16,0 21 0,0 0-16,0 21 0,0-21 0,21 22 15,-22-22-15,22 21 0,-21 1 16,21-1-16,0 0 0,0 1 0,-21-1 15,21 21-15,-21-20 0,21-22 0,0 21 16,-21 1-16,21-22 0,0 0 16,0 0-16,0 0 0,0 0 0,-21-21 15,21-21 17,0 0-32,0 0 15,0 0-15,21-22 0,0 22 0,21-21 16,-21 0-16,22-1 0,-1 1 15,22 0-15,-22 20 0,0 1 0,22 0 16,-22 0-16,22 21 0,-22 0 0,0 0 16,-21 0-16,22 21 0,-22 0 15,0 0-15,-21 22 0,0-22 0,0 21 16,0-21-16,0 22 0,0-22 16,0 0-16,0 21 0,0-20 0,-21-1 15,0 0-15,0 0 0,-1-21 0,1 21 16,0-21-16,0 21 15,0-21-15,21-21 16</inkml:trace>
  <inkml:trace contextRef="#ctx0" brushRef="#br0" timeOffset="103500.49">21378 14478 0,'85'-63'31,"-64"63"-31,0-22 0,0 22 15,1-21-15,20 0 0,-21 0 0,-21 0 16,21 0-16,0-1 0,-21 1 0,0 0 16,0 0-16,0 0 15,0 0-15,0-1 0,-21 1 16,0 21-16,0-21 0,-21 21 0,20 0 16,-20 0-16,21 0 0,-21 21 15,-1 0-15,1 22 0,21-22 16,-22 21-16,-20 43 0,21-43 15,20 1-15,-20-1 0,21 0 16,0 1-16,21-22 0,0 21 0,0-21 16,0 0-16,0 1 0,21-1 15,21 0-15,-21-21 0,1 0 0,20 0 16,-21 0-16,21 0 0,1 0 0,-1 0 16,0-21-16,22 0 0,-22-1 15,1 1-15,-1 0 0,-21 0 0,21-21 16,1 20-16,-22-20 0,0 0 15,0-1-15,0 1 0,1 0 0,-22 21 16,0-1-16,0 1 0,0 0 16,0 0-16,-22 42 31,22 0-31,-21 22 0,0-22 0,0 0 16,0 21-16,21 1 0,0-22 15,0 21-15,0-21 0,0 22 0,0-22 16,0 0-16,21 0 0,0 21 0,0-20 15,22-22-15,-22 21 0,21 0 16,0-21-16,1 0 0,-1 0 16,-21 0-16,22 0 0,-1 0 0,0-21 15,1 0-15,-1-1 0,0 22 0,-21-42 16,22 21-16,-1-21 0,-21 20 16,22-20-16,-22 0 0,0-1 15,-21 1-15,0 0 0,0 21 0,0-22 16,0 22-16,0 0 0,-21 21 15,0 0-15,-1 0 0,1 0 16,-21 0-16,21 21 0,21 0 0,0 0 16,0 1-16,0 20 0,0-21 15,0 21-15,0 1 0,21-22 0,42 42 16,-41-20-16,-1-22 0,0 0 16,0 0-16,0 0 15,0 1-15,-21-1 0,0 0 16,0 0-16,-21-21 0,-21 0 15,21 0-15,-22 0 0,-20 0 16,21 0-16,-22 0 0,-21 0 0,1 21 16,-22-21-16,0 0 0,0 21 15,0-21-15,-21 22 0</inkml:trace>
  <inkml:trace contextRef="#ctx0" brushRef="#br0" timeOffset="104252.19">9610 15621 0,'0'0'0,"-22"21"32,44-21-32,20 0 0,-21 0 15,21 0-15,-20-21 0,20 21 16,0-21-16,1 0 0,-1 0 0,-21 21 16,0-22-16,0 1 0,1 0 0,-22 0 15,0 0 1,-22 0-16,1 21 0,-21-22 0,0 22 15,-1 0-15,1 0 0,0 0 0,-1 0 16,1 22-16,0-1 0,-1 0 16,22 21-16,-21-21 0,21 22 0,-1-22 15,22 21-15,0-21 0,0 22 0,0-22 16,0 21-16,0-21 0,22 1 16,-1-1-16,0 0 0,0 0 0,21-21 15,1 21-15,-22-21 0,21 0 16,1 0-16,-22 0 0,21 0 0,-21 0 15,0 0-15,-42 0 32,-21 0-32,0 0 0,-1 0 0,1 0 15,0 21-15,-22 1 0,22-22 16,-22 21-16,22 0 0,0 21 0,-1-21 16,1 1-16,21 20 0,0-21 0,-1 21 15,22-20-15,0-1 0,0 21 16,0-21-16,22 0 0,-1 1 0,21-1 15,-21-21-15,22 21 0,-1-21 0,0 0 16,1 0-16,-1 0 0,0 0 16,22 0-16,-22 0 0,0-21 0,22 0 15,-22-1-15,1 1 0</inkml:trace>
  <inkml:trace contextRef="#ctx0" brushRef="#br0" timeOffset="104735.93">10118 15917 0,'0'0'0,"0"-21"0,0-21 0,21 21 0,-21 0 15,21-1-15,-21 1 0,21 21 0,0-21 16,0 21-16,1 0 0,-1 0 16,0 0-16,0 21 0,0 0 0,0 1 15,-21-1-15,22 0 0,-22 21 0,0 1 16,0-1-16,0-21 0,0 21 16,0 1-16,-22-1 0,22 0 0,-21-20 15,0-1-15,0 21 0,0-21 16,0 0-16,-1 1 15,1-22-15,21-22 32,21 1-32,1-21 15,-1 21-15,0 0 0,21-22 0,-21 1 16,1 0-16,20-1 0,-21 1 16,21 0-16,-20-1 0,-1 22 0,21-21 15,-21 21-15,0-1 0,1 1 16,-44 42 15,1 1-31,0-1 0,0 21 16,0-21-16,0 22 0,-1-22 15,1 21-15,0 0 0,21 1 0,0-22 16,-21 21-16,21 1 0,0-22 16,0 21-16,0-21 0,21 0 15,0-21-15,0 0 0,1 22 16,-1-22-16,21 0 0,-21 0 0,22 0 15,-1-22-15,0 1 0,1 0 0,20 0 16,-21 0-16,22 0 0,-22-22 16,1 22-16,20-21 0</inkml:trace>
  <inkml:trace contextRef="#ctx0" brushRef="#br0" timeOffset="104967.79">11303 15706 0,'0'0'0,"0"-21"0,-21 21 16,0 0-16,-1 0 0,1 21 15,0-21-15,21 21 0,-21 0 0,0 21 16,0-20-16,-1 20 0,1 0 16,0 1-16,0-1 0,0 0 0,0 1 15,21-1-15,0 0 0,0 1 0,0-22 16,0 0-16,0 0 0,21 0 16,0 0-16,0 1 0,0-22 15,22 0-15,-1 0 0,0 0 0,1 0 16,-1 0-16,21 0 0,-20-22 15,-1 22-15,0-21 0,1 0 0,-1-21 16,0 21-16,1-1 0</inkml:trace>
  <inkml:trace contextRef="#ctx0" brushRef="#br0" timeOffset="105595.72">11874 15854 0,'0'0'0,"-21"0"0,0 0 0,0 21 16,21 0-16,0 0 15,0 1 1,21-22 0,0 0-16,0 0 0,1 0 15,-1 0-15,0-22 0,0 22 16,21-21-16,-20 0 0,-1 0 0,0 21 16,-21-21-16,0 0 0,21 21 0,-21-22 15,-21 22 1,0 0-16,0 0 0,-1 0 15,1 0-15,-21 0 0,21 22 0,-22-1 16,22 0-16,-21 0 0,21 0 16,0 22-16,-1-1 0,1-21 0,0 21 15,0-20-15,21 20 0,0-21 16,0 21-16,0-20 0,0-1 16,0 0-16,21 0 0,0 0 0,0-21 15,1 0-15,20 0 0,0 0 16,1 0-16,-1 0 0,21 0 0,-20-21 15,20 0-15,-20 0 0,20 0 0,-21-22 16,1 22-16,-22-21 0,21-1 16,-21 1-16,22 0 0,-22-1 15,0-20-15,-21 21 0,21-1 0,-21 1 0,21 0 16,-21-1-16,0 1 0,0 21 16,0-22-16,0 22 0,0 42 31,0 1-31,-21-1 0,21 21 15,-21-21-15,21 22 0,-21-22 0,21 21 16,-21 0-16,21 1 0,0-1 16,0 22-16,0-22 0,0 0 0,0-21 15,0 22-15,0-22 0,0 21 0,0-21 16,0 1-16,21-1 16,0-21-16,0 0 0,0 0 0,1 0 15,-1 0-15,0 0 0,0 0 0,0 0 16,0-21-16,1-1 0,-22 1 15,21 0-15,-21 0 16,21 21-16,-21-21 0,0 0 0</inkml:trace>
  <inkml:trace contextRef="#ctx0" brushRef="#br0" timeOffset="106036.47">13864 16087 0,'0'0'0,"-21"-21"16,21 42-1,0 0 1,0 0-16,0 0 0,0 22 15,0-22-15,0 0 0,0 0 0,0 0 16,0 22-16,-21-22 0,21 0 16,-43 0-16,22 0 0,0 22 0,-21-22 15,-1-21-15,1 21 0,0 0 0,-1 0 16,1-21-16,0 0 0,-1 0 16,22 0-16,0 0 0,0 0 0</inkml:trace>
  <inkml:trace contextRef="#ctx0" brushRef="#br0" timeOffset="106564.03">14690 15769 0,'0'0'0,"21"-63"31,-21 42-31,0-1 0,0 1 0,21 0 16,-21 42 15,0 22-31,0-22 0,0 21 0,0 22 16,0-1-16,0 1 0,0-1 15,0 1-15,0-1 0,0 1 0,-21-1 16,21 1-16,-21-1 0,21 1 15,-22-1-15,1 1 0,21-1 16,-21 1-16,0-1 0,0 1 0,0-1 16,-1 1-16,22-1 0,-21-21 15,21 1-15,-21-22 0,21 21 0,0-21 16,0-63 15,21 21-31,0-21 0,-21-1 0,22 1 16,-1-22-16,0 1 0</inkml:trace>
  <inkml:trace contextRef="#ctx0" brushRef="#br0" timeOffset="106865.86">14647 16214 0,'0'-64'0,"0"128"0,-21-191 15,21 63-15,0 1 0,0 20 16,0 1-16,0 0 0,0-1 0,21 22 16,0-21-16,1 21 0,-1 0 0,0-1 15,21 22-15,-21-21 0,22 21 16,-1 0-16,-21 0 0,22 0 0,-1 0 15,0 0-15,1 0 0,-1 43 16,0-22-16,-21 0 0,22 21 0,-43-21 16,0 22-16,0-1 0,0 0 15,0 1-15,-21-1 0,-1-21 0,-20 22 16,0-22-16,-1 0 0,1 0 16,0 0-16,-1-21 0,22 0 0,0 0 15,-21 0-15,21 0 16,21-21-16,0 0 0,0 0 15,21 0-15,-21-1 16,21 1-16,0 0 0,21 0 0,-20 0 16,20-22-16,-21 22 0,21 0 0</inkml:trace>
  <inkml:trace contextRef="#ctx0" brushRef="#br0" timeOffset="107696.1">15367 15706 0,'-42'21'0,"84"-42"0,-21 21 15,0-21-15,0 21 16,1 0-16,-1 0 0,0 0 15,0 0-15,0 0 0,0 0 0,1 0 16,20 21-16,-21 0 16,0 0-16,0 21 0,1-20 0,-1 20 15,-21-21-15,0 21 0,0-20 16,0 20-16,0-21 0,0 21 0,-21-20 16,-1-1-16,1 0 0,-21 0 0,21-21 15,0 21-15,-1-21 0,1 0 16,0 0-16,0 0 0,21-21 15,0 0-15,0 0 16,0 0-16,0-1 0,21 1 16,21 0-16,-20-21 0,-1 21 0,0-1 15,21-20-15,-21 21 0,22 0 16,-22 0-16,21-1 0,-21 1 0,22 0 16,-1 0-16,-21 21 0,0 0 0,1 0 15,20 0-15,-21 0 16,-21 21-1,0 0-15,-21 0 0,0 1 16,0-1-16,21 21 0,-22-21 16,1 22-16,21-22 0,-21 21 0,21-21 15,0 0-15,0 22 0,0-22 16,0 0-16,0 0 0,0 0 16,0 1-16,21-1 0,0-21 15,1 0-15,-1 0 0,21 0 16,-21 0-16,0-21 0,1 21 0,20-22 15,-21 1-15,0 21 0,0-21 0,-21 0 16,0-21-16,0 20 0,0 1 16,0-21-16,0 21 0,-21-22 0,0 22 15,0 0-15,-21 0 0,20 0 0,1 0 16,-21-1-16,21 22 0,0 0 16,42 0 15,0 0-31,0 0 0,21-21 15,-20 21-15,20 0 0,0 0 0,1 0 16,-1 0-16,0 0 0,1 0 0,-1 0 16,0 0-16,-21 0 0,22 0 15,-1 21-15,-21-21 0,0 22 0,-21-1 16,0 21-16,22-21 0,-22 22 0,0-1 16,0-21-16,0 21 0,0 22 15,-22-22-15,22 1 0,-21 20 0,21-21 16,-21 22-16,0-22 0,21 22 15,-21-1-15,0 1 0,-1-1 0,22 22 16,-21-22-16,0 1 0,0-1 16,0 1-16,0-1 0,-1 1 15,22-22-15,-21 22 0,0-22 0,21 0 16,-21 1-16,21-22 0,-21 21 0,21-21 16,0-42-1,21 0-15,0 0 16,0 0-16,0-22 0,1 1 0,20 0 15</inkml:trace>
  <inkml:trace contextRef="#ctx0" brushRef="#br0" timeOffset="107987.93">16531 16150 0,'0'0'0,"0"-63"0,0 20 0,0 1 0,0 0 15,0-1-15,0 22 0,21 0 0,0-21 16,1 21-16,20-1 0,-21 1 15,21 21-15,-20-21 0,20 21 0,0 0 16,-21 0-16,22 0 0,-22 0 0,0 0 16,0 21-16,0 0 0,1 1 15,-22 20-15,0-21 0,0 21 0,0-20 16,0 20-16,0 0 0,-22-21 16,1 22-16,-21-22 0,21 0 0,0 21 15,-1-20-15,-20-22 0,21 21 16,0 0-16,-22-21 0,22 0 15,21-21 1,0 0-16,21-1 16,1 1-16,-1 21 0</inkml:trace>
  <inkml:trace contextRef="#ctx0" brushRef="#br0" timeOffset="108292.28">17060 16023 0,'64'-42'31,"-43"21"-31,0 0 0,0 21 0,0-22 0,1 1 16,-1 0-16,21 0 0,-21 0 15,0 0-15,1-1 0,-1 1 0,0 21 16,-21-21-16,-21 21 16,0 0-16,-1 0 15,1 21-15,0-21 0,-21 21 16,21 1-16,-1-1 0,-20 0 0,21 21 15,0-21-15,21 22 0,0-22 0,0 0 16,0 21-16,0-20 0,0-1 16,0 0-16,0 0 0,21 0 15,0-21-15,0 21 0,0-21 0,22 22 0,-22-22 16,21 0-16,1 0 16,-1 0-16,0 0 0,1 0 0,-1-22 15,0 1-15</inkml:trace>
  <inkml:trace contextRef="#ctx0" brushRef="#br0" timeOffset="108616.05">17759 15833 0,'0'-21'16,"0"42"-16,0-64 0,-21 22 0,21 0 15,0 0-15,21 21 16,0 0-16,0 0 0,0 0 16,0 0-16,1 21 15,-1 0-15,0-21 0,0 21 16,0 1-16,-21-1 0,21 0 0,1 21 15,-22-21-15,21 1 0,-21-1 16,0 21-16,0 0 16,0-20-16,-21-1 0,-1 0 0,1 0 15,21 0-15,-21-21 0,0 0 0,0 0 16,21-21 0,0 0-1,0 0-15,0 0 0,0-1 16,21-20-16,-21 21 0,21-21 0,0 20 15,0-20-15,1 0 0,-1-1 16,0 22-16,0-21 0,21 21 16,1-22-16,-1 22 0,0-21 0,22 21 15</inkml:trace>
  <inkml:trace contextRef="#ctx0" brushRef="#br0" timeOffset="109316.27">18817 15388 0,'0'0'0,"-127"85"15,106-64-15,-21 0 16,20 22-16,-20-22 0,21 21 16,0 0-16,0-20 0,-1 20 15,1 0-15,0-21 0,0 22 0,0-1 0,21-21 16,0 22-16,0-22 16,0 21-16,0-21 0,0 0 0,21 1 15,0-1-15,0 0 0,0-21 0,1 0 16,-1 21-16,21-21 0,-21 0 15,22 0-15,-22 0 0,0 0 0,0-21 16,0 0-16,0 21 0,1-21 16,-1-1-16,0 1 0,-21 0 0,0 0 15,0 0-15,21 0 0,-21-1 0,0 1 16,-21 21 0,0 21-1,21 1-15,0-1 16,0 0-16,-21 0 0,21 0 15,0 0-15,0 1 0,0-1 0,0 0 16,0 0-16,21 0 0,0 0 16,0-21-16,0 0 0,0 22 0,22-22 15,-22 0-15,0 0 0,21 0 0,-20 0 16,20-22-16,-21 1 0,0 0 0,0 0 16,1 0-16,-1 0 0,0-1 15,0-20-15,0 21 0,-21-43 16,21 43-16,-21 0 0,0 0 0,0 42 47,0 0-47,0 0 0,-21 22 15,21-22-15,-21 21 0,21-21 16,-21 22-16,0-1 0,0 0 0,21 1 16,-22-1-16,1 0 0,21 1 0,0-1 15,-21 22-15,0-22 0,0 21 16,21 1-16,-21-22 0,-1 22 0,22-1 15,-21 1-15,0-1 0,21 1 0,-21-22 16,0 22-16,0-22 0,21 0 16,-22-21-16,1 22 0,0-22 0,21 0 15,-21-21-15,0 0 0,0 0 16,-1 0-16,1 0 16,0-21-16,0 0 0,0-22 0,21 22 15,0-21-15,0 0 0,0-22 0,0 22 16,0-22-16,0 1 0</inkml:trace>
  <inkml:trace contextRef="#ctx0" brushRef="#br0" timeOffset="109512.15">18415 15685 0,'42'0'15,"1"0"-15,-22 0 0,0 0 16,21 0-16,1 0 0,-1 0 16,-21 0-16,21 0 0,1 0 0,-1 0 15,0 0-15,1 0 0,-1 0 0,0 0 16,1 0-16</inkml:trace>
  <inkml:trace contextRef="#ctx0" brushRef="#br0" timeOffset="110056.43">19643 15833 0,'0'0'16,"-43"0"-16,1 0 0,21 21 0,0-21 0,21 21 15,21-21 1,0 0 0,0 0-16,21 0 0,1-21 0,-1 0 15,0 21-15,22-21 0,-22-1 16,1 1-16,-1 0 0,0 0 16,1 0-16,-1 0 0,-21-1 0,0 1 15,0 0-15,1-21 0,-22 21 16,0-1-16,0 1 0,0 0 0,0 0 15,-22 0-15,1 21 0,0 0 0,0-21 16,-21 21-16,20 0 0,-20 0 16,21 21-16,0 0 0,-22 21 0,22-21 15,0 22-15,-21-1 0,21 22 0,-1-22 16,1 21-16,-21 1 0,21 21 16,0-22-16,-1 22 0,1-1 15,0-20-15,0 21 0,21-1 0,-21 1 16,21 0-16,0-1 0,0 1 15,0 0-15,0-1 0,0-20 0,0 20 16,0-20-16,0-1 0,0 1 16,0-1-16,0-20 0,0-1 0,0 0 15,0 1-15,0-1 0,0-21 0,21 0 16,0-21-16,0 0 0,22 0 16,-22 0-16,21-21 0,0 0 0,1 0 15,-1-21-15,22 20 0,-22-20 16</inkml:trace>
  <inkml:trace contextRef="#ctx0" brushRef="#br0" timeOffset="110429.51">20235 16764 0,'0'64'0,"0"-128"0,-21 1 0,-21-1 0,-1 1 0,22-1 15,-42 22-15,20-1 0,1 1 0,-21 0 16,20 21-16,1-1 0,-22 1 16,22 0-16,0 0 0,21 0 0,-1 21 15,1-21-15,42-1 16,1 22-16,-1-21 0,21 21 15,0-21-15,1 21 0,20-21 0,-20 0 16,20 21-16,1-21 0,-22-1 16,21 1-16,1-21 0,-1 21 0,1 0 15,-1 21-15,-20-22 0,-1 1 16,0 21-16,1 0 0,-22-21 16,0 21-16,-21 21 15,-21-21 1,0 21-16,0 1 0,-1-1 15,22 0-15,-21 0 0,0 21 0,0-20 16,21-1-16,0 0 0,0 0 16,-21 0-16,21 0 0,0 1 15,0-44 17,21 1-32,-21 0 15,21 0-15,0 0 0,0 0 16</inkml:trace>
  <inkml:trace contextRef="#ctx0" brushRef="#br0" timeOffset="110592.42">20659 15685 0,'0'0'15,"0"-22"-15,0 1 16,21 21 31,0 0-32,0 0-15,0 0 16,0-21-16,22 0 0</inkml:trace>
  <inkml:trace contextRef="#ctx0" brushRef="#br0" timeOffset="110815.69">21251 15409 0,'0'0'0,"-21"22"16,21-1-1,-21 0-15,21 21 0,-21-21 0,0 22 16,21-1-16,-22-21 0,1 22 16,0-1-16,0 0 0,0 1 0,0-1 15,-1-21-15,22 21 0,-21 1 16,21-22-16,0 0 0,0 0 16,0 0-16,0 1 0,21-1 0,1-21 15,-1 0-15,0 0 0,21 0 0,-21 0 16,22 0-16,-1-21 0</inkml:trace>
  <inkml:trace contextRef="#ctx0" brushRef="#br0" timeOffset="111131.51">21421 15875 0,'-22'0'16,"1"0"0,42 0-1,1 0 1,20 0-16,-21 0 0,0 0 15,0-21-15,1 21 0,20-21 16,-21 21-16,0-21 0,0-1 0,1 22 16,-1-21-16,0 0 0,-21 0 15,-21 21 1,0 0-16,-1 0 16,-20 0-16,21 0 0,0 21 15,-22 0-15,22 0 0,0 1 0,0 20 16,0-21-16,21 0 0,0 22 0,0-22 15,0 0-15,0 0 16,0 21-16,21-20 0,0-1 0,21-21 16,-20 21-16,-1 0 0,21-21 0,0 0 15,1 0-15,20 0 0,-20 0 16</inkml:trace>
  <inkml:trace contextRef="#ctx0" brushRef="#br0" timeOffset="112207.87">23156 15896 0,'0'0'15,"-21"0"-15,21 21 0,21-21 32,0 0-32,1 0 0,-1-21 0,0 21 15,0-21-15,0 0 0,22 21 0,-22-21 16,21 0-16,-21-1 0,22-20 16,-22 21-16,0 0 0,21-22 0,-21 22 15,-21 0-15,22-21 0,-22 21 16,0-1-16,0 1 0,0 0 15,0 0-15,-22 21 16,1 21-16,0 0 0,0 0 0,21 1 16,-21-1-16,0 21 0,-1-21 15,1 22-15,21-22 0,-21 21 0,21-21 16,0 22-16,0-22 0,0 0 0,0 0 16,0 0-16,21 0 0,22 1 15,-22-22-15,21 0 0,0 21 0,1-21 16,-1 0-16,22 0 0,-22 0 0,21-21 15,1-1-15,-1 22 0,-20-21 16,20-21-16,-20 21 0,-1 0 16,0-22-16,1 1 0,-22 0 0,0-1 15,21 1-15,-21-22 0,1 22 16,-22-21-16,21-1 0,0 22 0,-21-22 16,21 22-16,-21 0 0,0-1 15,0 22-15,0 0 0,0 0 0,0 42 16,0 0-1,-21 21-15,0 1 0,0-1 16,-1 22-16,-20-22 0,21 21 0,0-20 16,0 20-16,-1-20 0,1-1 0,0 0 15,21 1-15,0-1 0,0 0 16,0 1-16,0-1 0,0-21 16,0 21-16,21-20 0,0-1 0,1 0 15,-1 0-15,0 0 0,0-21 16,0 0-16,22 0 0,-22 0 0,0 0 15,0-21-15,21 0 0,-20 0 16,-1 0-16,0-22 0,21 22 0,-21 0 16,22-21-16,-22 20 0,21-20 0,-21 21 15,22-21-15,-22 20 0,0 1 16,21 0-16,-20 0 0,-1 21 0,0 0 16,-21 21 15,0 0-16,21-21 1,0 0 0,0 0-1,-21-21-15,0 0 16,0 0-16,0 0 16,-21 21-1,0 0-15,0 0 0,0 0 16,0 0-16,-1 0 0,1 0 15,0 21-15,0 0 0,0 0 0,21 0 16,-21 0-16,-1 1 0,22-1 0,0 0 16,0 21-16,0-21 0,0 1 15,0-1-15,0 0 0,0 0 16,0 0-16,22 0 0,-1 1 0,21-22 16,-21 0-16,0 21 0,1-21 0,20 0 15,-21 0-15,21 0 0,1-21 16,-22-1-16,21 1 0,-21 0 0,22 0 15,-22 0-15,21 0 0,-21-22 0</inkml:trace>
  <inkml:trace contextRef="#ctx0" brushRef="#br0" timeOffset="112419.74">24299 15346 0,'-21'0'16,"42"0"-16,-42 21 0,21 0 16,21-21-16,0 0 15,1 0-15,-1 0 0,21 0 0,0 0 16,1 0-16,-1 0 0,22 0 16,-22-21-16,21 0 0,1 21 0,-22 0 15,22 0-15</inkml:trace>
  <inkml:trace contextRef="#ctx0" brushRef="#br0" timeOffset="112640.67">26162 15833 0,'-42'0'31,"20"0"-15,1 0-1,0 0-15,0 0 0,0 0 0,0 0 16,-1 0-16,1 21 0</inkml:trace>
  <inkml:trace contextRef="#ctx0" brushRef="#br0" timeOffset="113380.67">20066 16574 0,'0'0'0,"21"0"16,0 0-16,0 0 0,-21 21 16,22-21-16,-1 0 0,-21 21 15,21-21-15,-21 21 0,0 0 16,21-21-16,0 21 0,-21 1 0,21-1 0,-21 21 16,0-21-16,0 22 15,0-22-15,0 21 0,0-21 0,0 22 16,0-1-16,0-21 0,0 21 0,0-20 15,0 20-15,0-21 0,0 0 16,-21 0-16,0 1 0,0-1 0,0 0 16,-22 0-16,22 0 0,-21 0 0,-22-21 15,22 22-15,-21-1 0</inkml:trace>
  <inkml:trace contextRef="#ctx0" brushRef="#br0" timeOffset="136675.73">9271 10753 0,'-21'21'0,"0"-21"16,-1 0-1,22-21 16,0 0-31,0-1 0,22 1 16,-22 0-16,21 21 16,0-21-16,0 21 0,-21-21 0,21 21 15,0 0-15,1 0 0,-1 0 16,0 0-16,0 0 0,0 21 16,0-21-16,-21 21 15,0 0-15,0 0 0,0 1 16,0-1-16,0 0 0,0 0 15,0 0-15,0 0 0,0 1 16,0-1-16,0 0 0,0 0 0,0 0 16,0 0-1,0-42 17,0 0-32,0 0 15,0 0-15,0 0 0,22-1 0,-22 1 16,21 0-16,0-21 0,0 21 0,0-1 15,0 1-15,1 0 0,-1 0 16,0 0-16,0 21 0,0 0 16,0 0-16,1 0 0,-1 0 15,0 21-15,21 0 0,-21 0 0,1 22 16,-22-22-16,0 0 0,0 21 0,0-21 16,0 1-16,0-1 0,0 21 15,0-21-15,-22 0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14:40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550 0,'21'0'62,"0"0"94</inkml:trace>
  <inkml:trace contextRef="#ctx0" brushRef="#br0" timeOffset="551.67">1778 550 0,'63'0'16,"-41"0"-1,-22-21-15,42 0 16,-21 21-16,0-21 0,0 0 0,1 0 15,-1-1-15,-21 1 16,0 0-16,21 0 0,-21 0 16,0 0-16,0-1 0,0 1 0,0 0 15,-21 0 1,0 0-16,-1 21 0,-20 0 0,21 0 16,-21 0-16,20 0 0,-20 21 15,0 0-15,-1 0 0,1 0 16,0 1-16,-1 20 0,22-21 0,-21 21 15,21-20-15,0-1 0,-1 21 16,22-21-16,0 0 0,0 1 16,0 20-16,0-21 0,22 0 0,-1 0 15,21 22-15,-21-22 16,22 21-16,-1 1 0,0-1 0,22 0 16,-22 1-16,0-1 0,1-21 0,-1 21 15,0 1-15,1-1 0,-22 0 16,0 1-16,0-22 0,-21 21 15,0 1-15,0-22 0,-21 21 16,-21 0-16,-1-20 0,1-1 0,0 21 16,-22-21-16,-20 0 0,20 1 15,-21-1-15,22 0 0,-22-21 0,22 0 16,-1 0-16,1 0 0,20 0 16,1-21-16,0 0 0,-1-1 15,1 1-15,21-21 0,0 21 0,0-22 16,-1 22-16,22-21 0,0 21 15,0-22-15,0 22 0,0-21 0,22 21 16,-1-22-16,21 22 16,-21 0-16,22-21 0,20 21 0,-21-1 15,22 22-15,-1-21 0,-20 0 16</inkml:trace>
  <inkml:trace contextRef="#ctx0" brushRef="#br0" timeOffset="948.49">2286 1312 0,'0'0'0,"21"0"16,21 0 0,-20-21-1,-1 0-15,0 0 0,0 0 0,0 0 16,0-1-16,1 1 0,-1-21 15,-21 21-15,0 0 0,21-22 0,-21 22 16,0 0-16,0 0 0,-21 21 16,0 0-16,-1 0 15,1 0-15,-21 0 0,21 21 0,-22 0 16,1 0-16,21 0 0,-21 22 16,20-1-16,1 0 0,0-20 0,0 20 15,0 0-15,21 1 0,0-1 16,0-21-16,0 21 0,0-20 15,0 20-15,0-21 0,0 0 16,21 0-16,0 1 0,0-22 0,0 0 16,22 0-16,-22 0 0,21 0 15,1 0-15,-1 0 0,0-22 0,22 1 16,-22 0-16,22-21 0,-22 21 16,0-22-16</inkml:trace>
  <inkml:trace contextRef="#ctx0" brushRef="#br0" timeOffset="1241.32">3069 445 0,'0'-43'15,"0"86"-15,-21-107 0,21 43 0,-21 0 0,21 0 16,-21 21-16,21 21 16,0 0-16,-22 0 15,22 21-15,0 1 0,0 20 0,-21-20 16,21 20-16,0 22 0,0-22 15,0 1-15,0 20 0,-21-20 0,0-1 16,21 1-16,-21-22 0,21 64 16,-21-64-16,21 1 0,0-22 15,-22 0-15,22 0 0,0 0 16,0 1-16,0-1 0,22-21 31,-1 0-31,0-21 0,0-1 0,-21 1 16,21 0-16,0 0 0,1-21 15</inkml:trace>
  <inkml:trace contextRef="#ctx0" brushRef="#br0" timeOffset="1611.11">3090 1249 0,'0'0'0,"0"42"15,0-21 1,21-21-1,1 0-15,20 0 0,-21 0 0,0-21 16,22 0-16,-1 21 0,-21-21 16,21 0-16,-20-22 0,20 22 0,-21 0 15,0 0-15,0-21 0,-21 20 16,0 1-16,0 0 0,0 0 16,-21 21-1,-21 0-15,21 0 0,0 21 0,-22 0 16,22 0-16,-21 1 0,21-1 15,-1 21-15,1-21 0,0 22 0,21-22 16,0 21-16,-21-21 16,21 22-16,0-22 0,0 0 0,0 0 15,0 0-15,0 0 0,21 1 16,0-22-16,22 0 0,-22 0 16,21 0-16,0 0 0,1 0 15,-1 0-15,0-22 0,22 1 0,-22 0 16,1 0-16,20 0 0</inkml:trace>
  <inkml:trace contextRef="#ctx0" brushRef="#br0" timeOffset="2087.84">3916 953 0,'0'21'31,"0"0"-31,0 0 0,0 0 0,0 22 16,0-22-16,0 0 0,0 21 15,0-21-15,0 22 0,0-22 0,0 0 16,0 0-16,0 22 0,0-22 16,-21 0-16,21 0 0,0 0 15,0 0 1,0-42 15,0 0-31,0 0 0,0 0 16,0 0-16,0-1 0,0-20 0,0 0 15,0-1-15,21 1 0,0 0 16,0-1-16,0 1 0,22 21 16,-22-21-16,21 20 0,0 1 0,1 0 15,-1 0-15,0 21 0,1 0 16,-1 0-16,0 21 0,1 0 0,-1 0 16,0 1-16,-20-1 0,20 21 15,-42-21-15,0 22 0,0-1 0,0-21 16,0 21-16,0-20 0,0 20 15,-21-21-15,0 0 0,-1 22 16,1-22-16,0 0 0,0-21 0,21 21 16,0 0-16,-21-21 0,42-21 47,0 0-47,0 21 0,0-42 0,22 20 15,-22 1-15</inkml:trace>
  <inkml:trace contextRef="#ctx0" brushRef="#br0" timeOffset="2358.62">5165 868 0,'0'21'31,"0"0"-31,0 0 0,0 1 0,0-1 16,-22 0-16,22 21 0,0-21 15,-21 22-15,0-1 0,0-21 0,21 22 16,-21-22-16,21 0 0,-21 21 16,21-21-16,0 1 0,0-1 15,0 0-15,21-42 47,0 0-47,0-1 0,0 1 16,0 0-16,1-21 0,-1-1 0</inkml:trace>
  <inkml:trace contextRef="#ctx0" brushRef="#br0" timeOffset="2702.7">5165 487 0,'0'0'0,"-22"0"0,-20 21 31,42 0-31,0 0 0,0 1 0,0-1 15,0 0-15,21 0 16,0-21-16,1 0 0,-1 21 16,0-21-16,0 0 0,0 0 15,0 0-15,1-21 0,-1 21 16,0-21-16,-21 0 0,0 0 16,21-1-16,-21 1 0,0 0 0,0-21 15,0 21-15,0-1 0,-21 1 16,21 0-16,-21 0 0,0 21 0,-1 0 15,1 0-15,0 0 16,0 21-16,0-21 0,0 21 16,21 0-16,0 1 0,0 20 15,0-21-15,0 0 0,0 0 0,0 1 16,0-1-16,0 0 16,0 0-16</inkml:trace>
  <inkml:trace contextRef="#ctx0" brushRef="#br0" timeOffset="3208">5651 889 0,'0'0'0,"0"-21"15,0 0-15,0 0 16,0-1-16,0 44 47,0-1-47,0 0 0,0 21 16,0-21-16,0 22 0,-21-1 0,21-21 15,-21 22-15,21-1 0,0-21 16,-21 21-16,21-20 0,0-1 0,0 0 15,0 0-15,21 0 16,0 0-16,0-21 0,1 0 0,-1 0 16,0 0-16,21 0 0,-21 0 15,22-21-15,-1 21 0,-21-21 0,22 0 16,-22 0-16,21-22 0,-21 22 16,0-21-16,-21 0 0,22-1 0,-22 1 15,0 0-15,0-1 0,0 22 16,0-21-16,0 21 0,0-1 0,0 1 15,-22 21 1,22 21 0,0 1-16,0-1 15,0 0-15,0 0 0,0 0 16,0 0-16,0 1 0,22-1 0,-1-21 16,0 0-16,-21 21 0,21-21 15</inkml:trace>
  <inkml:trace contextRef="#ctx0" brushRef="#br0" timeOffset="3902.9">6350 804 0,'0'-21'0,"0"42"0,0-63 0,0 21 15,0 0 1,0 42 0,0 0-1,0 21-15,0-20 0,0-1 16,0 21-16,0-21 0,0 22 0,0-1 15,0-21-15,0 21 0,0-20 16,0 20-16,-21-21 0,21 0 0,0 0 16,-21 1-16,21-1 0,0 0 15,-22-21-15,22 21 0,0-42 32,0 0-32,0 0 15,0-22-15,0 22 0,22-21 16,-1-1-16,0 1 0,-21-21 0,21 20 15,0 1-15,0 0 16,1-1-16,20-20 0,-21 42 16,0-1-16,0 1 0,22 21 15,-22 0-15,0 0 0,0 0 0,22 0 16,-22 0-16,0 21 0,0 1 16,0 20-16,0-21 0,1 21 15,-22 1-15,0-1 0,21-21 0,-21 22 16,21-1-16,-21-21 0,0 21 0,0-20 15,0 20-15,0-21 0,0 0 16,0 0-16,0 1 0,0-44 47,0 1-47,0 0 0,21-21 0,-21 21 16,21-22-16,0 1 0,22 0 15,-22-1-15,21 1 0,-21-22 0,22 22 16,-1 21-16,-21-21 0,22 20 15,-1 1-15,-21 0 0,21 0 0,1 21 16,-22 0-16,21 0 0,1 21 16,-22 0-16,21-21 0,-21 43 0,0-22 15,1 21-15,-22 0 0,0-20 16,0 20-16,0 21 0,0-20 0,0-1 16,0-21-16,0 22 0,0-1 15,0-21-15,0 21 0,0-20 16,-22-1-16,1 0 0,0-21 15,21-21 17,0 0-32,0-1 0</inkml:trace>
  <inkml:trace contextRef="#ctx0" brushRef="#br0" timeOffset="4444.08">9038 233 0,'0'0'0,"0"-21"0,0 0 0,0 63 32,0-21-32,0 21 15,0 1-15,0 20 0,0 1 16,0-1-16,0 1 0,0-1 0,-21 22 16,21-22-16,-21 1 15,0-1-15,-22 1 0,22-1 0,0 1 16,0-22-16,0 1 0,-1-22 0,22 21 15,0-21-15,-21 0 0,21 1 16,21-22 0,1-22-1,-1 1-15,0 0 0,0-21 0,0-1 16,0 1-16,1 0 0,20-1 16</inkml:trace>
  <inkml:trace contextRef="#ctx0" brushRef="#br0" timeOffset="4975.09">9059 487 0,'0'0'0,"-21"-21"0,0 0 0,0-1 15,21 1-15,-21 0 16,21 0-16,0 0 0,0 0 16,0-22-16,0 22 0,21 0 15,0-21-15,0 20 0,0 1 0,22 0 16,-22 0-16,21 0 0,0 21 15,1 0-15,-1 0 0,0 0 0,1 0 16,-1 21-16,0 0 0,1 0 16,-1 22-16,-21-1 0,0 21 0,-21-20 15,0-1-15,0 22 0,-21-22 16,0 0-16,-21 1 0,-1 20 0,1-21 16,-21 1-16,-1-22 0,1 21 15,-1 1-15,1-22 0,20 0 16,-20 0-16,20-21 0,1 21 0,21-21 15,0 0-15,0 0 0,-1 0 16,22-21-16,-21 21 0,21-21 0,0 0 16,0 0-16,0-1 0,0 1 15,0 0-15,21 21 0,1 0 0,-1 0 16,0 0-16,0 0 16,0 0-16,0 42 0,1-20 0,-1 20 15,0-21-15,-21 21 0,21 1 16,0-1-16,-21 0 0,21 1 0,1-22 15,-1 21-15,-21 1 16,21-22-16,0 0 0,0 21 0,0-21 16,1-21-16,-1 22 0,21-1 15,-21-21-15,0 0 0,22 0 0,-22 0 16,0 0-16,21 0 0,-20 0 0,20-21 16,-21-1-16,21 1 0,1 0 15,-22 0-15,21 0 0,1 0 0,-1-22 16</inkml:trace>
  <inkml:trace contextRef="#ctx0" brushRef="#br0" timeOffset="5350.87">10583 466 0,'0'0'0,"0"-21"0,0-1 0,0 1 16,0 0-16,0 0 0,-21 0 0,0 21 15,21-21-15,-21 21 0,0 0 16,-1 0-16,1 21 0,0 0 0,-42 21 16,41 1-16,-20-1 15,21 0-15,-21 1 0,-1 20 16,22 1-16,-21-22 0,21 21 16,-1 1-16,1-22 0,21 22 0,0-22 15,0 0-15,21 1 0,1-22 16,20 21-16,0-21 0,1 1 0,-1-1 15,21-21-15,1 0 0,-22 0 0,22 0 16,-1 0-16,1 0 0,-1 0 16,-20-21-16,20-1 0,-21 1 0,1 0 15,-22 0-15,21 21 0,-21-21 16,-21 0-16,0-1 0,0 1 0,0 0 16,-21 21-1,0 0-15,0 0 0,-21 0 16,-1 0-16</inkml:trace>
  <inkml:trace contextRef="#ctx0" brushRef="#br0" timeOffset="6106.82">1058 2180 0,'0'0'0,"-21"0"16,0 0-16,0 0 0,0 0 0,-1 0 16,1 0-1,42 0 32,1 0-47,-1 0 16,0 0-16,21 0 0,1 0 15,20 0-15,22 0 0,-22 21 0,43-21 16,0 0-16,0 0 0,0 0 16,-1 0-16,22 0 0,22 0 15,-1 0-15,21 0 0,0 0 16,1 0-16,20 0 0,1 0 0,20 0 15,1 0-15,21 0 0,0 0 16,0 0-16,21 0 0,0 0 0,0 0 16,0-21-16,21 21 0,-21 0 0,21 0 15,-21 0-15,21 0 0,0-21 16,0 21-16,1 0 0,-1 0 0,-21 0 16,21 0-16,-21-21 0,-21 21 15,21 0-15,-43 0 0,22-21 0,-21 21 16,-22 0-16,1 0 0,-22 0 15,-21-21-15,1 21 0,-22 0 16,0 0-16,-22-22 0,-20 22 0,-21 0 16,-1 0-16,-21 0 0,1 0 15,-22 0-15,0-21 0,-42 21 32,0 0-32,0 0 0,-1-21 15,1 21-15,21-21 0,-21 21 16,21-21-16,0 0 0</inkml:trace>
  <inkml:trace contextRef="#ctx0" brushRef="#br0" timeOffset="6656.59">12340 148 0,'0'0'16,"-21"0"-16,0 0 0,21-21 16,0 0-1,21 0-15,0 21 0,21 0 0,1 0 16,-1-21-16,0 21 0,1 0 16,-1 0-16,22 0 0,-22 0 0,0 0 15,1 0-15,-1 0 0,-21 0 16,0 0-16,0 0 0,-42 0 15,0 0 1,-21 21-16,21-21 0,-22 0 0,1 0 16,0 0-16</inkml:trace>
  <inkml:trace contextRef="#ctx0" brushRef="#br0" timeOffset="6923.44">12298 85 0,'0'0'0,"-21"0"15,-85 42 1,85-21-1,-1 22-15,1-22 0,21 21 16,-21 22-16,0-22 0,0 21 0,0 1 16,21-1-16,-22 1 0,1 21 15,21-1-15,-21 1 0,21-22 0,0 22 16,-21 0-16,21-22 0,0 1 16,0-1-16,0-20 0,0 20 15,21-21-15,0 1 0,0-22 0,22 42 16,-1-41-16,-21-1 15,22-21-15,-1 0 0,0 0 0,1 0 16,-1 0-16,0 0 0,1-21 16,-1-1-16,0 1 0,1 0 0,-22 0 15,21-21-15,0 20 0,-20-20 0</inkml:trace>
  <inkml:trace contextRef="#ctx0" brushRef="#br0" timeOffset="7171.3">12975 487 0,'0'0'0,"-21"0"0,0 21 15,0 0-15,21 0 0,-22 22 16,1-1-16,21 22 0,-21-22 0,0 21 16,21 1-16,-21-1 0,0 1 15,-1-22-15,22 22 0,-21-22 0,0 0 16,21 1-16,-21-1 0,21-21 15,0 0-15,0 1 0,0-1 0,0 0 16,21-21 0,0-21-1,0 0-15,1-1 0,-22 1 0</inkml:trace>
  <inkml:trace contextRef="#ctx0" brushRef="#br0" timeOffset="7583.07">12848 762 0,'0'0'0,"21"-212"31,-21 170-31,0 21 0,21 0 16,1 0-16,-1-1 0,21 1 16,-21 21-16,22-21 0,-22 21 0,21 0 15,0 0-15,1 0 0,-1 21 16,0 0-16,1 1 0,-22-1 0,21 21 16,-42 0-16,0-20 15,0 20-15,0 0 0,-21 1 0,-21-1 16,-1 0-16,1 1 0,-21-1 0,-1-21 15,1 21-15,-1-20 0,1-1 16,20 0-16,1-21 0,0 0 16,-1 21-16,22-21 0,0 0 0,21-21 15,0 0 1,0 0-16,21 21 16,0 0-16,0 21 0,1-21 15,20 21-15,-21 0 0,0 0 16,0 0-16,1 22 0,-1-22 0,0 0 15,21 0-15,-42 0 16,21 1-16,1-1 0,-1 0 0,0 0 16,0-21-16,0 21 0,0-21 15,1 0-15,-1 0 0,0 0 16,0 0-16,0 0 0,0 0 0,1-21 16,20 0-16,-21 0 0,-21 0 15</inkml:trace>
  <inkml:trace contextRef="#ctx0" brushRef="#br0" timeOffset="7923.17">13441 1037 0,'21'0'31,"0"0"-15,0 0-16,0-21 15,1 21-15,-1-21 0,0 21 16,0-21-16,0 0 0,0-1 0,-21 1 15,0 0 1,-21 21 0,0 21-16,0 0 15,-21 1-15,20-1 0,1 0 0,0 0 16,-21 21-16,42-20 0,-21 20 0,-1-21 16,22 0-16,0 22 15,0-22-15,0 0 0,0 0 16,22 0-16,-1-21 0,0 0 15,0 0-15,0 0 0,22 0 0,-22 0 16,21 0-16,0 0 0,1 0 0,20-21 16,-20 0-16,-1 0 0,0 0 15,1-22-15,-1 22 0,-21-21 0</inkml:trace>
  <inkml:trace contextRef="#ctx0" brushRef="#br0" timeOffset="8542.82">14076 826 0,'-21'63'31,"21"-21"-31,-22-20 0,22 41 16,0-42-16,-21 22 0,21-22 15,0 21-15,0-21 0,0 0 0,0 1 16,0-1-16,0 0 0,-21 0 0,21 0 16,0 0-1,0-42 16,0 0-31,0 0 0,0 0 0,0 0 16,0-22-16,0 22 0,0-21 0,21 21 16,-21-22-16,21 1 0,1 0 15,-1-1-15,0 22 0,0 0 16,21 0-16,-20 0 0,-1 21 16,21 0-16,0 0 0,-20 0 0,20 21 15,0 0-15,-21 0 0,22 0 16,-1 22-16,-21-22 0,0 21 0,1 0 15,-1-20-15,0 20 0,-21-21 16,0 21-16,0-20 0,0-1 0,0 21 16,0-21-16,-21-21 0,21 21 0,-21-21 15,21 22-15,-22-22 16,1 0-16,21-22 16,0 1-16,0 0 15,21 0-15,1 0 0,-22-22 16,21 22-16,0-21 0,0 0 15,21-1-15,-20 1 0,-1 0 0,0 20 16,21-20-16,-21 21 0,22 0 16,-1 21-16,-21 0 0,22 0 0,-1 0 15,0 0-15,1 21 0,-22 21 0,21-21 16,-21 22-16,0-22 0,1 21 16,-22-21-16,0 22 0,0-22 0,0 21 15,0-21-15,0 1 0,-22-1 16,1 0-16,0 0 0,0 0 0,21 0 15,-21-21-15,21 22 16,0-44 0,21 1-1,0 0-15</inkml:trace>
  <inkml:trace contextRef="#ctx0" brushRef="#br0" timeOffset="8947.14">15706 804 0,'0'0'16,"0"-21"-16,-22 21 16,1 0-16,0 21 0,0 1 15,-21-1-15,20 0 0,-20 0 0,0 21 16,-1 1-16,22-1 0,-21 0 0,21 1 16,-22-1-16,22-21 15,0 22-15,0-1 0,21-21 0,0 0 16,0 22-16,0-22 0,42-21 0,-21 21 15,1 0-15,20-21 0,0 0 16,1 0-16,20 0 0,-21 0 0,1 0 16,-1-21-16,0 0 0,1 0 15,-1-1-15,-21 1 0,0 0 16,1-21-16,-1-1 0,-21-41 0,0 41 16,0 1-16,0 0 15,0-1-15,0 1 0,-43 21 0,22 0 16,0 0-16,0-1 0,0 22 15,-22 0-15,1 0 0,21 0 0,-21 22 16,-1-1-16,22 0 0,-21 0 16,21 0-16,21 22 0,0-22 0,0 0 15,0 0-15,0 0 16,21-21-16,21 0 0,-21 0 0,22 0 16,-1 0-16</inkml:trace>
  <inkml:trace contextRef="#ctx0" brushRef="#br0" timeOffset="9218.99">16341 529 0,'0'0'0,"-22"21"32,1 1-32,0-1 0,0 0 0,0 21 15,0 1-15,-1-1 0,1 21 16,0-20-16,0 20 0,0-20 0,0 20 15,-1-21-15,1 1 0,21-1 16,0 0-16,0-20 0,0 20 0,0-21 16,0 0-16,0 0 0,0 1 0,21-22 15,1 0-15,-1 0 16,0 0-16,0 0 0,0 0 0,0 0 16,1 0-16,20-22 0,-21 1 15,0 0-15,22 0 0,-22 0 0</inkml:trace>
  <inkml:trace contextRef="#ctx0" brushRef="#br0" timeOffset="9578.79">16510 995 0,'-21'21'15,"21"0"-15,0 0 0,0 1 16,0-1-16,0 0 16,0 0-16,21-21 15,0 0 1,0 0-16,0 0 0,1 0 0,-1 0 15,0-21-15,0 21 0,0-21 16,0 0-16,1-1 0,-1 1 0,-21 0 16,0 0-16,0 0 0,0 0 15,0-1-15,-21 22 16,-1 0-16,-20 22 16,21-1-16,0 21 0,-22-21 15,22 0-15,0 22 0,0-1 0,0-21 16,0 22-16,21-22 0,0 0 15,0 0-15,0 0 0,0 0 0,21-21 16,0 22-16,0-22 16,0 0-16,22 0 0,-1 0 0,0 0 15,1 0-15,-22 0 0,21-22 0,0 1 16,1 0-16,-22 0 0,0 0 16,21 0-16,-20-1 0,-1-20 0</inkml:trace>
  <inkml:trace contextRef="#ctx0" brushRef="#br0" timeOffset="9799.67">16002 677 0,'0'0'0,"0"22"16,21-22-16,0 0 15,0 0-15,22 0 0,-1 0 0,0 0 16,22 0-16,-22 0 0,22 0 0,-1 0 16,-20 0-16,20 0 0,-21 0 15,1-22-15,-22 1 0,0 21 0</inkml:trace>
  <inkml:trace contextRef="#ctx0" brushRef="#br0" timeOffset="10983.59">18563 423 0,'0'0'0,"0"-21"0,0 0 0,0 0 0,0 0 16,0 0-16,-21-22 0,0 22 16,0 0-16,-22 21 0,22-21 0,-21 21 15,-1 0-15,1 0 16,0 21-16,-1 0 0,1 0 0,0 22 16,-1-1-16,1 21 0,0-20 15,-1 20-15,22-20 0,-21 20 0,21 1 16,-22-22-16,22 21 0,0-20 15,0 20-15,0-20 0,21-1 0,0 0 16,0 1-16,0-1 0,21-21 16,0 0-16,21 22 0,1-43 0,-1 21 15,0-21-15,22 0 0,-1 0 16,1 0-16,-1 0 0,22 0 0,-21-21 16,-1-1-16,-21 1 0,22 0 15,-22 0-15,-21-21 0,22-1 16,-22 22-16,0-21 0,-21-1 0,0 1 15,0 21-15,0-21 0,0 20 16,0 1-16,0 0 0,-21 21 31,0 21-31,0 0 0,-1 1 0,1 20 16,0-21-16,0 21 0,0 1 16,0-22-16,21 21 0,0 1 0,0-22 15,0 21-15,0-21 0,0 0 16,0 1-16,0-1 0,21 0 15,0-21-15,0 0 16,0 0-16,0 0 0,22 0 0,-22 0 16,0 0-16,0 0 0,0-21 15,-21 0-15,0-1 0,22 1 0,-22 0 16,0 0-16,0-21 0,0 20 0,0-20 16,0 0-16,0-1 0,0 22 15,0-21-15,0 21 0,0 0 0,0-1 16,0 1-16,21 0 0,0 21 15,0 0-15,0 0 0,0 0 0,1 0 16,20 0-16,-21 21 0,0 0 16,0 1-16,22-1 0,-22 21 0,0-21 15,0 22-15,0-1 16,1-21-16,-22 21 0,21-20 0,-21-1 16,0 21-16,0-21 0,0 0 15,0 1-15,-21-1 0,-1-21 31,1 0-31,21-21 16,0-1-16,0 1 0,0 0 16,0 0-16,0-21 0,21 20 15,1-20-15,-1 0 0,0-1 0,0 1 16,0 0-16,22 21 16,-22-1-16,21 1 0,0 0 0,1 21 0,-1 0 15,-21 0-15,22 0 16,-1 42-16,0-20 0,-21 20 0,1 0 15,-1 1-15,0-1 0,-21 0 16,0 1-16,0-1 0,0 0 0,0-21 16,0 22-16,-21-22 0,21 0 15,-21-21-15,21 21 0,-22-21 16,22-21 15,22-21-31,-1 21 0,0-22 0,0 1 16,0 0-16</inkml:trace>
  <inkml:trace contextRef="#ctx0" brushRef="#br0" timeOffset="11211.46">20087 318 0,'0'0'0,"0"84"31,-21-63-31,0 22 0,21-1 0,-21 22 16,-1-22-16,1 0 0,21 22 15,-21-1-15,0-20 0,21 20 16,0-21-16,-21 1 0,21-1 0,-21 0 0,21 1 16,0-22-16,0 0 0,0 0 15,0 0-15,21-21 0,0 0 16,0 0-16,0 0 16,0 0-16,1-21 0,-1 21 0,-21-21 15,21-21-15</inkml:trace>
  <inkml:trace contextRef="#ctx0" brushRef="#br0" timeOffset="11375.37">19770 783 0,'0'0'15,"-22"0"-15,1 0 0,42 0 32,1 0-32,20 0 0,-21 0 15,21 0-15,1 0 16,-1 0-16,0 0 0,1 0 0,20 0 15,-20 0-15,-1 0 0</inkml:trace>
  <inkml:trace contextRef="#ctx0" brushRef="#br0" timeOffset="11771.14">20468 826 0,'0'0'16,"-21"-22"-16,0 1 0,0 0 15,21 0-15,21 0 16,0 21 0,0 0-16,0 0 15,0 0-15,22 0 0,-22 0 0,0 21 16,0 0-16,0 0 0,1 0 16,-1 1-16,-21 20 0,21-21 0,-21 21 15,0-20-15,0 20 0,0-21 16,0 0-16,0 22 0,0-22 0,0 0 15,0 0-15,0 0 16,-21-21-16,0 0 16,21-21-1,0 0-15,0 0 0,0-22 16,21 22-16,0 0 0,0-21 16,0-1-16,0 22 0,22-21 15,-22 21-15,21-43 0,-21 43 16,1 0-16,-1 0 0,0 21 15,0-21-15,0 21 0,0 0 0,22 0 16,-22 0-16,21 0 0,1 0 16</inkml:trace>
  <inkml:trace contextRef="#ctx0" brushRef="#br0" timeOffset="12148.92">21505 699 0,'-63'0'31,"42"0"-31,-1 0 0,1 21 0,0 0 15,-21-21-15,21 21 0,-1 0 16,1 22-16,0-22 0,0 21 0,0-21 16,0 22-16,21-1 0,0-21 15,-22 21-15,22-20 0,0-1 0,0 21 16,0-21-16,22 0 0,-22 1 16,21-1-16,0-21 0,21 21 0,-21-21 15,1 0-15,20 0 0,-21 0 16,21 0-16,-20 0 0,20-21 0,0 21 15,-21-21-15,1-1 16,20 1-16,-21-21 0,0 21 0,0-22 16,-21 1-16,0 0 0,0-1 15,0-20-15,0 42 0,0-22 0,-21 1 16,0 21-16,0 0 0,0 21 16,0 0-16,-1-21 0,1 21 0,-21 0 15,21 0-15,0 0 0,21 21 16,-22 0-16,22 0 0,0 0 15,0 0-15,22-21 16,-1 0-16,0 0 0,21 0 0,-21 0 16</inkml:trace>
  <inkml:trace contextRef="#ctx0" brushRef="#br0" timeOffset="12431.76">22183 402 0,'0'0'0,"21"-21"0,-21 0 0,0 0 15,0 0-15,0 42 16,-21 0-16,-1 0 16,1 21-16,0-20 0,0 20 15,0 0-15,0 22 0,-1-22 0,1 0 16,0 22-16,0-22 0,0 22 16,21-22-16,0 22 0,0-22 15,0 0-15,0-21 0,0 22 16,0-22-16,0 0 0,0 0 0,42 22 15,0-43-15,-20 0 16,-1 0-16,21 0 0,-21 0 0,22-22 16,-1 1-16,-21 21 0,21-42 15,1 21-15,-1-22 0,-21 1 0,22 0 16,-1-1-16</inkml:trace>
  <inkml:trace contextRef="#ctx0" brushRef="#br0" timeOffset="12880.5">22648 296 0,'0'0'0,"-21"0"0,21-21 31,42 0-31,-20 21 16,20-21-16,-21 21 0,21 0 0,1 0 15,-1-21-15,0 21 0,1 0 16,20 0-16,-42 0 0,22 0 0,-1 0 15,-21 0-15,0 0 0,1 0 16,-1 0-16,0 21 0,-21 0 16,0 0-16,0 0 0,0 1 15,0-1-15,0 0 0,0 21 0,-21-21 16,21 22-16,-21-1 16,21 0-16,0 1 0,-22-1 0,22 0 15,-21 1-15,21 20 0,0 1 16,-21-1-16,21 1 0,0-22 0,0 22 15,-21-1-15,21-21 0,-21 1 16,21 20-16,-21-20 0,-1-1 0,1 0 16,0-21-16,0 22 0,0-22 15,0 0-15,-22 0 0,22 0 0,-21 1 16,21-22-16,-22 21 0,22-21 0,-21 0 16,-1 0-16,22 0 15,-21 0-15,21 0 0,0 0 0,-1 0 0,1 0 16,0-21-16,0 21 15,-21-22-15,20 22 0,1-21 0,-21 21 16</inkml:trace>
  <inkml:trace contextRef="#ctx0" brushRef="#br0" timeOffset="16347.08">825 3112 0,'-21'0'16,"21"21"62,21-21-62,1 0-1,-1 0-15,0 0 0,0 0 16,0-21-16,0 21 0,1-22 16,-1 1-16,0 21 0,0-21 0,0 0 15,0 0-15,1 0 0,-22-1 16,0 1-16,0 0 0,0 0 15,0 0-15,0 0 32,-22 21-32,1 0 15,0 0 1,21 21-16,0 0 0,0 0 0,0 0 16,0 0-16,0 1 0,0 20 15,0 0-15,0-21 0,0 22 16,21 20-16,-21-20 0,21 20 0,-21-21 15,0 22-15,0-22 0,0 22 16,0-22-16,0 0 0,0 1 0,0-1 16,0 0-16,0 1 15,0-22-15,0 21 0,0-21 0,0 1 16,0-1-16,-21-21 16,0 0-16,0 0 15,0 0-15,0 0 0,-22-21 16,22-1-16,0 22 0,-21-21 15,20 0-15,1 0 0,-21 0 0,21-22 16,0 22-16,-1 0 0,1 0 16,0 0-16,21 0 0,-21-1 15,21 1-15,0 0 0,0 0 16,21 21-16,0-21 16,0 0-16,1 21 0,-1-22 0,21 1 15,-21 0-15,22 21 16</inkml:trace>
  <inkml:trace contextRef="#ctx0" brushRef="#br0" timeOffset="16638.91">1524 2942 0,'0'0'0,"0"-42"31,0 63-15,0 0-1,0 22-15,0-22 0,0 21 16,0 0-16,0 22 0,0-22 16,-21 22-16,21-1 0,0-20 15,-21 20-15,21-21 0,0 1 0,0-1 16,0 0-16,0-20 0,0 20 16,0-21-16,0 0 0,21 0 15,0-21-15,0 0 16,0 0-16,0 0 0,1 0 0,-1-21 15,0 0-15,0 0 0,0 0 16,-21 0-16,0-1 0</inkml:trace>
  <inkml:trace contextRef="#ctx0" brushRef="#br0" timeOffset="16815.61">1355 3344 0,'0'0'0,"-64"22"16,64-1-1,21-21 1,0 0-16,1 0 0,20 0 0,-21 0 16,21 0-16,1 0 0,-1 0 15,22 0-15,-22-21 0,0-1 16,1 22-16,-1-21 0,0 0 0</inkml:trace>
  <inkml:trace contextRef="#ctx0" brushRef="#br0" timeOffset="17132.07">2752 3260 0,'0'0'0,"0"-21"0,0-1 15,0 1-15,0 0 16,-22 42 31,1 0-47,21 1 0,-21-1 0,21 21 15,-21 0-15,21-20 0,-21 20 16,0 0-16,21 1 0,-22-1 0,22-21 16,-21 21-16,21-20 0,-21-1 15,21 0-15,0 0 0,21-21 16,22 0-1,-22 0-15,0 0 0,21-21 0,-21 0 16</inkml:trace>
  <inkml:trace contextRef="#ctx0" brushRef="#br0" timeOffset="17467.88">3196 3217 0,'0'-21'0,"0"42"0,0-63 15,0 21-15,-21 21 16,0 0-1,0 0-15,-1 21 0,1 0 16,-21 0-16,21 1 0,0-1 0,21 0 16,-22 21-16,22-21 0,0 1 15,0-1-15,0 0 0,22 0 16,-1 0-16,0-21 0,0 21 16,0-21-16,0 22 0,1-22 0,-1 21 15,21-21-15,-21 21 16,-21 0-16,21-21 0,-21 21 0,22 0 15,-22 1-15,0-1 16,-22 0-16,1-21 0,0 0 16,-21 21-16,21-21 0,-1 0 15,-20 0-15,21 0 0,0 0 0,0 0 16,-22 0-16,22 0 0,21-21 16,-21 0-16,21 0 0,-21-1 0,21 1 15,0 0-15,0 0 0</inkml:trace>
  <inkml:trace contextRef="#ctx0" brushRef="#br0" timeOffset="17643.83">2794 3006 0,'0'0'0,"-21"0"16,0-21-1,42 21 32,0 0-47,0 0 0</inkml:trace>
  <inkml:trace contextRef="#ctx0" brushRef="#br0" timeOffset="18299.45">4276 3471 0,'21'0'0,"-42"0"0,63-21 16,-21 0-16,0-21 0,0 21 15,1-1-15,-1-20 0,-21 21 0,0-21 16,0-1-16,0 1 0,0 21 16,0-22-16,0 22 0,-21 0 0,-1 0 15,1 0-15,-21 0 0,21 21 16,0 0-16,-1 0 0,-20 0 0,21 21 15,0 0-15,-22 0 0,22 0 16,0 22-16,0-1 0,0 0 16,0 1-16,-1-1 0,1 0 0,21 1 15,0-1-15,0 0 0,0-21 16,0 22-16,0-22 0,0 0 0,21 0 16,1-21-16,-1 0 0,0 0 15,0 0-15,0 0 0,22 0 0,-22-21 16,21 0-16,-21 0 0,22-22 15,-1 22-15,0-21 0,1 0 0,-22 20 16,21-20-16,-21 0 0,0-1 16,1 22-16,-22 0 0,21-21 0,-21 21 15,0 42 1,-21 0 0,-1 21-16,22-21 0,-21 22 15,21-1-15,0-21 0,-21 22 16,21-1-16,0-21 0,0 21 0,0-20 15,0 20-15,0-21 0,21-21 16,0 21-16,1 0 0,20-21 0,-21 0 16,43 0-16,-22 0 0,0 0 0,22-21 15,-22 0-15,22 0 0</inkml:trace>
  <inkml:trace contextRef="#ctx0" brushRef="#br0" timeOffset="19183.95">5461 3323 0,'0'0'0,"0"21"0,0 1 16,21-22-1,0 0-15,0 0 16,1 0-16,20 0 0,-21-22 16,21 22-16,1-21 0,-1 0 15,0-21-15,1 21 0,-1-22 0,0 22 16,-20-21-16,20 21 0,-21-22 0,0 1 15,0 0-15,-21-1 0,22 1 16,-22 21-16,0-22 0,0 1 16,0 21-16,0-21 0,-22 20 15,1 1-15,0 21 0,0-21 0,0 21 16,0 0-16,-1 0 0,1 21 16,0 0-16,21 1 0,-21 20 0,0 0 15,21 1-15,0-1 0,-21 21 0,-1 1 16,1-1-16,21 1 0,-21 21 15,21-1-15,0-20 0,-21 20 0,21 1 16,0 21-16,0-21 0,0-1 16,0 22-16,0 0 0,0-21 0,0 20 15,0-20-15,0 21 0,0-21 16,0 20-16,-21-20 0,0 21 0,21-21 16,-22-1-16,1-20 0,21 20 15,-21-20-15,0-22 0,21 22 0,0-22 16,0 0-16,-21-20 0,21-1 15,0 0-15,21-21 0,0 0 16,0-21-16,22 0 0,-22-1 0,21 1 16,0-21-16,1 21 0,-1-22 0,22-20 15,-22 21-15,0-22 0,1 1 16,-1-1-16,-21 1 0,21-1 16,-20 1-16,-22-1 0,0-21 0,0 22 15,0-22-15,0 22 0,-43-22 0,1 0 16,0 22-16,-1-1 0,-20 1 15,-1 21-15,1-1 0,-1 1 16,1 21-16,20 0 0,-20-1 0,21 1 16,-1 21-16,22 0 0,0-21 0,21 0 31,21 21-31,0 0 0,0-21 0,22 21 16,-1-21-16,0-1 0,1 22 15,20-21-15,-20 0 0,-1 0 0,21-21 16,-20 20-16,-1-20 0,0 21 15,1-21-15,-1-1 0,0 22 16,-20-21-16,20-22 0,-21 43 16,0 0-16,-21 0 0,0 0 15,0-1-15,0 44 32,-21-1-32,0 0 0,21 0 0,0 0 15,0 22-15,-21-22 0,21 0 16,-21 21-16,21-21 0,0 22 0,0-22 15,0 0-15,0 0 0,0 0 16,0 1-16,0-1 0,21-21 31,0-21-31,-21-1 16,21 22-16,-21-21 0</inkml:trace>
  <inkml:trace contextRef="#ctx0" brushRef="#br0" timeOffset="19362.84">6350 3154 0,'-21'-21'31,"0"0"-31,42 21 47,0 0-47,0 0 16,0 21-16,0-21 0,1 21 15</inkml:trace>
  <inkml:trace contextRef="#ctx0" brushRef="#br0" timeOffset="19750.83">6794 3281 0,'-21'0'16,"42"0"-16,-42-21 0,0 0 0,21-1 15,0 1-15,0 0 16,0 0-16,21 0 16,0 21-16,1 0 0,-1 0 0,0 0 15,21 0-15,-21 0 0,22 0 16,-22 0-16,0 21 0,21 0 0,-20 21 16,-1-20-16,0 20 0,0 0 15,-21 1-15,0-22 0,0 21 0,0-21 16,0 22-16,0-22 0,0 0 15,0 0-15,-21 0 0,21 0 0,-21-21 16,0 0-16,21-21 16,0 0-1,0 0-15,0-21 16,0 20-16,0 1 0,21-21 0,-21 21 16,21-22-16,0 1 0,-21 21 15,21-21-15,0 20 0,-21-20 0,22 21 16,-1 0-16,0 0 0,0-1 15,0 22-15,0-21 0</inkml:trace>
  <inkml:trace contextRef="#ctx0" brushRef="#br0" timeOffset="20131.22">7662 3090 0,'0'0'15,"21"0"-15,1 0 0,-44 0 31,1 0-15,0 0-16,0 0 0,0 0 16,-22 0-16,22 0 0,0 0 0,0 22 15,0-1-15,21 0 16,0 0-16,0 0 0,0 0 0,0 1 16,0-1-16,0 0 0,21 0 15,0 0-15,0 0 0,0 1 16,1-1-16,-1 0 0,21-21 0,-21 21 15,0 0-15,1 0 0,-1 1 16,-21-1-16,0 0 0,0 0 16,0 0-16,-21-21 15,-1 0-15,1 0 0,0 0 16,0 0-16,-21 0 0,20 0 0,1 0 16,0 0-16,-21 0 0,21-21 15,-1 0-15,22 0 0,-21 21 16,21-21-16,0-1 0,0 1 0,0 0 15,0 0-15,21 0 0,1 0 16</inkml:trace>
  <inkml:trace contextRef="#ctx0" brushRef="#br0" timeOffset="20383.07">8170 2794 0,'0'0'0,"21"0"0,-21-21 31,0 42-15,-21 0-16,21 0 0,-21 1 16,0 20-16,21 0 0,-21-21 0,0 22 15,21-1-15,-22 22 0,22-22 16,-21 0-16,21 22 0,0-22 0,0 0 16,-21-20-16,21 20 0,0 0 15,0-21-15,0 1 0,21-1 16,0-21-16,1 0 0,-1 0 0,0 0 15,0 0-15,0 0 0,0 0 0,1-21 16</inkml:trace>
  <inkml:trace contextRef="#ctx0" brushRef="#br0" timeOffset="20570.97">8086 3090 0,'21'0'31,"0"0"-31,0-21 16,0 21-16,0 0 0,1 0 15,-1 0-15,0-21 0,0 21 0,-21-21 16,21 21-16,0 0 0,1-21 16</inkml:trace>
  <inkml:trace contextRef="#ctx0" brushRef="#br0" timeOffset="21227.69">9991 3069 0,'21'-21'0,"-42"42"0,42-84 0,-21 42 16,21-1-16,-21 1 0,0 0 0,0 0 16,0 0-16,-21 21 0,0 0 0,-1 0 15,1 0-15,-21 0 0,21 21 16,-22 0-16,22 0 0,-21 0 0,21 1 16,0-1-16,-22 21 0,22-21 15,0 22-15,0-1 0,21 0 0,0 1 16,0-1-16,0-21 0,0 21 15,0-20-15,21-1 0,0 0 0,21 0 16,-20 0-16,20-21 0,0 0 16,1 0-16,20 0 0,-21-21 15,22 0-15,-1 0 0,-20 0 0,20-22 16,-20 22-16,-1-21 0,0 21 0,-21-22 16,1 1-16,-22 21 0,0-22 15,0 22-15,0-21 0,-22 21 0,1-22 16,-21 22-16,0 0 0,-22 0 15,22 0-15,-1 21 0,-20 0 0,21 0 16,-1 0-16,1 0 0,0 0 16,-1 21-16,22 0 0,0 0 0,0 0 15,21 1-15,-21-1 0,21 0 0,0 0 16,0 0-16,21 0 16,0 1-16,21-22 0,-21 21 0,22-21 15,-1 0-15,22 0 0,-22 0 16,21 0-16</inkml:trace>
  <inkml:trace contextRef="#ctx0" brushRef="#br0" timeOffset="21555.5">10710 2879 0,'0'0'0,"0"-21"0,0-1 32,-21 22-32,21 22 15,-21-1-15,21 0 16,0 0-16,-21 21 0,21 1 0,-21-1 15,21 0-15,0 43 0,0-21 16,0-1-16,0 22 0,0-1 0,0 1 16,-22 0-16,22 21 0,0-22 0,-21 22 15,21 0-15,0 0 0,-21 0 16,0-1-16,0 1 0,0 0 0,-1-21 16,1 21-16,0-22 0,0 1 0,0 0 15,0-22-15,-1 1 0,22-1 0,0-21 16,-21 1-16,21-1 0,0-21 15,0 0-15,0-42 16,0 0-16,0 0 16,21-21-16,-21-1 0,22-20 0,-1-1 15,0 1-15,0-22 0,-21 22 16,21-22-16</inkml:trace>
  <inkml:trace contextRef="#ctx0" brushRef="#br0" timeOffset="21855.33">10541 3154 0,'0'0'16,"0"-21"-16,0-22 0,0 1 0,0 21 0,0-21 15,0 20-15,21 1 0,0-21 16,0 21-16,1 0 0,20 21 16,0-22-16,22 22 0,-22 0 15,22 0-15,-22 0 0,0 22 0,1-1 16,-22 0-16,0 0 0,0 0 0,-21 22 15,0-22-15,-21 21 0,0-21 16,-22 22-16,1-22 0,0 21 0,-1-21 16,1 0-16,0 22 0,-22-22 15,43 0-15,-21-21 0,-1 21 0,22-21 16,21-21 15,21 0-31,1 0 0,-1 21 16,21-21-16</inkml:trace>
  <inkml:trace contextRef="#ctx0" brushRef="#br0" timeOffset="22579.91">11112 3133 0,'22'0'0,"-1"0"15,0 0-15,0 0 16,0 0-16,0 0 0,22-21 0,-22-1 15,0 22-15,21-21 0,-20 0 16,20 0-16,-21 21 0,21-21 0,-20 0 16,-1-1-16,-21 1 0,0 0 15,0 0-15,-43 21 16,22 0-16,-21 0 16,21 0-16,-22 21 0,1 0 15,0 0-15,-1 1 0,1-1 0,21 0 16,0 21-16,0-21 0,21 22 0,0-22 15,0 0-15,0 21 0,21-20 16,0-1-16,0 0 0,21-21 0,-20 21 16,20-21-16,0 0 0,1 0 15,-1 0-15,0 0 0,1 0 16,-1-21-16,0 0 0,1 0 0,-1-1 0,0 1 16,1 0-16,-1-21 15,0 21-15,-21-1 0,1-20 0,20 21 16,-21 0-16,0-22 0,-21 22 15,0 0-15,21 21 0,-21-21 0,0 42 32,0 0-32,-21 0 15,21 1-15,0-1 0,0 21 0,-21-21 16,21 0-16,0 1 0,-21-1 16,21 0-16,0 0 0,0 0 15,0 0-15,0 1 0,-21-1 16,0-21-1,21-21 1,-22-1-16,22 1 16,0 0-16,0 0 0,0-21 0,0 20 15,0 1-15,22-21 0,-1 0 0,0 20 16,21-20-16,-21 21 0,22-21 16,-1 20-16,0 1 0,1 0 0,-1 0 15,0 21-15,1 0 0,-1 0 16,0 21-16,1 0 0,-1 0 0,-21 1 15,0-1-15,22 21 0,-43-21 16,0 22-16,21-22 0,-21 21 16,0-21-16,0 22 0,-21-22 0,0 21 15,21-21-15,-22 0 0,1 1 16,0-1-16,0-21 0,0 0 16</inkml:trace>
  <inkml:trace contextRef="#ctx0" brushRef="#br0" timeOffset="23179.09">13779 3260 0,'-63'0'16,"63"-21"-1,0-1 1,0 1-16,21 0 0,0 0 15,22-21-15,-22 20 0,21-20 0,22 0 16,-22-1-16,21 1 0,-20-21 16,20-1-16,1 1 0,-22-1 0,22 1 15,-43 20-15,21-20 0,-42 20 16,0 1-16,0 21 0,0-21 0,-21 42 16,0-22-16,0 22 0,-22 0 15,1 0-15,0 22 0,-1-1 0,1 0 16,0 21-16,20 1 0,1-1 15,21 0-15,0 22 0,0-22 16,0 0-16,21 22 0,1-22 0,20 1 0,-21-1 16,21 0-16,-20 1 15,20-1-15,-21-21 0,0 0 0,0 22 16,1-22-16,-22 0 0,0 0 0,0 0 16,0 0-16,-22-21 15,1 0-15,-21 0 0,0 0 0,-1 0 16,1-21-16,0 0 0,20 21 15,-20-21-15,21 0 0,0 0 16,0-1-16,21 1 0,0 0 0,0 0 16,0 0-16,21 0 15,0-1-15,21 1 0,-21 21 0,22-21 16,20 0-16</inkml:trace>
  <inkml:trace contextRef="#ctx0" brushRef="#br0" timeOffset="24422.89">14711 2731 0,'0'84'32,"0"-63"-32,-21 1 0,-1 20 0,22-21 15,-21 21-15,0-20 0,0 20 0,21-21 16,0 0-16,-21 22 0,21-22 16,0 21-16,0-21 0,0 0 15,0 1-15,0-1 0,21-21 16,0 21-16,0-21 0,0 0 15,22 0-15,-22-21 0,21 21 0,1-21 16,-22-1-16,21 1 0,0 0 16,-20 0-16,20-21 0,-21 20 0,0-20 15,0 21-15,-21-21 0,0 20 16,0-20-16,0 0 0,-21-1 0,0 22 16,0-21-16,-21 21 0,20 0 0,-20-1 15,21 1-15,0 21 0,-22 0 16,22 0-16,-21 21 0,21 1 15,0-1-15,-1 21 0,-20 0 0,21-20 16,0 20-16,21 0 0,0 1 16,-21-22-16,21 21 0,0 0 0,0-20 15,0 20-15,21 0 16,0-21-16,0 1 0,0-1 0,0 0 16,22-21-16,-22 0 0,21 0 15,1 0-15,-1-21 0,-21 0 0,21 21 16,1-22-16,-1 1 0,0 0 0,1-21 15,-1 21-15,-21-1 0,22 1 16,-22-21-16,0 21 0,0 0 0,0-22 16,0 22-16,-21 0 0,22 0 15,-22 0-15,0-1 0,0 44 32,0-1-17,-22 0-15,22 21 0,-21-21 16,21 1-16,-21-1 0,21 0 0,0 21 15,0-21-15,0 1 0,0-1 16,0 21-16,0 0 0,21-42 16,0 22-16,1-1 0,-1-21 15,21 0-15,-21 0 0,0 0 0,22 0 16,-22 0-16,21-21 0,-21-1 16,22 1-16,-22 0 0,0 0 15,0 0-15,22 0 0,-22-22 0,0 22 16,0 0-16,-21-21 0,21-1 15,-21 22-15,21 0 0,-21-21 0,22-1 16,-22 22-16,0 42 31,0 0-31,-22 1 16,22-1-16,-21 0 0,21 21 16,0-21-16,0 1 0,0 20 0,-21-21 15,21 0-15,0 0 0,0 22 16,0-22-16,0 0 0,0 0 0,0 0 15,21-21-15,-21 22 0,21-22 16,1 0-16,-1 0 0,0 0 16,0 0-16,21 0 0,-20-22 0,20 1 15,-21 0-15,21 0 0,-20 0 16,20 0-16,-21-22 0,43 1 16,-43 0-16,0-1 0,0 22 0,-21 0 15,0-21-15,0 20 0,0 1 16,0 0-16,-21 21 15,0 0 1,0 0-16,21 21 16,21-21-1,0 0-15,0 0 0,0 0 16,0 21-16,1-21 0,-1 0 16,0 22-16,0-22 0,-21 21 15,0 0-15,21-21 0,-21 21 0,0 0 16,0 0-16,0 1 0,0-1 0,0 0 15,0 0-15,0 0 0,0 0 16,0 1-16,0-1 0,0 0 0,0 0 16,21 0-16,1 0 0,-1-21 15,0 22-15,0-22 0,0 0 0,0 0 16,1 0-16,20 0 0,-21 0 16,0 0-16,22-22 0,-22 1 15,0 0-15,0 0 0,21 0 0,-42 0 16,22-1-16,-1-20 0,0 21 15,0-21-15,-21-1 0,21 22 0,-21 0 16,0-21-16,21 20 0,1 1 16,-22 0-16,21 21 15</inkml:trace>
  <inkml:trace contextRef="#ctx0" brushRef="#br0" timeOffset="24927.6">17060 2879 0,'0'0'0,"21"-21"32,-21-1-32,22 22 0,-22-21 0,0 0 15,0 0-15,0 0 16,-22 0 0,1 21-16,0 0 15,0 21 1,0-21-16,21 21 0,-21 0 0,21 0 15,0 0-15,-22 22 0,22-22 16,-21 0-16,21 0 0,0 22 0,0-22 16,0 0-16,0 21 0,0-21 15,0 1-15,0-1 0,0 0 16,21 21-16,1-42 0,-1 21 0,0 1 16,21-22-16,-21 0 0,22 0 15,-1 0-15,0 0 0,1 0 0,-1-22 16,0 22-16,1-21 0,-1 0 15,0 0-15,-20 0 0,20 0 0,-21-22 16,0 22-16,0-21 0,1 21 0,-22-22 16,21 22-16,-21-21 0,0 21 15,0-22-15,0 22 0,0 0 0,-21 21 16,-1 0 0,1 21-16,0 0 0,21 0 0,-21 22 15,0-1-15,0-21 0,21 22 16,0-1-16,0 0 0,0 1 15,0-22-15,0 21 0,0-21 0,21 0 16,0 1-16,0-1 0,21 0 16,-20-21-16,20 0 0,0 0 0,1 0 15,-1-21-15,-21 0 0,21-1 0,1 1 16</inkml:trace>
  <inkml:trace contextRef="#ctx0" brushRef="#br0" timeOffset="25371.37">19304 2413 0,'0'-21'0,"0"42"0,0-63 0,0 21 16,21-1-16,0 1 0,0 0 16,-21 0-16,0 42 31,0 0-31,-21 0 0,0 22 15,0-1-15,0 22 0,0-22 0,-1 21 16,1 1-16,0-1 0,0-20 16,21 20-16,-21-20 0,21 20 0,-21-21 15,21-20-15,0 20 0,0-21 16,0 21-16,0-20 0,21-22 0,0 21 16,0-21-16,0 0 15,0 0-15,22 0 0,-1 0 16,-21-21-16,0-1 0,-21 1 15,0 0-15,0 0 0</inkml:trace>
  <inkml:trace contextRef="#ctx0" brushRef="#br0" timeOffset="26467.74">18944 2794 0,'-21'0'0,"42"0"0,-63-21 16,21 21-16,42 0 31,21 0-31,-21 0 0,22 0 16,-1 0-16,21 0 0,1 0 0,-1 0 15,1 0-15,21-21 0,-1 0 0,-20 21 16,-1-22-16,22 22 16,-43 0-16,22-21 0,-22 21 0,-21 0 15,0 0-15,1 0 0,-22 21 16,0 1-16,-22-22 16,1 21-16,0 21 0,-21-21 15,21 0-15,-1 22 0,-20-22 0,21 0 16,0 21-16,21-20 0,0 20 0,0-21 15,0 0-15,0 0 0,0 1 16,0-1-16,21 0 0,0 0 0,0-21 16,22 0-16,-22 0 15,21 0-15,-21 0 0,22 0 0,-1 0 0,-21 0 16,21-21-16,1 21 0,-22-21 16,21 0-16,-21-1 0,1 1 15,-1 0-15,0-21 0,-21 21 0,0-1 16,0-20-16,0 21 0,-42 0 15,20 0-15,1-1 0,-21 1 0,0 0 16,-1 21-16,1 0 0,21 0 16,-22 0-16,22 0 0,0 0 0,0 0 15,42 0 1,0 0-16,0 0 16,22 0-16,-1 0 0,0 0 15,1 0-15,20 0 0,-20 0 16,20 0-16,1 0 0,-22 0 0,21 0 15,1-21-15,-1 21 0,1-21 16,-22 21-16,22 0 0,-43 0 0,21 0 16,-21 0-16,1 0 0,-22 21 31,-22-21-31,1 21 0,0 0 16,0 0-16,0 1 0,-22-1 0,22 0 15,0 0-15,0 0 0,-21 0 16,42 1-16,-22-1 0,22 0 0,-21 0 15,21 0-15,0 0 0,0 1 16,21-22-16,1 0 16,20 0-16,-21 0 0,0 0 15,0 0-15,22 0 0,-22 0 0,21-22 16,-21 22-16,1-21 0,20 0 16,-21 0-16,-21 0 0,21 0 0,-21-1 15,0-20-15,0 21 0,0 0 16,0 0-16,-21-22 0,21 22 0,-21 0 15,0 0-15,0 0 0,-1-1 16,-20 1-16,21 21 0,0 0 16,42 0 15,0 0-31,0 0 0,22 21 0,-22-21 16,21 0-16,-21 0 0,22 0 15,-22 0-15,21 0 0,0 0 0,1 0 16,-1-21-16,0 0 0,1 0 15,-1 0-15,0 0 0,1-1 0,-1-20 16,-21 21-16,22-21 0,-22-1 16,0 22-16,0-21 0,0 21 0,-21-1 15,0 1-15,0 0 0,0 0 16,-21 21 0,0 21-16,21 0 15,-21 22-15,0-1 0,-1 0 16,1 1-16,0 20 0,0 1 0,0-22 15,0 21-15,-1 1 0,22-22 16,-21 1-16,21-1 0,0 0 0,0-21 16,0 22-16,0-22 0,0 0 15,0 0-15,21 0 0,1-21 0,-1 22 16,21-22-16,-21 0 0,22 0 0,-1 0 16,0 0-16,1 0 0,-1-22 15,21 1-15,-20 21 0</inkml:trace>
  <inkml:trace contextRef="#ctx0" brushRef="#br0" timeOffset="26723.6">23050 2646 0,'-21'42'16,"0"-21"-16,21 1 0,-21-1 15,0 0-15,0 21 0,21-21 16,-22 1-16,22-1 0,-21 21 0,21-21 16,-21 0-16,21 1 0,0-1 15,0 0-15,0 0 16,0-42 15,0 0-31,21 0 16</inkml:trace>
  <inkml:trace contextRef="#ctx0" brushRef="#br0" timeOffset="26891.5">23072 2371 0,'0'0'16,"0"-21"-16,-22 21 0,1 0 16,0 0-16,0 0 15,0 0 1,21 21-16,0 0 15,21 0 1,0-21-16,0 0 0</inkml:trace>
  <inkml:trace contextRef="#ctx0" brushRef="#br0" timeOffset="27359.23">23770 2625 0,'-63'0'32,"41"21"-32,1-21 0,21 21 15,0 0-15,0 0 0,-21 1 16,21-1-16,0 0 0,-21 21 0,21-21 16,0 1-16,0-1 0,0 0 0,-21 0 15,21 0-15,-21 0 0,-1-21 16,22 22-16,-21-22 0,0 0 31,21-22-15,0 1-16,0 0 0,0 0 0,0-21 15,21 20-15,0-20 0,22 0 16,-1-1-16,0 1 0,1 0 0,20-1 16,1 1-16,-1 0 15,1 21-15,-22-1 0,22 1 0,-22 21 16,0 0-16,1 21 0,-22 1 15,21-1-15,-21 21 0,0 0 0,1 1 16,-1-1-16,-21 0 0,0 1 16,0-1-16,0-21 0,0 0 0,0 22 15,-21-22-15,-1 0 0,1 0 16,0-21-16,0 21 0,0-21 16,0 22-16,-1-22 0,1 0 0,-21 0 15,21 0-15,0 0 0,-22 0 16,1 0-16,0 0 0</inkml:trace>
  <inkml:trace contextRef="#ctx0" brushRef="#br0" timeOffset="28359.66">2984 5122 0,'0'0'0,"0"22"16,22-22-16,-1 0 15,0 0-15,0-22 0,0 1 16,22 0-16,-22 0 0,21 0 0,0 0 15,1-22-15,-1 22 0,-21-21 16,22 21-16,-22-1 0,-21-20 16,0 21-16,0 0 0,0 0 0,-21-1 15,-1 1-15,1 21 0,-21 0 16,21 0-16,-22 0 0,1 0 0,0 0 16,-1 21-16,1 1 0,21-1 15,-21 0-15,20 21 0,1-21 0,0 22 16,0-1-16,21-21 0,0 22 15,0-1-15,0 0 0,21-21 0,0 22 16,0-1-16,1-21 16,20 22-16,-21-22 0,21 21 0,1 0 0,-1-20 15,-21 20-15,22-21 16,-22 21-16,0-20 0,0 20 0,-21-21 16,0 21-16,0-20 0,-21-1 15,0 0-15,-22 0 0,22 0 0,-21-21 16,0 0-16,-1 0 0,1 0 15,-22 0-15,22 0 0,0 0 0,-1-21 16,1 0-16,0 0 0,-1-22 16,22 22-16,-21-21 0,21 21 0,0-22 15,21 1-15,0 0 0,0 21 16,0-22-16,0 1 0,0 21 0,0 0 16,21-22-16,0 22 15,0 0-15,21 21 0,1-21 0,-22 0 16,21 21-16,1 0 0,-1 0 0</inkml:trace>
  <inkml:trace contextRef="#ctx0" brushRef="#br0" timeOffset="28721.45">3598 5398 0,'0'0'0,"21"21"0,1-21 16,-1 21-16,85-21 31,-85-21-31,0 21 0,0-21 0,0-1 15,0 22-15,1-21 0,-1 0 16,0 0-16,-21 0 0,0 0 16,21-1-16,-21 1 0,0 0 0,0 0 15,0 0-15,0 0 0,-21 21 16,0 0-16,0 0 0,-1 0 0,1 0 16,0 0-16,0 21 0,-21 0 15,20 0-15,1 21 0,0-20 0,0 20 16,0-21-16,0 21 0,21 1 15,0-1-15,0-21 0,0 22 0,0-1 16,0-21-16,0 0 0,0 0 16,21 1-16,0-1 0,21-21 0,-21 0 15,22 0-15,-1 0 0,-21-21 16,22-1-16,-1 1 0,0 0 16,1 0-16,-1 0 0,0-22 0,1 22 15,-1-21-15,0 0 0</inkml:trace>
  <inkml:trace contextRef="#ctx0" brushRef="#br0" timeOffset="28975.31">4551 4720 0,'0'0'0,"0"-106"31,0 85-31,-21 42 16,-1 1-16,22-1 15,-21 21-15,21 0 0,0 1 0,-21 20 16,21-20-16,-21 20 15,21 1-15,-21-1 0,21-21 0,0 22 16,-21-22-16,-1 22 0,22-22 16,-21 0-16,21-20 0,0 20 0,0-21 15,0 0-15,0 0 0,0 1 16,21-22-16,1 0 16,20 0-16,-21 0 0,0-22 0,0 1 15,1 0-15,-1 0 0,0 0 16</inkml:trace>
  <inkml:trace contextRef="#ctx0" brushRef="#br0" timeOffset="29322.11">4657 5271 0,'0'0'15,"21"21"1,0-21 0,0 0-16,0 0 15,0 0-15,1 0 0,-1 0 0,0-21 16,21 21-16,-21-22 0,1 1 0,20 0 15,-21 21-15,0-21 0,0 0 16,-21 0-16,0-1 0,0 1 16,0 0-16,-21 21 15,0 0 1,0 0-16,0 0 0,0 21 0,-22 0 16,22 1-16,0 20 0,21-21 15,-21 21-15,21-20 0,-21 20 0,21 0 16,0-21-16,0 1 0,0-1 15,0 0-15,0 0 0,0 0 0,21 0 16,0-21-16,0 0 0,21 22 16,-20-22-16,-1 0 0,21 0 15,-21 0-15,22-22 0,-1 1 0,-21 0 16,21 21-16,1-42 0,-1 21 16</inkml:trace>
  <inkml:trace contextRef="#ctx0" brushRef="#br0" timeOffset="29747.86">5482 5059 0,'0'0'0,"0"21"16,0 0-1,-21 0-15,21 1 0,0-1 16,-21 0-16,21 21 0,0-21 0,0 1 16,0-1-16,0 0 0,0 0 15,0 0-15,0 0 0,-21 1 0,21-1 16,0 0-16,-22-21 0,22 21 15,0-42 17,0 0-32,0 0 15,22-1-15,-1 1 0,-21-21 16,21 21-16,0-22 0,0 22 0,0-21 16,1 21-16,-1-22 0,21 22 15,-21 0-15,22 0 0,-22 21 0,0 0 16,21 0-16,-21 0 0,22 21 15,-22 0-15,21 0 0,-21 1 0,1 20 16,-1-21-16,0 21 0,-21-20 16,0 20-16,0-21 0,0 0 0,0 22 15,0-22-15,0 0 0,0 0 16,-21 0-16,21 0 0,-21 1 16,21-1-16,-22-21 15,44-21 1,-1 21-1,0-22-15,0 1 0</inkml:trace>
  <inkml:trace contextRef="#ctx0" brushRef="#br0" timeOffset="29962.74">6456 5122 0,'0'0'15,"0"22"-15,0-1 16,0 0-16,0 0 0,-21 0 0,21 0 15,-22 1-15,22-1 0,0 0 16,-21 0-16,0 21 0,21-20 0,-21-1 16,21 0-16,0 0 15,0 0-15,-21-21 0,21 21 16,21-21 0,-21-21-16,21 0 15,0 21-15</inkml:trace>
  <inkml:trace contextRef="#ctx0" brushRef="#br0" timeOffset="30291.55">6540 4847 0,'0'0'0,"0"-21"16,-21 0 0,0 42-16,0 0 15,21 0-15,0 1 0,0-1 16,0 0-16,21 0 15,0-21-15,0 0 16,1 0-16,-1 0 0,0 0 16,0-21-16,0 0 15,0 0-15,-21-1 0,0 1 16,0 0-16,0 0 16,0 0-16,0 0 0,0-1 15,-21 22-15,0 0 0,0 0 16,0 0-16,0 0 15,-1 22-15,22-1 0,0 0 16,0 0-16,0 0 16,0 0-16,0 1 0,0-1 15</inkml:trace>
  <inkml:trace contextRef="#ctx0" brushRef="#br0" timeOffset="30683.33">7006 4911 0,'0'0'0,"21"0"0,-21-21 16,0 42-1,0 0 1,0 0-16,-21 0 0,21 22 0,-21-22 16,21 21-16,0-21 0,0 22 0,0-22 15,0 21-15,-21-21 0,21 22 16,0-22-16,0 0 0,0 0 0,0 0 15,0 0-15,21 1 16,0-22-16,0 0 0,0 0 0,1 0 16,-1 0-16,21 0 0,-21-22 15,0 1-15,22 0 0,-22 21 16,0-42-16,0 21 0,0-1 0,1 1 16,-1-21-16,-21 21 0,0-22 0,0 1 15,0 21-15,0-21 0,0 20 16,0 1-16,0 0 0,0 0 0,0 42 47,0 0-32</inkml:trace>
  <inkml:trace contextRef="#ctx0" brushRef="#br0" timeOffset="31319.96">7705 4932 0,'0'-21'31,"0"42"-31,0 0 0,0 0 16,0 0-16,0 22 0,0-22 16,0 0-16,0 0 0,0 0 15,0 22-15,0-22 0,0 0 0,-22 0 16,22 0-16,0 1 0,0-1 15,-21 0-15,0 0 0,0-21 32,21-21-17,0 0-15,21 0 16,0-1-16,0 1 0,1-21 16,-1 21-16,0-22 0,0 22 0,0-21 15,22 0-15,-22-1 0,0 22 16,21-21-16,-21 21 0,22-1 0,20 22 15,-42 0 1,22 0-16,-22 22 0,0-1 0,0 0 0,0 0 16,1 21-16,-22-20 0,0 20 15,0-21-15,0 21 0,0-20 16,0 20-16,0-21 0,0 0 0,0 0 16,-22 1-16,22-1 0,-21 0 15,0-21 1,21-21-1,0 0-15,21-1 16,0 1-16,1 0 0,-1-21 16,0 21-16,0-22 0,0 1 0,0 0 15,22-1-15,-22 1 16,21 0-16,-21-1 0,22 22 0,20-21 16,-42 42-16,1 0 15,20 0-15,-21 42 0,-21-21 16,0 22-16,0-1 0,0 0 0,0 1 15,0-1-15,0 0 0,-21 1 16,0-1-16,21-21 0,0 21 0,-21-20 16,21-1-16,-22 0 0,22 0 0,0 0 15,0-42 17</inkml:trace>
  <inkml:trace contextRef="#ctx0" brushRef="#br0" timeOffset="35491.32">11282 4276 0,'0'0'15,"0"-43"-15,0 22 0,0-21 0,-21 21 16,-1 0-16,1-1 0,-21 1 16,21 0-16,0 21 0,-22 0 0,22 0 15,-21 0-15,-1 21 0,1 22 0,21-1 16,-21 0-16,-1 22 0,1-22 15,21 22-15,-22-1 0,22 1 0,0-1 16,0 1-16,0-1 0,21 22 16,0-22-16,0 1 0,0-22 0,0 22 15,0-22-15,0 0 0,0 1 16,0-22-16,42 21 0,-21-42 0,22 21 16,-1-21-16,0 0 0,22 0 15,-1 0-15,1 0 0,-1-21 16,-20 0-16,20 0 0,1 0 0,-1-22 15,-21 1-15,1 21 0,-1-22 0,0 1 16,-20 0-16,-1-22 0,0 43 16,0-21-16,-21-1 0,21 22 0,-21 0 15,0 0-15,0 0 0,-21 21 32,0 21-32,0 0 0,0 21 0,21-20 15,-22 20-15,22 0 0,-21 1 16,21-1-16,0 0 0,0 1 0,0-1 15,0-21-15,0 21 0,0-20 16,21 20-16,1-21 0,20-21 16,-21 21-16,21-21 0,1 0 0,-1 0 15,0 0-15,1 0 0,-1 0 16,0-21-16,1 0 0,20 0 0,-20 0 16,-1-1-16,-21-20 0,21 21 0,-20-21 15,-1-1-15,-21 1 0,0 0 16,0-1-16,0 1 0,-21 0 15,-1-1-15,1 1 0,-21 21 16,0 0-16,20-1 0,-41 1 0,21 21 16,-1 0-16,1 0 0,0 0 0,-1 0 0,1 21 15,0 1-15,-1-1 16,22 21-16,-21 0 0,21-20 0,21 20 16,0 0-16,0 1 0,0-1 0,0 0 15,0 1-15,21-22 0,0 0 16,21 0-16,-21 0 0,22 0 0,20-21 15,-20 0-15,20 0 0,1 0 16,-22 0-16,21 0 0,1-21 0,-1 0 16,1 0-16,-22 0 0,22 0 0,-22-1 15,0-20-15,1 21 16,-22-21-16,21-1 0,-21 1 0,1 21 16,-22-22-16,0 22 0,0 0 0,0 0 15,0 42 1,0 21-1,0-20-15,0-1 16,-22 21-16,22-21 0,-21 22 0,21-1 16,-21-21-16,21 21 0,0-20 0,0 20 15,-21-21-15,21 0 0,-21 22 16,21-22-16,0-42 31,0-1-15,0 1-16,0 0 0,0 0 0,0 0 15,0-22-15,0 22 16,21-21-16,-21 0 0,21-1 0,0 1 0,-21 0 16,21 20-16,1-20 0,-22 21 15,21 0-15,0 0 0,0 21 16,0 0-16,0 0 0,1 0 16,-1 21-16,-21 0 15,0 0-15,21 0 0,0 22 0,-21-22 16,21 21-16,-21 0 0,0 1 0,0-22 15,0 21-15,21 1 16,-21-1-16,0-21 0,0 0 16,22-42 15,-22 0-31,21 0 16,0 0-16,-21-22 0,21 22 15,0-21-15,-21 21 0,21-22 0,1 1 16,-1 0-16,0 20 0,0-20 0,0 21 15,0 0-15,1 0 0,-1-1 16,0 22-16,0 0 0,0 0 16,-21 22-1,0-1-15,0 0 0,0 0 0,0 21 16,0-20-16,0 20 0,0 0 0,0 1 16,0-22-16,0 21 15,0 0-15,0-20 0,0 20 0,0-21 16,21 0-16,1 0 0,-1 1 15,0-1-15,21-21 0,-21 0 0,22 0 16,-1 0-16,0 0 0,-20 0 0,20 0 16,0-21-16,-21 21 0,22-22 15,-22 1-15,0 0 0,0-21 0,0 21 16,1-22-16,-1 1 0,0 21 16,-21-22-16,0 1 0,0 0 0,0 21 15,0-22-15,0 22 0,0 0 0,0 0 16,0 42 15,-21-21-31,0 21 0,21 21 0,-22-20 16,22 20-16,-21-21 0,21 21 15,0 1-15,0-22 0,-21 21 0,21-21 16,-21 22-16,21-22 0,-21 0 16,21 0-16,0 0 0,0-42 46,0 0-46,0 0 0,0 0 0,0 0 16,21-1-16,0-20 0,-21 21 16,0-21-16,21-1 0,0 1 0,1 21 15,-22-22-15,21 22 0,21-42 16,-42 42-16,21 21 16,0 0-16,1 0 0,-1 0 15,0 0-15,0 0 0,-21 21 0,21 0 16,0 0-16,-21 21 0,22-20 15,-22 20-15,21 0 0,-21 1 0,0-22 16,0 21-16,0-21 0,0 22 16,0-22-16,0 0 0,0 0 0,0 0 15,21-21 17,0-21-32,-21 0 15,0 0-15,21 0 0,0-1 0,1 1 0,-22-21 16,21 21-16,0-22 15,0 1-15,0 21 0,-21-21 0,21 20 16,1-20-16,-1 21 0,0 0 16,0 0-16,-21-1 0,21 22 0,0 0 15,1 22 1,-22-1-16,0 0 0,0 0 16,0 21-16,0-20 0,0 20 0,0-21 15,0 21-15,0-20 0,0 20 16,0-21-16,0 0 0,0 0 0,21 1 15,0-1-15,0 0 0,0 0 16,0-21-16,1 0 0,-1 0 16,21 0-16,-21 0 0,0 0 15,1 0-15,20-21 0,-21 0 16,0 0-16,0-1 0,1 1 16,-1-21-16,-21 21 0,21-22 0,0 22 15,-21-21-15,21 21 0,0-22 16,1 22-16,-22 0 0,21 0 0,-21 0 15,21 0-15,-42 42 32,21 0-17,-21 0-15,21 0 0,-22 22 0,22-1 16,0-21-16,0 21 0,-21 1 16,21-1-16,0-21 0,0 22 0,0-22 15,0 0-15,0 0 0,0 0 16,0 0-16,21-21 0,1 22 15,-1-22-15,0 0 0,0 0 0,0 0 16,0 0-16,1 0 0,-1-22 16,0 1-16,42-21 0,-41 21 15,20 0-15,-21-1 0,0-20 16,0 0-16,1 21 0,-1-22 16,0 1-16,0 21 0,-21-22 0,0 22 15,0 0-15,0 0 16,-21 42 15,21 0-31,0 0 0,0 22 16,0-22-16,-21 21 0,21-21 0,0 22 15,0-22-15,0 21 0,0-21 16,0 1-16,0-1 0,0 0 0,21 0 16,0 0-16,0-21 0,22 0 0,-22 21 15,21-21-15,0 0 0,1 0 16,20 0-16,-20-21 0,-22 21 15,21-21-15,-21 0 16,0 0-16,1-22 0,-1 22 0,0 0 16,0-21-16,0-1 0,-21 22 0,0-21 15,21 0-15,-21 20 0,0 1 16,0 0-16,0 0 0,0 0 0,0 42 31,0 0-15,-21 0-16,21 22 0,0-22 0,0 21 15,-21 0-15,21-20 0,-21 20 16,21 0-16,-21-21 0,21 1 0,0 20 16,0-21-16,0 0 0,-21-21 15,21 21-15,0-42 47,0 0-47,21 0 0,-21 0 0,0 0 16,21-1-16,0-20 0,0 0 15,0 21-15,-21-22 0,22 1 0,-1 21 16,0-22-16,-21 22 0,21 0 0,0 0 16,0 0-16,1 0 0,-1 21 15,0 0-15,0 0 16,-21 21-16,21 0 16,-21 0-16,0 21 0,0-20 15,0-1-15,0 21 0,0-21 16,0 22-16,21-22 0,-21 0 15,0 0-15,22 0 0,-22 0 0,21 1 16,-21-1-16,21-21 0,21 0 16,1 0-16,-22 0 0,21 0 15,0 0-15,-20 0 0,20 0 0,-21-21 16,21-1-16,-20 1 0,-1 0 16,0 0-16,0-21 0,0 20 0,-21-20 15,21 21-15,-21-21 0,22 20 16,-22 1-16,0-21 0,0 21 0,0 0 15,0-1-15,0 44 32,0-1-32,0 0 15,0 0-15,0 21 0,0-20 0,0 20 16,0-21-16,-22 21 0,22-20 16,0 20-16,0-21 0,0 0 0,0 0 15,0 1-15,0-1 0,22 0 16,-1-21-16,0 21 0,0-21 15,0 0-15,22 0 0,-22 0 0,0 0 16,21-21-16,-21 21 16,1-21-16,-1 0 0,0-1 0,0-20 0,0 21 15,0-21-15,1-1 0,-1 1 16,0 0-16,-21-1 0,21 1 16,-21 0-16,21-1 0,0 1 0,-21-43 15,0 43-15,22 0 16,-22-1-16,0 22 0,21-21 0,-21 21 15,0-1-15,0 1 16,0 42 0,-21 1-16,21-1 0,-22 21 15,1-21-15,21 22 0,0-1 16,-21 0-16,21 1 0,-21-1 0,21-21 16,0 21-16,0 1 0,-21-1 15,21 0-15,-21 1 0,21-1 16,0 0-16,0-20 0,0 20 0,0-21 15,0 0-15,0 0 0,21-21 16,0 22-16,0-22 0,0 0 16,0 0-16,1 0 0,-1-22 15,0 1-15,0 0 0,0 0 0,0 0 16,1 0-16,-1-1 0,0-20 0,0 21 16,-21 0-16,21 0 0,0-22 15,-21 22-15,22 21 0,-22 21 31,0 0-15,0 1-16,-22-1 0,22 0 16,-21 0-16,21 0 0,0 22 15,0-22-15,0 0 0,0 0 16,0 0-16,21 0 0,1-21 16,-1 22-16,0-22 0,0 0 15,21 0-15,-20 0 0,20 0 0,0 0 16,1-22-16,-1 1 0,-21 21 15,21-21-15,1-21 0,-22 21 16,21-1-16,-21-20 0,1 0 0,-1 21 16,0-22-16,-21 22 0,0 0 0,21 0 15,-21 0-15,0-1 16,0 1-16,21 21 0,-21-21 16,0 42-1,-21-21-15,0 21 16,21 1-16,-21-1 0,21 21 15,-21-21-15,-1 22 0,1-1 0,21 0 16,-21 1-16,0-1 0,0 0 0,0 1 16,-1-1-16,22 21 0,0-20 0,0-1 15,-21 22-15,21-22 0,0 21 16,0 1-16,0-22 0,0 22 0,0-1 16,0 1-16,0-22 0,0 22 15,0-1-15,0-21 0,0 22 16,0-22-16,0 1 0,-21-1 15,21 0-15,-21-21 0,0 22 0,-22-22 0,22 0 16,0 0-16,-21 0 0,21 1 16,-22-1-16,22-21 0,-21 21 0,21-21 15,-22 0-15,22 0 0,0 0 0,0 0 16,0 0-16,-1 0 0,1 0 16,21-21-16,0 0 0,-21-1 15,21 1-15,0 0 0,0 0 0,0 0 16,0 0-16,0-1 0,0-20 0,0 0 15</inkml:trace>
  <inkml:trace contextRef="#ctx0" brushRef="#br0" timeOffset="35795.26">16870 4572 0,'0'0'0,"42"-21"31,-21 21-31,22 0 0,-22 0 16,0 0-16,0 0 0,21 0 0,1 0 15,-22 0-15,21 0 0,1 0 16,-1 0-16,-21 0 0,21 0 0,-20 0 15,-1 0-15,0 0 0,0 0 16,0 0-16,0 0 0,-21-21 31,0 0-31,-42 21 0</inkml:trace>
  <inkml:trace contextRef="#ctx0" brushRef="#br0" timeOffset="36051.23">16044 4403 0,'-21'0'0,"42"0"0,-63 0 0,21 0 0,0 0 93,-1 21-93,1-21 0,0 0 0</inkml:trace>
  <inkml:trace contextRef="#ctx0" brushRef="#br0" timeOffset="37471.33">254 7514 0,'0'0'0,"-42"0"0,20 0 15,-20 0-15,0 0 0,21 0 16,-1 0-16,65 0 15,-1 0 1,0 0-16,22 0 0,21 0 0,84 0 16,-84 0-16,-1 0 15,1 0-15,0 0 0,-22 0 0,22 0 16,-22 0-16,1 0 16,-22 0-16,0 0 0,1 0 0,-22 0 15,0 0-15,0 0 0,-42 0 16,0 0-1,0 0-15,0 0 0,-1 0 16,-20-21-16,21 21 0,-21-21 0,20 21 16,-20-21-16,21 21 0,-21-21 15,20 21-15,1 0 0,21-22 16,0 1 0,21 21-1,22 0-15,-22 0 0,21 0 16,1 0-16,-1 21 0,-21 1 15,21-1-15,-20 0 0,-22 42 16,0-20-16,0-22 0,-22 21 16,1 1-16,0-22 0,-64 42 15,64-20-15,-21-22 0,21 0 16,-22 0-16,22 0 0,0-21 0,42 0 31,0-21-31,22 0 0</inkml:trace>
  <inkml:trace contextRef="#ctx0" brushRef="#br0" timeOffset="37755.19">2244 7133 0,'-64'106'15,"64"-64"1,-21 1-16,0 20 0,21-20 0,-21 20 16,21 1-16,-22-1 0,1-21 15,21 22-15,-21-22 0,0 22 0,21-22 16,-21 22-16,21-22 0,-21 0 0,21-21 16,-22 22-16,22-22 15,0 0-15,0 0 0,22-42 31,-22 0-31,21 0 0,-21 0 0,21-1 16</inkml:trace>
  <inkml:trace contextRef="#ctx0" brushRef="#br0" timeOffset="38147.3">1947 7535 0,'0'0'16,"0"-63"-16,-21 21 0,21-64 15,0 63-15,0 1 0,0 0 0,21-1 16,0 22-16,-21 0 0,22 21 15,20 0-15,-21 0 0,21 21 16,1 0-16,-1 22 0,0-1 0,22 22 16,-22-1-16,22-21 0,-22 22 15,22-1-15,-22 1 0,-21-22 0,21 22 16,-20-22-16,-1 0 0,0 1 16,0 20-16,-21-42 0,0 22 0,0-22 15,0 21-15,0-21 16,21-21-16,-21-21 15,0-21-15,21 21 16,-21-22-16,0 22 0,0-21 0,0 0 16,0-1-16,0-20 0,22 20 15,-22-20-15,0-1 0,0 1 16,0-1-16,21 1 0,-21-1 0,0 22 16,21 0-16,-21-1 0,21 1 15,-21 21-15,21 0 0,0 21 0,1 0 16,-1 0-16,0 0 15,0 0-15,0 0 0,-21 21 0,21-21 16,1 21-16,-1 21 0,-21-20 16</inkml:trace>
  <inkml:trace contextRef="#ctx0" brushRef="#br0" timeOffset="38587.51">3641 7430 0,'0'0'0,"0"-22"0,-43-83 32,22 83-32,0 22 15,0 0-15,0 0 0,-1 0 0,1 0 16,-21 22-16,21-1 0,0 0 16,-22 21-16,22-21 0,0 22 0,-21-1 15,20 0-15,1 1 0,0-1 0,21 0 16,0 1-16,0-1 15,0-21-15,0 22 0,0-22 0,21 0 16,0 0-16,22 0 0,-1 0 16,0-21-16,1 0 0,-1 0 0,0 0 15,1 0-15,-1-21 0,22 0 0,-43 0 16,21 0-16,0 0 0,-20-1 16,-1 1-16,0-21 0,0 21 0,-21-22 15,0 1-15,0 0 0,0-43 16,-21 43-16,0-1 0,0 1 15,-1 0-15,1-1 0,-21 22 16,21 0-16,0 21 0,-22 0 0,22 0 16,0 0-16,-21 0 0,20 0 15,1 21-15,0 0 0,21 1 16,0-1-16,0 0 0,0 0 0,0 0 16,21 0-16,22-21 0,-22 22 15,21-22-15</inkml:trace>
  <inkml:trace contextRef="#ctx0" brushRef="#br0" timeOffset="38851.44">4466 7027 0,'-42'0'31,"21"22"-31,-1-1 0,1 0 16,0 21-16,0 1 0,0-1 15,0 21-15,-1-20 0,22 20 0,0-20 16,-21 20-16,21-21 0,0 22 16,0-22-16,0 1 0,0-1 0,0-21 15,0 21-15,0 1 0,0-22 0,21 0 16,1 0-16,-1 0 0,0-21 0,0 0 16,21 0-1,-20 0-15,-1 0 0,0-21 0,-21 0 16</inkml:trace>
  <inkml:trace contextRef="#ctx0" brushRef="#br0" timeOffset="39023.35">4064 7514 0,'0'0'0,"-21"0"0,0 0 0,21-21 16,0 0-1,21 21-15,0 0 0,21 0 16,-21-21-16,22 0 0,-1 21 15,0-22-15,1 22 0,-1-21 0,22 21 16,-22-21-16,0 0 0,1 21 0,-1-21 16</inkml:trace>
  <inkml:trace contextRef="#ctx0" brushRef="#br0" timeOffset="39716.37">6117 7811 0,'0'0'16,"21"-22"-16,0 1 0,1 0 16,-1-21-16,0 21 0,-21-1 0,21-20 15,0 21-15,-21-21 0,0-1 0,0 1 16,0 0-16,0-1 0,0 1 16,0 0-16,0 20 0,-21-20 0,0 21 15,0 0-15,-22 0 0,22 21 16,-21 0-16,0 0 0,-1 21 15,1 21-15,0-21 0,-1 22 0,1-1 16,21 0-16,-22 22 0,22-22 16,0 0-16,0 22 0,0-22 0,21 1 15,0-1-15,0 0 0,0 1 0,0-22 16,0 0-16,21 21 0,0-21 16,0-21-16,22 22 0,-22-22 0,21 0 15,0 0-15,-20 0 0,20-22 16,21 22-16,-20-21 0,-1 0 0,0 0 15,1-21-15,-1 20 0,0-20 16,-20 21-16,20-21 0,0-1 0,-21 1 16,1 0-16,-1-1 0,-21 1 15,21 0-15,-21-22 0,0 22 16,0 21-16,-21 21 16,0 21-16,-1 0 15,22 0-15,0 21 0,0-20 16,0 20-16,0 0 0,0 1 0,0-1 15,0 0-15,0 22 0,0-22 16,0-21-16,22 0 0,-1 22 16,0-22-16,0-21 0,0 21 0,0 0 15,1-21-15,-1 0 0,0 0 16,0 0-16,0 0 0,22 0 16,-1 0-16,-21-21 0,21 0 0,1 0 15,-1 0-15,0-1 0</inkml:trace>
  <inkml:trace contextRef="#ctx0" brushRef="#br0" timeOffset="40159.69">8234 7133 0,'0'0'0,"0"-21"16,0 0-1,0 42 1,0 0-16,0 22 16,0-22-16,0 21 0,0 0 0,-21 22 15,-1-22-15,22 1 0,-42 62 16,42-62-16,0-1 0,0-21 16,0 22-16,0-22 0,0 21 0,0-21 15,0 0-15,21 1 0,0-22 0,1 21 16,20-21-16,-21 0 0,21 0 15,-20 0-15,20 0 0,-21-21 0,21 21 16,-20-22-16,20 1 0,-21 0 0,21 0 16,-20-21-16,20-1 15,-21 22-15,0-21 0,0-1 0,1-20 16,-22 21-16,0-1 0,0 1 0,21 0 16,-21-1-16,0 1 0,0 21 15,0 0-15,0-1 0,0 1 16,0 42-1,0 1 1,0-1-16,0 0 16,21 0-16,0-21 0</inkml:trace>
  <inkml:trace contextRef="#ctx0" brushRef="#br0" timeOffset="40431.53">9461 7112 0,'0'0'0,"0"-21"16,0 0-16,0 42 31,-21 0-31,21 21 16,-21-20-16,21 20 0,0 0 0,0 1 15,-21-1-15,0 0 0,21 1 16,-21-1-16,21 0 0,0-21 15,0 22-15,0-22 0,0 0 0,0 0 16,0 0-16,0 1 16,0-1-16,21-21 15,-21-21 1,21-1-16</inkml:trace>
  <inkml:trace contextRef="#ctx0" brushRef="#br0" timeOffset="40686.68">9144 7557 0,'0'0'0,"-21"21"0,0-21 16,-1 21-16,22 0 0,0 0 0,-21 0 15,21 1-15,0 20 0,0-21 0,0 0 16,0 0-16,21 1 0,1-22 16,-1 21-16,0 0 0,0-21 0,21 0 15,-20 0-15,20 0 0,0 0 0,-21 0 16,22 0-16,-1 0 0,0 0 15,-20-21-15,20 21 0,-21-21 0,21 21 16,-20-22-16,20 1 0,-21 0 0,0 0 16,0 0-16,1 0 0,-22-1 15,0 1-15,0 0 0,0-21 16,0-1-16,0 22 0,0-21 0</inkml:trace>
  <inkml:trace contextRef="#ctx0" brushRef="#br0" timeOffset="40912.56">9229 7027 0,'0'0'0,"-22"0"0,22-21 31,22 21-31,-1 0 16,21 0-16,-21 0 0,22 0 0,-1-21 16,0 21-16,1 0 0,-22 0 15,21 0-15,0 0 0,1 0 0,-1 0 16,-21 0-16,22 0 0,-22 0 15,0 0-15</inkml:trace>
  <inkml:trace contextRef="#ctx0" brushRef="#br0" timeOffset="41687.44">11578 7133 0,'0'0'16,"21"-42"-16,0 21 0,-21 0 0,0-1 0,22-41 15,-22 21-15,0 20 0,0-20 16,0 21-16,0 0 0,0-22 15,0 22-15,-22 0 0,22 0 0,0 0 16,-21 21-16,0 0 16,21 21-16,0 21 15,0-21-15,0 22 0,0-1 16,0 0-16,0 1 0,0 20 0,0 1 16,0-22-16,0 22 0,-21-1 0,21 1 15,-21-22-15,21 21 0,-21-20 16,21-1-16,0 0 0,0-20 15,-22 20-15,22-21 0,-21-21 0,21 21 16,0 0-16,-21-21 16,21-21-1,-21 0-15,21 0 0,0 0 0,0 0 16,0-1-16,0-20 0,0 21 16,0-21-16,0-1 0,0 22 0,21-21 15,0-1-15,0 1 0,22 21 0,-22-21 16,21 20-16,-21 1 0,22 0 15,-1 21-15,0 0 0,1 0 0,-1 0 16,0 0-16,1 0 0,-1 21 0,0 22 16,-20-22-16,20 21 15,-21-21-15,-21 22 0,0-1 0,0-21 16,0 21-16,-21 1 0,-21-22 0,20 0 16,-20 21-16,0-20 0,-1-1 15,1 0-15,0-21 0,-1 21 0,1-21 16,21 0-16,-21 0 0,20 0 15,-20 0-15,21 0 0,0 0 0,0 0 16,21-21-16,0 0 16,0 0-16,21-1 15,0 22-15,0-21 0,0 21 16,22-21-16,-22 21 0</inkml:trace>
  <inkml:trace contextRef="#ctx0" brushRef="#br0" timeOffset="42829.07">12552 7345 0,'42'-21'0,"-84"42"0,105-63 0,-42 20 15,-21 1-15,22 0 0,-22-21 16,0 21-16,0-1 0,0-20 16,0 21-16,0 0 0,0 0 0,0-1 15,-22 1-15,1 0 0,0 21 0,0 0 16,0 0-16,0 0 0,-1 0 15,1 0-15,-21 21 0,21 0 16,-22 22-16,22-22 0,0 21 0,-21 1 16,21-1-16,-1 0 0,1 1 15,0-1-15,0 0 0,21 1 0,-21-1 16,21-21-16,0 0 0,0 22 0,0-22 16,21-21-16,0 21 0,0-21 15,0 0-15,22 0 0,-22 0 0,21 0 16,-21 0-16,22-21 0,-22 21 0,0-21 15,21-1-15,-20 1 0,-1-21 16,0 21-16,0-22 0,0 22 0,-21-21 16,0 0-16,21-1 0,-21 1 15,0 0-15,0 20 0,22-20 16,-22 21-16,0 0 0,0 0 0,0-1 16,0 44-1,0-1 1,0 0-16,0 21 0,-22-21 0,22 22 15,-21-1-15,21 0 0,0 1 0,0-1 16,0 0-16,0 1 16,0-22-16,0 21 0,0-21 0,0 1 15,21-1-15,1 0 0,-1-21 0,0 0 16,0 21-16,21-21 0,-20 0 0,20 0 16,-21 0-16,21-21 0,43-21 15,-43 20-15,1 1 0,-1 0 16,0-21-16,-20-1 0,20 1 15,0 0-15,1-1 0,-22-20 0,0 42 16,0-22-16,-21 1 0,0 21 16,0 0-16,0 0 0,-21 21 15,0 21 1,0 0-16,-1 0 0,22 21 16,0-20-16,0 20 0,0 0 0,0-21 15,0 22-15,0-22 0,22 21 16,-22-21-16,21 1 0,-21-1 15,0 0-15,21 0 0,-21 0 0,0 0 16,0 1-16,-21-22 31,0 0-31,-1-22 16,1 22-16,0-21 0,0 0 16,0 0-16,21 0 0,-21 21 15,21-21-15,0 42 31,0 0-15,0 0-16,21-21 16,-21 21-16,21-21 0,0 21 0,0-21 15,22 0-15,-22 22 0,0-22 0,0 0 16,21 0-16,1 0 0,-1 0 16,0 0-16,1 0 0,-1 0 0,0 0 15,1-22-15,-1 22 0,0-21 0,1 0 16,-22 0-16,21-21 0,1 20 15,-22-20-15,0 21 0,0-21 16,0-1-16,0 1 0,-21 21 0,22-22 16,-22 22-16,0 0 0,0 0 0,0 0 15,-22 21 1,1 0-16,0 0 0,0 0 16,21 21-16,-21 0 0,0 0 0,-1 22 15,1-22-15,0 21 0,0 0 0,21 1 16,0-22-16,0 21 0,0 1 15,0-22-15,0 21 0,0-21 0,0 0 16,0 1-16,0-1 0,21 0 0,0 0 16,0-21-16,22 0 0,-1 21 15,0-21-15,22 0 0,-1 0 0,1 0 16,-1 0-16,64-21 0,-63 0 16,-1 0-16</inkml:trace>
  <inkml:trace contextRef="#ctx0" brushRef="#br0" timeOffset="43323.78">15028 7239 0,'0'-42'0,"0"84"0,0-105 0,0 20 16,0 22-16,0 0 0,0 0 0,0 0 15,-21-1-15,0 22 16,0 0-16,0 0 0,-22 0 0,22 0 16,0 22-16,-21-1 0,20 0 0,1 0 15,-21 21-15,21 1 0,0-22 16,-1 21-16,1 1 0,0-1 0,21 0 15,0-21-15,0 22 0,0-22 16,0 21-16,0-21 0,21 1 16,0-1-16,1-21 0,-1 21 0,0-21 15,0 0-15,0 0 0,0 0 16,22 0-16,-22 0 0,0-21 0,21 0 16,-20-1-16,-1 1 0,0-21 0,21 0 15,-21-1-15,1 1 0,-1-22 16,0 22-16,21-21 0,-21 20 0,1-20 15,-1 20-15,0-20 0,0-1 0,0 22 16,0-21-16,-21 20 0,22-20 16,-1 20-16,-21 1 0,21 0 15,-21-1-15,0 22 0,0 0 16,0 42 0,-21 0-16,0 22 0,-1-1 0,1 22 15,0-1-15,0 1 0,0-1 16,0 1-16,-1-1 0,1 1 0,21-1 15,0 1-15,-21-1 0,21 1 16,0-22-16,0 0 0,0 1 0,21-1 16,0 0-16,1-21 0,-1 1 15,0-22-15,21 0 0,-21 0 0,22 0 16,-22 0-16,21 0 0,1-22 0,-22 1 16,21 0-16</inkml:trace>
  <inkml:trace contextRef="#ctx0" brushRef="#br0" timeOffset="43799.61">17187 6541 0,'0'0'16,"0"-64"-1,0 85 1,-21 0-16,0 1 16,0 20-16,21 0 0,-21 1 0,-1 20 15,1 1-15,0-22 0,0 21 16,0-20-16,0 20 0,-1 1 16,1-1-16,0-20 0,21 20 0,-21 22 15,0-43-15,21 0 16,0 1-16,0-22 0,0 0 0,0 0 15,0 0-15,21-21 0,0 0 0,0 0 16,0 0-16,1 0 0,-1 0 16,0-21-16,0 21 0,0-21 15,-21-21-15,0 21 0,0-1 0</inkml:trace>
  <inkml:trace contextRef="#ctx0" brushRef="#br0" timeOffset="44963.97">16722 7070 0,'0'0'0,"-43"0"0,22 0 16,21 21 0,21-21-16,22 0 15,-22 0-15,21 0 0,-21 0 16,22 0-16,20 0 0,-21 0 0,22 0 16,-1 0-16,1 0 0,-1 0 15,1-21-15,21 0 0,-43 21 0,21-22 16,1 22-16,-22 0 0,1-21 0,-1 21 15,-21 0-15,0 0 0,0 0 16,-21 21 0,0 1-16,-21-1 0,0 0 15,21 0-15,-21 21 0,0-20 16,0-1-16,-1 21 0,1-21 0,0 22 16,21-22-16,0 0 0,-21 21 15,21-21-15,0 1 0,0-1 0,0 0 16,21-21-16,0 21 15,0-21-15,22 0 0,-22 0 16,21 0-16,-21 0 0,22 0 0,-22-21 16,21 21-16,-21-21 0,1 0 15,-1-1-15,0 1 0,-21 0 16,0 0-16,0 0 0,0 0 0,0-1 16,0 1-16,-21-21 0,-22 21 15,22 0-15,-21-1 0,21 1 0,-22 21 16,22-21-16,-21 21 0,21 0 0,0 0 15,42 0 1,0 0 0,0 0-16,21 0 0,1 0 15,-1 0-15,0-21 0,22 21 0,-22 0 16,1 0-16,20 0 0,-21-21 0,22 21 16,-22 0-16,1 0 0,-1 0 15,-21 0-15,0 0 0,22 0 0,-22 0 16,-21 21-1,0 0 1,0 0-16,0 0 0,0 1 0,0-1 16,0 0-16,-21 0 0,-1 0 15,22 0-15,-21 1 0,21-1 0,-21 0 16,21 0-16,-21 0 0,21 0 16,0 1-16,21-1 15,0-21-15,0 0 0,1 0 16,-1 0-16,0 0 0,0 0 0,21 0 15,-20-21-15,-1 21 16,0-22-16,0 1 0,-21 0 16,21 0-16,-21 0 0,0 0 15,0-1-15,0-20 0,0 21 0,-21 0 16,0-22-16,0 22 0,0 0 0,-22 0 16,22 0-16,0 0 0,0-1 15,0 22-15,21-21 0,21 21 31,0 0-31,0 0 0,21 0 16,1 0-16,-1 0 0,0 0 0,1 0 16,-1 0-16,0 0 15,22-21-15,-22 0 0,22 21 0,-22-21 16,22 21-16,-22-21 0,0 21 0,1-22 16,-1 1-16,0 0 0,-21 0 15,1 0-15,-22 0 0,0-1 0,0 1 16,0-21-16,0 21 0,0 0 15,0-1-15,0 1 0,0 0 0,0 0 16,-22 0-16,1 21 16,21 21-1,-21 0-15,21 0 0,-21 22 0,0-1 16,0 0-16,21 1 0,-22-1 16,1 0-16,0 22 0,21-22 15,-21 22-15,21-22 0,-21 0 0,21 22 16,0-22-16,0 0 0,0 1 15,0-22-15,0 21 0,0-21 0,0 1 16,21-1-16,0 0 0,0 0 16,0-21-16,1 0 0,20 0 0,-21 0 15,0 0-15,22 0 0,-22 0 0,0 0 16,0 0-16,0-21 0,0 0 16,1 21-16,-22-21 0,0-1 0,21 1 15,-21 0-15</inkml:trace>
  <inkml:trace contextRef="#ctx0" brushRef="#br0" timeOffset="46282.87">127 9673 0,'0'0'0,"-64"0"16,1 0-16,63 21 31,0 1-31,0-1 16,0 0-16,63-21 0,22 21 15,0-21-15,21 21 0,-1-21 16,-20 0-16,21 0 0,0 0 16,-22 21-16,22-21 0,0 0 0,-21 0 15,21 0-15,-22 0 0,1 0 16,-22 0-16,22 0 0,-43 0 0,22 0 15,-43 0-15,21 0 0,-42-21 16,-21 0 0,0 21-16,-21-21 15,-1 21-15,1 0 0,0-21 16,-1 21-16,-20 0 0,21-21 0,-1 21 16,1 0-16,21-22 0,0 1 15,-1 21-15,22-21 16,22 21-16,20-21 0,0 21 15,1 0-15,20 0 0,1 0 16,-22 0-16,21 0 0,1 0 0,-22 21 16,1 0-16,-22 0 0,0 1 15,-21-1-15,0 21 0,0-21 16,0 0-16,-21 22 0,-22-22 0,22 0 16,-21 0-16,-22 22 0,22-22 15,-21 0-15,20 0 0,-20 0 0,-1 0 16,22-21-16,0 22 0,-1-1 15,22-21-15,0 0 0,42 0 32,21-21-32,-20 21 0</inkml:trace>
  <inkml:trace contextRef="#ctx0" brushRef="#br0" timeOffset="46583.6">2815 9377 0,'0'0'0,"0"-21"0,-21 21 16,0 0-16,21 21 16,-21 0-16,21 0 0,-22 22 0,22-1 15,-21 0-15,0 1 0,21-1 16,-21 21-16,21-20 0,-21-1 0,0 22 15,-1-22-15,1 0 0,0 1 16,21-1-16,0-21 0,-21 21 16,21-20-16,0-1 0,0 0 15,21-21-15,0 0 16,0 0-16,1 0 0,20-21 0,-21 0 16,0-1-16,0 1 0,1 0 15</inkml:trace>
  <inkml:trace contextRef="#ctx0" brushRef="#br0" timeOffset="46835.2">2773 9462 0,'0'0'0,"0"-22"0,0 1 0,0 0 15,0 0-15,21 21 32,0 21-32,-21 0 0,21 22 15,22-1-15,-22 0 0,0 1 0,0-1 16,0 0-16,22 1 0,-22-1 0,0 0 15,0 1-15,0-22 0,0 21 16,-21-21-16,22 0 0,-22 1 0,21-1 16,-21 0-16,21 0 0,0-42 31,0 0-15,-21 0-16,0-1 0,21 1 15</inkml:trace>
  <inkml:trace contextRef="#ctx0" brushRef="#br0" timeOffset="47075.06">3514 9313 0,'0'-21'0,"0"42"0,0-63 15,0 21-15,-22 42 16,22 0 0,-21 0-16,0 1 0,0-1 15,21 21-15,-21 0 0,0 1 0,-1 20 16,1-20-16,0-1 0,0 21 0,21-20 15,-21-1-15,0 0 16,-1 1-16,1-1 0,21-21 0,-21 0 16,21 1-16,0-1 0,0 0 0,21-21 31,0 0-31,1 0 0,-1 0 0,0-21 16,0 0-16,0-1 0</inkml:trace>
  <inkml:trace contextRef="#ctx0" brushRef="#br0" timeOffset="47467.84">3873 9525 0,'22'0'0,"-44"0"0,65-21 0,-43 0 0,-21 21 47,-1 21-47,1-21 0,0 42 0,-21-21 15,21 1-15,-22 20 0,22 0 0,0 1 16,0-1-16,0 0 0,-1 1 15,1-1-15,21-21 0,0 21 0,0-20 16,0-1-16,0 21 0,21-21 16,1 0-16,-1-21 0,0 0 15,21 0-15,-21 0 0,22 0 0,-1 0 16,-21-21-16,22 21 0,-1-21 16,-21 0-16,21 0 0,-20 0 0,-1-22 15,0 22-15,0-21 0,0 21 16,-21-22-16,0 1 0,0 0 15,0-1-15,0 1 0,0 0 0,0-1 16,-21 22-16,0 0 0,0 0 0,0 0 16,-1-1-16,1 22 0,-21 0 15,21 0-15,0 0 0,-1 22 16,22-1 0,0 0-16,22-21 15,-1 0-15</inkml:trace>
  <inkml:trace contextRef="#ctx0" brushRef="#br0" timeOffset="47755.95">4635 9208 0,'0'0'0,"0"-22"0,0 44 31,0-1-31,0 0 0,-21 0 0,21 0 15,-21 22-15,0-1 0,21 0 16,-21 1-16,21-1 0,-21 0 0,-1 22 16,22-22-16,-21 0 0,0 22 0,0-22 15,21-21-15,0 22 16,0-1-16,0-21 0,0 0 0,0 1 16,0-1-16,21-21 15,0 0-15,0 0 0,22 0 16,-22 0-16,21-21 0,-21-1 0,22 1 15,-1 0-15,-21 0 0,0-21 0,1 20 16</inkml:trace>
  <inkml:trace contextRef="#ctx0" brushRef="#br0" timeOffset="47920.1">4551 9483 0,'0'0'0,"-21"0"0,21 21 0,-22-21 16,44 0-1,-1 0-15,0 0 16,21 0-16,-21 0 0,22 0 0,-22 0 16,21 0-16,1-21 0,-22 21 15,21-21-15,-21-1 0</inkml:trace>
  <inkml:trace contextRef="#ctx0" brushRef="#br0" timeOffset="48579.15">6223 9906 0,'0'21'32,"21"-42"-17,0 21-15,0-21 0,-21 0 0,22 0 16,-1-1-16,0-20 0,0 21 16,0 0-16,0-22 0,-21 1 0,0-21 15,0 20-15,0 1 0,0 21 16,0-22-16,-21 22 0,0 0 15,0-21-15,0 42 0,0-21 0,-1 21 16,-20 0-16,0 0 0,21 0 0,-22 21 16,1 0-16,0 0 0,-1 21 15,1 1-15,21-1 0,-22 0 16,22 22-16,-21-22 0,21 22 0,0-22 0,21 0 16,0 1-16,0-1 15,0-21-15,0 0 0,21 1 0,0-1 16,0 0-16,21-21 0,22 0 15,-22 0-15,-21 0 0,22 0 16,-1-21-16,0 0 0,1-1 0,-1 1 16,0-21-16,1 21 0,-1-22 0,0 22 15,-20-21-15,-1 0 0,21-1 16,-21 1-16,-21 0 0,21-43 16,-21 64-16,0 0 0,0-1 0,0 1 15,0 42 1,0 1-16,0-1 0,-21 0 15,21 0-15,-21 21 0,21 1 16,0-22-16,0 21 0,0 1 0,0-22 16,0 21-16,0-21 0,0 22 15,21-22-15,0 0 0,1 0 0,-1 0 16,21-21-16,-21 0 0,22 0 16,-22 0-16,21 0 0,0 0 0</inkml:trace>
  <inkml:trace contextRef="#ctx0" brushRef="#br0" timeOffset="49123.01">7768 9483 0,'0'0'0,"-21"-21"15,21-1-15,0-20 0,0 21 16,0 0-16,21 21 0,0-21 15,0-1-15,22 1 0,-22 21 0,21 0 16,1 0-16,-1 0 0,0 0 0,1 21 16,-1 1-16,0-1 0,1 21 15,-22-21-15,0 22 0,0-1 0,-21 0 16,0 1-16,0-1 0,0 0 0,0 1 16,0-1-16,0-21 0,-21 21 15,0-20-15,0-1 0,21 0 0,-22-21 16,22 21-16,-21-21 0,0 0 15,21-21 1,0 0-16,0 0 0,0-1 0,0 1 16,0 0-16,0-21 0,0 21 0,21-22 15,0 1-15,-21 0 0,22-1 16,-1 1-16,0 0 0,0 20 0,0-20 16,0 21-16,1-21 0,-1 20 0,0 1 15,0 21-15,0 0 0,0-21 16,1 21-16,-1 0 0,0 0 0,0 0 15,0 0-15,0 21 0</inkml:trace>
  <inkml:trace contextRef="#ctx0" brushRef="#br0" timeOffset="49469.49">8763 9610 0,'0'21'0,"0"-42"0,21 63 0,-21-21 15,21-21-15,0 0 16,-21-21-16,22 21 15,-1-21-15,0 0 0,0 0 0,0-1 16,-21 1-16,21 0 0,1 0 16,-1 0-16,-21 0 0,0-1 0,0 1 15,0 0-15,0 0 0,0 0 0,0 0 16,-21 21-16,-1 0 16,-20 0-16,21 0 0,0 21 0,0 0 15,-22 0-15,22 0 0,0 0 16,0 22-16,0-1 0,-1 0 15,22 1-15,0-1 0,0-21 0,0 22 16,0-1-16,0-21 0,0 21 0,0-20 16,0-1-16,22 0 0,-1-21 15,21 21-15,-21-21 0,22 0 0,-22 0 16,21 0-16,0 0 0,22 0 0,-22 0 16,1-21-16,-1 0 0,21 21 15,-20-21-15,-1-1 0</inkml:trace>
  <inkml:trace contextRef="#ctx0" brushRef="#br0" timeOffset="50115.12">9694 9356 0,'0'0'0,"0"-21"15,0-1-15,0 1 0,0 0 16,-21 21 0,0 0-16,0 21 0,0 0 15,-1 1-15,1-1 0,0 21 16,21-21-16,-21 22 0,0-22 0,21 21 15,0 0-15,-21 1 0,21-22 0,0 21 16,-22 1-16,22-22 0,0 21 16,0-21-16,0 0 0,0 1 0,22-1 15,-1 0-15,0-21 0,0 0 16,21 0-16,-20 0 0,20 0 16,0 0-16,1 0 0,-1-21 0,21 21 15,-20-21-15,-1-1 0,22-20 0,-22 21 16,0 0-16,1-22 0,-1 22 15,-21-21-15,0 0 0,22 20 0,-22-20 16,-21 21-16,21-21 0,-21 20 16,21 1-16,-21 0 0,0 0 15,-21 21 1,0 0-16,21 21 0,-21 0 16,-1 0-16,1 22 0,0-22 15,21 21-15,-21-21 0,21 22 0,-21-1 0,21 0 16,0-20-16,0 20 0,0-21 15,0 21-15,0-20 0,0-1 16,0 0-16,0 0 0,21-21 0,0 21 16,21-21-16,-20 0 0,20 0 15,-21 0-15,21 0 0,1 0 0,-22 0 16,21-21-16,1 21 0,-22-21 0,21 0 16,-21 0-16,0-22 0,1 22 15,-1-21-15,0 21 0,-21-22 0,0 1 16,0 0-16,0-1 0,0 1 0,0 0 15,-21 20-15,0 1 0,-22-21 16,22 42-16,0-21 0,0 21 16,0 0-16,-22 0 0,22 0 0,-21 0 15,21 0-15,-22 21 0,22 0 16,-21-21-16,21 21 0,21 0 0,0 1 16,0 20-16,0-21 0,0 0 0,0 0 15,0 1-15,21-1 0,0 0 16,21-21-16,-21 0 0,22 0 0,-22 0 15</inkml:trace>
  <inkml:trace contextRef="#ctx0" brushRef="#br0" timeOffset="50495.39">10837 9504 0,'0'-21'0,"0"42"0,0-63 15,0 20-15,0 1 0,0 0 16,21 0-16,1 0 0,-1 0 15,0 21-15,0 0 0,0 0 16,0 0-16,22 0 0,-22 0 0,21 0 16,-21 21-16,1 0 0,20 0 0,-21 21 15,0-20-15,-21 20 0,0 0 16,21-21-16,-21 22 0,0-1 0,0 0 16,0-20-16,0 20 0,0-21 15,-21 0-15,21 0 0,0 1 16,-21-22-16,21 21 0,0-42 31,0-1-31,0 1 16,21 0-16,0 0 0,1-21 0,-22 20 15,21-20-15,0 21 0,0-21 0,0-1 16,0 22-16,1-21 0,-1 21 16,0-1-16,0 1 0,0 0 0,0 0 15,1 21-15,-1 0 0,0-21 0,0 21 16,0 0-16,0 0 0,1 0 15</inkml:trace>
  <inkml:trace contextRef="#ctx0" brushRef="#br0" timeOffset="51015.09">12361 9271 0,'0'0'0,"0"-21"0,-21 0 0,0 21 16,-21-21-16,20 21 0,1 0 16,0 0-16,-21 0 15,-1 21-15,22 0 0,-21 0 0,0 21 0,-1-20 16,22 20-16,-21-21 0,21 21 16,-22 1-16,22-1 0,0 0 15,0-20-15,21 20 0,0 0 0,0-21 16,0 22-16,0-22 0,0 0 0,0 0 15,0 0-15,21-21 0,0 0 16,0 0-16,22 0 0,-22 0 0,0 0 16,21 0-16,-21-21 0,1 0 0,20 0 15,-21 0-15,0 0 0,22-22 16,-22 1-16,21 0 0,-21-1 0,0 1 16,1 0-16,20-22 0,-21 22 15,0-22-15,0 22 0,-21-22 0,22 1 16,-1-1-16,-21 22 0,0-21 0,0 20 15,0 1-15,0 21 0,0 0 16,0-1-16,0 44 16,-21-1-16,-1 21 0,1 0 15,0 22-15,0-1 0,0-20 16,0 20-16,21 1 0,0-22 0,0 22 16,0-22-16,0 21 0,0-20 0,0 20 15,21-20-15,-21-1 0,21-21 16,0 21-16,0-20 0,0-1 0,22 0 15,-22-21-15,21 0 0,-21 0 16,22 0-16,-1 0 0,-21 0 0</inkml:trace>
  <inkml:trace contextRef="#ctx0" brushRef="#br0" timeOffset="52139.22">14457 9589 0,'0'-22'0,"0"44"0,0-65 0,0 22 16,21 0-16,0 0 0,0 0 16,0-22-16,1 22 0,-1-21 15,-21 21-15,0-1 16,21-20-16,-21 21 0,0 0 0,0-22 15,0 22-15,0-21 0,-21 21 16,21 0-16,-21-1 0,-1 1 0,1 21 16,-21 0-16,21 0 0,0 0 0,-22 0 15,1 21-15,21 22 0,-22-22 16,22 21-16,-21 1 0,21-1 0,0 0 16,-22 1-16,22 20 0,21-21 0,-21 1 15,21-1-15,-21 0 0,21-20 16,0 20-16,0-21 0,0 0 0,0 0 15,21-21-15,0 0 0,0 0 0,22 0 16,-22 0-16,21 0 16,0 0-16,1-21 0,-22 21 0,21-21 15,1 0-15,-22-21 0,21 20 0,-21 1 16,0 0-16,1-21 0,-1 21 16,-21-1-16,21-20 0,-21 21 0,0 0 15,0 0-15,0-1 0,0 1 16,0 0-16,0 42 15,-21 0 1,21 1-16,-21-1 0,21 0 16,0 21-16,0-21 0,0 22 0,0-22 15,0 21-15,0 1 0,0-22 0,21 0 16,0 0-16,0 0 16,0 0-16,0 1 0,1-1 0,-1-21 15,21 0-15,-21 0 0,22 0 0,-22 0 16,21 0-16,-21-21 0,22-1 15,-1 1-15,-21 0 0,21 0 0,-20-21 16,20 20-16,-21-20 0,0 21 0,-21-21 16,0 20-16,0-20 0,21 21 15,-21 0-15,0 0 0,0-1 0,0 1 16,-21 21 0,21 21-16,-21 1 0,21-1 15,0 0-15,0 0 0,-21 0 0,21 22 16,-21-22-16,21 21 15,0-21-15,0 0 0,0 22 0,-21-22 16,21 0-16,0 0 0,-22 0 0,22 1 16,0-44 15,0 1-31,0 0 0,0 0 16,22 0-16,-1 0 0,0-22 15,0 22-15,21-21 0,-20 21 0,20-22 16,-21 22-16,21 0 0,-20-21 0,20 20 15,0 1-15,1 21 0,-1 0 16,-21 0-16,21 0 0,1 21 0,-22-21 16,0 22-16,0 20 15,0-21-15,1 0 0,-22 22 0,0-1 16,0 21-16,0-41 0,-22 20 16,1-21-16,21 0 0,-21 0 15,0 1-15,0-1 0,0-21 16,21 21-16,0-42 31,21 21-31,0-21 0</inkml:trace>
  <inkml:trace contextRef="#ctx0" brushRef="#br0" timeOffset="52662.91">16489 9377 0,'0'0'15,"0"-21"-15,0 0 16,-21-1-16,-1 1 0,1 21 16,0 0-16,0-21 0,-21 21 0,20 0 15,-20 0-15,21 0 0,-21 21 16,20-21-16,-20 21 0,21 1 0,-21 20 16,20-21-16,-20 0 0,21 22 15,0-1-15,0-21 0,-1 21 16,1 1-16,21-22 0,0 21 0,0-21 0,0 1 15,0-1-15,21 0 16,1 0-16,-1-21 0,0 0 0,21 0 16,-21 0-16,22 0 0,-22 0 0,21-21 15,1 0-15,-22 0 0,21-1 16,-21 1-16,22-21 0,-22 0 0,0 20 16,0-20-16,0 0 0,0-1 0,1 1 15,-1 0-15,0-1 0,-21-20 16,21 21-16,-21-1 0,21-20 0,-21 20 15,0 1-15,0 0 16,21-1-16,-21 1 0,0 21 0,0 0 16,0 42-1,0 0-15,-21 21 0,21 1 16,-21-1-16,0 22 0,0-1 0,21-21 16,-21 22-16,21-22 0,-22 22 15,22-22-15,0 22 0,0-22 0,0 0 16,0 1-16,0-1 0,0-21 15,0 21-15,22-20 0,-22-1 0,21 0 16,0-21-16,0 0 0,0 0 0,0 0 16,22 0-16,20-21 15</inkml:trace>
  <inkml:trace contextRef="#ctx0" brushRef="#br0" timeOffset="53275.82">17822 9356 0,'0'-64'31,"0"43"-31,21 0 0,1 0 0,-1 0 15,-21-1-15,21 22 0,0-21 16,0 0-16,0 21 0,1 0 16,-1 0-16,0 0 0,0 0 15,0 42-15,0-20 16,1-1-16,-1 21 0,0-21 0,-21 22 16,21-1-16,-21-21 0,21 21 0,-21 1 15,0-22-15,0 0 0,0 0 16,0 0-16,0 1 0,0-1 15,-21-21 1,21-21-16,0-1 16,0 1-16,0 0 0,0 0 0,0 0 15,0 0-15,21-22 16,0 22-16,-21-21 0,43-22 16,-22 22-16,0 21 0,21-22 0,-20 1 15,-1 21-15,0 0 0,21 0 16,-21-1-16,1 22 0,-1 0 0,42 0 15,-42 0-15,1 0 16,-1 22-16,21-1 0,-21 0 16,0 0-16</inkml:trace>
  <inkml:trace contextRef="#ctx0" brushRef="#br0" timeOffset="53603.36">18817 9313 0,'0'22'0,"64"-22"16,-43 0-1,0 0-15,0 0 0,0-22 0,0 22 16,-21-21-16,22 0 0,-1 21 16,0-21-16,-21 0 0,0 0 0,0-1 15,0 1-15,-21 21 32,0 0-32,-1 0 0,1 0 0,0 21 15,21 1-15,-21-1 0,0 0 16,0 0-16,-1 0 0,22 0 0,0 1 15,-21 20-15,21-21 0,0 0 0,0 0 16,0 1-16,0-1 0,0 0 16,21-21-16,1 21 0,-1-21 15,0 0-15,0 0 0,21 0 16,-20 0-16,20 0 0,0 0 0,1 0 16,-1 0-16,0-21 0,1 0 0,-1 21 15,0-21-15,1-22 0,-22 22 16,21 0-16</inkml:trace>
  <inkml:trace contextRef="#ctx0" brushRef="#br0" timeOffset="53887.2">19558 9186 0,'0'0'0,"0"-21"0,0-21 0,0 21 0,0 0 16,21-1-16,-21 44 31,0-1-31,0 21 0,-21 0 16,21-20-16,-21 20 0,21 21 0,0-20 15,0 20-15,-21 1 0,-1-1 16,22 1-16,-21 20 0,21 1 0,-21-21 15,0 20-15,21 1 0,-21-22 0,21 22 16,-21 0-16,-1-1 0,1 1 16,21 0-16,-21-1 0,0 1 0,0-21 15,21 20-15,-21-20 0,-1-1 0,22 1 16,-21-22-16,0 22 0,21-22 16,-21-21-16,21 21 0,0-20 0,0-44 31,21 1-31,0-21 0,0 0 0,1-1 15,20 1-15,-21-22 0,0 1 16,22-1-16</inkml:trace>
  <inkml:trace contextRef="#ctx0" brushRef="#br0" timeOffset="54187.03">19431 9610 0,'0'0'0,"-21"-64"15,21 1-15,-43-149 16,43 170-16,0-1 0,22 1 15,-1 21-15,21-21 0,0 20 0,1 1 16,20 0-16,1 21 0,-1 0 16,1 0-16,-1 0 0,-20 21 15,-1 22-15,0-22 0,-21 21 0,1 0 16,-1 1-16,-21-22 0,0 21 16,0 1-16,-21-1 0,-1-21 0,1 21 15,-21-20-15,0-1 0,-1 0 0,1 0 16,0 0-16,-1 0 0,-20-21 15,42 0-15,-22 0 0,22 0 16,-21 0-16,42-21 16,0 0-16,0 0 0,21 0 15,0 0-15,0-1 0,0 1 16,22 0-16,-1 0 0</inkml:trace>
  <inkml:trace contextRef="#ctx0" brushRef="#br0" timeOffset="54438.89">20468 8742 0,'0'0'0,"0"-21"0,0 42 31,0 0-31,-21 21 0,21 1 16,-21-1-16,0 0 0,21 22 15,-22-1-15,1-20 0,0 20 16,21-20-16,-42 41 0,42-41 15,-21-1-15,21-21 0,0 21 16,0-20-16,0-1 0,0 0 0,0 0 16,21-21-16,0 0 0,0 0 15,21 0-15,1 0 0,-1 0 16,0 0-16,1-21 0,-1 0 0</inkml:trace>
  <inkml:trace contextRef="#ctx0" brushRef="#br0" timeOffset="55547.25">21145 9250 0,'0'-21'16,"0"42"-16,0-63 0,0 20 0,0 1 15,-21 21 1,0 0-16,0 0 0,0 0 0,0 0 16,-22 0-16,22 0 0,-21 21 0,-1 1 15,1-1-15,21 0 0,-21 0 16,-1 21-16,1-20 0,21 20 0,-22-21 15,22 0-15,21 43 16,0-43-16,0 21 0,0-21 16,0 1-16,21-22 0,1 21 0,-1-21 15,21 0-15,-21 0 0,22 0 0,-22 0 16,21 0-16,-21-21 0,22-1 16,-22 22-16,21-21 0,-21-21 0,0 21 15,22 0-15,-22-1 0,-21-20 16,21 21-16,0 0 0,0-22 0,-21 22 15,0-21-15,22 21 0,-22 0 0,0-1 16,0 44 15,-22-1-31,1 0 0,21 0 16,0 0-16,-21 0 0,21 1 16,-21-1-16,21 21 0,0-21 0,0 0 15,0 1-15,0-1 0,0 0 16,0 0-16,0 0 0,21 0 15,0 1-15,0-22 0,1 21 16,-1-21-16,21 0 0,-21 0 16,22 0-16,-1-21 0,0 21 0,1-22 15,-22 1-15,21 0 0,0 0 0,-20 0 16,-1 0-16,0-22 0,0 22 16,0 0-16,-21 0 0,21 21 0,-21-21 15,0-1-15,-21 22 16,0 0-1,21 22-15,-21-1 0,0-21 0,21 21 16,-21 0-16,21 0 0,0 0 16,0 1-16,0-1 0,0 0 15,0 0-15,0 0 0,0 0 16,21 1-16,0-22 0,0 0 16,21 0-16,-20 0 0,20 0 15,0 0-15,1-22 0,-1 1 0,-21 21 16,21-21-16,-20 0 0,-1 0 15,21-22-15,-21 22 0,0 0 0,-21 0 16,22 0-16,-1-22 0,-21 22 16,21 0-16,-21 0 0,0 0 0,0 0 15,21 21 1,-21 21 0,0 0-1,0 21-15,0-21 0,0 22 0,-21-1 16,21 22-16,-21-22 0,21 21 0,0 1 15,0-1-15,0 22 0,0-21 16,0-1-16,0 1 0,0-1 0,0 1 16,0 20-16,0-20 0,0-1 0,0 1 15,0-1-15,0 22 0,0-22 16,0 1-16,0-1 0,0 1 0,0-22 16,0 22-16,0-1 0,0-20 0,0 20 15,-21-21-15,-1 1 0,1-1 16,0 0-16,0 1 0,0-22 15,-22 0-15,22 0 0,-21 0 0,21 1 16,-22-22-16,22 0 0,-42 0 16,42 0-16,-1-22 0,-20 1 15,21 0-15,0-21 0,0-1 0,-1 1 16,-20 0-16,21-22 0,0 1 0,0-1 16,-1 1-16,1-22 0,0 0 15,21-20-15,0 20 0,0 0 0,0 22 16,0-22-16,21 22 0,22-1 0,-22 1 15,21-1-15,0 1 0,1 20 16,-22-20-16,21 20 0,1 1 16,-1 0-16,0-1 0,1 1 0,-1 0 15,-21-1-15,21 22 0,1-21 0</inkml:trace>
  <inkml:trace contextRef="#ctx0" brushRef="#br0" timeOffset="55923.04">23453 8657 0,'0'-21'15,"0"42"-15,0-63 0,0 21 0,0 0 16,-22 42 15,1-21-31,0 21 0,0 0 16,0 21-16,0 1 0,-1-1 15,1 0-15,-21 22 0,21-22 0,0 22 16,-1-1-16,1 1 0,-21-22 0,21 22 16,0-22-16,21 0 15,0 1-15,-22-1 0,22-21 0,0 0 16,0 22-16,0-22 0,22 0 0,-1 0 15,0-21-15,0 0 16,21 0-16,-20 0 0,-1 0 0,0 0 16,0-21-16,0 0 0,0 0 15,-21-1-15,0 1 0</inkml:trace>
  <inkml:trace contextRef="#ctx0" brushRef="#br0" timeOffset="57035.4">23093 9144 0,'-43'0'0,"86"0"0,-107-21 0,43 21 15,0 0-15,42 0 32,21 0-32,-20 0 15,20 0-15,0 0 0,1 0 16,-1 0-16,21 0 0,1 0 0,-22 0 16,22-21-16,-1 21 0,-20 0 0,20 0 15,-21 0-15,1 0 0,-1 0 16,-21 0-16,0 0 0,1 0 0,-22 21 31,0 0-31,0 0 0,0 0 0,-22 1 16,1-1-16,0 0 0,0 0 15,0 0-15,21 0 0,-21 1 16,-1-1-16,22 0 0,-21 0 0,21 0 16,0 0-16,0 1 15,21-22-15,1 0 16,-1 0-16,0 0 0,0 0 0,21 0 15,-20 0-15,-1 0 0,0-22 0,21 1 16,-21 21-16,1-21 0,-22 0 16,0 0-16,21 21 0,-21-21 0,0-1 15,0-20-15,0 21 0,-21 0 0,-1 0 16,1-1-16,0 1 0,0 0 16,-21 21-16,20-21 0,1 21 0,0 0 15,42 0 16,0 0-31,22 0 0,-1 0 16,0 0-16,1 0 0,-1 0 0,0 0 16,1 0-16,20 0 0,-20 0 15,-1 0-15,0-21 0,1 21 0,-1 0 16,0 0-16,-21 0 0,22 0 16,-22 0-16,0 0 0,0 0 0,-21 21 31,0 0-16,-21 0-15,0 0 0,0 1 16,0-1-16,-1 0 0,22 0 16,0 0-16,-21 0 0,21 1 15,-21-1-15,21 0 0,0 0 16,0 0-16,21-21 16,0 0-1,1 0-15,-1 0 0,0 0 16,0 0-16,0-21 0,0 21 0,-21-21 15,0 0-15,22 21 0,-22-21 16,0-1-16,0 1 0,0 0 16,0 0-16,0 0 0,-22 0 0,22-1 0,-21 1 15,0 0-15,21 0 0,-21 0 16,0 21-16,21-21 16,21 21-1,0 0-15,0 0 16,22 0-16,-22 0 0,0 0 0,21 0 15,1 0-15,-1 0 0,0 0 0,1-22 16,-1 22-16,0-21 0,1 0 16,-1 0-16,0 0 0,1 0 0,-1-22 15,0 22-15,-21-21 0,1 21 16,-1-22-16,0 1 0,0 21 0,-21-22 16,0 22-16,0-21 0,0 21 0,0 0 15,0-1-15,0 1 0,0 0 16,-21 42-1,21 0 1,-21 1-16,0 20 0,-22 0 0,22 1 16,0 20-16,0-21 0,-22 22 0,22-1 15,0 1-15,-21-22 0,21 22 16,21-22-16,-22 22 0,22-22 0,0-21 16,0 21-16,0 1 0,0-22 0,0 0 15,22 0-15,-1 0 0,0 1 16,21-1-16,-21-21 0,22 0 0,-22 0 15,21 0-15,1 0 0,-1 0 0,-21 0 16,21 0-16,1-21 0,-1 21 16,0-22-16,1 1 0,-22 21 15</inkml:trace>
  <inkml:trace contextRef="#ctx0" brushRef="#br0" timeOffset="57211.3">26077 9377 0,'0'21'16,"-21"-21"15,0 0-31,0 0 16,0-21-16,-22 21 0,22 0 15,-21-21-15</inkml:trace>
  <inkml:trace contextRef="#ctx0" brushRef="#br0" timeOffset="60871.9">529 11832 0,'0'0'0,"-42"-21"0,-1 21 15,1 0-15,0 0 0,-1 0 0,1 0 16,21 0-16,-21 0 0,20 0 15,44 0 17,-1 0-32,21 0 15,0 0-15,22 0 0,-1 0 0,1 0 16,-1 0-16,22 0 0,0 0 16,-22 0-16,22 0 0,0-21 0,-1 21 15,1 0-15,-22 0 0,22-21 16,-21 21-16,-22 0 0,0 0 0,1 0 15,-1 0-15,-63 0 32,0 0-32,-22-21 0,1 21 15,0 0-15,-1 0 0,1-22 16,-22 1-16,22 21 0,0 0 16,21-21-16,-22 21 0,22 0 0,21-21 15,0 0 1,21 21-16,22 0 15,-1 0-15,0 0 0,1 0 16,-1 21-16,0-21 0,1 21 0,-1 0 16,-21 0-16,0 1 0,0-1 15,-21 21-15,0-21 0,0 0 0,-21 22 16,-21-22-16,21 0 0,-22 0 16,22 0-16,-21 1 0,21-1 15,-22-21-15,22 0 0,42-21 31</inkml:trace>
  <inkml:trace contextRef="#ctx0" brushRef="#br0" timeOffset="61371.6">2180 11599 0,'0'-21'32,"21"21"-17,0-21-15,-21 0 0,22 0 0,-1 0 16,0-1-16,-21 1 0,21 0 16,0-21-16,0 21 0,1-1 0,-1-20 15,-21 21-15,0-21 0,21 20 16,-21 1-16,0 0 0,0 0 15,-21 42 1,21 0-16,-21 0 0,-1 22 16,22-1-16,-21 0 0,21 1 15,0-1-15,0 22 0,0-22 0,0 21 16,0-20-16,0 20 16,0-20-16,0-1 0,0 21 0,21-20 15,-21-1-15,0 0 0,0 1 0,0-1 16,0-21-16,0 22 0,0-22 15,0 0-15,-21 0 0,0-21 0,0 21 16,0-21-16,0 0 0,-22 0 16,22 0-16,0 0 0,-21 0 0,20-21 15,-20 21-15,21-21 0,0 0 16,-22 0-16,22-1 0,0 1 0,21 0 16,0 0-16,0 0 0,0 0 15,0-1-15,0 1 0,21-21 16,0 21-16,1 0 0,-1-22 15,21 22-15,0 0 0</inkml:trace>
  <inkml:trace contextRef="#ctx0" brushRef="#br0" timeOffset="61647.44">2794 11176 0,'0'0'15,"0"21"1,0 0-16,0 1 0,0 20 15,0 0-15,0 1 0,0-1 0,0 0 16,0 22-16,0-22 0,-21 0 16,21 22-16,-21-22 0,21 1 15,0-1-15,-22 21 0,1-20 0,21-22 16,-21 21-16,21 1 0,0-22 16,0 0-16,0 0 0,0 0 0,21-21 15,0 0-15,1 0 16,-1 0-16,0 0 0,0-21 15,0 0-15,0 0 0,22 0 16,-22-1-16,42-41 0,-41 42 16</inkml:trace>
  <inkml:trace contextRef="#ctx0" brushRef="#br0" timeOffset="61955.27">3323 11557 0,'0'0'0,"42"-21"0,-20 0 0,-22 42 31,-22-21-31,1 21 0,0 0 15,0 0-15,0 1 0,0-1 16,-1 0-16,1 0 0,0 0 0,21 0 16,0 1-16,0-1 0,0 0 15,0 0-15,0 0 0,21-21 0,0 21 16,1-21-16,-1 22 0,0-22 0,0 21 16,0-21-16,0 21 0,22-21 15,-22 21-15,0 0 0,-21 0 16,0 1-1,0-1-15,-21-21 16,0 0-16,0 21 0,-1-21 0,1 0 16,0 0-16,-21 0 0,21 0 15,-1 0-15,1 0 0,0 0 0,0 0 16,0-21-16,0 0 16,21-1-16,0 1 0,0 0 0</inkml:trace>
  <inkml:trace contextRef="#ctx0" brushRef="#br0" timeOffset="62151.16">2921 11430 0,'85'-42'16,"-43"42"-16,-21-21 15,21 21-15,1-22 0,-1 22 16,0 0-16,1-21 0,-22 21 0,21 0 15,1 0-15,-22 0 0,21 0 16,-21 0-16,0 0 16</inkml:trace>
  <inkml:trace contextRef="#ctx0" brushRef="#br0" timeOffset="62779.13">4741 11875 0,'0'0'0,"0"21"0,-21-21 0,21 21 15,-21-21-15,21 21 0,-21-21 16,21-21 15,0 0-31,21 0 0,-21-1 16,42 1-16,-21-21 0,1 21 15,-1-22-15,0 22 0,21-21 0,-21 0 16,1 20-16,-1-20 0,0 21 16,-21 0-16,21 0 0,-21-1 15,21 22-15,-21 22 31,0-1-31,0 0 0,0 21 16,0-21-16,0 22 0,0-22 0,0 21 16,0 1-16,0 20 0,0-21 15,0 22-15,0-1 0,0 1 0,0-1 16,0 1-16,0 21 0,0-22 0,0 1 16,0-1-16,21 22 0,-21-22 15,0 22-15,22 0 0,-22-22 0,0 22 16,0-22-16,0 1 0,21-1 0,-21 1 15,0-1-15,0-20 0,0-1 16,0 0-16,0 1 0,0-1 16,0 0-16,-21-21 0,-1 1 0,22 20 15,-42-42-15,21 21 0,0-21 16,-22 0-16,1 0 0,0 0 0,-43-21 16,43 0-16,-1 0 0,1-1 15,0 1-15,21-21 0,-22 21 16,22-22-16,0 22 0,0-21 0,21 0 15,0-1-15,0 1 0,0 0 0,0-1 16,0-20-16,21-1 0,0 22 16,0-22-16,0 1 0</inkml:trace>
  <inkml:trace contextRef="#ctx0" brushRef="#br0" timeOffset="63016.99">5038 11303 0,'0'0'0,"0"-21"0,0 0 0,0 0 15,0-1 1,21 22 31,-21 22-47,21-22 15,0 21-15,0 0 0,-21 0 16,21-21-16,1 21 0,-1 0 0</inkml:trace>
  <inkml:trace contextRef="#ctx0" brushRef="#br0" timeOffset="63479.68">5694 11472 0,'0'-21'31,"0"0"-31,0 42 31,0 0-15,0 22-16,0-22 0,0 0 0,-21 21 16,21 1-16,0-22 0,0 21 15,0 1-15,0-22 0,0 21 0,0 0 16,0-20-16,0 20 0,0-21 15,0 0-15,0 22 0,21-43 0,0 21 16,0 0-16,0-21 0,0 0 0,1 0 16,-1 0-16,21 0 0,-21-21 15,0 0-15,22 21 0,-22-43 0,0 22 16,21 0-16,-20 0 0,-1-22 0,0 1 16,0 21-16,0-21 0,0-1 15,-21-20-15,0 42 16,0-22-16,0 1 0,0 21 15,0 42 17,0 0-32,0 0 15,0 0-15,0 1 16,0-1-16,0 0 16,22-21-1,-1 0-15,0 0 16,0 0-16</inkml:trace>
  <inkml:trace contextRef="#ctx0" brushRef="#br0" timeOffset="63891.63">6689 11536 0,'0'0'16,"21"-21"-16,0 21 0,-21-21 0,0-1 16,0 1-16,0 0 15,-21 21 1,0 0-1,-1 0-15,1 0 16,0 21-16,21 0 0,-21-21 16,0 22-16,21-1 0,-21 0 0,21 0 15,0 0-15,-22 0 0,22 1 16,0-1-16,0 0 0,0 0 16,0 0-16,0 0 0,22-21 15,-1 22-15,0-1 0,0-21 0,0 21 16,0 0-16,1-21 0,-1 21 15,0 0-15,0-21 0,0 22 0,-21-1 16,0 0-16,0 0 16,-21-21-1,0 0-15,-21 0 0,20 0 0,1 0 16,-42 0-16,42 0 16,-1 0-16,1 0 0,0-21 0,0 21 15,0-21-15,21 0 16,-21 21-16,21-22 0,0 1 15,0 0 1,21 21-16,0-21 0,0 0 0</inkml:trace>
  <inkml:trace contextRef="#ctx0" brushRef="#br0" timeOffset="64182.79">7366 11049 0,'0'0'0,"0"-21"0,0 42 32,-21 21-17,0-20-15,21 20 0,-22 0 0,22 1 16,0 20-16,-21-21 0,0 22 16,21-22-16,-21 1 0,0-1 0,21 21 15,0-41-15,0 20 0,0 0 16,0-21-16,0 22 0,0-22 0,0 0 15,0 0-15,0 0 0,21-21 16,0 0-16,0 0 16,0 0-16,1-21 0,-1 0 15,0 21-15,-21-21 0,21 0 16,0 0-16,0-1 0</inkml:trace>
  <inkml:trace contextRef="#ctx0" brushRef="#br0" timeOffset="64362.69">7197 11472 0,'0'0'0,"-22"0"16,44 0-1,-1 0 1,0 0-16,0 0 0,0 0 0,0 0 16,1-21-16,-1 21 0,21 0 15,-21 0-15,0-21 0,1 21 16,-22-21-16,21 21 0,0 0 0</inkml:trace>
  <inkml:trace contextRef="#ctx0" brushRef="#br0" timeOffset="65259.6">9800 11726 0,'0'0'0,"21"0"31,-21-21-31,0 0 16,21 0-16,-21 0 0,0 0 15,0-1-15,22 1 0,-22 0 16,0-21-16,0 21 0,0-1 16,0-20-16,0 21 0,0-21 0,-22 20 15,1-20-15,0 21 0,0 0 16,0 0-16,-22-1 0,22 22 15,0 0-15,-21 0 0,21 0 0,-1 0 16,-20 0-16,21 22 0,0-1 0,0 0 16,-1 0-16,1 21 0,0-20 15,0 20-15,0 0 0,21-21 0,-21 22 16,21-1-16,0 0 0,0 1 0,0-22 16,0 21-16,0-21 0,0 22 15,0-22-15,0 0 0,0 0 0,0 0 16,21 1-16,0-1 15,0-21-15,0 0 0,0 0 16,1 0-16,-1-21 0,0-1 16,21 22-16,-21-21 0,1 0 0,20 0 15,-21 0-15,21-22 0,1 22 16,-22-21-16,21 0 0,-21-1 0,22 1 16,-22 0-16,0-1 0,0 1 15,0 0-15,-21 20 0,0-20 0,22 21 16,-22 0-16,0 42 15,0 0 1,0 21-16,0-20 0,-22 20 16,22 0-16,0 1 0,0-1 0,-21 0 15,21 1-15,0-22 0,0 21 16,0-21-16,0 0 0,0 1 0,0-1 16,21 0-16,1 0 0,-1-21 0,0 0 15,0 0-15,0 0 0,22 0 16,-22 0-16,21 0 0,-21 0 0,22 0 15,-22-21-15,0 21 0,21-21 0,-21 0 16,1-1-16</inkml:trace>
  <inkml:trace contextRef="#ctx0" brushRef="#br0" timeOffset="67081.98">11747 11684 0,'0'21'0,"0"0"32,0-42 14,0 0-30,0 0-16,0 0 0,0 0 0,0-1 16,22-20-16,-1 21 0,0-21 0,0-22 15,0 22-15,22-22 0,-22 22 16,0-22-16,21 1 0,1 21 0,-22-22 16,21 22-16,0-1 0,1 22 15,-22-21-15,21 21 0,-21 21 0,1 0 16,-1 0-16,0 0 0,-21 21 15,0 0-15,0 0 16,0 0-16,0 1 0,0-1 0,-21 0 16,0 0-16,21 0 0,0 0 0,0 1 15,-22-22-15,22-22 32,0 1-32,0 0 15,0 0-15,0 0 0,0 0 16,0-1-16,0 1 0,0 0 15,0 0-15,0 0 0,0 0 0,-21 21 16,0-22-16,0 22 0,0 0 16,0 0-16,-1 22 15,1-22-15,0 42 0,0-21 16,21 21-16,-21 1 0,0-1 16,21 22-16,-22-1 0,1-21 0,21 22 15,-21-1-15,21-20 0,0 20 0,0-20 16,0-1-16,0 0 0,0 1 15,21-22-15,0 21 0,1-21 0,20 0 16,-21 1-16,21-22 0,-20 0 16,20 0-16,0 0 0,1 0 15,-1 0-15,0 0 0,-21-22 0,22 22 16,-1-21-16,0 0 0,-20-21 0,20 21 0,-21-22 16,21 22-16,-20-21 15,-1-1-15,0 1 0,0 0 0,-21 21 16,0-22-16,0 22 0,21-21 0,-21 21 15,0 42 1,0 0-16,0 0 16,-21 0-16,21 22 0,0-22 15,0 21-15,-21 0 0,21 1 0,0-22 16,0 21-16,0-21 0,0 22 0,0-22 16,0 0-16,0 0 15,21 0-15,0-21 0,0 22 0,1-22 0,-1 0 16,0 0-16,21 0 0,-21 0 0,22 0 15,-1 0-15,-21-22 16,22 1-16,-1 21 0,-21-21 0,21-21 16,-20 21-16,20-1 0,-21-20 0,0 21 15,0-21-15,-21-1 0,0 1 16,0 0-16,0-1 0,-21 1 0,0 0 16,-21-1-16,21 22 0,-22-21 0,22 21 15,-21 21-15,-1 0 0,1 0 16,21 0-16,-21 21 0,-1-21 0,22 42 15,-21-21-15,21 22 0,-1-1 16,1 0-16,21 1 0,0-1 16,0 0-16,0 1 0,0-1 0,0 0 15,0 1-15,0-22 0,0 0 0,21 21 16,1-21-16,-1-21 0,21 22 16,0-22-16,-20 21 0,41-21 0,-21 0 15,1 0-15,20 0 0,-20-21 0,20-1 16,-21 1-16,1 0 0,20 0 15,-20 0-15,-1-22 0,0 1 0,1 21 16,-1-43-16,0 22 0,-21 0 16,1-22-16,-1 22 0,0-22 0,0 22 15,-21 0-15,0-1 0,0 1 16,0 0-16,0 21 0,0-1 0,0 1 16,0 42-1,-21 1-15,0-1 16,21 21-16,-21 0 0,21 22 0,0-22 15,-22 22-15,22-22 0,-21 22 0,21-22 16,0 0-16,0 1 0,0-1 16,0 43-16,0-64 0,0 0 15,21 0-15,-21 0 0,22 0 0,-1-21 16,0 0-16,0 0 0,0 0 16,0 0-16,22 0 0,-22 0 15,21-21-15,1 0 0,-22 0 0,21 0 16,0 0-16,1-22 0,-1 1 15,0 0-15,-20-1 0,20-20 0,-21 20 16,21-20-16,-20-1 0,-1 22 0,-21-21 16,21 20-16,-21 1 0,0 0 15,21-1-15,-21 1 0,0 0 16,0 63 0,0 0-16,0 0 0,-21 21 15,21 1-15,-21-1 0,0 22 0,21-22 16,-22 21-16,1 1 0,21-1 0,-21-20 15,21 20-15,-21-20 16,21-1-16,-21 0 0,21-21 0,0 22 16,0-22-16,0 0 0,21 0 0,0-21 15,0 0-15,0 21 0,1-21 16,-1 0-16,21 0 0,-21-21 0,0 0 16,1 21-16,20-21 0,-21 0 0</inkml:trace>
  <inkml:trace contextRef="#ctx0" brushRef="#br0" timeOffset="67426.97">14690 11388 0,'0'0'0,"-22"21"16,22 0-16,0 0 16,22-21-1,-1 0-15,0 0 16,0 0-16,0-21 0,0 0 0,1 21 15,-1-21-15,21 0 0,-42-1 16,21 1-16,0 0 0,-21 0 0,22 0 16,-22 0-16,0-1 0,0 1 0,-22 21 15,1 0-15,0 0 16,0 0-16,0 0 0,0 21 0,-1 1 16,1-1-16,-21 0 0,21 21 15,0-21-15,-1 22 0,1-22 16,0 21-16,21 1 0,0-22 0,0 21 15,0-21-15,0 0 0,0 1 0,0-1 16,0 0-16,21 0 0,0 0 16,1-21-16,-1 0 0,21 0 0,0 0 15,1 0-15,-1 0 0,22 0 0,-22 0 16</inkml:trace>
  <inkml:trace contextRef="#ctx0" brushRef="#br0" timeOffset="68922.89">15706 11240 0,'0'-22'16,"0"44"-16,0-65 0,-22 43 0,1 0 0,0 0 15,0 0-15,0 0 0,0 21 0,-1 1 16,1-1-16,-21 0 0,21 21 16,-22 1-16,22-22 0,0 21 0,0 0 15,0-20-15,0 20 0,-1 0 16,22-21-16,-21 22 0,21-22 0,0 0 15,0 0-15,0 0 0,21 1 0,1-22 16,-1 21-16,0-21 0,21 21 0,-21-21 16,22 0-16,-1 0 0,0 0 15,1-21-15,-1 0 0,0 21 16,1-22-16,-1 1 0,0 0 0,1-21 16,-1 21-16,-21-22 0,22 1 15,-22 0-15,21-1 0,-21-20 0,0-1 16,1 22-16,-1-22 0,0 1 0,0 21 15,-21-22-15,0 22 0,0-1 16,0 22-16,0-21 0,0 21 0,0 63 31,0-21-15,-21 0-16,21 22 0,-21-1 0,0 22 16,21-22-16,-22 0 0,1 22 0,21-22 15,0 22-15,-21-22 0,0 0 16,21 1-16,0-1 0,-21-21 0,21 21 15,0-20-15,0-1 0,0 0 16,21 0-16,0 0 0,0-21 16,0 0-16,22 0 0,-22 0 0,21 0 15,1 0-15,-22 0 0,21-21 0,0 21 16,1-21-16,-1 0 0,0-22 16,1 22-16,-22 0 0,21-21 0,-21-1 15,22 1-15,-22 21 0,0-21 0,-21 20 16,0 1-16,21 0 0,-21 0 15,0 42 1,-21 0 0,0 22-16,21-22 0,-21 0 15,0 21-15,21-21 0,-22 1 0,22 20 16,-21 0-16,0-21 0,21 1 16,0-1-16,0 0 0,0 0 15,21-21-15,0 21 0,1-21 16,-1 0-16,0 0 0,21 0 0,-21 0 15,22 0-15,-22 0 0,21-21 16,-21 21-16,22-21 0,-22 0 0,0 0 16,21-1-16,-20-20 0,-1 21 15,0 0-15,0-22 0,0 22 16,0-21-16,1 21 0,-22 0 0,0-1 16,0 44-1,0-1 1,0 0-16,-22 0 0,1 21 15,0-20-15,21-1 0,-21 0 0,21 0 16,0 0-16,-21 0 0,21 1 16,0-1-16,0 0 0,21-21 31,0 0-15,0 0-16,0-21 0,1 21 0,-22-21 15,21-1-15,0 1 0,-21 0 16,0 0-16,21 0 0,-21 0 0,0-22 15,0 22-15,0-21 0,0 21 16,0-1-16,0-20 0,0 21 0,-21 21 16,21-21-16,-21 0 0,0 21 0,-1 0 15,1 0 1,21 21 0,21-21-1,1 0-15,-1 0 16,0 0-16,0 0 0,0 0 0,22 0 15,-22-21-15,0 21 16,21 0-16,-21-22 0,1 22 0,20 0 16,-21 0-16,0 0 0,0 0 0,1 22 15,-1-22-15,0 21 0,-21 0 16,21 0-16,-21 0 0,0 0 0,0 22 16,0-22-16,0 0 0,0 0 0,0 22 15,0-22-15,0 0 0,0 0 16,0 0-16,0 22 0,0-22 0,0 0 15,0 0-15,0 0 0,0 0 16,-21 1 0,21-44 15,0 1-31,0 0 16,0 0-16,0 0 0,21 0 0,0-22 15,0 22-15,22-21 0,-1-1 0,-21 1 16,22 0-16,-1-1 0,0 1 15,1 0-15,-22-1 0,21 1 0,0 21 16,1 0-16,-1 0 0,-21 21 0,22 0 16,-1 21-16,0 0 0,-21 0 15,1 0-15,-1 22 0,-21-1 0,0 0 16,0 1-16,0-1 0,0 0 0,0 1 16,-21-1-16,-1 0 0,1-21 15,0 22-15,21-22 0,-21 0 16,0 0-16,0 0 0,21 1 0,0-1 15,-22-21-15,22-21 32,0-1-17,0 1-15,-21 0 0</inkml:trace>
  <inkml:trace contextRef="#ctx0" brushRef="#br0" timeOffset="69122.97">17695 10922 0,'0'0'0,"-21"0"0,0 0 15,0 0-15,0 0 0,-1 0 16,1 0-16,0 0 16,0 0-16,0 0 0,0 0 15,-1 0 1,1 0-16,0 0 0,0 0 15,0 0-15</inkml:trace>
  <inkml:trace contextRef="#ctx0" brushRef="#br0" timeOffset="69327.85">15811 11028 0,'-42'0'0,"84"0"0,-105 21 0,63 0 31,21-21-31,0 0 0,0 0 16,22 0-16,-1 0 0,0 0 15,1 0-15,-1 0 0,22 0 0,-1-21 16,1 21-16,-22 0 0,21-21 0,-20 21 16,20 0-16,-20 0 0</inkml:trace>
  <inkml:trace contextRef="#ctx0" brushRef="#br0" timeOffset="70399.86">20151 11176 0,'0'0'0,"0"-21"0,0 0 0,0 0 15,21-1-15,-21 1 0,21 21 0,-21-21 16,0 42 15,0 0-31,-21 1 0,21-1 0,-21 21 16,-1 0-16,1-20 0,0 20 0,0 0 16,0 1-16,0-22 0,-1 21 15,1-21-15,21 22 0,0-22 0,0 0 16,0 0-16,0 0 0,0 0 15,21-21-15,1 22 0,-1-22 0,0 0 16,0 0-16,0 0 0,22 0 0,-22 0 16,21 0-16,-21-22 0,22 1 15,-22 21-15,21-21 0,-21 0 0,0 0 16,1 0-16,-1-22 0,-21 22 0,0 0 16,0-21-16,0-1 15,-21 22-15,-22-21 0,22 21 0,0-1 16,-21-20-16,20 42 0,-20-21 0,21 0 15,0 21-15,0 0 0,42 0 32,0 0-32,0 0 15,21 0-15,1 0 0,20 0 0,1 0 16,-1 0-16,1 0 0,20-21 0,-20-1 16,-1 22-16,22-21 0,-21 0 15,-1 21-15,-21-21 0,22 0 0,-22 21 16,1-21-16,-22-1 0,0 22 0,0-21 15,0 21-15,-21-21 16,0 0-16,0 0 16,-21 21 15,0 21-31,21 0 0,-21 0 16,21 22-16,-21-22 0,-1 21 0,1 0 15,0 1-15,21 20 0,-21-20 16,0 20-16,0 1 0,-1-1 0,1 1 15,21 20-15,-21-20 0,21-1 0,-21 22 16,21 0-16,0-22 0,0 22 16,0-1-16,0-20 0,0 21 0,0-22 15,0 1-15,21-1 0,0 43 16,-21-43-16,0-20 16,0 20-16,0-20 0,0 20 15,0-21-15,-21-20 0,0-1 0,0 0 16,0 0-16,-1-21 0,1 0 15,0 0-15,0 0 0,0-21 16,0 0-16,-1 0 0,1-1 0,0-20 16,0 0-16,0-1 0,0 1 0,21-21 15,0 20-15,0-20 0,0-22 16,0 22-16,21-22 0,21 0 0,-21 1 16,22 20-16,-1-21 0,0 1 15,1 20-15,-1-20 0,21 20 16,-20 1-16,-1-1 0,0 22 0,1-22 15,-1 22-15,0 0 0,1-1 0,-1 1 16,0 21-16,-20-22 0,20 43 16,-21-21-16</inkml:trace>
  <inkml:trace contextRef="#ctx0" brushRef="#br0" timeOffset="71119">6794 12573 0,'0'0'15,"-21"0"-15,-21 0 0,0 0 0,20 0 16,1 0-16,0 0 0,0 0 0,42 0 31,0 0-31,22 0 0,-1 0 16,0 0-16,22 0 0,-22 0 15,22 0-15,-1 0 0,1 0 0,-1 0 16,1 0-16,-1 0 0,-21 0 16,22-21-16,-22 21 0,1 0 0,-1 0 15,-21 0-15,0 0 0,-21 21 16,-21-21-1,0 0-15</inkml:trace>
  <inkml:trace contextRef="#ctx0" brushRef="#br0" timeOffset="71479.25">7175 12594 0,'0'0'0,"-21"0"16,0 0-1,21 21 1,0 1-16,-21-1 0,21 21 15,0-21-15,0 22 0,0-1 16,0 0-16,0 1 0,0-1 0,21 0 16,-21 22-16,0-22 0,0 0 0,0 1 15,21-1-15,-21 22 0,0-22 16,0 0-16,0 1 0,-21-1 0,21 0 16,-21 1-16,-21-1 0,20 0 0,-20-21 15,21 22-15,-21-22 16,-1 0-16,1-21 0,0 21 0,20-21 15,-20 0-15,0 0 0,-1 0 16,1-21-16,0 0 0,-1 0 0,1 0 16,0-1-16,21-20 0,-22 21 0,22-21 15,21 20-15,-21-20 0,21 21 16,0 0-16,0 0 0,0-1 0,0 1 16,0 0-16,21 0 0,0 21 0,0-21 15,22 21-15,-1 0 0,0-21 16,1 21-16</inkml:trace>
  <inkml:trace contextRef="#ctx0" brushRef="#br0" timeOffset="71999.24">7789 13145 0,'0'0'0,"0"-22"0,-21 1 15,0 21-15,0-21 0,-22 0 0,22 21 16,-21 0-16,0 0 0,-1 0 16,22 0-16,-21 0 0,-1 21 15,1 0-15,21 0 0,-21 22 16,20-22-16,-20 21 0,21-21 0,0 22 16,0-1-16,21 0 0,0 1 0,-22-22 15,22 21-15,0 1 0,0-1 16,0-21-16,0 0 0,0 0 0,22 1 15,-1-1-15,0-21 0,0 0 0,0 0 16,0 0-16,1 0 0,20-21 16,-21-1-16,0 1 0,22 0 0,-22 0 15,21 0-15,-21-22 0,22 22 16,-22-21-16,0 0 0,21 20 0,-21-20 16,1 0-16,-22-1 0,0 22 0,21-21 15,-21 21-15,21 0 16,-21-1-16,0 1 0,0 42 15,0 1 1,0-1-16,0 21 0,0-21 16,0 0-16,0 22 0,21-22 0,0 0 15,-21 21-15,0-20 0,21-1 0,1 0 16,-1 21-16,-21-21 0,21-21 16,0 22-16,0-1 0,0-21 0,1 0 15,-1 0-15,0 0 0,0 0 16,0 0-16,0 0 0,1-21 0,-1-1 15,0 1-15,0 0 0</inkml:trace>
  <inkml:trace contextRef="#ctx0" brushRef="#br0" timeOffset="72207.12">8234 13081 0,'0'-21'16,"0"42"-1,0 0-15,0 0 16,21 1-16,-21-1 0,0 0 15,21 21-15,-21-21 0,0 1 0,0 20 16,0-21-16,0 0 0,0 0 16,0 22-16,0-22 0,21 0 15,-21 0-15,0 0 0,0 1 0,0-1 16,21-21-16,1 0 0,-1 0 16,0-21-16,0 21 15</inkml:trace>
  <inkml:trace contextRef="#ctx0" brushRef="#br0" timeOffset="72403">8636 13166 0,'0'0'0,"0"-21"0,-21 21 31,0 0-31,-1 0 0,1 21 0,0 0 16,0 0-16,0 0 15,0 0-15,-1 1 0,1-1 16,0 0-16,21 0 0,0 0 0,-21 0 15,21 1-15,0-1 16,21-21 0,0 0-16</inkml:trace>
  <inkml:trace contextRef="#ctx0" brushRef="#br0" timeOffset="72858.75">9271 13166 0,'0'0'16,"0"-21"-16,0-1 0,0 1 0,0 0 0,-21 0 15,0 21-15,-1-21 0,1 21 16,0 0-16,0 0 0,0 0 0,-22 0 16,22 21-16,0 0 0,0 0 0,0 0 15,0 22-15,-1-22 0,1 0 16,0 21-16,0-20 0,21 20 0,0-21 15,-21 0-15,21 0 0,0 1 0,0-1 16,0 0-16,0 0 0,21-21 16,0 0-16,0 0 0,22 0 15,-22 0-15,0 0 0,0-21 16,21 0-16,-20 21 0,-1-21 16,0-1-16,0 1 0,0 0 0,0 0 15,1-21-15,-1 20 0,0 1 16,-21-21-16,0 21 0,21 0 0,-21-1 15,21 22-15,-21 22 16,0-1 0,0 21-16,0-21 0,0 0 15,0 1-15,0-1 0,0 21 0,0-21 16,0 0-16,0 1 0,0-1 16,0 0-16,0 0 0,21 0 0,1-21 15,-1 21-15,0-21 16,21 0-16,-21 0 0</inkml:trace>
  <inkml:trace contextRef="#ctx0" brushRef="#br0" timeOffset="73500.28">10626 13145 0,'0'0'0,"0"-22"31,21 1-31,0 0 15,0 0-15,0 0 0,-21 0 0,21-1 16,1 1-16,-1-21 0,0 21 16,-21-22-16,0 22 0,0-21 0,0 21 15,0-22-15,0 22 0,-21 0 16,0 0-16,-22 21 0,22 0 16,-21 0-16,21 0 0,-22 0 0,22 0 15,0 0-15,-21 21 0,20 0 16,1 0-16,0 22 0,21-22 0,0 42 15,0-20-15,0-1 0,0-21 16,0 22-16,21-22 0,0 21 16,1 0-16,-1-20 0,0 20 0,21-21 15,-21 21-15,1-20 0,-1 20 16,0-21-16,0 21 0,-21-20 0,0 41 16,0-42-16,0 0 15,-42 22-15,-1-22 16,22 0-16,-21 0 0,0 0 0,-1-21 0,1 0 15,0 0-15,-1 0 16,22 0-16,-21-21 0,-1 0 0,22 0 16,0 0-16,0 0 0,0-22 0,0 22 15,21 0-15,0-21 0,0 20 0,0-20 16,0 21-16,0 0 0,0-22 16,0 22-16,21 0 0,0 21 0,0-21 15,0 0-15,0 21 0,1 0 16,20 0-16,-21 0 0,0 0 0,0 0 15,1 0-15,20 0 0</inkml:trace>
  <inkml:trace contextRef="#ctx0" brushRef="#br0" timeOffset="74222.96">11239 13060 0,'0'0'0,"0"-21"31,-21 21-31,0 0 0,0 0 16,0 0-16,0 0 0,-1 21 15,1 0-15,0 0 0,0 0 16,0 22-16,0-22 0,21 0 0,-22 21 16,22-20-16,-21-1 0,21 21 15,0-21-15,0 0 0,0 22 0,0-22 16,0 0-16,21 0 0,1 0 0,-1 1 15,21-1-15,-21-21 0,22 0 16,-1 0-16,0 0 0,1 0 0,-1 0 16,-21 0-16,21 0 0,1-21 15,-1-1-15,-21 1 0,22 0 0,-22 0 16,21 0-16,-21 0 0,0-22 0,1 22 16,-1 0-16,-21-21 0,0 20 15,0 1-15,0 0 0,0 0 0,0 0 16,-21 21-16,-1 0 0,1 0 15,0 0-15,0 0 16,0 21-16,0 0 0,21 0 0,0 0 16,0 1-16,0-1 0,0 0 0,0 0 15,0 0-15,21 0 0,0 1 16,0-1-16,-21 0 0,21 0 0,0 0 16,-21 0-16,22 1 0,-1-1 15,0 0-15,0 0 0,0-21 16,0 21-16,1-21 0,-1 0 15,0 0-15,0 0 16,0 0-16,22-21 0,-22 0 0,0 0 16,21 0-16,-21-1 0,22 1 0,-22 0 15,21 0-15,-21 0 0,1-22 16,-1 22-16,0 0 0,-21-21 0,0 21 16,21-1-16,-21 1 0,-21 21 31,21 21-31,-21 1 15,0-1-15,21 0 0,-22 0 16,1 0-16,21 0 0,0 1 0,0-1 16,-21 0-16,21 0 0,0 0 15,0 0-15,21-21 32,0 0-32,1-21 15,-22 0-15,0 0 0,21 0 16</inkml:trace>
  <inkml:trace contextRef="#ctx0" brushRef="#br0" timeOffset="74378.87">12255 13039 0,'0'-21'0,"0"42"0,-21-64 16,0 43 0,42 22 15,0-22-31,1 0 15,-1 0-15,0 21 0,0-21 16</inkml:trace>
  <inkml:trace contextRef="#ctx0" brushRef="#br0" timeOffset="74719.13">12827 13039 0,'0'0'0,"-21"0"0,0 0 15,-1 0-15,1 0 0,21 21 16,-21 0-16,21 0 0,-21 22 0,21-22 0,-21 21 16,0-21-16,21 22 15,-22 20-15,1-21 0,21 22 0,-21-22 16,0 22-16,21-1 0,-21 1 0,21 20 16,-21-20-16,-1-1 0,22 1 15,-21-1-15,21 1 0,-21 21 0,0-22 16,0 1-16,0-1 0,-1 1 0,1-1 15,-21 1-15,21-22 0,0 0 16,-1 1-16,1-1 0,21-21 16,-21 0-16,21 0 0,-21 1 0,21-44 15,21 1 1,0-21-16,0 21 16,1-22-16,-1 1 0,0-21 0,0 20 15,21-20-15,-20-1 0,-1 1 0</inkml:trace>
  <inkml:trace contextRef="#ctx0" brushRef="#br0" timeOffset="75007.97">12615 13335 0,'0'-42'0,"0"84"0,21-127 15,-21 43-15,0 0 0,0-1 0,0 22 16,22-21-16,-1 21 0,0 0 0,0 21 16,0-22-16,0 22 15,22 0-15,-22 0 0,21 0 0,1 0 16,-22 22-16,21-1 0,-21 0 0,0 0 15,1 21-15,-1-20 0,-21 20 16,0 0-16,0-21 0,-21 22 0,-1-22 16,1 0-16,0 0 0,-21 0 0,-1 1 15,22-1-15,-21 0 0,0-21 16,20 0-16,-20 0 0,21 0 0,0 0 16,0 0-16,-1 0 0,22-21 15,0 0-15,22-1 16,-1 1-16,0 0 0,0 0 15,0 0-15,22 0 0,-22-1 16</inkml:trace>
  <inkml:trace contextRef="#ctx0" brushRef="#br0" timeOffset="75258.82">13483 12679 0,'0'0'0,"21"0"0,0 0 15,-21 21 1,0 0-1,-21 0-15,0 22 0,0-1 0,0 0 16,0 1-16,-1-1 0,1 0 16,0 1-16,21-1 0,-21 0 15,21 1-15,-21-1 0,21-21 0,0 22 16,0-22-16,0 21 0,0-21 16,0 0-16,21 1 0,0-1 0,0-21 15,0 21-15,1-21 0,-1 0 0,0 0 16,21 0-16,-21 0 0,1 0 15,-1-21-15,0 0 0,0-1 0,0 1 16</inkml:trace>
  <inkml:trace contextRef="#ctx0" brushRef="#br0" timeOffset="75430.73">13271 13018 0,'-21'0'0,"42"0"0,-63 0 0,21 0 16,42 0-1,0 0 1,22 0-16,-22 0 0,21 0 0,0 0 16,1 0-16,-1-22 0,0 22 0,-20 0 15,20 0-15,-21 0 0,21-21 16,-20 21-16</inkml:trace>
  <inkml:trace contextRef="#ctx0" brushRef="#br0" timeOffset="76215.11">14880 13335 0,'0'-21'15,"21"21"1,-21-21-16,21 21 15,1-21-15,-22-1 0,21 1 16,0 21-16,0-21 0,0 0 0,0-21 16,22 20-16,-22 1 0,21-21 0,-21 0 15,22-1-15,-22 1 0,21-22 16,-21 22-16,22 0 0,-22-22 0,0 22 16,0 0-16,-21-1 0,0 1 15,0 0-15,0 20 0,0 1 16,0 0-16,0 0 0,-21 42 15,0 0 1,0 0-16,0 1 0,-1 20 0,1 0 16,21 1-16,-21 20 0,0 1 0,0-22 15,0 21-15,-22 1 0,43-22 16,-21 22-16,0-22 0,21 0 0,0 1 16,0-1-16,0 0 0,0-20 15,0-1-15,0 0 0,21 0 0,0 0 16,0-21-16,1 0 0,20 0 0,-21 0 15,21 0-15,1 0 0,-22 0 16,21-21-16,1 0 0,-1 0 0,0 0 16,-21-1-16,22 1 0,-22-21 15,21 21-15,-21-22 0,1 1 16,-1 21-16,-21-21 0,0 20 0,21 1 16,-21 42 15,0 1-31,0-1 0,-21 0 0,21 0 15,0 21-15,-21-20 0,21-1 16,-22 0-16,22 0 0,0 0 0,0 0 16,0 1-16,0-44 47,22 22-47,-22-21 15,0 0-15</inkml:trace>
  <inkml:trace contextRef="#ctx0" brushRef="#br0" timeOffset="76391">15875 12764 0,'0'0'0,"0"-22"0,0 44 63,0-1-48,21-21-15,0 0 0,22 0 16,-22 0-16,0 0 0</inkml:trace>
  <inkml:trace contextRef="#ctx0" brushRef="#br0" timeOffset="76930.71">16573 12573 0,'0'0'0,"0"-21"16,-21 21-1,0 0 1,0 21-16,21 0 0,0 0 16,-21 1-16,0 20 0,21-21 15,0 21-15,0 1 0,0-1 0,-22 0 16,22 1-16,0-1 0,-21 0 16,21 1-16,0-1 0,0 0 0,-21-20 15,0 20-15,21-21 0,-21 21 0,21-20 16,0-1-16,-21 0 0,21 0 15,-22-21-15,22-21 32,0 0-17,0 0-15,0-1 0,0 1 16,22 0-16,-22-21 0,42 21 0,-21-1 16,0-20-16,0 21 0,22 0 15,-1 0-15,-21-1 0,22 1 0,-22 21 16,21 0-16,0 0 0,-20 0 15,20 0-15,0 0 0,-21 0 0,22 21 16,-22 1-16,21-1 0,-21 0 0,1 0 16,-22 21-16,0-20 0,0-1 15,0 0-15,0 21 0,-22-21 0,1 1 16,-21-1-16,21-21 0,-22 21 0,1 0 16,0-21-16,-1 21 0,1-21 15,0 0-15,-1 0 0,1 0 16,0 0-16,-1 0 0,22 0 0,0 0 15,0 0-15,21-21 32,21 21-32,0-21 0,0 21 15,22-21-15,-1 0 0,0 21 0,-20-22 16,20 22-16</inkml:trace>
  <inkml:trace contextRef="#ctx0" brushRef="#br0" timeOffset="77323.48">17166 13060 0,'0'-21'0,"21"-43"15,0 43-15,1 0 16,-1 0-16,0 21 16,0 0-16,0-21 0,0 21 0,1 0 15,20 0-15,-21 0 0,0 21 16,0 0-16,1 0 0,-1 0 0,0 0 15,0 1-15,0 20 0,-21-21 0,0 21 16,0-20-16,0 20 0,0-21 16,0 0-16,0 22 0,-21-22 0,0 0 15,0 0-15,0 0 0,-1 0 16,1-21-16,21 22 0,-21-22 16,21-22-1,0 1 1,0 0-16,21 0 0,-21 0 15,21 0-15,1-1 0,-1-20 0,0 21 16,0-21-16,-21 20 0,21-20 0,0 21 16,1-21-16,-1 20 0,0 1 15,0 0-15,0 0 0,0 21 0,1 0 16,-1-21-16,0 21 0,21 0 16,-21 0-16</inkml:trace>
  <inkml:trace contextRef="#ctx0" brushRef="#br0" timeOffset="78892.33">18415 13145 0,'21'-85'32,"-21"64"-32,0 0 15,-21-1-15,0 1 0,0 0 0,21 0 16,-22 21-16,1-21 0,0 0 15,0 21-15,0 0 0,0 0 16,-1 0-16,1 0 0,0 21 0,0 0 0,-21 0 16,20 0-16,1 22 0,0-22 15,0 21-15,0-21 0,0 22 16,-1-22-16,1 21 0,21-21 0,-21 22 16,21-22-16,0 0 0,0 0 15,0 0-15,0 0 0,21 1 16,0-22-16,1 0 0,-1 0 0,0 0 15,0 0-15,21 0 0,-20 0 16,-1-22-16,21 22 0,-21-21 0,22 0 16,-22 0-16,21 0 0,-21 0 0,0-1 15,22-20-15,-22 21 16,0-21-16,0 20 0,-21-20 0,21 21 0,-21-21 16,22 20-16,-22 1 0,0 0 15,0 0-15,0 0 0,0 42 31,-22 0-31,1 21 16,21-20-16,-21-1 0,21 21 0,-21-21 16,21 0-16,0 22 0,0-22 0,0 21 15,0-21-15,0 1 0,0-1 16,0 0-16,0 0 0,0 0 0,21 0 16,0-21-16,0 0 0,1 22 0,-1-22 15,0 0-15,21 0 16,-21 0-16,22 0 0,-22-22 0,21 1 15,-21 21-15,22-21 0,-22 0 0,21 0 16,-21 0-16,1-1 0,-1-20 16,0 21-16,0-21 0,-21 20 0,0 1 15,0-21-15,0 21 0,0 0 16,0-1-16,-21 22 0,0 0 16,0 0-16,21 22 15,0-1 1,0 0-16,21-21 0,0 21 15,0 0-15,-21 0 0,21-21 16,-21 22-16,21-1 0,-21 0 16,0 0-16,0 0 0,0 0 15,0 1-15,0-1 0,0 0 16,0 0-16,0 0 0,0 0 16,22-21-16,-1 22 15,0-22-15,0 0 16,0 0-16,0 0 0,22 0 0,-22 0 15,0 0-15,0 0 0,22-22 0,-22 22 16,0-21-16,0 0 16,0 0-16,0 0 0,1 0 0,-1-1 15,0 1-15,0 0 0,0 0 0,0 0 16,-21 0-16,0-1 0,22 1 0,-22 0 16,21 21-16,-21-21 15,0 42 16,0 0-31,-21-21 0,21 21 16,-22 1-16,22-1 0,0 0 16,0 0-16,-21 0 0,21 0 15,0 1-15,0-1 0,0 0 0,0 0 16,0 0-16,21 0 16,1-21-16,-1 0 0,0 22 15,0-22-15,21 0 0,-20 0 0,20 0 16,-21 0-16,21 0 0,1 0 15,-1 0-15,0 0 0,-20 0 0,20-22 16,-21 1-16,21 0 0,-20 0 0,-1 0 16,0 0-16,0-1 0,0-20 15,0 21-15,1 0 0,-22 0 0,21-22 16,-21 22-16,0 0 16,0 0-16,-21 21 15,-1 0 1,1 0-16,0 21 15,21 0-15,0 0 0,-21 0 16,0 1-16,21-1 0,-21 0 0,21 0 16,0 0-16,0 0 0,0 1 15,0-1-15,0 0 0,0 0 16,0 0-16,0 0 0,21-21 16,0 0-16,0 22 0,0-22 15,0 0-15,1 0 0,-1 0 0,0 0 16,21 0-16,1 0 0,-22 0 0,21 0 15,0-22-15,1 22 0,-1-21 16,0 0-16,1 0 0,-1 0 0,0 0 16,1-22-16,-22 22 0,0-21 15,21 21-15,-42-22 0,22 1 16,-22 21-16,0-22 0,0 22 0,0 0 16,0 0-16,0 0 0,-22 21 15,1 0-15,0 0 0,0 0 0,21 21 16,-21 0-16,0 0 0,21 0 0,0 1 15,-22 20-15,22-21 0,-21 21 16,21-20-16,0-1 0,0 0 0,0 21 16,0-21-16,0 1 0,0-1 15,0 0-15,0 0 0,-21 0 0,21 0 16,-21 1-16,0-22 0,21 21 0,-21-21 16,21 21-16,-22-21 15,1 0-15,0-21 31,21 0-31,0-1 0,0 1 16,-21 0-16,21 0 0</inkml:trace>
  <inkml:trace contextRef="#ctx0" brushRef="#br0" timeOffset="79087.21">20087 12679 0,'0'0'0,"-21"0"0,-21 0 16,20 0-16,1 0 0,0 0 16,21-21-16,-21 21 0,0 0 15,21-21 1,21 21 0,0 0-1</inkml:trace>
  <inkml:trace contextRef="#ctx0" brushRef="#br0" timeOffset="80596.95">21675 12848 0,'21'-21'0,"-42"42"0,42-63 16,0 21-16,0 0 0,-21 42 47,0 0-47,0 0 0,0 0 0,0 0 16,-21 22-16,0-22 0,0 0 15,21 21-15,-22-20 0,1-1 16,21 21-16,-21-21 0,21 0 0,0 1 15,-21-1-15,21 0 16,21-21 0,0 0-1,0 0-15,1-21 0,-1 21 16,0-21-16,0-1 0,0 1 0,0 0 16,1-21-16,-1 21 0,0-22 15,0 22-15,0-21 0,0 21 0,22-22 16,-43 22-16,21 0 0,0 0 0,-21 42 31,0 0-31,0 0 0,0 0 16,0 1-16,0 20 0,0-21 15,0 0-15,0 22 0,0-22 0,0 21 16,0-21-16,0 0 0,21 1 16,0-1-16,-21 0 0,22 0 15,-1 0-15,0-21 0,0 21 0,0-21 16,22 0-16,-22 0 0,0 0 0,21 0 15,-21 0-15,22 0 0,-22-21 16,21 0-16,-21 0 0,22 0 0,-22 0 16,0-1-16,21-20 0,-20 21 15,-22-21-15,21-1 0,0 1 0,-21 0 16,21-1-16,-21 1 0,0 0 0,0 20 16,0 1-16,-21 42 31,0 22-31,0-22 15,21 21-15,0 1 0,-22-22 16,22 21-16,-21 0 0,21-20 0,0 20 16,0-21-16,0 0 0,0 22 15,0-22-15,21-21 0,1 21 0,-1 0 16,0-21-16,0 0 0,0 0 0,22 0 16,-1 0-16,0 0 0,1 0 15,-1-21-15,0 21 0,-21-21 0,22 0 16,-1-22-16,-21 22 0,0-21 15,22-1-15,-22 1 0,0-21 0,0 20 16,0-20-16,1 20 0,-1-20 0,-21 21 16,21-1-16,-21 1 15,21 0-15,-21 20 0,0 1 0,0 42 16,0 1 0,0-1-16,-21 21 0,0 0 15,0 1-15,21-1 0,-22 0 0,1 22 16,0-22-16,21 1 0,-21-1 15,21 0-15,-21 1 0,0-1 0,21-21 16,0 21-16,0-20 0,0-1 0,0 0 16,0 0-16,21-21 31,-21-21-15,21 0-16,0 0 15,-21-1-15,21 1 0,0 0 0,-21-21 16,22 21-16,-1-1 0,0-20 15,0 21-15,0-21 0,0 20 0,1 22 16,-1-21-16,0 21 0,-21 21 16,0 1-1,0 20-15,0-21 0,0 0 0,0 0 16,0 22-16,0-22 0,0 0 0,0 0 16,0 22-16,0-22 15,0 0-15,21 0 0,0-21 16,0 0-16,1 21 0,20-21 0,-21 0 15,21 0-15,-20 0 0,20 0 16,0-21-16,-21 21 0,22-21 0,-22 0 16,0 0-16,21-22 0,-20 22 15,-1 0-15,0-21 0,0-1 16,-21 22-16,0-21 0,0 21 0,0-1 0,0 1 16,-21 21-1,0 21-15,21 1 0,-21-1 16,-1 0-16,22 0 0,-21 21 15,21-20-15,0-1 0,0 0 16,0 0-16,0 0 0,0 0 0,0 1 16,0-1-16,21-21 15,1 21-15,-1-21 0,0 0 16,0 0-16,0 0 0,0 0 0,22 0 16,-22-21-16,0 0 0,0-1 15,-21 1-15,21 0 0,-21 0 0</inkml:trace>
  <inkml:trace contextRef="#ctx0" brushRef="#br0" timeOffset="80754.86">24024 12679 0,'0'0'0,"-21"0"0,0-21 15,0 21-15,-1 0 16,1 0-16,0 0 0,21 21 47,21-21-47,0 0 15,1 0-15,-1 21 0,0-21 16</inkml:trace>
  <inkml:trace contextRef="#ctx0" brushRef="#br0" timeOffset="81020.71">24596 12679 0,'0'0'0,"-22"0"16,1 0-16,0 0 0,0 0 15,0 0-15,0 21 0,-1 0 0,-20 0 16,21 1-16,0 20 0,0-21 0,-1 21 16,1 1-16,21-22 15,0 21-15,0-21 0,0 22 0,0-22 0,0 21 16,0-21-16,0 1 0,21-1 16,1 0-16,-1-21 0,21 21 0,-21 0 15,22-21-15,-1 0 0,0 0 0,1 0 16,20 0-16,-21 0 0,1-21 15,-1 0-15,0 21 0,1-42 16,-1 20-16,0-20 0,1 21 0,-22-43 16</inkml:trace>
  <inkml:trace contextRef="#ctx0" brushRef="#br0" timeOffset="81431.47">25209 12658 0,'43'-106'16,"-22"42"-16,-169 424 0,232-550 0,-20-22 16,-43 170-16,-21-1 0,0 22 0,0-21 15,0 21-15,-21 42 16,21 0-16,-21 0 15,0 22-15,-1-1 0,1 0 0,0 1 16,0 20-16,21-21 0,-21 22 16,0-1-16,21-20 0,-22 20 0,22 1 15,0-22-15,-21 0 0,0 1 0,21-1 16,-21-21-16,21 22 16,0-22-16,-21 0 0,0 0 15,21-42 16,0 0-31,0 0 0,0-1 16,0-20-16,21 21 0,21-21 16,-21-1-16,22 1 0,-22 0 0,21-1 15,22 1-15,-22 0 0,0 20 0,1 1 16,-1 0-16,0 21 0,1 0 16,-1 0-16,-21 21 0,0 22 0,0-1 15,1 0-15,-1 1 0,0-1 16,-21 0-16,0 22 0,0-22 15,0-21-15,0 22 0,-21-1 0,0-21 16,-1 0-16,1 0 0,0 1 16,-21-1-16,21 0 0,-22 0 15,22-21-15,-21 0 0,-64 0 0,64 0 16,-22 0-16</inkml:trace>
  <inkml:trace contextRef="#ctx0" brushRef="#br0" timeOffset="82271.5">9440 14224 0,'0'0'0,"-21"0"0,0 0 0,0 21 15,42-42 32,0 0-47,0 21 16,0-21-16,1 0 0,-1-1 15,-21 1-15,0 0 16,-21 21 0,-1 0-16,1 0 0,0 0 0,0 0 15,-21 0-15,-1 0 0,22 21 0,-21 0 16,-1 1-16,1-1 0,0 21 15,21-21-15,-1 22 0,1-1 0,21-21 16,0 21-16,0 1 16,0-1-16,21 0 0,1-20 0,-1 20 15,0 0-15,21-21 0,-21 22 0,1-1 16,-1-21-16,21 22 0,-21-22 16,0 21-16,-21-21 0,0 22 0,0-22 15,0 0-15,0 21 0,-21-21 0,0 1 16,-21 20-16,-1-21 0,1 0 15,-21 0-15,-1-21 0,1 22 0,-22-22 16,21 0-16,1 0 0,-1 0 16,1 0-16,21-22 0,-22 1 0,43 0 15,-21 0-15,20 0 0,1-22 0,0 22 16,21-21-16,0 0 16,0-1-16,0 1 0,0 0 0,0-1 15,21 1-15,22 0 0,-22-1 16,21 1-16,-21 21 0,43-22 0,-22 22 15,0 0-15,22 21 0,-1 0 0,-20 0 16,20 0-16,-20 0 0,20 0 16</inkml:trace>
  <inkml:trace contextRef="#ctx0" brushRef="#br0" timeOffset="82610.31">9525 14647 0,'21'0'0,"-42"0"0,63 0 0,-42 22 47,-21-1-31,21 0-16,-21 0 0,0 0 15,21 0-15,0 1 0,0 41 0,0-42 16,0 0-16,0 1 0,0-1 16,0 0-16,21 0 0,0-21 15,21 0-15,-20 0 0,-1 0 16,21 0-16,-21 0 0,22 0 15,-22-21-15,21 0 0,0 0 0,-20-1 16,-1 1-16,21 0 0,-21 0 16,-21 0-16,0 0 0,21-1 15,-21 1-15,0 0 0,0 0 0,0 0 16,0 0-16,0-1 16,22 22 15</inkml:trace>
  <inkml:trace contextRef="#ctx0" brushRef="#br0" timeOffset="82895.66">10287 14605 0,'0'0'0,"0"21"31,0 0-15,-21 1-16,21-1 0,-21 21 0,21-21 15,0 22-15,-22-1 0,22 0 16,-21 1-16,0 20 0,21 1 0,0-1 16,0 1-16,-21 20 0,21-20 15,0-1-15,-21 22 0,21-22 0,0 1 16,0-1-16,0 1 0,0-1 0,0 22 16,0-43-16,0 22 0,0-1 15,0-20-15,0-1 0,0 0 16,0-20-16,0-1 0,0 0 0,0-42 15,21 0 1,-21-22-16,21 22 0,-21-21 16</inkml:trace>
  <inkml:trace contextRef="#ctx0" brushRef="#br0" timeOffset="83167.5">10223 15050 0,'0'0'0,"-21"-64"0,21 1 0,0 20 0,0 1 16,0 0-16,0-1 0,0 22 15,21 0-15,1 0 0,-1 0 0,0 21 16,0 0-16,21 0 0,-20 0 16,20 0-16,-21 0 0,21 0 15,-20 21-15,20 0 0,-21 0 0,21 0 16,-20 0-16,-1 1 0,-21-1 0,0 0 16,0 0-16,0 0 0,-21 0 15,-64 43-15,64-43 16,-22-21-16,1 21 0,0 0 15,21-21-15,-1 0 0,-20 0 0,63-21 32,0 0-17,22 0-15</inkml:trace>
  <inkml:trace contextRef="#ctx0" brushRef="#br0" timeOffset="83430.87">10985 14626 0,'0'0'0,"0"21"16,0 1-16,0-1 0,0 0 16,-21 21-16,21 1 0,-21-1 0,21 0 15,-21 22-15,0-22 0,21 22 0,-21 20 16,-1-20-16,1 20 0,21-20 16,-21 21-16,0-22 0,0 22 0,0-22 15,21 1-15,-22 20 0,1-20 16,0-1-16,0-20 0,21 20 15,-21-20-15,21-1 0,-21 0 0,21 1 16,0-22-16,0-42 16,21-1-1,21 1-15,-21-21 0,0 0 0,1-22 16,-1 1-16</inkml:trace>
  <inkml:trace contextRef="#ctx0" brushRef="#br0" timeOffset="83712.23">10901 15028 0,'0'-42'15,"0"84"-15,0-147 0,0 62 0,0-20 16,0 42-16,0-22 0,0 1 16,0 21-16,21 0 0,0-1 0,0 1 15,0 21-15,1 0 0,-1 0 16,0 0-16,21 0 0,-21 0 0,22 0 16,-22 21-16,0 1 0,0-1 0,0 0 15,1 0-15,-22 0 0,0 0 16,0 1-16,0-1 0,-22 21 0,1-21 15,-21 0-15,21 1 0,-22-1 16,1 0-16,0-21 0,-1 21 0,1 0 16,21-21-16,-21 21 0,20-21 0,1 0 15,42 0 1,1 0-16,-1-21 16,21 21-16,-21-21 0,22 0 15,-1 21-15</inkml:trace>
  <inkml:trace contextRef="#ctx0" brushRef="#br0" timeOffset="84067.03">11578 14711 0,'0'0'15,"0"21"1,-21 0-16,0 0 16,0 1-16,-1-1 0,22 0 0,-21 0 15,0 0-15,0 0 0,21 22 16,0-22-16,0 0 0,0 0 0,0 0 15,0 1-15,0-1 0,21 0 16,0 0-16,0-21 0,1 0 0,-1 0 16,21 0-16,-21 0 15,22 0-15,-22 0 0,0-21 0,21 0 0,-21 0 16,22-1-16,-22 1 0,0 0 16,0 0-16,0-21 0,-21 20 0,0 1 15,0-21-15,0 21 0,0-22 0,-21 22 16,0 0-16,0 0 0,0 0 15,0 0-15,-1 21 0,-20 0 16,21 0-16,0 0 0,0 0 0,-1 21 16,22 0-16,0 0 15,0 0-15,0 0 0,0 1 16,22-22-16,20 21 0,-21-21 16</inkml:trace>
  <inkml:trace contextRef="#ctx0" brushRef="#br0" timeOffset="84423.83">12150 14796 0,'0'0'0,"0"-22"0,0 1 15,21 21-15,-21-21 0,21 0 16,-21 0-16,21 0 16,0 21-16,0-22 0,1 22 0,-1 0 15,0 0-15,0 0 0,0 0 0,0 22 16,1-1-16,-1 0 0,0 0 15,0 0-15,-21 0 0,0 1 0,0 20 16,0-21-16,0 0 0,0 22 0,0-22 16,0 0-16,0 0 0,0 0 15,-21-21-15,21 21 0,-21-21 0,0 0 16,21-21 0,0 0-1,0 0-15,0 0 16,0 0-16,0-1 0,21-20 0,0 21 15,0 0-15,64-106 16,-64 106 0,0-1-16,0 1 0,0 21 0,1-21 15,-1 0-15,0 21 0</inkml:trace>
  <inkml:trace contextRef="#ctx0" brushRef="#br0" timeOffset="84911.55">13144 14330 0,'0'0'0,"0"-21"0,0 0 0,-21 21 32,0 21-17,0 0-15,21 0 0,-21 0 0,0 22 16,-1-22-16,1 21 0,0 0 16,21 1-16,-21-22 0,21 21 0,-21 1 15,21-1-15,-21-21 0,21 21 0,0-20 16,0 20-16,0-21 0,0 0 15,0 0-15,0 1 0,21-1 0,0 0 16,0-21-16,0 0 0,22 21 0,-22-21 16,21 0-16,0 0 0,1 0 15,-1 0-15,0-21 0,1 0 16,-1 21-16,0-21 0,1-1 0,-22 1 16,21 0-16,-21-21 0,1 21 15,-1-1-15,0 1 0,-21-21 0,21 21 16,-21 0-16,0-1 0,-21 22 15,0 0-15,0 0 16,-1 22-16,1-22 0,0 21 0,0 0 16,21 0-16,0 0 0,0 0 15,0 1-15,0-1 0,0 0 0,0 0 16,0 0-16,0 0 0,0 1 16,21-22-16,-21 21 0,0 0 15,0 0-15,0 0 16,-21-21-1,0 0-15,0 0 0,-1 0 16,1 0-16,0-21 16,0 21-16,21-21 0,0 0 15,-21 0-15</inkml:trace>
  <inkml:trace contextRef="#ctx0" brushRef="#br0" timeOffset="85119.43">13017 14457 0,'64'0'32,"-43"0"-32,21 0 0,-20 0 15,20 0-15,0 0 0,1 0 16,-22 0-16,21 0 0,0 0 0,1 0 16,-1 0-16,0-21 0,-20 21 0,20 0 15,-21 0-15,0 0 0,-21-21 16,21 21-16,-21-22 15</inkml:trace>
  <inkml:trace contextRef="#ctx0" brushRef="#br0" timeOffset="87070.31">15049 14203 0,'0'0'0,"0"-21"0,22 0 0,-1-1 0,-21 1 16,0 0-16,0 0 0,-21 42 31,-1-21-31,1 42 16,0-20-16,0 20 0,0 0 16,0 1-16,-1 20 0,1-21 0,-21 22 15,21-1-15,0-20 0,-1 20 16,1-20-16,21-1 0,0 0 15,0 1-15,0-1 0,0 0 0,21-21 16,22 1-16,-1-1 0,0 0 16,1 0-16,20-21 0,1 0 0,-1 0 15,22 0-15,-22 0 0,22-21 0,-21 21 16,-1-21-16,22 0 0,-22-22 16,-20 22-16,20 0 0,-21-21 0,-20-1 15,20 1-15,-42 0 0,0-22 0,0 22 16,0-22-16,0 1 0,0-1 15,-21 1-15,-22 20 0,22-20 0,-21 21 16,-22-43-16,22 64 16,-21 0-16,20-1 0,-20 22 15,20 0-15,-20 0 0,-1 0 0,1 22 16,21 20-16,-22-21 0,22 21 16,-1 22-16,22-22 0,0 22 0,0-1 15,21 1-15,0-1 0,0 1 0,0-22 16,21 0-16,0 22 0,22-22 15,-1-21-15,0 22 0,22-22 0,-1 21 16,1-21-16,-1-21 0,1 22 0,-1-22 16,1 0-16,-1 0 0,1 0 15,-1 0-15,1-22 0,-22 1 0,0 21 16,22-21-16,-43 0 0,21-21 0,-20 20 16,20 1-16,-21 0 15,-21 0-15,0 0 0,21 21 0,-21-21 16,-21 42-1,21 0-15,-21-21 16,0 21-16,21 0 0,-21 0 0,-1 1 16,22-1-16,-21 0 0,21 0 15,0 0-15,-21 0 0,0-21 0,21 22 16,0-1-16,-21-21 0,21 21 16,21-21-1,0-21-15,0 0 16,0-1-16,1 22 0,-22-21 0,42-21 15,-21 21-15,0 0 16,0-22-16,1 22 0,-1-21 0,0 21 16,21-1-16,-21 1 0,1 0 0,-1 0 15,0 21-15,0 0 0,-21 21 16,0 0-16,0 0 16,0 1-16,0-1 0,0 0 0,0 21 15,0-21-15,0 1 0,0-1 16,0 0-16,0 0 0,0 0 0,0 0 15,21 1-15,0-1 0,1-21 0,20 21 16,-21-21-16,21 0 0,1 0 16,-1 0-16,0 0 0,1 0 0,-1 0 15,0 0-15,1-21 0,-1 0 16,0-1-16,1 1 0,-22 0 16,21-21-16,1-1 0,-22 1 0,0 0 15,0-22-15,0 1 0,0-1 16,1 1-16,-1-1 0,0 1 0,-21 20 15,0-20-15,21 21 0,-21 20 0,21-20 16,-21 21-16,0 0 0,0 42 31,0 21-31,-21-21 0,0 22 0,21-1 16,-21 0-16,0 22 0,-1-22 16,1 22-16,21-22 0,0 22 15,-21 20-15,21-41 0,0-1 16,0 0-16,0 22 15,21-43-15,0 21 0,1-21 0,-1-21 16,0 22-16,0-22 0,21 21 0,-20-21 16,-1 0-16,21 0 0,-21 0 15,22-21-15,-22-1 0,0 1 0,21 21 16,-21-42-16,1 21 0,-1 0 0,0-1 16,0-20-16,0 21 0,-21-21 15,0 20-15,21 1 0,-21 0 16,0 42-1,0 0-15,0 1 16,0-1-16,0 0 0,0 0 16,-21 0-16,21 0 0,0 1 15,0-1-15,0 0 0,0 0 0,21 0 16,1-21-16,-1 0 0,21 21 16,-21-21-16,22 0 0,-1 0 15,-21 0-15,21 0 0,-20 0 0,20-21 16,-21 0-16,0 0 0,0 0 0,1 0 15,-1-1-15,0 1 0,0-21 16,0 21-16,-21-22 0,0 22 16,21-21-16,-21 21 0,22 0 0,-22-1 15,0 1-15,0 42 32,0 1-32,0-1 0,0 21 15,-22-21-15,1 22 0,0-1 16,0 0-16,0 1 0,0-1 0,-1 0 15,1 1-15,0 20 0,0 1 0,0 84 16,0-64-16,21 1 16,-22-21-16,22 20 0,0 1 0,0 0 15,0-1-15,0 1 0,0 0 0,0-1 16,0 1-16,0 0 0,0-1 16,0-20-16,0 20 0,0-20 0,0-1 15,0 1-15,0-1 0,0 1 0,0-22 16,-21 1-16,0-1 15,0 0-15,0-21 0,0 1 0,-1-22 16,-20 0-16,21 0 0,-21 0 0,20 0 16,-20-22-16,0 1 0,-1 0 15,1-21-15,0-1 0,-1 1 0,-20 0 16,21-22-16,-22 22 0,22-22 16,-22 1-16,22-22 0,0 22 0,-22-22 15,22 0-15,-1-20 0,22 20 16,-21 0-16,21 1 0,0-1 0,21 0 15,0 22-15,0-22 0,21 22 0,0-1 16,21 1-16,1 20 0,84-105 16,-64 106-16,-21 21 15,22-22-15,-22 22 0,22 0 16,-22-21-16,22 20 0,-22 1 0,21-21 16</inkml:trace>
  <inkml:trace contextRef="#ctx0" brushRef="#br0" timeOffset="87782.9">19452 14055 0,'-21'0'15,"0"0"-15,21 21 0,0 0 16,-21 21-16,-1-20 0,22 20 0,-21 0 16,21 1-16,0 20 15,-21-21-15,0 22 0,21-22 0,-21 22 16,21-22-16,0 0 0,-21 1 0,21-1 15,-22-21-15,22 0 0,0 1 16,0-1-16,22-42 31,-1-1-31,0 1 16,-21 0-16,21 0 0,43-64 16,-43 64-16,0-21 0,0-1 0,21 1 15,-20 0-15,-1-1 0,0 22 16,0-21-16,0 42 0,0 0 0,-21 21 31,0 21-31,0-20 0,0 20 16,0 0-16,0 1 0,0-1 0,0 43 15,0-43-15,22-21 16,-1 21-16,0-20 0,0-1 0,0 0 16,0 0-16,22 0 0,-1 0 0,-21-21 15,22 0-15,-1 0 0,0 0 16,22 0-16,-22-21 0,0 0 0,1 0 15,-1 0-15,22 0 0,-22-22 0,-21 1 16,21 0-16,-20-1 0,-1-20 16,0-1-16,-21 1 0,21 20 0,-21-20 15,0-1-15,0 22 0,0 0 16,-21-1-16,0 22 0,0 0 16,-1 0-16,1 0 0,0 21 0,0 0 15,0 0-15,0 21 0,-1 0 16,1 0-16,0 0 0,0 1 0,21 20 15,0 0-15,0-21 0,0 22 16,0-22-16,21 21 0,0-21 16,0 1-16,22 20 0,-22-21 0</inkml:trace>
  <inkml:trace contextRef="#ctx0" brushRef="#br0" timeOffset="88108.72">20616 14711 0,'0'0'0,"0"21"0,21-21 31,1 0-31,-1 0 16,0-21-16,0 21 0,0-21 16,0 0-16,22-1 0,-22 1 15,0 0-15,0 0 0,0 0 0,1 0 16,-1-22-16,-21 22 0,0 0 16,0 0-16,0 0 0,0-22 15,-21 43-15,-1 21 16,-20 1-16,21-1 0,0 21 15,-22-21-15,22 0 0,0 22 0,0-22 16,0 21-16,0-21 0,21 22 16,0-22-16,0 21 0,0-21 15,0 22-15,21-43 0,-21 21 16,21 0-16,21-21 0,-21 0 16,22 0-16,-1 0 0,0 0 0,1 0 15,-1 0-15,0-21 0,1 0 0,20 0 16,1-22-16</inkml:trace>
  <inkml:trace contextRef="#ctx0" brushRef="#br0" timeOffset="88518.48">21442 14245 0,'0'0'15,"0"-42"-15,0 0 0,0-22 16,0 43-16,0 0 0,0 42 16,0 0-1,0 0-15,-21 22 0,21-1 0,0 0 16,0 22-16,-22-22 0,1 22 15,21-22-15,0 0 0,-21 22 0,21-22 16,-21 0-16,21 1 0,0-22 0,-21 21 16,21-21-16,-21 1 0,21-1 15,-22 0-15,22 0 16,0-42 0,0 0-16,0 0 15,22-1-15,-1 1 0,0-21 0,0 21 16,0-22-16,22 22 0,-1-21 15,-21 21-15,21-22 0,22 22 16,-22 0-16,1 21 0,-1 0 0,-21 0 16,21 0-16,-20 0 0,20 21 0,-21 0 15,0 1-15,0 20 0,-21-21 16,0 0-16,0 0 0,0 22 0,0-22 16,-21 0-16,-21 0 0,21 0 15,-22 1-15,1-22 0,21 21 0,-21-21 16,-1 0-16,1 21 0,21-21 15,-22 0-15,22 0 0,0 0 0,0 0 16,0 0-16,21-21 0</inkml:trace>
  <inkml:trace contextRef="#ctx0" brushRef="#br0" timeOffset="89092.16">22966 14118 0,'0'0'16,"21"-21"-16,0 21 0,-21 21 16,0 0-16,0 1 15,0 20-15,0 21 0,0-20 0,-21 20 16,0 1-16,0-22 0,-1 22 16,1-22-16,-21 0 0,21 1 0,0-1 15,-1 0-15,1-21 0,0 1 16,0-1-16,0 0 0,21 0 15,0-42 1,21 0-16,0 21 16,0-43-16,0 22 0,22 0 15,-22-21-15,0-1 0,0 1 0,22 0 16,-22-1-16,21-20 0,-21 21 16,0-1-16,22-20 0,-22 20 0,0 22 15,0 0-15,0 0 0,-21 0 0,22 21 16,-22 21-1,0 0-15,0 21 0,0 1 16,0-1-16,0 0 0,0 1 16,0-1-16,0 0 0,0 1 0,0-1 15,0-21-15,0 22 0,0-22 0,0 21 16,0-21-16,-22 0 0,22 1 16,-21-22-16,0 0 0,0 0 15,0 0-15,0 0 0</inkml:trace>
  <inkml:trace contextRef="#ctx0" brushRef="#br0" timeOffset="89435.96">22627 14647 0,'0'0'0,"0"-21"0,21 21 15,0 0 1,1 0-16,20-21 0,0 21 0,1 0 16,-1 0-16,0 0 15,22-21-15,-1 0 0,1 21 0,-1-21 0,1 21 16,-1-22-16,1 1 0,-1 0 15,1 0-15,-1 0 0,-20 21 0,-1-21 16,-21 21-16,0 0 0,-21 21 31,-21-21-31,0 42 0,-21-21 0,20 0 16,1 22-16,0-1 0,0 0 0,0 1 16,0-1-16,21 0 15,0 1-15,-22-1 0,22 0 0,-21 1 16,21 20-16,-21-20 0,21-1 0,0 21 15,0-20-15,0-1 0,0-21 16,0 22-16,0-22 0,0 21 0,0-21 16,0 0-16,21-42 31,0 0-31,-21 0 0</inkml:trace>
  <inkml:trace contextRef="#ctx0" brushRef="#br0" timeOffset="89707.8">23474 14753 0,'0'-63'0,"0"126"0,0-169 16,0 64-16,21 0 0,0 21 16,0-1-16,22 1 0,-1 0 0,-21 0 15,21 21-15,1 0 0,-1-21 0,0 21 16,1 0-16,-1 0 0,0 0 16,1 0-16,-22 0 0,0 21 0,0-21 15,-21 21-15,0 0 0,0 0 16,0 1-16,-21-1 0,-21-21 0,21 21 15,-22 0-15,-20 0 0,20-21 0,1 21 16,0-21-16,-1 0 0,1 22 16,0-22-16,21 21 0,-1-21 0,65 0 31,-22 0-31,21 0 16,1-21-16,-1-1 0,0 22 0,22-21 15</inkml:trace>
  <inkml:trace contextRef="#ctx0" brushRef="#br0" timeOffset="89935.67">24363 14457 0,'0'0'16,"0"21"-16,0 0 0,0 0 0,0 1 15,0-1-15,0 21 0,-21 0 0,-1-20 16,22 20-16,-21 0 0,0 1 16,21-1-16,-21 0 0,0 1 0,0-1 15,-1 21-15,1-20 0,21 20 16,-21-20-16,0 20 0,0-21 15,0 1-15,-1-1 0,1 0 0,21 1 16,0-22-16,0 0 0,0 0 0,0 0 16,21-21-1,1 0-15,-1-21 16,0 0-16,-21 0 0</inkml:trace>
  <inkml:trace contextRef="#ctx0" brushRef="#br0" timeOffset="90211.51">24278 14817 0,'0'-43'0,"0"86"0,21-149 0,-21 64 16,21-1-16,1 1 16,-1 0-16,0 20 0,0-20 0,0 21 15,0 0-15,22 21 0,-22-21 0,0 21 16,21 0-16,-20 0 0,-1 0 16,0 21-16,0-21 0,0 21 0,-21 21 15,0-21-15,0 1 0,0 20 16,0-21-16,0 21 0,0-20 0,-21-1 15,0 0-15,0 21 0,-22-42 16,22 21-16,0 1 0,-21-1 16,21-21-16,-22 0 0,22 0 0,0 0 0,0 0 15,0 0-15,-1 0 0,22-21 32,22-1-32,-1 1 0,21 0 15,-21 0-15</inkml:trace>
  <inkml:trace contextRef="#ctx0" brushRef="#br0" timeOffset="90472.37">25125 14266 0,'21'-21'15,"-42"42"-15,42-63 0,0 42 0,-21 21 47,-21 0-47,0 1 0,0 20 0,-1 0 16,1-21-16,0 22 15,0-1-15,0 0 0,0 1 0,21-1 16,0 0-16,-22-20 0,22 20 0,0-21 16,0 0-16,0 0 0,0 1 15,0-1-15,22-21 0,-1 0 0,0 21 16,0-21-16,0 0 0,22 0 0,-22 0 16,21-21-16,-21 21 0,22-21 15,-22-1-15,21 1 0,0 0 0</inkml:trace>
  <inkml:trace contextRef="#ctx0" brushRef="#br0" timeOffset="90888.39">25802 14097 0,'0'0'0,"0"21"31,0 0-31,0 1 16,0-1-16,0 0 0,-21 21 0,21-21 15,-21 1-15,21 20 0,0-21 16,0 0-16,-21 22 0,21-22 0,-22 0 16,22 0-16,0 0 0,0 0 15,-21-21-15,0 0 16,0 0 0,21-21-16,0 0 15,0 0-15,0 0 0,0 0 16,0-22-16,21 22 0,0-21 0,0 21 15,22-22-15,-1 1 0,-21 0 16,43 20-16,-22-20 0,0 21 0,1 0 16,-1 0-16,22-1 0,-22 22 0,-21 0 15,21 0-15,-20 22 0,20-1 16,-42 0-16,21 0 0,-21 21 16,0 1-16,0-1 0,0 0 0,0 1 15,0-1-15,-21 0 0,0 1 0,0-1 16,-1-21-16,1 0 0,-21 22 15,21-43-15,0 21 0,-1 0 16,1-21-16,0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4:17:33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1291 0,'21'0'0,"1"0"16,-22 21 46</inkml:trace>
  <inkml:trace contextRef="#ctx0" brushRef="#br0" timeOffset="736.79">1460 360 0,'0'-21'16,"0"42"-16,0-63 0,0 20 0,0 1 15,0 42 1,0 1-16,0-1 0,0 0 16,0 21-16,0 1 0,0 20 0,0-21 15,0 22-15,0-1 0,-21 1 16,0-1-16,0 22 0,0-21 16,0-1-16,-1 1 0,1-22 15,0 21-15,0-20 0,0-22 16,0 21-16,-1-21 0,22 1 0,0-1 15,-21 0-15,21-42 32,0 0-32,21-22 15,1 22-15,-1-21 0,0-1 16,-21-20-16,21-1 0,0 22 0,0-43 16,1 22-16,20-1 0,-21 1 15,0 21-15,0-22 0,1 1 16,-1 20-16,0 22 0,-21-21 0,0 21 15,21 21-15,0 0 16,-21 21-16,21-21 0,-21 42 16,22-21-16,-1 22 0,-21 20 15,0 1-15,0-1 0,21 1 0,-21-1 16,0 1-16,0-1 0,0 1 16,0-22-16,0 21 0,0-20 15,0-22-15,0 21 0,0-21 0,0 1 16,0-1-16,0 0 0,0 0 15,21-21 1,-21-21 0,0 0-16</inkml:trace>
  <inkml:trace contextRef="#ctx0" brushRef="#br0" timeOffset="924.13">1016 1228 0,'0'0'0,"0"21"0,21-21 32,21 0-32,-20 0 0,20 0 15,0 0-15,1-21 0,-1 21 0,21-21 16,-20 21-16,20-22 0,-20 1 16,20 21-16,-21-21 0,22 21 0,-22-21 15,1 21-15</inkml:trace>
  <inkml:trace contextRef="#ctx0" brushRef="#br0" timeOffset="1491.8">2307 1037 0,'0'0'0,"21"-21"0,0 21 0,1-21 16,-22 0-16,0 0 0,21 21 16,-21-43-16,0 22 0,0 0 0,0 0 15,0 0-15,0-22 0,-21 22 16,-1 0-16,1 21 0,0-21 0,0 0 15,-21 21-15,20 0 0,1 0 16,0 0-16,-21 0 0,21 21 16,-1 0-16,-20 21 0,21 1 15,0-1-15,0 0 0,-1 22 0,22-22 16,0 0-16,-21 1 0,21-1 16,0 0-16,0-20 0,0 20 15,0-21-15,0 0 0,21 0 0,1 1 16,-1-22-16,0 0 0,21 0 15,-21 0-15,22 0 0,-1 0 0,-21-22 16,22 1-16,-1 0 0,0 0 16,22-21-16,-22 20 0,0-20 0,1-21 15,-1 20-15,-21-20 0,22 20 16,-22-20-16,0-1 0,0 1 0,0 21 16,0-22-16,-21 1 15,22 20-15,-22-20 0,0 20 0,0 22 16,0-21-16,0 21 0,0 0 15,-22 21-15,1 0 0,0 21 16,21 21-16,-21-21 0,21 22 16,-21 20-16,21-21 0,0 22 15,-21-1-15,21 1 0,0-1 0,-22 1 16,22-1-16,0 1 0,0-22 16,0 1-16,0-1 0,0 0 15,0-21-15,0 1 0,0-1 16,0 0-16,0 0 0,22-21 0,-1 0 15,0 0-15,0 0 0,21 0 16,-20 0-16,20 0 0,-21 0 0,21-21 16,-20 0-16,20 21 0,-21-21 15</inkml:trace>
  <inkml:trace contextRef="#ctx0" brushRef="#br0" timeOffset="1844.21">3027 868 0,'0'0'0,"0"-42"31,21 42-31,0 0 16,0 0-16,0 0 16,1 21-16,-1 0 0,0 0 15,-21 0-15,21 0 0,0 22 0,-21-22 16,21 0-16,-21 0 0,22 22 16,-22-22-16,0 0 0,0 0 0,0 0 15,0 0-15,0 1 16,21-22-1,0 0-15,0-22 16,0 1-16,-21 0 16,21-21-16,1 21 0,-22-1 15,21-20-15,0 0 0,0-1 16,0 1-16,0 0 0,1 21 16,-1-22-16,0 22 0,-21-21 0,21 21 15,0-1-15,0 22 31,-21 22-15,0-1-16,22 0 0</inkml:trace>
  <inkml:trace contextRef="#ctx0" brushRef="#br0" timeOffset="2803.59">4170 1101 0,'0'0'15,"21"0"-15,-21-21 0,0-1 0,21 1 0,-21 0 16,21 0-16,-21 0 0,0 0 16,0-22-16,0 22 0,0-21 0,0 21 15,0-1-15,-21-20 0,0 21 16,21 0-16,-21 21 0,0-21 0,-1 21 16,1 0-16,-21 0 0,21 0 15,-22 0-15,22 21 0,-21 0 0,21 0 16,-22 21-16,1 1 0,21-1 15,0 0-15,-22 1 0,22-1 0,21 0 16,0 1-16,0-1 0,0-21 16,0 22-16,0-22 0,0 0 15,21 0-15,1 0 0,20-21 16,-21 0-16,21 0 0,-20 0 0,20 0 16,0 0-16,1-21 0,-22 21 15,21-21-15,0 0 0,1-22 0,-22 22 16,21 0-16,-21-21 0,22-1 15,-22 22-15,-21-21 0,21-43 16,-21 64-16,0-21 0,0 21 16,0-1-16,-21 22 15,0 0-15,21 22 16,-21-1-16,21 0 0,-22 21 16,1-21-16,21 22 0,0-22 0,0 21 15,0 1-15,0-22 0,0 0 16,0 21-16,0-21 0,0 1 0,21-1 15,1-21-15,-1 21 0,0-21 16,21 21-16,-21-21 0,1 0 0,20 0 16,0 0-16,-21-21 0,22 0 15,-1 0-15,-21-1 0,22 1 0,-22 0 16,21 0-16,-21 0 0,0-22 16,1 22-16,-22-21 0,0 21 0,21 0 15,-21-22-15,0 22 16,0 0-16,0 42 31,-21 0-31,21 0 0,0 1 16,0 20-16,0-21 0,0 0 15,0 0-15,0 1 0,0-1 0,-22 0 16,22 0-16,0 0 0,0 0 16,0 1-1,-21-22-15,21-22 31,0 1-15,0-21-16,0 21 0,0 0 16,21-22-16,1 1 0,-1 21 0,0-22 15,0 1-15,21 0 0,1 21 16,-1-22-16,0 22 0,1 0 0,-1 0 16,0 21-16,1 0 0,-1 0 15,0 0-15,-20 0 0,20 21 0,-21 0 16,0 0-16,0 22 0,-21-22 15,0 21-15,0 0 0,0-20 16,0 20-16,0 0 0,0-21 0,0 1 16,0 20-16,0-21 0,-21 0 15,21 0-15,-21 1 0,21-1 16,21-42 15,0-1-31,-21 1 0,22 0 16</inkml:trace>
  <inkml:trace contextRef="#ctx0" brushRef="#br0" timeOffset="3056.45">5800 360 0,'0'0'0,"0"21"31,0 0-31,0 0 0,0 22 16,-22-1-16,22 0 0,-21 1 15,21-1-15,0 22 0,0-22 0,-21 0 16,21 22-16,-21-22 0,21 0 0,0 1 16,0-22-16,0 21 0,0-21 15,0 1-15,0-1 0,0 0 0,0 0 16,21-21-16,0 0 16,0 0-16,1 0 0,-1 0 0,0-21 15,-21 0-15,21 0 0,0-1 16</inkml:trace>
  <inkml:trace contextRef="#ctx0" brushRef="#br0" timeOffset="3225.36">5546 720 0,'0'0'0,"-43"0"31,64 0-15,1 0-16,-1 0 0,21 0 0,-21 0 15,22 0-15,-22 0 0,21-21 0,-21 21 16,22-22-16,-1 22 16</inkml:trace>
  <inkml:trace contextRef="#ctx0" brushRef="#br0" timeOffset="4468.39">6456 953 0,'21'-22'15,"0"1"-15,0 0 16,0 0-16,1 0 0,-1 0 16,0-1-16,0-20 0,0 21 0,0-21 15,-21 20-15,0 1 0,0-21 16,0 21-16,0 0 0,-21-1 15,0 22-15,0-21 0,0 21 16,-22 0-16,22 0 0,-21 0 0,21 21 16,-22-21-16,22 22 0,-21 20 15,21-21-15,-22 21 0,22 1 0,-21-1 16,21 0-16,0 1 0,-1-1 16,1 0-16,21 1 0,0-22 0,0 21 15,0-21-15,0 1 0,0-1 16,21 0-16,1-21 0,-1 21 0,0-21 15,21 0-15,-21 0 0,22 0 0,-22 0 16,21-21-16,1 0 0,-22 0 16,21-1-16,0 1 0,-20-21 15,-1 0-15,21 20 0,-21-20 16,0 0-16,-21-1 0,22 1 0,-1 0 16,-21 21-16,0-1 0,0 1 15,21 0-15,-21 0 0,0 42 31,0 0-31,0 0 0,0 1 16,0-1-16,-21 21 0,21 0 16,0-20-16,0 20 0,0 0 0,0-21 15,0 22-15,21-22 0,0 21 16,21-21-16,-20 1 0,20-1 16,0 0-16,1-21 0,-1 0 0,0 21 15,1-21-15,-1 0 0,21 0 16,-20-21-16,-1 0 0,0 0 0,1-1 15,-22 1-15,21 0 0,1-21 16,-22-1-16,0 1 0,0 21 0,-21-21 16,0-1-16,21 22 0,-21-21 15,0 21-15,0-1 0,0 1 0,0 0 16,-21 21-16,0 0 0,0 0 0,0 0 16,-1 0-16,1 0 0,0 21 15,0-21-15,0 43 0,0-22 16,-1 0-16,1 21 0,0 1 15,0-22-15,21 21 0,0-21 0,0 22 16,0-22-16,0 0 0,0 0 16,0 0-16,21 0 0,0-21 0,0 0 15,1 0-15,-1 0 0,0 0 16,21 0-16,-21 0 0,1-21 0,-1 21 16,0-21-16,0 0 0,-21-21 15,21 20-15,0-20 0,-21 21 0,0-21 16,0 20-16,22 1 0,-22 0 0,0 0 15,0 0-15,21 0 0,-21 42 47,0 0-47,0 0 16,-21 21-16,-1 1 0,22-1 0,-21 0 16,21 1-16,-21-1 0,0 22 15,0-22-15,21 21 0,0-20 0,-21 20 16,21-20-16,0 20 0,0 1 15,0-1-15,0 1 0,0-1 0,21 1 16,0-1-16,0 1 0,0-1 0,0-21 16,1 22-16,-1-1 0,0-20 15,0-1-15,-21 0 0,0 22 0,0-22 16,0-21-16,0 22 0,0-1 16,0-21-16,0 0 0,-21 1 15,0-1-15,0-21 0,-1 0 16,1 0-16,0-21 0,0-1 15,21 1-15,0 0 0,-21-21 16,0-1-16,21 1 0,0 0 0,0-22 16,0 1-16,0-22 0,0 22 0,0-22 15,0 0-15,0 1 0,0-1 16,21 21-16,0-20 0,0 20 0,0 1 16,0-1-16,1 1 0,-1-1 15,21 1-15,-21-1 0,0 22 16,22-22-16,-22 22 0,21 0 15,-21-1-15,1 1 0,20 21 0,-21 0 16,0-22-16,0 43 0</inkml:trace>
  <inkml:trace contextRef="#ctx0" brushRef="#br0" timeOffset="5048.67">8022 762 0,'0'21'0,"0"-42"0,0 63 15,0-20-15,21-22 16,0 0-16,1 0 0,-1 0 15,0 0-15,0 0 16,0-22-16,0 22 0,1-21 0,-1 0 16,21 0-16,-21 0 0,0 0 15,1-1-15,-1-20 0,0 21 0,-21 0 16,0 0-16,0-1 0,0 1 0,0 0 16,0 0-16,-21 21 31,0 21-31,-1-21 0,22 21 15,-21 0-15,0 22 0,0-22 0,21 21 16,0-21-16,-21 22 0,21-1 16,0-21-16,0 22 0,0-1 0,0-21 15,0 21-15,0-20 16,21-1-16,0 0 0,0-21 0,0 21 0,1-21 16,20 0-16,0 0 15,-21 0-15,43-21 0,-22 21 0,1-21 16,-1-22-16,21 22 0,-20-21 15,-1 0-15,0-1 0,1 1 0,-1 0 16,-21-1-16,0 22 0,1-21 0,-22 21 16,21-1-16,-21 1 0,0 0 15,0 0-15,-21 21 0,-1 0 0,1 0 16,0 21-16,-21 0 0,21 0 16,-1 1-16,1-1 0,0 0 15,21 21-15,0-21 0,0 22 0,0-1 16,0-21-16,0 22 0,0-22 15,21 21-15,0-21 0,-21 22 0,0-22 16,22 0-16,-22 0 0,21 0 16,-21 0-16,0 1 0,0-1 15,-21-21 1,-1 0-16,-20 0 0,21 0 16,0 0-16,-22 0 0,1 0 15,0 0-15,-1 0 0</inkml:trace>
  <inkml:trace contextRef="#ctx0" brushRef="#br0" timeOffset="5600.11">1524 1842 0,'0'0'0,"0"-22"0,21 22 31,0 0-31,22 0 0,-22 0 16,21 0-16,22 0 0,-22 0 15,106 0-15,-63 0 0,-1 0 16,43 0-16,0 0 0,22 0 16,20 0-16,0 0 0,43 0 0,0 0 15,-1 0-15,22 0 0,21 0 16,21 0-16,-21 0 0,21 0 15,1 0-15,-1 0 0,0 0 0,0 0 16,0 0-16,22 0 0,-43 0 16,21 0-16,0 0 0,0 0 0,-21 0 15,-21 0-15,21 0 0,-42 0 16,20 0-16,-41 0 0,-1 0 0,-41 0 16,-1 0-16,0 0 0,-21-21 0,-42 21 15,-1 0-15,1 0 0,-43 0 16,1 0-16,-22 0 0,0 0 0,-42 0 31,0 0-31,-1 0 0,-20 0 0</inkml:trace>
  <inkml:trace contextRef="#ctx0" brushRef="#br0" timeOffset="6203.83">1037 2561 0,'0'0'0,"21"-63"15,0 42-15,1-1 16,-22 44-1,0-1 1,0 21-16,0 0 0,0 1 0,0-1 0,0 0 16,-22 1-16,1 20 15,0-20-15,0-1 0,0 0 0,0 1 16,21-1-16,-22-21 0,1 21 16,21-20-16,-21-1 0,21 0 0,0 0 15,21-42 16,0 21-31,1-21 0</inkml:trace>
  <inkml:trace contextRef="#ctx0" brushRef="#br0" timeOffset="6493.17">1545 2836 0,'0'0'0,"0"22"0,0-1 0,0 0 16,0 0 0,21-21-1,0 0-15,1 0 16,-1-21-16,0 0 0,0 21 0,-21-21 16,0-1-16,0 1 15,0 0-15,-21 0 16,0 21-16,0 0 15,-1 0-15,1 0 0,-21 0 0,21 0 16,0 21-16,21 0 0,0 0 16</inkml:trace>
  <inkml:trace contextRef="#ctx0" brushRef="#br0" timeOffset="7147.57">3090 2625 0,'0'0'16,"0"-21"-16,0-1 0,0 1 16,0 0-16,0 0 0,0 0 15,-21 21 1,0 0-1,0 0-15,0 21 16,-1 0-16,1 0 0,21 22 0,-21-22 16,0 21-16,21 0 0,0 1 15,-21-1-15,21 0 0,0 1 0,0-1 16,0-21-16,0 22 0,0-22 16,0 21-16,21-21 0,-21 0 15,21-21-15,21 22 0,-20-22 16,-1 0-16,21 0 0,-21 0 0,22 0 15,-1-22-15,0 22 0,1-21 0,-1 0 16,0 0-16,22-21 0,-22-1 16,0 22-16,1-21 0,-22-1 15,0 1-15,0 0 0,-21-1 0,0 1 16,0 0-16,-21 21 0,0-22 16,-21 22-16,20 0 0,-20 0 0,0 0 15,-1 21-15,1 0 0,0 0 16,21 0-16,-22 0 0,1 21 0,21 0 15,0 0-15,-1 0 0,1 0 16,21 1-16,0 20 0,0-21 16,0 0-16,0 0 0,0 1 0,21-1 15,1-21-15,20 0 0,-21 0 16,21 0-16,1 0 0,-1 0 0,0 0 16</inkml:trace>
  <inkml:trace contextRef="#ctx0" brushRef="#br0" timeOffset="7500.35">3958 2477 0,'0'0'16,"0"-22"-16,0 1 0,0 0 0,0 0 16,0 0-16,0 42 31,0 0-15,0 0-16,0 0 0,0 22 0,0-1 15,0 0-15,0 1 0,0-1 0,0 22 16,0-1-16,0-21 0,0 22 15,0 21-15,0-22 0,-21 22 0,21-1 16,0 1-16,0 0 0,-21 21 16,21-22-16,-21 1 0,21 0 0,0 20 15,0-20-15,-22 0 0,22-1 0,-21-20 16,21-1-16,0 1 0,0-1 16,0-20-16,0-22 0,0 21 0,0-21 15,21-21 1,1-21-1,-22 0-15,0 0 0,0-21 0,21-1 16,-21 1-16,21-22 0,-21 1 0,0-1 16,0 1-16,0-22 0,0 1 15,0-1-15,0 0 0</inkml:trace>
  <inkml:trace contextRef="#ctx0" brushRef="#br0" timeOffset="7777.98">3916 2900 0,'0'0'0,"-21"-64"0,21 22 0,0-21 16,0 20-16,0 1 0,0 0 15,0-1-15,0 1 0,21 21 0,0-22 16,0 22-16,21 0 0,-20 0 16,20 21-16,-21 0 0,21 0 15,1 0-15,-1 0 0,0 21 16,-20 0-16,20 0 0,-21 22 0,-21-1 16,0 0-16,0-20 0,0 20 0,-21 0 15,0 1-15,0-22 0,-22 21 16,22-21-16,-21 0 0,21 1 0,-1-1 15,1-21-15,0 21 0,0-21 16,0 0-16,0 0 0,-1 0 16,22-21 15,0 0-31,22-1 0,-1 22 0,0-21 0,0 0 16</inkml:trace>
  <inkml:trace contextRef="#ctx0" brushRef="#br0" timeOffset="8504">4403 2731 0,'21'21'15,"0"-21"-15,0 0 16,0 0-16,22 0 0,-22 0 16,21-21-16,-21-1 0,22 22 0,-1-21 15,0 0-15,-21 0 0,22 0 16,-22 0-16,0-1 0,0 1 0,0 0 15,-21 0 1,-21 21 0,0 0-16,0 21 0,0 0 15,-22 0-15,22 1 0,0-1 0,-21 0 16,21 21-16,-1-21 0,1 1 0,0 20 16,0-21-16,0 0 0,21 0 15,0 1-15,0-1 0,0 0 0,0 0 16,21 0-16,0-21 15,0 0-15,22 0 0,-22 0 0,21 0 16,0 0-16,1-21 0,-22 21 16,21-21-16,1 0 0,-22 0 15,0-1-15,21 1 0,-21-21 0,1 21 16,-1-22-16,-21 22 0,21-21 16,-21 21-16,21-22 0,-21 22 0,0 0 15,0 0-15,21 42 31,-21 0-15,0 0-16,0 1 0,0-1 16,0 0-16,0 21 0,0-21 0,0 1 15,0 20-15,0-21 0,0 0 16,0 0-16,-21 1 0,21-1 16,-21 0-16,21 0 0,0 0 15,-21-21-15,21-21 31,0 0-31,0 0 0,0 0 0,0-1 16,0-20-16,21 0 0,0-1 16,0 1-16,0 0 0,22-1 0,-22 1 15,21 21-15,1-21 0,-1 20 16,0 1-16,1 21 0,-1 0 0,21 0 16,-20 0-16,-1 21 0,0 1 15,1 20-15,-22-21 0,0 21 0,0 1 16,-21-22-16,0 21 0,0 1 15,0-22-15,0 21 0,-21-21 16,0 0-16,0 1 0,0-1 0,21 0 16,-22 0-16,1-21 0</inkml:trace>
  <inkml:trace contextRef="#ctx0" brushRef="#br0" timeOffset="9115.96">6858 2519 0,'0'0'0,"-21"0"0,0 0 0,21-21 16,0 0-16,0-1 15,0 1-15,0 0 0,21 0 0,0 0 16,0-22-16,21 22 0,-20 0 16,-1 0-16,0-21 0,0 20 15,0 1-15,0 0 0,-21 0 0,0 0 16,-21 21-1,0 0-15,0 0 0,-21 21 16,-1-21-16,22 21 0,-21 0 0,-1 0 16,22 1-16,-21 20 0,21-21 15,0 0-15,-1 22 0,22-22 0,0 21 16,0-21-16,0 22 16,22-22-16,20 21 0,-21 0 0,21-20 0,1 20 15,-22-21-15,21 21 0,1-20 16,-1 20-16,0-21 0,-21 0 15,1 0-15,-1 1 0,-21 20 0,0-21 16,0 0-16,-21 0 0,-1-21 16,-20 22-16,-21-1 0,-1-21 0,1 21 15,-1-21-15,1 0 0,-64 0 16,63 0-16,22 0 0,-22-21 16,22 0-16,21-1 0,-22 1 0,22-21 15,0 21-15,0-22 0,21 1 0,0 21 16,0-21-16,0-1 0,0 1 15,0 21-15,21 0 0,21-1 0,-20 1 16,20 0-16,-21 0 0,21 21 16,1 0-16,-1-21 0,22 21 15</inkml:trace>
  <inkml:trace contextRef="#ctx0" brushRef="#br0" timeOffset="10908.19">7387 2434 0,'-21'0'15,"0"0"-15,0 21 16,-1-21-16,1 22 0,0-1 0,21 0 16,-21 21-16,0-21 0,0 22 15,-1-1-15,1-21 0,21 22 0,0-22 16,-21 21-16,21-21 0,0 0 0,0 22 15,0-22-15,21-21 0,0 21 16,1 0-16,-1-21 0,0 0 0,21 0 16,-21 0-16,22 0 0,-1 0 15,0 0-15,1-21 0,-22 0 16,21 0-16,1 0 0,-1-1 0,-21 1 0,21 0 16,-20-21-16,-1-1 15,0 22-15,-21-21 0,0 0 0,0-1 0,0 1 16,-21 0-16,0 20 0,-1-20 15,1 21-15,0 0 0,-21 21 16,21 0-16,-1 0 0,-20 0 0,21 0 16,-21 0-16,20 21 0,-20 0 15,21 21-15,0-20 0,0 20 0,-1 0 16,1 1-16,0-1 0,21-21 0,-21 21 16,21 1-16,0-22 0,0 21 15,0-21-15,21 1 0,0-1 0,0 0 16,1-21-16,20 21 0,-21-21 0,21 0 15,1 0-15,-1 0 16,0 0-16,1 0 0,-1-21 0,0 21 16,1-21-16,-1 0 0,-21-1 15,22-20-15,-1 21 0,-21-21 0,21 20 16,-20-20-16,-1 0 0,0-1 0,0 1 16,0 21-16,-21-21 0,0 20 15,21 1-15,-21 0 0,0 42 31,-21 0-15,21 1-16,0-1 0,0 21 0,-21-21 16,21 22-16,0-22 0,0 21 15,0-21-15,0 22 0,0-22 16,0 0-16,0 0 0,0 0 0,0 0 16,21-21-16,0 22 0,1-22 15,-1 0-15,0 0 0,0 0 16,0 0-16,0 0 0,1 0 15,-1-22-15,0 1 0,0 0 0,0 0 16,0 0-16,1 0 0,-1-22 0,0 1 16,0 0-16,-21-1 0,21 22 15,-21-21-15,21 21 0,1-1 0,-22-20 16,0 21-16,0 42 31,0 0-31,0 0 16,-22 1-16,22 20 15,0-21-15,-21 21 0,0-20 0,21 20 16,-21-21-16,21 0 0,0 22 0,0-22 16,0 0-16,0 0 0,0 0 15,0 0-15,21-21 16,0 0-16,0 0 0,22 0 16,-22 0-16,21 0 0,-21-21 0,22 0 15,-1 0-15,0 0 0,1-22 0,-22 22 16,21 0-16,-21-21 0,1-1 15,20 22-15,-42-21 0,21 21 0,-21 0 16,0-1-16,0 1 0,0 0 0,-21 21 31,0 0-31,0 0 0,-1 0 0,22 21 32,0 0-32,22 1 15,-1-22-15,0 21 0,0-21 16,-21 21-16,21-21 0,0 21 15,1 0-15,-1-21 0,-21 21 0,21 1 16,0-1-16,-21 0 0,21 0 16,-21 0-16,21 0 0,-21 1 0,22-1 15,-22 0-15,0 0 0,0 0 16,21 0-16,0-21 0,-21 22 0,21-22 16,0 0-16,0 0 0,1 0 15,-1 0-15,0 0 0,0 0 0,21-22 16,22 1-1,-43 0-15,0 0 0,0-21 0,22 20 16,-22-20-16,0 21 0,0-21 0,0-1 16,1 22-16,-1-21 0,0 21 15,0-1-15,-21 1 0,0 0 0,21 0 16,-21 42 15,0 0-31,0 0 16,0 1-16,0-1 15,21-21 1,1 0 0,-1 0-1,-21-21-15,0-1 0,0 1 16,0 0-16,0 0 16,0 0-16,0 0 15,0-1-15,-21 22 16,-1 0-16,1 0 0,0 0 15,0 0-15,21 22 16,-21-1-16,0 0 16,-1 21-16,22-21 0,0 22 0,-21-1 15,21-21-15,0 22 0,-21-22 16,21 21-16,0-21 0,0 0 0,0 1 16,0-1-16,0 0 0,21 0 0,0 0 15,1-21-15,-1 0 0,21 0 16,0 0-16,1 0 0,20 0 0,-20 0 15,20 0-15,1-21 0,-1 0 16,-21 0-16,22 0 0,-22-1 16,1 1-16,-1-21 0,-21 0 0,21-1 15,-20 1-15,-1 0 0,-21 20 0,0-20 16,0 0-16,0 21 0,0-1 16,0 1-16,-21 21 15,-1 21-15,1 1 16,0-1-16,0 0 0,0 21 0,0 1 15,-1-1-15,22 0 0,0-21 0,0 22 16,0-1-16,0-21 0,0 22 16,0-22-16,0 0 0,0 0 0,0 0 15,22-21-15,-1 0 0,0 0 0,0 0 16,0 0-16,0 0 0,22 0 16,-22-21-16,21 21 0</inkml:trace>
  <inkml:trace contextRef="#ctx0" brushRef="#br0" timeOffset="11319.96">11980 1947 0,'0'22'0,"-21"-1"0,0 0 16,0 0-16,0 0 0,21 0 15,-22 22-15,1-1 0,0-21 0,0 22 16,21-1-16,-21 0 0,21 22 0,-21-22 15,21 0-15,0 1 0,0-1 16,0 0-16,0 1 0,0-1 0,0-21 16,0 22-16,21-22 0,0 0 0,0-21 15,0 21-15,0-21 16,22 21-16,-22-21 0,0 0 0,21 0 16,-20 0-16,-1 0 0,0-21 0,0 0 15,0 0-15,-21 0 0,0-1 16,0-20-16,0 21 0,-42-21 0,21-1 15</inkml:trace>
  <inkml:trace contextRef="#ctx0" brushRef="#br0" timeOffset="12383.9">11769 2392 0,'0'0'0,"-43"-21"16,1 0-16,21 21 0,0 0 0,-1 0 15,1 0-15,42 0 32,1 0-32,-1 0 0,21 0 0,0 0 15,22-22-15,-22 22 0,22 0 16,-1 0-16,1 0 0,-1 0 0,1-21 15,-1 21-15,1 0 0,-22 0 16,0 0-16,1 0 0,-22 0 16,21 0-16,-42 21 15,0 1-15,0-1 0,-21 0 16,21 0-16,-21 21 0,0-20 16,0-1-16,-1 21 0,1-21 0,0 0 15,0 22-15,21-22 0,0 0 0,0 0 16,0 0-16,0 1 0,0-1 15,21-21-15,0 0 16,0 0-16,1 0 0,-1 0 0,21 0 16,-21 0-16,0 0 0,22 0 15,-22-21-15,21-1 0,-21 1 0,1 0 16,-1 0-16,0 0 0,0 0 16,-21-22-16,0 22 0,0-21 0,0 21 15,0-1-15,-21-20 0,-21 21 0,20 0 16,1 21-16,-21-21 0,21-1 15,-22 22-15,22 0 0,0 0 0,0 0 16,0 0-16,42 0 31,0 0-31,21 0 0,-20 0 16,20 0-16,0-21 0,1 21 0,20 0 16,-21 0-16,1 0 0,20 0 15,-20-21-15,-1 21 0,0 0 0,1 0 16,-1 0-16,0 0 0,-21 0 0,1 0 15,-1 0-15,-21 21 32,0 0-32,-21 1 15,-1-1-15,1 0 0,0 21 0,0-21 16,0 1-16,0 20 0,-1-21 0,22 0 16,-21 0-16,21 1 0,-21-1 15,21 0-15,0 0 0,0 0 16,21-21-16,0 0 0,1 0 15,-1 0-15,0 0 0,0 0 16,21 0-16,-20 0 0,20 0 0,-21-21 16,0 0-16,22 0 0,-22 0 0,-21-1 15,21 1-15,-21 0 0,21-21 16,-21 21-16,0-22 0,0 22 0,0-21 16,0 21-16,-21-1 0,0 1 15,0 0-15,-1 21 0,1-21 0,42 21 47,1 0-47,-1 0 16,21 0-16,0 0 0,1 0 0,-1 0 15,0 0-15,1 0 0,20 0 16,-20 0-16,-1-21 0,0 21 0,1-21 16,-1-1-16,-21 1 0,21 0 0,-20 0 15,-1 0-15,0 0 0,-21-22 16,0 22-16,0-21 0,0 21 0,0-1 15,0-20-15,0 21 0,0 0 16,-21 21-16,0 0 16,-1 0-16,1 21 0,0 0 0,0 21 15,0 1-15,0-1 16,-1 0-16,22 22 0,-21-22 0,0 22 0,0-22 16,21 22-16,-21-22 0,21 21 15,0-20-15,0-1 0,0 0 16,0-20-16,21-1 0,0 0 0,21 0 15,-20 0-15,20-21 0,-21 0 0,21 0 16,1 0-16,-1 0 0,0 0 16,22-21-16,-22 0 0,1 0 0,-1 0 15,21-1-15,-20 1 0,-1 0 0,0-21 16</inkml:trace>
  <inkml:trace contextRef="#ctx0" brushRef="#br0" timeOffset="13528.09">868 4149 0,'0'-21'31,"0"-1"-31,0 1 15,0 0-15,0 0 0,0 0 16,0 0-16,0-1 16,0 1-16,0 0 0,21 0 15,-21 0-15,21 0 0,0 21 0,0-22 16,1 22-16,-1-21 16,0 21-16,21 0 0,-21 0 0,1 0 15,-1 21-15,0 1 0,0-1 16,0 21-16,-21-21 0,0 43 15,0-22-15,0 0 0,0 22 0,0-22 16,0 22-16,-21-22 0,0 0 16,0 1-16,-22-1 0,22 0 0,-21 1 15,21-22-15,-22 21 0,1-21 16,0 1-16,21-1 0,-22 0 16,1-21-16,21 0 0,-22 0 15,22 0-15,-21 0 0,21 0 0,0 0 16,-1-21-16,1 0 0,21-1 15,-21 1-15,21-21 0,-21 21 0,21-22 16,0 1-16,0 21 0,0-21 16,0-1-16,21 22 0,0 0 15,0 0-15,1 0 0,20 21 0,-21 0 16,0 0-16,22 0 0,-22 21 16,21-21-16,-21 21 0,22 21 0,-22-21 15,0 1-15,0-1 0,0 21 16,0-21-16,1 0 0,-22 22 15,21-22-15,-21 0 0,21 0 16,-21 0-16,21 1 0,-21-1 16,21-21-16,0 0 15,1 0 1,-1 0-16,-21-21 0,21-1 16,-21 1-16</inkml:trace>
  <inkml:trace contextRef="#ctx0" brushRef="#br0" timeOffset="13708.99">1545 4339 0,'0'0'0,"0"-21"78,21 21-78,0-21 0</inkml:trace>
  <inkml:trace contextRef="#ctx0" brushRef="#br0" timeOffset="14323.35">3090 4106 0,'0'0'0,"0"-21"31,0 0-31,0 0 0,0 0 0,21 0 15,1-1-15,-1 1 0,0 0 16,0 0-16,0 0 0,22-22 16,-22 22-16,0-21 0,21 21 0,-21 0 15,1-22-15,-22 22 0,0 0 16,0 0-16,-22 21 0,1 0 16,0 0-16,-21 0 0,-1 0 15,1 0-15,-21 21 0,20 0 0,1 0 16,0 0-16,-1 1 0,22-1 15,0 0-15,0 0 0,21 21 16,0-20-16,0 20 0,0-21 16,21 21-16,0 1 0,0-1 0,0-21 15,22 22-15,-1-1 0,-21 0 0,22-21 16,-1 22-16,-21-1 0,21-21 16,-20 22-16,-1-22 0,-21 0 0,0 0 15,0 21-15,0-20 0,-21-1 16,-1 0-16,-20-21 0,0 21 0,-1 0 15,1-21-15,-21 0 0,20 0 16,1 0-16,-22 0 0,22 0 0,0 0 16,-1-21-16,22 0 0,-21 0 15,21 0-15,0-1 0,-1-20 0,22 21 16,0 0-16,0-22 0,0 22 16,0-21-16,22 21 0,-1-22 15,0 22-15,21 0 0,-21 0 0,22-21 16,-1 42-16,-21-22 0,22 1 15,-1 0-15</inkml:trace>
  <inkml:trace contextRef="#ctx0" brushRef="#br0" timeOffset="14644.16">3535 4085 0,'21'21'0,"-42"-42"0,42 64 0,-21-22 15,0 0-15,0 0 0,0 0 0,0 0 16,0 1-16,0-1 15,0 0-15,0 21 0,0-21 0,0 1 16,0-1-16,0 0 0,0 0 16,0 0-16,0 0 0,21 1 15,0-22-15,0 0 0,1 0 16,-1 0-16,0 0 16,21-22-16,-21 22 0,1-21 0,-1 0 15,0 0-15,21 0 0,-21 0 16,1-1-16,-22 1 0,21 0 0,0-21 15,-21 21-15,0-1 0,0 1 16,21 0-16,-21 0 16,0 0-1</inkml:trace>
  <inkml:trace contextRef="#ctx0" brushRef="#br0" timeOffset="14967.98">4170 4022 0,'0'0'0,"0"21"32,0 0-32,0 0 0,0 0 0,0 1 15,0-1-15,0 21 0,0 0 0,0 1 16,0-1-16,0 0 0,0 1 15,0-1-15,0 22 0,0-22 0,-21 21 16,21 1-16,-22-1 0,22 1 16,-21-1-16,21 1 0,0-1 0,0 1 15,-21-1-15,21-20 0,-21 20 0,21-20 16,0-22-16,0 21 0,0-21 16,0 0-16,0-42 15,0 0-15,0 0 16,0-21-16,0 20 15,21-41-15,-21 21 0,21-22 0,-21 1 16,21-22-16,-21 21 0</inkml:trace>
  <inkml:trace contextRef="#ctx0" brushRef="#br0" timeOffset="15236.82">4170 4212 0,'0'-42'0,"0"84"0,0-126 0,0 62 16,0 1-16,0 0 0,0 0 15,21 0-15,0 0 0,0 21 0,0-22 16,1 22-16,20 0 0,0 0 15,-21 0-15,22 0 0,-1 0 0,0 22 16,1-1-16,-1 0 0,-21 0 16,22 21-16,-43-20 0,0 20 15,0-21-15,0 21 0,0-20 0,-22 20 16,-20-21-16,21 0 0,-21 0 16,-1 22-16,1-43 0,0 21 15,-1 0-15,1 0 0,21-21 0,0 0 0,-1 0 16,1 0-16,42-21 15,1 0 1,-1 0-16,21 21 0,-21-21 16,22-22-16,-1 22 0</inkml:trace>
  <inkml:trace contextRef="#ctx0" brushRef="#br0" timeOffset="15528.17">5122 3979 0,'0'22'16,"0"-1"-16,-21 0 0,21 21 16,-21-21-16,21 22 0,-21-1 0,21 0 15,0 22-15,-21-22 0,21 22 16,-22-22-16,1 22 0,21-22 0,0 21 16,-21 1-16,0-1 0,21 1 0,-21-1 15,21 1-15,0-1 0,0 1 16,-21-22-16,21 22 0,-22-22 15,22 0-15,0-20 0,0 20 0,0-21 16,0 0-16,22-21 31,-22-21-31,21 0 0,0-21 0,-21-1 16,0 1-16,21 0 0,0-22 16,-21 1-16</inkml:trace>
  <inkml:trace contextRef="#ctx0" brushRef="#br0" timeOffset="15791.74">4974 4276 0,'0'0'0,"0"-64"0,0 22 0,0-43 16,0 64-16,21-21 0,-21 21 16,21-1-16,22 1 15,-22 0-15,0 21 0,21 0 0,-20 0 16,20 0-16,0 0 0,-21 0 0,22 21 16,-1 0-16,0 1 0,-20-1 15,-1 21-15,0-21 0,0 22 0,-21-22 16,0 21-16,0 0 0,-21-20 0,0 20 15,-22-21-15,22 21 0,-21-20 16,0-1-16,20 0 0,-20 0 0,0 0 16,-1-21-16,22 21 0,0-21 15,0 0-15,42-21 16,0 21 0,0-21-16,22 0 0,-1 0 15,-21 0-15</inkml:trace>
  <inkml:trace contextRef="#ctx0" brushRef="#br0" timeOffset="16167.53">5821 3979 0,'0'0'0,"0"-21"0,-21 21 15,-1 0 1,1 0-16,0 0 0,0 0 16,0 21-16,0 1 0,-1 20 0,1-21 15,0 21-15,0 1 0,0-22 16,21 21-16,0 1 0,0-1 15,0 0-15,0-21 0,0 22 0,0-22 16,21 0-16,0 0 0,0 0 16,22-21-16,-1 0 0,-21 0 0,21 0 15,1 0-15,-22 0 0,21 0 0,1 0 16,-22-21-16,21 0 0,-21 0 16,0 0-16,1-22 0,-1 22 0,-21-21 15,0 0-15,0-1 0,0 1 0,0 0 16,0-1-16,-21 1 0,-1 21 15,1 0-15,0-22 0,-21 43 16,21-21-16,-1 21 0,-20 0 0,21 0 16,-21 0-16,20 21 0,1-21 15,0 21-15,0 1 0,21-1 0,0 0 16,0 0-16,0 0 0,0 0 0,0 1 16,21-22-16,0 21 0,0-21 15</inkml:trace>
  <inkml:trace contextRef="#ctx0" brushRef="#br0" timeOffset="16556.32">6159 4043 0,'0'0'0,"22"-21"0,-22 0 0,21-1 15,0 22 1,0 0-16,0 0 0,0 0 15,22 0-15,-22 0 0,0 0 0,0 22 16,22-1-16,-22 0 0,0 21 16,0-21-16,0 1 0,0 20 0,1-21 15,-22 0-15,0 22 0,0-22 0,0 0 16,0 0-16,0 0 0,0 0 16,0 1-16,0-1 0,-22-21 15,1 0 1,21-21-1,0-1-15,0 1 16,0 0-16,0-21 0,0 21 0,0-1 16,0-20-16,0 0 0,0 21 15,0-22-15,0 1 0,0 21 0,21 0 16,1-1-16,-22-20 0,21 42 0,0-21 16,0 0-16,0 21 0,0 0 15,1-21-15,-1 21 0,0 0 0,0-22 16</inkml:trace>
  <inkml:trace contextRef="#ctx0" brushRef="#br0" timeOffset="16796.18">7218 3683 0,'0'0'0,"0"-21"16,0 42-1,0 0 1,0 0-16,0 1 0,0 20 0,-21-21 15,21 21-15,0-20 0,-22 20 0,1 0 16,0 1-16,0-1 0,21 0 16,-21 1-16,0-22 0,-1 21 0,22-21 15,0 0-15,0 1 0,0-1 0,0 0 16,0 0-16,22-21 16,-1 0-16,0 0 15,21 0-15,-21-21 0</inkml:trace>
  <inkml:trace contextRef="#ctx0" brushRef="#br0" timeOffset="17131.99">7641 3979 0,'21'-42'0,"-42"84"0,63-105 0,-42 42 0,0 0 15,-21 21 1,0 0-16,0 0 16,0 0-16,0 0 0,-1 21 15,1 0-15,0 0 0,0-21 0,21 21 16,-21 0-16,21 1 0,0-1 15,0 0-15,0 0 0,0 0 16,21 0-16,0 1 0,0-22 16,-21 21-16,21-21 0,1 21 0,-1-21 15,0 21-15,0-21 16,-21 21-16,21-21 0,-21 21 0,0 1 16,-21-1-1,0-21 1,0 0-16,0 0 0,-1 0 0,1 0 15,0 0-15,0 0 0,-21 0 0,20 0 16,1 0-16,0-21 16,21-1-16,0 1 15,0 0-15,0 0 0,0 0 16</inkml:trace>
  <inkml:trace contextRef="#ctx0" brushRef="#br0" timeOffset="17343.9">7070 3747 0,'0'0'0,"21"0"15,0 0-15,0 0 16,21 0-16,-20 0 0,20 0 16,-21 0-16,21 0 0,1 0 0,-1 0 15,-21 0-15,22 0 0,-22 0 0,21 0 16,-21 0-16,0 0 0,1 0 15,-1 0-15,0 0 0,-21-22 16</inkml:trace>
  <inkml:trace contextRef="#ctx0" brushRef="#br0" timeOffset="19352.93">8890 3810 0,'0'0'0,"42"-85"31,-21 64-31,-21 0 16,22 21-16,-22-21 15,21 21-15,-21 21 16,0 0-16,0 0 0,0 1 15,21-1-15,-21 21 0,0-21 16,0 22-16,0-22 0,0 21 0,0-21 16,0 22-16,0-22 0,0 21 0,0-21 15,0 0-15,0 1 16,-21-1-16,0-21 0,21 21 16,-22-21-16,1 0 0,0-21 15,21 0-15,0-1 16,0 1-16,0 0 0,0-21 0,0 21 15,0-22-15,0 22 0,0-21 16,0-1-16,21 1 0,0 0 0,22-1 16,-22 1-16,21 0 0,1 21 0,-1-22 15,0 22-15,1 0 0,-1 0 16,0 21-16,1 0 0,-1 0 0,0 0 16,1 21-16,-1 0 0,-21 0 15,21 0-15,-20 22 0,20-22 16,-42 21-16,0 1 0,21-22 0,-21 21 15,0-21-15,0 22 0,0-22 0,0 0 16,-21 0-16,21 21 0,-21-42 16,21 22-16,-21-1 0,-1-21 0,1 0 15,0 0 1,21-21-16,0-1 0,0 1 16,0 0-16,0 0 0,0-21 0,0 20 15,0 1-15,0-21 0,21 0 16,0-1-16,1 22 0,-1-21 0,21-1 15,-21 22-15,22 0 0,-22 0 16,21 0-16,0 0 0,1 21 16,-22 0-16,21 0 0,1 0 0,-22 21 15,0 0-15,0 0 0,0 21 16,-21-20-16,0 20 0,0-21 0,0 21 16,0 1-16,0-22 0,0 21 0,-21-21 15,0 22-15,21-1 0,0-21 16,0 22-16,0-22 0,0 0 0,0 0 15,0 0-15,0 0 0,21-21 16,0 0-16,0 0 0,1 0 16,20 0-16,-21-21 0,21 0 0,-20 0 15,20 0-15,-21 0 0,21-1 16,-20 1-16,20-21 0,-21 21 16,0-22-16,0 1 0,1 0 0,-1-1 15,-21 22-15,21-21 0,-21 0 0,0-1 16,0 22-16,0 0 0,0 0 15,0 0-15,0 42 16,0 0-16,-21 21 16,21-21-16,-21 22 0,21-22 15,-22 21-15,22 1 0,0-22 0,0 21 16,0 0-16,0-20 0,0 20 16,0-21-16,0 0 0,22 0 0,-1 1 15,0-1-15,21-21 0,-21 0 16,1 0-16,20 0 0,0 0 0,-21 0 15,22 0-15,-1 0 0,-21-21 16,22-1-16,-1-20 0,-21 21 16,0-21-16,0 20 0,1 1 0,-22-21 15,0 21-15,0-22 0,0 22 16,21-21-16,-21 21 0,0-22 16,-21 43-1,21 22 1,-22-1-16,22 21 0,-21-21 0,0 0 15,21 22-15,0-1 0,-21-21 16,21 22-16,-21-22 0,21 21 16,0-21-16,0 22 0,0-22 0,0 0 15,21 0-15,0 0 0,0 0 16,0-21-16,22 0 0,-1 0 0,-21 0 16,22 0-16,-1 0 0,0 0 0,1-21 15,-1 21-15,-21-21 0,21-21 16,1 21-16,-22-1 0,21-20 0,-21 21 15,1-21-15,-1-1 0,0 1 0,0 0 16,0-1-16,-21 1 16,0 0-16,21-1 0,-21 1 0,22 0 15,-22-1-15,0 22 0,0 0 0,0 0 0,0 42 32,0 0-32,-22 0 0,1 0 15,0 22-15,21-1 0,-21-21 0,0 22 16,21-1-16,0 0 0,-21 1 15,-1-1-15,22 0 0,0 1 0,0-22 16,0 21-16,0-21 0,0 22 0,0-22 16,0 0-16,0 0 0,22 0 15,-1-21-15,0 0 0,21 0 0,-21 0 16,1 0-16,20 0 0,0-21 16,-21 0-16,22 0 0,-1 0 0,-21-1 15,22 1-15,-22-21 0,21 21 0,-21-22 16,22 1-16,-22 0 0,0-1 15,0-20-15,0 21 0,-21-1 16,0-20-16,21 20 0,-21 1 0,0 0 16,0-1-16,0 22 0,0 0 0,0 0 15,-21 21 1,0 21-16,21 21 0,-21-20 16,0 20-16,0 0 0,21 1 15,0-1-15,-22 0 0,22 1 0,-21-1 16,21 0-16,0 1 0,0-1 0,0 0 15,0-21-15,0 22 0,0-1 16,0-21-16,0 0 0,21 1 0,1-1 16,-1 0-16,0-21 0,0 0 15,0 0-15,22 0 0,-1 0 16,-21 0-16,21 0 0,1-21 0,-22 0 16,21-1-16,-21 1 0,22 0 0,-22 0 15,21-21-15,-21 20 0,1 1 16,-1-21-16,0 21 0,-21 0 0,0-1 15,0 1-15,-21 42 32,21 1-32,0-1 15,-21 0-15,-1 21 0,22-21 0,0 1 16,0 20-16,0-21 0,0 0 0,0 0 16,0 1-16,0-1 0,0 0 15,0 0-15,22-21 0,-1 0 16,0 0-16,0 0 0,21 0 15,-20 0-15,20 0 0,-21-21 0,0 0 16,0 0-16,22-1 0,-22-20 0,0 21 16</inkml:trace>
  <inkml:trace contextRef="#ctx0" brushRef="#br0" timeOffset="19519.84">12785 3429 0,'0'0'0,"-22"0"0,-41 0 32,63 21-32,0 0 0,0 1 15</inkml:trace>
  <inkml:trace contextRef="#ctx0" brushRef="#br0" timeOffset="19700.24">12044 3704 0,'0'0'0,"0"21"0,-21 1 0,21-1 32,21-21-32,0 0 0,21 0 15,1 0-15,-1 0 0,0 0 0,1 0 16,20 0-16,-21-21 0,1-1 15,20 22-15</inkml:trace>
  <inkml:trace contextRef="#ctx0" brushRef="#br0" timeOffset="20066.03">13356 3725 0,'0'0'0,"-21"-21"0,0 21 0,0 0 0,-1-21 16,1 21-16,0 0 0,0 0 16,0 0-16,0 0 0,21 21 15,0 0-15,-22 22 0,22-22 16,0 21-16,-21 1 0,21-1 0,0 0 16,-21 22-16,21-22 0,0 22 15,-21-1-15,0 1 0,21-1 0,-21 1 16,21-1-16,-22 1 0,1-1 15,21 1-15,-21-1 0,21 1 16,-21-1-16,21 1 0,-21-1 0,0-21 16,21 22-16,0-22 0,-22 1 0,1-1 15,21-21-15,0 21 0,0-20 16,0-44 0,0 1-1,0 0-15,0-21 0,21-1 0,-21 1 16,22 0-16,-1-22 0</inkml:trace>
  <inkml:trace contextRef="#ctx0" brushRef="#br0" timeOffset="20339.88">13060 3683 0,'0'0'0,"0"-21"0,0-21 0,0 20 16,0 1-16,21 0 0,0 0 15,21 21-15,-20 0 0,41 0 0,-21 0 16,1 0-16,-1 21 0,22 0 15,-22 0-15,-21 1 0,21-1 0,-20 0 16,-1 21-16,0-21 0,-21 22 16,0-22-16,0 0 0,-21 21 15,21-20-15,-43-1 0,22 0 0,-21 0 0,0 0 16,-22 0-16,22 1 0,-1-22 16,1 0-16,0 0 0,-1 0 15,22 0-15,0 0 0,0 0 0,21-22 16,21 1-1,0 0-15,0 0 0,22 0 16,-22 0-16</inkml:trace>
  <inkml:trace contextRef="#ctx0" brushRef="#br0" timeOffset="20560.75">13801 3217 0,'0'0'0,"0"22"16,0-1-16,0 0 15,0 21-15,0-21 0,0 22 16,-22 20-16,22-20 0,-21-1 16,21 0-16,0 1 0,0-1 0,0 0 15,0-21-15,0 22 0,0-22 0,0 0 16,0 0-16,0 0 0,0 1 16,21-1-16,1-21 15,-1 0-15,0 0 0,0 0 16,0-21-16</inkml:trace>
  <inkml:trace contextRef="#ctx0" brushRef="#br0" timeOffset="20865.27">14012 3747 0,'21'0'16,"1"0"0,-1 0-16,0-22 0,21 22 15,-21 0-15,1 0 0,20-21 16,-21 21-16,0-21 0,22 21 0,-22-21 15,0 0-15,0 21 0,0-21 0,-21-1 16,0 1 0,-21 21-16,-21 0 0,-1 0 15,22 0-15,-21 21 0,-22 1 16,22-1-16,0 0 0,21 0 16,-22 0-16,22 22 0,0-22 0,0 0 15,21 21-15,0-21 0,0 1 0,0-1 16,0 21-16,21-21 0,0 0 15,0-21-15,22 22 0,-1-22 0,-21 0 16,21 0-16,1 0 0,-1 0 0,0 0 16,1-22-16,-1 1 0</inkml:trace>
  <inkml:trace contextRef="#ctx0" brushRef="#br0" timeOffset="21583.86">15663 3048 0,'0'0'16,"0"-21"-16,-21 0 0,0 0 15,21 42 1,0 0-16,0 0 0,-21 21 15,21 1-15,-21-1 0,21 22 16,-22-1-16,1 1 0,21-22 0,-21 21 16,0 1-16,21-1 0,-21-20 15,0-1-15,-1 0 0,22 1 0,-21-1 16,21 0-16,-21-20 0,21-1 0,0 0 16,0 0-16,0 0 0,-21-21 15,21-21 1,0 0-1,0 0-15,0 0 0,0-1 16,0-20-16,0 21 0,0 0 0,0-22 16,21 1-16,0 0 0,0 21 0,1-22 15,20 1-15,-21 21 0,21 0 16,1-1-16,-1 1 0,0 0 0,1 21 16,-1 0-16,22 0 0,-22 21 15,-21 0-15,21 1 0,1-1 16,-22 21-16,0-21 0,0 22 0,-21-22 0,0 21 15,0-21-15,0 22 0,-21-22 16,-21 0-16,21 0 0,-22 0 16,1 0-16,0 1 0,-1-22 0,1 21 15,0-21-15,-1 0 0,1 0 16,0 0-16,20 0 0,-20 0 0,21 0 16,0 0-16,21-21 15,21-1 1,0 22-16,0-21 15,0 0-15,22 21 0,-22-21 16</inkml:trace>
  <inkml:trace contextRef="#ctx0" brushRef="#br0" timeOffset="21974.2">16044 3577 0,'0'0'0,"0"-21"15,0 0-15,0 0 0,0 0 16,21 21-16,1-22 15,-1 22-15,0 0 0,0 0 16,21 0-16,-20 0 0,-1 0 16,21 22-16,-21-1 0,22 0 15,-22 0-15,0 21 0,0-20 16,0-1-16,0 21 0,1-21 0,-22 22 16,0-22-16,0 0 0,0 21 15,0-21-15,0 1 0,0-1 0,-22-21 16,1 21-16,0 0 0,0-21 15,0 0-15,0 0 16,21-21-16,0 0 16,0 0-16,0-1 15,0 1-15,0 0 0,21-21 0,0 21 16,-21-1-16,21-20 0,0 21 0,0 0 16,1 0-16,-1-1 0,-21 1 15,21 0-15,0 21 0,0-21 0,0 21 16,1 0-16,-1 0 15,0 0-15,0-21 0,21 21 0,-20 0 16,-1 0-16,21 0 0</inkml:trace>
  <inkml:trace contextRef="#ctx0" brushRef="#br0" timeOffset="22380.96">17081 3471 0,'0'0'0,"-21"0"31,0 0-31,0 22 0,0-22 15,0 21-15,-1 0 0,1 0 16,0 0-16,21 0 0,-21 1 0,0-1 16,0 0-16,21 0 15,-22 0-15,22 0 0,0 1 0,0-1 16,0 0-16,0 0 0,0 0 0,0 0 16,22-21-16,-1 0 15,0 0-15,0 0 0,0 0 0,0 0 16,1 0-16,-1 0 0,21 0 0,-21 0 15,0 0-15,1-21 0,20 0 16,-21 0-16,0 21 0,0-21 0,1-22 16,-22 22-16,0 0 0,0-21 0,0-1 15,0 22-15,0-21 16,-22 0-16,1 20 0,21 1 0,-21 0 0,0 0 16,0 0-16,-22 21 0,22 0 15,0 0-15,0 0 0,0 21 16,0 0-16,-1 0 0,22 0 0,0 1 15,-21-1-15,21 0 0,-21 21 16,21-21-16,0 1 0,0-1 0,0 0 16,21-21-16,0 21 0,1-21 0,-1 0 15,0 0-15,0 0 0</inkml:trace>
  <inkml:trace contextRef="#ctx0" brushRef="#br0" timeOffset="22935.37">17611 3556 0,'0'0'0,"21"-21"0,-21 0 0,21 0 16,-21-1-16,-21 44 31,0-1-31,21 0 16,-22 0-16,22 21 0,0-20 0,-21-1 16,21 0-16,-21 21 0,21-21 0,0 1 15,0-1-15,0 0 0,0 0 16,0 0-16,21-21 15,0 0-15,1 0 16,-1 0 0,0 0-16,0-21 0,0 21 0,0-21 15,1 0-15,-1 0 0,0-1 0,0 1 16,0 0-16,0 0 0,1-21 16,-1 20-16,-21 1 0,21 0 15,-21 42 1,0 0-1,0 1-15,0-1 0,0 0 0,0 0 16,0 0-16,0 0 16,0 1-16,0-1 0,0 0 15,21-21-15,0 0 0,0 0 0,1 0 16,-1 0-16,0 0 16,0 0-16,21 0 0,-20 0 0,-1-21 15,0 0-15,0 21 0,-21-22 0,21-20 16,-21 21-16,21 0 0,-21-43 15,0 22-15,0 0 0,0-22 16,0 22-16,0 21 16,0-1-16,0 1 0,0 42 31,-21-21-31,21 22 0,-21-1 16,21 0-16,0 0 0,0 0 15,0 0-15,0 1 16</inkml:trace>
  <inkml:trace contextRef="#ctx0" brushRef="#br0" timeOffset="23298.16">18648 3493 0,'0'0'0,"21"0"0,21-43 16,-21 43-16,1-21 0,-22 0 16,0 0-16,-22 21 15,1 0-15,0 0 16,-21 0-16,21 0 0,-22 21 15,22 0-15,-21 0 0,21-21 0,-1 21 16,22 1-16,0-1 16,0 0-16,0 0 0,0 0 0,22 0 15,-1 1-15,0-1 0,0-21 16,0 21-16,0 0 0,1-21 16,-1 21-16,0-21 0,0 21 0,0-21 15,-21 22-15,0-1 16,-21-21-1,0 0-15,0 0 0,-22 0 16,22 0-16,-21 0 0,21 0 0,-22 0 16,22 0-16,0 0 0,-21 0 15,21 0-15,-1 0 16,44 0 0,-1-21-16,0 21 0,0 0 15,21 0-15</inkml:trace>
  <inkml:trace contextRef="#ctx0" brushRef="#br0" timeOffset="23943.79">18923 3683 0,'0'0'15,"21"0"-15,0-21 0,0 21 0,-21-21 16,22 21-16,-1-21 0,0 21 16,0-22-16,0 1 0,22 21 0,-22-21 15,0 0-15,0 0 0,-21 0 16,0-1-16,0 1 15,-21 21 1,0 0-16,0 0 0,-1 0 16,1 21-16,0-21 0,0 22 0,0-1 15,0 0-15,-1 0 0,1 0 0,21 0 16,-21 1-16,21-1 0,0 0 16,0 0-16,0 0 0,0 0 15,21 1-15,0-22 0,1 0 16,-22 21-16,21-21 0,0 0 0,0 0 15,0 0-15,0 0 0,22 0 0,-22 0 16,0 0-16,0-21 0,0 21 16,1-22-16,-22 1 0,21 0 15,0 0-15,0 0 0,-21 0 0,0-1 16,21-20-16,0 21 0,-21 0 16,22-22-16,-22 22 0,21 21 0,0-21 15,-21 0-15,21 21 0,0 0 0,0-21 16,22 21-16,-1 0 0,0 0 15,1 0-15,20 21 0,-20 0 0,-22 0 16,21 0-16,-21 1 0,0-1 16,1 0-16,-22 21 0,0-21 15,0 1-15,0 20 0,0-21 0,0 0 16,-22 22-16,1-22 0,0 0 0,0 0 16,0 0-16,0-21 15,-1 0-15,1 0 0,0 0 0,0 0 16,0 0-16,21-21 15,0 0-15,0 0 0,0 0 16,21-1-16,21 1 0,-21-21 0,22 21 16,-22-22-16,21 1 0,1 0 15,-1-1-15,0 1 0,1 0 0,-1-1 16,0 22-16,-21-21 0,22 42 16,-22-21-16,0 21 0,0 0 15,-21 21-15,0 0 16,0 0-16,-21 0 0,0 1 15</inkml:trace>
  <inkml:trace contextRef="#ctx0" brushRef="#br0" timeOffset="25156.15">825 5715 0,'0'-21'16,"0"0"-16,0 0 15,0-1-15,0 1 16,0 0-16,0 0 16,22 0-16,-1 0 15,21-1-15,-21 22 0,0-21 0,22 21 0,-22 0 16,0 0-16,21 0 16,-20 21-16,-1 1 0,0-1 0,0 0 15,-21 0-15,0 21 0,0 1 16,0-22-16,-21 21 0,0 1 15,0-22-15,-1 21 0,-20-21 0,21 0 16,-21 1-16,20-1 0,1 0 16,0-21-16,0 0 0,0 0 0,21-21 31,0 0-15,0-1-16,0 1 0,21 21 15,0-21-15,0 21 0,0 0 0,1-21 16,-1 21-16,21 0 15,-21 0-15,0 0 0,1 21 0,20 0 16,-21-21-16,0 21 0,0 1 16,1-1-16,-1 21 0,-21-21 0,0 0 15,0 1-15,0-1 0,0 21 16,-21-21-16,-22 0 0,22 1 16,-21-1-16,-1-21 0,22 21 0,-21 0 15,0-21-15,20 0 0,-20 0 16,0 0-16,21 0 0,-43 0 15,43 0-15,0-21 0,0 0 16,-1 21-16,22-21 0,0-1 16,0 1-1,0 0-15,22 0 0,-1 21 16,0-21-16,21 0 0,-21-1 16,22 22-16,-1-21 0</inkml:trace>
  <inkml:trace contextRef="#ctx0" brushRef="#br0" timeOffset="25352.08">1884 5842 0,'0'-21'94,"0"0"-94</inkml:trace>
  <inkml:trace contextRef="#ctx0" brushRef="#br0" timeOffset="26568.03">3048 5673 0,'21'-21'16,"0"21"-1,0-22-15,1 1 0,-1 0 0,21-21 16,-21 21-16,22-1 0,-22-20 16,21 21-16,0-21 0,-20 20 0,-1 1 15,-21-21-15,0 21 0,0 0 16,0-1-16,-43 1 0,22 0 0,-21 0 15,0 21-15,-1 0 0,1 0 0,0 0 16,-22 0-16,22 21 0,-1 0 16,1-21-16,0 21 0,-1 1 0,22 20 15,0-21-15,0 0 16,21 0-16,0 1 0,0-1 0,21 21 16,0-21-16,0 22 0,22-22 15,-1 21-15,-21 0 0,22-20 0,-1 20 16,-21 0-16,21-21 0,-20 22 15,-1-1-15,0-21 0,-21 22 0,0-22 16,0 21-16,0-21 0,-21 22 0,0-22 16,-22 0-16,1 0 0,0 0 15,-1-21-15,1 0 0,0 21 0,-22-21 16,22 0-16,-1 0 0,1 0 16,0-21-16,21 0 0,-22 0 0,22 0 15,21 0-15,-21-1 16,21 1-16,0-21 0,0 21 0,0-22 15,0 1-15,0 0 0,0 21 16,0-22-16,0 22 0,21 0 0,-21 0 16,0 0-16,21 21 0,0 0 15,1 0-15,-22 21 0,21 0 16,0 21-16,0-21 0,0 22 16,0-1-16,-21-21 0,22 22 0,-1-1 15,0 0-15,-21-21 0,21 1 0,0 20 16,-21-21-16,21 0 0,1-21 15,-1 21-15,0-21 0,0 22 0,0-22 16,22 0-16,-22 0 16,21 0-16,-21-22 0,22 1 0,-1 21 15,-21-21-15,21 0 0,1 0 0,-1 0 16,0-22-16,-20 22 0,20-21 16,-21 21-16,0-22 0,0 22 0,1-21 15,-22 21-15,0-22 0,21 22 16,-21 0-16,0 42 31,0 0-31,0 0 0,0 1 0,-21 20 16,21-21-16,-22 21 0,22-20 0,0 20 15,0-21-15,0 21 16,0-20-16,0-1 0,0 0 0,0 0 16,22 0-16,-1-21 0,0 0 15,0 21-15,0-21 0,22 0 0,-22 0 16,21 0-16,-21 0 0,0-21 0,22 21 15,-22-21-15,21 0 0,-21 0 16,1 0-16,-1-1 0,0 1 0,0 0 16,0-21-16,0 21 0,-21-22 15,0 22-15,0-21 0,22 21 0,-22-1 16,0 1-16,0 0 0,0 42 31,0 0-15,0 22-16,0-22 0,0 0 15,0 0-15,0 0 0,0 22 0,0-22 16,0 0-16,0 0 0,0 0 0,0 1 16,21-1-16,0-21 15,0 0-15,0 0 0,0 0 0,1 0 16,20 0-16,-21 0 0,21-21 0,1 21 16,-1-22-16,-21 1 15,22 0-15,-22-21 0,21 21 0,-21-1 0,0-20 16,1 21-16,-1-21 0</inkml:trace>
  <inkml:trace contextRef="#ctx0" brushRef="#br0" timeOffset="26799.9">4572 5757 0,'0'-63'0,"0"-1"16,0 191-16,21-275 0,-21 127 16,0 42-1,0 0-15,-21 22 16,21-22-16,0 21 0,-21 1 16,21-1-16,-21 0 0,-1 1 0,22-1 15,0 21-15,-21-20 0,21 20 0,-21-20 16,21 20-16,0 1 0,0-1 15,0 1-15,0-1 0,0 1 0,0-1 16,0 1-16,0-22 0,0 0 16,0 1-16,0-1 0,0-21 15,0 0-15,0 0 0,21-42 32,-21 0-32,21 0 0,-21-21 0,0 20 15,22-20-15,-22 21 0</inkml:trace>
  <inkml:trace contextRef="#ctx0" brushRef="#br0" timeOffset="27089.95">4593 5927 0,'0'0'15,"0"-64"-15,0 22 0,21 0 0,-21-1 0,21 22 16,1 0-16,-22-21 0,42 20 16,-21 22-16,0-21 0,0 0 0,22 21 15,-22 0-15,21 0 0,-21 0 16,22 0-16,-22 21 0,0 0 15,0 1-15,0-1 0,-21 21 0,0-21 16,0 0-16,0 22 0,-21-22 16,0 0-16,-21 0 0,-1 0 0,1 1 15,0-1-15,-1 0 0,1 0 16,0 0-16,-1-21 0,1 21 0,21-21 16,0 0-16,0 22 0,42-22 31,0 0-31,21 0 0,-21-22 0,22 22 15,-1-21-15,0 0 0,1 0 0,-22 0 16</inkml:trace>
  <inkml:trace contextRef="#ctx0" brushRef="#br0" timeOffset="27360.79">5228 5609 0,'0'43'31,"0"-22"-31,0 21 0,0 0 15,0 1-15,0-1 0,0 0 16,0 1-16,0 20 0,-21-20 0,21 20 16,0 1-16,-21-22 0,21 21 15,-21 1-15,21-1 0,0 1 0,-22-1 0,22 1 16,-21-1-16,0-20 0,21 20 16,0-20-16,-21-1 0,0 0 15,21-21-15,-21 22 0,21-22 0,0 0 16,21-42-1,0 21-15,-21-21 16,21 0-16,0-22 0,0 22 0,-21-21 16,0-1-16,22 1 0</inkml:trace>
  <inkml:trace contextRef="#ctx0" brushRef="#br0" timeOffset="27636">5165 6011 0,'0'0'15,"0"-63"-15,0-1 0,0 1 0,0-1 16,21 1-16,0 21 0,0-1 15,0 22-15,0-21 0,1 21 0,-1-1 16,21 1-16,-21 21 0,22 0 16,-22 0-16,21 0 0,-21 0 0,0 21 15,22 22-15,-22-22 0,-21 21 0,0 1 16,0-22-16,0 21 0,0 0 16,-21 1-16,0-22 0,-1 21 0,-20 1 15,0-22-15,-1 0 0,1 0 16,0 0-16,-1 0 0,1 1 0,21-1 15,-21-21-15,20 0 0,1 21 0,42-42 32,1 21-17,20-21-15,-21-1 0,21 1 0,1 0 16,-1 0-16</inkml:trace>
  <inkml:trace contextRef="#ctx0" brushRef="#br0" timeOffset="28028.76">6075 5482 0,'0'0'16,"-64"0"-1,43 0-15,-21 21 16,21 1-16,-22 20 0,22-21 16,0 21-16,-21 1 0,20-1 0,1 0 15,0-20-15,21 20 0,0 0 16,0-21-16,0 1 0,0-1 0,0 0 15,21 0-15,0 0 0,1-21 0,20 0 16,0 0-16,1 0 0,-1 0 16,0 0-16,1 0 0,-1-21 0,-21 0 15,21 0-15,-20 0 0,-1-1 0,0 1 16,0-21-16,-21 21 0,0-22 16,0 1-16,0 0 0,0-1 15,0 1-15,-21 21 0,0-21 0,-22-1 16,22 22-16,0 0 0,-21 0 15,-1 21-15,-41 0 16,41 0-16,22 0 0,0 0 0,0 21 16,21 0-16,0 0 0,0 0 15,0 1-15,0-1 0,42 0 0,-21 0 16,22-21-16,-1 21 0,0 0 16,1-21-16</inkml:trace>
  <inkml:trace contextRef="#ctx0" brushRef="#br0" timeOffset="28404.51">6519 5609 0,'0'0'15,"-21"-21"-15,0 0 0,0 0 0,21 0 0,0-1 16,-21 1-16,21 0 0,0 0 0,0 0 16,21 21-1,0 0-15,0 0 16,0 0-16,22 21 0,-22 0 15,0 0-15,21 0 0,-21 1 0,1 20 16,-1-21-16,0 21 0,-21-20 0,0 20 16,0-21-16,0 21 0,0-20 15,0-1-15,0 0 0,0 0 16,0 0-16,-21-21 16,0 0-16,-1 0 15,22-21-15,-21 21 0,21-21 0,0 0 16,0 0-16,0-1 0,0-20 0,0 21 15,21 0-15,1-22 0,-22 22 16,21-21-16,0 21 0,-21 0 0,21-22 16,0 22-16,0 0 0,1 0 15,-1 0-15,0 21 0,0-22 16,0 1-16,0 21 0,1 0 16,20-21-16</inkml:trace>
  <inkml:trace contextRef="#ctx0" brushRef="#br0" timeOffset="28668.35">7408 5038 0,'0'0'15,"0"-21"-15,-21 21 16,21 21 0,-21 0-16,21 0 0,0 0 15,0 22-15,-21-22 0,21 21 0,-21 0 16,21 1-16,-22-1 0,22 0 0,0 1 15,-21-1-15,21 0 0,-21 1 16,21-1-16,0 0 0,0 1 16,0-1-16,0 0 0,0-20 15,21-22-15,0 21 0,1-21 16,-1 0-16,0 0 0,0 0 0,0 0 16,22-21-16,-22 21 0,21-22 0,0 1 15</inkml:trace>
  <inkml:trace contextRef="#ctx0" brushRef="#br0" timeOffset="28952.19">7810 5503 0,'22'-21'0,"-44"42"0,44-63 16,-22 21-16,0 0 0,0 0 0,-22 21 16,1 0-1,0 0-15,-21 21 0,21 0 16,-1 0-16,1 0 0,0-21 16,21 43-16,0-22 0,0 0 0,0 0 15,0 0-15,21-21 0,0 21 0,1 1 16,-1-1-16,0-21 0,0 21 15,0-21-15,0 21 0,1-21 16,-1 21-16,-21 0 16,0 1-1,-21-22-15,-1 0 0,1 0 0,0 21 16,0-21-16,-21 0 0,20 0 16,-20 0-16,21 0 0,0 0 15,-22 0-15,22 0 0,0 0 0,21-21 0,-21-1 16,0 1-16,0 0 15,21 0-15</inkml:trace>
  <inkml:trace contextRef="#ctx0" brushRef="#br0" timeOffset="29192.57">7175 5249 0,'43'0'16,"-22"0"-1,21 0-15,-21 0 0,22 0 0,-1 0 0,0 0 16,1 0-16,-1 0 0,22 0 16,-22 0-16,0 0 0,1-21 15,-1 21-15,0 0 0,1 0 0,-22-21 16,0 21-16,0 0 0,0 0 16,-21-21-16,-21 21 15,0 0-15,0 0 16,0 0-16,-1 0 0</inkml:trace>
  <inkml:trace contextRef="#ctx0" brushRef="#br0" timeOffset="31252.39">9483 5355 0,'0'0'0,"0"-21"0,21 21 0,-21-63 31,0 84-15,0 0-1,0 0-15,-21 21 0,21-20 16,0-1-16,0 0 0,0 21 16,0-21-16,-22 22 0,22-22 15,-21 21-15,0-21 0,21 1 0,-21 20 16,21-21-16,-21 0 0,21 0 16,-21-21-1,21-21-15,0 0 0,0 0 16,0 0-16,0 0 0,0-1 15,0-20-15,0 0 0,0 21 0,21-22 16,0 1-16,0 0 0,-21 20 0,21-20 16,0 0-16,1 21 0,20-22 15,-21 22-15,21 0 0,1 21 0,-1 0 16,0 0-16,22 0 0,-22 0 16,1 0-16,-1 42 0,0-21 15,1 1-15,-22 20 0,0-21 0,0 21 16,0 1-16,-21-1 0,21-21 0,-21 22 15,0-1-15,0 0 0,0-21 16,0 1-16,0 20 0,0-21 0,0 0 16,0 0-16,0-42 31,0 0-31,0 0 16,0 0-16,0 0 0,0-22 15,0 22-15,0-21 0,0-1 0,22 1 16,-1 0-16,0-1 0,21 1 15,-21 21-15,22-21 0,-22-1 16,21 22-16,1 0 0,-1 0 0,-21 0 16,21 21-16,-20 0 0,-1 0 0,21 21 15,-21-21-15,-21 42 0,21-21 16,-21 0-16,0 22 0,0-1 0,0 0 16,0-20-16,0 20 0,0 0 0,0 1 15,0-22-15,0 21 0,0-21 16,0 0-16,0 1 0,0-1 0,22-21 15,-1 0-15,0 0 0,0 0 16,0 0-16,0 0 0,1 0 16,-1-21-16,21-1 0,-21 1 15,0 0-15,22 0 0,-22 0 0,0-22 16,21 22-16,-20-21 0,-1 21 16,0-22-16,0 22 0,0-21 0,-21 21 15,21 0-15,-21-1 0,22 1 16,-22 0-16,0 42 31,-22 0-31,1 1 0,0-1 16,21 0-16,-21 21 0,21-21 15,-21 1-15,21 20 0,0-21 0,-21 21 16,21-20-16,0-1 0,0 21 16,0-21-16,0 0 0,21 1 15,-21-1-15,21-21 0,21 0 0,-21 0 16,22 0-16,-22 0 0,21 0 15,-21-21-15,22-1 0,-22 1 0,42-21 16,-41 21-16,-1 0 0,0-22 16,0 22-16,0-21 0,-21 21 15,0-22-15,21 22 0,-21-21 0,0 21 16,0-22-16,0 22 0,0 0 16,-21 42 15,21 0-31,-21 0 0,21 1 15,0 20-15,0-21 0,0 0 0,-21 22 16,21-22-16,0 0 0,0 21 0,0-21 16,0 22-16,0-22 0,0 0 15,0 0-15,21 0 0,0 1 0,0-22 16,1 21-16,-1-21 0,21 0 0,-21 0 16,22 0-16,-22 0 0,21 0 15,-21-21-15,0 21 0,22-22 0,-22 1 16,0 0-16,21-21 0,-20 21 0,-1-22 15,0 22-15,0-21 16,0-1-16,-21 1 0,21 0 0,1-1 0,-22-20 16,0 21-16,21-1 0,-21 1 15,21 0 1,-21-64-16,-21 127 31,0 21-31,-1-21 0,22 22 0,-21-1 16,0 22-16,0-22 0,0 0 0,21 1 15,0-1-15,0 0 0,0 1 16,0-1-16,0 0 0,0-21 0,0 22 16,0-22-16,0 21 0,21-21 15,0-21-15,0 22 0,0-1 16,22-21-16,-22 0 0,0 0 0,21 0 16,-20 0-16,20 0 0,-21-21 0,0-1 15,22 1-15,-22 0 0,21 0 16,-21 0-16,22-22 0,-22 1 0,42-21 15,-42 20-15,1-20 0,-1 20 16,0 1-16,0-21 0,-21 20 16,21-20-16,-21 20 0,21 1 0,-21 0 15,22-1-15,-22 22 0,0 0 16,0 0-16,0 42 16,0 0-16,-22 22 0,1-22 15,0 42-15,21-20 16,-21-1-16,21 21 0,-21-20 0,21 20 15,0-20-15,0-1 0,-21 0 0,21 1 16,0-1-16,0 0 0,0-21 16,0 22-16,0-22 0,21 0 0,0 0 15,0-21-15,0 21 0,0-21 0,1 0 16,-1 0-16,21 0 0,-21 0 16,22-21-16,-22 21 0,21-21 0,0 0 15,-20 0-15,20 0 0,-21-1 0,21 1 16,-20-21-16,-1 21 0,0 0 15,-21-1-15,0 1 0,21 0 0,-42 21 32,21 21-17,-21 0-15,0 1 0,21-1 16,0 0-16,-22 0 0,22 0 0,0 0 16,0 1-16,0-1 15,0 0-15,22-21 0,-1 0 16,0 0-16,0 0 0,0 0 15,0 0-15,1 0 0,20-21 0,-21 21 16,21-21-16,-20-1 0,20 1 0,-21 0 16,0 0-16,0 0 0,1 0 15,-1-1-15,-21 1 0</inkml:trace>
  <inkml:trace contextRef="#ctx0" brushRef="#br0" timeOffset="31424.29">13293 4995 0,'-85'0'32,"64"0"-32,0 0 0,-1 0 15,22 22-15,0-1 32,-21-21-17,0 0-15</inkml:trace>
  <inkml:trace contextRef="#ctx0" brushRef="#br0" timeOffset="31584.21">12404 5186 0,'0'0'16,"-22"21"-16,1-21 0,21 21 16,21-21-1,1 0-15,-1 0 0,0 0 0,21 0 16,-21 0-16,22 0 0,-1 0 15,22 0-15,-22 0 0,21 0 16</inkml:trace>
  <inkml:trace contextRef="#ctx0" brushRef="#br0" timeOffset="31936">13610 5186 0,'0'0'0,"0"-21"15,0 42 32,0 0-47,0 0 0,0 22 0,-21-22 16,21 21-16,-21 0 16,21 1-16,0-1 0,-21 0 0,-1 22 15,22-1-15,-21 1 0,21-22 0,-21 22 16,0-1-16,0 1 0,0-22 15,-1 22-15,1-22 0,0 21 0,-21-20 16,21 20-16,-1-20 0,1-1 0,0 21 16,0-20-16,0-1 0,21-21 0,0 22 15,0-22-15,0 0 0,0 0 16,21-42 0,0 0-1,0 0-15,0-22 0,1 22 16,-1-21-16</inkml:trace>
  <inkml:trace contextRef="#ctx0" brushRef="#br0" timeOffset="32231.83">13610 5334 0,'0'0'0,"0"-63"0,0 20 16,0 22-16,21-21 0,-21-1 0,21 22 15,1 0-15,-1 0 0,-21 0 16,42 0-16,-21-1 0,0 22 0,1 0 15,20 0-15,-21 0 0,21 0 16,-20 22-16,-1-1 0,0 0 16,0 21-16,-21-21 0,0 22 0,0-22 15,0 21-15,0 1 0,-21-22 16,0 21-16,-22-21 0,22 0 0,-21 1 16,21-1-16,-22 0 0,22 0 0,-21 0 15,21-21-15,0 21 0,-1-21 16,22-21-1,22 21 1,-1-21-16,0 0 0,0 0 16,0 0-16</inkml:trace>
  <inkml:trace contextRef="#ctx0" brushRef="#br0" timeOffset="32451.7">14351 4763 0,'0'0'0,"0"21"15,0 0 1,0 0-16,-21 21 0,21 1 0,-21-1 16,21 0-16,-22 1 0,1-1 0,21 22 15,-21-22-15,21 0 0,0 1 16,0-22-16,0 21 0,0-21 0,0 22 16,0-22-16,0 0 0,21 0 15,0 0-15,1-21 16,-1 0-16,0 0 0,0 0 0,21 0 15,-20 0-15,-1-21 0</inkml:trace>
  <inkml:trace contextRef="#ctx0" brushRef="#br0" timeOffset="32755.53">14626 5228 0,'21'0'16,"0"0"-1,1 0 1,-1 0-16,0-21 0,0 21 15,0 0-15,0-21 0,1 0 16,-1 21-16,-21-21 16,0-1-16,0 1 0,0 0 15,-21 21 1,-22 0-16,22 0 0,0 0 16,-21 21-16,20 0 0,-20 1 0,21-1 15,0 0-15,0 0 0,-1 21 16,22-20-16,0-1 0,0 0 0,0 0 15,0 0-15,0 0 0,22 1 0,-1-1 16,0-21-16,0 21 0,0-21 16,0 0-16,22 0 0,-22 0 0,0 0 15,0 0-15,0 0 0,22 0 16</inkml:trace>
  <inkml:trace contextRef="#ctx0" brushRef="#br0" timeOffset="34299.64">16341 4593 0,'0'0'0,"0"-21"0,0 0 0,21 0 16,-21-22-16,21 22 0,-21 0 16,21 0-16,-21 0 0,0 0 15,0-1-15,21 22 0,-21-21 16,21 21-16,-21 21 16,0 22-16,22-22 0,-22 21 15,0 1-15,0-1 0,0 0 0,0 22 16,-22-1-16,1 1 0,0-1 15,-21 1-15,-1-1 0,1-20 0,0 20 16,-1-21-16,-20 1 0,21-1 0,-1-21 16,1 0-16,0 22 0,20-43 15,1 21-15,-21-21 0,21 0 0,0 0 16,-1 0-16,1 0 0,0-21 16,0 0-16,21-1 15,-21-20-15,0 0 0,-1 21 0,22-22 16,0-20-16,-21 20 0,21-20 15,0 21-15,-21-1 0,21-20 0,0 20 16,0 1-16,0 21 0,0 0 0,0-22 16,21 43-16,0-21 0,1 21 15,-1 21-15,0 1 16,-21-1-16,21 21 0,0 0 16,0 1-16,-21-1 0,22 22 0,-1-22 15,0 0-15,0 22 0,0-22 0,-21 0 16,21-20-16,1 20 15,20-21-15,-21 21 0,0-20 0,22-1 16,-1-21-16,-21 21 0,21-21 16,1 0-16,-1 0 0,22 0 0,-22 0 15,0 0-15,22-21 0,-22 21 0,0-21 16,1-1-16,-1 1 0,0 0 16,-20-21-16,-1 21 0,0-22 0,0 1 15,-21 0-15,0-1 0,0 1 16,0 0-16,0-1 0,-21 22 15,0-21-15,-22 21 0,22 21 0,0 0 16,0 0-16,0 21 0,-22 0 16,22 0-16,0 0 0,-21 22 15,21-1-15,-1 0 0,1 1 0,0-22 16,21 21-16,0 0 0,0-20 16,0-1-16,0 0 0,0 0 0,21 0 15,22 0-15,-22-21 16,21 0-16,-21 0 0,22 0 0,-22 0 15,21 0-15,-21 0 0,22 0 0,-22-21 16,0 0-16,0 0 0,0 0 16,0 0-16,-21-22 0,0 22 15,0-21-15,0-1 0,0 1 0,0 21 16,0-21-16,0 20 0,0 1 16,0 0-16,0 0 0,0 42 15,-21 0 1,21 0-16,0 22 0,-21-1 0,21-21 15,0 22-15,0-22 0,0 21 16,0-21-16,0 22 0,0-22 0,21 0 16,0 0-16,1 0 0,-1-21 0,0 0 15,0 21-15,21-21 0,-20 0 16,20 0-16,-21 0 0,21-21 0,-20 0 16,20 21-16,-21-21 0,0 0 15,0 0-15,1-1 0,-1-20 0,0 21 16,-21-21-16,0-1 0,0 1 15,0 21-15,0-22 0,0 22 16,0 0-16,0 0 0,0 0 0,0 42 16,0 21-1,0-21-15,0 1 0,-21 20 16,21-21-16,-21 21 0,-1-20 0,22 20 16,0-21-16,0 0 0,-21 0 15,21 1-15,0-1 0,0 0 0,-21-21 16,21-21 15,0 0-15,21-1-16,0 1 0,-21-21 0,22 21 15,-1-22-15,0 22 0,21-21 16,-21 0-16,1 20 0,20-20 0,-21 21 16,21 0-16,-20 0 0,20 21 15,-21 0-15,21 0 0,-20 21 0,-1 0 16,0 21-16,0-21 0,-21 22 0,0-22 15,0 21-15,0-21 0,0 22 16,0-22-16,0 21 0,0-21 0,-21 1 16,21-1-16,-21 0 0,21 0 15,-21-21-15,21 21 0,-22-21 16,22-21 15,22 0-31,-1 21 0</inkml:trace>
  <inkml:trace contextRef="#ctx0" brushRef="#br0" timeOffset="34937.28">18203 4847 0,'0'-21'0,"0"42"0,0-84 0,0 42 0,0-1 16,0 1-16,0 0 0,-21 21 31,0 0-31,0 0 0,0 0 0,-1 21 15,1 0-15,-21 1 0,21-1 16,0 21-16,-1-21 0,1 22 0,0-1 16,0-21-16,0 21 0,0 1 0,21-22 15,0 21-15,0-21 0,0 1 16,0-1-16,21 0 0,0-21 16,0 0-16,0 0 0,0 0 15,22 0-15,-22 0 0,0-21 0,0 21 16,0-21-16,1-1 0,-1 1 0,0 0 15,0-21-15,-21 21 0,0-1 16,21-20-16,-21 21 0,21 0 16,-21 0-16,0-1 0,0 1 0,0 0 15,0 42 1,0 0-16,0 1 16,-21-1-16,21 21 0,-21 0 15,0 1-15,21-1 0,0 0 0,-21 1 16,21 20-16,-21-20 0,21 20 0,0 1 15,0-22-15,0 43 0,0-22 16,0 1-16,21-1 0,0 1 16,-21-1-16,21 1 0,-21-22 0,0 21 0,0-20 15,0 20-15,0-20 0,0 20 16,0-21-16,0 1 0,-21-1 16,0 0-16,-22 1 0,22-1 0,-21-21 15,0 0-15,-22 1 0,22-1 0,-22 0 16,1-21-16,-1 0 0,1 0 0,-1 0 15,1-21-15,20-22 0,-20 22 16,-1 0-16,22-21 0,0-1 0,-1 1 16,22 0-16,0-1 0,0 1 0,21 0 15,0-1-15,0 1 0,0-21 16,21 20-16,0 1 0,0 0 0,1-22 16,20 22-16,0-22 0,1 22 0,20 0 15,1-22-15,-1 22 16,1-22-16,-1 22 0</inkml:trace>
  <inkml:trace contextRef="#ctx0" brushRef="#br0" timeOffset="36429.42">18521 4826 0,'0'0'0,"0"21"31,-21 0-31,21 1 0,-22-1 0,22 0 16,0 21-16,-21-21 0,21 22 15,-21-22-15,21 21 0,-21 1 0,21-22 16,0 21-16,0-21 0,0 0 0,0 1 16,0 20-16,21-21 15,0 0-15,0-21 0,1 0 16,20 0-16,-21 0 0,21 0 0,-20 0 16,20 0-16,0 0 0,1 0 15,-22-21-15,21 0 0,0 0 0,-20 0 16,20-1-16,-21 1 0,0-21 15,0 21-15,1-22 0,-1 22 0,0 0 16,-21 0-16,0 0 0,0 0 0,0-1 16,0 44 15,0-1-31,0 0 16,0 0-16,0 0 0,0 0 15,0 1-15,0-1 0,0 0 0,0 0 16,0 0-16,0 0 0,21 1 15,0-1-15,0 0 0,1-21 0,20 21 16,-21-21-16,21 0 0,1 0 0,-1 0 16,0 0-16,22 0 0,-22 0 15,22 0-15,-22 0 0,0 0 0,1-21 16,-1 0-16,0 0 0,-20-1 0,-1 1 16,0 0-16,0-21 0,-21 21 15,0-22-15,0 1 0,0 21 0,0-22 16,0 22-16,0 0 0,-21 0 15,0 21-15,-22 0 0,22 0 16,-21 0-16,21 0 0,-22 0 0,1 0 16,0 42-16,21-21 0,-1 1 15,1 20-15,0-21 0,21 21 0,0-20 16,0-1-16,0 0 0,0 21 0,21-21 16,0-21-16,1 22 0,-1-1 15,0-21-15,21 0 0,-21 0 0,1 0 16,-1 0-16,21 0 0,-21 0 15,0 0-15,1-21 0,-1-1 16,21 1-16,-42 0 0,21 0 0,0 0 0,1 0 16,-22-1-16,0 1 15,21-21-15,-21 21 0,21 0 0,-21-22 16,0 22-16,0 0 0,0 0 16,0 42-1,0 0-15,0 21 16,-21-20-16,21-1 15,-21 0-15,21 21 0,0-21 0,0 1 16,0-1-16,0 0 0,0 0 0,0 0 16,21 0-16,0-21 0,0 22 15,0-22-15,22 0 0,-22 0 16,21 0-16,0 0 0,1 0 0,-1 0 16,0 0-16,1-22 15,-1 1-15,0 0 0,-20 21 0,20-42 16,-21 21-16,0-1 0,0-20 15,1 21-15,-22 0 0,0-22 0,0 22 16,0 0-16,0-21 0,-22 21 16,1-1-16,0 22 0,-21 0 15,21 0-15,-1 0 0,-20 22 0,21-1 16,0 0-16,0 0 0,-1 21 0,1-20 16,0-1-16,21 0 15,0 0-15,0 21 0,0-20 0,0-1 16,0 0-16,21-21 15,0 0-15,1 0 0,-1 0 0,0 0 16,0 0-16,0 0 0,0 0 0,1 0 16,-1-21-16,0 21 0,0-21 15,-21-1-15,21 1 0,0 21 0,-21-21 16,0 0-16,0 0 0,22 21 0,-22-21 16,0 42 15,0 0-16,0 0-15,-22 0 0,1 0 16,0 22-16,21-22 0,-21 21 0,0-21 16,0 22-16,21-1 0,-22-21 15,1 22-15,0-1 0,0 0 0,21 1 16,-21-1-16,21 0 0,-21 22 0,21-22 16,0 0-16,0 1 0,0 20 15,-22-20-15,22-1 0,0 0 0,0 1 16,0 20-16,0-21 0,0 1 0,0-1 15,0 0-15,0 1 0,0-1 0,-21 0 16,21-20-16,0 20 0,0 0 16,-21-21-16,21 1 0,-21-1 0,0 0 15,0-21-15,-1 0 16,1 0-16,0 0 16,0-21-16,21 0 0,-21-1 15,0-20-15,-1 0 0,1 21 0,0-22 16,21 1-16,0 0 0,0-1 0,0 1 15,0 0-15,0-1 0,0 1 16,0 0-16,21-22 0,0 22 0,1-1 16,-1-20-16,-21 21 0,42-22 0,-21 22 15,0-1-15,1 1 0,-1 0 16,21-1-16,-21 1 0,22 0 16,-22-1-16,21 1 0,0 0 0,1-1 15,20-20-15,-20 21 16</inkml:trace>
  <inkml:trace contextRef="#ctx0" brushRef="#br0" timeOffset="37052.07">20786 5017 0,'0'21'16,"21"-21"-16,0 0 15,0 0-15,0 0 0,0 0 16,1 0-16,-1 0 0,0 0 15,0-21-15,0 21 0,0-22 0,1 1 16,-1 0-16,0 21 16,0-42-16,-21 21 0,0-1 0,21 1 15,-21 0-15,0 0 0,0 0 0,0 0 16,0-1 0,-21 22-16,0 22 15,21-1-15,-21-21 0,0 42 16,21-21-16,-22 0 0,1 1 0,21 20 15,-21-21-15,21 21 0,-21-20 0,21-1 16,0 21-16,0-21 0,0 0 16,0 1-16,0-1 0,0 0 0,21 0 15,0-21-15,0 21 0,1-21 16,-1 0-16,21 0 0,-21 0 16,0 0-16,22 0 0,-22 0 0,21-21 15,1 0-15,-1 21 0,-21-21 16,21 0-16,1-22 0,-1 22 0,-21-21 15,22 21-15,-1-22 0,-21 1 0,21 0 16,-20-1-16,-1 22 0,-21-21 16,0 21-16,0-1 0,0 1 0,-21 21 15,-1 0 1,1 0-16,0 0 0,0 21 0,0 1 16,0-1-16,-1 21 0,22-21 0,0 22 15,0-1-15,0 0 0,0-21 16,0 22-16,22-22 0,-1 21 15,-21-21-15,21 1 0,0-1 0,0 0 16,0 0-16,-21 0 0,0 0 16,-21-21 15,0 0-31,0 0 0,0 0 16,0 0-16,-1 0 0,1 0 0,-21 0 15,21 0-15,-22 22 0</inkml:trace>
  <inkml:trace contextRef="#ctx0" brushRef="#br0" timeOffset="38272.56">910 7260 0,'0'-42'15,"0"84"-15,0-105 0,0 42 0,0-1 16,0 1-16,0 42 16,0 1-1,-21 20-15,21 0 0,0 1 0,-21-1 16,21 0-16,-21 1 0,-1-22 16,22 21-16,-21 0 0,0 1 15,21-22-15,-21 0 0,0 0 16,21 0-16,-21 1 0,42-22 47,0 0-32,0 0-15,0 0 0,0 0 0,22 0 16,-22 0-16,21 0 0,1 0 16,-22 0-16,21 0 0,0-22 0,1 1 15,-1 21-15,0-21 0,1 21 16,-1-21-16,0 0 0,-20 0 0,20-1 15,-21 1-15,-21 0 16,0 0-16,21-21 0,-21 20 0,0 1 16,0-21-16,0 21 0,0 0 15,-21-1-15,0 22 16,0 22 0,21-1-16,-21 21 0,-1-21 0,22 22 15,0-1-15,-21 0 0,0 22 16,0-22-16,21 0 0,-21-20 0,0 20 15,-1 0-15,22 1 0,0-22 16,-21 0-16,21 21 0,0-21 16,0 1-16,0-44 31,21 1-31,1 21 0,-22-21 16</inkml:trace>
  <inkml:trace contextRef="#ctx0" brushRef="#br0" timeOffset="38436.47">1841 7430 0,'0'0'0,"0"-22"16,22 22-16,-1 0 16,0 0-1,0 0-15,-21-21 16,21 21-16,0 0 0</inkml:trace>
  <inkml:trace contextRef="#ctx0" brushRef="#br0" timeOffset="39905.17">3450 7387 0,'0'0'0,"0"-21"0,-21 0 16,21 0-16,0 0 15,0-1-15,0 1 0,0 0 16,0 0-16,21 0 0,0-22 16,-21 22-16,21 0 0,1 0 0,-1-21 15,-21 20-15,21 1 0,0 0 0,0-21 16,-21 21-16,0-1 16,0 1-16,0 0 0,0 0 0,-21 21 15,0 0-15,0 0 0,-22 0 16,22 0-16,-21 0 0,0 0 0,-1 21 15,1-21-15,0 21 0,-1 0 0,22 1 16,0 20-16,0-21 0,0 0 16,-1 22-16,22-22 0,0 21 0,0 0 15,0 1-15,0-1 0,22 0 16,-1 1-16,0-1 0,0 22 0,21-22 16,-20 0-16,-1 1 0,21-1 0,-21 0 15,0 1-15,-21-1 0,0 0 16,0 1-16,0-22 0,0 21 15,-21-21-15,0 22 0,-21-22 16,-1 0-16,1 0 0,0-21 0,-1 0 16,1 0-16,0 0 0,-1 0 0,1-21 15,0 0-15,-1 0 0,22-1 16,-21 1-16,0-21 0,20 21 0,1-22 16,0 1-16,0 0 0,0-1 15,0 1-15,-1 0 0,22-1 0,0 1 16,0 0-16,0-1 0,0 22 15,0 0-15,0 0 0,22 21 16,-1 21-16,0 0 0,-21 0 16,21 1-16,0 20 15,0 0-15,1 1 0,-1-1 0,0-21 16,-21 21-16,21 1 0,0-1 16,0 0-16,1-20 0,-22 20 0,21-21 15,0 0-15,0 22 0,0-22 0,0-21 16,22 21-16,-22-21 0,0 0 15,21 0-15,-20 0 0,20 0 0,0 0 16,-21-21-16,22 0 0,-1-1 16,0 1-16,1 0 0,-1-21 15,0 21-15,-20-1 0,20-20 0,-21 21 0,0-21 16,0 20-16,1 1 16,-22-21-16,0 21 0,0 0 0,0-1 15,-22 44 16,1-1-31,0 0 0,21 0 0,0 0 16,0 0-16,-21 1 0,21 20 16,0-21-16,0 0 0,0 0 0,0 1 15,0-1-15,21-21 0,0 21 16,22-21-16,-22 0 0,0 0 16,0 0-16,21 0 0,-20 0 0,20 0 15,-21-21-15,0 0 0,22 21 16,-22-22-16,21 1 0,-21 0 0,0-21 15,1 21-15,-1-1 0,0-20 16,-21 21-16,0 0 0,0-22 16,21 22-16,-21 0 0,0 0 0,0 0 15,0 42 17,-21-21-32,21 42 0,0-21 0,0 1 15,-21-1-15,21 21 0,0-21 16,0 0-16,0 1 0,0-1 0,0 21 15,0-21-15,21 0 0,-21 1 16,21-22-16,0 0 0,0 0 16,1 0-16,-1 0 0,21 0 15,0 0-15,-20-22 0,20 1 0,0 21 16,1-21-16,-1 0 0,0 0 16,-21 0-16,1-1 0,-1-20 0,0 21 15,0 0-15,-21 0 0,0-1 0,0 1 16,0 0-16,0 0 0,0 0 15,-21 21-15,0 0 16,0 0-16,-1 0 0,1 21 16,21 21-16,0-21 15,0 22-15,-21-22 0,21 21 16,0 1-16,-21-1 0,21 0 0,0 1 16,0-1-16,0 21 0,0-20 15,0 20-15,0 1 0,0-1 0,0-20 16,0 20-16,0 1 0,0-1 0,0-21 15,0 1-15,0 20 0,-21-20 16,21-22-16,0 21 0,0-21 0,0 0 16,-21 1-16,21-1 0,0-42 31,0-1-31,21 1 0,-21-21 0,21 21 16,-21-22-16</inkml:trace>
  <inkml:trace contextRef="#ctx0" brushRef="#br0" timeOffset="40188.01">4508 7662 0,'0'0'16,"0"-42"-16,22 0 0,-1-1 0,-21 1 15,21 21-15,0 0 0,21 0 0,-20-1 16,20 1-16,-21 0 0,21 21 16,1 0-16,-1 0 0,0 21 0,-20 0 15,20 1-15,-21-1 0,0 0 0,0 0 16,1 21-16,-22-20 0,0 20 15,0-21-15,0 21 0,-22-20 0,1-1 16,-21 0-16,21 0 0,-22 0 16,1 0-16,21 1 0,-21-22 15,-1 21-15,22-21 0,-21 0 0,21 0 16,-1 0-16,44 0 31,20-21-31,-21-1 0,0 22 0,22-21 16,-22 0-16,21 0 0</inkml:trace>
  <inkml:trace contextRef="#ctx0" brushRef="#br0" timeOffset="40475.85">5376 7324 0,'0'0'0,"0"21"0,0 0 15,0 0-15,0 0 0,0 22 0,0-22 16,-21 21-16,21 1 0,0-1 15,0 0-15,-21 1 0,21-1 0,-21 21 16,21-20-16,-21 20 0,21 1 0,0-1 16,0 1-16,-22-1 0,1 1 15,21-1-15,-21 1 0,0-22 0,0 0 16,21 22-16,-21-43 0,-1 21 0,22-20 16,0 20-16,0-21 0,0 0 15,0-42 1,22 0-16,-22 0 15,21 0-15,0-22 0,0 22 16,0-21-16,0-1 0,1 1 16</inkml:trace>
  <inkml:trace contextRef="#ctx0" brushRef="#br0" timeOffset="40775.67">5334 7726 0,'0'0'0,"0"-64"0,-21 22 0,21 0 15,0-22-15,0 22 0,0 21 0,0-22 16,0 1-16,0 21 0,21 0 15,-21 0-15,21-1 0,0 1 16,0 0-16,1 21 0,-1 0 0,21 0 16,-21 0-16,22 0 0,-22 21 15,21-21-15,-21 21 0,0 1 0,22 20 16,-22-21-16,-21 0 0,0 22 0,0-22 16,0 0-16,0 21 0,-21-21 15,0 1-15,-1-1 0,-20 0 0,0 0 16,21 0-16,-22-21 0,1 21 0,0-21 15,20 0-15,-20 0 0,21 22 16,0-22-16,21-22 31,21 22-15,0-21-16,0 21 0,22-21 0,-22 21 16,21-21-16</inkml:trace>
  <inkml:trace contextRef="#ctx0" brushRef="#br0" timeOffset="41164.36">6159 7176 0,'0'0'0,"-21"0"0,0 0 16,0 21-16,0 0 0,0 0 16,21 0-16,-22 22 0,1-22 15,0 21-15,0 0 0,21-20 16,0 20-16,-21 0 0,21-21 0,0 22 15,0-22-15,0 0 0,21 0 16,0 0-16,0 1 0,0-22 0,22 0 16,-22 0-16,0 0 0,21 0 0,-20 0 15,20 0-15,-21 0 0,0 0 16,0-22-16,22 1 0,-22 21 0,0-21 16,-21 0-16,21 0 0,-21-22 0,0 22 15,0 0-15,0-21 0,0 21 16,0-22-16,-21 22 0,21-21 0,-21 21 15,0-1-15,0 1 0,-1 0 0,1 21 16,0 0-16,0 0 16,0 0-16,0 0 0,-1 21 0,22 0 15,0 1-15,0-1 0,0 0 16,0 0-16,0 0 16,22 0-16,-1-21 0,0 0 15</inkml:trace>
  <inkml:trace contextRef="#ctx0" brushRef="#br0" timeOffset="41548.14">6583 7387 0,'0'0'15,"0"-21"-15,0 0 0,0 0 16,0 0-16,0-1 16,0 1-16,0 0 0,0 0 0,0 0 15,0 0-15,21-1 0,0 1 16,0 0-16,0 21 0,1 0 0,-1 0 15,0 0-15,21 0 0,-21 0 0,1 21 16,-1 0-16,0 1 0,0-1 16,0 21-16,0 0 0,-21 1 0,0-1 15,0-21-15,0 22 0,0-1 0,0-21 16,0 0-16,0 0 0,0 1 16,0-1-16,0 0 0,-21-21 15,0 0-15,0 0 0,21-21 31,0 0-31,0-1 0,0 1 16,0 0-16,0 0 0,0 0 0,0 0 16,21-22-16,-21 22 0,21-21 15,0 21-15,-21-22 0,22 22 0,-1-21 16,0 21-16,0-22 0,0 22 0,0 0 16,22 0-16,-22 0 0,-21-1 15,21 22-15,0-21 0</inkml:trace>
  <inkml:trace contextRef="#ctx0" brushRef="#br0" timeOffset="42075.83">7451 6795 0,'0'0'0,"0"-22"16,0 44 0,-22-22-16,22 21 0,0 0 15,-21 21-15,0-21 0,21 22 16,0-1-16,0 0 0,-21 1 0,21-1 15,-21 0-15,21 1 0,0-1 0,0 22 16,0-22-16,0 0 0,0-21 16,-21 22-16,21-1 0,0-21 15,0 22-15,0-22 0,0 0 0,0 0 0,21-21 16,-21 21-16,21-21 0,0 0 16,0 0-16,0 0 0,1 0 15,20 0-15,-21-21 0,21 0 0,-20 0 16,20 0-16,0-1 0,1 1 0,-22 0 15,21-21-15,0 21 0,1-22 16,-22 1-16,21 21 0,-21-22 0,1 1 16,-22 0-16,0 21 0,0-1 0,0 1 15,-22 21 1,1 0-16,0 0 0,-21 0 0,21 21 16,21 1-16,-22-1 0,22 0 15,0 0-15,0 21 0,0-20 0,0-1 16,22 0-16,-22 0 0,21 0 15,0 0-15,0 1 0,0-1 0,-21 0 16,21-21-16,1 21 0,-22 0 16,21-21-16,-21 21 0,0 1 15,-21-22 1,-1 21-16,1-21 0,0 0 16,0 0-16,0 0 0,0 0 0,-1 0 15,1 0-15,0-21 0,0 21 16,0-22-16,0 1 0,-1 0 0,22 0 15,0 0-15</inkml:trace>
  <inkml:trace contextRef="#ctx0" brushRef="#br0" timeOffset="42275.72">7472 6922 0,'0'0'0,"21"0"0,0 0 16,0 0-16,0 0 0,1-22 0,20 22 15,-21-21-15,21 21 0,1 0 16,-1 0-16,-21-21 0,22 21 0,-1 0 16,0 0-16,1 0 0,-22 0 0,21 0 15,-21 0-15,0 0 16,1 0-16,-1 0 0</inkml:trace>
  <inkml:trace contextRef="#ctx0" brushRef="#br0" timeOffset="44347.53">9504 7091 0,'0'-21'0,"-21"-43"32,21 43-32,0 42 31,0 0-31,0 22 0,0-22 16,0 21-16,0 1 0,0-1 0,0 0 15,0 1-15,0-1 0,0 0 16,0 1-16,0-1 0,0-21 0,-22 21 15,22-20-15,-21-1 0,21 21 0,-21-42 16,21 21-16,0 0 0,-21-21 16,0 0-16,0 0 15,-1-21-15,22 0 0,0 0 16,0 0-16,0 0 0,0-22 16,0 1-16,0 0 0,0-1 15,0 1-15,22 0 0,-1-22 0,0 22 16,0-1-16,0 1 0,0 0 0,22-1 15,-1 22-15,0 0 0,1 0 16,-1 21-16,0 0 0,22 0 0,-22 0 16,1 21-16,-22 0 0,21 0 0,-21 1 15,22 20-15,-22 0 0,-21 1 16,0-1-16,21 0 0,-21 1 0,0-1 16,0-21-16,0 21 0,0 1 0,0-22 15,-21 21-15,0-21 16,21 1-16,-22-22 0,1 21 0,0-21 15,0 0-15,0 0 16,21-21 0,0-1-16,0 1 0,0 0 0,0 0 15,0-21-15,0-1 0,21 22 0,0-42 16,21 20-16,-20 1 0,20 0 16,0-1-16,1 1 0,-1 21 0,0 0 15,1-1-15,-1 1 0,0 0 0,1 21 16,-1 0-16,-21 0 0,21 21 15,-20-21-15,-1 21 0,0 1 16,-21 20-16,0-21 0,0 21 0,0 1 16,0-1-16,0-21 0,0 22 0,0-1 15,0 0-15,-21-21 0,21 22 16,0-22-16,0 0 0,0 0 0,0 0 16,0 1-16,21-22 15,0 0-15,0 0 16,0 0-16,1 0 0,20 0 0,-21-22 15,0 1-15,22 0 0,-22 0 0,21 0 16,-21 0-16,22-22 0,-22 1 16,0 21-16,0-22 0,0 1 0,0 21 15,1-21-15,-1-22 16,-21 43-16,0 0 0,0 0 16,-21 42-1,-1 0 1,1 0-16,0 0 0,0 22 15,21-22-15,-21 21 0,0 0 0,21-20 16,0 20-16,-22 0 0,22-21 0,-21 22 16,21-22-16,0 0 0,0 0 0,0 0 15,0 1-15,21-22 0,1 0 16,-1 0-16,21 0 0,-21 0 16,0 0-16,22 0 0,-1-22 0,-21 22 15,22-21-15,-1 0 16,-21 0-16,21-21 0,-20 20 0,20 1 15,-21-21-15,0 0 0,-21 20 0,21-20 16,-21 0-16,22 21 0,-22-1 16,0 1-16,0 0 0,0 0 0,0 0 15,0 42 17,0 0-32,0 0 0,0 22 0,-22-22 15,22 0-15,-21 21 0,21 1 0,0-22 16,0 21-16,0-21 0,0 22 15,0-22-15,0 0 0,0 0 0,0 0 16,21 0-16,1 1 0,-1-1 0,0-21 16,0 0-16,0 0 0,22 0 15,-22 0-15,21 0 0,0 0 16,-20 0-16,20 0 0,-21-21 0,21-1 16,-20 1-16,20 0 0,-21-21 0,21 21 15,-20-22-15,-1 1 0,21 0 16,-21-1-16,0-20 0,1 20 0,-22 1 15,21 0-15,-21-1 0,21 1 0,-21 0 16,0-1-16,0 22 0,0 0 16,0 0-16,-21 42 31,0 0-31,-1 0 0,22 1 16,-21 20-16,21-21 0,-21 21 15,21 1-15,0-1 0,-21 0 16,21 22-16,0-22 0,-21 1 0,21-1 15,0 0-15,0 1 0,0-22 0,0 21 16,0-21-16,0 0 0,0 1 0,21-1 16,0 0-16,0-21 0,0 0 15,22 21-15,-22-21 0,21 0 0,1 0 16,-1 0-16,-21-21 0,21 0 0,1 0 16,-22 21-16,21-43 15,-21 22-15,22-21 0,-22 21 0,0-22 16,0 1-16,0-22 0,22 22 0,-43 0 15,21-22-15,0 22 0,0-22 16,-21 22-16,21 0 0,-21-1 0,0 1 16,0 0-16,0 21 0,0-1 0,0 1 15,0 42 1,0 1-16,-21 20 16,21-21-16,-21 21 0,0 1 0,0-1 15,21 0-15,-21 1 0,-1 20 16,22-20-16,0-1 0,0 0 15,-21 1-15,21-1 0,0 0 0,0 1 16,0-22-16,0 0 0,0 21 0,21-21 16,1-21-16,-1 22 0,21-1 15,-21-21-15,0 0 0,1 0 16,-1 0-16,0-21 0,0-1 0,21 1 16,-20 0-16,-1 0 0,0 0 15,0 0-15,0-22 0,0 22 0,1-21 16,-1 21-16,-21-22 0,0 22 0,0-21 15,0 21-15,0 42 32,0 0-32,0 21 0,0-21 15,0 1-15,0-1 16,0 21-16,0-21 0,0 0 0,0 1 16,0-1-16,0 0 0,0 0 15,21-21-15,0 0 0,0 0 16,0 0-16,1 0 0,20 0 0,-21 0 15,0 0-15,0-21 0,1 0 0,20 0 16,-21-1-16,0 1 0</inkml:trace>
  <inkml:trace contextRef="#ctx0" brushRef="#br0" timeOffset="44517.44">13271 6943 0,'0'0'15,"-21"-21"-15,0 21 16,0 0-1,0 0-15,21 21 47</inkml:trace>
  <inkml:trace contextRef="#ctx0" brushRef="#br0" timeOffset="44692.8">12509 7112 0,'0'0'0,"0"21"0,0 0 15,22-21 1,-1 0 0,0 0-16,21 0 0,-21 0 15,22 0-15,-1 0 0,0-21 0,1 21 16,20-21-16,-20 21 0,20-21 0</inkml:trace>
  <inkml:trace contextRef="#ctx0" brushRef="#br0" timeOffset="45031.51">13568 6985 0,'0'-21'31,"0"42"-15,-21 0-1,-1 22-15,22-22 0,-21 21 16,0-21-16,21 22 0,0 20 0,-21-21 16,21 22-16,-21-1 0,21 1 15,0-1-15,0 22 0,0-21 0,0 20 16,0 1-16,0-22 0,-21 22 0,-1 0 16,1-1-16,0-20 0,0 21 0,0-22 15,0 1-15,-1-1 16,-20 1-16,21-1 0,-21 1 0,20-22 15,-20 0-15,21 1 0,0-1 0,0-21 16,-1 0-16,1-21 0,21-21 16,21-21-1,1 21-15,-1-22 0,21 1 16,0 0-16,1-22 0,20 1 0,-20-1 16,-1-21-16,21 22 0</inkml:trace>
  <inkml:trace contextRef="#ctx0" brushRef="#br0" timeOffset="45319.81">13652 7154 0,'0'0'16,"-21"-42"-16,21 0 0,0 21 0,0-22 15,0 22-15,0 0 0,0 0 0,21 0 16,1-1-16,-1 22 0,21 0 0,-21 0 16,0 0-16,22 0 0,-1 0 15,-21 22-15,22-1 0,-1 0 0,-21 0 16,0 21-16,0-20 0,1 20 0,-22 0 15,0 1-15,0-22 0,0 21 16,-22-21-16,1 22 0,-21-22 0,21 0 16,-22 0-16,1 0 0,0 0 0,21-21 15,-22 0-15,1 0 0,0 0 16,20 0-16,-20 0 0,21 0 16,0 0-16,0 0 0,21-21 0,0 0 15,0 0-15,21 0 16,0 0-16,21-1 0,-21 1 0,22 0 15</inkml:trace>
  <inkml:trace contextRef="#ctx0" brushRef="#br0" timeOffset="45545.68">14393 6625 0,'-42'21'31,"42"1"-31,-21 20 0,21-21 15,-21 21-15,-1 1 0,22-1 16,-21 0-16,21 1 0,-21-22 0,0 21 16,21 1-16,0-1 0,0 0 0,-21 1 15,21-22-15,0 0 0,0 0 16,0 0-16,0 0 0,21 1 0,21-22 16,-21 0-16,1 0 0,20 0 15,0 0-15</inkml:trace>
  <inkml:trace contextRef="#ctx0" brushRef="#br0" timeOffset="45884.49">14647 7049 0,'0'0'0,"-21"-22"31,42 22-15,0 0-16,1-21 15,-1 21-15,0 0 0,0 0 0,0-21 16,0 21-16,1-21 0,-1 21 0,0-21 15,0 0-15,0 21 0,0 0 16,-21-22-16,-21 22 16,0 0-1,0 0-15,0 0 16,0 22-16,-22-22 0,22 21 0,-21 0 16,21 0-16,-1 21 0,1-20 0,0-1 15,21 21-15,0-21 0,0 22 16,0-22-16,0 21 0,0-21 0,21 0 15,0 1-15,1-1 0,-1 0 0,0 0 16,0-21-16,0 0 0,22 0 16,-22 0-16,0 0 0,21 0 0,-21 0 15,1-21-15,-1 0 0,0 0 0,0-1 16</inkml:trace>
  <inkml:trace contextRef="#ctx0" brushRef="#br0" timeOffset="46560.1">16425 6456 0,'21'-21'0,"-42"42"0,42-85 0,1 43 0,-22 0 16,0 0-16,0 0 0,0 0 0,21 21 15,-21-22-15,0 44 32,-21-1-32,21 21 0,-22 0 0,1 1 15,0-1-15,0 22 0,-21-22 16,20 21-16,1-20 0,-21 20 16,21-20-16,0-1 0,21 0 0,0 1 15,0-1-15,0-21 0,0 0 16,0 22-16,0-22 0,21 0 0,21-21 15,-21 21-15,22-21 0,20 0 0,-21 0 16,1 0-16,20 0 0,-20 0 16,20 0-16,-21-21 0,1 0 0,20 0 15,-20-1-15,-1 1 0,0 0 0,-21-21 16,1-1-16,20 1 0,-21 0 16,-21-22-16,0 22 0,0-22 0,0 1 15,0-1-15,0 1 0,0 21 0,0-1 16,-21 1-16,0 0 15,-22 20-15,22 1 0,0 0 0,-21 0 16,-1 21-16,1 0 0,21 0 0,-21 0 16,-1 0-16,22 0 0,-21 21 15,21-21-15,-1 21 0,1 0 0,0 1 16,21-1-16,-21 21 0,21-21 0,0 0 16,0 1-16,21-1 0,0 0 15,0 0-15,22 0 0,-22 0 0,21-21 16,1 22-16</inkml:trace>
  <inkml:trace contextRef="#ctx0" brushRef="#br0" timeOffset="47024.84">17716 6456 0,'0'0'0,"22"-21"0,-1 0 0,0-1 0,-21 1 15,21 21-15,-21-21 0,0 0 16,0 0-16,-21 21 15,0 0-15,0 0 0,-22 0 0,22 0 16,0 0-16,-21 0 0,20 0 16,-20 21-16,0 0 0,21 0 0,-22 22 15,22-22-15,0 21 0,-21-21 0,20 0 16,22 22-16,0-22 0,0 21 16,0-21-16,0 1 0,0-1 15,0 0-15,22-21 0,-1 21 0,0 0 16,21 0-16,-21-21 0,22 22 15,-22-22-15,21 21 0,-21 0 0,22-21 16,-22 21-16,0-21 0,0 21 16,0 0-16,1 1 0,-22-1 15,-22 0 1,-20-21-16,21 21 0,0-21 16,-22 0-16,1 0 0,0 0 0,-1 0 15,22 0-15,-21 0 0,0 0 0,-1 0 16,22 0-16,0 0 0,-21 0 15,20 0-15,1 0 16,0 0-16,21-21 16,21 21-1,0 0-15,1 0 16,-1 0-16,0-21 0,21 21 0,-21 0 16</inkml:trace>
  <inkml:trace contextRef="#ctx0" brushRef="#br0" timeOffset="47219.73">18373 7070 0,'0'21'31,"-22"-21"-15,1 0-16,0 0 0,0 0 15,0 0-15,0 21 0,-1-21 16,1 21-16</inkml:trace>
  <inkml:trace contextRef="#ctx0" brushRef="#br0" timeOffset="48508.01">1905 9102 0,'0'0'0,"0"-21"15,0 42 32,0 0-47,0 0 0,0 21 16,0 1-16,0-1 0,0 22 16,0-22-16,0 21 0,0 1 0,0-1 15,0-20-15,0 20 0,0-20 16,0-1-16,0 0 0,0-21 15,0 22-15,0-22 0,0 0 16,0-42 15,0 0-31,0 0 0,0-1 16</inkml:trace>
  <inkml:trace contextRef="#ctx0" brushRef="#br0" timeOffset="48876.29">1482 9144 0,'0'0'15,"0"-21"-15,0 0 0,0 0 0,0-1 0,21 1 16,0 0-16,21 21 16,1-21-16,20 21 0,1 0 0,-1 0 15,22 0-15,-22 0 0,22 0 16,0 21-16,20 0 0,-20 22 0,-21-22 15,20 21-15,-20-21 0,-22 22 16,0-1-16,-20 0 0,-22 1 16,0-1-16,-22 0 0,-20 1 0,0-1 15,-22 0-15,1 1 0,-1-22 0,1 21 16,-1-21-16,1 0 0,-22 1 16,22-1-16,-1 0 0,1-21 15,-1 0-15,1 0 0,20 0 0,1 0 16,21 0-16,0 0 0,-1 0 15,22-21-15,22 0 16,20 21-16,-21-22 16,21 1-16,1 21 0,-1-21 0,0 0 15,22 0-15</inkml:trace>
  <inkml:trace contextRef="#ctx0" brushRef="#br0" timeOffset="49269.11">2561 9419 0,'0'0'16,"0"-21"-16,0 0 15,0 0-15,0 0 0,0-1 16,21 1-16,0 0 16,1 21-16,-1 0 0,21 0 0,-21 0 15,22 0-15,-22 0 0,21 21 0,0 0 16,-20 1-16,-1-1 0,0 0 15,0 0-15,0 21 0,-21-20 16,0 20-16,0-21 0,0 21 16,0-20-16,0 20 0,-21-21 0,0 0 15,0 0-15,0 1 0,-1-1 0,1-21 16,0 0 0,21-21-1,0-1-15,0 1 0,0 0 16,0-21-16,0 21 0,0-22 0,0 22 15,21 0-15,0-21 0,-21 20 0,22-20 16,-1 21-16,0 0 0,0 21 16,0-21-16,0-1 0,1 22 15,-1 0-15,0 0 0,0 0 0,21 0 16,-20 0-16,20 0 0</inkml:trace>
  <inkml:trace contextRef="#ctx0" brushRef="#br0" timeOffset="49815.79">3895 9694 0,'0'-21'0,"21"21"16,-21-21-16,0 0 0,0 0 0,0 0 16,0-1-16,0-20 0,0 21 15,0-21-15,0 20 0,0 1 0,-21-21 16,-1 21-16,1-22 0,0 22 15,0-21-15,-21 21 0,20 0 16,-20-1-16,0 1 0,-1 21 0,1 0 16,0 0-16,21 21 0,-22 1 15,1-1-15,21 21 0,-22-21 0,22 22 16,0-1-16,0 0 0,0 1 0,0-22 16,-1 21-16,22 0 0,-21 1 15,21-22-15,0 21 0,0-21 0,0 1 16,21-1-16,1 0 0,-1-21 15,0 0-15,0 0 0,21 0 16,1 0-16,-1 0 0,0 0 0,-20-21 0,20 0 16,0-1-16,1 1 15,-1 0-15,0-21 0,-21 21 0,1-1 16,20-20-16,-21 0 0,0 21 0,0-22 16,-21 22-16,0-21 0,0 21 15,0-1-15,0 1 0,-21 42 31,21 1-15,0-1-16,0 21 0,-21-21 0,21 22 16,0-22-16,-21 21 15,21 0-15,0-20 0,0 20 0,-21-21 0,21 0 16,0 0-16,0 1 0,0-1 16,0 0-16,21-21 15,0 0-15,0 0 0,22 0 0,-22 0 16,0 0-16,0 0 0,21-21 0</inkml:trace>
  <inkml:trace contextRef="#ctx0" brushRef="#br0" timeOffset="50365.49">4297 9335 0,'0'-22'0,"0"44"0,0-65 16,0 64-1,0 1 1,-21-1-16,21 21 0,-22-21 0,1 0 15,21 22-15,0-1 0,0-21 16,-21 22-16,21-1 0,0-21 0,0 21 16,-21-20-16,21-1 0,0 0 0,0 0 15,21-21 1,0 0-16,0 0 0,1 0 16,-1-21-16,0 0 0,0 0 0,0-1 15,0 1-15,1 0 0,-1-21 16,0 21-16,0-1 0,0-20 15,0 21-15,1 0 0,-22 0 0,21-1 16,0 22-16,-21 22 31,0-1-31,0 0 0,0 0 16,0 0-16,0 22 0,0-22 16,0 0-16,0 0 0,0 0 0,0 0 15,0 1-15,0-1 0,21 0 16,21-21-16,-20 0 15,-1 0-15,21 0 0,-21 0 0,22 0 16,-22-21-16,21 0 0,-21 21 16,22-22-16,-22-20 0,0 21 0,-21 0 15,0 0-15,21-22 0,-21 22 16,0 0-16,0-21 0,0 20 16,0 1-16,0 0 0,-21 0 0,21 0 15,-21 0-15,21-1 0,-21 22 0,-1 0 16,1 0-1,0 0 1,21 22-16</inkml:trace>
  <inkml:trace contextRef="#ctx0" brushRef="#br0" timeOffset="50884.18">5292 9123 0,'0'0'0,"0"-21"0,0 0 0,0-1 16,0 1-16,0 42 31,0 1-31,0-1 16,0 21-16,0-21 0,0 0 0,0 22 15,0-1-15,0-21 0,0 22 0,-22-1 16,22-21-16,0 21 0,-21 1 15,21-22-15,-21 21 0,21-21 0,0 1 16,0-1-16,0 0 0,0 0 16,-21-21-16,21-21 31,0 0-31,0 0 16,21-1-16,-21 1 0,21 0 15,0-21-15,1 21 0,-1-22 0,0 22 16,0 0-16,21 0 0,-20 0 0,20-1 15,0 1-15,1 0 0,-22 21 16,21 0-16,-21 0 0,22 0 16,-22 21-16,0-21 0,0 21 0,0 1 0,-21-1 15,0 0-15,0 0 0,0 0 16,0 0-16,-21 22 0,0-22 16,0 0-16,0 0 0,-1 0 0,-20 1 15,21-1-15,0-21 0,-22 21 16,22-21-16,0 0 0,-21 21 0,21-21 15,-1 0-15,1 0 0,0 0 0,0 0 16,21-21 0,0 0-16,0 0 15,21-1-15,0 22 0,0-21 0,1 0 16</inkml:trace>
  <inkml:trace contextRef="#ctx0" brushRef="#br0" timeOffset="51361.91">6223 9313 0,'0'0'0,"0"-21"0,0 0 15,0 0-15,0 0 0,0 0 16,0-1-16,0 1 0,-21 0 16,0 21-16,-1 0 0,1 0 15,0 0-15,0 0 0,0 21 16,-22-21-16,22 21 0,0 22 15,0-22-15,-21 0 0,20 21 0,1-20 16,21 20-16,0-21 0,-21 21 0,21-20 16,0 20-16,0-21 0,21 43 15,0-43-15,22 0 16,-22-21-16,0 0 0,21 0 16,-20 0-16,20 0 0,-21-21 0,0 0 15,22 21-15,-22-22 0,0 1 0,21 0 16,-21 0-16,1-21 0,-1 20 15,-21 1-15,21-21 0,-21 21 0,21 0 16,-21-22-16,0 22 0,0 0 0,0 0 16,0 42-1,-21 0 1,21 0-16,-21 0 0,21 22 16,0-22-16,0 0 15,0 0-15,0 0 0,0 1 0,0 20 16,0-21-16,0 0 0,21 0 15,0 1-15,0-22 0,0 0 16,1 0-16,20 0 0,-21 0 0,21 0 16,22 0-16,-22-22 0</inkml:trace>
  <inkml:trace contextRef="#ctx0" brushRef="#br0" timeOffset="52463.85">7218 9123 0,'0'0'16,"-21"0"-16,-1 0 0,1 0 0,0 0 0,-21 0 16,21 21-16,-1 0 0,-20-21 0,21 21 15,0 22-15,0-22 0,-1 0 16,1 21-16,21-20 0,0-1 0,0 21 16,-21-21-16,21 22 0,0-22 0,0 21 15,0-21-15,0 0 0,21 1 16,0-1-16,-21 0 0,43 0 0,-22-21 15,0 0-15,21 0 0,-20 0 0,20 0 16,-21 0-16,21-21 16,-20 0-16,20 0 0,-21-1 0,21 1 15,-20 0-15,-1 0 0,21-21 0,-21 20 16,0-20-16,-21 0 0,22-1 16,-1 1-16,-21 0 0,21-1 0,-21 1 15,0-21-15,0 20 0,0 1 0,0 0 16,21-1-16,-21 22 0,0-21 15,0 21-15,0 42 16,0 0-16,0 0 16,-21 21-16,21-20 0,-21 20 15,21 0-15,-21 1 0,21-1 0,0 0 16,0 1-16,-22-1 0,22 0 16,-21-21-16,21 22 0,0-22 15,0 21-15,0-21 0,0 1 0,-21-1 16,21 0-16,0 0 0,0-42 31,0 0-31,0 0 16,0-1-16,0 1 0,21-21 15,0 21-15,1 0 0,-22-22 16,21 22-16,21 0 0,-21-21 0,0 20 16,22 1-16,-22 0 0,21 0 15,1 0-15,-22 21 0,21 0 16,0 0-16,-20 0 0,-1 0 0,0 0 15,-21 21-15,0 0 0,0 0 16,-21 0 0,0-21-16,-1 22 0,1-22 0,0 0 15,0 0-15,-21 21 0,20-21 0,1 0 16,0 0-16,0 0 16,0 0-16,0 0 15,21 21-15,0 0 16,0 0-1,0 0-15,0 1 0,0-1 16,0 0-16,0 0 0,0 0 0,0 0 16,0 1-16,0-1 15,21 0-15,0 0 0,0 0 16,-21 0-16,21 1 0,0-22 0,22 21 16,20 0-16,-42-21 0,22 0 15,-1 0-15,0 0 0,22 0 16,-22 0-16,1-21 0,-1 0 0,21-1 15,-20 1-15,-1 0 0,0 0 16,-20 0-16,20-22 0,-21 22 0,0 0 16,0-21-16,1 21 0,-1-22 15,-21 22-15,0-21 0,0 21 0,0-1 16,0 1-16,-21 21 16,-1 0-16,1 0 15,0 21-15,21 1 0,0-1 16,0 0-16,0 0 0,0 0 15,0 22-15,0-22 0,0 0 0,0 0 16,0 0-16,21 0 0,-21 22 16,21-22-16,-21 0 0,0 0 0,0 0 15,0 1-15,0-1 0,0 0 16,-21-21-16,21 21 0,-21-21 16,0 0-16,0 0 0,0 21 0,-1-21 15,1 0-15,0 0 0,-21 0 16,21 0-16,-1 0 0,1 0 15,-21 0-15,0-21 0,-1 21 16,1 0-16</inkml:trace>
  <inkml:trace contextRef="#ctx0" brushRef="#br0" timeOffset="53063.5">1333 10139 0,'0'0'0,"-21"0"0,0 0 15,21 21-15,-21-21 0,21 21 16,21-21 0,21 0-16,-20 21 0,20-21 15,0 0-15,22 0 0,-1 0 0,1 0 16,-1 22-16,22-22 0,21 0 15,-22 0-15,22 0 0,21 0 0,21 0 16,1 0-16,20 0 0,0 0 16,1 0-16,20 0 0,22 0 0,-1 0 15,1 0-15,21 0 0,0 0 0,21 0 16,-21 0-16,42 0 0,-21 0 16,0 0-16,21 0 0,-21-22 0,0 22 15,0 0-15,-21 0 0,21 0 16,-21 0-16,-22-21 0,1 21 0,0 0 15,-43 0-15,21 0 0,-41 0 16,20 0-16,-42 0 0,0-21 0,-21 21 16,-22 0-16,1 0 0,-21 0 0,-22 0 15,0 0-15,-21 0 0,1 0 16,-1 0-16,-42 0 31,-1 0-31,1 0 0,-21 0 16,0 21-16,-1-21 0</inkml:trace>
  <inkml:trace contextRef="#ctx0" brushRef="#br0" timeOffset="53671.8">1206 10964 0,'0'0'0,"-21"-84"16,21 63-16,-21-1 15,21 1-15,0 0 0,0 0 16,-21 21-16,21 21 16,0 0-1,0 22-15,0-22 0,-21 21 0,21 22 16,-21-1-16,21 1 0,-22-1 15,22 1-15,-21-1 0,0 1 16,21-22-16,0 21 0,-21-20 0,0-1 16,21-21-16,0 22 0,0-22 15,0 0-15,21-21 16,0 0 0,0 0-16,0-21 0,1 0 15,-1-22-15,21 22 0</inkml:trace>
  <inkml:trace contextRef="#ctx0" brushRef="#br0" timeOffset="53935.74">1587 11176 0,'0'21'0,"0"0"16,0 1 0,22-1-16,-1-21 15,0 0-15,0-21 16,0 21-16,-21-22 0,0 1 15,21 21-15,-21-21 0,0 0 16,0 0-16,0 0 0,-21-1 16,0 22-16,0-21 15,0 21-15,0 0 0,-1 0 0,1 0 16,0 0-16,21 21 16,0 1-16,0-1 15,21 0-15,0-21 16,22 0-16</inkml:trace>
  <inkml:trace contextRef="#ctx0" brushRef="#br0" timeOffset="54391.47">2625 11049 0,'0'0'0,"21"-21"0,-21 0 16,0 0-16,0-1 15,0 1-15,21 0 16,-21 0-16,21 0 0,-21 0 16,0-1-16,0 1 0,0 0 0,21 0 15,-21 0 1,0 42 0,0 0-16,0 0 0,0 0 15,0 22-15,-21-22 0,21 21 0,0 1 16,0-1-16,0 0 0,0 22 15,0-22-15,0 22 0,0-22 0,0 21 16,0-20-16,0-1 0,0 0 0,0 1 16,0-1-16,0-21 0,0 22 15,0-22-15,0 0 0,0 0 16,-21 0-16,0 0 0,0-21 16,-1 0-16,-20 0 0,21 0 0,-21 0 15,20 0-15,-20 0 0,21 0 16,0 0-16,-22-21 0,22 21 0,0-21 15,0 0-15,0 21 0,21-21 0,0 0 16,0-1-16,0 1 16,0 0-16,0 0 0,21 0 0,0 0 15,0-1-15,22 1 0,-1 0 16,0-21-16,1 21 0</inkml:trace>
  <inkml:trace contextRef="#ctx0" brushRef="#br0" timeOffset="54659.54">3260 10774 0,'0'0'0,"0"21"31,0 0-15,0 0-16,0 22 0,0-22 0,-22 21 16,1-21-16,21 22 0,-21 20 15,0-20-15,21-1 0,0 21 0,-21-20 16,21-1-16,0 0 0,-21 1 15,21-1-15,0 0 0,0-20 16,0 20-16,0-21 0,0 0 0,21 0 16,0-21-16,0 0 15,0 0-15,0 0 0,1-21 16,-1 21-16,0-21 0,0 0 0,-21 0 16,21 0-16,0-1 0</inkml:trace>
  <inkml:trace contextRef="#ctx0" brushRef="#br0" timeOffset="54827.94">3175 11113 0,'0'0'0,"21"0"31,0 0-15,0 0-16,1 0 0,-1 0 0,0-22 0,0 22 15,21 0-15,-20 0 0,-1 0 16,21-21-16,-21 21 0,22-21 15,-22 21-15,21-21 0</inkml:trace>
  <inkml:trace contextRef="#ctx0" brushRef="#br0" timeOffset="55479.58">4635 11070 0,'0'0'0,"-21"0"0,-21 0 0,21 21 0,0-21 16,-1 0-16,1 0 0,0 0 16,0 0-16,21-21 15,-21 0-15,21 0 0,0 0 16,0 0-16,0-1 0,0 1 15,0 0-15,0 0 0,21 0 16,0 0-16,0 21 0,0-22 16,1 22-16,20 0 0,-21 0 15,21 0-15,-20 0 0,20 0 0,-21 22 16,21-1-16,-20 0 0,-1 0 0,0 0 16,0 22-16,0-22 0,0 21 15,1-21-15,-22 22 0,0-22 0,0 21 16,0-21-16,21 0 0,-21 22 0,0-22 15,0 0-15,0 0 16,-21-21 0,-1 0-16,22-21 15,-21 0-15,21 0 16,0 0-16,0-1 0,0-20 0,0 0 16,0 21-16,21-22 0,1 1 0,-1 0 15,0-1-15,0 22 0,21-21 16,-20-1-16,20 22 0,0-21 0,-21 42 15,22-21-15,-22 21 0,21 0 0,1 0 16,-22 0-16,21 21 0,-21 0 16,0 0-16,1 0 0,-1 22 0,-21-22 15,0 21-15,0-21 0,0 22 0,0-22 16,0 21-16,0 1 0,0-22 16,-21 21-16,21-21 0,-22 0 0,1 22 15,21-22-15,-21-21 0,21 21 16,0 0-16,0-42 31,21 21-31,0-21 0,1-21 16,-1 20-16</inkml:trace>
  <inkml:trace contextRef="#ctx0" brushRef="#br0" timeOffset="55872.4">5905 10837 0,'0'0'0,"0"-21"16,22-42-1,-22 84 1,-22 0 0,1 0-16,0 0 0,0 1 0,0 20 15,0-21-15,21 0 0,-22 22 0,1-22 16,0 21-16,21 0 0,-21-20 16,21 20-16,0-21 0,0 21 0,0-20 15,0-1-15,21 0 0,0 0 0,22 0 16,-22-21-16,0 0 0,21 0 15,-21 0-15,22 0 0,-22 0 0,21-21 16,-21 0-16,22 0 0,-22 0 0,0-1 16,0-20-16,0 21 0,-21-21 15,22 20-15,-22-20 0,0 21 16,0-21-16,-22-22 0,22 43 16,-21 0-16,0 0 0,0-1 15,0 1-15,0 21 0,-1 0 0,-20 0 16,21 0-16,0 0 0,-22 0 0,22 21 15,0-21-15,0 22 0,0-22 16,21 21-16,0 0 0,21 0 16,21-21-16,-21 0 0,22 0 15,-1 0-15</inkml:trace>
  <inkml:trace contextRef="#ctx0" brushRef="#br0" timeOffset="56152.41">6689 10647 0,'0'0'0,"0"-21"0,0-22 32,-22 65-17,22-1-15,-21 0 16,0 0-16,0 21 0,0-20 0,21 20 16,-21 0-16,-1-21 0,1 22 0,0-1 15,21 0-15,-21 1 0,21-1 0,-21-21 16,21 22-16,0-1 0,0 0 15,0-21-15,0 1 0,0-1 0,21 0 16,0 0-16,0-21 0,0 0 16,1 0-16,-1 0 0,21 0 15,-21 0-15,0 0 0,22-21 0,-22 0 16,0 0-16,0-1 0,0-20 0,1 21 16,-22 0-16</inkml:trace>
  <inkml:trace contextRef="#ctx0" brushRef="#br0" timeOffset="56324.37">6477 10816 0,'0'0'16,"-64"0"-1,86 0 1,-1 0-16,0 0 16,0 0-16,21 0 0,-20 0 15,20 0-15,0 0 0,-21 0 0,22 0 16,-1 0-16,0-21 0,-20 21 0,20 0 15,-21-21-15</inkml:trace>
  <inkml:trace contextRef="#ctx0" brushRef="#br0" timeOffset="57007.64">8699 11007 0,'22'-21'31,"-1"-1"-15,-21 1-16,21 0 0,-21 0 16,0 0-16,0 0 0,0-22 15,0 22-15,0 0 0,0-21 0,-21 20 16,0 1-16,-1-21 0,1 21 0,0 0 16,0 21-16,0 0 0,-22 0 15,22 0-15,0 0 0,-21 21 0,21 0 16,-22 0-16,22 0 0,0 22 0,-21-22 15,20 21-15,1 0 0,0 1 16,0-1-16,0 0 0,21-20 0,0 20 16,0-21-16,0 21 0,0-20 0,0-1 15,21 0-15,-21 0 16,21-21-16,0 0 0,22 0 0,-22 0 0,0 0 16,0 0-16,21 0 0,1-21 15,-22 0-15,21 0 0,1-1 16,-22 1-16,21-21 0,0 21 0,-20 0 15,-1-22-15,0 22 0,0-21 0,0-22 16,0 43-16,-21-21 16,0 21-16,0-1 0,0 1 0,0 0 15,0 42 1,0 0 0,-21 1-16,21 20 0,0-21 0,-21 21 15,21-20-15,0 20 0,0-21 16,0 21-16,0-20 0,0-1 0,0 21 15,0-21-15,0 0 0,21 1 16,0-1-16,1 0 0,-1 0 0,0-21 16,21 0-16,1 0 0,-22 0 0,21 0 15,22 0-15,-22-21 0,0 0 16</inkml:trace>
  <inkml:trace contextRef="#ctx0" brushRef="#br0" timeOffset="57428.65">10054 10541 0,'0'-21'0,"0"42"0,0-63 0,0 21 0,0-1 15,-21 44 1,21-1 0,-21 0-16,0 21 0,-1-21 0,22 22 15,-21-1-15,21 0 0,-21-20 0,21 20 16,0 0-16,0 1 0,0-22 15,0 21-15,0 0 0,0-20 0,0 20 16,21-21-16,0 0 0,1 0 0,20 1 16,0-1-16,-21 0 0,22-21 15,-1 0-15,0 0 0,22 0 16,-22 0-16,1-21 0,-1 0 0,0-1 16,-21 1-16,22 0 0,-22-21 15,21 21-15,-21-22 0,1 22 0,-1-21 16,0-1-16,0 1 0,-21 0 0,0-22 15,0 22-15,0 0 0,0 20 16,0-20-16,0 21 0,0 0 0,-21 21 16,0 0-1,21 21 1,0 0-16,0 0 16,0 0-16,21-21 15,0 0-15,0 0 16</inkml:trace>
  <inkml:trace contextRef="#ctx0" brushRef="#br0" timeOffset="57676.66">11366 10393 0,'0'0'0,"0"-21"0,0 0 0,-21 42 47,0 0-47,21 21 0,-21-21 0,21 22 15,0-1-15,-21-21 16,0 22-16,21-1 0,-22 0 0,22-21 16,0 22-16,-21-22 0,21 21 0,-21-21 15,21 1-15,0-1 0,0 0 16,0 0-16,0 0 0,0 0 0,21-21 31,0 0-31,1 0 0,-1 0 0</inkml:trace>
  <inkml:trace contextRef="#ctx0" brushRef="#br0" timeOffset="57959.95">11112 10837 0,'-21'0'0,"42"0"0,-84 22 16,21-1-16,20 0 0,1-21 0,0 21 15,21 0-15,0 0 0,0 1 16,0-1-16,0 0 0,0 0 0,21 0 15,0 0-15,22 1 0,-22-1 16,21-21-16,1 21 0,-1-21 0,0 0 16,22 0-16,-22 0 0,0 0 0,1 0 15,-1 0-15,0-21 0,1 21 16,-1-21-16,-21-1 0,0 22 0,1-21 16,-1 0-16,0 0 0,0 0 0,-21 0 15,0-1-15,0 1 0,0 0 16,0 0-16,0 0 0,0 0 15,0-22-15,0 22 0,0-21 0,0 21 16</inkml:trace>
  <inkml:trace contextRef="#ctx0" brushRef="#br0" timeOffset="58151.84">11049 10308 0,'-21'-21'0,"42"42"0,-21-42 31,21 0-31,21 21 0,1 0 0,-1 0 15,0 0-15,22 0 0,-22 0 16,1 0-16,20 0 0,-21 0 0,1 0 16,-1 0-16,0 0 0,1 0 15,-22 0-15,21 0 0,-21 0 0,1 0 16</inkml:trace>
  <inkml:trace contextRef="#ctx0" brushRef="#br0" timeOffset="58600.62">13293 10097 0,'0'0'0,"0"-22"0,0 65 31,0-22-31,0 21 16,0 1-16,-22-1 0,22 21 0,-21-20 15,0 20-15,21 1 0,-21-1 16,0-20-16,21-1 0,0 21 0,-21-20 16,-1-1-16,22-21 0,-21 22 0,21-22 15,0 0-15,0 0 0,0 0 16,0-42 15,0 0-31,0 0 0,0 0 0,21-1 16</inkml:trace>
  <inkml:trace contextRef="#ctx0" brushRef="#br0" timeOffset="59127.83">13081 10308 0,'0'0'15,"-21"-42"-15,21 21 0,0-22 0,-21 22 16,21 0-16,0 0 0,0 0 0,0 0 15,21-1-15,0 1 0,21 21 0,1-21 16,-1 0-16,0 21 0,22 0 16,-1 0-16,1 0 0,-1 0 0,1 0 15,-22 0-15,22 21 0,-22 0 16,0 0-16,1 1 0,-22 20 16,0-21-16,-21 21 0,0-20 0,0 20 15,0 0-15,-42-21 0,20 22 0,-20-22 16,-21 21-16,20-21 0,-20 1 15,20-1-15,-20 0 0,-22 0 16,43-21-16,0 0 0,20 0 0,1 0 16,21-21-1,0 0-15,21 21 0,1-21 16,20 21-16,0 0 0,1-22 0,-1 22 16,0 0-16,1 0 0,20 0 15,-21 0-15,1 0 0,-1 22 0,0-1 16,22 0-16,-43 0 0,21 0 15,1 0-15,-22 22 0,0-22 16,-21 0-16,0 21 0,0-20 0,0-1 16,-21 0-16,0 21 0,-22-21 0,1-21 15,0 22-15,-1-1 0,1 0 0,0-21 16,-22 0-16,22 21 0,-22-21 16,22 0-16,0 0 0,-1 0 15,1 0-15,0 0 0,21-21 0,-22 0 0,22 21 16,0-21-16,21-1 15,-21 1-15,21 0 16,21 0-16,21 21 0,-21-21 16,22 21-16,-1 0 0,0 0 15,1 0-15,-1 0 0</inkml:trace>
  <inkml:trace contextRef="#ctx0" brushRef="#br0" timeOffset="60223.73">14647 10520 0,'21'-21'0,"-42"42"0,85-63 0,-64 20 16,0 1-16,21 0 0,-21 0 0,0 0 15,0 0-15,-21-1 16,0 22-16,-1 0 16,-20 0-16,21 0 0,0 22 0,-22-1 15,1 0-15,21 21 0,-21-21 0,-1 22 16,1-1-16,21 0 0,-22-20 15,1 20-15,21 0 0,0 1 0,0-22 16,-1 0-16,22 21 0,0-21 0,0 1 16,0-1-16,22 0 0,-1-21 15,0 0-15,0 0 0,0 0 16,0 0-16,22 0 0,-22 0 0,21-21 16,1 0-16,-22 21 0,21-22 0,-21-20 15,22 21-15,-22-21 16,21 20-16,-21-20 0,0 0 0,1-1 15,-1-20-15,0 21 0,-21-1 0,0 1 16,21 21-16,-21 0 0,21-1 16,-21 1-16,0 0 0,0 42 31,0 0-31,0 1 0,-21-1 0,21 21 16,-21-21-16,21 22 0,0-1 0,0 0 15,-21-21-15,21 22 0,0-1 16,-21-21-16,21 22 0,0-22 0,0 0 15,0 0-15,0 0 0,21 0 0,0-21 16,0 22-16,0-22 16,0 0-16,1 0 0,-1 0 0,21 0 15,-21 0-15,22-22 0,-1 22 0,-21-21 16,21 0-16,1 0 0,-22 0 16,21-22-16,-21 22 0,1-21 0,-1 0 15,0 20-15,0-20 0,-21 0 0,0-22 16,0 43-16,0 0 15,-21 21-15,0 0 16,0 0-16,21 21 0,0 0 16,0 22-16,0-22 0,0 0 15,0 21-15,0-21 0,0 22 16,21-22-16,-21 0 0,0 21 0,21-20 16,-21-1-16,21 0 0,-21 0 15,0 0-15,0 0 16,-21-21-1,0 0-15,0 0 16,21-21-16,-22 21 0,1-21 0,0 21 16,0-21-16,0 21 0,0 0 15,21-21-15,0 42 32,0 0-32,0 0 15,21 0 1,0-21-16,0 0 0,0 22 0,22-22 15,-22 0-15,0 0 0,21 0 0,1 0 16,-1 0-16,0 0 0,22 0 16,-1 0-16,-20 0 0,20-22 0,-21 1 15,43 0-15,-43 0 16,1 0-16,-22-22 0,0 22 0,0 0 16,0-21-16,1-1 0,-22 22 15,0-21-15,0 21 0,0 0 0,0-1 0,0 1 16,0 0-16,-22 21 15,1 0-15,0 21 16,0 0-16,0 1 0,0-1 16,21 21-16,-22 0 0,1-20 15,21 20-15,-21-21 0,21 21 0,0-20 16,0-1-16,0 21 0,0-21 0,0 0 16,21-21-16,0 22 0,1-1 15,20-21-15,-21 0 0,21 0 0,1 0 16,-1 0-16,22 0 0,-22 0 0,21 0 15,-20 0-15,20-21 0,-20 21 16,20-22-16,-21 1 0,22 21 0</inkml:trace>
  <inkml:trace contextRef="#ctx0" brushRef="#br0" timeOffset="60707.85">16827 10647 0,'43'-21'0,"-191"127"0,253-191 0,-20 0 0,-85 43 16,0 21-16,0 0 0,0-1 0,0 1 15,0 0-15,0 0 16,-21 21-16,0 0 0,0 0 0,-1 0 15,-20 0-15,21 0 0,0 0 0,-22 21 16,1 0-16,21 0 0,-21 22 16,20-22-16,-20 21 0,21-21 0,0 22 15,0-22-15,21 21 0,0-21 16,0 1-16,0-1 0,0 0 0,0 0 16,0 0-16,21-21 0,-21 21 0,21-21 15,0 0-15,21 0 0,-20 0 16,-1 0-16,0 0 0,0 0 0,21-21 15,-20 21-15,-1-21 0,0 0 16,0-21-16,0 20 0,0-20 0,1 0 16,-1-1-16,0 1 0,0 0 15,0-22-15,0 22 0,-21-22 0,22 22 16,-22 0-16,21-22 0,-21 22 0,0 0 16,0 20-16,0-20 0,0 21 15,0 0-15,0 0 0,-21 42 31,21 0-31,-22 0 0,22 21 0,-21-20 16,21 20-16,0 0 0,0 22 16,0-22-16,0 0 0,0 22 15,-21-22-15,21 22 0,0-22 0,-21 0 16,21 1-16,0-1 0,0 0 0,0-20 16,0 20-16,0-21 0,0 0 15,0 0-15,21 1 0,0-22 16,22 0-16,-22 0 0,21 0 15,-21 0-15,22-22 0,20 1 0</inkml:trace>
  <inkml:trace contextRef="#ctx0" brushRef="#br0" timeOffset="61032.66">18182 10139 0,'0'0'0,"0"-21"0,0 0 0,-21 21 16,21-22-16,0 44 16,-21-1-1,21 0-15,0 0 0,-21 0 0,21 22 16,0-1-16,0 0 0,-22 1 16,22-1-16,0 21 0,0-20 15,0-1-15,0 0 0,0-20 0,0 20 16,0 0-16,0-21 0,0 1 15,0-1-15,0 0 0,22 0 0,-1-21 16,-21 21-16,21-21 0,0 0 16,-21-21-1,0 0-15,0 0 16,0 0-16,0-22 0,0 22 0,0 0 16,-21-21-16,0 20 0</inkml:trace>
  <inkml:trace contextRef="#ctx0" brushRef="#br0" timeOffset="62113.07">18119 10541 0,'-43'-42'15,"-20"-22"1,42 43-16,148 148 0,-254-275 15,127 127 1,21 21 0,21 0-16,-21 0 0,22-21 0,-1 21 15,0 0-15,22 0 0,-22-22 16,22 22-16,-22 0 0,21-21 0,-20 21 16,-1-21-16,0 21 0,1 0 0,20 0 15,-42 0-15,1 0 16,-22 21-16,0 0 0,0 1 15,0-1-15,-22 0 0,1 21 0,0-21 16,-21 22-16,21-22 0,-1 21 16,1 1-16,21-22 0,0 21 0,0-21 15,0 0-15,0 1 0,0-1 16,0 0-16,0 0 0,21-21 16,1 21-16,-1-21 0,0 0 15,0 0-15,0 0 0,0 0 0,1 0 16,-1-21-16,0 0 15,0 0-15,-21 0 0,21-1 0,-21 1 16,0-21-16,0 21 0,0-22 0,0 22 16,0-21-16,0 21 0,-21 0 15,21-1-15,-21 1 0,0 0 0,0 0 16,-1 21-16,1 0 0,0 0 16,21-21-16,21 21 15,0 0 1,1 0-16,20 0 0,-21 21 15,21-21-15,1 0 0,-22 0 0,21 0 16,1 0-16,-1 0 0,0 0 0,1 0 16,-22 0-16,21 0 0,0 0 15,-20 0-15,-1 0 0,0 0 0,-21 21 47,0 0-47,-21-21 0,0 21 16,21 1-16,0-1 0,-22 0 15,22 0-15,-21 0 0,21 22 0,0-22 16,-21 0-16,21 0 16,0 0-16,0 0 0,21-21 31,0 0-31,1 0 0,-1 0 16,0 0-16,0 0 0,0 0 0,0 0 15,-21-21-15,22 0 0,-1 0 16,-21 0-16,21-22 0,-21 22 15,0 0-15,0-21 0,0 21 0,0-1 16,0 1-16,-21 0 0,0 0 16,21 0-16,-22 0 0,1 21 0,42 21 47,1-21-32,-1 0-15,0 0 0,21 0 16,-21 0-16,22 0 0,-1 0 0,0 0 15,1 0-15,20 0 0,-20 0 0,20-21 16,1 21-16,-22-22 0,0 1 16,1 0-16,-22 0 0,21-21 0,-21 20 15,0 1-15,1-21 0,-1 21 0,0-22 16,0 22-16,-21-21 0,0 21 16,0-22-16,0 22 0,0 0 0,0 0 15,0 0-15,-21 21 16,0 0-16,0 0 15,-1 21-15,1 21 0,0-21 0,0 22 16,0-1-16,0 0 0,-1 1 16,1 20-16,21-20 0,-21 20 0,21-21 15,0 22-15,0-22 0,0 22 0,0-22 16,0 0-16,21 1 0,-21-1 16,21-21-16,1 0 0,-1 1 0,0-1 15,0 0-15,0-21 0,0 0 16,1 0-16,-1 0 0,0 0 15,0-21-15,-21 0 0,21 21 16,0-22-16,-21 1 0,22 0 0,-22 0 16,21 0-16,0 0 0</inkml:trace>
  <inkml:trace contextRef="#ctx0" brushRef="#br0" timeOffset="62279.97">20405 10647 0,'0'0'0,"-22"21"0,1-21 16,0 0 0,0 0 15,0 0-31,0 0 0,-1 0 16,1-21-16</inkml:trace>
  <inkml:trace contextRef="#ctx0" brushRef="#br0" timeOffset="63540.5">783 12531 0,'-21'0'16,"0"0"-1,21-21 1,0-1-16,0 1 16,0 0-16,0 0 15,0 0-15,21 21 0,0-21 0,0-1 16,-21 1-16,21 0 0,1 21 16,-1-21-16,0 0 0,0 21 0,0 0 15,0 0-15,1 0 0,20 0 16,-21 21-16,0 0 0,0 21 0,-21-20 15,22 20-15,-22 0 0,0 1 16,0-1-16,0 0 0,-22 22 0,1-22 16,0 22-16,-21-22 0,21 0 15,-22 22-15,1-22 0,-22-21 16,22 22-16,0-1 0,-1-21 16,1 0-16,0-21 0,21 21 0,-22-21 15,22 0-15,-21 0 0,21 0 16,-1-21-16,1 21 0,0-21 15,0 0-15,21 0 0,-21-22 0,21 1 16,0 21-16,0-21 0,0-1 16,0 1-16,0 0 0,21-1 0,0 22 15,0-21-15,22 21 0,-22-1 16,21 22-16,-21 0 0,22 0 16,-1 0-16,0 22 0,1-1 0,-22 0 15,21 21-15,-21 1 16,0-22-16,1 21 0,-22 0 0,0 1 15,21-22-15,-21 21 0,0-21 16,21 22-16,-21-22 0,0 0 0,0 0 16,0 0-1,0-42 17,21 0-32,-21 0 0,21 0 0,0 0 15</inkml:trace>
  <inkml:trace contextRef="#ctx0" brushRef="#br0" timeOffset="63752.38">1397 12764 0,'0'0'0,"21"0"0,-21-22 31,21 22 16,0 0-31,1 0-16,-1 0 15,0-21-15</inkml:trace>
  <inkml:trace contextRef="#ctx0" brushRef="#br0" timeOffset="64583.48">2625 12615 0,'-22'0'15</inkml:trace>
  <inkml:trace contextRef="#ctx0" brushRef="#br0" timeOffset="66139.66">2709 12425 0,'0'-21'0,"0"0"16,0-1-1,0 1-15,0 0 0,0 0 16,0 0-1,-21 21-15,0 21 32,21 21-32,0-21 15,-21 22-15,21-1 0,-21 22 0,21-22 16,-22 21-16,1-20 0,0 20 16,0-20-16,21 20 0,-21-21 15,0 1-15,-1-1 0,22-21 0,0 22 0,0-22 16,0 0-16,0 0 0,0-42 47,22 21-47,-1-21 0,-21 0 0,0-1 15,21 1-15,-21-21 0,21 21 16,-21-22-16,21 22 0</inkml:trace>
  <inkml:trace contextRef="#ctx0" brushRef="#br0" timeOffset="66548.42">2582 12510 0,'0'0'0,"0"-22"0,0-20 0,0 0 0,21-43 31,1 43-31,-1 21 0,0-1 0,0 1 0,0 21 16,0 0-16,22 0 0,-22 0 15,21 0-15,-21 0 0,22 21 16,-1 1-16,-21 20 0,0 0 16,1-21-16,-1 22 0,-21-1 0,0 0 15,0 1-15,0-1 0,-21 0 0,-1-20 16,-20 20-16,0 0 0,-1-21 15,1 22-15,-21-22 0,20 0 0,1 0 16,0-21-16,-1 0 0,1 0 16,0 0-16,20 0 0,1 0 0,0-21 15,21 0-15,0 0 16,0 0-16,0-1 0,0 1 0,21 0 16,0 21-16,1 0 15,-1 0-15,0 0 0,0 21 16,21-21-16,-20 43 0,-1-22 0,0 0 15,0 21-15,21-21 0,-20 22 16,-1-22-16,0 21 0,0-21 0,0 1 16,0 20-16,-21-21 0,22-21 15,-1 21-15,0 0 0,0-21 0,0 0 16,0 0-16,1 0 16,-1 0-16,0 0 0,0-21 0,0 0 15,0 0-15,22 0 0</inkml:trace>
  <inkml:trace contextRef="#ctx0" brushRef="#br0" timeOffset="66910.22">3281 12785 0,'0'0'0,"-21"0"16,21 21-16,0 0 31,21-21-31,0 0 0,0 0 16,0 0-16,0-21 0,1 21 15,-1-21-15,21 0 0,-21-1 0,0 1 16,22 21-16,-22-21 0,0 0 16,0 0-16,-21 0 0,0-1 15,0 1-15,-21 0 0,0 21 16,0 0-16,0 0 16,-22 0-16,22 0 0,-21 21 0,21 0 15,-22 1-15,22-1 0,0 0 0,0 21 16,0 1-16,-1-22 0,22 21 15,-21-21-15,21 22 0,0-22 0,0 21 16,0-21-16,21 0 0,1 1 16,20-22-16,-21 21 0,21-21 0,1 0 15,-1 0-15,0 0 0,22 0 16,-22-21-16,22-1 0,-1 22 0,1-21 16,-1 0-16,1 0 0</inkml:trace>
  <inkml:trace contextRef="#ctx0" brushRef="#br0" timeOffset="67528.86">4360 12552 0,'0'0'0,"0"-42"0,0 20 0,0 1 16,0 0-16,0 0 0,-21 21 15,0 0-15,0 21 16,0 0-16,-1 0 0,1 1 16,0-1-16,0 21 0,0-21 0,0 22 15,-1-1-15,22 0 0,-21 1 16,21-1-16,-21-21 0,21 21 0,0 1 15,0-22-15,0 0 0,0 0 0,21 0 16,0 1-16,1-1 16,-1-21-16,21 0 0,0 0 0,1 0 15,-1 0-15,22 0 0,-22-21 0,21-1 16,-20 1-16,20 0 0,-20 0 16,20 0-16,-21-22 0,1 22 0,-1 0 15,-21-21-15,22 21 0,-22-22 16,0 22-16,-21-21 0,0 21 0,0-1 15,0 1-15,0 0 0,0 0 16,-21 21 0,0 21-16,-1 0 15,1 0-15,21 1 0,0 20 16,-21-21-16,21 0 0,-21 22 0,21-1 16,0-21-16,0 21 0,0-20 15,0 20-15,0-21 0,0 0 0,21 0 16,0 1-16,0-22 0,1 21 15,-1-21-15,21 0 0,0 0 0,-20 0 16,20 0-16,0-21 0,1 21 0,-22-22 16,21 1-16,-21 0 0,22 0 15,-22 0-15,0-22 0,0 22 0,0-21 16,-21 0-16,21 20 0,-21-20 0,0 0 16,0 21-16,0-22 0,-21 22 15,0 0-15,0 0 0,0 0 0,-22 21 16,22 0-16,-21 0 0,21 0 15,-22 0-15,1 21 0,0-21 16,21 21-16,-1 0 0,1 0 0,0 0 16,21 1-16,0-1 15,0 0-15,21 0 0,0-21 0,1 21 16,20-21-16,0 0 0,-21 0 0,22 0 16,-1 0-16</inkml:trace>
  <inkml:trace contextRef="#ctx0" brushRef="#br0" timeOffset="67904.82">5630 12615 0,'-21'-21'0,"42"42"0,-63-63 0,21 42 15,0-21-15,21 0 0,0 0 0,0-1 16,0 1 0,21 21-16,0 0 0,0 0 15,0 0-15,22 0 0,-22 0 0,21 0 16,-21 0-16,22 21 0,-1 1 15,-21-22-15,21 21 0,-20 21 0,-1-21 16,0 0-16,-21 1 0,0 20 0,0-21 16,0 21-16,0-20 15,0 20-15,0-21 0,0 0 0,0 0 0,-21 1 16,0-22-16,-1 21 0,1-21 16,0 0-16,0 0 15,21-21-15,0-1 0,0 1 16,0 0-16,0 0 0,0 0 0,21-22 15,0 22-15,0-21 0,1 21 16,-1-22-16,21 22 0,-21-21 0,0 21 16,1 0-16,20-22 0,21 22 15,-41 0-15,-1 21 0,0 0 16,21 0-16,-21 0 0,1 0 0,20 0 16,-21 0-16</inkml:trace>
  <inkml:trace contextRef="#ctx0" brushRef="#br0" timeOffset="68471.71">6985 12637 0,'0'0'16,"21"21"-16,0-21 0,0 0 15,1 0 1,-1 0-16,-21-21 0,0-1 16,0 1-16,0 0 15,0 0-15,0 0 0,0 0 16,0-1-16,0 1 0,-21 0 0,21 0 15,-22 0-15,1 0 16,-21-1-16,21 1 0,0 21 0,-22 0 16,22 0-16,-21 0 0,21 0 0,-22 21 15,1 1-15,21-1 0,-22 0 16,1 0-16,21 21 0,0 1 0,0-22 16,-1 21-16,1 1 0,21-1 0,0-21 15,0 21-15,0 1 0,0-1 16,21 0-16,1-20 0,-1-22 15,0 21-15,21-21 0,-21 0 0,22 0 16,-1 0-16,0 0 0,-20-21 16,20-1-16,0 1 0,1 0 0,-22 0 15,21-21-15,0 20 0,-20-20 0,20 0 16,-21 21-16,0-22 0,22-20 16,-22 20-16,0 1 0,0-21 15,0 20-15,0-20 0,-21 20 0,0-20 16,22 21-16,-22-1 0,0 1 15,0 0-15,0 20 0,-22 44 16,1-1-16,21 21 16,-21 0-16,0 22 0,0-22 15,21 22-15,0-22 0,0 22 0,0-22 16,0 21-16,0-20 0,0-1 0,0 0 16,0 1-16,0-1 15,0 0-15,21-20 0,-21-1 0,21 0 16,0 0-16,0 0 0,1-21 0,-1 0 15,0 0-15,0 0 0,0 0 16,22-21-16,-1 0 0,0 21 0</inkml:trace>
  <inkml:trace contextRef="#ctx0" brushRef="#br0" timeOffset="70060.25">8509 12573 0,'0'0'0,"21"21"0,0-21 16,0 0-16,1 0 0,-1 0 15,0 0 1,0-21-16,0 0 0,-21 0 16,21 0-16,-21-1 0,0 1 15,0 0-15,0 0 0,-21-21 16,21 20-16,-21 1 0,-21-21 0,21 21 15,-1-22-15,-20 22 0,21 0 0,0 0 16,-22 0-16,22 21 0,-21 0 16,21 0-16,-22 21 0,22 0 15,-21 0-15,21 22 0,0-22 0,-22 21 0,22 0 16,0 1-16,0-1 0,21 0 16,0 1-16,0-1 0,0-21 0,0 22 15,0-22-15,0 21 0,0-21 16,21 0-16,0 1 0,0-1 15,0-21-15,22 0 0,-22 0 0,0 0 16,21 0-16,-20 0 0,20-21 0,-21 21 16,21-22-16,-20 1 0,20 0 15,-21 0-15,21 0 0,-20-22 0,-1 22 16,0 0-16,0-21 0,-21-1 0,0 22 16,21-21-16,-21 21 0,0-22 15,0 22-15,0 0 0,0 0 16,0 42-1,-21 0-15,0 0 16,21 22-16,0-22 0,0 21 16,0-21-16,0 22 0,0-22 0,0 21 15,0-21-15,0 1 0,0 20 16,21-21-16,0 0 0,22 0 0,-22-21 16,21 22-16,-21-22 0,22 0 0,-1 0 15,0 0-15,22 0 0,-22 0 16,0-22-16,1 1 0,-1 21 0,0-21 15,-20 0-15,20 0 0,-21-22 16,0 22-16,0 0 0,1 0 0,-22-21 16,21 20-16,-21-20 0,0 21 0,0 0 15,0 0-15,0-1 0,-21 44 32,-1-1-32,22 0 15,-21 0-15,21 21 0,-21-20 16,0-1-16,21 21 0,-21-21 0,21 0 15,0 22-15,0-22 0,0 0 16,0 0-16,0 0 0,0 1 0,0-1 16,21-21-1,-21-21-15,21-1 16,0 1-16,0 21 0,1-21 16,-1 0-16,0-21 0,0 20 0,0 1 15,0-21-15,1 21 0,-1-22 16,0 22-16,21 0 0,-21-21 15,1 21-15,-1 21 0,0-22 0,0 22 16,0 0-16,-21 22 0,0-1 16,21 0-16,-21 21 15,22-21-15,-22 1 0,21-1 0,-21 0 16,0 21-16,21-21 0,0 1 0,0-1 16,22 0-16,-22 0 0,21 0 15,0 0-15,22 1 0,-22-22 0,22 21 16,-22-21-16,0 0 0,22 0 0,-22 0 15,22 0-15,-22 0 16,0-21-16,1-1 0,-1 1 0,0 0 16,-20 0-16,-1 0 0,0 0 0,0-1 15,-21-20-15,0 21 0,0-21 16,0 20-16,0-20 0,0 0 0,0 21 16,0-22-16,-21 22 0,0 0 0,0 0 15,-1 21-15,1 0 0,0 0 16,-21 0-16,21 0 0,-22 0 0,22 21 15,-21 0-15,21 0 0,-22 22 0,22-22 16,0 0-16,0 21 0,21-21 16,-21 22-16,21-22 0,0 21 0,0-21 15,0 1-15,21 20 0,0-21 16,0 0-16,21-21 0,-20 21 16,-1-21-16,0 22 0,0-22 0,21 0 15,-20 0-15,-1 0 0,0-22 0,21 1 16,-21 0-16,1 0 0,-1 0 15,0 0-15,0-22 0,0 22 0,-21-21 16,21-1-16,1 1 0,-1 0 0,-21-1 16,0-20-16,21 21 0,-21-22 15,21 22-15,-21-22 0,21 22 16,-21 0-16,0 20 0,0-20 0,0 21 16,0 42-1,0 0-15,0 22 16,-21-1-16,21 0 0,0 1 0,0 20 15,-21-21-15,21 1 0,0 20 16,0-20-16,0-1 0,0 0 0,0 1 16,0-1-16,0-21 0,0 21 0,0-20 15,21 20-15,-21-21 0,21-21 16,0 21-16,1 0 0,-1-21 0,21 0 16,-21 0-16,0 0 0,22 0 0,-22-21 15,0 0-15,21 0 0,-20 0 16,20 0-16</inkml:trace>
  <inkml:trace contextRef="#ctx0" brushRef="#br0" timeOffset="70601.2">12001 12192 0,'0'0'0,"22"-21"0,-22 0 15,0 0-15,21-22 0,-21 22 0,0 0 16,21 0-16,-21 0 0,0 42 31,0 0-31,0 0 0,0 0 16,0 22-16,-21 20 0,21-21 0,0 1 0,0 20 15,-21 1-15,21-22 0,0 22 16,0-1-16,-22 1 0,22 20 16,-21-20-16,0-1 0,21 1 0,-21-1 15,0 1-15,0-1 0,-1-20 0,1 20 16,21-21-16,0 1 0,-21-1 0,21-21 16,-21 0-16,21 1 0,0-1 15,0 0-15,0-42 16,21 0-16,0-1 15,-21 1-15,21-21 0,1 21 0,-1-22 16,0-20-16,0 21 16</inkml:trace>
  <inkml:trace contextRef="#ctx0" brushRef="#br0" timeOffset="70880.42">11938 12467 0,'-21'-42'0,"42"84"0,-42-148 0,21 64 0,0 0 15,0-1-15,0 1 0,0 0 0,0-1 16,21 1-16,0 21 0,21-21 15,1 20-15,-1 1 0,22 0 0,-1 21 16,-21 0-16,22 0 0,-1 0 0,-20 21 16,-1 0-16,0 1 0,1 20 15,-22 0-15,0 1 0,-21-1 16,0 0-16,-21 22 0,0-22 16,-22-21-16,1 22 0,-21-22 15,20 0-15,-20 0 0,-1-21 0,22 21 16,-22-21-16,22 0 0,-21 0 0,41 0 15,-20 0-15,21 0 0,0 0 16,42-21 0,21 0-16,1 0 0,-1 0 15,0-1-15,22 1 0</inkml:trace>
  <inkml:trace contextRef="#ctx0" brushRef="#br0" timeOffset="71127.53">13123 11832 0,'21'-21'16,"-42"42"-16,42-63 0,-21 63 16,-21 0-16,21 0 15,-21 22-15,0-22 0,0 21 16,0 1-16,-1 20 0,1-21 0,0 1 16,0-1-16,0 0 0,0 1 0,-1-1 15,1 0-15,21-20 0,-21 20 16,0-21-16,21 0 0,0 22 0,0-22 15,0 0-15,21-21 16,0 0 0,22 0-16,-1 0 0,0 0 0,1-21 15,-1 21-15,0-21 0,22-1 0</inkml:trace>
  <inkml:trace contextRef="#ctx0" brushRef="#br0" timeOffset="72168.64">13716 12171 0,'0'0'0,"21"-21"0,-21 0 0,0-1 15,-21 22 1,-21 0-16,20 0 16,-20 22-16,21-1 0,-21 0 15,-1 21-15,1-21 0,0 1 16,-1 20-16,1-21 0,21 21 0,-22-20 16,22 20-16,0-21 0,0 21 15,21-20-15,0-1 0,0 0 0,0 0 16,0 0-16,21-21 0,21 21 15,-20-21-15,20 0 0,-21 0 16,21 0-16,1-21 0,-1 0 0,-21 21 16,22-21-16,-1 0 0,-21 0 0,21-1 15,-20 1-15,-1-21 0,0 21 16,0-22-16,-21 1 0,0 21 0,21-21 16,-21 20-16,0 1 0,21 0 0,-42 42 46,0 0-46,0 1 0,21-1 16,-21 21-16,0-21 0,21 0 16,0 22-16,0-22 0,0 0 0,0 21 15,0-20-15,0-1 0,0 0 0,0 0 16,21 0-16,0-21 16,0 0-16,0 0 0,22 0 0,-22 0 15,21 0-15,0 0 0,1-21 0,-1 21 16,0-21-16,-20 0 0,20 0 15,0-1-15,1-20 0,-22 21 16,21 0-16,-21-22 0,0 1 0,1 21 16,-1-21-16,0 20 0,-21 1 15,0 0-15,0 42 32,-21 0-32,0 1 0,21-1 15,-22 0-15,22 0 0,0 21 0,0-20 16,0-1-16,0 0 0,0 0 0,0 21 15,0-20-15,0-1 16,22 0-16,20-21 0,-21 0 0,21 21 16,-20-21-16,20 0 0,0 0 0,1 0 15,-1 0-15,-21-21 0,21 0 16,1 0-16,-22 21 0,21-43 16,-21 22-16,1 0 0,-1 0 0,0-22 15,0 22-15,0-21 0,-21 21 0,0-22 16,21 22-16,-21 0 0,22 0 15,-22 0-15,0 42 16,0 0 0,0 0-16,0 0 0,-22 1 15,1 20-15,21 0 0,-21 1 16,21-1-16,-21 0 0,0 1 0,21-1 0,0 21 16,-21-20-16,21 20 0,0 1 15,-22-1-15,22 22 0,0-22 0,0 1 16,0-1-16,0 22 0,0-21 0,0 20 15,0-20-15,0 20 0,22-20 16,-22 21-16,0-22 0,0 22 16,0-22-16,0 1 0,-22-22 0,1 22 15,0-22-15,0 0 0,-21 1 0,-1-22 16,22 21-16,-21-21 0,-1-21 16,1 0-16,21 0 0,0 0 0,0-21 15,-1 0-15,-20 0 0,42-22 0,-21 1 16,0 0-16,-22-22 0,22 1 15,0-22-15,0 22 0,0-22 16,0 0-16,-1 1 0,1-1 0,21 0 16,0 1-16,0-1 0,21 21 0,22-84 15,-22 85-15,21-1 16,1 22-16,-22-22 0,21 22 0,0 0 16,1-1-16,-1 1 0,0 0 0,1 21 15,20-22-15</inkml:trace>
  <inkml:trace contextRef="#ctx0" brushRef="#br0" timeOffset="73180.52">15642 11896 0,'0'0'0,"0"-21"0,21-85 31,-21 85-31,0-1 0,0 1 0,0 42 31,0 1-15,-21 20-16,21 0 0,0 1 15,0 20-15,-21-21 0,21 22 0,-21-1 16,21 1-16,-21-1 0,21 1 16,-22-22-16,22 1 0,-21-1 0,0 0 15,21 1-15,-21-1 0,0-21 0,21 0 16,0 0-16,0 1 0,-21-22 16,-1 0-16,22-22 31,0 1-31,0-21 0,0 21 15,0 0-15,0-22 0,22 22 0,-1-21 16,21 21-16,-21-22 0,22 1 16,-22 0-16,21 20 0,22 1 0,-22-21 15,0 42-15,1-21 0,-1 21 16,21 0-16,-20 0 0,-1 21 0,0 0 16,-20 0-16,20 0 0,-21 1 0,0 20 15,-21-21-15,0 21 0,0-20 16,0-1-16,-21 21 0,0-21 0,-21 0 15,-1 1-15,1-1 0,-22 0 16,22-21-16,-21 21 0,20 0 16,1-21-16,-22 0 0,22 0 0,0 0 15,-1 0-15,22 0 0,0 0 0,0 0 16,42 0 0,0-21-16,22 21 15,-1-21-15,-21 21 0,43-21 0,-22 21 16</inkml:trace>
  <inkml:trace contextRef="#ctx0" brushRef="#br0" timeOffset="73627.84">16785 12192 0,'0'0'0,"0"-148"16,0 127-1,-21 21-15,0 0 0,0 0 16,-1 0-16,-20 0 0,21 21 15,-21 0-15,20 21 0,-20-20 0,0 20 16,21 0-16,-22 1 0,22-1 0,-21 0 16,21 1-16,-1-22 0,1 21 15,0-21-15,21 0 0,0 22 16,0-22-16,0 0 0,21 0 0,0-21 16,1 0-16,20 0 0,-21 0 15,21 0-15,-20 0 0,20 0 16,0-21-16,-21 0 0,22 0 0,-1 21 0,-21-21 15,22-22-15,-22 22 16,0 0-16,0-21 0,0 20 0,0-20 16,-21 0-16,0 21 0,22-22 0,-22 22 15,0 0-15,0 42 32,0 0-32,0 0 0,-22 22 0,22-22 15,-21 0-15,21 21 0,0-20 16,0-1-16,-21 0 0,21 0 0,0 0 15,0 0-15,0 1 0,0-1 0,21-21 16,0 21-16,1-21 16,20 0-16,-21 0 0,21 0 15,-20 0-15,20 0 0,0 0 0</inkml:trace>
  <inkml:trace contextRef="#ctx0" brushRef="#br0" timeOffset="74347.67">17674 12129 0,'0'0'0,"0"-43"0,0 22 0,0 0 16,0 0-16,-21 21 16,0 0-16,0 0 0,-1 21 15,-20 0-15,21 0 0,0 22 16,0-22-16,-22 21 0,22 0 0,0 1 0,0-1 16,21-21-16,0 22 0,0-1 15,0-21-15,0 21 0,0-20 16,0-1-16,0 0 0,21 21 0,21-42 15,-21 21-15,22 1 0,-22-1 0,21-21 16,1 0-16,20 0 0,-21 0 16,1 0-16,-1 0 0,-21-21 0,22 21 15,-22-22-15,21 1 0,-21 0 0,0-21 16,1 21-16,-1-22 0,-21 1 16,21 0-16,0-1 0,0-20 0,-21-1 15,21 22-15,1-22 0,-22 1 0,21 21 16,-21-22-16,21 22 0,-21 21 15,0-1-15,21 1 0,-21 0 16,0 42 0,0 22-16,0-1 15,0 0-15,0 1 0,0-1 0,0 0 16,-21 22-16,21-22 0,-21 0 0,21 1 16,0-1-16,-21-21 0,21 22 15,-22-22-15,22 0 0,-21 0 0,21 0 16,-21-21-1,21-21 1,21 0 0,-21 0-16,21 0 0,1-1 0,20-20 15,-21 21-15,0 0 16,0 0-16,1-1 0,-1 1 0,0 21 16,0-21-16,0 21 0,-21 21 31,-21-21-16,0 21-15,0-21 0,0 22 0,-22-1 16,22 0-16,0-21 0,0 21 16,0 0-16,-1 0 0,1 1 0,21-1 15,-21-21-15,21 21 0,0 0 16,0 0-16,0 0 0,0 1 16,0-1-16,21 0 0,0 0 15,1-21-15,-22 21 0,21-21 0,0 0 16,0 0-16,21 0 0,-20 0 15,-1 0-15,21 0 0,0 0 16,1 0-16,-1 0 0,0-21 0</inkml:trace>
  <inkml:trace contextRef="#ctx0" brushRef="#br0" timeOffset="75703.95">19431 11917 0,'0'0'0,"0"-42"0,0-22 31,-21 64-31,0 21 16,21 0-16,-22 1 0,1-1 0,0 21 15,0 0-15,0 1 0,0 20 16,-1-20-16,22-1 0,-21 0 0,0 22 16,0-22-16,21 0 0,-21-20 0,21 20 15,0 0-15,0-21 0,0 1 16,0-1-16,0 0 0,0 0 0,21 0 15,0-21-15,0 0 0,0 0 0,1 0 16,-1 0-16,0 0 16,0 0-16,0 0 0,-21-21 0,21 0 15,-21 0-15,0 0 0,0-1 16,0 1-16,-21 0 0,0 0 16,0 0-16,-21 0 0,20-1 0,-20 1 15,21 0-15,0 21 0,0-21 0,-1 21 16,44 0-1,-1 0 1,0 0-16,21 0 0,1 0 0,-1-21 16,0 21-16,1-21 0,20 21 15,-21-22-15,22 22 0,-22 0 0,1-21 16,20 21-16,-21 0 0,1 0 16,-22-21-16,0 21 0,0 0 15,-21 21 1,0 0-16,-21 1 0,0-1 15,0 0-15,-22 0 0,22 0 16,0 0-16,0 1 0,0-1 0,21 0 16,0 0-16,-21 0 0,21 0 0,0 1 15,0-1 1,21-21-16,0 0 0,0 0 16,0 0-16,0 0 0,1 0 0,-1 0 15,0 0-15,0-21 16,0 21-16,0-22 0,1 1 15,-22 0-15,21 0 0,-21 0 0,0-22 16,0 22-16,0 0 0,0 0 16,0-21-16,-21 20 0,-1 1 0,1 21 15,0-21-15,0 0 0,0 21 0,42 0 32,0 0-17,21 0-15,-20 0 0,-1 0 16,21 0-16,0 0 0,1 0 0,-1 0 15,0 0-15,22 0 0,-22 0 0,1 0 16,20 0-16,-21 0 16,-20 0-16,20 0 0,-21 0 0,0 0 15,0 0-15,-21 21 16,0 0-16,-21 0 16,0-21-16,0 22 0,0-1 15,0-21-15,-22 21 0,43 0 0,-21 0 16,0 0-16,0 1 0,21-1 15,0 0-15,0 0 0,0 0 16,0 0-16,21-21 31,0 0-31,0 0 0,0 0 0,1 0 16,-22-21-16,21 21 0,0-21 16,0 0-16,-21 0 15,0 0-15,21-1 0,-21-20 0,0 21 16,0 0-16,0-22 0,0 22 0,0 0 15,0 0-15,-21 0 0,21 0 16,-21 21-16,42 0 31,0 21-15,0-21-16,1 0 0,-1 0 0,0 0 16,21 0-16,-21 0 0,22 0 0,20 0 15,-20 0-15,20 0 16,1-21-16,-22 21 0,21-22 0,-20 1 15,-1 0-15,0-21 0,1 21 16,-22-22-16,21 22 0,-21-21 0,1-1 16,-1 22-16,0-21 0,-21 21 0,0-22 15,0 22-15,0 0 0,0 0 0,0 0 16,-21 21-16,0 0 16,-1 0-16,1 21 0,-21 0 0,21 0 15,-22 22-15,22-1 0,-21 0 16,21 22-16,-22-1 0,22 1 15,0-1-15,0 1 0,0 42 0,21-64 16,0 0-16,0 1 0,0-1 16,21-21-16,0 21 0,0-20 15,0-22-15,1 21 0,-1-21 0,21 0 16,-21 0-16,0 0 0,1 0 16,-1 0-16,21-21 0,-21-1 0,0 22 15,1-21-15,-1 0 0,0 0 0,0 0 16,0 0-16,-21-1 0,21 1 15,1 0-15,-1 0 0</inkml:trace>
  <inkml:trace contextRef="#ctx0" brushRef="#br0" timeOffset="76859.74">4127 11832 0,'0'-21'31,"0"0"-31,0 0 15,22 21-15,-1-21 16,-21-1-16,21 1 0,-21 0 0,21 0 16,-21 0-16,0 0 0,21 21 15,-21-22-15,0 44 32,0-1-32,0 0 0,0 0 15,0 0-15,0 0 0,0 1 16,0 20-16,0-21 0,0 21 0,0-20 15,0-1-15,0 21 0,0-21 0,0 22 16,0-22-16,0 21 0,0-21 16,0 0-16,0 1 0,0-1 0,0 0 15,0 0 1,-21-21-16,0 0 16,0 21-16,0-21 0,-1 0 0,1 0 15,0 0-15,0 0 0,0 0 16,0 0-16,-1 0 0,1 0 0,21-21 15,0 0 1,0 0-16,21 0 16,1-1-16,20 1 0</inkml:trace>
  <inkml:trace contextRef="#ctx0" brushRef="#br0" timeOffset="77103.86">4657 11684 0,'-22'21'16,"22"0"-16,0 1 15,0-1-15,-21 0 0,21 21 0,-21-21 16,0 22-16,21-22 0,0 21 0,-21 1 16,21-22-16,-21 21 0,21-21 15,0 0-15,0 1 0,0-1 0,0 0 16,0 0-16,21-21 15,0 0 1,0 0-16,0 0 0,0-21 0,1 21 0,-1-21 16</inkml:trace>
  <inkml:trace contextRef="#ctx0" brushRef="#br0" timeOffset="77283.84">4466 11938 0,'0'0'0,"21"0"32,0 0-32,1 0 0,20-21 15,-21 21-15,21 0 0,1-21 16,-1 21-16,0-21 0,1 21 0,20-22 16,-20 22-16,-1 0 0,0-21 0</inkml:trace>
  <inkml:trace contextRef="#ctx0" brushRef="#br0" timeOffset="77903.75">5884 11832 0,'0'-21'16,"-21"0"0,21 0-1,0 42 17,0 0-17,0 0-15,0 0 0,0 1 0,0-1 16,0 21-16,0-21 0,0 0 0,0 1 15,0 20-15,0-21 0,-21 0 16,21 0-16,-21 1 0,21-1 16,0 0-16,21-42 31,0 21-31,0-21 16,0-1-16</inkml:trace>
  <inkml:trace contextRef="#ctx0" brushRef="#br0" timeOffset="78228.48">6265 11832 0,'0'0'0,"21"-21"0,-21 0 16,-21 21 31,0 0-47,0 0 15,0 21-15,0 0 0,-1-21 0,1 21 16,21 1-16,0-1 0,0 0 15,0 0 1,21 0-16,1-21 0,-1 0 16,0 21-16,0-21 0,0 22 0,0-22 15,1 21-15,-1-21 0,-21 21 16,21-21-16,0 0 0,-21 21 0,0 0 16,0 0-1,-21-21 1,0 0-16,0 0 0,-1 0 15,1 0-15,0 0 0,0 0 0,0-21 16,21 0-16,-21 0 16</inkml:trace>
  <inkml:trace contextRef="#ctx0" brushRef="#br0" timeOffset="78408.69">5905 11663 0,'0'0'16,"-21"0"-16,42 0 47,1 0-31,-1 0-16,0 0 0</inkml:trace>
  <inkml:trace contextRef="#ctx0" brushRef="#br0" timeOffset="79111.75">7387 11790 0,'-21'-64'31,"21"43"-31,0 0 16,21 21-16,0-21 0,0 21 15,1-21-15,-1 21 0,0 0 16,0 0-16,0 0 16,0 21-16,1 0 0,-22 0 15,0 0-15,21 1 0,-21-1 0,21 106 31,-21-85-31,0-21 0,0 22 0,0-22 16,0 0-16,0 0 0,0 0 16,-21-21-1,21-21 1,0 0-16,0 0 0,0 0 16,0-1-16,0 1 0,21 0 15,-21 0-15,21 0 0,0-22 16,0 22-16,22-21 0,-22 21 0,21 0 0,1-1 15,-22 1-15,21 0 16,0 0-16,1 21 0,-1 0 0,0 0 16,1 0-16,-22 0 0,0 21 0,0 0 15,0 0-15,-21 1 0,0-1 16,0 0-16,0 21 0,0-21 0,0 22 16,-21-22-16,0 21 0,0-21 0,0 1 15,21-1-15,-21 0 0,-1 0 16,1 0-16,21 0 0,0-42 47,21 21-47,1-21 0</inkml:trace>
  <inkml:trace contextRef="#ctx0" brushRef="#br0" timeOffset="79487.56">8551 11726 0,'-63'0'16,"42"0"0,-1 22-16,1-1 0,0 0 15,0 0-15,0 0 0,21 0 16,0 22-16,-21-22 0,21 21 0,-22-21 16,22 1-16,0 20 0,0-21 15,0 0-15,0 0 0,0 1 0,22-22 16,-1 21-16,0-21 0,0 0 0,0 0 15,0 0-15,22 0 0,-22 0 16,21-21-16,-21 21 0,22-22 0,-22 1 16,21 0-16,-21 0 0,1 0 0,-1-22 15,0 22-15,-21-21 0,0 21 16,0 0-16,0-22 0,0 22 0,-21 0 16,0 0-16,-1 0 0,-20-1 0,21 1 15,0 21-15,0 0 16,-1 0-16,1 0 0,0 0 0,0 0 15,0 0-15,21 21 16,21-21 0,21 0-16,-21 0 0</inkml:trace>
  <inkml:trace contextRef="#ctx0" brushRef="#br0" timeOffset="79743.84">9250 11599 0,'0'0'15,"0"-21"-15,-21 21 32,-1 0-17,1 21-15,0 1 0,0-1 16,0 0-16,21 0 0,-21 21 0,-1-20 16,1 20-16,21-21 0,0 21 0,0-20 15,0 20-15,0-21 0,0 0 16,0 0-16,0 1 0,0-1 0,21 0 15,1-21-15,-1 0 0,-21 21 0,21-21 16,0 0-16,0 0 0,0 0 16,1-21-16,-1 21 0,0-21 15,0 0-15</inkml:trace>
  <inkml:trace contextRef="#ctx0" brushRef="#br0" timeOffset="79943.72">9059 11748 0,'0'0'0,"21"0"31,1 0-31,20 0 0,-21-22 16,21 22-16,-20 0 0,20 0 0,0-21 16,-21 21-16,22 0 15,-1-21-15,0 21 0,-20-21 0,20 21 16,-21 0-16,21-21 0,-20 21 0,20 0 15</inkml:trace>
  <inkml:trace contextRef="#ctx0" brushRef="#br0" timeOffset="81123.84">254 14076 0,'0'-21'62,"21"21"-62,-21-21 16,21-1-16,0 22 0,1-21 15,-1 21-15,21 0 0,-21 0 0,0 0 16,22 0-16,-22 0 0,21 0 16,-21 0-16,1 0 0,20 21 15,-21 22-15,-21-22 0,0 0 16,0 0-16,-21 22 16,0-22-16,0 0 0,-22 21 0,1-21 15,0 22-15,20-22 0,-20 0 16,21 0-16,-21-21 0,20 21 0,1-21 15,0 0-15,0 0 16,21-21-16,0 0 16,0 0-16,0 0 0,21 21 15,0-21-15,-21-1 0,43 22 16,-22-21-16,0 21 0,0 0 16,21 0-16,1 0 0,-1 0 0,0 0 15,1 0-15,-1 21 16,0-21-16,-20 22 0,20 20 0,-21-21 0,0 0 15,-21 22-15,0-1 16,0 0-16,0-21 0,-42 22 0,21-1 16,-22 0-16,1-20 0,-21 20 15,20-21-15,-20 0 0,20 0 0,-20-21 16,21 22-16,-22-22 0,22 0 16,-1 0-16,1 0 0,0 0 15,-1-22-15,1 22 0,21-21 0,21 0 16,0 0-16,0 0 0,0 0 15,0-1-15,0 1 0,0-21 0,0 21 16,0 0-16,0-1 0,0 1 16,0 0-16,0 0 0,0 0 15,21 0-15</inkml:trace>
  <inkml:trace contextRef="#ctx0" brushRef="#br0" timeOffset="81436.03">1228 14372 0,'0'0'0,"0"-21"47,0 0-47,0 0 15,0 0-15,0-1 16,-22 22 0,1 0-1,0 0-15,0 22 16,21-1-16,-21-21 16,21 21-16,0 0 0,0 0 15,21-21 1</inkml:trace>
  <inkml:trace contextRef="#ctx0" brushRef="#br0" timeOffset="93491.93">2286 14055 0,'0'-21'32,"0"-1"-17,0 1-15,0 0 16,21 21-16,-21-21 15,0 0-15,0 0 0,0-1 16,0 1-16,0 0 0,0 0 16,0 0-16,0 0 15,-21 21 1,21 21 0,0 0-16,0 21 0,-21-21 15,0 22-15,21-1 0,-22 22 0,1-22 16,21 0-16,-21 22 15,0-1-15,0 1 0,0-1 0,-1-20 16,-20 20-16,21 1 0,0-22 16,0 0-16,-1 1 0,-20-1 0,42-21 15,-21 0-15,0 0 0,21 1 0,-21-22 16,-1-22 0,22 1-16,-21 0 0,21 0 15,0-21-15,-21-1 0,21 1 16,0 0-16,0-1 0,0 1 0,0 0 15,0-1-15,0 1 0,0 0 16,21 20-16,0 1 0,1 0 0,-1 21 16,0 0-1,0 0-15,0 21 0,0 0 16,1 1-16,-1-1 0,0 0 16,0 21-16,-21-21 0,21 22 0,0-1 15,1-21-15,-1 22 0,0-22 16,21 0-16,-21 21 0,1-21 0,-1-21 15,0 22-15,21-1 0,-21-21 16,1 0-16,20 0 0,-21 0 0,0 0 16,0-21-16,22-1 0,-22 1 15,0 0-15,21 0 0,-20-21 0,20-22 16,-21 22-16,0-1 16,0-20-16,-21 21 0,0-1 15,0 1-15,0 0 0,0-22 0,0 22 16,0-1-16,-21 1 0,-21 0 15,21-1-15,0 22 0,-22 0 0,1 0 16,0 0-16,-1 21 0,1 0 16,0 21-16,-1 0 0,1 0 0,0 0 15,20 22-15,-20-1 0,21 0 16,0 1-16,21 20 0,0-20 0,-21 20 16,21-21-16,0 1 15,0-1-15,21 0 0,0-20 0,0-1 16,21 21-16,-20-42 0,20 21 15,0 0-15,1-21 0,-1 0 0,0 0 16,22 0-16,-22 0 0,0 0 0,1-21 16,-1 0-16,0 0 0,1 21 15</inkml:trace>
  <inkml:trace contextRef="#ctx0" brushRef="#br0" timeOffset="93899.7">3196 14182 0,'0'-21'0,"-21"21"16,21 21 0,-21-21-16,21 21 15,-21 0-15,-1 0 0,22 22 0,-21-1 16,0-21-16,0 21 0,21 1 16,-21-1-16,0-21 0,21 22 0,0-22 15,0 21-15,0-21 0,0 0 0,0 1 16,0-1-16,21-21 15,21 0-15,-21 0 0,22 0 0,20 0 16,-21-21-16,1-1 16,-1 1-16,0 0 0,1 0 0,-22-21 15,21 20-15,-21-20 0,1 0 0,-1-1 16,-21 1-16,0 21 16,0-21-16,0-1 0,0 22 0,-21-21 15,-1 21-15,1 21 0,0-22 16,-21 22-16,21 0 0,-22 0 0,22 0 15,-21 0-15,21 0 0,-22 22 0,22-1 16,-21 0-16,21 0 0,-1 0 16,22 0-16,0 1 0,0-1 0,0 0 15,0 0-15,0 0 0,22 0 16,-1-21-16,21 0 0,0 0 16</inkml:trace>
  <inkml:trace contextRef="#ctx0" brushRef="#br0" timeOffset="94484.37">3831 14393 0,'0'-21'15,"0"0"1,0 0-16,0 0 16,0 0-16,0-1 15,0 1-15,0 0 16,0 0-16,0 0 0,0 0 31,-21 21-15,0 21-16,0 0 15,21 0-15,-22 0 0,1 0 16,0 22-16,0-22 0,21 21 0,0 22 16,0-43-16,0 21 15,0-21-15,0 1 0,0-1 0,0 0 16,0 0-16,42 0 0,-21-21 0,1 0 15,20 0-15,-21 0 0,21 0 16,1 0-16,-1 0 0,0-21 0,1 0 16,-1 0-16,-21 0 0,22-1 15,-1-20-15,-21 21 0,21-21 16,-20 20-16,-1-20 0,0 21 0,-21-21 16,0 20-16,0 1 0,0 0 15,0 0-15,-21 21 16,0 0-16,-1 21 15,22 0-15,-21 0 16,21 1-16,0 20 0,0-21 16,0 0-16,21 0 0,-21 1 0,22-1 15,-1 0-15,0 0 0,-21 0 0,21 0 16,0 1-16,0-1 0,-21 0 16,0 0-16,-21 0 31,0-21-31,0 0 0,0 0 0,0 0 15,-1 0-15,1 0 0,0 0 16,0 0-16,21-21 0,0 0 0,0 0 16</inkml:trace>
  <inkml:trace contextRef="#ctx0" brushRef="#br0" timeOffset="95134">5651 14288 0,'0'0'0,"-21"0"0,0-22 0,0 1 15,0 0-15,21 0 16,0 0-16,0 0 16,0-1-16,0 1 0,21 0 15,0 0-15,0 0 0,0 21 16,1 0-16,-1 0 0,0 0 16,21 0-16,-21 0 0,22 0 15,-22 21-15,0 0 0,21 0 0,-20 22 16,-1-22-16,0 21 0,0 0 0,-21 1 15,0-1-15,0 0 0,0 1 16,0-1-16,0 0 0,0-20 0,0-1 16,0 21-16,0-21 0,0 0 15,-21-21-15,0 0 16,21-21-16,0 0 16,0 0-16,0 0 0,0 0 0,0-22 15,0 1-15,0 0 0,21-1 16,0 1-16,0 0 0,22-43 15,-22 43-15,0 20 16,21-20-16,-21 21 0,22 0 0,-1 0 16,-21-1-16,22 22 0,-1 0 0,-21 0 15,21 22-15,-20-1 0,20 0 16,-21 0-16,0 21 0,0-20 0,-21 20 16,0-21-16,0 21 0,0 1 0,0-1 15,0 0-15,0-20 0,-21 20 16,0-21-16,21 0 0,-21 0 0,21 1 15,0-1-15,-21-21 0,21 21 16,21-42 0,0 0-1,0-1-15,0 1 0,1 0 0,-1 0 16</inkml:trace>
  <inkml:trace contextRef="#ctx0" brushRef="#br0" timeOffset="95500.79">6985 14097 0,'0'0'0,"21"-21"0,0 0 15,-21 0-15,0-1 16,-21 44 0,0-1-16,0 0 15,0 0-15,-1 0 0,1 22 16,0-22-16,-21 21 0,21 0 0,-1 1 0,1-1 16,0 0-16,21 1 15,0-1-15,0-21 0,0 22 0,0-22 16,0 0-16,21 0 0,0 0 0,1-21 15,20 0-15,-21 0 0,21 0 16,1 0-16,-1 0 0,0-21 0,1 0 16,-1 0-16,-21 0 0,22-1 0,-22-20 15,0 21-15,0-21 0,0-1 16,-21 1-16,0 0 0,0-1 16,0 22-16,0-21 0,-21-1 0,-21 1 15,21 21-15,-1 21 16,1 0-16,0 0 0,-21 0 0,21 0 15,-1 0-15,1 0 0,0 0 0,0 0 16,21 21-16,0 0 0,0 0 16,21-21-16,0 0 15,0 0-15,22 0 0</inkml:trace>
  <inkml:trace contextRef="#ctx0" brushRef="#br0" timeOffset="95775.63">7916 13822 0,'0'0'0,"0"-21"16,-21 21-1,0 0-15,0 21 0,0 0 0,-1 0 16,1 0-16,0 22 0,0-22 16,0 21-16,0 1 0,-1-1 0,1 0 15,0 1-15,0-1 0,0 0 0,0 1 16,21-1-16,0 0 0,0-21 15,0 22-15,0-22 0,0 0 0,0 0 16,21 0-16,0-21 0,0 0 0,0 0 16,0 0-16,22 0 0,-22 0 15,21 0-15,-21-21 0,1 0 16,20 0-16,-21 0 0,0 0 0,0-22 16,1 22-16</inkml:trace>
  <inkml:trace contextRef="#ctx0" brushRef="#br0" timeOffset="95940.53">7683 14034 0,'0'0'0,"-21"0"0,0 0 0,0 0 15,42 21 1,0-21-16,0 0 0,1 0 16,20 0-16,-21 0 0,0 0 0,22 0 15,-1 0-15,-21 0 0,21 0 16,-20 0-16,20 0 0,-21-21 0</inkml:trace>
  <inkml:trace contextRef="#ctx0" brushRef="#br0" timeOffset="97083.88">9758 13949 0,'21'0'16,"0"-21"-16,0 0 0,0 21 0,1-22 15,20 1-15,-21 0 0,21 0 0,-20-21 16,20 20-16,-21-20 0,0 21 16,0-21-16,-21 20 0,0 1 0,0-21 15,-21 21-15,0 0 0,-21 21 16,21 0-16,-22 0 0,1 0 16,0 0-16,-1 0 0,1 21 0,0 0 15,-1 0-15,1 21 0,21-20 16,0 20-16,-1 0 0,22-21 0,0 22 15,0-1-15,0-21 0,22 22 0,20-22 16,-21 21-16,0-21 0,22 22 16,-1-22-16,-21 21 0,21-21 0,1 22 15,-22-22-15,21 0 0,-21 21 0,-21-21 16,0 1-16,0 20 0,0-21 16,0 0-16,-21 0 0,-21 1 0,0-22 15,-1 21-15,1-21 0,-22 0 16,22 0-16,-21 0 0,20 0 15,1 0-15,-22 0 0,22-21 0,0-1 16,-1 1-16,22-21 0,0 21 0,-21-22 16,21 22-16,21-21 0,0 0 15,0 20-15,0-20 0,0 0 0,0-1 16,0 22-16,0 0 0,21-21 16,0 42-16,0-21 0,0 21 0,0 0 15,1 0-15,-22 21 0,21 0 16,-21 0-16,21 0 0,-21 22 15,0-22-15,0 21 0,0 0 0,21 1 16,-21-1-16,0-21 0,21 22 0,-21-1 16,21 0-16,-21-21 15,22 1-15,-1 20 0,-21-21 0,21-21 16,0 21-16,0-21 0,22 0 0,-22 0 16,21 0-16,-21 0 0,22-21 15,-1 21-15,0-21 0,22 0 0,-22 0 16,0-22-16,1 22 0,-1-21 0,0 21 15,1-22-15,-1 22 0,-21-21 16,22 21-16,-22-22 0,-21 22 0,21 0 16,-21 0-16,21 21 0,-21-21 0,0 42 31,-21-21-31,0 21 16,21 0-16,-21 0 0,-1 0 15,22 22-15,-21-22 0,21 0 16,0 0-16,0 22 0,0-22 0,0 0 15,0 0-15,0 0 0,0 0 16,21 1-16,22-22 0,-22 0 16,0 0-16,0 0 0,22 0 0,-22 0 15,21-22-15,0 1 0,-20 0 16,20 0-16,-21 0 0,0 0 0,22-1 16,-22 1-16,0 0 0,0 0 0,0 0 15,-21 0 1,21 21-16,-21-22 0,0 44 47,-21-1-47,0 0 15,21 0-15,0 0 16,0 0 0,0 1-16,21-22 0,0 0 15,1 0-15,-1 0 0,0 0 16,0 0-16,21-22 0,-20 1 15,20 0-15,-21 21 0,21-21 16</inkml:trace>
  <inkml:trace contextRef="#ctx0" brushRef="#br0" timeOffset="97367.72">11218 14034 0,'0'-22'0,"0"44"0,0-65 16,0 64 31,-21 1-47,21-1 0,-21 21 15,21-21-15,-21 22 0,21-22 16,-21 21-16,-1 22 0,22-22 0,-21 0 16,0 22-16,21-22 0,0 22 0,0-1 15,-21 1-15,21-22 0,0 21 16,-21-20-16,21 20 0,-21-20 16,21-1-16,0 43 0,-22-43 15,22 0-15,-21 1 0,21-22 16,0 21-16,0-21 0,0 0 0,-21-21 15,21-21 1,0-21-16,21 21 16,0-22-16,1 1 0,-22 0 15</inkml:trace>
  <inkml:trace contextRef="#ctx0" brushRef="#br0" timeOffset="97644.56">11197 14288 0,'0'0'0,"0"-64"16,0 22-16,21-1 0,-21 1 0,0 0 15,21 21-15,1-1 0,-1 1 16,0 0-16,0 0 0,0 0 0,0 21 16,1 0-16,-1 0 0,0 0 0,0 0 15,21 0-15,-20 0 0,-1 0 16,0 21-16,-21 0 0,21 0 0,-21 0 16,0 22-16,0-22 0,0 0 0,0 0 15,0 0-15,-21 1 0,0 20 16,0-21-16,-1-21 0,-20 21 0,21 0 15,0 1-15,-22-22 0,22 0 16,21 21-16,-21-21 16,42 0-1,0-21-15,1-1 0,-1 22 16,21-21-16,-21 0 0</inkml:trace>
  <inkml:trace contextRef="#ctx0" brushRef="#br0" timeOffset="97924.4">11959 13928 0,'21'-21'16,"-42"42"-16,42-21 31,-21 21-31,0 0 0,0 21 16,0-20-16,0 20 0,-21 0 0,21 1 16,-21-1-16,21 0 0,0 22 15,0-22-15,-21 22 0,0-22 0,-1 21 16,22-20-16,-21 20 0,0-20 0,0-1 15,21 21-15,-21-20 0,0-1 16,-1-21-16,1 22 0,21-22 0,0 21 16,-21-21-16,21 0 0,0 1 0,0-1 15,21-21 17,-21-21-32,21-1 0,1 1 15,-22 0-15,21 0 0</inkml:trace>
  <inkml:trace contextRef="#ctx0" brushRef="#br0" timeOffset="98240.22">12044 14034 0,'0'0'16,"0"-22"-16,21-20 0,-21 21 0,21 0 16,0 0-16,-21-1 0,21 1 0,1 0 15,-1 21-15,0 0 0,0-21 16,0 21-16,0 0 0,1 0 0,20 0 15,-21 0-15,0 21 0,0 0 0,1 0 16,-1 1 0,-21-1-16,0 0 0,0 0 0,0 0 15,0 0-15,0 1 0,-21-1 0,-1 0 16,1 0-16,0-21 0,0 21 16,0 0-16,-22-21 0,22 0 15,0 22-15,0-22 0,0 0 0,0 0 0,-1 21 16,1-21-16,42 0 31,1 0-31,-1 0 0,0 0 16,0 0-16,0 0 0</inkml:trace>
  <inkml:trace contextRef="#ctx0" brushRef="#br0" timeOffset="98647.98">12742 13949 0,'0'0'15,"21"-21"-15,-42 21 32,0 0-17,21 21-15,-21 0 16,0 0-16,21 0 0,-21 1 0,-1-1 16,22 0-16,0 0 0,0 0 0,0 0 15,0 1-15,0-1 0,0 21 16,0-21-16,0 0 15,0 1-15,22-1 0,-1-21 16,0 0-16,0 0 16,0 0-16,0 0 0,1-21 0,-1 21 15,0-22-15,-21 1 0,21 0 0,0 0 16,0 0-16,1 0 0,-22-22 16,0 22-16,0 0 0,0-21 0,0 20 15,0-20-15,0 21 0,0 0 0,0 0 16,0-1-16,0 1 0,-22 21 15,1 0-15,0 0 0,0 0 0,0 0 16,0 21-16,21 1 0,-22-22 0,22 21 16,-21 0-16,21 0 15,0 0-15,0 0 16,21-21-16,1 22 0,-1-22 16</inkml:trace>
  <inkml:trace contextRef="#ctx0" brushRef="#br0" timeOffset="99107.72">13229 14055 0,'-21'-64'16,"0"64"0,21-21-16,0 0 0,0 0 15,0 0-15,0-1 16,0 1-16,21 21 0,0 0 15,0-21-15,0 21 0,1 0 16,-1 0-16,0 0 0,0 0 16,-21 21-16,0 0 0,21 1 15,-21-1-15,21 0 0,-21 0 0,0 0 16,0 0-16,0 1 0,0-1 16,0 0-16,0 0 0,0 0 15,0 0-15,0 1 0,0-1 16,0 0-16,0 0 0,0-42 47,0 0-32,0 0-15,0-1 16,0 1-16,0 0 0,22 0 16,-22 0-16,0 0 0,21-1 15,0 1-15,-21 0 0,21 0 0,0 0 16,0 0-16,1-1 0,-1 1 15,0 21 1,0-21-16,0 21 16,0 0-16</inkml:trace>
  <inkml:trace contextRef="#ctx0" brushRef="#br0" timeOffset="99419.54">14203 13547 0,'0'0'0,"0"-21"0,0-1 0,0 1 16,-21 21-16,21-21 0,-22 21 15,22 21 17,-21 0-32,21 1 0,-21-1 15,0 21-15,21-21 0,-21 22 0,0-1 16,21 0-16,-22 1 0,1-22 0,0 21 15,21 0-15,-21-20 0,21 20 16,-21-21-16,21 21 0,-21-20 16,21-1-16,0 0 0,0 21 0,0-21 15,0 1 1,21-22-16,0 0 16,0 0-16,0 0 0,0 0 15,1-22-15,20 22 0</inkml:trace>
  <inkml:trace contextRef="#ctx0" brushRef="#br0" timeOffset="99795.84">14626 13864 0,'0'0'0,"21"-21"0,0-21 15,-21 21 1,-21 21 0,0 0-16,0 0 0,0 0 15,-22 0-15,22 21 0,0-21 0,0 21 16,0 0-16,21 0 15,-21 0-15,21 1 0,0-1 16,0 0-16,0 0 0,0 0 16,21-21-16,-21 21 15,21-21-15,0 0 0,0 22 0,0-22 16,1 0-16,-1 21 0,0-21 16,0 21-16,0-21 0,0 0 0,-21 21 15,0 0-15,0 0 16,-21-21-1,0 0-15,0 22 0,0-22 16,0 0-16,-1 0 0,-20 0 0,21 21 16,0-21-16,-22 0 0,22 0 15,0 0-15,0 0 0,0 0 0,0 0 16</inkml:trace>
  <inkml:trace contextRef="#ctx0" brushRef="#br0" timeOffset="100192.77">13864 13610 0,'0'0'16,"-21"0"-16,42 0 31,0 0-31,22 0 0,-22-21 16,21 21-16,0 0 0,1 0 15,-1 0-15,0 0 0,1 0 16,-1-21-16,0 21 0,1 0 0,-1 0 16,-21 0-16,0 0 0,1 0 15,-1 0-15,0 0 0,0-21 16,-21 0 15,-21 21-15</inkml:trace>
  <inkml:trace contextRef="#ctx0" brushRef="#br0" timeOffset="103608.7">16743 13991 0,'21'0'16,"0"0"-16,0 0 16,0 0-16,1 0 0,-1-21 15,0 21-15,0-21 0,0 0 0,22 0 16,-22-1-16,0 1 0,21 0 16,-21 0-16,1 0 0,-22 0 15,0-1-15,0 1 0,0-21 0,-22 21 16,1 0-16,-21-1 0,21 22 15,-22-21-15,-20 21 0,21 0 0,-22 0 16,22 0-16,-22 0 0,22 0 16,-22 21-16,43 1 0,-21-1 0,21 0 15,21 0-15,0 0 0,0 22 0,0-22 16,42 0-16,-21 21 0,22 1 16,-1-22-16,0 21 0,1 0 0,-1-20 15,0 20-15,1 0 0,-1-21 16,-21 22-16,0-22 0,0 21 15,-21-21-15,0 22 0,-21-22 0,0 21 16,-21-21-16,-1 1 0,-20-1 0,-1-21 16,1 21-16,-1-21 0,-20 0 15,20 0-15,-20 0 0,20 0 0,1-21 16,-1 21-16,22-21 0,-1-22 0,1 22 16,21 0-16,0-21 0,0 20 15,21-20-15,-22 21 0,22-21 0,0 20 16,0-20-16,22 21 0,-1-21 0,0 20 15,0 1-15,21 0 16,1 0-16,-1 0 0,22 0 0,-22-1 16,21 1-16,22 0 0</inkml:trace>
  <inkml:trace contextRef="#ctx0" brushRef="#br0" timeOffset="103867.55">17441 13462 0,'0'0'0,"21"0"0,-21 21 16,0 0-16,0 1 0,0 20 16,0 0-16,0 1 0,-21-1 0,21 21 15,-21-20-15,0 20 0,0-20 16,0-1-16,-1 21 0,1-20 16,0-1-16,0 0 0,-21 1 0,42-22 15,-22 21-15,22-21 0,-21 22 0,21-22 16,0 0-16,0 0 15,21-21-15,1 0 16,-1-21-16,0 0 0,0 21 16,-21-21-16,21 0 0,0-1 0,-21-20 15</inkml:trace>
  <inkml:trace contextRef="#ctx0" brushRef="#br0" timeOffset="104032.45">17081 14076 0,'-21'0'0,"42"0"0,-63 0 15,63 0 1,22 0 0,-22-21-16,21 21 0,-21 0 0,22-21 15,20 21-15,-21 0 0,1 0 16,20 0-16,-20 0 0,-1-22 0,0 22 16,1 0-16,-1 0 0</inkml:trace>
  <inkml:trace contextRef="#ctx0" brushRef="#br0" timeOffset="105400.04">18140 14097 0,'21'0'0,"21"-21"16,-42 0 0,0 0-16,0-1 15,0 1-15,-21-21 0,0 21 0,0 0 16,0-1-16,-1 1 0,1 0 0,0 21 15,0-21-15,-21 21 0,20 0 16,1 0-16,-21 0 0,21 21 0,-22 0 16,1 0-16,21 1 0,-21 20 15,20-21-15,-20 21 0,21 1 0,-21 20 16,20-20-16,22-22 16,0 21-16,0-21 0,0 0 15,0 1-15,22-1 0,-1 0 0,21 0 16,-21-21-16,22 0 0,-1 0 0,-21 0 15,21 0-15,1 0 0,-1-21 16,0 21-16,1-21 0,-22 0 0,21-1 16,1-20-16,-22 21 0,0 0 0,0 0 15,0-22-15,0 22 0,-21-21 16,0 21-16,0-1 0,0-20 0,0 21 16,0 0-16,0 0 15,0 42 1,-21 0-16,21 0 15,-21 0-15,21 0 0,-21 22 0,21-22 16,0 0-16,0 0 0,0 22 16,0-22-16,0 0 0,0 0 0,0 0 15,21 0-15,0 1 0,22-1 0,-22-21 16,21 0-16,-21 21 0,22-21 16,-1 0-16,0 0 0,1 0 0,-1 0 15,0-21-15,1 0 0,-1-1 16,0 1-16,-21 0 0,1 0 0,-1 0 15,0 0-15,0-1 0,0-20 16,-21 21-16,0 0 0,0 0 0,0-1 16,-21 22 15,21 22-31,-21-1 0,0 0 16,21 0-16,0 0 0,-21 0 0,-1 1 15,1-1-15,21 0 0,-21 0 0,21 0 16,0 0-16,-21 1 0,21-1 15,-21 0-15,21-42 32,0 0-32,21-1 15,0 22-15,0-21 0,0 0 0,-21 0 16,22-21-16,-1 20 0,0 1 16,0 0-16,0 0 0,0 0 15,1 0-15,-1-1 0,0 22 0,0 0 16,0 0-16,-21 22 15,0-1 1,0 0-16,0 0 0,0 0 0,0 22 16,21-22-16,-21 0 0,22 0 0,-22 0 15,21 0-15,21 1 0,-21-1 16,22 0-16,-22 0 0,42 0 0,-20 0 16,-1-21-16,21 0 0,1 22 15,-1-22-15,1 0 0,-1 0 16,1 0-16,-22-22 0,22 22 0,-22-21 15,0 0-15,1 0 0,-1 0 16,-21-22-16,0 22 0,1 0 0,-1-21 16,-21 21-16,0-1 0,0-20 0,0 21 15,0 0-15,0 0 0,-21-1 16,-1 22-16,1-21 0,-21 21 0,21 0 16,-22 0-16,1 0 0,0 0 0,-1 0 15,1 21-15,21 1 0,-21-1 16,-1 0-16,22 0 0,0 0 0,0 0 15,21 1-15,0 20 0,0-21 0,0 0 16,0 0-16,0 1 16,0-1-16,21 0 0,0 0 0,0 0 15,0-21-15,1 0 0,20 0 0,0 0 16,-21 0-16,22 0 0,-1 0 16,0-21-16,-20 0 0,20 0 0,-21 0 15,21-1-15,-20-20 0,-1 21 16,0-21-16,0-1 0,0 1 0,0 0 15,1-1-15,-1 1 0,-21 0 0,0-22 16,21 1-16,-21 20 0,21-20 16,-21 20-16,0 1 0,0 0 0,0-1 15,0 22-15,0 0 0,0 0 0,0 42 16,0 0 0,0 22-16,-21-1 0,21 0 15,-21 22-15,0-22 0,21 22 0,-22-1 16,22 1-16,-21-22 0,21 0 15,-21 22-15,21-22 0,0 0 0,0-20 16,0 20-16,0 0 0,0-21 0,21 1 16,0-1-16,1 0 0,-1 0 15,0-21-15,21 0 0,-21 0 0,22 0 16,-1 0-16,0-21 0,22 0 0,-22 0 16</inkml:trace>
  <inkml:trace contextRef="#ctx0" brushRef="#br0" timeOffset="106088.64">21315 14097 0,'0'0'16,"0"-21"0,0 0-16,0 0 15,21-1-15,-21 1 16,0-21-16,0 21 0,0 0 0,0-22 15,0 22-15,-21-21 0,0 21 0,21-1 16,-22 22-16,1-21 0,-21 21 16,21 0-16,-22 0 0,22 0 0,-21 21 15,0 1-15,-1-1 0,1 21 16,0-21-16,20 22 0,-20-22 16,0 21-16,21 0 0,-1-20 0,22 20 15,0-21-15,0 0 0,0 22 16,0-22-16,0 0 0,22 0 15,-1 0-15,0-21 0,0 0 0,21 0 16,-20 0-16,20 0 0,0 0 16,-21 0-16,22 0 0,-22-21 0,21 21 15,1-21-15,-22 0 0,21 0 0,-21-1 16,22-20-16,-22 21 0,0 0 16,0-22-16,0 1 0,0 21 15,1-21-15,-1-1 0,-21 22 0,0-21 16,0 21-16,0-1 0,0 44 31,-21 20-31,-1-21 0,1 0 0,0 22 16,21-1-16,0-21 0,-21 21 15,21-20-15,0 20 0,0-21 0,0 0 16,0 22-16,0-22 0,0 0 0,21 0 16,0-21-16,0 21 0,1 0 15,-1-21-15,0 0 0,21 0 0,-21 0 16,22 0-16,-1 0 0,0 0 15,1-21-15,-1 21 0,0-21 16,1 0-16</inkml:trace>
  <inkml:trace contextRef="#ctx0" brushRef="#br0" timeOffset="106356.41">22331 13483 0,'0'0'15,"0"-42"-15,0 0 0,0 20 0,0 1 16,0 0-16,-21 21 15,-1 0-15,1 21 16,0 22-16,0-1 0,-21 0 16,20 1-16,1 20 0,-21-21 0,21 22 15,0-1-15,-1-20 0,1 20 16,0-20-16,0-1 0,0 0 16,21 1-16,0-1 0,0-21 0,0 21 15,0-20-15,0-1 0,0 0 0,0 0 16,0 0-16,21 0 0,0 1 15,21-22-15,-20 0 0,-1 0 0,21 0 16,-21 0-16,22 0 0,-1-22 16,0 1-16</inkml:trace>
  <inkml:trace contextRef="#ctx0" brushRef="#br0" timeOffset="107023.38">22691 13991 0,'21'-21'0,"-42"42"0,42-63 15,-21 21-15,-21 21 16,-1 0-16,1 0 0,0 0 15,-21 21-15,21 0 0,-1-21 0,-20 21 16,21 0-16,0 1 0,0 20 0,21-21 16,0 0-16,0 0 0,0 1 15,0-1-15,0 0 0,0 0 16,21 0-16,0-21 16,0 0-16,0 0 0,0 0 0,1 0 15,-1 0-15,0 0 0,0-21 16,-21 0-16,0 0 15,0 0-15,0-1 16,0 1-16,0-21 0,-21 21 0,21-22 16,0 22-16,0 0 0,0-21 15,0 21-15,0-1 0,0 1 0,42 0 16,-21 0-16,1 21 0,-1 0 0,21 0 16,-21 0-16,22 0 0,-22 0 15,21 0-15,-21 21 0,22 0 0,-22 0 16,0 1-16,0 20 0,0-21 15,0 0-15,1 22 0,-1-22 0,-21 0 16,21 21-16,-21-21 0,0 1 0,0-1 16,0 0-16,0 0 0,0 0 15,-21 0-15,0-21 16,-1 0-16,1 0 16,21-21-1,0 0-15,0 0 0,0 0 16,0 0-16,21-22 15,1 22-15,-1 0 0,0-21 0,0-1 16,21 22-16,1-21 0,-22-1 0,21 1 16,1 21-16,-1 0 0,0 0 15,22 21-15,-22 0 0,0 0 0,-20 0 16,20 21-16,0 0 0,-21 21 16,1 1-16,20-22 0,-21 21 15,-21 0-15,0-20 0,0 20 0,0-21 16,0 21-16,-21-20 0,0-1 0,21 0 15,-21 0-15,-1-21 0,1 21 16,0 0-16,0-21 0,0 0 16,21-21 15,21 21-31,0-21 0,0 0 16</inkml:trace>
  <inkml:trace contextRef="#ctx0" brushRef="#br0" timeOffset="107380.48">24088 13970 0,'0'21'15,"21"0"1,0-21-16,0 0 16,0 0-16,0 0 0,1 0 15,20 0-15,-21 0 0,0 0 0,0-21 16,22 21-16,-22-21 0,21 0 15,-21 21-15,1-21 0,-22 0 0,0-1 16,0 1-16,0 0 0,-22 21 16,1 0-1,-21 0-15,21 21 0,-22 0 0,-20 22 16,21-1-16,20-21 16,1 22-16,0-1 0,0-21 15,21 43-15,0-43 0,0 21 16,0-21-16,0 0 0,21 1 15,0-1-15,22 0 0,-22-21 0,21 0 16,-21 0-16,22 0 0,-1 0 0,0 0 16,1 0-16,-1-21 0,0 0 15,1 21-15,-1-22 0,0 1 16</inkml:trace>
  <inkml:trace contextRef="#ctx0" brushRef="#br0" timeOffset="108337.57">18881 15388 0,'0'0'16,"21"-21"-1,0 21-15,0-21 0,0 0 16,0 0-16,1-1 0,-1 1 0,0-21 16,0 21-16,-21-22 0,0 22 15,0-21-15,0 21 0,0-22 16,-21 22-16,-21 0 0,20 0 0,-20 21 0,21 0 16,-21 0-16,-1 0 0,1 0 15,0 0-15,-22 21 0,22 21 16,-1-20-16,1 20 0,21 0 0,-21 1 15,20-1-15,1 0 0,0 1 16,21-1-16,0-21 0,0 21 0,0-20 16,0-1-16,0 0 0,21 0 15,0-21-15,22 0 0,-22 0 0,21 0 16,-21 0-16,22 0 0,-22 0 0,21-21 16,-21 21-16,22-21 0,-22 0 15,0-1-15,21-20 0,-20 21 16,-1-21-16,0 20 0,0-20 0,-21 21 0,0-21 15,21 20-15,-21 1 0,0 0 16,21 21-16,-21 21 16,0 0-16,0 1 0,0 20 15,0-21-15,0 21 0,-21-20 16,21 20-16,0 0 0,0-21 0,0 1 16,0 20-16,0-21 0,0 0 0,21 0 15,1-21-15,-1 22 16,21-22-16,-21 0 0,22 0 0,-1 0 15,0-22-15,22 1 0,-22 0 16,0 0-16,22 0 0,-22 0 0,1-1 16,-1-20-16,-21 0 0,21 21 15,-20-22-15,20 1 0,-21 0 0,-21 20 16,21 1-16,-21-21 0,21 21 16,-21 42-1,-21 0 1,0 0-16,21 22 0,-21-1 0,0 0 15,21 1-15,-21-1 0,-1 21 16,22 1-16,-21-22 0,0 22 0,0-1 16,0 1-16,21-1 0,-21 1 0,-1 20 15,1-20-15,-21 21 0,21-22 16,0 22-16,-22-22 0,22 1 0,0-22 16,-21 22-16,20-22 0,22-21 15,-21 21-15,21-20 0,21-44 31,1-20-31,-1 21 0,0-21 16</inkml:trace>
  <inkml:trace contextRef="#ctx0" brushRef="#br0" timeOffset="108621.41">19558 15409 0,'0'0'15,"0"-42"-15,21 0 0,0-1 16,0 1-16,1 0 0,-1 21 0,0-1 15,21 1-15,1 0 0,-22 21 0,21 0 16,0 0-16,-20 0 0,20 21 16,-21 0-16,0 1 0,0 20 0,1-21 15,-1 0-15,-21 22 0,0-22 16,0 21-16,0-21 0,0 0 0,-21 22 16,-22-22-16,22 0 0,-21 0 0,-1-21 15,22 21-15,-21 1 0,0-22 16,-1 0-16,22 0 0,-21 0 0,21 0 15,21-22 17,21 22-32,0-21 0,21 21 0,-21-21 15,22 0-15</inkml:trace>
  <inkml:trace contextRef="#ctx0" brushRef="#br0" timeOffset="108844.27">20447 15240 0,'0'0'0,"0"21"0,0 0 0,0 1 16,0 20-16,-21-21 0,0 21 0,21 1 16,-22-1-16,1 0 0,21 1 15,-21-1-15,0 0 0,0 22 0,0-22 16,-1 22-16,1-1 0,0 1 16,21-22-16,-21 22 0,0-1 15,0 1-15,-1-22 0,22 0 0,-21 1 16,21-1-16,-21 0 0,21-21 0,0 1 15,-21-1-15</inkml:trace>
  <inkml:trace contextRef="#ctx0" brushRef="#br0" timeOffset="109168.22">20362 15769 0,'0'0'16,"0"-63"-16,0 20 0,0-20 0,0-1 0,0 22 15,0-21-15,21 20 0,1-20 16,-1 20-16,0 1 0,0 21 0,0-21 16,22 20-16,-22 1 0,21 21 15,0 0-15,-20 0 0,20 0 0,-21 21 16,21 22-16,-20-22 0,-1 21 0,-21-21 16,0 22-16,0-1 0,0 0 15,0-20-15,0 20 0,-21-21 0,-22 0 16,22 22-16,-21-43 0,-1 21 15,1 0-15,0 0 0,-1-21 0,1 0 16,21 0-16,-21 0 0,-1 0 16,22 0-16,0 0 0,21-21 15,0 0 1,42 0-16,-21 21 16,1-22-16,20 1 0,0 21 15,1-21-15</inkml:trace>
  <inkml:trace contextRef="#ctx0" brushRef="#br0" timeOffset="109413.07">21357 15113 0,'21'-21'15,"-42"42"-15,63-63 0,-42 63 16,-21 0 0,0 0-16,0 0 0,0 22 0,0-22 15,-1 21-15,1 1 0,0-1 16,0 0-16,0-21 0,0 22 0,-1-1 15,22-21-15,0 22 0,0-22 0,0 0 16,0 0-16,0 0 0,0 0 16,0 1-16,22-22 0,-1 0 15,0 0-15,0 0 0,0 0 0,0 0 0,22 0 16,-22 0-16,21-22 0,1 22 16,-1-21-16,0 0 0,22-21 15</inkml:trace>
  <inkml:trace contextRef="#ctx0" brushRef="#br0" timeOffset="109815.96">21992 14923 0,'0'0'0,"0"-22"0,0 1 15,0 42 1,0 1 0,0-1-16,0 0 0,0 0 0,0 21 15,-21-20-15,21 20 0,-21-21 16,21 0-16,0 22 0,-21-22 0,21 0 15,-22 0-15,1 0 0,21 0 0,0 1 16,-21-22-16,0 0 16,21-22-1,0 1 1,0-21-16,0 21 0,0 0 16,0-22-16,21 22 0,21-21 0,-20-1 15,-1 22-15,21-21 0,0 0 16,-20 20-16,20 1 0,0 0 0,1 0 15,-22 21-15,21 0 0,-21 0 0,22 21 16,-22 0-16,0 0 0,0 1 16,0 20-16,0-21 0,1 21 0,-22 1 15,0-1-15,0 0 0,0-20 0,-22 20 16,1-21-16,0 21 0,21-20 16,-21-1-16,0 0 0,0 0 15,-1-21-15,22 21 0</inkml:trace>
  <inkml:trace contextRef="#ctx0" brushRef="#br0" timeOffset="109961.22">22987 15621 0,'-21'0'15,"0"0"-15,-1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10:30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1333 677 0</inkml:trace>
  <inkml:trace contextRef="#ctx0" brushRef="#br0" timeOffset="837.52">1355 614 0,'0'-21'16,"0"0"-1,0-1-15,0 1 16,0 0-1,0 0 1,-22 21 15,22 21-31,0 0 16,0 0-16,0 1 0,-21 20 0,21-21 16,0 21-16,0 1 0,0-1 15,0 22-15,0-22 0,0 21 16,-21 1-16,21-22 0,-21 22 0,0-22 15,21 0-15,0 22 0,0-22 16,-21-21-16,21 22 0,-22-22 16,22 0-16,0 0 0,0 0 15,0 1-15,0-44 47,22 1-47,-1 0 0,-21 0 16,21 0-16,-21-22 0,21 22 0,0-21 15,-21 0-15,21 20 0,1-20 16,-1 0-16,-21-1 0,21 22 0,0-21 16,-21 21-16,0 0 0,21-1 15,0 1-15,-21 0 0,0 0 16,22 21-16,-1 0 16,0 0-16,0 21 15,0 0-15,0 0 0,-21 22 0,22-22 16,-1 21-16,0 1 0,-21-22 15,0 21-15,21 0 0,0-20 16,-21 20-16,21-21 0,-21 0 0,0 22 16,22-22-16,-1 0 0,0-21 15,-21 21-15,21-21 0,0 0 0,0 0 16,1 0-16,-1 0 0,0 0 16,0 0-16,0 0 0,0-21 0,1 0 15,-1 0-15,0-1 0,0 1 16,0-21-16,0 0 0,1-1 15,-1 1-15,-21 0 0,0-22 16,0 22-16,0-22 0,0 22 16,0 0-16,0-1 0,0 1 0,0 0 15,-21-1-15,-1 22 0,1 0 16,21 0-16,-21 0 0,0 21 16,0-22-16,0 22 15,21 22 1,-22-22-16,22 21 0,0 0 15,0 0 1,0 0-16,0 0 16</inkml:trace>
  <inkml:trace contextRef="#ctx0" brushRef="#br0" timeOffset="1454.16">2625 423 0,'0'0'0,"-22"0"0,22-21 0,-21 21 16,0-21-16,0 21 16,0 0 15,21 21-31,0 0 0,0 22 15,0-22-15,-21 21 0,21-21 16,0 22-16,0 20 0,0-20 0,-22 20 16,22-21-16,-21 22 0,21-1 15,0 1-15,0-22 0,-21 22 0,21-22 16,0 0-16,-21 1 0,21-22 16,0 21-16,0-21 0,0 1 0,0-1 15,0 0-15,0-42 47,0 0-47,21-1 0,-21 1 0,0 0 16,21-21-16,0-1 0,1 1 15,-22 0-15,21 21 0,0-22 0,0 1 16,0 0-16,-21 20 0,21-20 16,1 21-16,-1 0 0,0 0 15,0 21-15,0 0 0,0 0 16,1 0-16,-1 0 0,0 21 15,0 0-15,0 21 0,-21-21 16,21 22-16,-21-22 0,22 21 0,-22 1 16,21-22-16,-21 21 0,0 0 15,0-20-15,0-1 0,0 0 16,0 21-16,0-21 0,-21 1 0,-1-1 16,22 0-16,-21-21 15,21 21-15,0-42 47,0 0-47,0 0 0,0-1 16,0 1-16</inkml:trace>
  <inkml:trace contextRef="#ctx0" brushRef="#br0" timeOffset="2117.78">3514 1122 0,'0'-21'16,"0"0"-16,0-1 0,0 1 15,0 0-15,0-21 0,21 21 16,-21-22-16,0 22 0,0-21 0,0 21 15,0-22-15,0 22 0,0 0 16,-21 0-16,-1 0 0,1-1 16,0 22-16,0 0 15,0 0-15,0 0 0,-22 0 16,22 0-16,-21 43 0,-1-22 16,22 21-16,0-21 0,0 43 15,0-22-15,0 1 0,-1-1 0,22 21 16,0-20-16,-21-1 0,21 0 15,0-20-15,0 20 0,0-21 16,0 0-16,0 0 0,21 1 0,-21-1 16,22-21-16,-1 0 0,21 0 15,-21 0-15,0 0 0,22 0 16,-22 0-16,0-21 0,0-1 16,22 1-16,-22 0 0,0 0 0,0-21 15,0 20-15,0-20 0,1 0 16,-1-1-16,0-20 0,0 42 15,-21-22-15,0 1 0,0 21 0,0-21 16,0 20-16,0 1 16,0 42-1,0 1 1,0 20-16,0-21 0,0 21 16,-21 1-16,21-1 0,0 0 15,0 1-15,0-22 0,0 21 0,0 1 0,0-22 16,0 0-16,0 0 15,0 0-15,0 0 0,21 1 0,0-22 16,0 0-16,1 0 16,-1 0-16,0 0 0,21 0 0,-21 0 15,22-22-15,-22 1 0,21 0 16,-21 0-16,22-21 0,-22-1 0</inkml:trace>
  <inkml:trace contextRef="#ctx0" brushRef="#br0" timeOffset="2438.6">4149 529 0,'0'0'0,"0"-42"0,0 21 0,0 0 16,0-1-16,0 1 15,0 0-15,-22 42 32,22 0-32,0 1 0,0 20 15,0-21-15,0 21 0,0 1 16,0-1-16,0 0 0,0 22 0,0-22 15,-21 1-15,21 20 0,0-21 16,0 1-16,-21 20 0,21-20 16,0-22-16,0 21 0,0 0 15,0-20-15,0-1 0,0 0 0,0 0 16,0 0-16,21-21 0,-21 21 16,21-21-16,1 0 0,-1 0 15,0 0-15,0-21 16,0 21-16,0-21 0,1 0 0,-1 0 15,0 0-15,-21-22 0,21 22 16,0-21-16</inkml:trace>
  <inkml:trace contextRef="#ctx0" brushRef="#br0" timeOffset="2677.46">4000 847 0,'0'21'31,"22"-21"-31,-1 0 0,0 0 16,21 0-16,-21 0 0,22 0 15,-1 0-15,0 0 0,1-21 16,-1 21-16,-21 0 0,22-21 0,-1 21 16,-21 0-16,0-22 0,0 22 15</inkml:trace>
  <inkml:trace contextRef="#ctx0" brushRef="#br0" timeOffset="3202.16">6096 720 0,'0'0'0,"0"-21"31,0 42-15,0 21 0,0-21-16,0 22 15,-21-22-15,21 21 0,-21 0 0,21 1 16,0-22-16,0 21 0,0 1 16,-22-22-16,22 0 0,-21 0 0,21 0 15,0 0-15,0 1 0,0-1 16,0 0-16,0-42 31,0 0-15</inkml:trace>
  <inkml:trace contextRef="#ctx0" brushRef="#br0" timeOffset="3625.92">6604 699 0,'21'-22'15,"-42"44"-15,42-65 0,-42 43 16,0 0 0,0 0-16,-1 0 0,1 0 0,0 0 15,0 21-15,-21-21 16,20 22-16,1-22 0,21 21 0,-21 0 16,0 0-16,21 0 15,0 0-15,0 1 16,21-1-1,0-21-15,22 0 0,-22 0 0,21 21 16,0-21-16,1 21 0,-1-21 16,0 21-16,1 0 0,-1-21 0,-21 22 15,22-1-15,-22-21 0,0 21 16,-21 0-16,0 0 0,0 0 0,0 1 16,0-1-1,-21 0-15,0 0 0,-22-21 0,22 21 16,-21-21-16,-1 0 0,22 21 15,-21-21-15,0 0 0,-1 0 0,22 0 16,-21 0-16,21 0 0,-1 0 16,1 0-16,0 0 0,0 0 0,21-21 15,-21 0-15,21 0 16,-21 21-16,21-21 0,0 0 0,0-1 16</inkml:trace>
  <inkml:trace contextRef="#ctx0" brushRef="#br0" timeOffset="3854.79">5948 529 0,'0'-21'62,"-21"21"-31</inkml:trace>
  <inkml:trace contextRef="#ctx0" brushRef="#br0" timeOffset="4678.39">8932 656 0,'64'-21'31,"-43"0"-31,0 0 0,0 21 0,0-21 16,1-1-16,-1 22 0,0-21 16,0 0-16,0 21 0,0-21 15,1 0-15,-22 0 0,21 21 0,-21-22 16,0 1-16,0 0 0,-21 21 15,-22-21-15,22 21 0,-21 0 16,-1 0-16,1 0 0,0 0 0,-1 0 16,-20 21-16,21 0 15,-1-21-15,-20 21 0,20 1 0,22-1 16,-21-21-16,21 21 0,0 0 16,-1 0-16,1 0 0,21 1 15,0-1-15,21 0 16,1 0-16,-1 0 0,21-21 15,0 21-15,1 1 0,20-1 16,-20 0-16,20 0 0,1 21 0,-22-20 16,21-1-16,-20 21 0,-22-21 15,21 22-15,-21-22 0,-21 21 0,0 0 16,0-20-16,-21 20 0,-21-21 16,0 0-16,-22 22 0,1-22 15,-1 0-15,-21 0 0,1 0 0,20 0 16,1-21-16,-22 0 0,22 0 15,20 0-15,1 0 0,0 0 0,-1 0 16,22-21-16,-21 0 0,21 0 16,21 0-16,0 0 0,-22-22 0,22 22 15,0-21-15,0-1 0,0 1 16,0 21-16,0-21 0,22-1 0,-1 1 16,0 21-16,0 0 0,0-1 15,0 1-15,1 0 0,-1 0 0,0 21 16,0 0-16,0 0 0,0 0 15,1 0-15,-1 0 0</inkml:trace>
  <inkml:trace contextRef="#ctx0" brushRef="#br0" timeOffset="5094.14">9334 1058 0,'0'0'0,"22"0"0,-22-21 15,21 0-15,0 21 16,-21-21-16,21 0 0,0 0 16,0-1-16,-21 1 0,22 0 0,-1 0 15,0 0-15,0 0 0,-21-1 16,0 1-16,0 0 0,-21 21 31,0 0-31,0 21 0,-1-21 16,1 43-16,0-22 0,0 0 15,0 21-15,0 1 0,-1-1 0,1-21 16,0 21-16,0 1 0,21-1 16,0-21-16,0 22 0,0-22 15,0 0-15,0 0 0,0 0 0,0 0 16,21-21-16,-21 22 0,21-22 15,0 0-15,1 0 0,-1 0 0,0 0 16,21 0-16,-21 0 0,1-22 16,20 22-16,-21-21 0,21 0 0,-20 0 15,20-21-15</inkml:trace>
  <inkml:trace contextRef="#ctx0" brushRef="#br0" timeOffset="5421.96">10181 191 0,'0'0'0,"-21"0"0,21-22 15,-21 1-15,0 21 0,-1 0 16,22 21 0,-21 1-16,0 20 0,21 0 0,0 1 15,0-1-15,-21 0 0,0 22 16,21-22-16,-21 22 0,21-1 0,-22-21 15,22 22-15,-21-1 0,21 1 16,0-1-16,-21-20 0,21-1 0,-21 22 16,21-22-16,0-21 0,-21 21 15,21-20-15,0-1 0,0 21 16,0-21-16,0 0 16,21-21-1,0 0-15,0-21 16,0 0-16,1 0 0,-1 0 15,21 0-15</inkml:trace>
  <inkml:trace contextRef="#ctx0" brushRef="#br0" timeOffset="5799.75">10202 953 0,'-21'0'15,"21"21"-15,0 0 16,21-21 15,0 0-31,1 0 0,-1 0 16,21 0-16,-21-21 0,22 0 0,-22-1 15,21 22-15,-21-21 0,0 0 16,1 0-16,-1 0 0,0 0 16,-21-1-16,0 1 15,-21 21 1,0 0-16,-1 0 15,1 21-15,0 1 0,-21-1 0,21 0 16,-1 0-16,1 0 0,0 22 16,0-22-16,0 0 0,21 21 0,-21-21 15,21 1-15,0-1 0,0 0 16,0 0-16,0 0 0,21 0 16,0-21-16,0 22 0,0-22 0,0 0 15,1 0-15,-1 0 0,21 0 0,-21 0 16,22-22-16,-1 22 0,0-21 0,-21 0 15</inkml:trace>
  <inkml:trace contextRef="#ctx0" brushRef="#br0" timeOffset="6282.47">10901 762 0,'0'0'0,"-21"0"31,21 21-15,-22 0-16,22 1 0,0 20 15,0-21-15,0 21 0,-21-20 0,21 20 16,0-21-16,0 21 0,-21-20 16,21-1-16,0 21 0,0-21 0,0 0 15,0 1-15,0-1 16,0 0 0,0-42 15,0 0-31,0-1 15,0-20-15,0 21 0,0-21 16,0 20-16,0-20 0,0 0 0,0-1 16,21 1-16,22 0 0,-22 21 15,0-22-15,21 22 0,-21 0 0,22 0 16,-1 0-16,0-1 0,-20 22 16,20 0-16,0 0 0,-21 22 0,22-1 15,-22 0-15,0 21 0,21-21 16,-20 22-16,-22-1 0,0 0 15,21 1-15,-21-1 0,0 0 0,0 1 16,0-22-16,0 21 0,-21-21 16,-1 1-16,22-1 0,0 0 0,-21 0 15,21 0-15,-21-21 0,21-21 47,0 0-47,21 0 0,0 0 16,1-1-16</inkml:trace>
  <inkml:trace contextRef="#ctx0" brushRef="#br0" timeOffset="6538.33">11790 762 0,'0'0'0,"0"-21"0,0 42 31,0 0-31,0 0 15,0 1-15,0-1 0,0 21 16,0-21-16,0 22 0,0-22 0,0 21 16,0-21-16,-21 0 0,21 1 15,0-1-15,-22 0 0,22 0 0,0 0 16,0 0-16,22-42 31,-1 21-15,0-21-16,-21 0 0</inkml:trace>
  <inkml:trace contextRef="#ctx0" brushRef="#br0" timeOffset="6910.12">11874 402 0,'0'0'0,"-21"0"0,0 0 0,0 0 0,0 0 0,0 0 16,-1 21-16,1-21 0,21 22 15,-21-1-15,21 0 16,0 0-16,0 0 0,0 0 16,21-21-16,0 22 15,1-22-15,-1 0 0,0 0 0,0 0 16,0 0-16,0 0 0,1 0 16,20 0-16,-21 0 0,0-22 0,-21 1 15,21 21-15,-21-21 0,22 0 16,-22 0-16,0 0 0,0-1 0,0 1 15,0 0 1,-22 0-16,1 21 0,0 0 0,0 0 16,0 0-16,0 0 0,-1 0 0,1 0 15,0 21-15,0-21 0,0 21 16,0 0-16,21 1 0,-22-1 0,22 0 16,-21 0-16,21 0 15,0 0-15,0 1 0,21-1 16,1-21-16</inkml:trace>
  <inkml:trace contextRef="#ctx0" brushRef="#br0" timeOffset="7370.86">12340 677 0,'0'-21'32,"-21"21"-32,0 0 15,0 21-15,21 1 16,-22-1-16,1 0 0,21 21 0,-21-21 16,21 22-16,0-22 0,0 21 15,0 1-15,-21-22 0,21 21 0,0-21 16,0 0-16,0 1 0,21 20 15,0-42-15,0 21 0,22 0 0,-22-21 16,21 0-16,-21 0 0,22 0 16,-1 0-16,-21 0 0,22 0 15,-1 0-15,-21-21 0,21 0 0,-20 0 16,-1 0-16,0-1 0,0-20 16,0 0-16,-21-1 0,0 1 0,0 21 15,0-21-15,0-1 0,0 22 16,0 0-16,0 0 0,0 0 0,0-1 15,-21 22 1,0 0-16,0 0 16,21 22-16,0-1 15,0 0 1,0 0 0</inkml:trace>
  <inkml:trace contextRef="#ctx0" brushRef="#br0" timeOffset="8126.5">13271 699 0,'-21'0'0,"0"0"16,0 0-16,0 0 31,0 21-31,21 0 0,0 0 15,0 21-15,0-20 16,0-1-16,0 0 0,0 21 0,0-21 16,0 22-16,0-22 0,0 0 0,0 21 15,0-20-15,0-1 0,0 0 16,0 0-16,0 0 0,0-42 62,0 0-62,0 0 16,0 0-16,0-22 0,0 22 16,0 0-16,0-21 0,21-1 0,0 1 15,0 21-15,0-22 0,22 22 0,-22 0 16,21 0-16,0 0 0,1 0 16,-1 21-16,0 0 0,1 0 0,-1 0 15,0 0-15,1 21 0,-1 0 16,-21 0-16,22 21 0,-22-20 0,0 20 15,0-21-15,0 21 16,-21 1-16,0-22 0,0 21 0,0-21 16,0 22-16,0-22 0,0 0 0,0 0 15,0 0-15,0 1 16,-21-22-16,0 0 0,0-22 47,21 1-47,0 0 0,0 0 15,0 0-15,0-22 0,0 1 0,21 21 16,0-21-16,0-22 0,0 22 16,22 21-16,-1-22 0,0 1 0,1 21 15,20-22-15,1 22 0,-1 21 0,1 0 16,-1 0-16,1 0 0,-1 0 16,-20 21-16,-1 22 0,0-22 15,-21 21-15,22 1 0,-43-1 16,0 0-16,0 1 0,0-1 0,0 0 15,0 1-15,0-22 0,-21 21 16,-1-21-16,1 0 0,0 1 0,0-1 16,0 0-16,0-21 15,-1 0-15,22-21 32,0 0-32</inkml:trace>
  <inkml:trace contextRef="#ctx0" brushRef="#br0" timeOffset="8774.12">16192 699 0,'0'-22'32,"0"1"-1,0 0-31,0 0 0,-21 21 16,21-21-16,0 0 15,0-1-15,-21 1 0,21 0 0,-21 0 16,21-21-16,0 20 0,0 1 15,0 0-15,0-21 0,21 21 0,0-1 16,22 1-16,-22 0 0,21 0 16,22 0-16,-22 21 0,21 0 0,1 0 15,-1 0-15,-20 0 0,20 21 16,-20-21-16,20 42 0,-42-21 0,22 22 16,-22-1-16,0 0 0,-21 1 15,0-22-15,0 21 0,-21 1 0,0-1 16,-1 0-16,-20-21 0,0 22 15,-1-1-15,1-21 0,0 22 16,-1-22-16,-20 0 0,21 0 0,-1 21 16,22-42-16,-21 22 0,21-1 15,-1 0-15,1 0 0,0 0 0,21 0 16,0 1-16,0-1 16,0 0-16,0 0 0,0 0 15</inkml:trace>
  <inkml:trace contextRef="#ctx0" brushRef="#br0" timeOffset="9245.86">16298 1651 0,'0'0'0,"-21"21"15,0 0-15,21 85 31,21-106-31,0 0 16,0 0-16,1 0 0,-1 0 0,21 0 16,-21 0-16,0 0 0,1-21 0,-22 0 15,21 21-15,-21-21 16,0 0-16,0-1 0,0 1 0,0 0 0,0 0 16,-21 21-16,21-21 15,-22 21-15,1 0 0,0 0 16,0 0-16,0 21 0,0 0 15,-1 0-15,22 0 16,0 1-16,0-1 16,22-21-1,-1 0-15,0 0 0,0 0 16,0 0-16,0 0 16,1-21-16,-22-1 0,0 1 15,0 0-15,0 0 16,0 0-1,-22 21 1,1 0-16,21 21 31,0 0-15,21-21-16,1 0 16</inkml:trace>
  <inkml:trace contextRef="#ctx0" brushRef="#br1" timeOffset="76181.98">656 2307 0,'-21'0'16,"21"21"47,0 1-48,21-1 16,0-21-31,0 0 0,1 21 16,-1-21-16,0 0 0,0 0 16,0 0-16,0 0 15,1 0-15,-1 0 0,0 0 0,0-21 16,0 21-16,0-21 0,1 21 16,-1-22-16,-21 1 0,21 21 0,-21-21 15,21 0-15,-21 0 16,0 0-16,0-1 0,0 1 15,0 0-15,0 42 63,-21 0-47,21 1-16,0-1 0,0 0 15,-21 0-15,21 21 0,0-20 0,0 20 16,0 0-16,0 1 0,0 20 15,0-21-15,0 1 0,0 20 0,-21-20 16,21-1-16,0 0 0,0 1 16,0-1-16,-22-21 0,22 21 0,0 1 15,0-22-15,0 21 0,0-21 16,0 22-16,0-22 0,0 0 16,0 21-16,0-20 0,0-1 0,0 0 15,-21 0 1,0-21-16,0 0 15,0 0-15,0 0 16,-22 0-16,22-21 0,0 21 0,-21-21 16,20 0-16,-20 21 0,21-22 15,-21 1-15,20 21 0,-20-21 0,21 21 16,0 0-16,21-21 16,-21 21-16,21-21 31,21 21-31,0-21 15,0 21-15,0-22 0,0 22 0</inkml:trace>
  <inkml:trace contextRef="#ctx0" brushRef="#br1" timeOffset="76585.75">1333 2392 0,'0'0'16,"0"-21"-16,0 0 0,0-1 0,0 1 15,-21 21 17,21 21-32,0 1 15,-21-1-15,21 21 0,0 0 16,0 1-16,0-1 0,0 0 0,0 1 15,0-1-15,0 22 0,0-22 16,0 0-16,0 1 0,0-1 0,-21 0 16,21-21-16,0 22 0,-21-1 15,21-21-15,0 0 0,0 22 0,0-22 16,0 0-16,0 0 0,0 0 16,0 1-16,0-1 15,21-21 1,0 0-1,0 0-15,0-21 0,-21-1 16,22 22-16,-1-21 0,-21 0 16,21 0-16,0 0 0,0 0 0</inkml:trace>
  <inkml:trace contextRef="#ctx0" brushRef="#br1" timeOffset="76841.6">1122 2858 0,'0'0'0,"-21"0"31,42 0-31,0 0 16,0 0-16,21 0 0,-20 0 16,20 0-16,-21 0 0,21 0 0,-20 0 15,20 0-15,-21-22 0,0 22 16,22 0-16,-22 0 0,0 0 15</inkml:trace>
  <inkml:trace contextRef="#ctx0" brushRef="#br1" timeOffset="77234.39">2603 2773 0,'0'0'0,"-21"0"0,21-21 0,-21 0 16,21-1-16,-21 1 15,0 0-15,0 21 16,21-21-16,0 42 31,0 0-31,0 0 16,0 1-16,0 20 0,0-21 0,0 0 16,0 22-16,0-22 0,-22 21 0,22-21 15,-21 22-15,21-22 0,-21 0 16,21 0-16,0 0 0,0 0 15,0 1-15,0-1 16,21-21 15,-21-21-31,21 21 0,1-22 16,20 1-16</inkml:trace>
  <inkml:trace contextRef="#ctx0" brushRef="#br1" timeOffset="77686.14">3027 2688 0,'0'-21'31,"-21"21"-31,-1 0 16,1 0-16,0 21 0,0-21 0,0 21 15,0 1-15,-1-22 0,1 21 16,0 0-16,0-21 0,21 21 0,0 0 15,0 0-15,0 1 16,21-22 0,0 21-16,0-21 0,1 0 15,-1 0-15,21 0 0,-21 0 16,0 0-16,1 0 0,-1 0 0,0 21 16,0-21-16,-21 21 15,21-21-15,0 0 0,1 21 0,-22 0 16,0 1-16,0-1 15,0 0 1,-22-21-16,22 21 0,-21-21 0,-21 21 16,21-21-16,0 21 0,-1-21 15,-20 0-15,21 0 0,0 22 0,0-22 16,-1 0-16,1 0 0,0 0 16,0 0-16,21-22 46,0 1-46,0 0 16</inkml:trace>
  <inkml:trace contextRef="#ctx0" brushRef="#br1" timeOffset="77924">2561 2413 0,'0'0'0,"-21"0"0,42 0 78,0 21-78,0-21 15</inkml:trace>
  <inkml:trace contextRef="#ctx0" brushRef="#br1" timeOffset="78794.5">5122 2773 0,'21'0'16,"1"0"-16,-1 0 15,-21-21-15,21 0 16,0-1-1,-21 1-15,0 0 0,0 0 16,0 0-16,0 0 0,0-1 16,0 1-16,0 0 0,0 0 15,0-21-15,-21 20 0,0 22 0,21-21 16,0 0-16,-21 0 0,-1 21 16,1 0-16,0-21 0,0 21 15,0 0-15,0 0 0,-1 0 16,1 21-16,-21 0 0,21 0 0,0 0 15,-22 1-15,22-1 0,0 21 16,-21-21-16,20 22 0,1-1 0,0 0 16,0-21-16,21 22 0,0-22 0,-21 21 15,21-21-15,0 22 0,0-22 16,0 0-16,0 0 0,0 0 16,0 1-16,21-22 0,0 0 15,0 0-15,0 0 16,1 0-16,-1 0 0,0 0 0,21 0 15,-21-22-15,1 22 0,20-21 16,-21 0-16,21 0 0,-20-21 0,20 20 16,-21 1-16,0-21 0,0 0 15,1 20-15,-1-20 0,0 21 0,-21-21 16,21 20-16,-21 1 0,0 0 0,0 0 16,0 42 15,0 0-16,0 22-15,0-22 0,-21 0 16,21 0-16,0 21 0,-21-20 0,21-1 16,0 21-16,0-21 0,0 0 15,0 1-15,0-1 0,0 0 16,21 0-16,0-21 16,0 21-16,0-21 0,1 0 15,-1 0-15,0 0 0,21 0 16,-21-21-16,1 21 0,20-21 0,-21 0 15</inkml:trace>
  <inkml:trace contextRef="#ctx0" brushRef="#br1" timeOffset="79277.23">5694 2582 0,'0'0'16,"0"-21"-16,0 0 0,0 0 0,0 0 16,0 42 15,0 0-31,0 0 0,0 0 15,0 1-15,0-1 0,0 0 16,0 0-16,0 0 0,-21 22 0,21-22 16,-22 0-16,22 0 0,0 0 0,0 0 15,-21 1-15,21-1 0,-21-21 16,21 21-16,0 0 0,0 0 16,-21-21 15,21-21-16,0 0-15,0 0 0,-21 0 16,21-1-16,0 1 0,0 0 0,0-21 16,0 21-16,0-22 0,0 22 0,21-21 15,0 21-15,0-22 0,22 22 16,-22-21-16,21 21 0,-21-1 0,22 1 16,-1 0-16,0 21 0,1 0 15,-1 0-15,0 0 0,1 21 16,-1 0-16,-21 1 0,0-1 0,0 21 15,1-21-15,-1 22 0,-21-22 16,0 21-16,0 0 0,0-20 0,0-1 16,0 21-16,-21-21 0,-1 0 15,1 1-15,21-1 0,-21-21 0,0 21 16,0 0-16,21 0 16,0-42-1</inkml:trace>
  <inkml:trace contextRef="#ctx0" brushRef="#br1" timeOffset="79978.27">7726 2350 0,'0'0'0,"21"-22"0,-21 1 16,-21 21-1,0 0 1,-1 0-16,1 0 0,0 0 16,21 21-16,-21 1 0,0-1 0,0 0 15,-1 0-15,1 21 0,21 1 16,-21-22-16,0 21 0,0 1 15,21-1-15,0-21 0,-21 21 16,21 1-16,0-22 0,0 0 0,0 21 16,0-20-16,0-1 0,0 0 0,21-21 15,0 21-15,0-21 0,0 0 16,0 0-16,22 0 0,-22 0 0,21 0 16,1 0-16,-1 0 0,0-21 0,1 0 15,-1 0-15,0-1 0,1 1 16,-1-21-16,0 21 0,1-22 0,-22 22 15,0-21-15,-21 0 0,0-1 16,0 22-16,0-21 0,0-1 0,-21 22 16,0-21-16,-1 21 0,1 21 15,-21-21-15,21-1 0,-22 22 16,1 0-16,21 0 0,-21 0 0,-1 0 16,1 22-16,21-22 0,-22 21 15,22 0-15,0 0 0,-21 21 0,21-20 16,21-1-16,-22 21 0,22-21 15,0 0-15,0 1 0,0-1 0,0 0 16,22 0-16,-1 0 0,0-21 16,21 0-16,-21 0 0,22 0 0,20 0 15,-20 0-15,-1 0 0,21-21 0</inkml:trace>
  <inkml:trace contextRef="#ctx0" brushRef="#br1" timeOffset="80346.06">8488 2307 0,'0'0'0,"0"-21"0,0 0 16,-21 21 15,21 21-15,0 0-16,-22 22 0,22-22 0,0 21 16,0 0-16,0 22 0,-21-22 15,0 22-15,21-22 0,-21 22 0,21-1 16,-21 1-16,0-1 0,21 1 15,-22 20-15,1-20 0,21 20 16,-21 1-16,21 0 0,-21-22 0,21 22 16,-21 0-16,0-22 0,21 22 0,-22-22 15,1 22-15,0-22 0,0 1 16,0-1-16,0 1 0,21-1 0,-22-20 16,1-1-16,0 0 0,0-20 0,21 20 15,0-21-15,-21 0 0,21 0 0,-21-21 16,21 22-16,0-44 15,0 1 1,21 0-16,0-21 0,0 21 0,43-85 16,-43 63-16,0-20 15,21-1-15</inkml:trace>
  <inkml:trace contextRef="#ctx0" brushRef="#br1" timeOffset="80710.07">8424 2498 0,'0'0'0,"-21"-21"0,21-1 0,0 1 15,-21 0-15,21 0 0,0 0 16,0 0-16,0-1 16,21 22-1,0 0-15,0 0 0,22 0 16,-22 0-16,21 0 0,-21 0 0,22 0 15,-1 22-15,-21-1 0,22 0 16,-22 0-16,0 21 0,0-20 0,-21-1 16,0 21-16,0-21 0,0 0 0,-21 1 15,0-1-15,0 0 0,-22 0 16,1 0-16,0 0 0,-1 1 0,22-22 16,-21 21-16,21 0 0,-1-21 15,-20 0-15,21 21 16,42-21 15,0-21-31,0 0 16,1 21-16,-1-21 0,21-1 0</inkml:trace>
  <inkml:trace contextRef="#ctx0" brushRef="#br1" timeOffset="81085.86">8848 2604 0,'-22'0'16,"22"21"-16,22-21 31,-1 0-15,0 0-16,0 0 0,0 0 16,22-21-16,-22-1 0,21 22 0,-21-21 15,22 0-15,-22 0 0,21 0 0,-21 0 16,0-1-16,1-20 0,-1 21 15,0 0-15,-21 0 0,-21 21 32,-22 0-32,22 0 0,0 0 0,0 21 15,-21 0-15,20 0 0,-20 21 16,21 1-16,0-22 16,0 0-16,-1 21 0,22-20 0,0-1 0,0 0 15,0 0-15,0 0 0,0 0 16,22 1-16,-1-22 15,0 21-15,0-21 0,0 0 0,22 0 16,-22 0-16,21 0 0,0-21 16,-20-1-16,20 1 0,0 0 0</inkml:trace>
  <inkml:trace contextRef="#ctx0" brushRef="#br1" timeOffset="81517.61">9610 2265 0,'-22'21'31,"1"-21"-31,21 21 0,-21 0 0,21 1 16,0 20-16,0-21 0,-21 21 15,21-20-15,0-1 0,-21 21 0,21-21 16,0 22-16,0-22 0,0 0 16,0 0-16,0 0 0,0 0 15,0 1 1,-21-22-1,21-22-15,-22 1 16,22 0-16,0 0 0,0 0 16,0 0-16,0-1 0,0-20 15,0 0-15,0 21 0,22-22 0,-1 1 16,0 21-16,21-22 0,-21 22 16,22 0-16,-1 0 0,0 0 0,1 21 15,20 0-15,-20 0 0,-1 0 0,0 0 16,1 0-16,-1 21 0,-21 0 15,21 0-15,-42 0 0,0 22 0,0-22 16,0 21-16,0-21 0,0 22 0,-21-22 16,0 21-16,0-21 0,0 1 15,0-1-15,-22 0 0,22 0 0,0 0 16,0-21-16,0 0 0,21 21 16,0-42-1</inkml:trace>
  <inkml:trace contextRef="#ctx0" brushRef="#br1" timeOffset="82262.12">11557 2392 0,'0'0'0,"21"-21"0,0 21 15,0 0-15,1-21 0,-1-1 0,0 22 16,0-21-16,0 0 0,0 0 0,1 21 16,-1-21-16,0 0 0,0-1 15,0 1-15,-21 0 0,0 0 16,0 0-16,-21 0 15,-21 21-15,21 0 0,-1 0 0,-20 0 16,21 0-16,-21 0 0,20 0 16,-20 0-16,0 0 0,21 21 0,-22-21 15,22 21-15,0 0 0,0-21 0,0 21 16,21 0-16,0 1 0,0-1 16,21 0-1,0 0-15,0 0 0,0 0 0,0 1 16,22-1-16,-22 0 0,21 0 15,-21 21-15,22-20 0,-22-1 0,21 21 16,-21-21-16,1 0 0,-22 1 0,0 20 16,0-21-16,0 0 0,0 0 15,0 1-15,-22-1 0,-20 0 0,21 0 16,-21-21-16,-1 21 0,1-21 0,-22 0 16,22 0-16,0 0 0,-1 0 15,1 0-15,0 0 0,-1 0 16,1-21-16,21 0 0,0 0 0,0 0 15,-1-1-15,1 1 0,21 0 16,0-21-16,0 21 0,0-22 0,0 22 16,0 0-16,0-21 0,0 20 15,21 1-15,1 0 0,-1 21 0,0-21 16,0 0-16,0 21 0,0 0 0,22 0 16,-22 0-16,0 0 0,21 0 15</inkml:trace>
  <inkml:trace contextRef="#ctx0" brushRef="#br1" timeOffset="83726.28">12255 2286 0,'-42'-21'16,"21"21"-1,0 0-15,-22 0 16,22 0-16,0 0 0,0 21 0,0 0 16,0 0-16,-1 1 0,1-1 0,-21 21 15,21-21-15,0 22 0,21-1 16,-22-21-16,22 21 0,-21-20 0,21 20 16,0-21-16,0 0 0,0 0 0,0 1 15,0-1-15,21 0 16,1 0-16,-1-21 0,21 0 0,-21 21 15,0-21-15,22 0 0,-22 0 0,21 0 16,1 0-16,-22 0 0,21-21 16,-21 0-16,22 0 0,-22 21 0,0-21 15,21-22-15,-21 22 0,1 0 0,-22-21 16,21 20-16,-21-20 0,0 0 16,0-1-16,0 1 0,0 21 0,0-21 15,0 20-15,-21 1 0,21 0 16,-22 0-16,1 0 0,0 21 15,-21 0-15,21 0 0,-1 0 0,-20 0 0,21 0 16,-21 0-16,20 0 16,-20 21-16,21 0 0,0 0 0,0 22 15,-22-22-15,43 21 0,-21-21 0,0 22 16,21-22-16,0 21 0,0 0 16,0-20-16,0-1 0,0 21 0,0-21 15,21 0-15,0 1 0,0-1 16,1-21-16,20 21 0,-21-21 0,21 0 15,1 0-15,-22 0 0,21 0 0,-21 0 16,22 0-16,-22 0 16,21-21-16,-21 0 0,22 21 0,-22-22 0,0-20 15,21 21-15,-20 0 0,-1-22 16,0 22-16,0-21 0,0 0 16,0 20-16,1-20 0,-22 21 0,0 0 15,0 0-15,21-1 0,-21 1 16,0 0-16,0 42 31,-21 0-15,21 1-16,0-1 0,0 0 0,-22 21 15,22-21-15,-21 1 0,21 20 0,0-21 16,-21 21-16,21-20 16,0-1-16,0 21 0,0-21 0,0 0 15,0 1-15,21-1 0,0-21 16,1 0-16,-1 21 0,0-21 15,0 0-15,0 0 0,0 0 0,1 0 16,-1-21-16,21 21 0,-21-21 0,0-1 16,1 1-16,20 0 0,-21 0 15,0-21-15,0 20 0,1-20 0,-1 0 16,0 21-16,0-22 0,0 22 16,-21 0-16,0 0 0,0 0 0,21-1 15,-21 1-15,-21 21 47,21 21-47,0 1 0,-21-1 16,0 21-16,0-21 0,21 22 15,0-22-15,0 0 0,-21 21 0,21-21 16,0 1-16,-22 20 0,22-21 0,0 0 16,0 0-16,0 1 15,0-1-15,22-21 0,-1 0 0,0 0 16,0 0-16,0 0 15,22 0-15,-22 0 0,0 0 0,21-21 16,-21-1-16,22 1 0,-22 0 0,21 0 16,-21 0-16,22-22 15,-22 22-15,0-21 0,0 0 0,0 20 16,1 1-16,-22-21 0,21 21 0,-21 0 16,0-1-16,-21 22 31,-1 0-16,1 22-15,21-1 16,0 0 0,0 0-16,21-21 15,1 0-15,-1 0 16,0 0-16,0 0 0,0 0 0,0 0 16,22-21-16,-22 21 15,0-21-15,0 21 0,22 0 0,-22-21 16,0 21-16,0-22 0,0 22 15,-21 22 32,-21-1-47,0 0 16,21 21-16,-21-21 0,21 1 0,0 20 16,-21-21-16,21 0 0,-22 22 15,22-22-15,-21 0 0,21 0 0,0 0 16,0 0-16,0 1 15,0-1 1,21-21 0,1 0-16,-1 0 0,0 0 0,0-21 15,0-1-15,0 1 0</inkml:trace>
  <inkml:trace contextRef="#ctx0" brushRef="#br1" timeOffset="84042.11">14563 2328 0,'0'0'0,"0"-21"0,0 0 31,-22 21-31,1 0 16,0 0-16,21 21 0,-21-21 15,0 21-15,0 1 0,-1-1 0,1 0 16,21 0-16,-21 0 0,0 0 0,21 22 15,0-22-15,-21 0 0,0 0 16,21 22-16,-22-22 0,22 0 0,0 0 16,0 0-16,0 0 0,0 1 15,0-1-15,0 0 16,22-21-16,-1 0 0,0 0 16,0 0-16,0 0 0,0 0 15,1 0-15,-1 0 0,21-21 16,-21 0-16,0-1 0,22 1 0,-22 0 15</inkml:trace>
  <inkml:trace contextRef="#ctx0" brushRef="#br1" timeOffset="84441.88">14817 2477 0,'0'21'0,"0"0"16,21-21 15,0 0-31,0 0 16,0 0-16,0 0 0,1-21 15,-1 21-15,-21-21 0,21 21 16,0-22-16,-21 1 0,21 0 0,-21 0 16,0 0-16,0 0 0,0-1 15,0 1 1,-21 21-16,0 0 0,0 0 15,0 0-15,-1 0 0,1 0 0,21 21 16,-21 1-16,0-1 0,0 0 16,0 0-16,21 0 0,0 22 0,-22-22 15,22 21-15,-21-21 0,21 0 0,0 22 16,0-22-16,0 0 16,0 0-16,0 0 0,21-21 0,1 22 15,-1-22-15,0 0 0,0 21 0,0-21 16,0 0-16,1 0 0,20 0 15,-21 0-15,0-21 0,22 21 0,-22-22 16,0 1-16,0 0 0</inkml:trace>
  <inkml:trace contextRef="#ctx0" brushRef="#br1" timeOffset="85034.28">16912 2434 0,'0'0'0,"21"0"0,0-21 16,-21 0-16,22 21 15,-22-21-15,21 21 0,-21-21 0,0-1 16,21 22-16,0-21 0,-21 42 31,0 1-15,0-1-16,0 21 0,0-21 15,0 22-15,-21-1 0,0 0 0,21 22 16,-21-22-16,21 0 0,0-20 0,-22 20 16,1-21-16,21 21 0,0-20 15,0-1-15,0 0 0,-21 0 16,21 0-16,21-21 31,0-21-15,1 0-16,-1 0 0</inkml:trace>
  <inkml:trace contextRef="#ctx0" brushRef="#br1" timeOffset="85258.15">17547 2434 0,'21'0'0,"-42"0"0,21 21 16,-21 1-1,0-1-15,-22 0 0,22 21 0,-21-21 16,0 22-16,20-22 0,-20 21 15,0-21-15,-1 22 0,22-22 16,-21 0-16,21 0 0,-22 0 0,22 1 16,0-1-16,21 0 15,21-42 17,-21 0-32,21 21 0</inkml:trace>
  <inkml:trace contextRef="#ctx0" brushRef="#br1" timeOffset="85450.04">17441 2477 0,'0'0'0,"0"42"31,0-21-31,0 0 0,0 0 0,0 22 16,0-22-16,0 21 0,21-21 15,1 1-15,-22 20 0,21-21 0,0 0 16,0 0-16,0 1 0,0-22 15,1 21-15,-1-21 0,0 0 0,0 0 16,0 0-16,0 0 0,1 0 16,-1 0-16</inkml:trace>
  <inkml:trace contextRef="#ctx0" brushRef="#br1" timeOffset="85705.9">18013 2159 0,'0'0'0,"0"-21"0,0 42 32,-21 0-32,-1 0 0,22 1 15,0 20-15,-21-21 0,0 43 16,0-22-16,0 0 0,21 1 0,-21 20 16,-1-21-16,22 1 0,-21-1 0,0 0 15,0-20-15,21 20 0,0-21 16,-21 21-16,21-20 0,-21-22 0,21 21 15,0 0-15,21-21 32,0 0-32</inkml:trace>
  <inkml:trace contextRef="#ctx0" brushRef="#br1" timeOffset="86097.67">18161 2604 0,'0'21'0,"21"-21"31,0 0-31,0 0 16,1 0-16,-1 0 0,21 0 0,-21-21 15,0-1-15,22 22 0,-22-21 16,21 0-16,-21 0 0,1 0 0,-1 0 15,-21-1-15,0 1 0,0 0 16,0 0-16,0 0 16,-43 21-16,22 0 15,0 21-15,-21-21 0,-1 21 0,-20 43 16,42-22-16,-22-21 16,22 21-16,0-20 0,0 20 15,0 0-15,0-21 0,21 1 0,0 20 16,0-21-16,0 0 0,0 0 15,0 1-15,21-1 0,0-21 16,0 0-16,0 21 0,22-21 0,-22 0 16,21 0-16,0 0 0,-20-21 15,41 21-15,-21-21 0</inkml:trace>
  <inkml:trace contextRef="#ctx0" brushRef="#br1" timeOffset="86610.38">19113 1905 0,'-21'0'0,"42"0"0,-63 0 0,21 0 16,0 0-16,21 21 0,-21 0 16,-1 1-16,22-1 0,-21 21 0,0-21 15,21 22-15,-21-1 0,21 0 0,0 1 16,-21-1-16,21 21 0,-21-20 15,21 20-15,-22-20 0,22-1 0,0 0 16,0 1-16,-21-22 0,21 21 16,0-21-16,-21 0 0,21 1 15,0-1-15,0 0 16,-21-21 0,21-21-16,0 0 15,0-1-15,0 1 16,0 0-16,0 0 0,0 0 0,21-22 15,-21 22-15,21-21 0,0 21 16,1-22-16,-1 22 0,0 0 0,21 0 16,-21 21-16,22-21 0,-22 21 15,21 0-15,-21 0 0,22 0 0,-22 0 16,21 21-16,-21 0 0,1 0 0,-22 0 16,21 22-16,-21-22 15,0 21-15,0-21 0,0 22 0,-21-22 16,21 0-16,-43 0 0,22 0 0,0 1 15,0-1-15,-22 0 0,22 0 16,-21-21-16,21 21 0,0-21 0,-1 0 16,1 0-16,0 0 0,0 0 15,0 0-15,0-21 0,21 0 16,0 0-16</inkml:trace>
  <inkml:trace contextRef="#ctx0" brushRef="#br1" timeOffset="87117.29">20828 2138 0,'0'0'0,"0"-21"0,-21 21 15,0 0 1,-1 0-16,1 21 0,0 0 0,-21 0 16,21 22-16,-22-22 0,1 21 15,0 0-15,20 22 0,-20-22 16,0 22-16,21-22 0,-22 22 0,22-22 15,-21 0-15,21 1 0,-1-1 16,1-21-16,21 0 0,0 0 0,0 1 16,0-1-16,21-21 15,1 0 1,-1-21-16,0-1 0</inkml:trace>
  <inkml:trace contextRef="#ctx0" brushRef="#br1" timeOffset="87382.13">20637 2180 0,'22'-42'0,"20"-85"31,-21 106-31,-21 42 16,0 0 0,0 0-16,0 22 0,0-1 0,0 0 15,0 22-15,0-1 0,0 1 16,0-1-16,0 1 0,0-22 0,-21 22 15,21-1-15,-21-21 0,21 1 0,-21-1 16,21-21-16,-22 0 0,22 22 16,0-22-16,0 0 0,0 0 15,0-42 17,0 0-32,0 0 0,-21 0 0</inkml:trace>
  <inkml:trace contextRef="#ctx0" brushRef="#br1" timeOffset="87574.02">20151 2540 0,'0'0'0,"0"21"15,0 0 1,21-21 0,0 0-16,0 0 0,0 22 0,22-22 0,-1 0 15,21 0-15,-20 0 0,20 0 16,1 0-16,-1-22 0,1 22 15,20-21-15,-20 0 0,-22 21 0,22-21 16,-22 0-16,0 0 0,1-1 16</inkml:trace>
  <inkml:trace contextRef="#ctx0" brushRef="#br1" timeOffset="87817.88">21209 2307 0,'0'-21'0,"0"42"0,-21-42 31,0 21-31,-1 21 0,22 0 0,-21 1 16,21-1-16,-21 21 0,21 22 0,0-22 15,-21 0-15,21 22 0,-21-1 16,21-20-16,-21 20 0,-1-21 16,22 22-16,-21-22 0,0 1 15,0 20-15,0 1 0,0-22 0,-1 21 16,1-20-16,0 20 0,0-20 0,0-1 16,21 0-16,-21-21 0,21 22 15,-22-22-15,22 0 0,0 0 0,0-42 31,22 0-15,-1 0-16,0 0 0</inkml:trace>
  <inkml:trace contextRef="#ctx0" brushRef="#br1" timeOffset="88125.71">21061 2519 0,'21'-21'0,"-42"42"0,42-85 0,-21 43 15,21 0-15,-21 0 0,0 0 16,21 0-16,0-1 0,1 22 16,-1 0-16,0-21 0,0 21 0,21 0 0,-20 0 15,20 0-15,0 21 0,-21 1 16,22-1-16,-22 0 0,0 0 16,0 0-16,-21 22 0,0-22 0,0 21 15,-21-21-15,0 0 0,-21 1 16,20-1-16,-20 0 0,21 0 0,-21 0 15,-1-21-15,22 21 0,0-21 16,-21 0-16,20 0 0,1 22 16,42-22 15,1-22-31,-1 1 0,21 21 16,-21-21-16</inkml:trace>
  <inkml:trace contextRef="#ctx0" brushRef="#br1" timeOffset="88418.54">21907 2371 0,'0'42'32,"-21"-21"-32,21 22 15,-21-22-15,0 21 0,21 22 0,-21-22 16,0 0-16,21 22 0,-22-22 0,1 22 15,0-22-15,0 0 0,0 1 16,0-1-16,-1 21 0,1-20 0,0-1 16,0 0-16,0 1 0,0-22 15,-1 21-15,1 1 0,21-22 16,0 0-16,0 0 0,0 0 0,0 0 16,21-42 15,-21 0-31,22 0 0,-1-21 0,0 20 15</inkml:trace>
  <inkml:trace contextRef="#ctx0" brushRef="#br1" timeOffset="88726.37">21907 2561 0,'0'0'16,"0"-42"-16,0 0 0,0 20 0,0 1 15,0 0-15,0 0 0,0 0 16,22 21-16,-1 0 0,0 0 15,0 0-15,0 0 0,0 0 16,1 0-16,-1 0 0,0 0 0,21 0 16,-21 21-16,1 21 0,-1-21 0,0 1 15,-21 20-15,0 0 0,0-21 16,0 22-16,0-1 0,-21-21 0,0 0 16,-1 1-16,-20-1 0,0 0 15,21 0-15,-22 0 0,1-21 0,0 0 16,-1 21-16,22-21 0,0 0 15,0 0-15,0 0 0,-1 0 16,44-21 0,-1 21-1,21-21-15,-21 0 0,0-21 0</inkml:trace>
  <inkml:trace contextRef="#ctx0" brushRef="#br1" timeOffset="89211.09">22775 2053 0,'0'0'16,"0"-21"-16,0 0 15,-21 21 1,0 21 0,0 0-16,21 0 0,-21 1 15,-1-1-15,1 21 0,0-21 0,0 22 16,0-1-16,0 0 0,-1 1 0,1-1 15,21 0-15,-21 1 0,0-1 16,21 0-16,0 1 0,0-1 0,0-21 16,0 0-16,0 0 0,0 1 15,0-1-15,0 0 0,21-21 16,0 0-16,0 0 0,1 0 16,-1 0-16,0 0 0,21-21 15,-21 21-15,22-21 0,-22-1 0,21 1 16,-21-21-16,1 21 0,20 0 15,-21-22-15,0 22 0,0 0 0,-21 0 16,0 0-16,22 21 0,-22 21 31,0 0-31,-22 21 16,22-21-16,0 1 0,-21-1 16,0 0-16,21 0 0,0 0 0,-21 0 15,21 1-15,0-1 0,0 0 16,21 0-1,0-21-15,0 0 16,1 0-16,-1 0 0,0 0 0,0 0 16,0-21-16,0 0 0,1 0 0</inkml:trace>
  <inkml:trace contextRef="#ctx0" brushRef="#br1" timeOffset="89393.98">23220 2244 0,'-21'0'0,"42"0"0,-42-21 15,-1 21-15,1 0 0,0 0 16,0 0-16,0 0 16,21 21 31,21-21-47,0 0 15</inkml:trace>
  <inkml:trace contextRef="#ctx0" brushRef="#br1" timeOffset="89669.83">23516 2265 0,'0'0'0,"0"-21"16,0 0-1,-21 21-15,0 0 16,0 0-16,-1 0 15,1 21-15,0 0 0,0 0 0,0 0 16,0 0-16,21 1 0,-22 20 16,1 0-16,0-21 0,0 22 0,0-1 15,21-21-15,0 22 0,0-22 16,0 0-16,0 21 0,0-21 0,0 1 16,0-1-16,21 0 0,0-21 15,0 0-15,22 0 0,-1 0 16,0 0-16,1 0 0,20 0 0,1 0 15</inkml:trace>
  <inkml:trace contextRef="#ctx0" brushRef="#br1" timeOffset="90154.55">24363 2371 0,'0'0'0,"0"-21"0,0-1 0,0-20 0,0 21 15,0 0-15,-21 21 16,-1-21-16,1 21 0,0 0 15,0 0-15,0 0 0,0 0 16,-22 21-16,22 0 0,-21 0 16,21 0-16,-22 0 0,22 1 0,-21 20 15,21-21-15,-1 21 0,1-20 16,0 20-16,0-21 0,21 21 0,0-20 16,0-1-16,0 0 0,0 0 15,0 0-15,0 0 0,0 1 0,21-22 16,0 0-16,0 0 0,1 0 15,20 0-15,-21 0 0,21 0 0,-20 0 16,-1-22-16,21 22 0,-21-21 16,0 0-16,1-21 0,-1 21 0,0-22 15,0 1-15,0 21 0,0-22 0,1 1 16,-1 0-16,-21-1 16,21 22-16,-21 0 0,0 0 0,0 0 15,0 0-15,-21 42 31,0 0-31,21 21 0,-22-21 0,1 22 16,21-22-16,-21 21 0,21 1 16,0-1-16,0-21 0,0 21 0,0-20 15,0 20-15,0-21 0,0 0 16,0 0-16,21 1 0,0-22 16,1 0-16,-1 0 0,0 0 15,21 0-15,-21 0 0,22-22 0,-22 1 16</inkml:trace>
  <inkml:trace contextRef="#ctx0" brushRef="#br1" timeOffset="90441.38">25061 1842 0,'0'-22'0,"0"44"0,0-65 0,0 22 15,-21 21-15,0 0 16,0 0-16,0 21 0,-1 22 15,1-22-15,0 21 16,0-21-16,0 22 0,0 20 0,-1-21 16,22 1-16,-21-1 0,0 0 15,0 22-15,0-22 0,21 1 16,-21-1-16,21 0 0,-22 1 0,22-22 16,0 21-16,0-21 0,0 0 15,0 1-15,0-1 0,0 0 16,22-21-16,-1 0 15,0 0-15,21 0 0,-21 0 0,1-21 16,-1 0-16,21-1 0</inkml:trace>
  <inkml:trace contextRef="#ctx0" brushRef="#br1" timeOffset="90689.72">25315 2180 0,'-42'21'31,"42"1"-31,-21-1 0,0 0 16,-1 0-16,1 21 0,0-20 0,0-1 15,0 21-15,0-21 0,-1 22 16,22-22-16,0 0 0,-21 0 0,21 0 16,0 0-16,0 1 0,0-1 15,21-21 1,1 0-16,-1 0 0,0 0 15,21 0-15,1 0 0,-1 0 16,0-21-16,1-1 0</inkml:trace>
  <inkml:trace contextRef="#ctx0" brushRef="#br1" timeOffset="91461.28">25866 2265 0,'0'0'0,"0"-21"0,-22 21 0,1 0 16,0 0-16,0 0 15,0 0-15,0 21 0,-22-21 0,22 21 16,0 0-16,0 22 0,0-22 16,-1 0-16,22 0 0,-21 21 15,21-20-15,-21-1 0,21 21 0,0-21 16,0 0-16,0 1 0,0-1 16,0 0-16,0 0 0,21-21 15,0 0-15,1 0 16,-1 0-16,-21-21 15,21 0-15,0 0 16,-21-1-16,21-20 0,-21 21 16,0-21-16,0 20 0,21-20 0,-21 21 15,22-21-15,-1 20 0,-21-20 16,21 21-16,0 0 0,-21 0 0,21 21 16,0-22-16,22 1 15,-22 21-15,0 0 0,0 0 0,22 0 16,-22 0-16,21 0 0,-21 0 15,0 0-15,1 21 0,-1 1 0,0-1 16,0 0-16,-21 0 0,21 0 16,-21 0-16,0 22 0,0-22 0,0 0 15,0 0-15,0 0 0,0 22 16,0-22-16,-21 0 0,0 0 16,21 0-16,-21-21 0,21 22 0,-21-22 15,-1 0 1,22-22 15,0 1-15,0 0-16,0 0 0,0 0 15,22-22-15,-1 22 0,21-21 0,-21 0 16,0 20-16,1-20 0,20 21 16,-21-21-16,0 20 0,0 1 0,22 0 15,-22 0-15,0 0 0,0 21 16,0 0-16,22 0 0,-22 0 0,0 0 15,0 0-15,0 21 0,1 0 0,-1 0 16,-21 0-16,21 22 0,-21-22 16,0 21-16,0-21 0,0 22 15,0-1-15,0-21 0,-21 22 16,0-22-16,-1 21 0,22-21 0,-21 0 16,0 22-16,0-22 0,21 0 15,-21 0-15,21 0 0,-21-21 16,21 22-16,0-44 31,0 1-15,0 0-16,-22 0 0</inkml:trace>
  <inkml:trace contextRef="#ctx0" brushRef="#br1" timeOffset="91690.15">26183 1799 0,'-21'0'0,"42"0"0,-63 0 0,21 0 0,-1 0 15,1 0 1,0 0-16,0 0 31,0 0-15,0 0-16,-1 0 15,1 0 1,0 0-16</inkml:trace>
  <inkml:trace contextRef="#ctx0" brushRef="#br1" timeOffset="91890.03">24701 2011 0,'0'0'0,"0"21"0,22-21 16,-1 21-16,0-21 16,0 0-16,21 0 0,1 0 15,-1 0-15,0 0 0,1 0 16,-1 0-16,0 0 0,1 0 0,-22 0 16,21 0-16,-21 0 0,1 0 15</inkml:trace>
  <inkml:trace contextRef="#ctx0" brushRef="#br1" timeOffset="92938.43">1841 3810 0,'0'0'0,"-21"0"16,0 0-16,0 0 15,42-21 32,0 21-47,22 0 0,-1-21 0,0 21 16,1 0-16,20 0 0,1-21 16,-1 21-16,1 0 0,-1 0 0,1 0 15,-1 0-15,-21 0 0,1 0 0,-1 0 16,-21 0-16,-42 0 15,-21 0 1</inkml:trace>
  <inkml:trace contextRef="#ctx0" brushRef="#br1" timeOffset="93214.28">2095 3747 0,'0'21'16,"0"0"0,0 0-16,0 21 15,0-20-15,0 20 0,-21 0 0,21 1 16,-21-1-16,21 21 0,-21-20 16,21-1-16,0 0 0,-21 22 0,21-22 15,-21-21-15,21 22 0,0-22 16,0 0-16,0 0 0,0 0 15,0 1-15,0-44 32,21 22-32,0-21 15</inkml:trace>
  <inkml:trace contextRef="#ctx0" brushRef="#br1" timeOffset="93585.57">2371 4191 0,'21'0'16,"0"0"-16,0 0 15,0 0 1,0-21-16,1 21 0,-1-21 0,0 21 16,21-21-16,-21-1 0,1 22 15,-1-21-15,-21 0 0,21 0 0,-21 0 16,21 21-16,-21-21 0,0-1 15,0 1-15,-21 21 16,0 0-16,0 0 16,-1 21-16,1-21 0,0 22 0,-21 20 15,21-21-15,-1 21 16,-20-20-16,21 20 0,0 0 0,0-21 0,21 22 16,0-22-16,-22 0 0,22 21 15,0-20-15,0-1 0,0 0 16,22-21-16,-1 0 15,0 0-15,0 0 0,21 0 16,-20 0-16,20 0 0,0-21 0,1 0 16,-1-1-16,0 1 0</inkml:trace>
  <inkml:trace contextRef="#ctx0" brushRef="#br1" timeOffset="93962.36">3133 4022 0,'21'-21'15,"-42"42"-15,63-64 0,-21 22 0,-21 0 16,0 0-1,-21 21 1,-21 0-16,20 21 0,1 0 16,0-21-16,-21 21 0,21 1 0,-1-1 15,1 0-15,0 0 0,21 0 16,0 0-16,0 1 0,0-1 0,0 0 16,0 0-16,21 0 15,22-21-15,-22 0 0,0 21 16,0-21-16,0 0 0,22 22 0,-22-22 15,0 21-15,0-21 0,0 21 16,-21 0-16,0 0 16,0 0-16,0 1 15,-21-1-15,0-21 16,0 21-16,-22-21 0,22 0 16,-21 0-16,21 21 0,-22-21 0,22 0 15,-21 0-15,21 0 0,0 0 0,-1 0 16,1 0-16,21-21 15,-21 21-15,21-21 0,0 0 16,21-1-16,0 1 16,1 0-16,-1 21 0,0-21 0</inkml:trace>
  <inkml:trace contextRef="#ctx0" brushRef="#br1" timeOffset="94222.21">3641 3704 0,'0'0'0,"0"-21"0,-22 42 31,1 0-15,0 1-16,21-1 0,-21 21 0,21-21 16,-21 22-16,21-1 0,-21 21 15,21-20-15,-22-1 0,1 0 0,21 1 16,0-1-16,0 0 0,0-20 15,0-1-15,0 21 0,0-21 16,0 0-16,21 1 0,1-22 16,-1 0-16,0 0 15,0-22-15,0 1 0</inkml:trace>
  <inkml:trace contextRef="#ctx0" brushRef="#br1" timeOffset="94428.09">3556 3916 0,'0'0'16,"-21"0"-16,42 0 47,0 0-47,0 0 0,0 0 0,22 0 15,-22 0-15,0 0 0,21 0 0,-20 0 16,-1 0-16,0-21 0,0 21 15,0-21-15,0 21 0</inkml:trace>
  <inkml:trace contextRef="#ctx0" brushRef="#br1" timeOffset="95658.01">5651 4128 0,'22'-22'16,"-22"1"-16,63-42 15,-63 20-15,21 22 16,-21 0-16,0 0 0,0 0 0,0 0 15,0-22-15,0 22 0,0 0 16,-21 0-16,0 0 0,0-1 16,0 22-16,-1-21 0,-20 21 0,0 0 15,21 0-15,-22 0 0,1 0 0,21 21 16,-22 1-16,1-1 0,21 0 16,-21 0-16,20 21 0,-20 1 15,21-1-15,0 0 0,-22 149 16,43-149-16,0 1 15,0-1-15,0-21 0,0 21 16,22-20-16,-1-22 0,0 21 0,0-21 16,0 0-16,22 0 0,-1 0 15,-21 0-15,21-21 0,1-1 0,-1 1 16,-21 0-16,22 0 0,-1 0 16,0-22-16,-21 22 0,1-21 0,20 0 15,-21-1-15,-21 22 0,21-21 16,-21-1-16,0 22 0,0-21 15,0 21-15,0 0 0,0-1 0,0 1 16,-21 42 15,21 1-31,0-1 0,0 0 0,0 0 16,0 21-16,0-20 0,0 20 16,0 0-16,0 1 0,0-22 0,0 21 15,0-21-15,0 22 0,21-22 0,-21 0 16,21 0-16,1 0 0,-1-21 15,0 0-15,0 21 0,21-21 16,-20 0-16,-1 0 0,21 0 0,-21-21 16,22 0-16,-22 0 0,21 0 15,-21 0-15,22-1 0,-22-20 0,0 21 16,0-21-16,0 20 0,-21-20 16,0 21-16,21-21 0,-21 20 0,0 1 15,0 0-15,0 0 0,0 0 0,0 42 47,0 0-47,0 21 0,0-20 16,0 20-16,0-21 0,0 21 15,0-20-15,0 20 0,0-21 16,0 43-16,0-43 16,0 0-16,0 0 0,0 0 0,22-21 15,-1 0-15,0 0 16,0 0-16,0 0 0,0 0 15,1-21-15,-1 0 0,21 0 0,-21 0 16,0-1-16,1 1 0,-1-21 0,0 21 16,0-22-16,0 22 0,0-21 15,1 21-15,-22-22 0,0 22 0,21 0 16,-21-21-16,21 42 0,-21-21 16,0-1-16,0 44 31,0-1-31,0 0 15,0 0-15,0 21 0,-21-20 0,21 20 16,-21-21-16,21 21 0,0-20 0,0 20 16,0-21-16,0 0 0,0 0 15,0 1-15,0-1 0,0 0 0,21-21 16,0 0-16,0 0 0,0 0 0,22 0 16,-22 0-16,21 0 0,-21 0 15,22-21-15,-22 21 0,21-21 0,-21-22 16,22 22-16</inkml:trace>
  <inkml:trace contextRef="#ctx0" brushRef="#br1" timeOffset="95925.86">7429 3493 0,'0'-22'0,"0"44"0,0-65 0,0 22 16,0 0-16,0 0 0,-21 42 31,21 0-31,-21 0 0,0 22 15,21-1-15,0-21 0,0 21 16,-21 1-16,0-1 0,21 0 0,-22 1 16,22 20-16,0-20 0,-21-1 0,0 0 15,21 1-15,-21-1 0,21 0 16,0-21-16,0 22 0,0-22 16,0 0-16,0 0 0,0 0 15,21-21 1,0 0-16,0 0 0,22-21 15,-22 0-15,0 0 0</inkml:trace>
  <inkml:trace contextRef="#ctx0" brushRef="#br1" timeOffset="96301.48">7726 3852 0,'0'0'0,"0"-21"0,-21 21 31,-1 21-31,22 1 0,-21-22 0,0 42 15,21-21-15,-21 21 0,0-20 16,21-1-16,-21 21 0,21-21 16,0 0-16,0 22 0,0-22 0,0 0 15,0 0-15,0 0 0,0 1 16,21-22-16,0 0 0,0 0 16,0 0-16,0 0 0,1 0 0,20 0 15,-21 0-15,0-22 0,22 1 16,-22 0-16,0 0 0,0 0 15,0 0-15,0-1 0,-21-20 0,0 21 16,0-21-16,0 20 0,0 1 16,0-21-16,0 21 0,0 0 0,-21-1 15,0 22-15,0-21 0,0 21 0,0 0 16,-1 0-16,1 0 0,-21 0 16,21 0-16,0 0 0,-1 0 15,22 21-15,-21-21 0,21 22 16</inkml:trace>
  <inkml:trace contextRef="#ctx0" brushRef="#br1" timeOffset="96506.36">7281 3747 0,'0'0'0,"-21"0"0,42 0 31,0 0-31,1 0 16,-1 0-16,21 0 0,-21 0 0,22 0 15,-1-22-15,-21 22 16,21 0-16,1 0 0,-22 0 0,0 0 16,0 0-16,0 0 0,1 0 0</inkml:trace>
  <inkml:trace contextRef="#ctx0" brushRef="#br1" timeOffset="97562.2">8340 3958 0,'0'0'16,"0"-42"0,0 21-1,21 0 1,0 21-16,0 0 15,0 0-15,0 0 0,1 0 16,-1 0-16,0 0 0,0 21 16,0 0-16,-21 0 0,0 0 15,0 0-15,0 1 0,0 20 0,0-21 16,0 0-16,0 22 0,0-22 16,0 21-16,0-21 0,-21 0 15,21 1-15,-21-1 0,0 0 16,21 0-16,0-42 31,0 0-31,0 0 16,0-1-16,21-20 15,0 21-15,-21 0 0,21-22 0,0 22 16,1-21-16,-1 0 0,0 20 0,0-20 16,0 21-16,22 0 0,-22 0 15,21-1-15,-21 1 0,22 0 0,-1 21 16,-21 0-16,21 0 0,-20 0 15,20 0-15,-21 0 0,0 21 16,0-21-16,-21 21 0,22 22 0,-22-22 16,21 0-16,-21 21 0,0-20 15,0 20-15,0-21 0,0 21 0,0-20 16,0-1-16,0 0 0,0 21 0,0-21 16,0 1-16,-21-1 15,-1-21 1,22-21 15,0-1-31,0 1 0,0 0 0,0 0 16,0 0-16,0 0 0,0-22 15,22 22-15,-1-21 0,0-1 16,-21 22-16,21-21 0,0 21 0,22 0 16,-22-22-16,0 22 0,21 21 15,-21-21-15,22 0 0,-22 21 0,21 0 16,-21 0-16,22 0 0,-1 0 0,-21 21 15,22 0-15,-22 0 0,0 0 16,0 1-16,0-1 0,-21 21 0,0 0 16,0-20-16,0 20 0,0 0 0,0-21 15,-21 22-15,21-22 0,-21 0 16,0 0-16,0 0 0,-1 1 0,1-1 16,0 0-1,21-42 16,0 0-31,0-1 16,21 1-16</inkml:trace>
  <inkml:trace contextRef="#ctx0" brushRef="#br1" timeOffset="98087.9">10308 3831 0,'-42'-84'32,"21"84"-32,-1 0 15,1 0-15,-21-22 0,21 22 0,-22 0 16,22 0-16,-21 22 0,21-1 0,-22-21 16,22 21-16,-21 21 0,21-21 15,-22 22-15,22-22 0,0 21 0,0 1 16,0-1-16,21 0 0,0-21 15,0 22-15,0-22 0,0 0 0,0 21 16,0-20-16,0-1 0,21-21 16,0 0-16,0 0 15,22 0-15,-22 0 0,21 0 16,-21 0-16,22-21 0,-22-1 0,0 1 16,21 0-16,-21 0 0,1 0 15,20 0-15,-21-22 0,0 1 0,0 21 16,1-22-16,-1 22 0,0-21 15,0 0-15,-21 20 0,0 1 0,0 0 16,0 0-16,0 0 0,0 42 31,0 0-31,-21 0 16,21 22-16,-21-22 0,21 21 0,0-21 16,0 22-16,0-22 0,0 21 15,0-21-15,0 0 0,0 22 16,0-22-16,0 0 0,21-21 0,0 21 15,-21 0-15,21-21 0,0 0 16,1 0-16,-1 0 0,21 0 0,-21 0 16,0-21-16,1 0 0,20 21 0</inkml:trace>
  <inkml:trace contextRef="#ctx0" brushRef="#br1" timeOffset="98369.74">10901 3387 0,'0'0'0,"-21"-21"16,-22 42-1,22 0-15,0 0 16,21 0-16,-21 22 0,21-1 0,0 0 16,-21 1-16,-1-1 0,22-21 15,0 21-15,0 1 0,-21-1 0,21 0 16,-21 1-16,21-1 0,0 0 0,-21-20 15,21 20-15,0-21 0,0 21 16,0-20-16,0-1 0,0 0 16,0 0-16,21-21 15,0 0-15,0 0 0,22 0 16,-22-21-16,0 0 0,21 0 16</inkml:trace>
  <inkml:trace contextRef="#ctx0" brushRef="#br1" timeOffset="98622.65">11282 3747 0,'0'-22'0,"0"44"0,0-65 16,0 22-16,-21 21 15,-1 0 1,1 21-16,21 0 16,-21 1-16,0-1 0,21 0 0,0 0 15,-21 21-15,0-20 0,21-1 0,-22 21 16,22-21-16,-21 22 0,21-22 15,0 21-15,-21-21 0,21 0 0,0 22 16,0-22-16,0 0 16,21-21-1,0 0-15,1 0 16,-1 0-16,0-21 0,0 0 16</inkml:trace>
  <inkml:trace contextRef="#ctx0" brushRef="#br1" timeOffset="99398.1">11663 3810 0,'0'0'0,"21"0"0,-21-21 0,-21 21 31,0 0-15,21 21-16,-22 0 0,1 0 0,21 1 15,0-1-15,-21 0 0,0 0 0,0 21 16,21-20-16,0 20 0,0-21 15,-21 0-15,21 22 0,0-22 0,0 0 16,0 0-16,0 0 0,0 0 16,21-21-16,0 0 15,0 0-15,0 0 16,0 0-16,-21-21 0,22 0 16,-1 0-16,-21 0 15,0 0-15,0-1 0,0 1 0,0-21 16,0 21-16,0-22 0,0 22 15,0-21-15,0 21 0,0 0 0,0-22 16,0 22-16,0 0 0,0 0 0,0 0 16,0-1-16,21 1 15,0 0-15,0 21 0,0 0 0,1-21 16,-1 21-16,0 0 0,0 0 16,21 0-16,-20 21 0,-1 0 15,0 0-15,0 1 0,21-1 0,-20 0 16,-1 0-16,0 0 0,0 22 0,-21-22 15,0 21-15,21-21 0,-21 43 16,0-43-16,0 0 0,0 0 16,0 22-16,0-22 15,0 0-15,-21-21 16,21-21 15,0 0-31,0-1 0,0 1 16,0 0-16,0 0 0,0 0 0,0-22 15,21 22-15,-21-21 16,21 21-16,1-22 0,-1 22 0,21-21 16,-21 21-16,0-22 0,22 22 15,-1 0-15,0 0 0,1 0 0,-1 0 16,0-1-16,1 22 0,-1 0 0,0 0 16,1 0-16,-1 22 0,-21-1 15,22 0-15,-22 0 0,0 0 0,0 0 16,-21 22-16,0-1 0,0-21 0,0 22 15,0-22-15,0 21 0,0 0 16,0-20-16,-21 20 0,0-21 0,0 0 16,-1 0-16,1 1 0,0-1 15,21 0-15,-21-21 16,21 21-16,-21-21 16,21-21-16,0 0 15,0 0-15</inkml:trace>
  <inkml:trace contextRef="#ctx0" brushRef="#br1" timeOffset="99633.96">11726 3387 0,'0'0'0,"-21"0"0,0 0 15,0 0-15,0 0 16,-1 0 31,22 21-47,-21-21 16,0 0-16</inkml:trace>
  <inkml:trace contextRef="#ctx0" brushRef="#br1" timeOffset="99821.7">10626 3641 0,'0'0'0,"0"21"31,21-21-31,0 0 0,0 0 0,21 0 16,-20 0-16,20 0 0,0 0 0,-21 0 15,22-21-15,-1 21 0,-21-21 16,22 21-16,-22 0 0,0 0 0</inkml:trace>
  <inkml:trace contextRef="#ctx0" brushRef="#br1" timeOffset="100346.25">14033 3493 0,'0'0'0,"0"-22"15,-21 44 1,0-1-16,0 0 16,21 0-16,-21 0 0,0 22 15,21-22-15,0 21 0,-22 0 16,1 1-16,0-1 0,21 0 0,0 1 0,-21-1 16,21 0-16,-21 1 0,21-1 15,0 0-15,0-20 0,0 20 0,0-21 16,0 0-16,0 0 0,0 1 15,21-1-15,0-21 0,0 0 0,0 0 16,1 0-16,-1 0 0,0 0 0,21-21 16,-21 21-16,1-22 0,-1 1 15,21 0-15</inkml:trace>
  <inkml:trace contextRef="#ctx0" brushRef="#br1" timeOffset="101698.31">13758 3874 0,'0'0'0,"-21"0"0,0 0 0,0 0 31,42 0-15,0 0-16,21 0 0,-20 0 0,20 0 16,0 0-16,1 0 0,-1 0 0,21 0 15,1-22-15,-22 22 16,22 0-16,-1 0 0,1-21 0,-22 21 15,0-21-15,1 21 0,-1 0 0,-21 0 16,0 0-16,1 0 0,-22 21 16,0 0-1,-22-21-15,1 22 0,21-1 16,-21 0-16,0 0 0,0 0 0,0 0 16,-1 22-16,22-22 0,0 0 0,-21 21 15,21-20-15,-21-1 0,21 0 16,0 0-16,0 0 0,0 0 15,0 1-15,21-22 0,0 0 16,1 0-16,-1 0 0,0 0 16,0 0-16,21 0 0,-20 0 0,20-22 15,-21 22-15,21-21 0,-20 0 16,20 0-16,-21 0 0,0 0 0,0-1 16,1 1-16,-1-21 0,-21 21 0,0 0 15,0-22-15,0 22 0,0 0 16,-21 0-16,-22 0 0,22-1 0,0 22 15,-21-21-15,20 21 0,-20 0 0,21 0 16,-21 0-16,20 0 0,1 0 16,0 0-16,42 0 31,0 0-31,22 0 16,-22 0-16,0 0 0,21 0 0,1 0 15,-22 0-15,21 0 0,1 0 16,-1-21-16,0 21 0,1 0 0,-1 0 15,0 0-15,1-21 0,-1 21 0,0 0 16,-21-21-16,43 21 16,-22 0-16,-21 0 0,1 0 0,-22 21 31,0 0-15,-22-21-16,1 21 0,21 0 15,-42 1-15,21-1 0,0 0 16,-1 21-16,1-21 0,0 22 0,0-22 15,0 0-15,0 21 0,21-20 0,0-1 16,-22 0-16,22 0 0,0 0 16,0 0-16,0 1 0,22-22 15,-1 0-15,0 0 0,0 0 16,0 0-16,22 0 0,-1 0 0,-21 0 16,21 0-16,1 0 0,-22-22 0,21 1 15,-21 0-15,1 21 0,20-21 16,-21-21-16,-21 20 0,21 1 15,-21-21-15,0 21 0,0 0 0,0-22 16,0 22-16,0 0 0,-21-21 16,0 20-16,0 1 0,0 21 0,-1-21 15,1 0-15,0 21 0,-21 0 16,21 0-16,-1 0 0,1 0 0,42 0 47,1 0-47,20 0 0,-21 0 15,21 0-15,-20 0 0,20 0 0,0 0 16,1 0-16,-1 0 0,0 0 16,1-21-16,-1 0 0,0 21 15,1-22-15,-1 1 0,0 0 16,-21 0-16,22 0 0,-22 0 0,0-1 16,0 1-16,-21 0 0,0 0 0,21-21 15,-21 20-15,0 1 0,0 0 16,0 0-16,0 0 0,0 0 15,-21 21 17,21 21-32,0 0 0,-21 0 0,0 0 15,0 22-15,21-22 0,-21 21 16,-1 0-16,1 1 0,0-22 0,0 21 16,0 1-16,0-1 15,-1 0-15,22 1 0,0-1 0,-21 0 16,21 1-16,0-22 0,0 21 0,0-21 15,0 22-15,0-22 0,21 0 16,-21 0-16,22-21 0,-1 21 0,0-21 16,0 0-16,0 0 0,0 0 15,1 0-15,-1 0 0,0-21 0,0 21 16,0-21-16,0 21 0,1-21 0,-1 0 16,0-1-16,0 22 0,0-21 15,0 0-15,-21 0 0,22 0 16,-1 21-1,-21-21-15,0-1 16</inkml:trace>
  <inkml:trace contextRef="#ctx0" brushRef="#br1" timeOffset="101910.19">16637 4170 0,'-21'0'16,"0"0"-16,-1 0 15,1 0 1,0 0-16</inkml:trace>
  <inkml:trace contextRef="#ctx0" brushRef="#br0" timeOffset="113906.84">7683 3090 0,'-21'0'0,"0"0"15,0 0-15,21 22 16,-21-22-16,0 0 16,-1 0-1,1 0 1,0 0-1,42 0 64,0 0-79,1 0 15,-1 0-15,0 0 16,0 0-16,0 0 0,0 0 15,1 0-15,-1 0 16,0 0-16,0 0 0,0 0 0,0 0 16,1 0-16,-1 0 0,21 0 15,-21 0-15,0 0 0,1 0 0,-1 0 16,0 0-16,21 0 0,-21 0 0,1 0 16,-1 0-16,0 0 0,0 0 15,0 0-15,0 0 0,1 0 16,-1 0-16,0 0 15,0 0-15,0 0 0,0 0 0,1 0 16,-1 0-16,0 0 0,21 0 0,-21 0 16,22 0-16,-22 0 0,21 0 15,-21 0-15,22 0 0,-22 0 16,21 0-16,-21 0 0,22 0 0,-22 0 16,21 0-16,-21 0 0,1 0 15,-1 0-15,0 0 0,0 0 0,0 0 16,22 0-16,-22 0 0,0 0 15,0 0-15,0 0 0,0 0 0,22 0 16,-22 0-16,0 0 0,21 0 0,-20 0 16,-1 0-16,0 0 0,21 0 15,-21 0-15,22 0 0,-22 0 16,0 0-16,0 0 0,0 0 16,1 0-16,20 0 0,-21 0 15,0 0-15,22 0 0,-22 0 0,21 0 16,-21 0-16,22-22 0,-1 22 15,-21 0-15,21 0 0,-20 0 0,20 0 16,0 0-16,-21 0 0,22 0 0,-22 0 16,21-21-16,1 21 0,-22 0 15,21 0-15,0 0 0,-20 0 0,20 0 16,-21 0-16,21-21 0,-20 21 16,20 0-16,-21 0 0,0 0 0,22 0 15,-22 0-15,0 0 0,0 0 0,21 0 16,-20 0-16,-1-21 0,0 21 15,0 0-15,21 0 0,-20 0 16,-1 0-16,21 0 0,0 0 0,-20 0 16,20 0-16,0 0 0,1 0 15,-1 0-15,43-21 0,-43 21 16,0 0-16,1 0 0,-1 0 16,-21 0-16,21 0 0,1 0 0,-22 0 15,21 0-15,-21 0 0,22 0 0,-22-21 16,0 21-16,21 0 0,-20 0 15,20 0-15,-21 0 0,0 0 0,22 0 16,-22 0-16,21 0 0,-21 0 16,22 0-16,-22 0 0,0 0 0,21 0 15,-21 0-15,22-22 0,-22 22 16,21 0-16,-21 0 0,22 0 16,-1 0-16,-21 0 0,22 0 0,-1 0 15,-21 0-15,21 0 0,1 0 16,-1 0-16,-21 0 0,22 0 0,-1 0 15,-21 0-15,21 0 0,1 0 0,-1 0 16,-21 0-16,22 0 0,-1 0 16,-21 0-16,21 0 0,1 0 0,-1 0 15,-21 0-15,22 0 0,-1 0 16,0 0-16,-21 0 0,22 0 0,-1 0 16,0 0-16,-20 0 0,20 0 0,0 0 15,-21 0-15,22 0 16,-1 0-16,-21 0 0,0 0 0,1 0 15,-1 0-15,0 0 0,0 0 0,0 0 16,0 0-16,22 0 0,-22 0 16,0 0-16,0 0 0,0 0 0,1 0 15,-1 0-15,0 0 0,0 0 16,0 0-16,0 0 0,1 0 0,20 0 16,-21 0-16,0 0 0,0 0 0,1 0 15,-1 0-15,0 0 0,0 0 16,0 0-16,0 0 0,1 0 0,-1 0 15,0 0-15,0 0 16,0 0-16,0 0 0,1 0 16,-1 0-16,0 0 0,0 0 0,0 0 15,0 0-15,1 0 16,-1 0-16,0 0 0,0 0 0,0 0 16,0 0 93</inkml:trace>
  <inkml:trace contextRef="#ctx0" brushRef="#br0" timeOffset="116350.11">508 5821 0,'0'-21'0,"0"0"16,0-1-16,0 1 15,0 0-15,0 0 16,-21 21 0,0 0-1,-1 0-15,1 0 16,0 0-16,0 21 0,0-21 16,0 42-16,-1-20 0,1-1 15,0 21-15,-21-21 0,21 22 0,-1-1 16,1-21-16,0 21 0,21 1 15,0-1-15,-21-21 0,21 22 0,0-22 16,0 21-16,0-21 0,21 0 16,0 1-16,0-1 0,22 0 15,-1-21-15,0 0 0,1 0 0,-1 0 16,0 0-16,22 0 0,-22 0 16,22-21-16,-22 0 0,0-1 0,1 1 15,-1 0-15,0 0 0,1-21 16,-22 20-16,0-20 0,0 0 0,0-1 15,-21 1-15,0 0 16,0-1-16,0 1 0,-21 0 0,0-22 16,0 43-16,0-21 0,-22-1 15,22 22-15,-21 0 0,0 21 16,-1 0-16,1 0 0,0 0 0,-1 0 16,1 21-16,0 0 0,-1 1 15,1-1-15,21 21 0,-22-21 16,22 0-16,0 22 0,0-22 0,21 21 15,0-21-15,0 1 0,0-1 16,0 0-16,21 0 0,21 0 0,-20-21 16,20 0-16,0 0 0,1 0 15,20 0-15,-21 0 0</inkml:trace>
  <inkml:trace contextRef="#ctx0" brushRef="#br0" timeOffset="116721.9">1291 5567 0,'0'0'0,"0"-21"0,-21 21 31,0 21-15,21 21-16,0-21 0,0 22 15,0-1-15,0 0 0,-21 1 16,21 20-16,0-20 0,-22 20 0,1 1 15,21-1-15,-21 1 0,0-1 16,21 22-16,-21-1 0,0 1 0,-1 0 16,22-1-16,-21 1 0,0 0 15,0-1-15,0 1 0,0 0 0,-1-1 16,1 1-16,0 0 0,0-1 16,0-20-16,21 21 0,-21-43 0,21 0 15,-22 1-15,22-1 16,-21-21-16,21 0 0,0 0 0,0-42 15,21 0 1,1-21-16,-22 21 0,21-22 16,0 1-16,0-22 0,0 1 15,0-1-15,1 1 0</inkml:trace>
  <inkml:trace contextRef="#ctx0" brushRef="#br0" timeOffset="117081.99">1164 5779 0,'0'0'0,"-21"-22"0,21 1 0,0-21 0,0 21 15,0 0-15,0-1 0,0 1 16,0 0-16,0 0 0,0 0 16,21 0-16,21 21 15,-20 0-15,-1 0 0,21 0 0,-21 0 16,22 0-16,-22 0 0,21 0 15,-21 21-15,22 0 0,-22 0 16,0 21-16,0-20 0,0 20 0,-21 0 16,0-21-16,0 22 0,-21-1 15,0-21-15,0 22 0,-22-22 16,1 0-16,0 0 0,21 0 16,-22 0-16,1 1 0,0-22 0,20 0 15,1 21-15,0-21 0,0 0 0,0 0 16,42-21 15,0-1-31,0 22 16,0-21-16</inkml:trace>
  <inkml:trace contextRef="#ctx0" brushRef="#br0" timeOffset="117449.78">1672 5842 0,'0'21'16,"21"-21"-1,0 0-15,1 0 16,-1 0-16,0-21 16,0 21-16,0-21 0,0 0 0,1 0 15,-1-1-15,0 22 0,0-21 16,-21 0-16,0 0 0,0 0 15,0 0-15,-21 21 16,0 0-16,0 0 16,-1 0-16,1 0 0,0 21 15,-21 0-15,21 21 0,-1-21 0,1 1 16,0 20-16,21-21 16,0 0-16,0 22 0,0-22 0,0 0 15,0 0-15,0 0 0,0 0 16,21-21-16,0 22 0,1-22 0,-1 0 15,21 0-15,-21 0 0,0 0 16,22 0-16,-22-22 0,21 1 0,-21 0 16</inkml:trace>
  <inkml:trace contextRef="#ctx0" brushRef="#br0" timeOffset="117901.53">2328 5546 0,'-63'63'31,"63"-42"-31,0 1 0,-21-1 0,-1 42 16,22-42-16,0 1 0,0 20 15,0-21-15,0 0 0,0 22 16,-21-22-16,21 0 0,0 0 0,0 0 16,-21 0-16,21 1 15,0-1-15,0-42 47,-21 21-47,21-22 0,0 1 16,0 0-16,0 0 0,0 0 0,0-22 15,21 1-15,-21 0 0,21-1 16,22 1-16,-22 0 0,0-1 0,21 1 16,1 21-16,-1-21 0,21 20 15,-20 22-15,-1 0 0,0 0 0,1 0 16,-1 0-16,0 22 0,-20-1 15,20 0-15,-42 21 0,21 1 0,-21-1 16,0-21-16,0 21 0,0 1 0,0-1 16,-21-21-16,0 22 15,0-22-15,-1 0 0,1 21 0,0-42 16,21 21-16,0 1 0,-21-22 16,0 0-16</inkml:trace>
  <inkml:trace contextRef="#ctx0" brushRef="#br0" timeOffset="118675.8">3768 5652 0,'0'0'0,"21"0"0,0-22 16,0 22-16,-21-21 0,21 0 0,0 21 15,1-21-15,-1 21 0,0-21 16,0 0-16,-21-1 0,21 22 0,0-21 15,1 0-15,-22 0 0,0 0 16,0 0-16,-22-1 16,1 22-16,0 0 15,-21 0-15,21 0 16,-22 0-16,22 0 0,-21 0 0,-1 0 16,22 22-16,-21-22 0,0 21 0,20 0 15,1-21-15,0 21 0,0-21 16,21 21-16,0 0 0,0 1 15,21-1-15,0 0 0,22 0 16,-22 0-16,21 0 0,0 1 0,1-1 16,-1 0-16,0 0 0,-20 0 15,20 0-15,-21 22 0,21-22 0,-20 0 16,-1 0-16,-21 22 0,0-22 0,0 0 16,0 0-16,0 0 15,-43 0-15,22 1 0,-21-1 0,-22 0 16,22 0-16,-21 0 0,20-21 15,-20 0-15,20 0 0,-20 0 0,21 0 16,-1 0-16,1 0 0,21 0 0,-22-21 16,22 0-16,0 0 0,0 0 15,0-1-15,21 1 0,0-21 0,0 21 16,-21-22-16,21 22 0,0-21 16,0 21-16,0-22 0,21 22 0,0 0 15,0 0-15,0 0 0,0 21 16,22 0-16,-22-21 0,21 21 15,1 0-15,-1 0 0</inkml:trace>
  <inkml:trace contextRef="#ctx0" brushRef="#br0" timeOffset="120090.85">4424 5525 0,'0'0'0,"-21"-22"16,-1 22-16,1 0 0,0 0 15,0 0-15,0 0 16,0 22-16,-1-1 0,1 0 16,0 21-16,0 1 0,0-22 0,21 21 15,-21 0-15,-1 1 0,22-1 16,0 0-16,-21-20 0,21 20 0,0-21 15,0 0-15,0 22 0,21-22 16,-21 0-16,22-21 0,-1 0 16,0 0-16,21 0 0,-21 0 0,22 0 15,-22 0-15,21 0 0,1-21 16,-22 0-16,21-1 0,0 22 16,-20-42-16,20 21 0,-21 0 0,0 0 15,0-22-15,-21 22 0,0-21 16,0-1-16,0 22 0,0-21 0,0 0 15,-21-1-15,0 22 0,0-21 16,0 21-16,-22-1 0,22 1 0,0 21 16,-21 0-16,21 0 0,-22 0 15,22 0-15,0 0 0,-21 21 0,20 1 16,1 20-16,0-21 0,0 21 16,0 1-16,21-1 0,0 0 0,-21 1 15,21-1-15,0-21 0,0 22 0,0-22 16,0 0-16,0 0 0,0 0 15,21 0-15,0 1 0,0-22 16,0 0-16,22 0 0,-22 0 0,21 0 16,-21 0-16,22 0 0,-1 0 15,0 0-15,-21-22 0,22 1 0,-1 0 16,0 0-16,-20 0 0,20 0 16,0-22-16,-21 22 0,1-21 0,20 21 15,-21-22-15,0 1 0,0 21 0,-21-22 16,0 22-16,22 0 0,-22 0 15,0 0-15,21 21 0,-21-21 16,0 42 0,0 0-16,-21 21 15,-1-21-15,22 1 0,0 20 16,-21-21-16,0 21 0,21-20 16,-21 20-16,21-21 0,0 21 0,0-20 15,0-1-15,0 0 0,0 0 16,0 0-16,0 0 0,21-21 15,0 0-15,0 0 0,1 0 16,-1 0-16,0 0 0,0 0 16,0 0-16,22-21 0,-22 0 0,0 0 15,0 0-15,21 0 0,-20-22 16,-1 22-16,0-21 0,-21 21 0,21-22 16,0 22-16,-21-21 0,21 21 15,-21-22-15,0 22 0,0 0 16,0 0-16,0 0 0,0 42 31,0 0-15,0 0-16,0 0 0,0 22 0,0-22 15,-21 21-15,21-21 0,0 22 16,-21-22-16,21 0 0,0 21 0,0-21 16,0 1-16,0-1 0,0 0 0,0 0 15,21-21 1,0 0-16,1 0 0,-1 0 0,0 0 15,21 0-15,-21 0 0,1 0 16,20-21-16,-21 21 0,21-21 16,-20 0-16,-1-1 0,0-20 0,0 21 15,0 0-15,0-22 0,-21 22 16,0-21-16,0 21 0,0 0 0,0-22 16,0 22-16,0 0 0,-21 0 15,0 21 1,0 0-16,0 0 0,0 0 15,21 21-15,0 0 16,0 0-16,21-21 16,0 0-16,0 0 15,0 0-15,0 0 0,1 0 0,20 0 16,-21 0-16,0 0 0,22 0 16,-22 0-16,0-21 0,0 21 15,0 0-15,0-21 0,1 21 16,-22-21-16,0 0 15,-22 21 17,22 21-32,0 0 0,-21 0 15,0 0-15,21 0 0,-21 22 0,0-22 16,21 21-16,-21-21 0,21 1 16,0 20-16,-22-21 0,1 21 0,21-20 15,0-1-15,0 0 0,0 0 16,0 0-16,0 0 0,0 1 15,21-22-15,1 0 16,-1 0-16,0 0 0,0 0 0,0 0 16,22 0-16,-22-22 0,21 22 15</inkml:trace>
  <inkml:trace contextRef="#ctx0" brushRef="#br0" timeOffset="120366.71">6562 5503 0,'0'-21'0,"0"42"0,0-63 16,-22 42-16,1 0 0,0 0 15,0 0-15,0 21 0,0-21 16,-1 43-16,1-22 0,0 0 16,0 21-16,21-21 0,-21 22 0,0-1 15,-1-21-15,1 22 0,21-1 16,0-21-16,0 0 0,0 22 0,0-22 15,0 0-15,0 0 0,0 0 16,21-21-16,22 0 16,-22 0-16,0 0 0,0 0 0,0 0 15,22 0-15,-1-21 0,-21 21 16,22-21-16,-1 0 0</inkml:trace>
  <inkml:trace contextRef="#ctx0" brushRef="#br0" timeOffset="120786.17">7006 5652 0,'0'0'0,"-42"42"32,42-21-32,21-21 31,0 0-31,0 0 0,22 0 15,-22-21-15,0 21 0,0-21 0,21 21 16,-20-21-16,-1-1 0,0 1 16,0 0-16,0 0 0,-21 0 0,0 0 15,21-1-15,-21 1 0,0 0 0,0 0 16,0 0-16,0 0 16,-21 21-16,0 0 0,0 0 15,0 0-15,0 0 0,-22 21 16,22 0-16,0 0 0,-21 0 0,20 22 15,1-1-15,-21-21 0,21 21 16,0 1-16,-22-1 0,22 0 16,21-20-16,0 20 0,0 0 0,0-21 15,0 1-15,0 20 0,21-21 0,22-21 16,-22 21-16,21 0 0,0-21 16,1 0-16,-1 0 0,0 0 0,1 0 15,-1 0-15,0 0 0,1 0 0,-22 0 16,21-21-16</inkml:trace>
  <inkml:trace contextRef="#ctx0" brushRef="#br0" timeOffset="121758.18">1228 6541 0,'-43'0'0,"86"0"0,-128 0 16,43 0-16,20 0 0,-20 0 0,21 0 16,0 0-16,0 0 15,42 0 16,0 0-31,0 0 0,0 0 0,22 0 16,-1 0-16,0 0 0,22 0 16,-1 0-16,1 0 0,-1 0 0,1-22 15,20 22-15,1-21 0,-21 21 16,20 0-16,1 0 0,0 0 0,20 0 16,1-21-16,0 21 15,0 0-15,21 0 0,0 0 0,0 0 16,-21 0-16,21-21 0,0 21 15,0 0-15,0 0 0,21 0 0,-21 0 16,21-21-16,-21 0 0,21 21 0,0 0 16,22-22-16,-22 22 0,0 0 15,21-21-15,-20 21 0,-1 0 0,-21 0 16,21-21-16,0 21 0,-21 0 16,-21 0-16,21-21 0,-42 21 0,20 0 15,-20 0-15,-21 0 0,-1 0 0,1 0 16,-1 0-16,-21 0 0,1 0 15,-22 0-15,0 0 0,0 0 16,0 0-16,1 0 0,-22-21 47,0 0-31,0-1-16</inkml:trace>
  <inkml:trace contextRef="#ctx0" brushRef="#br0" timeOffset="122384.3">8022 5609 0,'-21'0'16,"42"0"-16,-63 0 0,63 0 47,0 0-47,21 0 0,1 0 15,-1 0-15,22 0 0,-1 0 16,1 0-16,20 0 0,1 0 0,-22 0 16,43 0-16,-21 0 0,0 0 15,-1 0-15,1 0 0,0 0 0,-22 0 16,1 0-16,-1 0 0,-21 0 0,1 0 15,-22 0-15,0 0 0,0 0 16,0 0-16,-21-21 16,0 0-1,-21 0 1,0 21-16,0-21 0,21-1 16</inkml:trace>
  <inkml:trace contextRef="#ctx0" brushRef="#br0" timeOffset="122826.04">9229 5376 0,'-43'-21'32,"43"42"14,0 1-46,0-1 16,21-21-16,1 21 0,-1-21 16,0 21-16,21-21 0,-21 0 15,1 21-15,20-21 0,-21 0 0,0 21 16,22-21-16,-22 0 0,0 0 16,0 0-16,0 0 0,0 0 0,1 0 15,-1 0-15,-42 22 47,-1-22-47,1 0 0,0 21 0,0 0 16,0 0-16,-22 0 0,22 0 15,0 1-15,0-1 0,0 0 0,-22 21 16,22-21-16,0 1 0,0-1 0,0 0 16,0 0-16,-1 0 0,1 0 15,0 1-15,21-1 16</inkml:trace>
  <inkml:trace contextRef="#ctx0" brushRef="#br1" timeOffset="130492.14">10308 5461 0,'0'-21'16,"0"0"-1,0 0-15,21 21 16,-21-22-16,0 1 16,0 0-1,0 42 32,0 0-47,0 1 0,-21 20 16,21-21-16,-21 21 0,21-20 15,0 20-15,-21 0 0,21-21 0,-21 22 16,-1-1-16,22-21 0,0 22 16,0-22-16,0 0 0,0 0 0,0 0 15,0 0-15,22-42 31,-1 0-31,0 21 0,0-21 0,21 0 16,-20-22-16,-1 22 0,0 0 16,0-21-16,0 21 0,0-22 0,1 22 15,-1-21-15,0 21 0,0-22 16,-21 22-16,21 21 0,-21-21 16,0 0-16,21 21 15,-21 21 1,0 0-16,0 0 0,0 0 15,0 1-15,0-1 0,0 0 0,0 21 16,0-21-16,0 1 0,22-1 16,-22 21-16,0-21 0,0 0 0,0 1 15,21-1-15,0 0 0,0 0 16,0-21-16,0 0 0,1 0 16,-1 0-16,0 0 0,0 0 15,0-21-15,22 21 0,-22-21 16,21 0-16,-21-1 0,0 1 0,1 0 15,-1-21-15,0 21 0,0-22 0,0 22 16,0-21-16,-21 21 0,22-22 16,-22 22-16,0 0 0,0 0 0,0 0 15,0-1-15,0 1 0,-22 42 47,22 1-47,0-1 0,0 0 16,-21 21-16,21-21 0,0 1 0,0 20 15,0-21-15,0 21 0,0-20 16,0-1-16,0 21 0,0-21 16,0 0-16,0 1 0,0-1 0,21-21 15,1 21-15,-1-21 0,0 0 16,0 0-16,0 0 0,22 0 0,-22 0 16,21-21-16,-21 0 0,0-1 0,22 1 15,-22 0-15,21 0 0,-21 0 16,1-22-16,-1 22 0,0 0 0,0-21 15,-21 21-15,21-1 0,-21 1 16,0-21-16,0 21 0,0 0 0,0-1 16,0 1-16,-21 21 15,0 0 1,0 21-16,0 1 16,21-1-16,-22 21 0,1-21 0,21 0 15,0 22-15,0-22 0,0 21 16,0-21-16,0 22 0,0-22 0,0 21 15,0-21-15,21 1 0,1-1 16,-1 0-16,0 0 0,0-21 0,0 0 16,0 21-16,1-21 0,20 0 0,-21 0 15,21 0-15,1-21 16,-22 0-16,21 0 0,1 0 0</inkml:trace>
  <inkml:trace contextRef="#ctx0" brushRef="#br1" timeOffset="130850.38">13293 5186 0,'0'0'0,"0"-21"0,0 0 16,-22-1-16,1 22 15,0 0-15,0 0 0,0 0 0,0 0 16,-1 0-16,1 0 0,0 0 16,0 22-16,0-1 0,-22-21 0,22 42 15,0-21-15,0 0 0,-21 22 0,20-22 16,1 21-16,0-21 0,0 22 16,0-1-16,21 0 0,0-20 0,-21 20 15,21 0-15,0-21 0,0 22 16,0-22-16,0 0 0,21 0 0,0 0 15,0 1-15,21-1 0,1-21 0,-1 0 16,0 0-16,1 0 0,20 0 16,-20 0-16,20-21 0,-21 21 15,1-22-15,20 1 0,-20 0 0</inkml:trace>
  <inkml:trace contextRef="#ctx0" brushRef="#br1" timeOffset="131730.88">13864 5355 0,'0'0'0,"0"-21"0,0 0 15,0 0-15,0 0 0,0-1 16,-21 22 0,0 0-16,0 0 0,-1 0 0,1 0 15,0 0-15,-21 22 0,21-1 0,-22 0 16,22 21-16,-21-21 16,21 1-16,-1 20 0,1 0 0,0-21 15,0 22-15,21-1 0,0-21 0,-21 22 16,21-22-16,0 0 0,0 0 15,0 0-15,21 0 0,0-21 0,0 0 16,0 0-16,1 0 0,-1 0 16,21 0-16,-21 0 0,22 0 0,-22-21 15,0 0-15,21 0 0,-21 0 0,1 0 16,20-1-16,-21-20 0,0 21 16,-21 0-16,21-22 0,-21 22 0,22-21 15,-22 21-15,0 0 0,0-1 0,0 1 16,0 0-16,-22 21 31,1 21-31,21 0 0,-21 1 16,21-1-16,0 0 0,0 21 15,0-21-15,0 1 0,0-1 0,0 21 16,0-21-16,0 0 0,0 1 0,0-1 16,21 0-16,0-21 15,1 0-15,-1 0 0,21 0 0,-21 0 16,22 0-16,-22 0 0,21 0 15,-21-21-15,22 0 0,-22-1 0,21 1 16,-21 0-16,0 0 0,1 0 16,-1 0-16,-21-1 0,0 1 0,21 0 15,-21 0-15,0 0 0,0 0 16,0-1-16,0 44 31,0-1-31,-21 0 16,21 0-16,0 0 0,0 0 0,0 1 15,-21-1-15,21 0 0,0 0 16,-22 21-16,22-20 0,0-1 0,0 0 16,0 0-16,0 0 15,-21-21-15,0 0 32,21-21-32,0 0 15,0 0-15,0 0 16,0-1-16,0-20 0,0 21 0,0-21 15,21 20-15,0-20 0,1 21 16,-1-21-16,21-1 0,-21 22 0,22-21 16,-1 21-16,21-1 0,-20 1 15,-1 21-15,22 0 0,-1 0 0,-21 21 16,1-21-16,-1 43 0,0-22 0,1 0 16,-1 21-16,-21-20 0,0 20 15,1 0-15,-22-21 0,0 22 16,0-1-16,0-21 0,-22 0 0,-20 22 0,21-22 15,0 0-15,0 0 0,-1 0 16,1-21-16,0 22 0,0-22 16,0 0-16,0 0 0,21-22 31</inkml:trace>
  <inkml:trace contextRef="#ctx0" brushRef="#br1" timeOffset="132458.79">16362 5271 0,'21'0'16,"-42"0"-16,63 0 0,-21-22 0,0 1 0,1 21 16,-1-21-16,0 0 0,0 0 15,-21 0-15,21-1 0,-21 1 0,21 0 16,-21 0-16,0 0 0,0 0 16,-21-1-16,0 22 0,-21 0 15,21 0-15,-22 0 0,-20 0 0,20 0 16,1 22-16,-21-1 15,20 0-15,1 0 0,21 0 0,-22 0 0,22 1 16,0-1-16,21 0 0,0 21 16,0-21-16,21 1 0,0-1 15,1 0-15,20-21 0,21 42 16,-20-21-16,-1 1 0,0-1 16,1-21-16,-22 21 0,21 0 0,-21 0 15,1 0-15,-1 1 0,-21-1 0,0 0 16,0 0-16,-43-21 0,22 21 15,-21 0-15,-22 1 0,22-22 0,-21 21 16,-1-21-16,22 0 16,-22 0-16,22 0 0,0 0 0,-1 0 15,1-21-15,21 21 0,-22-22 0,22 1 16,0 0-16,21 0 0,0 0 16,0 0-16,-21-1 0,21 1 0,0-21 15,0 21-15,0 0 0,0-1 0,21 1 16,0 0-16,0 21 15,1-21-15,-1 21 0,21 0 16,-21 0-16,0 0 0,1 0 16,20 0-16,0 0 0</inkml:trace>
  <inkml:trace contextRef="#ctx0" brushRef="#br1" timeOffset="133057.79">16637 5440 0,'0'0'0,"42"0"16,-21 0-16,1 0 0,-22-21 15,21 21-15,0-21 0,0-1 0,0 1 16,0 0-16,1 0 16,-22 0-16,0 0 15,0-1-15,-22 22 31,1 0-31,0 0 16,0 22-16,21-1 0,-21 0 16,0-21-16,-1 21 0,1 21 0,0-20 15,21-1-15,-21 0 0,21 0 0,-21 0 16,21 0-16,0 1 0,0-1 16,0 0-16,21 0 0,0-21 15,0 0-15,0 21 0,1-21 16,-1 0-16,0 0 0,0 0 0,21 0 15,-20 0-15,20 0 0,-21-21 16,21 21-16,-20-21 0,20 21 0,-21-21 16,0 0-16,22 21 0,-22-22 15,21 1-15,-21 0 0,0 0 16,1 0-16,20 0 0,-42-1 0,21 1 16,-21 0-16,21 0 0,-21 0 0,0 0 15,0-1-15,0 1 0,-21 21 16,0 0-1,0 0-15,0 0 16,21 21-16,-22 1 0,1-1 0,0 0 16,21 0-16,0 0 0,-21 0 0,21 1 15,0-1-15,-21 0 16,21 0-16,0 0 0,0 0 0,0 1 0,0-1 16,21 0-16,0-21 15,0 0-15,0 0 0,1 0 16,-1 0-16,21 0 0,22 0 15,-22-21-15,0 0 0,1 21 16</inkml:trace>
  <inkml:trace contextRef="#ctx0" brushRef="#br1" timeOffset="133342.85">18669 4741 0,'-21'0'16,"42"0"-16,-63 0 0,20 0 16,1 22-16,0-1 0,0 0 15,0 21-15,21 1 0,-21-1 0,-1 0 16,1 22-16,0-22 0,0 0 16,0 1-16,0-1 0,21 0 0,-22 1 15,1-1-15,0-21 0,0 22 16,21-22-16,0 0 0,-21 0 15,21 0-15,0 0 0,21-21 16,21 0 0,-21-21-16,1 21 0,20-21 15,0 0-15</inkml:trace>
  <inkml:trace contextRef="#ctx0" brushRef="#br1" timeOffset="133817.57">18965 4741 0,'0'0'0,"-21"0"16,0 0 0,0 22-16,0-1 0,21 0 15,-22 21-15,22 1 0,0-1 0,-21 0 16,0 1-16,21-1 0,-21 0 16,21 1-16,0-22 0,-21 21 0,0 0 15,21-20-15,0 20 0,0-21 0,-22 0 16,22 0-16,-21 1 15,21-1-15,-21 0 16,21-42 15,0 0-31,0-1 0,21 1 16,0 0-16,-21 0 0,22 0 0,-1 0 16,0-22-16,-21 22 0,21-21 15,0 21-15,0-1 0,22 1 0,-22 0 16,0 0-16,0 0 15,0 21-15,1 0 0,-1 0 0,0 0 16,0 21-16,0 0 0,0 0 0,-21 0 16,0 22-16,22-22 0,-22 21 15,0-21-15,0 1 0,0 20 0,0-21 16,0 0-16,0 0 0,0 1 0,-22-1 16,22 0-16,0 0 0,-21-21 15,0 21-15,42-42 47,-21 0-47</inkml:trace>
  <inkml:trace contextRef="#ctx0" brushRef="#br1" timeOffset="134186.17">19367 5292 0,'0'21'0,"22"-21"32,-1 0-32,0 0 15,0 0-15,0-21 0,0 0 0,1 21 16,-1-22-16,0 22 0,0-21 16,0 21-16,0-21 0,-21 0 15,0 0-15,0 0 0,0-1 16,-21 22-1,0 0-15,0 0 0,0 0 0,0 0 16,-22 22-16,22-1 0,0 0 0,-21 0 16,20 0-16,1 22 0,0-22 15,21 0-15,0 21 0,-21-21 0,21 1 16,0-1-16,0 0 0,21 0 16,0 0-16,22-21 15,-22 0-15,21 0 0,-21 0 0,22 0 16,-1 0-16,-21 0 0,21-21 0,1 0 15,-1 21-15,0-21 16,-20 0-16</inkml:trace>
  <inkml:trace contextRef="#ctx0" brushRef="#br1" timeOffset="134418.03">18309 5038 0,'0'21'16,"0"-42"-16,21 42 16,0-21-16,22 0 15,-22 0-15,21 0 0,1 0 0,-1-21 16,-21 21-16,21-21 0,1 21 15</inkml:trace>
  <inkml:trace contextRef="#ctx0" brushRef="#br1" timeOffset="135183.84">20934 5122 0,'0'0'0,"0"-21"15,21 21-15,-21-21 0,21 0 16,0 0-16,-21 0 0,21-1 15,1 1-15,-1 0 0,-21 0 0,21-21 16,0 20-16,-21 1 0,0-21 16,21 21-16,-21 0 0,0-1 15,0 1-15,0 0 0,0 0 16,-21 21-16,-21-21 0,21 21 16,-22 0-16,1 0 0,0 0 0,-1 0 15,-20 21-15,20-21 0,1 21 16,0 0-16,21 0 0,-22 1 0,22-1 15,21 21-15,0-21 0,0 22 16,0-22-16,21 21 0,0-21 0,22 22 16,-22-1-16,21-21 0,1 21 15,-1-20-15,0 20 0,-21-21 0,22 21 16,-1-20-16,-21 20 0,0-21 16,1 0-16,-1 0 0,-21 1 0,0 20 15,0-21-15,0 0 0,0 0 16,-21 1-16,-22-22 0,1 21 0,0 0 15,-22-21-15,22 0 0,-22 21 16,1-21-16,-1 0 0,1 0 0,-1 0 16,22-21-16,0 21 0,-1-21 0,22 0 15,0-1-15,0 1 0,0 0 16,21 0-16,0-21 0,0 20 0,0 1 16,0 0-16,0-21 0,0 21 0,21-1 15,0 1-15,0 21 0,21-21 16,-20 0-16,20 21 0,-21 0 0,21-21 15,1 21-15,-1 0 16</inkml:trace>
  <inkml:trace contextRef="#ctx0" brushRef="#br1" timeOffset="136500.7">21378 5080 0,'-84'21'32,"62"0"-32,1-21 0,0 22 15,21-1-15,-21 21 0,0-21 16,0 0-16,21 1 0,-22-1 0,22 21 16,-21-21-16,21 0 0,0 1 15,0-1-15,0 0 0,0 0 0,0 0 16,0 0-16,21-21 0,1 0 15,-1 0-15,0 0 0,21 0 16,-21 0-16,1 0 0,20 0 0,-21 0 16,21-21-16,-20 0 0,20 21 0,-21-21 15,0 0-15,22 0 0,-22-1 16,0 1-16,0 0 0,-21-21 16,0 21-16,0-1 0,0-20 0,0 21 15,0-21-15,-21 20 0,0 1 16,0 0-16,-1 0 0,-20 0 0,21 0 15,-21 21-15,-1 0 0,22 0 16,-21 0-16,21 21 0,-22 0 0,22 0 16,0 0-16,0 0 0,0 1 0,-1 20 15,1-21-15,0 21 0,0 22 16,21-43-16,0 0 0,0 22 16,0-22-16,0 0 0,0 0 15,21-21-15,0 21 0,22-21 0,-22 0 16,0 0-16,21 0 0,1 0 15,-1 0-15,0 0 0,1 0 16,-1 0-16,0-21 0,1 0 0,-1 0 16,0 0-16,-21-1 0,22 1 0,-1 0 15,-21 0-15,0-21 0,1 20 16,-1 1-16,0-21 0,0 21 0,-21 0 16,0-1-16,0 1 15,0 0-15,0 42 16,0 0-1,-21 1-15,21-1 16,-21 0-16,21 0 0,0 21 0,-21-20 16,21-1-16,-22 0 0,22 0 15,0 0-15,0 0 0,0 1 16,0-1-16,0 0 0,0 0 16,22-21-16,-1 0 0,0 0 15,0 0-15,0 0 0,0 0 16,1 0-16,20 0 0,-21-21 0,0 0 15,0 21-15,1-21 0,-1-1 16,0 1-16,0 0 0,0 0 0,-21 0 16,0 0-16,21-22 0,-21 22 0,22 0 15,-22 0-15,0 0 16,0-1-16,0 44 47,0-1-47,0 0 0,0 0 15,0 0-15,-22 0 0,22 1 16,0 20-16,0-21 0,0 0 0,0 0 16,0 1-16,0-1 0,0 0 15,0 0-15,0 0 16,22-21-16,-1 0 0,0 0 16,0 0-16,0 0 0,0 0 0,22-21 15,-22 21-15,21-21 0,-21 0 16,22 0-16,-22 21 0,21-22 15,-21-20-15,1 21 0,20 0 0,-42 0 0,21-1 16,-21-20-16,21 21 16,-21 0-16,0 0 0,0-1 0,0 1 15,-21 21 1,0 0-16,0 0 16,21 21-1,21-21 1,0 0-1,0 0-15,0 0 0,1 0 16,-1 0-16,0 0 16,0 0-16,0-21 0,0 21 0,1 0 0,-1 0 31,-21 21-31,0 1 0,0-1 16,0 0-16,0 0 0,0 0 15,-21 0-15,21 1 0,0-1 16,-22 0-16,22 0 0,-21-21 0,21 21 15,-21 0-15,21 1 0,0-1 16,0 0 0,0 0-16,21-21 15,0 0-15,1 0 16,-1 0-16,0 0 0,21-21 16,-21 0-16</inkml:trace>
  <inkml:trace contextRef="#ctx0" brushRef="#br1" timeOffset="136769.56">23389 5059 0,'-42'-21'16,"21"21"-16,-1 0 16,1 0-16,0 0 15,0 21-15,0 0 0,21 0 0,-21 0 16,-1 1-16,1-1 0,0 21 15,21-21-15,0 0 0,0 22 16,0-22-16,-21 0 0,21 0 0,0 0 16,0 1-16,0-1 15,21-21-15,0 21 0,0-21 16,1 0-16,-1 0 0,0 0 16,0 0-16,0 0 0,0-21 15,1 0-15,-1 21 0</inkml:trace>
  <inkml:trace contextRef="#ctx0" brushRef="#br1" timeOffset="137169.57">23685 5186 0,'0'0'0,"-21"0"0,21 21 16,21-21 15,1 0-31,-1 0 16,0 0-16,0-21 0,0 21 15,0-21-15,1 0 0,-1-1 16,-21 1 0,0 0-16,0 0 15,-21 21-15,-1 0 16,1 0-16,0 0 0,0 0 15,0 0-15,-22 21 0,22 0 0,0 0 16,0 1-16,0-1 0,0 0 16,-1 0-16,22 21 0,0-20 0,-21-1 15,21 0-15,0 0 0,0 0 0,0 0 16,0 1-16,0-1 16,21-21-16,1 0 0,-1 0 0,0 0 15,0 0-15,0 0 0,0 0 16,1 0-16,-1-21 15,21 21-15</inkml:trace>
  <inkml:trace contextRef="#ctx0" brushRef="#br1" timeOffset="137505.97">24871 4614 0,'0'0'0,"-43"0"0,22 0 0,-21 0 15,21 0-15,-22 0 0,22 0 16,0 0-16,-21 22 0,21-1 16,-22 0-16,22 0 0,-21 21 0,21-20 15,-22 20-15,22 0 0,0 22 16,0-22-16,0 0 0,-1 1 0,22-1 15,0 0-15,0 1 0,-21-22 0,21 21 16,0-21-16,0 22 0,0-22 16,21 0-16,1 0 0,-1 0 0,0-21 15,0 22-15,0-22 0,22 21 16,-22-21-16,21 0 0,-21 0 0,22 0 16,-1 0-16,0-21 0</inkml:trace>
  <inkml:trace contextRef="#ctx0" brushRef="#br1" timeOffset="137898.74">25082 5059 0,'0'-21'0,"0"42"0,0-63 0,-21 20 15,0 22-15,0 0 16,-43 43 0,43-22-16,0 0 0,0 0 15,21 0-15,-21 1 0,21-1 16,-21 42-16,21-42 0,-22 1 15,22-1-15,0 0 0,0 0 16,0 0-16,22 0 16,-1-21-16,0 0 0,0 0 0,21 0 15,-20 0-15,-1 0 0,0 0 0,21 0 16,-21 0-16,22 0 0,-22-21 16,0 0-16,0 21 0,0-21 0,1 0 15,-1 0-15,0-1 0,0 1 0,-21-21 16,0 21-16,0-22 0,0 22 15,0 0-15,0 0 0,0-21 16,-21 20-16,0 22 0,0 0 16,-1 0-16,1 0 0,-21 0 15,21 22-15,-22-22 0,22 21 16,21 0-16,-21 0 0,0 0 16,21 0-16,0 1 0,0-1 15,21-21-15,0 0 0</inkml:trace>
  <inkml:trace contextRef="#ctx0" brushRef="#br1" timeOffset="138451.43">25908 5059 0,'-21'-21'0,"42"42"0,-63-42 0,20 21 0,1 0 15,0 0-15,-21 0 0,21 0 16,-1 0-16,1 0 0,-21 0 0,21 21 16,0-21-16,-22 21 0,22 0 15,0 0-15,-21 1 0,20-1 0,1 0 16,0 21-16,21-21 0,-21 1 0,21-1 16,-21 0-16,21 0 0,0 0 15,0 0-15,0 1 0,21-1 16,0-21-16,0 0 15,0 0-15,1 0 0,-1 0 16,0 0-16,21 0 0,-21 0 0,1 0 16,20-21-16,-21-1 0,21 1 0,-20 0 15,20 0-15,0 0 0,-21-22 16,22 1-16,-22 0 0,21-1 0,-21 1 16,1 0-16,-1-22 0,21 22 15,-21 0-15,0-22 0,-21 43 0,22-21 16,-22 20-16,21-20 0,-21 21 15,-21 21 1,-1 21-16,1 0 0,0 0 16,0 22-16,0-1 0,0 0 15,-1 1-15,1-1 0,0 22 16,0-22-16,21 0 0,0 1 0,-21 20 16,21-21-16,0-20 15,0 20-15,0-21 0,0 0 0,0 0 16,21 1-16,0-22 15,0 0-15,0 0 0,22 0 16,-22 0-16,21 0 0,-21 0 0,22-22 16</inkml:trace>
  <inkml:trace contextRef="#ctx0" brushRef="#br1" timeOffset="138794.23">26395 5228 0,'0'0'0,"21"0"32,0 0-17,0 0-15,-21-21 0,21 21 16,1-21-16,-1 21 0,0-21 0,0 0 16,-21-1-16,21 1 0,-21 0 15,0 0-15,-21 21 16,0 0-1,0 0-15,0 0 0,-1 0 16,-20 21-16,21 0 0,0 0 16,0 1-16,-1-1 0,1 0 0,0 21 15,0-21-15,21 1 0,0-1 16,0 0-16,0 0 0,0 0 0,21 0 16,0 1-16,0-22 0,1 0 15,-1 0-15,0 0 0,21 0 16,-21 0-16,22 0 0,-1 0 0,0 0 15</inkml:trace>
  <inkml:trace contextRef="#ctx0" brushRef="#br1" timeOffset="141141.54">10583 7112 0,'21'0'15,"-21"-21"1,0 0-16,22 21 16,-22-21-16,21-1 0,-21 1 15,0 0-15,0 0 16,0 0-1,0 0-15,-21-1 0,-1 22 16,1-21-16,0 0 0,0 21 0,0 0 16,0-21-16,-1 21 0,1 0 15,-21 0-15,21 0 0,-22 0 0,22 0 16,-21 21-16,21 0 0,-22 0 16,22 1-16,-21-1 0,21 0 0,0 21 15,-1-21-15,1 22 0,21-22 0,-21 21 16,21-21-16,0 22 0,0-22 15,0 0-15,0 0 0,21 22 16,0-22-16,1-21 0,-1 0 16,0 21-16,0-21 0,0 0 15,0 0-15,22 0 0,-22-21 0,0 0 16,21-1-16,1 1 0,-22 0 0,21 0 16,-21 0-16,22-22 0,-1 22 15,0-21-15,1 21 0,-22 0 0,21-22 16,-21 22-16,22-21 0,-22-1 0,0 22 15,-21-21-15,0 21 0,21-22 16,-21 1-16,0 21 0,0-21 0,0 20 16,0-20-16,-21 21 0,21 0 15,-21 21-15,0 0 0,0 0 16,-1 21 0,1 21-16,21-21 0,-21 22 15,21-1-15,-21 0 0,21 1 0,-21-1 16,21 0-16,-21 1 0,21-1 0,0 0 15,0 1-15,0-1 0,0-21 16,0 22-16,0-22 0,0 0 0,0 0 16,0 0-16,21 0 0,0-21 0,0 0 15,21 0-15,-20 0 16,-1 0-16,21-21 0,-21 21 0,22-21 16,-1-21-16,0 21 0,1-1 15,-1 1-15</inkml:trace>
  <inkml:trace contextRef="#ctx0" brushRef="#br1" timeOffset="141574.31">11345 6795 0,'0'0'0,"-21"0"0,0 0 16,0 21-16,21 0 0,-21 0 16,-1-21-16,1 21 0,21 0 0,0 22 15,-21-22-15,21 0 0,-21 0 16,21 22-16,-21-22 0,21 21 0,0-21 15,0 22-15,0-22 0,0 0 0,0 0 16,0 0-16,0 0 0,21 1 16,0-1-16,0-21 0,0 0 15,1 0-15,-1 0 0,21 0 0,-21 0 16,22-21-16,-22-1 0,21 1 16,0 0-16,-20 0 0,-1 0 0,21-22 15,-21 22-15,0-21 0,-21 21 0,22-22 16,-22 22-16,0-21 0,0 21 15,0-22-15,0 22 0,0-21 0,-22 21 16,22 0-16,-21-22 0,0 43 0,-21-21 16,21 21-16,-1 0 15,-20 0-15,21 0 0,-21 0 0,-1 0 0,22 21 16,-21 0-16,-1 1 0,22 20 0,0-21 16,-21 21-16,42-20 15,-21 20-15,21-21 0,0 21 0,0-20 16,0-1-16,0 21 0,0-21 0,0 0 15,21 1-15,0-22 0,21 0 16,-21 0-16,22 0 0,41 0 16</inkml:trace>
  <inkml:trace contextRef="#ctx0" brushRef="#br1" timeOffset="142569.85">12044 6773 0,'-43'22'32,"43"-1"-32,-21 0 0,21 0 15,0 0-15,-21 0 0,0 1 0,21-1 16,-21 21-16,21-21 0,0 0 0,0 1 16,0-1-16,0 21 0,0-21 15,0 0-15,0 1 0,0-1 16,21-21-16,0 0 15,0 0-15,0 0 0,22-21 16,-22-1-16,0 22 0,21-21 0,85-63 31,-105 62-31,-1 1 0,0-21 16,-21 21-16,0 0 0,21-1 0,-21 1 16,21 0-16,-21 0 0,0 42 31,0 0-16,-21 0-15,21 1 16,-21-1-16,21 0 0,0 0 0,0 0 16,0 22-16,-21-22 0,21 0 0,0 0 15,0 0-15,0 0 0,0 1 16,21-1-16,0-21 0,21 0 16,-20 0-16,-1 0 0,0 0 15,0 0-15,0-21 16,0 21-16,1-22 0,-1 1 0,0 0 15,0 0-15,0 21 0,-21-21 0,0-22 16,0 22-16,0 0 16,0 0-16,0 0 0,0 0 0,-21-1 15,21 1-15,-21 0 0,0 21 0,0-21 16,-1 21-16,22-21 16,-21 21-16,21-21 15,0-1-15,21 22 0,1 0 16,-1-21-16,0 21 15,0 0-15,21-21 0,-20 21 0,20 0 0,0 0 16,1 0-16,-1 0 0,0 0 16,1 0-16,-1 21 0,-21 0 15,21 1-15,-20-22 0,-1 21 0,-21 0 16,0 0-16,21 0 0,-21 0 0,0 1 16,0-1-16,0 0 0,0 0 15,0 0-15,-21 0 0,0 1 0,21-1 16,-22 0-16,1-21 0,21 21 0,0 0 15,-21-21-15,21 21 16,0-42 15,0 0-31,0 0 16,0 0-16,0 0 0,0-1 0,21 1 16,-21 0-16,21 0 0,1-21 0,-1 20 15,0-20-15,21 21 0,1 0 16,-22-22-16,21 43 0,0-21 0,1 21 15,-22 0-15,21 0 0,1 0 16,-22 0-16,0 21 0,0 1 0,0-1 16,-21 0-16,0 0 0,21 0 0,-21 22 15,0-22-15,0 0 0,0 21 16,0-21-16,-21 1 0,21 20 0,-21-21 16,0 0-16,0 0 0,21 1 15,0-1-15,-21-21 16,42 0-1,-21-21-15,21-1 16,21 1-16,-21 0 0</inkml:trace>
  <inkml:trace contextRef="#ctx0" brushRef="#br1" timeOffset="142853.88">13970 6435 0,'0'0'0,"-21"-21"16,0 21 0,-1 21-16,1-21 0,21 21 0,-21 21 15,0-21-15,0 22 0,21-1 0,-21 0 16,-1 1-16,22-1 0,-21 22 16,0-22-16,0 0 0,21-21 0,0 22 15,-21-1-15,21-21 0,0 22 0,0-22 16,0 0-16,0 0 0,0 0 15,21-21-15,0 0 16,0 0-16,0 0 0,22 0 16,-22-21-16,0 0 0,0 21 0,22-21 15,-22 0-15,21-1 0,-21-20 16</inkml:trace>
  <inkml:trace contextRef="#ctx0" brushRef="#br1" timeOffset="143242.66">14203 6731 0,'-21'0'31,"21"21"-31,-22-21 0,1 21 0,21 1 16,-21-1-16,21 0 0,-21 0 15,21 0-15,-21 22 0,21-22 0,0 0 16,0 0-16,0 0 0,0 0 16,0 1-16,0-1 0,21 0 15,0 0-15,0-21 0,0 0 0,1 0 16,20 0-16,-21 0 0,0 0 15,22 0-15,-22 0 0,21-21 16,-21 0-16,0 21 0,22-21 0,-22-1 16,0 1-16,0 0 0,-21 0 0,0 0 15,21 0-15,-21-22 0,0 22 16,0 0-16,0-21 0,0 20 0,-21 1 16,0-21-16,21 21 0,-42 0 0,21 21 15,-1-22-15,1 22 0,-21 0 16,21 0-16,-22 0 0,22 22 15,-21-22-15,21 21 0,0 0 0,-1 0 16,1 0-16,0 0 0,0 1 16,21-1-16,0 0 0,0 0 0,0 0 15,0 0-15,21-21 16,0 0-16,22 0 0</inkml:trace>
  <inkml:trace contextRef="#ctx0" brushRef="#br1" timeOffset="143741.43">15176 6646 0,'0'0'0,"0"-21"0,-21 21 0,0-21 0,0 0 16,0 21-16,0 0 15,-1 0-15,1 0 0,0 0 0,0 21 16,-21 0-16,20 0 0,-20 1 0,21 20 15,0-21-15,-22 21 0,22 1 16,-21-22-16,21 21 0,0-21 0,-1 22 16,1-22-16,21 0 0,0 0 15,0 0-15,0 1 0,0-1 0,0 0 16,21-21-16,1 21 0,-1-21 16,0 0-16,21 0 0,-21 0 15,22 0-15,-22-21 0,21 0 16,1 21-16,-22-21 0,21-1 0,-21 1 15,22 0-15,-22 0 0,0-21 0,21 20 16,-21 1-16,1-21 0,-22 21 16,0-22-16,0 22 0,0 0 0,0 0 15,0 0-15,-22 21 16,22 21 0,-21 0-16,0 0 0,21 0 0,0 1 15,-21-1-15,21 21 0,0-21 16,0 0-16,0 22 0,0-22 0,0 0 15,0 0-15,0 0 0,21 1 16,0-1-16,0-21 0,22 21 16,-22-21-16,21 0 0,-21 0 0,22 0 15,-1 0-15,0 0 0,1 0 0,-1 0 16,0-21-16,1 0 0,20 21 0</inkml:trace>
  <inkml:trace contextRef="#ctx0" brushRef="#br1" timeOffset="144229.6">16129 6795 0,'0'0'0,"0"-22"0,0 1 0,0 0 16,0 0-16,0 0 0,-21 21 16,0 0-16,-22 0 0,22 0 15,0 0-15,-21 0 0,20 0 16,-20 0-16,21 21 0,-21 0 0,20 0 16,-20 0-16,21 1 0,0-1 15,0 21-15,-1-21 0,1 0 0,0 1 16,21-1-16,0 0 0,0 0 0,0 0 15,0 0-15,21 1 16,0-22-16,22 21 0,-22-21 16,0 0-16,0 0 0,0 0 0,22 0 15,-1-21-15,-21-1 16,22 22-16,-22-21 0,0 0 0,0 0 16,0 0-16,0 0 0,1-22 15,-1 22-15,0-21 0,0-1 0,-21 1 16,0 0-16,21-1 0,0-20 15,-21 21-15,0-22 0,0 22 0,22-1 16,-22 1-16,0 21 0,0-21 0,0 20 16,0 44-1,0 20 1,-22 0-16,22 1 0,0 20 16,0-21-16,-21 22 0,21-1 0,0 1 15,0-22-15,0 22 0,0-22 0,0 0 16,0-20-16,0 20 0,21-21 15,-21 0-15,22 0 0,20 1 16,-21-1-16,0 0 0,22-21 0,-22 0 16,21 0-16,0 0 0,1 0 0,-1 0 15,0-21-15,1 0 0,-1 21 16</inkml:trace>
  <inkml:trace contextRef="#ctx0" brushRef="#br1" timeOffset="144790.44">17886 6562 0,'0'0'0,"0"-21"0,0-1 15,0 44 16,0-1-31,0 0 0,0 0 0,-21 0 16,21 0-16,0 22 0,0-22 16,-22 21-16,22-21 0,-21 1 0,0-1 15,21 0-15,0 0 0,-21 0 0,21 0 16,-21-21-16,21 22 0,-21-22 16,42-22 15,0 1-31,0 21 0</inkml:trace>
  <inkml:trace contextRef="#ctx0" brushRef="#br1" timeOffset="145174.22">17865 6223 0,'0'0'15,"-22"0"-15,1 0 0,0 0 16,0 0-16,0 21 0,21 0 15,-21-21-15,21 22 0,-22-1 16,22 0-16,0 0 0,0 0 16,0 0-16,0 1 0,0-1 15,22-21-15,-1 0 0,0 0 16,0 0-16,0 0 0,0 0 0,1 0 16,-1-21-16,0 21 15,21-22-15,1-20 0,-22 21 16,0 0-16,-21 0 0,0-1 15,0 1-15,0 0 16,0 0-16,-21 21 0,0 0 0,-1 0 16,1 0-16,0 0 0,0 0 15,0 0-15,0 0 0,-1 21 16,1 0-16,21 0 0,0 1 16,0-1-16,0 0 0,0 0 15,0 0-15,21-21 0,1 0 16,-1 0-16,0 21 0,21-21 15,1 0-15</inkml:trace>
  <inkml:trace contextRef="#ctx0" brushRef="#br1" timeOffset="145471.04">18627 6181 0,'0'0'0,"0"-21"0,-22 21 31,1 21-31,0 0 16,21 0-16,-21 0 0,0 0 16,21 22-16,-21-22 0,-1 21 0,1 1 15,21 20-15,-21-21 16,0 1-16,21-1 0,-21 0 0,21 1 16,-21-1-16,21-21 0,0 22 0,0-22 15,0 21-15,0-21 0,0 0 16,0 1-16,21-1 0,0-21 0,0 21 15,0-21-15,0 0 0,22 0 0,-22 0 16,0 0-16,21 0 0,-20 0 16,20-21-16,-21 0 0,0-1 0,22 1 15,-22 0-15</inkml:trace>
  <inkml:trace contextRef="#ctx0" brushRef="#br1" timeOffset="145689.93">18330 6604 0,'0'21'15,"0"-42"-15,21 42 0,1-21 16,-1 0-16,21 0 0,-21 0 16,22 0-16,-1 0 0,0 0 0,43 0 15,-43-21-15,-21 21 16,22-21-16,-1 21 0,-21-21 0,0 21 15,1 0-15,-1-21 0</inkml:trace>
  <inkml:trace contextRef="#ctx0" brushRef="#br1" timeOffset="148406.79">10350 8128 0,'0'0'16,"0"-21"-16,0 0 0,0 0 16,0-1-16,0 1 15,0 0-15,0 0 16,-21 21-16,0 0 16,0 0-16,0 0 15,0 0-15,-1 0 0,-20 0 0,21 21 16,0 0-16,0 0 0,-22 22 15,22-22-15,-21 21 0,21 1 0,-1-22 16,1 21-16,0 0 0,0 1 16,21-1-16,-21 0 0,21 1 0,0-22 15,0 21-15,0 1 0,0-22 0,21 0 16,0 0-16,0 0 0,0 0 16,1 1-16,20-1 0,-21-21 0,21 0 15,1 0-15,-22 0 0,21 0 0,1 0 16,-22 0-16,21 0 0,0-21 15,-20-1-15,20 1 0,-21 0 16,21 0-16,-20 0 0,-1 0 0,21-1 16,-21 1-16,0 0 0,1 0 15,-1 0-15,-21 0 0,0-1 0,21-20 16,-21 21-16,0 0 0,0 0 0,0-1 16,0 1-16,0 0 0,0 0 15,0 42 1,0 0-1,-21 0-15,21 1 0,0-1 16,0 0-16,0 21 0,0-21 0,-21 1 16,21-1-16,0 21 0,0-21 15,0 0-15,0 1 0,0-1 16,0 0-16,21-21 31,0 0-31,0 0 0,0 0 0,22 0 16,-22-21-16,21 0 0,-21 21 0,22-22 15,-1 1-15,-21 0 0,21 0 16,-20-21-16,20 20 0,-21 1 0,0 0 16,0-21-16,-21 21 0,0-1 0,0 1 15,22 0-15,-22 0 0,0 0 16,-22 42 0,1 0-1,21 0-15,0 22 16,0-22-16,-21 0 0,21 0 0,0 21 15,0-20-15,0-1 0,0 0 0,0 0 16,0 0-16,0 0 0,0 1 16,0-1-16,21-21 0,0 0 0,1 0 15,-1 0-15,0 0 0,21 0 0,-21 0 16,22 0-16,-22 0 0,21-21 16,-21-1-16,22 1 0,-22 21 0,21-21 15,-21 0-15,1 0 0,-1-22 0,0 22 16,0 0-16,0 0 0,-21-21 15,21 20-15,-21 1 0,0 0 0,0 0 16,0 0-16,0 0 0,-21 21 31,0 0-31,21 21 16,0 0-16,0 0 0,0 0 0,0 0 16,0 1-16,0-1 0,21 0 15,0 21-15,-21-21 0,22 1 0,-1-22 16,-21 21-16,21 0 0,-21 0 0,21-21 15,-21 21-15,0 0 16,-21-21-16,0 22 16,0-22-16,-1 0 0,1 0 15,0 0-15,0 0 0,0 0 16,0 0-16,21-22 0,-22 22 16,22-21-16,0 0 0,0 0 0,0-21 15,22 20-15,-1 1 16,0-21-16</inkml:trace>
  <inkml:trace contextRef="#ctx0" brushRef="#br1" timeOffset="148669.65">12213 7853 0,'0'0'0,"-21"0"0,0 0 15,0 21 1,21 0-16,-22 0 0,1 1 0,21 20 15,0 0-15,-21 1 0,0-1 0,0-21 16,21 21-16,-21 1 0,21-1 16,-22 0-16,1 1 0,0-22 0,21 21 15,-21-21-15,21 22 0,-21-22 0,21 0 16,0 0-16,21-21 16,0 0-1,0 0-15,0 0 0,1 0 0,-1-21 16,0 0-16,0 0 15,0 0-15</inkml:trace>
  <inkml:trace contextRef="#ctx0" brushRef="#br1" timeOffset="148870.34">12001 8234 0,'0'0'16,"-21"0"-16,0 0 0,0 21 0,21 0 31,21-21-31,0 0 15,22 0-15,-22 0 0,21-21 16,0 21-16,1-21 0,20 21 0,-20-21 16,-1 0-16,0 21 0,1-22 15,-1 1-15,0 0 0,1 21 16,-22-21-16,21 0 0,-21 0 0,0 21 16</inkml:trace>
  <inkml:trace contextRef="#ctx0" brushRef="#br1" timeOffset="149834.29">12658 8043 0,'0'0'0,"0"22"16,0-1-16,-22 0 15,1 0-15,0 0 0,21 0 0,-21 22 16,0-22-16,0 0 0,21 21 16,-22-20-16,22-1 0,-21 21 0,21-21 15,-21 0-15,21 1 0,0-1 16,0 0-16,21-21 16,0 0-16,1 0 15,-1 0-15,0 0 0,21 0 16,-21 0-16,1-21 0,20 21 0,-21-21 15,0-1-15,22 22 0,-22-21 0,0 0 16,0 0-16,-21 0 0,0 0 16,0-1-16,0 1 0,0-21 0,0 21 15,0 0-15,-21-1 0,0 1 0,0 21 16,-1 0-16,1-21 0,0 21 16,0 0-16,0 0 0,0 0 15,21 21-15,-22-21 0,22 21 16,22-21-1,-1 0 1,0 0-16,0-21 0,21 0 0,-20 21 16,20-21-16,0 0 0,-21 21 15,22-21-15,-1-1 0,0 22 0,-20-21 16,20 21-16,0 0 0,-21 0 16,1 0-16,-1 0 0,-21 21 15,0 1-15,21-1 0,-21 0 0,0 0 16,0 0-16,0 0 0,0 1 15,0-1-15,0 0 0,0 0 0,0 0 16,-21 0-16,21 1 0,0-1 16,0 0-16,0 0 0,0 0 0,0 0 15,0 1 1,0-44 15,0 1-15,0 0-16,0 0 0,0 0 15,0 0-15,0-1 0,0-20 0,0 21 16,0-21-16,0 20 0,21-20 0,0 21 16,0-21-16,0 20 0,1 1 15,-1 0-15,0 0 0,21 0 0,-21 21 16,1 0-16,-1 0 0,21 0 16,-21 0-16,22 21 0,-22 0 15,0 0-15,21 22 0,-21-22 0,1 21 16,-1-21-16,0 22 0,0-22 15,-21 21-15,21-21 0,-21 0 0,0 1 16,0-1-16,0 0 0,0 0 0,0 0 16,-21-21-1,0 0 1,21-21-16,0 0 16,0 0-16,0 0 15,0-1-15,21 1 0,0 0 0,0-21 16,1 21-16,-1-22 0,0 22 0,0-21 15,21 21-15,-20-22 16,20 22-16,-21 0 0,21 0 0,-20 21 16,41 0-16,-42 0 0,0 21 15,1 0-15,-22 0 0,21 0 16,-21 1-16,21 20 0,-21-21 0,0 21 16,0-20-16,0-1 0,0 21 15,0-21-15,0 0 0,0 1 0,0-1 16,0 0-16,0 0 0,0-42 47,21 0-47</inkml:trace>
  <inkml:trace contextRef="#ctx0" brushRef="#br1" timeOffset="150062.15">14584 7980 0,'0'21'31,"0"0"-31,0 0 16,0 1-16,-21-1 0,21 21 0,0-21 15,-22 0-15,22 1 0,0-1 16,0 0-16,0 0 0,0 0 16,0 0-1,0-42 16,0 0-31,22 0 16</inkml:trace>
  <inkml:trace contextRef="#ctx0" brushRef="#br1" timeOffset="150218.07">14605 7832 0,'-21'-21'15,"42"42"-15,-63-42 16,20 21-1</inkml:trace>
  <inkml:trace contextRef="#ctx0" brushRef="#br1" timeOffset="150861.7">14922 7916 0,'22'0'16,"-1"0"-16,0 0 16,0 0-16,0 0 15,0 0-15,22 0 0,-22 0 0,0 0 16,0 0-16,0 0 0,1 0 0,-1 0 15,0 0-15,0 22 0,-21-1 16,0 0-16,0 0 0,0 0 0,0 0 16,0 1-16,0 20 0,-21-21 15,0 0-15,0 22 0,-1-22 0,-20 0 16,21 0-16,-21 0 0,-1 0 0,22 1 16,-21-1-16,21-21 0,-1 21 15,1-21-15,42 0 31,1 0-15,-22-21-16,21 21 0,0 0 16,0 0-16,0 0 0,22 0 0,-22 0 15,0 0-15,0 0 0,0 0 16,0 0-16,1 21 0,-1 0 16,0 0-16,0 0 0,0 1 15,0 20-15,1-21 0,-1 0 16,-21 0-16,21 22 0,0-22 15,0 21-15,-21-21 0,0 22 0,0-1 0,0 0 16,0 1-16,0-1 0,-21-21 16,0 22-16,0-1 0,0-21 15,-22 21-15,1-20 0,0-1 0,-1 0 16,1 0-16,-22-21 0,22 21 0,0-21 16,-22 0-16,22 0 0,0 0 15,-1 0-15,1 0 0,0-21 0,-1 0 16,22 21-16,0-21 0,-21 0 0,20-1 15,22 1-15,-21 0 0,21-21 16,0 21-16,0-1 0,0 1 0,0 0 16,0-21-16,21 21 0,1-22 0,-1 22 15,21-21-15,-21 21 0,22-22 16,-1 22-16</inkml:trace>
  <inkml:trace contextRef="#ctx0" brushRef="#br1" timeOffset="151270.46">15600 8086 0,'0'0'0,"-21"21"0,42-21 47,0 0-47,0 0 0,0 0 16,0 0-16,1-21 0,-1 21 0,-21-21 15,21-1-15,0 22 0,0-21 16,0 0-16,-21 0 0,0 0 16,0 0-16,0-1 15,0 1-15,0 0 0,-21 21 16,0 0 0,0 0-16,0 0 0,0 21 15,-1 0-15,22 1 0,0-1 16,0 0-16,-21 0 0,21 21 15,0-20-15,0-1 0,0 0 16,0 21-16,0-21 0,0 1 0,21-1 16,1 0-16,-1 0 0,0-21 15,0 0-15,0 0 16,0 0-16,1 0 0,-1 0 0,0-21 16,0 21-16,0-21 0,0 0 15,1-1-15,-1 1 0</inkml:trace>
  <inkml:trace contextRef="#ctx0" brushRef="#br1" timeOffset="151769.69">17081 7811 0,'0'-22'0,"22"-20"31,-44 63 0,22 0-31,0 1 16,-21-1-16,21 0 0,-21 21 0,0-21 15,21 22-15,0-22 0,0 21 16,-21 1-16,0-22 0,21 0 16,0 21-16,0-21 0,0 1 0,-22-22 15,22 21-15,0 0 0,0-42 32,0 0-17,22-1-15,-1 1 0</inkml:trace>
  <inkml:trace contextRef="#ctx0" brushRef="#br1" timeOffset="152147.53">17145 7535 0,'-21'0'0,"42"0"0,-63 0 0,20 0 15,1 0-15,0 22 16,0-1-16,0-21 0,0 21 0,21 0 15,0 0-15,0 0 0,0 1 16,0-1-16,21-21 31,0 0-31,0 0 0,0 0 16,0 0-16,1 0 0,20-21 16,-42-1-16,21 22 15,0-21-15,0 0 0,1 21 0,-22-21 16,0 0-16,0 0 0,0-1 15,0 1-15,0 0 0,-22 0 16,1 21 0,0 0-16,0 0 0,0 21 15,0-21-15,21 21 0,-22 0 0,1-21 16,21 22-16,0-1 0,0 0 16,0 0-16,21-21 15</inkml:trace>
  <inkml:trace contextRef="#ctx0" brushRef="#br1" timeOffset="152479.57">17843 7493 0,'0'21'31,"-21"0"-31,21 1 0,-21-22 0,21 21 16,-21 21-16,21-21 0,0 0 16,-21 1-16,0 20 0,-1-21 15,1 21-15,0-20 0,21 20 0,-21 0 16,0 1-16,0-22 0,21 21 16,0-21-16,0 22 0,0-22 0,0 0 15,0 0-15,0 0 16,0 0-16,21-21 0,0 0 15,0 0-15,0 0 16,0 0-16,1-21 0,-22 0 16,21 21-16,0-21 0,0 0 0,-21 0 15,21-1-15,0 1 0,-21-21 0</inkml:trace>
  <inkml:trace contextRef="#ctx0" brushRef="#br1" timeOffset="152697.79">17695 7789 0,'0'0'0,"21"0"31,1 0-31,-1 0 16,0 0-16,0 0 0,0 0 16,0 0-16,22 0 0,-22 0 0,0-21 15,0 21-15,0 0 0,1 0 16,-22-21-16,21 21 15</inkml:trace>
  <inkml:trace contextRef="#ctx0" brushRef="#br0" timeOffset="167183.92">17399 3175 0,'0'-21'15,"-21"21"48,0 0-48,-1 0-15,1 0 16,0 0 0,0 21-16,0-21 15,0 0-15,-1 0 0,1 0 16,0 0-16,0 0 16,0 0-1,42 0 48,0 0-63,0 0 15,0 0-15,1 0 0,-1 0 16,0 0-16,21 0 0,-21 0 16,22 0-16,-22 0 0,21 0 15,1 0-15,-1 0 0,0 0 0,1 0 16,-1 0-16,0 0 0,1 0 15,-1 0-15,-21 0 0,21 0 0,1 0 16,-22 0-16,21 0 0,1 0 16,-1 0-16,0 0 0,1 0 0,-1 0 15,21 0-15,-20 0 0,20 0 16,1-21-16,-1 21 0,1 0 0,-1 0 16,1 0-16,-1 0 15,1 0-15,-22 0 0,22 0 0,-22 0 0,21 0 16,-20 0-16,20 0 0,1 0 15,-1 0-15,1 0 0,-1 0 16,1 0-16,-1 0 0,1 0 0,-1 0 16,1 0-16,-1 0 0,-20-21 15,20 21-15,1 0 0,-22 0 0,21 0 16,-20 0-16,20 0 0,1 0 16,-22 0-16,22 0 0,-1 0 0,1 0 15,20-21-15,-20 21 0,-1 0 16,1 0-16,-1 0 0,1 0 0,-1 0 15,1 0-15,-1 0 0,1 0 0,-1 0 16,1 0-16,20 0 16,-20 0-16,21 0 0,-1 0 0,1 0 0,0 0 15,-22 0-15,22 0 16,-22-22-16,22 22 0,-22 0 0,1 0 16,-1 0-16,1 0 0,-1 0 0,1 0 15,-1 0-15,1 0 0,21 0 16,-22 0-16,22-21 0,-22 21 0,22 0 15,0 0-15,-22 0 0,22 0 16,-22 0-16,1 0 0,-1 0 0,22 0 16,-22 0-16,1 0 0,-1 0 15,1 0-15,21 0 0,-22 0 0,1 0 16,20 0-16,-20 0 0,-1 0 16,1 0-16,-1 0 0,1 0 15,-1-21-15,1 21 0,-1 0 0,1 0 16,-22 0-16,22 0 0,-1 0 15,-21 0-15,22 0 0,-22 0 0,22 0 16,-22 0-16,0 0 0,1 0 16,-1-21-16,0 21 0,1 0 0,-1 0 15,-21 0-15,22 0 0,-22 0 16,0 0-16,0 0 0,0 0 16,-42 0 30,0 0-46,0 0 0</inkml:trace>
  <inkml:trace contextRef="#ctx0" brushRef="#br0" timeOffset="168498.4">360 10097 0,'0'0'0,"0"-22"16,0 1-16,0 0 15,0 0-15,0 0 16,0 0-16,0 42 47,-21 0-47,21 0 16,-22 0-16,22 22 0,0-1 0,-21-21 15,21 21-15,-21 22 0,21-22 16,0 1-16,-21 20 0,21-21 0,0 1 15,0-1-15,0 0 0,0-20 16,0-1-16,0 0 0,0 0 16,0 0-16,0-42 31,0 0-31,21 0 16</inkml:trace>
  <inkml:trace contextRef="#ctx0" brushRef="#br0" timeOffset="168774.25">720 10160 0,'0'0'0,"-22"21"0,1 0 0,0 22 15,0-1-15,0 0 0,0 1 16,-22-1-16,22 0 0,0-20 0,0 20 15,0 0-15,-1-21 16,1 1-16,0-1 0,0 0 0,0 0 16,0-21-1,21-21 1,0 0 0,0 0-16,0-22 0,0 22 0,0-21 15,21-1-15,-21 22 0</inkml:trace>
  <inkml:trace contextRef="#ctx0" brushRef="#br0" timeOffset="168958.14">571 10181 0,'0'0'0,"22"0"0,-1 0 0,0 0 16,0 0-16,0 0 15,0 21-15,-21 1 0,22-1 0,-1 0 16,0 0-16,-21 0 0,21 22 16,0-1-16,-21-21 0,0 21 0,0 1 15,21-22-15,-21 21 0,22-21 16,-22 1-16,0-1 0,21 0 0,-21 0 15,21-21 1,0 0-16,0 0 0,-21-21 16,21 0-16</inkml:trace>
  <inkml:trace contextRef="#ctx0" brushRef="#br0" timeOffset="169202">1143 9885 0,'0'0'0,"-21"0"16,21 21-16,-21 21 0,21-20 15,-22 20-15,22 0 0,0 1 0,0-1 16,0 0-16,-21 1 0,21-1 16,0 21-16,-21-20 0,21-1 0,0 0 15,0-20-15,0 20 0,0-21 16,0 0-16,0 0 0,21-42 31,0 0-31,1 0 16,-1 0-16</inkml:trace>
  <inkml:trace contextRef="#ctx0" brushRef="#br0" timeOffset="169577.43">1249 10308 0,'0'0'0,"21"0"15,0 0-15,0 0 16,0-21-16,1 21 0,-1-21 0,0 0 16,0 21-16,21-21 0,-20-1 15,-1 1-15,0 21 0,-21-21 0,0 0 16,0 0-16,0 0 15,-21 21 1,0 0-16,-1 0 0,-20 0 16,21 21-16,-21 0 0,20 0 0,1 0 15,-21 22-15,21-22 0,0 21 16,-1-21-16,22 22 0,0-1 0,0-21 16,0 0-16,0 22 15,0-22-15,22 0 0,-1 0 16,0-21-16,0 0 0,0 0 15,22 0-15,-1 0 0,-21-21 0,21 0 16,1 0-16,-1-22 0,0 22 16,1 0-16</inkml:trace>
  <inkml:trace contextRef="#ctx0" brushRef="#br0" timeOffset="170039.17">1990 9737 0,'0'0'0,"0"-21"0,-22 21 0,1 0 16,0 0-16,21 21 0,-21 0 16,21 0-16,0 21 0,0 1 0,-21-22 15,21 21-15,0 1 0,-21-1 16,21 0-16,0 1 0,0-22 0,0 21 16,-22 0-16,22-20 0,0 20 15,-21-21-15,21 21 0,0-20 0,0-1 16,0 0-16,0-42 47,0 0-47,0-1 0,0 1 0,0 0 15,0 0-15,0 0 0,21 0 16,1-22-16,-1 22 0,0 0 0,0 0 16,0 0-16,0-1 0,22 1 0,-22 21 15,21-21-15,-21 21 0,22 0 16,-22 0-16,21 0 0,-21 0 0,1 21 15,-1 0-15,0-21 0,-21 22 16,0-1-16,0 0 0,0 0 0,0 0 16,-21 0-16,0 1 0,-22-1 15,22 21-15,-21-21 0,-1 0 0,22 1 16,-21-1-16,0 0 0,20 0 16,-20-21-16,21 0 0,0 21 0,0-21 15,-1 0-15,22-21 16,0 0-16</inkml:trace>
  <inkml:trace contextRef="#ctx0" brushRef="#br0" timeOffset="170509.9">3048 9610 0,'0'0'0,"0"21"31,0 0-31,0 0 16,0 0-16,-21 22 0,0-1 15,21 0-15,-22 1 0,22-1 0,-21 0 16,0 1-16,21-1 0,-21-21 15,0 22-15,21-1 0,-21-21 0,-1 21 16,1-20-16,0-1 0,21 21 0,-21-21 16,0 0-16,21-42 31,0 0-31,0 0 16,21 0-16,0-22 0,0 22 15</inkml:trace>
  <inkml:trace contextRef="#ctx0" brushRef="#br0" timeOffset="170721.78">3069 9652 0,'0'0'0,"21"0"0,0 0 0,-21 21 15,0 0-15,22 1 0,-22 20 16,21 0-16,-21 1 0,0-1 0,21 0 16,-21 1-16,0-1 0,0 0 15,0 1-15,0-1 0,0-21 0,0 21 16,-21 1-16,21-22 0,0 0 15,0 0-15,0 0 0,0 1 0,0-1 16,-21-42 15,21-1-31</inkml:trace>
  <inkml:trace contextRef="#ctx0" brushRef="#br0" timeOffset="170901.79">2709 10181 0,'0'0'0,"21"0"16,1 0 0,-1-21-16,21 21 0,0 0 15,-20-21-15,20 21 0,21-21 0,-20 21 16,-1-21-16,22-1 0,-1 22 16,-21-21-16,22 0 0,-1 0 0,-20 0 15,-1 0-15,0 21 0,1-22 16</inkml:trace>
  <inkml:trace contextRef="#ctx0" brushRef="#br0" timeOffset="171113.54">3598 9843 0,'-84'0'31,"62"21"-31,22 0 0,0 0 0,0 21 16,0-20-16,0 20 0,0-21 16,0 21-16,0 1 0,0-1 15,0 0-15,0 22 0,-21-22 0,21 22 16,-21-1-16,21-20 0,-21 20 0,21 1 15,0-22-15,-21 21 0,21-20 16,-21-1-16,21 0 0,0 1 0,0-22 16,0 0-16,0 0 0,0 0 15,0-42 1,0 0-16</inkml:trace>
  <inkml:trace contextRef="#ctx0" brushRef="#br0" timeOffset="171418.83">3429 10054 0,'0'0'0,"0"-21"0,0 0 0,21 21 16,0-21-16,0 0 0,1 21 16,20-22-16,-21 22 0,21 0 0,1 0 15,-22 0-15,21 0 0,1 0 16,-22 0-16,0 0 0,0 22 0,0-1 15,-21 0-15,0 0 0,0 0 16,-21 22-16,0-22 0,-21 0 0,-1 21 16,-20-21-16,20 22 0,-20-22 15,-1 0-15,22 0 0,-21 22 0,20-22 16,1-21-16,0 21 0,20 0 16,1-21-16,0 0 0,42-21 31,0 0-31,22 0 0,-22-1 15</inkml:trace>
  <inkml:trace contextRef="#ctx0" brushRef="#br0" timeOffset="171697.66">4043 9885 0,'0'0'15,"0"-21"-15,0 42 16,0 0-1,0 0-15,0 0 0,0 1 0,0 20 16,0-21-16,0 21 0,0 1 0,0-1 16,0 0-16,0 22 0,0-22 15,-21 22-15,21-1 0,0 1 0,-22-22 16,1 22-16,0-1 0,0-21 0,0 22 16,21-22-16,-21 1 0,-1-1 15,1 0-15,21-21 0,-21 22 0,21-22 16,0-42 15,0 0-31,0-1 0,21-20 0,0 0 16</inkml:trace>
  <inkml:trace contextRef="#ctx0" brushRef="#br0" timeOffset="171998.28">3916 9906 0,'0'0'0,"0"-21"15,0 0-15,0 0 0,21 21 16,0 0-16,0 0 0,0-22 0,1 22 16,-1 0-16,0 0 15,21 0-15,-21 0 0,1 22 0,20-22 16,-21 21-16,21 0 0,-20 0 0,-1 21 16,0-20-16,-21-1 0,0 21 15,0-21-15,0 0 0,-21 22 0,0-22 16,-1 0-16,-20 21 0,0-20 15,21-1-15,-22 0 0,22 0 0,-21 0 16,21-21-16,-1 21 0,1-21 0,0 0 16,0 0-16,21-21 15,0 0-15,0 0 16,21 0-16,-21 0 0,21-1 0,0 1 16</inkml:trace>
  <inkml:trace contextRef="#ctx0" brushRef="#br0" timeOffset="172441.03">4593 9525 0,'0'0'0,"-21"0"16,0 0-16,21 21 16,-21 0-16,-1 1 0,22 20 0,0-21 15,0 21-15,-21 1 0,21-1 16,-21 0-16,21 1 0,-21-1 0,21 0 15,0 1-15,0-1 0,0 0 16,0-20-16,0 20 0,0-21 16,0 0-16,0 0 0,0 1 0,21-1 15,0-21-15,0 0 0,22 0 16,-22 0-16,0 0 0,21-21 16,-20-1-16,-1 1 0,21 21 0,-21-42 15,0 21-15,1 0 0,-1-1 0,0 1 16,-21-21-16,21 21 0,-21 0 15,0-1-15,0 1 0,0 42 32,0 1-32,0-1 0,0 0 15,0 0-15,0 0 0,0 0 16,0 1-16,0-1 0,0 0 0,0 0 16,0 0-16,0 0 0,0 1 15,21-22 16,0-22-31,-21 1 16,22 0-16</inkml:trace>
  <inkml:trace contextRef="#ctx0" brushRef="#br0" timeOffset="172589.94">4974 9779 0,'-21'0'15,"42"0"-15,-42-21 0,0 21 16,0 0-1,21 21-15,0 0 16,0 0-16,0 1 16,21-22-16,0 21 15</inkml:trace>
  <inkml:trace contextRef="#ctx0" brushRef="#br0" timeOffset="172879.77">5397 9821 0,'0'-21'0,"0"42"0,0-63 16,0 21-16,-21 21 0,21-21 15,-21 21-15,0 0 0,0 0 0,0 0 16,-1 21-16,22 0 16,-21-21-16,21 42 0,-21-20 0,0-1 15,21 21-15,0-21 0,-21 22 0,21-22 16,-21 21-16,21 0 15,-22-20-15,22 20 0,0-21 0,0 0 0,0 22 16,0-22-16,0 0 0,0 0 0,0 0 16,22-21-16,-1 21 15,0-21-15,0 0 0,21 0 0,-20 0 16,20 0-16,0-21 0,1 0 0,-1 21 16,21-21-16</inkml:trace>
  <inkml:trace contextRef="#ctx0" brushRef="#br0" timeOffset="173334.22">6011 9948 0,'0'-21'0,"0"42"0,0-63 0,0 21 0,0 0 16,0 0-16,-21 21 15,0 0-15,0 0 0,0 0 16,-1 0-16,1 0 16,-21 21-16,21 0 0,0 0 0,-1 0 0,1 22 15,21-22-15,-21 0 16,0 21-16,21-21 0,-21 22 0,21-22 15,0 0-15,0 0 0,0 0 0,0 1 16,0-1-16,0 0 0,21-21 31,0 0-31,0 0 0,0 0 0,1-21 16,-1 21-16,0-21 0,0-1 16,0 1-16,0 0 0,1 0 0,-1-21 15,-21 20-15,21 1 0,-21-21 0,21 21 16,-21-22-16,21 22 0,-21 0 15,0 0-15,0 0 0,0 42 32,0 21-17,0-21-15,0 1 0,0-1 0,-21 21 16,21-21-16,0 0 0,0 22 0,0-22 16,0 0-16,0 0 0,0 0 15,0 1-15,0-1 0,21-21 16,0 21-16,1-21 0,-1 0 15,0 0-15,0-21 0,21 0 16,-20-1-16,-1 1 0,0 0 0,21 0 16,-21-21-16,22 20 0</inkml:trace>
  <inkml:trace contextRef="#ctx0" brushRef="#br0" timeOffset="173566.09">6519 9483 0,'0'0'0,"0"-21"0,-21-1 16,21 1-16,-21 21 0,0 0 15,0 21-15,21 1 0,0 20 16,-22-21-16,22 21 0,-21 22 16,21-22-16,0 1 0,0 20 0,0-21 15,-21 1-15,21-1 0,0 0 16,-21 43-16,21-64 0,0 0 16,0 22-16,0-22 0,0 0 15,21 0-15,0-21 0,0 0 16,1 0-16,-1 0 0,0 0 15,0-21-15,0 0 0,22 0 16,-22 0-16,21-1 0</inkml:trace>
  <inkml:trace contextRef="#ctx0" brushRef="#br0" timeOffset="173785.96">6921 9716 0,'0'-22'16,"0"44"-16,-21-22 15,0 21 1,21 0-16,-21 0 0,0 0 0,0 22 15,-1-22-15,22 21 0,-21-21 16,21 0-16,-21 22 0,21-22 16,0 0-16,-21 21 0,21-20 0,0-1 15,0 0-15,0 0 0,21 0 32,0-21-32,0 0 0,1 0 0,20 0 15,-21-21-15,21 0 0,1 0 0,-1 0 16,0-1-16</inkml:trace>
  <inkml:trace contextRef="#ctx0" brushRef="#br0" timeOffset="174478.19">7345 9843 0,'0'0'0,"-21"0"0,-85 42 32,85-42-32,21 21 15,-22 0-15,22 0 0,0 1 16,0-1-16,-21 0 0,21 0 0,0 0 15,0 0-15,0 1 0,0-1 16,0 0-16,21 0 16,1-21-16,-1 0 15,0 0-15,0 0 16,0 0-16,-21-21 16,0 0-1,0 0-15,0-1 0,0 1 0,0-21 16,-21 21-16,0 0 0,21-1 15,-21-20-15,21 21 0,0 0 16,0-22-16,0 22 0,0 0 0,21 0 16,0 0-16,0 0 0,0-1 0,1 1 15,20 21-15,-21 0 0,21 0 16,-20 0-16,20 0 0,-21 0 0,21 21 16,1 1-16,-22-1 0,0 21 0,0-21 15,0 0-15,1 22 0,-22-22 16,21 21-16,-21-21 0,0 1 15,0-1-15,0 0 0,0 0 0,0 0 0,0 0 16,0 1-16,0-1 16,-21-21-16,-1 0 15,22-21 1,0-1 0,0 1-16,0 0 0,0-21 15,0 21-15,0-22 0,0 22 0,22-21 16,-1-1-16,0-20 0,21 21 15,-21-1-15,22 1 0,-1 0 0,0 20 16,22 1-16,-22 0 0,1 0 16,-1 21-16,0 0 0,1 0 0,-1 21 15,-21 0-15,0 22 0,0-22 16,1 21-16,-1 0 0,-21 1 0,0-1 16,21 0-16,-21 1 0,0-22 15,0 21-15,0 1 0,0-22 0,-21 0 16,21 0-16,-21 0 0,21 0 0,-22 1 15,22-1-15,-21-21 16,0 0-16,0 0 16,21-21-1,-21-1-15,21 1 0,-21 0 0</inkml:trace>
  <inkml:trace contextRef="#ctx0" brushRef="#br0" timeOffset="174678.08">7556 9292 0,'-21'0'0,"42"0"0,-63-21 0,21 21 16,0 0-16,0 0 0,-1 0 16,22 21 15</inkml:trace>
  <inkml:trace contextRef="#ctx0" brushRef="#br0" timeOffset="174855.55">6477 9652 0,'85'0'32,"-43"0"-32,0-21 15,1 21-15,-22-21 0,21 21 0,-21 0 16</inkml:trace>
  <inkml:trace contextRef="#ctx0" brushRef="#br0" timeOffset="175750.03">1376 11091 0,'0'0'0,"-21"0"0,-43-21 31,43 0-31,0 21 0,0 0 0,-1-21 16,1 21-16,-21 0 15,21 0-15,0 0 16,-1 0-16,1 0 16,42 0 30,1 0-46,20 0 0,0 0 16,1 0-16,20-21 0,1 21 16,-1 0-16,1 0 0,20 0 0,1 0 15,0-21-15,-1 21 0,22 0 16,-21 0-16,21 0 0,21 0 0,-22-22 16,22 22-16,0 0 0,0-21 0,0 21 15,0-21-15,22 21 16,-1-21-16,21 21 0,-21 0 0,0-21 15,1 21-15,20-21 0,0 21 0,1 0 16,-22-22-16,21 22 0,-21-21 16,22 21-16,-22 0 0,21 0 0,-21-21 15,0 21-15,1 0 0,-1 0 16,-21 0-16,0-21 0,-21 21 16,21 0-16,-22 0 0,1 0 0,-21 0 0,0 0 15,-22 0-15,1 0 0,-22 0 0,0 0 16,1 0-16,-22 0 0,0 0 15,0 0 1,-21-21 31,0 0-47,-21 21 16</inkml:trace>
  <inkml:trace contextRef="#ctx0" brushRef="#br0" timeOffset="176425.65">8678 9970 0,'0'0'0,"-21"0"0,0 0 0,0 0 16,0 0-16,-1 0 15,44 0 17,-1 0-32,21 0 15,0 0-15,22 0 0,-1 0 0,1 0 16,-1 0-16,1 0 0,21 0 0,-22 0 15,1 0-15,-1 0 0,22 0 16,-22 0-16,1 0 0,-1 0 0,1 0 16,-1 0-16,1 0 0,-22 0 0,0 0 15,1 0-15,-1 0 16,-21 0-16,0 0 0,1 0 0,-22-22 16,0 1-1,-22 21 1,1 0-16,0-21 0,0 21 0,0 0 15,0-21-15,-1 21 0</inkml:trace>
  <inkml:trace contextRef="#ctx0" brushRef="#br0" timeOffset="176850.08">9631 9610 0,'0'0'0,"0"21"47,21 0-47,0 0 15,0 0-15,-21 1 0,21-22 0,1 21 16,20 0-16,-21 0 0,0 0 16,22 0-16,-1-21 0,-21 22 0,21-1 15,1-21-15,-1 21 0,-21-21 16,22 0-16,-22 0 0,21 0 0,-21 0 15,0 0-15,1 0 0,-1 0 16,-42 0 15,-1 0-31,1 0 0,-21 0 0,21 0 16,-22 21-16,1 0 0,0 0 16,-1-21-16,22 43 0,-21-22 0,0 0 15,-1 0-15,22 22 0,-21-22 0,21 0 16,-22 0-16,22 21 0,-21-20 15,21-1-15,-1 0 0,22 0 0,-21-21 16,21 21-16,-21 0 0,0-21 16,21 22-16,-21-22 15</inkml:trace>
  <inkml:trace contextRef="#ctx0" brushRef="#br1" timeOffset="181846.06">11070 9335 0,'0'0'0,"-21"0"47,21 21-47,-21 0 0,0 0 0,-1 21 16,1-20-16,0 20 0,0 21 0,0-20 15,0-1-15,-22 22 0,22-22 16,-21 21-16,-1-20 0,22-1 0,0 0 15,0 1-15,0-22 0,0 0 16,21 0-16,-22 0 0,22 1 0,0-44 31,22 1-31</inkml:trace>
  <inkml:trace contextRef="#ctx0" brushRef="#br1" timeOffset="182137.89">10901 9356 0,'42'-43'31,"-84"86"-31,105-86 0,-42 43 0,43 0 16,-43 0-16,0 0 0,22 22 16,-22-1-16,21 0 0,-21 21 15,22 1-15,-22-22 0,0 21 16,-21 22-16,21-22 0,-21 0 0,0 1 15,0-1-15,0 0 0,0 1 16,-21-1-16,0 0 0,0-21 0,-22 22 16,22-22-16,0 0 0,0 0 0,0 0 15,-1 1 1,1-44 0,21 1-16,0 0 0</inkml:trace>
  <inkml:trace contextRef="#ctx0" brushRef="#br1" timeOffset="183286.24">10710 9821 0,'0'0'15,"0"-21"-15,21 21 16,1-21 0,-1 21-16,21 0 0,0-21 15,1 21-15,20-21 0,-20 21 0,20-21 16,1 21-16,-1-22 0,-21 1 0,22 21 15,-1-21-15,-20 0 0,-1 21 16,0-21-16,1 0 0,-1 21 16,-21 0-16,0-22 0,1 22 0,-1 0 15,-21 22 1,0-1-16,0 0 16,0 0-16,0 21 0,0-20 15,0-1-15,0 21 0,0-21 0,0 0 16,-21 22-16,21-22 0,-22 0 0,22 0 15,0 0-15,0 1 0,-21-1 16,21 0-16,-21-21 0,21 21 0,0-42 47,0 0-31,0 0-16,0-1 0,0 1 0,0 0 15,21-21-15,-21 21 0,21-22 0,1 22 16,-1-21-16,-21 21 0,21-22 15,0 22-15,0 0 0,0 0 16,1 21-16,-1 0 0,0 0 16,0 0-16,-21 21 0,21 0 15,-21 0-15,0 0 0,0 1 0,0-1 16,21 21-16,-21-21 0,0 0 16,0 1-16,0-1 0,0 0 0,0 0 15,22 0-15,-22 0 0,0 1 0,0-1 16,21-21-1,0 0-15,0 0 0,0 0 16,0 0-16,1 0 0,-1 0 0,0-21 16,0-1-16,21 1 0,-20 0 15,20 0-15,-21-21 0,0 20 0,0 1 16,1-21-16,-1 21 0,0 0 0,0-22 16,0 43-16,-21-21 0,0 0 15,0 42 16,0 0-31,0 0 16,0 1-16,0 20 0,0-21 0,0 0 16,0 22-16,0-22 15,0 0-15,0 0 0,0 0 16,0 0-16,21 1 0,1-22 16,-1 0-16,0 0 0,0 0 0,0 0 15,0 0-15,1 0 0,-1 0 0,21-22 16,-21 22-16,0-21 0,1 0 15,-1 0-15,0 0 0,0-22 0,0 22 16,0 0-16,-21-21 0,0 21 0,0-1 16,22 1-16,-22 0 0,0 0 15,0 0-15,0 0 0,0 42 32,0 0-17,0 0-15,0 0 0,0 22 0,0-22 16,0 21-16,0 0 0,-22-20 0,22 20 15,0 0-15,0 1 0,0-1 16,0 0-16,0 22 0,0-22 0,0 0 16,0 22-16,0-1 0,0-20 0,0 20 15,0 1-15,0-22 0,0 22 16,0-22-16,0 21 0,0-20 0,0-1 16,0 0-16,0 1 0,-21-22 0,21 21 15,-21-21-15,0 1 0,21-1 0,-21-21 16,0 21-16,-1-21 0,1 0 15,0 0-15,0 0 0,0 0 16,-22 0-16,22 0 0,-21 0 0,0 0 16,-1-21-16,1 21 0,0-21 0,-1-1 15,1 22-15,0-21 0,20 0 0,1 0 16,0 21-16,0-21 0,0 0 16,0-1-16,21 1 0,0 0 15,0 0-15,0 0 0,0 0 0,0-1 16,0 1-16</inkml:trace>
  <inkml:trace contextRef="#ctx0" brushRef="#br1" timeOffset="183989.84">14330 9250 0,'0'0'0,"-21"0"16,-1 0-16,1 0 0,0 21 16,0 0-16,0 0 15,0 22-15,-1-22 0,1 21 0,21 1 16,-21-1-16,0 21 0,0-20 0,-22-1 15,22 0-15,0 22 16,0-22-16,0-21 0,0 22 0,-1-22 16,1 21-16,21-21 0,0 1 15,21-44 17,1 1-32,-1-21 0,0 21 15,-21-22-15,21 22 0,0-21 16,0 0-16,1-22 0,-1 22 0,0-1 15,0 1-15,0 0 0,0-1 0,1 1 16,-1 21-16,0-21 0,0 20 16,0 22-16,0 0 0,1 0 0,-1 0 15,0 22-15,-21-1 16,21 21-16,-21-21 16,21 22-16,-21-1 0,0 0 0,0 1 15,0 20-15,21-21 0,-21 1 0,0-1 16,0 0-16,0 1 0,0-22 15,0 21-15,0-21 0,0 1 0,0-1 16,0 0-16,0 0 16,-21-21-1,0 0-15,21-21 16,-21 0-16,0 21 0</inkml:trace>
  <inkml:trace contextRef="#ctx0" brushRef="#br1" timeOffset="184371.62">13928 9800 0,'0'0'0,"21"0"32,0 0-32,0 0 15,0 0-15,22 0 0,-22 0 0,21-21 16,0 21-16,22-21 0,-22 21 16,22-21-16,-22 21 0,22-21 15,-22-1-15,21 1 0,-20 0 0,20 0 16,-20 0-16,-22 0 0,21-1 0,-21 1 15,0 0-15,1 0 0,-22 0 16,0 42 15,-22 0-31,22 0 0,-21 22 16,21-22-16,0 21 0,0 0 16,0 1-16,0-1 0,0 22 0,0-22 15,-21 0-15,21 1 0,0-1 0,0 0 16,-21 1-16,0-1 0,21 0 0,-21 1 15,-1-1-15,22-21 0,0 21 16,0-20-16,0-1 0,-21 0 0,42-42 47,-21 0-47,22-1 0,-1 1 0,-21-21 16</inkml:trace>
  <inkml:trace contextRef="#ctx0" brushRef="#br1" timeOffset="184667.45">14774 9652 0,'0'0'0,"-21"-42"0,21 21 0,0-1 16,0-62-1,21 63-15,0-1 16,1 22-16,20 0 0,-21-21 0,21 21 16,-20 0-16,20 0 15,0 0-15,-21 0 0,22 21 0,-22 1 16,21-1-16,-21 0 0,-21 21 0,0-21 15,0 22-15,0-22 0,0 0 16,-21 21-16,0-20 0,-21-1 0,21 0 16,-22 0-16,1 0 0,21 0 0,-22 1 15,22-22-15,0 0 0,0 0 16,0 0-16,0 0 0,21-22 16,0 1-1,21 0-15,0 0 0,0 0 16,21 0-16,-20-1 0,20 1 0</inkml:trace>
  <inkml:trace contextRef="#ctx0" brushRef="#br1" timeOffset="184929.91">15430 9356 0,'0'21'16,"0"0"-1,22 21-15,-22-20 0,0 20 16,0 0-16,0 1 0,0-1 15,0 0-15,0 22 0,0-22 0,-22 22 16,22-22-16,-21 0 0,0 22 0,0-22 16,0 0-16,0 1 15,-1-1-15,1 0 0,0 1 0,0-1 16,21-21-16,0 0 0,0 1 0,0-1 16,0 0-16,21-21 31,0-21-31,0 0 0,1-1 0,-1-20 15,-21 21-15,21-21 0,0 20 0</inkml:trace>
  <inkml:trace contextRef="#ctx0" brushRef="#br1" timeOffset="185221.74">15452 9610 0,'-22'-43'0,"44"86"16,-44-128-16,22 43 0,0 21 0,0-1 0,0 1 15,22-21-15,-1 21 16,0 21-16,0 0 0,0 0 15,22 0-15,-22 0 0,0 0 0,0 0 16,0 0-16,0 21 0,22 0 16,-43 0-16,21 0 0,-21 1 0,0 20 15,0-21-15,0 21 0,0-20 0,0-1 16,-21 21-16,21-21 0,-21 0 16,-22 1-16,22-1 0,-42 21 15,41-42-15,-20 21 0,21 0 16,0-21-16,0 0 0,-1 0 15,22-21 1,0 0 0,22 0-16,-1 0 0,0-22 15,21 22-15,-21 0 0</inkml:trace>
  <inkml:trace contextRef="#ctx0" brushRef="#br1" timeOffset="185682.78">16087 9123 0,'0'0'0,"0"-21"0,0 0 32,-22 21-17,1 21-15,21 0 0,-21 0 16,21 21-16,0-20 16,-21 20-16,21-21 0,-21 21 0,0 1 15,21-1-15,0 0 0,-22 1 0,1-1 16,21 0-16,0-20 0,0 20 15,0 0-15,0-21 0,0 1 0,0-1 16,0 0-16,21-21 0,1 0 0,-1 0 16,0 0-16,0 0 0,0 0 15,0 0-15,22-21 0,-22 0 0,21-1 16,-21 1-16,1 0 0,20-21 16,-21 21-16,0-1 0,0-20 0,1 21 15,-22 0-15,0 0 0,21-1 16,-21 1-16,0 42 31,0 1-31,0-1 0,0 0 16,0 0-16,-21 21 0,21-20 0,0 20 15,0-21-15,0 0 0,0 0 16,0 22-16,0-22 0,0 0 16,0 0-16,21-21 0,0 0 15,0 0-15,0 0 0,0 0 16,1 0-16,-1-21 0,0 21 0,0-21 15,-21 0-15,21 0 0,0-22 16</inkml:trace>
  <inkml:trace contextRef="#ctx0" brushRef="#br1" timeOffset="185862.06">16531 9186 0,'0'0'0,"-21"0"0,0 0 16,0 0-16,-1 0 0,1 0 0,0 0 31,21 22-31,0-1 16,21-21-16,0 0 15,1 0 1,-1 0-16,0 0 0</inkml:trace>
  <inkml:trace contextRef="#ctx0" brushRef="#br1" timeOffset="186134.91">16976 9208 0,'-22'0'0,"1"-22"31,0 22-31,0 0 0,21 22 16,-21-22-16,0 21 0,21 0 15,-22 21-15,1-21 16,0 1-16,21 20 0,-21-21 0,21 21 15,-21 1-15,21 20 0,0-20 16,0-22-16,0 0 0,0 21 16,0-21-16,0 1 0,0-1 0,21 0 15,0-21-15,0 0 0,0 0 16,1 0-16,20 0 0,-21 0 16,21-21-16,1 21 0,-1-21 0</inkml:trace>
  <inkml:trace contextRef="#ctx0" brushRef="#br1" timeOffset="186610.65">17674 9292 0,'0'-21'0,"0"42"0,0-63 0,-21 21 15,0 21-15,0 0 16,-1 0-16,1 0 0,0 0 0,-21 0 16,21 0-16,-1 21 0,1 0 0,0-21 15,0 42-15,0-20 0,0-1 16,-1 0-16,1 21 0,0-21 0,0 22 15,21-22-15,0 21 0,-21 1 0,21-22 16,0 21-16,0-21 16,0 0-16,0 1 0,0-1 0,21 0 15,0-21-15,0 0 0,22 0 16,-22 0-16,21 0 0,-21-21 16,22 0-16,-22-1 0,21 1 0,-21 0 15,0 0-15,1 0 0,-1-22 0,-21 22 16,21-21-16,-21 21 0,21-22 15,-21 1-15,0 21 0,0-21 0,0 20 16,0 1-16,0 0 0,0 0 0,0 42 31,0 0-31,-21 0 16,21 1-16,0-1 0,-21 0 16,21 0-16,0 21 0,0-20 15,0 20-15,0-21 0,0 21 0,0-20 16,0-1-16,0 0 0,0 0 0,21 0 15,0 0-15,0 1 0,0-22 16,1 0-16,-1 0 0,0 0 0,0 0 16,0 0-16,0-22 0,22 1 0,-22 0 15,0 0-15,43-43 16,-43 22-16</inkml:trace>
  <inkml:trace contextRef="#ctx0" brushRef="#br1" timeOffset="187829.8">18161 9165 0,'-21'43'16,"42"-128"-16,-21 127 0,0-126 0,0 41 0,0 1 15,0 21-15,0 0 0,0-1 0,0 1 16,-21 21-16,0 0 16,21 21-16,-22 1 0,22 20 0,-21-21 15,0 21-15,21 1 0,0-1 0,0 0 16,0-20-16,0 20 0,0 0 16,-21 1-16,21-1 0,0-21 0,0 21 15,0-20-15,0 20 0,0-21 0,0 0 16,21 0-16,0 1 0,-21-1 15,21-21-15,1 0 0,-1 0 0,0 0 16,0 0-16,0 0 0,22 0 0,-22-21 16,21-1-16,-21 1 15,22 0-15,-22 0 0,21 0 0,-21 0 16,0-22-16,1 22 0,-1-21 16,0 21-16,0-1 0,0-20 15,-21 21-15,0 0 0,0 0 0,0-1 16,0 44-1,-21-1-15,0 0 16,21 0-16,-21 0 0,21 0 0,0 1 16,0 20-16,-21-21 0,21 0 0,0 0 15,0 22-15,0-22 0,0 0 16,0 0-16,0 0 0,21 1 0,0-22 16,0 21-16,0-21 0,0 0 15,1 0-15,20 0 0,-21 0 16,0 0-16,22-21 0,-22-1 0,21 22 15,-21-21-15,22 0 0,-22 0 0,0 21 16,0-21-16,0 0 0,0-1 16,1 1-16,-22-21 0,21 21 0,-21 0 15,0-1-15,0 1 0,21 21 16,-21 21 15,0 1-31,-21-1 0,21 0 16,0 0-16,0 0 0,-21 0 15,21 1-15,-22-1 0,22 0 16,-21 0-16,21 0 0,0 0 0,0 1 16,0-1-16,0 0 0,0 0 15,21-21-15,1 0 16,-1 0-16,0 0 0,0 0 0,21 0 16,-20-21-16,-1 21 0,21-21 15,-21 0-15,0-1 0,1 22 0,-1-42 16,-21 21-16,0 0 0,21 0 0,-21-1 15,0 1-15,0-21 0,0 21 16,0 0-16,-21-1 0,0 22 16,-1-21-16,1 21 0,0-21 0,0 21 15,0 0-15,0 0 0,-1 0 0,1 0 16,21-21 15,21 21-31,1 0 0,20-21 0,-21 21 16,21-21-16,1 21 0,-1 0 15,0 0-15,1-22 0,-1 22 0,-21 0 16,22 0-16,-1 0 0,-21 0 0,0 0 16,0 22-16,-21-1 0,0 0 15,0 0-15,0 0 0,0 0 16,0 1-16,0-1 0,0 0 0,0 0 16,0 0-16,0 0 0,0 1 15,0-1-15,0 0 0,0 0 16,0 0-16,0 0 0,0 1 0,0-1 15,-21 0 1,0-21-16,21-21 16,0 0-1,-21 21-15,21-22 0,0 1 16,0 0-16,0 0 0,0-21 0,21 20 16,-21-20-16,21 21 0,22-21 0,-22-1 15,0 1-15,21 0 0,-21-1 16,22 1-16,-22 21 0,21-22 0,1 22 15,-22 0-15,0 0 0,21 21 16,-21 0-16,1 0 0,-1 21 16,0 0-16,-21 22 0,21-22 15,0 21-15,-21 0 0,0 1 0,21-1 16,-21-21-16,0 22 0,0-1 16,0-21-16,0 21 0,0-20 0,0-1 15,0 21-15,0-21 0,0 0 16,-21 1-16,0-22 15,0 0-15,0 0 16,0 0-16,21-22 0,0 1 16,-22 0-16</inkml:trace>
  <inkml:trace contextRef="#ctx0" brushRef="#br1" timeOffset="188029.48">19304 8742 0,'-42'0'16,"84"0"-16,-84-21 0,20 21 15,1 0 32,0 0-47,0 21 16,0-21-16</inkml:trace>
  <inkml:trace contextRef="#ctx0" brushRef="#br1" timeOffset="188206.38">17865 9144 0,'-22'21'0,"44"-42"0,-1 42 15,0-21 1,0 0-16,21 0 0,-20 0 15,20 0-15,0-21 0,1 21 16,-1-21-16,0 21 0,1-21 0,20 0 16,-21 21-16,1-22 0</inkml:trace>
  <inkml:trace contextRef="#ctx0" brushRef="#br1" timeOffset="188693.93">21421 8890 0,'0'0'0,"0"-21"0,0 0 0,0 0 15,0-1-15,0 44 32,0-1-32,0 0 0,-22 21 15,22 1-15,0-1 0,-21-21 0,0 43 16,0-43-16,21 21 0,-21 0 16,21 1-16,-21-1 0,-1-21 0,22 22 15,-21-22-15,21 0 0,0 0 16,0 0-16,-21 0 0,21 1 15,-21-22 1</inkml:trace>
  <inkml:trace contextRef="#ctx0" brushRef="#br1" timeOffset="189310.09">20849 9292 0,'0'0'0,"-21"0"0,42 0 31,0 0-31,0-21 16,1 21-16,20 0 0,-21 0 16,21-21-16,1 0 0,-1 21 15,22-21-15,-22 21 0,21-22 0,1 1 0,-1 0 16,22 0-16,-21-21 0,-1 20 16,1 1-16,-22-21 0,21 21 15,-20-22-15,-22 22 0,0-21 0,0 21 16,0 0-16,-21-22 0,0 22 15,0 0-15,0 0 0,-21 21 16,0 0-16,0 0 0,0 21 16,0 0-16,-1 0 15,22 22-15,0-22 0,-21 21 0,21 0 16,-21 1-16,21-1 0,0 0 0,0 1 16,0-1-16,-21 0 15,21 1-15,-21-22 0,21 21 0,0-21 16,0 1-16,-21-1 0,21 0 0,-22 0 15,22 0-15,-21-21 0,21 21 16,0-42 15,0 0-31,0 0 16,0 0-16,0 0 0,21-1 0,1 1 16,-1-21-16,0 21 0,0-22 0,21 22 15,-20-21-15,20 21 0,0 0 16,-21-1-16,22 1 0,-1 0 0,-21 21 15,22 0-15,-22 0 0,0 21 16,21 0-16,-21 22 0,1-22 16,-22 0-16,0 21 0,0-20 0,0 20 15,0-21-15,0 0 0,0 22 0,0-22 16,-22 0-16,1 0 0,21 0 16,-21 0-16,0 1 0,0-1 0,0 0 15,42-42 16,0 0-31,0 21 16</inkml:trace>
  <inkml:trace contextRef="#ctx0" brushRef="#br1" timeOffset="190033.91">22754 9123 0,'0'0'0,"21"-21"0,-21-64 31,0 64-31,-21 0 0,0 21 16,0 0-16,0 0 16,-1 0-16,1 0 0,0 21 0,0 0 15,0 0-15,-22 22 0,22-22 0,0 21 16,-21-21-16,21 22 0,-22-1 16,22-21-16,0 21 0,0-20 0,0-1 15,21 0-15,0 21 0,0-21 16,0 1-16,0-1 0,21-21 15,0 0-15,21 0 0,-21 0 16,1 0-16,20 0 0,-21 0 0,21 0 16,-20-21-16,20-1 0,-21 1 0,21 0 15,-20 0-15,20 0 0,-21 0 16,0-22-16,0 22 0,1-21 0,-22-1 16,0 22-16,21-21 0,-21 0 0,21 20 15,-21-20-15,0 21 0,0 0 16,0 42-1,0 0 1,0 0-16,0 22 0,0-22 0,0 21 16,0 0-16,-21-20 0,21 20 0,-21-21 15,21 21-15,0-20 0,0-1 16,0 0-16,0 21 0,0-21 0,21-21 16,0 22-16,0-1 0,21-21 0,-20 0 15,-1 0-15,21 0 0,-21 0 0,0 0 16,22-21-16,-22-1 0,21 22 15,-21-21-15,22 0 0,-22-21 0,0 21 16,0-22-16,22 1 0,-22 0 16,0-1-16,-21 1 0,21-22 0,0 22 15,0-21-15,1 20 0,-1-20 16,-21 20-16,21 22 0,-21-21 0,0 21 16,0 0-16,0 42 15,-21 0-15,21 0 16,-21 21-16,-1 1 0,22-1 0,-21 0 15,0 1-15,21 20 0,-21-20 16,21-1-16,0 0 0,0 1 0,0-1 16,0 0-16,0-21 0,0 22 0,0-22 15,0 0-15,21 0 0,-21 0 16,21 1-16,0-22 0,1 0 16,-1 0-16,0 0 0,0-22 15,0 1 1,0 0-16,1 0 0</inkml:trace>
  <inkml:trace contextRef="#ctx0" brushRef="#br1" timeOffset="190205.82">23241 9059 0,'0'0'0,"-21"0"0,42 22 31,0-22-31,0 0 0,0 0 15,22 0-15,-1 0 0,-21 0 16,22-22-16,-1 22 0,0-21 0,-21 0 16,22 0-16,-1 21 0</inkml:trace>
  <inkml:trace contextRef="#ctx0" brushRef="#br1" timeOffset="191116.48">24490 8975 0,'0'-21'15,"0"-1"1,0 1-16,0 0 0,0 0 15,21 0-15,-21 0 0,42-1 0,-21 22 16,22-21-16,-22 0 0,21 21 16,-21 0-16,22 0 0,-22 0 0,0 0 15,21 0-15,-20 0 0,-22 21 16,0 0-16,21 22 0,-21-22 0,0 21 16,0-21-16,0 22 0,-21-1 0,-1-21 15,22 22-15,-21-22 0,21 0 16,-21 0-16,21 0 0,0 0 15,0 1-15,0-1 0,21-21 16,0 0-16,1 0 0,20 0 16,-21 0-16,21 0 0,1 0 0,-22-21 15,21-1-15,1 22 0,-1-21 0,0 0 16,-21-21-16,22 21 0,-1-22 16,-21 22-16,22-21 0,-22 21 0,0-22 15,0 1-15,0 21 0,-21 0 0,0-22 16,0 22-16,0 0 15,0 0-15,0 42 16,-21 0-16,0 0 16,21 22-16,-21-22 15,21 21-15,-21 0 0,21 1 0,-22 20 16,1-20-16,21-1 0,0 21 0,-21-20 16,0 20-16,0-20 0,21 20 0,0 1 15,-21-1-15,21 1 0,-22-1 16,22 1-16,0-1 0,0-21 0,0 22 15,-21-1-15,21 1 0,0-22 0,0 22 16,0-22-16,-21 22 0,21-22 16,0 0-16,0 1 0,-21-1 0,0 0 15,0 1-15,-1-22 0,1 0 16,0 0-16,-21 0 0,-1-21 0,22 0 0,-21 0 16,0 0-16,-1 0 15,1 0-15,-22-21 0,22 21 0,0-42 16,-1 21-16,1-22 0,0 22 0,-1-21 15,22-1-15,0 22 0,0-21 0,21 21 16,0 0-16,0-22 0,0 22 16,0-21-16,21 21 0,0-1 0,0-20 15,1 0-15,20-1 0,43-41 16,-22 41-16,-21-20 0</inkml:trace>
  <inkml:trace contextRef="#ctx0" brushRef="#br1" timeOffset="192009.87">25823 8784 0,'0'0'0,"0"-21"0,0 0 0,0 0 15,0 0-15,-21 21 32,0 21-32,0 0 0,0 0 15,-1 0-15,1 22 0,21-22 0,-21 21 16,-21 43-16,21-43 0,-1-21 15,22 22-15,0-1 0,0-21 16,0 21-16,0-20 0,0-1 0,0 0 16,0 0-16,22 0 0,-1-21 0,0 0 15,0 21-15,21-21 0,1 0 16,-22 0-16,21 0 0,1-21 16,-1 21-16,-21-21 0,21 0 0,1 0 15,-22 0-15,21-1 0,-21-20 0,1 21 16,-1-21-16,-21-1 0,0 1 15,0 0-15,0-22 0,0 22 0,0-1 16,0 22-16,0-21 0,0 21 0,-21 0 16,-1-1-16,1 1 0,0 21 15,-21 0-15,21 0 0,-1 0 0,1 0 16,-21 21-16,21 22 0,-22-22 16,22 21-16,0-21 0,0 22 0,0-1 15,21 0-15,0 1 0,0-1 16,0-21-16,0 22 0,0-22 0,0 21 15,21-21-15,0 0 0,21 1 16,-20-22-16,20 21 0,-21-21 0,21 0 16,1 0-16,-22 0 0,21 0 15,1 0-15,-22-21 0,21-1 0,0 1 16,-20 0-16,20 0 0,-21 0 0,21 0 16,-20-22-16,-1 1 0,0 0 15,0-1-15,-21 1 0,21 21 0,0-22 16,-21 22-16,22 0 0,-22 0 15,0 0-15,0 42 16,0 0 0,0 0-16,0 0 0,-22 22 0,22-22 15,0 21-15,0 1 0,-21-22 16,21 21-16,0-21 0,0 22 0,0-22 16,0 0-16,0 0 0,0 0 0,21 0 15,1 1-15,-1-22 16,0 0-16,0 0 0,21 0 0,-20 0 15,-1 0-15,21 0 0,-21-22 0,22 1 16,-22 0-16,21 0 0,-21-21 16,22 20-16,-22-20 0,0 0 15,21-1-15,-21-20 0,1 21 0,-1-1 0,-21 22 16,0 0-16,0-21 16,-21 42-1,21 21-15,-22 21 0,1-21 16,0 22-16,0-1 0,21 0 15,0 1-15,-21-1 0,21 0 0,0 1 16,0-22-16,0 21 0,0-21 0,21 0 16,0 1-16,0-1 0,0-21 15,1 0-15,20 0 0,-21 0 0,64 0 16,-64 0-16,21 0 0,-21-21 16,22-1-16,-1 1 15</inkml:trace>
  <inkml:trace contextRef="#ctx0" brushRef="#br1" timeOffset="193121.94">1482 11684 0,'21'-21'0,"-21"0"15,0 0-15,0-1 16,0 1-16,0 0 15,0 0-15,-21 21 16,-1-21-16,1 21 0,0 0 16,-21 0-16,21 0 0,-22 0 0,22 21 15,-21-21-15,-1 21 0,1 0 16,21 22-16,-21-22 0,20 21 0,1-21 16,0 22-16,0-1 0,21 0 15,0 1-15,0-1 0,0 21 16,0-20-16,0-1 0,0-21 15,21 22-15,21-22 0,-20 0 0,-1 0 16,21 0-16,0-21 0,1 0 16,-1 0-16,0 0 0,22 0 0,-22 0 15,1 0-15,-1-21 0,21 0 16,-20 0-16,-1 0 0,-21-22 0,22 22 16</inkml:trace>
  <inkml:trace contextRef="#ctx0" brushRef="#br1" timeOffset="193945.44">1947 11705 0,'-63'-63'16,"42"63"-16,-43 0 16,212 63-16,-317-126 0,148 63 15,-22 0-15,22 21 0,0 0 0,0 0 16,0 22-16,0-22 0,21 21 16,-22-21-16,22 22 0,0-1 0,0 0 15,0-21-15,0 22 0,0-22 16,0 21-16,22-21 0,-1 1 0,0-1 15,-21 0-15,21-21 0,0 0 16,0 0-16,22 0 0,-22 0 0,0 0 16,0 0-16,22-21 0,-22 0 15,0-1-15,21-20 0,-21 21 16,1-21-16,-1 20 0,0-20 16,0 21-16,0-21 0,-21 20 0,0-20 15,0 21-15,0-21 0,0 20 0,0 1 16,-21 42 15,21 1-31,0-1 16,0 21-16,0-21 0,0 22 0,0-22 15,0 21-15,0-21 0,0 22 16,0-22-16,0 21 0,21-21 16,0 0-16,1-21 0,-1 22 0,0-22 15,21 0-15,-21 0 0,22 0 16,-1 0-16,0-22 0,-20 1 0,20 0 15,0 0-15,1 0 0,-1 0 16,-21-22-16,21 22 0,-20-21 0,-1 21 16,0-1-16,0-20 0,-21 21 15,0 0-15,0-22 0,0 22 0,0 0 16,0 0-16,-21 21 16,0 0-16,21 21 15,0 0-15,0 0 0,0 1 16,-21-1-16,21 0 15,0 0-15,0 0 0,0 22 0,-22-22 16,22 0-16,0 0 0,0 0 16,0 0-16,-21 1 0,21-1 0,0 0 15,-21-21 1,21-21 0,0 0-16,0-1 0,0 1 15,0 0-15,0 0 0,21-21 16,0 20-16,1-20 0,-1 0 0,0-1 15,21 22-15,-21-21 0,22 0 16,-1 20-16,0 1 0,22 0 0,-22 0 16,1 21-16,20 0 0,-21 21 15,1 0-15,-1 0 0,0 1 16,-20-1-16,-1 21 0,0 0 0,-21-20 16,0 20-16,0 0 0,0 1 0,-21-22 15,21 21-15,-21 0 0,-1-20 16,1-1-16,0 21 0,21-21 0,-21-21 15,21 21-15</inkml:trace>
  <inkml:trace contextRef="#ctx0" brushRef="#br1" timeOffset="195982.18">4762 11324 0,'22'-21'0,"-44"42"0,65-63 0,-22 21 15,0 0-15,0-1 0,0 1 0,-21 0 16,0 0-16,22 0 0,-22 0 15,0-1-15,0 1 0,0 0 16,-22 21 0,1 0-16,0 21 15,0 0-15,21 1 0,-21 20 16,0 0-16,-1 22 0,1-22 16,0 22-16,0-1 0,0-21 15,-22 22-15,22-1 0,-21-20 0,21 20 16,-22-20-16,1-1 0,21 0 0,0 1 15,-22-1-15,22-21 0,0 0 16,21 0-16,-21 1 0,21-1 0,-21-21 16,0 0-16,-1 0 15,22-21-15,0-1 0,-21 1 16,0 0-16,21-21 0,0 21 0,0-1 16,-21-20-16,21 21 0,-21-21 15,21 20-15,-21-20 0,21 0 16,0 21-16,0-1 0,0 1 0,0 0 15,0 0-15,0 42 16,21 0 0,0 0-16,0 1 0,-21-1 15,21 21-15,0-21 0,1 22 0,-1-22 16,0 21-16,0-21 0,21 0 0,-20 22 16,-1-22-16,0 0 0,0 0 15,21-21-15,-20 21 0,20-21 16,0 0-16,1 0 0,-22 0 0,21 0 15,0 0-15,1-21 0,-1 21 0,0-21 16,1 0-16,-1 0 0,22-43 16,-22 43-16,0 0 0,-21-21 15,1 20-15,-1 1 0,0-21 16,-21 0-16,0 20 0,0 1 16,0 0-16,0 0 0,0 0 0,0 0 15,-21 21-15,0 0 0,-1 0 16,1 0-16,0 0 0,0 0 15,21 21-15,-21 0 0,0 0 16,-1 0-16,1 22 0,0-22 0,0 21 16,21-21-16,-42 43 15,42-22-15,0-21 0,-22 0 16,22 22-16,0-22 0,0 0 0,0 0 16,22-21-16,-1 0 0,0 0 15,0 0-15,0 0 0,0-21 16,1 21-16,-1-21 0,0 0 0,0 0 15,0-1-15,0 1 0,1 0 0,-1 0 16,0-21-16,-21 20 0,21 1 16,-21 0-16,21-21 0,-21 21 0,0-1 15,0 1-15,0 0 0,0 42 32,0 0-17,0 1-15,0-1 16,0 0-16,0 0 0,0 0 15,0 22-15,0-22 0,0 0 0,21 0 16,-21 0-16,22 0 0,-1-21 16,0 22-16,0-22 0,0 0 15,0 0-15,1 0 0,20 0 0,-21 0 16,21-22-16,-20 22 0,20-21 16,-21 0-16,21 0 0,-20 0 0,20 0 15,-21-1-15,0 1 0,22 0 16,-22-21-16,0 21 0,-21-1 0,21 1 15,-21 0-15,0 0 0,21 0 0,-21 0 16,0-1-16,-21 44 31,21-1-31,-21 0 16,21 0-16,-21 0 0,21 0 0,0 1 16,0 20-16,0-21 0,0 0 15,0 22-15,0-22 0,0 0 0,0 0 16,0 0-16,21 0 0,0 1 15,0-22-15,0 0 0,1 0 16,-1 0-16,21 0 0,-21 0 0,0-22 16,1 1-16,-1 21 0,0-21 0,0 0 15,0 0-15,0 0 0,1-1 16,-1-20-16,0 21 0,0 0 16,-21-22-16,0 22 0,21-21 0,-21 21 15,0-22-15,0 22 0,0 0 0,0 0 16,0 42 15,0 0-31,0 0 0,0 1 0,0-1 16,0 21-16,0-21 0,0 0 15,0 22-15,0-22 0,0 0 0,0 0 16,0 22-16,0-22 0,21 0 16,1 0-16,-1-21 15,0 0-15,0 0 0,0 0 0,0 0 0,1 0 16,20 0-16,-21 0 0,21 0 15,-20-21-15,20 0 0,-21 0 16,0 21-16,22-43 0,-22 22 0,0 0 16,0 0-16,-21-22 0,0 22 0,21-21 15,-21 21-15,0 0 0,0-22 16,0 22-16,0 0 0,0 42 31,-21 0-15,21 0-16,0 22 0,0-22 0,0 0 15,0 0-15,0 22 0,-21-22 16,21 0-16,0 0 0,0 0 0,0 0 16,0 1-16,0-1 0,0 0 15,0 0 1,-21-21-16,21-21 31,0 0-31,0 0 0,0-1 16,0 1-16,0 0 0,21-21 0,0 21 15,0-22-15,-21 22 0,43-21 16,-22-1-16,0 22 0,0-21 16,21 21-16,-20 0 0,20-1 0,-21 22 0,21 0 15,-20 0-15,-1 0 16,0 22-16,0-1 0,21 21 16,-20-21-16,-22 22 0,0-22 0,0 0 15,0 21-15,0-21 0,0 1 16,0-1-16,0 0 0,0 0 0,0 0 15,0 0-15,-22 1 0,22-1 0,-21-21 16,21 21-16,21-42 31,1 0-31,-1-1 16</inkml:trace>
  <inkml:trace contextRef="#ctx0" brushRef="#br1" timeOffset="196275.03">7789 11324 0,'0'-21'0,"-84"-42"31,62 41-31,1 22 0,0 0 16,0 0-16,0 0 0,0 22 16,-1-1-16,1 0 0,0 0 15,21 21-15,-21 1 0,0-1 16,0 0-16,21 1 0,0-1 0,0 0 0,-22 1 15,22-1-15,0-21 0,0 0 16,0 1-16,0-1 0,22 0 16,-1 0-16,21-21 0,-21 0 0,22 0 15,-1 0-15,21 0 0,-20 0 0,-1-21 16,22 21-16,-22-21 0,21 0 16,-20-1-16,-1-20 0,0 21 0,-20 0 15,20-22-15,-21 1 0,0 0 0</inkml:trace>
  <inkml:trace contextRef="#ctx0" brushRef="#br1" timeOffset="196682.28">8297 11134 0,'-21'148'0,"42"-339"0,-21 234 0,0-128 0,0 64 16,0-21-16,0 20 0,0 44 31,-21-1-31,21 0 0,-21 21 16,21 1-16,-21-1 0,21 0 0,0 1 15,-21 20-15,21-21 0,-22 1 16,22 20-16,-21-20 0,21-1 15,0-21-15,-21 21 0,21-20 0,-21 20 0,21-21 16,0 0-16,0 0 16,0-42-1,0 0 1,21 0-16,0 0 0,0 0 16,1-1-16,-1-20 0,0 0 0,21-1 15,-21 22-15,1-21 0,20 0 16,-21-1-16,21 1 0,-20 21 15,20 0-15,-21 21 0,0 0 0,22 0 16,-22 0-16,0 0 0,0 21 16,0 21-16,-21-21 0,21 0 15,-21 1-15,0 20 0,0-21 0,0 21 16,0-20-16,0 20 0,0-21 0,0 0 16,0 0-16,-21 22 0,0-22 15,0 0-15,21 0 16,0 0-16</inkml:trace>
  <inkml:trace contextRef="#ctx0" brushRef="#br1" timeOffset="197167.74">10139 11134 0,'0'0'0,"0"-21"0,21-43 31,0 64-31,0 0 16,0 0-16,-21 21 0,22 0 15,-1 22-15,0-1 0,-21-21 0,0 22 16,21-1-16,-21 0 0,21 1 16,-21-1-16,0 0 0,0 1 0,0-22 15,0 21-15,0-21 0,0 0 0,0 1 16,21-1-16,1-21 16,-1 0-1,0-21-15,0 21 0,-21-22 16,21 1-16,0-21 0,1 21 15</inkml:trace>
  <inkml:trace contextRef="#ctx0" brushRef="#br1" timeOffset="197393.61">10668 11070 0,'0'-21'16,"0"42"-16,0-63 0,-21 42 16,0 21-16,-1 0 15,1 0-15,0 22 0,0-22 16,0 21-16,0 1 0,-1-1 0,1 0 15,0 1-15,0-22 0,0 21 16,0 0-16,-1 1 0,1-22 0,21 21 16,0-21-16,-21 1 0,21-1 15,0 0-15,0 0 16,21-21-16,0 0 0,1 0 16,-1-21-16,0 0 0,0 0 15,0-1-15,22 1 0</inkml:trace>
  <inkml:trace contextRef="#ctx0" brushRef="#br1" timeOffset="197602.5">10858 11303 0,'0'21'31,"-21"0"-31,0 1 0,21-1 16,0 0-16,-21 0 0,0 0 15,21 0-15,0 1 0,0-1 0,-21 0 16,21 0-16,0 0 15,0 0-15,0 1 16,0-44 15,0 1-31,0 0 0,21 21 0</inkml:trace>
  <inkml:trace contextRef="#ctx0" brushRef="#br1" timeOffset="197769.4">10901 11113 0,'0'-22'0,"0"44"0,0-65 0,-21 43 16,-1 0 0,22 21 15,0 1-31,22-1 16,-22 0-16,21-21 15,0 0-15,21 21 0</inkml:trace>
  <inkml:trace contextRef="#ctx0" brushRef="#br1" timeOffset="198290.09">11769 11240 0,'0'0'16,"0"-22"-16,0 1 0,-22 0 0,1 0 15,21 0-15,-21 0 0,0-1 16,0 22-16,0-21 0,-1 21 16,1 0-16,0 0 0,0 0 0,0 21 15,0 1-15,-1-1 0,1 0 16,0 21-16,21 1 0,-21-22 0,0 21 16,0 0-16,21 1 0,0-22 15,0 21-15,-22-21 0,22 22 16,0-22-16,0 0 0,0 0 0,22 0 15,-1-21-15,0 22 0,0-22 16,21 0-16,-20 0 0,-1 0 16,0-22-16,21 1 0,-21 21 0,22-21 15,-22 0-15,0 0 0,21-22 0,-20 22 16,-1 0-16,0-21 0,0 21 16,0-22-16,0 1 0,-21 21 0,0-22 15,0 22-15,0 0 0,0 0 16,0 0-16,0 42 15,0 0 1,-21 21-16,21-20 0,0 20 0,0-21 16,0 21-16,0 1 0,0-22 0,0 21 15,0-21-15,21 1 0,-21-1 16,22 0-16,-1 0 0,0 0 0,21-21 16,-21 0-16,1 0 0,20 0 0,0 0 15,-21 0-15,22 0 0,-1 0 16,-21-21-16,22 0 0,-1 21 0</inkml:trace>
  <inkml:trace contextRef="#ctx0" brushRef="#br1" timeOffset="199046.78">13441 10732 0,'21'-22'0,"-42"44"0,42-65 0,0 22 15,-21 0-15,0 42 32,0 0-32,0 22 15,0-22-15,0 21 0,0 0 16,0 1-16,0-1 0,0 0 0,0 1 15,0-1-15,-21 0 0,0 22 0,21-22 16,-21 1-16,-1-1 0,22 0 16,0-21-16,-21 22 0,0-22 15,21 0-15,0 0 0,0 0 16,-21-21-16,0 0 16,21-21-1,0 0-15,0 0 0,0 0 0,0 0 16,0-1-16,0-20 0,0 21 15,0-21-15,21-1 0,-21 22 0,21-21 16,21 21-16,-20-22 0,20 22 0,-21 0 16,21 0-16,1 21 0,-22-21 0,21 21 15,-21 0-15,22 0 16,-22 0-16,21 0 0,-21 21 0,1 0 16,-1 0-16,0 0 0,0 22 0,-21-22 15,21 21-15,-21-21 0,0 22 16,0-22-16,0 21 0,-21-21 0,0 22 15,0-22-15,-22 0 0,22 0 0,-21 0 16,21 0-16,-22 1 0,22-1 16,-21 0-16,0-21 0,20 0 0,1 0 15,-21 0-15,21 0 0,0 0 16,-1-21-16,22 0 16,0-1-16,22 22 15,-1-21-15,0 21 0,0-21 0,0 0 16,0 0-16,22 0 0,-22 21 15,21-22-15</inkml:trace>
  <inkml:trace contextRef="#ctx0" brushRef="#br1" timeOffset="199441.59">13991 11091 0,'0'0'0,"0"-21"0,0 0 16,0 0-16,0 0 15,21 21 1,0-21-16,1 21 0,-1 0 0,0 0 16,0 0-16,21 0 0,-20 0 0,-1 0 15,21 0-15,-21 0 0,0 21 16,64 148 0,-85-148-16,0 22 15,0-22-15,0 21 0,0-21 16,-21 0-16,0 22 0,0-22 0,21 0 15,-22-21-15,1 21 0,0-21 0,21-21 32,0 0-17,0 0-15,0 0 0,0-22 16,21 22-16,-21-21 0,21-1 16,1 22-16,-1-21 0,0 21 0,0-22 15,0 22-15,0 0 0,1 0 0,-1 0 16,0 21-16,0 0 0,21-21 15,-20 21-15,-1 0 0,0 0 0,0 0 16,21 0-16</inkml:trace>
  <inkml:trace contextRef="#ctx0" brushRef="#br1" timeOffset="199922.32">15113 11028 0,'-21'0'0,"42"0"0,-63-21 0,20 21 0,1-21 16,0 21-16,0-22 0,0 22 16,0 0-16,-1 0 0,1-21 0,0 21 15,0 0-15,0 0 0,0 0 16,21 21-16,-22-21 0,1 22 16,0-1-16,21 0 0,0 21 0,-21-21 15,0 22-15,21-22 0,-21 21 0,21-21 16,0 22-16,0-1 15,0-21-15,0 22 0,0-22 0,0 21 16,21-21-16,0 0 0,0-21 16,0 0-16,0 22 0,1-22 15,20 0-15,-21 0 0,0 0 0,85-43 16,-85 22-16,22 0 16,-22 0-16,21-22 0,-21 22 15,0 0-15,1-21 0,-22 21 0,0-22 16,0 1-16,0 21 0,0-22 0,0 22 15,0-21-15,-22 21 0,1 0 16,0-1-16,0 1 0,0 21 0,-22 0 16,22 0-16,0 0 0,0 0 15,-21 0-15,20 0 0,1 21 16,0 1-16,21-1 0,-21 0 0,0 0 16,21 0-16,0 22 0,-21-22 0,21 21 15,0-21-15,0 0 0,0 1 16,21-1-16,0 0 0,0 0 0,0-21 15,22 0-15</inkml:trace>
  <inkml:trace contextRef="#ctx0" brushRef="#br1" timeOffset="200528.97">15621 10943 0,'0'0'0,"0"21"31,0 1-15,0-1-16,0 0 0,-21 0 0,0 21 15,21-20-15,-22 20 0,22-21 0,0 21 16,-21-20-16,21 20 0,0-21 16,0 0-16,0 0 0,0 1 15,0-1-15,21-21 16,1 0-1,-1-21-15,0-1 0,-21 1 16,21 0-16,0 0 0,0 0 0,1 0 16,-1-1-16,0-20 0,-21 21 15,21 0-15,0 0 0,-21-1 0,0 1 16,21 0-16,1 21 0,-1 0 16,-21 21-1,0 0-15,0 1 0,0-1 16,0 0-16,0 0 0,0 21 0,0-20 15,0-1-15,0 0 0,0 0 16,0 21-16,21-20 16,0-1-16,0-21 0,0 0 0,1 0 15,-1 0-15,0 0 0,21 0 16,-21 0-16,1-21 16,-1 21-16,0-22 0,0 1 0,0 0 15,0-21-15,1 21 0,-22-1 0,21-20 16,0 0-16,-21 21 0,0-22 15,0 22-15,0 0 0,0-21 0,0 20 16,0 1-16,-21 0 0,0 21 16,-1-21-16,1 21 0,0 0 15,0 0-15,0 0 0,21 21 16,-21-21-16,21 21 0,-22-21 16,22 21-16,0 1 15,22-22-15,-1 0 16</inkml:trace>
  <inkml:trace contextRef="#ctx0" brushRef="#br1" timeOffset="200958.07">16806 10901 0,'0'-21'16,"0"0"-1,-21 21-15,0 0 0,0 0 16,0 0-16,-1 0 0,1 0 15,0 0-15,0 0 0,0 21 16,0 0-16,-1 0 0,1-21 16,21 21-16,0 0 0,0 1 0,0-1 15,0 0-15,0 0 0,0 0 16,21 0-16,1 1 16,-1-22-16,21 21 0,-21-21 0,0 21 15,1-21-15,-1 21 0,0-21 16,0 21-16,0-21 0,0 21 0,1-21 15,-22 22-15,0-1 0,0 0 16,0 0-16,-22 0 16,1-21-16,0 0 15,0 0-15,0 0 0,0 0 16,-22 0-16,22 0 0,-21 0 0,-1 0 16,22 0-16,-21 0 0,21 0 15,0 0-15,-1 0 0,1 0 0,0 0 16,21-21 15,0 0-31,21 21 0,0-21 16,1 21-16,-1-21 0</inkml:trace>
  <inkml:trace contextRef="#ctx0" brushRef="#br1" timeOffset="201330.17">17208 11070 0,'0'0'0,"22"0"15,-1-21-15,0 21 16,0 0-16,0-21 0,0 0 16,1 21-16,-1-21 0,0 21 0,0-22 15,0 1-15,0 21 0,-21-21 0,0 0 16,0 0-1,0 0-15,-21 21 16,0 0-16,0 0 0,-21 0 16,20 0-16,1 21 0,0-21 15,0 21-15,0 0 0,0 0 0,-1 0 16,22 1-16,-21 20 0,21-21 0,0 0 16,0 0-16,0 22 0,0-22 15,0 0-15,0 0 0,0 0 0,21 1 16,1-1-16,-1-21 0,0 0 0,21 21 15,-21-21-15,1 0 0,20 0 16,-21 0-16,21 0 0,-20-21 0,20 21 16,0-21-16</inkml:trace>
  <inkml:trace contextRef="#ctx0" brushRef="#br1" timeOffset="201742.2">17759 10986 0,'0'-22'16,"0"44"-16,-21-44 0,21 1 0,0 0 15,0 0 1,21 0-16,0 21 0,0 0 16,-21-21-16,21 21 0,0 0 15,1 0-15,-1 0 0,0 0 0,0 0 16,0 0-16,0 21 0,1 0 0,-1 0 16,0-21-16,0 21 0,-21 0 15,0 1-15,21-1 0,-21 0 16,21 0-16,-21 21 0,0-20 0,0-1 15,0 0-15,0 0 0,0 0 16,0 0-16,-21-21 0,0 22 0,0-22 16,21 21-16,-21-21 0,0 0 15,21-21 1,0-1-16,0 1 16,0 0-16,0 0 0,21 0 0,0 0 15,-21-22-15,21 22 0,0 0 16,0-21-16,1 20 0,-1 1 15,0-21-15,0 21 0,0 0 0,0 21 16,1-22-16,-1 1 0,21 21 16,-21 0-16,0 0 0,1 0 0,-1 0 15,0 0-15,0 21 16,0-21-16,0 22 0</inkml:trace>
  <inkml:trace contextRef="#ctx0" brushRef="#br1" timeOffset="201938.16">18838 11218 0,'0'0'0</inkml:trace>
  <inkml:trace contextRef="#ctx0" brushRef="#br1" timeOffset="-211962.83">5080 12425 0</inkml:trace>
  <inkml:trace contextRef="#ctx0" brushRef="#br1" timeOffset="-211239.43">5101 12425 0,'0'21'31,"0"0"1,21-21-1,0 0-15,1 0-1,-1 0-15,0 0 0,0-21 16,0 21-16,-21-21 0,21 0 15,1 0-15,-1-1 16,-21 1-16,0 0 16,0 0-16,-21 21 15,-1-21-15,1 21 0,0 0 16,0 0-16,0 0 0,0 0 16,-1 0-16,1 0 0,0 0 15,0 0-15,0 21 0,0 0 0,-1 0 16,1-21-16,21 21 0,-21 1 0,0-1 15,21 0-15,0 0 0,0 0 16,0 0-16,0 1 0,0-1 0,0 0 16,0 0-16,0 0 15,21-21-15,0 21 0,0-21 16,1 0-16,-1 0 0,0 0 16,0 0-1,0 0-15,0 0 0,-21-21 31,-21 21-15,0 0-16,0 0 0,0 0 16,0 0-16,-22 0 0,22 21 0,-21-21 15,21 22-15,-22-1 0,22 0 16,-21 0-16,21 0 0,-1 0 0,-20 1 16,21-1-16,21 0 15,-21 0-15,21 0 0,0 22 0,0-1 16,0-21-16,0 0 0,0 0 15,0 1-15,21-22 0,0 21 16,0 0-16,0-21 0,1 0 0,-1 21 16,0-21-16,0 0 0,0 0 15,22 0-15,-22 0 0,0 0 0,0 0 16,21 0-16,-20 0 0,-1-21 0,0 0 16,21 0-16,-21-1 0</inkml:trace>
  <inkml:trace contextRef="#ctx0" brushRef="#br1" timeOffset="-210526.84">5800 12573 0,'-22'-21'31,"1"21"-31,0 0 0,0 0 16,0 0-16,0 0 0,-22 0 15,22 0-15,0 0 0,0 0 0,0 21 16,-1 0-16,1 0 0,0-21 16,0 22-16,21-1 0,-21 0 0,21 21 15,-21-21-15,21 1 0,0-1 0,0 0 16,0 0-16,0 0 0,0 0 16,0 1-16,21-22 15,0 0-15,0 0 0,0 0 16,0 0-16,22 0 0,-22-22 15,0 1-15,21 21 0,-20-21 0,-1 0 16,0 0-16,0 0 0,0-1 0,0 1 16,1 0-16,-1 0 0,-21 0 15,0 0-15,21 21 16,-21-22-16,0 44 47,0-1-47,0 0 15,0 0-15,0 0 0,0 0 0,0 22 16,0-22-16,0 0 0,0 21 16,0 1-16,0-1 0,0-21 15,0 22-15,0-1 0,0 0 0,0 1 16,0-1-16,0-21 0,-21 21 0,21 1 16,0-1-16,0-21 0,0 22 15,0-1-15,-21 0 0,21-21 0,0 22 16,0-1-16,0-21 0,0 22 0,0-22 15,-22 21-15,22-21 0,-21 0 16,21 1-16,-21-1 0,0-21 16,0 21-16,0-21 0,-1 21 0,1-21 0,0 0 15,-21 0-15,-1 0 0,22 0 16,-21 0-16,0 0 0,-1 0 16,1 0-16,0-21 0,20 0 0,-20 0 15,21 21-15,0-22 0,0 1 16,-1 0-16,22 0 0,0-21 0,0 20 15,0 1-15,0 0 0,0 0 16,0 0-16,0 0 0,0-1 0,0 1 16,0 0-16,0 0 0,22-21 0,-1 20 15,0 1-15</inkml:trace>
  <inkml:trace contextRef="#ctx0" brushRef="#br1" timeOffset="-210243.33">6329 12552 0</inkml:trace>
  <inkml:trace contextRef="#ctx0" brushRef="#br1" timeOffset="-210042.45">6350 12891 0,'0'21'31,"21"-21"32</inkml:trace>
  <inkml:trace contextRef="#ctx0" brushRef="#br1" timeOffset="-209118.33">7662 12234 0,'0'-21'0,"0"0"16,-21 21-16,0 0 31,21 21-15,0 0-16,0 1 0,0-1 16,0 21-16,0 0 0,0 1 0,0-1 15,-21 0-15,21 1 0,-21-1 0,-1 22 16,22-22-16,0 0 0,-21 1 15,0-1-15,21-21 0,-21 21 0,21-20 16,0-1-16,0 0 0,0 0 16,21-42 15,-21 0-31,21-22 16,0 22-16,1-21 0</inkml:trace>
  <inkml:trace contextRef="#ctx0" brushRef="#br1" timeOffset="-208891.46">7705 12192 0,'-22'0'16,"44"0"-1,-1 0-15,0 0 0,21 0 16,-21 0-16,22 0 0,-1 0 15,-21 0-15,22 0 0,-1 0 0,-21 0 16,0 0-16,22 0 0,-22 0 0,0 0 16,-42 21 15</inkml:trace>
  <inkml:trace contextRef="#ctx0" brushRef="#br1" timeOffset="-208714.56">7641 12552 0,'0'21'16,"0"-42"-16,0 63 0,0-21 16,21-21-1,0 0-15,1 0 16,-1 0-16,0 0 16,21 0-16,-21 0 0,1 0 0,-1 0 15,0-21-15,0 0 0,21 21 0,-20 0 16</inkml:trace>
  <inkml:trace contextRef="#ctx0" brushRef="#br1" timeOffset="-208157.88">8382 12658 0,'0'0'15,"21"0"-15,0 0 16,0 0-16,-21-21 15,0-1-15,22 22 16,-1-21-16,-21 0 0,0 0 16,0 0-16,0 0 0,0-1 15,0 1-15,0 0 0,0 0 16,-21 21-16,-1-21 0,1 21 16,0 0-16,0 0 0,0 0 15,-22 0-15,22 21 0,0 0 16,0 0-16,0 0 0,-22 1 0,22 20 15,0-21-15,0 21 0,0-20 16,21 20-16,0 0 0,0-21 0,0 22 16,0-22-16,0 0 0,0 0 0,0 0 15,21 1-15,0-22 16,21 0-16,-20 0 0,-1 0 16,0 0-16,21-22 0,-21 1 0,1 0 15,-1 0-15,0 0 0,0-22 16,0 22-16,0 0 0,1 0 15,-1-21-15,0 20 0,-21 1 0,0 0 16,0-21-16,0 21 16,0-1-16,-21 44 31,21-1-31,-21 0 0,21 0 16,-22 0-16,22 0 0,0 1 0,0 20 15,0-21-15,0 0 0,0 0 0,0 22 16,0-22-16,0 0 0,22 0 15,-1-21-15,0 0 0,0 0 16,0 0-16,0 0 0,1 0 16,-1 0-16,21-21 0,-21 0 0</inkml:trace>
  <inkml:trace contextRef="#ctx0" brushRef="#br1" timeOffset="-207923.01">9144 12383 0,'-106'0'32,"85"21"-32,0-21 0,0 21 0,-22 0 15,22 0-15,0 0 0,0 22 0,21-22 16,-21 0-16,-1 21 0,22-20 16,-21 20-16,21 0 0,0-21 0,0 1 15,0 20-15,0-21 0,0 0 0,0 0 16,21-21-16,1 22 0,-1-22 15,21 0-15,-21 0 0,22 0 0,-22-22 16,21 1-16,0 0 0,1 0 16</inkml:trace>
  <inkml:trace contextRef="#ctx0" brushRef="#br1" timeOffset="-207530.38">9377 12531 0,'0'0'0,"-21"0"16,21 21-16,-22 0 0,22 0 16,0 0-1,22-21 1,-1 0-16,0 0 0,0-21 16,0 0-16,0 21 15,1-21-15,-1 0 0,0 21 0,0-21 16,0-1-16,-21 1 0,0 0 15,0 0-15,0 0 16,-21 21 0,0 0-16,0 0 0,0 21 15,-1 0-15,1-21 0,0 21 16,0 0-16,0 22 0,-22-22 0,22 0 16,0 0-16,0 22 0,21-22 0,0 0 15,0 21-15,0-21 0,0 1 16,0-1-16,0 0 0,21-21 15,0 0-15,0 0 0,22 0 0,-22 0 16,21 0-16,-21-21 0,22 21 16,-1-21-16,0-1 0,1-20 0,20 21 15</inkml:trace>
  <inkml:trace contextRef="#ctx0" brushRef="#br1" timeOffset="-207026.58">10054 12129 0,'-21'0'0,"42"0"0,-63 0 0,21 0 16,-1 0-16,1 21 0,21 0 15,-21 0-15,21 0 0,0 22 16,0-22-16,0 21 0,0 0 0,0 1 16,0-22-16,0 21 0,-21 1 0,21-22 15,0 21-15,-21 0 0,21-20 16,0-1-16,0 21 0,0-21 0,0 0 15,0 1-15,0-44 47,-21 1-47,21 0 0,0 0 16,0 0-16,0 0 0,0-1 16,0 1-16,0-21 0,21 21 0,-21 0 15,21-1-15,21 1 0,-21 21 0,1-21 16,20 21-16,-21 0 0,21 0 15,-20 0-15,20 0 0,-21 0 0,21 0 16,-20 0-16,-1 21 0,0 0 0,0 1 16,0-22-16,-21 21 0,0 0 15,0 0-15,0 0 0,0 0 16,0 1-16,-21-1 0,-21 0 0,21 0 16,-22 0-16,22 0 0,-21 1 15,-1-1-15,1-21 0,0 21 0,21-21 16,-22 0-16,22 0 0,0 0 0,21-21 31,21 21-15,21-21-16,-20-1 0,20 22 0,-21-21 15</inkml:trace>
  <inkml:trace contextRef="#ctx0" brushRef="#br1" timeOffset="-206348.97">10626 12404 0,'0'0'0,"0"-21"16,-22 21 0,1 21-16,0-21 15,0 21-15,21 0 0,-21 0 0,0 0 16,-1 1-16,1-1 0,0 0 0,21 0 16,-21 0-16,21 0 0,-21 22 15,21-22-15,0 0 0,0 0 16,0 0-16,0 1 0,21-22 15,0 0-15,0 0 0,22 0 0,-22 0 16,0 0-16,21 0 0,-21 0 16,22-22-16,-22 1 0,0 21 0,0-21 15,0 0-15,1 21 0,-22-21 16,21 0-16,-21-1 0,0 1 0,0 0 16,-21 0-16,-1 0 0,1 0 15,0-1-15,0 22 0,0-21 16,0 0-16,21 0 15,42 0 1,-21 21 0,0 0-16,22 0 0,-1 0 0,0 0 15,1 0-15,-1 0 0,0 0 0,1 0 16,-1 0-16,-21 21 0,0 0 16,0-21-16,1 21 0,-22 0 15,0 1-15,0-1 0,-22 0 16,1 0-16,0 0 0,0 0 15,0 1-15,0-1 0,21 0 16,-22 0-16,22 0 0,0 0 16,0 1-16,22-22 15,-1 0-15,0 0 0,0 0 16,21 0-16,-20 0 0,-1 0 0,42-22 16,-42 1-16,22 0 15,-22 0-15,0 21 0,-21-21 0,21 0 16,-21-1-16,21 1 0,-21 0 15,0 0-15,0 0 0,0 0 0,0-1 16,-21 1-16,0 0 0,0 21 16,0 0-16,0-21 0,-1 21 0,1 0 15,0 0-15,0 0 0,0 0 0,0 0 16,-1 0-16,22 21 16,22-21-1,20 0-15,-21 0 0</inkml:trace>
  <inkml:trace contextRef="#ctx0" brushRef="#br1" timeOffset="-205763.51">11938 11938 0,'0'0'0,"-21"0"15,0 0-15,-1 0 0,1 0 0,0 21 0,0-21 16,0 21-16,21 22 0,0-22 15,-21 21-15,-1 1 0,1-1 0,21 0 16,-21 1-16,0-1 0,21 0 0,-21 1 16,0-1-16,-1-21 15,1 21-15,0-20 0,0 20 0,0-21 16,21 0-16,0 0 0,-21-21 0,21 22 16,-22-22-16,22-22 31,22 1-31,-1 0 15,-21 0-15,21 0 0,0 0 0,0-22 16,0 22-16,1 0 0,-1-21 16,21 20-16,-21 1 0,22-21 0,-22 21 15,21 21-15,-21-21 0,0 21 16,1 0-16,-1 0 0,0 0 0,-21 21 31,-21 0-31,0-21 16,-1 21-16,-20-21 0,21 21 15,0-21-15,-22 0 0,22 21 0,0-21 16,-21 0-16,21 0 0,-1 0 16,1 0-1,21 22-15,0-1 16,0 0-16,21-21 16,1 21-16,-1 0 0,0 0 15,0 1-15,0-1 16,-21 0-16,21 0 0,1 0 0,-22 0 15,21-21-15,-21 22 0,21-22 16,0 0-16,0 0 16,0 0-16,1 0 0,-1 0 0,0 0 15,21 0-15,-21 0 0,1-22 0,20 1 16,0 21-16</inkml:trace>
  <inkml:trace contextRef="#ctx0" brushRef="#br1" timeOffset="-205467.68">12446 12404 0,'-21'0'16,"0"0"-16,-1 0 0,1 0 0,21 21 16,-21 0-16,21 0 15,21-21 17,0 0-32,1 0 0,-1 0 15,0 0-15,0 0 0,-21-21 16,0 0-16,0 0 15,0 0-15,0-1 0,-21 22 32,0 0-32,0 0 0,-1 0 15,1 0-15,0 0 0,0 22 16,21-1-16,-21-21 16,21 21-16,0 0 15,21-21 1</inkml:trace>
  <inkml:trace contextRef="#ctx0" brushRef="#br1" timeOffset="-205146.86">13250 12213 0,'0'0'0,"0"-63"31,-21 63-15,0 0-16,0 0 0,0 0 16,-1 21-16,1 0 0,0 0 0,0 0 15,0 22-15,-22-22 0,22 21 0,0-21 16,0 22-16,0-22 0,0 21 16,-1-21-16,1 1 0,21-1 0,0 0 15,0 0-15,0 0 0,0 0 0,0 1 16,21-22-16,1 0 15,20 0-15,-21 0 0,21 0 0,1 0 16,-1 0-16,0-22 0,1 1 0,-1 0 16,0 21-16,1-21 0,-22 0 15,21 0-15,1-22 0</inkml:trace>
  <inkml:trace contextRef="#ctx0" brushRef="#br1" timeOffset="-204294.4">13441 12446 0,'148'-148'16,"-148"106"-1,-148 232-15,275-359 31,-148 190-31,-1 0 16,1 0-16,0 0 0,0 1 0,0-1 16,21 0-16,0 0 0,-21 0 0,21 0 15,0 1-15,0-1 0,0 0 16,21 0 0,0-21-16,0 0 15,0 0-15,0 0 0,1 0 0,-1 0 16,0-21-16,0 0 15,-21 0-15,0-1 16,0 1-16,0 0 0,0 0 0,0 0 16,0 0-16,0-1 0,0-20 15,0 21-15,0 0 0,0 0 0,0-1 16,21 1-16,0 21 0,1-21 16,-1 21-16,0 0 0,0 0 0,21 0 15,-20 0-15,-1 0 0,0 0 0,0 21 16,0 0-16,0 1 0,1-22 15,-22 42-15,21-21 0,-21 0 16,0 0-16,0 1 0,0-1 0,21 21 16,-21-21-16,0 0 0,0 1 0,0-1 15,0 0-15,0 0 16,0-42 15,0 0-31,0 0 16,0-1-16,0 1 0,0-21 15,0 21-15,21 0 0,-21-22 0,21 22 16,0-21-16,1 21 0,-1-22 16,21 22-16,-21 0 0,22 0 15,-1 21-15,0 0 0,1 0 0,-1 0 16,-21 0-16,21 0 0,1 0 16,-22 21-16,0 0 0,0 0 0,0 0 15,-21 1-15,0-1 0,0 0 0,0 0 16,0 0-16,0 22 15,0-22-15,0 0 0,0 0 16,0 0-16,-21-21 0,21 21 16,-21-21-1,21-21 1,0 0-16,0 0 0,0 0 16,0 0-1,0-1-15,21 1 0,0 0 0,1 0 16,20-21-16,-21 20 0,21 1 0,-20-21 15,20 21-15,0 0 0,-21-1 16,22 22-16,-22 0 0,21 0 0,-21 0 16,1 0-16,-1 22 0,0-1 0,0 0 15,0 0-15,-21 0 0,0 0 16,0 22-16,0-22 0,0 0 0,0 0 16,0 22-16,0-22 0,-21 0 0,0 0 15,0 21 1,0-42-16,-1 22 0,1-1 0,21 0 15,21-21 17</inkml:trace>
  <inkml:trace contextRef="#ctx0" brushRef="#br1" timeOffset="-204050.54">15557 12552 0,'0'21'47,"-21"0"-31,0 0 0,21 1-16,-21-1 15,0 0-15,0-21 0,-22 21 16,22 0-16,-21 0 0,21 1 15,-22-22-15,1 21 0,-22 0 0,43-21 16,-21 21-16,21-21 0</inkml:trace>
  <inkml:trace contextRef="#ctx0" brushRef="#br1" timeOffset="-203061.1">17060 12234 0,'0'0'0,"-21"0"16,21-21 0,0 0-16,21 21 15,-21-21-15,21 0 0,1 0 16,-22-1-16,21 1 0,-21 0 0,21 0 15,-21 0-15,0 0 0,0-1 0,0 1 16,-21 0-16,0 21 0,-1 0 16,1 0-16,0 0 0,-21 0 15,21 0-15,-22 21 0,22 0 0,-21 1 16,21-1-16,-1 21 0,-20-21 0,21 22 16,0-22-16,0 21 0,-1-21 0,22 43 15,0-43 1,0 0-16,0 0 0,0 0 15,22-21-15,-1 0 0,0 0 16,0 0-16,0 0 0,0-21 16,22 0-16,-22 21 0,0-21 0,21 0 15,-20 0-15,-1-1 0,0 1 0,0 0 16,0 0-16,0 0 0,-21 0 16,0-1-16,0 44 31,0-1-16,0 0-15,0 0 0,0 21 0,0-20 0,0 20 16,0 0-16,0 1 16,0-1-16,0 0 0,0 1 0,0-1 15,0 21-15,0-20 0,0 20 0,0 1 16,0-22-16,0 22 0,0-1 16,0-21-16,0 22 0,0-22 0,0 1 15,0-1-15,0 0 0,-21 1 0,0-1 16,0 0-16,0-21 0,0 22 0,-1-22 15,-20 0-15,21 0 16,-21 0-16,-1-21 0,-20 0 0,-1 0 0,22 0 16,-22 0-16,-20 0 0,41 0 15,-20-21-15,-1 0 0,22 0 16,0 0-16,-1 0 0,1-1 16,21 1-16,0-21 0,0 21 0,21-22 0,0 22 15,0-21-15,0 21 0,21-22 16,0 22-16,0-21 0,0 0 0,22 20 15,-1-20-15,0 0 0,64-22 16</inkml:trace>
  <inkml:trace contextRef="#ctx0" brushRef="#br1" timeOffset="-202369.71">17420 12107 0,'0'22'16,"-21"-1"-16,21 0 15,-21 0-15,0 0 0,21 0 0,0 1 16,0-1-16,-22 0 0,22 0 16,0 0-16,-21 0 0,21 1 0,0-1 15,0 0-15,0-42 47,0 0-31,0-1-16,0 1 15,0 0-15,0 0 0,0 0 16,21 0-16,1-1 0,-1 1 0,-21 0 16,21 0-16,0 0 0,0 0 15,0 21-15,1-22 0,20 1 0,-21 21 16,0 0-16,0 0 0,1 0 15,-1 0-15,0 21 0,0 1 16,0-22-16,0 21 0,1 21 0,-1-21 0,-21 0 16,0 1-16,0-1 0,0 0 15,0 0-15,0 0 0,0 0 16,0 1-16,0-1 0,-21-21 31,-1 0-15,22-21-16,0-1 15,0 1-15,0 0 0,0 0 16,0-21-16,0 20 0,22-20 0,-1 21 16,-21-21-16,42-1 0,-21 22 0,0 0 15,1 0-15,20 0 16,-21-1-16,21 22 0,-20 0 0,20 0 16,-21 22-16,21-22 0,-20 21 0,-1 21 0,0-21 15,0 22-15,-21-22 16,21 21-16,-21-21 0,0 22 0,0-22 15,0 21-15,-21-21 0,0 0 0,21 1 16,-21-1-16,0 0 0,21 0 16,-22-21-16,1 21 0,21-42 47,21 0-47</inkml:trace>
  <inkml:trace contextRef="#ctx0" brushRef="#br1" timeOffset="-201411.47">18732 12086 0,'0'0'0,"0"-21"0,0 0 0,0 0 16,-21 0-16,0 21 16,0 0-16,-21 0 0,20 0 15,1 0-15,-21 0 0,21 21 0,-22 0 16,22 0-16,0 0 0,-21 0 15,21 22-15,-1-22 0,1 0 0,21 21 16,-21-20-16,21-1 0,-21 21 0,21-21 16,0 0-16,0 1 0,0-1 15,0 0-15,21-21 16,0 0-16,22 0 16,-22 0-16,0 0 0,0-21 15,21 21-15,-20-21 0,20-1 0,-21 1 16,0 0-16,22 0 0,-22 0 0,0 0 15,0-1-15,-21-20 0,21 21 16,-21-21-16,21 20 0,-21 1 0,22 0 16,-22 0-16,0 42 31,0 0-15,0 22-16,0-22 0,0 0 0,0 21 0,-22-21 15,22 1-15,0-1 16,0 21-16,0-21 0,0 0 0,0 1 15,22-1-15,-1-21 0,0 0 16,0 0-16,0 0 0,0 0 16,1 0-16,-1 0 0,21 0 0,-21-21 15,0 21-15,1-22 0,20 1 0,-21 0 16,0 0-16,0 0 0,1 0 16,-1-1-16,0-20 0,-21 21 0,21 0 15,-21-22-15,21 22 0,-21 0 0,0 0 16,0 42 15,0 0-31,0 0 16,0 1-16,0-1 0,-21 21 15,21-21-15,0 0 0,-21 1 0,21 20 16,0-21-16,0 0 0,0 0 0,0 1 16,21-1-16,0-21 15,0 0-15,1 0 0,-1 0 0,0 0 16,21 0-16,-21 0 0,22 0 15,-22-21-15,0 21 0,21-22 0,-20 1 16,20 0-16,-21-21 0,21 21 0,-20-22 16,-1 22-16,21-42 0,-21 20 15,0 1-15,1 0 0,-22-22 16,21 22-16,0-43 0,0 43 16,-21-1-16,0 22 0,0 0 15,0-21-15,0 21 0,0 42 31,-21-21-31,0 42 0,21-21 16,0 0-16,-21 22 0,21-1 0,-22 0 16,22 22-16,0-22 0,0 1 15,-21-1-15,21 21 0,0-20 0,0-1 16,0-21-16,0 22 0,0-22 0,21 21 16,1-21-16,-22 0 0,21-21 15,0 22-15,0-22 16,0 0-16,0 0 0,1 0 0,-1 0 15,0 0-15,0-22 0,0 1 16,0 0-16,1 0 0,-1 0 16,0 0-16,0-22 0,0 22 0</inkml:trace>
  <inkml:trace contextRef="#ctx0" brushRef="#br1" timeOffset="-201169.59">19346 11811 0,'0'0'0,"-21"0"0,0 0 15,0 21-15,0-21 16,42 0 62,0 0-78,0 0 0,0 0 16</inkml:trace>
  <inkml:trace contextRef="#ctx0" brushRef="#br1" timeOffset="-200750.3">20426 12002 0,'0'-22'31,"21"22"-31,-21-21 16,0 42 30,0 1-14,21-22-17,0 0 1,-21-22 0,0 1-1,-21 21 32,0 0-31,21 21-16,0 1 15,21-22 1,0 0-16,22 0 16</inkml:trace>
  <inkml:trace contextRef="#ctx0" brushRef="#br1" timeOffset="-200431.48">21294 11769 0,'0'-21'16,"0"42"-16,0-64 0,-22 43 15,1 0-15,0 0 16,0 0-16,0 0 0,0 22 15,-1-1-15,1 0 0,0 21 16,0-21-16,0 22 0,0-22 0,-1 21 16,1 1-16,21-22 0,0 21 15,0 0-15,0-20 0,0-1 0,0 21 16,0-21-16,0 0 0,21-21 0,-21 22 16,43-1-16,-22-21 15,0 0-15,0 0 0,22 0 0,-22 0 16,21 0-16,0 0 0,-20 0 0,20-21 15,0-1-15,1 1 0,-1 0 16,0 0-16,-21 0 0</inkml:trace>
  <inkml:trace contextRef="#ctx0" brushRef="#br1" timeOffset="-199467.05">21802 11896 0,'0'-21'0,"-43"84"0,86-148 0,-43 128 0,-22-86 31,1 65-15,0-1-16,0 0 0,0 0 0,0 0 15,21 0-15,0 1 0,0 20 16,-22-21-16,22 0 0,0 0 16,0 1-16,0-1 0,0 0 0,0 0 15,22 0-15,-22 0 0,21-21 16,21 22-16,-21-22 0,0 0 0,1 0 16,20 0-16,-21 0 0,21 0 0,-20 0 15,-1 0-15,21 0 0,-21-22 16,0 1-16,1 21 0,-1-21 0,-21 0 15,0 0-15,0-22 0,0 22 0,0 0 16,0-21-16,0 21 0,0-1 16,-21-20-16,-1 21 0,1 21 0,0-21 15,0 21-15,0 0 0,0 0 16,42 0 15,0 0-31,0 0 16,0 0-16,0 0 0,22 0 0,-22-21 15,21 21-15,-21 0 0,22 0 0,-22 0 16,0 0-16,0 0 0,0 0 16,1 0-16,20 0 0,-21 21 15,0-21-15,-21 21 0,0 0 0,0 0 16,0 0-16,0 1 0,0-1 16,0 21-16,0-21 0,0 0 15,0 1-15,0 20 0,21-21 0,-21 0 16,0 0-16,0 1 0,0-1 15,0 0-15,22 0 0,-22 0 16,0-42 15,0 0-15,0 0-16,0 0 0,0-1 0,0 1 16,21 0-16,-21 0 0,21-21 15,0 20-15,0-20 0,0 0 0,1 21 16,20-22-16,-21 22 0,21 0 0,-20 0 15,20 0-15,-21 21 16,21 0-16,1 0 0,-22 0 0,0 0 16,21 0-16,-20 21 0,-1 0 0,-21 0 15,21 0-15,0 22 0,-21-1 16,0 0-16,0-21 0,0 1 16,0-1-16,0 0 0,0 0 15,0 0-15,-21 0 0,21 1 0,-21-1 16,21 0-16,-21-21 15,-1 0-15,1 0 16,21-21 0,0 0-16,0-1 15,0 1-15,21 0 0,1 0 16,20 0-16,-21 0 0,21-1 0,1-20 16,20 21-16,-20-21 0,-1 20 15,21-20-15,-20 21 0,-1 0 0,0 0 16,-20 21-16,20 0 0,-21 0 0,0 0 15,0 21-15,1 0 0,-22 0 16,0 0-16,0 22 0,0-22 0,0 21 16,0 0-16,-22-20 0,1 20 0,0 0 15,0-21-15,0 1 0,21 20 16,-21-21-16,-1 0 0,22 0 16,-21 1-16,21-1 0,-21-21 0,0 0 15</inkml:trace>
  <inkml:trace contextRef="#ctx0" brushRef="#br1" timeOffset="-197970.07">15621 12467 0,'-21'0'16,"0"0"-1,-1 0-15,1 21 16,0 1 0,0-22-1,21 21-15,0 0 16,21-21 0,0 0-1,0 0 1,1 0-1,-1 0-15,-21-21 16,0 0-16,0-1 0,0 1 16,0 0-16,0 0 15,-21 21 1,-1 0-16,1 0 16,0 0-16,21 21 15,-21 0-15,21 0 16,0 1-16,0-1 15,0 0-15,0 0 32,21-21-32,0 0 15,0 0-15,1 0 16,-22-21-16,0 0 16,0 0-1,0-1-15,-22 1 16,1 21-1,0 0-15,0 0 16,0 0 0,0 21-16,-1-21 15,22 22-15,0-1 0,0 0 16,22-21 15,-1 0-15,-21-21-1</inkml:trace>
  <inkml:trace contextRef="#ctx0" brushRef="#br0" timeOffset="-190487.24">1905 4720 0,'0'0'0,"0"21"0,-21-21 16,0 22 0,-1-22-16,22 21 62,22 0-46,-1-21-1,0 0-15,0 0 16,0 0-16,0 0 0,1 0 16,-1 0-16,0 0 15,0 0-15,21 0 0,-20 0 0,-1 0 16,21 0-16,0 0 0,1 0 15,-22 0-15,21 0 0,1 0 0,-1 0 16,0 0-16,1 0 0,-1 0 16,0 0-16,1 0 0,-22-21 0,21 21 15,0 0-15,-20 0 0,20 0 16,0 0-16,1 0 0,-22 0 0,21-21 16,0 21-16,1 0 0,-1 0 15,0 0-15,1-22 0,-1 22 0,0-21 16,22 21-16,-1 0 0,1 0 0,-1-21 15,1 21-15,-1 0 16,1 0-16,-1 0 0,1-21 0,-1 21 16,1 0-16,-1 0 0,-20 0 15,20-21-15,1 21 0,-1 0 0,1 0 16,20 0-16,-20 0 0,-1 0 0,22 0 16,-21-21-16,-1 21 0,1 0 15,20 0-15,-20 0 0,-1 0 0,-20 0 16,20 0-16,1 0 0,-1 0 15,1 0-15,-1 0 0,-21 0 0,22-22 16,-1 22-16,1 0 0,-1 0 0,64 0 16,-63 0-16,-22 0 15,22 0-15,-22 0 0,22 0 0,-22 0 16,0 0-16,1-21 0,-1 21 16,21 0-16,-20 0 0,-1 0 15,0 0-15,1 0 0,20 0 0,-20 0 16,20 0-16,-21 0 0,22 0 0,-1 0 15,1 0-15,-22 0 0,22 0 16,-1-21-16,1 21 0,-22 0 0,22 0 16,-22 0-16,21 0 0,1 0 15,-1 0-15,1 0 0,-1 0 0,1 0 16,-1 0-16,22 0 0,-21 0 0,-1 0 16,1 0-16,-1 0 15,1 0-15,-1 0 0,1 0 0,-1 0 0,1 0 16,-1 0-16,1 0 0,-1 0 15,1 0-15,-1 0 0,1 0 16,20 0-16,-20 0 0,-1 0 0,1 0 16,-1-21-16,1 21 0,-1 0 0,1 0 15,-1 0-15,-20 0 0,20 0 16,1 0-16,-1 0 0,1 0 0,-1 0 16,1 0-16,-1 0 0,1 0 15,-1 0-15,1 0 0,-1 0 0,1 0 16,-1 0-16,1 0 0,-22 0 0,21 0 15,-20 0-15,20 0 16,-20-21-16,-1 21 0,0 0 0,22 0 16,-22 0-16,0 0 0,1 0 0,-1 0 15,22 0-15,-22 0 0,0-21 16,1 21-16,-1 0 0,21 0 0,-41 0 16,20 0-16,0 0 0,1 0 0,-22 0 15,21 0-15,-21 0 0,0-22 16,22 22-16,-22 0 0,0 0 0,0 0 15,0 0-15,1 0 0,-1 0 16,0-21-16,0 21 0,21 0 0,-20-21 16,-1 21-16,21 0 0,-21 0 15,22 0-15,-22 0 0,21-21 16,0 21-16,1 0 0,-1 0 0,0 0 16,1 0-16,-1 0 0,0 0 0,1 0 15,-1 0-15,0 0 0,1 0 16,-1 0-16,-21 0 0,22 0 0,-22 0 15,0 0-15,0 0 0,0 0 16</inkml:trace>
  <inkml:trace contextRef="#ctx0" brushRef="#br0" timeOffset="-189155.27">42 13801 0,'0'0'0,"-21"0"15,0 0-15,63 0 94,1 0-94,20 0 0,1 0 16,-1-21-16,22 21 0,-22-22 15,1 22-15,-1 0 0,1 0 0,-1 0 16,1-21-16,-22 21 0,0 0 16,1 0-16,-22 0 0,0 0 0,0 0 15,0 0-15,1 0 16,-44 0 15,1 0-31,21 21 16,-21-21-16,0 0 0,0 0 15,0 22-15</inkml:trace>
  <inkml:trace contextRef="#ctx0" brushRef="#br0" timeOffset="-188859.44">614 13822 0,'0'0'0,"-21"0"0,-1 0 16,1 0-1,21 21 1,-21 0-16,0-21 0,21 21 0,0 1 16,0-1-16,-21 0 15,21 21-15,-21-21 0,-1 22 0,22-22 16,0 21-16,-21 1 0,0-1 15,0 0-15,21 1 0,-21 20 16,0-21-16,21 1 0,-22-1 0,22 0 16,-21-20-16,21 20 0,-21-21 15,21 0-15,0 0 0,0-42 32,21 0-32,0 0 15</inkml:trace>
  <inkml:trace contextRef="#ctx0" brushRef="#br0" timeOffset="-188475.01">762 14266 0,'21'0'15,"0"0"1,0 0-1,1 0-15,-22-21 0,21 0 0,0 21 16,0-21-16,0 0 0,-21 0 16,21 21-16,-21-22 0,22 1 15,-22 0-15,0 0 16,-22 21 0,1 0-16,0 0 0,0 0 15,21 21-15,-21-21 0,0 21 0,-1 0 16,22 1-16,-21-1 0,21 0 15,-21 0-15,0 0 0,21 22 16,0-22-16,0 0 0,0 0 0,0 21 16,0-20-16,0-1 15,0 0-15,21-21 0,0 0 16,0 0 0,1 0-16,-1 0 0,0 0 0,21-21 0,-21 0 15,22-1-15</inkml:trace>
  <inkml:trace contextRef="#ctx0" brushRef="#br0" timeOffset="-188098.22">1503 14055 0,'-127'0'32,"84"21"-17,22-21-15,0 21 0,0 0 0,0-21 16,0 21-16,-1 1 15,22-1-15,0 0 16,0 0 0,22-21-16,-1 21 0,0-21 0,0 0 15,0 0-15,22 21 0,-22-21 16,0 22-16,0-22 0,0 21 16,-21 0-16,0 0 0,0 0 15,0 0-15,-21 1 16,0-1-16,0 0 0,0 0 0,-22-21 15,1 21-15,0 0 0,20-21 16,-20 0-16,0 0 0,21 0 16,-1 0-16,1 0 0,0 0 15,0 0-15,21-21 16,0 0-16,0 0 16,21 0-16,0 21 15,0-21-15,1-1 0,-1 1 0</inkml:trace>
  <inkml:trace contextRef="#ctx0" brushRef="#br0" timeOffset="-187830.38">1926 13653 0,'0'0'0,"0"21"16,0 0-1,0 21-15,-21-21 0,0 22 0,0-1 16,21 0-16,-22 1 0,1 20 16,21-20-16,-21-1 0,21 0 0,-21 1 15,21-1-15,0 0 0,0-21 16,0 22-16,0-22 0,0 0 0,0 0 16,0 0-1,21-21-15,0 0 0,-21-21 16,21 0-16</inkml:trace>
  <inkml:trace contextRef="#ctx0" brushRef="#br0" timeOffset="-187654.48">1693 14139 0,'-21'0'0,"42"0"0,-42-21 15,42 0 1,0 21-16,1 0 15,-1-21-15,0 0 0,21 21 16,-21-21-16,22 21 0,-22-22 0,0 1 16,21 21-16,-20-21 0,20 21 15</inkml:trace>
  <inkml:trace contextRef="#ctx0" brushRef="#br0" timeOffset="-186946.88">3175 13695 0,'0'-21'0,"0"42"0,0-63 15,-21 42 1,0 0-1,-1 21-15,22 0 0,-21 21 16,0-21-16,0 22 16,21-1-16,-21 0 0,0 1 0,-1-1 15,1 0-15,21 1 0,-21-1 16,0 0-16,0 1 0,0-1 0,21 0 16,0-20-16,-22 20 0,22-21 15,0 0-15,0-42 31,0 0-31,0 0 0,22 0 16,-1-22-16,0 22 0,-21-21 16,21-1-16,0 1 0,0 0 0,-21-1 15,22 1-15,-1-21 0,0 20 16,-21-20-16,0 20 0,21 1 16,-21 0-16,21-1 0,-21 22 0,0 0 15,0 42 1,0 0-16,0 1 0,0 20 15,21 0-15,-21 1 0,22 20 16,-22-21-16,0 1 0,0 20 0,21-20 16,-21-1-16,0 21 0,0-20 15,21-1-15,-21 0 0,0 1 0,0-1 16,0-21-16,0 0 16,0 1-16,21-1 0,-21 0 0,21-21 15,-21-21 1,0 0-16,0-1 15,0 1-15,0 0 0</inkml:trace>
  <inkml:trace contextRef="#ctx0" brushRef="#br0" timeOffset="-186363.22">2815 14182 0,'0'0'16,"-21"0"-16,0 0 0,21 21 0,0 0 15,21-21 1,0 0-1,21 0-15,-20 0 16,20 0-16,-21-21 0,21 21 0,1-21 16,-22 0-16,21-1 0,22 1 15,-22 0-15,0 0 0,1 0 0,20 0 16,-20-1-16,-1 1 0,-21 0 16,21 0-16,-20 21 0,-1 0 0,-21 21 31,0 0-31,0 0 15,0 1-15,-21-1 0,21 0 16,-22 21-16,22-21 0,-21 1 0,21-1 16,0 21-16,0-21 0,0 0 15,0 1-15,0-1 0,0 0 16,0 0-16,0 0 0,21-21 16,1 0-16,-1 0 0,0 0 15,0 0-15,0 0 0,22-21 0,-22 0 16,0 0-16,21 0 0,-21-1 15,1 1-15,20 0 0,-21-21 0,0 21 16,0-1-16,-21-20 0,0 21 16,22 0-16,-22 0 0,0-1 0,0 1 15,0 0-15,-22 21 32,22 21-32,0 0 15,0 1-15,0-1 0,0 0 16,0 0-16,0 21 0,0-20 0,0-1 15,0 21-15,0-21 0,0 0 0,0 22 16,0-22-16,0 0 0,0 0 16,0 0-16,22-21 0,-1 0 15,0 0-15,0 0 0,0 0 16,0-21-16,1 0 0,20 0 0,-21 0 16,0 0-16,22-22 0</inkml:trace>
  <inkml:trace contextRef="#ctx0" brushRef="#br0" timeOffset="-186092.37">4572 13504 0,'-21'-21'15,"42"42"-15,-63-42 0,20 21 0,1 0 16,0 0-16,0 21 0,0 1 0,0-1 16,-1 0-16,1 21 0,0-21 15,0 22-15,21-1 0,0 22 0,-21-22 16,21 0-16,-21 1 0,21-1 15,-22 0-15,22 1 0,0-1 0,0 0 16,0-21-16,-21 22 0,21-22 0,0 21 16,0-21-16,0 1 15,0-1-15,21-21 16,1 0-16,-1 0 0,0 0 16,21-21-16,-21-1 0,1 22 15,-1-21-15,0 0 0,21 0 16</inkml:trace>
  <inkml:trace contextRef="#ctx0" brushRef="#br0" timeOffset="-185735.57">4720 13970 0,'0'21'31,"-21"0"-31,0 1 16,0-1-16,21 0 0,0 0 15,-22 0-15,22 0 0,-21 1 16,21-1-16,0 0 0,0 0 0,0 0 15,0 0-15,0 1 0,0-1 16,21-21-16,1 0 0,-1 21 0,0-21 16,0 0-16,0 0 0,0 0 15,22-21-15,-22 21 0,0-21 0,0-1 16,0 22-16,22-21 0,-43 0 0,21 0 16,0 0-16,-21 0 15,0-1-15,0 1 0,0 0 0,0 0 16,0 0-16,-21 0 0,-21-1 0,20 22 15,1-21-15,0 21 16,0 0-16,-21 0 0,20 0 0,1 0 16,0 0-16,0 0 0,0 0 15,21 21-15,-21-21 0,-1 0 16,22 22-16</inkml:trace>
  <inkml:trace contextRef="#ctx0" brushRef="#br0" timeOffset="-185518.7">4212 13885 0,'0'0'0,"21"0"31,0 0-31,22 0 0,-22 0 0,21-21 15,1 21-15,-1 0 0,0 0 16,1-21-16,-1 21 0,0 0 16,1 0-16,-22-21 0,21 21 0,-21 0 0,0-21 15,1 21-15</inkml:trace>
  <inkml:trace contextRef="#ctx0" brushRef="#br0" timeOffset="-184591.06">5186 14012 0,'0'0'0,"21"0"0,-21-21 0,21 0 15,0 21-15,0-21 16,1 21-16,-1 0 16,0 0-16,0 0 0,0 0 0,22 0 15,-22 21 1,0 0-16,0 0 16,-21 1-16,0-1 0,0 21 0,0-21 15,0 0-15,0 1 0,0-1 16,0 0-16,0 0 0,0 0 15,-21 0 1,0-21-16,0 0 16,-1-21-1,22 0-15,0 0 16,0 0-16,0 0 0,0-1 0,0 1 16,22 0-16,-1-21 15,0 21-15,0-1 0,0-20 0,22 21 0,-22 0 16,0 0-16,21 21 0,-21-22 15,22 22-15,-22 0 0,21 0 16,-21 0-16,22 22 0,-22-22 0,0 21 16,0 0-16,0 21 0,-21-21 15,0 1-15,0 20 0,0-21 0,0 21 16,0-20-16,0-1 0,0 21 0,0-21 16,0 0-16,0 1 0,0-1 15,0 0-15,0-42 31,0 0-15,0-1-16,0 1 0,0 0 16,0-21-16,0 21 0,22-1 15,-1 1-15,0-21 0,-21 0 0,21 20 16,0-20-16,0 21 0,43-43 16,-43 43-16,0 21 0,0-21 15,22 21-15,-22 0 0,0 0 0,0 21 16,0 0-16,1 1 0,-22-1 15,21 0-15,-21 0 0,21 21 0,-21-20 16,0 20-16,0-21 0,0 0 0,0 0 16,0 22-16,0-22 15,-21 0-15,21 0 0,-21 0 0,21 1 16,0-1 0,0-42-1,0-1 1,21 22-16</inkml:trace>
  <inkml:trace contextRef="#ctx0" brushRef="#br0" timeOffset="-184086.5">7027 13885 0,'0'0'0,"-63"-42"31,42 21-31,-22 21 0,22 0 0,0-21 15,-21 21-15,20 0 0,-20 0 0,21 0 16,-21 21-16,20 0 0,1 0 16,0 0-16,0 22 0,0-22 0,0 21 15,-1-21-15,1 22 0,0-1 0,21-21 16,-21 22-16,21-22 0,0 0 16,0 0-16,0 0 0,0 0 0,21-21 15,0 22-15,0-22 0,1 0 16,-1 0-16,0 0 0,0 0 0,21-22 15,-20 22-15,20-21 0,0 0 16,-21 0-16,22 0 0,-22 0 16,21-1-16,-21 1 0,1-21 0,-1 21 15,0-22-15,0 1 0,0 21 0,-21-21 16,0-1-16,0 22 0,0 0 16,0-21-16,0 20 0,0 44 31,0-1-31,0 0 0,0 0 15,0 21-15,0-20 0,0 20 0,0-21 16,0 21-16,0-20 0,0 20 16,0-21-16,0 0 0,0 0 15,0 22-15,21-22 0,1 0 16,-1-21-16,0 0 0,0 0 16,0 0-16,0 0 0,1 0 0,-1 0 15,21-21-15,-21 0 0,22 0 0,-1-1 16,-21 1-16</inkml:trace>
  <inkml:trace contextRef="#ctx0" brushRef="#br0" timeOffset="-183834.64">7705 13504 0,'0'0'0,"0"-21"0,0-21 16,0 21-16,0 0 0,-22 21 16,1 21-1,0 0-15,21 0 0,-21 21 16,21-20-16,-21 20 0,21 21 15,0-20-15,-21-1 0,21 0 0,-22 1 16,22-1-16,0 0 0,-21 1 0,21-1 16,0-21-16,0 22 0,0-22 15,0 0-15,0 0 0,0 0 0,0 0 16,21 1-16,1-22 0,-1 0 16,0 0-16,21 0 0,-21 0 15,1 0-15,-1-22 0,21 1 16,-21 0-16,22 0 0,-22 21 0</inkml:trace>
  <inkml:trace contextRef="#ctx0" brushRef="#br0" timeOffset="-183598.78">8149 13737 0,'0'0'0,"0"-21"0,0 0 16,0 42 15,-21 0-31,21 0 16,0 1-16,-21-1 0,0 21 0,21-21 15,-22 22-15,22-22 0,-21 21 16,21-21-16,0 0 0,0 22 0,0-22 16,0 0-16,0 0 0,0 0 0,0 1 15,21-22 1,1 0-16,20 0 16,-21 0-16,0 0 0,22-22 0,-22 1 15,21 0-15,-21 0 0</inkml:trace>
  <inkml:trace contextRef="#ctx0" brushRef="#br0" timeOffset="-182877.19">8572 13843 0,'0'-21'16,"0"42"-16,-21-21 31,0 0-31,21 21 0,-21 0 16,21 1-16,-21-1 0,0 0 15,21 21-15,0-21 0,0 1 16,-22-1-16,22 0 0,0 0 0,0 0 15,0 0-15,0 1 0,22-22 32,-1 0-32,0 0 15,0 0-15,0 0 0,-21-22 0,21 22 16,-21-21-16,22 0 0,-22 0 16,0 0-16,0 0 0,0-1 15,0 1-15,0 0 0,-22 0 0,22 0 16,-21-22-16,21 22 0,0 0 15,0 0-15,0 0 0,0 0 16,21 21-16,1-22 0,-1 1 16,0 21-16,21 0 0,-21-21 0,22 21 15,-1 0-15,-21 0 0,22 21 0,-1 0 16,-21-21-16,21 22 0,-20 20 16,-22-21-16,0 0 0,21 0 0,-21 1 15,0-1-15,0 21 0,0-21 0,0 0 16,0 1-16,0-1 0,-21 0 15,-1 0-15,22 0 0,-21-21 16,0 0-16,21 21 0,-21-21 16,0 0-1,21-21 1,0 0-16,0 0 16,0-21-16,0 20 0,0 1 15,21-21-15,0 21 0,0-22 0,0 1 16,1 0-16,20-1 0,-21 1 15,21 21-15,1-21 0,20 20 0,-20-20 16,-1 42-16,0-21 0,1 21 16,-1 0-16,-21 0 0,21 21 15,-20 0-15,-1 0 0,0 22 0,-21-22 0,0 21 16,21 1-16,-21-22 16,0 21-16,0 0 0,0-20 0,0 41 15,0-42-15,0 22 0,0-22 16,-21 0-16,21 0 0,0 0 15,0 0-15,-21-21 0,21 22 16,-21-22 0,21-22-1,0 1-15,0 0 16,0 0-16,-22 0 0,22 0 0</inkml:trace>
  <inkml:trace contextRef="#ctx0" brushRef="#br0" timeOffset="-182682.3">8826 13441 0,'-21'0'0,"42"0"0,-63 0 0,21 0 0,0 0 16,0 0-1,-1 0 16,1 0-15</inkml:trace>
  <inkml:trace contextRef="#ctx0" brushRef="#br0" timeOffset="-182482.42">7705 13695 0,'-43'0'15,"86"0"-15,-107 0 0,85 0 32,0 0-32,1 0 0,-1 0 15,21-21-15,-21 21 0,22 0 0,-1-21 16,-21 21-16,21-22 0,-20 22 16,-1 0-16,0 0 0</inkml:trace>
  <inkml:trace contextRef="#ctx0" brushRef="#br0" timeOffset="-181553.1">974 14817 0,'0'0'15,"-22"0"-15,-20 0 0,0 0 0,-1 0 16,22 21-16,-21-21 0,0 0 16,20 0-16,1 0 0,-21 0 15,21 0-15,0 0 0,-1 0 16,22 21-1,22-21 1,-1 0-16,21 0 0,0 0 16,1 0-16,-1 0 0,22 0 15,-22 0-15,43 0 0,-22 0 0,43 0 16,-21 0-16,20 0 0,1 0 16,21 0-16,-21 0 0,21 0 0,0 0 15,21 0-15,0 0 0,1-21 16,20 21-16,-21 0 0,21 0 0,1-21 15,20 21-15,-20 0 0,20 0 16,-21-21-16,22 21 0,-22 0 16,22 0-16,-1 0 0,-20 0 0,-1 0 15,21-22-15,-20 22 0,20 0 16,-20 0-16,-1 0 0,0 0 16,1 0-16,-22 0 0,21 0 0,-21 0 15,0 0-15,-21 0 0,22 0 0,-44 0 16,22 0-16,-21 0 0,-21 0 0,21 0 15,-22 0-15,-20 0 0,21 0 0,-22 0 16,-21 0-16,22 0 0,-22 0 16,-21 0-16,1 0 0,-1-21 15,0 21-15,0 0 0,-21-21 63,0 0-48,0 0 1</inkml:trace>
  <inkml:trace contextRef="#ctx0" brushRef="#br0" timeOffset="-180951.44">9652 13758 0,'0'0'0,"21"0"31,0 0-31,0 0 16,22 0-16,-22 0 0,21 0 15,22 0-15,-1 0 0,1 0 0,-1 0 16,22 0-16,-22 0 0,1 0 15,21 0-15,-22 0 0,22 0 0,-22-21 16,1 21-16,-1 0 0,1-21 0,-22 21 16,22 0-16,-22 0 0,-21-21 15,21 21-15,-20 0 0,-1-21 0,0 21 16,-21-21 0,-21-1-1,0 22-15,-1-21 16,1 21-16,0-21 0,0 21 15,0-21-15</inkml:trace>
  <inkml:trace contextRef="#ctx0" brushRef="#br0" timeOffset="-180586.64">10689 13441 0,'0'0'16,"0"21"15,21 0-16,0-21-15,1 21 0,-1-21 16,0 22-16,21-22 0,-21 0 0,22 0 16,-22 21-16,21-21 0,-21 0 15,22 0-15,-22 0 0,21 0 0,-21 0 16,1 0-16,-1 0 0,0 0 16,0 0-16,-21 21 15,0 0 1,-21 0-16,0 0 0,-22 1 15,22-1-15,-21 0 0,21 0 0,-22 21 16,22-20-16,-21-1 0,21 21 16,-22-21-16,22 22 0,-21-22 15,0 21-15,20-21 0,1 0 16,0 1-16,0-1 16,0 0-16,0-21 0,-1 21 15,1-21-15,0 0 16</inkml:trace>
  <inkml:trace contextRef="#ctx0" brushRef="#br1" timeOffset="-174378.54">12001 13504 0,'0'0'0,"0"-21"0,0 0 0,22 0 15,-1 0-15,0 0 16,-21-1-16,21 1 0,0 0 15,-21 0-15,0 42 32,0 0-17,0 0-15,0 1 0,-21 20 16,21 0-16,-21 1 0,21-1 0,0 21 16,-21-20-16,0 20 0,-1 1 15,1-22-15,21 22 0,-21-22 16,0 21-16,0-20 0,0-1 0,-1 0 15,22 1-15,0-22 0,-21 0 0,21 0 16,0 0-16,0 1 0,0-44 31,0 1-15,0 0-16,21 0 0,1 0 0</inkml:trace>
  <inkml:trace contextRef="#ctx0" brushRef="#br1" timeOffset="-174050.73">11853 13462 0,'0'0'0,"0"-21"0,-21 21 0,0-21 15,21 0-15,0-1 0,0 1 16,0 0-16,0 0 0,21 0 16,21 21-16,1-21 0,-1-1 15,0 22-15,1 0 0,20 0 0,-20 0 16,20 0-16,-21 0 0,22 22 0,-22-1 15,1 0-15,-1 0 0,-21 21 16,0-20-16,0 20 0,-21 0 0,0-21 16,0 22-16,-21-1 0,-21 0 15,0 1-15,-1-1 0,1-21 16,-22 22-16,22-22 0,-21 0 0,20 0 16,1 0-16,0 0 0,20-21 15,1 0-15,0 0 0,0 0 16,21-21-1,21 21-15,0-21 0,0 21 16,22-21-16,-22 0 0,0 21 0</inkml:trace>
  <inkml:trace contextRef="#ctx0" brushRef="#br1" timeOffset="-173685.94">12361 13907 0,'0'0'15,"0"21"-15,0 0 0,21-21 32,1 0-32,-1-21 0,0 21 15,0-21-15,0-1 0,0 22 0,1-21 16,-1 0-16,0 0 0,0 0 16,-21 0-16,0-1 0,0 1 0,0 0 15,0 0-15,0 0 16,-21 21-16,0 0 0,0 0 15,-1 21-15,1 0 0,0 0 16,0 0-16,0 1 0,0-1 16,21 0-16,-22 21 0,22-21 0,-21 22 15,21-22-15,0 0 0,0 0 0,0 0 16,0 1-16,0-1 0,0 0 16,0 0-16,21-21 0,1 0 15,-1 0-15,0 0 0,0 0 0,21 0 0,-20 0 16,-1 0-16,0-21 0,21 21 15,-21-21-15,1 0 0,20-1 0,-21 1 16</inkml:trace>
  <inkml:trace contextRef="#ctx0" brushRef="#br1" timeOffset="-173354.13">12848 13737 0,'0'0'16,"0"-21"-16,0 0 0,0 0 15,0 0-15,0-1 16,21 22-16,0 0 15,1 0-15,-1 0 0,0 0 0,21 22 16,-21-1-16,1 0 0,-1 0 0,21 0 16,-21 0-16,-21 1 0,21-1 15,-21 21-15,22-21 0,-22 0 0,0 1 16,0-1-16,0 21 16,-22-42-16,1 21 0,0 0 0,0 1 15,0-22-15,0 0 0,21 21 0,0-42 31,0-1-31,0 1 16,0 0-16,21 0 0,0-21 0,0 20 16,-21-20-16,21 21 0,0 0 15,1-22-15,-1 22 0,0 0 0,0 0 16,0 0-16,22 0 0,-22-1 16,0 1-16,0 21 0,0 0 15,0 0-15</inkml:trace>
  <inkml:trace contextRef="#ctx0" brushRef="#br1" timeOffset="-172334.35">13420 13970 0,'0'0'16,"0"21"-16,21-21 0,0 0 16,0 0-16,0 0 0,0 0 15,1 0-15,-1-21 0,0 0 0,0 21 16,21-42-16,-20 20 0,-1 1 0,21-21 15,-21 21-15,22-22 0,-22 1 16,0 0-16,0-1 0,0 1 0,-21 0 16,0-1-16,0 1 0,0 21 15,0-21-15,0 20 0,0 1 16,-21 0-16,21 0 0,-21 0 0,0 21 16,0 0-16,-1 0 15,1 21-15,0 0 0,0 0 16,21 22-16,0-22 0,-21 21 0,21 0 15,-21 22-15,21-22 0,-22 22 16,22-1-16,0 1 0,-21-22 0,0 22 16,0-1-16,21 1 0,-21-1 0,0 1 15,21 20-15,-22-20 0,1 20 16,0 1-16,21 0 0,-21-22 16,0 85-16,21-63 0,0-21 15,0-1-15,0 22 0,0-22 16,0 1-16,0-22 0,21 0 0,0 1 15,0-1-15,0-21 0,1 0 0,20-21 16,-21 0-16,0 0 0,0 0 16,1-21-16,-1-21 0,0 21 0,21-22 15,-21 1-15,1 0 0,20-22 0,-21 1 16,21 20-16,-20-20 0,-1-1 16,0 1-16,0-1 0,-21 1 0,0-1 15,0 1-15,-21-22 0,0 43 0,-22-22 16,1 22-16,21 0 15,-21-1-15,-1 22 0,1 0 0,21 0 16,-22 0-16,22 21 0,0 0 0,0-21 16,21-1-1,0 1-15,21 21 16,0-21-16,0 21 0,1-21 0,20 0 16,0 0-16,-21-1 0,22 1 15,-1 0-15,0 0 0,1-21 0,-1 20 16,0 1-16,-20-21 0,20 21 15,0-22-15,-21 22 0,43-63 16,-43 62-16,0 1 0,-21 0 16,0 0-1,-21 42 1,0-21 0,21 21-16,-21 0 0,21 1 0,-21 20 15,21-21-15,-22 21 0,22-20 0,0 20 16,0-21-16,0 21 0,0-20 15,0-1-15,0 0 0,22 0 0,-1 0 16,0 0-16,0 1 0,0-22 16,22 0-16,-22 0 0,0 0 0,21 0 15,-21 0-15,1 0 0,20-22 16,-21 1-16,0 0 0,0 0 0,22 0 16,-22 0-16,0-22 0,-21 22 15,21-21-15,-21-1 0,0 1 0,0 0 16,0 21-16,0-22 0,0 22 15,-21 0-15,0 0 0,0 21 0,-22 0 16,1 0-16,21 0 0,-21 0 16,-1 0-16,1 21 0,21 0 0,-22 0 15,22 22-15,0-22 0,0 0 0,21 21 16,0-21-16,0 1 0,0-1 16,0 0-16,0 0 0,21 0 0,0 0 15,22-21-15,-22 0 0,0 0 16,21 0-16,-21 0 0</inkml:trace>
  <inkml:trace contextRef="#ctx0" brushRef="#br1" timeOffset="-171970.52">14774 13716 0,'0'0'16,"0"-21"-16,0 0 0,0 0 15,0-1-15,0 1 16,0 0-16,21 21 0,1 0 15,-1 0-15,0 0 0,0 21 16,0-21-16,0 21 0,1 1 0,-1-1 16,-21 21-16,21-21 0,-21 0 15,21 22-15,-21-22 0,0 21 16,0-21-16,0 1 0,0-1 0,0 0 16,0 0-16,0 0 0,-21-21 15,21 21-15,-21-21 16,21-21-1,0 0-15,-21 21 0,21-21 16,0 0-16,0 0 0,0-1 16,0 1-16,0 0 0,0-21 0,0 21 15,0-1-15,21 1 0,0 0 16,-21 0-16,21 0 0,0 21 0,0-21 16,1-1-16,20 22 0,-21-21 15,0 21-15,0 0 0,22 0 16</inkml:trace>
  <inkml:trace contextRef="#ctx0" brushRef="#br1" timeOffset="-171281.8">15600 13610 0,'-85'21'16,"64"-21"-16,21 22 15,-21-1-15,21 0 0,-21 0 16,21 0-16,-22 0 0,22 1 15,0-1-15,0 0 0,0 0 16,0 0-16,0 0 0,0 1 0,0-1 16,0 0-16,0 0 0,0 0 15,0 0-15,0 1 16,-21-22 0,21-22-1,0 1-15,0 0 16,0 0-16,0 0 0,0-22 15,0 22-15,0-21 0,0 21 0,0-22 16,21 22-16,1 0 0,-1-21 16,0 21-16,0-1 0,0 1 0,0 21 15,1 0-15,-1 0 0,0 0 16,0 0-16,0 0 0,0 0 16,1 21-16,-22 1 0,21-1 0,-21 0 15,21 0-15,0 21 0,-21-20 16,0-1-16,21 0 0,-21 0 15,21 0-15,-21 0 0,0 1 0,0-1 16,0 0-16,0-42 47,0 0-31,0-1-16,0 1 0,0 0 0,22 0 15,-1-21-15,0 20 0,21-20 16,-21 21-16,22-21 0,-1-1 15,22 22-15,-22 0 0,0 0 0,1 0 16,-1 21-16,0 0 0,1 0 16,-22 0-16,21 0 0,-42 21 0,21 0 15,-21 21-15,0-21 0,0 1 0,0 20 16,0-21-16,0 21 0,0-20 16,-21-1-16,0 0 0,0 0 0,0 0 15,21 0-15,0 1 0,-22-1 0,1 0 16,42-21 31,1-21-47,20 21 0,-21-21 15</inkml:trace>
  <inkml:trace contextRef="#ctx0" brushRef="#br1" timeOffset="-171066.91">16806 13610 0,'0'21'31,"0"1"-15,-21-1-16,0 0 0,21 0 0,-21 0 16,21 0-16,0 1 0,-21-1 15,21 0-15,0 0 0,-22 0 16,22 0-16,0 1 16,0-44 15,0 1-31,0 0 15,0 0-15,22 0 0</inkml:trace>
  <inkml:trace contextRef="#ctx0" brushRef="#br1" timeOffset="-170914.46">16764 13504 0,'0'0'16,"0"-21"-16,0 0 0,-21 21 47,21 21-32,0 0-15,0 1 16,21-22 0,0 21-16</inkml:trace>
  <inkml:trace contextRef="#ctx0" brushRef="#br1" timeOffset="-170450.45">17124 13631 0,'-43'22'32,"22"-1"-32,21 0 0,-21 0 15,21 0-15,-21 0 16,21 1-16,0-1 0,0 0 16,0 0-16,0 0 0,-21-21 0,21 21 15,0 1-15,-21-22 0,21 21 16,0-42 31,0-1-47,0 1 0,0 0 0,0 0 15,0 0-15,0 0 16,0-1-16,21-20 0,0 21 0,0-21 16,0 20-16,22-20 0,-22 21 0,21 0 15,-21 21-15,0 0 0,22 0 16,-22 0-16,0 0 0,0 0 0,0 0 15,1 21-15,-22 0 0,0 0 16,21 22-16,-21-22 0,0 0 0,0 0 16,0 21-16,0-20 0,0-1 0,0 0 15,0 0-15,0 0 0,-21-21 16,21 21-16,-22 1 0,1-22 16,42 0 15,1-22-31,20 22 15,-21-21-15</inkml:trace>
  <inkml:trace contextRef="#ctx0" brushRef="#br1" timeOffset="-169787.33">17886 13589 0,'0'0'0,"0"-21"0,0 0 16,0 0-16,0-1 15,-21 22-15,-1 0 16,1 0-16,0 0 15,0 22-15,0-22 0,0 21 16,-22 0-16,22 0 0,0 21 16,0-20-16,0-1 0,-1 0 0,22 21 15,0-21-15,-21 1 0,21-1 0,0 0 16,0 0-16,0 0 16,21-21-16,1 0 0,-1 0 0,0 0 15,21 0-15,-21 0 0,1 0 0,20-21 16,-21 21-16,0-21 0,0 0 15,1 0-15,-1-1 0,0 22 16,0-21-16,-21 0 0,0 0 0,0 0 0,0 0 16,21-1-16,-21 1 15,0 42 1,-21 1 0,21-1-16,0 0 0,-21 0 15,0 0-15,21 0 0,-21 22 0,-1-22 16,1 21-16,21 1 0,-21-22 15,21 21-15,0 0 0,0 1 0,0-1 16,-21 22-16,21-22 0,0 21 0,0-20 16,0 20-16,0 1 0,0-1 15,0 1-15,0-22 0,0 22 0,0-1 16,0 1-16,0-22 0,0 21 0,0 1 16,0-1-16,0 1 0,0-22 0,0 22 15,0-22-15,0 0 16,0 1-16,-21-22 0,0 21 0,-1-21 15,-20 1-15,21-22 0,0 0 0,0 0 16,-22 0-16,22 0 0,-21 0 0,21 0 16,-22-22-16,22 1 0,-21-21 15,21 21-15,-1-22 0,1 1 0,0-21 16,0 20-16,21 1 0,0-22 0,0 22 16,0-21-16,0-1 0,21 1 15,0-1-15,0 1 0,22-1 0,-22 1 16,21-1-16,-21 1 0,22 20 0,-1 1 15,-21-22-15,22 43 16,-1-21-16,-21 0 0,21-1 0,1 22 16,-22 0-16,21-21 0,-21 20 0</inkml:trace>
  <inkml:trace contextRef="#ctx0" brushRef="#br1" timeOffset="-169378.61">19727 13208 0,'0'0'0,"0"-21"16,-21 21-1,0 0-15,0 21 16,21 0-16,-21 0 0,-1 22 16,1-22-16,0 21 0,-21 1 0,21-1 15,-1 0-15,1 1 0,0-1 16,0 0-16,-21 22 0,20-43 0,1 21 15,21 1-15,-21-22 0,21 0 0,0 0 16,0 0-16,0 0 0,-21-21 47,21-21-47,-21 0 0</inkml:trace>
  <inkml:trace contextRef="#ctx0" brushRef="#br1" timeOffset="-168790.03">18923 13631 0,'-21'0'16,"169"43"-16,-275-86 0,127 43 16,21 0-1,21 0-15,-20 0 0,20 0 0,21-21 16,1 21-16,-22-21 0,43 21 16,-22-21-16,22 0 0,63-22 15,-84 22-15,20 0 0,-41 0 16,20 0-16,1 0 0,-22-1 15,-21 1-15,0 0 0,1-21 0,-22 21 0,0-1 16,0 1-16,0 0 16,0 0-16,0 0 0,-22 0 0,1 21 15,0 0-15,0 0 0,0 0 16,0 21-16,21 0 16,-22 0-16,22 21 0,0 1 0,0-22 15,-21 21-15,21 1 0,-21 20 0,21-21 16,0 1-16,-21-1 0,21 0 15,0 1-15,0-22 0,-21 21 0,21-21 16,-21 1-16,21-1 0,-22 0 16,22 0-16,-21-21 15,21-21 1,0 0 0,0 0-16,0-1 0,0 1 0,0-21 15,21 21-15,1-22 0,-1 22 0,0-21 16,21 21-16,1-22 15,-22 22-15,21 0 0,0 21 0,-20-21 16,20 21-16,-21 0 0,21 0 0,-20 0 16,-1 21-16,0 0 0,0 0 15,-21 1-15,0-1 0,0 0 0,0 21 16,0-21-16,0 22 0,0-22 0,-21 21 16,21-21-16,-21 1 0,0-1 15,-1 0-15,22 0 0,-21 0 16,21 0-16,0-42 31,21 0-15,1 0-16,-1 0 0</inkml:trace>
  <inkml:trace contextRef="#ctx0" brushRef="#br1" timeOffset="-168427.24">20468 13610 0,'21'0'32,"0"0"-17,1 0-15,-1-21 0,0 21 0,21-21 16,-21 21-16,1-21 0,-1 0 0,21 21 16,-21-22-16,0 1 0,-21 0 15,22 0-15,-22 0 0,0 0 16,-22 21-1,1 0-15,0 0 0,-21 0 16,21 21-16,-22-21 0,22 42 0,-21-21 16,21 0-16,-22 22 0,22-1 0,0-21 15,21 22-15,0-1 0,-21 0 16,21-21-16,0 1 0,0 20 0,0-21 16,0 0-16,21 0 0,0-21 15,0 22-15,22-22 0,-22 0 16,0 0-16,0 0 0,21 0 0,-20 0 15,20 0-15,-21 0 0,21-22 16,-20 1-16,-1 21 0,21-21 0</inkml:trace>
  <inkml:trace contextRef="#ctx0" brushRef="#br1" timeOffset="-167963.49">22331 13102 0,'0'-21'0,"0"42"0,21-63 16,0 42-16,-21-21 0,0 0 0,0-1 15,21 1-15,-21 42 32,0 1-32,-21-1 0,0 0 15,21 21-15,-21 1 0,0-1 16,-1-21-16,1 21 0,0 1 0,0-1 15,21 0-15,-21 1 0,21-1 16,-21 0-16,21-20 0,0-1 0,-22 21 16,22-21-16,0 0 0,0 1 0,0-1 15,22-21 1,-1 0-16,0 0 0,0-21 16,0-1-16,-21 1 15,21 0-15,1 0 0,-22 0 16,21 0-16,-21-22 0</inkml:trace>
  <inkml:trace contextRef="#ctx0" brushRef="#br1" timeOffset="-167782.59">22140 13293 0,'0'0'0,"-21"0"0,0 0 16,21 21 0,21-21-1,0 21-15,22-21 0,-22 0 0,21 0 16,-21 0-16,22 0 0,-1 0 15,0 0-15,1 0 0,-1 0 16,0 0-16,1 0 0,-1-21 0,0 21 16,1-21-16,-1 21 0,0-21 15</inkml:trace>
  <inkml:trace contextRef="#ctx0" brushRef="#br1" timeOffset="-167090.99">22775 13314 0,'-21'0'0,"42"0"0,-42 21 15,0 0-15,0-21 0,0 21 16,42-21 15,0 0-31,0 0 16,0 0-16,22-21 0,-22 21 16,21-21-16,0 0 0,-20 21 0,20-21 15,-21 0-15,0-1 0,0 22 16,1-21-16,-1 0 0,-21 0 15,-43 21 1,22 0-16,0 0 16,0 21-16,-21 0 0,20 0 0,1 1 15,-21-1-15,21 0 0,0 0 0,-1 0 16,1 0-16,0 22 16,21-22-16,0 0 0,0 0 0,0 0 0,0 1 15,0-1-15,0 0 16,0 0-16,21-21 0,0 0 0,1 0 15,-1 0-15,21 0 0,0 0 0,1 0 16,-1 0-16,0-21 0,1 0 16,-1 21-16,0-43 0,1 22 0,-1 0 15,0 0-15,1 0 0,20-22 0,-20 22 16,-22 0-16,21 0 0,-21 0 16,0 0-16,1-1 0,-22 1 0,-22 21 31,-20 0-31,21 0 0,0 0 0,-22 0 15,22 21-15,-21 1 0,21-1 16,0-21-16,21 21 0,0 0 16,0 0-16,0 0 0,0 1 0,0-1 15,21 0-15,0 0 0,21 0 16,-21 0-16,1-21 0,-1 22 16,0-1-16,0 0 0,0-21 0,0 21 15,1 0-15,-22 0 16,0 1-16,-22-22 15,1 0-15,0 21 0,0-21 16,0 0-16,-22 0 0,22 0 16,-21 0-16,21 0 0,-22 0 0,22 0 15,0-21-15,0 21 0,21-22 16,0 1-16,0 0 16,0 0-16,42 0 15,-21 0-15,1 21 0,20-22 16,-21 1-16</inkml:trace>
  <inkml:trace contextRef="#ctx0" brushRef="#br1" timeOffset="-165673.98">24130 12996 0,'0'-42'0,"0"84"0,0-105 0,0 42 15,0 0-15,0-1 0,-21 22 16,0 22-1,-1-1-15,1 0 0,21 0 16,-21 0-16,0 22 0,0-1 0,21-21 16,-21 21-16,-1 1 0,1-1 0,21 0 15,-21 1-15,0-1 0,21 0 16,-21-20-16,21 20 0,0 0 0,0-21 16,0 22-16,0-22 0,0 0 15,21 0-15,0 0 0,21-21 0,-20 0 16,-1 0-16,21 0 0,0 0 0,-20 0 15,20-21-15,-21 21 16,21-21-16,1-21 0,-1-1 16,-21 22-16,0 0 0,1 0 0,-22 0 15,21 0-15,-21-1 0,21 1 16,-21 0-16,0 0 0,-21 21 31,21 21-31,-21 0 0,-1 0 16,22 1-16,0-1 0,0 0 0,0 0 15,-21 21-15,21-20 0,0-1 16,0 0-16,0 0 0,0 0 0,21 0 16,1 1-16,-22-1 0,21-21 0,21 0 15,-21 0-15,0 0 16,22 0-16,-22 0 0,21 0 0,1-21 16,-22-1-16,21 1 0,0 0 0,-20 0 15,20 0-15,-21 0 0,0-22 16,0 22-16,1 0 0,-1-21 0,-21 20 15,0 1-15,0 0 16,-21 21 0,-1 21-16,1 0 15,0-21-15,21 22 0,-21-1 16,21 0-16,-21 0 0,21 21 16,-21-20-16,21-1 0,-22 0 0,1 0 15,21 0-15,0 0 16,0-42 15,0 0-15,21 0-16,-21 0 0,22 0 0,-1-22 15,0 22-15,21 0 0,-21 0 16,22-22-16,-1 22 0,-21 0 0,22 0 16,-1 21-16,-21-21 0,21 21 0,-20 0 15,-1 0-15,0 0 0,0 0 16,-21 21-16,0 0 0,0 0 0,0 22 15,0-22-15,0 0 0,0 0 16,0 0-16,0 0 16,0 22-16,0-22 0,0 0 0,0 0 15,21 0-15,0 1 0,1-22 16,-1 21-16,0-21 0,21 0 0,-21 0 16,22 0-16,-1 0 0,0 0 0,1 0 15,-1 0-15,22-21 0,-22-1 16,0 1-16,1 0 0,-1 0 0,0 0 15,1 0-15,-22-22 0,0 22 0,0 0 16,0-21-16,0 20 16,-21 1-16,0 0 0,0 0 0,0 0 0,0 0 15,-21-1-15,0 22 0,-21 0 16,21 0-16,-22 0 0,1 0 16,0 22-16,20-22 0,-20 21 0,21 0 15,-21 0-15,20 0 0,1 0 16,0 22-16,0-22 0,21 0 0,0 0 15,0 0-15,0 1 0,0-1 0,0 0 16,21-21-16,0 21 16,0-21-16,1 0 0,-1 0 0,0 0 15,21-21-15,-21 21 0,1-21 0,20 0 16,-21-1-16,0 1 16,0 0-16,1 0 0,-1 0 0,0 0 0,0-1 15,-21 1-15,0 0 16,21 21-1,-42 21 17,0 0-32,21 1 0,-21-1 0,0 0 15,21 21-15,-22-21 0,1 22 0,0-1 16,0 22-16,21-22 0,0 0 16,0 22-16,0-1 0,-21-20 0,21 20 15,-21 1-15,21-22 0,-22 21 0,22 1 16,0 21-16,0-22 0,0 1 15,0-1-15,0 1 0,-21-1 16,0 1-16,21-22 0,-21 21 0,0-20 16,0-1-16,-22-21 0,22 22 0,-21-22 15,-1 0-15,1-21 0,21 0 16,-21 0-16,20 0 0,-20 0 0,21 0 16,0-21-16,0 21 0,-1-21 0,1-1 15,0-20-15,21 21 0,-21 0 0,21 0 16,0-22-16,0 22 0,0-21 15,0-1-15,0 1 0,21 0 0,-21-1 16,21-20-16,-21 21 0,0-22 16</inkml:trace>
  <inkml:trace contextRef="#ctx0" brushRef="#br1" timeOffset="-165453.52">24871 12869 0,'0'0'0,"-21"0"0,-1 0 16,1-21-16,0 21 0,0 0 31,0 0 16,0 0-47,-1 0 0,1 0 15</inkml:trace>
  <inkml:trace contextRef="#ctx0" brushRef="#br1" timeOffset="-165294.6">23812 13187 0,'0'0'15,"0"21"-15,22-21 16,-1 0-16,0 0 0,21 21 0,1-21 15,20 0-15,-21 0 16,22 0-16,-1 0 0,1 0 0,21 0 16,-22 0-16</inkml:trace>
  <inkml:trace contextRef="#ctx0" brushRef="#br1" timeOffset="-164446.09">26670 13229 0,'0'0'0,"0"-21"16,-21 21-1,0 0 1,-1 0-16,1 0 0,0 0 0,0 21 15,-21 0-15,20 1 0,1-22 0,0 21 16,21 0-16,0 0 0,-21 0 16,21 0-16,0 22 0,0-22 0,0 0 15,21 0-15,0 0 16,0-21-16,1 22 16,-1-22-16,21 0 0,-21 0 0,0 0 15,1 0-15,-1-22 0,0 22 16,-21-21-16,0 0 0,0 0 0,0 0 15,0 0-15,0-1 0,0 1 0,0 0 16,0 0-16,-21-21 0,21 20 16,0 1-16,0 0 0,0 0 0,0 0 15,0 0-15,0-1 0,21 1 0,0 0 16,21 21-16,-20-21 0,20 0 16,-21 21-16,21-21 0,-20 21 0,20 0 15,-21 0-15,21 0 0,-20 0 16,-1 0-16,0 21 15,-21 0-15,0 0 0,0 0 0,0 0 16,0 1-16,0-1 16,0 21-16,0-21 0,0 0 0,0 22 15,0-1-15,0-21 0,-21 22 0,21-1 16,0 21-16,0-20 0,0 20 16,-21 1-16,21-22 0,-22 22 0,1-1 15,21 1-15,-21-22 0,21 21 16,-21 1-16,0-22 0,21 22 0,-21-1 15,21 1-15,-22-22 0,1 22 16,21-1-16,0 1 0,-21-22 0,0 0 16,0 22-16,21-22 0,0 0 0,-21-20 15,-1 20-15,1-21 0,21 0 0,-21 0 16,0 1-16,0-22 16,0 0-1,21-22-15,0 1 16,0 0-16,0 0 0,0-21 0,0-1 15,0 1-15,0 0 0,0-22 16,0 1-16,0-1 0,21-21 0,0 22 16,21-22-16,-21 22 0,22-22 0,-1 22 15,0-22-15,1 0 0,-1 22 16,22-1-16,-22 22 0,0-22 16,1 22-16,-1 0 0,0 21 0,-21-1 15,22 1-15,-22 0 0,0 0 16,0 21-16,0 0 0</inkml:trace>
  <inkml:trace contextRef="#ctx0" brushRef="#br1" timeOffset="-163510.81">1545 15367 0,'0'-21'15,"0"42"-15,-21-42 0,0 0 0,0 0 16,-1 21-16,1-22 16,0 22-16,0 0 0,0 0 0,0 22 15,-1-1-15,22 0 16,0 0-16,0 21 0,0-20 0,-21 20 16,21 0-16,0 22 0,0-22 15,0 0-15,0 1 0,0-1 16,0 0-16,0 1 0,0 20 0,0-20 15,0-1-15,-21-21 0,21 21 16,0-20-16,0 20 0,0-21 0,0 0 16,-21-21-16,0 0 15,0 0-15,-1 0 0,1-21 16</inkml:trace>
  <inkml:trace contextRef="#ctx0" brushRef="#br1" timeOffset="-162927.5">783 15854 0,'0'0'0,"-21"-21"0,0 0 0,0 21 0,21-22 16,21 22 0,0 0-16,0 0 15,21 0-15,1 0 0,-1 0 16,0 0-16,22 0 0,-1-21 0,1 0 16,21 21-16,-1-21 0,-20 0 15,20 0-15,-20-1 0,-1 1 0,1 0 16,-1-21-16,1 21 0,-22-1 15,1-20-15,-1 21 0,-21-21 16,0 20-16,-21 1 0,0-21 16,0 21-16,0 0 0,0-1 0,0 1 15,-21 0-15,0 21 0,0 0 16,0 0-16,-1 21 16,1 0-16,21 22 0,-21-22 0,21 21 15,-21 1-15,21-1 0,0 0 16,-21 1-16,21-1 0,0 0 0,0 1 15,0-1-15,-21 0 0,21 1 16,-22-1-16,22-21 0,0 21 16,0-20-16,0-1 0,0 0 15,0-42 1,0 0 0,0-1-16,0 1 0,22 0 0,-22 0 15,21 0-15,-21-22 0,21 22 16,0 0-16,0 0 0,-21 0 0,21 0 15,1-1-15,-1 22 0,0 0 16,0 0-16,0 22 16,-21-1-16,21-21 0,-21 21 15,22 0-15,-22 0 0,0 0 0,0 22 16,0-22-16,0 0 16,0 0-16,0 0 0,21 1 0,-21-1 15,0 0-15,21-21 31,0-21-15,0 0-16,-21-1 0</inkml:trace>
  <inkml:trace contextRef="#ctx0" brushRef="#br1" timeOffset="-162582.7">2307 15769 0,'0'0'0,"0"21"15,21-21 17,0 0-32,1-21 0,-1 21 15,0-21-15,0 0 0,21 21 16,-20-21-16,-1 0 0,0-1 0,0 1 16,0 21-16,-21-21 0,0 0 15,-21 42 16,0-21-31,0 21 0,0 0 16,-1 1-16,1-1 0,21 0 16,-21 0-16,0 21 0,0-20 0,21-1 15,0 0-15,0 21 0,0-21 16,0 1-16,0-1 16,21-21-16,0 0 0,21 0 15,-20 0-15,41 0 0,-21 0 16,1-21-16,20-1 0,-20 1 0</inkml:trace>
  <inkml:trace contextRef="#ctx0" brushRef="#br1" timeOffset="-161947.06">4127 15642 0,'0'-21'31,"22"0"-31,-1 0 0,-21 0 16,21-1-16,0 1 0,-21 0 15,0 0-15,21 0 0,-21 0 16,0-1-16,0-20 0,0 21 16,0 0-16,-21 21 0,21-21 0,-42 21 15,21 0-15,-1 0 0,1 0 0,-21 21 16,0-21-16,20 21 0,-20 21 16,21-21-16,-21 22 0,20-22 0,1 21 15,0 1-15,21-22 0,-21 21 16,21-21-16,0 22 0,0-22 0,0 0 15,21 0-15,0-21 0,0 21 16,1 0-16,-1-21 0,0 0 0,0 0 16,0 0-16,0 0 0,1 0 15,-1-21-15,21 0 0,-21 0 0,0 0 16,22 0-16,-22-1 0,0 1 16,0 0-16,0-21 0,1 21 15,-1-22-15,-21 22 0,0 0 16,0 0-16,0 0 0,0 42 31,-21 0-15,21 0-16,0 0 0,0 22 0,0-22 15,0 0-15,0 21 0,0-21 0,0 1 16,0-1-16,21-21 16,0 21-16,0 0 0,0-21 0,0 0 15,22 0-15,-22 0 0,21 0 16,-21 0-16,22-21 0,-1 0 0,0 0 15,1-1-15,-1 1 0</inkml:trace>
  <inkml:trace contextRef="#ctx0" brushRef="#br1" timeOffset="-161682.21">4953 15304 0,'0'0'0,"0"-22"0,-21 22 16,0 22-16,-1-1 15,22 0-15,0 0 0,-21 0 16,21 22-16,-21-1 0,21-21 15,0 21-15,-21 1 0,21-1 16,0 0-16,0 22 0,0-22 0,0 1 16,0 20-16,0 1 0,-21-22 0,0 21 15,21 1-15,-22-1 0,1-20 16,21 20-16,-21-20 0,0-1 0,21-21 16,0 21-16,0-20 0,0-1 15,0-42 1,0-1-16,21 1 15,0-21-15,0 21 0,-21-22 16,22-20-16</inkml:trace>
  <inkml:trace contextRef="#ctx0" brushRef="#br1" timeOffset="-161398.87">4826 15579 0,'0'0'0,"0"-43"0,0 22 15,0 0-15,0 0 0,0 0 0,0 0 16,0-1-16,21 1 0,0 0 15,0 21-15,1-21 0,-1 0 0,0 21 16,0 0-16,0 0 0,0 0 0,22 0 16,-22 21-16,0 0 0,-21 0 15,21 0-15,-21 22 0,0-22 0,0 0 16,0 21-16,0-20 0,-21-1 16,0 0-16,0 0 0,0 0 15,-22 0-15,22 1 0,0-1 0,0 0 16,0-21-16,-1 0 0,22 21 15,-21-21-15,42 0 16,1-21 0,-1 0-16,0 21 0,0-21 15,0-1-15,0 1 0</inkml:trace>
  <inkml:trace contextRef="#ctx0" brushRef="#br1" timeOffset="-161138.02">5503 15325 0,'-84'84'32,"62"-62"-32,22-1 15,-21 21-15,0-21 0,0 22 0,21-1 16,0 0-16,-21 1 0,21-1 0,-21 21 16,-1-20-16,22 20 0,-21 1 15,21-1-15,-21-20 0,0 20 0,21-21 16,-21 22-16,21-22 0,-21-21 15,21 22-15,0-22 0,0 0 0,0 0 16,0-42 0,0 0-1,0-21-15,0 20 0,21-20 0,0 0 0,0-22 16</inkml:trace>
  <inkml:trace contextRef="#ctx0" brushRef="#br1" timeOffset="-160847.16">5334 15346 0,'21'-21'0,"-42"42"0,42-63 0,0 20 0,0 1 16,1 0-16,-1 21 0,0 0 15,0 0-15,0 0 0,22 0 16,-22 0-16,21 21 0,0 0 16,-20 1-16,20-1 0,-21 0 15,0 0-15,0 21 0,-21-20 0,0 20 16,0-21-16,0 0 0,-21 22 0,0-22 15,-21 0-15,21 0 0,-43 0 16,22 0-16,-1 1 0,1-1 0,0-21 16,21 21-16,-22-21 0,22 0 0,0 0 15,42 0 1,0-21 0,22 21-16,-22-21 0,21-1 15,0 1-15,-20 0 0,20 0 0</inkml:trace>
  <inkml:trace contextRef="#ctx0" brushRef="#br1" timeOffset="-160582.31">6265 15071 0,'0'0'0,"0"-21"16,0-1-16,-21 44 16,0-22-1,0 42-15,0-21 0,21 0 16,-22 22-16,1-1 0,0 0 0,21 1 15,-21-1-15,21 0 0,-21 1 0,21-1 16,0 0-16,0 1 0,0-22 16,0 21-16,0-21 0,0 0 15,0 1-15,0-1 0,21-21 0,0 0 16,0 21-16,0-21 0,1 0 16,-1 0-16,21-21 0,-21 21 0,22-21 15,-22-1-15,0 1 0,21 0 16,-21 0-16,22-21 0,-22 20 0</inkml:trace>
  <inkml:trace contextRef="#ctx0" brushRef="#br1" timeOffset="-160155.56">6773 14944 0,'0'-21'0,"0"42"0,-21-42 31,0 21-31,0 0 0,21 21 16,-21 0-16,21 0 15,-22 0-15,22 0 0,0 1 16,0-1-16,0 0 0,0 0 0,0 0 16,0 0-16,0 1 15,0-1-15,0 0 0,-21-21 47,21-21-47,0 0 16,0-1-16,0 1 0,0 0 0,0 0 15,0-21-15,0 20 16,21 1-16,1-21 0,20 21 0,-21 0 16,0-1-16,22 1 0,-1 0 0,-21 0 15,21 21-15,-20 0 0,-1 0 16,21 0-16,-21 0 0,0 21 0,-21 0 16,22 0-16,-22 1 0,0-1 15,21 0-15,-21 21 0,0-21 0,0 22 16,0-22-16,-21 0 0,-1 21 0,22-20 15,-21-1-15,0 0 0,21 0 16,-21 0-16,21 0 0,-21-21 16</inkml:trace>
  <inkml:trace contextRef="#ctx0" brushRef="#br1" timeOffset="-158055.11">8191 15219 0,'0'0'0,"22"0"16,-22-21-16,0 0 0,0-1 16,21 22-16,-21-21 15,0 0-15,0 0 16,0 0-16,0 0 0,0-1 15,0 1-15,-21 0 16,-1 21-16,1 0 0,0 0 16,0 0-16,0 0 0,0 0 0,-1 0 15,-20 0-15,21 21 0,-21 0 16,20 1-16,1-1 0,-21 21 0,21 0 16,-22 1-16,22-1 0,0 0 0,0 1 15,21-1-15,0 0 0,-21 1 16,21-1-16,0-21 0,0 0 0,0 1 15,0-1-15,21-21 16,0 0-16,0 0 0,0 0 0,1 0 16,20 0-16,0 0 0,-21 0 0,22-21 15,-1-1-15,0 1 0,-20-21 16,20 21-16,0-22 0,1 1 0,-22 21 16,0-21-16,21-1 0,-21 1 15,-21 0-15,0-1 0,22 1 0,-22 21 16,0 0-16,0-1 0,0 1 0,0 0 15,0 42 1,0 0-16,-22 1 16,22 20-16,0-21 0,0 21 15,0 1-15,0-1 0,-21 0 16,21 1-16,0-22 0,0 21 0,0 1 16,0-22-16,0 0 0,0 21 15,0-21-15,21-21 0,-21 22 0,22-1 16,-1-21-16,21 0 0,-21 0 0,22 0 15,-22 0-15,21-21 0,0-1 16,-20 1-16,20 0 0,0 0 0,1 0 16,-1-22-16,0 22 0,-21-21 15,1 21-15,20-22 0,-21 1 0,0 0 16,-21-1-16,0 22 0,0 0 0,0 0 16,0 0-16,0 0 0,-21 21 31,0 21-31,0 21 15,21-21-15,0 0 0,-21 22 16,21-1-16,0-21 0,-22 22 0,22-22 16,0 21-16,0-21 0,0 22 15,0-22-15,0 0 0,22 0 0,-1-21 16,0 21-16,0-21 0,0 0 0,0 0 16,22 0-16,-22 0 0,21 0 15,-21 0-15,22-21 0,-22 0 0,21 0 16,-21 0-16,1-22 0,20 22 15,-21-21-15,0 21 0,0-22 0,-21 1 16,22 21-16,-22-22 0,21 22 16,-21-21-16,0 21 0,0 0 15,0 42 1,-21-21-16,21 21 16,-22 0-16,22 21 0,0-20 15,-21 20-15,21-21 0,0 21 0,-21-20 16,21 20-16,0-21 0,0 0 0,0 22 15,0-22-15,0 0 0,21 0 16,0-21-16,1 21 0,-1-21 16,0 0-16,0 0 0,0 0 0,22 0 15,-22 0-15,0 0 0,21-21 0,-21 0 16,1 0-16,20 0 0,-21-1 16,0 1-16,22-21 0,-22 0 15,0-1-15,0 1 0,0 0 0,0-1 16,1 1-16,-1-22 0,-21 22 0,21 0 15,-21-1-15,0 1 0,0 0 16,0 21-16,0-22 0,0 22 0,-21 21 16,0 0-16,-1 0 0,1 0 15,21 21-15,-21 22 0,21-22 16,-21 21-16,21 0 0,0 1 0,0-1 16,0 0-16,0 1 0,0 20 15,0-20-15,0 20 0,0-21 16,0 1-16,0-1 0,21-21 0,-21 22 15,21-22-15,0 21 0,-21-21 16,22-21-16,-1 21 0,0-21 0,0 0 16,0 0-16,22 0 0,-22 0 0,21-21 15,-21 0-15,0 0 0,22 0 16,-22 0-16,21-22 0,-21 22 0,1-21 16,-1 21-16,0-22 0,0 1 0,0 21 15,0 0-15,-21-22 0,0 22 16,0 42 15,-21 0-31,0 1 0,0-1 16,21 21-16,0-21 0,0 22 0,0-22 15,0 0-15,0 21 0,0-21 16,0 1-16,0-1 0,0 0 0,0 0 16,21-21-16,0 21 0,0-21 0,1 0 15,-1 0-15,21 0 0,-21 0 16,0 0-16,1-21 0,-1 21 15,0-21-15,0 0 0,0 0 0,0-1 0,1 1 16,-22 0-16,0-21 16,0 21-16,0-22 0,0 22 0,0-21 15,0 21-15,-22-22 0,1 22 0,0 0 16,0 21-16,0-21 0,0 21 16,-1 0-16,1 0 0,0 0 0,-21 0 15,21 21-15,-1 0 0,1-21 0,21 21 16,-21 0-16,0 1 0,0-22 15,21 21-15,-21-21 16</inkml:trace>
  <inkml:trace contextRef="#ctx0" brushRef="#br1" timeOffset="-157858.71">9631 15050 0,'0'0'0,"-21"0"0,21-22 31,21 22-31,0-21 16,0 21-16,21 0 0,1 0 0,-1-21 15,0 21-15,1 0 0,-1 0 16,0-21-16,1 21 0,-1 0 0,0 0 16,-20 0-16,20 0 0,-21 0 0,0 0 15</inkml:trace>
  <inkml:trace contextRef="#ctx0" brushRef="#br1" timeOffset="-156694.8">10880 15282 0,'0'0'16,"0"-21"-16,0 0 16,0 0-16,0 0 15,0 0-15,21 21 0,0-22 16,0 1-16,0 21 0,-21-21 0,21 0 15,1 21-15,-1 0 0,0 0 16,0 0-16,0 0 16,0 21-16,-21 0 0,0 0 15,0 22-15,0-22 0,0 21 0,0-21 16,0 1-16,0 20 0,0-21 0,0 0 16,-21 22-16,0-22 0,21 0 15,-21-21-15,21 21 0,-21-21 16,0 0-1,21-21 1,0 0 0,0 0-16,0-1 0,0-20 15,0 21-15,21 0 0,0-22 0,0 22 16,-21-21-16,21 0 0,0 20 16,1 1-16,-1-21 0,21 21 0,-21 21 15,0-21-15,1 21 0,41 0 16,-42 0-16,0 0 0,-21 21 15,22 0-15,-1 0 0,-21 21 16,0-20-16,0 20 0,0-21 0,0 21 16,0-20-16,0 20 0,0-21 15,0 21-15,0-20 0,0-1 0,-21 0 16,21-42 15,0 0-15,21-22-16,0 22 15,-21 0-15,21 0 0,0-22 0,0 22 16,1-21-16,-1 0 0,0 20 16,0-20-16,0 21 0,0 0 0,1 0 15,-1-1-15,0 22 0,0 0 0,0 0 16,-21 22-16,0-1 16,0 0-16,0 0 0,0 21 0,0 1 15,0-22-15,0 21 0,0 1 16,0-22-16,0 21 0,0-21 15,0 22-15,0-22 0,0 0 0,0 0 16,21-21-16,1 21 0,-1-21 16,0 0-16,0 0 0,21 0 0,-20 0 15,20 0-15,-21-21 0,21 21 0,-20-21 16,20 0-16,-21 0 0,21-1 16,-20-20-16,-1 21 0,0 0 0,0-22 15,0 22-15,0-21 0,-21 21 16,22 0-16,-22-1 0,0 1 15,-22 42 1,1 1 0,0-1-16,21 21 0,-21-21 0,21 0 15,0 22-15,0-22 0,0 0 16,-21 0-16,21 0 0,0 1 0,0-1 16,0 0-16,0 0 15,21-21-15,0 0 0,0 0 16,0 0-16,-21-21 15,22 0-15</inkml:trace>
  <inkml:trace contextRef="#ctx0" brushRef="#br1" timeOffset="-156501.14">12361 14986 0,'-42'275'0,"84"-550"0,-63 275 16,0 0-1,21 21 1,0 0 0,0 1-1,21-22-15,0 0 16,0 0-16,-21 21 0,22-21 16</inkml:trace>
  <inkml:trace contextRef="#ctx0" brushRef="#br1" timeOffset="-156242.97">12785 15028 0,'0'0'0,"0"-21"0,-22 21 0,1 0 16,0 0-16,0 0 0,0 0 16,0 0-16,-1 0 0,1 21 0,0 1 15,0-1-15,0 21 0,0-21 16,-1 22-16,22-1 0,0 0 15,0 1-15,0-22 0,0 21 0,0 0 16,0-20-16,0-1 0,22 21 16,-1-21-16,0 0 0,0-21 0,21 22 15,-20-1-15,20-21 0,0 0 0,22 0 16,-22 0-16,22 0 0,-22 0 16,21-21-16,1-1 0</inkml:trace>
  <inkml:trace contextRef="#ctx0" brushRef="#br1" timeOffset="-154718.24">13758 15155 0,'0'-21'0,"0"0"0,-148 254 0,296-424 0,-148 128 15,0 42-15,-21 21 0,0 0 0,0 0 16,-22 0-16,22 0 16,0 0-16,0 0 0,0 0 0,0 21 15,-22 0-15,22 0 0,0 22 0,0-22 16,0 21-16,-1-21 0,1 22 15,0-22-15,0 21 0,21-21 0,0 0 16,0 22-16,0-22 0,0 0 16,0 0-16,21-21 0,0 0 15,0 0-15,1 0 0,20 0 0,-21 0 16,0 0-16,22 0 16,-22-21-16,0 0 0,21 0 0,-21 0 0,1-1 15,-1 1-15,0-21 0,0 21 0,-21 0 16,0-22-16,0 1 15,0 21-15,0 0 0,0-22 0,0 22 16,0 0-16,0 0 16,0 42-1,-21 0-15,21 0 0,0 0 16,0 22-16,0-22 0,0 21 16,0 1-16,0-22 0,0 21 0,0-21 15,0 0-15,0 22 0,0-22 0,21 0 16,0-21-16,0 21 0,-21 0 15,22-21-15,20 0 0,-21 0 16,0 0-16,0 0 0,22 0 0,-1-21 16,-21 0-16,22 0 0,-1 0 15,-21 0-15,21-1 0,1-20 0,-22 21 16,21-21-16,-21-1 0,22 1 16,-22-22-16,21 22 0,-21 0 0,1-1 15,-1 1-15,-21 21 0,0-21 0,0 20 16,0 1-16,0 0 0,-21 21 31,-1 21-31,1-21 0,21 21 16,-21 22-16,21-22 0,-21 21 0,21 1 15,0-1-15,0 0 0,0 1 16,0-1-16,0 0 0,0-21 16,0 22-16,0-1 0,0-21 0,0 22 15,0-22-15,21 0 0,0 0 0,0-21 16,-21 21-16,22-21 0,-1 0 15,21 0-15,-21 0 0,0 0 0,1-21 16,20 21-16,-21-21 0,0 0 0,0-22 16,22 22-16,-22-21 0,0 0 15,0-1-15,0 1 0,1 0 0,-22-1 16,0-20-16,21 20 0,-21 1 16,21 21-16,-21-21 0,0 20 0,0 1 15,0 0-15,0 0 0,0 42 31,-21 0-15,0 22-16,21-22 0,0 21 0,0 0 16,0 1-16,-22-1 0,22 0 15,0 1-15,0-1 0,0 0 0,0 1 16,0-22-16,0 21 0,0-21 16,0 1-16,0-1 0,22 0 0,-1 0 15,0-21-15,0 0 0,0 0 16,0 0-16,1 0 0,-1-21 15,0 21-15,21-21 0,-21 0 0,1-1 16,20-20-16,-21 21 0,21-21 16,-20 20-16,-1-20 0,0 21 15,0-21-15,0 20 0,0-20 0,1 42 16,-22-21-16,0 42 31,0 0-31,0 0 0,0 1 0,0-1 16,0 21-16,0-21 0,0 0 15,0 1-15,0-1 0,0 0 0,0 0 16,0 0-16,0 0 0,21-21 0,-21 22 16,21-22-16,0 0 15,0 0-15,0 0 0,1 0 0,20 0 16,-21 0-16,0-22 0,0 22 0,1-21 16,-1 0-16,0 0 0,0 0 15,0-22-15,0 22 0,1-21 0,-22 21 16,0-22-16,0 22 0,0 0 0,21 0 15,-21 0-15,0 0 16,0 42 15,0 0-31,0 0 0,0 0 0,-21 0 16,21 22-16,-22-22 0,1 21 16,21 1-16,0-22 0,0 21 15,-21 0-15,21 1 0,0-1 0,0 0 16,0 1-16,0-1 0,0 0 0,0 1 15,0 20-15,0-20 0,0 20 16,0 1-16,0-1 0,0 1 0,0-1 16,-21 1-16,21-1 0,-21 1 0,21-1 15,-21-21-15,-1 22 0,1-22 16,0 22-16,-21-22 0,21 0 0,-1 1 16,1-22-16,0 21 0,0-42 0,0 21 15,0-21-15,-1 0 0,1 0 16,0 0-16,0-21 0,0 0 15,0-21-15,21 21 0,0-22 0,-22 1 16,22 0-16,0-1 0,0-20 16,0 20-16,0-20 0,0-22 0,0 1 15,0 20-15,22-21 0,-22 1 0,21 20 16,0-20-16,0 20 0,0 1 16,0 20-16,1-20 0,-1 20 0,21 1 15,-21 0-15,0-1 0,22 1 0,-22 21 16</inkml:trace>
  <inkml:trace contextRef="#ctx0" brushRef="#br1" timeOffset="-153838.75">17949 14838 0,'0'-21'16,"-21"21"15,21 21-31,0 0 16,-21 0-16,0 0 0,0 22 0,21-22 15,-22 0-15,1 21 0,0-20 0,21 20 16,-21 0-16,0-21 0,21 1 16,0 20-16,-21-21 0,21 0 0,-22-21 15,22 21-15,0-42 31,0 0-15,22 0-16,-1-21 0,0 20 16,-21 1-16,21-21 0,0 21 0,0 0 15,1-1-15,-1 1 0,-21 0 16,21 0-16,0 21 0,0 0 16,0 0-16,1 21 15,-22 0-15,0 0 0,0 1 16,21-1-16,-21 21 0,21-21 15,0 0-15,-21 22 0,0-22 0,21 0 16,0 0-16,1 0 0,-1 1 0,0-22 16,0 0-16,0 0 0,0 0 15,22 0-15,-22 0 0,21 0 0,1-22 16,-1 22-16,-21-21 0,21 0 16,1-21-16,-1 21 0,-21-1 0,0-20 15,22 0-15,-43 21 0,0-22 16,0 22-16,0-21 0,0 21 15,0-22-15,0 22 0,-21 0 0,-1 0 16,1 21-16,0 0 0,0-21 0,0 21 16,0 0-16,-1 0 0,1 0 15,0 21-15,0-21 0,21 21 0,-21 0 16,21 0-16,0 0 0,0 1 16,0-1-16,21 0 0,0 0 15,0 0-15,0 0 0,1-21 16,20 0-16</inkml:trace>
  <inkml:trace contextRef="#ctx0" brushRef="#br1" timeOffset="-153613.89">19050 14880 0,'-191'127'16,"382"-254"-1,-212 127-15,0 0 0,-1 21 16,22 1-16,-21-22 0,0 21 15,21 0-15,-21 0 0,21 0 0,-21 0 16,0 1-16,21-1 16,0 0-16,0 0 0,0 0 0,0 0 15,21-42 17,-21 0-32,21 21 0</inkml:trace>
  <inkml:trace contextRef="#ctx0" brushRef="#br1" timeOffset="-153334.04">19092 14605 0,'0'0'31,"0"-21"16,21 21-47,-21-21 15,0 0 1,-21 21 0,0 0-16,0 0 15,0 0-15,0 0 0,21 21 0,-22 0 16,22 0-16,0 0 16,0 0-16,22-21 15,-1 22-15,0-22 0,0 0 16,21 0-16,-20 0 0</inkml:trace>
  <inkml:trace contextRef="#ctx0" brushRef="#br1" timeOffset="-153103.17">19706 14542 0,'-106'63'0,"212"-148"0,-106 107 0,-21-44 31,0 44-31,21-1 16,-21 0-16,-1 0 0,22 21 0,-21 1 15,0-22-15,0 21 0,0 1 16,21-1-16,-21-21 0,-1 21 0,1 1 16,0-1-16,21-21 0,0 22 15,-21-1-15,21-21 0,0 0 16,0 0-16,0 1 0,0-1 0,0 0 16,21-21-16,0 0 15</inkml:trace>
  <inkml:trace contextRef="#ctx0" brushRef="#br1" timeOffset="-152513.5">19346 14944 0,'-63'-43'15,"211"192"-15,-233-255 0,22 42 16,84 64-16,0 0 16,21 0-16,1 0 0,20-21 15,-20 21-15,20 0 0,1-21 16,-1 21-16,22-21 0,-22 0 0,1 21 15,-22-22-15,22 1 0,-1 0 0,-21 0 16,1 0-16,-1 0 16,0-1-16,-20-20 0,-1 21 0,-21 0 0,0 0 15,0-1-15,-21 1 16,-1 21-16,1 0 0,0 0 0,0 0 16,0 21-16,0 1 0,-1-1 15,1 0-15,0 0 0,0 21 0,0 1 16,21-22-16,0 21 0,-21 1 0,21-1 15,-22-21-15,22 21 16,0 1-16,-21-22 0,0 21 0,21 1 16,-21-22-16,21 21 0,-21-21 0,21 0 15,0 1-15,0-1 0,0 0 16,-21-21-16,21-21 31,0 0-31,0-1 0,21 1 0,0 0 16,0 0-16,-21-21 0,42 20 0,-20-20 15,-1 21-15,0-21 0,21 20 16,-21-20-16,22 21 0,-22 0 0,0 21 16,21 0-16,-20 0 0,-1 0 15,0 0-15,-21 21 16,21 0-16,-21 0 0,0 0 0,0 1 16,0-1-16,0 21 0,0-21 15,0 0-15,0 22 0,-21-22 0,0 0 16,0 21-16,21-20 0,0-1 15,-22 0-15,1 0 0,21 0 16,21-21 15,1-21-31,20 0 0,-21 0 16,21 0-16</inkml:trace>
  <inkml:trace contextRef="#ctx0" brushRef="#br1" timeOffset="-151395.15">20891 14880 0,'0'-21'0,"-84"148"0,168-233 0,-84 64 0,0 21 16,-21 21 0,0 0-16,0 0 15,0 21-15,0 0 0,-1 0 16,1-21-16,0 21 0,21 1 0,-21-1 16,0 21-16,21-21 0,-21 0 15,21 22-15,0-22 0,0 0 16,0 21-16,0-20 0,0-1 0,21 0 0,0 0 15,0 0-15,0-21 16,0 21-16,1-21 0,-1 0 0,0 0 16,0 0-16,21 0 0,-20 0 0,-1-21 15,0 21-15,0-21 0,0 0 16,0 0-16,1 0 0,-1-1 0,0-20 16,-21 21-16,0-21 0,0 20 15,0-20-15,0 21 0,0-21 0,0 20 16,0 1-16,-21-21 0,0 42 0,-1-21 15,1 0-15,0 21 0,-21 0 16,21 0-16,-22 0 0,22 21 0,-21 0 16,21-21-16,-1 42 0,1-21 0,0 1 15,0 20-15,21-21 16,0 21-16,0 1 0,0-22 0,0 21 16,0 1-16,21-22 0,0 0 15,0 21-15,1-21 0,-1-21 0,21 22 16,-21-22-16,22 0 0,-22 0 0,21 0 15,-21 0-15,22-22 0,-22 1 16,0 21-16,21-21 0,-21 0 0,1-21 16,20-1-16,-21 1 0,0 21 15,-21 0-15,21-22 0,1 22 16,-22 0-16,21 0 0,-21 0 16,0-1-16,0 44 31,0-1-31,0 0 0,0 0 15,-21 0-15,21 0 0,0 1 0,0 20 16,0-21-16,0 0 0,0 22 16,0-22-16,0 0 0,0 0 0,0 0 15,21 0-15,0 1 16,0-22-16,0 0 0,0 0 0,1 0 16,-1 0-16,0 0 0,0-22 0,0 22 15,22-21-15,-22 0 0,0 0 16,21 0-16,-21 0 0,1-1 15,20-20-15,-21 21 0,0 0 0,22 0 0,-22-22 16,0 22-16,0 0 16,-21 0-16,21 21 0,-42 21 31,21 0-31,-21 0 16,0 0-16,21 22 0,0-22 0,-21 0 15,21 21-15,-22-20 0,22-1 16,0 0-16,0 0 0,0 0 0,22 0 15,-1-21-15,21 22 0,-21-22 16,0 0-16,1 0 16,-1 0-16,0-22 0,0 1 0,43 0 15,-43 0-15,0-21 0,0 20 16,0-20-16,0 21 0,1-21 16,-1-1-16,0 1 0,-21 0 0,21-1 15,0-20-15,0 20 0,-21-20 16,22 21-16,-22-1 0,0 22 0,0 0 15,0 0-15,0 42 16,-22 0-16,1 0 16,0 22-16,0-22 0,0 21 15,0 0-15,-22 22 0,43-22 16,0 1-16,-21-1 0,21 0 16,0-21-16,0 22 0,0-1 0,0-21 0,0 22 15,21-22-15,-21 0 16,21 0-16,1 0 0,-1-21 0,0 0 15,0 0-15,0 0 0,0 0 0,1 0 16,-1-21-16,0 21 0,21-21 16,-21 0-16,1 0 0,20-22 0,-21 22 15,0 0-15,22-21 0</inkml:trace>
  <inkml:trace contextRef="#ctx0" brushRef="#br1" timeOffset="-151170.8">21971 14838 0,'0'0'0,"0"21"15,21 0-15,21-21 16,-20 0-16,-1 0 16,21 0-16,0 0 0,-20 0 0,20 0 15,0 0-15,-21 0 0,1 0 16,20-21-16,-21 21 0,0 0 0,0 0 15,-21-21 1</inkml:trace>
  <inkml:trace contextRef="#ctx0" brushRef="#br1" timeOffset="-149374.71">24447 15367 0,'0'0'0,"22"0"16,-1-21-16,-21 0 15,21 21-15,-21-21 0,21-1 16,-21 1-16,21 0 0,-21 0 15,21-21-15,-21 20 16,0 1-16,0 0 0,0-21 16,0 21-16,0-1 0,0-20 0,-21 21 15,21 0-15,-42-22 0,21 22 16,0 0-16,-1 0 0,-20 0 0,21 0 16,0 21-16,-22 0 0,22 0 0,0 0 15,-21 0-15,21 0 0,-22 21 16,22 0-16,-21 0 0,21 0 15,-22 0-15,22 22 0,-21-1 0,21 0 16,21 1-16,-22-1 0,22 0 0,0 1 16,0-22-16,0 21 0,0-21 15,0 22-15,22-22 0,-1 0 16,0-21-16,0 21 0,0-21 0,0 0 16,1 0-16,20 0 0,-21 0 0,0-21 15,22 21-15,-22-21 0,0 0 16,21 0-16,-21-22 0,1 22 0,-1 0 15,0-21-15,0 20 0,0-20 16,0 21-16,-21-21 0,22 20 0,-22-20 16,0 0-16,0 21 15,0 42 17,0 0-32,0 0 0,0 0 0,0 22 15,0-22-15,0 21 0,0 0 16,0-20-16,0 20 0,0-21 0,0 21 15,0-20-15,0-1 0,21 0 16,0 0-16,0-21 0,0 21 0,0-21 16,1 0-16,-1 0 0,21 0 0,0 0 15,-20-21-15,20 21 0,0-21 16,1 0-16,-1 0 0,-21-22 0,21 22 16,-20 0-16,20-21 0,-21-1 15,-21 22-15,0-21 0,21 21 0,-21-1 16,0 1-16,0 0 0,-21 42 31,0 0-15,21 1-16,-21-1 0,21 0 0,-21 21 15,-1-21-15,22 22 0,-21-22 16,21 0-16,-21 0 0,21 22 0,0-22 16,-21-21-16,21 21 0,0 0 15,-21-21-15,42-21 31,0 0-31,-21 0 16,21-1-16,0 1 0,1-21 0,-1 21 16,21-22-16,-21 22 0,0-21 15,1 21-15,-1-22 0,0 22 16,0 0-16,0 0 0,0 21 16,1-21-16,-1 21 15,-21 21-15,0 0 16,0 0-16,0 22 0,0-22 0,0 21 15,0-21-15,0 22 0,0-22 16,0 0-16,0 21 0,21-21 0,-21 1 16,21-1-16,-21 0 0,21 0 15,0-21-15,1 21 0,20-21 16,-21 0-16,0 0 0,0 0 0,1 0 16,20 0-16,-21-21 15,21 0-15,-20 0 0,20 0 0,-21-1 16,0 1-16,0 0 0,1-21 0,-1 21 15,0-1-15,0-20 0,0 21 16,0 0-16,-21 0 0,22-1 0,-22 1 16,0 0-16,0 42 31,0 0-31,0 1 0,0-1 16,-22 0-16,22 21 0,0-21 15,-21 1-15,21 20 0,-21-21 0,21 21 16,0-20-16,0-1 0,0 0 0,0 0 15,0 0-15,21 0 16,0-21-16,22 22 0,-22-22 0,0 0 16,21 0-16,-20 0 0,20 0 15,-21 0-15,21-22 0,-20 1 0,20 0 16,-21 0-16,0 0 0,0 0 0,1-22 16,-1 22-16,-21-21 0,0 21 15,21-22-15,-21 22 0,21 0 0,-21 0 16,0 0-16,0-1 0,0 44 31,0-1-15,0 21-1,-21-21-15,21 22 0,-21-22 0,0 21 16,21 0-16,-22 1 0,1-1 0,21 0 16,-21 1-16,21-1 0,0 22 15,-21-22-15,21 0 0,-21 1 0,21-1 16,-21 21-16,21-20 0,0 20 0,-22-20 15,1 20-15,0 1 0,0-22 16,0 21-16,0-20 0,-1 20 0,1-20 16,0-1-16,0 0 0,-21 1 15,20-1-15,-20 0 0,21-21 16,-21 22-16,20-22 0,-20 0 0,21 0 0,0-21 16,-22 0-16,22 0 0,0 0 15,0-21-15,0 0 0,0 0 16,-1 0-16,-20-1 0,21-20 0,-21 21 15,20-21-15,-20 20 0,0-20 16,21 0-16,-22 21 0,22-22 16,0 22-16,0 0 0,0 0 0,21 0 15,-22-22-15,22 22 0,0 0 0,0 0 16,0 0-16,0-22 0,0 22 0,0-21 16</inkml:trace>
  <inkml:trace contextRef="#ctx0" brushRef="#br1" timeOffset="-148511.27">27009 15071 0,'0'21'31,"-22"-21"-31,1 21 0,21 0 0,-21 0 16,21 1-16,-21 20 0,0-21 16,21 0-16,-21 22 0,21-22 0,0 0 15,-22 21-15,1-21 0,21 1 0,-21-1 16,21 0-16,0 0 16,-21-21-16,21-21 46,0 0-46,0 0 16,0-1-16,21 1 0,-21-21 16,21 21-16,0-22 0,43-20 15,-43 42-15,0-22 0,22 22 16,-22 0-16,21 0 0,0 21 0,1 0 16,-1 0-16,-21 0 0,0 0 15,1 21-15,-1 0 0,-21 0 16,0 22-16,0-22 0,0 21 15,0 1-15,0-1 0,0-21 0,0 21 16,0-20-16,0 20 0,0-21 0,0 0 16,0 0-16,0 1 0,0-1 15,-21-21-15,-1 0 16,22-21 0,0-1-1,0 1-15,0 0 0,22 0 16,-1 0-16,0-22 0,0 1 0,0 21 15,0-21-15,1-1 0,-1 1 16,0 0-16,0 20 0,0 1 0,22 0 16,-22 0-16,0 21 0,0 0 15,0 0-15,0 21 0,1 0 16,-22 0-16,21 1 0,-21 20 0,0 0 16,0-21-16,0 22 0,0-1 0,0-21 15,0 22-15,0-22 0,-21 21 16,21-21-16,0 0 0,-22-21 0,22 22 15,-21-1-15,0-21 16,21-21 15,0-1-31,21 22 16,0-21-16</inkml:trace>
  <inkml:trace contextRef="#ctx0" brushRef="#br1" timeOffset="-146502.6">28300 15282 0,'0'0'0,"0"-21"0,0 0 15,0 0-15,0 0 0,0 0 0,0-1 16,0 1-16,0 0 0,0 0 16,-21 0-16,-1 21 0,1-21 0,0 21 15,0 0-15,0 0 0,0 0 0,-1 0 16,1 0-16,-21 21 0,21 0 15,0 0-15,-1 21 0,-20-20 16,21 20-16,0-21 0,0 21 16,-1 1-16,1-22 0,21 21 0,0-21 15,0 1-15,0-1 0,0 0 0,0 0 16,21 0-16,-21 0 0,43-21 16,-22 0-16,0 0 0,21 0 0,-20 0 15,20 0-15,0 0 0,-21-21 16,22 0-16,-22 21 0,0-21 0,0 0 15,0 0-15,1-22 0,-1 22 0,-21 0 16,21-21-16,-21-1 16,0 22-16,0-21 0,0 21 0,0-1 15,0 1-15,0 0 0,0 0 16,0 42 0,0 0-16,0 0 0,0 1 0,0 20 15,0-21-15,-21 21 0,21-20 16,0 20-16,0-21 0,0 21 0,0-20 15,0-1-15,0 21 0,0-21 16,21 0-16,0-21 0,0 22 0,0-1 16,1-21-16,20 0 0,0 0 0,-21 0 15,22 0-15,-1 0 16,-21 0-16,22-21 0,-1-1 0,-21 1 0,21 0 16,-20 0-16,-1 0 0,21 0 15,-21-22-15,0 1 0,1 21 16,-22-22-16,0 1 0,21 21 0,-21 0 15,0 0-15,0-1 0,0 1 16,-21 42 0,-1 1-16,22 20 15,0-21-15,-21 0 0,0 22 0,21-22 16,-21 21-16,21-21 0,0 22 16,-21-22-16,0 0 0,21 0 0,-22 21 15,22-20-15,0-1 0,-21 0 16,21-42 15,21 0-15,-21-1-16,22 1 15,-1 0-15,0-21 0,0 21 0,0-22 16,0 22-16,1-21 0,20-1 16,-21 22-16,0-21 0,22 21 15,-22 0-15,0-1 0,21 22 0,-21 0 16,1 0-16,-1 0 0,-21 22 0,0 20 15,0-21-15,0 0 0,0 22 16,0-22-16,0 21 0,0-21 0,0 22 16,0-22-16,21 21 0,-21-21 0,21 22 15,0-22-15,-21 0 16,21 0-16,1-21 0,-1 21 0,0-21 16,21 0-16,-21 0 0,1 0 0,-1 0 15,0 0-15,0 0 0,21 0 16,-20-21-16,-22 0 0,21 0 0,0 0 15,0-1-15,0 1 0,0-21 16,1 21-16,-22-22 0,0 1 0,21 21 16,-21-21-16,0 20 0,0 1 15,0 0-15,0 0 0,-21 42 16,21 0 0,-22 0-16,1 22 15,21-22-15,-21 0 0,21 21 0,0-20 16,-21 20-16,21-21 0,0 0 15,0 0-15,0 1 0,0-1 0,0 0 16,21 0-16,0-21 16,0 0-16,1 0 0,-1 0 0,0 0 15,0 0-15,0 0 0,0-21 16,1 0-16,-1 21 0,0-21 16,0-1-16,0-20 0,-21 21 0,21 0 15,-21-22-15,22 22 0,-22-21 16,0 21-16,0 0 0,0-1 0,0 1 15,0 0-15,0 42 32,0 0-32,0 22 0,0-22 15,0 0-15,0 0 0,0 22 16,0-22-16,0 0 0,0 0 16,0 21-16,0-20 0,0-1 0,21 0 15,0 0-15,0-21 0,0 21 0,22-21 16,-22 0-16,21 21 0,0-21 0,1 0 15,20 0-15,-20 0 0,-1 0 16,0 0-16,1 0 0,-1-21 0,0 21 16,-21-21-16,1 0 0,-1 0 15,0 0-15,0-1 0,-21-20 16,0 21-16,0-21 0,0 20 16,0-20-16,0 21 0,0 0 0,0 0 15,-21-1-15,0 1 0,0 21 16,-1 0-16,-20 0 0,21 0 0,-21 21 15,20 1-15,-20-1 0,0 0 16,21 0-16,-1 21 0,-20-20 16,42-1-16,0 21 0,-21-21 0,21 0 0,0 1 15,0-1-15,0 0 0,21 0 16,-21 0-16,21-21 0,0 0 0,1 21 16,-1-21-16,0 0 0,0 0 15,21 0-15,-20 0 0,-1-21 16,0 21-16,0-21 0,0 0 15,0 0-15,1 0 0,-22-22 0,21 22 16,0 0-16,0-21 0,-21 20 16,0 1-16,0 0 0,0 0 0,0 0 15,0 42 1,0 0-16,0 0 16,0 0-16,0 22 0,-21-22 0,21 0 15,0 21-15,0-20 0,0-1 16,0 0-16,0 21 0,21-21 15,-21 1-15,21-1 0,0-21 16,1 0-16,-1 0 16,0 0-16,0 0 0,21 0 15,-20 0-15,-1 0 0,0-21 0,21-1 16,-21 1-16,22 0 0,-22-21 0,21 21 16,1-22-16,-22 1 0,21 0 15,0-22-15,1 22 0,-22-22 0,0 1 16,0 20-16,0 1 0,1 0 15,-22-1-15,0 22 0,0 0 16,0 0-16,-22 21 0,1 0 16,-21 0-16,21 21 0,0 0 0,-22 22 0,22-1 15,0 21-15,0-20 16,0 20-16,21-20 0,0 20 0,0-21 16,0 22-16,0-22 0,0 1 15,21-1-15,0 0 0,0-21 0,0 1 16,22 20-16,-1-21 0,0-21 15,22 21-15,-22-21 0,0 0 0,22 0 16,-22 0-16,1-21 0,20 21 16,-21-21-16,22 0 0,-22 0 0,22-1 15,-1-20-15,1 21 16,-1-21-16,1-1 0,-1 22 0,1-21 0</inkml:trace>
  <inkml:trace contextRef="#ctx0" brushRef="#br1" timeOffset="-145919.02">20701 16277 0,'-21'0'31,"0"0"-15,21 21-1,-22 1-15,22-1 0,-21 0 0,21 0 16,0 0-16,-21 0 16,21 1-16,0-1 0,-21-21 15,21 21-15,0 0 16,0-42 15,0 0-31,0 0 16</inkml:trace>
  <inkml:trace contextRef="#ctx0" brushRef="#br1" timeOffset="-145750.67">20616 16002 0,'0'-21'15,"0"211"-15,0-422 0,0 295 0,0-148 0,0 64 0,0 0 16,-21 21-1,0 0-15,0 21 32,21 0-32,0 1 0,0-1 15,0 0-15,21-21 0,-21 21 16,21-21-16,0 21 0,0-21 16</inkml:trace>
  <inkml:trace contextRef="#ctx0" brushRef="#br1" timeOffset="-145111.04">20955 16023 0,'-85'0'16,"170"0"-16,-85 21 16,-21 1-16,21-1 15,-21 0-15,21 0 0,0 0 16,0 22-16,-22-22 0,22 0 16,0 0-16,-21 0 0,21 0 0,0 1 15,0-1-15,0 0 0,0 0 16,-21 0-16,0 0 15,21-42 17,0 0-32,0 0 15,0 0-15,0 0 0,21-22 16,0 22-16,0-21 0,-21-1 0,22 1 16,20 0-16,-21-1 0,0 1 0,0 0 15,22 21-15,-22-1 16,0 1-16,0 21 0,22 0 0,-22 0 15,0 21-15,0 1 0,0-1 16,-21 21-16,0-21 0,0 22 0,0-1 16,0 0-16,0 1 0,0-22 0,0 21 15,0-21-15,0 22 0,0-22 16,0 0-16,0 0 0,0 0 0,0 0 16,21-21-1,1 0-15,-1 0 16,0 0-16,0-21 0,21 0 15,-20 0-15,-1 0 0,0 0 16,21-22-16,-21 22 0,1-21 0,-1-1 16,0 1-16,0-21 0,-21 20 15,0 1-15,0-22 0,0 22 0,0 0 16,0 21-16,0-1 0,0 1 16,0 0-16,0 42 15,0 0-15,-21 1 16,21 20-16,-21 0 0,0 1 15,21-1-15,0 0 0,0 1 0,-22-1 16,22 0-16,0-21 0,0 22 0,-21-22 16,21 0-16,0 0 15,0 0-15,0 1 0,21-22 16,1 0-16,-1 0 16,0 0-16,0-22 15</inkml:trace>
  <inkml:trace contextRef="#ctx0" brushRef="#br1" timeOffset="-144931.14">21484 16044 0,'0'0'15,"-21"0"-15,0 0 16,21 22 0,21-22-1,0 0-15,0 0 16,0 0-16,22 0 0,-22 0 0,21 0 15,-21 0-15,22 0 0,-22 0 16,0 0-16,21-22 0</inkml:trace>
  <inkml:trace contextRef="#ctx0" brushRef="#br1" timeOffset="-144558.67">21844 16150 0,'0'0'0,"-21"21"0,21 1 16,0-1-16,-21-21 15,42 0 17,0 0-32,0 0 0,-21-21 0,21 21 15,0-22-15,1 1 0,-1 21 16,0-21-16,0 0 0,-21 0 0,0 0 16,21-1-16,-21 1 0,0 0 0,0 0 15,0 0-15,0 0 0,-21 21 16,0 0-16,0 0 15,21 21-15,-21 0 0,-1 0 16,1 0-16,0 22 0,21-22 16,-21 21-16,21-21 0,-21 22 0,0-22 15,21 21-15,0-21 0,0 0 16,0 1-16,0-1 0,0 0 0,0 0 16,0 0-16,21-21 15,0 0-15,0 0 0,21 0 16,-20 0-16,-1 0 0,0 0 0,21-21 15,-21 0-15,1 21 0,20-21 16,-21 0-16</inkml:trace>
  <inkml:trace contextRef="#ctx0" brushRef="#br1" timeOffset="-143054.12">22267 16044 0,'-21'0'62,"0"0"141,21-21 235,0 0-391,0 0-32,0 0 1,0 0-16,21 21 15,0 0-15,0-22 0,1 22 16,-1 0-16,0 0 16,0 0-16,0 0 0,0 22 15,1-1-15,-1 0 0,-21 21 16,0-21-16,0 22 0,0-22 0,0 21 16,0 1-16,0-22 0,0 21 0,0-21 15,0 22-15,0-22 0,-21 0 16,21 0-16,-22 0 0,1 0 15,21-42 17,0 0-32,0 0 15,0 0-15,0 0 0,0-1 16,0-20-16,21 21 0,-21 0 0,22-22 16,-22 22-16,0 0 0,21-21 15,0 21-15,-21-1 0,21 1 0,0 21 16,0-21-16,1 21 0,-1 0 0,0 0 15,0 0-15,0 0 16,0 0-16,22 0 0</inkml:trace>
  <inkml:trace contextRef="#ctx0" brushRef="#br1" timeOffset="-140663.08">22945 16002 0,'0'0'16,"-22"0"-1,1 0 1,21 21-16,0 0 0,0 1 16,0 20-16,0-21 0,0 0 15,0 0-15,0 1 0,0 20 0,0-21 16,0 0-16,0 0 0,0 1 0,0-1 16,0 0-16,0 0 0,0 0 15,21-21-15,1 0 16,-1 0-16,0 0 15,0 0-15,0 0 0,0 0 0,1-21 16,-1 21-16,0-21 0,0 0 0,0 0 16,0-1-16,1-20 0,-1 21 15,0-21-15,0 20 0,0-20 0,-21 0 16,21 21-16,1-22 0,-1 22 16,-21-21-16,0 21 0,0 42 31,0 0-31,0 0 15,0 21-15,-21-20 0,-1 20 0,1-21 16,21 21-16,0-20 0,0 20 16,0-21-16,0 21 0,0-20 15,0-1-15,0 0 0,0 0 0,21 0 16,1-21-16,-1 21 0,0-21 16,0 0-16,21 0 0,-20 0 0,20 0 15,0 0-15,1 0 0,-22-21 0,21 0 16,0 21-16,1-21 0,-22 0 15,21 0-15,-21-22 0,1 22 0,-1 0 16,0-21-16,-21 20 0,21 1 16,-21-21-16,0 21 0,0 0 0,0-1 15,-21 1-15,0 21 16,0 0-16,-1 0 0,1 0 16,0 21-16,0 1 0,0-1 0,0 0 15,21 0-15,0 0 0,0 0 0,0 22 16,0-22-16,0 0 0,0 0 15,21 22-15,0-22 0,0 0 16,0-21-16,0 21 0,22 0 0,-22-21 16,21 0-16,1 0 0,-1 0 0,0 0 15,1 0-15,-1 0 0,0 0 16,-21 0-16,22-21 0,-22 0 0,21 0 16,-21 0-16,1-1 0,20 1 15,-21 0-15,0 0 0,-21-21 0,21 20 16,-21 1-16,0 0 0,0 0 0,0 0 15,0 0-15,0 42 32,-21 0-32,21 0 15,0 21-15,-21-20 0,0-1 0,21 0 16,-21 21-16,21-21 0,0 1 0,-21-1 16,21 0-16,-22 0 0,22 0 15,0 0-15,0-42 47,22 0-47,-1 0 0,0 0 16,-21 0-16,21-1 15,0 1-15,0-21 0,1 21 0,-1 0 16,0-22-16,0 22 0,0 0 16,0 0-16,-21 0 0,22-1 0,-1 22 15,-21 22 1,0-1-16,0 0 0,0 0 15,0 0-15,0 22 0,0-22 0,0 0 16,0 0-16,0 0 0,0 0 16,0 1-16,0-1 0,0 0 0,21 0 15,0 0-15,0-21 0,0 0 0,1 21 16,-1-21-16,0 0 0,21 0 16,-21 0-16,1 0 0,20 0 15,-21 0-15,0-21 0,0 21 16,1-21-16,-1 0 0,0 0 0,0 0 15,0-1-15,0-20 0,1 0 0,-1-1 16,0 1-16,0 0 16,0-1-16,0-20 0,-21 21 0,22-1 15,-1 1-15,-21 0 0,21-1 0,-21 22 16,0 0-16,0 0 0,-21 21 16,0 0-1,-1 21-15,22 21 0,-21-21 16,0 22-16,0-1 0,21 0 0,0 1 15,-21-1-15,21 0 16,-21 1-16,21 20 0,0-20 0,0-22 16,0 21-16,0-21 0,0 22 0,0-22 15,0 0-15,0 0 0,21 0 16,0-21-16,0 21 0,0-21 16,0 0-16,1 0 0,-1 0 15,0 0-15,0-21 0,21 0 0,-20 21 16,-1-21-16,21 0 0,-21 0 15,0-1-15,1 1 0,-1-21 0,21 21 16,-21-22-16,0 22 0,22-21 16,-22 21-16,0 0 0,-21 42 31,0 0-31,0 0 16,0 21-16,0-20 0,0-1 15,-21 0-15,21 21 0,0-21 0,0 1 16,0-1-16,0 0 0,0 0 15,0 0-15,0 0 0,21-21 16,0 0-16,0 0 16,1 0-16,-1 0 0,0 0 15,0-21-15,0 0 0,0 21 0,1-21 16,20 0-16,-21 0 16,0-1-16,22 1 0,-22 0 0,21 0 15,-21 0-15,0 0 0,1-1 16,-1 22-16,-21-21 0,0 42 15,0 1 1,-21-1-16,21 0 0,-22 0 16,22 0-16,0 0 0,0 1 0,0-1 15,0 0-15,0 0 16,0 0-16,0 0 16,22-21-16,-1 0 0,0 0 15,0 0-15,0 0 0,0 0 16,1-21-16,-1 0 0,-21 0 15,21 0-15,-21 0 16,0-1-16,0 1 0,0-21 16,0 21-16,0 0 0,0-22 15,-21 22-15,0 0 0,-1 0 0,1 0 16,0 21-16,0 0 0,0 0 0,0 0 16,-1 0-1,44 0 16,-1 0-31,0 0 0,0 0 16,21 0-16,-20 0 16,20-22-16,-21 22 0,21 0 0,1-21 0,-1 21 15,-21 0-15,22 0 0,-1 0 0,-21-21 16,21 21-16,-20 0 16,-1 0-16,0 0 0,0 21 0,-21 0 15,0 1-15,0-1 16,0 0-16,0 0 0,0 0 0,0 22 15,0-22-15,0 0 0,-21 0 0,21 0 16,0 0-16,-21 1 0,21-1 16,-21 0-16,21 0 0,0 0 0,0 0 15,0 1 1,-22-22-16,22-22 31,0 1-15,0 0-16,22 21 15,-22-21-15,21 0 0,0 0 16,0-22-16,0 22 0,0-21 0,22-1 16,-1 22-16,0-21 0,1 0 0,-1 20 15,0 1-15,1 0 0,-1 0 16,0 21-16,-20 0 0,-1 0 0,-21 21 16,0 0-16,0 0 0,0 1 15,0 20-15,0-21 0,0 21 0,0-20 16,-21 20-16,21 0 15,-22-21-15,22 1 0,0-1 0,0 0 0,0 0 16,0 0-16,22 0 0,-1-21 16,0 0-16,0 22 0,0-22 15,0 0-15,1 0 0,20 0 0,-21 0 16,0 0-16,22 0 0,-22-22 16,0 22-16,0-21 0,0 0 0,0 21 15,1-21-15,-1 0 0,0 0 16,-21-1-16,21 1 0,0 21 15,-21-21-15</inkml:trace>
  <inkml:trace contextRef="#ctx0" brushRef="#br1" timeOffset="-140461.25">27961 16362 0,'0'0'0,"-21"0"62</inkml:trace>
  <inkml:trace contextRef="#ctx0" brushRef="#br1" timeOffset="-140086.39">25442 15769 0,'-42'-21'32,"21"21"30</inkml:trace>
  <inkml:trace contextRef="#ctx0" brushRef="#br1" timeOffset="-139847.52">24934 16002 0,'0'0'16,"-21"0"-16,21 21 0,21-21 31,0 0-31,22 0 0,-22 0 16,0 0-16,21 0 0,-20 0 0,-1 0 15,0 0-15,0 0 0,0 0 16,0 0-16,1 0 0,-1 0 16</inkml:trace>
  <inkml:trace contextRef="#ctx0" brushRef="#br0" timeOffset="-127756.77">1545 17103 0,'0'0'0,"-21"0"0,0 0 15,0-21 1,-1 21-16,1 0 0,0 0 15,0 0-15,0 0 0,0-22 16,-1 22-16,44 0 31,20 0-15,-21 0-16,21 0 0,22 0 16,-22 0-16,22 0 0,-1 0 0,1 0 15,-1 0-15,-20 0 0,20 0 16,-21 0-16,22 0 0,-22-21 15,1 21-15,-1 0 0,0-21 0,1 21 16,-22-21-16,0 21 16,0 0-16,-42 0 15,-21 0 1,-1 0-16</inkml:trace>
  <inkml:trace contextRef="#ctx0" brushRef="#br0" timeOffset="-127450.95">1799 17082 0,'-21'0'0,"21"21"16,-21-21 0,21 21-16,0 0 15,0 0-15,-21 0 16,21 1-16,-22-1 0,22 0 0,-21 21 15,21 1-15,0-22 0,0 42 16,0-20-16,0-1 0,0 21 16,0-20-16,0 20 0,0-20 0,0 20 15,-21-21-15,21-20 0,0 20 16,0 0-16,0-21 16,0 1-16,0-1 0,21-21 15,0 0-15,1-21 16,-1-1-1,0 1-15</inkml:trace>
  <inkml:trace contextRef="#ctx0" brushRef="#br0" timeOffset="-126404.73">2265 17336 0,'0'0'0,"-21"21"16,-1 0-1,1 0-15,0 21 16,21-20-16,-21 20 0,21 0 0,-21 1 16,21-1-16,-21 0 0,21 1 15,0-1-15,0-21 0,0 21 16,0-20-16,0-1 0,0 0 0,0 0 16,21 0-16,0-21 0,21 0 15,-21 0-15,22 0 0,-22-21 16,21 21-16,1-21 0,-22 0 0,21 0 15,-21-22-15,22 22 0,-43 0 16,21-21-16,-21 20 0,0-20 16,0 21-16,0-21 0,-21 20 15,-1 1-15,1 0 0,-21 0 16,0 0-16,-1 0 0,22 21 0,-21 0 16,-1 0-16,22 0 0,-21 0 15,21 0-15,42 0 31,0-22-31,21 22 0,22-21 16,-22 21-16,22-21 0,-1 21 16,1-21-16,-1 21 0,-20-21 0,20 21 15,-21 0-15,1 0 0,-1 0 16,0 0-16,-20 0 0,-1 0 0,-21 21 16,0 0-1,0 21-15,0-20 0,0-1 0,-21 21 16,-1 0-16,1-20 0,21 20 15,-21 0-15,21-21 0,0 22 16,0-22-16,0 0 0,0 0 0,0 0 16,21 1-16,0-22 0,1 21 15,-1-21-15,0 0 0,21 0 16,-21 0-16,1 0 0,20 0 0,-21-21 16,0 21-16,0-22 0,1 1 15,-1 0-15,0 0 0,-21-21 0,0 20 16,0 1-16,0-21 0,0 21 15,0-22-15,-21 22 16,0-21-16,-1 21 0,1 0 0,-21-1 16,21 1-16,-22 0 0,1 21 15,21 0-15,-21 0 0,20 0 0,1 0 16,42 0 0,22 0-1,-22 0-15,21-21 0,1 21 16,-1-21-16,21 21 0,-20-21 15,20-1-15,1 1 0,-1 0 16,22 0-16,-22-21 0,1 20 0,-1-20 16,1 21-16,-1-21 0,-20-1 0,-1 22 15,0-21-15,-20-1 16,-1 22-16,-21 0 0,0-21 0,0 21 16,-21-1-16,-1 22 15,-20 0-15,0 0 0,21 22 0,-22-1 16,1 0-16,0 0 0,20 0 15,-20 22-15,21-1 0,-21 0 0,20 22 16,1-22-16,0 0 0,21 22 16,0 42-16,0-64 15,0 22-15,0-1 0,0-21 0,0 22 16,21-22-16,0 1 0,1-22 16,20 21-16,-21-21 0,0 0 15,22 1-15,-22-1 0,21-21 16,-21 0-16,22 0 0,-22 0 0,0-21 15,21 21-15,-21-22 0,1 1 16,20 0-16,-21-21 0,0 21 16,0-1-16,1-20 0,-1 21 0,-21 0 15</inkml:trace>
  <inkml:trace contextRef="#ctx0" brushRef="#br0" timeOffset="-125317.95">2646 17992 0,'0'0'0,"-21"21"0,-1-21 15,1 0-15,21 21 0,-21-21 16,0 21-16,0-21 0,0 0 0,-1 0 16,1 21-16,0-21 0,0 0 15,0 0 17,0 0-17,-1 0 1,1 0-1,0 0-15</inkml:trace>
  <inkml:trace contextRef="#ctx0" brushRef="#br0" timeOffset="-124909.99">1905 18119 0,'0'0'0,"-21"0"16,-22 0-1,43-21 17,22 21-17,20 0-15,-21 0 0,21 0 0,-20 0 16,41 0-16,-21 0 16,22 0-16,21 0 0,-1 0 0,1 0 15,21 0-15,0 0 0,-22 0 16,22 0-16,0 0 0,21 0 15,0 0-15,0 0 0,0 0 0,0 0 16,0-22-16,-21 22 0,0-21 16,-1 21-16,1 0 0,-21-21 15,-22 0-15,22 21 0,-21 0 0,-22 0 16,0-21-16,-21 21 0,22 0 16,-22 0-1,-42 0 16,21-21-15,0-1 0,21 22-16,0-21 0</inkml:trace>
  <inkml:trace contextRef="#ctx0" brushRef="#br0" timeOffset="-124241.55">5122 17399 0,'0'0'0,"-21"0"0,-42 0 31,84 0-15,0 0-16,21 0 15,-21 0-15,22 0 0,20 0 16,1 0-16,-1 0 0,22 0 0,0 0 16,-1 0-16,1 0 15,21 0-15,-22 0 0,1 0 0,0 0 16,-22 0-16,1 0 0,-1 0 16,-20 0-16,20 0 0,-21 0 0,-20-21 15,20 21-15,-21 0 0,0 0 16,-21-21-16,-21 0 15,0 21 1,0 0-16,-22-22 0,22 22 0,0 0 16,-21-21-16,21 21 0,-1-21 15,-20 21-15,21 0 0,0 0 0,0 0 16,-1 0-16,1 0 0,0 0 16,42 0 30,0 0-46,1 0 0,-1 0 0,0 0 16,0 0-16,21 0 0,-20 0 16,-1 0-16,21 0 0,-21 0 0,0 0 15,1 0-15,-1 0 0,0 0 16,0 21-16,0-21 0,-21 21 16,0 1-16,0-1 15,0 0-15,-21-21 0,0 42 16,-21-21-16,20 1 0,-20-1 0,21 21 15,-21-21-15,20 0 16,1 22-16,-21-22 0,21 0 0,0 0 16,21 0-16,0 1 0,-22-22 15,22 21-15,0 0 0,-21-21 16,0 0 0</inkml:trace>
  <inkml:trace contextRef="#ctx0" brushRef="#br1" timeOffset="-118870.96">7175 16828 0,'0'0'0,"0"21"0,22 0 0,-22 0 15,0 0-15,0 0 0,0 1 0,0-1 16,21-21-16,0 21 0,0-21 15,0 0-15,0 0 0,1 0 16,-1 0-16,0-21 0,0 21 16,21-21-16,-20-1 0,20 1 15,-21-21-15,0 21 0,0-22 16,1 22-16,-1 0 0,-21-21 0,0 21 16,0-1-16,0 1 0,0 0 15,-21 21 1,-1 21-1,22 0-15,-21 22 0,21-1 0,0 0 16,0 1-16,0-1 0,0 0 16,0 22-16,0-22 0,0 1 0,0 20 15,0-21-15,0 1 0,0-1 16,0 0-16,0 1 0,0-1 0,0 0 16,0 1-16,0-22 0,0 21 15,-21-21-15,0 22 0,0-22 0,0-21 16,-1 21-16,1-21 15,0 0-15,0 0 0,0 0 0,0-21 16,-1 0-16,1 0 16,0-1-16,0 1 0,21 0 15,0 0-15,0 0 0,0 0 0,0-1 16,0 1-16,0-21 0,0 21 16,0 0-16</inkml:trace>
  <inkml:trace contextRef="#ctx0" brushRef="#br1" timeOffset="-118619">8001 16722 0,'-21'0'0,"-43"42"16,43-21-16,21 0 15,0 22-15,0-22 0,-21 21 0,21 1 16,0 20-16,-21-21 0,21 1 15,0-1-15,-21 0 0,21 1 0,0-22 16,0 21-16,0 1 0,0-22 16,0 0-16,0 0 0,0 0 15,0 0-15,0 1 0,21-22 16,0 0-16,0 0 0,0 0 0,0-22 16,1 1-16</inkml:trace>
  <inkml:trace contextRef="#ctx0" brushRef="#br1" timeOffset="-118447.1">7641 17209 0,'0'0'0,"21"0"31,0 0-15,1-22-16,-1 22 0,21 0 0,0 0 15,1-21-15,-1 21 0,0 0 16,1-21-16,-1 21 0,22-21 0,-22 0 15,0 21-15,1-21 0</inkml:trace>
  <inkml:trace contextRef="#ctx0" brushRef="#br1" timeOffset="-118218.95">9080 16955 0,'0'0'0,"0"21"16,0 0-16,0 0 0,0 0 15,0 0-15,0 1 0,0-1 0,0 21 16,-21-21-16,21 0 0,-21 22 16,21-22-16,0 0 0,0 21 0,-21-20 15,21-1-15,-21 0 0,21 0 0,0 0 16,0 0-16,0 1 0,0-1 16,21-21-1,0 0-15,-21-21 16</inkml:trace>
  <inkml:trace contextRef="#ctx0" brushRef="#br1" timeOffset="-117878.14">9440 17124 0,'0'0'16,"21"-21"-16,-21 0 16,-21 21-1,0 0 1,0 21-16,0 0 15,0-21-15,21 21 0,-22-21 0,22 21 16,-21 0-16,21 1 16,0-1-16,0 0 0,0 0 15,21 0-15,1 0 0,-1-21 16,0 22-16,0-1 0,0 0 16,0 0-16,1-21 15,-22 21-15,0 0 0,0 1 16,0-1-16,0 0 15,-22-21 1,1 0-16,0 0 0,0 0 16,0 0-16,0 0 0,-1 0 0,1 0 15,0-21-15,0 0 16,0-1-16,21 1 0</inkml:trace>
  <inkml:trace contextRef="#ctx0" brushRef="#br1" timeOffset="-117698.15">9102 16912 0,'-22'-21'16,"1"21"-16,42 0 47,1 0-32</inkml:trace>
  <inkml:trace contextRef="#ctx0" brushRef="#br1" timeOffset="-117126.97">10520 17230 0,'21'-21'0,"-42"42"0,63-64 16,-21 22-16,0 0 0,1 0 15,-1-21-15,0 20 0,0-20 0,-21 0 16,0 21-16,0-22 0,0 22 15,0 0-15,0 0 0,-21 0 0,0 21 16,0 0-16,-1 0 0,-20 21 16,0 0-16,-1 0 0,1 21 0,0-20 15,-1 20-15,1 0 0,0 22 16,-1-22-16,1 0 0,21-20 0,0 20 16,0-21-16,21 21 0,0-20 15,0-1-15,21 0 0,0-21 16,21 0-16,-21 0 0,22 0 15,-22 0-15,21-21 0,-21 21 0,22-21 16,-1-1-16,-21 1 16,0 0-16,22 0 0,-22 0 0,0-22 15,0 22-15,0-21 0,1 21 16,-22-22-16,0 22 0,0 0 0,0 0 16,0 0-16,0 42 15,0 0-15,0 0 0,0 0 16,0 22-16,0-22 0,0 21 15,0 1-15,0-22 0,0 21 16,0-21-16,0 22 0,0-22 16,21 0-16,0 0 0,0 0 0,21 0 15,-20-21-15,20 0 0,0 0 16,-21 0-16,22 0 0,-22 0 0,21-21 16</inkml:trace>
  <inkml:trace contextRef="#ctx0" brushRef="#br1" timeOffset="-116562.34">12044 16912 0,'0'0'0,"-21"0"31,42 0-31,0 0 16,0-21-16,0 0 0,22 0 15,-22 21-15,21-21 0,-21-22 0,0 22 16,1 0-16,-1 0 0,0 0 16,-21-1-16,0 1 0,0 0 15,0 0-15,-21 21 0,-22 0 0,1 0 16,0 0-16,-1 0 0,-20 0 15,21 0-15,-22 0 0,22 21 0,-22 21 16,22-20-16,21-1 0,0 21 16,-1-21-16,22 0 0,0 22 0,0-22 15,22 0-15,20 0 0,-21 0 16,21 1-16,1-1 0,20 0 0,-20 0 16,-1 0-16,21 22 0,-20-22 15,-1 0-15,-21 0 0,22 0 0,-22 0 16,0 1-16,-21-1 0,0 0 15,0 0-15,-21 0 0,0 0 0,-22 1 16,1-22-16,-22 21 0,22-21 16,-21 0-16,-1 21 0,1-21 15,20 0-15,1 0 0,0 0 16,-1-21-16,22 0 0,0 21 0,0-22 16,21-20-16,0 21 0,0 0 15,0 0-15,21-22 0,21 22 0,-21 0 16,43-21-16,-22 20 0,22 1 15,-1 0-15,1 0 0,-1 0 0,1 0 16</inkml:trace>
  <inkml:trace contextRef="#ctx0" brushRef="#br1" timeOffset="-115522.9">12573 16870 0,'42'0'16,"-21"85"0,-84-170-16,126 191 0,-63-85 0,-21 0 15,0 0-15,0 22 0,21-22 16,-21 0-16,21 0 0,-21 21 0,21-20 15,0-1-15,0 0 0,0 0 16,0 0-16,0 0 0,0 1 16,21-22-1,0 0-15,0 0 0,0 0 0,0 0 16,1-22-16,20 1 0,-21 21 16,0-21-16,0 0 0,1 0 0,-1 0 15,-21-1-15,0 1 0,0 0 16,0-21-16,-21 21 0,-1-1 0,1 1 15,0 0-15,-21 0 16,21 0-16,-1 0 0,1 21 0,0 0 16,0 0-16,21-22 0,21 22 31,21 0-31,-20 0 0,20-21 16,0 21-16,1-21 0,20 21 15,1-21-15,-22 0 0,21 0 0,1-1 16,-1 1-16,1 0 0,-22 0 15,1 0-15,-1 0 0,-21-1 0,0 1 16,-21 0-16,0 0 16,0 0-16,-21 21 15,0 0-15,-21 0 0,20 0 0,1 0 16,-21 21-16,21 0 0,0 0 16,-1 22-16,1 20 0,0-21 0,0 22 15,0-1-15,21 1 0,0-1 16,-21 1-16,21-1 0,-22 22 0,22 0 15,0-1-15,0 1 0,-21 0 16,21-1-16,0 22 0,0-21 0,0 21 16,0-22-16,0 22 0,-21 0 15,0 0-15,0 0 0,21 0 0,0-22 16,-21 1-16,21 21 0,0-22 16,0-20-16,21-64 31,0 0-31,21 0 15,-21 0-15,1 0 0,20 0 0,0-21 16,43-85-16,-64 42 16,21 1-16,1-1 0,-22-20 15,0 20-15,-21-20 0,0-1 0,0 21 16,0-20-16,-21 20 0,-21-20 16,-1 20-16,-20 22 0,-1-22 15,1 1-15,-1 20 0,1 1 0,-1 0 16,1 21-16,20-1 0,1-20 0,0 21 15,21 0-15,21 0 0,0-1 16,0 1-16,0 0 0,42 0 16,-21 0-16,21 0 0,22-1 15,-1-20-15,1 21 0,-1 0 0,22-22 16,-21 22-16,20-21 0,-20 0 16,-1-1-16,1 1 0,-1 0 0,-20-22 15,20-21-15,-42 43 16,0-43-16,-21 43 0,0 21 15,0 0-15,-21 0 0,0-1 0,0 22 16,0 0-16,0 0 16,-1 0-16,1 22 0,21-1 0,0 0 15,0 21-15,0 1 0,0-1 16,0 0-16,0 1 0,0 20 16,0-21-16,0 1 0,0 20 15,0-20-15,0-22 0,0 21 0,0 0 16,0-20-16,0-1 0,0 0 15,0 0-15,21 0 0,1 0 0,-1-21 16,0 0 0,0 0-16,-21-21 0,0 0 0,0 0 15</inkml:trace>
  <inkml:trace contextRef="#ctx0" brushRef="#br1" timeOffset="-114822.86">13271 17145 0,'-21'0'0,"275"21"0,-487-42 0,233 21 32,22 0-32,20 0 0,-21 0 15,21 0-15,1-21 0,-1 0 16,0 21-16,1-21 0,-1 21 0,0-22 16,1 22-16,-1-21 0,0 21 15,-20-21-15,20 21 0,-21 0 0,21 0 16,-20-21-16,-1 21 15,-21 21 1,0 0 0,0 0-16,0 1 0,0-1 15,0 0-15,-21 0 0,-1 0 16,22 22-16,-21-22 0,21 0 0,0 0 16,0 21-16,0-20 0,0-1 15,0 0-15,0 0 0,0 0 0,0 0 16,21-21-1,1 0-15,-1 0 0,0 0 16,0 0-16,0 0 0,0-21 0,1 21 16,-1-21-16,0 0 0,0 0 15,0 0-15,0-1 0,1 1 0,-1 0 16,0 0-16,0 0 0,-21 0 16,21 21-16,0 0 0,-21 21 31,0 0-31,0 0 15,0 0-15,0 0 0,0 1 16,0 20-16,0-21 0,0 0 0,22 22 16,-1-22-16,0 0 0,0 21 15,0-21-15,0 1 0,1-22 0,20 21 16,-21-21-16,21 0 0,-20 0 16,20 0-16,-21 0 0,0-21 15,22-1-15,-22 1 0,0 0 16,0 0-16,-21-21 0,21-1 0,-21 1 15,21 0-15,-21-1 0,0 1 16,0 0-16,0 20 0,0-20 0,0 21 16,0 0-16,0 0 0,0-1 15,-21 1-15,0 21 0,0 0 0,0 0 16,0 0-16,-1 21 16,1 1-16,0-22 0,21 21 0,0 0 15,0 0 1,0 0-16,0 0 0,21 1 0,0-22 15,1 0-15</inkml:trace>
  <inkml:trace contextRef="#ctx0" brushRef="#br1" timeOffset="-114358.85">15325 17082 0,'0'-22'0,"0"44"0,0-65 0,-22 22 16,1 0-16,0 0 0,0 21 15,0 0-15,0-21 0,-22 21 16,22 0-16,0 0 0,0 21 16,0-21-16,-1 42 0,1-21 0,0 0 15,0 22-15,0-22 0,0 21 16,21-21-16,0 22 0,-22-1 0,22-21 16,0 22-16,0-22 0,0 0 15,0 0-15,22 0 0,-22 0 0,21-21 16,0 0-16,0 0 0,0 0 15,0 0-15,1 0 0,-1 0 0,0-21 16,0 21-16,0-21 0,0 0 16,-21 0-16,0 0 0,22-22 0,-22 22 15,21 0-15,-21-21 0,0 20 16,0 1-16,0 0 0,0 0 0,0 42 31,0 0-15,0 0-16,0 1 0,0-1 0,0 0 15,0 0-15,0 21 0,0-20 16,0-1-16,0 0 0,0 0 0,21 0 16,-21 0-16,21 1 0,0-22 15,0 21-15,1-21 0,-1 0 0,21 0 16,-21 0-16,0 0 0,22 0 16,-22-21-16,0-1 0,21 22 0,-20-21 15</inkml:trace>
  <inkml:trace contextRef="#ctx0" brushRef="#br1" timeOffset="-113999.04">15663 17357 0,'0'-127'31,"0"0"-15,0 381-16,0-529 15,21 253-15,1 1 0,-1 21 16,0-21-16,0 21 0,0 0 16,22 0-16,-22 0 0,0 0 0,21 0 15,-21 21-15,1 0 0,-1 1 0,0-1 16,-21 0-16,0 0 0,0 0 15,0 22-15,0-22 0,0 0 0,0 0 16,0 0-16,0 0 16,0 1-16,0-1 0,-21-21 0,0 0 15,21-21 17,0-1-32,0 1 15,0 0-15,0-21 16,21 21-16,0-1 0,0-20 0,0 21 15,-21-21-15,21 20 0,1 1 16,-1-21-16,0 21 0,0 0 0,0-1 16,0 22-16,1 0 0,-1 0 15,0 0 1,0 22-16,-21-1 16</inkml:trace>
  <inkml:trace contextRef="#ctx0" brushRef="#br1" timeOffset="-113635.24">16552 17187 0,'0'22'0,"21"-22"47,1-22-47,-1 1 0,0 0 15,0 0-15,0 0 0,0 21 16,1-43-16,-1 22 0,0 0 15,0 0-15,0 0 0,0 0 0,-21-22 16,0 22-16,0 0 16,-21 21-16,0 0 15,0 0-15,-21 21 0,20 0 16,1 0-16,0 22 0,0-22 0,0 21 16,21-21-16,0 22 0,0-22 15,0 0-15,0 21 0,0-20 0,0-1 16,0 0-16,0 0 0,0 0 15,21-21-15,0 21 0,0-21 0,0 0 16,1 0-16,-1 0 0,0 0 16,21 0-16,-21 0 0,1 0 15,20-21-15,-21 21 0,0-21 0,0 0 16,1 21-16</inkml:trace>
  <inkml:trace contextRef="#ctx0" brushRef="#br1" timeOffset="-113426.36">17632 17293 0,'-21'0'16,"42"0"-16,-64 0 15,22 0 1,21-21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16:41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0 3217 0</inkml:trace>
  <inkml:trace contextRef="#ctx0" brushRef="#br1" timeOffset="6535.67">1418 572 0,'0'-43'31,"21"22"-31,-21 0 0,0 0 0,0 0 16,0-1 0,21 44 46,-21-1-62,0 0 16,0 21-16,0-21 0,0 1 0,0 20 15,0 0-15,0 1 0,0-1 16,0 0-16,0 1 0,0-1 0,0 0 16,0 1-16,0-1 0,0-21 15,-21 21-15,21-20 0,0-1 16,0 0-16,0 0 0,0 0 16,0 0-1,0-42 1,0 0-1,21 0-15,-21 0 0,22 0 16,-1-22-16,0 1 0,-21 21 0,21-22 16,0 1-16,0 0 0,1-1 15,-1 1-15,0 0 0,0 21 0,0-1 16,0 1-16,1 0 16,-22 0-16,21 21 0,0 0 0,0 0 15,0 0 1,-21 21-16,21 0 0,-21 0 15,0 1-15,0-1 0,0 21 16,0 0-16,22-20 0,-22 20 0,0-21 16,21 0-16,-21 22 0,0-22 15,0 0-15,21 0 0,0 0 16,0 0-16,0-21 0,1 0 0,-1 0 16,0 0-16,0 0 0,21 0 15,-20 0-15,20-21 0,0 21 0,1-21 16,-22 0-16,21-21 15,-21 20-15,0-20 0,1 21 0,-1-21 16,-21 20-16,0-62 16,0 41-16,0 22 0,-21-21 0,-1 21 15,1-22-15,21 22 0,-21 0 16,0 0-16,0 0 0,0 0 16,-1 21-16,1 0 0,0 0 0,0 0 15,0 0-15,0 0 16,-1 0-16,22 21 0,0 0 15,0 0-15,0 0 16,0 0-16,22 1 16,-1-22-1,0 0-15,21 0 0,1 0 0,-22 0 16,21-22-16</inkml:trace>
  <inkml:trace contextRef="#ctx0" brushRef="#br1" timeOffset="7088.54">2752 318 0,'0'-22'0,"0"44"0,0-65 16,0 22-16,0 0 0,-22 21 16,1-21-16,0 0 0,0 21 0,0 0 15,21-22-15,-21 22 16,-1 0-16,22 22 16,0-1-16,0 0 15,0 21-15,0-21 0,0 22 0,-21-1 16,21 0-16,0 1 0,-21-1 15,21 0-15,0 1 0,0-1 0,0 0 16,-21 1-16,21-1 0,0 0 16,0 1-16,0-1 0,0-21 0,0 22 15,0-22-15,0 0 0,0 0 16,0 0-16,0 0 0,0-42 47,0 0-47,0 0 0,0 0 15,0-22-15,0 22 16,0-21-16,21 0 0,0 20 0,0-20 16,1 0-16,-1-1 0,0 1 15,21 21-15,1-21 0,-22 20 0,21 1 16,0 0-16,-20 0 0,20 21 16,-21 0-16,0 0 0,22 0 0,-22 21 15,0 0-15,0 0 0,-21 22 16,0-22-16,21 21 0,-21 1 0,0-1 15,0-21-15,0 21 0,-21 1 16,21-22-16,0 21 0,-21-21 0,0 1 16,21-1-16,-21 0 15,21 0-15,0 0 0,0-42 47,0 0-47,21 0 16,0 0-16,-21-1 0,21-20 0</inkml:trace>
  <inkml:trace contextRef="#ctx0" brushRef="#br1" timeOffset="7877.46">3344 593 0,'0'0'0,"0"21"47,0 0-32,0 0-15,0 0 16,0 22-16,0-22 0,-21 0 0,21 0 16,0 22-16,-21-22 0,21 0 15,0 0-15,0 0 0,0 0 16,0 1-16,0-1 0,21-21 16,0 0-16,0 0 0,22 0 15,-22 0-15,0 0 0,21 0 0,-20-21 16,20-1-16,0 1 0,-21 0 15,1 0-15,20 0 0,-21-22 16,0 22-16,0-21 0,-21 21 0,0-22 16,22 22-16,-22 0 0,21-21 15,-21 21-15,0-1 0,0 1 0,0 0 16,0 42 0,0 0-1,0 22-15,0-22 16,0 0-16,0 21 0,0 1 0,0-1 15,0 0-15,0 1 0,0 20 16,0-20-16,0 20 0,0-21 0,0 22 16,0-1-16,0-20 15,0 20-15,0 1 0,0-1 0,0 1 16,0 20-16,0-20 0,21 21 16,-21-22-16,21 22 0,-21-22 0,0 1 15,21-1-15,0 1 0,-21-22 0,22 22 16,-22-22-16,0 0 0,21 1 15,-21-1-15,0-21 0,0 21 0,0-20 16,0-1-16,0 0 16,-21-21-16,-1 0 0,1 0 15,0 0-15,0 0 0,0 0 16,0-21-16,-1 0 0,1-1 16,0-20-16,0 21 0,0-21 15,0-1-15,-1-20 0,1 20 0,0-20 16,0-1-16,0-20 0,21-1 15,0 22-15,0-22 0,0 0 0,0 22 16,0-22-16,21 22 0,0 20 16,0-20-16,22 20 0,-22-20 0,0 21 15,21-1-15,-21 22 0,22-21 16,-22-1-16,0 22 0,21 0 0,-20 0 16,-1 0-16,0 0 0,0 21 15,0 0-15,-21-22 0,21 22 16,-21-21-1,-21 21 1,0-21-16,0 21 0,21-21 16</inkml:trace>
  <inkml:trace contextRef="#ctx0" brushRef="#br1" timeOffset="8615.98">5376 550 0,'0'-21'47,"21"0"-31,1 21-16,-22-21 0,21 0 0,0 21 15,0-21-15,0-1 0,0 1 16,22 0-16,-22 0 0,0-21 0,0 20 15,0 1-15,1-21 0,-1 21 16,-21 0-16,21-22 0,-21 22 0,0 0 16,-21 0-16,0 21 15,-22 0-15,1 0 0,0 0 0,-22 0 16,22 21-16,-22 0 0,22 0 16,-22 0-16,22 1 0,0-1 0,-1 0 15,22 21-15,-21-21 0,21 1 16,21-1-16,0 21 0,0-21 0,0 0 15,0 1-15,42-1 0,-21 21 16,0-21-16,22 0 0,-1 1 16,0-1-16,1 0 0,-22 21 0,21-21 15,1 1-15,-1-1 0,-21 0 16,21 21-16,-20-21 0,-1 22 16,-21-22-16,0 0 0,0 21 0,0-20 15,-21 20-15,-1-21 0,-20 0 0,21 0 16,-43 1-16,22-1 0,0 0 15,-22 0-15,1-21 0,20 0 0,-20 0 16,21 0-16,-22 0 0,22 0 16,-1 0-16,1 0 0,21-21 0,-21 0 15,20 0-15,1-22 16,0 22-16,21-21 0,0-1 0,0 1 16,0 21-16,0-21 0,0-1 0,21 22 15,0 0-15,1 0 0,-1 0 16,21-1-16,-21 1 0,22 21 0,-1 0 15,-21 0-15,21-21 0,1 21 16,-1 0-16,-21 0 0</inkml:trace>
  <inkml:trace contextRef="#ctx0" brushRef="#br1" timeOffset="9001.96">5694 889 0,'0'0'0,"21"0"0,0 0 16,0 0-16,0 0 16,1 0-16,-1-21 0,0 0 15,0 0-15,21-1 0,-20 1 16,-1 0-16,-21 0 0,21 0 0,-21 0 16,21-1-16,-21 1 0,0 0 15,0 0-15,0 0 0,-21 21 16,0 0-16,0 0 15,-1 0-15,1 0 0,0 0 0,0 21 16,-21 21-16,20 1 16,1-22-16,-21 21 0,42-21 15,-21 22-15,0-22 0,21 21 0,0 0 16,0-20-16,0-1 0,0 21 16,0-21-16,0 0 0,21 1 15,0-1-15,0-21 0,0 0 16,0 0-16,22 0 0,-22 0 0,21 0 15,-21-21-15,22-1 0,-22 22 16,21-21-16,-21-21 0,22 21 0,-22 0 16</inkml:trace>
  <inkml:trace contextRef="#ctx0" brushRef="#br1" timeOffset="9303.62">6350 85 0,'0'-43'0,"0"86"0,0-128 0,-21 85 47,21 21-47,-21 22 0,21-1 0,-22 0 15,22 22-15,0-1 0,0-20 16,0 20-16,0 1 0,0-1 0,0 1 16,-21-1-16,21-21 0,-21 22 15,21-1-15,0-20 0,0-1 16,-21 0-16,21 1 0,0-1 0,0-21 15,0 0-15,0 1 0,0-1 16,0 0-16,21-21 31,0-21-31,-21 0 0,21-1 16,-21-20-16,22 21 0,-22-21 16,21-1-16,-21 22 0</inkml:trace>
  <inkml:trace contextRef="#ctx0" brushRef="#br1" timeOffset="9659.43">6371 720 0,'0'21'15,"21"-21"1,0 0 0,1 0-16,-1 0 0,0 0 15,0 0-15,0 0 16,0-21-16,1 21 0,-1-21 0,0-1 15,0 1-15,0 0 16,-21 0 0,-21 21-1,0 0-15,0 0 16,0 0-16,-1 0 0,1 21 0,0 0 16,0 0-16,-21 1 0,20-1 15,1 21-15,21-21 0,-21 22 0,21-22 16,0 21-16,-21-21 0,21 0 15,0 1-15,0 20 16,21-42-16,0 0 0,0 21 0,1-21 16,-1 0-16,21 0 0,-21 0 0,22-21 15,-1 21-15,0-21 0,-21 0 16,22-1-16</inkml:trace>
  <inkml:trace contextRef="#ctx0" brushRef="#br1" timeOffset="10132.15">6985 593 0,'0'0'16,"-21"21"15,21 0-31,0 0 0,0 0 16,0 1-16,0-1 0,0 21 16,0-21-16,-21 0 0,21 22 0,0-22 15,-22 0-15,22 0 0,0 0 16,0 1-16,0-1 0,0 0 0,0 0 15,-21-21-15,21-21 47,0 0-47,0 0 0,0-1 16,0 1-16,0 0 0,0-21 0,0 21 16,0-22-16,21 22 0,1-21 15,-1 21-15,0-22 0,0 22 0,0 0 16,0 0-16,1 0 0,20-1 15,-21 22-15,0 0 0,22 0 0,-22 0 16,0 0-16,0 22 0,0-22 0,0 21 16,1 0-16,-22 21 15,21-21-15,-21 1 0,0 20 0,0-21 16,0 21-16,0-20 0,0 20 16,0-21-16,0 0 0,0 0 0,-21 1 15,21-1-15,-22 0 0,22 0 16,0-42 15,0 0-15,22 0-16,-22-1 0</inkml:trace>
  <inkml:trace contextRef="#ctx0" brushRef="#br1" timeOffset="10372.01">7747 572 0,'0'0'0,"0"21"16,0 0-16,0 0 16,-21 0-16,21 0 0,-21 22 15,21-22-15,-22 0 0,22 21 0,0-20 16,0-1-16,-21 0 0,21 0 0,-21 0 16,21 0-16,-21 1 0,21-1 15,0 0-15,0-42 31,0 0-15,21-1-16,0-20 16</inkml:trace>
  <inkml:trace contextRef="#ctx0" brushRef="#br1" timeOffset="10735.61">7747 212 0,'0'0'0,"-21"0"15,-43 0 1,43 21-16,0 0 0,21 0 0,-21 0 16,21 1-16,0-1 0,0 0 15,0 0-15,0 0 0,0 0 16,0 1-16,21-1 16,0-21-16,0 0 0,0 0 0,1 0 15,-1 0-15,0 0 0,0-21 16,0-1-16,0 22 0,1-21 0,-22 0 15,21 0-15,-21 0 0,0 0 16,0-1-16,0-20 0,0 21 0,0 0 16,0 0-16,-21-1 0,-1 1 0,1 21 15,0 0-15,0-21 0,0 21 16,0 0-16,-1 0 0,1 21 0,-21-21 16,21 21-16,21 22 15,-21-22-15,-1 0 0,22 21 0,-21-20 16,21 20-16,0-21 0,0 0 15,0 22-15,0-22 0,0 0 0,21 0 16</inkml:trace>
  <inkml:trace contextRef="#ctx0" brushRef="#br1" timeOffset="11217.34">8149 508 0,'-21'0'16,"0"0"0,21 21-16,0 0 0,0 1 15,0-1-15,-21 0 0,21 0 0,-22 21 16,1-20-16,21 20 0,-21-21 15,21 21-15,0 1 0,-21-1 0,21-21 16,0 0-16,0 22 0,0-22 16,0 0-16,0 0 0,21-21 0,0 21 15,0-21-15,1 0 16,-1 0-16,0 0 0,21 0 0,-21 0 16,1-21-16,-1 0 0,21 21 0,-21-42 15,0 21-15,22-1 0,-22-20 16,0 21-16,0-21 0,0-1 0,1 1 15,-1 21-15,-21-22 0,0 1 16,0 21-16,0 0 0,0 0 16,0-1-16,0 1 0,-21 21 31,-1 21-15,1 1-16,21-1 15,0 0-15,0 0 16</inkml:trace>
  <inkml:trace contextRef="#ctx0" brushRef="#br1" timeOffset="11988">8953 550 0,'0'0'0,"-21"0"16,0 0-16,21 22 15,-21-1-15,21 0 16,-21-21-16,21 21 0,-21 0 16,21 0-16,0 1 15,0-1-15,0 0 0,0 0 16,0 0-16,0 0 0,-22 1 16,22-1-16,0 0 0,-21 0 15,21 0 1,0-42 15,0 0-15,0 0-16,0 0 0,0-1 0,0 1 15,21 0-15,1-21 16,-22 21-16,21-1 0,0 1 0,0-21 16,0 21-16,0 0 0,1-1 0,20 1 15,-21 0-15,21 21 0,-20-21 16,20 0-16,-21 21 0,0 0 0,22 0 15,-22 0-15,0 21 0,0 0 16,0 0-16,-21 0 0,21 1 0,-21-1 16,22 0-16,-22 0 0,0 21 15,0-20-15,0 20 0,0-21 0,0 0 16,0 0-16,0 22 0,0-22 16,0 0-16,0 0 0,-22 0 15,22 1 1,-21-22-16,21-22 31,-21 22-31,21-21 16,0 0-16,0 0 0,0 0 0,0-22 15,0 22-15,0 0 0,0-21 16,21 21-16,0-22 0,1 22 0,-1-21 16,0-1-16,21 22 0,-21-21 0,22 21 15,-1 0-15,-21-1 0,43 1 16,-22 21-16,0 0 0,1 0 0,20 21 15,-20 1-15,-1-1 16,0 0-16,1 0 0,-1 0 0,-21 22 16,0-22-16,0 21 0,-21-21 15,0 22-15,0-22 0,0 21 0,0-21 16,0 0-16,-21 1 0,0 20 0,21-21 16,-21-21-16,0 21 0,21 0 15,-21 1-15,-1-1 16,1-21-16,0 0 15,21-21-15,0-1 16,0 1-16</inkml:trace>
  <inkml:trace contextRef="#ctx0" brushRef="#br1" timeOffset="111169.59">11366 360 0,'-21'0'16,"21"-21"93,21 21-109</inkml:trace>
  <inkml:trace contextRef="#ctx0" brushRef="#br1" timeOffset="111551.37">11557 85 0,'0'0'0,"0"-21"0,0-1 15,21 1-15,-21 0 0,21 21 32,-42 0 30,0 0-62,0 21 0,-22 22 0,22 20 16,0-21-16,-21 22 0,-1-1 15,-20 1-15,21-1 0,-22 1 0,22 21 16,-22-22-16,1 1 0,-1 20 16,1-20-16,-1-1 0,22 1 0,-22-1 15,22 1-15,0-22 0,-1 0 16,22 1-16,0-1 0,-21 0 0,21-20 15,-1-1-15,22 0 0,0 0 16,-21 0-16,21 0 16,-21-21-16,21-21 31,21 0-31,0 0 0,1 0 16,-1 0-16,21-22 0</inkml:trace>
  <inkml:trace contextRef="#ctx0" brushRef="#br1" timeOffset="111904.17">12150 212 0,'-43'0'15,"22"0"1,-21 21-16,21 21 0,-1-21 16,1 22-16,0-1 0,-21 0 15,21 1-15,-22-1 0,22 22 0,-21-22 16,21 0-16,-22 22 0,22-22 16,-21 0-16,21 1 0,-1-1 0,1 0 15,0-20-15,0 20 0,0-21 16,0 0-16,21 0 0,0 1 0,0-1 15,-22-21 1,22-21 0,22-1-1,-1 1-15,-21 0 0,42-21 16</inkml:trace>
  <inkml:trace contextRef="#ctx0" brushRef="#br1" timeOffset="112168.01">11980 296 0,'0'85'15,"0"-64"1,0 22-16,0-1 0,0 0 16,0 1-16,0-1 0,0 0 15,-21 1-15,0-1 0,21 0 0,-21 1 16,0-1-16,21 0 0,0-21 15,-22 22-15,22-22 0,-21 0 0,21 0 16,0 0-16,0 1 0,0-1 16,-21-42 15,21-1-31,-21 22 0</inkml:trace>
  <inkml:trace contextRef="#ctx0" brushRef="#br1" timeOffset="112360.9">11536 847 0,'0'0'0,"21"0"31,0 0-31,0 0 16,0 0-16,1-21 0,20 21 15,-21-22-15,0 22 0,0 0 0,1 0 16,20-21-16,-21 21 15,0-21-15,0 0 0,1 21 16,-1 0-16</inkml:trace>
  <inkml:trace contextRef="#ctx0" brushRef="#br1" timeOffset="112972.56">12594 699 0,'0'0'0,"0"-22"0,0 1 15,0 0-15,0 0 16,0 0-16,0 0 0,0-1 16,0 1-16,-21 21 15,0 0-15,0 0 16,-1 0-16,1 0 0,0 0 15,-21 21-15,21 1 0,-22-1 0,1 21 16,0-21-16,20 22 16,1-22-16,0 21 0,0-21 0,0 22 15,21-22-15,0 0 0,0 21 16,0-21-16,0 1 0,0-1 16,21 0-16,0-21 15,0 0-15,0 0 0,1 0 0,20 0 16,-21 0-16,21-21 0,1 0 15,-22-1-15,21 1 0,-21 0 0,1-21 16,20 21-16,-21-22 0,0 1 0,0 0 16,-21-1-16,22 1 0,-22 0 15,21-1-15,-21 1 0,0-22 0,0 22 16,0 0-16,0-1 0,0 22 16,0 0-16,0 0 0,0 0 0,0 42 31,0 0-31,-21 21 0,21-20 15,-22 20-15,22 0 16,0 1-16,0-1 0,0 0 0,0 1 16,-21-1-16,21 0 0,0 1 0,0-22 15,0 21-15,0 0 0,0-20 16,0-1-16,0 0 0,0 0 0,0 0 16,0 0-16,21-21 31,1 0-31,-1 0 15,0-21-15</inkml:trace>
  <inkml:trace contextRef="#ctx0" brushRef="#br1" timeOffset="113392.31">12912 593 0,'0'0'0,"21"21"31,0-21-15,-21 21-16,21 0 0,0 0 15,-21 1-15,0-1 0,21 0 16,-21 21-16,22-21 0,-22 1 16,0-1-16,0 0 0,0 0 0,0 0 15,0 0-15,0 1 0,0-1 16,0-42 31,0-1-47,21 1 0,-21 0 15,21 0-15,0-21 0,-21 20 16,21-20-16,0 0 0,1 21 0,-1-22 16,-21 22-16,21 0 0,0-21 15,0 20-15,0 22 0,-21-21 16,0 0-16,22 21 0,-1 0 0,0 0 31,-21 21-31,0 0 16,0 1-16,0-1 15</inkml:trace>
  <inkml:trace contextRef="#ctx0" brushRef="#br1" timeOffset="113983.97">13652 910 0,'0'0'0,"22"0"0,-1 0 16,0-21-16,0 0 16,0 0-16,-21 0 0,21-1 15,1 1-15,-22 0 0,21 0 0,-21 0 16,0 0-16,0-1 0,0 1 15,0 0-15,0 0 0,0 0 16,-21 21-16,-1 0 0,1 0 16,0 0-16,0 0 0,0 0 0,0 0 15,-22 21-15,22 0 0,-21 0 16,21 0-16,-1 1 0,-20 20 0,21-21 16,21 21-16,-21-20 0,21 20 0,-21-21 15,21 21-15,0-20 16,0-1-16,0 0 0,0 0 0,21 0 15,0 0-15,0-21 0,0 0 16,0 22-16,1-22 0,-1 0 0,21 0 16,-21 0-16,0 0 0,1-22 15,-1 1-15,0 0 0,21 0 0,-21 0 16,1 0-16,-22-22 0,21 22 0,0-21 16,-21 21-16,21-22 0,-21 22 15,0-21-15,0 21 0,0-1 16,0 1-16,0 42 31,-21 1-31,21-1 16,-21 0-16,21 21 0,-21-21 15,21 1-15,0-1 0,0 21 0,0-21 16,0 0-16,0 1 0,0-1 16,0 0-16,0 0 0,0 0 0,21-21 15,0 21-15,0-21 16,0 0-16,22 0 0,-22 0 0,0-21 15,21 0-15,1 0 0,-22 21 16</inkml:trace>
  <inkml:trace contextRef="#ctx0" brushRef="#br1" timeOffset="114459.7">14372 614 0,'-42'0'16,"21"0"-16,21 21 15,0 0-15,-22 0 0,22 1 16,-21-1-16,21 0 0,0 0 0,-21 21 16,21-20-16,0-1 0,0 21 15,0-21-15,0 0 0,0 1 0,0-1 16,0 0-16,0 0 16,-21-21-16,21-21 46,0 0-46,0 0 16,0-22-16,0 22 0,0-21 16,21 21-16,0-22 0,0 1 0,1 21 15,-1-22-15,21 22 0,-21-21 16,22 21-16,-22 0 0,21-1 0,0 1 16,-20 21-16,20 0 0,-21 0 0,21 0 15,-20 0-15,-1 21 0,0 1 16,0-1-16,-21 0 0,0 21 15,21-21-15,-21 1 0,0 20 16,0-21-16,0 21 0,0-20 0,0-1 16,0 21-16,0-21 0,-21 0 15,21 1-15,0-1 0,-21-21 16,21 21-16,-21-21 16,21-21 15,21 21-31</inkml:trace>
  <inkml:trace contextRef="#ctx0" brushRef="#br1" timeOffset="114747.54">15240 233 0,'0'0'0,"-21"0"0,0 0 15,21 21-15,-22 0 16,22 0-16,-21 22 0,0-22 0,21 21 16,-21 1-16,0-22 0,21 21 15,-21 0-15,-1 1 0,22-1 0,0-21 16,-21 22-16,0-1 0,21-21 0,0 21 16,0-20-16,0 20 15,0-21-15,0 0 0,0 0 16,0 1-16,21-22 0,0 0 15,1 0-15,-1 0 0,0 0 0,0 0 16,0 0-16,0-22 0,22 1 16</inkml:trace>
  <inkml:trace contextRef="#ctx0" brushRef="#br1" timeOffset="114976.41">14901 550 0,'0'22'15,"21"-22"-15,1 0 0,-1 0 16,21 0-16,0 0 0,-20 0 0,20 0 16,0 0-16,1 0 0,-1 0 15,0 0-15,-21 0 0,1 0 0,-1 0 16,0-22-16,0 22 0,-21-21 15</inkml:trace>
  <inkml:trace contextRef="#ctx0" brushRef="#br1" timeOffset="115877.03">16192 783 0,'0'-21'63,"0"0"-63,22 21 0,-22-21 15,0 0-15,0-1 0,0 1 16,0 0-16,0 0 0,-22 0 15,1 0-15,-21-1 0,21 1 0,0 21 16,-1-21-16,1 21 0,-21 0 16,21 0-16,0 0 0,-1 0 0,-20 0 15,21 21-15,0-21 0,-22 21 16,22 1-16,0-1 0,-21 0 16,21 0-16,-1 21 0,-20-20 0,21-1 15,0 21-15,21-21 0,0 22 16,-21-22-16,21 0 0,0 0 0,0 0 15,0 0-15,0 1 0,21-22 16,0 21-16,0-21 0,21 0 16,-20 0-16,-1 0 0,21 0 0,-21 0 15,0-21-15,22 21 0,-22-22 0,21 1 16,-21 0-16,22 0 0,-22 0 0,21 0 16,-21-1-16,1 1 0,-1 0 15,0 0-15,0 0 0,0 0 0,-21-1 16,0 1-16,0 0 15,0 0-15,0 42 32,-21 0-32,21 0 15,0 22-15,-21-22 0,21 0 16,0 0-16,0 22 0,0-22 16,0 0-16,0 0 0,0 0 0,0 0 15,0 1-15,0-1 0,0 0 16,21-21-16,21 21 15,-20-21-15,20 0 0,0 0 0,1 0 16,-1 0-16,0-21 0,1 0 16,-1 21-16</inkml:trace>
  <inkml:trace contextRef="#ctx0" brushRef="#br1" timeOffset="116567.63">16891 635 0,'0'0'0,"0"-21"0,0 0 0,0 0 16,0-1-16,-21 22 0,0 0 15,-1 0-15,1 0 0,0 0 16,-21 0-16,21 22 0,-1-1 16,-20 0-16,21 0 0,-21 0 0,20 0 15,1 1-15,0-1 0,0 21 16,0-21-16,0 0 0,21 22 16,-22-22-16,22 0 0,0 0 0,0 0 15,0 1-15,22-22 0,-1 0 16,0 21-16,0-21 0,21 0 0,-20 0 15,20 0-15,0 0 0,-21-21 16,22-1-16,-22 22 0,21-21 0,-21 0 16,1 0-16,-1 0 0,0 0 15,-21-1-15,0 1 0,21 0 0,-21 0 16,21 0-16,-21 0 0,0-1 16,0 44 30,0-1-30,0 21-16,0-21 0,0 22 0,0-1 16,0 0-16,-21 1 0,21-1 0,-21 21 15,21-20-15,-21 20 0,21-20 16,0 20-16,0 1 0,0-22 0,-21 21 16,21 1-16,0-1 0,-22 1 15,22-1-15,0-20 0,0 20 0,0-20 16,0 20-16,0-21 0,0 1 15,0-1-15,0 0 0,0 1 16,0-22-16,0 0 0,-21 21 0,21-20 16,-21-1-16,0 0 0,21 0 15,-21-21 1,0 0-16,-1 0 16,22-21-16,0 0 0,-21 0 15,21-1-15,0 1 0,0-21 16,0 21-16,0-22 0,0 1 0,0-21 15,0-1-15,0 22 0,21-43 0,-21 22 16,22-1-16,-1 1 0,-21-1 16,21 22-16,0-22 0,0 22 15,0 0-15,-21-1 0,22 1 16,-1 21-16,21-64 0,-42 64 16,21-21-16,0 20 0,22-20 15,-22 0-15,0 21 0</inkml:trace>
  <inkml:trace contextRef="#ctx0" brushRef="#br1" timeOffset="117237.25">17314 720 0,'0'-21'31,"0"-1"-31,21 22 16,1-21-16,-1 21 0,0-21 16,-21 0-16,21 21 0,0-21 0,-21 0 31,21 21-31,-42 0 31,0 0-31,0 21 0,0 0 0,0 0 16,21 0-16,-22 0 0,1 1 15,0-1-15,21 0 0,-21 0 16,21 21-16,0-20 0,0-1 0,0 0 16,0 0-16,0 0 15,0 0-15,21-21 0,0 0 16,0 22-16,1-22 0,20 0 16,-21 0-16,21 0 0,1-22 0,-1 1 15,-21 21-15,22-21 0,-1 0 16,0-21-16,1 20 0,-22 1 0,21 0 15,-21-21-15,22 21 0,-22-22 16,0 22-16,-21 0 0,0 0 0,21 0 16,-21-1-16,0 1 15,-21 42 1,0-21 0,21 22-16,0-1 0,-21 0 15,21 0-15,0 0 0,-22 0 0,22 1 16,0-1-16,0 0 0,0 0 15,0 21-15,22-20 0,-22-1 0,21 0 16,-21 0-16,0 0 0,21 0 16,-21 1-16,21-1 0,-21 0 15,0 0 1,-21-21 0,0 0-16,0 0 15,-1 0-15,1 0 16,0 0-16,0 0 0,21-21 0,-21 0 15,21 0-15,0-1 16,0 1-16</inkml:trace>
  <inkml:trace contextRef="#ctx0" brushRef="#br1" timeOffset="118431.6">19262 445 0,'-22'0'31,"1"0"-31,0 0 16,0 0-16,21 21 0,-21 0 0,0 0 15,-1 0-15,1 0 0,0 1 16,0-1-16,0 0 0,21 0 0,-21 21 16,-1-20-16,22-1 0,0 0 0,-21 0 15,21 0-15,0 0 0,0 1 16,0-1-16,0 0 16,21-21-16,1 0 0,-1 0 15,0 0-15,0 0 0,0 0 0,22 0 16,-22-21-16,21 0 15,0-1-15,-20 1 0,20 0 0,-21 0 16,21 0-16,-20 0 0,-22-1 16,0 1-16,0-21 0,0 21 0,0 0 15,0-1-15,0-20 0,0 21 16,-22 0-16,1 21 0,0-21 0,0-1 16,0 22-16,0 0 0,-1 0 15,1 0-15,0 0 0,42 0 31,0 0-15,1 0-16,-1 0 0,21 0 0,0 0 16,22 0-16,-22 0 0,22 0 15,-22 0-15,22 0 0,-22 0 0,21-21 16,-20 21-16,-1-21 0,0 21 16,-20 0-16,-1-21 0,0 21 0,0 0 15,-21-21-15,0 0 16,-21 42 15,21 0-15,-21 0-16,21 0 0,-21 0 15,-1 22-15,22-22 0,0 21 16,-21 1-16,0-22 0,21 21 0,0 0 16,-42 64-16,21-42 15,21-22-15,-22 22 0,22-1 0,0 1 16,0-1-16,0 1 0,0-1 15,0 1-15,0-1 0,0 1 0,0-1 16,0 1-16,0-1 0,0 1 0,0 20 16,0-20-16,0-22 0,0 22 15,0-1-15,0-21 0,0 1 0,-21-1 16,21 0-16,-21 1 0,0-1 16,21-21-16,0 22 0,-21-22 15,0 0-15,21 0 0,-22 0 0,22 0 16,-21-21-16,0 0 15,21-42 1,0 21-16,0 0 0,0-22 16,0 22-16,0-21 0,0 0 15,0-22-15,0 22 0,0-22 0,0 1 16,21-22-16,-21 22 0,21-22 0,1 0 16,-1 22-16,0-22 0,0 0 15,0 22-15,0-22 0,1 22 0,-1-22 16,0 22-16,0-1 0,0 22 15,0-1-15,1 1 0,-1 0 16,-21 21-16,0-1 0,21 1 0,-21 0 16,21 0-16,-21 0 15,21 0-15,0 21 16,-21-22 0,22 1-16,-1 0 0</inkml:trace>
  <inkml:trace contextRef="#ctx0" brushRef="#br1" timeOffset="119172.48">21378 296 0,'21'0'31,"-21"-21"-31,22 21 16,-1-21-16,0 0 0,21 0 0,-21 0 15,1-1-15,20 1 0,-21-21 16,0 21-16,0 21 0,-21-21 0,0-1 16,-21 22-1,0 0 1,-21 0-16,-1 0 0,1 22 15,0-1-15,-1-21 0,22 21 16,-21 0-16,0 0 0,20 22 0,1-22 16,-21 0-16,42 0 0,0 0 15,-21 0-15,21 1 0,0-1 0,0 0 16,0 0-16,0 0 0,21 0 16,0 1-16,0-1 0,0 0 0,1 0 15,20 21-15,-21-20 0,0-1 16,22 0-16,-22 0 0,0 0 0,0 22 15,0-22-15,0 0 0,-21 0 0,0 0 16,0 22-16,0-22 0,-21 0 16,0 0-16,-21 0 0,21 0 15,-22-21-15,1 22 0,0-22 16,-1 0-16,1 0 0,0 0 0,-1 0 16,1 0-16,0 0 0,20-22 15,-20 1-15,21 21 0,0-21 0,-22 0 16,43 0-16,0-22 0,-21 22 15,21 0-15,0 0 0,0 0 0,0 0 16,0-1-16,0 1 0,21 0 16,1 0-16,-1 0 0,0 21 0,0 0 15,0-21-15,0 21 0,1 0 0,-1 0 16,21-22-16,-21 22 0,0 0 16</inkml:trace>
  <inkml:trace contextRef="#ctx0" brushRef="#br1" timeOffset="119536.27">21653 720 0,'43'-21'31,"-22"21"-31,0-22 0,0 22 0,0-21 16,1 0-16,-1 0 15,0 21-15,-21-21 0,0 0 16,21 21-16,-21-22 0,0 1 0,0 0 16,-21 21-1,0 0 1,0 21-16,-1 0 16,1 1-16,-21-1 0,21 0 0,0 21 15,-1-21-15,1 1 0,21-1 16,0 21-16,-21-21 0,21 0 0,0 22 15,0-22-15,0 0 0,0 0 16,21 0-16,0-21 0,1 0 16,-1 0-16,21 0 0,-21 0 0,22 0 15,-1 0-15,-21-21 16,21 0-16,1 0 0</inkml:trace>
  <inkml:trace contextRef="#ctx0" brushRef="#br1" timeOffset="119828.1">22352 106 0,'0'-85'15,"-21"85"1,21 21-16,-21 1 0,-1-1 0,22 21 16,0 0-16,-21 22 0,0-22 15,0 22-15,21-22 0,-21 22 16,21-22-16,-21 0 0,-1 1 0,22-1 15,-21 0-15,21 1 0,-21-1 16,0 0-16,21-21 0,0 22 0,0-22 16,-21 0-16,21 0 0,0 0 15,0 1-15,0-1 0,21-42 47,0-1-47,0 1 16</inkml:trace>
  <inkml:trace contextRef="#ctx0" brushRef="#br1" timeOffset="120179.98">22394 720 0,'-21'0'16,"42"0"30,0 0-46,1-21 16,-1 21-16,0-22 0,0 22 16,0-21-16,0 21 0,1-21 0,-22 0 15,0 0-15,0 0 16,-22 21 0,1 0-1,0 0-15,0 21 0,0-21 0,0 21 16,-1 0-16,1 0 0,0 0 15,0 22-15,0-22 0,21 0 0,-21 0 16,21 0-16,0 1 0,0-1 0,0 0 16,0 0-16,0 0 0,21 0 15,21-21-15,-21 0 16,0 0-16,1 0 0,20-21 16,-21 21-16,21-21 0</inkml:trace>
  <inkml:trace contextRef="#ctx0" brushRef="#br1" timeOffset="120675.63">22881 593 0,'0'0'0,"-21"21"0,21 0 0,0 0 15,0 0-15,0 1 0,-21-1 0,21 0 16,0 0-16,-21 21 0,21-20 15,0-1-15,0 0 16,0 0-16,0 0 0,-22 0 16,22-42 15,0 0-15,0 0-16,0 0 0,0 0 15,0-22-15,0 22 0,0 0 16,22 0-16,-22-22 0,21 22 0,0-21 15,0 21-15,21 0 0,-20-1 16,20-20-16,-21 42 0,21-21 0,22 0 16,-22 21-16,-21 0 15,22 21-15,-22 0 0,0-21 16,0 21-16,0 22 0,1-22 0,-22 0 16,0 21-16,0-21 0,0 22 15,0-22-15,0 21 0,0-21 0,0 1 16,0-1-16,0 0 0,0 0 15,-22 0-15,1 0 0,21 1 0,-21-22 16,21 21-16,-21-21 16,0 0-1,21-21 1,0-1-16,0 1 0,0 0 16,21 0-16</inkml:trace>
  <inkml:trace contextRef="#ctx0" brushRef="#br1" timeOffset="120908.53">23685 550 0,'0'22'0,"-21"-1"16,0 0-16,21 0 0,0 0 0,-21 0 15,0 1-15,21 20 0,-21-21 16,21 0-16,-22 0 0,22 1 15,0-1-15,0 0 0,0 0 16,-21-21-16,21 21 16,0-42-1,21 0 1</inkml:trace>
  <inkml:trace contextRef="#ctx0" brushRef="#br1" timeOffset="121263.62">23622 254 0,'0'0'0,"-21"0"16,0 0-16,-1 42 0,22-20 16,-21-1-16,21 0 15,0 0-15,0 0 0,21 0 16,1-21-16,-1 0 0,0 22 15,0-22-15,0 0 0,0 0 0,1 0 16,-1 0-16,0 0 16,0-22-16,-21 1 0,0 0 15,0 0-15,0 0 16,0 0-16,0-1 0,0 1 0,0 0 16,-21 0-16,0 21 15,0 0-15,-1 0 16,1 0-16,0 21 0,0 0 15,0-21-15,0 21 0,21 1 16,0-1-16,0 0 0,0 0 0,0 0 16,0 0-16,0 1 15</inkml:trace>
  <inkml:trace contextRef="#ctx0" brushRef="#br1" timeOffset="121668.4">24045 529 0,'0'21'15,"-21"1"1,21-1-16,-21 0 0,0 0 16,0 0-16,21 0 0,-22 1 15,1 20-15,21-21 0,0 0 0,-21 22 16,21-22-16,0 0 15,0 0-15,0 0 0,21 0 16,0-21-16,1 0 0,-1 22 16,21-22-16,-21 0 0,0 0 15,1 0-15,-1-22 0,0 1 16,21 0-16,-21 0 0,-21 0 16,22 0-16,-1-1 0,0-20 15,-21 21-15,21-21 0,-21-1 0,21 22 16,-21-21-16,0 21 0,0-1 0,0 1 15,0 0-15,0 0 0,0 0 16,0 42 15,0 0-15</inkml:trace>
  <inkml:trace contextRef="#ctx0" brushRef="#br1" timeOffset="122405.3">24659 529 0,'0'0'16,"-21"0"-16,0 0 0,21 21 16,-21 1-16,-1-1 0,22 0 15,-21-21-15,21 21 0,0 0 16,0 0-16,-21 1 0,21-1 0,0 21 15,-21-21-15,21 0 16,0 1-16,0-1 0,0 0 0,0 0 16,-21 0-16,21 0 0,0-42 62,0 0-62,0 0 0,0 0 16,0 0-16,0-22 0,0 22 15,21 0-15,0-21 0,0 20 0,0-20 16,1 21-16,-1-21 0,21 20 16,0-20-16,1 21 0,-1 0 0,0 0 15,1 21-15,-1 0 16,0 0-16,-20 0 0,20 0 0,-21 21 16,0 0-16,0 0 0,1 0 0,-22 0 15,0 22-15,0-22 0,0 0 16,0 21-16,0-20 0,0-1 0,0 0 15,0 0-15,0 0 0,-22 0 16,22 1-16,0-1 0,-21-21 0,21 21 16,-21-21-16,0 0 31,21-21-15,0 0-16,0-1 15,0 1-15,21 0 16,0 0-16,0 0 0,1 0 0,-1-22 15,21 22-15,0-21 0,-20 21 16,20-22-16,0 22 0,1 0 0,-1 0 16,-21 0-16,21-1 0,1 1 0,-22 21 15,21 0-15,-21 0 0,1 21 16,20 1-16,-42-1 0,21 0 0,-21 0 16,0 0-16,0 22 0,0-22 15,0 21-15,0-21 0,0 22 0,-21-22 16,21 0-16,-21 21 0,0-21 15,-1 1-15,22-1 0,0 0 16,-21 0-16,0-21 0,21 21 16,-21-21-16,21 21 0,-21-21 15,0 0-15,-1 0 0</inkml:trace>
  <inkml:trace contextRef="#ctx0" brushRef="#br1" timeOffset="123815.79">1460 1757 0,'0'0'0,"-21"0"0,0 0 15,0 21-15,-21-21 0,20 0 16,1 0-16,0 0 0,0 0 0,0 0 16,0 0-1,-1 0-15,44 0 63,-1 0-63,0 0 15,0 0-15,0 21 16,0-21-16,22 0 0,-22 0 16,21 0-16,-21 0 0,22 0 0,-1 0 15,22 0-15,-1 0 0,-21-21 16,22 21-16,-1-21 0,22 21 0,-21 0 16,20-21-16,1 21 0,21 0 15,-22-21-15,22 21 0,21 0 0,-21 0 16,0-22-16,0 22 0,21 0 15,0 0-15,0-21 0,0 21 0,0 0 16,21 0-16,-21 0 0,21-21 16,0 21-16,-21-21 0,43 21 15,-22 0-15,0 0 0,0 0 16,-21-21-16,21 21 0,0 0 0,-21 0 16,22 0-16,-22 0 0,21-21 15,-21 21-15,0 0 0,0 0 0,0 0 16,0 0-16,0 0 0,0 0 0,0-22 15,0 22-15,0 0 0,0 0 16,-21 0-16,21 0 0,-22 0 0,22 0 16,-21-21-16,0 21 0,-21 0 15,21 0-15,-43 0 0,22 0 0,-22 0 16,1-21-16,-1 21 0,-20 0 0,-1 0 16,-21 0-16,21 0 0,-20 0 15,-1 0-15,0 0 16,-21-21 62,0 0-47</inkml:trace>
  <inkml:trace contextRef="#ctx0" brushRef="#br1" timeOffset="124872.41">12319 1461 0,'0'0'15,"-42"0"-15,20 0 0,-20 0 0,21 0 16,-21 0-16,20 0 0,1 0 15,-21 0-15,21 0 0,0-22 0,-1 22 16,1 0-16,0 0 0,0 0 16,0 0-1,42 0 48,0 0-48,0 0-15,0 0 0,22 0 16,-22 0-16,21 0 0,1 0 0,-1 0 16,21 0-16,-20 0 0,20 0 15,1 0-15,-22 0 0,22 0 16,-1 0-16,22 0 0,-22 0 0,22 0 16,0 0-16,-1 0 0,22 0 15,-21 0-15,21 0 0,-22 0 0,1 0 16,21-21-16,0 21 0,-1 0 15,1 0-15,0 0 0,21 0 0,-21 0 16,21 0-16,-21 0 0,0 0 0,21 0 16,-22 0-16,22 0 0,0 0 15,-21 0-15,21 0 0,-21 0 0,0 0 16,0 0-16,0 0 0,-1 0 16,1 0-16,0 0 0,0 0 15,0 0-15,0 0 0,-1 0 0,-20 21 16,21-21-16,-21 0 0,-1 0 15,1 0-15,-22 0 0,22 0 0,-21 0 16,-1 0-16,1 0 0,-1 0 16,-21 0-16,1 0 0,-1 0 0,0 0 15,-20 0-15,-1 0 0,0 0 16,0 0-16,0 0 16,0 0-16,-42-21 62,0 21-62,0 0 16</inkml:trace>
  <inkml:trace contextRef="#ctx0" brushRef="#br1" timeOffset="125952.32">19410 1334 0,'0'0'0,"-21"0"0,-1 0 16,1 0-16,0 0 0,0 0 15,0 0 1,42 0 47,0 21-63,0-21 0,0 0 15,1 0-15,-1 0 0,21 0 16,-21 0-16,22 0 0,-1 0 0,0 0 15,22 0-15,-22 21 0,22-21 16,-22 0-16,21 0 0,-20 0 0,20 0 16,-20 0-16,20 0 0,1 21 0,-1-21 15,1 0-15,20 0 16,1 0-16,-22 0 0,22 0 0,0 0 16,-1 0-16,-20 0 0,21 0 15,-1 0-15,1 0 0,-22 0 0,22 0 16,0 0-16,-1 0 0,22 0 15,-21 0-15,0 0 0,-1 0 0,1 0 16,0 0-16,-1 0 0,-20 0 16,20 0-16,1 0 0,0 0 0,21 0 15,-22 0-15,1 0 0,21 0 0,-22 21 16,22-21-16,-21 0 0,0 0 16,-1 0-16,-20 0 0,20 21 15,1-21-15,-21 0 0,20 0 16,-20 0-16,-1 0 0,22 0 0,-22 0 15,1 0-15,21 0 0,-22 0 16,1 0-16,-1 0 0,-21 0 0,22 0 16,-22-21-16,1 21 0,-1 0 15,0 0-15,-21 0 0,22 0 0,-1-21 16,-21 21-16,22 0 0,-22 0 0,21 0 16,0 0-16,-20 0 0,-1-21 15,0 21-15,21 0 0,-21 0 16,1 0-16,-1 0 0,0 0 31,-21-21 0,0 0 16</inkml:trace>
  <inkml:trace contextRef="#ctx0" brushRef="#br1" timeOffset="132955.82">423 2942 0,'0'-21'0,"21"21"16,-21-21 0,22 21-16,-22-21 15,21 21 1,-21-21-16,0-1 16,0 1-16,0 0 31,0 42 0,0 0-15,0 1-16,0-1 15,0 21-15,0-21 0,0 0 0,0 22 16,0-1-16,0-21 0,0 22 16,-21 20-16,21-21 0,-22 1 15,22-1-15,0 0 0,-21 22 0,0-43 16,21 21-16,0 1 0,-21-22 15,0 21-15,21-21 0,-21 1 16,21-1-16,0 0 0,0-42 63,0 0-48,0-1-15,0 1 16,21 0-16</inkml:trace>
  <inkml:trace contextRef="#ctx0" brushRef="#br1" timeOffset="133904.28">825 3239 0,'0'21'31,"0"0"-15,0 0 15,22-21-31,-1 0 16,0 0-16,0 0 31,-21-21-31,21 21 0,-21-21 0,0 0 16,0-1-1,0 1-15,0 0 16,0 0-16,0 0 15,-21 21 1,0 21 0,0 0-16,21 0 15,0 0-15,0 1 0,0-1 16,0 0-16,0 0 16,0 0-16,0 0 0,21-21 31,0 0-31,0 0 0,0-21 15,1 0 1,-22 0-16,0 0 16,0 0-16,0-1 15,0 1-15,-22 21 16,1 0-16,21-21 0,-21 21 0,0 0 16,0 0-1,21 21-15,-21-21 0,21 21 16,0 1-16,0-1 15,0 0-15,0 0 16,21-21 0,0 0-16,0 0 15,-21-21-15,21 21 16,-21-21-16,0 0 16,0-1-16,0 1 15,0 0 1,-21 21-1,0 0 17,0 0-17</inkml:trace>
  <inkml:trace contextRef="#ctx0" brushRef="#br1" timeOffset="135136.57">508 3048 0,'0'-21'15,"0"0"16,0 0-15,0-1 0,0 1-1,0 0 1,-21 21 15,21 21-15,-21 0-16,21 1 15,0-1-15,0 0 0,0 0 16,0 21-16,0-20 0,0 20 16,0 0-16,0 1 0,0-1 0,0 0 15,0 1-15,0-1 0,0-21 16,0 21-16,0-20 0,0-1 16,0 21-16,0-21 0,0 0 15,0 1-15,0-1 16,0-42 31,-22-1-47,22 1 15,0 0-15,0 0 16,0 0-16,0 0 0,0-1 16,0-20-16,0 21 0,0-21 15,-21 20-15,21-20 0,0 0 0,0-1 16,0 1-16,0 21 0,0-21 15,0 20-15,0-20 0,0 21 0,0 0 16,0 0-16,0-1 0,0 1 16,0 0-16,0 0 15,-21 21 32,0 0-47,0 21 16,21 0-16,0 0 15,0 1-15,0-1 16,0 0-16,0 0 0,0 0 16,0 0-16,0 22 0,0-22 0,0 0 15,0 21-15,0-20 0,0 20 16,0-21-16,0 21 0,0-20 16,0-1-16,0 21 0,0-21 0,0 0 15,0 1-15,0-1 16,0 0-16,0 0 15,0-42 32,0 0-47,0 0 0,0-1 16,0 1-16,0 0 0,0 0 0,0-21 16,0 20-16,0-20 0,0 0 15,0 21-15,0-22 0,0 1 0,21 21 16,0 0-16,0-22 0,-21 22 15,0 0-15,21 0 0,-21 0 16,22 21-16,-22-22 0,0 1 0,0 0 31,0 0-15,0 42 46,0 0-46</inkml:trace>
  <inkml:trace contextRef="#ctx0" brushRef="#br1" timeOffset="135796.19">1947 2625 0,'0'0'15,"0"-21"-15,0-1 0,0 1 0,0 0 16,0 0-16,0 0 16,0 42 15,0 0-31,0 0 15,0 22-15,0-22 0,0 21 16,0 0-16,0 1 0,0-1 0,0 0 16,0 22-16,0-22 0,0 1 15,0 20-15,0-21 0,0 22 16,0-1-16,0-20 0,-21 20 0,21-20 16,0-1-16,0 0 0,0 1 15,-21-1-15,21 0 0,0-21 16,0 1-16,0 20 0,0-21 0,0 0 15,0 0-15,0-42 47,0 0-47,0 0 0,0 0 0,0 0 16,0-22-16,0 22 0,0-21 16</inkml:trace>
  <inkml:trace contextRef="#ctx0" brushRef="#br1" timeOffset="136199.96">1905 2688 0,'-42'0'31,"20"0"-15,22-21 0,22 21-16,-1-21 15,0 21-15,0 0 0,21 0 0,-20-21 16,20 21-16,0 0 16,1 0-16,-1-21 0,0 21 0,1 0 15,-1 0-15,0-22 0,1 22 16,-1 0-16,-21 0 0,21 0 0,-20 0 15,-1 0-15,0 0 16,-42 0 31,0 22-47,-1-22 16,22 21-16,-21-21 0,0 0 15,21 21-15</inkml:trace>
  <inkml:trace contextRef="#ctx0" brushRef="#br1" timeOffset="136539.76">1968 3154 0,'0'21'16,"22"-21"15,-1 0-15,0 0-16,0-21 0,0 21 16,0 0-16,1 0 0,-1 0 0,21-21 15,-21 21-15,0 0 0,1 0 16,-1 0-16,0 0 0,-21-21 15,21 21-15,0 0 63</inkml:trace>
  <inkml:trace contextRef="#ctx0" brushRef="#br1" timeOffset="137128.43">2413 3112 0,'0'-22'47,"21"22"-47,0 0 16,0 0-16,1-21 0,-1 21 15,0 0-15,0 0 16,0 0-16,0 0 16,1 0-16,-22 21 0,21 1 15,0-22-15,-21 21 0,0 0 0,0 0 16,21 0-16,-21 0 0,0 22 15,0-22-15,0 0 0,0 21 16,0-20-16,0-1 0,0 0 0,0 21 16,0-21-16,0 1 0,0-1 15,-21 0-15,21 0 0,-21-21 16,21 21-16,-21-21 0,21 21 16,-22-21-16,1 0 0,21-21 31,0 0-31,0 0 15,0 0-15,0 0 0,0-22 16,0 22-16,21-21 0,1 21 0,-1-22 16,0 1-16,0 21 0,0 0 15,0-22-15,1 22 0,-1 0 16,0 0-16,0 0 0,0 21 0,-21-22 16,21 1-16,1 21 0,-1 0 15,-21-21-15,21 21 0,0 0 16,-21 21 31</inkml:trace>
  <inkml:trace contextRef="#ctx0" brushRef="#br1" timeOffset="137628.15">3111 3323 0,'0'0'16,"22"0"15,-1 0-31,0 0 0,0-21 15,-21 0-15,21 21 0,0-21 16,1 21-16,-1-21 0,-21-1 16,21 1-16,0 21 0,-21-21 0,0 0 15,0 0-15,0 0 16,0-1-16,0 1 16,-21 21-1,0 0-15,0 0 0,-1 0 0,1 0 16,0 21-16,21 1 15,-21-1-15,0 0 0,21 21 16,-21-21-16,21 1 0,0 20 16,0-21-16,0 0 0,0 22 15,0-22-15,0 0 0,0 0 16,0 0-16,0 0 0,0 1 0,0-1 16,0 0-16,21 0 0,0-21 15,0 21-15,0-21 16,0 0-16,1 0 0,-1 0 15,0 0-15,0 0 0,0 0 16,0-21-16,1 0 0,20 21 0,-21-21 16,0 0-16</inkml:trace>
  <inkml:trace contextRef="#ctx0" brushRef="#br1" timeOffset="138110.88">3704 3217 0,'0'22'16,"21"-22"0,0 0-1,1 0-15,-1 0 16,0-22-16,0 22 0,0-21 0,0 21 15,1-21-15,-22 0 0,21 21 16,0-21-16,-21 0 16,0-1-16,0 1 15,0 0-15,-21 21 16,0 0-16,-1 0 16,1 0-16,0 0 0,-21 0 15,21 0-15,-1 0 0,1 21 0,0 0 16,21 1-16,-21-1 0,0 0 0,21 0 15,-21 0-15,21 0 0,0 22 16,0-22-16,0 21 0,0-21 0,0 1 16,0-1-16,0 0 15,0 0-15,0 0 0,21 0 0,0 1 0,0-22 16,0 0-16,22 21 0,-22-21 16,0 0-16,21 0 0,-21 0 15,1 0-15,-1 0 0,21-21 0,-21-1 16,0 22-16,1-21 0,-1 0 15,0 0-15,0 0 0,0 0 16,0-1-16</inkml:trace>
  <inkml:trace contextRef="#ctx0" brushRef="#br1" timeOffset="138723.72">5059 2540 0,'0'-21'15,"-21"21"17,-1 21-32,22 0 15,-21 0-15,0 1 0,21 20 16,0-21-16,-21 0 0,21 0 16,-21 22-16,21-22 0,0 21 0,-21 1 15,21-1-15,-22-21 0,22 21 16,-21 1-16,21-1 0,0-21 0,0 22 15,0-1-15,0-21 0,0 21 16,0-20-16,0 20 0,0-21 0,0 0 16,0 0-16,0 1 0,0-1 0,21-21 15,-21 21-15,22-21 0,-22 21 16,21-21 0,0 0-16,-21-21 15,21 21 1,-21-21-16,0 0 0,0-1 15,0 1-15,0 0 0</inkml:trace>
  <inkml:trace contextRef="#ctx0" brushRef="#br1" timeOffset="140160.79">4678 3027 0,'21'0'31,"0"0"-15,21 0-16,-20 0 0,-1 0 16,21 0-16,0-21 0,1 21 0,-1 0 15,-21-21-15,22 21 0,-1 0 0,0-22 16,1 1-16,-1 21 0,0 0 16,-21 0-16,22-21 0,-22 21 0,0-21 15,0 21-15,0 0 0,1 0 16,-1 0-16,-21 21 47,0 0-47,-21 0 0,-1 1 15,22-1 1,-21 0-16,21 0 0,0 0 0,0 0 16,-21 22-16,21-22 0,-21 0 15,21 0-15,0 0 0,0 1 0,0-1 16,0 0-16,0 0 0,21-21 15,0 0-15,0 0 16,1 0-16,-1 0 0,0 0 16,0-21-16,21 0 0,-20 21 15,-1-21-15,0-1 0,0 1 16,0 0-16,0 0 0,1 0 0,-22 0 16,0-1-16,0 1 0,0 0 15,0 0-15,0 0 0,-22 0 16,1-1-16,0 22 0,0-21 0,0 0 15,0 21-15,-1 0 0,1 0 16,0-21-16,0 21 0,0 0 16,42 0 15,0 0-15,0 0-16,0 0 0,1 0 0,20 0 15,0 0-15,1 0 0,-1 0 0,0 0 16,1-21-16,-1 21 0,0-21 15,22 21-15,-22-22 0,0 22 0,-20 0 16,20-21-16,0 0 0,-21 21 16,1 0-16,-1 0 15,-42 0 17,-1 21-32,22 0 0,-21-21 15,0 22-15,21-1 0,-21 0 0,0 0 16,21 0-16,-21 0 0,21 1 15,0 20-15,-22-21 0,1 0 0,21 0 16,-21 1-16,21-1 0,0 0 16,0 0-16,0 0 0,0 0 15,0 1-15,21-1 16,0-21-16,1 0 0,-1 0 16,0 0-16,0 0 0,0 0 15,0 0-15,1 0 0,-1 0 16,0 0-16,0-21 0,-21-1 0,21 22 15,0-21-15,1 21 0,-22-21 0,21 0 16,-21 0-16,0 0 16,0-1-16,0 1 0,0 0 15,0 0-15,-21 0 0,-1 0 16,1-1-16,0 1 0,0 0 16,0 21-16,0-21 0,-1 21 0,1 0 15,0 0-15,0 0 16,42 0 15,0 0-31,0 0 0,1 0 16,-1 0-16,21 0 0,-21 0 0,0 0 15,22 0-15,-1 0 0,0 0 16,1 0-16,-1-21 0,0 21 0,22-21 16,-22 21-16,1-22 0,20 1 15,-21 21-15,1-21 0,-1 0 0,0 0 16,-20 0-16,-1-1 0,0 1 15,0 0-15,-21 0 0,0 0 0,0 0 16,0-22-16,0 22 0,0 0 16,0 0-16,0 0 0,0-1 15,-21 22-15,0-21 0,0 0 16,-1 21-16,1 0 16,0 0-16,21 21 15,-21-21-15,0 21 0,0 1 0,-1-1 16,22 0-16,-21 0 0,0 21 15,0 1-15,21-22 0,-21 21 0,0 1 16,21-1-16,-22 0 0,22 1 16,-21-1-16,21 0 0,0-21 15,0 22-15,0-1 0,0 0 0,0-20 16,0 20-16,0-21 0,0 0 16,21 0-16,1 1 0,-1-1 0,0 0 15,0 0-15,0-21 0,0 0 0,1 0 16,20 0-16,-21 0 0,0 0 15,0 0-15,1 0 0,20-21 0,-21 0 16,0 0-16,0 21 0,1-22 16,-1 1-16,0 0 0,0 0 0,0 0 15,-21 0-15,21-1 0,-21 1 16</inkml:trace>
  <inkml:trace contextRef="#ctx0" brushRef="#br1" timeOffset="140783.95">8170 2942 0,'-21'0'0,"0"0"15,42 0 32,0 0-47,22 0 16,-22 0-16,21 0 0,22 0 0,-22 0 15,21 0-15,86 0 0,-65 0 16,1 0-16,0 0 0,-1 0 16,1 0-16,-22 0 0,22 0 0,-21 0 15,-1 0-15,1 0 0,-1 0 0,-21 0 16,1 0-16,-22 0 0,0-21 16,21 21-16,-20 0 0,-1 0 15,0-21-15,-21 0 47,-21 21-16,0-21-31,-1 21 16,1 0-16</inkml:trace>
  <inkml:trace contextRef="#ctx0" brushRef="#br1" timeOffset="141371.84">9313 2540 0,'0'0'31,"-21"0"-31,21 21 47,0 0-47,21 1 0,-21-1 16,21 0-16,1-21 0,-1 21 15,0 0-15,0 0 0,0 1 0,0-1 16,1 0-16,-1 0 0,21 0 16,-21 0-16,0-21 0,1 22 0,-1-1 15,0-21-15,21 21 0,-21-21 16,1 0-16,41 21 15,-42-21-15,0 0 0,1 0 0,-1 0 16,0 0-16,0 0 0,-42 0 47,-21 0-47,20 0 0,1 0 16,0 21-16,0-21 0,0 0 15,-22 21-15,22-21 0,0 22 0,0-1 16,-21-21-16,20 21 0,-20 0 15,21 0-15,0 0 0,-22 1 0,22-1 16,0-21-16,0 21 0,0 0 16,0 0-16,-1 0 0,22 1 15,-21-1-15,0-21 16,21 21-16,0 0 31,0-42 16,0 0-47</inkml:trace>
  <inkml:trace contextRef="#ctx0" brushRef="#br0" timeOffset="148701.26">10456 2688 0,'0'21'16,"-21"-21"15,21-21 47,0 0-62,0 0-16,21 21 15,-21-21-15,0 0 0,21-1 16,-21 1-16,22 21 0,-1-21 16,-21 0-16,21 0 15,0 21-15,0-21 16,0 21-16,1 0 0,-1 0 15,0 21-15,0 0 16,-21 0-16,0 0 0,21 22 16,-21-22-16,0 21 0,0-21 15,0 22-15,0-22 0,0 21 0,0 0 16,0-20-16,0-1 0,0 21 16,-21-21-16,21 0 0,-21 1 0,21-1 15,0 0-15,0 0 0,-21 0 0,0 0 16,21 1-1,0-44 48,0 1-63,0 0 16,21 0-16,0 0 0,0 0 0,-21-1 15,21 1-15,0 0 0,-21 0 16,22-21-16,-1 20 0,0-20 0,0 21 15,0-21-15,22-1 0,-22 1 16,0 21-16,21-22 0,1 22 0,-22 0 16,0 0-16,21 21 0,-21 0 15,1 0-15,20 0 0,-21 0 16,-21 21-16,21 0 0,0 0 0,-21 22 16,22-22-16,-22 21 0,0-21 15,0 22-15,0-1 0,0-21 0,0 22 16,0-22-16,-22 0 0,22 0 15,-21 0-15,0 0 0,21 1 0,0-1 16,-21 0-16,0 0 0,21 0 16,0-42 31,0 0-32,21 0-15,0 0 16</inkml:trace>
  <inkml:trace contextRef="#ctx0" brushRef="#br0" timeOffset="149172">11578 2604 0,'0'0'0,"0"-22"15,0 44 16,0-1-31,0 0 16,0 0-16,-21 0 0,21 22 16,-21-22-16,21 21 0,-21-21 15,21 0-15,0 22 0,0-22 0,-22 0 16,22 0-16,0 0 0,0 1 16,0-1-16,0 0 0,0 0 0,0 0 15,0 0-15,22-21 0,-1 0 16,0 0-16,0 0 0,0 0 15,0 0-15,1 0 0,20-21 0,-21 21 16,0-21-16,0 0 0,22 0 16,-22 0-16,0-1 0,0 1 0,0 0 15,1-21-15,-1 21 0,-21-22 16,0 1-16,0 0 0,0-1 16,0 1-16,0 21 0,-21-22 0,-1 22 15,1 0-15,0 0 0,0 0 16,0 21-16,0 0 0,-22 0 0,22 0 15,0 0-15,0 21 0,0 0 16,-1 0-16,1 0 0,0 1 0,0-1 16,21 0-16,-21 0 0,21 0 15,0 0-15,0 1 0,0-1 16,21-21 0</inkml:trace>
  <inkml:trace contextRef="#ctx0" brushRef="#br0" timeOffset="151139.87">12763 2688 0,'-21'0'0,"0"21"16,0-21-16,21-21 31,0 0-15,0 0-16,21 0 0,-21 0 0,21-1 15,0 1-15,1 0 0,-1 0 16,0 0-16,0 0 0,0 21 16,22-22-16,-22 1 0,0 21 0,0 0 15,0 0-15,0 0 0,1 0 16,-1 0-16,-21 21 0,21 1 0,-21-1 15,21 21-15,-21-21 0,0 22 16,0-22-16,0 21 0,0 0 0,0 1 16,0-22-16,0 21 0,-21 1 15,21-22-15,-21 0 0,21 0 0,-21 21 16,21-20-16,0-1 0,0 0 16,0 0-1,0-42 16,0 0-15,0 0-16,0-22 0,0 22 16,21 0-16,-21 0 0,21-22 15,0 22-15,0-21 0,0 21 0,1-22 16,-1 22-16,0 0 0,0-21 16,0 21-16,0-1 0,22 1 15,-22 21-15,0-21 0,0 21 0,0 0 16,22 0-16,-22 0 0,0 21 15,-21 22-15,0-22 0,0 0 16,0 21-16,0-21 0,0 1 16,0 20-16,0-21 0,0 21 0,0-20 15,0-1-15,0 0 16,0 0-16,0 0 0,0 0 0,0 1 16,0-1-16,0 0 0,21-21 15,0 0-15,1 0 16,-1 0-16,0 0 0,0 0 0,0 0 15,22 0-15,-22 0 0,0-21 16,21 0-16,-21 21 0,1-22 0,20 1 16,-21 0-16,0 0 0,0 0 0,1-22 15,20 22-15,-42-21 0,21 21 16,0-22-16,-21 22 0,21-21 16,-21 21-16,0 0 0,0-1 0,0 1 15,0 0-15,-21 21 16,0 0-16,0 0 15,0 21-15,0 0 0,-1 1 16,1-1-16,21 0 0,-21 21 0,0-21 16,0 1-16,21 20 0,0-21 15,0 0-15,0 0 0,0 22 0,0-22 16,0 0-16,0 0 0,0 0 16,0 1-16,21-1 0,0-21 15,0 0-15,0 21 0,1-21 0,20 0 16,-21 0-16,21 0 0,1 0 15,-1 0-15,0 0 0,1-21 16,-1 0-16,0-1 0,1 22 0,-22-21 16,21 0-16,-21 0 0,1 0 15,20 0-15,-21-22 0,-21 22 0,21 0 16,-21 0-16,21 0 0,-21-1 16,0 1-16,0 0 0,0 0 0,0 0 15,0 0-15,-21 21 16,0 0-16,0 0 15,0 21-15,0 0 0,21 0 16,0 0-16,-22 0 0,22 1 16,-21-1-16,21 0 0,0 0 0,0 21 15,0-20-15,0-1 0,0 0 16,0 0-16,0 0 0,21-21 16,-21 21-16,22 1 0,20-1 0,-21-21 15,0 21-15,22-21 0,-1 0 16,0 0-16,1 0 0,-1 0 0,0 0 15,22 0-15,-22 0 0,22 0 0,-22 0 16,21 0-16,-20-21 0,20 21 16,-20-21-16,-1-1 0,-21 1 15,21 0-15,-20 0 0,20 0 16,-21-22-16,0 22 0,-21 0 0,0 0 16,21-21-16,-21 20 0,0 1 0,0 0 15,0 0-15,-21 21 16,0 0-16,0-21 0,0 21 0,-22 0 15,22 0-15,0 0 0,-21 21 16,21-21-16,-1 21 0,-20 0 0,21 0 16,0 1-16,0 20 0,-1-21 15,22 0-15,0 0 0,-21 1 0,21-1 16,0 0-16,0 0 0,0 0 0,0 0 16,21 1-16,1-22 15,-1 21-15,0-21 0,0 0 16,0 0-16,0 0 0,1 0 15,-1 0-15,0 0 0,0 0 16,0-21-16,22-1 0,-22 1 16,0 0-16,0-21 0,0 21 15,0-22-15,1 1 0,-1 0 0,0-1 16,-21 1-16,21-22 0,0 22 16,0-21-16,-21 20 0,0 1 0,0 21 15,22-22-15,-22 22 0,0 0 0,21 0 16,-21 42-1,-21 21 1,-1-20 0,1 20-16,21 0 0,-21 1 0,0-1 15,0 0-15,0 1 0,21 20 0,0-21 16,-22 1-16,22-22 0,0 21 16,0-21-16,0 22 0,0-22 0,0 0 15,0 0-15,22-21 0,-1 21 16,0-21-16,0 0 0,0 0 0,0 0 15,1 0-15,20 0 0,-21 0 0,0 0 16,0 0-16,-21-21 0,22 0 16,-1 0-16,0 21 0,-21-21 0,21 0 15</inkml:trace>
  <inkml:trace contextRef="#ctx0" brushRef="#br0" timeOffset="151728.54">17314 2477 0,'0'0'0,"0"-22"0,0 1 0,0 0 16,0 0-16,0 42 31,0 0-15,0 22-16,0-1 0,0-21 15,0 21-15,0 22 0,0-22 16,0 22-16,-21-22 0,21 22 0,-21-1 16,0 1-16,0-1 0,21 22 15,-43 63-15,22-63 0,0-1 16,0 1-16,0-22 0,-1 22 0,1-21 15,0 20-15,0-20 0,0-1 16,0 1-16,-1-1 0,1-20 16,0 20-16,0-21 0,21-20 0,-21 20 0,21-21 15,-21 0-15,21-42 32,0 0-17,0-21-15,0 20 0,21-20 16,0 0-16,-21-1 0,21 1 0,0 0 15,-21-22-15,21 22 0,-21-22 0</inkml:trace>
  <inkml:trace contextRef="#ctx0" brushRef="#br0" timeOffset="152076.35">17018 2985 0,'0'-43'16,"0"86"-16,-21-128 0,21 43 0,-21-1 0,21 1 15,-22 21-15,22-22 0,0 22 16,0 0-16,0-21 0,0 21 0,0-1 15,0-20-15,0 21 16,22 0-16,20 0 0,-21-1 0,0 1 16,22 0-16,-1 0 0,0 21 15,1 0-15,-1-21 0,21 21 0,-20 0 16,20 0-16,-20 21 0,-1 0 0,0 0 16,-21 22-16,1-22 0,-1 21 15,0 0-15,-21 1 0,0-1 0,0 0 16,0 1-16,-21-22 0,0 21 15,-1-21-15,1 22 0,0-22 0,0 0 16,-21 0-16,20-21 0,1 21 0,0-21 16,0 0-16,0 22 15,21-44 17,21 22-17,0-21-15,0 0 0,0 21 0,22-21 16</inkml:trace>
  <inkml:trace contextRef="#ctx0" brushRef="#br0" timeOffset="152995.82">17970 2392 0,'0'0'16,"22"-21"-16,-22 0 15,0 42 16,0 0-15,0 0-16,0 21 0,0-20 16,0 20-16,0 0 0,0 1 0,0-1 15,0-21-15,0 21 0,-22-20 16,22 20-16,0-21 0,0 0 0,0 0 16,0 1-16,0-1 0,0 0 15,22-21-15,-1 0 16,0 0-16,0 0 0,0 0 0,0 0 15,22-21-15,-22 21 16,0-21-16,21-1 0,-20-20 0,-1 21 16,0 0-16,21-22 0,-21 1 0,1 0 15,-22 21-15,21-22 0,0 1 16,-21 21-16,0 0 0,21-1 0,-21 1 16,21 0-16,-21 0 15,0 42 16,0 0-31,0 0 0,-21 1 0,21-1 16,-21 0-16,21 21 0,0-21 16,0 22-16,-21-22 0,21 21 0,0-21 15,0 1-15,0 20 16,0-21-16,0 0 0,0 0 0,0 1 16,0-1-16,0 0 0,21-21 15,0 0-15,0 0 16,0 0-16,1 0 0,-1 0 0,0 0 15,0 0-15,0-21 0,0 0 16,22-1-16,-22 1 0,0 0 0,21 0 16,-20-21-16,-1-1 15,0 1-15,0 0 0,21-22 0,-20 22 16,-22 21-16,0-1 0,0 1 16,0 0-16,-22 21 31,22 21-31,-21 0 15,0 1-15,21-1 16,21-21 15,0 0-31,1 0 0,-1 0 16,0 0-16,0-21 0,0 21 16,0-22-16,1 22 15,-22-21-15,21 21 0,0 0 16,-21 21-1,0 1 1,0-1-16,0 0 0,0 0 16,0 21-16,0-20 0,0-1 15,-21 0-15,21 0 0,0 21 0,-21-20 16,21-1-16,0 0 0,0 0 16,0 0-16,0 0 0,0 1 15,0-1 1,21-21-1,0 0-15,0 0 0,0 0 16,0 0-16,1-21 0,20 21 0</inkml:trace>
  <inkml:trace contextRef="#ctx0" brushRef="#br0" timeOffset="153772.38">19664 2371 0,'0'-21'0,"0"42"0,-21-64 15,-1 43 1,1 0-16,0 0 0,0 0 16,0 0-16,0 22 0,-1-22 15,1 21-15,0 0 0,0 21 0,21-21 16,-21 22-16,0-1 0,-1 0 0,1-20 16,21 20-16,0 0 15,0-21-15,0 22 0,0-22 0,0 0 16,0 0-16,0 0 0,0 1 15,0-1-15,21-21 0,1 0 0,-1 21 16,0-21-16,0 0 0,0 0 16,22 0-16,-22 0 0,0-21 0,21 0 15,-21-1-15,22 1 0,-1 0 0,-21 0 16,22-21-16,-1-1 0,-21 1 16,21 0-16,1-22 0,-22 22 0,21-22 15,-21 22-15,1 0 0,-1-1 16,0 1-16,-21 0 0,0 20 0,0 1 15,0 0-15,0 0 16,0 0-16,0 0 0,-21 21 31,21 21-31,0 0 0,-21 0 16,-1 0-16,22 22 0,-21-22 0,21 21 16,0 0-16,0 1 0,-21-1 15,21 0-15,-21 1 0,21-1 0,-21 0 16,21 1-16,0-1 0,0-21 15,0 0-15,-21 22 0,21-22 0,0 0 16,0 0-16,0-42 47,0 0-47,0 0 16,0 0-16,21-1 0,0 1 0,0 0 15,-21-21-15,21 21 0,0-22 16,1 22-16,20-21 0,-21 21 0,0-1 15,0 1-15,1 0 0,-1 21 16,0 0-16,0 0 0,0 0 0,0 21 16,1 0-16,-22 1 0,0-1 15,0 21-15,21-21 0,-21 22 0,0-22 16,0 21-16,0-21 0,0 0 16,0 1-16,0-1 0,0 0 0,0 0 15,-21-21-15,21 21 0,0 0 16,-22-21-1,22-21 17,0 0-32,0 0 15,22 0-15,-1 21 0</inkml:trace>
  <inkml:trace contextRef="#ctx0" brushRef="#br0" timeOffset="154916.6">20934 2498 0,'0'0'0,"0"-21"0,0-1 0,0 1 15,0 0-15,-21 0 0,21 0 16,-22 21-16,1 0 0,21-21 16,-21 21-16,0 0 0,0 0 15,0 0-15,-1 0 0,1 21 16,0 0-16,0 0 0,0 0 0,-22 22 15,22-22-15,0 21 0,0-21 16,0 22-16,0-22 0,-1 21 0,22-21 16,0 22-16,-21-22 0,21 0 15,0 0-15,0 0 0,0 0 16,21-21-16,1 0 0,-22 22 16,21-22-16,0 0 0,21 0 15,-21 0-15,1 0 0,-1-22 0,0 22 16,0-21-16,21 0 0,-20 0 0,-1 0 15,0 0-15,0-22 0,0 22 16,0-21-16,1-1 0,-22 1 0,21 21 16,-21-21-16,21 20 0,-21 1 15,0 0-15,0 0 0,0 42 32,-21 0-17,21 0-15,0 22 0,-21-22 16,-1 0-16,22 21 0,-21-20 0,21 20 15,0-21-15,-21 0 0,21 0 0,0 22 16,0-22-16,0 0 0,0 0 16,0 0-16,21-21 15,0 22-15,1-22 0,-1 0 16,0 0-16,0 0 0,21 0 0,-20 0 16,-1-22-16,21 22 0,-21-21 15,22 0-15,-1 0 0,-21 0 16,21-22-16,-20 22 0,20 0 0,-21-21 15,0 21-15,22-1 0,-43-20 0,21 21 16,-21 0 0,0 0-16,-21 21 15,21 21 1,-22 0-16,1 0 0,21 0 16,0 0-16,0 1 0,-21-1 0,21 21 15,0-21-15,0 0 0,0 1 16,0-1-16,0 0 0,0 0 0,0 0 15,0 0-15,0 1 16,0-44 31,0 1-31,0 0-16,0 0 15,-21 21 16,0 0-31,21 21 16,0 0 0,0 0-16,0 1 15,21-22-15,0 21 16,0-21-16,22 0 16,-22 0-16,21 0 0,-21 0 0,22 0 15,-1 0-15,-21 0 0,21-21 16,1 21-16,-1-22 0,-21 1 15,22 21-15,-22-21 0,0-21 0,21 21 16,-21-1-16,1-20 0,-1 0 0,-21-1 16,0 22-16,21-21 0,-21 21 15,0 0-15,0-1 0,0 1 0,-21 21 16,0 21 0,-1 1-16,1-1 0,0 0 0,0 0 15,0 21-15,21 1 0,0-22 16,0 21-16,0-21 0,0 22 0,0-22 15,0 0-15,0 0 0,21 0 16,0 1-16,21-1 0,-20-21 16,20 0-16,-21 0 0,21 0 0,-20 0 15,20 0-15,-21 0 0,0-21 16,0-1-16,1 1 0,-1 0 0</inkml:trace>
  <inkml:trace contextRef="#ctx0" brushRef="#br0" timeOffset="156143.75">23495 2413 0,'0'0'0,"0"-21"32,0 0-32,0 0 15,0-1-15,21 22 0,0-21 16,-21 0-16,0 0 0,21 21 0,-21-21 15,22 0-15,-22-1 0,0 1 16,0 0 0,0 42 15,-22-21-31,1 21 0,0 22 16,21-22-16,0 21 0,-21 1 15,0-1-15,21 0 0,-21 22 0,21-22 16,0 0-16,-22 1 0,1-1 15,0 0-15,0 1 0,21-22 0,-21 21 16,0-21-16,21 1 0,0-1 0,-22 0 16,1-21-16,21 21 0,-21-21 15,0 0-15,0 0 16,0 0-16,-1 0 16,22-21-1,-21 0-15,21 0 0,-21-1 0,21 1 16,0-21-16,0 21 0,0-22 15,0 22-15,0-21 0,0 0 0,21-1 16,0 22-16,-21 0 0,22-21 16,-22 20-16,21 1 0,0 21 15,0 21 1,-21 1-16,21-1 0,-21 0 16,0 21-16,0-21 0,0 22 15,21-22-15,-21 0 0,0 21 0,22-20 16,-22-1-16,0 0 15,0 0-15,21 0 0,0 0 0,0-21 0,0 22 16,0-22-16,1 21 0,-1-21 16,21 0-16,-21 0 0,22 0 15,-1 0-15,0 0 0,1-21 0,-1-1 16,0 22-16,1-21 16,-1 0-16,-21 0 0,21 0 0,-20 0 0,-1-1 15,0 1-15,0-21 0,0 21 16,0-22-16,-21 22 0,0 0 0,0 0 15,0 0-15,0 42 32,0 0-32,0 0 0,0 0 15,0 1-15,-21-1 0,0 0 16,21 21-16,-21-21 0,21 1 0,0-1 16,0 0-16,0 0 15,0 0-15,0 0 16,21-42 31,0 0-47,0 0 0,-21 0 15,22 0-15</inkml:trace>
  <inkml:trace contextRef="#ctx0" brushRef="#br0" timeOffset="156330.17">24236 2371 0,'0'0'0,"0"-21"16,-21 21 0,21 21 15,0 0-15,21 0-1,0-21-15,0 21 16</inkml:trace>
  <inkml:trace contextRef="#ctx0" brushRef="#br0" timeOffset="157944.85">24638 2498 0,'21'-64'31,"-21"43"-31,0 0 0,0 0 31,-21 21-31,0 21 16,0-21-16,21 21 16,-22 0-16,1 22 0,0-22 0,0 0 15,21 21-15,-21-21 0,0 22 0,21-22 16,0 0-16,-22 0 16,22 0-16,0 1 0,0-1 0,0 0 15,0 0-15,0 0 0,22 0 16,-1-21-16,21 0 0,-21 0 15,22 0-15,-1 0 0,21 0 0,-20 0 16,-1 0-16,22 0 0,-22 0 16,0-21-16,1 21 0,-1-21 0,0 0 15,-21 0-15,22 0 0,-22-1 16,0 1-16,0 0 0,0 0 0,-21 0 16,0 0-16,0-22 0,0 22 15,0 0-15,0 0 0,0 0 31,-21 42-15,0-21-16,0 21 16,0 0-16,0 0 15,-1 0-15,22 1 0,0-1 0,-21 0 16,21 0-16,-21 0 0,21 0 16,0 1-16,0-1 0,0 0 15,0 0-15,0 0 16,21-21-16,0 0 0,1 21 15,-1-21-15,21 0 0,-21 0 0,0 0 16,22 0-16,-22 0 0,21 0 0,-21 0 16,1 0-16,20-21 0,-21 0 15,0 21-15,22-21 0,-22 0 16,0 0-16,0-1 0,0 1 0,0-21 16,1 21-16,-1 0 0,-21-1 15,0 1-15,21 0 0,-21 0 16,0 42 15,-21-21-31,0 21 0,21 0 0,0 1 16,-22-1-16,1 0 0,21 21 0,-21-21 15,0 1-15,21-1 16,0 0-16,-21 0 0,0 0 16,21 0-16,0-42 62,21 21-62,0-21 0,-21 0 0,21 0 16,0 0-16,0-1 0,1 1 0,-22 0 15,42 0-15,-21 0 16,0 0-16,0-1 0,1 1 0,-1 0 16,0 21-16,0 0 15,0 0-15,-21 21 16,0 0-16,0 1 15,0-1-15,0 0 0,0 0 0,0 0 16,21 0-16,-21 1 0,22-1 16,-1 0-16,0 0 0,0-21 15,0 21-15,0-21 0,1 0 0,-1 0 16,0 0-16,0 0 0,21 0 16,-20 0-16,-1 0 0,0 0 0,0-21 15,0 0-15,0 0 16,1 0-16,-1-1 0,-21 1 0,21 0 15,0 0-15,0-21 0,0 20 16,1-20-16,41 0 16,-42 21-16,-21-1 0,21 1 15,1 21-15,-22 21 32,0 1-17,0-1-15,0 0 16,0-42 46,0 0-46,0-1-16,-22 1 31,1 21-31,0 0 16,0 21-1,0 1-15,0-1 0,-1 0 16,22 21-16,0-21 0,-21 1 16,21-1-16,-21 0 0,21 0 0,0 0 15,0 0-15,0 1 0,0-1 16,0 0-16,0 0 0,21 0 16,0-21-16,1 0 0,-1 21 15,0-21-15,0 0 0,0 0 0,0 0 16,1 0-16,20 0 0,-21 0 15,0 0-15,0 0 0,1-21 16,20 0-16,-21 21 0,0-21 0,0 0 16,1 0-16,-1-1 0,-21 1 15,21-21-15,-21 21 0,21 0 0,-21-1 16,0 1-16,0 0 0,0 0 16,-21 21-1,0 0-15,0 21 16,-1 0-16,22 0 0,0 1 15,0 20-15,-21-21 0,21 0 0,0 0 16,0 1-16,0-1 0,0 0 0,21-21 16,-21 21-16,22-21 0,-1 0 15,0 21-15,21-21 0,-21 0 16,1 0-16,41 0 16,-42 0-16,0-21 0,1 21 0,-1-21 15,0 21-15,0-21 0</inkml:trace>
  <inkml:trace contextRef="#ctx0" brushRef="#br0" timeOffset="169716.51">3027 4318 0,'0'0'0,"0"-21"16,-21 21-16,21-21 16,0 0-16,-22 21 31,22 21-15,0 0-16,-21 0 0,0 0 15,21 22-15,-21-22 0,0 21 16,0 0-16,21 1 0,-22-22 0,1 21 15,0 1-15,0-1 16,21 0-16,-21 1 0,0-1 0,-1 0 16,22 1-16,-21-22 0,21 21 15,-21-21-15,21 0 0,0 1 0,0-1 16,0-42 15,0-1-31,0 1 16,0 0-16,21 0 0,-21-21 0,21-1 15,1 1-15,-22 21 0,21-22 16,0 1-16,-21 0 0,21-1 16,0 1-16,0 0 0,-21-1 0,22 1 15,-1 0-15,0-1 0,-21 22 16,21-21-16,-21 21 0,21 0 0,-21-1 16,21 22-16,1 0 15,-22 22-15,0-1 16,21 0-16,-21 21 0,21 1 15,-21-1-15,0-21 0,0 21 0,0 1 16,0-1-16,0 22 0,0-22 16,0 0-16,0 1 0,0-1 0,0 0 15,-21 1-15,21-22 0,0 21 16,0-21-16,0 0 0,0 1 0,0-1 16,0-42 15,0-1-16</inkml:trace>
  <inkml:trace contextRef="#ctx0" brushRef="#br0" timeOffset="169923.39">2773 4784 0,'0'0'0,"0"21"0,21-21 31,0 0-31,0 0 16,0 0-16,1 0 0,-1 0 0,0-21 16,0 21-16,21-21 0,-20 21 15,-1 0-15,0-22 0,0 22 0,0 0 16,-21-21-16,21 21 0,1 0 16</inkml:trace>
  <inkml:trace contextRef="#ctx0" brushRef="#br0" timeOffset="170533.1">3577 4763 0,'64'-43'15,"-64"22"-15,0 0 16,0 0-16,0 0 15,0-1-15,0 1 0,-22 0 16,1 0-16,0 0 16,0 21-16,0 0 0,0 0 15,-1 0-15,1 0 0,-21 0 16,21 21-16,0 0 0,-1 0 16,1 0-16,0 1 0,0 20 15,0-21-15,21 21 0,-21-20 16,21 20-16,-22-21 0,22 21 15,0-20-15,0 20 0,0-21 0,0 0 16,0 0-16,0 1 0,22-1 0,-1-21 16,0 0-16,0 0 0,0 0 15,0 0-15,22 0 0,-22 0 0,21-21 16,-21-1-16,22 1 0,-1-21 16,-21 21-16,22-22 0,-22 22 0,0-21 15,0 0-15,0-1 0,0 1 16,-21 21-16,0-22 0,0 1 0,0 0 15,0-1-15,0 1 0,0 21 16,-21-21-16,21 20 0,-21 1 16,0 0-16,21 0 0,-21 21 15,21 21-15,-21 0 16,21 0-16,-22 1 0,22 20 0,0-21 16,0 21-16,0 1 0,0-22 15,0 21-15,0 1 0,0-1 0,0 0 16,0-21-16,0 22 0,0-22 15,0 21-15,0-21 0,22 1 16,-1-1-16,-21 0 0,21 0 0,0-21 16,0 0-16,0 0 15,1 0-15,-1 0 16,0-21-16</inkml:trace>
  <inkml:trace contextRef="#ctx0" brushRef="#br0" timeOffset="170939.39">3958 4614 0,'0'0'0,"0"-21"16,0 0 15,21 21-15,0 0-16,1 21 15,-1-21-15,-21 21 16,21 1-16,-21-1 0,21 0 0,-21 0 15,0 0-15,0 0 0,0 22 16,0-22-16,0 0 0,0 0 0,0 22 16,0-22-16,0 0 0,0 0 15,21-42 17,-21 0-17,21 0-15,-21-1 0,0 1 0,0 0 16,22-21-16,-22 21 0,21-1 15,-21-20-15,0 21 0,0 0 16,21-22-16,-21 22 0,21 0 0,-21 0 16,21 21-16,-21-21 0,0 0 15,21 21-15,1 0 16,-22 21 0,0 0-16,0 0 15</inkml:trace>
  <inkml:trace contextRef="#ctx0" brushRef="#br0" timeOffset="171958.59">4657 4763 0,'0'0'0,"21"-22"0,0 1 16,-21 0-16,0 0 15,0 0-15,0 0 0,0-1 16,0 1-16,0 0 0,0 0 16,-21 0-16,0 0 0,-1 21 15,1 0-15,0 0 0,0 0 16,0 0-16,0 21 0,-1 0 0,1-21 16,0 21-16,0 21 0,0-20 15,0-1-15,-22 21 0,43-21 16,-21 22-16,0-1 0,21-21 0,0 21 15,0-20-15,0-1 0,0 0 16,0 0-16,0 0 0,0 0 0,21-21 16,0 0-16,0 0 0,1 0 15,-1 0-15,0 0 0,21-21 0,-21 0 16,22 0-16,-22 0 0,0 0 0,21-1 16,-20 1-16,-1-21 0,0 21 15,-21 0-15,0-22 0,21 22 0,-21 0 16,0 0-16,0-22 0,0 22 15,0 0-15,0 0 16,-21 21 0,21 21-16,0 0 15,0 0-15,-21 1 0,21-1 0,0 0 16,0 0-16,0 21 0,0-20 16,0-1-16,0 21 0,0-21 0,0 0 15,0 1-15,0-1 0,21 0 16,0-21-16,-21 21 0,21-21 15,0 0-15,1 0 0,-1 0 0,21-21 16,-21 0-16,0 21 0,1-21 16,-1-1-16,0 1 0,0 0 15,0 0-15,0 0 0,-21-22 16,22 22-16,-22 0 0,21 0 0,-21-21 16,0 20-16,0 1 0,0 0 0,0 0 15,0 0-15,0 0 16,0 42 15,0 0-31,0 0 0,0 0 16,0 0-16,0 1 0,0-1 0,0 21 15,0-21-15,0 0 0,0 22 16,-21-22-16,21 0 0,-22 0 0,22 0 16,0 1-16,0-1 0,0 0 15,0-42 16,22 21-31,-22-21 16,21-1-16,-21 1 0,0 0 0,0 0 16,21-21-16,-21 20 0,21 1 15,-21-21-15,21 21 0,0 0 0,-21-22 16,22 22-16,-1 0 0,0 0 0,0 0 16,0-1-16,0 1 0,1 21 15,-1 0-15,0 0 0,-21 21 16,21 1-1,-21-1-15,21 0 0,-21 21 0,0-21 16,0 1-16,0-1 0,0 21 0,0-21 16,0 0-16,0 22 0,0-22 15,0 0-15,0 0 0,0 0 16,0 1-16,0-44 31,0 1-31,21 0 16,1 0-16</inkml:trace>
  <inkml:trace contextRef="#ctx0" brushRef="#br0" timeOffset="172196.45">5757 4212 0,'0'0'0,"0"21"0,0 1 0,-21 20 0,0 0 15,21-21-15,0 22 0,0-1 16,-21 0-16,0 1 0,21-22 0,0 21 16,0-21-16,-22 22 0,22-22 15,0 21-15,0-21 0,0 1 0,0-1 16,0 0-16,22-21 16,-1 0-1,0-21-15,0 0 0</inkml:trace>
  <inkml:trace contextRef="#ctx0" brushRef="#br0" timeOffset="172388.34">5588 4487 0,'-21'0'0,"21"22"15,21-22 1,0 0-1,0 0-15,0 0 0,22 0 16,-22 0-16,0 0 0,0 0 0,0 0 16,22 0-16,-22 0 0,0-22 15</inkml:trace>
  <inkml:trace contextRef="#ctx0" brushRef="#br0" timeOffset="173820.23">6519 4657 0,'21'0'0,"-42"0"0,42-21 0,1-1 0,-1 1 15,-21 0 1,0 0-16,0 0 0,0 0 0,0-1 15,0 1-15,0 0 0,-21 0 0,-1 0 16,1 0-16,21-1 0,-21 22 16,0 0-16,0 0 0,-22 0 0,22 0 15,0 0-15,-21 0 0,21 22 16,-1-1-16,-20 0 0,21 0 0,-21 0 16,20 22-16,1-22 0,0 0 0,0 21 15,21-21-15,0 1 0,0 20 16,0-21-16,0 0 0,0 0 0,0 1 15,21-22-15,0 21 0,0-21 16,1 21-16,20-21 0,-21 0 16,21 0-16,-20 0 0,20-21 0,-21 0 15,21 21-15,1-22 0,-22 1 16,21 21-16,-21-21 0,22 0 0,-22 0 16,0 0-16,0-1 0,0 1 0,-21-21 15,0 21-15,0 0 0,22-1 16,-22 1-16,0 0 0,-22 21 31,22 21-15,0 0-16,0 1 0,0-1 0,-21 0 15,21 0-15,0 0 16,0 22-16,0-22 0,0 0 0,0 0 16,0 0-16,21 0 0,1 1 0,-1-1 15,0-21-15,0 21 0,21-21 16,-20 0-16,20 0 0,0 0 0,1 0 15,-1 0-15,0 0 0,1-21 16,-1 0-16,0 21 0,1-22 0,-1 1 16,-21 0-16,21 0 0,-20 0 15,-1 0-15,0-1 0,0 1 0,-21 0 16,21 0-16,-21-21 0,0 20 0,0 1 16,0 0-16,0 0 0,-21 0 15,0 0-15,0-1 0,0 22 16,-1 0-16,1 0 0,0 0 0,-21 0 15,21 22-15,-1-1 0,-20 0 0,21 0 16,0 0-16,0 0 0,-1 1 16,1 20-16,21-21 0,-21 0 0,21 0 15,0 1-15,0-1 0,0 0 16,0 0-16,21 0 0,0-21 16,1 0-16,-1 0 0,21 0 0,-21 0 15,0 0-15,1 0 0,-1 0 16,0-21-16,0 0 0,0 21 0,0-21 15,1 0-15,-1-1 0,-21 1 16,0 0-16,21 0 16,-21 0-16,0 0 0,0-1 15,21 1-15,-21 42 47,0 1-31,0-1-16,0 0 0,0 0 0,0 21 15,-21-20-15,21 20 0,-21 43 16,0-43-16,21 0 16,-22 22-16,22-22 0,0 22 0,0-22 15,0 21-15,0 1 0,0-22 0,0 22 0,0-1 16,0-20-16,0 20 16,0 1-16,0-1 0,0 1 0,0-22 15,0 21-15,0-20 0,0 20 0,0-20 16,0-1-16,0 0 0,0 1 0,0-22 15,0 21-15,0-21 0,0 0 16,0 1-16,-21-1 0,0 0 0,0 0 16,0-21-16,0 0 0,-1 0 0,1 0 15,0 0-15,0 0 16,21-21-16,-21 21 0,21-21 16,-21-22-16,21 22 0,-22 0 0,22-21 0,0-1 15,0-20-15,0 21 0,0-22 16,0 1-16,0-1 0,0 1 15,0-1-15,0-21 0,0 22 0,0-1 16,0-20-16,0 20 0,22 1 0,-1-1 16,0 1-16,0-1 0,-21 22 15,21 0-15,0-1 0,1 22 0,-1 0 16,0-21-16,0 20 0,0 1 16,-21 0-16,21 0 0,1 21 0,-1-21 15,0 0-15,0-1 0</inkml:trace>
  <inkml:trace contextRef="#ctx0" brushRef="#br0" timeOffset="174212.01">7641 4593 0,'-21'21'31,"42"-21"-31,0 0 16,0-21-16,1 0 0,-1 21 16,0-21-16,0 21 0,0-21 0,0 0 15,1 21-15,-1-22 0,0 1 0,-21 0 16,0 0 0,-21 21-1,0 0 1,-1 0-16,1 21 15,0-21-15,0 21 0,0 0 0,21 1 16,0 20-16,-21-21 0,21 0 16,0 0-16,0 1 0,0-1 0,0 0 15,0 0-15,0 0 0,21 0 0,0 1 16,0-22-16,0 21 0,0-21 16,1 0-16,-1 0 0,0 0 15,0 0-15,0 0 0,0 0 16,1 0-16,-1-21 0,0 21 0</inkml:trace>
  <inkml:trace contextRef="#ctx0" brushRef="#br0" timeOffset="174960.21">8805 4593 0,'-106'0'31,"212"0"-31,-190 0 32,105 0-32,21 0 15,0 0-15,1 0 16,20 0-16,-20 0 0,20 0 0,1 0 16,-1 0-16,22 0 0,-22 0 0,1 0 15,20 0-15,-20 0 0,21 0 16,-22 0-16,1 0 0,-1 0 0,1 0 15,-22 0-15,0 0 0,1 0 16,-22 0-16,0 0 0,0 0 0,-21-21 16,0 0-1,-21 21-15,21-21 0,-42 0 16,20 21-16,1-22 0,-21 22 16,21-21-16,-22 21 0,22 0 0,-21-21 15,21 21-15,-22-21 0,22 21 16,0 0-16,0 0 0,0 0 0,0 0 15,-1 0-15,1 0 16,42 0 0,1 0-16,20 0 15,-21 0-15,21 0 0,-20 0 16,20 0-16,0 0 0,-21 0 0,22 0 16,-22 0-16,21 21 0,-21-21 0,1 21 15,-1 0-15,-21 1 16,0-1-16,0 0 15,-21 0-15,-1 0 0,1 0 16,0 1-16,-21-1 0,21 0 16,-22 0-16,22 0 0,-21 0 0,21 1 15,-1-1-15,1 0 0,0 0 16,0 0-16,0 0 0,21 1 0,-21-22 16,21 21-16,21-42 31</inkml:trace>
  <inkml:trace contextRef="#ctx0" brushRef="#br0" timeOffset="175604.03">11282 4233 0,'21'-84'16,"-21"63"-1,0-1-15,-21 22 16,0 0-16,-22 0 0,22 0 0,-21 0 16,21 0-16,-22 0 0,1 22 15,0-22-15,-1 42 0,22-21 16,-21 21-16,21-20 0,-43 62 0,43-20 15,21-22-15,0 0 0,-21 1 16,21-1-16,0 0 0,0 1 0,0-22 16,0 21-16,0 1 0,0-22 15,0 21-15,0-21 0,0 0 16,21 1-16,0-1 0,0 0 0,0-21 16,1 0-16,20 0 0,-21 0 15,21 0-15,-20 0 0,20 0 0,0-21 16,1 0-16,-1-1 0,0 1 0,1 0 15,-22 0-15,21-21 0</inkml:trace>
  <inkml:trace contextRef="#ctx0" brushRef="#br0" timeOffset="176036.29">11536 4466 0,'0'0'0,"0"-21"0,0 0 0,-21 42 47,-1 0-47,22 0 15,0 1-15,-21-1 0,0 0 16,0 0-16,21 21 0,-21-20 0,21-1 16,0 0-16,-21 21 0,21-21 0,0 1 15,0-1-15,0 0 0,0 0 16,0 0-16,21 0 0,0-21 16,0 0-16,21 0 0,-20 0 15,-1 0-15,0 0 0,21-21 0,-21 21 16,1-21-16,-1 0 0,21 0 15,-21 0-15,0-1 0,1 1 0,-22 0 16,21 0-16,-21-21 0,21 20 16,-21-20-16,0 21 0,0-21 0,0 20 15,0 1-15,0-21 0,-21 21 16,0 0-16,21-1 0,-22 1 0,1 21 16,0 0-16,0 0 15,0 0-15,0 0 0,-1 0 0,1 21 16,0 1-16,0-1 0,0 0 0,0 0 15,21 0-15,0 0 0,0 1 16,0-1-16,0 0 0,0 0 0,0 0 16,21 0-16,0-21 15,0 0-15,21 0 0,-20 0 16,20 0-16,0 0 0</inkml:trace>
  <inkml:trace contextRef="#ctx0" brushRef="#br0" timeOffset="176416.65">12234 4466 0,'0'0'0,"21"-21"0,1 21 0,-22-21 16,0 0-16,-22 21 16,1 0-1,-21 0-15,21 0 0,0 0 16,-22 0-16,22 21 0,0 0 0,0-21 16,0 21-16,-1 0 0,22 1 15,0-1-15,0 0 16,22 0-16,-1-21 15,0 21-15,0-21 0,21 21 16,-20-21-16,-1 22 0,0-1 0,0-21 16,0 21-16,0-21 0,1 21 0,-1-21 15,-21 21-15,0 0 16,0 1-16,-21-1 16,-22-21-16,22 0 0,0 21 15,-21-21-15,-1 0 0,22 0 16,-21 0-16,21 0 0,-22 0 0,22 0 15,0 0-15,0 0 0,21-21 32,0 0-32,0-1 15,21 1-15,0 0 16,0 0-16,22 21 0,-22-21 0</inkml:trace>
  <inkml:trace contextRef="#ctx0" brushRef="#br0" timeOffset="176707.48">12742 3979 0,'0'0'0,"0"-21"0,0 0 16,0 0-16,-21 21 16,21 21-16,0 21 15,-21-20-15,21 20 0,-21 0 16,0 1-16,21 20 0,-22-21 0,1 22 15,0-22-15,0 1 0,21-1 16,-21 0-16,0 1 0,21-1 0,0 0 16,0-21-16,0 22 0,0-22 0,0 0 15,0 0-15,0 0 0,0 1 16,21-22-16,0 0 0,0 0 16,0 0-16,0 0 15,1 0-15,-1-22 0,-21 1 16,21 0-16,0 21 0</inkml:trace>
  <inkml:trace contextRef="#ctx0" brushRef="#br0" timeOffset="176912.36">12488 4339 0,'0'0'0,"-21"0"0,0 0 31,42 0-31,0 0 0,22 0 15,-22 0-15,21 0 16,-21 0-16,22 0 0,-22 0 0,21 0 16,-21 0-16,0 0 0,22 0 0,-22 0 15,0 0-15,0 0 16</inkml:trace>
  <inkml:trace contextRef="#ctx0" brushRef="#br0" timeOffset="177451.99">13864 4339 0,'21'-21'16,"-42"42"-16,63-63 0,-42 21 0,0 0 15,0-1-15,22 22 16,-22 22 15,0-1-31,-22 21 0,22-21 16,-21 22-16,21-1 0,0-21 15,-21 43-15,0-22 0,0 0 0,21 22 16,-21-22-16,-1 22 0,22-1 0,-21 22 16,0-22-16,0 1 0,0-1 15,0 1-15,-1-1 0,1 1 0,21-1 16,-21-20-16,21 20 0,-21 1 15,21-22-15,-21 0 0,21 1 0,0-1 16,0 0-16,0-21 0,0 1 16,0-1-16,0-42 31,0-1-31,21-20 16,-21 21-16,21-21 0,0 20 0,-21-20 15,21-21-15,1 20 0,-22 1 16</inkml:trace>
  <inkml:trace contextRef="#ctx0" brushRef="#br0" timeOffset="178026.89">13758 4551 0,'0'0'0,"0"-21"0,0-22 0,0 22 0,0 0 16,0 0-16,0 0 16,0 0-16,0-1 0,0 1 0,21 0 15,1 0-15,-1 0 0,0 0 0,0 21 16,21-22-16,1 1 0,-1 21 15,0 0-15,1 0 0,-1 0 0,-21 0 16,22 0-16,-1 21 0,-21-21 16,0 22-16,-21-1 0,0 0 0,0 0 15,0 0-15,0 0 0,0 1 16,0-1-16,-21-21 16,0 21-16,0-21 0,0 0 15,21 21 1,0 0 156,-22-21-172,1 21 0,21 1 15,-21-22-15,0 21 0,0-21 16,0 21-16,-1-21 0,1 21 16,0-21-16,0 0 0,-21 21 15,20-21-15,1 0 0,0 0 0,0 0 16,0 0-16,42 0 47,0-21-47,0 0 15,22 21-15,-22-21 0</inkml:trace>
  <inkml:trace contextRef="#ctx0" brushRef="#br0" timeOffset="178508.13">14584 4233 0,'0'0'0,"0"-21"16,0 0-1,21 21 79,-21 21-78,21 0-16,-21 1 15,0-1-15,0 0 16,21 0-16,-21 0 0,0 0 0,21 1 16,-21-1-16,0 0 0,0 21 0,0-21 15,0 1-15,0-1 0,0 0 16,0 0-16,0 0 0,0 0 0,0 1 15,0-1-15,-21 0 32,21-42-17,0 0 1,0-1-16,0 1 0,21 0 16,-21 0-16,22-21 0,-22 20 15,21 1-15,0 0 0,-21 0 16,21 0-16,0 0 0,0-1 0,-21 1 15,22 21-15,-1-21 0,0 21 16,0 0-16,0-21 0,0 21 16,1-21-16,-1 21 0</inkml:trace>
  <inkml:trace contextRef="#ctx0" brushRef="#br0" timeOffset="178911.99">15198 4233 0,'0'0'0,"0"-21"31,-22 21-15,1 21-16,0 1 0,0-1 15,0 0-15,0 21 0,21-21 16,-22 1-16,1-1 0,21 21 0,0-21 16,0 0-16,0 1 15,0-1-15,0 0 0,0 0 0,0 0 16,21-21-16,1 21 15,-1-21-15,0 0 0,0 0 16,21 0-16,-20 0 0,-1 0 0,21-21 16,-21 0-16,22 21 0,-22-21 0,0 0 15,0 0-15,0-1 0,0 1 16,1-21-16,-22 21 0,0-22 0,0 22 16,0-21-16,0 21 0,0 0 15,-22-22-15,1 22 0,0 21 0,0-21 16,0 21-16,0 0 0,-1 0 15,1 0-15,-21 0 0,21 21 16,0 0-16,-1 0 0,1 1 0,0-1 0,21 0 16,0 0-16,0 0 15,0 0-15,0 1 0,0-1 0,21-21 16,0 21-16,1 0 0</inkml:trace>
  <inkml:trace contextRef="#ctx0" brushRef="#br0" timeOffset="179380.72">15663 4487 0,'0'0'0,"21"0"0,64-105 31,-64 83-31,-21 1 0,0 0 0,21 0 16,-21 0-16,22 0 0,-22-1 15,0 1-15,0 0 0,21 0 16,-21 42 15,0 0-31,0 0 0,0 1 16,0-1-16,0 0 0,0 21 0,0-21 15,-21 22-15,21-22 0,-22 21 0,22 1 16,0-1-16,-21-21 0,0 43 16,21-22-16,-21 0 0,21 22 15,0-1-15,0-20 0,0 20 0,-21 1 16,21-1-16,0 1 0,0-1 15,0-21-15,0 22 0,0-1 0,0-20 16,0 20-16,0-20 0,0 20 16,0-21-16,0 1 0,0-1 0,0 0 15,0-20-15,-21 20 0,21-21 0,-22 0 16,1 0-16,0-21 0,21 22 16,-21-22-16,0-22 15,21 1 1,0 0-16,0 0 15,0 0-15,0 0 0,0-1 16,-21 1-16,21-21 0,0 21 0,0-22 16,-22 1-16,22 0 0</inkml:trace>
  <inkml:trace contextRef="#ctx0" brushRef="#br0" timeOffset="179607.59">15706 4064 0,'0'0'15,"-22"0"-15,22-21 16,0 42 31,22-21-47,-1 0 0,0 21 15,0-21-15,-21 21 16</inkml:trace>
  <inkml:trace contextRef="#ctx0" brushRef="#br0" timeOffset="179940.4">16087 4318 0,'21'0'0,"0"0"15,0 0-15,0 0 16,-21-21-16,21 0 0,1 21 0,-22-21 16,21-1-16,-21 1 15,0 0-15,0 0 0,0 0 16,0 0-16,-21 21 16,-1 0-16,1 0 15,0 21-15,0 0 0,0 0 0,0 0 16,21 0-16,-22 22 0,1-22 15,0 21-15,0-21 0,21 1 16,0 20-16,0 0 0,0-21 16,0 1-16,0-1 0,0 0 15,0 0-15,21-21 0,0 0 16,0 0-16,1 0 0,20 0 16,-21 0-16,21 0 0,1 0 0,-1 0 15,0-21-15</inkml:trace>
  <inkml:trace contextRef="#ctx0" brushRef="#br0" timeOffset="180456.1">16785 4149 0,'0'0'0,"0"-21"16,-21 21 0,0 0-16,21 21 15,-21 0-15,-1 0 0,1 0 0,0 0 16,21 1-16,-21-1 0,0 21 15,0-21-15,21 22 0,0-22 0,0 0 16,0 0-16,0 21 0,0-20 16,0-1-16,0 0 0,0 0 15,21 0-15,0-21 16,21 0-16,-21 0 0,1 0 0,-1 0 16,21 0-16,-21 0 0,22-21 15,-22 21-15,21-21 0,-21 0 16,0 0-16,1-1 0,-1 1 0,0-21 15,0 0-15,0-1 0,22 1 0,-22 0 16,0-22-16,0 22 0,-21-1 16,21 1-16,-21 0 0,21-1 0,-21 22 15,0 0-15,0 0 0,0 0 16,0 0-16,-21 21 16,0 0-16,0 21 0,21 0 15,-21 0-15,21 21 0,-21-20 0,21 20 16,0 0-16,-22 1 0,22-1 0,-21 0 15,21 1-15,-21-1 0,21 0 16,0 1-16,0-1 0,0-21 16,0 0-16,0 22 0,0-22 15,0 0-15,0 0 0,21-21 0,0 21 16,1-21-16,-1 0 0,0 0 0,0 0 16,0 0-16,0 0 0,22 0 15,-22-21-15,0 0 0,0 21 0,22-21 16,-22 0-16</inkml:trace>
  <inkml:trace contextRef="#ctx0" brushRef="#br0" timeOffset="180675.97">17103 4085 0,'0'0'0,"0"21"0,0 1 16,0-1-16,42-21 15,-21 0-15,0 21 16,0-21-16,22 0 0,-1 0 16,-21 0-16,22 0 0,-22 0 0,0 0 15,21 0-15,-21 0 0,1-21 16,-1 21-16,-21-21 0</inkml:trace>
  <inkml:trace contextRef="#ctx0" brushRef="#br0" timeOffset="181184.61">18436 4212 0,'0'-21'15,"0"-42"1,-21 63 0,21 21-1,0 0-15,0 0 16,-21 0-16,21 0 0,-21 1 0,21 20 15,0-21-15,-22 21 0,1-20 16,21-1-16,-21 21 0,21-21 0,0 0 16,-21 1-16,0-1 0,21 0 15,-21-21-15,21 21 16,21-21 0,0-21-1</inkml:trace>
  <inkml:trace contextRef="#ctx0" brushRef="#br0" timeOffset="181611.37">18965 4106 0,'0'0'16,"0"-21"-16,-21 21 15,0 0-15,0 0 16,0 0-16,-1 21 0,1 1 15,0-22-15,0 21 0,0 0 16,0 0-16,-1 0 0,1-21 0,21 21 16,0 1-16,0-1 0,0 0 15,21 0 1,1-21-16,-1 0 0,0 0 16,0 21-16,0-21 0,0 0 0,1 21 15,-1-21-15,21 22 0,-21-22 16,0 21-16,1 0 0,-1 0 15,-21 0-15,0 0 16,0 1-16,0-1 16,-21-21-16,-1 21 0,-20-21 15,21 0-15,0 0 16,-22 0-16,22 0 0,0 0 0,0 0 16,0 0-16,-22 0 0,22 0 15,0 0-15,21-21 31,0 0-31,0-1 16</inkml:trace>
  <inkml:trace contextRef="#ctx0" brushRef="#br0" timeOffset="182013.58">18521 3810 0,'-21'0'0,"-22"42"32,64-42-1,1 0-31,-1 0 0,0 0 0,0 0 15,0 0-15,0 0 0,22 0 16,-22 0-16,0 0 0,0-21 16,-21 0-1,-21 0 1,0 21-16,0 0 0,0 0 16,-1 0-16,1 0 0,0 0 15,0 0-15,0 0 0,21 21 16,0 0-16,0 0 15,0 1 1,21-22 0,0 0-1</inkml:trace>
  <inkml:trace contextRef="#ctx0" brushRef="#br0" timeOffset="183299.5">20108 4191 0,'0'0'0,"0"-21"16,-21 0-16,21 0 15,0-1-15,0 1 0,0 0 16,21 0-16,0 0 0,1 0 16,-1-1-16,0 22 0,0-21 15,21 21-15,-20 0 0,20 0 16,-21 0-16,21 0 0,1 0 0,-1 21 16,0 22-16,-20-22 0,20 21 0,-21 1 15,0-1-15,0 0 0,-21 1 16,0-1-16,0 0 0,0 1 0,0-1 15,-21-21-15,0 0 0,0 22 16,0-22-16,0-21 0,-1 21 0,1 0 16,0-21-16,21-21 31,0 0-31,21 0 0,-21-1 16,21 1-16,1 0 0,-1-21 15,0 21-15,0-22 0,21 22 16,-20-21-16,-1-1 0,0 22 0,0-21 15,0 0-15,0 20 0,1 1 16,-1 0-16,-21 0 0,21 0 0,0 21 16,0 0-1,0 21 1,-21 0-16,22 0 16,-22 0-16</inkml:trace>
  <inkml:trace contextRef="#ctx0" brushRef="#br0" timeOffset="183624.32">20976 4318 0,'0'0'0,"21"0"16,-21 21-16,21-21 0,1 0 15,-1 0-15,0-21 16,0 21-16,0-21 0,0 21 16,-21-21-16,22 0 0,-1 21 0,0-22 15,0 1-15,0 0 0,-21 0 16,0 0-16,0 0 0,0-1 0,0 1 15,-21 21-15,0 0 16,0 0-16,0 0 0,-1 0 16,-20 21-16,21 1 0,0-1 15,21 0-15,-21 0 0,-1 21 16,22-20-16,-21 20 0,21-21 0,0 0 16,0 22-16,0-22 0,0 0 15,0 0-15,0 0 0,21 0 0,1-21 16,-1 22-16,0-22 0,0 0 0,0 0 15,0 0-15,1 0 0,20 0 16,-21 0-16,21 0 0,1-22 0,-1 22 16</inkml:trace>
  <inkml:trace contextRef="#ctx0" brushRef="#br0" timeOffset="185800.15">21929 4085 0,'0'0'0,"0"-21"0,0 0 0,0 0 0,0 0 15,0-1-15,0 1 0,-22 0 16,1 21-16,0 0 0,0-21 0,0 21 16,0 0-16,-22 0 0,22 0 15,-21 21-15,21 0 0,-1 0 0,-20 1 16,21 20-16,0-21 0,0 21 16,-22 1-16,22-1 0,21-21 0,-21 22 15,21-1-15,-21-21 0,21 21 0,0-20 16,0-1-16,0 0 0,21 0 15,0 0-15,0-21 0,0 21 0,1-21 16,-1 0-16,0 0 0,21 0 16,-21 0-16,22 0 0,-22 0 15,0-21-15,0 21 0,22-21 0,-22 0 16,0-21-16,0 20 0,0 1 16,0-21-16,1 0 0,-1-22 0,0 22 15,0-1-15,0-20 0,0 21 16,-21-22-16,0 22 0,22-1 0,-22 1 15,21 0-15,-21-1 0,0 22 16,0 0-16,0 0 0,0 0 0,0 42 31,-21 0-31,-1 0 16,22 0-16,0 22 0,-21-1 16,0 0-16,21 1 0,-21-1 15,21 0-15,0 22 0,0-22 0,0 43 16,0-43-16,0 1 15,0-1-15,0-21 0,0 0 0,21 0 16,0 1-16,0-1 0,1 0 0,-1-21 16,0 0-16,0 0 0,0 0 15,0 0-15,22 0 0,-22-21 0,0 0 16,0 21-16,0-22 16,1-20-16,-1 21 0,0 0 0,0-22 15,0 1-15,-21 0 0,0 21 0,21-22 16,-21 22-16,22-21 0,-22 21 15,0-1-15,0 44 32,-22-1-32,22 0 0,0 0 15,0 0-15,-21 22 0,21-22 16,0 0-16,-21 21 0,21-21 0,0 1 16,0-1-16,0 0 0,0 0 0,0 0 15,0 0-15,21-21 16,0 0-16,1 0 0,-1 0 0,0 0 15,21 0-15,-21 0 0,22 0 16,-22 0-16,0 0 0,0-21 0,22 0 16,-22 0-16,0 0 0,0 0 15,0-1-15,0-20 0,1 0 16,-1 21-16,-21-22 0,0 22 0,21-21 16,-21 21-16,0-1 15,-21 44 1,21-1-1,0 0-15,-21 0 0,-1 21 0,22-20 16,-21-1-16,21 21 0,0-21 16,0 0-16,0 22 0,0-22 0,0 0 15,0 0-15,0 0 0,21-21 16,22 22-16,-22-1 0,0-21 16,0 0-16,0 0 0,1 0 0,-1 0 15,0 0-15,0 0 0,0-21 16,0 21-16,22-22 0,-43 1 0,21 0 15,0 0-15,0 0 0,0-22 0,1 22 16,-1-21-16,-21 21 0,21-22 16,0 22-16,0-21 0,-21 21 0,0 0 15,21 21-15,1-22 0,-1 22 32,-21 22-17,0-1-15,0 0 16,0-42 46,21 0-62,-21-1 16,0 1 0,0 0-16,-21 21 31,0 21-16,21 0 1,-22 1-16,22-1 0,-21 21 16,21-21-16,0 0 0,0 22 0,-21-22 15,21 0-15,0 21 0,0-20 16,0-1-16,0 0 0,0 0 0,0 0 16,0 0-16,0 1 0,21-22 15,0 21-15,1-21 0,-1 0 0,0 21 16,21-21-16,1 0 0,-22 0 0,21 0 15,0 0-15,1-21 0,-1 21 16,22-21-16,-22-1 0,0 1 16,-21 0-16,22-21 0,-1 21 15,-21-22-15,0 1 0,1 21 0,-1-22 16,-21 1-16,0 21 0,0 0 0,0-22 16,0 22-16,0 0 15,-21 21-15,-1 0 16,1 0-16,0 0 0,0 21 15,0 0-15,21 1 0,-21-1 0,-1 21 16,1-21-16,21 22 0,0-22 16,0 21-16,0-21 0,0 0 0,0 22 15,0-1-15,21-21 0,1 0 16,-1 1-16,0-22 0,21 21 16,1 0-16,-1-21 0,0 0 15,1 0-15,-1 0 0,0 0 0,1 0 16,20 0-16,-21 0 0,1 0 15,20 0-15,-20 0 0,-1-21 0,0 0 16,1-1-16,-1 1 0,-21 0 16,21-21-16,-20 21 0,20-22 15,-21 1-15,-21 21 0,0 0 16,0-1-16,0 1 0,0 0 16,0 0-16,-21 21 0,0 0 15,0 0-15,-1 0 0,-20 0 0,21 0 16,0 0-16,0 0 0,-22 21 15,22 0-15,0 0 0,0 1 0,0-1 16,-22 42-16,22-42 16,21 1-16,0 20 0,0-21 15,0 0-15,0 0 0,0 1 0,0-1 16,0 0-16,0 0 0,21 0 16,0-21-16,1 0 15,-1 0-15,0 0 0,0 0 0,0 0 16,0-21-16,1 0 15,-1 0-15,0 0 0,0-1 0,0-20 16,22 21-16,-22-21 0,0-1 16,0-20-16,0 20 0,22-62 15,-1 62-15,-21 1 0,0 0 16,-21-1-16,21 22 0,-21 0 0,22 0 16,-22 0-16,0-1 0,-22 22 31,1 0-31,0 0 0,21 22 15,-21-1-15,0 0 0,0 21 0,21 1 16,0-22-16,-22 21 0,1 0 16,21 22-16,0-22 0,0 1 0,0-1 15,0 0-15,0-21 0,0 22 16,0-22-16,0 21 0,21-21 0,1 1 16,-1-1-16,0-21 0,0 21 15,0-21-15,0 0 0,22 0 16,-22 0-16,21 0 0,-21 0 0,1 0 15,20 0-15,-21 0 0,0-21 16,0 21-16,1-21 0,20-1 0,-21 22 16,-21-21-16,21 0 0,0 21 15,-21-21-15,22 0 0,-22 0 16,21-1 0</inkml:trace>
  <inkml:trace contextRef="#ctx0" brushRef="#br0" timeOffset="185960.06">25548 4403 0,'-42'21'16,"21"-21"15,-1 0-31</inkml:trace>
  <inkml:trace contextRef="#ctx0" brushRef="#br1" timeOffset="211024.08">360 7154 0,'0'-21'94,"-21"0"-79,21 0-15,0 0 16,0 0-16,0-1 16,0 1-16,21 21 0,0-21 15,0 21-15,0-21 16,0 21-16,1-21 0,-1 21 16,0 0-16,0 0 0,0 0 15,0 0-15,1 0 0,20 0 16,-21 0-16,0 21 0,0 0 15,1 0-15,-1 0 0,-21 22 16,0-22-16,21 21 0,-21 1 16,0-1-16,0 0 0,0 1 0,0-1 15,0 0-15,-21 22 0,0-22 16,-1 0-16,1 1 0,0-22 0,0 21 16,-21 1-16,20-22 0,-20 0 15,0 21-15,-1-21 0,1 1 16,-21-1-16,20 0 0,-20 0 15,20-21-15,1 0 0,0 21 16,-1-21-16,22 0 0,-21 0 0,42-21 16,0 0-16,0 0 15,0 0-15,0-22 0,0 22 0,0 0 16,0-21-16,0 20 0,0-20 16,0 21-16,0-21 0,0 20 0,0 1 15,0-21-15,0 21 0,0 0 16,21 21-16,0-22 0,0 1 0,22 21 15,-22 0-15,21 0 0,-21 0 16,1 21-16,20 1 16,-21-1-16,21 0 0,-20 0 0,-1 21 15,21-20-15,-21 20 0,-21-21 16,21 21-16,1-20 0,-22-1 0,0 21 16,0-21-16,21 0 0,-21 1 15,0-1-15,0 0 16,21-21-16,-21 21 0,21-21 31,0-21-15,0 21-16,-21-21 15,22 0-15,-1-1 0</inkml:trace>
  <inkml:trace contextRef="#ctx0" brushRef="#br1" timeOffset="211335.9">995 7514 0,'0'43'31,"21"-22"-15,0-21 0,0 0-16,0-21 15,1 21-15,-22-22 16,0 1-16,0 0 15,0 0 1,-22 21 0,1 0-1,0 0-15,21 21 0,-21-21 16,21 21-16,0 0 16,21-42 15</inkml:trace>
  <inkml:trace contextRef="#ctx0" brushRef="#br1" timeOffset="212011.75">2244 7091 0,'0'-21'0,"0"42"0,0-63 0,0 20 15,0 1-15,21 21 0,-21-21 16,0 0-16,0 0 16,-21 21-1,-1 0-15,1 0 16,0 21-16,0 0 16,0 0-16,0 0 0,-1 22 15,22-1-15,-21 0 0,0 1 16,0-1-16,0 22 0,21-22 0,0 0 15,-21 1-15,21 20 0,0-42 16,0 22-16,0-1 0,0-21 0,0 0 16,0 22-16,21-22 0,21 0 15,-21-21-15,0 0 0,22 0 16,-1 0-16,0 0 0,1 0 16,-1 0-16,0-21 0,1 0 0,-1-1 15,0 1-15,1 0 0,-1-21 16,0 21-16,-20-22 0,-1 1 0,0 0 15,-21-1-15,0-20 16,0 20-16,0 1 0,0 0 0,-21-1 16,0 1-16,-1 21 0,-20 0 15,21 0-15,-21-1 0,20 1 0,-20 21 16,21 0-16,-21 0 0,-1 0 16,22 0-16,-21 0 0,21 21 0,-1-21 15,1 22-15,0-1 0,0 0 16,0 0-16,21 21 0,0-20 0,0 20 15,0-21-15,0 0 16,0 22-16,0-22 0,21 0 0,0-21 0,21 0 16,1 21-16,-1-21 15</inkml:trace>
  <inkml:trace contextRef="#ctx0" brushRef="#br1" timeOffset="212412.52">3090 6985 0,'0'-21'16,"-21"21"15,21 21-31,-21 0 0,21 0 0,-21 1 16,21-1-16,0 21 0,0 0 15,-21 1-15,21 20 0,-22-20 16,22 20-16,-21 1 0,21-1 0,0 1 15,0-1-15,0 22 0,0-22 16,0 43-16,-21-21 0,21-1 0,-21 22 16,21-21-16,0 21 0,-21 0 15,0-22-15,-1 22 0,1 0 0,0 0 16,0-22-16,0 22 0,21-21 0,-21 0 16,-1-22-16,1 1 0,0-1 15,21 1-15,0-22 0,-21 0 0,21-21 16,0 1-16,-21-1 0,21 0 0,0-42 31,0 0-31,0-1 0,0 1 16,0 0-16,21-21 0,0-1 0,-21 1 15,21-21-15,0-1 0,1 1 16,-1-1-16,-21-21 0</inkml:trace>
  <inkml:trace contextRef="#ctx0" brushRef="#br1" timeOffset="212768.31">2921 7514 0,'0'0'0,"0"-42"0,0 0 15,-21 20-15,21-20 0,0 21 0,0-21 16,0 20-16,0 1 0,0 0 16,0 0-16,0 0 0,21 0 0,-21-1 15,21 1-15,0 0 0,22 0 16,-22 21-16,0-21 0,21 21 0,-21 0 15,22 0-15,-1 0 0,-21 0 16,22 21-16,-22 0 0,0 0 0,0 0 16,-21 1-16,0 20 0,0-21 15,0 21-15,0 1 0,-21-22 0,0 21 16,0-21-16,-22 1 0,22-1 0,-21 21 16,21-42-16,-22 21 0,22 0 15,0 1-15,0-22 0,0 0 16,-1 21-16,44-21 47,-1-21-47,0-1 0,0 22 15,0-21-15</inkml:trace>
  <inkml:trace contextRef="#ctx0" brushRef="#br1" timeOffset="213145.1">3365 7366 0,'22'0'31,"-1"0"-31,0 0 0,0 0 16,0-21-16,22 21 0,-22-21 16,0 0-16,21-1 0,-21 1 0,22 0 15,-22 0-15,0-21 0,21 20 0,-20 1 16,-22 0-16,0 0 15,0 0-15,-22 21 16,1 0-16,0 0 16,-21 0-16,21 21 0,-1-21 15,-20 21-15,21 0 0,0 22 0,0-22 16,-1 0-16,1 21 0,21-21 16,0 22-16,0-22 0,0 21 0,0-21 15,0 22-15,0-22 0,21 0 16,1 0-16,-1 0 0,0 1 0,0-22 15,0 0-15,0 21 0,22-21 16,-22 0-16,21 0 0,1 0 0,-22-21 16,21-1-16,-21 1 0,22 0 15,-1 0-15</inkml:trace>
  <inkml:trace contextRef="#ctx0" brushRef="#br1" timeOffset="213569.85">4085 7112 0,'0'0'0,"0"21"31,0 0-31,0 1 0,0-1 0,0 0 16,0 0-16,0 0 0,0 0 15,0 22-15,0-22 0,0 0 0,0 0 16,0 0-16,0 1 0,0-1 16,0 0-16,0 0 0,-21-21 0,21 21 15,-21-21 32,21-21-47,0 0 0,0 0 0,0-22 16,0 22-16,0-21 0,0 0 15,0-1-15,0 1 0,21 0 0,0 20 16,0-20-16,0 21 0,22-21 16,-22 20-16,21 1 0,1 0 0,-1 21 15,0 0-15,1 0 0,-22 0 0,21 0 16,0 42-1,-20-20-15,-22-1 0,0 0 0,0 21 0,0 1 16,0-22-16,-22 21 0,1 0 16,0 1-16,0-22 0,0 21 15,0-21-15,-1 1 0,22-1 0,-21 0 16,0-21-16,21 21 16,0-42-1,21 0-15,0 0 0</inkml:trace>
  <inkml:trace contextRef="#ctx0" brushRef="#br1" timeOffset="214208.62">5694 6943 0,'21'-21'15,"-42"42"-15,84-64 0,-42 22 0,1 0 16,-1 0-16,0-21 0,0 20 0,-21 1 16,0-21-16,0 21 0,0 0 0,0-1 15,0 1-15,-21 21 16,-21 0-16,-1 0 0,1 0 0,0 0 16,-1 21-16,1-21 0,-22 22 15,22-1-15,0 0 0,-1 0 0,22 21 16,0-20-16,-21-1 0,42 0 0,0 0 15,0 0-15,0 0 0,0 1 16,0-1-16,21 0 0,0 0 0,0 0 16,0 0-16,22 1 0,-1-1 15,-21 0-15,22 0 0,-1 0 16,-21 22-16,21-22 0,-20 0 0,-1 21 16,0-21-16,-21 1 0,0 20 15,0-21-15,-21 21 0,-22-20 0,1-1 16,0 0-16,-22 0 0,1 0 0,-1 0 15,1 1-15,-1-22 0,1 0 16,-1 0-16,22 0 0,-22 0 0,22 0 16,0-22-16,21 22 0,-1-21 15,1 0-15,0 0 0,21 0 0,0 0 16,0-22-16,0 22 0,21 0 0,0-21 16,1 20-16,20 1 15,0 0-15,1-21 0,-22 42 0,21-21 16,0-1-16,1 1 0</inkml:trace>
  <inkml:trace contextRef="#ctx0" brushRef="#br1" timeOffset="-213319.99">6096 6964 0,'0'0'0,"0"-21"32,-21 21-17,0 0 1,21 21-16,-22 0 0,1-21 0,0 42 16,0-20-16,21-1 0,-21 21 0,0-21 15,-1 22-15,22-1 0,0-21 16,-21 21-16,21 1 0,0-22 0,0 21 15,0-21-15,0 1 0,0-1 0,21 0 16,-21 0-16,22-21 0,20 0 16,-21 21-16,0-21 0,0 0 15,22 0-15,-22 0 0,0 0 0,21-21 16,-20 0-16,-1 0 0,21 0 16,-21-1-16,0 1 0,43-42 15,-43 20-15,0 22 0,0-21 16,-21 0-16,0-1 0,0 22 0,0-21 15,0 21-15,0-22 0,0 22 0,0 0 16,-21 21-16,0-21 0,0 0 16,0 21-16,0 0 0,-1 0 0,1 0 15,0 0-15,-21 0 0,21 21 0,-1 0 16,-20 0-16,21 0 0,-21 0 16,20 1-16,-20 20 0,21-21 0,0 21 15,21 22-15,0-22 16,0-21-16,0 22 0,0-22 15,0 21-15,21-21 0,0 1 0,0-22 16,22 21-16,-22-21 0,21 0 16,-21 0-16,22 0 0,-1 0 0,-21 0 15,21-21-15,22-1 16,-22 1-16,-21 0 0,22-21 0,-22 21 16,21-1-16,-21-20 0,1 0 0,-1 21 15,0-22-15,0 22 0,0 0 16,0 0-16,-21 0 0,0-1 0,22 1 15,-22 0-15,0 0 16,-22 42 15,1 0-31,21 0 16,0 1-16,0-1 0,-21 0 0,0 0 16,21 21-16,-21-20 0,21 20 15,0-21-15,0 0 0,0 0 0,0 22 16,0-22-16,0 0 0,0 0 15,21 0-15,0-21 16,0 0-16,22 0 0,-22 0 0,0 0 16,21 0-16,-21-21 0,22 21 15,-1-21-15,-21 0 0,22 0 0,-22-22 16,0 22-16,21-21 0,-21 21 16,1-22-16,-1 22 0,0 0 15,0-21-15,-21 21 0,0-1 0,0 1 16,0 0-16,0 0 0,-21 21 31,21 21-15,-21 0-16,0 0 0,21 1 15,0 20-15,0-21 0,-22 0 16,22 22-16,-21-22 0,21 0 16,0 21-16,0-21 0,0 1 0,0-1 15,0 0-15,0 0 0,21 0 0,1-21 16,-1 0-16,0 21 0,0-21 15,0 0-15,0 0 0,1 0 16,20-21-16,-21 0 0,0 21 0,0-21 16,1 0-16,20 0 0,-21-22 0,0 22 15,0-21-15,-21 21 0,22-22 16,-1 22-16,-21 0 0,0-21 0,0 20 16,0 1-16,0 0 0,0 0 15,-21 21 32,42 0-31,0 0-16,0 0 15,0 0-15,0 0 16,1 21-16,-1-21 0,0 0 16,0 21-16,-21 0 15,0 1-15,0-1 16,0 0-16,0 0 0,0 0 15,0 0-15,0 1 0,0-1 0,0 21 16,0-21-16,0 0 0,0 1 16,21-1-16,-21 0 15,21-21-15,1 21 0,-1-21 16,0 0-16,0 0 0,0 0 16,0 0-16,1 0 0,-1 0 0,0-21 15,0 21-15,21-21 0,-20 0 16,-1-1-16,0 1 0,0-21 0,0 21 15,22-22-15,-22 22 0,0 0 0,-21-21 16,21 21-16,0-1 0,0 1 16,-21 0-16,0 0 0,0 0 15,0 42 17,0 0-32,0 0 15,0 0 1,22-21 15,-1 0-15,-21-21-1,0 0-15,0 0 16,0 0-16,0 0 31,-21 21-15,-1 0-16,1 21 15,21 0-15,0 0 16,-21-21-16,0 21 0,21 0 0,-21 22 16,21-22-16,0 0 0,0 0 15,0 22-15,0-22 0,0 0 0,0 0 16,0 21-16,0-20 0,0-1 0,0 0 16,21-21-16,-21 21 0,21 0 15,21-21-15,-20 0 0,-1 0 0,21 0 16,-21 0-16,0 0 0,22 0 0,-22-21 15,21 21-15,-21-21 0,22 0 16,-22 0-16,21-1 0,-21 1 0,1-21 16,-1 21-16,0-22 0,-21 22 15,0-21-15,0 21 0,0 0 16,0-1-16,0 1 0,-21 21 31,0 0-31,-1 21 0,22 1 0,0-1 16,-21 0-16,0 21 0,21 1 0,0-22 15,-21 21-15,21 0 0,0-20 16,0-1-16,0 21 0,0-21 0,0 0 16,21-21-16,0 22 0,0-22 15,1 0-15,20 0 0,-21 0 0,21 0 16,-20 0-16,20 0 0,-21-22 0,21 1 16,1 0-16</inkml:trace>
  <inkml:trace contextRef="#ctx0" brushRef="#br1" timeOffset="-212819.53">9885 6731 0,'21'-21'0,"-42"42"0,42-63 16,0 21-16,0 21 16,-21 21-1,-21 0 1,0 0-16,0 0 0,0 22 0,21-22 16,-22 21-16,1 0 0,0-20 15,0 20-15,0 0 0,0 1 0,-1 41 16,22-63-16,-21 22 0,21-22 15,0 21-15,0-21 0,0 1 16,0-1-16,0 0 0,0 0 0,0 0 16,21-21-16,1 0 15,-1 0 1,-21-21-16,0 0 0,0 0 0,0 0 16,0-1-16</inkml:trace>
  <inkml:trace contextRef="#ctx0" brushRef="#br1" timeOffset="-211607.9">9377 7049 0,'0'0'0,"21"0"31,0 0-15,0 0-16,22 0 0,-22 0 16,21 0-16,0-22 0,1 22 0,20-21 15,1 21-15,-1-21 0,1 21 16,20-21-16,-20 21 0,-22 0 15,22-21-15,-22 21 0,0 0 0,1 0 16,-22 0-16,0 0 0,0 0 0,0 0 16,-21 21-1,0 0 1,-21 0-16,0 0 0,0 1 0,21-1 16,-21 0-16,0 0 0,-1 21 15,22-20-15,0 20 0,-21-21 0,21 0 16,0 0-16,0 22 0,0-22 15,0 0-15,0 0 0,0 0 16,21-21-16,1 0 0,-1 0 16,0 0-16,21 0 0,-21 0 0,1 0 15,20 0-15,-21-21 0,0 0 0,0 0 16,1 21-16,-1-42 0,0 20 16,0 1-16,-21 0 0,21-21 15,-21 21-15,0-22 0,0 22 0,0 0 16,-21 0-16,0 0 0,0-1 0,0 1 15,-22 21-15,22 0 0,0 0 16,-21-21-16,20 21 0,1 0 0,0 0 16,0 0-16,42 0 31,0 0-31,22 0 0,-1 0 16,0 0-16,1 0 0,20 0 0,-21 0 15,22 0-15,-22 0 0,22 0 0,-1 0 16,-20 0-16,20-21 0,-21 21 15,1 0-15,-1 0 0,0 0 16,-20 0-16,-1-21 0,0 21 0,-42 21 31,0-21-15,-1 21-16,1-21 0,0 21 0,0 0 16,0 1-16,0-1 0,-1 0 0,22 0 15,-21 0-15,-21 22 16,21-22-16,21 0 0,0 0 15,-21 0-15,21 0 0,0 1 0,0-1 16,0 0-16,21-21 16,0 21-16,0-21 15,0 0-15,22 0 0,-22 0 0,0-21 16,21 21-16,-21-21 0,1 0 16,-1 21-16,21-22 0,-21 1 0,-21-21 15,21 0-15,-21 20 16,0-20-16,0 21 0,0 0 0,0 0 15,0-1-15,-21 1 0,21 0 0,-21 0 16,0 21-16,0 0 0,0-21 16,-1 21-16,-20 0 15,21 0-15,42 0 32,0 0-32,22 0 0,-22 0 0,63 0 15,-41 0-15,-1 0 0,22-21 16,-22 21-16,64-43 15,-43 43-15,-20-21 0,20 0 0,-21 0 16,1 0-16,-1-1 0,-21 1 16,22 0-16,-22-21 0,0 21 0,0-1 15,-21 1-15,0 0 0,0 0 0,0 0 16,0 0-16,-21-1 16,0 22-16,0-21 0,-1 21 15,1 0-15,0 21 16,21 1-16,-21-1 0,0 0 0,0 21 15,21-21-15,-22 22 0,1-1 0,21 0 16,-21 1-16,0-1 0,21 0 16,0 1-16,-21-1 0,21 0 0,-21 1 15,21-1-15,0 0 0,0 1 0,0-1 16,21 0-16,0-20 0,0 20 16,0-21-16,0 0 0,1 0 0,-1-21 15,21 0-15,-21 0 0,0 0 0,22 0 16,-22 0-16,21 0 15,-21-21-15,1 21 0,20-21 0,-21 0 16,0 0-16,0 0 0,1-1 0,-1 1 16,0-21-16,0 21 0,0 0 15</inkml:trace>
  <inkml:trace contextRef="#ctx0" brushRef="#br1" timeOffset="-210794.1">12890 6985 0,'0'0'0,"-21"0"15,0 0-15,42 0 31,0 0-31,1 0 0,20 0 16,-21 0-16,21 0 0,1 0 0,20 0 16,-20 0-16,20 0 0,1 0 0,-1 0 15,1 21-15,-1-21 0,1 0 16,-22 0-16,0 0 0,1 0 0,-1 0 16,0 0-16,1 0 15,-22 0-15,0 0 0,0 0 0,0-21 16,0 21-16,1-21 0,-22 0 15,0 0 1,0-1 0,-22 22-16,1 0 0,0-21 15,0 21-15,0 0 16,0-21-16,-1 21 0,1 0 16,0-21-16,0 21 15,0-21-15,0 21 0,-1 0 0,1 0 16,0 0-16,0 0 15,42 0 17,0 0-17,0 0-15,22 21 0,-22 0 16,0-21-16,0 0 0,0 0 0,1 21 16,-1-21-16,0 21 0,0-21 15,0 0-15,0 0 0,1 0 0,-1 0 16,0 0-16,0 0 31,-21 22 0,-21-22-31,0 21 0,0-21 16,-1 21-16,1 0 0,0-21 0,0 21 16,0 0-16,0 1 0,-1 20 15,1-21-15,0 0 0,0 0 0,0 22 16,0-22-16,-1 0 0,1 0 15,0 0-15,21 1 0,0-1 0,-21 0 16,21 0-16,-21-21 0,21 21 0,0 0 31,0-42 16,0 0-47,0 0 16</inkml:trace>
  <inkml:trace contextRef="#ctx0" brushRef="#br0" timeOffset="-204400.77">6286 8467 0,'0'0'0,"0"-21"0,0-1 15,0 1-15,22 21 0,-22-21 16,0 0-16,0 0 0,0 0 0,0-1 15,0 1-15,0 0 0,0 0 16,0 0-16,0 0 16,0-1-16,0 44 47,0-1-47,0 0 15,0 21-15,0-21 0,0 22 0,0-22 16,0 21-16,0 1 0,0-1 0,0-21 15,0 21-15,-22 1 0,22-1 16,0-21-16,-21 22 0,21-1 0,0-21 16,0 21-16,0-20 0,0 20 15,-21-21-15,21 0 0,0 0 16,0 1-16,0-1 0,-21-21 16,21-21 15,0-1-16,0 1-15</inkml:trace>
  <inkml:trace contextRef="#ctx0" brushRef="#br0" timeOffset="-203368.37">6837 8530 0,'-21'0'62,"21"21"-15,21-21 15,0-21-46,-21 0-16,21 21 16,-21-21-16,0 0 31,-21 21 0,21 21-31,-21-21 0,0 21 16,-1 0-1,22 0-15,0 1 16,22-22 15,-1 0-15,0 0-16,0-22 16,-21 1-16,21 0 15,-21 0 1,0 0-16,-21 21 31,0 0-15,0 21-1,21 0-15,0 0 16,0 0 15,21-21 16,-21-21-31,21 21-16</inkml:trace>
  <inkml:trace contextRef="#ctx0" brushRef="#br0" timeOffset="-201834.38">7937 8107 0,'-21'0'0,"21"-21"15,0 0 1,0-1-16,0 1 0,0 0 16,0 0-16,21 21 15,1 0-15,-1-21 0,0 21 16,0 0-16,0 0 0,0 0 0,22 21 15,-22 0-15,21 0 0,-21 22 16,1-1-16,20 0 0,-21 1 0,0-1 16,0 0-16,1 1 0,-22-1 15,0 0-15,0 1 0,0-1 16,0 0-16,0 1 0,0-22 0,0 21 16,0-21-16,0 0 0,0 1 15,0-1-15,-22-21 0,22 21 16,0-42-1,0 0 1,0-1-16,0 1 0,0 0 16,22 0-16,-22 0 0,21 0 0,0-22 15,-21 22-15,21 0 0,0-21 16,-21 20-16</inkml:trace>
  <inkml:trace contextRef="#ctx0" brushRef="#br0" timeOffset="-201592.52">8657 7959 0,'0'0'0,"21"-21"0,-21-1 16,0 1-16,0 42 31,0 22-15,-21-22-16,0 21 0,21 1 0,-21-1 16,0 0-16,-1 22 0,1-22 15,0 0-15,0 1 0,0 20 16,0-20-16,-1-1 0,1-21 0,0 21 0,21-20 15,-21 20-15,21-21 0,-21 0 16,21 0-16,0 1 16,21-22-1,0-22-15,0 22 16</inkml:trace>
  <inkml:trace contextRef="#ctx0" brushRef="#br0" timeOffset="-201337.32">8932 8255 0,'0'0'0,"0"21"15,0 0-15,0 1 16,-21-1-16,21 0 0,-21 0 0,21 0 16,0 22-16,0-22 0,-21 0 15,21 0-15,-21 0 0,21 0 0,-22 1 16,22-1-16,-21 0 0,21 0 0,0 0 15,0-42 32,0 0-47,21 0 16,1 0-16</inkml:trace>
  <inkml:trace contextRef="#ctx0" brushRef="#br0" timeOffset="-201156.42">8932 8065 0,'0'0'0,"0"-22"0,0 44 63,0-1-63,0 0 15,21-21-15,1 0 0,-22 21 16,21-21-16,0 0 0,0 21 0</inkml:trace>
  <inkml:trace contextRef="#ctx0" brushRef="#br0" timeOffset="-200784.58">9250 8403 0,'0'0'16,"0"21"-16,21-21 31,0-21-15,0 21-16,0-21 0,1 0 0,-1 0 15,0 0 1,0-1-16,0 1 0,-21 0 0,0 0 16,0 0-16,0 0 0,0-1 15,0 1 1,-21 21-16,0 0 0,0 0 15,0 21-15,-1-21 0,1 22 16,0-1-16,0 0 0,0 0 0,21 0 16,-21 22-16,-1-22 0,22 0 0,-21 21 15,21-21-15,0 1 0,0-1 16,0 0-16,0 0 0,0 0 0,21 0 16,1-21-16,-1 22 0,0-22 0,0 0 15,0 0-15,0 0 16,1 0-16,-1 0 0</inkml:trace>
  <inkml:trace contextRef="#ctx0" brushRef="#br0" timeOffset="-200144.94">9821 8192 0,'0'0'0,"0"-22"0,0 1 16,0 42-1,0 1 1,-21-22-16,21 42 0,-21-21 16,21 0-16,0 22 0,0-22 0,-21 0 15,21 21-15,-21-21 0,21 22 16,-22-22-16,22 0 0,-21 0 0,21 0 16,0 1-16,0-1 0,21-21 31,1-21-16,-1 21-15,0-22 0,-21 1 16,21 0-16,0 0 16,0 0-16,1 0 0,-1-1 0,-21 1 0,21 0 15,0 0-15,-21 0 0,0 0 16,21-1-16,0 22 16,1 0-16,-22 22 15,0-1 1,0 0-16,0 0 0,0 0 15,0 0-15,0 1 0,0 20 0,-22-21 16,22 0-16,0 0 0,0 1 16,0-1-16,22 0 15,-1-21-15,0 0 0,0 0 0,21 0 16,-20 0-16,-1 0 0,21 0 0,-21 0 16,0 0-16,1-21 0,20 0 15,-21 21-15,0-22 0,0 1 16,-21 0-16,22-21 0,-22 21 0,21-22 15,-21 22-15,0-21 0,0-1 16,0 1-16,0 0 0,0-1 0,0 22 16,0 0-16,0 0 0,0 0 0,0 0 15,-21 21-15,-1 0 16,1 0-16,0 21 16,0 0-16,21 0 15,0 0-15,0 0 31</inkml:trace>
  <inkml:trace contextRef="#ctx0" brushRef="#br0" timeOffset="-199036.42">11472 7980 0,'0'0'0,"21"-21"15,-21 0-15,22-1 0,-1-20 16,-21 21-16,21 0 0,-21 0 0,21-1 16,-21 1-16,0 0 0,0 0 15,0 0-15,0 0 16,0 42 0,0 0-16,0 21 15,-21-21-15,0 22 0,0 20 0,-1-20 16,22 20-16,-21 1 0,0-1 0,0-21 15,0 22-15,0-1 16,-1-20-16,1 20 0,0-20 0,0 41 16,0-63-16,0 22 0,-1-1 15,1-21-15,21 0 0,0 1 16,-21-1-16,21 0 0,0 0 0,21-42 31,0 0-15,1 0-16</inkml:trace>
  <inkml:trace contextRef="#ctx0" brushRef="#br0" timeOffset="-198508.72">12171 8086 0,'0'0'0,"21"-21"0,0 21 0,0-22 16,0 22-16,-21-21 0,0 0 15,22 21-15,-22-21 16,0 0-16,0 0 0,0-1 16,-22 22 15,1 0-31,0 0 16,0 0-16,0 22 0,0-22 15,-1 21-15,1 0 0,0 0 16,0 21-16,21-20 0,-21-1 15,21 0-15,0 0 0,0 0 16,0 0-16,0 1 0,0-1 16,21 0-16,0-21 0,0 21 15,-21 0-15,43-21 0,-22 21 16,0-21-16,-21 22 0,21-1 0,0-21 16,0 21-16,1 0 0,-22 0 15,0 0-15,0 1 16,0-1-16,-22-21 15,1 21-15,-21-21 0,21 21 0,0-21 16,-22 0-16,22 21 0,-21-21 16,21 0-16,-22 0 0,22 0 0,0 0 15,0 0-15,0 0 0,21-21 0,-22 0 16,1 0-16,21 0 16,0-1-16,0 1 15,0 0-15,21 21 16,1 0-16,-22-21 15,21 21-15,0 0 0,0-21 16,0 0-16</inkml:trace>
  <inkml:trace contextRef="#ctx0" brushRef="#br0" timeOffset="-198092.96">12573 8276 0,'0'21'0,"21"-21"16,0 0-1,0 0-15,-21-21 0,22 0 16,-1 21-16,-21-21 0,21 21 16,0-21-16,0 0 0,-21-1 0,21 1 15,-21 0-15,22 21 0,-22-21 16,0 0-16,0 0 15,-22 21 1,1 0-16,0 0 16,0 0-16,0 21 0,21 0 15,-21 0-15,-1 0 0,1 0 0,21 1 16,-21-1-16,21 21 0,0-21 16,-21 0-16,21 1 0,0-1 0,0 0 15,0 0-15,0 0 0,0 0 0,0 1 16,0-1-1,21-21-15,0 0 0,0 0 16,1 0-16,-1 0 0,0 0 16,0 0-16,0 0 0,0-21 15,1 21-15,-1-22 0,0 1 16</inkml:trace>
  <inkml:trace contextRef="#ctx0" brushRef="#br0" timeOffset="-197685.14">13060 8213 0,'21'0'31,"0"0"-15,0 0-16,0 0 15,1 0-15,-1-21 0,0 21 16,0-22-16,0 1 0,0 0 15,1 0-15,-22 0 0,0 0 16,0-1-16,0 1 16,-22 21-1,-20 0-15,21 0 16,0 0-16,0 21 0,-1 1 0,-20-1 16,21 0-16,0 0 0,0 0 15,-1 22-15,1-22 0,0 0 16,21 21-16,-21-21 0,21 1 0,0-1 15,0 0-15,0 0 0,0 0 0,0 0 16,21-21-16,0 22 0,0-22 16,1 0-16,-1 0 0,0 0 0,21 0 15,-21 0-15,1 0 0,-1 0 0,0 0 16,0-22-16,0 22 0,0-21 16,1 21-16,-1-21 0,0 0 0</inkml:trace>
  <inkml:trace contextRef="#ctx0" brushRef="#br0" timeOffset="-197107.47">14055 8424 0,'42'0'31,"-21"-21"-31,0 21 0,-21-21 0,43-21 16,-22-1-16,0 22 0,21-21 15,-21 0-15,1-1 0,-1 1 16,0 0-16,0-22 0,0 22 0,0-1 16,1 1-16,-22 0 0,21 21 15,-21-22-15,21 22 0,-21 0 16,0 0-16,0 42 15,0 0 1,0 0-16,-21 0 0,21 1 16,-21 20-16,-1 0 0,22 1 0,-21 20 15,0-21-15,21 1 0,0-1 16,-21 0-16,0 1 0,21-1 0,0-21 16,0 22-16,0-22 0,0 0 0,0 0 15,0 0-15,21 0 16,0-21-16,0 0 0,0 0 0,22 0 0,-22 0 15,21 0-15,-21-21 0,22 0 0,-1 0 16,-21 0-16,22 0 16,-1-22-16,0 22 0,-21-21 0,22-1 15</inkml:trace>
  <inkml:trace contextRef="#ctx0" brushRef="#br0" timeOffset="-196404.01">14986 7726 0,'0'-21'15,"0"42"-15,0-63 0,0 20 0,-21 44 31,0-22-31,21 42 16,-22-21-16,1 0 0,21 22 16,0-1-16,-21-21 0,21 21 0,-21 1 15,21 20-15,0-42 0,-21 22 16,21-1-16,-21 0 0,21 1 16,-22-22-16,22 0 0,0 0 0,0 0 15,0 1-15,0-1 0,0-42 47,0-1-47,0 1 0,22 0 0,-22 0 16,0 0-16,0-22 0,21 1 15,0 21-15,0-21 0,-21-1 0,21 22 16,0-21-16,1 21 0,-1-1 16,0 1-16,0 0 0,0 21 0,0 0 15,1 0-15,-1 0 0,0 0 16,0 42-16,-21-20 15,21 20-15,-21-21 0,0 21 0,0 1 16,0-22-16,0 21 0,0 1 0,0-22 16,0 0-16,0 21 0,0-21 15,-21 1-15,21-1 0,21-21 32,0 0-32,1 0 15,20 0-15,-21 0 0,0-21 0,22-1 16,-22 1-16,21 21 0,-21-21 0,22 0 15,-22-21-15,21 20 16,-21 1-16,0-21 0,1 21 0,-1-22 16,0 22-16,0 0 0,-21 0 15,0 0-15,0 0 0,0-1 0,-21 22 32,0 0-32,0 0 15,-1 22-15,1-1 0,21 0 0,-21 21 16,0-21-16,21 22 0,0-22 0,0 0 15,0 21-15,0-20 0,0-1 16,0 21-16,0-21 0,0 0 0,0 1 16,21-1-16,0-21 15,0 0-15,1 0 0,20 0 16,-21 0-16,0 0 0,22 0 0,-22-21 16,0 21-16,0-22 0,0 1 15,0 0-15,1 0 0,-1 0 0,0 0 16,-21-1-16,21 1 0,-21-21 0,0 21 15</inkml:trace>
  <inkml:trace contextRef="#ctx0" brushRef="#br0" timeOffset="-196155.55">14160 7959 0,'-21'21'0,"42"-42"0,-63 42 0,42 0 16,21-21-1,22 0-15,-22 0 0,21 0 16,0 0-16,1-21 0,-1 21 0,22-21 16,-22 21-16,0-21 0,1 21 15,-1-22-15,0 22 0,-21-21 0,1 21 16,-1 0-16,0-21 0,0 21 15</inkml:trace>
  <inkml:trace contextRef="#ctx0" brushRef="#br0" timeOffset="-195488.93">16997 7853 0,'21'0'16,"0"0"-16,0 0 16,0 0-16,1 0 0,20 0 15,-21-21-15,0 0 0,22 21 0,-1-22 16,-21 1-16,0 0 0,22 0 16,-43 0-16,21 0 0,-21-1 0,0 1 15,0 0-15,-21 0 0,-1 0 16,-20 0-16,21 21 0,0 0 15,-22 0-15,1 0 0,21 0 16,0 0-16,-22 0 0,22 21 0,0-21 16,0 21-16,0 0 0,0 0 15,21 0-15,0 1 0,0 20 0,0-21 16,0 0-16,0 0 0,42 1 0,-21 20 16,0-21-16,0 21 0,1-20 15,20 20-15,-21 0 0,0-21 0,0 22 16,22-1-16,-22-21 0,-21 22 15,21-22-15,-21 0 0,0 21 16,0-21-16,0 1 0,0-1 0,-21 0 16,-21-21-16,20 21 0,-20 0 0,0-21 15,-1 0-15,1 0 0,0 0 16,-1 0-16,-20 0 0,21 0 0,-1 0 16,22-21-16,-21 21 0,21-21 0,-22 0 15,22 0-15,21-1 0,0 1 16,0-21-16,0 21 0,0 0 0,0-1 15,21 1-15,0 0 0,1 0 16,-1 0-16,21 0 0,-21-1 0,0 1 16,22 21-16,-22 0 0</inkml:trace>
  <inkml:trace contextRef="#ctx0" brushRef="#br0" timeOffset="-193489.08">17716 7832 0,'-21'-21'31,"0"21"-31,0 0 0,0 0 16,0 21-16,21 0 0,-22-21 15,1 21-15,0 21 0,0-20 16,0-1-16,21 21 0,-21-21 0,-1 0 15,22 22-15,0-22 0,-21 21 16,21-21-16,0 1 0,0-1 0,0 0 16,0 0-16,0 0 0,21-21 0,1 21 15,-1-21-15,0 22 0,0-22 16,0 0-16,22 0 0,-22 0 0,21 0 16,-21-22-16,22 1 0,-22 21 0,21-21 15,-21 0-15,22 0 0,-22-22 16,0 22-16,0 0 0,0-21 0,0 21 15,-21-22-15,0 22 0,0-21 16,0 21-16,0-22 0,0 22 16,0 0-16,-21 0 0,0 0 0,0-1 15,0 22-15,0 0 0,-1 0 0,-20 0 16,21 0-16,0 0 0,-22 0 16,22 22-16,0-1 0,-21 0 0,21 0 15,-1 0-15,-20 22 0,21-22 16,21 21-16,-21-21 0,21 22 0,-21-22 15,21 21-15,0-21 0,0 22 16,0-22-16,21 0 0,0 0 0,0 0 16,0-21-16,0 21 0,22-21 0,-1 0 15,-21 0-15,22 0 0,-1 0 16,-21 0-16,21-21 0,1 21 16,-1-21-16,-21 0 0,22 0 0,-22 0 15,21-1-15,-21-20 0,0 21 0,22-21 16,-22 20-16,0-20 0,0 21 15,0-21-15,1 20 0,-22 1 0,0 0 16,21 0-16,-21 0 0,21 21 16,-21-21-16,-21 42 15,0 0 1,-1-21-16,22 21 0,0 0 16,-21 0-16,0 22 0,21-22 0,-21 0 15,21 21-15,0-20 0,0-1 16,0 0-16,0 0 0,0 21 0,0-20 15,0-1-15,0 0 16,21-21-16,0 21 0,22-21 16,-22 0-16,0 0 15,0 0-15,0-21 0,22 0 0,-22 21 16,21-21-16,-21-1 0,22 1 16,-22 0-16,0 0 0,0-21 0,21 20 15,-20-20-15,-1 21 0,0 0 16,-21 0-16,0-1 0,21 1 0,-21 0 15,0 0-15,-21 42 47,0 0-47,21 0 0,0 1 16,0-1-16,-21 0 0,21 0 0,0 0 16,-22 22-16,22-22 0,0 0 0,0 0 15,0 21-15,0-20 0,0-1 16,0 0-16,22-21 15,-1 21-15,0-21 0,21 0 16,-21 0-16,1 0 0,20 0 0,-21-21 16,21 21-16,1-21 0,-22 0 0,21-1 15,1 1-15,-22 0 16,0 0-16,21-21 0,-21 20 0,-21-20 16,22 21-16,-22 0 0,0-22 0,0 22 15,0 0-15,0 0 16,0 0-16,-22 21 0,1 0 15,0 0 1,21 21-16,0 0 16,21-21-1,0 0-15,1 0 16,-1 0-16,0 0 0,0 0 16,0 0-16,0 0 0,1-21 15,-1 21-15,0 0 0,0 0 16,0 0-16,-21 21 31,0 0-31,0 0 0,0 1 16,0-1-16,0 0 0,0 0 15,0 0-15,-21 0 0,21 1 0,0-1 16,0 0-16,0 0 0,0 0 16,0 0-16,21 1 15,0-22-15,1 0 0,-1 21 0,21-21 16,-21 0-16,0 0 0,22 0 15,-22 0-15,0 0 0,21 0 16,-20 0-16,-1-21 0,0-1 0,0 22 16,0-42-16,0 21 0,1 0 15,-1-22-15,-21 22 0,21-21 0,-21 21 16,21-22-16,-21 22 0,0 0 0,21 0 16,-21 0-16,21 0 0,1 21 15,-22 21 16,0 0-31,0 0 16,0 0-16,0 0 16,21-21-1,0 0 17,0-21-32,0 0 15,-21 0-15,0 0 16,0 0-16,0-1 15,0 1-15,0 0 16,-21 21 0,0 0-16,0 0 15,0 0-15,21 21 0,-22-21 16,1 21-16,0 1 0,21-1 16,0 0-16,-21 0 0,21 21 0,-21-20 15,21-1-15,0 21 0,0-21 16,0 0-16,0 1 0,0 20 0,0-21 15,21 0-15,-21 0 16,21-21-16,0 22 0,0-22 0,1 0 16,-1 0-16,0 0 0,0 0 0,21 0 15,-20 0-15,20 0 0,-21-22 16,21 22-16,-20-21 0,20 0 0,-21 0 16,0 0-16,22-22 0,-22 22 0,0 0 15,0-21-15,0 21 16,0-22-16,-21 22 0,0 0 0,0 0 15,0 0-15,0-1 16,-21 22-16,0 0 16,0 0-16,21 22 0,-21-1 0,0 0 15,-1 0-15,22 0 0,0 0 0,0 22 16,-21-22-16,21 0 0,0 21 16,0-20-16,0-1 0,0 0 0,0 0 15,0 0-15,0 0 0,0 1 0,21-22 16,1 21-16,-1-21 15,0 0-15,0 0 0,0 0 0,0 0 16,1 0-16,-1-21 0,21-1 16,-21 22-16,22-21 0</inkml:trace>
  <inkml:trace contextRef="#ctx0" brushRef="#br0" timeOffset="-192246.6">21378 7514 0,'-21'-84'31,"0"84"-15,0 0-16,0 21 0,21 0 15,-22 0-15,1 0 0,21 22 0,-21-22 16,0 21-16,0 0 0,21-20 16,-21 20-16,21 0 0,-22 1 0,22-1 15,-21-21-15,21 21 0,0 1 0,0-22 16,0 21-16,0-21 0,0 1 16,0-1-16,21 0 0,1-21 0,-1 21 15,0-21-15,0 21 0,0-21 16,0 0-16,1 0 0,-1 0 0,0-21 15,21 0-15,-21 21 0,1-21 16,-1 0-16,21-22 0,-21 22 16,0 0-16,1-21 0,20 20 0,-21-20 15,0 21-15,-21 0 0,21 0 0,-21-22 16,22 43-16,-22-21 0,0 0 16,-22 21-1,1 21-15,0 0 0,0-21 16,21 21-16,-21 1 0,0 20 15,21-21-15,-22 0 0,22 0 0,0 22 16,0-22-16,0 0 0,0 0 16,0 22-16,0-22 0,0 0 15,22 0-15,-1-21 0,0 0 16,0 0-16,0 0 0,0 0 16,1 0-16,20 0 0,-21 0 0,0 0 15,0-21-15,1 0 0,-1 21 0,0-21 16,0-22-16,-21 22 0,0 0 15,21 0-15,-21-22 0,0 22 0,0 0 16,0-21-16,0 21 0,-21-1 16,0 22-16,0-21 0,0 0 0,-1 21 15,1 0-15,0 0 0,0 0 0,0 0 16,21 21 15,21-21-31,0 0 0,0 0 16,22 0-16,-22 0 0,21 0 15,0 0-15,1 0 0,-1 0 0,22 0 16,-22 0-16,0 0 0,1 0 16,-22 0-16,21 0 0,0-21 0,1 21 15,-22 0-15,21 0 0,-21-21 0,1 21 16,-1 0-16,0 0 16,-42 0-1,0 0-15,-1 0 0,1 0 16,0 0-16,0 21 0,-21-21 15,20 21-15,1 0 0,0 1 0,0-1 16,0 0-16,0 0 0,-1 0 16,22 22-16,0-22 0,0 0 15,-21 0-15,21 0 0,0 0 0,0 1 16,0-1-16,0 0 0,21-21 16,1 21-16,-1-21 15,0 0-15,0 0 0,0 0 0,-21-21 16,21 21-16,1-21 0,-1 0 15,0-1-15,0 1 0,0 0 0,-21-21 16,21 21-16,1-22 0,-1 1 16,0 0-16,0-1 0,0 1 15,0 0-15,-21-1 0,22 1 0,-1 0 0,0-1 16,-21 1-16,0 0 16,0 20-16,0 1 0,0 0 0,0 0 15,0 42 1,0 0-16,0 0 15,-21 1-15,21 20 0,-21 0 0,21 1 16,-22-1-16,22 0 0,-21-21 16,21 22-16,0-1 0,0 0 0,0-20 15,0 20-15,0 0 0,0-21 16,0 22-16,0-22 0,0 0 0,0 0 16,0 0-16,0 1 0,21-22 15,1 21-15,-1-21 16,0 0-16,0 0 0,0 0 15,0 0-15,22-21 0,-22-1 0,0 1 16,21 0-16,-20 21 0,-1-21 16</inkml:trace>
  <inkml:trace contextRef="#ctx0" brushRef="#br0" timeOffset="-191862.82">22902 7832 0,'0'21'0,"21"-21"16,1 0 0,-1 0-16,0 0 0,0 0 15,0 0-15,0-21 0,1 0 0,-1 21 16,0-22-16,0 1 0,0 21 16,-21-21-16,21 0 0,-21 0 0,22 0 15,-22-1-15,0 1 16,-22 21-16,-20 0 15,21 0-15,0 21 0,-22 1 0,22-1 16,0 0-16,-21 21 0,21-21 16,-1 1-16,1 20 0,0-21 0,0 0 15,21 0-15,0 22 0,0-22 16,0 0-16,0 0 0,21-21 16,0 21-16,0 1 0,1-22 0,-1 0 15,0 0-15,21 0 0,1 0 16,-1 0-16,-21 0 0,21 0 0,1 0 15,-1 0-15,-21 0 0,0 0 16,22 0-16,-22-22 0,0 1 0,0 21 16,-21-21-16,21 21 0</inkml:trace>
  <inkml:trace contextRef="#ctx0" brushRef="#br0" timeOffset="-190616.97">6286 9906 0,'-21'0'16,"0"0"-1,21-21-15,0 0 0,0 0 16,0-1-16,0 1 15,0 0-15,0 0 16,0 0-16,21 21 0,0-21 16,1 21-1,-1-22-15,0 22 0,0 0 16,0 0-16,0 22 0,1-1 16,-22 0-16,21 21 0,-21-21 15,21 22-15,-21-22 0,0 21 0,0 1 16,0-22-16,0 21 0,-21 0 0,0-20 15,-1 20-15,1-21 0,0 21 16,-21-20-16,21 20 0,-1-21 0,1 0 16,-21 0-16,21 1 0,0-22 15,-1 21-15,1-21 0,0 0 0,0 0 16,0 0-16,0 0 0,-1 0 16,1-21-16,21-1 15,-21 1-15,21 0 0,0 0 16,0-43-16,0 43 0,0 0 15,0 0-15,0 0 16,0 0-16,21 21 0,0 0 0,1 0 16,-1 0-16,0 0 0,0 0 0,0 0 15,0 0-15,1 21 0,-22 0 16,21 0-16,-21 0 0,21 0 0,-21 1 16,21-1-16,-21 0 0,0 0 0,0 0 15,0 0-15,0 1 0,21-1 16,-21 0-16,0 0 0,0 0 15,0 0-15,21 1 0,1-22 16</inkml:trace>
  <inkml:trace contextRef="#ctx0" brushRef="#br0" timeOffset="-190437.07">6921 10118 0,'0'0'0,"43"0"31</inkml:trace>
  <inkml:trace contextRef="#ctx0" brushRef="#br0" timeOffset="-189496.58">8742 9610 0,'0'0'0,"0"-21"0,0-1 0,0 1 16,0 0-16,0 0 0,0 0 31,-21 42-15,-1 0-16,1 0 0,0 0 0,0 22 15,0-1-15,0 0 0,-1 22 16,-20-22-16,21 22 0,-21-22 0,20 22 16,-20-22-16,21 0 0,-21 1 15,20-1-15,-20 0 0,21 1 0,-21-1 16,20-21-16,1 0 0,0 0 0,0 1 15,21-44 17,0 1-32,0 0 0,0-21 0,0 21 15,0-1-15,0-20 16,0 0-16,0-1 0,21 22 0,-21-21 16,21 0-16,-21-1 0,0 1 0,0 21 15,0 0-15,0-1 0,0 1 16,0 0-16,21 21 15,-21 21-15,22-21 0,-22 21 0,0 1 16,21 20-16,-21-21 0,21 21 16,-21-20-16,21 20 0,0-21 0,-21 21 15,21-20-15,-21 20 0,22-21 0,-1 0 16,0 0-16,0 22 0,0-43 16,0 21-16,1 0 0,20 0 0,-21-21 15,21 0-15,-20 0 0,20 0 16,0 0-16,1 0 0,-22-21 15,21 0-15,0 0 0,1 0 0,-1-1 16,0 1-16,-20 0 0,-1-21 0,0 21 16,0-22-16,-21 1 0,0 0 15,0-1-15,0 1 0,0 0 0,0-1 16,-21-20-16,-21 20 0,20-20 16,1 21-16,0-1 0,-21 22 0,21-21 15,-22 21-15,22-1 0,-21 1 0,21 0 16,-1 21-16,-20 0 15,21 0-15,0 21 0,0-21 0,-1 43 16,1-22-16,0 21 0,0 22 0,21-22 16,0 21-16,0-20 0,0 20 15,0 1-15,0-22 0,0 0 0,21 1 16,0-1-16,0-21 0,1 0 0,-1 1 16,0-1-16,21 0 0,-21 0 15,22-21-15,-22 0 0,21 0 0,1 0 16,-1 0-16,-21 0 0,21 0 15,1-21-15,-1 0 0,-21 21 0,22-21 16,-1-1-16,-21 1 0,21 0 0,-20 0 16</inkml:trace>
  <inkml:trace contextRef="#ctx0" brushRef="#br0" timeOffset="-188036.94">9419 9758 0,'0'0'0,"0"-21"0,0 0 15,0 42 16,-21 0-15,21 0-16,-21 0 0,21 0 0,-21 22 16,21-22-16,-22 21 0,22-21 0,0 22 15,0-22-15,0 0 0,0 21 16,0-20-16,0-1 0,0 0 0,0 0 16,0 0-16,0 0 0,0 1 0,22-22 15,-1 0 1,0 0-16,0 0 0,0 0 0,0 0 15,22 0-15,-22 0 0,0-22 0,0 22 16,22-21-16,-22 0 0,0 0 16,0 0-16,0 0 0,0-1 0,1-20 15,-22 21-15,0-21 0,0 20 0,0-20 16,0 21-16,0-21 0,-22 20 16,1-20-16,0 21 0,-21 0 0,21 0 15,-1-1-15,-20 22 0,21 0 0,0 0 16,-22 0-16,22 0 15,0 22-15,0-1 0,0 0 0,21 0 16,0 0-16,0 0 0,0 1 0,0-1 16,0 0-1,21-21-15,0 0 0,0 0 16,22 0-16,-22 0 0,21 0 0,0 0 16,1 0-16,-1 0 0,0-21 15,1 0-15,-1 21 0,0-22 0,1 1 16,-1 0-16,0 0 0,1 21 15,-22-21-15,21 0 0,-21 21 0,1-22 16,-1 22-16,0 0 0,0 0 16,-21 22-1,0-1 1,-21 0-16,0 21 0,21-21 16,0 1-16,-21 20 0,-1-21 15,1 21-15,0-20 0,21-1 0,0 21 16,0-21-16,0 0 0,0 1 0,0-1 15,0 0-15,0 0 0,21 0 16,0-21-16,1 0 16,-1 0-16,21 0 0,-21 0 0,22-21 15,-22 21-15,21-21 0,0 0 16,-20 0-16,20 21 0,-21-22 0,0 1 16,22 0-16,-22 0 0,-21 0 15,21 0-15,0-1 0,-21 1 0,21 21 16,-21-42-16,0 63 47,0 0-47,-21 0 15,21 1-15,-21-1 0,21 0 16,0 21-16,-21-21 0,21 1 16,0-1-16,0 0 0,0 0 15,0 0-15,21-21 0,0 21 16,0-21-16,0 0 0,1 0 15,20 0-15,-21 0 0,0 0 16,22-21-16,-22 21 0,21-21 0,-21 0 16,0 21-16,22-21 0,-22 0 15,0-1-15,0 1 0,-21 0 0,0-21 16,0 21-16,0-1 0,0-20 0,0 21 16,0 0-16,-21-22 0,0 22 15,0 0-15,0 0 0,-1 21 0,1-21 16,0 21-16,0 0 0,0 0 15,0 0-15,42 0 32,0-21-17,21 21-15,1 0 0,-22 0 0,21 0 16,0-22-16,1 22 0,20-21 0,-20 21 16,-1 0-16,21 0 0,-20 0 15,-1 0-15,-21 0 0,22 0 0,-22 0 16,0 21-16,0 1 0,0-22 0,-21 21 15,0 0-15,0 0 0,0 0 16,0 0-16,0 1 0,0-1 0,0 0 16,-21 0-16,21 0 0,-21 0 0,21 1 15,0-1-15,-21 0 0,21 0 16,-21 0-16,21 0 0,0 1 16,0-1-1,0-42 16,0-1-31,0 1 16,0 0-16,0 0 16,0-21-16,0 20 0,21-20 0,0 21 15,0-21-15,0-1 0,0 1 0,22 21 16,-22-22-16,21 22 0,-21-21 16,22 21-16,-1 21 0,0 0 0,1 0 15,-22 0-15,21 0 0,1 0 0,-22 21 16,0 0-16,0 21 0,0-20 15,0 20-15,1-21 0,-22 21 0,0-20 16,0 20-16,0-21 0,-22 21 16,1 1-16,21-22 15,-21 0-15,0 0 0,0-21 0,21 21 16,-21 1-16,-1-22 0,22 21 16,0-42 15,0-1-31</inkml:trace>
  <inkml:trace contextRef="#ctx0" brushRef="#br0" timeOffset="-187730.11">12467 9313 0,'-21'0'0,"42"0"0,-63-21 15,21 21 1,-1 0 0,22 21-16,-21 1 0,21-1 15,0 21-15,-21-21 0,0 22 0,0-1 16,21 0-16,-21 1 0,-1 20 0,1-21 16,21 1-16,-21-1 15,21 0-15,-21 1 0,21-22 0,0 21 16,0-21-16,0 1 0,0-1 0,0 0 15,0 0-15,21-21 16,0 0-16,0 0 0,1 0 0,-1 0 16,0 0-16,0-21 0,0 21 0,0-21 15</inkml:trace>
  <inkml:trace contextRef="#ctx0" brushRef="#br0" timeOffset="-187276.15">12827 9525 0,'-21'0'31,"0"21"-31,-1 0 0,22 1 0,-21-1 16,0 0-16,0 21 0,21-21 16,-21 1-16,0 20 0,-1-21 0,22 21 15,-21-20-15,21-1 0,0 0 0,0 0 16,0 0-16,0 0 0,0 1 15,0-1-15,0 0 0,21-21 16,1 0-16,20 0 0,-21 0 16,0 0-16,0 0 0,22 0 15,-22 0-15,21 0 0,-21-21 16,22 0-16,-22 21 0,21-22 0,-21 1 16,1 0-16,-1 0 0,0 0 0,0-22 15,0 22-15,-21-21 0,0 21 16,0-22-16,0 1 0,0 21 0,0-21 15,0 20-15,-21-20 0,0 21 0,0 21 16,0-21-16,-1 21 0,1 0 16,0 0-16,-21 0 0,21 21 0,-22-21 15,22 21-15,-21 0 0,21 0 0,-1 1 16,-20 20-16,21-21 0,21 0 16,-21 0-16,21 22 0,0-22 15,0 0-15,0 0 0,0 0 16,21-21-16,0 0 15,21 0-15</inkml:trace>
  <inkml:trace contextRef="#ctx0" brushRef="#br0" timeOffset="-186292.32">13758 9652 0,'0'-21'0,"0"42"0,0-63 0,0 21 0,0-1 16,0 1-16,0 0 0,0 0 0,0 0 15,-21 21 1,0 0-16,0 0 16,0 0-16,-1 0 0,1 21 0,0 0 15,0 0-15,-21 0 0,20 1 0,1 20 16,0-21-16,0 21 0,0-20 16,0 20-16,-1-21 0,22 21 0,-21-20 15,21 20-15,0-21 0,0 0 0,0 0 16,0 1-16,21-1 0,1-21 15,-1 21-15,0-21 0,0 0 0,0 0 16,0 0-16,22 0 0,-22 0 0,21 0 16,-21-21-16,1 0 0,-1 21 15,21-22-15,-21 1 0,0 0 16,1 0-16,-1-21 0,-21 20 0,21-20 16,0 0-16,-21 21 0,21-22 15,-21 22-15,0 0 0,0 0 0,0 0 16,0-1-16,0 44 31,0-1-31,0 21 0,0-21 16,0 0-16,0 1 0,0-1 0,0 21 15,0-21-15,0 0 0,0 1 16,0 20-16,0-21 0,21 0 0,1 0 16,-1 1-16,0-22 0,21 21 0,-21 0 15,22-21-15,-1 0 16,0 0-16,1 0 0,-1 0 0,0 0 15,1 0-15,20 0 0,-20 0 0,-1-21 16,0 21-16,1-21 0,-22-1 16,21 1-16,-21 0 0,0 0 0,1-21 15,-1 20-15,0-20 0,-21 21 16,0-21-16,0 20 0,0-20 0,0 21 16,0 0-16,0 0 0,-21-1 0,0 1 15,-1 21-15,1-21 0,-21 21 16,21 0-16,-22 0 0,1 0 0,0 0 15,21 21-15,-22 0 0,22 1 16,0-1-16,0 0 0,0 21 16,21-21-16,-22 22 0,22-22 0,0 21 15,0-21-15,0 22 0,0-22 0,22 0 16,-1 0-16,0 0 0,0-21 16,0 22-16,0-22 0,1 21 0,-1-21 15,0 0-15,0 0 0,21 0 16,-20 0-16,-1-21 0,0-1 0,0 1 15,0 0-15,0 0 0,1 0 16,-1-22-16,0 22 0,0-21 0,-21-22 16,21 22-16,-21 0 0,21-1 0,-21-20 15,22 21-15,-22-1 0,0 1 16,0 0-16,0-1 0,0 1 16,0 21-16,0 0 0,0-1 0,0 44 31,0-1-31,-22 0 0,22 0 15,0 21-15,0-20 0,-21 20 0,21 0 16,0 1-16,0-1 0,0 0 0,0 1 16,0 20-16,0-42 0,0 22 15,0-1-15,0 0 0,21-21 0,-21 1 16,22-1-16,-1 0 0,-21 0 16,21-21-16,0 0 0,0 0 0,0 0 15,1 0-15,-1 0 16,0-21-16</inkml:trace>
  <inkml:trace contextRef="#ctx0" brushRef="#br0" timeOffset="-185564.7">16065 9377 0,'43'0'15,"-22"0"-15,0 0 16,0 0-16,0 0 0,1-21 0,-1 21 16,0-21-16,0-1 0,0 1 15,0 21-15,-21-21 0,0 0 16,0 0-16,0 0 0,0-1 15,-21 1-15,0 21 0,0 0 16,-21-21-16,20 21 0,-20 0 0,21 0 16,-21 0-16,20 0 0,-20 21 0,21-21 15,0 21-15,0 1 0,-1-1 16,22 0-16,0 0 0,0 0 0,0 0 16,0 1-16,22-1 0,-1 0 0,0 0 15,0 0-15,0 0 16,22 1-16,-22-1 0,0 0 0,21 21 15,-21-21-15,1 22 0,-1-22 0,0 21 16,-21-21-16,0 1 0,0 20 16,0-21-16,-21 0 0,0 0 0,-1 22 15,-20-22-15,0-21 0,21 21 16,-22 0-16,-20-21 0,20 0 0,1 0 16,0 0-16,-1 0 0,1 0 0,0 0 15,-1 0-15,1 0 16,21-21-16,0 0 0,0 0 0,-1 0 15,22-1-15,0 1 0,0-21 0,0 21 16,0-22-16,0 22 0,0 0 16,0-21-16,22 21 0,-1-1 0,0 1 15,0 21-15,0-21 0,0 21 0,1 0 16,-1-21-16,0 21 0,0-21 16,0 21-16,0 0 0,22 0 0</inkml:trace>
  <inkml:trace contextRef="#ctx0" brushRef="#br0" timeOffset="-183614.66">16722 9398 0,'0'0'0,"0"-21"16,-22 21-1,1 0-15,0 0 16,0 0-16,0 21 0,0-21 15,21 21-15,-22 0 0,1 1 0,0-1 16,0 21-16,0-21 0,0 0 16,21 22-16,-22-22 0,22 21 0,-21-21 15,21 22-15,0-22 0,0 0 16,0 0-16,0 0 0,0 1 0,21-1 16,1 0-16,-1-21 0,0 21 0,0-21 15,21 0-15,-20 0 0,20 0 16,-21 0-16,21 0 0,-20 0 15,20-21-15,-21 0 0,21 21 0,-20-21 16,-1-1-16,0-20 0,0 21 16,0 0-16,-21-22 0,0 22 0,0-21 15,0 0-15,0-1 0,0 22 0,0-21 16,-21 21-16,0-22 0,0 22 16,-22 0-16,22 0 0,0 0 0,-21-1 15,21 22-15,-22 0 0,22 0 0,-21 0 16,21 22-16,-1-22 15,1 21-15,0 0 0,0 21 0,0-21 16,21 1-16,0 20 0,0 0 0,0-21 16,0 22-16,0-1 0,0-21 15,21 0-15,0 22 0,0-22 0,0 0 16,1 0-16,20-21 0,-21 21 16,21-21-16,-20 0 0,20 0 0,-21 0 15,21 0-15,1 0 0,-22 0 0,21-21 16,1 21-16,-1-21 0,-21 0 15,21 0-15,1-22 0,-22 22 0,21 0 16,-21-21-16,1 21 0,-1-22 0,0 22 16,0-21-16,0 21 15,0-1-15,-21 1 0,22 0 0,-22 0 16,0 42 15,-22-21-31,1 21 16,21 0-16,-21 22 0,21-22 0,-21 0 15,21 21-15,0-20 0,0 20 16,-21-21-16,21 0 0,0 22 0,0-22 16,0 0-16,0 0 0,0 0 0,21 0 15,0-21 1,0 0-16,0 0 0,1 0 0,20 0 16,-21 0-16,21 0 0,-20-21 15,20 21-15,-21-21 0,0 0 16,22 0-16,-22 0 0,0-1 0,21-20 15,-21 21-15,1-21 0,-1 20 0,0-20 16,-21 21-16,21 0 0,0 0 16,-21-22-16,21 22 0,-21 0 15,0 42 17,-21 0-32,0 0 15,21 1-15,-21 20 0,0-21 16,21 0-16,0 22 0,-21-22 0,21 21 15,-22-21-15,22 0 0,0 1 16,0-1-16,0 0 0,0 0 16,22 0-16,-1-21 0,0 0 15,21 0-15,-21 0 0,1 0 0,-1 0 16,21 0-16,-21-21 0,0 21 16,1-21-16,-1 0 0,0 0 0,0-1 15,0 1-15,-21 0 0,21 0 0,-21 0 16,0 0-16,0-22 0,0 22 15,0 0-15,0 0 0,0 0 16,0-1-16,-21 22 0,0 0 16,0 0-1,42 0 17,0 0-17,0 0-15,1 0 0,-1 0 0,0-21 16,0 21-16,0 0 0,0 0 0,1 0 15,-1 0-15,0 0 0,0 21 16,0 1-16,-21-1 16,0 0-16,0 0 0,0 0 15,0 0-15,0 1 0,0-1 16,0 0-16,0 0 0,0 0 0,0 0 16,0 1-16,0-1 15,0 0-15,21-21 0,1 21 16,-1-21-16,-21 21 0,21-21 0,0 0 15,0 0-15,22 0 0,-22 0 0,0 0 16,21 0-16,-21 0 0,22 0 16,-22 0-16,0-21 0,21 0 0,-20 0 15,-1 0-15,0-1 0,0 1 16,0-21-16,0 21 0,-21-22 0,22 22 16,-1-21-16,0 21 0,-21 0 0,0-1 15,0 1-15,21 0 16,0 21-16,-21 21 47,21-21 15,-21-21-46,0 0-1,0 0-15,0 0 32,-21 21-1,21 21-31,-21 0 0,21 0 16,-21 21-16,0-20 0,21-1 15,0 0-15,0 21 0,-21-21 0,21 1 16,0 20-16,0-21 0,0 0 15,0 0-15,0 1 0,0-1 16,21 0-16,0-21 0,0 21 0,0-21 0,0 0 16,1 0-16,-1 0 0,21 0 15,-21 0-15,0 0 0,1 0 0,20 0 16,-21-21-16,21 0 0,-20 0 0,20-1 16,-21 1-16,0-21 0,0 21 15,1-22-15,-1 22 0,0-21 16,-21-22-16,0 43 0,0 0 15,0 0-15,0 0 0,-21 21 16,0 0-16,-1 0 16,1 21-16,21 0 0,-21 0 0,21 22 15,-21-22-15,21 21 0,-21-21 16,21 22-16,0-1 16,0 0-16,0-21 0,0 1 0,0-1 0,0 0 15,21 0-15,0-21 16,0 0-16,0 0 15,1 0-15,-1 0 0,0 0 0,0 0 16,0 0-16,0-21 16,1 0-16,-1 0 0</inkml:trace>
  <inkml:trace contextRef="#ctx0" brushRef="#br0" timeOffset="-182044.53">20722 9229 0,'0'0'0,"21"-21"0,-21-1 0,0 1 15,0 0-15,21 0 0,-21 0 0,0 0 16,-21 42 15,0 0-31,0 21 16,0-21-16,0 22 0,-1-22 15,1 21-15,0 1 0,0 20 0,0-21 16,0 1-16,21-1 0,0 0 0,0 1 16,-22-1-16,22 0 0,0-20 15,0-1-15,0 21 0,22-21 0,-1 0 16,0-21-16,0 22 0,21-22 15,-20 0-15,20 0 0,0 0 0,1 0 16,-1 0-16,0-22 0,1 1 16,-22 0-16,21 0 0,0 0 15,1 0-15,-22-22 0,0 22 0,21-21 16,-20 21-16,-1-22 0,0 22 0,0 0 16,-21-21-16,0 20 15,21 1-15,-21 42 16,-21 1-1,0-22-15,21 42 0,-21-21 16,21 0-16,-21 22 0,-1-22 0,22 21 16,0-21-16,0 22 0,0-22 15,0 0-15,0 0 0,0 0 16,0 0-16,0 1 0,22-1 0,-1-21 16,0 0-16,0 0 0,0 0 15,0 0-15,1 0 0,-1 0 0,0 0 16,0-21-16,0-1 0,-21 1 0,21 0 15,-21 0-15,22 0 0,-22 0 16,0-22-16,0 22 0,0-64 16,0 64-16,0 0 0,-22-21 0,1 21 15,0-1-15,0 22 0,21-21 16,-21 21-16,42 0 31,0 0-15,0 21-16,22-21 0,-1 0 0,0 0 15,1 0-15,20 22 0,1-22 0,-1 0 16,1 0-16,-1 0 0,1 0 16,-22 0-16,21 0 0,-20 0 0,-22 0 15,21 0-15,-21 0 0,1 0 16,-22-22-16,-22 22 31,1 0-31,-21 0 0,21 0 16,0 0-16,-22 0 0,22 22 0,0-1 15,-21 0-15,20 0 0,-20 21 16,21-20-16,0-1 0,0 21 16,-1-21-16,22 22 0,0-22 0,0 0 15,0 21-15,0-21 0,0 1 16,0-1-16,0 0 0,22-21 0,-1 21 16,21-21-16,-21 21 0,0-21 0,1 0 15,20 0-15,-21 0 0,21 0 16,-20-21-16,20 0 0,-21 21 0,0-21 15,0 0-15,1-1 0,-1-20 0,0 21 16,0-21-16,0-1 0,0 1 16,1 0-16,-1-1 0,0 1 0,-21 0 15,21-1-15,0 1 0,-21 0 16,0-1-16,21 1 0,-21 21 16,22-22-16,-22 22 0,0 0 15,0 42 1,-22 0-1,1 1-15,21-1 0,-21 21 0,0-21 16,21 22-16,-21-22 0,21 21 16,-21 0-16,21 1 0,-22-1 0,22 0 15,0 1-15,0-22 0,0 21 0,0 1 16,0-22-16,0 21 0,22-21 16,20 0-16,-21 22 0,0-43 0,64 42 15,-43-42-15,-21 0 16,22 0-16,-1 0 0,0 0 15,1 0-15,-1 0 0,0 0 0,1 0 16,-1-21-16,-21 0 0,0 21 16,22-21-16,-22-22 0,0 22 0,-21 0 15,21-21-15,-21 20 0,0-20 0,0 21 16,0 0-16,0 0 0,0-1 16,0 1-16,-21 21 0,0 0 0,0 0 15,0 21-15,-1 1 0,1-1 16,0 0-16,0 21 0,0-21 0,21 1 15,0 20-15,0-21 16,0 0-16,0 22 0,0-22 0,21 0 16,0-21-16,0 21 0,0 0 0,22-21 15,-22 0-15,0 0 0,21 0 16,1 0-16,-22 0 0,21 0 0,-21 0 16,1-21-16,-1 21 0,0-21 0,0 21 15,0-21-15,0 0 0</inkml:trace>
  <inkml:trace contextRef="#ctx0" brushRef="#br0" timeOffset="-180868.26">6032 11345 0,'0'-21'0,"0"0"16,0 0-16,0 0 16,0 0-16,0-1 15,0 1 1,0 0-16,22 21 0,-1-21 16,0 21-16,0 0 15,0 0-15,0 0 0,22 0 16,-22 0-16,0 0 0,0 21 0,0 0 15,1 0-15,-1 1 0,0 20 16,-21-21-16,0 0 0,0 22 0,0-22 16,0 0-16,0 21 0,-21-21 15,-22 1-15,22-1 0,0 0 0,-21 0 16,21 0-16,-22 0 0,22 1 0,0-22 16,0 0-16,0 0 0,-1 0 15,22-22 1,0 1-16,0 0 15,22 0 1,-1 21-16,0-21 0,0 21 16,21 0-16,-20-21 0,-1 21 0,0 0 15,0 0-15,0 0 0,0 0 16,22 21-16,-22-21 0,0 21 0,21 0 16,-20 0-16,-1 0 0,-21 1 0,0-1 15,21 0-15,-21 0 0,0 0 16,0 0-16,-21 22 0,21-22 0,-43 0 15,22 0-15,0 0 0,0 1 16,-21-1-16,20 0 0,-20 0 0,21 0 16,-21-21-16,20 0 0,1 0 0,0 0 15,0 0-15,-21 0 16,20 0-16,1 0 0,21-21 0,-21 21 16,0-21-16,0 0 0,0 0 15,-1-1-15,1 22 16,21-21-16,0 0 15,21 21 1,1-21 0,-1 21-16</inkml:trace>
  <inkml:trace contextRef="#ctx0" brushRef="#br0" timeOffset="-180648.39">7027 11599 0,'0'0'0,"21"0"0,1 0 94,-1 0-94,0-21 15,0 21-15</inkml:trace>
  <inkml:trace contextRef="#ctx0" brushRef="#br0" timeOffset="-179044.67">8699 11155 0,'0'0'0,"0"-21"0,22 0 16,-1-1-16,-21 1 0,0 0 0,21 0 16,-21 0-16,21 0 0,-21-1 15,0 1-15,0 0 0,0 0 0,0 0 16,0 0-16,-21 21 0,0 0 16,0 0-16,-1 0 15,1 0-15,0 0 0,0 21 16,0 0-16,0 21 0,-1-21 0,1 22 15,0-1-15,0 0 0,0 22 16,0-22-16,-1 22 0,1-1 0,0-20 16,21 20-16,0-21 0,-21 22 0,21-22 15,0 1-15,0-22 0,0 21 16,0-21-16,21 0 0,0 1 0,0-22 16,22 0-16,-22 0 0,21 0 0,1 0 15,-1 0-15,0 0 0,1 0 16,-1-22-16,0 1 0,22 21 15,-22-21-15,0-21 0,1 21 0,-22-1 16,21 1-16,-21-21 0,1 21 16,-1-22-16,0 1 0,0 21 0,-21-21 15,0 20-15,0 1 0,0 0 16,0 0-16,0 0 0,0 0 0,0 42 31,-21 0-15,21 0-16,-21 21 0,21-20 0,0 20 15,0-21-15,0 21 0,0-20 0,0 20 16,0-21-16,0 0 0,0 0 16,0 1-16,0-1 0,0 0 0,0 0 15,21 0 1,0-21-16,0 0 0,0 0 16,1 0-16,-1 0 0,21-21 0,-21 0 15,0 21-15,1-21 0,-1 0 0,21-1 16,-21-20-16,0 21 0,1-21 15,-22 20-15,21-20 0,0 21 0,-21-21 16,0-1-16,0 22 0,0 0 0,0-21 16,0 20-16,0 1 15,0 0-15,0 42 16,0 0 0,0 1-16,0-1 0,0 21 15,0-21-15,0 22 0,0-22 16,0 21-16,0-21 0,0 22 0,0-22 15,0 0-15,0 0 0,0 0 16,0 22-16,0-22 0,21-21 16,0 21-16,0-21 15,22 0-15,-22 0 0,0 0 0,21 0 16,1-21-16,-22 21 0,21-21 0,1-1 16,-1 1-16,0 0 0,1 0 15,-1-21-15,-21 20 0,21-20 0,-20 0 16,20 21-16,-42-22 0,21 22 15,-21-21-15,0 21 0,0-1 16,0 1-16,-21 21 16,0 21-16,0 1 15,-1-1-15,1 21 0,21-21 16,0 0-16,0 1 0,0 20 0,0-21 16,0 0-16,21 0 0,1 22 0,-1-22 15,0 0-15,-21 0 0,21 0 16,0-21-16,0 22 0,1-1 0,-22 0 15,-22-42 32,1 21-47,21-21 0,-21-1 0,0 22 16,0-21-16,0 21 16,-1 0-16,1 0 0,0 0 15,0 0-15,21 21 16,0 1-1,0-1-15,21 0 0,21 0 16,-20-21-16,-1 21 0,0-21 16,21 0-16,-21 0 0,22 0 0,-22 0 15,21 0-15,1 0 0,-22 0 0,21 0 16,0-21-16,-20 21 0,20-21 0,-21 0 16,0 0-16,22-1 15,-22 1-15,0 0 0,0-21 0,0 21 16,22-64-16,-22 21 0,0 22 15,0 0-15,0-22 0,-21 22 16,21 0-16,1-1 0,-1 1 0,-21 0 16,0-1-16,21 22 0,-21 0 0,0 0 15,21 0-15,-21 42 16,0 0 0,-21 0-16,21 0 0,-21 22 0,0-22 15,21 21-15,0 0 0,-22 1 16,22-1-16,-21 0 0,21 22 0,-21-22 15,21-21-15,0 22 0,0-1 16,0-21-16,0 22 0,0-22 16,0 0-16,0 0 0,0 0 0,0 0 15,21-21-15,0 0 16,1 0-16,-1 0 16,0 0-16,0 0 0,0-21 0,0 0 15,1 21-15,-1-21 0,0 0 0,0 0 16</inkml:trace>
  <inkml:trace contextRef="#ctx0" brushRef="#br0" timeOffset="-178856.79">10731 11197 0,'-42'0'31,"63"0"-15,0 0-16,1 0 0,20 0 15,-21 0-15,0 0 0,22 0 0,-1 0 16,-21 0-16,21 0 0,1-21 16,-1 0-16,0 21 0,1-21 0,-22 0 15</inkml:trace>
  <inkml:trace contextRef="#ctx0" brushRef="#br0" timeOffset="-177849.05">11536 11070 0,'-21'21'16,"42"-42"-16,-42 64 0,-1-43 0,1 21 0,0 0 15,21 0-15,-21 0 0,0 0 0,0 1 16,-1 20-16,1-21 0,0 0 16,21 22-16,0-22 0,-21 0 0,21 0 15,0 0-15,0 0 0,0 1 0,0-1 16,0 0-16,21 0 15,0-21-15,0 0 0,1 0 0,-1 0 16,0 0-16,21 0 0,-21 0 16,1 0-16,-1 0 0,0 0 15,0-21-15,0 0 0,-21 0 16,21-1-16,-21 1 0,0 0 0,0 0 16,0 0-16,0-22 0,0 22 15,0 0-15,-21 0 0,0 0 0,21 0 16,-21-1-16,21 1 0,-21 21 0,21-21 15,0 0 1,0 0-16,21 21 16,0 0-16,0-21 0,22 21 15,-22 0-15,0-22 0,21 22 16,-21 0-16,1 0 0,20 0 0,-21 0 16,0 0-16,0 22 0,1-22 0,-22 21 15,21 0-15,0 0 0,-21 0 16,0 0-16,0 1 0,21 20 0,-21-21 15,0 0-15,0 0 0,0 1 0,0-1 16,0 0-16,0 0 0,0 0 16,0 0-16,0 1 0,0-1 0,0 0 15,0 0 1,-21-42 15,21 0-15,0 0-16,0-1 15,0 1-15,0 0 0,0 0 0,21 0 16,0-22-16,0 22 0,1-21 0,-1 21 16,0-22-16,21 22 0,-21 0 15,22 0-15,-22 0 0,21 0 0,-21 21 16,22 0-16,-22 0 0,21 0 0,-21 0 16,1 0-16,-1 21 15,0 0-15,0 0 0,0 21 0,0-20 16,-21 20-16,22-21 0,-22 0 15,0 0-15,0 22 0,0-22 0,0 0 16,0 0-16,-22 0 16,1-21-16,0 0 0,21 22 0,-21-22 31,21-22-15,0 1-16,0 0 0,21 21 0,-21-21 15,21 0-15,0-22 0,1 22 16,-1 0-16,0-21 0,0 21 0,21-22 15,-20 22-15,-1-21 0,21 21 0,-21-1 16,0 22-16,1-21 0,-1 21 16,21 0-16,-21 0 0,0 0 15,1 0-15,-1 21 0,-21 1 16,0-1-16,0 0 0,0 21 16,0-21-16,0 1 0,0-1 0,0 21 15,0-21-15,0 0 0,0 1 0,-21-1 16,21 0-16,0 0 0,0 0 15,-22-21-15,22 21 16,0-42 0,22 21-1,-1-21-15</inkml:trace>
  <inkml:trace contextRef="#ctx0" brushRef="#br0" timeOffset="-177599.25">13356 11091 0,'0'22'31,"0"-1"-31,-21 0 0,21 0 16,-21 0-16,0 0 0,21 22 0,0-22 16,0 0-16,-22 0 0,22 0 0,-21 1 15,21-1-15,0 0 0,0 0 16,0 0-16,0-42 47,0 0-32,21 0-15,-21 0 0</inkml:trace>
  <inkml:trace contextRef="#ctx0" brushRef="#br0" timeOffset="-177404.37">13271 10964 0,'-42'-42'32,"21"42"-32,21-21 31,21 21 0</inkml:trace>
  <inkml:trace contextRef="#ctx0" brushRef="#br0" timeOffset="-176549.28">13674 11134 0,'0'-21'16,"0"-1"-16,0 1 0,21 21 16,-21-21-16,21 21 0,0-21 15,0 21-15,0 0 0,1-21 16,-1 21-16,0 0 0,0 0 0,0 0 15,0 0-15,1 21 16,-22 0-16,0 0 0,21 0 16,-21 1-16,0 20 0,0-21 0,0 0 0,0 22 15,-21-22-15,-1 0 16,1 21-16,0-21 0,-21 1 0,21-1 16,-1 0-16,-41 21 0,42-21 15,0-21-15,21 22 0,-22-22 16,44 0 15,-1 0-15,0 0-16,0 0 0,0 0 15,0 0-15,1 0 0,-1 0 16,0 0-16,0 0 0,0 0 16,0 21-16,1 0 0,-1-21 15,0 21-15,0 0 0,-21 0 16,21 1-16,0-22 0,-21 21 0,22 21 15,-22-21-15,0 0 0,0 1 16,0-1-16,0 0 0,0 21 0,0-21 16,0 22-16,-22-22 0,1 0 0,0 21 15,0-20-15,-21-1 0,20 21 16,1-21-16,-21 0 0,21 1 0,0-22 16,-22 21-16,-20-21 0,42 0 15,-22 0-15,22 0 0,-21 0 16,21 0-16,-22 0 0,1-21 0,21 21 15,0-22-15,-22 1 0,22 0 16,0 0-16,0 0 0,21 0 0,-21-1 16,21 1-16,0 0 15,0 0-15,0 0 0,0 0 0,21-1 16,0 1-16,0 0 0,0 21 16,0-21-16,1 0 0,-1 0 15,21-1-15,-21 1 0,22 0 0</inkml:trace>
  <inkml:trace contextRef="#ctx0" brushRef="#br0" timeOffset="-176100.53">14309 11113 0,'21'0'16,"0"0"-16,0 0 15,0-22-15,0 22 16,1 0-16,-1-21 0,0 21 0,21-21 16,-21 0-16,1 21 0,20-21 0,-21 21 15,0-21-15,0-1 0,-21 1 16,22 0-16,-22 0 0,0 0 16,0 0-1,-22 21-15,1 0 16,0 0-16,0 0 0,0 0 0,0 0 15,-22 21-15,22 0 0,0 0 16,0 0-16,0 22 0,-1-22 16,22 21-16,0-21 0,0 22 0,0-1 15,0-21-15,0 21 0,0-20 16,0 20-16,0-21 0,22 0 0,-1 0 16,0-21-16,0 22 0,0-1 15,0-21-15,22 0 0,-22 0 0,0 0 16,0 0-16,0 0 0,1 0 0,-1 0 15,0-21-15,-21-1 0,21 22 16,0-21-16,-21 0 16,21 21-16,1-21 0,-1 0 0,0 0 15</inkml:trace>
  <inkml:trace contextRef="#ctx0" brushRef="#br0" timeOffset="-175904.65">15282 11282 0</inkml:trace>
  <inkml:trace contextRef="#ctx0" brushRef="#br0" timeOffset="-168044.57">931 12806 0,'21'-21'0,"-21"0"16,0-1-16,0 1 0,22 0 16,-22 0-16,21 0 0,-21 0 15,0-1 1,0 44 0,-21-1-16,-1 0 15,1 0-15,21 21 0,-21 1 16,0-1-16,0 22 0,0-22 0,-1 0 15,1 22-15,0-22 0,0 0 16,21 1-16,-21-1 0,0 0 16,-1 1-16,1-22 0,0 21 0,0-21 15,21 1-15,0-1 0,-21-21 16,21 21-16,0-42 16,0 0-1,21-1-15,-21 1 16,21 0-16,0-21 0,0 21 0,1-22 15,-1 1-15,0-22 0,0 22 16,0-21-16,0 20 0,1-20 0,-22 20 16,21-20-16,0 21 0,-21-1 15,21 22-15,-21 0 0,0 0 0,0 0 16,21 21-16,-21 21 16,21 0-16,-21 0 15,0 21-15,22-20 0,-22 41 0,0-21 16,0 1-16,0 20 0,0-20 15,0 20-15,0-21 0,0 1 16,0 20-16,0-20 0,0-22 16,0 21-16,0 0 0,0-20 0,0-1 15,0 0-15,0 0 0,0-42 47,0 0-47,-22 0 16</inkml:trace>
  <inkml:trace contextRef="#ctx0" brushRef="#br0" timeOffset="-167871.67">656 13187 0,'0'0'0,"21"0"31,0 0-31,1 0 0,-1 0 16,0 0-16,0 0 0,21 0 0,-20 0 15,20 0-15,0 0 0,-21-21 16,22 21-16,-22 0 0,21 0 0,-21-21 16</inkml:trace>
  <inkml:trace contextRef="#ctx0" brushRef="#br0" timeOffset="-167296.77">1651 13018 0,'21'0'16,"-21"-22"-16,0 1 0,-21 0 31,0 21-31,0 0 0,-1 0 0,1 0 16,0 0-16,0 0 0,0 0 16,-22 0-16,22 21 0,0 0 0,0 1 15,0-1-15,0 0 0,-1 21 16,1-21-16,0 22 0,21-22 15,-21 21-15,21-21 0,0 1 0,0 20 16,0-21-16,0 0 0,0 0 16,21 1-16,0-22 15,0 0-15,1 0 0,-1 0 16,21 0-16,-21 0 0,22 0 0,-22 0 16,21-22-16,0 1 0,-20 0 15,20 0-15,0 0 0,-21 0 16,22-22-16,-22 22 0,21-21 0,-21-1 15,22-41-15,-22 41 16,-21-20-16,0 21 0,0-1 0,0-20 16,0 20-16,0 1 0,0 0 15,0-1-15,0 22 16,0 0-16,-21 21 16,0 0-16,-1 21 0,1 22 15,21-22-15,0 21 0,-21 0 16,21 1-16,-21 20 0,21-20 0,0 20 15,0-21-15,0 1 0,0-1 16,0 0-16,0 1 0,0-1 0,0 0 16,0-20-16,0-1 0,0 0 15,0 0-15,0 0 0,21-21 0,0 0 16,-21 21-16,21-21 16,1 0-16,-1 0 0,0-21 0,0 0 15,0 21-15,0-21 0</inkml:trace>
  <inkml:trace contextRef="#ctx0" brushRef="#br0" timeOffset="-166924.47">2095 12975 0,'0'0'16,"0"-21"-16,0 0 16,22 0-16,-1 0 15,0 21 1,0 0-16,0 0 0,0 0 0,1 21 15,-1 0-15,0 0 16,0 0-16,0 22 0,0-22 0,1 0 16,-1 21-16,-21-21 0,0 1 15,21 20-15,-21-21 0,0 0 0,0 0 16,0 1-16,0-1 0,0 0 16,0 0-16,0-42 31,0 0-31,0 0 15,0-1-15,21-20 0,-21 21 16,0 0-16,21-22 0,-21 22 16,21-21-16,-21 0 0,22-1 0,-1 1 15,-21 21-15,21-22 16,0 22-16,-21 0 0,21 0 0,0 0 16,1 21-1,-1 0-15,0 0 0</inkml:trace>
  <inkml:trace contextRef="#ctx0" brushRef="#br0" timeOffset="-166345.56">3302 13187 0,'0'0'0,"21"0"0,0-21 0,-21 0 0,21-1 15,-21 1-15,0 0 0,0 0 0,0 0 16,0 0-16,0-22 0,0 22 16,0 0-16,-21 0 0,0 0 0,0 21 15,0-22-15,0 22 0,-22 0 16,22 0-16,0 0 0,-21 0 0,20 22 16,-20-1-16,21 0 0,0 0 15,-22 21-15,22-20 0,0 20 16,0 0-16,0-21 0,0 22 0,21-1 15,0-21-15,0 22 0,0-22 0,0 0 16,0 0-16,0 0 16,21 0-16,0 1 0,0-1 0,0-21 15,0 0-15,22 0 0,-22 0 0,21 0 16,-21-21-16,22-1 0,-1 1 16,0 0-16,-20 0 0,20 0 0,-21 0 15,0-22-15,0 22 0,1-21 16,-1-1-16,-21 1 0,0 21 0,0-21 15,0 20-15,0 1 0,0 0 16,0 0-16,-21 21 0,-1 0 16,1 21-1,21 0-15,-21 0 0,21 1 16,0 20-16,0-21 0,0 0 0,0 22 16,0-22-16,0 0 0,0 0 15,0 21-15,0-20 0,21-1 16,0 0-16,1 0 0,-1-21 15,0 0-15,0 0 0,0 0 0,0 0 16,22 0-16,-22 0 0,21 0 16,-21-21-16,1 0 0,20 0 0,-21-1 15,0 1-15,0 0 0</inkml:trace>
  <inkml:trace contextRef="#ctx0" brushRef="#br0" timeOffset="-165937.16">3873 13039 0,'22'-85'15,"-44"191"-15,22-127 16,22-85-16,-22 127 15,-22 0 1,22 0-16,0 1 0,0-1 16,0 0-16,0 0 0,-21 0 0,21 0 15,0 1-15,0-1 0,0 0 16,0 0-16,0 0 0,0 0 0,0 1 16,0-1-16,-21-21 15,21-21 16,0-1-15,0 1-16,0 0 0,0 0 0,0 0 16,0 0-16,0-22 0,0 22 15,0-21-15,21-1 0,0 22 0,1-21 16,-1 21-16,0 0 0,21-1 16,-21 1-16,22 0 0,-22 21 0,0 0 15,21 0-15,-20 21 0,-1 0 0,-21 1 16,21-1-16,0 21 0,-21-21 15,21 22-15,-21-22 0,0 21 0,0-21 16,0 22-16,0-22 0,0 21 16,-21-21-16,0 0 0,21 1 15,-21-1-15,21 0 0,-21-21 0,21 21 16,0-42 0,0 0-16,21 21 15</inkml:trace>
  <inkml:trace contextRef="#ctx0" brushRef="#br0" timeOffset="-165672.25">4720 12615 0,'-42'0'31,"21"22"-31,-1-1 16,22 0-16,-21 0 0,21 21 0,0 1 15,-21-1-15,21-21 0,-21 43 16,21-22-16,-21 0 0,21 1 0,0-22 16,0 21-16,-21 1 0,21-22 0,0 0 15,0 21-15,0-21 16,0 1-16,21-22 0,0 0 16,0 0-16,21 0 0,-20 0 15,-1 0-15,0-22 0,0 1 0</inkml:trace>
  <inkml:trace contextRef="#ctx0" brushRef="#br0" timeOffset="-165484.09">4466 12933 0,'0'0'0,"-21"0"0,0 0 0,42 0 31,0 0-16,0 0-15,0 0 0,22 0 16,-22 0-16,21-21 0,-21 21 0,22-21 16,-22-1-16,21 22 0,1-21 15</inkml:trace>
  <inkml:trace contextRef="#ctx0" brushRef="#br0" timeOffset="-164156.1">5397 13123 0,'22'-63'16,"-22"42"-16,0 0 15,0-1-15,0 1 0,0 0 16,0-21-16,0 21 16,0-1-16,-22 1 0,1 0 0,0 0 15,0 21-15,0 0 0,0 0 0,-1 0 16,1 0-16,-21 0 0,21 0 16,0 0-16,-1 21 0,1 0 0,0 0 15,0 22-15,-21-22 0,20 0 16,1 21-16,0 22 15,21-43-15,-21 0 0,21 0 0,0 1 16,0-1-16,0 0 0,21 0 16,0-21-16,0 0 0,22 0 15,-22 0-15,0 0 0,21 0 16,1-21-16,-22 0 0,21 21 0,1-21 16,-22-1-16,21-20 0,-21 21 0,22 0 15,-22 0-15,0-1 0,0 1 16,0-21-16,-21 21 0,0 0 0,0-1 15,0 1-15,0 0 16,0 42 0,0 0-1,0 1-15,0-1 0,0 0 16,-21 0-16,21 21 0,0-20 0,0-1 16,0 0-16,0 21 0,0-21 0,21 1 15,0-1-15,1 0 0,-1-21 16,0 21-16,21-21 0,-21 0 0,22 21 15,-22-21-15,21 0 0,1 0 16,-1 0-16,0 0 0,1 0 0,-1-21 16,0 21-16,1-21 0,-1 21 15,-21-21-15,21 0 0,-20-1 0,-1 1 16,-21 0-16,0 0 0,0 0 0,0-22 16,0 22-16,0-21 0,0 21 15,0 0-15,0-1 0,0 1 16,-21 0-16,-1 21 0,1 0 0,0 0 15,0 0-15,-21 0 0,20 0 16,1 0-16,-21 21 0,21 0 0,0 1 16,-1-1-16,1 0 0,0 0 15,21 43-15,0-43 0,0 0 16,0 0-16,21 0 0,0 0 16,1-21-16,-1 0 0,0 0 15,0 0-15,0 0 0,22 0 0,-22 0 16,0 0-16,21 0 0,-21-21 0,1 21 15,-1-21-15,-21 0 16,21 21-16,-21-21 0,21-22 16,-21 22-16,0 0 15,0 0-15,0 0 0,0 0 16,21 21-16,-21 21 31,0 0-31,0 0 16,0 21-16,0-20 15,0-1-15,0 21 0,0-21 0,0 22 16,-21-22-16,0 21 0,21 0 0,0 1 16,-21-1-16,21 0 15,-21 1-15,21 20 0,0-20 0,-22 20 16,22 1-16,0-1 0,0 1 0,0-1 16,0 1-16,0-1 0,0 1 15,0-1-15,0 1 0,22-1 0,-1 1 16,-21-1-16,21-21 0,-21 22 0,0-1 15,21-20-15,-21-1 0,21 0 16,-21 1-16,0-1 0,0-21 0,0 0 16,0 1-16,-21-1 0,0-21 0,0 0 15,0 0-15,-1 0 0,-20 0 0,21 0 16,-21 0-16,20-21 0,-20-1 16,0 1-16,21 0 0,-22-21 15,22 21-15,0-22 0,0-20 0,0 20 16,-1-20-16,22-1 0,0 1 15,0 21-15,0-43 0,0 21 0,22 1 16,-1-1-16,0 1 0,21-22 0,-21 22 16,1-1-16,20 1 0,-21-1 15,21 1-15,-20-1 0,20 22 0,-21 0 16,21-1-16,-20 1 0,-1 0 16,0-1-16,0 22 0,0-21 0,0 21 15,1-22-15,-1 22 0,0 0 0,-21 0 16,21 0-16,-21-1 0</inkml:trace>
  <inkml:trace contextRef="#ctx0" brushRef="#br0" timeOffset="-163839.56">6413 13018 0,'0'0'0,"0"21"0,0 0 16,22-21 0,-1 0-16,0 0 15,0 0-15,0 0 0,0 0 0,1-21 16,-1 21-16,21-21 0,-21-1 15,0 1-15,1 21 0,20-21 0,-21 0 16,0 0-16,-21 0 0,0-1 16,0 1-16,0 0 0,0 0 15,-21 21-15,0-21 0,0 21 16,0 0-16,-1 0 0,1 21 16,0 0-16,0-21 0,0 42 0,0-20 15,-1-1-15,22 0 0,-21 21 0,21-21 16,0 22-16,0-22 0,0 21 15,0-21-15,0 1 0,21-1 0,1 0 16,-1-21-16,0 21 0,21 0 16,-21-21-16,22 0 0,-22 0 0,21 0 15,-21 0-15,22 0 0,-22-21 16,21 0-16</inkml:trace>
  <inkml:trace contextRef="#ctx0" brushRef="#br0" timeOffset="-163064.65">7493 13039 0,'0'0'0,"-21"0"0,0 0 0,-1 0 0,1 0 16,21-21-1,21 21 1,1 0-16,-1 0 0,21 0 16,22 0-16,-1 0 0,22 0 15,-22 0-15,43 0 0,-21 0 0,-1-22 16,1 22-16,0 0 16,-1 0-16,1 0 0,0-21 0,-1 21 15,1 0-15,-21 0 0,20-21 0,-41 21 16,20-21-16,-21 21 0,-20 0 15,-1 0-15,0-21 0,-21 0 16,-21-1 0,0 22-16,-22-21 0,1 21 0,0 0 15,20-21-15,-20 21 0,-43-21 16,43 21-16,21 0 0,-21 0 16,-1 0-16,22-21 0,0 21 15,0 0-15,0 0 0,-1 0 0,1 0 16,0 0-16,42 0 31,0 0-31,22 0 16,-22 0-16,21 21 0,1-21 0,-1 0 15,0 0-15,1 0 0,-1 0 0,-21 21 16,21-21-16,-20 21 0,-1-21 16,0 21-16,-21 1 0,0-1 15,0 0-15,0 0 0,-21 21 16,0-20-16,-1-1 0,1 0 0,-21 0 15,21 0-15,-22 22 0,1-22 0,21 0 16,-21 0-16,-1 0 16,22 0-16,0-21 0,-21 22 0,20-1 15,1 0-15,0-21 16</inkml:trace>
  <inkml:trace contextRef="#ctx0" brushRef="#br0" timeOffset="-161772.97">10012 12700 0,'0'0'0,"0"-21"0,0 0 0,0 0 15,0-1-15,0 1 0,0 0 16,0 0-16,0 0 0,0 0 0,0-1 16,0 1-16,0 0 0,-21 21 0,-1-21 15,1 21-15,0 0 0,0 0 16,0 0-16,0 0 0,-1 21 0,-20 0 16,21 0-16,0 1 0,-22 20 15,22 0-15,-21 1 0,21-1 0,0 21 16,-1 1-16,1-22 0,0 22 0,0-1 15,21-20-15,-21 20 0,21-21 16,0 1-16,0-1 0,0 0 16,0-20-16,0-1 0,0 21 0,42-21 15,-21 0-15,0-21 16,1 0-16,20 0 0,0 0 0,-21 0 16,22-21-16,-1 0 0,0 21 15,1-21-15,-1 0 0,0 0 0,1-1 16,-1-20-16,0 21 0,-20-21 0,20 20 15,-21-20-15,0 21 0,-21-21 16,0 20-16,21-20 0,-21 21 0,0 0 16,0 0-16,0-1 0,-21 44 31,21-1-15,-21 0-16,0 0 0,21 0 15,0 22-15,-21-22 0,0 21 0,21-21 16,-22 22-16,22-22 0,0 0 0,0 21 15,0-21-15,0 1 0,0-1 16,0 0-16,0 0 0,22-21 16,-1 0-16,0 0 0,0 0 15,0 0-15,0 0 0,1 0 16,20 0-16,-21 0 0,0-21 16,0 0-16,1 0 0,-1-1 0,0 1 15,0 0-15,0 0 0,0-21 0,1-22 16,-22 43-16,0-21 15,0 20-15,21 1 0,-21 0 16,0 0-16,0 0 0,0 0 0,0 42 47,0 0-47,0 0 0,0 0 16,0 22-16,0-22 0,-21 0 15,21 0-15,0 21 0,0-20 0,0-1 16,0 0-16,0 0 0,0 0 15,0 0-15,0 1 0,21-1 16,0-21-16,0 0 0,0 0 16,0 0-16,1 0 0,-1 0 0,0 0 15,0 0-15,21-21 0,-20-1 16,20 22-16,0-21 0,-21 0 0,22 0 16,-22 0-16,21-22 0,-21 22 15,1-21-15,20 21 0,-42-22 0,21 1 16,0 21-16,-21-21 0,0 20 0,0 1 15,0 0-15,0 0 0,-21 21 16,0 0-16,0 21 16,0 0-16,-1 0 0,1 1 15,0-1-15,21 0 0,0 21 16,0-21-16,0 1 0,0 20 0,21-21 16,0 0-16,1 0 0,-1 1 15,0-1-15,0 0 0,0 0 0,0 0 16,1 0-16,-1-21 0,-21 22 0,0-1 15,-21-21 1,-1 0 0,1 0-16,0 0 0,0 0 0,-21 0 15,20 0-15,1 0 16,-21 0-16,21 0 0,0 0 0,-1 0 16,22-21-16,22-1 31,-1 22-31,0-21 0,21 21 15,-21-21-15,22 0 0</inkml:trace>
  <inkml:trace contextRef="#ctx0" brushRef="#br0" timeOffset="-161475.4">11705 12404 0,'0'0'0,"0"-21"15,-21 21-15,0 0 16,0 21-16,21 0 16,-22 0-16,1 21 0,0-20 0,21 20 15,-21 0-15,0 1 0,21-1 0,-21 0 16,-1 22-16,22-22 0,-21 0 16,0 1-16,21 20 0,-21-20 0,21-22 15,-21 21-15,21 0 0,0-20 0,0-1 16,0 0-16,0 0 0,0 0 15,0 0-15,21-21 16,0 0-16,0 0 0,0 0 16,1-21-16,20 21 0,-21-21 0,0 0 15,0 0-15</inkml:trace>
  <inkml:trace contextRef="#ctx0" brushRef="#br0" timeOffset="-161104.61">11917 12848 0,'0'-21'0,"0"42"0,21-42 0,-21 42 31,-21 0-31,0 1 0,21-1 16,-22 0-16,22 0 0,-21 0 15,0 22-15,21-22 0,0 0 0,0 0 16,-21 21-16,21-20 0,0-1 16,0 0-16,0 0 0,0 0 15,21 0-15,0-21 0,0 0 16,1 0-16,-1 0 0,0 0 0,21 0 15,-21 0-15,22 0 0,-22-21 16,21 0-16,-21 21 0,22-21 0,-22 0 16,0 0-16,-21-22 0,0 22 15,0 0-15,0-21 0,0-1 0,0 22 16,0 0-16,0-21 0,-21 20 0,0 1 16,0 0-16,-1 0 0,1 21 15,-21 0-15,21 0 0,0 0 0,-1 0 16,1 0-16,0 0 0,21 21 15,-21-21-15,21 21 0,-21-21 0</inkml:trace>
  <inkml:trace contextRef="#ctx0" brushRef="#br0" timeOffset="-160896.73">11430 12700 0,'0'0'0,"21"0"31,0 0-31,0 0 16,1 0-16,-1 0 0,21-21 16,-21 21-16,22 0 0,-1 0 15,-21 0-15,21 0 0,-20 0 0,20 0 16,-21 0-16,0-21 0,0 21 15</inkml:trace>
  <inkml:trace contextRef="#ctx0" brushRef="#br0" timeOffset="-159692.75">12467 12891 0,'0'-22'0,"0"44"0,0-65 15,0 22-15,0 0 16,0 0-16,0 0 0,21-1 15,-21 1-15,21 21 0,1 0 16,-1 0-16,0 0 0,0 0 16,0 21-16,0 1 0,-21-1 15,22 0-15,-22 0 16,21 21-16,-21-20 0,0 20 0,0-21 16,0 21-16,0-20 0,0 20 0,0-21 15,0 0-15,0 22 0,0-22 16,-21 0-16,-1 0 0,22 0 15,0 0 1,0-42 0,0 0-1,0 0-15,0 0 0,0 0 16,0-1-16,0 1 0,0 0 0,22-21 16,-1 21-16,0-22 0,0 22 15,-21-21-15,21-1 0,22 22 16,-22 0-16,0 0 0,0 0 0,0 0 15,22 21-15,-22 0 0,0 0 16,21 0-16,-21 0 0,1 21 0,-1 0 16,0 0-16,0 0 0,0 0 0,0 1 15,-21 20-15,0-21 0,0 0 16,0 22-16,0-22 0,0 0 0,0 0 16,0 0-16,-21 0 0,0 1 15,21-1-15,-21-21 0,21 21 0,-21-21 16,0 0-16,21-21 31,21 0-15,0-1-16,-21 1 0,21 0 15,0 0-15,0-21 0,1-1 16,20 22-16,-21-21 0,21-1 0,1 1 16,-22 21-16,21-21 0,1 20 15,-1 1-15,0 0 0,-21 21 0,22 0 16,-22 0-16,0 0 0,0 0 0,0 21 15,-21 0-15,0 1 0,0-1 16,0 21-16,0-21 0,0 22 0,0-22 16,-21 21-16,0-21 0,0 22 15,21-22-15,0 0 0,0 0 16,0 0-16,0 0 0,0 1 0,0-1 16,21-21-1,0 0-15,0 0 0,1 0 16,-1 0-16,-21-21 0,42 21 15,-21-22-15,0 1 0,1 0 0,-1 0 16,0 0-16,0-22 0,21 1 16,-20 0-16,-22 21 0,0-1 15,21 1-15,-21 0 0,0 42 32,-21 0-17,21 1-15,0-1 0,0 0 0,-22 21 0,22-21 16,-21 1-16,21-1 15,0 0-15,0 0 0,0 0 0,0 0 16,0 1-16,0-1 0,0 0 16,0-42 15,0 0-15,0-1-16,0 1 0</inkml:trace>
  <inkml:trace contextRef="#ctx0" brushRef="#br0" timeOffset="-159504.86">13928 12679 0,'-22'0'16,"1"0"0,42 0 30,1 0-30,-1 0-16</inkml:trace>
  <inkml:trace contextRef="#ctx0" brushRef="#br0" timeOffset="-158864.61">14414 12764 0,'22'0'32,"-1"0"-32,0-22 15,0 22-15,0 0 0,0 0 0,1 0 16,-1 0-16,0 22 0,-21-1 16,0 0-16,21 0 15,-21 0-15,0 0 0,0 1 16,-21 20-16,0-21 0,0 0 15,-1 0-15,1 22 0,-21-22 0,21 0 16,-22 0-16,1 0 0,21 1 0,-21-1 16,20 0-16,1 0 0,0-21 15,0 21-15,0-21 0,42 0 32,0 0-32,0 0 15,22 0-15,-22 0 0,0 0 0,21 0 16,-21 0-16,1 0 0,20 0 15,-21 0-15,0 0 0,0 0 0,1 0 16,-1 21-16,0-21 0,0 22 16,0-1-16,0 0 0,1 0 15,-22 0-15,21 0 0,0 1 0,0 20 16,-21-21-16,21 21 0,-21 1 0,21-1 16,-21 22-16,0-22 0,0 21 15,0-20-15,0-1 0,0 22 0,0-22 16,0 21-16,0-20 0,-21-1 0,0 22 15,0-22-15,0 0 0,0 22 0,-1-22 16,-20 0-16,0 1 0,-1-1 16,1-21-16,0 0 0,-22 1 0,22-1 15,-22 0-15,1-21 0,-1 0 0,1 0 16,-1 0-16,1 0 16,-1-21-16,1 0 0,-1-1 0,22-20 15,0 21-15,-1-21 0,1-1 0,0 22 16,21-21-16,-1-1 0,22 1 15,0 0-15,0-1 0,0 1 0,0 0 16,0-22-16,0 22 0,22 0 16,-1-22-16,21 1 0,-21 20 0</inkml:trace>
  <inkml:trace contextRef="#ctx0" brushRef="#br0" timeOffset="-158106.2">15282 13039 0,'21'-21'0,"-42"42"0,64-42 0,-22-1 15,-21 1-15,0 0 0,0 0 16,0 0-16,0 0 15,0-1-15,0-20 0,0 21 0,-43-21 16,22-1-16,0 22 16,0 0-16,0 21 0,0-21 0,-1 0 15,1 21-15,0 0 0,0 0 16,-21 0-16,20 21 0,1 0 16,-21 0-16,21 0 0,-22 22 0,22-22 15,0 21-15,-21 0 0,21 1 0,21-22 16,-22 21-16,22-21 0,0 1 15,0 20-15,0-21 0,0 0 16,0 0-16,22-21 0,-1 0 16,0 0-16,0 0 0,0 0 15,22 0-15,-22 0 0,21-21 0,0 21 16,-20-21-16,20 0 0,0 0 16,-21 0-16,22-1 0,-22 1 15,21-21-15,-21 21 0,1-22 0,-1 22 16,-21 0-16,21-21 0,-21 21 15,0-1-15,21 22 0,-21-21 0,-21 42 32,0 1-32,0-1 15,21 0-15,-22 0 0,22 0 0,0 22 16,-21-22-16,21 0 0,0 21 16,0-21-16,0 1 0,0-1 0,0 0 15,0 0-15,21 0 0,1-21 16,-1 21-16,0-21 15,0 0-15,0 0 0,22 0 0,-22 0 16,0-21-16,0 0 0,21 0 0,-20 0 16,-1 0-16,21-1 0</inkml:trace>
  <inkml:trace contextRef="#ctx0" brushRef="#br0" timeOffset="-157820.36">15917 12340 0,'0'0'0,"0"-42"0,0 21 0,0 0 15,0-1-15,0 1 0,-21 21 16,0 0-16,0 0 16,21 21-16,0 1 15,-21-1-15,-1 21 0,22-21 16,-21 22-16,21-1 0,-21 0 0,21 1 16,0-1-16,0 0 0,-21 1 15,21-1-15,-21 0 0,21 1 0,0-1 16,0 0-16,0 1 0,0-22 0,0 0 15,0 21-15,0-21 0,0 1 16,0-1-16,21-21 31,0 0-31,0-21 0,0-1 16,1 22-16,-1-21 0,0-21 0,0 21 16,0 0-16</inkml:trace>
  <inkml:trace contextRef="#ctx0" brushRef="#br0" timeOffset="-157580.49">16192 12615 0,'0'0'0,"0"-21"16,-21 42 15,21 1-31,-21-1 0,0 0 16,21 21-16,0-21 0,-21 1 0,0 20 15,21-21-15,-22 21 0,22-20 16,0-1-16,-21 21 0,21-21 0,-21 0 15,21 1-15,0-1 16,0 0-16,21-21 16,0 0-16,1 0 0,-1 0 15,0 0-15,0 0 0,0-21 16,22 0-16,-22 21 0,21-22 0</inkml:trace>
  <inkml:trace contextRef="#ctx0" brushRef="#br0" timeOffset="-156850.91">16700 12658 0,'0'0'16,"22"0"-16,-44 0 16,1 0-1,0 21-15,0 0 16,0 0-16,21 0 0,-21 1 16,-1-1-16,22 21 0,0-21 0,0 0 15,-21 1-15,21-1 0,0 0 16,0 0-16,0 0 0,0 0 0,0 1 15,0-1-15,21-21 16,1 0-16,-1 0 16,0 0-1,-21-21-15,21-1 16,-21 1-16,0 0 0,0 0 16,0 0-16,0-22 0,0 22 0,0-21 15,0 21-15,0-43 16,0 43-16,0 0 0,42-21 15,-20 20-15,-1 1 0,21 21 16,-21-21-16,0 21 0,22 0 16,-1 0-16,-21 0 0,22 0 0,-22 0 15,21 21-15,-21 0 0,0 1 16,1-1-16,-1 21 0,0 0 16,-21 1-16,21-22 0,-21 21 0,0 1 0,0-1 15,0-21-15,0 21 0,0-20 16,-21-1-16,0 0 0,0 0 0,21 0 15,-22-21-15,22 21 0,-21-21 16,0 0 0,21-21-16,0 0 15,0 0-15,0 0 0,0 0 16,0-1-16,0-20 0,0 21 16,0-21-16,21 20 0,0-20 0,1 0 15,20-1-15,-21 1 0,21 21 16,1-21-16,-1 20 0,0-20 0,1 21 15,-1 21-15,22-21 0,-22 21 0,0 0 16,1 0-16,-22 21 0,0 0 16,0 0-16,0 0 0,0 1 0,-21 20 15,0 0-15,0-21 0,0 22 16,0-1-16,0 0 0,0 1 16,0-22-16,0 21 0,0-21 0,-21 1 15,0-1-15,21 0 0,-21 0 0,0 0 16,0-21-16,-1 0 0,22 21 15,-21-21-15,0 0 0,21-21 32,0 0-32,0 0 15,0 0-15</inkml:trace>
  <inkml:trace contextRef="#ctx0" brushRef="#br0" timeOffset="-156640.39">16976 12277 0,'0'0'0,"-85"-21"31,64 21-31,21 21 47,-21-21-16</inkml:trace>
  <inkml:trace contextRef="#ctx0" brushRef="#br0" timeOffset="-156444.5">15727 12510 0,'0'0'0,"21"0"32,0 0-32,0 0 0,0 0 0,22 0 0,-1 0 15,0 0-15,1 0 16,-1 0-16,0 0 0,22 0 0,-22 0 16,1 0-16,-1-22 0</inkml:trace>
  <inkml:trace contextRef="#ctx0" brushRef="#br0" timeOffset="-155896.83">19389 12298 0,'0'-21'0,"0"42"0,21-63 0,-21 20 16,21 1-16,-21 0 0,0 0 15,0 0-15,0 0 16,-21 21 0,0 0-16,-1 21 0,1 0 15,0 0-15,0 0 0,-21 0 0,20 22 16,-20-1-16,21 0 0,-21 1 0,20-1 15,-20 0-15,21 1 0,0-1 16,0 0-16,-1 1 0,1 20 16,21-20-16,0-22 0,0 21 0,0 0 15,0-20-15,21-1 0,1 0 0,-1 0 16,21 0-16,-21 0 0,22-21 16,-1 0-16,0 0 0,1 0 15,-1 0-15,21 0 0,-20-21 0,20 21 16,-20-21-16,20 0 0,-21 0 0,1-22 15,-1 22-15</inkml:trace>
  <inkml:trace contextRef="#ctx0" brushRef="#br0" timeOffset="-155497.22">19960 12531 0,'0'-21'16,"0"42"-16,-21-42 31,0 42-31,0-21 0,-1 21 0,22 21 16,-21-21-16,0 1 0,0 20 15,0-21-15,21 21 0,-21-20 16,21 20-16,-22-21 0,22 21 0,0-20 16,0-1-16,0 0 0,0 0 0,0 0 15,0 0-15,22-21 0,-1 0 16,0 0-16,0 0 0,21 0 0,-20 0 16,-1 0-16,21 0 0,-21 0 15,22-21-15,-22 0 0,21 0 0,-21 0 16,0-22-16,1 22 0,20-21 15,-42 21-15,21-22 0,-21 22 16,0-21-16,0 0 0,0 20 0,0-20 16,0 21-16,0 0 0,-21 0 0,21-1 15,-21 22-15,-22-21 16,22 21-16,0 0 0,0 0 0,-21 0 16,20 0-16,1 21 0,0 1 0,0-22 15,0 21-15,0 0 0,-1 0 16,22 0-16,0 0 0,0 1 0,0-1 15,22 0-15,-1 0 16,0-21-16,21 0 0,-21 0 0,22 0 16</inkml:trace>
  <inkml:trace contextRef="#ctx0" brushRef="#br0" timeOffset="-155133.43">20849 12531 0,'-42'-21'31,"21"21"-31,-22 0 0,22 0 16,-21 0-16,21 0 0,-22 0 0,22 0 15,-21 21-15,21-21 0,-1 21 16,22 0-16,0 0 16,0 0-16,0 1 0,22-1 15,-1 0-15,0 0 0,0 0 16,21 0-16,-20 1 0,-1-1 0,0-21 15,0 21-15,21 0 0,-42 0 16,22 0-16,-1 1 0,-21-1 16,0 0-16,0 0 0,-21-21 15,-1 0-15,-20 0 0,21 21 16,-21-21-16,-1 0 0,1 0 0,0 0 16,-22 0-16,43 0 0,-21 0 15,20 0-15,-20-21 0,42 0 16,0 0-16,0 0 0,0-1 15,0 1-15,21 0 0,22 0 16,-1-21-16</inkml:trace>
  <inkml:trace contextRef="#ctx0" brushRef="#br0" timeOffset="-154834.6">21442 12171 0,'0'0'0,"-21"0"0,-43 0 32,43 0-32,0 0 0,0 21 0,-1 0 15,1 0-15,0 1 0,0 20 16,0 0-16,0-21 0,-1 22 16,1-1-16,21 43 0,-21-43 15,21 0-15,0 1 0,0-1 16,0-21-16,0 22 0,0-1 0,0-21 15,0 0-15,21 0 0,0 1 16,1-1-16,-1-21 0,0 0 16,0 0-16,0 0 0,0 0 0,1 0 15,-1-21-15,-21-1 0,21 22 0,0-21 16</inkml:trace>
  <inkml:trace contextRef="#ctx0" brushRef="#br0" timeOffset="-154668.7">21145 12531 0,'0'0'16,"-21"0"-16,0 0 0,0 0 0,21-21 16,21 21 15,0 0-31,0 0 0,22 0 0,-22 0 16,21 0-16,1 0 0,-1 0 15,0-22-15,1 22 0,-1-21 0,0 21 16</inkml:trace>
  <inkml:trace contextRef="#ctx0" brushRef="#br0" timeOffset="-154248.95">22669 12467 0,'0'0'0,"22"0"15,20-42 1,-21 21-16,0 21 0,0-21 15,1 21-15,-22 21 16,0 0-16,0 21 16,0-21-16,0 1 0,0-1 15,-22 21-15,1-21 0,0 22 0,21-22 16,-21 0-16,0 21 16,21-21-16,0 1 0,-21-1 0,21 0 15,-22 0-15,22 0 0,22-21 31,-1 0-31,0 0 0,0 0 16,0-21-16,22 0 0,-22 0 16</inkml:trace>
  <inkml:trace contextRef="#ctx0" brushRef="#br0" timeOffset="-153889.14">23347 12488 0,'21'-21'15,"-42"42"-15,42-63 16,-42 42-1,0 0-15,-1 0 16,1 0-16,0 0 0,0 21 0,0-21 16,0 21-16,-1 1 0,1-22 15,0 21-15,0 0 0,21 0 16,0 0-16,0 0 16,21-21-16,-21 22 0,21-22 15,0 21-15,22-21 0,-22 21 0,0-21 16,0 21-16,0-21 0,1 21 15,-1 0-15,0-21 0,-21 22 0,0-1 16,21 0-16,-21 0 16,-21 0-1,0-21-15,-22 0 0,22 0 16,0 0-16,-21 0 0,-1 0 0,22 0 16,0 0-16,-21 0 0,21 0 15,-1 0-15,1 0 0,21-21 0,0 0 16,0 0-1,0 0-15,0-1 0,0 1 16</inkml:trace>
  <inkml:trace contextRef="#ctx0" brushRef="#br0" timeOffset="-153668.97">22881 12192 0,'0'0'0,"-21"21"63,0-21-48,21 21-15,-21-21 16</inkml:trace>
  <inkml:trace contextRef="#ctx0" brushRef="#br0" timeOffset="-153068.48">20087 13843 0,'0'-21'0,"0"42"0,0-63 0,21 42 15,-21-21-15,21-1 0,-21 1 0,22 21 16,-1-21-16,0 0 0,0 21 16,0 0-16,0 0 0,1 0 0,-1 0 15,21 0-15,-21 21 0,0 0 16,1 0-16,-1 22 0,-21-22 15,0 0-15,21 21 0,-21-20 0,0 20 16,0-21-16,0 21 0,0-20 16,-21-1-16,0 0 0,-1 0 0,1 0 15,0 0-15,0 1 0,0-22 0,0 0 16,21-22 15,0 1-31,0 0 0,21 0 16,0 0-16,0 0 0,0-1 15,0 1-15,1-21 0,-1 21 0,0 0 16,21-22-16,-21 22 0,1 0 16,-1 0-16,21 21 0,-21-21 15,0 21-15,1 0 0,-1 0 0,0 0 16,0 0-16,0 0 16,0 0-16</inkml:trace>
  <inkml:trace contextRef="#ctx0" brushRef="#br0" timeOffset="-152744.66">20849 13970 0,'21'21'15,"22"-21"1,-22 0-16,0 0 16,0 0-16,0 0 0,-21-21 0,21 21 15,1-21-15,20 0 0,-42 0 16,0-1-16,21 22 0,-21-21 15,0 0-15,0 0 0,0 0 16,-21 21-16,0 0 16,0 0-16,-1 0 0,1 21 15,0 0-15,0 0 0,0 0 16,0 1-16,-1-1 0,1 0 0,21 0 16,0 21-16,0-20 0,0-1 15,0 0-15,0 0 0,0 0 16,21 0-16,1-21 0,-1 22 0,0-1 15,0-21-15,21 0 0,-20 21 0,20-21 16,0 0-16,1 0 0,-1 0 16,0 0-16</inkml:trace>
  <inkml:trace contextRef="#ctx0" brushRef="#br0" timeOffset="-150436.66">22056 13864 0,'0'0'16,"21"-21"-16,-21-21 0,0 21 0,0-1 15,0 1-15,-21 0 0,-1 0 16,1 21-16,0-21 0,-21 21 0,21 0 16,-1 0-16,-20 0 0,0 0 15,-1 21-15,22 0 0,-21 0 0,0 0 16,-1 22-16,22-22 0,0 21 16,0-21-16,0 22 0,21-22 0,-22 21 15,22-21-15,0 1 0,0 20 0,0-21 16,22 0-16,-1 0 0,0 1 15,0-22-15,0 21 0,22-21 0,-22 0 16,21 0-16,-21 0 0,22 0 16,-22 0-16,21 0 0,-21-21 0,22 21 15,-22-22-15,0 1 0,0 0 0,0-21 16,0 21-16,1-22 16,-1 1-16,-21 0 0,21-1 0,-21 1 15,21 0-15,-21-22 0,0 22 16,21-22-16,0 22 0,-21 0 0,22-1 15,-22 22-15,0-21 0,0 21 16,0-1-16,-22 44 31,22-1-31,-21 21 0,21 0 16,-21 1-16,0 41 16,21-41-16,0 20 0,-21-20 0,21-1 15,-21 0-15,21 1 0,0-1 0,0-21 16,0 21-16,0-20 0,0-1 15,0 0-15,0 0 0,21 0 16,-21 0-16,21-21 0,0 0 0,21 0 16,1 0-16,-1 0 0,-21 0 15,22-21-15,-1 0 0,-21 21 16,21-21-16,-20 0 0,20-22 0,-21 22 16,21 0-16,-20-21 0,-1 21 0,0-22 15,-21 22-15,0 0 0,0 0 16,0 0-16,0-1 0,0 1 0,-21 21 31,0 0-15,-1 21-16,1 1 0,21 20 15,0-21-15,0 0 0,0 0 16,0 22-16,0-22 0,0 0 0,0 0 16,0 0-16,0 1 0,0-1 15,21-21-15,1 21 0,-1-21 16,21 21-16,-21-21 0,0 0 0,22 0 15,-1 0-15,-21 0 0,22 0 16,-22-21-16,21 21 0,-21-21 0,0 0 16,1-1-16,-1 1 0,0-21 0,0 21 15,0 0-15,-21-22 16,0 22-16,21-21 0,-21 21 0,0-1 16,0 1-16,0 0 0,0 42 31,0 22-31,0-22 15,0 0-15,-21 0 0,21 0 16,0 22-16,0-22 0,0 0 0,0 0 16,0 0-16,21 0 0,1-21 15,-1 22-15,0-1 0,21-21 16,1 0-16,-22 0 0,0 0 16,0 0-16,0 0 0,0-21 15,1 21-15,-1-22 0,-21 1 16,0 0-16,21 0 0,0-21 15,-21 20-15,21-20 0,-21 21 0,21-21 16,-21 20-16,22-20 0,-22 21 0,21 0 16,-21 0-16,21 21 0,0-22 15,-21 44 17,0-1-32,0 0 15,21-21 1,-21-21 31,0 0-47,0-1 15,0 1-15,0 0 32,-21 21-32,0 0 15,0 0-15,21 21 16,0 0-16,-21 1 0,21-1 0,-22 0 15,22 0-15,0 0 0,0 22 0,0-22 16,-21 0-16,21 0 0,0 21 16,0-20-16,0-1 0,0 0 0,0 0 15,21-21-15,1 21 0,-1 0 16,0-21-16,21 22 0,-21-22 16,22 0-16,-1 0 0,0 0 0,1 0 15,20 0-15,-20 0 0,-1 0 16,0 0-16,1-22 0,-1 1 15,0 0-15,1 0 0,-22 0 0,0 0 0,0-22 16,0 1-16,0 21 0,-21-22 16,0 22-16,0-21 0,0 21 0,0 0 15,0-1-15,-21 22 16,0 0-16,0 0 0,0 0 16,0 22-16,-1-1 15,1 0-15,0 0 0,21 21 0,0-20 16,0-1-16,0 21 0,0-21 0,0 0 15,0 22-15,0-22 0,0 0 16,21 0-16,0 0 0,1-21 16,-1 0-16,0 22 0,21-22 15,-21 0-15,1 0 0,20 0 0,-21 0 16,0 0-16,22 0 0,-22-22 0,0 1 16,0 0-16,0 0 0,0 0 15,1 0-15,-1-22 0,21 22 16,0-21-16,-20-1 0,20 22 0,0-21 15,1 0-15,-22 20 0,21 1 16,-21-21-16,22 21 0,-22 21 0,0-21 16,0 21-16,0-22 0,0 22 15,-21 22-15,0-1 16,0 0-16,0 0 16,0 0-16,0 0 0,0 1 0,0-1 15,0 0-15,0 0 0,0 0 16,0-42 31,0 0-47,0 0 0,0 0 15,0-1-15,0 1 16,0 0-16,0 0 0,0 0 16,0 0-16,-21 21 15,0-22-15,0 22 16,0 0-16,0 0 0,-22 0 0,22 22 15,0-1-15,-21 0 0,20 0 16,1 0-16,-21 22 0,21-22 16,0 21-16,21-21 0,-22 22 0,22-22 0,-21 21 15,21-21-15,0 0 16,0 1-16,0-1 0,0 0 0,0 0 0,0 0 16,21-21-16,1 0 15,-1 0-15,0 0 16,0 0-16,0 0 0,0 0 0,1 0 15,20 0-15,-21-21 0,0 21 16,22-21-16,-22-21 0,0 20 0,21-20 16,-21 21-16,22-21 0,-22-1 15,21 1-15,-21-22 0,22 22 0,-1 0 16,0-43-16,-20 43 16,-1-1-16,0 1 0,0 0 0,-21 21 15,0-1-15,0 1 0,0 0 0,0 0 16,0 0-16,-21 21 15,0 0-15,0 21 0,-1 0 16,1 0-16,0 0 0,0 22 16,21-22-16,-21 21 0,0 1 15,21-1-15,-22 0 0,22 43 16,0-22-16,0-20 0,0-22 16,0 21-16,0 1 0,0-22 0,0 0 15,22 21-15,-1-42 0,0 21 0,0 1 16,21-22-16,-20 0 0,-1 0 15,0 0-15,21 0 0,-21 0 0,1 0 16,-1 0-16,0 0 0,0-22 16,21 22-16,-20-21 0,-1 21 0,0-21 15,0 0-15,-21 0 16,21 21-16,-21-21 16,0-1-16,21 22 0</inkml:trace>
  <inkml:trace contextRef="#ctx0" brushRef="#br0" timeOffset="-150216.78">26035 13907 0,'0'0'0,"-21"0"0,0 0 0,-1 0 15,1 0 48</inkml:trace>
  <inkml:trace contextRef="#ctx0" brushRef="#br1" timeOffset="-22234.99">741 15282 0,'21'0'16,"-21"-21"0,21 0-16,0 0 15,-21 0-15,0 0 0,21 21 16,-21-22-16,22 1 0,-22 0 15,0 0-15,0 0 16,-22 0-16,1 21 0,0 0 16,-21 0-16,21 0 0,-22 0 15,1 0-15,-22 0 0,22 21 16,0 21-16,-22 0 0,22 1 0,0-1 16,-1 22-16,22-1 0,0-21 15,-21 22-15,42 21 0,-22-22 16,22 1-16,0-1 0,0 1 0,0-1 15,0 1-15,22-22 0,-1 21 16,0-41-16,21 20 0,1-21 16,-1 0-16,0 0 0,22-21 15,-22 0-15,22 0 0,-22-21 0,21 0 16,-20 0-16,-1-21 0,0 20 16,1-20-16,-1 0 0,-21-1 15,0 1-15,1 0 0,-1 21 0,-21-22 16,21 1-16,-21 0 0,0 20 15,0-20-15,0 21 0,0 0 16,0 42 0,0 21-1,0-21-15,0 1 0,0 20 16,0-21-16,0 21 0,0 1 16,0-1-16,-21 0 0,21 1 15,0-1-15,0 0 0,0-20 16,0 20-16,0-21 0,0 0 15,21 0-15,0-21 0,0 0 0,0 0 16,1 0-16,-1 0 0,0 0 16,0-21-16,0 0 0,22 0 15,-22-21-15,0 20 0,0-20 0,0 0 16,0 21-16,1-22 0,-1 1 16,-21 0-16,21 20 0,-21-20 0,21 21 15,-21 0-15,0 0 0,21 21 16,-21-22-16,0 44 31,0-1-31,0 0 16,0 0-16,0 0 0,0 22 0,0-22 15,0 21-15,0-21 0,21 22 16,-21-22-16,0 21 0,22-21 16,-1 0-16,0 1 0,0-1 0,0-21 15,0 0-15,1 0 0,20 0 16,-21 0-16,0 0 0,0 0 0,22-21 15,-22-1-15,0 1 0,0-21 16,0 21-16,1-22 0,-1 22 0,0-21 16,0 0-16,0 20 0,0-20 15,-21 21-15,0 0 0,0 0 16,0-1-16,0 1 0,-21 21 31,0 0-31,21 21 16,-21 1-16,21-1 0,0 0 15,0 0-15,0 0 0,0 0 0,21-21 16,-21 43-16,21-22 0,0 0 16,1 0-16,-22 0 0,21 1 0,-21-1 15,21 0-15,-21 0 0,0 0 16,0 0-16,0 1 0,0-1 16,-21-21-16,0 21 0,-1-21 15,1 21-15,0-21 0,0 0 16,0 0-16,0 0 0,-1 0 15,22-21-15,0 0 0,-21 0 0,21-1 16,0 1-16,0-21 0,0 0 16,0 20-16,0-20 0,21 0 0</inkml:trace>
  <inkml:trace contextRef="#ctx0" brushRef="#br1" timeOffset="-21956.71">2349 15240 0,'0'0'0,"0"-21"15,0 42 17,0 0-32,0 22 0,0-22 15,0 21-15,0 0 0,-21 1 16,0-1-16,21 22 0,-21-22 0,0 0 16,0 1-16,21-22 0,-22 21 15,1 0-15,21-20 0,0 20 0,0-21 16,0 0-16,0 0 0,0 1 15,0-1-15,0 0 0,21-21 16,1 0 0,-1 0-16,0 0 0,0 0 15,-21-21-15,21 0 0,0-1 16,1 1-16,-22 0 0</inkml:trace>
  <inkml:trace contextRef="#ctx0" brushRef="#br1" timeOffset="-21451">2032 15621 0,'0'0'0,"0"21"31,21-21-31,0 0 0,0 0 16,22-21-16,-1 21 0,0-21 15,22 0-15,-22 0 0,1 21 0,20-22 16,-21 1-16,22 0 0,-22 21 15,1-21-15,-1 0 0,-21 21 16,0 0-16,0 0 0,1 0 16,-22 21-16,0 0 15,0 0-15,-22 0 0,1 1 0,0 20 16,0-21-16,0 0 0,0 22 16,-1-22-16,1 0 0,0 21 0,21-21 15,-21 1-15,21-1 0,0 0 16,0 0-16,0 0 0,21 0 15,0-21-15,0 0 0,22 0 16,-22 0-16,0 0 0,21 0 0,1 0 0,-22 0 16,21-21-16,-21 0 15,22 0-15,-22 21 0,0-21 0,0-22 16,0 22-16,-21 0 0,0 0 16,0 0-16,0 0 0,0-1 0,0 1 15,-21 0-15,0 0 0,0 0 16,0 21-16,-22 0 0,22 0 0,-21 0 15,21 0-15,0 0 0,-22 0 16,22 0-16,0 0 0,21 21 0,0 0 16,0 0-1,21-21-15,0 0 16,0 0-16,1 0 16</inkml:trace>
  <inkml:trace contextRef="#ctx0" brushRef="#br1" timeOffset="-20760.48">3302 15515 0,'0'0'0,"-21"-21"15,0 21 1,-1 0-16,22 21 16,0 0-16,0 1 15,0-1-15,0 0 0,0 0 16,0 0-16,0 0 0,0 1 0,-21-1 15,21 0-15,0 0 0,-21 0 16,21 0-16,0 1 0,0-1 0,0 0 16,0 0-16,0 0 15,-21-21 1,21-21 0,0 0-16,0 0 0,0 0 15,0-1-15,0 1 0,0 0 16,0-21-16,0 21 0,0-22 0,21 22 15,0-21-15,0 21 16,1-22-16,-1 22 0,21 0 0,-21 0 16,22 21-16,-22 0 0,21 0 15,-21 0-15,0 0 0,22 21 0,-22-21 16,0 42-16,0-21 0,22 1 16,-22-1-16,0 0 0,-21 21 0,21-21 15,-21 1-15,0 20 0,0-21 16,0 0-16,0 0 0,0 1 0,0-1 15,0 0-15,0 0 16,-21-21-16,21-21 31,0 0-31,21-22 16,0 22-16,0 0 0,1 0 0,-1-21 16,0 20-16,0 1 0,0-21 15,22 21-15,-1-43 16,0 64-16,-21-21 0,1 0 0,-1 21 15,0 0-15,0 0 0,0 21 0,0 0 16,-21 0-16,0 22 16,0-22-16,0 0 0,0 0 0,0 22 15,0-22-15,0 0 0,0 0 16,0 0-16,0 0 0,0 1 0,0-1 16,0 0-16,0-42 46,22 21-46,-1-21 0,0-1 16,0 1-16</inkml:trace>
  <inkml:trace contextRef="#ctx0" brushRef="#br1" timeOffset="-20548.6">4403 15431 0,'0'0'0,"0"-22"31,0 44-31,0-1 16,0 0-16,0 21 15,0-21-15,0 1 0,0 20 16,0-21-16,0 0 0,-22 0 16,22 1-16,0-1 0,0 0 0,0 0 15,-21 0-15,21 0 0,0 1 16,0-44 0,21 1-1,-21 0-15</inkml:trace>
  <inkml:trace contextRef="#ctx0" brushRef="#br1" timeOffset="-20388.69">4424 15240 0,'0'0'0,"-21"-21"0,-1 0 32,1 21-32,21 21 15,0 0 1,0 0-1,0 0-15,21-21 16</inkml:trace>
  <inkml:trace contextRef="#ctx0" brushRef="#br1" timeOffset="-19627.34">4826 15558 0,'0'0'0,"0"-22"0,0 1 16,21 21-16,0 0 16,0-21-16,1 21 0,-1-21 15,0 21-15,0 0 0,0 0 16,0 0-16,1 0 0,-1 0 16,0 21-16,0 0 0,0 0 0,-21 1 15,0-1-15,0 0 0,0 0 0,0 21 16,0-20-16,-42-1 0,21 21 15,-22-21-15,22 22 0,-21-22 0,0 0 16,-1 21-16,1-21 0,0-21 16,20 22-16,1-22 0,0 21 15,0-21-15,0 0 0,21-21 16,0-1-16,21 1 16,0 0-16,0 21 0,0-21 15,22 21-15,-22 0 0,0-21 16,21 21-16,-20 0 0,20 0 0,-21 0 15,21 0-15,-20 0 0,-1 21 16,21 0-16,-21 0 0,0 0 0,22 1 16,-22 20-16,0-21 0,0 21 15,-21 1-15,21-1 0,-21 0 0,0 1 16,0-1-16,0 0 0,0 1 16,0 20-16,-21-20 0,0-1 0,0 0 15,0 1-15,-22-1 0,1 0 16,0 1-16,-1-22 0,1 21 15,-21-21-15,20 0 0,-20 1 0,-1-1 16,1-21-16,-1 0 0,22 0 16,-22-21-16,1-1 0,-1 1 0,22-21 15,-21 21-15,20-22 0,1 1 16,21 21-16,-22-21 0,22-1 0,21 22 16,0 0-16,0-21 0,0 20 15,0 1-15,0 0 0,0 0 0,0 0 16,21 0-16,1-1 0,20 1 0,-21-21 15,0 21-15,22 0 16,-1-22-16,0 22 0,22-21 0</inkml:trace>
  <inkml:trace contextRef="#ctx0" brushRef="#br1" timeOffset="-19064.69">5778 15600 0,'0'0'0,"22"-21"16,-22 0-16,0-1 0,0 1 16,0 0-16,0 0 0,0 0 15,0 0-15,-22-1 0,1 1 16,0 0-16,0 0 0,0 0 16,-22 0-16,22-1 0,0 22 0,0 0 15,-21 0-15,20 0 0,1 0 0,0 22 16,0-1-16,-21 0 0,20 0 15,1 21-15,0-20 0,0 20 16,0 0-16,21-21 0,-21 22 0,21-1 16,-22-21-16,22 0 0,0 22 0,0-22 15,0 0-15,0 0 0,0 0 16,0 1-16,0-1 0,22-21 16,-1 0-16,21 0 0,-21 0 15,0 0-15,1 0 0,20-21 16,0-1-16,-21 22 0,22-21 0,-1-21 15,-21 21-15,22 0 0,-22-22 16,0 22-16,0-21 0,0 21 0,0-22 16,-21 22-16,0 0 0,0 0 15,0 0-15,0 42 32,0 0-32,0 21 15,-21-21-15,21 1 0,-21 20 0,21-21 16,-21 21-16,21-20 0,0 20 15,0-21-15,0 0 0,0 0 16,0 1-16,0-1 0,21 0 16,0 0-16,0-21 0,1 0 0,-1 0 15,21 0-15,-21 0 0,22 0 0,-22 0 16,21-21-16,0 0 0,-20-22 16,20 22-16,0-21 0,-21 21 0</inkml:trace>
  <inkml:trace contextRef="#ctx0" brushRef="#br1" timeOffset="-18804.07">6392 15071 0,'0'0'0,"0"-21"0,0-1 0,0 1 0,0 0 0,0 42 31,-21 0-15,21 1-16,0 20 0,-21 0 0,21 22 15,0-22-15,0 0 0,-21 22 16,0-22-16,21 1 0,-22-1 0,22 0 15,0 1-15,0-1 0,0 0 16,0-21-16,0 22 0,0-22 0,0 0 16,0 0-16,0 0 0,22-21 15,-1 0 1,0 0-16,21 0 0,-21-21 16,1 0-16,20 0 15,0 0-15,1 0 0</inkml:trace>
  <inkml:trace contextRef="#ctx0" brushRef="#br1" timeOffset="-17909.05">6921 15367 0,'0'-21'16,"0"42"-16,0-63 0,-21 63 31,0 0-31,0 0 16,0 0-16,0 1 0,-1 20 15,1-21-15,-21 21 0,42-20 0,-21 20 16,0-21-16,-1 0 0,22 22 15,-21-22-15,21 0 0,0 0 16,0 0-16,0 0 0,21-21 16,1 0-16,-1 0 15,21 0-15,-21 0 0,22-21 0,-1 0 16,0 0-16,-21 21 0,22-21 16,-1 0-16,0-22 0,-20 22 0,20 0 15,-21 0-15,0 0 0,0-22 0,1 22 16,-1 21-16,-21-21 0,0 0 15,-21 21 17,-1 21-32,1 0 0,0 0 15,21 0-15,-21 1 0,0-1 0,21 0 16,-21 0-16,21 0 0,0 0 16,0 22-16,0-22 0,0 0 15,21 0 1,0-21-16,0 0 0,21 0 15,-20 0-15,-1 0 0,0 0 0,0-21 16,0 0-16,-21 0 16,21 21-16,-21-21 0,0-1 0,0 1 15,0 0-15,0 0 0,0 0 16,0-22-16,0 22 0,0 0 16,-21 0-16,21 0 0,0 0 0,0-1 15,0 1-15,21 0 0,1 0 0,-1 21 16,0 0-16,21-21 0,-21 21 15,1 0-15,-1 0 0,0 0 16,0 21-16,0 0 0,0 0 0,-21 0 16,22 1-16,-1-1 0,-21 0 15,0 21-15,0-21 0,0 1 0,0-1 16,0 0-16,0 0 0,0 0 0,0 0 16,-21 1-16,-1-1 0,1-21 15,21 21-15,-21-21 0,0 0 16,21-21 15,0 0-31,0-1 16,0 1-16,21 0 0,0-21 15,0 21-15,1-22 0,20 1 0,-21 0 16,21 20-16,-20-20 0,20 21 0,0-21 16,-21 42-16,22-22 0,-1 22 15,0 0-15,-20 0 0,20 0 0,-21 22 16,0-1-16,0 0 0,1 21 15,-22-21-15,21 22 0,-21-22 0,0 21 16,0 1-16,0-22 0,0 21 16,0-21-16,-21 22 0,21-22 15,-22 0-15,1 0 0,21 0 16,-21-21-16,0 0 0,0 0 16,0-21-1,21 0-15,0 0 0,-22 0 0,22-1 16,0 1-16,0-21 0</inkml:trace>
  <inkml:trace contextRef="#ctx0" brushRef="#br1" timeOffset="-17600.41">7535 14901 0,'0'0'0,"-21"0"0,0 22 0,0-1 0,0 0 15,21 0-15,0 0 16,0 0-16,21-21 16,0 0-1,0 0-15,0 0 0,0 0 0,1 0 16,-1 0-16,-21-21 0,0 0 16,0 0-16,0 0 15,0 0-15,-21 21 0,-1 0 0,1-22 16,0 22-16,0 0 0,0 0 15,0 0-15,-1 0 0,1 0 16,0 22-16,0-1 0,0 0 16,0-21-16,-1 21 15,1-21-15</inkml:trace>
  <inkml:trace contextRef="#ctx0" brushRef="#br1" timeOffset="-17365.02">6181 15282 0,'0'0'0,"21"22"16,0-1 0,0-21-16,21 0 0,-20 0 0,20 0 15,-21 0-15,21 0 0,1 0 0,-1 0 16,0-21-16,1 21 0,-1 0 15,0 0-15,43-22 16,-64 22-16,-21-21 16,21 21-16</inkml:trace>
  <inkml:trace contextRef="#ctx0" brushRef="#br1" timeOffset="-16521.12">8721 15473 0,'0'0'0,"-22"0"15,1 0-15,0-21 16,42 21 15,22 0-31,-1 0 0,0 0 16,22 0-16,-1 0 0,22 0 0,0 0 15,20 0-15,-20 0 0,21 0 16,21 0-16,-21 0 0,0 0 0,21 0 16,-22 0-16,1 0 0,-21 0 0,0 0 15,-1 0-15,-20 0 16,-1 0-16,1 0 0,-22 0 0,0 0 16,-20 0-16,-1 0 0,0 0 15,-21-21-15,0-1 16,-21 1-16,0 21 0,-1-21 15,1 0-15,-21 21 0,21-21 16,-22 0-16,1 21 0,0-22 0,-1 1 16,1 21-16,0-21 0,-1 0 15,-20 21-15,21 0 0,20-21 16,-20 21-16,21 0 0,-21 0 0,20 0 16,44 0-1,-1 0-15,0 0 16,21 0-16,1 21 15,20-21-15,-21 21 0,22-21 0,-22 0 16,1 21-16,20 0 0,-21-21 16,1 0-16,-1 22 0,0-22 0,1 0 15,-1 0-15,-21 0 0,22 21 0,-22-21 16,0 0-16,-21 21 31,-21-21-31,21 21 0,-43-21 16,22 21-16,0 0 0,0 1 0,-21-1 15,20 0-15,-20 0 0,0 0 16,21 22-16,-22-22 0,1 0 16,0 0-16,-1 0 0,22 0 0,-21 1 15,21-1-15,-22 0 0,22 0 16,0 0-16,21 0 0,-21-21 16,21 22-16,21-22 31</inkml:trace>
  <inkml:trace contextRef="#ctx0" brushRef="#br0" timeOffset="-10172.51">11980 14923 0,'0'0'0,"-21"0"15,21 21 32,0 0-31,21-21-16,0 0 0,-21 21 0,22-21 15,-1 0-15,0 0 0,21 0 16,-21 0-16,1 0 0,20 0 16,0 0-16,1 0 0,-22 0 0,21-21 15,0 0-15,1 21 0,-22-21 16,0-1-16,0 1 0,0 21 15,1-21-15,-22 0 0,0 0 0,0 0 16,0-1-16,0 1 0,-22 21 31,22 21-31,-21-21 16,21 22-16,-21-1 0,21 21 0,0-21 16,0 0-16,0 22 15,-21-1-15,21 0 0,-21 1 0,21 20 16,0-20-16,0-1 0,-21 21 15,21-20-15,0-1 0,-22 0 0,22 1 16,0-22-16,0 21 0,0-21 0,0 1 16,-21-1-16,0 0 15,0-21-15,0 0 16,0 0-16,-1 0 0,1-21 16,0 0-16,-21-1 0,21 1 15,-1 0-15,1-21 0,0 21 16,0-22-16,0 1 0,0 21 15,-1 0-15,1-22 0,21 22 16,0 42 0,0 22-1,0-22-15,0 0 0,0 21 16,0-21-16,0 22 0,21-22 0,1 0 16,-22 0-16,21 0 0,0 1 15,0-1-15,21 0 0,-20-21 0,-1 0 16,21 0-16,0 0 0,1 0 15,-22 0-15,21 0 0,1 0 0,-1-21 16,0 0-16,1-1 0,-1 1 0,0-21 16,-21 21-16,22-22 0,-22 1 15,21 21-15,-21-21 0,1-1 0,-22 22 16,0 0-16,0 0 16,0 0-16,0 42 15,-22 0 1,22 21-16,-21-21 0,0 1 15,21 20-15,0-21 0,-21 21 16,0-20-16,21-1 0,0 0 0,0 0 16,0 0-16,-21 0 0,21 1 15,21-44 32,-21 1-47,21 0 0,0 0 0,0 0 16,0 0-16,1-22 0,-22 22 0,21 0 15,0 0-15,0 0 0,0-1 16,-21 1-16,21 21 0,1 0 16,-22 21-16,21 1 15,-21-1-15,21 0 0,-21 0 0,0 0 16,0 0-16,0 1 0,0-1 16,0 0-16,0 0 0,0 0 0,21 0 15,-21 1-15,21-1 0,0-21 16,1 21-16,-1-21 0,0 0 15,21 0-15,-21 0 0,22 0 16,-22-21-16,21 0 0,1-1 16,-1 1-16,0-21 0,-21 21 0,22-22 15,-1 1-15,0 0 0,-20-22 16,-1 22-16,0-22 0,0 22 16,0 0-16,0-22 0,1 22 0,-1 21 0,-21-22 15,0 22-15,0 0 0,0 0 16,0 42-1,0 0 1,0 0-16,-21 1 0,-1 20 0,1-21 16,21 21-16,-21 1 0,21-1 15,-21 22-15,0-22 0,21 0 16,0 1-16,0-1 0,0-21 0,0 21 16,0-20-16,0 20 0,0-21 15,0 0-15,21-21 0,0 21 0,0-21 16,0 22-16,1-22 0,-1 0 15,0 0-15,21 0 0,-21-22 0,22 1 16,-22 0-16,0 0 0,21 0 0,-20 0 16,-1-1-16,0 1 0,0 0 15,-21 0-15,0 0 0,0 0 0,0-1 16,0 1-16,-21 21 16,0 21-1,0 1-15,21-1 0,-22 0 16,1 0-16,21 0 0,0 22 15,0-22-15,0 0 0,0 0 16,0 0-16,0 0 0,21 1 16,1-22-16,-1 0 0,0 0 15,0 0-15,0 0 0,22 0 16,-1 0-16,-21-22 0,21 1 0,-20 21 16,20-21-16,-21 0 0,0 0 0,0-22 15,1 22-15,-1 0 0</inkml:trace>
  <inkml:trace contextRef="#ctx0" brushRef="#br0" timeOffset="-9986.61">13631 15071 0,'-21'21'0,"42"-42"0,-63 42 16,21-21-16,21 21 0,0 0 15,21-21 1,0 0-16,0 0 0,0 0 15,22 0-15,-22 0 0,21 0 16,1 0-16,-1-21 0,21 21 0,-20-21 16,-22 21-16,21-21 0</inkml:trace>
  <inkml:trace contextRef="#ctx0" brushRef="#br0" timeOffset="-9128.21">15113 15473 0,'-21'0'15,"21"-85"1,0 64-16,0 0 16,21 0-16,0 0 0,-21-1 0,0 1 15,21 0-15,-21 0 0,0-43 16,-21 43-16,0 0 16,0 21-16,0 0 0,-22 0 15,1 0-15,21 21 0,-22 0 0,1 1 16,0 20-16,21-21 0,-22 21 15,1-20-15,21 20 0,-22-21 16,22 21-16,0-20 0,0-1 0,0 0 16,21 0-16,0 0 0,0 0 15,21-21-15,0 0 16,0 0-16,22 0 0,-22 0 16,21 0-16,-21 0 0,22-21 0,-1 0 15,0 0-15,1 0 0,-22 0 16,21-1-16,0 1 0,1 0 0,-22 0 15,21-21-15,-21 20 0,1 1 0,-1 0 16,0 21-16,-21-21 0,0 42 47,0 0-47,0 0 0,0 22 0,-21-22 16,0 21-16,21 1 0,-22-1 0,22 0 15,0 1-15,0 20 0,0-21 16,0 22-16,0-1 0,0 1 0,0-1 15,0 22-15,0-21 0,0 20 16,0 1-16,0 0 0,0-22 0,0 22 16,0-1-16,0 1 0,0-21 0,0 20 15,0 1-15,0-22 0,0 1 16,0-1-16,0 1 0,-21-1 16,0-20-16,0-1 0,0 0 15,0-20-15,-22 20 0,22-21 0,0 0 16,-21-21-16,20 0 0,1 0 0,0 0 15,0 0-15,0-21 0,0 0 16,-1 0-16,1-22 0,0 22 0,0-21 16,0 0-16,0-22 0,21 1 15,0-1-15,-22-21 0,22 1 0,0-1 16,0 22-16,0-22 0,0 0 16,22 1-16,-1-1 0,0 0 0,0 1 15,21 20-15,-20 1 0,20-1 0,0 22 16,1-22-16,-1 22 0,-21 21 15,21-22-15,1 22 0,-22 0 16,21 0-16,-21 0 0,1 0 0</inkml:trace>
  <inkml:trace contextRef="#ctx0" brushRef="#br0" timeOffset="-8676.47">15494 15431 0,'0'0'16,"-21"0"-16,21-22 0,-21 22 0,21-21 16,0 0-16,0 0 0,0 0 15,0 0-15,0-1 16,0 1-16,21 0 0,0 0 0,0 0 16,21 0-16,-20 21 0,-1 0 15,0-22-15,0 22 0,0 0 0,0 0 16,1 22-16,-1-1 0,0 0 0,0 0 15,-21 0-15,0 0 0,0 1 16,0-1-16,0 0 0,0 21 0,0-21 16,0 1-16,-21-1 0,0 0 15,0-21-15,-1 21 0,1-21 16,0 0-16,21-21 16,0 0-1,0 0-15,0-22 16,21 22-16,0 0 0,-21 0 15,22-22-15,-1 22 0,0 0 0,0 0 16,-21 0-16,21 0 0,0-1 16,1 1-16,-1 0 0,0 21 15,0 0-15,0 0 0,0 0 16,1 0-16,-1 0 0,0 21 16,0-21-16,-21 21 0,21 1 15,0-22-15,-21 21 0</inkml:trace>
  <inkml:trace contextRef="#ctx0" brushRef="#br0" timeOffset="-6792.14">16552 15219 0,'0'0'0,"21"-21"0,1-106 31,-22 106-31,0-1 0,0 1 0,-22 21 15,1 0-15,0-21 0,-21 21 0,21 0 16,-1 0-16,-20 0 0,0 0 16,21 21-16,-22 0 0,22 1 0,-21-1 15,21 0-15,-22 21 0,22-21 16,0 22-16,0-22 0,21 21 16,0 1-16,0-22 0,0 0 0,0 21 15,0-21-15,0 1 0,21-22 16,-21 21-16,21 0 0,0-21 0,0 0 15,22 0-15,-22 0 0,0 0 16,0 0-16,0 0 0,1-21 0,20 0 16,-21 21-16,0-22 0,0-20 0,1 21 15,-1 0-15,-21-22 0,21 22 16,-21-21-16,21 21 0,-21-22 16,0 22-16,0 0 0,0 0 0,0 0 15,0 42 16,0 0-31,0 0 0,-21 0 16,21 1-16,0-1 0,0 0 0,0 21 16,0-21-16,0 1 0,0-1 15,0 21-15,0-21 0,0 0 0,21 1 16,0-1-16,0-21 16,1 0-16,-1 0 0,0 0 15,0 0-15,0 0 0,0-21 0,1-1 16,-1 1-16,21 0 0,-21-21 15,0-1-15,22 22 0,-22-42 0,0 20 16,0 1-16,0 0 16,1-1-16,-1 1 0,0 0 0,0-1 15,-21 1-15,0 0 0,0 21 16,0-1-16,0 1 0,0 42 31,-21 1-31,0-1 16,21 0-16,0 21 0,-21-21 0,-1 22 15,22-1-15,-21 0 0,21 1 16,0-1-16,0 0 0,0 1 0,0-1 16,0-21-16,0 22 0,0-22 15,0 0-15,0 0 0,0 0 16,21 0-16,1-21 0,-1 0 0,0 0 16,0 0-16,0 0 0,22 0 15,-22 0-15,21-21 0,-21 0 0,0 0 16,1 0-16,20-22 0,-21 22 15,0 0-15,0-21 0,-21 21 0,22-22 16,-22 22-16,0 0 0,0 0 16,0 42-1,0 0-15,0 0 16,0 0-16,-22 1 0,1-1 16,21 0-16,0 0 0,0 21 0,0-20 15,0-1-15,0 0 0,0 0 16,0 0-16,43-21 15,-22 21-15,0-21 0,21 0 16,1 0-16,-1 0 0,-21 0 16,21-21-16,1 21 0,-22-21 0,21 0 15,-21 0-15,1 0 0,-1-1 16,0 1-16,0-21 0,-21 21 0,0 0 16,0-1-16,0 1 0,0 42 31,-21 1-16,0-1-15,0 0 0,21 0 16,-22 21-16,22-20 0,0-1 16,-21 0-16,0 0 0,21 0 15,0 0-15,0 1 0,0-44 47,21 1-31,0 0-16,-21 0 0,22 0 15,-1 0-15,-21-1 0,21-20 0,0 21 16,0 0-16,0-22 0,-21 22 16,22 0-16,-1 21 0,-21-21 15,21 21-15,-21 21 16,0 0 0,0 22-16,0-22 0,0 0 0,0 0 15,0 21-15,0-20 0,0-1 16,0 21-16,21-21 0,0 0 0,-21 1 15,21-1-15,1 0 0,-1-21 0,0 21 16,0-21-16,21 0 0,-20 21 16,20-21-16,0 0 0,1 0 0,-1 0 15,0 0-15,1-21 0,-1 21 16,0-21-16,1 0 0,-1 0 0,-21-1 16,21-20-16,-20 21 0,-1-21 15,-21-1-15,0 22 0,0-21 16,0 21-16,0-1 0,0 1 0,0 0 15,-21 0-15,-1 21 0,-20 0 16,21 0-16,0 0 0,-22 21 0,22 0 16,-21 0-16,21 1 0,0-1 15,-1 21-15,1-21 0,21 0 0,0 1 16,0-1-16,0 0 0,0 0 0,0 0 16,0 0-16,21-21 15,1 0-15,-1 0 0,0 0 16,0 0-16,0 0 0,0 0 0,1 0 15,-1 0-15,0-21 0,0 0 0,0 21 16,0-21-16,1 0 0,-1 0 16,-21-1-16,21 22 15,-21-21-15,0 42 47,-21 1-47,0-1 16,21 21-16,-22-21 0,1 22 0,0-22 15,0 21-15,0 0 0,0 1 0,-1 20 16,1-20-16,0 20 0,0 1 16,0-1-16,0 1 0,21 20 15,-22-20-15,22 20 0,-21-20 0,21 21 16,0-1-16,0-20 0,-21 20 16,21 1-16,0 0 0,0-1 0,0 1 15,0-21-15,0-1 0,0 1 16,0 190-1,0-212-15,0-21 0,0 0 16,0 0-16,-21-21 0,0 0 16,21-21-1,-21 0-15,21 0 16,0 0-16,0 0 0,0-22 0,-22 22 16,1-21-16,21-1 0,-21 1 15,0-21-15,21 20 0,-21-20 16,0-1-16</inkml:trace>
  <inkml:trace contextRef="#ctx0" brushRef="#br0" timeOffset="-6553.28">17865 14774 0,'0'0'0,"0"-21"0,-22 21 31,1 0 16,0 0-47</inkml:trace>
  <inkml:trace contextRef="#ctx0" brushRef="#br0" timeOffset="-6355.39">16933 14838 0,'0'0'0,"21"0"31,1 0-31,-1 0 0,0 0 15,21 0-15,1 0 0,-22 0 0,21 0 16,0 0-16,1 0 0,-1 0 16,0-21-16,1 21 0,-1 0 0,0 0 15</inkml:trace>
  <inkml:trace contextRef="#ctx0" brushRef="#br0" timeOffset="-4312.73">20278 15219 0,'0'0'0,"-22"0"0,22-21 16,22 0-1,-1-1-15,0 1 0,0 0 16,0 0-16,0 0 0,1 0 16,-1-1-16,0 1 0,-21-21 0,0 21 15,21 0-15,-21-1 0,0 1 16,0 0-16,0 0 0,-21 0 0,0 21 15,0 0-15,-1 0 0,-20 0 16,21 0-16,-21 0 0,20 21 0,1 0 16,-21 0-16,21 0 0,0 1 0,-1-1 15,1 21-15,21-21 16,0 0-16,0 22 0,0-1 0,0-21 16,0 22-16,0-1 0,21-21 15,1 21-15,-1 1 0,0-1 0,0 0 16,0 1-16,0-22 0,1 21 15,-1-21-15,-21 22 0,21-22 0,-21 0 16,0 0-16,0 0 0,-21 1 0,0-1 16,-22-21-16,22 0 0,-21 0 15,-1 0-15,1 0 0,0 0 0,-1 0 16,1-21-16,21 21 0,-21-22 16,-1 1-16,22 0 0,-21 0 0,21-21 15,-1 20-15,1-20 0,21 0 16,0 21-16,0-22 0,0 1 15,0 0-15,0-1 0,0 1 0,0 21 16,21 0-16,-21-1 0,22 22 16,-1 0-16,0 22 15,0-1-15,-21 0 0,0 21 16,21-21-16,0 22 0,-21-22 0,22 21 16,-22 1-16,21-22 0,0 21 15,-21-21-15,21 22 0,0-22 0,0 0 16,1 0-16,-1 0 0,0-21 0,0 21 15,0 1-15,22-22 16,-22 0-16,21 0 0,0 0 0,1 0 16,-1 0-16,0 0 0,1-22 15,20 1-15,-20 0 0,20 0 0,-21 0 16,1 0-16,-1-1 0,0 1 0,-20 0 16,-1-21-16,0 21 0,0-1 15,-21 1-15,0-21 0,0 21 16,0 0-16,-21 21 15,0 0-15,0 0 0,-1 0 16,1 21-16,0 0 0,0 0 16,0 0-16,21 0 0,-21 1 15,-1 41-15,22-42 0,0 0 16,0 1-16,0-1 0,0 0 16,0 0-16,0 0 0,22 0 15,-1-21-15,0 22 0,0-22 16,21 0-16,-20 0 0,20 0 0,0 0 15,1 0-15,-1-22 0,-21 1 0,21 0 16,1 0-16,-1-21 0,0 20 16,-20-20-16,20 0 0,0-1 0,1-20 15,-22 21-15,21-22 0,-21 22 16,0-1-16,1-20 0,20 21 0,-21 20 16,-21-20-16,21 21 0,-21-21 15,0 20-15,0 1 16,-21 21-1,0 0-15,0 21 0,0-21 16,21 22-16,-22 20 0,1-21 0,0 21 16,21 1-16,-21-1 0,21 0 15,-21 1-15,0-1 0,21 0 0,0 1 16,0-1-16,-22 0 0,22 1 0,0-22 16,0 21-16,0-21 0,0 1 15,0-1-15,22 0 0,-1 0 0,0 0 16,0-21-16,0 0 0,22 0 15,-22 0-15,21 0 0,-21 0 16,22 0-16,-1-21 0,-21 21 0,21-21 16,1 0-16,-22 0 0,0-1 15,21 1-15,-20 0 0,-1 0 0,0 0 16,-21-22-16,0 22 0,0 0 16,0 0-16,0 0 0,-21 21 15,0 0 1,-1 21-16,22 0 0,-21-21 15,0 21-15,0 0 0,21 1 0,0-1 16,0 0-16,0 0 0,0 0 16,0 0-16,0 1 0,0-1 0,0 0 15,21-21-15,0 0 16,0 21-16,1-21 0,-1 0 16,0 0-16,0 0 0,21 0 0,-20 0 15,20 0-15,0-21 0,-21 21 16,1-21-16,20 0 0,-21-1 0,0 1 15,0 0-15,-21 0 0,22 0 16,-1 0-16,-21-22 0,21 22 0,-21 0 16,0 0-16,0 42 31,0 0-31,0 0 0,-21 0 16,21 1-16,0-1 0,0 0 15,-21-21-15,21 21 0,-22 0 16,22 0-16,-21 1 0,21-1 15,-21-21 1,21 21-16,0-42 31,0 0-31,0-1 16,21 1-16,0 0 16,-21 0-16,22-21 0,-1 20 0,21 1 15,-21-21-15,22 21 0,20 0 16,-21-1-16,22 1 0,-22 21 15,1 0-15,-1 0 0,-21 0 0,0 0 0,0 0 16,1 0-16,-22 21 16,0 1-16,0-1 0,0 21 0,0-21 15,0 0-15,0 22 0,0-22 16,-22 0-16,22 0 0,0 0 16,-21 1-16,21-1 0,0 0 0,21-21 31,1 0-31,-1 0 15,0 0-15,0 0 0,0 0 16,0-21-16,1 0 0,20-1 0,-21 1 16,0 0-16,0 0 0,-21 0 15,22 0-15,-1-22 0,0 22 0,-21-21 16,0 21-16,21-1 16,-21 44-1,0-1 1,-21 0-16,0 0 0,21 0 15,0 0-15,-21 1 0,21-1 0,-22 0 16,22 0-16,0 0 0,0 0 16,0 1-16,22-22 47,-22-22-47</inkml:trace>
  <inkml:trace contextRef="#ctx0" brushRef="#br0" timeOffset="-4136.83">22987 15134 0,'0'0'0,"0"-21"0,0 0 15,-21 0-15,21 0 16,-21 21-16,21 21 31,0 0-31,0 0 16,0 0-1,0 0-15,0 1 16</inkml:trace>
  <inkml:trace contextRef="#ctx0" brushRef="#br0" timeOffset="-3044.89">23410 15282 0,'-21'0'31,"0"0"-31,0 0 0,21 22 0,-21-22 16,21 21-16,0 0 0,-22 0 15,22 0-15,-21 0 0,0 1 0,21 41 16,-21-42-16,21 0 16,-21 1-16,21-1 0,0 0 15,0 0-15,0 0 0,21-21 16,0 0-16,0 21 15,0-21-15,1 0 0,20 0 16,-21-21-16,0 21 0,0-21 0,1 0 16,-1 0-16,0 0 0,0-1 15,0 1-15,0 0 0,1-21 0,-22 21 16,0-22-16,21 1 0,-21 21 16,0 0-16,0-1 0,0 1 15,-21 42 1,21 1-1,-22-1-15,1 21 0,21-21 0,0 22 16,-21-22-16,21 0 0,-21 21 0,21-21 16,0 1-16,0-1 0,0 0 15,0 0-15,21 0 0,0-21 0,-21 21 16,43-21-16,-22 0 0,0 0 16,21 0-16,-21 0 0,22 0 0,-22 0 15,21 0-15,-21-21 0,1 0 0,-1 0 16,0 0-16,0 0 0,0-1 15,0 1-15,1-21 0,-22 0 16,21 20-16,-21-20 0,21 21 16,-21 0-16,0 0 0,0-1 0,0 1 15,0 42 1,0 1-16,0-1 0,0 0 16,-21 0-16,0 0 0,-1 22 0,22-22 15,0 0-15,-21 0 0,21 21 16,-21-20-16,0-1 0,21 0 0,0 0 15,0 0-15,0 0 16,-21-21-16,21 22 0,-21-22 31,21-22-15,0 1-16,0 0 16,21 0-16,0 0 0,0 0 0,0-22 15,0 1-15,22 21 0,-22-22 16,21 1-16,1 0 0,-1 21 0,21-22 15,-20 22-15,-1 0 0,0 21 16,1 0-16,-1 0 0,0 0 0,-20 0 16,-1 21-16,0 21 0,0-20 15,-21 20-15,0 0 0,0-21 16,0 22-16,0-1 0,0-21 0,0 22 0,-21-22 16,21 0-16,-21 0 15,0 0-15,-1 0 0,1 1 16,0-22-16,21-22 31,0 1-31,0 0 0,0 0 0,21 0 16,0 0-16,1-1 0,-1 1 15,0-21-15,21 0 0,1 20 0,-1-20 16,21 0-16,1-22 0,-1 22 16,64-22-16,-63 43 15,-1 0-15,-20 0 0,-1 21 0,0 0 0,1 21 16,-22 0-16,0 0 0,0 22 15,-21-1-15,0 0 0,0 1 16,0-1-16,0-21 0,-21 22 0,0-1 16,21-21-16,-21 21 0,0-20 15,-1-1-15,1 0 0,0 0 16,0 0-16,0 0 0,0-21 16,-1 22-16,1-22 0,-21 0 0,-22 21 15,22-21-15,0 21 0,-22-21 16</inkml:trace>
  <inkml:trace contextRef="#ctx0" brushRef="#br0" timeOffset="-2179.94">19389 16489 0,'0'0'0,"0"-21"15,0 0-15,0-1 16,-22 22-1,1 22 1,21-1-16,-21 0 0,21 0 0,0 21 16,-21 1-16,0-22 0,21 21 15,-21 1-15,21-1 0,-22-21 0,1 21 16,21-20-16,-21-1 0,21 0 0,0 0 16,-21 0-16,21 0 0,0-42 31,21 21-16,0-21-15,-21 0 0,43-21 0,-22 20 16,0 1-16,0-21 0,0 21 16,22-22-16,-22 22 0,21-21 0,-21 21 15,0 0-15,1 21 16,-1-22-16,0 22 0,0 0 16,-21 22-16,0-1 0,0 0 15,0 0-15,0 0 0,0 22 16,0-22-16,0 0 0,0 21 0,0-21 15,21 1-15,-21-1 0,21 0 16,1 0-16,-1 0 0,21-21 0,-21 0 16,22 0-16,-1 0 0,-21 0 15,21 0-15,1 0 0,-1-21 16,-21 0-16,22 0 0,-22 0 0,0-22 16,21 22-16,-21-21 0,-21-1 15,22 1-15,-22 21 0,0-21 16,0-1-16,0 22 0,0 0 0,0 0 15,0 0-15,0-1 0,-22 22 0,1 0 16,0 0-16,0 22 16,0-1-16,0 0 0,21 0 0,-22 0 15,1 0-15,21 1 0,-21-1 16,21 0-16,0 0 0,0 0 0,0 0 16,0 1-16,21-22 15,0 21-15</inkml:trace>
  <inkml:trace contextRef="#ctx0" brushRef="#br0" timeOffset="-1949.07">20468 16510 0,'0'0'0,"0"-42"16,0 63 15,-21 0-31,0 0 0,21 0 0,-21 22 16,21-22-16,0 21 0,-22-21 15,1 1-15,21 20 0,-21-21 0,21 0 16,0 0-16,0 1 0,0-1 16,0 0-16,0 0 0,0-42 31,21 0-15,-21 0-16</inkml:trace>
  <inkml:trace contextRef="#ctx0" brushRef="#br0" timeOffset="-1773.17">20447 16362 0,'0'0'0,"0"-42"0,0 20 0,0-20 16,0 21-16,0 0 0,0 0 15,0 42 1,-21 0 0,21 0-1,0 0-15,0 0 16,21 1-1,0-22-15</inkml:trace>
  <inkml:trace contextRef="#ctx0" brushRef="#br0" timeOffset="-1544.3">20913 16277 0,'0'-21'0,"0"42"0,0-63 16,-22 63 15,22 0-31,0 0 15,-21 22-15,0-22 0,21 21 16,-21-21-16,21 22 0,-21-1 0,0 0 16,-1-20-16,22 20 0,-21 0 15,0-21-15,0 22 0,0-22 0,21 21 16,0-21-16,0 1 0,0-1 16,0 0-16,21-21 15,0-21 1</inkml:trace>
  <inkml:trace contextRef="#ctx0" brushRef="#br0" timeOffset="-1104.55">21145 16341 0,'22'-43'0,"-44"86"0,44-107 16,-22 43-16,0 0 0,0 0 16,0 42-16,0 0 15,0 0-15,0 0 0,-22 22 16,22-22-16,-21 21 0,21 1 0,-21-22 15,0 21-15,21 0 0,0 1 16,-21-1-16,0-21 0,21 22 0,-22-1 16,22-21-16,0 21 0,-21-20 15,21-1-15,-21 0 0,21 0 16,0-42 0,0 0-1,0 0-15,21-22 16,0 22-16,1 0 0,-1-21 15,0-1-15,0 1 0,0 21 0,22-22 16,-22 1-16,21 21 0,-21 0 16,0 0-16,1 21 0,-1 0 0,0 0 15,0 0-15,-21 21 16,0 0-16,0 0 0,0 21 0,0-20 16,0 20-16,0-21 0,-21 21 15,0-20-15,21 20 0,0-21 0,-21 0 16,21 0-16,-22 1 0,22-1 15,-21-21-15,21 21 0,0-42 32,0 0-17,-21 21-15</inkml:trace>
  <inkml:trace contextRef="#ctx0" brushRef="#br0" timeOffset="-916.66">20680 16489 0,'0'0'0,"21"0"16,0 0-1,21 0-15,-20 0 0,-1 0 0,21 0 16,-21 0-16,0 0 16,22 0-16,-1 0 0,-21 0 0,0 0 15,22 0-15,-22-21 0,0 21 16,0-21-16</inkml:trace>
  <inkml:trace contextRef="#ctx0" brushRef="#br0" timeOffset="-228.06">22796 16531 0,'0'0'0,"-21"0"0,21-21 15,0 0-15,0 0 16,0 0-16,21-1 15,1 1-15,20 21 0,-21 0 0,21-21 16,1 21-16,-22 0 0,21 0 16,1 0-16,-22 0 0,0 0 15,21 21-15,-21-21 0,-21 21 0,0 1 16,0-1-16,0 0 16,-21 0-16,0-21 0,0 21 0,-21 0 15,-1-21-15,1 22 0,21-1 16,-22-21-16,1 0 0,21 0 0,0 0 15,0 0-15,42-21 32,0 21-17,21-22-15,-21 22 0,22 0 16,-1 0-16,-21 0 0,22 0 16,-1 0-16,0 0 0,1 22 15,-22-22-15,21 21 0,0 0 0,-20 0 16,-1 21-16,21-20 0,-21 20 15,-21-21-15,0 21 0,0-20 0,0 20 16,0-21-16,-21 21 0,0-20 16,0-1-16,0 0 0,-22 0 0,1 0 15,0-21-15,-1 21 0,-63-21 16,64 0-16,0 0 0,-1 0 16,1 0-16,0 0 0,21-21 15,-22 0-15,22 21 0,0-21 16,21 0-16,0 0 15,0-1-15,0 1 16,21 0-16,-21 0 0,21 21 16,0-21-16,22 0 0,-22-1 15,0 1-15</inkml:trace>
  <inkml:trace contextRef="#ctx0" brushRef="#br0" timeOffset="175.73">23326 16362 0,'21'0'0,"85"-85"31,-85 64-31,0 21 0,21 0 16,-21-21-16,1 21 0,-1 0 0,0 0 15,21 0-15,-21 0 0,1 21 16,-1 0-16,0 0 0,0 1 0,-21-1 15,0 0-15,0 0 0,0 0 16,0 0-16,0 1 0,0-1 0,0 0 16,-21 0-16,0 0 0,0-21 15,-1 21-15,1-21 16,21-21 15,0 0-31,0 0 0,0 0 16,0 0-16,0-1 0,21 1 15,-21 0-15,22 0 0,-22 0 0,21 0 16,0-1-16,-21 1 0,21 21 0,0-21 16,0 21-16,1-21 15,-1 21-15,0 0 0,0 0 16,0 0-16,0 0 0,1 0 16</inkml:trace>
  <inkml:trace contextRef="#ctx0" brushRef="#br0" timeOffset="647.46">24511 16235 0,'0'0'15,"0"-21"-15,0 0 0,0-1 16,0 1-16,-21 21 16,0 0-16,-1 0 0,1 0 0,0 0 15,0 0-15,0 0 0,-22 0 16,22 0-16,-21 21 0,21 1 0,0 20 15,-22-21-15,22 0 16,0 0-16,0 1 0,0 20 0,-1-21 16,22 0-16,0 0 0,0 1 15,0-1-15,22 0 0,-1-21 16,0 0-16,0 21 0,0-21 0,22 0 16,-22 0-16,0 0 0,0 0 15,21 0-15,-20-21 0,-1 21 0,0-21 16,0 0-16,0-1 0,0 1 15,1-21-15,-1 0 0,0 20 0,-21-20 16,21 0-16,0-1 0,-21-20 16,0 21-16,0-1 0,21 1 0,-21 21 15,0-22-15,0 22 0,-21 42 32,21 22-32,-21-1 15,0 0-15,0 1 0,0-1 16,21 0-16,-22 43 0,22-43 15,0 1-15,0-22 0,0 21 16,22 1-16,-22-22 0,21 0 16,0 0-16,0-21 0,0 0 15,22 0-15</inkml:trace>
  <inkml:trace contextRef="#ctx0" brushRef="#br0" timeOffset="1071.22">25231 16341 0,'0'0'0,"0"-21"0,0-1 0,21 1 16,0 0-16,-21 0 0,21 0 16,0 0-16,-21-1 0,21 22 15,-21 22 1,0-1-16,0 0 16,0 0-16,0 21 0,0 1 0,0-1 15,0 0-15,-21 1 0,0-1 16,0 0-16,21 22 0,-21-22 0,0 22 15,21-22-15,-22 0 0,1 1 16,21-1-16,0 0 0,-21 1 0,21-22 16,0 0-16,-21 0 15,21 0-15,0 1 0,21-22 16,0 0 0,0-22-16,1 1 15,-1 0-15,-21-21 0</inkml:trace>
  <inkml:trace contextRef="#ctx0" brushRef="#br0" timeOffset="1383.01">25379 16404 0,'0'-42'0,"0"84"0,0-126 15,0 41-15,0 1 0,0 21 0,0-22 16,0 22-16,0-21 0,0 21 16,21 0-16,0-1 0,0 1 15,22 0-15,-1 21 0,-21 0 16,21 0-16,1 0 0,-1 21 0,0 0 15,1 1-15,-1-1 0,-21 21 16,0 0-16,1-20 0,-22 20 0,0 0 16,0-21-16,0 22 0,-22-22 15,1 21-15,0-21 0,-21 1 0,-1-1 16,1 0-16,0-21 0,-1 21 16,22 0-16,-21-21 0,21 21 0,-22-21 15,22 0-15,0 0 0,21 22 31,21-22-31,0 0 16,1 0-16,-1 0 0,21 0 16,-21 0-16</inkml:trace>
  <inkml:trace contextRef="#ctx0" brushRef="#br0" timeOffset="2151.91">26014 16595 0,'0'0'0,"21"0"0,0 0 0,0 0 16,-21-21-16,0-1 15,0 1-15,0 0 16,0 0-16,-21 0 0,0 21 16,0 0-1,-22 0-15,22 0 0,0 0 0,0 0 16,-21 21-16,20 0 0,-20 0 16,21 0-16,-21 22 0,20-22 0,1 21 15,0 1-15,0-22 0,0 21 16,0-21-16,21 22 0,0-22 0,0 0 15,0 0-15,0 0 0,21 0 16,0-21-16,0 0 0,0 0 16,22 0-16,-22 0 0,21 0 15,0-21-15,-20 21 0,20-21 0,0 0 16,-21 0-16,22 0 0,-22-22 16,0 22-16,0-21 0,0 21 15,1-22-15,-22 22 0,0 0 0,0 0 16,0 0-16,0-1 0,-22 44 31,22 20-15,0-21-16,-21 0 0,21 0 15,0 22-15,0-22 0,0 21 16,0-21-16,0 1 0,0-1 0,0 0 16,21 0-16,1 0 0,-1 0 15,0-21-15,0 0 0,0 0 0,0 0 16,1 0-16,-1 0 15,0-21-15,-21 0 0,0 0 16,21 0-16,-21 0 0,21-22 16,0 1-16,-21 21 0,22-22 15,-1 22-15,0-21 0,0 21 16,0 0-16,0-1 0,22 1 0,-22 0 16,21 21-16,-21 0 0,22 0 15,-22 0-15,21 0 0,-21 0 0,22 21 16,-22 0-16,0 22 0,0-22 15,-21 0-15,0 21 0,0-20 0,0 20 16,0-21-16,0 21 0,0-20 16,-21-1-16,21 0 0,-21 0 15,0-21-15,21 21 0,-21-21 16,-1 0 0,22-21-16,-21 21 0,21-21 0,0 0 15,0 0-15,0-1 0,0 1 16,0 0-16,0 0 0,21-21 0,1 20 15,-1 1-15,-21 0 0,21 0 16,0-21-16,0 20 0,0 1 0,22 0 16,-22 0-16,0 0 0,21 0 15,1-1-15,-1 1 0</inkml:trace>
  <inkml:trace contextRef="#ctx0" brushRef="#br0" timeOffset="2935.46">27368 16171 0,'0'-21'16,"-84"127"-16,168-191 0,-62 43 0,-22 63 31,-22 0-31,22 22 16,-21-22-16,0 21 0,0-21 0,0 22 15,0-22-15,-1 21 0,1 1 16,0-22-16,0 21 0,0-21 0,21 22 16,0-1-16,-21-21 0,21 21 15,0-20-15,0-1 0,0 21 0,21-21 16,0 0-16,0 1 0,21-22 15,1 21-15,-1-21 0,0 0 16,1 0-16,-1 0 0,-21 0 16,22-21-16,-1-1 0,-21 22 0,0-21 15,22-21-15,-43 21 0,21 0 16,0-1-16,-21 1 0,0 0 0,21 21 16,-21-21-16,-21 42 31,0 0-31,0 0 15,21 1-15,0-1 0,0 0 0,0 0 16,0 0-16,0 0 16,0 1-16,21-22 0,0 0 15,0 0-15,21 0 0,-20 0 16,20 0-16,-21 0 0,21 0 16,1 0-16,-22-22 0,21 1 0,-21 0 15,1-21-15,-1 21 0,0-1 16,0 1-16,-21 0 0,21 0 0,-21 0 15,21 0-15,-21-1 16,-21 44 0,0-1-1,21 0-15,-21 0 0,0 21 0,21 1 16,-21-1-16,-1 0 0,1 1 16,0 20-16,0-20 0,0 20 15,0-21-15,21 22 0,0-1 16,0-20-16,0 20 0,0 1 0,-22-1 15,22 1-15,0-1 0,0 22 16,0-22-16,0 1 0,0 21 0,0-22 16,0 1-16,0-1 0,-21 1 15,21-1-15,-21-21 0,0 22 0,0-22 16,0 1-16,-1-22 0,1 0 16,0 0-16,0-21 0,0 0 15,0 0-15,-1 0 0,22-21 16,-21-21-16,21 20 0,0-20 0,0 21 15,0-21-15,0-1 0,0 1 16,0-22-16,21 22 0,-21-21 16,22-1-16,-1-21 0,21 22 15,-21-22-15,0 22 0,22-22 0,-22 22 16,0 20-16,0-20 0,0-1 16,1 22-16,-22-22 0,21 22 0</inkml:trace>
  <inkml:trace contextRef="#ctx0" brushRef="#br0" timeOffset="3198.72">27030 16298 0,'-21'0'31,"42"-21"-31,0 21 16,0 0-16,21 0 0,-20 0 0,20 0 16,0 0-16,-21 0 0,22 0 15,-1 0-15,0 0 0,1 0 0,-22 0 16,21 0-16,-21 0 0,1 0 16,-1 0-16,0 0 0,0 0 15,0 0-15</inkml:trace>
  <inkml:trace contextRef="#ctx0" brushRef="#br0" timeOffset="3567.73">29062 16150 0,'0'0'0,"0"-21"16,0 0-16,0 0 16,-21 21-1,-1 0-15,1 0 0,0 0 16,0 0-16,0 21 0,0 0 0,-22 21 16,22-20-16,0 20 0,-21 0 15,20 1-15,1 20 0,0-21 0,0 1 16,0-1-16,21 0 0,0 1 15,0-1-15,0 0 0,0 1 0,0-22 16,0 21-16,0-21 0,0 1 16,21-1-16,0-21 0,0 21 0,0-21 15,1 0-15,-1 0 0,0 0 16,0 0-16,0 0 0,0-21 16,1 0-16,-1-1 0,-21 1 0,0 0 15</inkml:trace>
  <inkml:trace contextRef="#ctx0" brushRef="#br0" timeOffset="4743.53">28829 16531 0,'-106'-42'32,"85"42"-32,190 85 0,-211-128 0,-106 1 0,127 42 15,42 0 17,21 0-32,-21 0 0,22 0 15,-1 0-15,21 0 0,-20 0 16,20 0-16,1 0 0,-1-21 0,-20 21 15,20 0-15,-21 0 0,1 0 16,-1 0-16,0 0 0,-20 0 0,-1 0 16,-21 21-1,-21 0-15,-22-21 16,22 21-16,0 0 0,0 1 0,0-1 16,-1 0-16,1-21 0,21 21 15,0 0-15,-21 0 0,21 1 16,0-1-16,0 0 0,0 0 0,0 0 15,0 0-15,21-21 16,0 0-16,1 22 0,-1-22 16,0 0-16,0 0 0,0 0 0,22 0 15,-22 0-15,21-22 0,-21 22 16,0-21-16,1 0 0,-1 0 16,0 0-16,-21 0 0,0-1 0,0-20 15,0 21-15,0 0 0,-21 0 16,0 21-16,-1-22 0,1 1 15,0 21-15,-21 0 0,21-21 0,-22 21 0,22 0 16,0 0-16,0 0 0,42 0 31,21 0-31,-21 0 16,22 0-16,-1 0 0,0 0 16,1 0-16,-1 0 0,22 0 15,-22 0-15,0 0 0,1 0 0,-1 0 16,0 0-16,1 0 0,-1 0 15,-21 0-15,0 0 0,-21 21 32,-21-21-32,0 21 0,0 1 15,0-1-15,-1 0 0,1-21 16,0 21-16,0 21 0,21-20 0,-21-1 16,21 0-16,-21 0 0,21 0 15,0 0-15,0 1 16,0-1-16,0 0 0,21 0 15,0-21 1,0 0-16,0 0 0,0 0 16,1 0-16,-1-21 0,0 0 0,0 21 15,0-21-15,0-1 0,1 1 16,-1-21-16,-21 21 0,0 0 0,0-22 16,0 22-16,0 0 0,0 0 15,0-22-15,0 22 0,-21 0 0,-1 21 16,22-21-16,-21 0 0,0 21 15,0 0-15,0 0 0,42 0 32,0 0-17,0 0-15,22 21 0,-22-21 16,21 0-16,0 0 0,1 0 0,-1 0 16,0 0-16,1 0 0,20 0 15,-20 0-15,-1 0 0,0-21 0,1 0 16,-1-1-16,-21 1 0,21 0 15,-20 0-15,-1-21 0,0-1 0,0 22 16,-21-21-16,0 21 0,0-22 16,0 22-16,0 0 0,0 0 15,0 0-15,-21 21 16,0 0-16,0 21 16,-1 0-16,1 21 0,0-21 15,0 22-15,21-1 0,-21-21 0,0 22 16,-1-1-16,1 0 0,21 1 15,0-1-15,0-21 0,-21 21 0,21 1 16,0-22-16,0 21 0,0-21 16,0 22-16,0-22 0,21 0 0,-21 0 15,21 0-15,1 1 0,-1-22 16,0 0-16,0 0 0,0 0 16,0 0-16,1 0 0,-1-22 15,0 22-15,0-21 0,0 0 16,0 0-16,1 0 15,-1 0-15,-21-1 0,21 1 16,-21 0-16</inkml:trace>
  <inkml:trace contextRef="#ctx0" brushRef="#br0" timeOffset="4944.73">31115 16722 0,'0'0'0,"-21"0"0,21-21 32,-21 21-32,21-22 15</inkml:trace>
  <inkml:trace contextRef="#ctx0" brushRef="#br0" timeOffset="-145219.67">25358 10880 0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21:29.5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2921 2223 0,'0'-22'0,"0"1"15,0 0 16,0 42 16,0 0-31,0 1-16,0-1 0,0 0 0,0 0 16,0 0-16,0 0 15,0 22-15,0-22 0,0 21 0,0-21 16,0 22-16,0-1 0,0 0 15,0-20-15,0 20 0,0 0 0,0 1 16,0-22-16,0 21 0,0 0 16,0 1-16,0-1 0,0-21 0,0 22 15,0-1-15,0 21 0,0-20 16,0 20-16,0-20 0,0 20 0,0 1 16,0-22-16,0 21 0,0 1 15,0-22-15,0 22 0,0-22 0,0 22 16,0-1-16,0 1 0,0-1 15,0 1-15,0-1 0,0 22 16,0-22-16,0 1 0,0 20 0,0-20 16,0-1-16,-21 22 0,21-21 15,0 20-15,0 1 0,-21 0 0,21-1 16,-22-20-16,1 20 0,21 1 16,-21 0-16,0-22 0,21 22 0,-21 0 15,21-22-15,0 22 0,0-22 16,0 22-16,-21-22 0,21 1 0,0-1 15,0 1-15,0-22 0,0 1 16,0 20-16,0-21 0,0 1 0,0-1 16,0 0-16,0-20 0,0 20 0,0-21 15,0 0-15,0 0 16,0-42 15,0 0-31,-22 0 0,22 0 16,0-22-16,0 1 0,0 0 0,0-1 15,0 1-15</inkml:trace>
  <inkml:trace contextRef="#ctx0" brushRef="#br0" timeOffset="1080.48">3069 2265 0,'0'-21'62,"-21"21"-62,0 0 32,21-21-32,21 21 78,0 0-78,0 0 0,0 0 15,1 0-15,20 0 0,-21 0 16,21 0-16,22 0 0,-22 0 16,22 0-16,-1 0 0,1 21 0,20-21 15,1 0-15,-21 0 0,20 0 16,1 0-16,21 0 0,-22 0 0,22 0 16,0 0-16,21 0 0,0 0 15,-21 0-15,21 21 0,0-21 0,-21 0 16,21 0-16,0 0 0,0 0 15,0 0-15,0 0 0,0 0 0,0 0 16,0 0-16,0 0 0,21 21 16,0-21-16,-21 0 0,21 0 0,0 0 15,-21 0-15,0 0 0,0 0 16,-21 0-16,21 21 0,-21-21 16,-21 0-16,-1 0 0,1 0 0,-21 0 15,-22 0-15,0 21 0,1-21 16,-22 0-16,0 0 0,0 0 0,-42 0 62,0 0-46,0 0 0</inkml:trace>
  <inkml:trace contextRef="#ctx0" brushRef="#br0" timeOffset="1588.55">8086 2371 0,'0'-21'16,"0"42"46,0 0-46,0 0-16,0 0 0,0 0 0,0 22 15,0-22-15,0 21 0,0 1 16,0-1-16,0 0 0,0 1 0,0-1 16,0 0-16,0 1 0,0-1 0,0 0 15,0 22-15,0-22 0,0 22 16,0-1-16,0 1 0,21-1 0,-21 22 15,0-22-15,0 1 0,0 20 16,0-20-16,0 21 0,0-22 0,0 22 16,0-1-16,0 22 0,0-21 15,0 0-15,0-1 0,0 1 16,-21 0-16,21-1 0,-22 1 0,22 21 16,0-22-16,0 1 0,-21 0 15,21-22-15,0 22 0,0-22 0,0 1 16,0-22-16,0 22 0,0-22 0,0 0 15,0 1-15,0-1 0,0-21 16,0 0-16,0 1 0,0-1 0,0-42 47,-21-1-47,0 1 16,0 0-16,0 21 0,-1-21 15,1 21-15</inkml:trace>
  <inkml:trace contextRef="#ctx0" brushRef="#br0" timeOffset="2580.55">3281 6329 0,'0'0'0,"-21"0"0,-1 0 0,1 0 15,0 0-15,0 0 0,0 0 0,0 0 16,-1 0-16,1 0 0,0 0 16,0 0-16,0 0 0,0 0 15,-1 0-15,1 0 16,0 0-16,0 0 0,0 0 0,0 0 16,-1 0-16,1 0 15,0 0-15,42 21 47,22-21-47,-22 0 16,21 0-16,0 0 0,1 0 15,-1 0-15,22 0 0,-1 0 0,22 0 16,-1 0-16,1 0 0,21 0 16,0 0-16,0-21 0,-1 21 0,22-21 15,0 21-15,0 0 0,22 0 0,-1-21 16,-21 21-16,21 0 0,-21 0 15,0 0-15,21 0 0,-21-22 0,21 22 16,-21 0-16,0 0 0,0 0 16,0 0-16,0 0 0,-21 0 15,0-21-15,21 21 0,-21 0 0,-22 0 16,22 0-16,-21 0 0,0 0 16,-1 0-16,-20-21 0,-1 21 0,-20 0 15,20 0-15,-21 0 0,1 0 0,-1 0 16,0 0-16,-20 0 0,20 0 15,0 0-15,1 0 0,-1-21 0,0 21 16,1 0-16,-22 0 0,21 0 0,-21 0 16,22 0-16,-22 0 0,0 0 15,0 0-15,0 0 0,0 0 16,1 0 15,-1 0-15,0 0-16,0 0 15,0 0 1,0 0-16,-21-21 47,0 0-31</inkml:trace>
  <inkml:trace contextRef="#ctx0" brushRef="#br0" timeOffset="2969.33">7959 5652 0,'0'-22'16,"0"44"15,0-1-31,0 0 0,0 21 0,0-21 16,-22 22-16,22-22 0,-21 21 15,21 1-15,0-1 0,-21 0 0,21-21 16,-21 22-16,0-1 0,0-21 16,21 0-16,0 1 0,-22-1 15,22 0-15,-21 0 0,21 0 0,-21-21 32,21-21-17</inkml:trace>
  <inkml:trace contextRef="#ctx0" brushRef="#br0" timeOffset="4093.5">3619 1143 0,'0'0'0,"0"-21"47,22 21-31,-1-21-16,0 0 0,0 21 15,0-22-15,22 1 0,-22 0 16,0 0-16,0 0 0,0 21 0,0-21 16,-21-1-16,0 1 15,0 0-15,-21 21 0,0 0 16,0 0-16,-21 0 0,-1 0 15,-20 0-15,20 0 0,1 21 0,-21 0 16,20-21-16,1 22 16,0-1-16,20 0 0,-20 0 0,21 0 15,21 0-15,0 1 0,0 20 16,0-21-16,0 0 0,0 22 16,21-22-16,0 0 0,0 21 0,1-21 15,-1 1-15,21 20 0,0-21 16,-20 0-16,20 22 0,-21-22 0,21 21 15,1-21-15,-22 22 0,0-1 16,0-21-16,0 21 0,-21-20 0,0 20 16,0-21-16,0 21 0,-21-20 15,-21-1-15,0 0 0,-1 0 0,1 0 16,0 0-16,-22-21 0,22 0 16,-22 0-16,22 0 0,-22 0 15,22 0-15,0 0 0,-1 0 0,1-21 16,21 0-16,-21 0 0,20-21 15,1 20-15,0-20 0,0 21 0,21-21 16,0-1-16,-21 22 0,21-21 16,0 21-16,0-22 0,0 22 0,0 0 15,0 0-15,0 0 16,21 21-16,0 0 0,0 0 0,0 0 16,22 0-16,-22 0 15,21 0-15,-21 0 0</inkml:trace>
  <inkml:trace contextRef="#ctx0" brushRef="#br0" timeOffset="4492.27">3810 1693 0,'21'0'0,"0"0"16,0-21-1,1 21-15,-22-21 16,21 0-16,0 0 0,0 0 0,0-1 16,-21 1-16,21 0 0,-21 0 15,22 0-15,-22 0 0,0-1 16,0 1-16,-22 21 16,1 0-16,0 0 15,0 0-15,0 21 0,0-21 16,-1 22-16,1-1 0,0 0 0,0 21 15,0 1-15,0-22 0,-1 21 16,1 0-16,21 1 0,0-22 0,-21 21 16,21-21-16,0 22 15,0-22-15,0 0 0,0 0 0,0 0 16,21-21-16,0 0 0,1 0 16,-1 0-16,21 0 0,-21 0 0,22 0 15,-1-21-15,-21 0 0,21 0 16,1 0-16,-1 0 0,0-22 0,-20 22 15</inkml:trace>
  <inkml:trace contextRef="#ctx0" brushRef="#br0" timeOffset="4810.09">4403 677 0,'0'0'15,"-22"0"-15,1 0 0,0 22 16,21-1-16,-21 21 0,21 0 16,-21 22-16,21-22 0,-21 22 15,21-1-15,0 1 0,0-1 0,-22 1 16,1-1-16,21-20 0,-21 20 16,21-21-16,0 22 0,-21-22 0,21 1 15,-21-1-15,21 0 0,-21 1 16,21-1-16,0-21 0,0 0 0,0 0 15,0 1-15,0-1 16,21-21 15,0 0-31,-21-21 0,21-1 0,0 1 16,-21-21-16</inkml:trace>
  <inkml:trace contextRef="#ctx0" brushRef="#br0" timeOffset="5228.95">4360 1715 0,'0'0'0,"0"21"0,21-21 32,1 0-17,-1 0-15,0-21 0,0 21 16,0-22-16,0 1 0,22 21 0,-22-21 15,0 0-15,0 0 0,0 21 16,1-21-16,-22-1 0,0 1 16,-22 21-1,1 0-15,0 0 16,0 0-16,-21 0 0,20 0 16,-20 21-16,21 1 0,-21-1 0,20 0 15,1 0-15,0 0 16,0 0-16,0 1 0,21-1 0,-21 0 15,21 0-15,0 0 0,0 0 16,0 1-16,0-1 0,21-21 16,0 21-16,0-21 0,0 0 15,0 0-15,1 0 0,-1 0 0,21 0 16,-21 0-16,22 0 0,-22 0 16,21-21-16,-21 21 0,22-21 0,-22-1 15,21 1-15,-21 0 0,22 0 16</inkml:trace>
  <inkml:trace contextRef="#ctx0" brushRef="#br0" timeOffset="5728.67">5038 1482 0,'0'0'0,"21"0"15,-21 21 17,0 0-32,0 0 15,-21 0-15,21 1 0,-22-1 0,22 0 16,0 0-16,0 0 0,-21 0 15,21 1-15,-21 20 0,21-21 0,0 0 16,0 0-16,0 1 0,0-1 16,-21 0-16,21 0 0,0 0 15,-21-21 17,21-21-17,0 0-15,-21 0 16,21 0-16,0-1 0,0-20 15,0 21-15,0 0 0,0-22 16,0 22-16,21-21 0,0 21 0,0-22 16,21 22-16,-20 0 0,-1 0 15,21 0-15,0 21 0,-20 0 0,20 0 16,-21 0-16,21 0 0,-20 0 16,-1 0-16,21 0 0,-21 21 0,0 0 15,22 0-15,-43 22 0,21-22 0,0 21 16,-21-21-16,0 0 15,0 22-15,0-22 0,0 21 0,0-21 16,0 1-16,-21-1 0,0 0 16,0 0-16,21 0 0,-22 0 15,1-21-15,21 22 16,0-44 15,21 1-31,1 21 0,-1-21 16</inkml:trace>
  <inkml:trace contextRef="#ctx0" brushRef="#br0" timeOffset="6000.51">5905 1461 0,'0'0'0,"22"-22"0,-22 44 31,0-1-31,0 0 0,0 0 15,0 21-15,-22-20 0,22-1 16,-21 21-16,21-21 0,0 22 0,0-22 16,-21 0-16,21 0 15,0 0-15,-21 0 0,21 1 0,0-1 0,0 0 16,0-42 31,0 0-47,0-1 15,0 1-15,0 0 0</inkml:trace>
  <inkml:trace contextRef="#ctx0" brushRef="#br0" timeOffset="6396.29">5842 1122 0,'0'0'0,"-42"0"0,20 0 0,1 0 15,0 21-15,0 0 0,21 0 16,-21 1-16,21-1 0,0 0 0,0 0 16,0 0-16,0 0 0,0 1 15,21-1-15,-21 0 0,21-21 0,0 21 16,0-21-16,1 0 0,-1 0 16,21 0-16,-21 0 0,0 0 0,1 0 15,20 0-15,-21-21 0,0 0 16,0 0-16,1 21 0,-22-22 0,0-20 15,0 21-15,0 0 16,0 0-16,0-1 0,0 1 0,0 0 16,-22 0-16,1 0 0,0 21 15,-21 0-15,21 0 0,-1 0 0,-20 0 16,21 0-16,-21 0 0,20 21 16,-20 0-16,21 21 0,0-20 0,0-1 15,-1 0-15,22 21 0,0-21 16,0 1-16,0-1 0,0 21 0,0-21 15,0 0-15,22 1 0,-1-1 16,0-21-16,0 21 0,0 0 0</inkml:trace>
  <inkml:trace contextRef="#ctx0" brushRef="#br0" timeOffset="6848.03">6329 1545 0,'0'-42'31,"0"21"-31,-21 42 32,21 0-32,-22-21 15,22 21-15,-21 22 0,21-22 16,0 0-16,0 0 0,-21 21 15,21-20-15,0 20 0,-21-21 0,21 21 16,0-20-16,0-1 0,0 0 16,0 0-16,0 0 0,21 0 15,0-21-15,0 0 0,1 0 16,-1 0-16,0 0 0,21 0 0,-21 0 16,1 0-16,20-21 0,-21 0 15,21 0-15,-20 0 0,-1 0 0,21-1 16,-21 1-16,0-21 0,1 0 0,-22 20 15,21-20-15,-21 21 16,21-21-16,-21-22 16,0 43-16,0 0 15,-21 21 1,0 0-16,-1 0 16,22 21-16,0 0 0,0 0 15,0 0-15</inkml:trace>
  <inkml:trace contextRef="#ctx0" brushRef="#br0" timeOffset="7568.62">7091 1588 0,'0'0'0,"0"-22"15,-21 22 16,-1 22-15,22-1-16,0 0 16,0 0-16,0 0 0,0 0 15,-21 22-15,21-22 0,0 0 0,-21 0 16,21 22-16,0-22 0,-21 0 0,21 0 16,0 0-16,0 0 0,0 1 15,0-1 1,-21-21-1,21-21 1,0-1-16,0 1 16,0 0-16,0 0 0,0 0 15,21 0-15,0-22 0,-21 22 0,21-21 16,0-1-16,1 22 0,-1-21 16,0 21-16,0 0 0,0-22 0,22 22 15,-22 21-15,0-21 0,0 21 16,0 0-16,0 0 0,1 0 0,-1 0 15,0 21-15,0 0 0,-21 0 16,21 1-16,-21 20 0,21-21 16,-21 21-16,0-20 0,0 20 0,0-21 15,0 21-15,0-20 0,0-1 16,0 0-16,0 0 0,0 0 0,0 0 16,-21-21-1,21-21 16,0 0-31,0 0 0,0 0 16,21 0-16,1-1 0,-22 1 16,21-21-16,0 0 0,21 20 0,-21-20 15,22 21-15,-1-21 0,-21 20 0,22 1 16,-1 0-16,-21 21 16,21 0-16,1 0 0,-22 0 0,21 0 15,-21 21-15,1 0 0,-22 1 16,0 20-16,21-21 0,-21 21 0,0 1 15,0-22-15,0 21 0,0 1 16,-21-22-16,21 0 0,-22 21 0,1-21 16,0 1-16,21-1 0,-21-21 0,0 21 15,0-21-15,-1 0 16,1 21-16,0-21 16</inkml:trace>
  <inkml:trace contextRef="#ctx0" brushRef="#br0" timeOffset="8464.82">2752 7684 0,'0'0'0,"0"-22"16,0-20 0,21 21-16,-21 0 15,21 21 1,-21 21-16,0 0 16,21 0-16,-21 0 0,0 22 0,0-1 15,0 0-15,21 1 0,-21 20 16,0 1-16,0-1 0,0-20 0,0 20 15,0 1-15,-21-22 0,21 0 0,-21 1 16,0-1-16,21 0 0,-21-21 16,21 1-16,0-1 0,0 0 15,0-42 1,21 0 0,0-1-16,0 1 15,0 0-15</inkml:trace>
  <inkml:trace contextRef="#ctx0" brushRef="#br0" timeOffset="8897.58">3217 7832 0,'-21'21'0,"0"0"0,0 0 0,0 0 16,-1 1-16,-20-1 15,21 21-15,0-21 0,-22 22 0,22-22 16,-21 0-16,21 21 0,0-21 15,-22 1-15,22 20 0,0-21 0,-21 0 16,20 0-16,1-21 0,21 22 16,0-1-16,-21-21 0,42-21 31,0-1-31,1 1 16,20 0-16,-21-21 0,21 21 0,-20-22 15,20 1-15,-21 21 0,0-22 16,22 22-16,-22-21 0,0 21 0,0 0 15,0 21 1,0 0-16,-21 21 16,22 0-16,-1 0 0,-21 0 15,0 22-15,21-1 0,0 0 16,0-21-16,-21 22 0,21-1 0,1-21 16,-22 22-16,21-22 0,-21 0 15,0 0-15,21 0 0,0 0 16,0-21-16,-21 22 0,21-22 0,1 0 15,-1 0-15,0 0 0,0-22 16,0 1-16,0 0 0,1 0 0</inkml:trace>
  <inkml:trace contextRef="#ctx0" brushRef="#br0" timeOffset="9144.43">3641 7514 0,'0'0'0,"0"21"16,0 1-16,0-1 0,0 0 16,0 21-16,0 1 0,0 20 15,-22-21-15,22 22 0,0-1 0,0-20 16,-21 20-16,21 1 0,-21-1 16,0-20-16,21-1 0,0 0 15,0 1-15,0-1 0,0-21 0,0 0 16,0 0-16,21-21 15,0 0-15,0 0 16,1-21-16,-1 0 0,0 0 0</inkml:trace>
  <inkml:trace contextRef="#ctx0" brushRef="#br0" timeOffset="9521.21">3852 8065 0,'-21'42'31,"21"-21"-31,21-21 31,0 0-31,1 0 16,-1-21-16,0 0 0,0 21 0,0-21 16,0-1-16,-21 1 0,22 21 0,-22-21 15,21 0-15,-21 0 0,0 0 16,0-1-16,-21 22 15,-1 0-15,1 0 16,0 0-16,0 22 0,0-1 0,0 21 16,-1-21-16,1 22 0,0-1 0,21-21 15,0 21-15,-21 1 16,21-1-16,0-21 0,0 22 0,0-22 16,0 0-16,0 0 0,21 0 15,0 0-15,0-21 0,1 0 0,-1 22 16,0-22-16,0 0 0,0 0 0,0 0 15,1-22-15,-1 22 0,21-21 16,-21 0-16,0 0 0,22 0 0</inkml:trace>
  <inkml:trace contextRef="#ctx0" brushRef="#br0" timeOffset="9988.16">4508 7557 0,'0'0'0,"0"-22"0,-21 22 15,0 0 1,21 22-16,-21-1 0,21 0 0,0 0 16,0 21-16,-21-20 0,21 20 0,0 0 15,0 1-15,0-1 0,0 0 16,0 1-16,0-1 0,0 0 0,0 1 16,0-1-16,0 0 0,0-21 15,0 22-15,0-22 0,0 0 0,0 0 16,0 0-16,0 1 15,0-44 17,0 1-32,0 0 0,0 0 15,0-21-15,0 20 0,0 1 16,0-21-16,21 21 0,0-22 0,0 22 16,0-21-16,1 21 0,20 0 0,-21-1 15,21 1-15,-20 21 0,-1 0 16,21 0-16,-21 0 0,0 21 0,1 1 15,-1-1-15,0 0 0,0 0 16,0 21-16,0-20 0,-21 20 0,0-21 16,0 0-16,0 22 0,-21-22 0,-21 0 15,21 0-15,-22 0 16,1 0-16,0 1 0,-1-1 0,1 0 16,0-21-16,21 0 0,-22 21 0,22-21 15,0 0-15,0 0 0,21-21 16,0 0-16,0 0 0</inkml:trace>
  <inkml:trace contextRef="#ctx0" brushRef="#br0" timeOffset="10692.28">5567 7684 0,'0'0'0,"0"-22"0,0 1 0,21-63 15,-21 41-15,0 22 16,21 0-16,-21 0 0,0 0 16,0 42 15,0 0-31,0 0 0,0 21 0,0 1 16,0-1-16,0 0 0,-21 1 0,21-1 15,-21 0-15,21 22 0,-21-22 16,21 1-16,0 20 0,0-21 0,-22 1 15,22-1-15,-21-21 0,21 22 0,-21-22 16,21 0-16,0 0 0,0 21 16,0-63 15,0 0-15,0-21-16,0 21 0,0-1 0,0-20 15,0 21-15,0-21 0,0-1 16,0 1-16,0 0 0,21 20 0,22-20 15,-22 21-15,0-21 0,21 20 0,1 1 16,-1 0-16,0 0 0,1 21 16,-1 0-16,21 0 0,-20 0 0,-1 0 15,0 21-15,1-21 0,-22 21 16,21 22-16,-21-22 0,1 0 0,-1 21 16,-21-21-16,0 22 0,0-1 15,0-21-15,0 22 0,-43 20 16,1-42-16,21 0 0,-21 22 15,-1-22-15,1-21 0,0 21 0,-1 0 16,1-21-16,21 0 0,-22 0 0,22 0 16,0 0-16,0 0 0,21-21 15,0 0-15,0 0 0,0 0 16,21-22-16,0 22 0,0 0 0</inkml:trace>
  <inkml:trace contextRef="#ctx0" brushRef="#br0" timeOffset="11220.11">6667 7768 0,'0'0'0,"0"-21"0,0 0 16,0 0-16,-21 21 0,0-21 15,0-1-15,0 22 0,0 0 0,-1 0 16,1 0-16,0 0 15,0 0-15,0 22 0,0-1 0,-1 0 16,1 0-16,0 0 0,0 22 16,-21-22-16,20 21 0,22 0 0,-21 1 15,0-1-15,21-21 0,-21 22 16,21-22-16,0 21 0,0-21 16,0 0-16,0 1 0,0-1 0,21-21 15,0 21-15,0-21 16,1 0-16,-1 0 0,21-21 15,-21 0-15,0-1 0,22 1 0,-22 0 16,21 0-16,-21 0 0,22-22 0,-22 22 16,0-21-16,0 0 0,0 20 15,1-20-15,-1 0 0,0 21 0,-21-22 16,0 22-16,0-21 16,-21 63 15,21 0-31,-21 21 0,21-20 15,-22 20-15,22-21 0,0 21 16,-21-20-16,0 20 0,21 0 0,-21-21 16,21 1-16,0 20 0,0-21 0,0 0 15,0 0-15,0 1 16,21-22-16,0 0 0,0 0 16,1 0-16,20 0 0,-21 0 15,21-22-15,1 22 0</inkml:trace>
  <inkml:trace contextRef="#ctx0" brushRef="#br0" timeOffset="11596.56">7302 7768 0,'0'0'0,"0"-21"15,22 0-15,-22 0 0,0 0 0,0-1 16,0 1 0,-22 21-16,1 0 0,0 0 15,0 0-15,0 21 0,-22-21 0,22 22 16,0-1-16,0 0 0,0-21 15,21 21-15,0 0 0,0 0 0,0 1 16,0-1-16,0 0 0,21 0 16,0 0-16,0-21 15,22 21-15,-22 1 0,0-22 0,0 21 0,0 0 16,0 0-16,1-21 16,-1 21-16,0 0 0,0-21 0,-21 22 15,0-1-15,0 0 0,0 0 16,0 0-16,-42-21 15,21 0-15,-1 21 0,1-21 0,-21 0 16,21 0-16,-22 0 0,22 0 0,-21 0 16,21 0-16,0 0 0,-1 0 15,1 0-15,0 0 0,21-21 0,0 0 16,0 0-16,0 0 16,21 0-16,0-22 15,1 22-15,-1 0 0,0 0 0</inkml:trace>
  <inkml:trace contextRef="#ctx0" brushRef="#br0" timeOffset="11989.33">7916 8001 0,'21'0'16,"1"0"-1,-22-21-15,21 0 0,0 21 16,0-21-16,-21-1 0,21 1 0,0 0 16,1 0-16,-1 0 0,-21 0 0,0-1 15,21 1-15,-21 0 0,0 0 16,0 0-16,0 0 0,-21 21 16,0 0-16,-1 0 0,1 0 15,0 21-15,0 0 0,0 0 16,-22 0-16,22 22 0,21-22 0,-21 0 15,21 21-15,0-21 0,0 1 16,0 20-16,0-21 0,0 0 0,0 0 16,21 1-16,0-1 0,1 0 15,-1 0-15,0-21 0,0 0 16,0 0-16,22 0 0,-22 0 0,0 0 16,0 0-16,0 0 0,22 0 0,-22-21 15,0 0-15,0 0 16,-21-1-16</inkml:trace>
  <inkml:trace contextRef="#ctx0" brushRef="#br0" timeOffset="12157.24">8276 8086 0,'0'0'0,"0"21"15,0 0 16,-21-21-31,0 0 16,21-21 0</inkml:trace>
  <inkml:trace contextRef="#ctx0" brushRef="#br0" timeOffset="13717.29">8975 7853 0,'0'0'0,"21"-21"0,0 0 16,-21-1-16,21 22 0,-21-21 15,0 0-15,0 0 16,-21 21-16,0 0 0,-22-21 16,22 21-16,-21 0 0,21 0 15,-22 0-15,1 0 0,0 0 0,-1 0 16,1 21-16,0 0 0,-1 0 0,1 0 15,21 1-15,-21-1 0,20 21 16,-20 0-16,21 1 0,0-22 0,21 21 16,0 1-16,0-22 0,0 21 15,0-21-15,0 0 0,0 1 16,0-1-16,21 0 0,0-21 0,0 0 16,0 0-16,1 0 0,20 0 15,0 0-15,-21-21 0,22 0 0,20-1 16,-20 1-16,-1 0 0,0-21 0,22 21 15,-22-22-15,0 1 0,1 21 16,-1-22-16,-21 1 0,22 0 0,-22-1 16,0 1-16,-21 0 0,21-1 15,-21 1-15,0 0 0,0-1 0,0-20 16,0 21-16,0-1 0,0 1 0,0 0 16,0 20-16,-21 1 15,21 0-15,-21 21 0,0 21 16,-1 22-16,22-1 15,0 0-15,-21 1 0,21-1 0,-21 21 16,0-20-16,21 20 0,0-20 0,-21 20 16,0-21-16,21 1 0,0 20 15,-22-20-15,22-1 0,0 0 0,0-21 16,0 1-16,0 20 0,22-42 16,-1 21-16,0-21 0,0 0 0,0 0 15,0 0-15</inkml:trace>
  <inkml:trace contextRef="#ctx0" brushRef="#br0" timeOffset="13868.21">9313 8043 0,'0'-21'63,"0"0"-63</inkml:trace>
  <inkml:trace contextRef="#ctx0" brushRef="#br0" timeOffset="16273.11">18775 2286 0,'0'-21'15,"-21"42"48,21 0-63,-22 22 0,22-1 0,0 0 15,-21 22-15,21-1 0,-21 22 16,21-22-16,0 1 0,0 21 0,-21-1 16,0-20-16,21 20 0,-21 1 15,21-21-15,0 20 0,-22 1 16,1-22-16,0 22 0,21-21 0,-21 20 16,21-20-16,0 20 0,-21 1 15,21 0-15,0-1 0,-21 1 0,21 0 16,0-1-16,0 1 0,0 0 15,0-1-15,0-20 0,0 21 0,0-1 16,0 1-16,0-22 0,0 22 0,0-21 16,0-1-16,0 1 0,0-1 15,0 1-15,0-22 0,0 0 0,0 22 16,0-22-16,-22-21 0,22 22 0,0-1 16,-21-21-16,21 0 0,-21 0 15,21 1-15,-21-22 0,21-22 16,0 1-1,0 0-15,0-21 16,0-1-16,21 1 0,21-21 0,-20 20 16</inkml:trace>
  <inkml:trace contextRef="#ctx0" brushRef="#br0" timeOffset="17660.41">18775 2286 0,'0'0'0,"0"-21"0,0 0 16,0 0 15,0-1-15,21 22-1,21-21-15,-21 21 0,1 0 16,20 0-16,0 0 0,22 0 16,-1 0-16,22 0 0,0 0 0,20 0 15,1 0-15,21 0 0,0 0 16,-21 0-16,42 0 0,0 0 0,1 0 16,-1 0-16,21 21 0,-21-21 15,0 0-15,22 0 0,-22 22 0,21-22 16,445 21-1,-487-21-15,21 0 0,0 21 16,1-21-16,-22 0 0,0 0 16,-22 0-16,1 0 0,-21 0 15,0 21-15,-1-21 0,1 0 0,-22 0 16,1 0-16,-22 0 0,22 0 16,-22 0-16,0 0 0,1 0 15,-22 0-15,21 0 0,-21 0 0,1 0 16,-1 0-16,0 0 0,0 0 15,0 0-15,0 0 0,-21 21 16,0 0 0,0 1-16,0-1 0,0 0 15,0 0-15,0 0 0,0 0 16,0 22-16,0-22 0,0 21 16,0 22-16,0-22 0,0 0 15,-21 1-15,21 20 0,0-20 0,-21 20 16,21 1-16,0-1 0,0 1 15,0-1-15,-21 22 0,21-22 0,0 85 16,0-63-16,0-21 16,0 20-16,-21-20 0,21 20 0,-21 1 15,21 0-15,-22-1 0,22 1 16,-21 0-16,0-22 0,21 22 0,-21-22 16,0 22-16,0-21 0,-1 20 0,22 1 15,-21-22-15,0 22 0,0-21 16,0 20-16,0-20 0,-1-1 0,22 1 15,-21-1-15,0 1 0,0-1 16,21-20-16,0 20 0,-21 1 0,0-22 16,21 21-16,-22-20 0,22-1 15,0 0-15,-21 1 0,21-1 16,-21-21-16,21 22 0,-21-22 0,21 0 16,0 0-16,-21 0 0,21 0 0,-21-21 15,-1 22-15,22-1 0,-21-21 16,0 0-16,0 0 0,0 0 0,-22 21 15,22-21-15,-21 0 0,21 0 0,-22 0 16,1 0-16,0 0 0,-1 0 16,-20 0-16,21 0 0,-22 0 15,1 0-15,-1 0 0,1 0 0,-1 0 16,1 0-16,-1 0 0,1 0 16,-22 0-16,0 0 0,1 0 0,-1 0 15,-21 0-15,0 0 0,0 0 16,1-21-16,-1 21 0,-21 0 0,0 0 15,0-21-15,-21 21 0,21 0 0,-22-22 16,1 1-16,0 21 0,21 0 16,-21-21-16,0 21 0,21-21 0,0 21 15,0-21-15,21 21 0,0 0 0,21-21 16,-20-1-16,20 22 0,0-21 16,22 21-16,-1-21 0,1 21 15,-1-21-15,22 21 0,0 0 0,20-21 16,1 21-16,0 0 0,0-21 15,21-1-15,-21 22 0,21-21 0,0 0 16,0 0-16,0 0 16,0 0-16,0-1 0,0-20 0</inkml:trace>
  <inkml:trace contextRef="#ctx0" brushRef="#br0" timeOffset="18381.29">19770 2540 0,'0'-21'0,"0"42"0,21-63 15,-21 21-15,0-1 0,21 1 0,-21 0 16,21 21-16,-21-21 0,0 42 31,0 0-15,0 0-16,0 22 0,0-1 15,0 22-15,-21-22 0,0 43 0,0-22 16,-1 43-16,1-21 0,-21 20 16,21 1-16,-22 0 0,22 21 0,-21-21 15,21 0-15,0 21 0,-1-21 0,-20 21 16,21 0-16,21 0 0,-21-22 15,0 22-15,21-21 0,-22 0 16,22 21-16,0-21 0,0-21 0,0 20 16,0-20-16,0 21 0,0-21 15,0-1-15,22 1 0,-22-22 0,21 22 16,-21-21-16,0-1 0,0-21 0,0 22 16,0-43-16,0 21 0,0-20 15,0-1-15,0 0 0,0 0 0,0-42 16,0 0-1,0 0-15,21-22 0</inkml:trace>
  <inkml:trace contextRef="#ctx0" brushRef="#br0" timeOffset="18976.93">20997 2540 0,'0'0'0,"0"-21"15,0 0 1,0 0-16,0 63 47,0 0-47,0 1 15,-21 20-15,0 1 0,0 20 16,21 1-16,-21 21 0,-1 0 16,1-1-16,0 1 0,21 21 0,-21-21 15,21 21-15,-21 0 0,0 21 16,21-21-16,-22-21 0,22 21 0,0-21 16,-21 21-16,21-21 0,-21 21 0,21-21 15,-21-1-15,21 1 0,-21 0 16,0 0-16,21 0 0,-22-22 0,1 1 15,0 0-15,0-22 0,0 1 16,21-1-16,0-20 0,0-1 0,0 0 16,0-21-16,0 1 0,0-1 0,21-21 31,0 0-31,0-21 0,0-1 16,1 1-16,-1-21 0,0 21 0,21-22 15,-21 1-15,22 0 0,-22-22 16</inkml:trace>
  <inkml:trace contextRef="#ctx0" brushRef="#br0" timeOffset="19532.62">22183 2201 0,'0'0'16,"21"0"-16,-21-21 0,0 42 31,0 1-31,0-1 16,0 21-16,0 22 0,0-1 0,0 1 15,0 20-15,0 1 0,0 21 16,0-22-16,0 22 0,0 0 0,0 21 16,0-21-16,0 0 0,21 0 15,-21 21-15,21-22 0,0 22 0,0-21 16,1 21-16,-1-21 0,-21 21 0,21-21 15,0 0-15,-21 0 0,21-1 16,-21 1-16,0 0 0,0-21 16,0-1-16,0 1 0,0 0 0,-21-22 15,21 22-15,-21-22 0,21 1 0,0-1 16,0 1-16,0-1 0,0 1 16,-21-22-16,21 22 0,0-22 0,0-21 15,0 22-15,-21-1 0,21-21 16,0 0-16,0 0 0,0 1 15,0-44 1,0 1 0,-22 0-16,22 0 0</inkml:trace>
  <inkml:trace contextRef="#ctx0" brushRef="#br0" timeOffset="20181.25">18775 3408 0,'0'0'15,"-21"0"-15,-1 0 0,1 0 0,0 0 16,0 0-16,42 0 16,0 0-1,22 21-15,-1-21 0,0 0 0,22 21 16,-1-21-16,1 0 0,20 21 16,22-21-16,0 0 0,21 0 0,0 0 15,0 0-15,0 0 0,21 0 16,0 0-16,22 0 0,-1 0 0,0 0 15,1 0-15,20 0 0,-20 0 16,20 0-16,-21 0 0,1 0 16,-22 0-16,21 0 0,-21 0 0,1 0 15,-1 0-15,0 22 0,-21-22 16,0 21-16,-21-21 0,0 0 0,-1 0 16,-20 0-16,-21 0 0,20 0 15,-20 21-15,-22-21 0,0 0 16,-20 0-16,20 0 0,-21 0 0,-42 0 31,0 0-15,0 0-16,-22 0 0,1 0 15,0 0-15,-1-21 0,-20 21 0,-1 0 16</inkml:trace>
  <inkml:trace contextRef="#ctx0" brushRef="#br0" timeOffset="20728.93">18965 4487 0,'0'0'0,"-21"22"31,21-1-31,21-21 16,0 0-16,1 0 15,-1 0-15,21 0 0,0 0 16,22 0-16,-1 0 0,22-21 0,0 21 16,21 0-16,-1 0 0,22-22 15,-21 22-15,42 0 0,-21-21 0,22 21 16,-1-21-16,21 21 0,-21 0 16,0-21-16,22 21 0,-1 0 0,0 0 15,-20 0-15,20 0 0,-21 0 16,0 0-16,-21 0 0,21 21 15,1-21-15,-44 21 0,22-21 0,-21 0 16,-21 21-16,-22-21 0,1 0 16,-1 0-16,-41 22 0,20-22 0,-21 0 15,-42 0 17,0 0-32,-22 0 0,1 0 15,0 0-15,-1 0 0,-20 0 0,-1 0 16</inkml:trace>
  <inkml:trace contextRef="#ctx0" brushRef="#br0" timeOffset="21260.64">18817 5398 0,'0'0'15,"0"21"-15,21-21 16,0 0-16,1 0 15,-1 21-15,21-21 0,0 0 16,22 0-16,-1 0 0,1 0 0,21 0 16,20 0-16,1 0 0,21 0 15,0 0-15,21 0 0,1 21 0,20-21 16,0 0-16,1 0 0,-1 21 16,0-21-16,1 0 0,-1 21 15,-21-21-15,0 0 0,0 22 0,-21-22 16,0 0-16,-21 0 0,0 0 0,-21 0 15,-1 0-15,1 0 0,-21 0 16,-1 0-16,1 0 0,-1 0 0,-21 0 16,1-22-16,-22 22 0,21 0 15,-21 0-15,-21-21 32,-21 21-17,0 0-15,0 0 0,0 0 16,0-21-16,-1 21 0,1 0 15,0 0-15,0 0 0</inkml:trace>
  <inkml:trace contextRef="#ctx0" brushRef="#br0" timeOffset="23249.03">18944 1228 0,'0'0'0,"0"21"15,21-21-15,-21 21 0,21-21 16,1 0-16,-1 0 0,0 0 16,0 0-16,21 0 0,-20 0 0,20-21 15,0 21-15,1-21 0,-22 0 16,21-1-16,0 1 0,1 21 0,-22-21 15,21 0-15,-42 0 0,0 0 16,0-1-16,0 1 0,0 0 0,0 0 16,-42 0-16,21 0 0,-22-1 15,1 22-15,0 0 0,-1 0 16,1 0-16,0 0 0,-1 0 16,1 22-16,21-1 0,-21 0 0,20 0 15,-20 21-15,21-20 0,0 20 16,21-21-16,0 21 0,0-20 0,0 20 15,0-21-15,0 0 0,21 0 16,0 1-16,0-1 0,0 0 0,1-21 16,20 21-16,-21-21 0,21 0 15,1 0-15,-22 0 0,21 0 0,1 0 16,-22 0-16,0 0 0,0 0 16,0 0-16,-42 0 31,0 0-31,-21 0 0,20 0 0,-20 21 15,0-21-15,21 21 0,-22-21 16,22 22-16,0-1 0,-21 0 0,20 0 16,1 0-16,21 0 0,-21 1 0,21-1 15,-21 0-15,21 21 0,0-21 16,0 1-16,0-1 0,21 0 16,0 0-16,0-21 0,1 0 15,-1 0-15,21 0 0,-21 0 0,22 0 16,-1 0-16,0 0 0,1 0 15,-1 0-15</inkml:trace>
  <inkml:trace contextRef="#ctx0" brushRef="#br0" timeOffset="23803.36">19643 1461 0,'0'0'0,"0"-22"0,-22 22 16,22-21-16,0 0 0,0 0 15,0 0-15,22 21 16,-1 0-16,0-21 0,0 21 16,21 0-16,-20 0 0,-1 0 15,0 0-15,0 0 0,0 21 16,0 0-16,1 0 0,-22 0 0,21 0 16,-21 22-16,0-22 0,0 0 15,0 21-15,-21-20 0,-1-1 0,1 0 16,0 0-16,-21 0 0,21 0 15,-1 1-15,1-1 0,0-21 0,0 0 16,21 21-16,21-42 31,0 0-31,0-1 16,1 22-16,20-21 0,-21-21 0,0 21 16,0 0-16,1-1 0,20 1 15,-21-21-15,0 21 0,0 0 16,1-1-16,-22 1 0,21 0 15,-21 0-15,21 21 0,-21-21 16,-21 21 0,0 21-16,-1-21 0,1 21 15,0 0-15,21 0 0,-21 1 16,0-1-16,0 0 0,-1 21 0,1-21 16,0 1-16,21 20 0,0-21 0,0 0 15,0 0-15,0 1 0,0-1 16,0 0-16,21 0 0,-21 0 15,21-21-15,1 0 16,-1 0-16,0 0 0,21 0 0,-21 0 16,22 0-16,-22 0 0,21 0 15,-21 0-15,22 0 0,-1 0 0</inkml:trace>
  <inkml:trace contextRef="#ctx0" brushRef="#br0" timeOffset="24061.22">20659 1461 0,'0'-22'0,"-22"22"16,1 0-16,0 0 0,0 0 15,0 22-15,0-1 0,-1-21 16,1 21-16,0 0 0,0 0 16,0 22-16,0-22 0,-1 0 0,1 0 15,0 0-15,21 0 0,0 1 16,0-1-16,0 0 0,0 0 0,0 0 15,0 0-15,21 1 16,0-22-16,1 0 16,-1 0-16,21 0 0,-21 0 15,0 0-15,22-22 0,-22 22 0,21-21 16,1 0-16</inkml:trace>
  <inkml:trace contextRef="#ctx0" brushRef="#br0" timeOffset="24675.99">21040 1588 0,'21'0'62,"0"0"-62,0-22 0,0 22 0,0 0 16,1-21-16,-22 0 0,21 21 15,0-21-15,0 21 0,0 0 0,-21-21 16,0 0 0,0-1-16,-21 22 15,0 0 1,0 0-16,0 22 16,-22-1-16,22 0 0,0 0 0,0 0 15,0 0-15,-1 1 0,22-1 16,0 0-16,-21 21 0,21-21 0,0 1 15,0-1-15,0 0 0,0 0 16,21 0-16,1-21 0,-1 21 16,0-21-16,21 0 0,1 0 15,-22 0-15,21 0 0,0 0 16,1 0-16,-1-21 0,0 21 16,1-21-16,-1-21 0,0 21 0,1-22 15,-22 1-15,21 21 0,1-43 16,-22 22-16,21 0 0,-21-22 0,0 22 15,22-22-15,-22 1 0,-21 20 16,21-20-16,-21 21 0,21-1 0,-21 22 16,0 0-16,0 0 0,0 42 15,-21 0-15,0 0 16,0 22-16,0-1 0,-22 21 16,22-20-16,0-1 0,0 22 0,21-22 15,0 21-15,0-20 16,0-1-16,0 0 0,0 1 0,0-1 15,42-21-15,-21 22 0,22-22 16,-1 0-16,0 0 0,1 0 0,-1-21 16,21 0-16,-20 0 0,-1 0 15,22 0-15,-22-21 0,0 0 0</inkml:trace>
  <inkml:trace contextRef="#ctx0" brushRef="#br0" timeOffset="25713.47">17865 7049 0,'21'-22'0,"63"1"16,-62 21-16,-1-21 15,0 0-15,0 0 16,-21 0-16,0-1 0,0 1 15,0 0-15,0 0 16,-21 21-16,-21 0 0,20 0 16,1 0-16,0 0 0,-21 0 15,21 0-15,-1 0 0,-20 21 0,21-21 16,0 21-16,21 0 0,0 1 16,0-1-16,0 0 15,0 0-15,42 0 0,-21 0 0,0 1 16,1-1-16,-1 0 0,21 21 15,-21-21-15,0 22 0,1-22 0,20 21 16,-21 1-16,-21-22 0,21 21 16,-21-21-16,0 22 0,0-22 0,0 0 15,-63 21-15,20-21 16,1-21-16,0 22 0,-22-22 0,1 0 16,-1 0-16,1 0 0,-1 0 15,22 0-15,-22-22 0,22 1 16,0 0-16,-1 0 0,1 0 0,21 0 15,0-22-15,21 22 0,0-21 16,0-1-16,0 1 0,0 0 0,0 21 16,21-22-16,0 1 0,21 21 0,-20 0 15,20-1-15,0 1 0,22 0 16,-22 0-16,22 0 0,-1 0 0,-21-1 16,22 1-16,-1 21 0,1-21 15</inkml:trace>
  <inkml:trace contextRef="#ctx0" brushRef="#br0" timeOffset="25921.36">18521 6752 0,'0'21'0,"0"85"15,0-85-15,-21 22 16,-1-22-16,1 21 0,21 1 16,-21-1-16,0 0 0,0-21 0,21 22 15,-21-1-15,21 0 0,-22-20 16,22 20-16,0-21 0,0 0 0,0 0 15,0 1-15,22-1 16,-1-21-16,0 0 16,0 0-16,0-21 0,0-1 15,1 1-15</inkml:trace>
  <inkml:trace contextRef="#ctx0" brushRef="#br0" timeOffset="26112.25">18309 7133 0,'-21'0'32,"42"0"-17,0 0-15,0 0 0,1 0 16,-1 0-16,21 0 0,0-21 16,1 21-16,-22 0 0,21 0 15,1 0-15,-1 0 0,0 0 0,1-21 16,-22 21-16,0 0 0</inkml:trace>
  <inkml:trace contextRef="#ctx0" brushRef="#br0" timeOffset="27520.96">19071 7176 0,'21'0'0,"-42"0"0,63 0 16,-20 0-16,-1 0 15,0 0-15,-21-22 0,21 1 0,0 21 16,-21-21-16,21 21 15,-21-21-15,0 0 0,0 0 16,0-1-16,-21 1 16,0 0-16,0 21 0,0 0 15,-22 0-15,22 0 0,0 0 0,0 0 16,-21 0-16,20 21 0,1-21 16,-21 21-16,21 22 0,0-22 0,-1 21 15,-20 1-15,21-1 0,0-21 16,21 21-16,0 1 0,0-22 0,0 21 15,0-21-15,0 1 0,0-1 16,0 0-16,42 0 0,-21-21 0,0 0 16,1 0-16,20 0 0,-21 0 0,21 0 15,-20 0-15,20 0 16,0-21-16,-21 0 0,22 0 0,-22-1 16,0 1-16,21 0 0,-20-21 15,-22 21-15,21-22 0,-21 22 0,0 0 16,21-21-16,-21 20 0,0 1 0,0 0 15,-21 21 1,0 0-16,21 21 0,-22 0 16,22 1-16,-21-1 0,21 21 15,-21-21-15,21 0 0,0 22 0,0-22 16,0 0-16,0 21 0,0-20 16,0-1-16,21-21 0,0 21 0,1 0 15,-1-21-15,0 0 0,21 0 16,-21 0-16,22 0 0,-22 0 15,21 0-15,1 0 0,-1 0 0,-21-21 16,21 0-16,1 0 0,-1-1 16,-21-20-16,0 21 0,22 0 0,-22-22 15,0 1-15,0 21 0,0 0 0,-21-22 16,0 22-16,0 0 16,0 42-1,0 0-15,0 1 0,-21-1 16,0 0-16,0 0 0,21 21 0,-21-20 15,21-1-15,-21 0 0,21 0 16,-22 0-16,22 0 0,0 1 0,0-1 16,0 0-1,22-42 17,-1 0-17,0-1-15,-21 1 0,0 0 0,21 0 16,0 0-16,-21 0 0,21-1 0,-21 1 15,22 0-15,-22 0 0,21 0 16,-21 0-16,21 21 0,0 21 31,0 0-31,-21 0 16,21 21-16,-21-20 0,0-1 16,0 0-16,22 0 0,-1 0 0,0 0 15,0 1-15,0-1 0,0 0 0,22-21 16,-22 21-16,21-21 0,1 0 15,-1 21-15,0-21 0,22 0 0,-22 0 16,0 0-16,22 0 0,-22 0 16,1-21-16,-1 21 0,0-21 0,1 0 15,-22 0-15,0-1 0,0 1 0,0-21 16,-21 21-16,21-22 0,-21 22 16,0-21-16,0 21 0,0 0 0,0-1 15,-21 1-15,0 0 16,0 21-16,0 0 0,0 0 0,-1 0 15,-20 0-15,21 0 0,-21 0 0,-1 21 16,22 0-16,-21 1 0,-1 20 16,22-21-16,0 21 0,0-20 0,0 20 15,0-21-15,21 21 0,0-20 16,0-1-16,0 0 0,0 0 0,0 21 16,21-20-16,0-22 15,0 21-15,0-21 0,22 0 16,-22 0-16,0 0 0,0 0 0,21-21 15,-20 21-15,-1-22 16,21 1-16,-21 0 0,0-21 0,22 21 16,-22-22-16,0 1 0,0 0 15,0-1-15,1 1 0,-1 0 0,0-1 16,0 1-16,0 0 0,0-1 0,-21 22 16,0-21-16,0 21 0,0-1 15,0 1-15,0 0 0,-21 21 31,0 21-31,0-21 0,0 43 0,0-22 16,-1 21-16,1 0 0,0 1 16,21-1-16,-21 0 0,21 1 15,-21 20-15,21-20 0,0-1 0,0 0 0,0-21 16,0 22-16,0-22 16,0 0-16,21 21 0,0-42 0,21 22 15,-20-1-15,20-21 0,-21 0 16,21 0-16,1 0 0,-1 0 0,0 0 15,1 0-15,-1-21 0,0-1 0,-20 1 16,20 0-16,0 21 0</inkml:trace>
  <inkml:trace contextRef="#ctx0" brushRef="#br0" timeOffset="27976.7">21653 7239 0,'0'0'0,"0"-21"0,0 0 15,-21 21-15,0-21 16,0 21-16,0 0 0,0 0 15,-1 0-15,1 0 0,-21 0 16,21 0-16,0 21 0,-1 21 0,-20-21 16,21 0-16,0 22 0,0-22 15,21 0-15,0 21 0,-22-20 0,22-1 16,0 0-16,0 0 0,0 0 16,0 0-16,0 1 0,22-22 15,-1 0-15,0 0 0,0 0 16,0 0-16,0 0 0,1 0 15,20-22-15,-21 22 0,0-21 0,0 0 16,1 0-16,-1-21 0,0 20 16,0 1-16,-21-21 0,21 0 15,0 20-15,-21 1 0,22 0 0,-22 0 16,0 0-16,0 42 16,-22 0-1,1 0-15,0 0 0,0 22 16,21-22-16,0 21 0,-21-21 0,21 1 15,0-1-15,0 21 0,0-21 16,0 0-16,0 1 0,0-1 16,21-21-16,0 0 0,0 21 0,22-21 15,-22 0-15,21 0 16,0 0-16,1 0 0,-1-21 0,-21 21 16,22-21-16,-22-1 0,21-20 15,-21 21-15,22-21 0,-22-1 0,21 1 16</inkml:trace>
  <inkml:trace contextRef="#ctx0" brushRef="#br0" timeOffset="28228.74">22310 6879 0,'0'0'16,"0"-21"-16,0-21 0,0-1 15,-22 65 1,1-1-16,0 0 16,0 0-16,0 21 0,0 1 0,-1-1 15,1 0-15,0 1 0,0 20 16,21-20-16,-21-1 0,0 0 15,21 1-15,0-1 0,0 0 0,0-21 16,0 22-16,0-22 0,0 0 16,0 0-16,0 0 0,0 1 15,21-22-15,0 0 0,0 0 16,0 0-16,0 0 0,1 0 0,20 0 16,-21 0-16,21-22 0,-20 1 0,20 0 15,0 0-15,1 0 0,-1 0 16</inkml:trace>
  <inkml:trace contextRef="#ctx0" brushRef="#br0" timeOffset="28908.69">22669 7239 0,'0'0'0,"0"-21"0,0 0 0,0 0 16,-21 21-1,0 0-15,0 0 0,0 21 16,0 0-16,-1 0 0,1 0 0,21 0 16,0 1-16,-21-1 0,21 0 15,0 21-15,0-21 0,0 1 16,0-1-16,0 0 0,0 0 15,21-21-15,0 0 16,1 0 0,-1 0-1,-21-21-15,0 0 0,0 0 0,0-1 16,0 1-16,21 0 0,-21-21 16,0-1-16,0 1 0,21 21 0,0-21 15,0 20-15,1-20 0,-22 21 16,21 21-16,0-21 0,0 0 0,21 21 15,-20 0-15,-1 0 0,0 0 0,0 0 16,0 0-16,0 0 0,1 0 16,-1 21-16,-21 0 0,0 0 0,0 21 15,21-20-15,-21 20 0,0 0 16,0-21-16,0 22 0,0-22 0,0 21 16,0-21-16,0 1 15,0 20-15,0-21 0,0 0 0,0 0 16,0 1-1,0-44 1,0 1 0,-21 0-16,21-21 15,0 21-15,0-1 0,0-41 16,21 21-16,0 20 0,0-20 16,0 0-16,22 21 0,-22-22 0,21 22 15,-21 0-15,22 0 0,-1 0 16,0-1-16,-20 22 0,20 0 15,0 0-15,1 0 0,-1 0 0,-21 22 16,21-1-16,-20 0 0,-1 0 16,0 21-16,-21-20 0,0 20 0,0 0 15,0 1-15,0-1 0,-21-21 0,0 21 16,-1-20-16,1 20 0,0-21 16,0 0-16,0-21 0,21 21 0,-21 1 15,-1-22-15,44-22 47,-1 22-47,0-21 0,0 0 16,0 0-16,22 0 0</inkml:trace>
  <inkml:trace contextRef="#ctx0" brushRef="#br0" timeOffset="29320.46">24045 7154 0,'0'0'0,"-21"0"0,21 22 32,21-22-17,0 0 1,1 0-16,-1 0 0,0 0 16,0 0-16,0-22 0,0 22 0,1-21 15,-1 21-15,0-21 0,0 0 16,0 21-16,0-21 0,-21 0 15,0-1-15,0 1 0,0 0 16,0 0-16,-21 21 0,0 0 16,0 0-16,0 0 0,-22 21 15,22-21-15,-21 21 0,-22 43 16,43-43-16,0 21 0,0-21 16,21 22-16,0-1 0,0 0 0,0-20 15,0 20-15,0-21 0,0 21 0,21-20 16,0-1-16,0 0 15,1 0-15,-1 0 0,21-21 0,-21 0 16,0 21-16,1-21 0,20 0 16,-21 0-16,0 0 0,0-21 15,1 0-15,-1 21 0,0-21 16,-21 0-16,21 0 0,0-1 0,-21 1 16</inkml:trace>
  <inkml:trace contextRef="#ctx0" brushRef="#br0" timeOffset="29500.36">24596 7472 0,'-43'21'16,"22"-21"31,0 0-47,0 0 15,0 0-15</inkml:trace>
  <inkml:trace contextRef="#ctx0" brushRef="#br0" timeOffset="30921.06">18944 7895 0,'0'0'0,"21"0"0,-21-21 16,0 0-16,21 21 0,-21-21 15,0 42 1,0 0 0,-21 21-16,0 1 0,0-1 15,0 0-15,21 1 0,-21-1 16,-22 0-16,22 1 0,0-1 0,0 0 15,-22 1-15,22-22 16,-21 21-16,21-21 0,0 1 0,-1-1 0,1 0 16,0-21-16,0 21 0,21-42 31,21 0-31,0 0 0,0-1 16,1 1-16,-1 0 0,0 0 15,0-21-15,0 20 0,0-20 0,1 0 16,20-1-16,-21-20 0,0 21 15,0-1-15,1 1 0,-1 0 16,0-1-16,0 22 0,0 0 0,-21 42 31,0 21-31,0-20 16,0 20-16,0 0 0,0 1 16,0-1-16,0 0 0,0 1 0,0-1 15,0 0-15,0-21 0,0 22 0,0-22 16,0 0-16,0 0 0,0 0 15,0 1-15,0-1 16,-21-21 15,21-21-31</inkml:trace>
  <inkml:trace contextRef="#ctx0" brushRef="#br0" timeOffset="31098.95">18669 8255 0,'0'0'15,"21"0"1,0 0 0,0 0-16,1 0 0,20 0 15,-21 0-15,21 0 0,1 0 0,-1 0 16,0 0-16,1 0 0,-1-21 0,22 21 16,-22-21-16,21 0 0,-20 21 15,20-22-15,-20 1 0</inkml:trace>
  <inkml:trace contextRef="#ctx0" brushRef="#br0" timeOffset="31304.84">19579 8043 0,'-21'22'16,"0"-1"-1,0 0-15,21 0 0,0 21 0,-22-20 16,1 20-16,0-21 0,21 21 16,-21 1-16,21-1 0,-21 0 0,0-20 15,21 20-15,-22 0 0,1 1 0,21-22 16,-21 21-16,0 0 0,0 1 15,21-1-15,-21-21 0,21 22 16,-22-22-16,22 0 0,0 0 0,22-21 31,-1-21-31,0 0 0,0 0 16</inkml:trace>
  <inkml:trace contextRef="#ctx0" brushRef="#br0" timeOffset="31572.68">19537 8255 0,'0'0'16,"21"-21"-16,-21 0 0,21 0 0,-21-1 16,21 1-16,0 21 0,22-21 0,-22 21 15,0 0-15,0 0 16,0 0-16,22 0 0,-22 0 16,0 21-16,-21 0 0,21 1 0,-21-1 15,0 0-15,0 0 0,0 21 16,-21-20-16,0-1 0,0 0 0,0 0 15,-1 0-15,-20 0 0,21 1 16,-21-22-16,20 21 0,1-21 0,0 0 16,0 0-16,42 0 31,21 0-31,-20-21 0,-1-1 16</inkml:trace>
  <inkml:trace contextRef="#ctx0" brushRef="#br0" timeOffset="31809.07">20129 8170 0,'-21'85'31,"21"-64"-31,-21 0 0,0 22 0,21-22 0,-21 21 16,21-21-16,-21 22 0,-1-1 0,22-21 15,-21 22-15,0-1 0,0 0 16,0 1-16,21 20 0,-21-21 0,-1 1 15,1-1-15,21 0 0,0-20 16,0-1-16,0 21 0,-21-42 16,21 21-16,0 0 0,21-21 15,0-21-15,1 0 16,-1 0-16</inkml:trace>
  <inkml:trace contextRef="#ctx0" brushRef="#br0" timeOffset="32096.91">20172 8297 0,'0'0'0,"0"-42"0,0 21 16,0 0-16,21 0 0,0-1 0,0 1 0,0 0 15,1 21-15,-1 0 16,0 0-16,0 0 0,0 0 0,0 0 16,1 0-16,-1 21 0,-21 0 0,0 1 15,0 20-15,0-21 0,0 0 16,0 22-16,0-22 0,-21 0 0,21 0 15,-22 0-15,-20 0 0,21 1 16,0-22-16,-22 21 0,22-21 0,0 0 16,-21 21-16,21-21 0,-1 0 0,22-21 31,22 0-15,-1-1-16,21 22 0,-21-21 15,22 0-15</inkml:trace>
  <inkml:trace contextRef="#ctx0" brushRef="#br0" timeOffset="32328.78">20849 8107 0,'21'0'0,"-42"21"32,0 0-32,0 0 15,0 1-15,-1 20 0,-20-21 16,21 21-16,0-20 0,0-1 0,-1 21 15,1-21-15,21 0 0,0 1 0,0-1 16,0 0-16,0 0 16,0 0-16,21-21 0,1 0 15,-1 0-15,21 0 0,-21 0 0,22 0 16,-22 0-16,21 0 0,-21-21 16,22 0-16,-1 21 0</inkml:trace>
  <inkml:trace contextRef="#ctx0" brushRef="#br0" timeOffset="32734.55">21357 8043 0,'-21'0'0,"-43"43"16,64-22 0,-21 0-16,21 0 0,0 0 15,-21 1-15,21-1 0,0 0 0,0 0 16,-21 0-16,21 0 0,0 1 15,0-1-15,-21-21 16,0 0 0,21-21-1,0-1 1,0 1-16,0 0 0,0 0 16,0 0-16,21-22 0,0 22 15,0-21-15,21 21 0,-20 0 0,-1-1 16,21 1-16,0 0 15,-20 21-15,20 0 0,-21 0 0,0 0 16,0 21-16,1 0 0,-1 1 16,-21-1-16,0 21 0,0-21 0,0 22 15,0-22-15,0 21 0,0-21 0,-21 0 16,-1 22-16,1-22 0,0 0 16,0 0-16,0-21 0,0 21 0,-1 1 15,1-22-15,0 0 0,0 0 0,-21 0 16</inkml:trace>
  <inkml:trace contextRef="#ctx0" brushRef="#br0" timeOffset="60465.53">11578 953 0,'-21'-22'31,"21"1"1,-21 0-17,21 0 1,0 0-1,0 0 17,21 21-32,0 0 0,0 0 15,0 0-15,1 0 16,-1 0-16,0 0 0,0 0 16,0 0-16,0 0 15,1 21-15,-22 0 0,21 0 16,-21 0-16,21 0 15,-21 1-15,0-1 0,0 0 0,0 0 16,0 0-16,0 0 0,-21 1 16,0-1-16,-1 0 0,22 0 0,-21 0 15,-21 0-15,21 1 0,0-1 16,-1 0-16,1-21 0,0 21 0,0 0 16,0-21-1,0 0-15,21-21 47,21 21-47,0 0 16,0 0-16,-21-21 15,21 21-15,0 0 0,1 0 16,-1 0-16,0 0 16,0 0-16,0 0 0,0 0 15,1 0-15,-1 21 16,0 0-16,0-21 15,-21 21-15,21 1 0,0-1 16,-21 0-16,0 0 0,22 0 16,-22 0-16,0 1 0,0-1 15,0 0-15,-22 0 0,1 0 16,0 0-16,0 1 0,-21-1 0,20 0 16,1-21-16,-21 21 0,21 0 15,0-21-15,-1 0 0,1 21 0,0-21 16,0 0-16,0 0 0,0 0 0,-1 0 15,1 0 1,0 0-16,21-21 16,0 0 15,0 0-15,0 0-16,21 0 15</inkml:trace>
  <inkml:trace contextRef="#ctx0" brushRef="#br0" timeOffset="60960.24">12044 953 0,'63'-64'31,"-42"64"-31,1 0 16,-1-21-16,0 21 0,0 0 0,0 0 16,0 0-16,1 0 0,-1 21 15,0 0-15,0 0 0,0 22 16,-21-22-16,21 0 0,-21 0 15,0 22-15,0-22 0,0 0 16,0 0-16,0 0 0,0 0 16,0 1-16,-21-1 0,21 0 0,-21-21 15,21 21-15,-21-21 0,21-21 47,0 0-47,0 0 16,0-1-16,0 1 0,0 0 0,21 0 15,-21-21-15,21 20 0,0 1 16,-21-21-16,0 21 0,22 0 0,-1-1 16,-21 1-16,21 0 15,0 21-15,0 0 16,0 0 0,1 0-16</inkml:trace>
  <inkml:trace contextRef="#ctx0" brushRef="#br0" timeOffset="61600.88">13017 889 0,'0'0'0,"0"-21"0,0 0 16,0 0-16,0-1 16,0 1-16,0 0 15,-21 21-15,0 0 16,0 0-16,0 0 0,0 0 16,-1 0-16,1 0 0,0 21 15,0-21-15,0 21 0,0 1 0,-1 20 16,1-21-16,0 21 0,21-20 15,-21 20-15,0 0 0,21-21 16,-21 22-16,21-22 0,0 0 16,0 0-16,0 0 0,0 1 0,0-1 15,0 0-15,0 0 0,21-21 16,0 0 0,0 0-16,0 0 0,0 0 0,1 0 15,-1-21-15,0 21 0,0-21 16,0 0-16,0-1 0,1 1 15,-1-21-15,0 21 0,0 0 0,0-22 16,0 1-16,1 0 0,-1-1 16,-21 1-16,21 21 0,0-22 0,0 1 15,-21 21-15,21-21 0,-21 20 16,22 1-16,-22 0 0,0 0 16,0 42-1,0 0 1,0 0-16,0 22 0,-22-22 15,22 21-15,0-21 0,0 22 0,0-1 16,0-21-16,0 22 0,0-22 16,0 0-16,0 0 0,0 21 0,22-20 15,-22-1-15,21-21 16,-21 21-16,21-21 0,0 0 16,0 0-16,0 0 15,1 0-15</inkml:trace>
  <inkml:trace contextRef="#ctx0" brushRef="#br0" timeOffset="62092.63">12425 1926 0,'0'0'0,"0"-21"16,0 0-16,0 0 0,0 0 0,0-1 0,0 1 15,0 0 1,0 42 0,0 0-16,0 22 15,0-22-15,0 21 0,0-21 16,0 22-16,-21-22 0,21 21 0,-22 1 15,22-1-15,-21-21 0,21 21 16,0-20-16,0 20 0,-21-21 0,21 21 16,0-20-16,-21-1 0,21 21 0,0-21 15,0 0-15,0 1 16,0-1-16</inkml:trace>
  <inkml:trace contextRef="#ctx0" brushRef="#br0" timeOffset="62440.43">12319 1947 0,'0'0'0,"0"-21"0,0 0 0,0 0 0,0 0 15,0 0-15,0-22 0,0 22 0,0 0 16,21 0-16,0 0 0,0 21 15,1-22-15,20 1 0,-21 21 0,21 0 16,1 0-16,-22 0 0,21 0 16,1 0-16,-22 0 0,0 21 15,0-21-15,0 22 0,0-1 0,-21 0 16,0 0-16,0 0 0,0 22 16,0-22-16,-21 0 0,0 0 0,0 0 15,0 0-15,-22-21 0,22 22 0,-21-1 16,0-21-16,20 21 0,1-21 15,-21 0-15,21 21 0,0-21 16,21 21 0,21-21-1,0 0-15,0 0 0,0 0 0,0 0 16,1 0-16</inkml:trace>
  <inkml:trace contextRef="#ctx0" brushRef="#br0" timeOffset="62952.14">13187 1947 0,'0'0'0,"0"-21"16,0 0-16,0 0 16,-21 21-16,21-21 15,-22 21-15,1 0 0,0 0 0,0 0 16,0 0-16,0 0 0,-1 0 15,1 0-15,0 21 0,-21 0 0,21-21 16,-1 21-16,1 0 0,0 22 0,0-22 16,0 0-16,0 0 0,21 0 15,-22 1-15,22-1 0,-21 0 0,21 0 16,0 0-16,0 0 0,0 1 16,21-1-1,1-21-15,-1 0 0,0 0 0,21 0 16,-21 0-16,1 0 0,20 0 15,-21-21-15,0 21 0,22-22 16,-22 1-16,0 0 0,21 0 16,-21 0-16,-21 0 0,22-1 0,-22 1 15,21 0-15,-21 0 0,0 0 0,21 0 16,-21-1-16,-21 44 31,21-1-15,-21-21-16,21 21 0,-22 0 0,22 0 15,0 0-15,0 1 0,-21-1 16,21 0-16,-21 0 0,21 0 16,0 0-16,0 1 0,21-22 31,0 0-31,1 0 16,-1 0-16,0 0 0</inkml:trace>
  <inkml:trace contextRef="#ctx0" brushRef="#br0" timeOffset="63376.39">13398 2011 0,'0'0'0,"0"-64"32,0 43-32,0 0 15,22 21-15,-1 0 16,0-21-16,0 21 0,0 0 15,0 0-15,1 0 0,-1 0 0,21 0 16,-21 21-16,0 0 0,1-21 16,-1 21-16,0 1 0,-21-1 0,0 0 15,21 0-15,-21 0 0,0 0 16,0 1-16,0-1 0,0 0 0,0 0 16,0 0-16,-21 0 15,0-21-15,21 22 0,-21-22 16,-1 0-16,22-22 47,0 1-47,0 0 0,0 0 15,0 0-15,22 0 16,-22-1-16,21 1 0,-21 0 0,21 0 16,-21 0-16,21 0 0,0-1 15,-21 1-15,21 0 0,1 21 0,-22-21 16,42-21-16,-42 20 15,21 1-15,0 21 0</inkml:trace>
  <inkml:trace contextRef="#ctx0" brushRef="#br0" timeOffset="64176.74">14076 1566 0,'0'22'16,"0"-1"-1,-21 0-15,21 0 0,0 0 0,-22 22 16,1-22-16,21 21 0,-21-21 16,21 22-16,0-22 0,-21 21 0,21-21 15,-21 22-15,21-22 0,0 0 16,-21 0-16,21 0 0,0 0 0,0 1 16,0-1-16,0 0 0,21-21 15,0 0 1,0 0-16,0 0 0,0 0 15,1 0-15,20 0 0,-21 0 16,0-21-16,0 0 0,22 21 0,-22-22 16,0 1-16,21 0 0,-20 0 0,-1 0 15,0 0-15,0-1 0,-21 1 16,21 21-16,-42 21 47,0 1-47,21-1 0,0 0 15,-21-21-15,0 21 0,21 0 0,0 0 16,0 1-16,0-1 16,0 0-16,0 0 15,21-21 1,0 0-16,0 0 0,0 0 0,0 0 16,22 0-16,-22 0 0,21-21 15,-21 21-15,1-21 0,20 0 0,-21-1 16,0 1-16,0 0 0,-21 0 15,22 0-15,-1 0 0,-21-1 0,21 22 16,-21-21-16,0 0 0,0 42 47,-21 0-31,21 1-16,-21-1 0,21 0 0,-22 0 15,22 0-15,-21 22 0,21-22 16,0 0-16,0 21 0,0-21 0,-21 22 15,21-22-15,0 21 0,0-21 0,0 22 16,0-1-16,0-21 0,0 22 16,0-1-16,0-21 0,0 21 0,0-20 15,0-1-15,0 21 0,0-21 16,0 0-16,0 1 0,-21-1 16,0 0-16,0-21 0,-1 0 15,1 0-15,0 0 16,0 0-16,0 0 15,0-21-15,-1 21 16,22-21-16,0-1 16,-21 22-16,21-21 0,0 0 0,0 0 15,0 0-15,0 0 0,0-1 0</inkml:trace>
  <inkml:trace contextRef="#ctx0" brushRef="#br0" timeOffset="64469.45">13906 1672 0,'0'0'15,"22"0"-15,20 0 0,-21 0 16,21 0-16,1 0 0,-1-21 0,0 21 15,1 0-15,20 0 0,-20-21 16,-1 21-16,0 0 0,1 0 0,-22 0 16,21-21-16,-21 21 15,0 0-15,1 0 0,-1 0 0,-21 21 32,0 0-17</inkml:trace>
  <inkml:trace contextRef="#ctx0" brushRef="#br0" timeOffset="64972.15">12488 3006 0,'0'0'0,"0"-21"16,21-1-16,-21 1 0,22 0 0,-22 0 15,0 0-15,21 21 0,-21-21 16,21 21-16,-21 21 31,0 0-15,0 0-16,-21 0 0,21 22 15,-21-22-15,-1 21 0,22 0 0,-21 1 16,0-22-16,0 21 0,21 1 0,-21-1 16,21-21-16,-21 21 0,21-20 15,0-1-15,0 0 0,0 0 16,0 0-16,0 0 16,21-21-16,0 0 0,0 0 15,0 0-15,0 0 0,-21-21 0</inkml:trace>
  <inkml:trace contextRef="#ctx0" brushRef="#br0" timeOffset="66168.47">12277 3154 0,'-22'0'16,"44"0"-16,-65 0 0,22 0 15,21-21 1,21 21-16,0 0 15,1 0-15,-1-21 0,21 21 16,0 0-16,1 0 0,-1-22 0,0 22 16,1 0-16,-1-21 0,0 21 0,1-21 15,-1 21-15,0 0 0,1 0 16,-22 0-16,21 0 0,-21 0 16,1 0-16,-1 0 0,-21 21 15,0 0 1,0 1-16,-21 20 0,-1-21 0,1 0 15,0 22-15,0-22 0,21 0 16,-21 21-16,21-21 0,-21 1 16,21 20-16,-22-21 0,22 0 15,0 0-15,0 1 0,0-1 16,22-21-16,-1 0 0,0 0 16,0 0-16,21 0 0,-20 0 15,-1 0-15,21 0 0,-21 0 0,0-21 16,22 21-16,-22-22 0,0 1 15,0 0-15,-21 0 0,0 0 0,0-22 16,0 22-16,0 0 0,0-21 16,-21 21-16,0-1 0,0 1 0,0 21 15,21-21-15,-22 21 0,1-21 0,0 21 16,0 0 0,21-21-1,21 21 1,21 0-16,-20 0 0,20-21 15,0 21-15,1 0 0,-1 0 0,0 0 16,1 0-16,-1-22 0,0 22 16,1 0-16,-1 0 0,-21 0 0,21 0 15,-20 0-15,-1 0 0,0 0 0,0 0 16,-21 22 0,0-1-16,0 0 0,-21 0 15,0 0-15,0 0 0,-1 1 16,1-1-16,0 0 0,0 0 15,0 0-15,0 0 0,21 1 0,-22-1 16,22 0-16,0 0 0,0 0 16,0 0-16,0 1 0,22-22 15,-1 0-15,0 21 0,0-21 16,0 0-16,0 0 0,1 0 0,-1 0 16,21 0-16,0 0 0,-42-21 15,22-1-15,-1 22 0,0-21 16,0 0-16,-21 0 0,0 0 15,0 0-15,0-22 0,0 22 16,0 0-16,0 0 0,0-22 0,-21 22 16,0 0-16,0 21 0,-1-21 0,1 21 15,0 0-15,0-21 0,0 21 16,0 0-16,-1 0 0,1 0 0,21 21 31,0 0-31,21-21 16,1 21-16,-1-21 0,0 0 15,0 0-15,0 0 0,0 0 0,22 0 16,-22 0-16,0 0 0,21 0 0,-20-21 16,20 0-16,-21 21 0,21-21 15,-20 0-15,20-1 0,-21 1 16,21 0-16,-20 0 0,-1 0 16,-21 0-16,21-22 0,-21 22 0,21 0 15,-21 0-15,0 0 0,0-1 0,0 1 16,0 0-16,0 0 0,0 0 15,-21 21-15,0 0 0,0 0 16,-1 0-16,1 21 16,21 0-16,-21 0 0,21 0 0,-21 22 15,21-1-15,0 0 0,-21-20 0,21 41 16,-21-21-16,21 1 0,0-1 16,0 0-16,0 1 0,0-1 15,0 0-15,0-20 0,0 20 16,21-21-16,0 0 0,-21 0 0,21-21 15,0 0-15,22 0 0,-22 0 0,0 0 16,21 0-16,1 0 0,-1-21 16,0 21-16,-21-21 0,22 0 0,-1 0 15,0 0-15</inkml:trace>
  <inkml:trace contextRef="#ctx0" brushRef="#br0" timeOffset="66928.34">8022 3747 0,'0'0'0,"-21"0"0,0 0 0,0 0 16,21 21-16,-22-21 15,44 0 1,20 0 0,-21 0-16,43 0 0,-22-21 15,21 21-15,1-22 0,21 1 0,-1 0 16,22 0-16,21 0 0,0-22 15,0 22-15,21-21 0,-21 0 16,21-1-16,1 1 0,-1 0 0,-21-1 16,21 1-16,-42 0 0,21 20 15,-43-20-15,1 21 0,0 0 0,-22 0 16,-20 21-16,20-22 0,-42 1 16,22 21-16,-22 0 0,0-21 0,0 21 15,0 0-15,-21-21 0,-21 21 63,0 0-63,0 0 0,0 0 15,-1-21-15</inkml:trace>
  <inkml:trace contextRef="#ctx0" brushRef="#br0" timeOffset="67360.1">10435 2752 0,'0'0'0,"-21"0"16,0 0-16,21 21 31,0 0-31,0 0 0,0 0 16,0 1-16,21-22 15,0 21-15,0-21 0,22 21 0,-22-21 16,21 0-16,0 21 0,1-21 16,-1 0-16,0 21 0,1-21 0,-1 0 15,-21 0-15,22 0 0,-22 0 0,0 0 16,0 0-16,0 0 0,-42 21 47,0 1-47,-21-22 0,20 21 15,1 21-15,-21-21 0,21 0 16,-22 22-16,22-1 0,-21 0 16,21-20-16,-22 20 0,22 0 0,-21-21 15,21 22-15,0-1 0,-22-21 16,22 0-16,0 1 0,0-1 0,0 0 16,21 0-16,0 0 0</inkml:trace>
  <inkml:trace contextRef="#ctx0" brushRef="#br0" timeOffset="68092.83">16044 2731 0,'0'-22'15,"0"44"-15,0-65 0,-21 43 0,21-21 16,-21 0-16,21 0 16,21 21-1,0 21 1,22 0-16,-1 0 0,0 22 0,22-22 15,-1 21-15,22 0 0,0 1 16,-1-1-16,22 22 0,-21-22 0,21 21 16,-1 1-16,1-1 0,21 1 15,-21 21-15,21-22 0,0 1 0,0-1 16,0 1-16,-21-1 16,0 1-16,0-1 0,-1 1 0,-20-1 15,0 1-15,-1-22 0,-20 21 0,-1-20 16,1-1-16,-22 0 0,1-20 15,-1-1-15,-21 0 0,0 0 0,0 0 16,1-21 0,-22-21 15,0 0-15,0 0-16,-22 0 0,1-1 15</inkml:trace>
  <inkml:trace contextRef="#ctx0" brushRef="#br0" timeOffset="68852.33">16722 2582 0,'0'0'0,"21"0"15,0 0-15,-21-21 16,-21 21 15,0 0-31,-1 0 16,1 0-16,0 0 0,-21 0 15,21 0-15,-22 0 0,22 0 0,-21 0 16,-1 0-16,1 0 0,0 0 16,-22 0-16,22 0 0,0 0 15,-1 0-15,-20 0 0,20 0 16,22 0-16,-21 0 0,21 0 0,0 0 15,-1 0-15,1 0 0,0 0 16,21 21 15,21 1-15,0-1-16,1 0 0,-22 21 16,21-21-16,0 1 0,-21 20 0,0-21 15,21 21-15,0 1 0,-21-1 16,21-21-16,-21 22 0,22-1 0,-1 0 15,-21 1-15,21-1 0,0 0 16,-21-21-16,21 22 0,0-22 16,1 0-16,-22 21 0,21-20 0,0-22 15,-21 21-15,0 0 0,21-21 16,0 21-16,-42-21 31,0 21-31,0-21 16</inkml:trace>
  <inkml:trace contextRef="#ctx0" brushRef="#br0" timeOffset="76796.5">10435 2942 0,'21'0'31,"0"0"0,1 0-31,-1 0 47,-42 21 47,-1-21-94,1 0 16,0 22-16,0-22 0,0 0 15,0 0-15,-1 21 16,1-21-16,0 0 0,0 0 16,0 0-16,21 21 0,-21-21 15,-1 0-15,1 0 0,-21 0 0,21 21 16,0-21-16,-1 0 0,1 0 15,0 0-15,0 0 0,0 21 0,0-21 16,-22 0-16,22 0 0,0 21 16,0-21-16,0 0 0,-1 0 0,1 22 15,0-22-15,0 0 0,-21 21 16,20-21-16,1 21 0,0-21 16,0 0-16,0 21 15,0-21-15,-1 21 16,1-21-16,0 0 0,21 21 15,-21-21-15,0 0 0,0 22 16,-1-22-16,1 0 16,21 21-16,-21-21 15,0 0-15,0 21 0,0-21 16,-1 21 0,1-21-16,0 21 15,0-21-15,0 0 0,21 21 16,-21-21-16,-1 0 15,1 22-15,0-22 0,0 0 16,0 21-16,0-21 16,-1 0-16,22 21 0,-21-21 0,0 0 15,0 21-15,0-21 16,0 0-16,-1 21 0,1-21 16,0 0-16,0 21 0,0-21 15,0 22 1,-1-22-16,22 21 15,-21-21-15,0 0 0,0 0 16,21 21 0,-21-21-16,0 0 0,-1 0 15,22 21-15,-21-21 16,0 0-16,0 0 16,0 0-16,0 21 0,-1-21 15,1 0 1,0 21-1,0-21-15,0 0 16,0 0-16,21 22 16,-22-22-16,1 0 15,0 0-15,21 21 16,-21-21-16,0 0 0,0 0 16,-1 0-1,22 21-15,-21-21 0,0 0 16,0 0-1,21 21 1,-21-21-16,0 0 31,-1 0 126,22 21-142,-21-21-15,0 0 16,0 0-1,21 21 1,-21-21-16,0 0 16,-1 0-1,22-21 79,22 21-78,-1 0-1,-21-21 157,0 0-141,0 0-31,21 0 16,0 21-16,-21-22 0,21 1 16,0 21-16,1-21 0,-1 0 0,21 0 15,-21 0-15,0-22 0,22 22 16,-22 0-16,21 0 0,-21-22 0,22 22 16,-1 0-16,-21 0 0,0 0 15,22 0-15,-22 21 0,-21-22 16,21 22-16,-21-21 0,21 21 15,-42 21 17,0 1-32,0-22 0,21 21 15,-21-21-15,-1 21 0,1-21 0,21 21 16,-21 0-16,0 0 0,0 1 0,0-22 16,-1 21-16,1 0 0,0 0 15,-21 0-15,21 0 0,-1-21 16,1 22-16,0-1 0,0-21 0,0 21 15,21 0-15,-21-21 0,-1 21 16,1-21-16,21 21 0,-21-21 0,21 22 16,-21-22-16,0 0 0,21 21 15,-21 0-15,-1-21 16,22 21 0,0 0-1,0 0 32,22-21-31,-22 22-16,21-22 15,0 0-15,-21 21 0,21-21 16,0 0-16,0 21 0,-21 0 0,22-21 16,-1 0-16,0 21 0,0 0 15,0-21-15,0 22 0,1-22 0,-1 21 16,21-21-16,-21 21 0,0 0 15,1 0-15,-1 0 0,0 1 16,0-1-16,0-21 0,0 21 16,1 0-16,-22 0 0,21-21 0,-21 21 15,21-21-15,-21 22 0,0-1 16,21-21 0,-21-21 46,-21 21-62,21-22 16,-21 1-1,0 21-15,-1-21 16,22 0-16,-21 0 0,0 21 16,0-21-16,0-1 0,0 22 15,21-21-15,-22 0 0,-20 0 16,21 21-16,0 0 0,0-21 15,-1 21-15,1 0 0,0 0 16,0 0-16,0-21 0,0 21 0,-1 0 16,1 0-16,0 0 0,0-22 15,0 22-15,0 0 16,21-21 15,0 0 0,0 0 1,0 0-1,0 0-31,0-1 16,0 1-1,0 0-15,0 0 16,21 0-16,-21 0 15,0-1-15,0 1 0,0 0 16,0 0-16,21 0 0,-21 0 16,0-1-1,0 1-15,21 21 16,0 0 0,-21-21-16,21 21 15,-21-21 63,22 21-46,-22-21-17,21 21-15,0 0 31,0 0-31,0-21 0,0 21 16,1 0-16,-1 0 0,0 0 0,0 0 16,0 0-1,0 21-15,1-21 0</inkml:trace>
  <inkml:trace contextRef="#ctx0" brushRef="#br0" timeOffset="77418.75">8424 3620 0,'-21'21'0,"0"-21"0,0 0 16,21 21-16,-21-21 15,-1 0-15,1 0 16,21 21-16,21-42 62,22 21-62,-22-21 0,21 0 16,1 21-16,-1-22 0,21 1 0,1 0 16,21 0-16,-1 0 0,1 0 0,0-1 15,-1 1-15,1 0 0,0-21 16,-1 21-16,-20-1 0,20-20 15,1 21-15,-21 0 0,-1 0 16,22-1-16,-22 1 0,1 0 0,-1 0 16,-20 0-16,20 0 0,-21 21 0,1-22 15,-1 1-15,0 21 0,1 0 16,-22-21-16,21 21 0,-21 0 0,1 0 16,-1 0-16,0 0 0,-42 0 62,0 0-62,-1 0 0,1 0 0,0 0 16,-21 0-16,21 21 0,-1-21 15</inkml:trace>
  <inkml:trace contextRef="#ctx0" brushRef="#br0" timeOffset="77968.47">8318 3747 0,'0'0'0,"-21"0"0,42 0 47,1 0-47,-1-22 15,0 22-15,21-21 0,1 21 16,-1-21-16,21 0 0,1 21 15,-1-21-15,22 0 0,0-1 16,-1 1-16,1-21 0,0 21 0,-1 0 0,1-22 16,0 22-16,-1-21 0,1 21 15,21-1-15,0-20 0,-22 21 16,22 0-16,-21 0 0,0-1 0,-1 1 16,1 0-16,-22 21 0,1-21 15,-22 0-15,22 21 0,-22-21 0,0 21 16,1 0-16,-22-22 0,21 22 15,-21 0-15,1 0 0,-1-21 0,0 21 16,-42 0 15,0 0-15,-1 0-16,1 0 0,0 0 16,0 0-16,0 0 0,0 0 15,-22 21-15</inkml:trace>
  <inkml:trace contextRef="#ctx0" brushRef="#br0" timeOffset="79221.02">10308 2773 0,'-21'0'0,"42"0"0,-63-21 0,21 21 15,-1 0-15,1 0 16,0 0 0,0 0-16,21 21 15,21 0 1,0-21-1,0 21-15,1-21 0,-1 21 0,21 1 16,-21-22-16,22 21 0,-1-21 0,-21 21 16,21-21-16,-20 21 0,20-21 15,0 21-15,-21-21 0,22 0 16,-22 21-16,21-21 0,-21 0 16,22 0-16,-22 0 0,21 0 0,-21 0 15,1 0-15,20 0 0,-21 0 0,0 0 16,0 0-16,1 0 0,-1 0 15,-21 22 32,-21-22-47,-1 21 0,1-21 16,21 21-16,-42 0 0,21-21 16,0 21-16,-1 0 0,1 1 0,-21-1 15,21 21-15,-22-21 0,22 22 16,-21-22-16,0 21 0,20 0 15,-20-20-15,21 20 0,-21-21 0,20 21 16,1-20-16,0-1 0,0 0 16,0 0-16,0 0 0,21 0 0,-22 1 15,1-22 1,21 21 0,0-42-1,21-1 1,1 1-16,-1 0 0,0 0 15,0 0-15,21-22 0,-20 22 16,20-21-16,-21 0 0,21-1 16,1 1-16,-1 0 0,0-1 0,-20 1 15,20 0-15,0-1 0,-21 22 16,1 0-16,20-21 0,-21 20 16,-21 1-16,21 21 0,-21-21 15,-21 21 32,0 0-47,21 21 31,-21-21-15,0 0 15,-1 0 0,1 0-15,0 0-16,0 0 0,-21 0 16,20-21-16,1 21 0,-21 0 15,0 0-15,-1-21 0,1 21 0,0 0 16,-1-21-16,1 21 0,-22 0 0,22 0 16,0-21-16,-1 21 0,1 0 15,21 0-15,-21 0 0,20 0 16,22-22-16,-21 22 15,42 0 32,1 0-47,-1 0 16,-21 22 15,0-1-31</inkml:trace>
  <inkml:trace contextRef="#ctx0" brushRef="#br0" timeOffset="79919.92">8594 3577 0,'0'0'0,"-22"21"0,1 1 15,0-22-15,0 0 16,21 21-16,-21-21 0,42 0 47,0 0-47,0-21 0,22-1 16,-1 22-16,21-21 0,1 21 0,21-21 15,-1 0-15,128-21 16,-127 20-16,20 1 0,22-21 0,-21 21 15,21-22-15,-21 22 0,21-21 0,-21 0 16,0 20-16,-22-20 16,1 21-16,0 0 0,-22 0 0,1-1 15,-22 22-15,0-21 0,-20 0 0,20 21 16,-21 0-16,0 0 0,-21-21 16,-21 21 15,0 0-16,0 0-15,0 0 0,-1 21 16,1-21-16,0 0 0,0 21 16,-21-21-16,20 0 0,-20 21 0,0 1 15,-1-22-15</inkml:trace>
  <inkml:trace contextRef="#ctx0" brushRef="#br0" timeOffset="80998.02">8975 3535 0,'0'0'0,"-22"0"0,1 0 16,0 0-16,0 0 0,42 0 47,0-21-47,22 0 0,-1-1 0,0 1 15,22 0-15,20 0 0,-20 0 16,21 0-16,20-22 0,1 22 0,0-21 16,0-1-16,21 22 0,-21 0 15,0-21-15,-1 21 0,-20-1 0,0 1 16,-22 21-16,1-21 0,-1 21 0,-20 0 16,-1-21-16,0 21 0,-21-21 15,1 21-15,-44 0 31,1 0-15,0 0-16,0 0 0,0 0 16,0 0-16,-1 21 15,1-21-15,0 0 0,0 0 16,0 21-16,0-21 0,-1 0 16,1 0-16,0 0 15,21 21-15,-21-21 0,0 0 16,0 0-16,-1 0 15,1 0-15,0 0 0,0 0 0,0 0 16,-22 0-16,22 0 0,-21 0 0,0 21 16,-1-21-16,1 0 15,0 0-15,-22 0 0,22 0 0,-22 0 0,22 22 16,-22-22-16,22 0 0,-21 21 16,-1 0-16,22-21 0,-22 21 15,1 0-15,-22-21 0,22 21 0,-1 1 16,-21-1-16,22 0 0,-1-21 15,1 21-15,-1 0 0,1 0 0,21 1 16,-1-1-16,1 0 0,0-21 16,-1 21-16,22 0 0,-21-21 0,21 21 15,-1 1-15,1-22 0,0 0 0,0 21 16,0-21 0,0 0-16,21 21 15,-22-21 79,1 0-94,21 21 16,-21-21-1,0 21-15,0-21 16,21 21-16,-21-21 15,-1 0-15,22 22 16,-21-22-16,0 0 0,0 21 16,0-21-16,0 0 15,42-21 48,0-1-48,0 22-15,0 0 0,0 0 16,1-21-16,-1 21 0,0 0 16,0-21-16,0 21 0,0 0 15,22-21-15,-22 21 0,21 0 16,-21-21-16,22 21 0,20 0 16,-20-21-16,20 21 0,22-22 0,-22 1 15,22 21-15,0-21 0,-1 0 0,1 0 16,0 0-16,-1-1 0,1 1 15,0 0-15</inkml:trace>
  <inkml:trace contextRef="#ctx0" brushRef="#br0" timeOffset="81957.17">8340 3493 0,'21'0'31,"-21"-22"-15,21 22-16,0-21 15,0 21-15,-21-21 0,21 0 16,1 0-16,-1 21 0,0-21 0,0-1 16,0-20-16,0 21 0,22 0 15,-1-22-15,0 22 0,1-21 16,-1 21-16,22 0 0,-22-22 0,21 22 16,-20 0-16,-1 0 0,0 0 15,-20-1-15,20 22 0,-42-21 16,21 21-16,-42 0 15,0 0-15,0 0 16,-1 0-16,1 21 0,0-21 16,0 22-16,-21-1 0,20-21 0,1 21 15,0-21-15,0 21 0,-21-21 0,20 21 16,1 0-16,-21 1 0,0-1 16,-1 0-16,22 0 0,-21 0 15,-1 22-15,1-22 0,0 21 16,-1-21-16,1 22 0,21-22 0,-21 21 15,20-21-15,1 22 0,0-22 0,0 0 16,0 0-16,0 0 0,-1 0 16,1-21-16,21 22 0,-21-22 15,21 21-15,0 0 47,0 0-31,21-21-16,-21 21 15,0 0-15,21-21 16,1 22-16,-1-22 0,0 21 0,0 0 16,0 0-16,0-21 0,1 21 0,-1 0 15,0 1-15,21 20 0,-21-21 16,1 0-16,20 22 0,-21-22 0,0 0 16,22 21-16,-22-21 0,0 1 15,21-1-15,-21 0 0,22-21 0,-22 21 16,0 0-16,21-21 0,-20 0 0,-1 0 15,0 0-15,0 0 0,0 0 16,0 0-16,-42 0 47,0 0-31,0 0-16</inkml:trace>
  <inkml:trace contextRef="#ctx0" brushRef="#br0" timeOffset="105596.51">8869 2265 0,'0'0'0,"-21"0"15,-1 0 17,22 21-17,0 0-15,0 0 16,0 1-16,0-1 0,0 0 0,0 21 15,0-21-15,0 1 0,0-1 16,0 21-16,0-21 0,0 0 16,0 1-16,0-1 0,0 0 15,0 0 1,0-42 15,0 0-31,0 0 16,0-1-16,0 1 0,0 0 15,22-21-15,-22 21 0,21-1 0,-21-20 16,21 21-16,0 0 0,-21-22 0,21 22 16,0 0-16,1 21 15,-1-21-15,0 21 0,0 0 0,0 0 16,0 0 0,1 21-16,-1 0 0,0 0 15,-21 1-15,0-1 0,0 0 0,21 0 16,-21 0-16,0 0 0,0 1 15,0-1-15,0 0 0,0 0 0,0 0 16,0 0-16,0 1 16,21-22 31,-21-22-47,0 1 0,0 0 15,21 0-15,-21 0 0</inkml:trace>
  <inkml:trace contextRef="#ctx0" brushRef="#br0" timeOffset="106016.27">9377 2201 0,'0'22'16,"0"-1"-16,0 0 15,0 0-15,0 0 0,0 0 16,0 1-16,0 20 0,0-21 15,0 0-15,0 0 0,0 1 16,0-1-16,-21 0 0,21 0 16,0 0-16,0 0 0,0 1 0,0-1 15,0 0-15,0 0 0,21 0 16,0-21 0,0 0-16,0 0 0,0 0 15,1 0-15,-1 0 0,0-21 16,0 0-16,0 0 0,0 0 0,1-1 15,-22 1-15,21 0 0,-21-21 16,21 21-16,-21-22 0,0 22 0,0-21 16,0 21-16,-21-1 0,0 1 15,-1 0-15,22 0 0,-21 21 16,0 0-16,0 0 0,0 0 0,0 0 16,-1 0-16,1 21 0,0-21 0,0 21 15,0 0-15,0 1 16,-1-1-16,22 0 0,0 0 15,0 0-15,0 0 16,0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25:10.8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804 720 0,'0'21'156,"21"-21"-140</inkml:trace>
  <inkml:trace contextRef="#ctx0" brushRef="#br0" timeOffset="754.56">889 847 0,'-21'0'31,"0"-21"-15,21-1-1,0 1-15,0 0 16,0 0 0,0 0-1,21 21-15,-21-21 0,21 21 0,0 0 16,0 0-16,0 0 0,1 0 16,-1 0-16,0 0 0,0 0 15,0 0-15,0 0 0,1 21 16,-1-21-16,0 21 0,-21 0 15,0 0-15,0 22 0,0-22 0,0 21 16,0-21-16,-21 22 0,0-22 16,-1 21-16,1 0 0,0-20 15,-21 20-15,21-21 0,-1 0 0,1 0 16,0 1-16,0-1 0,0-21 16,0 21-16,-1-21 0,22-21 46,0 0-46,22 21 16,-1-22-16,0 22 16,-21-21-16,21 21 0,0-21 0,0 21 15,1-21-15,-1 21 0,0 0 16,0 0-16,0 0 0,0 0 0,1 0 16,20 0-16,-21 0 0,0 0 15,0 21-15,1 0 0,-1-21 16,0 21-16,0 1 0,-21-1 0,0 0 15,0 0-15,0 0 0,0 0 16,0 1-16,0-1 0,-21 0 0,-21 0 16,20 0-16,-20 0 0,21 1 15,-21-1-15,-1 0 0,22 0 16,-21-21-16,21 21 0,-22-21 16,22 0-16,-21 0 0,21 0 15,-1 0-15,1 0 0,0 0 0,0 0 16,0 0-16,0 0 15,-1 0 1,22-21 15,0 0-15,0 0-16,0 0 16</inkml:trace>
  <inkml:trace contextRef="#ctx0" brushRef="#br0" timeOffset="1014.94">1609 1080 0</inkml:trace>
  <inkml:trace contextRef="#ctx0" brushRef="#br0" timeOffset="1635.66">2476 402 0,'0'-21'0,"0"42"0,0-63 16,-21 42-1,0 0-15,21 21 32,0 0-32,0 0 0,0 22 0,0-1 15,0 0-15,0 1 0,0 20 16,0 1-16,21-1 0,-21 22 0,0-22 16,0 22-16,0-21 0,0 20 15,0-20-15,0-1 0,0-20 0,0 20 16,0-21-16,0 1 0,0-1 15,0 0-15,0 1 0,0-22 0,0 0 16,0 0-16,0 0 16,0-42-1,0 0-15,0-21 16,0 21-16,0-22 16,0 22-16,0-21 0</inkml:trace>
  <inkml:trace contextRef="#ctx0" brushRef="#br0" timeOffset="1987.92">2222 762 0,'0'0'0,"-21"-21"0,0 0 15,0-22-15,0 22 0,21 0 16,-21 0-16,21 0 0,-22 0 16,22-1-16,0 1 0,0 0 0,0 0 15,22 0-15,20 0 16,0-1-16,1 1 0,20 21 0,22-21 15,-1 21-15,1 0 0,0 0 16,-1 0-16,1 0 0,-21 21 16,-1 0-16,1 1 0,-22 20 0,0 0 15,-21-21-15,1 22 0,-22 20 16,0-20-16,-22-1 0,-20 21 0,0-20 16,-1 20-16,1-20 0,-21-1 15,-1 0-15,1 1 0,20-22 16,-20 21-16,20-21 0,1 0 0,21 1 15,-21-22-15,20 21 0,44-21 32,-1-21-17,0-1-15,21 1 0,-21 0 16,22 0-16</inkml:trace>
  <inkml:trace contextRef="#ctx0" brushRef="#br0" timeOffset="2322.71">3471 423 0,'0'0'0,"21"-21"16,-21-42 0,0 84-1,0 0 1,0 21-16,0-20 0,0 20 15,-21 0-15,21 22 0,0-1 16,-21-20-16,21 41 0,0-20 0,-21-1 16,0 1-16,0-1 0,21 1 15,-22-1-15,1-20 0,21 20 0,0-21 16,0 1-16,-21-22 0,21 21 16,0-21-16,0 1 0,0-1 0,0 0 15,0 0-15,21-21 16,0 0-1,1 0-15,-1-21 0,0 0 16,0 21-16,0-21 0</inkml:trace>
  <inkml:trace contextRef="#ctx0" brushRef="#br0" timeOffset="2946.37">4254 1122 0,'22'-106'31,"-22"85"-31,0 0 16,0 0-16,-22-1 0,1 1 0,21 0 16,-21 0-16,0 0 0,21 0 15,-21 21-15,0 0 0,-1 0 0,1 0 16,0 0-16,0 0 0,0 0 15,0 21-15,-1 21 0,1-21 0,0 22 16,0-1-16,0-21 0,0 21 16,-1 1-16,1-1 0,0 0 0,0 1 15,21-1-15,-21-21 0,21 22 16,0-22-16,0 21 0,0-21 16,0 0-16,0 1 0,21-22 15,0 21-15,21-21 0,-20 0 0,-1 0 16,0 0-16,0 0 0,21 0 15,-20 0-15,-1-21 0,21-1 0,-21 22 16,0-42-16,22 21 0,-22 0 16,0 0-16,0-22 0,0 1 0,-21 0 15,0-1-15,22 1 0,-22 0 16,0-1-16,0 22 0,0-21 0,0 21 16,0-1-16,0 1 0,0 0 15,0 42 16,0 0-31,0 22 0,0-22 0,0 0 16,0 21-16,0 1 0,0-1 16,0-21-16,0 22 0,0-22 0,0 21 15,21-21-15,-21 0 0,21 22 16,-21-22-16,21-21 0,0 21 16,0 0-16,1-21 0,-1 0 0,0 0 15,21 0-15,-21 0 0,22 0 0,-22-21 16,21 0-16,1 21 15,-1-42-15,-21 20 0,21 1 0,-20-21 16,20 0-16,-21-1 0,21-20 0</inkml:trace>
  <inkml:trace contextRef="#ctx0" brushRef="#br0" timeOffset="3210.22">4974 677 0,'0'0'0,"0"-21"0,0-21 0,0 21 16,0 0-16,0-1 0,0 1 15,0 42 16,-21 1-31,21 20 0,0-21 0,0 21 16,0 1-16,0-1 0,0 22 16,0-22-16,0 21 0,-21-20 15,21 20-15,-21-20 0,21-1 0,0 0 16,0 1-16,0-1 0,0-21 16,0 21-16,0-20 0,0-1 0,0 0 15,21 0-15,0-21 16,0 0-16,0 0 0,0 0 15,1 0-15,-1-21 0,0 21 16,0-21-16,0 0 0,0-1 0,-21-20 16,22 21-16,-22-21 0</inkml:trace>
  <inkml:trace contextRef="#ctx0" brushRef="#br0" timeOffset="3410.18">4826 889 0,'0'0'0,"-42"0"15,20 0-15,44 0 32,-1 0-32,21 0 0,-21 0 15,22-21-15,-1 21 0,0 0 16,1 0-16,-1-21 0,-21 0 0,21 21 16,-20 0-16,20-22 0,-21 22 15,0 0-15,-21-21 0,21 21 16</inkml:trace>
  <inkml:trace contextRef="#ctx0" brushRef="#br0" timeOffset="4774.53">5397 1164 0,'0'-21'32,"22"21"-17,-1-21-15,0 0 0,0 21 0,0-21 16,22-1-16,-1 1 0,0-21 15,1 21-15,-1-22 0,21 1 0,-20 21 16,-1-21-16,0-1 0,1 1 16,-22 0-16,21 20 0,-21-20 0,-21 21 15,0-21-15,0 20 0,0 1 16,0 0-16,0 0 0,0 0 0,-21 21 16,0-21-16,0-1 0,0 22 15,-22 0-15,22 0 0,0 0 0,0 0 16,0 22-16,0-1 0,-1 0 15,1 0-15,0 21 0,0 1 16,21 20-16,0-20 0,0 20 16,-21 22-16,21-22 0,0 22 0,0-22 15,0 22-15,0 0 0,0-1 16,0 1-16,0 0 0,0-1 0,0 22 16,0 0-16,0-21 0,0 21 0,0-1 15,0 1-15,0 0 0,-21-21 16,21 21-16,-22-1 0,22-20 0,0 21 15,0-43-15,-21 22 0,21-21 0,0 20 16,-21-20-16,21-22 0,0 22 16,0-22-16,0-21 0,0 21 0,0-20 15,0-1-15,21-21 0,0 0 16,1 0-16,-1 0 0,0-21 16,21-1-16,-21-20 0,22 0 0,-1-1 15,0 1-15,1 0 0,-1-22 0,0 1 16,1-1-16,-1 1 0,0-22 15,-20 22-15,20-22 0,-42 0 0,0 1 16,0-1-16,0 21 0,0-20 0,0-1 16,-21 0-16,-22 1 0,1 20 15,0-20-15,-1 20 0,1 22 0,-21-1 16,20 1-16,1 0 0,0 21 16,-1-1-16,1 1 0,21 21 0,-22 0 15,22-21-15,0 21 16,21-21-16,0 0 15,21 0 1,0 21-16,1-22 0,20 1 16,0 0-16,-21 0 0,22 0 0,20 0 15,-20-1-15,-1 1 0,0 0 16,1-21-16,-1 21 0,0-1 0,-21-20 16,22 21-16,-22-21 0,0 20 15,0-20-15,-21 21 0,0-21 0,21 20 16,-21 1-16,0 0 15,0 0-15,0 0 0,0 63 32,0-21-17,-21 22-15,21-1 0,0-21 16,0 21-16,0 1 0,0-1 0,-21 0 16,21 1-16,0-1 0,0-21 15,0 0-15,0 1 0,0-1 0,21 0 16,0 0-16,-21 0 0,22-21 15,-1 0-15,0 0 0,0 0 0,21 0 16,-20 0-16,-1 0 0,21-21 16,-21 0-16,0 0 0,22 0 0,-22-22 15,0 22-15,-21-21 0,0-1 16,0 1-16,0 0 0,0-1 16,0 1-16,0 0 0,-21 21 15,21-1-15,-21 1 0,0 21 0,-22 0 16,22 0-16,0 0 0,0 0 15,0 0-15,-22 0 0,22 21 0,0 1 16,0-1-16,0 0 0,-1 0 16,22 0-16,0 0 0,-21-21 0,21 22 15,0-1-15,0 0 0,0 0 16,21 0-16,1-21 0,-1 0 16,21 0-16,-21 0 0,22 0 15,-1 0-15,0 0 0</inkml:trace>
  <inkml:trace contextRef="#ctx0" brushRef="#br0" timeOffset="5186.29">6879 1058 0,'-42'-63'32,"42"42"-17,0 0-15,0-1 16,0 1-16,21 21 15,0 0-15,0-21 0,0 21 0,22 0 0,-22 0 16,21 0-16,-21 21 0,22 0 16,-22-21-16,21 22 0,-21 20 15,1-21-15,-1 0 0,0 22 16,-21-22-16,0 21 0,0-21 0,0 22 16,0-22-16,0 21 0,0-21 0,-21 0 15,21 1-15,-21-1 0,-1 0 16,1 0-16,0-21 15,0 0 1,21-21-16,0 0 16,0 0-16,0-1 0,0 1 15,0-21-15,21 21 0,0-22 16,-21 22-16,0-21 0,21 21 16,1-22-16,-22 22 0,21 0 0,0 0 15,0 0-15,0 0 0,0-1 16,1 1-16,-1 21 0,0 0 15,0 0-15,0-21 0,22 21 16</inkml:trace>
  <inkml:trace contextRef="#ctx0" brushRef="#br0" timeOffset="5894.89">7726 847 0,'0'21'31,"0"0"-31,0 0 15,0 0-15,-21 1 0,21-1 0,0 0 16,0 21-16,-22-21 0,22 1 16,0 20-16,0-21 0,0 0 0,0 22 15,0-22-15,0 0 0,0 0 16,0 0-16,0 0 0,-21 1 16,21-1-1,0-42 16,0-1-31,0 1 16,0 0-16,0 0 0,0 0 0,0-22 16,0 1-16,21 0 0,-21-1 15,22 1-15,-1 21 0,0-21 0,0-1 16,0 22-16,0 0 0,1 0 16,-1 0-16,0-1 0,0 22 0,0 0 15,0 0-15,1 0 0,-1 22 16,0-1-16,0 0 0,0 0 0,-21 21 15,0-20-15,21 20 0,-21-21 16,0 21-16,22-20 0,-22 20 0,21-21 16,-21 0-16,0 0 0,0 1 15,0-1-15,0 0 0,0 0 16,0 0-16,0-42 47,0 0-47,-21 0 0,21 0 15,0-1-15,0-20 0,0 21 0,0-21 16,0-1-16,21 1 0,0 0 16,0-1-16,0 1 0,0 0 0,22-1 15,-1 22-15,-21-21 0,22 21 16,-1-1-16,-21 22 0,21 0 0,1 0 16,-1 0-16,-21 0 0,22 22 0,-22-1 15,21 0-15,-21 21 16,0-21-16,-21 22 0,0-1 0,0 0 15,0 1-15,0-1 0,0-21 16,0 22-16,0-22 0,0 0 0,-21 0 16,21 0-16,0 0 0,-21 1 15,21-1-15,-21-21 0,21-21 32,0-1-17</inkml:trace>
  <inkml:trace contextRef="#ctx0" brushRef="#br0" timeOffset="7594.3">10096 656 0,'0'0'0,"22"0"0,-1 0 16,0 0-16,0 0 0,0 0 16,0 0-16,1-21 0,20 0 15,-21 0-15,21 21 0,-20-21 16,20-22-16,-21 22 0,21 0 15,-20-21-15,20 20 0,-21-20 0,0 0 16,-21-1-16,0 1 0,0 0 16,0-1-16,0 1 0,0 21 0,0-21 15,0 20-15,0 1 0,-21 21 16,0 0-16,0 21 16,21 22-16,0-1 0,-21 0 0,21 22 15,0-1-15,-22 1 0,22-1 16,0 1-16,0-1 0,0 1 0,-21 21 15,21-22-15,0 1 0,-21-1 16,21 1-16,0-22 0,0 21 16,0-20-16,0-1 0,0 0 15,0-20-15,0-1 0,0 0 0,0 0 16,-21 0-16,0-21 0,0 0 16,-1 0-16,1 0 15,0-21-15,0 0 0,-21 0 0,20 0 16,-20-22-16,0 22 0,-1-21 15,22-1-15,-21 1 0,0 0 0,-1-1 16,22 22-16,0 0 0,-21 0 16,20 0-16,1 21 0,21 21 15,-21 0-15,21 0 0,0 0 16,0 22-16,0-1 0,0-21 16,0 22-16,21-1 0,0 0 15,1-21-15,-1 22 0,0-22 0,0 0 16,21 0-16,-20 0 0,20 1 15,-21-1-15,21-21 0,1 0 16,-1 0-16,22 0 0,-22 0 0,0 0 0,22 0 16,-22 0-16,0-21 0,22-1 15,-22 22-15,1-21 0,-1-21 0,0 21 16,-21 0-16,22-22 0,-22 1 16,0 21-16,0-22 0,0 22 0,-21-21 15,0 21-15,0 0 16,-21 42-1,0 0 1,21 0-16,-21 0 0,0 0 16,0 1-16,21-1 0,-22 21 0,22-21 15,-21 0-15,0 1 0,21-1 16,0 0-16,21-21 47,0-21-47,1 0 0,-1-1 15,0 1-15,21 0 0,-21 0 0,1 0 16,20 0-16,-21 21 0,0-22 16,0 1-16,1 21 0,-1 0 15,0 0-15,0 0 0,0 0 0,0 21 16,-21 1-16,22-22 16,-1 21-16,-21 21 0,0-21 0,0 0 15,21 1-15,0-1 0,-21 0 16,0 0-16,21 0 0,0-21 0,1 21 15,-1 1-15,0-22 0,0 0 0,0 21 16,22-21-16,-22 0 0,21 0 16,-21 0-16,22 0 0,-1-21 0,0-1 15,1 1-15,-1 0 0,0 0 16,1 0-16,-1 0 0,0-22 16,-21 1-16,22 0 0,-22 20 0,0-20 15,0 0-15,-21-1 0,0 1 16,0 21-16,0 0 0,-21-22 0,0 43 15,0-21-15,0 21 0,-22 0 16,1 0-16,21 0 0,-22 0 0,1 21 16,21-21-16,-21 22 0,-1 20 15,22-21-15,0 21 0,-21-20 0,20 20 16,22 0-16,-21 1 0,21-1 16,0-21-16,0 21 0,0-20 0,0-1 15,0 21-15,0-21 0,21-21 0,1 21 16,-1-21-16,0 0 15,0 0-15,21 0 0,-20 0 0,-1 0 16,21 0-16,-21 0 0,22-21 0,-22 0 16,21 0-16,-21-21 0,0 20 15,22-20-15,-22 0 0,0-22 0,0 22 16,22-22-16,-22 1 0,0-1 16,0 22-16,-21-21 0,21-1 0,0 1 15,-21-1-15,0 22 0,0-1 16,0 1-16,0 21 0,0-21 15,0 20-15,-21 44 16,21-1-16,0 0 16,-21 21-16,21 1 0,0-1 0,0 0 15,0 22-15,0-1 0,0-20 16,0 20-16,0 1 0,0-1 0,0-21 16,0 22-16,21-22 0,-21 1 15,21-1-15,1 0 0,-22-21 0,21 1 16,0-1-16,0 0 0,0 0 15,0-21-15,1 0 0,-1 0 16,21 0-16,-21 0 0,0-21 0,1 0 16,-1 21-16,0-43 0,0 22 15</inkml:trace>
  <inkml:trace contextRef="#ctx0" brushRef="#br0" timeOffset="8317.89">12531 995 0,'-22'0'15,"22"21"-15,0 0 16,22-21 15,-1 0-31,0 0 0,0 0 16,21-21-16,-20 0 0,-1 0 16,0 21-16,21-21 0,-21-1 15,1 1-15,-1 0 0,-21 0 16,0 0-16,0 0 0,0-1 15,-21 22 1,-1 0-16,-20 22 0,21-1 16,-21 0-16,20 0 0,1 0 0,-21 0 15,21 22-15,0-22 0,-1 21 16,1-21-16,21 1 0,-21 20 0,21-21 16,0 0-16,0 0 0,21 1 15,22-1-15,-22-21 0,21 0 16,0 0-16,1 0 0,-1 0 15,0 0-15,22-21 0,-22 21 16,22-22-16,-22 1 0,0 0 0,22-21 16,-22 21-16,-21-1 0,22-20 15,-22 0-15,0 21 0,0-22 0,0 22 16,1-21-16,-22 21 0,0-1 16,0 1-16,0 0 0,0 0 15,0 42 16,0 0-31,0 0 0,0 1 0,0 20 16,0-21-16,0 21 0,-22 1 16,22-1-16,-21 0 0,21 22 15,0-22-15,0 22 0,0-1 0,0-20 16,0 20-16,0 22 0,0-22 16,0 22-16,0-22 0,0 22 0,0 0 15,0-1-15,0 1 0,21 21 0,1-21 16,-1-1-16,-21 22 0,21-21 15,-21-1-15,21 22 0,-21-21 0,21 0 16,-21-22-16,0 22 0,0-22 16,0 1-16,0-1 0,0 1 0,0-22 15,0-21-15,-21 22 0,0-22 0,21 0 16,-21-21-16,21-21 16,0 0-16,0-1 0,0 1 0,0-21 15,0 0-15,0-1 0,0-20 16,0 20-16,21-20 0,-21-1 15,21-20-15,0-1 0,0 0 0,22 1 16,-22-1-16,0-21 0</inkml:trace>
  <inkml:trace contextRef="#ctx0" brushRef="#br0" timeOffset="8627.7">13377 1080 0,'0'0'16,"0"-43"-16,0 22 0,0 0 0,0-21 15,0 20-15,0 1 0,0 0 16,0 0-16,21 0 0,1 0 16,-1-1-16,21 1 0,-21 21 0,0 0 15,1 0-15,20 0 0,-21 0 16,0 0-16,0 0 0,1 21 0,-1 1 16,0-1-16,-21 0 0,21 21 15,-21-21-15,0 22 0,0-22 0,0 0 16,-21 21-16,-21-20 0,20-1 15,1 0-15,-21 0 0,21 0 0,-22 0 16,1-21-16,21 22 0,0-22 16,0 0-16,-1 21 0,1-21 0,42-21 47,1 21-47</inkml:trace>
  <inkml:trace contextRef="#ctx0" brushRef="#br0" timeOffset="10326.12">13864 1037 0,'0'21'15,"0"1"1,21-22-1,0 0-15,1 0 0,-1 0 0,0 0 16,0 0-16,0 0 0,22-22 0,-22 22 16,0-21-16,21 0 0,-21 21 15,22-21-15,-22 0 0,0 0 0,0-22 16,0 22-16,-21 0 0,0 0 16,0 0-16,0-1 0,0 1 0,0 0 15,-21 21-15,0 0 0,0 0 16,0 0-16,-22 0 0,22 0 15,0 21-15,-21 0 0,21 1 0,-22-1 0,22 21 16,0-21-16,0 22 16,21-22-16,0 21 0,-21-21 0,21 0 15,0 22-15,0-22 0,0 0 16,0 0-16,21 0 0,0-21 0,0 22 16,0-22-16,22 21 0,-1-21 15,0 0-15,1 0 0,-1 0 0,21 0 16,-20-21-16,-1-1 0,0 1 0,1 0 15,-1 0-15,0-21 0,-20 20 16,-1 1-16,0-21 0,0 21 0,-21-22 16,21 22-16,-21 0 0,0 0 15,0 0-15,0 42 32,-21 0-32,21 21 15,-21-20-15,0-1 0,21 0 0,-21 21 16,21-21-16,0 1 0,0-1 15,0 21-15,-22-21 0,22 0 0,0 1 16,0-1-16,0 0 16,0 0-16,-21-21 281,21-21 266,21 0-516,-21 0-31,0-1 0,22 1 16,-22 0-16,21 0 15,0 0-15,-21 0 0,0-1 16,21-20-16,0 21 0,0 0 0,-21-22 16,22 22-16,-1 0 0,-21 0 15,21 0-15,0 21 0,0-21 0,0 21 16,1 0-1,-22 21-15,0 0 0,0 0 0,0 0 16,0 0-16,0 22 0,0-1 16,0-21-16,0 22 0,0-22 0,0 21 15,0-21-15,21 0 0,-21 1 16,21-1-16,-21 0 0,0 0 0,21 0 16,0-21-16,0 0 15,1 0-15,-1 0 0,0 0 16,21 0-16,-21 0 0,22 0 0,-1 0 15,-21 0-15,22-21 0,-1 0 0,0 0 16,1 21-16,-1-21 0,-21-1 16</inkml:trace>
  <inkml:trace contextRef="#ctx0" brushRef="#br0" timeOffset="11710.19">15727 910 0,'0'0'0,"0"-21"0,0 0 0,0 0 16,0 0-16,0-1 0,0 1 0,0 0 15,-21 21-15,-1 0 16,1-21-16,0 21 0,-21 0 16,21 0-16,-1 0 0,1 0 15,-21 21-15,21 0 0,-22 0 0,22 1 16,-21 20-16,21-21 0,0 21 0,-1 1 16,1-1-16,0-21 0,21 22 15,0-22-15,0 21 0,0-21 0,0 0 16,0 1-16,0-1 0,21-21 15,0 21-15,1-21 0,-1 21 0,0-21 16,21 0-16,-21 0 0,1 0 16,20 0-16,-21-21 0,21 0 0,-20 21 15,-1-21-15,21-22 0,-21 22 16,0-21-16,22-1 0,-22 1 16,0 0-16,0-22 0,0 1 0,1 20 15,-1-20-15,-21-1 0,0 22 16,21-21-16,-21 20 0,21 1 0,-21 21 15,21-22-15,-21 22 0,0 0 16,0 0-16,0 42 16,-21 21-16,0-20 15,0-1-15,21 21 0,-21 0 16,-1 1-16,22-1 0,-21 22 0,21-22 16,0 0-16,0 22 0,0-22 15,0 0-15,0 1 0,0-1 16,0 0-16,0-20 0,0 20 0,0-21 15,21 0-15,1 0 0,-1 1 16,0-22-16,0 0 0,0 21 0,22-21 16,-1 0-16,-21 0 0,21 0 15,1-21-15,-1-1 0,0 22 0,1-21 16,-1-21-16,-21 21 0,22 0 16,-22-22-16,0 22 0,0-21 0,-21 21 15,0-1-15,0 1 0,0 0 16,0 0-16,0 0 0,0 0 0,-21 21 15,0 0-15,0 0 0,-1 0 16,1 0-16,0 21 0,0 0 16,0 0-16,0 0 0,-1 0 0,22 1 15,0-1-15,0 21 0,0-21 16,0 0-16,0 1 0,0-1 0,22 0 16,-1 0-16,0 0 0,0-21 15,0 21-15,22-21 0,-1 0 0,-21 0 16,21 0-16,1 0 0,-1 0 0,0 0 15,1-21-15,-1 21 0,0-21 16,-20 0-16,20-21 0,-21 20 0,0-20 16,0 21-16,1-21 0,-1 20 15,-21 1-15,21 0 0,-21 0 0,0 0 16,0 42 0,-21 0-16,0 0 15,-1 0-15,1 1 0,21 20 16,-21-21-16,21 0 0,-21 22 0,21-22 15,0 0-15,0 0 0,-21 0 16,21 0-16,0 1 0,0-1 0,0 0 16,21-42 15,-21 0-15,21-1-16,0 1 0,0-21 15,1 21-15,-1-22 0,-21 1 16,21 21-16,0-21 0,0 20 15,0 1-15,-21 0 0,0 0 0,22 21 16,-22 21 0,0 0-16,0 0 0,0 1 15,0 20-15,0-21 0,0 21 16,0-20-16,0-1 0,0 0 0,21 0 16,0 21-16,0-42 0,0 22 15,0-1-15,1 0 0,-1-21 0,0 0 16,21 0-16,-21 0 0,22 0 0,-22 0 15,21 0-15,-21 0 16,22-21-16,-22 0 0,21-1 0,-21 1 16,22-21-16,-22 0 0,0-1 15,0 1-15,0-22 0,1 1 0,-22-1 16,21 1-16,-21-1 0,21 1 16,-21 21-16,0-22 0,0 22 0,0-1 15,0 22-15,0 0 0,0 0 16,0 42-1,0 0-15,-21 0 0,0 1 0,-1 20 16,22 0-16,-21-21 0,0 43 16,0-22-16,21 1 0,0 20 15,-21-21-15,21 1 0,-21 20 16,21-20-16,0-1 0,0 0 0,0 1 16,0-1-16,0-21 0,0 21 15,0-20-15,21-1 0,0-21 0,0 21 16,0 0-16,0-21 0,1 0 15,-1 0-15,21 0 0,-21-21 16,0 0-16,1 0 0,20-1 0,-21-20 16,0 21-16</inkml:trace>
  <inkml:trace contextRef="#ctx0" brushRef="#br0" timeOffset="11963.07">17399 677 0,'0'22'16,"0"-44"-16,0 65 15,21-43-15,0 0 0,22 0 16,-22 0-16,21 0 0,0 0 16,1 0-16,-1 0 0,0 0 0,-20 0 15,20 0-15,0 0 0,-21 0 16,1 0-16,-1 0 0,0 0 0,0 0 15,0 0-15,-21-21 16,0-1 0</inkml:trace>
  <inkml:trace contextRef="#ctx0" brushRef="#br0" timeOffset="12474.77">19664 381 0,'0'0'0,"0"-21"0,21 0 0,-21 0 0,21 21 15,-21-22 1,0 44-1,0-1-15,-21 0 0,0 21 16,0-21-16,-1 22 0,1-1 0,0 0 16,-21 1-16,21-1 0,-1 22 15,-20-22-15,21 0 0,0 22 0,0-22 16,-1 0-16,1 22 0,21-22 16,0-21-16,0 22 0,0-22 15,0 21-15,0-21 0,0 1 0,21-1 16,1-21-16,-1 21 0,0-21 0,0 0 15,0 0-15,0 0 0,1 0 0,-1 0 16,21 0-16,-21-21 16,0 0-16,22-1 0,-22 1 0,0 0 15,-21 0-15,0-21 0</inkml:trace>
  <inkml:trace contextRef="#ctx0" brushRef="#br0" timeOffset="13706.07">19304 783 0,'0'0'0,"-21"0"0,-64 0 31,106 0-15,0 0-1,22 0-15,-22 0 0,21 0 0,22 0 16,-22 0-16,22 0 16,-1 0-16,1 0 0,-1-21 0,1 21 15,-1 0-15,1-21 0,-22 0 0,21 21 16,-20 0-16,-1-21 0,-21 21 15,22 0-15,-22 0 0,-21 21 32,-21-21-32,21 21 0,-22 0 15,1 21-15,0-20 0,0-1 16,0 21-16,0-21 0,-1 22 0,1-22 16,21 0-16,0 21 0,0-21 15,0 1-15,0-1 0,0 0 0,21 0 16,1 0-1,-1-21-15,21 0 0,-21 0 0,22 0 16,-1 0-16,-21 0 0,21 0 0,1-21 16,-1 0-16,-21 21 0,22-21 15,-22 0-15,0-22 0,-21 22 0,0-21 16,0 21-16,0-22 0,0 1 16,-21 21-16,0-22 0,-22 22 0,22 0 15,-21 0-15,-1 0 0,22 21 16,-21-21-16,21 21 0,0 0 0,-1 0 15,1 0-15,42 0 32,1 0-32,20 0 15,0 0-15,1 0 0,20 0 0,1 0 16,-1 0-16,1 0 0,-1 0 0,1 0 16,-1 0-16,1 0 0,-22 0 15,21 0-15,-20 0 0,-22 0 0,0 0 16,21 0-16,-20 0 15,-22-22-15,-22 22 16,1 0 0,0 0-16,0 0 0,0 22 0,0-1 15,-1 0-15,1 0 0,0 0 16,0 0-16,0 1 0,-22 20 0,43-21 16,-21 21-16,0-20 15,21-1-15,-21 21 0,21-21 0,0 0 16,0 1-16,0-1 0,0 0 0,21 0 15,0-21-15,0 0 16,22 0-16,-22 0 0,21 0 0,-21 0 16,22 0-16,-22 0 0,21-21 15,-21 21-15,1-21 0,-1 0 0,0-22 16,0 22-16,-21-21 0,21 21 16,-21-22-16,0 22 0,0-21 0,0 21 15,0-22-15,-21 22 0,0 0 16,0 0-16,0 21 0,-1-21 15,1 21-15,0 0 0,0 0 16,0 0-16,0 0 0,21 21 31,21-21-31,0 0 0,21 21 16,-21-21-16,22 0 0,-1 0 0,0 0 16,1 0-16,-1 0 0,0 0 15,22 0-15,-22 0 0,22-21 0,-22 21 16,22-21-16,-22-1 15,0 1-15,1 0 0,-1-21 0,0 21 16,-21-22-16,1 1 0,-1 0 16,0 20-16,-21-20 0,0 0 0,0-1 15,0 22-15,0 0 0,0 0 16,0 0-16,0 0 0,-21 21 16,0 0-16,-1 0 0,1 21 15,0 0-15,0 21 0,0-21 0,-22 22 16,22-1-16,0 0 0,0 1 15,21-1-15,-21 22 0,0-22 0,21 0 16,-22 22-16,22-1 0,0-20 0,0 20 16,0-21-16,0 22 0,0-22 15,22 1-15,-1-22 0,21 21 16,-21-21-16,22 0 0,-22 1 16,21-22-16,0 0 0,1 0 0,-1 0 15,0 0-15,1 0 0,-22 0 16,21-22-16,1 1 0,-1 0 0,-21 0 15,21 0-15,-20 0 0,-1-22 16,0 22-16,0-21 0,0 21 0,0-1 16,-21 1-16</inkml:trace>
  <inkml:trace contextRef="#ctx0" brushRef="#br0" timeOffset="14814.52">2265 2286 0,'-21'0'0,"42"0"0,-64 0 15,22 0-15,0 0 0,0 0 16,0 0 0,42 0 15,0 0-15,21 0-16,1 0 0,-1 0 0,22 0 15,-1 0-15,1 0 0,20 0 16,22 0-16,-21 0 0,21 0 0,-1 0 15,1 0-15,21 0 0,21-21 16,1 21-16,-22 0 0,42 0 0,-21-21 16,21 21-16,1 0 0,-1 0 15,0-21-15,22 21 0,-22 0 0,22-22 16,-1 1-16,1 21 0,-22 0 16,22-21-16,-22 21 0,21-21 15,1 21-15,-1 0 0,-20-21 0,-1 21 16,0-21-16,1 21 0,-22 0 15,21-22-15,-42 22 0,21 0 0,-42 0 16,0-21-16,0 21 0,-21 0 0,-22 0 16,1 0-16,-22 0 0,0-21 15,-21 21-15,1 0 0,-1 0 0,0 0 16,0 0-16,-21-21 78</inkml:trace>
  <inkml:trace contextRef="#ctx0" brushRef="#br0" timeOffset="15698.52">10837 1799 0,'0'0'0,"-21"0"0,0 0 0,0 0 0,-22 21 15,22-21-15,0 0 0,0 0 16,0 22-16,0-22 0,-1 0 15,1 0-15,21 21 0,-21-21 16,42 0 15,0 0-31,1 0 0,-1 0 0,0 0 16,21 0-16,-21 0 0,22 0 16,-1 0-16,22 0 0,-1 0 15,1 0-15,-1 0 0,1 0 0,20 0 16,1 0-16,84 0 15,-63 0-15,0 0 0,0 0 0,21 0 16,0 0-16,21-21 0,-21 21 16,21 0-16,0 0 0,0-22 0,1 22 15,-22-21-15,21 21 0,0 0 16,-21 0-16,0-21 0,0 21 0,0 0 16,0 0-16,0-21 0,0 21 15,0 0-15,0 0 0,0-21 0,0 21 16,0 0-16,0 0 0,0-21 15,-21 21-15,0 0 0,-1 0 0,-20 0 16,0-22-16,-1 22 0,-20 0 0,-1-21 16,-20 21-16,-1 0 15,0 0-15,1 0 0,-22 0 0,0 0 0,0 0 16,0 0-16,1 0 16,-22-21 30</inkml:trace>
  <inkml:trace contextRef="#ctx0" brushRef="#br0" timeOffset="16538">18944 1715 0,'0'0'0,"-21"0"15,-85 0 1,85 0-16,0 0 0,0 0 15,42 21 48,0-21-63,0 0 0,0 0 0,0 21 16,22-21-16,-22 0 15,21 0-15,1 0 0,-1 0 0,0 0 16,22 0-16,-1 0 0,22 0 15,-22 0-15,22 0 0,21 0 0,-21 0 16,20 0-16,-20 0 0,21 0 16,0 0-16,21 0 0,0 0 0,0 0 15,21 0-15,-21 21 0,21-21 16,-21 0-16,21 0 0,-21 0 0,0 0 16,0 21-16,0-21 0,0 0 15,-21 0-15,-21 0 0,-1 0 0,1 0 16,0 0-16,-22 0 0,-20 0 0,-1 0 15,0 0-15,1 0 16,-22 0-16,0 0 0,0 0 0,-21 21 94,-21-21-94</inkml:trace>
  <inkml:trace contextRef="#ctx0" brushRef="#br1" timeOffset="25763.13">550 3366 0,'0'-22'328,"21"1"-312,-21 0-16,22 0 15,-22 0-15,0 0 16,0-1-16,0 1 16,0 42 30,0 22-46,0-22 16,0 21-16,0-21 0,0 22 16,-22-1-16,22 0 0,-21 1 15,0-1-15,21 0 0,-21 1 16,0-1-16,21 0 0,-21-20 0,21 20 16,-22-21-16,22 0 0,-21 0 15,21 1-15,0-1 0,0 0 16,21-42 15,1 0-31,-1-1 0,0 1 16,0 0-16,0-21 0,0 21 15,1-22-15,-1 22 0,0-21 0,0-1 16,-21 1-16,21 21 16,0-21-16,1 20 0,-1-20 0,-21 21 15,0 0-15,21 21 16,0 0-16,-21 21 15,21 0-15,0-21 0,-21 42 16,0-20-16,0-1 0,22 0 16,-22 21-16,0-21 0,21 22 0,-21-22 15,0 0-15,0 21 0,21-20 16,-21-1-16,21 0 0,-21 0 0,21 0 16,-21 0-16,21-21 15,1 0-15,-1 0 0,0 0 16,0 0-16,0-21 15,0 0-15,1 0 0,-1 0 0,21 0 16,-21-22-16,0 22 0,1-21 16,-1-1-16,0 1 0,-21 0 15,21-1-15,0 1 0,-21 0 0,21 21 16,-21-1-16,0 1 0,0 0 16,0 0-16,0 42 31,0 0-31,0 22 0,0-22 0,0 21 15,0-21-15,0 22 0,0-1 16,0-21-16,0 21 0,0 1 16,0-22-16,0 21 0,0-21 15,0 22-15,0-22 0,0 0 16,22-21-16,-1 21 0,0 0 0,0-21 16,0 0-16,0 0 0,22 0 15,-1 0-15,-21 0 0,22 0 0,-22-21 16,21 0-16,-21 0 0,22 0 15,-22 0-15,21-1 0,-21 1 0,0 0 16,-21-21-16,22 21 0,-22-22 16,0 1-16,0 21 0,0 0 15,0-22-15,0 22 0,0 0 16,-22 21-16,1 0 16,0 0-16,0 21 15,0 0-15,0 22 0,21-22 0,-22 21 16,22-21-16,0 22 0,0-22 15,0 0-15,0 42 0,0-41 16,22-1-16,-1 0 0,0-21 16,0 21-16,0-21 0,0 0 0,1 0 15,-1 0-15,0 0 0,0 0 16,0 0-16,22 0 0,-22 0 0,0 0 16,21-21-16,1 21 15</inkml:trace>
  <inkml:trace contextRef="#ctx0" brushRef="#br1" timeOffset="26286.41">3556 3471 0,'0'0'0,"0"-21"0,21 0 16,-21 0-16,21 0 0,-21 0 0,0-22 16,0 22-16,0 0 0,0 0 15,-84-64 1,62 85-16,-20 0 16,21 0-16,-21 0 0,20 0 15,-20 21-15,21 0 0,0 1 16,-22 20-16,22-21 0,0 21 0,0 1 15,21-1-15,-21 0 0,21 1 0,-21-1 16,21 0-16,0 1 0,0-1 16,0 0-16,0 1 0,0-1 0,0-21 15,0 0-15,0 22 0,21-22 16,0 0-16,21 0 0,-21-21 16,22 0-16,-1 0 0,0 0 0,1 0 15,20 0-15,-20 0 0,20-21 0,1 0 16,-22 0-16</inkml:trace>
  <inkml:trace contextRef="#ctx0" brushRef="#br1" timeOffset="27141.91">4149 3493 0,'0'0'0,"0"-22"0,0 1 0,0 0 16,-22 21-16,1-21 0,0 21 15,0 0-15,0 0 0,0 0 0,-1 21 16,-20 0-16,21 0 15,-21 22-15,20-22 0,-41 42 16,21-41-16,20 20 0,1-21 0,0 21 16,0-20-16,0-1 0,21 21 15,0-21-15,0 0 0,0 1 16,21-1-16,0-21 0,0 0 16,22 0-16,-22 0 0,21 0 0,0 0 15,1 0-15,-22-21 0,21-1 16,1 1-16,-22 0 0,21 0 0,-21 0 15,22 0-15,-22-1 0,0-20 0,0 21 16,0-21-16,-21 20 0,0 1 16,0-21-16,0 21 0,0 0 15,0-1-15,0 44 32,0-1-32,0 0 15,-21 21-15,21-21 0,-21 1 0,21 20 16,0-21-16,0 0 0,0 0 0,0 1 15,0-1-15,0 0 0,0 0 16,21 0-16,0-21 0,0 0 16,1 0-16,-1 0 0,0 0 15,21 0-15,-21 0 0,1-21 0,20 0 16,-21 21-16,21-21 0,-20 0 0,20-1 16,-21 1-16,0-21 15,0 21-15,1 0 0,-22-1 0,0 1 16,0 0-16,0 0 0,0 0 15,0 42 1,-22-21 0,22 21-16,-21 0 0,21 22 15,0-22-15,0 0 0,-21 0 0,21 0 16,-21 0-16,21 1 0,0-1 16,0 0-16,0 0 0,0 0 0,0 0 15,0 1-15,0-44 47,0 1-31,0 0-16,0 0 0,21-21 15,0 20-15,0-20 0,1 21 0,-1-21 16,21-1-16,0 22 0,1-21 16,-1-1-16,22 22 0,-22 0 0,0 0 15,1 21-15,-1 0 0,0 0 16,1 0-16,-22 21 0,21 0 0,-21 22 15,0-22-15,-21 21 0,0-21 16,22 22-16,-22-22 0,0 21 0,0 0 16,0-20-16,0-1 0,-22 21 0,1-21 15,0 0-15,0 1 16,0-1-16,0-21 16</inkml:trace>
  <inkml:trace contextRef="#ctx0" brushRef="#br1" timeOffset="27587.18">6731 3450 0,'0'0'0,"0"21"32,0 1-17,0-1-15,0 0 0,0 0 0,0 0 16,0 22-16,-21-22 0,0 0 16,-1 0-16,1 0 0,21 0 0,-21 1 15,0-1-15,21 0 0,-21-21 0,21 21 16,21-42 15,0 0-15,0 21-16,0-43 0</inkml:trace>
  <inkml:trace contextRef="#ctx0" brushRef="#br1" timeOffset="27961.96">6879 3048 0,'0'0'0,"-21"0"15,-85 0 1,85 0-16,0 0 16,0 21-16,-1 0 0,1 1 15,21-1-15,0 0 0,-21 0 16,21 0-16,0 0 0,0 1 0,21-22 16,0 0-16,1 0 15,-1 0-15,21 0 0,0 0 0,1 0 16,-1-22-16,0 1 0,-20 0 15,20 21-15,0-21 0,-21 0 0,1 0 16,-1-1-16,-21 1 0,0 0 16,0 0-16,-21 0 0,-1 0 15,1 21-15,0 0 0,-21 0 0,21 0 16,-22 0-16,1 0 0,0 0 16,20 0-16,-20 21 0,21 0 0,-21 0 15,20 0-15,1 22 0,0-22 16,21 0-16,0 21 0,0-21 0,0 22 15,0-22-15,0 21 0,21-21 16,0 1-16,1-1 0,20-21 16,0 21-16,1-21 0,20 0 0</inkml:trace>
  <inkml:trace contextRef="#ctx0" brushRef="#br1" timeOffset="28426.69">7366 3344 0,'-21'22'16,"21"-1"-16,-21-21 16,21 21-16,-22 0 0,22 21 15,0-20-15,0-1 0,-21 0 16,21 0-16,0 21 0,-21-20 16,21-1-16,0 0 0,0 0 0,0 0 15,0 0-15,0 1 0,0-1 16,-21-21-16,21 21 15,-21-42 17,21 0-32,0-1 0,0 1 15,0 0-15,0 0 0,0-21 0,0 20 16,21-20-16,0 0 16,0-1-16,0 1 0,22 21 0,-22-21 0,0 20 15,21 1-15,1 0 0,-1 0 16,0 21-16,1 0 0,-1 0 15,0 21-15,-20 0 0,20 0 0,-21 22 16,0-22-16,-21 21 0,0-21 16,0 22-16,0-1 0,0-21 0,0 22 15,-21-22-15,0 0 0,0 0 0,0 0 16,-1 0-16,1 1 0,0-1 16,0-21-16,21 21 0,0-42 31,0 0-16,21-1-15,0 1 0</inkml:trace>
  <inkml:trace contextRef="#ctx0" brushRef="#br1" timeOffset="28842.47">8340 3281 0,'0'0'0,"0"-21"0,21 21 16,-21-21-16,0-1 15,0 1-15,-21 21 16,-1 0-16,1 0 0,0 0 0,0 0 16,0 0-16,-22 21 0,22-21 15,0 22-15,0-1 0,0 0 0,21 0 16,-21 0-16,21 0 16,0 1-16,0-1 0,0 0 15,21 0-15,0 0 0,21-21 16,-21 21-16,1-21 0,20 22 15,-21-22-15,21 21 0,-20-21 0,-1 21 16,0 0-16,0-21 0,0 21 16,0 0-16,-21 1 0,0-1 15,0 0-15,0 0 0,-21-21 16,-21 21-16,21-21 0,-22 21 16,22-21-16,-21 22 0,0-22 0,20 0 15,-20 0-15,0 21 0,-1-21 0,22 0 16,0 0-16,0 0 15,0 0-15,0 0 0,21-21 16,0-1-16,21 1 16,0 0-16,21 0 0,-21 0 15</inkml:trace>
  <inkml:trace contextRef="#ctx0" brushRef="#br1" timeOffset="29118.35">9059 2963 0,'-63'-21'15,"42"42"1,-1 1-16,1-1 0,0 21 0,0-21 16,0 22-16,0-1 0,-1 0 15,1 1-15,0 20 0,0-21 0,21 1 16,-21-1-16,0 0 0,-1 1 0,22-22 15,-21 21-15,21-21 0,0 1 16,0-1-16,0 0 0,21 0 0,1-21 16,-1 0-16,0 0 0,0 0 0,0 0 15,22 0-15,-22-21 16,0 21-16,21-21 0,-21 0 0</inkml:trace>
  <inkml:trace contextRef="#ctx0" brushRef="#br1" timeOffset="29295.24">8699 3302 0,'-21'0'0,"42"0"0,-63 0 0,21 0 15,42 0 1,0 0-16,0-21 16,22 21-16,-1 0 0,0 0 15,1 0-15,-1-21 0,0 21 16,1 0-16,20-21 0,-20 21 15</inkml:trace>
  <inkml:trace contextRef="#ctx0" brushRef="#br1" timeOffset="30318.96">9610 3450 0,'21'0'0,"0"0"15,0 0-15,0-21 16,0 21-16,-21-21 16,22 0-16,-22 0 0,21 21 0,-21-22 15,0-20-15,0 21 0,0 0 0,0 0 16,-21-1-16,-1 1 0,1 0 16,21 0-16,-21 0 0,-21 0 0,21 21 15,-1 0-15,1 0 0,0 0 16,-21 0-16,21 21 0,-22 21 0,22-21 15,-21 22-15,21-22 0,-22 21 0,22 0 16,0 1-16,0-1 0,0 0 16,21 1-16,0-1 0,0-21 0,0 22 15,0-22-15,0 0 0,0 0 16,21 0-16,0-21 0,0 0 16,0 0-16,22 0 0,-22 0 0,0 0 15,21 0-15,-21-21 0,22 0 16,-22 0-16,21 0 0,-21-1 0,1-20 15,-1 21-15,0-21 0,0-1 0,0 1 16,0 0-16,-21-1 0,22 1 16,-22 21-16,0-22 0,0 22 15,0 0-15,0 0 0,-22 21 32,1 21-32,0 0 0,0 22 15,21-22-15,-21 21 0,0-21 16,21 22-16,-22-1 0,22-21 0,0 21 15,0-20-15,0 20 0,0-21 0,0 0 16,0 22-16,0-22 16,22 0-16,-1-21 0,0 0 0,0 21 15,21-21-15,-20 0 0,20 0 0,-21 0 16,21-21-16,1 0 0,-1 21 16,0-21-16,-20-22 0,20 22 0,0-21 15,-21-1-15,22 1 16,-22 0-16,0-1 0,0-20 0,0 21 0,1-1 15,-1 1-15,0 0 0,0-1 16,-21 22-16,0 0 0,21 0 16,-21 0-16,0 42 15,-21 0-15,0 0 16,21 0-16,0 0 0,-21 1 16,21 20-16,-21 0 0,21 1 0,-22-22 15,22 21-15,0 0 0,0 1 16,0-22-16,0 21 0,0-21 0,22 1 15,-1-1-15,0 0 0,-21 0 16,21-21-16,0 0 0,0 21 0,1-21 16,-1 0-16,0 0 0,21 0 0,-21-21 15,1 21-15,-1-21 16,0 0-16,0 0 0,0-22 0,0 22 16,1-21-16,-1-1 0,0 1 0,-21 0 15,21-1-15,-21 1 0,21 0 16,-21-1-16,0 1 0,0 21 0,0-21 15,0 20-15,0 1 0,0 42 32,-21 1-32,21-1 0,-21 21 15,21 0-15,-21 1 0,21 20 16,0-20-16,-21 20 0,21-21 0,0 22 16,0-22-16,0 1 0,0-1 0,0 0 15,0-21-15,21 1 16,0-1-16,0 0 0,0 0 0,0-21 15,22 0-15,-1 0 0,0 0 0,22-21 16,-22 0-16,22 0 0</inkml:trace>
  <inkml:trace contextRef="#ctx0" brushRef="#br1" timeOffset="31002.6">12298 3323 0,'21'-21'15,"0"0"1,0 21-16,0-21 0,1 0 0,-1-1 16,0 1-16,0 0 0,0 0 15,0 0-15,1 0 0,-1-1 16,0 1-16,-21 0 0,0-21 0,0 21 15,0-1-15,-21 22 16,-22 0-16,22 0 0,-21 0 0,0 0 16,-1 0-16,1 0 0,21 0 15,-22 22-15,1-1 0,0 0 0,21 0 16,-1 0-16,1 0 0,21 1 0,0 20 16,0-21-16,0 0 0,43 22 15,-22-22-15,0 21 0,21-21 16,-21 22-16,22-22 0,-1 21 0,-21-21 15,22 22-15,-22-22 0,21 21 16,-21-21-16,-21 22 0,0-22 0,0 0 16,0 21-16,-21-21 0,0 1 15,-21-1-15,-1 0 0,-20 0 0,20 0 16,-20-21-16,-22 0 0,22 21 0,-1-21 16,1 0-16,-1 0 0,1 0 15,20-21-15,-20 0 0,21 21 0,20-21 16,1 0-16,0-22 0,0 22 0,21 0 15,-21-21-15,21 21 0,0-22 16,0 22-16,0-21 0,21 21 16,0-1-16,0 1 0,22 0 0,-1 0 15,0 0-15,1 21 0,20 0 16,-21-21-16,22 21 0,-22 0 0,22 0 16,-22 0-16</inkml:trace>
  <inkml:trace contextRef="#ctx0" brushRef="#br1" timeOffset="31350.44">12552 3620 0,'0'0'0,"21"0"0,-21 21 15,21-21-15,0 0 16,0 0-16,1 0 16,-1-21-16,0 21 0,0-22 0,0 1 15,0 21-15,22-21 0,-22 0 16,0 0-16,0-22 0,0 22 0,-21 0 15,0 0-15,0 0 0,0 0 0,0-1 16,0 1-16,0 0 0,-21 21 16,0 0-16,-21 0 0,21 0 15,-1 0-15,-20 21 0,21 0 0,0 1 16,-22-1-16,22 21 0,-42 22 16,42-43-16,-1 21 0,22-21 0,0 22 15,0-22-15,0 21 16,0-21-16,0 0 0,0 1 0,0-1 15,22-21-15,-1 21 0,21-21 0,-21 0 16,0 0-16,22 0 0,-1 0 16,0 0-16,22-21 0,-22 21 0,22-21 15,-1-1-15,1-20 0</inkml:trace>
  <inkml:trace contextRef="#ctx0" brushRef="#br1" timeOffset="31623.28">13547 2879 0,'0'0'0,"0"-43"0,0 22 0,0 0 0,-22 21 31,1 21-31,21 0 0,-21 1 16,0 20-16,0-21 0,21 21 0,-21 1 16,-1 20-16,1-20 0,0 20 15,0 1-15,0-22 0,-22 21 0,22-20 16,0 20-16,0-20 0,0-1 15,0 0-15,-1-21 0,22 22 0,0-22 16,0 0-16,0 0 0,0 0 0,0 1 16,22-22-1,-1 0-15,0 0 0,0 0 0,21-22 16,-20 1-16,-1 0 0,0 0 16</inkml:trace>
  <inkml:trace contextRef="#ctx0" brushRef="#br1" timeOffset="31983.08">13441 3471 0,'0'0'0,"0"22"16,-21-22-16,21 21 0,-22 0 15,22 0-15,0 0 16,22-21 0,-1 0-1,0 0-15,0 0 0,21 0 0,-20-21 16,-1 21-16,21-21 0,-21 0 0,0 0 15,1-1-15,-1 1 0,21-21 16,-42 21-16,0 0 0,0-1 16,0 1-16,-21 21 15,0 0-15,-22 0 16,22 0-16,0 0 0,0 21 0,0 1 16,-22-1-16,22 0 0,0 0 15,0 21-15,0-20 0,21-1 0,0 0 16,-21 0-16,21 0 0,0 0 15,0 1-15,0-1 0,0 0 16,21 0-16,0-21 0,0 0 16,21 0-16,-20 0 0,20 0 15,0 0-15,1 0 0,-1 0 0,0 0 16</inkml:trace>
  <inkml:trace contextRef="#ctx0" brushRef="#br1" timeOffset="32470.78">14203 3323 0,'0'0'0,"-21"0"0,-1 0 15,1 0-15,0 21 16,21 1-16,-21-22 0,21 42 16,0-21-16,-21 0 0,0 0 0,21 22 15,-22-22-15,22 0 0,0 0 0,-21 22 16,21-22-16,-21 0 0,21 0 15,0 0-15,0 0 0,0 1 16,-21-22-16,0 0 31,21-22-15,0 1-16,0 0 16,0 0-16,0 0 0,0 0 0,0-1 15,21-20-15,0 21 0,0-21 16,0-1-16,22 22 0,-22-21 15,21 21-15,1-1 0,-1 1 0,-21 0 16,21 21-16,1 0 0,-1 0 0,-21 0 16,22 0-16,-22 21 0,0 0 15,0 1-15,0 20 0,0-21 0,-21 21 16,22-20-16,-22 20 0,0-21 16,0 0-16,0 22 0,0-22 0,-22 0 15,1 0-15,0 0 0,0-21 0,0 21 16,0 1-1,-1-22-15,22-22 32,22 22-17,-1-21-15</inkml:trace>
  <inkml:trace contextRef="#ctx0" brushRef="#br1" timeOffset="32690.66">14901 3323 0,'-21'64'16,"21"-43"-16,0 0 0,-21 0 15,0 0-15,0 22 0,21-22 0,0 0 16,-22 0-16,22 0 16,-21 1-16,21-1 0,0 0 15,0 0-15,-21-21 0,21 21 16,0-42 15,0 0-31</inkml:trace>
  <inkml:trace contextRef="#ctx0" brushRef="#br1" timeOffset="33008.56">14922 3133 0,'0'0'0,"0"-21"0,-21 21 0,0 0 0,0 21 15,21 0-15,0 0 16,0 0 0,21-21-16,0 0 15,0 0-15,1 0 16,-1 0-16,0-21 0,-21 0 16,21 0-16,-21 0 15,0-1-15,0 1 16,-21 0-16,0 21 0,0 0 15,-1 0-15,1 0 16,0 0-16,21 21 16,-21-21-16,21 21 15,0 1-15,0-1 16,0 0-16,0 0 0,21 0 16,-21 0-16,21-21 0</inkml:trace>
  <inkml:trace contextRef="#ctx0" brushRef="#br1" timeOffset="33410.33">15303 3429 0,'0'64'16,"0"-43"-16,-21-21 0,21 21 16,0 0-16,0 0 0,0 0 0,0 1 15,21-1-15,1-21 16,-1 0-16,0 0 0,21 0 0,-21 0 16,22 0-16,-22 0 0,21 0 15,-21 0-15,1-21 0,-1 21 0,21-22 16,-21 1-16,-21 0 0,21 0 15,1 0-15,-22 0 0,0-22 16,0 22-16,0 0 0,0-21 0,0 20 16,0 1-16,0 0 0,0 0 15,0 0-15,0 42 32,0 0-17,0 0-15,21 0 16,0-21-16</inkml:trace>
  <inkml:trace contextRef="#ctx0" brushRef="#br1" timeOffset="34098.94">16108 3281 0,'0'0'16,"0"-21"-16,-21 21 0,-1 0 15,1 0 1,21 21-1,0 0-15,0 0 0,0 0 16,0 1-16,0-1 0,0 0 0,0 0 16,-21 0-16,21 0 0,0 1 15,-21-1-15,21 0 0,0 0 16,0 0-16,0 0 0,0 1 16,0-44 15,0 1-31,0 0 15,0-21-15,0 21 0,0-1 16,0 1-16,0-21 0,0 0 16,0 20-16,21-20 0,0 21 0,0 0 15,1-22-15,-1 22 16,0 21-16,0-21 0,21 21 0,-20-21 16,20 21-16,-21 0 0,21 0 0,1 21 15,-22 0-15,21 0 0,-21 1 16,1-1-16,-1 21 0,0-21 0,-21 0 15,0 22-15,0-22 0,0 0 16,0 21-16,0-20 0,0-1 0,0 0 16,0 0-16,0 0 0,0 0 15,-21-21-15,0 0 16,-1 0-16,22-21 31,0 0-31,0 0 0,0 0 0,0 0 16,0-1-16,0 1 0,22-21 0,-1 21 15,0-22-15,21 1 16,-21 21-16,22-21 0,-1 20 0,0-20 16,1 21-16,-1 0 0,0 21 15,1 0-15,-1 0 0,0 0 0,-20 0 16,-1 21-16,21 0 0,-42 0 0,21 0 16,-21 22-16,0-22 0,0 0 15,0 21-15,0-20 0,0 20 0,-21-21 16,21 0-16,-21 0 0,0 1 0,21-1 15,-21 0-15,21 0 0,-22-21 16,1 0 0,21-21-16,0 0 15</inkml:trace>
  <inkml:trace contextRef="#ctx0" brushRef="#br1" timeOffset="35278.06">18796 2604 0,'0'-22'0,"0"44"0,0-65 0,0 22 16,0 0-16,0 0 0,-21 0 15,0 21-15,-1-22 0,1 22 16,0 0-16,-21 0 16,21 22-16,-22 20 0,22-21 0,-21 21 15,-1 1-15,1-1 0,21 0 0,-21 1 16,-1-1-16,1 22 0,21-22 16,-22 0-16,22 22 0,0-22 0,0 22 15,0-22-15,0 0 0,21 1 16,0-1-16,0 0 0,0 1 0,21-22 15,0 21-15,0-21 0,0 0 0,22-21 16,-1 22-16,0-22 0,22 0 16,-22 0-16,22 0 0,-22 0 0,21 0 15,-20-22-15,20 1 16,-20 0-16,20 0 0,-21 0 0,-20-22 16,20 1-16,-21 0 0,21-1 0,-42-20 15,22 21-15,-22-22 0,0 1 16,0-1-16,0 1 0,0-1 0,-22 1 15,1-1-15,0 22 0,0-1 16,-21 1-16,20 0 0,-20 21 0,0-1 16,21 1-16,-22 21 0,1 0 15,0 21-15,-22 22 0,22-22 0,-1 42 16,1-20-16,0 20 0,-1-20 16,22 20-16,-21 1 0,21-22 15,0 21-15,-1-20 0,22 20 0,0-20 16,0 20-16,0-21 0,22 1 15,-1-22-15,21 21 0,0 1 0,1-22 16,-1 0-16,22 0 0,-1-21 16,1 0-16,-22 0 0,21 0 0,1 0 15,-22 0-15,22 0 0,-22-21 16,0 0-16,1 0 0,-1-1 0,-21 1 16,22 0-16,-22-21 0,0 21 0,-21-22 15,21 1-15,-21 21 16,0 0-16,21 21 0,-21 21 31,0 0-15,0 0-16,0 0 0,0 0 0,0 1 15,0-1-15,0 0 0,-21 21 16,21-21-16,-21 1 0,21-1 16,0 0-16,-21 0 0,21 0 15,-21-21-15,21-21 31,0 0-31,0 0 16,0 0-16,0-22 16,0 22-16,0-21 0,21-1 15,0 22-15,21-21 0,-21 0 0,1 20 16,20-20-16,0 21 0,22 0 16,-22 0-16,22-1 0,-22 22 0,0 0 15,22 0-15,-22 22 0,-21-1 16,22 0-16,-22 0 0,21 0 0,-42 0 15,21 22-15,-21-22 0,0 21 0,0-21 16,0 22-16,0-22 0,0 21 16,-21-21-16,21 1 0,-21-1 0,0 0 15,0 0-15,-1 0 0,1-21 16,21 21-16,-21-21 0,21-21 31,0 0-31</inkml:trace>
  <inkml:trace contextRef="#ctx0" brushRef="#br1" timeOffset="37102.24">21971 3239 0,'0'0'0,"21"0"0,0-22 0,-21 1 16,21 21-16,-21-21 0,22 0 16,-22 0-16,0 0 0,0-1 15,0-20-15,0 21 0,0 0 16,0 0-16,-22-22 0,1 22 16,0 0-16,0 0 0,-21 0 0,20-1 15,-20 1-15,21 21 0,-21 0 16,-1 0-16,1 0 0,0 21 0,20 1 15,-20-1-15,0 0 0,-1 21 0,1-21 16,21 22-16,-21-1 0,20-21 16,1 22-16,0-1 0,0 0 15,21 1-15,0-22 0,0 21 0,0-21 16,0 22-16,0-22 0,21 0 0,0 0 16,0 0-16,22-21 0,-1 0 15,0 0-15,1 0 0,-1 0 16,0 0-16,1 0 0,-1-21 0,0 21 15,1-21-15,-1 0 0,0-22 16,-20 22-16,20-21 0,-21 21 0,-21-22 16,21 1-16,-21 21 0,21-21 0,-21 20 15,0-20-15,0 21 0,0 0 16,0 0-16,-21 42 31,0 0-31,21 0 16,0 21-16,-21-20 0,21-1 0,-21 21 15,21-21-15,-21 22 0,21-22 16,0 0-16,0 0 0,0 0 16,0 0-16,21 1 0,0-1 15,0-21-15,0 0 0,0 0 0,1 0 16,20 0-16,-21 0 0,0 0 0,22 0 16,-1-21-16,-21-1 0,21 1 15,-20 0-15,-1 0 0,21 0 0,-21 0 16,0-22-16,-21 22 0,22-21 15,-22 21-15,21-1 0,-21 1 0,0 0 16,0 0-16,-21 21 31,-1 21-31,22 0 16,-21 0-16,21 1 0,-21 20 16,0-21-16,21 0 0,0 22 0,-21-22 15,0 0-15,21 21 0,0-21 0,0 1 16,-22-22-16,22 21 0,22-42 47,-22-1-47,21 1 15,0 0-15,-21-21 0,21 21 0,0-1 16,0-20-16,1 21 16,-1-21-16,0 20 0,0-20 0,0 21 0,0 0 15,1 0-15,-1-1 0,0 22 16,0 0-16,0 0 15,-21 22-15,21-1 0,-21 0 16,0 21-16,0-21 0,0 1 16,0 20-16,0-21 0,0 21 0,0-20 15,0-1-15,22 21 0,-1-21 16,0 0-16,0 1 0,0-1 16,22-21-16,-22 0 0,0 0 0,0 0 15,21 0-15,-20 0 0,20 0 16,-21-21-16,21 21 0,-20-22 15,20 1-15,-21 0 0,0 0 0,0-21 16,1 20-16,-1 1 0,0-21 16,0 21-16,0-22 0,0 22 0,-21 0 15,0 0-15,22 0 0,-22 0 16,0 42 15,0 0-31,-22 0 0,1 0 0,21 0 16,0 22-16,-21-22 0,21 0 15,-21 21-15,21-20 0,0-1 0,0 0 16,0 21-16,0-21 0,21-21 0,0 22 16,0-1-16,1 0 0,20-21 15,-21 0-15,0 0 0,22 0 0,-1 0 16,-21 0-16,21 0 16,-20-21-16,20 0 0,-21-1 0,0 1 15,22 0-15,-22 0 0,0 0 0,0-22 16,0 22-16,-21-21 0,21 21 15,1-22-15,-1 22 0,0 0 0,-21 0 16,0 0-16,21 21 0,0-21 16,-21 42-1,0 0 1,0 0-16,-21 21 0,0-20 16,21 20-16,-21 0 0,21 1 0,0 20 15,0-21-15,0 22 16,0-22-16,0 22 0,0-1 0,0-20 15,0 20-15,-21-21 0,21 22 0,-22-1 16,22-20-16,0 20 0,0 1 16,0-1-16,0 1 0,0-1 0,0 1 15,0-1-15,0 1 0,0-1 16,0 1-16,0-1 0,0 1 0,0-1 16,0 1-16,0-1 0,0 1 0,0-22 15,0 0-15,0 1 0,0-1 0,0-21 16,0 0-16,0 1 15,0-1-15,-21-21 0,0 0 16,21-21-16,-21-1 0,0 1 16,21 0-16,-21-21 0,-1-1 15,1 1-15,0-21 0,21-1 0,-21 1 16,0-1-16,21-21 0,0 1 0,0-1 16,0-21-16,0 22 0,21-22 15,0 21-15,21 0 0,1 1 0,-1 20 16,22-20-16,-1 20 0,-21 1 0,22-1 15,-1 1-15,-20-1 0,20 22 16,-20-1-16,-1 1 0,0 0 0,1 21 16,-1-1-16,-21 1 15,0 21-15,0 0 0</inkml:trace>
  <inkml:trace contextRef="#ctx0" brushRef="#br1" timeOffset="38342.44">1143 4868 0,'0'0'0,"0"-63"16,0 42-16,0 0 0,0-1 0,0 1 15,-21 0-15,0 21 16,-1 0-1,1 0-15,0 0 0,0 0 0,0 21 0,0 0 16,-1 22-16,1-22 16,0 42-16,0-20 0,0 20 15,-22 1-15,22-1 0,0 1 0,21-22 16,0 22-16,0-1 0,0 1 0,0-1 16,0 1-16,0-22 0,0 21 15,0-20-15,21-1 0,22 0 0,-22 1 16,0-22-16,21 0 0,1 0 15,-1-21-15,21 0 0,-20 0 16,20 0-16,-20-21 0,20 0 0,1 0 16,-1 0-16,1-22 0,-1 1 15,1 0-15,-22-1 0,21 1 16,-20 0-16,-1-1 0,-21-20 0,22 20 16,-22-20-16,-21 21 0,0-22 15,0-21-15,0 22 0,-21-1 0,-1 1 16,1-1-16,-21 1 0,0-1 15,-1 22-15,-20 0 0,20 21 16,-20-22-16,-1 43 0,-20-21 0,20 21 16,1 0-16,-1 21 0,1-21 15,20 43-15,-20-22 0,21 21 0,-1 22 16,1-1-16,21-21 0,-22 43 16,22-21-16,21-1 0,0 1 15,0-1-15,0-21 0,0 22 16,0-1-16,21-20 0,1-1 0,20 0 15,-21-20-15,21 20 0,1-21 16,-1 0-16,0 0 0,22 1 16,-22-22-16,22 0 0,-1 0 0,-20 0 15</inkml:trace>
  <inkml:trace contextRef="#ctx0" brushRef="#br1" timeOffset="39086.04">2794 4953 0,'0'0'0,"21"-21"0,-21 0 0,21 0 16,0-1-16,-21 1 0,0 0 16,0 0-16,0 0 0,0 0 0,0-1 15,0 1-15,-21 0 16,0 21-16,0 0 0,-21-21 0,20 21 16,1 0-16,-21 0 15,0 0-15,20 21 0,-20 0 0,0 0 16,-1 22-16,22-1 0,-21-21 15,0 43-15,20-22 0,-20 0 0,0 43 16,21-64-16,21 22 16,0-22-16,0 0 0,0 0 0,0 0 15,21 0-15,21 1 0,-21-22 16,22 21-16,-1-21 0,0 0 0,22 21 16,-22-21-16,22 21 0,-22-21 0,21 21 15,-20-21-15,-1 21 0,0 1 16,1-22-16,-1 42 0,-21-21 15,-21 0-15,0 0 16,0 1-16,-21-1 0,0 0 16,0 0-16,-22 0 0,-20 0 15,21-21-15,-22 22 0,1-1 0,-1-21 16,22 0-16,-22 0 0,22 0 0,0 0 16,-1 0-16,1 0 0,21-21 15,0-1-15,-1 22 0,1-21 16,0 0-16,21 0 0,0 0 15,0 0-15,21 21 16,0 0 0</inkml:trace>
  <inkml:trace contextRef="#ctx0" brushRef="#br1" timeOffset="47462.58">3979 5080 0,'21'0'0,"-21"-21"0,0 0 15,0 0-15,0-1 16,0 1-1,0 0-15,0 0 16,0 42 15,0 0-31,0 0 0,0 1 16,0 20-16,0-21 0,0 21 16,0 1-16,0-1 0,0-21 0,0 22 15,0-1-15,0-21 16,-21 21-16,21-20 0,0-1 0,0 0 15,0 0-15,0 0 0,0 0 0,0 1 16,0-44 15,0 1-15,21 21-16,1-21 0,-22 0 0,21 0 16,0 0-16,-21-1 0,21 1 0,0-21 15,-21 21-15,21 0 0,-21-1 16,22 1-16,-22 0 0,0 0 0,21 0 15,-21 0-15,21 21 16,-21-22-16,0 1 0,0 0 16,21 21-16,-21-21 15,21 21-15,-21-21 0,0 0 16,21 21 0,-21-22 15,0 44 219,0-1-250,22-21 0,-22 21 0,21 0 15,-21 0-15,21 0 0,-21 1 16,0-1-16,0 0 0,21 21 0,-21-21 16,21 1-16,-21 20 0,0-21 15,0 0-15,21 0 0,-21 1 0,22-22 16,-22 21-16,0 0 0,21-21 16,-21 21-16,21-21 0,0 0 15,0 0 1,0 0-16,1-21 0,-22 0 15,21 21-15,0-21 0,-21-1 0,21 22 16,0-21-16,-21 0 0,21 0 16,1 0-16,-22 0 0,0-1 15,21 1-15,-21 0 0,21-21 0,-21 21 16,0-1-16,0-20 0,0 21 16,0-21-16,0 20 0,0 1 0,0-21 15,0 21-15,0 0 0,0-1 16,0 1-16,0 42 31,21 1-15,-21-1-16,0 21 0,0-21 0,21 0 15,-21 22-15,0-22 0,0 21 16,0-21-16,0 22 0,21-22 16,-21 0-16,22 21 0,-22-20 15,21-1-15,-21 0 0,21 0 0,0 0 16,0 0-16,0-21 0,1 0 0,-1 22 15,0-22-15,0 0 0,0 0 16,0 0-16,1 0 0,20 0 0,-21-22 16,0 22-16,0-21 0,1 0 15,-1 0-15,0 0 0,0 0 0,0-1 16,0 1-16,1-21 0,-22 21 0,0-22 16,0 22-16,0-21 15,0 21-15,0-22 0,0 22 0,0 0 16,0 0-16,0 0 0,-22 21 15,22 21 1,-21 0-16,0 0 0,21 0 16,0 22-16,-21-1 0,21-21 0,0 22 15,0-22-15,0 21 0,0-21 0,0 22 16,0-22-16,0 0 0,0 0 16,21 0-16,0 0 0,0-21 15,1 0-15,-1 22 0,0-22 16,0 0-16,0 0 0,0 0 0,1 0 15,-1 0-15,21 0 0,-21-22 0,22 22 16,-22-21-16,21 0 16,-21 0-16,0 21 0,22-21 0</inkml:trace>
  <inkml:trace contextRef="#ctx0" brushRef="#br1" timeOffset="48495.87">6265 5038 0,'-21'0'16,"0"0"-16,0 0 0,21-21 15,0-1-15,-21 1 0,21 0 16,0 0-16,0 0 0,0 0 15,0-1-15,0 1 0,0 0 16,0 0-16,21 0 0,0 0 16,0 21-16,0 0 0,0 0 0,1 0 15,-1 0-15,0 21 0,0 0 16,0 0-16,0 21 0,1-20 16,-1 20-16,-21 0 0,0-21 0,0 22 15,0-1-15,0 0 0,0-20 16,0 20-16,0-21 0,0 21 0,0-20 15,0-1-15,0 0 0,-21-21 0,21 21 16,0 0-16,-22-21 0,22-21 47,0 0-47,0 0 0,0 0 16,0-1-16,0 1 0,22 0 0,-22-21 15,21-1-15,-21 22 0,21-21 16,0 0-16,0-1 0,0 1 0,1 21 15,-1-22-15,21 22 16,-21 0-16,22 0 0,-22 0 0,0 21 0,0 0 16,0 0-16,0 21 15,1 0-15,-22 0 0,0 22 0,0-22 16,0 21-16,0 0 0,0-20 0,0 20 16,0 0-16,0-21 0,0 22 15,0-22-15,0 21 0,0-21 0,0 1 16,0-1-16,0 0 0,21 0 15,0-21-15,0 0 0,0 0 16,0 0-16,1 0 0,20 0 0,-21 0 16,21-21-16,-20 21 0,20-21 0,-21 0 15,21-1-15,-20 1 16,-1 0-16,21 0 0,-21-21 0,0 20 16,1-20-16,-1 0 0,-21 21 15,21-22-15,-21 1 0,21 21 0,-21 0 16,21-22-16,-21 22 0,0 0 15,0 42 1,0 0-16,0 22 16,-21-22-16,21 0 0,-21 21 15,21 1-15,0-22 0,0 21 0,0-21 16,0 22-16,0-22 0,0 0 0,0 21 16,0-21-16,0 1 15,0-1-15,21 0 0,0-21 16,0 0-16,22 0 0,-22 0 0,0 0 15,0 0-15,22 0 0,-22 0 16,21-21-16,-21 0 0,22 21 0,-22-22 16,0-20-16,21 21 0,-21 0 0,1-22 15,-1 1-15,-21 0 0,0-1 16,0 1-16,0 0 0,0-1 0,0 1 16,-21 0-16,-1 21 0,1-22 15,0 22-15,-21 21 0,-1 0 0,1 0 16,21 0-16,-64 0 0,43 21 15,21 22-15,0-22 0,-1 21 16,1-21-16,0 22 0,21-1 16,-21 0-16,21-21 0,0 22 0,0-22 15,0 0-15,0 0 0,21 0 16,0 1-16,0-22 0,1 0 0</inkml:trace>
  <inkml:trace contextRef="#ctx0" brushRef="#br1" timeOffset="50294.5">8657 4995 0,'0'-21'16,"0"0"0,0 0-16,0 0 15,0 0-15,0-1 16,0 1-16,21 0 0,-21 0 15,21 0-15,1 0 0,-1 21 0,0-22 16,0 1-16,0 21 16,0 0-16,1-21 0,-1 21 0,0 0 15,0 0-15,0 0 0,0 0 16,1 21-16,-1 0 0,-21 1 0,21 20 16,-21-21-16,21 21 0,-21 1 0,0-1 15,0 0-15,0-20 0,0 20 16,0 0-16,0-21 0,0 22 0,0-22 15,0 0-15,0 0 0,0 0 0,-21 1 16,21-1-16,0-42 47,0-1-47,0 1 16,0 0-16,0 0 0,0-21 0,0-1 15,21 22-15,0-21 0,0-1 16,1 1-16,-1-21 0,0 41 0,0-20 15,0 0-15,0 21 0,1-1 0,-1 1 16,21 0-16,-21 21 16,0 0-16,1 0 0,-1 0 0,-21 21 15,0 0-15,21 1 0,-21 20 16,21-21-16,-21 21 0,0 1 0,0-1 16,0-21-16,0 22 0,0-1 0,0-21 15,0 21-15,0-20 16,0 20-16,21-21 0,-21 0 0,21 0 15,1 1-15,-1-22 0,0 21 16,0-21-16,0 0 0,22 0 16,-22 0-16,21 0 0,0-21 0,1-1 15,-1 1-15,0 21 0,1-42 0,20 21 16,-20 0-16,-1-22 0,0 22 16,1-21-16,-1-1 0,-21 1 0,21 0 15,-20-1-15,-1 1 0,-21 0 16,0 21-16,0-1 0,0 1 0,0 0 15,0 0-15,-21 21 16,-1 0-16,1 0 0,0 0 16,0 0-16,0 0 0,-22 21 0,22 0 15,0 22-15,-21-22 0,21 21 0,-1 0 16,1 1-16,21-22 0,0 21 16,0 1-16,0-22 0,0 21 0,0-21 15,0 22-15,21-22 0,1 0 16,-1 0-16,21 0 0,-21-21 0,22 0 15,-1 21-15,0-21 0,22 0 0,-22 0 16,22 0-16,-1 0 0,-21-21 16,22 0-16,-22 0 0,1 0 15,20 0-15,-21-1 0,-20-20 0,20 21 16,-21-21-16,21 20 0,-20-20 16,-22 0-16,0-1 0,21 22 0,-21-21 15,0 21-15,0 0 0,0-1 0,0 1 16,-21 21-16,-1 0 0,1 0 15,0 0-15,0 0 0,0 0 0,0 0 16,-1 21-16,1 1 0,21-1 0,-21 21 16,21-21-16,-21 22 0,21-22 15,0 21-15,0 0 0,0-20 0,0 20 16,0-21-16,21 21 0,0-20 16,0-1-16,22 0 0,-22 0 15,21 0-15,22 0 0,-22-21 0,22 22 16,-1-22-16,1 0 0,-1 0 0,1 0 15,-1 0-15,1 0 0,-1 0 16,1-22-16,-22 1 0,21 21 0,22-42 16,-64 0-16,22 20 15,-22 1-15,0-21 0,0 0 0,-21 20 16,0-20-16,0 0 0,0 21 0,0-22 16,0 22-16,0 0 0,-21 0 15,0 0-15,0-1 0,-1 22 0,1 0 16,0 0-16,-21 0 0,21 0 15,-22 0-15,22 22 0,-21-1 0,21 0 16,-22 21-16,22-21 0,0 22 16,0-1-16,0-21 0,21 22 15,0-22-15,0 21 0,0-21 0,0 22 16,0-22-16,21 0 0,0 0 0,0-21 16,0 21-16,22-21 0,-22 0 15,0 0-15,21 0 0,-21 0 0,22 0 16,-22 0-16,0-21 0,43-21 15,-43 21-15,0-1 0,0 1 16,0-21-16,0 0 0,1-1 0,-1-63 16,0 64-16,-21-21 15,0 20-15,0-20 0,0 20 0,0 1 16,0 0-16,0-1 0,0 22 16,0 0-16,0 0 0,0 0 0,-21 21 15,0 0-15,-1 21 16,22 0-16,0 0 0,-21 22 0,21-22 15,-21 21-15,21 0 0,0 22 16,0-22-16,0 1 0,0 20 16,0-21-16,21 1 0,22 41 0,-43-41 15,21-22-15,0 21 0,0-21 16,21 1-16,-20-22 0,-1 21 0,0-21 16,21 0-16,-21 0 0,22 0 15,-22 0-15,0-21 0,21-1 0,-20 1 16,-1 0-16,21 0 0,-21 0 15</inkml:trace>
  <inkml:trace contextRef="#ctx0" brushRef="#br1" timeOffset="50480.39">13462 5059 0,'0'0'0,"-21"0"0</inkml:trace>
  <inkml:trace contextRef="#ctx0" brushRef="#br1" timeOffset="51210.89">13335 5122 0,'0'-21'15,"0"0"-15,21 21 0,0-21 0,0 0 16,-21 0-16,22-1 0,-1-20 16,0 21-16,0-21 0,-21-1 0,21 1 15,0 0-15,1 20 16,-22-20-16,21 0 0,0-22 0,-21 22 0,21 0 16,-21 20-16,0-20 0,21 0 15,-21 21-15,0-1 0,21 1 16,-21 0-16,0 42 31,0 0-31,-21 22 0,21-22 0,-21 21 16,21-21-16,-21 22 0,21-1 0,-21 0 15,21 1-15,0-1 0,-21 22 16,21-22-16,-22 0 0,22 1 0,0-1 16,0 0-16,0 1 0,0-22 15,0 21-15,0-21 0,22 0 16,-1 1-16,-21-1 0,21 0 0,0 0 15,0-21-15,0 0 0,22 0 16,-22 0-16,21 0 0,-21 0 0,22-21 16,-1 0-16,0 0 0,1-1 0,-1-20 15,0 21-15,1-21 0,-1 20 16,-21-20-16,22 0 0,-22-1 0,0 22 16,0-21-16,-21 21 0,0 0 0,0-1 15,21 22-15,-42 0 16,0 22-1,0-1 1,0 0-16,-1 0 0,22 21 0,-21-20 16,21-1-16,-21 21 0,21-21 0,0 0 15,0 1-15,0-1 0,0 0 16,0 0-16,21 0 0,0-21 0,1 21 16,20-21-16,-21 0 0,21 0 0,1 0 15,-22 0-15,21 0 0,1-21 16,-1 21-16,0-21 0,1 0 0,-22 0 15,21 0-15,-21-1 0,0-20 16,1 21-16,-22-21 0,0 20 0,0-20 16,0 0-16,0 21 0,-22-1 0,1-20 15,0 21-15,-21 21 16,21-21-16,-22 21 0,22 0 0,-21 0 16,-1 0-16,1 0 0,21 0 0,-21 0 15,-1 0-15,22 21 0,0-21 16,0 0-16,0 21 0,-1-21 0,1 0 15,21 21-15,-21-21 0,0 0 32</inkml:trace>
  <inkml:trace contextRef="#ctx0" brushRef="#br1" timeOffset="51414.78">13377 4614 0,'0'0'0,"-21"0"16,42 0-16,0 0 15,1 0-15,20 0 0,0 0 16,-21 0-16,22 0 0,20 0 0,-20 0 16,-1 0-16,21-21 0,-20 21 0,-1 0 15,22 0-15,-22-21 0,0 21 16,1-21-16,-1 21 0</inkml:trace>
  <inkml:trace contextRef="#ctx0" brushRef="#br1" timeOffset="51926.77">16065 4572 0,'0'0'0,"0"-21"0,0 0 0,0 0 15,0-1-15,-21 1 0,21 0 16,0 42 15,0 22-31,0-22 0,0 0 0,0 21 16,0 1-16,-21 20 0,21-21 16,0 22-16,0-1 0,0 1 0,-21 21 15,21-22-15,-21 1 0,0 20 16,21 1-16,-22-22 0,1 22 15,0 0-15,0-1 0,0-20 0,0 21 16,-22-1-16,22-20 0,0-1 0,0 1 16,0-1-16,-22-20 0,22-1 15,21 21-15,-21-20 0,21-22 0,-21 21 16,21-21-16,-21 1 0,21-1 0,0-42 31,0-1-31,0 1 0,0 0 0,0-21 16,0 21-16,21-22 0,-21 1 0,21 0 15,0-1-15</inkml:trace>
  <inkml:trace contextRef="#ctx0" brushRef="#br1" timeOffset="52266.81">15811 4868 0,'0'0'0,"0"-42"0,0 0 0,0-1 0,0 22 16,0-21-16,0 21 0,0-43 15,22 43-15,-1 0 0,0 0 16,0 21-16,0-21 0,22-1 0,-1 22 16,21 0-16,1 0 0,-1 0 15,1 0-15,-1 0 0,-20 0 16,-1 22-16,0 20 0,1-21 0,-22 21 16,-21-20-16,0 20 0,0 0 15,0 1-15,-42-1 0,20-21 0,-20 21 16,0 1-16,21-22 0,-22 0 15,1 0-15,0 0 0,20 1 0,1-22 16,0 0-16,0 21 0,0-21 0,0 0 16,42 0 15,0-21-31,0 21 0,0-22 0,22 1 16,-22 0-16,21 0 0,0-21 15</inkml:trace>
  <inkml:trace contextRef="#ctx0" brushRef="#br1" timeOffset="53058.22">16933 4445 0,'0'-21'16,"0"42"-16,-21 0 16,-21 22-16,42-22 15,-21 0-15,-1 0 0,22 21 0,0-20 16,-21 20-16,21 0 0,0-21 0,-21 22 15,21-22-15,0 21 0,0-21 16,0 1-16,0-1 0,21-21 16,0 21-16,1-21 0,-1 0 0,0 0 15,0 0-15,21 0 0,-20-21 16,20 21-16,-21-21 0,21-1 0,1 1 16,-22-21-16,21 21 0,-21 0 15,22-22-15,-22 22 0,0-21 0,0-1 16,0 22-16,1 0 0,-1-21 0,-21 21 15,0-1-15,0 1 16,21 21-16,-21 21 31,0 1-31,0-1 0,-21 0 16,21 0-16,-21 0 0,21 22 0,0-22 16,0 21-16,-22-21 0,22 22 15,0-22-15,0 21 0,0-21 0,0 0 16,0 1-16,22-1 0,-22 0 15,21 0-15,0-21 0,0 0 0,21 0 16,-20 0-16,-1 0 0,21 0 0,0 0 16,-20-21-16,20 0 0,0 0 15,-21-1-15,22 1 0,-22-21 16,21 21-16,-21-22 0,1 22 0,-1-21 16,-21 0-16,0 20 0,0 1 0,0-21 15,0 21-15,0 0 16,-21 21-16,-1 0 15,1 0-15,0 0 0,0 0 0,0 0 16,0 21 0,21 0-1,21-21-15,0 0 0,0 0 16,21 0-16,-20 0 0,-1 0 16,0-21-16,0 21 0,0-21 0,0 21 15,22 0-15,-22 0 0,0 0 16,0 0-16,0 0 15,-21 21 1,0 0-16,0 0 16,0 0-16,-21 0 0,0 1 0,21 20 15,-21-21-15,21 0 0,-21 0 0,21 1 16,0-1-16,-21 0 0,21 0 16,0 0-16,0 0 0,0 1 0,0-1 15,21-21 1,21 0-1,-21-21-15,0 21 0,22-22 0</inkml:trace>
  <inkml:trace contextRef="#ctx0" brushRef="#br1" timeOffset="54758.59">18711 4445 0,'0'0'0,"0"-21"0,0 0 15,0 0-15,0-1 0,-21 22 16,0 0-16,0 0 15,-22 0-15,22 0 0,0 0 0,0 43 16,0-22-16,-22 0 0,22 21 16,0-20-16,0 20 0,0-21 15,0 21-15,-1 1 0,22-22 0,-21 21 16,21 1-16,0-22 0,0 0 0,0 21 16,21-21-16,1 1 0,20-22 15,-21 21-15,21-21 0,1 21 16,-1-21-16,0 0 0,1 0 0,-1-21 15,0 0-15,1 21 0,-1-22 0,22-20 16,-43 21-16,21 0 0,0-22 16,1 1-16,-22 0 0,21-1 0,-21 1 15,1 0-15,-1-22 0,0 1 16,-21-1-16,0 22 0,0-22 0,0 22 16,0 0-16,0 21 0,0-22 15,-21 43 1,0 43-16,-1-22 0,1 21 15,21 0-15,-21 1 0,21-1 16,-21 22-16,21-22 0,0 0 0,-21 1 16,21-1-16,-21 0 15,21 22-15,0-43 0,0 21 0,0 1 16,0-22-16,0 21 0,0-21 16,0 0-16,0 1 0,21-22 15,0 0 1,0-22-16,-21 1 0,21 21 15,0-21-15,1-21 0,-1 21 0,0-1 16,21 1-16,-21-21 0,1 21 0,-1 0 16,0-1-16,0 1 0,0 0 15,0 0-15,-21 42 32,0 0-32,0 0 15,0 1-15,0-1 0,0 0 0,0 0 16,0 0-16,0 0 0,22 1 15,-22-1-15,21 0 0,0 0 0,21-21 16,-21 21-16,22-21 0,-22 0 0,21 0 16,1 0-16,-1 0 0,0 0 15,1 0-15,-1 0 0,0-21 0,1 0 16,-1 21-16,-21-21 0,21 0 16,-20-22-16,-1 22 0,0 0 0,0-21 15,-21 20-15,21-20 0,-21 21 16,0-21-16,0 20 0,0 1 15,0 0-15,0 0 0,-21 21 0,0 0 16,0 0-16,0 0 0,-1 0 0,-20 0 16,21 21-16,0 0 0,-22 0 15,22 1-15,0 20 0,-21-21 0,21 0 16,-1 22-16,1-22 0,0 0 16,21 21-16,0-21 0,0 1 0,0 20 15,0-21-15,0 0 0,0 0 16,42-21-16,-20 0 0,-1 0 15,0 0-15,0 0 0,0 0 16,0-21-16,22 21 0,-22-21 0,0 0 16,0 0-16,0 0 0,1-22 15,-22 22-15,21 0 0,0-21 0,-21 20 16,0 1-16,21 0 0,-21 0 16,0 0-16,0 0 0,-21 42 31,21 0-16,-21 0-15,0 0 0,21 0 16,0 1-16,0-1 0,0 21 16,0-21-16,0 0 0,0 1 15,0-1-15,0 0 0,0 0 16,21-21-16,0 0 0,0 21 16,0-21-16,0 0 0,1 0 0,20 0 15,-21-21-15,0 21 0,22-21 0,-1 0 16,-21 0-16,21-1 0,1 1 15,-22 0-15,21-21 0,-21 21 0,1-1 16,-1 1-16,0 0 0,0 0 16,-21 0-16,0 0 0,-21 42 31,0 0-31,0 0 0,21 0 16,0 0-16,0 1 15,0-1-15,0 0 0,0 0 0,0 0 16,0 0-16,0 1 0,0-1 15,0 0-15,21 0 0,-21 0 16,21 0 0,-21-42 15,-21 0-31,21 0 16,-21 21-16,21-21 0,0 0 0,-22 21 15,22-22-15,-21 22 16,0 0-1,21 22-15,0-1 16,0 0-16,0 0 16,21 0-16,0-21 15,1 0-15,-1 21 0,0-21 0,0 0 16,21 0-16,-20 0 0,20 0 16,0 0-16,1 0 0,-22 0 15,21 0-15,0-21 0,1 21 0,-22-21 0,21 0 16,-21 0-16,1 0 0,20-22 15,-42 22-15,0 0 0,21 0 16,-21 0-16,0-1 0,0 1 16,0 0-16,-21 21 15,0 0-15,0 0 0,-1 21 16,1 0-16,0 1 16,0-1-16,21 0 0,0 0 0,0 0 15,0 0-15,0 1 0,0-1 0,0 0 16,0 0-16,0 0 0,21-21 15,-21 21-15,21-21 0,0 0 16,1 0-16,-1 0 0,0 0 16,0 0-16,0 0 0,0 0 0,1 0 15,-22-21-15,21 0 0,0 21 0,-21-21 16,0 0-16,21 0 0,-21-1 16,21 1-16,-21 0 0</inkml:trace>
  <inkml:trace contextRef="#ctx0" brushRef="#br1" timeOffset="55758.53">22712 4466 0,'0'-21'0,"0"0"15,0 0 1,0 0-16,21-1 0,-21 1 16,0 0-16,21 0 0,0 0 0,-21-22 15,21 22-15,1 0 0,-22-21 16,0-1-16,21 22 0,0-21 0,-21 21 15,0 0-15,0-1 0,0 1 16,0 0-16,-21 42 16,0 0-1,-1 22-15,1-1 0,0 22 16,0-22-16,0 21 0,0 1 0,-1-22 16,1 22-16,0-1 0,0-20 0,0-1 15,-22 21-15,22-20 0,0-1 16,0 0-16,0 1 0,0-1 15,-1-21-15,1 22 0,0-22 0,0-21 16,21 21-16,-21-21 16,0 0-16,21-21 15,0 0-15,0-22 0,0 22 16,0 0-16,0-21 0,-22 20 16,22-20-16,0 0 0,0 21 0,0-22 15,0 1-15,0 21 0,0 0 0,0-22 16,0 22-16,0 0 15,22 21-15,-22 21 16,21-21-16,-21 21 0,21 0 16,-21 1-16,0 20 0,0-21 15,21 0-15,0 22 0,-21-22 0,21 0 16,-21 21-16,22-21 0,-1 1 16,0-1-16,0 0 0,0-21 0,0 21 15,1-21-15,20 0 0,-21 0 0,21 0 16,1 0-16,-1 0 0,0 0 15,22-21-15,-22 0 0,1 21 0,-1-21 16,0-1-16,1-20 0,-22 21 16,0 0-16,0-22 0,0 22 0,0 0 15,-21-21-15,22 21 0,-22-1 0,0 1 16,0 42 15,0 1-31,-22-1 16,1 0-16,21 21 0,0-21 0,0 1 15,-21-1-15,21 0 0,0 0 0,0 0 16,0 0-16,0 1 0,0-1 16,0 0-16,21-21 15,0 0 1,1 0-16,-22-21 0,21 0 16,-21-1-16</inkml:trace>
  <inkml:trace contextRef="#ctx0" brushRef="#br1" timeOffset="55930.43">23326 4276 0,'0'0'0,"-22"-21"15,1 21-15,0 0 16,21 21 0,-21 0-16,21 0 15,0 0-15,0 0 0,21-21 16,0 22-16,-21-1 0,21 0 15,1-21-15</inkml:trace>
  <inkml:trace contextRef="#ctx0" brushRef="#br1" timeOffset="57570.29">23410 4699 0,'-21'21'0,"42"-42"0,-42 63 16,21-20-16,0-1 0,21-21 31,0 0-31,1 0 0,-1 0 16,0 0-16,0 0 0,21-21 15,-20 21-15,20-22 0,0 22 0,-21-21 16,22 0-16,-1 0 0,0 0 16,-20 0-16,20-1 0,-21 1 0,0-21 15,0 21-15,1 0 0,-22-1 16,0 1-16,0 0 0,0 0 15,-22 21-15,-20 0 16,21 0-16,0 21 0,0-21 16,-1 21-16,-20 0 0,21 1 15,0-1-15,0 0 0,-1 0 0,22 0 16,0 0-16,0 22 0,0-22 16,0 0-16,22 0 0,-1 0 15,21 1-15,-21-1 0,0-21 0,22 0 16,-22 21-16,21-21 0,1 0 15,-22 0-15,21 0 0,0 0 16,1-21-16,-1 21 0,0-21 0,1-1 16,-22 1-16,21 0 0,-21 0 0,1 0 15,-1 0-15,0-1 0,0-20 16,0 21-16,-21 0 0,0 0 0,21-1 16,-21 1-16,0 42 31,-21 1-31,21-1 0,-21 0 15,21 0-15,0 0 16,-21 22-16,21-22 0,0 0 0,-21 0 16,21 0-16,0 0 0,0 1 15,21-22 17,0-22-17,0 1-15,0 0 0,1 0 16,-22 0-16,21 0 0,0-1 0,0 1 15,0 0-15,22 0 0,-22 0 16,0 0-16,0-1 0,0 22 16,0 0-16,1 0 15,-22 22-15,0-1 0,0 0 16,21 0-16,-21 0 0,21 0 0,0 1 16,0-1-16,-21 0 15,21 0-15,1-21 0,-1 21 0,0-21 16,0 0-16,0 0 0,22 0 15,-22 0-15,0 0 0,0 0 16,0 0-16,0 0 0,1-21 0,-1 21 16,21-21-16,-42 0 0,42 0 15,-20-1-15,-1-20 0,0 21 16,0 0-16,0-22 0,-21 22 0,21 0 0,1 0 16,-1 0-16,-21 0 15,21 21-15,0 0 16,-21 21-1,0 0-15,0 0 0,0 0 16,0 0-16,0 1 16,21-22 15,0 0-15,-21-22-16,0 1 0,22 0 15,-22 0-15,0 0 16,0 0-16,0-1 31,-22 22-15,1 22-16,0-22 15,0 21-15,21 0 0,-21 0 0,0 0 16,-1 0-16,22 1 0,0-1 16,-21 0-16,21 0 0,0 0 0,0 0 15,0 1-15,0-1 0,0 0 16,0 0-16,21 0 0,1 0 0,-1 1 15,0-22-15,21 21 0,1 0 0,-22-21 16,21 0-16,0 0 0,-20 0 16,20 0-16,0 0 0,1 0 0,-1-21 15,0 21-15,-21-21 0,22-1 16,-1 1-16,-21 0 0,0 0 16,22-21-16,-22 20 0,0 1 0,-21-21 15,21 21-15,-21 0 0,21-1 16,-21 1-16,0 0 0,-21 21 15,0 0 1,21 21-16,-21 0 0,0-21 16,0 22-16,21-1 0,-22 0 0,22 0 15,-21 0-15,21 0 0,0 1 16,0-1-16,0 0 0,0 0 0,0 0 16,0 0-16,21 1 15,1-22-15,20 21 16,-21-21-16,0 0 0,22 0 0,-22 0 15,21 0-15,-21-21 0,22-1 16,-22 22-16,21-21 0,-21 0 0,22 0 16,-22 0-16,0 0 0,21-1 15,-21-20-15,1 21 0,-22-21 0,0 20 16,21 1-16,-21 0 0,0 0 0,0 0 16,0 0-16,-21 21 15,-1 0 1,22 21-16,0 0 0,0 0 15,0 0-15,0 0 0,0 1 16,0 20-16,0-21 0,0 0 0,0 0 16,22 1-16,-22-1 0,0 0 15,0 0-15,0 21 0,0-20 16,0-1-16,-22-21 16,1 21-16,0-21 0,0 0 15,0 0-15,0 0 0,-22 0 0,22 0 16,0 0-16,0 0 0,0 0 15,-1 0-15,1 0 0,0 0 0,0 0 16,0 0-16,0 0 0</inkml:trace>
  <inkml:trace contextRef="#ctx0" brushRef="#br1" timeOffset="59078.39">1884 6498 0,'0'0'0,"-21"-21"0,21 0 16,-22 21 0,1 0-16,0 21 31,21 0-31,-21 22 0,0-1 15,21 0-15,0 1 0,0-1 16,-21 0-16,21 1 0,-22-1 0,22 0 16,0 1-16,0-22 0,0 0 15,0 21-15,0-21 0,22-21 0,-1 22 16,0-1-16,0-21 0,21 0 16,-20 0-16,-1 0 0,0 0 0,21-21 15,-21-1-15,22 22 0,-22-21 0,0 0 16,21 0-16,-20-21 0,-1 20 15,0 1-15,-21-21 0,0 21 16,0-22-16,0 22 0,0-21 16,-21 21-16,-22-22 0,22 22 0,0 0 15,-21 0-15,21 0 0,-22 0 16,22 21-16,-21 0 0,21 0 0,-1 0 16,1 0-16,0 0 0,42 0 31,0 0-31,1 0 0,-1 0 15,21 0-15,22 0 0,-22 0 0,21-22 16,-20 1-16,20 21 0,22-21 16,-22-21-16,1 21 0,21-1 15,-22 1-15,1 0 0,-22 0 16,0 0-16,1 0 0,-1-1 0,-21 1 16,0 21-16,-21-21 0,-21 21 31,0 0-31,0 0 15,0 0-15,-1 0 0,1 21 0,0 0 16,0 1-16,0-1 0,21 21 0,0 0 16,-21 1-16,21-1 0,-22 22 15,22-22-15,0 21 0,0 1 0,0-1 16,0 1-16,0-1 0,0 1 16,0-1-16,0 22 0,0 0 15,0-1-15,0 1 0,0 0 16,22-1-16,-1 1 0,-21 0 0,21-1 15,0 1-15,0 0 0,-21-1 0,21 1 16,1 0-16,-22-22 0,0 22 16,21-22-16,-21-20 0,21 20 0,-21-20 15,0-1-15,0-21 0,0 21 0,0-20 16,0-1-16,-21-21 16,0 0-16,-1 0 0,1-21 0,0-1 15,0 1-15,-21 0 0,20-21 0,-20 21 16,0-22-16,-1-20 0,1-1 15,0 1-15,-1-1 0,1-20 16,21-1-16,0 0 0,0 1 16,21 20-16,0-21 0,0 1 0,0-1 15,0 0-15,21 22 0,0-22 0,0 22 16,0-1-16,22 1 0,-22 20 16,21 1-16,-21 0 0,22 21 0,-22-22 15,0 22-15,21 0 0,-21 0 16,1 0-16,-1-1 0,0 1 0,0 21 15,0 0-15,0-21 0,1 21 16,-1 0-16,0-21 0,0 21 0,21 0 16</inkml:trace>
  <inkml:trace contextRef="#ctx0" brushRef="#br1" timeOffset="59627.51">4000 6329 0,'0'-21'0,"0"42"0,0-63 0,0 20 15,0 1-15,-21 21 16,21-21-16,-21 21 0,0 0 31,0 0-31,21 21 0,-21 0 0,21 1 16,0-1-16,0 21 0,-22-21 15,22 43-15,0-22 0,-21 0 0,21 1 16,0 20-16,0-20 0,0-1 16,0 0-16,0 1 0,0-1 0,0 0 15,0-21-15,21 1 0,1 20 0,-1-21 16,0-21-16,0 21 0,0 0 16,0-21-16,1 0 0,-1 0 0,0 0 15,21 0-15,-21 0 0,1-21 0,20 0 16,-21 21-16,21-21 0,-20-21 15,20 20-15,-21 1 0,21-21 0,-20 0 16,20-1-16,-21 1 16,0 0-16,-21-1 0,0-20 15,0 20-15,0-20 0,0 21 0,0-1 0,-21 1 16,0 0-16,-21-1 0,20 22 16,1 0-16,0 0 0,-21 21 0,21 0 15,-22-21-15,22 21 0,0 0 16,0 0-16,-22 0 0,22 21 0,0 0 15,0-21-15,0 21 0,21 0 0,0 0 16,-21-21-16,21 22 0,0-1 16,0 0-16,0 0 0,0 0 15,0 0-15,21-21 16,0 0-16,0 0 0,0 0 16,22 0-16</inkml:trace>
  <inkml:trace contextRef="#ctx0" brushRef="#br1" timeOffset="60211.17">5122 6181 0,'21'-21'16,"-42"42"-16,64-42 0,-22-1 16,0 1-16,-21 0 15,-21 21 1,0 0-16,-1 0 15,1 0-15,-21 0 0,21 0 16,0 0-16,-22 21 0,22 0 0,-21 1 16,21-1-16,-1 0 0,22 0 0,0 0 15,-21 0-15,21 1 0,0-1 16,0 21-16,0-21 0,21 0 0,1 1 16,-1-22-16,0 21 0,0 0 15,0-21-15,0 21 0,22-21 0,-22 0 16,0 21-16,0-21 0,0 0 0,22 21 15,-22 1-15,0-22 16,0 21-16,0 0 0,-21 0 16,0 0-16,0 0 15,0 1-15,0-1 0,-21 0 16,0-21-16,0 21 0,0 0 0,0 0 16,-22 1-16,22-22 0,-21 21 0,21-21 15,-22 21-15,22-21 0,-21 21 16,21-21-16,-1 0 0,1 0 15,0 0-15,0 0 0,0 0 0,0 0 16,-1 0-16,1 0 0,21-21 0,-21 0 16,0 0-1,21-1 1,0 1 0,21 21 30,0 0-46,0 0 0,1-21 16,-1 21-16,0 0 16,0-21-16</inkml:trace>
  <inkml:trace contextRef="#ctx0" brushRef="#br1" timeOffset="71270.09">5630 6668 0,'0'21'31,"21"-21"32,1 0-48,-22-21-15,0-1 16,0 1-1,-22 21 32,1 0-47,0 0 16,21 21 0,21-21 46,0 0-46,-21-21-1,-21 21 48,21 21-63,0 1 15,0-1 1,21-21 15,1 0-15,-1 0-16,-21-21 16,21 21-16,-21-22 15,21 22-15,-21-21 16,-21 21 15,0 0-15,21 21-1,0 1 1,-21-22 15</inkml:trace>
  <inkml:trace contextRef="#ctx0" brushRef="#br1" timeOffset="72775.27">741 7895 0,'0'0'0,"0"-21"0,-21 0 0,21 0 31,-22 21-31,22 21 16,-21 0-1,21 0-15,0 22 0,0-22 16,0 21-16,0 0 0,0 1 0,0-1 16,0 0-16,-21-20 0,21 20 15,-21 0-15,0 1 0,21-22 0,0 21 16,0-21-16,-21 0 0,21 1 15,0-1-15,0-42 32,21-1-17,0 1-15,-21 0 0,21 0 16,0-21-16,0 20 0,1-20 16,-1 21-16,0-21 0,-21-1 15,21 22-15,0-21 0,-21 21 0,0-1 16,21 1-16,1 21 15,-1 0 1,0 21-16,-21 1 0,0-1 16,21 21-16,0-21 0,-21 22 15,21-22-15,-21 21 0,0-21 0,22 22 16,-1-22-16,-21 0 0,21 21 16,-21-21-16,21-21 0,-21 22 0,21-1 15,0-21-15,1 0 16,-1 0-16,0 0 0,0 0 15,0 0-15,0-21 0,22-1 16,-22 1-16,0 0 0,0 0 0,0 0 16,1-22-16,-1 1 0,0 21 15,0-21-15,-21-1 0,0 1 0,21 0 16,0-1-16,-21 22 0,0-21 16,0 21-16,22-1 0,-22 1 0,21 0 15,-21 42 1,0 0-1,21 1-15,-21-1 0,21 21 16,-21-21-16,0 22 0,0-1 16,0 0-16,21-21 0,-21 22 15,21-22-15,-21 21 0,0-21 0,22 1 16,-1-1-16,0 0 0,-21 0 16,21-21-16,21 0 0,-20 0 15,-1 0-15,21 0 0,-21 0 0,22 0 16,-1-21-16,-21 0 0,21 0 0,1-1 15,-22 1-15,21-21 0,1 21 16,-22-22-16,0 1 0,21 0 0,-42 21 16,21-22-16,-21 1 0,0 0 15,0 20-15,0 1 0,0-21 0,0 21 16,-21 0-16,0 21 0,0 0 16,0 0-1,0 21-15,-1 0 0,22 21 0,-21-21 16,21 22-16,-21-22 0,21 21 15,0 1-15,0-1 0,0-21 0,0 21 16,0-20-16,0 20 0,0-21 16,0 0-16,21 0 0,0 1 0,1-22 15,-1 0-15,0 21 0,0-21 16,0 0-16,22 0 0,-22 0 16,21 0-16,0-21 0,1-1 0,20 1 15,-20 0-15,20 0 0</inkml:trace>
  <inkml:trace contextRef="#ctx0" brushRef="#br1" timeOffset="73098.09">3619 7599 0,'0'0'0,"-21"-21"0,0 21 16,0-21-16,0 21 0,0 0 15,-1 0-15,1 0 0,-21 0 16,21 0-16,0 21 0,-1 0 16,1 0-16,0 0 0,0 0 0,21 22 15,-21-22-15,0 21 0,21-21 0,0 22 16,0-1-16,0 0 0,0-20 16,0 20-16,0 0 0,0-21 0,21 1 15,0 20-15,0-21 0,21 0 16,1 0-16,-22-21 0,42 22 0,-20-22 15,-1 0-15,22 0 0,-22 0 0,0 0 16,22 0-16,-22 0 0,0-22 16,22 1-16,-22 0 0,-21 0 0,22 21 15,-1-21-15</inkml:trace>
  <inkml:trace contextRef="#ctx0" brushRef="#br1" timeOffset="73951.6">4297 7853 0,'21'-21'15,"-42"42"-15,42-85 0,-21 43 0,0 0 0,0-21 16,0 21-16,0-1 0,-21 1 15,0 21-15,-1 0 16,1 0-16,0 0 16,0 21-16,0 1 0,-22-1 0,22 0 15,0 0-15,0 0 0,0 22 0,0-1 16,-1-21-16,1 21 0,0 1 16,21-1-16,0 0 0,0-20 0,0 20 15,0-21-15,0 21 0,0-20 16,0-1-16,21 0 15,0-21-15,1 0 0,20 0 0,-21 0 16,0 0-16,22-21 0,-22 0 0,0-1 16,0 1-16,21 0 0,-20 0 15,-1-21-15,0 20 0,0-20 0,-21 21 16,0-21-16,21-1 0,-21 22 0,0-21 16,0 21-16,0-1 0,0 1 15,0 0-15,0 0 0,-21 21 16,21 21-1,-21 0-15,21 0 0,-21 1 16,21-1-16,-21 0 0,21 21 16,0-21-16,0 22 0,0-22 0,0 21 15,0-21-15,0 1 0,0-1 16,21 0-16,0 0 0,0 0 0,0-21 16,22 0-16,-22 0 0,21 0 15,0 0-15,1 0 0,-1 0 16,22-21-16,-22 0 0,0 0 0,1 0 0,-1-1 15,-21 1-15,21-21 0,-20 21 16,-1-22-16,0 22 0,0 0 0,-21-21 16,21 21-16,-21-1 0,0 1 0,0 0 15,0 0-15,-21 21 32,0 21-32,21 0 0,-21 0 15,21 1-15,0-1 0,-21 21 16,21-21-16,-22 0 0,22 22 0,-21-22 15,21 0-15,0 0 0,0 0 0,-21 1 16,21-1-16,-21 0 0,21 0 16,0 0-16,0-42 31,0 0-31,0 0 16,0 0-16,0-1 0,0 1 0,0-21 15,21 0-15,0 20 0,0-20 16,1 0-16,-1-1 0,21 1 15,0 0-15,-20-1 0,20 22 0,0-21 16,1 42-16,20-21 0,-21 21 0,1 0 16,20 0-16,-20 21 0,-22 0 15,21 0-15,-21 0 0,0 22 0,1-22 16,-22 21-16,0-21 0,0 22 0,0-1 16,0 0-16,0-20 0,0 20 15,-22-21-15,1 21 0,0-20 0,0-1 16,0 0-16,0-21 0,-1 21 0,1-21 15,21-21 17</inkml:trace>
  <inkml:trace contextRef="#ctx0" brushRef="#br1" timeOffset="74154.48">6921 7514 0,'-21'-21'0,"42"42"0,-63-42 15,42 0-15,0 0 0,0 0 16</inkml:trace>
  <inkml:trace contextRef="#ctx0" brushRef="#br1" timeOffset="74382.35">6900 7260 0,'0'0'0,"21"-21"0,-21 0 0,0 0 16,22 0-16,-22 42 15,0 0 1,0 0-16,0 21 0,-22 1 0,22-1 16,-21 0-16,0 22 15,0-22-15,0 22 0,0-22 0,-1 22 16,1-22-16,0 0 0,0 22 0,0-22 15,0 0-15,21-20 0,-22 20 16,22 0-16,0-21 0,0 1 0,0-1 16,22-21-16,-1 0 0,0 0 15,0 0-15,21 0 0,-20 0 16,-1-21-16,21-1 0,-21 1 0,0-21 16,1 21-16,-1 0 0</inkml:trace>
  <inkml:trace contextRef="#ctx0" brushRef="#br1" timeOffset="74566.25">6646 7599 0,'0'0'0,"-21"21"15,21 0 1,0 0 0,21-21-16,22 0 15,-22 0-15,21 0 0,43 0 16,-43 0-16,0 0 0,1-21 0,-1 21 15,22-21-15,-22 0 0,0 0 0,1 21 16,-22-21-16</inkml:trace>
  <inkml:trace contextRef="#ctx0" brushRef="#br1" timeOffset="74953.03">7345 7641 0,'0'21'15,"21"-21"17,0-21-32,0 21 0,0-21 15,1 0-15,-1 0 0,0 21 16,0-21-16,0-1 0,-21 1 0,21 0 16,-21 0-16,0 0 0,0 0 15,0-1 1,-21 22-16,0 0 15,0 22-15,0-22 0,0 21 0,-22 0 16,22 0-16,0 21 0,21-20 16,-21 20-16,0-21 0,21 0 0,-22 22 15,22-22-15,0 21 0,0-21 0,0 0 16,0 1-16,0-1 0,0 0 16,0 0-16,22 0 0,-1-21 0,0 0 15,21 0-15,-21 0 0,22 0 0,-1 0 16,0 0-16,1-21 0,20 21 15,-20-21-15,20 0 0,-21 0 16,22-1-16,-22 1 0,22-21 0,-22 21 16</inkml:trace>
  <inkml:trace contextRef="#ctx0" brushRef="#br1" timeOffset="75269.84">8191 7514 0,'0'0'0,"22"-21"0,-22-21 0,-22 42 16,1 0-1,0 0-15,-21 0 0,21 0 0,-1 21 16,1-21-16,0 21 0,0 0 0,0 0 15,21 1-15,-21-1 0,21 0 16,0 0-16,0 0 0,21 0 16,0-21-16,0 22 0,0-1 0,22-21 15,-22 21-15,0 0 16,21-21-16,-21 21 0,1-21 0,-1 21 16,0-21-16,-21 22 0,0-1 15,-21-21 1,0 21-16,-1-21 0,-20 0 15,0 0-15,-1 0 0,1 0 0,0 0 16,-1 0-16,1 0 0,21 0 16,-21 0-16,20 0 0,1 0 0,42 0 31,1-21-31,-1 21 16,21-21-16,0-1 15,1 22-15,-1-21 0</inkml:trace>
  <inkml:trace contextRef="#ctx0" brushRef="#br1" timeOffset="75542.67">8763 7091 0,'0'0'0,"0"-21"0,-21 0 31,0 21-31,21 21 16,0 0-16,0 0 0,-22 21 0,22 1 15,-21-1-15,0 22 0,21-22 0,-21 0 16,0 22-16,21-22 16,-21 0-16,-1 1 0,22-1 0,0 0 15,-21-20-15,21 20 0,0-21 0,0 0 16,0 0-16,0 1 0,21-22 16,1 0-16,-1 0 15,0 0-15,0 0 0,0 0 0,0-22 16,1 22-16,-1-21 0,0 0 0</inkml:trace>
  <inkml:trace contextRef="#ctx0" brushRef="#br1" timeOffset="75706.58">8551 7451 0,'0'0'0,"-21"0"0,0 0 15,42 0 1,0-21-16,0 21 15,1 0-15,20 0 0,0-22 16,-21 22-16,22-21 0,-1 21 0,0-21 16,1 0-16</inkml:trace>
  <inkml:trace contextRef="#ctx0" brushRef="#br1" timeOffset="76122.35">10520 6985 0,'0'0'16,"0"-21"-16,0 0 15,0 0-15,0-1 0,0 1 16,0 0-16,0 0 0,0 0 16,0 0-1,-21 42 1,21 0-16,0 0 0,0 0 16,0 22-16,0-1 0,0 0 15,0 22-15,-22-22 0,22 22 0,-21-1 16,0 1-16,21-22 0,0 21 0,-21-20 15,0-1-15,21 0 0,-21-20 16,21 20-16,0-21 0,0 0 0,0 0 16,0 1-16,-22-22 15,1 0 1,21-22 0</inkml:trace>
  <inkml:trace contextRef="#ctx0" brushRef="#br1" timeOffset="76731">9969 7408 0,'0'0'0,"-21"-21"0,21 0 32,21 21-32,22 0 15,-22 0-15,21 0 0,22 0 16,-22 0-16,22-21 0,-1 0 0,1 21 16,-1-21-16,22 21 0,-22-22 15,22 1-15,-22 0 0,22 0 0,-21 0 16,20 0-16,-20-22 0,-22 22 15,22 0-15,-43 0 0,21-22 0,-21 22 16,0-21-16,1 21 0,-22-43 16,0 43-16,0 0 15,0 0-15,-22 21 0,1 0 16,0 0-16,21 21 0,-21 0 16,0 0-16,0 0 0,-1 22 0,1-1 15,0 43-15,0-43 16,0 0-16,0 22 0,21-22 0,-22 1 15,1 20-15,0-21 0,21-20 16,0 20-16,-21 0 0,21-21 0,-21 1 16,21-1-16,-21 0 0,21 0 15,0 0-15,0-42 32,0 0-32,0 0 15,0-22-15,21 22 0,0-21 0,0 21 16,0-22-16,22 1 0,-1 0 0,0-1 15,1 1-15,-1 0 0,21-1 16,-20 22-16,-1 0 0,0 0 0,22 21 16,-43 0-16,21 0 0,22 0 15,-22 21-15,-21 0 16,-21 22-16,0-22 0,22 21 0,-22-21 16,0 22-16,0-1 0,0-21 0,-22 21 15,22-20-15,-21 20 0,0-21 16,0 0-16,0 0 0,21 1 0,0-1 15,-21-21-15,21 21 0,-22-21 0,44 0 32,-1-21-32,-21 0 15,21 21-15,0-22 0,0 1 0</inkml:trace>
  <inkml:trace contextRef="#ctx0" brushRef="#br1" timeOffset="77074.8">11790 7303 0,'0'21'0,"21"-21"31,0 0-31,0 0 16,0 0-16,1 0 0,-1 0 0,0-21 16,0 21-16,0-22 0,0 1 15,22 0-15,-22 0 0,0 21 0,-21-21 16,0 0-16,21-1 0,-21 1 0,0 0 15,-21 0 1,0 21-16,0 0 0,0 0 16,-1 21-16,-20-21 0,21 21 0,-21 22 15,20-22-15,-20 0 0,21 21 16,0-21-16,0 22 0,-1-22 0,22 21 16,0-21-16,0 22 0,0-22 0,0 0 15,0 0-15,0 0 0,22 1 16,-1-22-16,0 21 0,0-21 0,21 0 15,1 0-15,-1 0 0,0 0 0,1 0 16,-1 0-16,0-21 0,1 21 0</inkml:trace>
  <inkml:trace contextRef="#ctx0" brushRef="#br1" timeOffset="77286.37">13356 7281 0,'0'0'0,"-21"0"0,21 22 0,0-1 16</inkml:trace>
  <inkml:trace contextRef="#ctx0" brushRef="#br1" timeOffset="77782.09">13398 7345 0,'85'-42'31,"-64"42"-31,0-22 0,-21 1 0,22 0 16,-22 0-16,21 0 0,-21-22 16,0 22-16,0 0 0,0 0 0,0-21 15,-21 20-15,-1-20 0,1 21 0,0 0 16,-21 0-16,21-1 0,-1 22 15,-20 0-15,21 0 0,-21 0 16,20 0-16,-20 0 0,0 0 0,21 22 16,-22-1-16,1 21 0,21-21 15,0 22-15,-1-1 0,1 0 0,0 1 16,0-1-16,21 0 0,0 1 0,0-1 16,0-21-16,0 21 0,0-20 15,21-1-15,0 0 0,0 0 0,1-21 16,20 0-16,-21 0 0,21 0 15,22 0-15,-22 0 0,1-21 0,-1 21 16,21-21-16,-20 0 0,-1-1 0,0 1 16,1-21-16,-22 21 15,0-22-15,21 22 0,-20-21 0,-22 21 16,0-43-16,0 22 0,0 21 16,0 0-16,-22 21 31,22 21-31,-21 21 0,0-21 15,21 0-15,0 22 0,0-22 16,-21 21-16,21-21 0,0 22 0,0-22 16,0 0-16,0 21 0,0-20 0,21-1 15,0 0-15,0-21 16,1 0-16,-1 0 0,21 0 0,-21 0 16,22 0-16,-1-21 0,0 0 15,1-1-15,-1 1 0,0 0 16,1 0-16</inkml:trace>
  <inkml:trace contextRef="#ctx0" brushRef="#br1" timeOffset="78074.92">14287 7027 0,'0'0'0,"0"-21"0,0 0 0,0 0 0,0 0 15,-21 21 1,0 0-16,0 21 16,21 0-16,0 21 0,-21-20 0,0 20 15,21 0-15,0 22 0,-22-22 16,22 0-16,-21 22 0,0-1 0,0-20 15,21 20-15,-21 1 0,0-1 16,21 1-16,-22-1 0,1 1 16,21-1-16,-21 22 0,21-22 0,0 22 15,-21-21-15,0-1 0,0 1 0,21-22 16,-22 21-16,22-20 0,-21-1 0,21-21 16,0 0-16,0 1 0,0-1 15,0-42 1,0-1-16,0 1 15,21-21-15,1 21 0,-22-22 0,21 1 16,0-21-16,0 20 16</inkml:trace>
  <inkml:trace contextRef="#ctx0" brushRef="#br1" timeOffset="78369.75">14160 7154 0,'0'0'0,"0"-21"16,0-21-16,0 21 0,0 0 0,0-1 15,0 1-15,0 0 0,22 21 16,-1 0-16,0-21 0,21 21 16,-21 0-16,22 0 0,-1 0 0,0 0 15,1 0-15,-1 21 0,0-21 0,1 21 16,-22 0-16,0 1 0,0 20 16,-21-21-16,0 21 0,0-20 0,-21-1 15,0 21-15,0-21 0,-22 0 16,1 1-16,0 20 0,-1-21 15,1-21-15,0 21 0,-1 0 0,1-21 16,21 22-16,0-22 0,0 0 0,-1 0 16,44 0-1,-1 0-15,0 0 16,21-22-16,1 1 0,-22 0 0</inkml:trace>
  <inkml:trace contextRef="#ctx0" brushRef="#br1" timeOffset="78682.58">14922 6900 0,'0'0'0,"-21"0"15,0 0-15,21 22 16,-21-1-16,21 0 0,-21 0 0,21 0 16,-21 22-16,-1-1 0,22 0 15,-21 22-15,0-22 0,21 22 0,-21-1 16,21 22-16,-21-22 0,21 1 15,-21-1-15,-1 22 0,22-22 16,0 22-16,-21-21 0,0 20 0,0-20 16,21-1-16,-21 1 0,21-1 0,-43 22 15,43-43-15,0-21 0,-21 22 16,21-22-16,0 0 0,-21 0 16,21-42-1,0 0-15,21 0 16,0 0-16,-21-1 0,22-20 0,-1 0 15,-21-1-15,21 1 0</inkml:trace>
  <inkml:trace contextRef="#ctx0" brushRef="#br1" timeOffset="78978.39">14774 7176 0,'0'-43'0,"0"86"0,0-107 0,0 22 15,0 21-15,0-1 0,0 1 0,21 0 0,1 0 16,-1 0-16,0 21 15,0-21-15,0 21 0,22 0 0,-1 0 16,-21 0-16,21 0 0,1 0 0,-1 21 16,-21-21-16,22 21 0,-22 0 15,0 0-15,-21 0 0,0 22 0,0-22 16,-21 21-16,0-21 0,-1 1 0,-20 20 16,0-21-16,21 0 0,-22 0 15,1 1-15,0-1 0,-1 0 0,22 0 16,0-21-16,0 21 0,0-21 0,-1 0 15,1 0-15,21 21 16,21-21 0,1-21-16,20 0 15,-21 21-15,0-21 0</inkml:trace>
  <inkml:trace contextRef="#ctx0" brushRef="#br1" timeOffset="79274.24">15833 6625 0,'0'0'0,"-22"21"31,22 22-15,-21-22-16,0 21 0,0-21 15,0 22-15,0-1 0,-1 0 0,1 1 16,0-1-16,0 0 0,21 1 0,0-1 15,-21 0-15,21-20 0,0 20 16,0 0-16,0-21 0,0 1 0,21-1 16,-21 0-16,21 0 0,0 0 0,0-21 15,1 0-15,20 0 0,-21 0 16,0 0-16,22 0 0,-22-21 0,21 0 16,-21 0-16,22 0 0,-22-1 0,21-20 15,0 21-15</inkml:trace>
  <inkml:trace contextRef="#ctx0" brushRef="#br1" timeOffset="79738.97">16446 6498 0,'-21'0'16,"0"21"-1,21 1-15,0-1 16,-21 21-16,21-21 0,0 0 0,0 22 15,0-22-15,0 21 16,0-21-16,0 1 0,0-1 0,0 0 16,0 0-16,0 0 0,0 0 0,-21-21 15,21 22-15,-21-22 32,21-22-32,0 1 15,0 0-15,0 0 0,0 0 16,0 0-16,0-22 0,0 22 0,0-21 15,0-1-15,21 1 0,0 0 16,0 21-16,0-22 0,22 22 16,-22-21-16,21 21 0,-21-1 0,22 22 0,-1 0 15,-21 0-15,21 0 16,1 0-16,-1 22 0,-21-1 0,22 0 16,-22 21-16,0-21 0,-21 22 15,0-1-15,0-21 0,0 22 0,0-1 16,0-21-16,0 21 0,0-20 0,0-1 15,-21 0-15,0 0 0,-1 0 16,1-21-16,0 21 0,0 1 16,0-22-16,21-22 31</inkml:trace>
  <inkml:trace contextRef="#ctx0" brushRef="#br1" timeOffset="80962.81">17801 6710 0,'42'-64'16,"-42"43"0,0 0-16,0 0 0,22 0 0,-22 0 15,0-1-15,0 1 0,0 0 16,-22 42 15,22 0-31,-21 1 0,0-1 0,0 21 16,0 0-16,0 1 0,-1-1 15,1 0-15,0 1 0,0-1 16,21 0-16,-21 1 0,21-22 0,-21 21 16,21-21-16,0 1 0,0 20 0,0-21 15,21-21-15,0 21 0,0 0 16,0-21-16,0 0 0,22 0 0,-1 0 16,-21 0-16,22 0 0,-22-21 15,21 21-15,0-21 0,-20 0 0,-1 0 16,0 0-16,0-1 0,0 1 0,-21-21 15,0 21-15,0-22 16,0 22-16,0-21 0,-21 21 0,0-22 16,0 22-16,0 0 0,-22 0 0,22 0 15,-21 0-15,21 21 0,-1 0 16,-20 0-16,21-22 0,0 22 0,63 0 47,-21 0-47,22-21 0,-1 21 0,0 0 15,1 0-15,-1 0 0,0 0 16,22 0-16,-22 0 0,0 0 16,1 0-16,-1 0 0,0 21 0,1 1 15,-22-1-15,21 0 0,-21 0 16,-21 21-16,0-20 0,0-1 16,0 0-16,0 0 0,0 0 15,0 0-15,-21 1 0,0 20 0,21-21 16,-21-21-16,0 21 0,21 0 0,0 1 15,-21-1-15,-1 0 16,22-42 31,0 0-47,0-1 0,0-20 16,0 21-16,0 0 0,0-22 15,22 22-15,-1-21 16,0 0-16,0 20 0,21-20 0,-20 0 15,20 21-15,0-1 0,-21-20 0,22 42 16,-1-21-16,0 21 0,1 0 16,-1 0-16,-21 21 0,22 0 0,-22 0 15,21 1-15,-42 20 0,21-21 16,0 21-16,-21 1 0,0 20 16,0-20-16,0-22 0,0 0 0,-42 42 15,42-41-15,-21-22 16,0 21-16,0 0 0,-1 0 15,1-21-15,21-21 32</inkml:trace>
  <inkml:trace contextRef="#ctx0" brushRef="#br1" timeOffset="82719.78">20553 6943 0,'0'0'0,"0"-21"15,21-1-15,0 1 0,-21 0 16,0 0-16,21 0 0,-21 0 16,21-1-16,-21-20 0,0 21 0,0 0 15,0-22-15,0 1 0,-21 21 16,0 0-16,0-22 0,0 22 15,0 0-15,-22 0 0,22 21 0,-21 0 16,-1 0-16,22 0 0,-21 0 16,0 21-16,-1 0 0,1 0 0,21 22 15,-22-1-15,22 0 0,-21 1 0,21-1 16,0 0-16,-1 1 0,1-1 16,21 0-16,-21-20 0,21 20 0,0-21 15,0 0-15,0 0 0,0 1 16,21-1-16,0 0 0,1-21 0,-1 0 15,0 0-15,21 0 0,-21 0 0,22 0 16,-22 0-16,21-21 0,1 21 16,-22-21-16,21-1 0,0 1 15,-20 0-15,20 0 0,-21-21 0,21 20 16,-20-20-16,-1 21 0,0-21 16,-21-1-16,0 22 0,21-21 0,-21 21 15,0-1-15,0 1 0,-21 42 31,0 1-31,21 20 0,-21-21 16,-1 21-16,22 1 0,0-22 0,-21 21 16,21-21-16,0 22 0,0-22 15,0 0-15,0 21 0,0-20 0,21-1 16,1 0-16,-1-21 16,0 0-16,21 0 0,-21 0 15,22 0-15,-1 0 0,0 0 0,-20 0 16,20-21-16,0 0 0,1 21 0,-22-22 15,21 1-15,-21 0 0,22 0 16,-22-21-16,0 20 0,-21 1 16,21-21-16,-21 21 0,0 0 0,0-1 15,0 1-15,0 42 16,-21-21-16,21 22 16,-21-1-16,21 0 0,-21 0 15,-1 21-15,1-20 0,21-1 0,-21 0 16,0 0-16,21 0 0,0 0 15,-21 1-15,21-1 0,-21 0 16,21 0-16,21-42 31,-21 0-15,21 0-16,0 21 0,0-22 0,0 1 16,1-21-16,-1 21 0,0 0 0,0-1 15,0-20-15,-21 21 0,21 0 16,1 0-16,-1-1 0,-21 1 15,21 0-15,0 21 16,-21 21-16,0 0 16,0 1-16,0-1 0,0 0 15,0 21-15,0-21 0,0 1 16,0-1-16,0 21 0,0-21 0,0 0 16,0 1-16,0-1 0,21 0 0,0 0 15,-21 0-15,22-21 16,-1 0-16,0 0 0,0 0 0,21 0 15,-20 0-15,-1 0 0,21 0 0,-21-21 16,22 0-16,-22 21 0,0-21 16,0 0-16,21-1 0,-20 1 0,-1 0 15,0-21-15,0 21 0,0-1 16,-21-20-16,21 21 0,-21 0 16,22 0-16,-22-1 15,0 44 1,0-1-16,0 0 15,-22 0-15,22 0 0,-21 0 0,21 1 16,-21-1-16,21 0 0,0 0 16,0 0-16,0 0 15,21-21-15,0 0 0,1 0 0,20 0 16,-21 0-16,0 0 0,22 0 16,-22 0-16,0 0 0,21 0 15,-21-21-15,1 0 0,-1 0 0,0 21 16,0-21-16,0 0 0,-21-22 15,21 22-15,-21 0 0,22 0 0,-22 0 16,0-1-16,0 1 0,0 0 16,-22 42 15,22 0-31,-21-21 16,21 22-16,-21 20 0,21-21 15,0 0-15,0 0 0,-21 22 0,21-22 16,-21 21-16,21 1 0,-21-22 15,21 21-15,0 22 0,0-22 16,0 0-16,0 22 0,0-22 0,0 22 16,0-22-16,0 64 0,0-43 15,0-20-15,0 20 0,0-21 16,0 22-16,0-22 0,0 22 0,0-1 16,0-20-16,0 20 0,0 1 15,0 41-15,0-41 0,0-22 16,-22 1-16,1-1 0,0 0 0,0-21 15,0 22-15,0-22 0,-1-21 0,1 21 16,0-21-16,-21 0 0,21 0 16,-1 0-16,1-21 0,-21 0 0,21 0 15,0-1-15,-22 1 0,-20-63 16,42 20-16,-1 22 0,1-22 16,21 1-16,0-22 0,0 22 0,0-22 15,0 21-15,21-20 0,1 20 16,-1 1-16,21-22 0,-21 22 0,22 20 15,-1-20-15,0 20 0,1 1 0,-22 0 16,21-1-16,0 22 0,1-21 16,-22 0-16,21 20 0,-21 1 0,22-21 15</inkml:trace>
  <inkml:trace contextRef="#ctx0" brushRef="#br1" timeOffset="83143.49">23326 6562 0,'0'0'0,"0"-21"16,0-43-1,0 85 1,0 0-16,0 22 0,0-22 16,0 21-16,0 22 0,-22-22 0,1 0 15,21 1-15,-21 20 0,0-20 16,0-1-16,0 21 0,-1-20 0,1-1 15,0 0-15,0 1 0,21-1 0,-21 0 16,0-20-16,21-1 0,0 0 16,0 0-16,0 0 0,0-42 47,0 0-47,21 0 0,-21 0 0,21-22 15,0 22-15</inkml:trace>
  <inkml:trace contextRef="#ctx0" brushRef="#br1" timeOffset="83443.31">23177 6773 0,'0'0'16,"0"-42"-16,0 0 0,0 21 0,0-22 15,0 22-15,0 0 0,0 0 0,0 0 16,22-1-16,-1 1 16,0 0-16,0 0 0,21 0 0,1 21 0,-22 0 15,42 0-15,-20 0 0,-1 0 16,0 0-16,1 21 0,-1 0 15,0 0-15,-20 22 0,-1-1 0,-21-21 16,0 21-16,0 1 0,0-1 16,-43-21-16,22 22 0,-21-22 0,0 21 15,-1-21-15,-20 0 0,20 1 0,1-1 16,0-21-16,-1 21 0,22-21 16,0 21-16,0-21 0,0 0 0,42 0 31,0 0-31,0-21 15,0 0-15,22 21 0,-22-21 0,21-1 16,1 1-16</inkml:trace>
  <inkml:trace contextRef="#ctx0" brushRef="#br1" timeOffset="83695.17">24066 6456 0,'0'0'15,"22"0"-15,-22-21 0,0 0 0,0 42 31,0 0-31,0 0 0,-22 21 0,1 1 16,0-1-16,0 0 0,0 1 0,21-1 16,-21 22-16,-1-22 15,-20 0-15,21 1 0,0-1 0,0 0 16,-1 1-16,1-1 0,0 0 0,0 1 16,0-22-16,0 21 0,21-21 15,-22 0-15,22 1 0,0-1 0,0 0 16,22-21-16,20 0 0,-21 0 15,21 0-15,-20-21 0,20 0 16,0-1-16,1 1 0</inkml:trace>
  <inkml:trace contextRef="#ctx0" brushRef="#br1" timeOffset="84402.76">24469 6922 0,'0'0'0,"21"-22"0,-21 1 0,0 0 16,0 0-16,0 0 0,0 0 15,-21-1-15,-1 22 0,1-21 16,0 21-16,0 0 0,0 0 16,0 0-16,-1 0 0,-20 0 0,21 21 15,-21 1-15,-1-1 0,22 0 0,-21 21 16,-1-21-16,1 22 0,0-1 16,21-21-16,-1 22 0,1-22 0,0 21 15,21-21-15,0 0 0,0 22 0,0-22 16,21 0-16,0-21 0,22 21 15,-22-21-15,21 0 0,1 0 16,-1 0-16,21 0 0,-20-21 16,-22 0-16,21 0 0,-21 0 15,22-1-15,-22 1 0,0 0 0,0-21 16,0 21-16,1-1 0,-1-20 16,0 21-16,-21 0 0,0 0 0,21-1 15,-21 1-15,-21 21 31,0 21-31,0 1 0,21-1 16,-22 21-16,1-21 0,0 0 0,21 1 16,0 20-16,0-21 0,0 0 15,0 22-15,0-22 0,0 0 16,0 0-16,21 0 0,-21 0 0,21-21 16,1 0-16,-1 0 0,0 0 15,21 0-15,-21 0 0,22 0 0,-22-21 16,21 21-16,-21-21 0,22 0 0,-1-21 15,-21 20-15,22 1 0,-22 0 16,0-21-16,0-1 0,21 22 0,-20-21 16,-1 0-16,0-1 0,0 1 0,0 0 15,-21-1-15,21 1 0,-21 0 16,22 20-16,-22 1 0,0 64 31,0-22-31,-22 0 16,1 21-16,0 1 0,0-22 0,0 21 15,21 0-15,-21-20 0,-1 20 16,22-21-16,0 21 0,-21-20 0,21 20 16,0-21-16,-21 0 0,21 0 0,0 1 15,0-1-15,0 0 0,0 0 16,21-21-16,0 0 16,1 0-16,-1 0 0,-21-21 0,42 0 15,-21 0-15</inkml:trace>
  <inkml:trace contextRef="#ctx0" brushRef="#br1" timeOffset="84584.66">24955 6879 0,'0'0'0,"-21"0"0,0 0 16,21 21-16,0 1 15,21-22 1,0 0-16,22 0 15,-22 0-15,0 0 0,0 0 0,22 0 16,-22 0-16,21 0 0,-21-22 16,22 22-16</inkml:trace>
  <inkml:trace contextRef="#ctx0" brushRef="#br1" timeOffset="85602.08">25506 6837 0,'21'0'15,"0"-21"1,0 0-16,0-1 0,1 1 16,-1 21-16,0-21 0,0-21 15,0 21-15,0-1 0,-21 1 0,0-21 16,22 21-16,-22 0 0,0-22 0,0 22 16,0 0-16,0 0 0,0 0 15,-22 21-15,1 0 0,0 0 16,0 0-16,0 0 15,0 21-15,-1 0 0,1 0 0,0 21 16,0 1-16,0-1 0,0 0 0,-1 1 16,1-1-16,21 22 0,-21-22 15,0 21-15,0-20 0,21 20 0,-21 1 16,21-1-16,0 22 0,0-22 0,-22 1 16,22 21-16,-21-22 0,21 22 15,-21-22-15,0 22 0,0 0 0,0-22 16,-1 22-16,-20-1 0,0 1 0,-1-21 15,1 20-15,-21 1 16,20-22-16,1 22 0,0-21 0,-1-1 0,1 1 16,21-1-16,-22 1 0,43-22 15,-21 0-15,21 1 0,0-22 0,0 0 16,0 0-16,21-21 16,1 0-16,20 0 0,-21-21 0,21 0 15,1 0-15,63-22 0,-64 1 16,21 0-16,-20-1 0,20 1 0,-20 0 15,-1-1-15,21-20 0,-20 20 16,-1-20-16,-21-1 0,22 1 0,-22-22 16,0 22-16,-21-22 0,0 22 15,0-22-15,0 21 0,-21 1 0,0-1 16,-22 22-16,22 0 0,-21-1 16,-1 22-16,1-21 0,0 21 0,-1 0 15,22 21-15,0-22 0,0 22 16,0 0-16,21-21 0,0 0 0,21 0 15,0 21-15,0-21 16,0 0-16,22 21 0,-1-22 16,-21 1-16,22 21 0,-1-21 0,0 0 15,1 0-15,-1 0 0,0-22 16,1 22-16,-22 0 0,21-21 0,-21 20 16,0 1-16,1 0 0,-1 0 15,0 0-15,-21 0 0,0-1 16,0 1-16,0 0 0,21 21 0,-21-21 15,-21 21 1,0 0 0,21 21-16,-21-21 0,-1 21 0,1 0 15,0 1-15,0-1 0,21 21 16,-21-21-16,21 0 0,-21 1 0,21-1 16,0 21-16,0-21 0,0 0 0,0 1 15,21-1-15,0-21 16,0 0-16,0 21 0,0-21 0,22 0 15,-22 0-15,0 0 0,21 0 16,-20-21-16,20 21 0,-21-21 16,0-1-16,0 1 0,1 0 0,-1 0 15,-21-21-15,21 20 0,-21 1 16,0 0-16,0 0 0,0 0 0,-21 0 16,0-1-16,-1 22 0,-20-21 0,21 21 15,0 0-15,-22 0 0,22 0 16,0 0-16,0 0 0,0 0 0,0 0 15,21 21 1,0 1-16,0-1 16,21-21-16,0 0 0,21 21 15,-21-21-15,1 0 0</inkml:trace>
  <inkml:trace contextRef="#ctx0" brushRef="#br1" timeOffset="85993.85">26141 7049 0,'0'-43'16,"0"86"-16,0-107 15,0 43 1,21 21-16,0 0 0,0 0 16,0 0-16,1 0 0,-1 0 0,0 0 15,0 0-15,-21 21 16,21 0-16,0-21 0,-21 21 0,0 1 15,0-1-15,0 0 0,0 21 0,0-21 16,0 1-16,0-1 0,0 0 16,0 0-16,0 0 0,-21 0 0,21 1 15,-21-22-15,0 0 16,21-22 0,0 1-16,0 0 15,0 0-15,0 0 0,0 0 16,0-1-16,0 1 0,0 0 0,0 0 15,0 0-15,21 0 16,0 21-16,-21-22 0,21 22 16,1 0-16,-1 0 15,-21-21-15,21 21 0,0 0 16,0 0-16</inkml:trace>
  <inkml:trace contextRef="#ctx0" brushRef="#br1" timeOffset="86694.45">26691 7091 0,'0'-21'0,"-21"21"15,0 0 17,21 21-17,0 0-15,-21-21 0,21 21 16,0 0-16,0 1 0,0-1 0,0 0 15,0 0-15,-22 21 0,22-20 16,-21-1-16,21 0 0,0 0 16,0 0-16,-21-21 15,21-21 17,0 0-32,0 0 15,0 0-15,0-1 16,0 1-16,0-21 0,21 21 0,0 0 15,-21-1-15,22 1 0,-1 0 0,0 0 16,0 0-16,21 0 0,-20 21 16,-1 0-16,0 0 0,0 0 0,0 0 15,0 0-15,1 21 16,-22 0-16,21-21 0,-21 21 0,0 0 16,0 0-16,0 22 0,0-22 0,0 0 15,0 0-15,0 0 0,0 1 16,0-1-16,0 0 0,0 0 15,-21-21-15,-1 0 32,22-21-17,0 0 1,0 0-16,0-1 0,0 1 16,22 0-16,-1 0 0,0-21 0,21 20 15,-21 1-15,22 21 0,-1-21 16,0 0-16,1 21 0,-1 0 0,-21 0 15,22 0-15,-1 0 0,-21 0 16,0 0-16,0 21 0,1 0 0,-22 0 16,0 1-16,0-1 0,0 0 15,0 21-15,0-21 0,0 1 16,-22-1-16,1 0 0,21 0 0,-21 0 16,0-21-16,0 21 0,21 1 0,-21-22 15,-1 0 1</inkml:trace>
  <inkml:trace contextRef="#ctx0" brushRef="#br1" timeOffset="86871.35">27538 7366 0,'0'21'16,"0"-42"31</inkml:trace>
  <inkml:trace contextRef="#ctx0" brushRef="#br1" timeOffset="94365.87">1185 10732 0,'0'0'0,"0"-22"15,0 1-15,-21 21 0,21-21 16,0 0-16,0 0 16,0 0-16,0-1 0,0 1 15,0 0-15,0 0 0,0 0 16,0 0-16,0-1 16,0 44 15,0-1-31,0 0 0,-21 0 15,21 21-15,0 1 0,-21-1 16,0 0-16,-1 22 0,22-22 16,-21 22-16,0-22 0,0 22 0,21-1 15,-21 1-15,0-22 0,-1 21 16,1 1-16,0-22 0,0 22 0,0-22 16,21-21-16,0 22 0,-21-22 15,21 0-15,0 0 0,0 0 0,-22 0 16,22-42 15,22 0-31,-1-21 0,-21 21 16,21-22-16,0 1 0,0 0 0,0-1 15,1-20-15,-1-1 16,0 1-16,0 20 0,0-20 0,0-1 16,1 1-16,-1-1 0,0 1 15,0-1-15,-21 1 0,0 21 0,21-22 16,-21 22-16,21-1 0,-21 22 15,0 0-15,0 0 0,22 21 16,-22 21-16,0 0 16,0 22-16,21-1 0,-21 0 0,21 22 15,-21-1-15,0 1 0,21-22 16,-21 22-16,0-1 0,0 1 0,0-1 16,0 1-16,0-22 0,0 21 15,0 1-15,0-22 0,0 1 16,0-1-16,-21-21 0,21 21 15,0-20-15,0-1 0,0 0 0,0-42 47,0 0-47,0-1 16,-21 1-16,21 0 0</inkml:trace>
  <inkml:trace contextRef="#ctx0" brushRef="#br1" timeOffset="94559.76">868 11218 0,'-21'0'0,"21"-21"31,21 21-15,0 0-16,0-21 0,0 21 0,22-21 16,-22 21-16,21-21 0,0 21 15,1-21-15,-22 21 0,21 0 0,1-22 16,-22 22-16,21 0 0,0-21 15,-20 21-15,20 0 0,-21 0 0</inkml:trace>
  <inkml:trace contextRef="#ctx0" brushRef="#br1" timeOffset="95166.41">1968 11070 0,'22'0'0,"-44"0"0,65 0 16,-22 0-1,-21-21-15,21 21 0,-21-21 0,0 0 16,0 0-16,0-1 16,0 1-16,0 0 0,0 0 15,0 0-15,-21 21 0,21-21 0,-21-1 16,0 22-16,-1 0 0,1 0 16,0 0-16,0 0 0,-21 0 0,20 0 15,-20 22-15,21-1 0,-21 0 16,20 0-16,-20 21 0,21 1 15,0-1-15,0 0 0,-1 1 16,22 20-16,0-20 0,-21-1 0,21 0 16,0 1-16,0-22 0,0 0 15,0 21-15,21-42 0,1 21 0,-1-21 16,0 0-16,21 0 0,-21 0 16,22 0-16,-1-21 0,-21 0 0,22 0 15,-1 0-15,-21 0 0,21-22 16,1 1-16,-22 0 0,0-1 0,21 1 15,-20-22-15,-1 22 0,0-21 0,0 20 16,0-20-16,-21 20 16,0-20-16,0-1 0,0 1 0,0 21 15,0-1-15,0-20 0,0 42 16,0-22-16,-21 22 0,21 0 0,-21 21 16,0 21-16,21 0 15,0 0-15,-21 22 0,21 20 0,-22-20 16,22 20-16,0 1 0,0-22 0,0 21 15,0 1-15,0-1 0,0 1 16,0-22-16,0 22 0,0-1 0,0-20 16,0-1-16,0 0 0,0-21 15,0 22-15,0-22 0,22 0 16,-1 0-16,0-21 0,0 0 16,0 0-16,0 0 0,1 0 15,-1 0-15,0-21 0,0 0 0,0 0 16,0 0-16,1-1 0</inkml:trace>
  <inkml:trace contextRef="#ctx0" brushRef="#br1" timeOffset="95566.18">2476 11049 0,'0'-21'0,"0"42"0,0-63 15,0 21-15,0-1 16,0 1-16,22 21 0,-1-21 15,0 21-15,0 0 0,0-21 16,0 21-16,1 0 0,-1 0 0,21 0 16,-21 21-16,0 0 0,1 0 15,-1 1-15,0-1 0,-21 0 0,0 0 16,21 21-16,-21-20 0,0 20 0,0 0 16,0-21-16,0 22 0,0-22 15,0 0-15,0 0 0,0 0 0,0 1 16,0-44 15,0 1-31,21 0 16,-21 0-16,21-21 0,1 20 15,-22-20-15,21 0 0,0 21 0,-21-22 16,21 1-16,0 0 0,-21 20 16,21-20-16,1 21 0,-22 0 0,21 0 15,-21-1-15,21 1 0,0 21 16,0 0-1,-21 21-15,21 1 16,1-1-16</inkml:trace>
  <inkml:trace contextRef="#ctx0" brushRef="#br1" timeOffset="96562.61">3619 11218 0,'0'0'0,"22"-21"0,-1 0 0,-21 0 16,0 0-16,0-22 0,0 22 15,0 0-15,0 0 0,0 0 0,0 0 16,0-1-16,0 1 0,-21 0 16,-1 0-16,1 21 0,0 0 15,0-21-15,0 21 0,-22 0 0,22 0 16,0 0-16,-21 21 0,21 0 15,-22 0-15,22 0 0,-21 1 0,21-1 16,-22 21-16,22 0 0,0 1 0,0-22 16,21 21-16,0 1 0,0-1 15,0 0-15,0-21 0,0 1 0,0 20 16,0-21-16,0 0 0,21-21 16,0 0-16,0 21 0,22-21 0,-22 0 15,21 0-15,-21-21 0,22 0 0,-1 21 16,-21-21-16,21 0 0,1 0 15,-22-22-15,21 22 0,-21 0 16,1-21-16,20-1 0,-42 22 0,21-21 16,0 21-16,-21-22 0,21 22 15,-21-21-15,0 21 0,0-1 0,0 1 16,-21 21 0,0 0-16,0 21 15,21 1-15,-21-1 0,21 21 16,-21-21-16,21 0 0,0 22 15,0-22-15,0 21 0,0-21 0,0 22 16,0-22-16,0 0 0,0 0 0,21 0 16,0 1-16,0-22 0,0 0 15,0 0-15,22 0 0,-22 0 16,21 0-16,-21 0 0,22 0 0,-22-22 16,21 1-16,-21 0 0,22 0 15,-22 0-15,0-22 0,0 22 0,-21-21 16,21 21-16,-21-22 0,22 22 0,-22 0 15,0-21-15,0 21 0,0-1 16,-22 22 15,22 22-31,0-1 0,-21 0 16,21 0-16,0 0 0,0 22 16,0-22-16,-21 42 0,0-42 0,21 1 15,0-1-15,0 0 16,0 0-16,-21-21 0,21 21 0,-21-21 15,21-21 17,0 0-17,0-21-15,0 20 0,21-20 0,0 21 16,0-21-16,0-1 0,0 22 16,1-21-16,20 21 0,-21-22 0,21 22 15,-20 0-15,20 21 0,-21-21 0,21 21 16,-20 0-16,-1 0 0,21 42 15,-21-42-15,-21 42 16,21-20-16,-21-1 0,0 0 0,0 21 16,0-21-16,0 22 0,0-1 15,0-21-15,0 0 0,-21 22 0,21-22 16,0 0-16,0 0 0,0 0 16,0 1-16,21-22 15,1 0-15,-1 0 0,0 0 0,0 0 16,0-22-16,0 1 0,1 0 0,-1 0 15,21 0-15,-21 0 0,0-22 16</inkml:trace>
  <inkml:trace contextRef="#ctx0" brushRef="#br1" timeOffset="96842.7">5143 10372 0,'0'0'0,"-21"0"0,0 0 15,21 21-15,-21 0 0,21 21 0,-21-20 16,0 20-16,21 0 0,-22 1 16,22-1-16,-21 0 0,0 1 0,21-1 15,-21 0-15,21 1 0,0-1 0,-21 0 16,21-21-16,-21 22 0,21-1 16,0 0-16,0-20 0,0-1 0,0 21 15,0-21-15,0 0 0,0 1 16,0-1-16,21-21 15,0 0-15,0 0 0,0 0 16,-21-21-16,21-1 0,1 22 0,-1-21 16,0 0-16,0-21 0,0 21 15</inkml:trace>
  <inkml:trace contextRef="#ctx0" brushRef="#br1" timeOffset="97030.59">4762 10774 0,'0'0'0,"-21"0"16,0 0-16,42 0 31,0 0-31,22 0 0,-22 0 0,21 0 16,1 0-16,-1 0 0,0 0 0,-21 0 16,22 0-16,-1 0 0,-21 0 15,0 0-15,1 0 0,-1-21 0</inkml:trace>
  <inkml:trace contextRef="#ctx0" brushRef="#br1" timeOffset="98549.04">5842 10964 0,'0'0'0,"21"-21"15,-21 0-15,21 0 0,-21 0 16,0 0-16,0-1 15,0 1-15,0 0 0,0 0 0,0 0 16,0 0-16,0-1 0,0 1 16,-21 0-16,0 0 15,0 21-15,0 0 0,-22 0 16,22 0-16,0 0 0,0 0 0,0 21 16,-22 0-16,22 0 0,0 22 15,-21-22-15,20 0 0,1 21 16,-21-20-16,21 20 0,0 0 0,-1-21 0,1 22 15,21-22-15,0 21 0,0-21 16,0 1-16,0-1 0,0 0 16,0 0-16,0 0 0,21-21 0,1 0 15,-1 0-15,0 0 0,0 0 0,21-21 16,1 0-16,-22 0 0,21 0 16,1-1-16,-1 1 0,0 0 15,-21 0-15,22 0 0,-22 0 0,21-22 16,-21 22-16,1 0 0,-1 0 0,0-22 15,0 1-15,-21 21 16,21 21-16,-21-21 0,0 0 0,0 42 31,0 0-15,0 0-16,0 0 0,0 0 16,-21 22-16,21-22 0,0 0 0,0 0 15,0 0-15,0 1 16,0-1-16,0 0 0,21-21 0,0 21 15,1 0-15,-1-21 0,0 21 0,21-21 16,1 0-16,-22 0 0,21 0 16,0 0-16,22 0 0,-22 0 0,1-21 15,-1 21-15,0-21 0,1 0 0,20 0 16,-21 0-16,-20 21 0,20-22 16,-21 1-16,21-21 0,-42 21 0,22 0 15,-22-1-15,0-20 0,0 21 0,0 0 16,0-22-16,0 22 0,-22 0 15,1 0-15,0 21 0,0-21 16,0 21-16,-22 0 0,22 0 0,0 21 16,0 0-16,0-21 0,-22 21 15,22 0-15,0 1 0,0 20 16,0-21-16,0 0 0,21 0 0,0 1 16,-22-1-16,22 21 0,0-21 0,0 0 15,0 1-15,0-1 16,22-21-16,-1 21 0,0-21 15,21 0-15,-21 0 0,22 0 0,-22 0 16,21 0-16,-21-21 0,22 0 16,-22 21-16,21-22 0,-21 1 15,1 21-15,-22-21 0,21 0 0,0 0 0,-21 0 16,21 21-16,-21-22 0,0 1 16,0 0-16,-21 21 46,21 21-46,-21 0 0,21 1 16,-21-1-16,21 21 0,-22 0 0,22 1 16,0-1-16,-21 22 0,21-1 15,-21-21-15,21 43 0,0-21 0,0-1 16,0 85-16,0-84 16,0 20-16,0 65 0,21-65 15,-21-20-15,0 20 0,0-20 16,0 21-16,0-22 0,0 1 0,0 20 15,0-20-15,0 63 0,0-64 16,0-20-16,-21 20 0,0-21 0,0 1 16,0-1-16,-1-21 0,1 0 15,0 1-15,0-1 0,0 0 16,0-21-16,-1 0 0,1 0 0,0-21 16,0 0-16,0-1 0,0 1 0,-1-21 15,1 0-15,0-1 0,0-20 16,0 20-16,0-20 0,-1-1 0,1-20 15,0-1-15,21 0 0,-21 1 16,21-1-16,0 0 0,0 1 16,0-1-16,21 0 0,-21 1 0,21 20 15,0-20-15,1 20 0,20 22 0,-21-22 16,0 22-16,22 0 0,-22-1 0,21 1 16,-21 0-16,22 20 0,-1-20 15,0 21-15,-21-21 0,22 20 0,-1 1 16,-21 0-16,22 0 0,-22 0 15,0 21-15</inkml:trace>
  <inkml:trace contextRef="#ctx0" brushRef="#br1" timeOffset="98894.83">7006 10964 0,'0'0'0,"21"0"0,0 0 15,1 0-15,-1 0 16,0 0-16,-21-21 0,21 21 15,0-21-15,0 21 0,1 0 0,41-42 16,-42 42-16,0-43 16,1 43-16,-1-21 15,-21 0-15,0 0 0,0 0 16,0 0-16,0-1 0,0 1 16,-21 21-1,-1 0-15,1 0 0,0 21 16,0 1-16,0-1 0,0 0 0,-22 0 15,22 0-15,0 22 0,21-22 0,-21 0 16,21 21-16,0-21 0,0 1 16,0-1-16,0 0 0,0 0 15,21 0-15,0-21 0,0 0 16,22 0-16,-22 0 0,0 0 16,0 0-16,0 0 0,0-21 0,1 21 15,-1-21-15</inkml:trace>
  <inkml:trace contextRef="#ctx0" brushRef="#br1" timeOffset="99666.39">1990 11917 0,'-22'0'0,"44"0"0,-65 0 16,22 0-16,0-21 15,0 21-15,0 0 0,-1 0 0,1 0 16,0 0-16,0 0 0,0 0 16,0 0-16,-1 0 0,1 0 0,0 0 15,0 0 1,42 0 15,21 0-31,1 0 0,-1 0 0,22 0 16,-1 0-16,1 0 0,20 0 15,1 0-15,21 0 0,0 0 0,21 0 16,0 0-16,0 0 0,0 0 16,21 0-16,0 0 0,0 0 15,21-21-15,1 21 0,-22 0 0,21-22 16,22 1-16,-22 21 0,22 0 16,-22-21-16,0 21 0,1 0 0,-1-21 15,-21 21-15,21-21 0,-20 21 0,-1-21 16,-21 21-16,0-22 0,-21 1 15,-1 21-15,-20-21 0,0 21 0,-22-21 16,1 0-16,-22 21 0,22-21 16,-22 21-16,-21 0 0,-21-22 15,21 22-15,-21-21 47,-21 21-47,21-21 16</inkml:trace>
  <inkml:trace contextRef="#ctx0" brushRef="#br1" timeOffset="100834.31">8234 10753 0,'21'0'109,"0"0"-109,21 0 16,-20 0-16,20 0 0,21 0 16,-20 0-16,20 0 0,22 0 0,-22 0 15,22 0-15,0-21 0,21 21 0,-22 0 16,1 0-16,0 0 0,-1 0 16,-20 0-16,20 0 0,-20 0 0,-1 0 15,-20 0-15,-1 0 0,0 0 0,-20 0 16,-1 0-16,0 0 15,0 0-15,-21-22 16,-21 22 15,0 0-31,0-21 0,-1 21 16,1 0-16,21-21 0,-21 0 16,0 21-16,0-21 0,0 0 15,-1 21-15,22-22 0,-21 1 16,0 21-16,21-21 0,-21 0 15,0 21-15,0-21 16,-1 21-16,22-21 16,0 42 31,0 0-32,22 0-15,-1-21 16,0 21-16,0-21 0,0 0 0,22 21 15,-22-21-15,0 0 0,21 0 0,-21 0 16,22 0-16,-22 0 0,0 0 16,21 0-16,-20 0 0,-1 0 15,0 0-15,0 0 0,0 0 16,-42 22 31,0-1-47,-21-21 15,20 21-15,1 0 0,0 0 0,0 0 16,0 1-16,-22-1 0,22 0 0,0 0 16,-21 21-16,21-20 0,-1-1 15,-20 0-15,21 0 0,0 0 0,0 0 16,21 1-16,-22-1 0,1 0 16,42-21 46,1 0-62,-22-21 0,0 0 16,21 21-16,0-22 0</inkml:trace>
  <inkml:trace contextRef="#ctx0" brushRef="#br1" timeOffset="101749.8">11218 10118 0,'-63'0'32,"42"0"-32,21 21 0,0 0 15,0 0 1,0 0-16,21-21 16,0 22-16,0-22 0,21 0 15,-20 0-15,20 0 0,0 0 0,1 0 16,20 0-16,-21 0 0,1 0 15,20-22-15,-20 1 0,-1 21 0,21-21 16,-20 21-16,-22-21 0,21 0 0,-21 21 16,1-21-16,-1-1 0,-21 1 15,0 0-15,0 0 0,0 0 16,-21 0-16,-1-1 0,1 22 0,0-21 16,-21 0-16,21 21 0,-1 0 15,-20 0-15,21 0 0,-21 0 0,20 0 16,-20 0-16,21 21 0,-21 0 0,20 1 15,-20-1-15,21 21 16,0-21-16,-22 22 0,22-22 0,21 21 16,0 0-16,-21-20 0,21 20 0,0-21 15,0 21-15,0-20 0,21-1 16,0 0-16,1 0 0,20 0 0,-21 0 16,21-21-16,-20 0 0,20 0 0,-21 0 15,21 0-15,-20 0 0,-1 0 16,0 0-16,0 0 0,0 0 0,-21-21 31,-21 21-31,0 0 16,-21 0-16,20 0 0,-20 0 15,21 0-15,-21 21 0,-1 1 0,1-22 16,21 21-16,-22 0 0,1 0 16,21 0-16,-21 22 0,20-22 0,-20 0 15,21 21-15,0-21 0,21 1 0,0-1 16,0 21-16,0-21 0,0 0 15,0 1-15,21-1 0,21 0 16,-21-21-16,22 21 0,-22-21 0,21 0 16,1 0-16,-1 0 0,0 0 15,22 0-15,-22 0 0,22-21 0,-1 21 16,-21-21-16,22 0 0,-1-1 0,1 1 16</inkml:trace>
  <inkml:trace contextRef="#ctx0" brushRef="#br1" timeOffset="103416.84">12340 10414 0,'0'-21'16,"0"42"-16,0-84 0,0 41 0,0 1 16,0 0-16,0 0 0,-21 0 0,21 0 15,-21 21-15,0 0 0,-22 0 16,22 0-16,0 21 16,0-21-16,0 21 0,-1 21 0,1-21 15,0 22-15,0-22 0,0 21 0,0 1 16,-1-1-16,22-21 0,0 21 15,-21-20-15,21 20 0,-21-21 0,21 21 16,0-20-16,0-1 0,0 0 16,0 0-16,0 0 15,21-21-15,0 0 0,1 0 16,-1 0-16,0 0 0,0-21 0,21 0 16,-20 21-16,20-21 0,-21-22 0,21 22 15,-20 0-15,-1-21 0,0 21 16,0-22-16,-21 1 0,21 0 0,-21 20 15,21-20-15,-21 21 0,0 0 16,0 0-16,0-1 0,0 44 47,-21-1-47,21 0 0,-21 0 16,21 21-16,0-20 0,-21 20 0,21-21 15,-21 21-15,21-20 0,0-1 0,0 21 16,0-21-16,0 0 0,0 1 15,0-1-15,0 0 0,0 0 0,21-21 16,0 21-16,0-21 0,0 0 0,1 0 16,20 0-16,-21 0 0,0 0 0,22-21 15,-22 21-15,21-21 0,-21 0 16,22 0-16,-1-1 0,-21 1 0,21-21 16,-20 0-16,20 20 0,-21-20 15,0 0-15,22-1 0,-43 22 0,21-21 16,-21 21-16,0 0 0,0-1 15,-21 22-15,-1 0 16,1 0-16,0 0 0,21 22 16,-21-1-16,0 0 0,0 0 0,21 0 15,0 0-15,0 1 0,0-1 0,0 21 16,0-21-16,0 0 0,21 1 16,0-1-16,0 0 0,0 0 0,0 0 15,1 0-15,-22 1 0,21-22 0,0 21 16,0-21-16,-42 0 47,0 0-47,0 0 0,-1-21 0,1 21 15,0 0-15,0-22 16,0 22 0,42 22 15,0-22-16,0 0-15,22 0 0,-22 0 16,0 0-16,21 0 0,149 0 31,-149 0-31,0-22 0,1 1 0,20 0 16,-42 0-16,22 0 0,-22-22 16,21 22-16,-21-21 0,1 21 15,-1 0-15,0-22 0,-21 22 0,0 0 16,21 0-16,-21 0 0,0-1 0,0 1 15,-21 21 1,0 21 0,21 1-16,-21-1 0,-1 0 0,1 21 15,21-21-15,-21 1 0,21 20 16,-21-21-16,21 21 0,0-20 0,0-1 16,0 0-16,0 21 0,0-21 15,42 1-15,-21-1 0,1-21 16,20 0-16,-21 0 0,21 0 15,-20 0-15,20 0 0,-21 0 0,21 0 16,-20-21-16,20 21 0,-21-22 0,0 1 16,0 0-16,1 0 0,-1 0 15,0 0-15,0-22 0,-21 22 0,0 0 16,0 0-16,21 0 0,-21-1 0,0 1 16,0 0-16,0 0 15,0 42 32,0 0-47,0 0 0,-21 22 0,21-22 16,-21 0-16,0 21 0,21 1 0,0-1 15,-21 0-15,-1 1 0,22-1 0,0 0 16,0 1-16,0 20 0,-21 1 16,21-1-16,0 1 0,0-1 0,0 22 15,0-22-15,0 22 0,0 0 16,0-1-16,0 1 0,0 0 0,-21-1 0,21 1 15,0 0-15,0-1 0,0 1 16,-21 0-16,21-1 0,0-20 16,-21 21-16,21-22 0,0 22 0,0-22 0,0 1 15,0-22-15,0 22 0,0-22 16,0 0-16,0 1 0,21-1 16,-21-21-16,21 21 0,-21-20 15,0-1-15,0-42 16,0-1-16,0 1 15,0 0-15,-21 0 0,21-21 16,-21 20-16,0-20 0,-1 0 0,1-22 16,0 22-16,-21-22 0,21 1 0,-22-1 15,22-20-15,-21 20 0,-1-20 16,22-1-16,-21 0 0,21 1 0,0-1 16,21 21-16,0 1 0,0-1 0,0 22 15,21 0-15,21-1 0,-21 22 16,0-21-16,22 21 0,-22-22 15,21 22-15,-21 0 0,22 0 0,-22 0 16,21 0-16,-21-1 0,1 1 0,20 0 16,-21 0-16,0 0 0,22 21 15,-43-21-15,21 21 0,0 0 16,-21-22-16,0 1 0,0 0 16,-21 0-1,0 21-15,21-21 16,0 0-16,0-1 0</inkml:trace>
  <inkml:trace contextRef="#ctx0" brushRef="#br1" timeOffset="103858.59">15600 9864 0,'0'0'0,"0"-21"16,0 42 0,0 0-16,-21 0 0,-1 0 0,1 22 15,0-22-15,0 21 0,0 0 0,0 1 16,-1-1-16,1 0 0,0 1 16,-21-1-16,21 22 0,-1-22 0,22 0 15,-21 1-15,21-1 0,0 0 0,0-21 16,0 22-16,0-22 15,0 0-15,0 0 0,21 0 16,1-21-16,-1 0 0,0 0 0,0 0 16,0 0-16,0 0 15,-21-21-15,0 0 0,0 0 0</inkml:trace>
  <inkml:trace contextRef="#ctx0" brushRef="#br1" timeOffset="104354.31">15176 10393 0,'0'0'0,"-42"0"15,21-21-15,-64 21 16,106 0 15,1 0-31,20 0 0,-21 0 16,43 0-16,-22-21 0,0 21 0,22-22 16,-1 22-16,1-21 0,-22 21 15,22-21-15,-1 0 0,-21 21 0,1-21 16,-1 21-16,-21 0 0,0-21 0,1 21 15,-1 0-15,-42 21 32,-1-21-17,1 21-15,0 0 0,21 0 0,-21 0 16,0 22-16,0-22 0,21 0 16,0 0-16,0 22 0,-22-22 0,22 0 15,0 0-15,0 0 0,0 0 16,0 1-16,22-1 0,-1-21 0,0 21 15,0-21-15,0 0 0,22 0 0,-22 0 16,21 0-16,-21 0 0,22 0 16,-1-21-16,0 0 0,1 21 0,-1-22 15,-21 1-15,21-21 0,-20 21 0,-1 0 16,0-22-16,0 22 0,-21-21 16,0 21-16,0-22 0,0 22 0,-21 0 15,0 0-15,0 0 0,-22-1 0,1 1 16,21 21-16,-22 0 15,1 0-15,21 0 0,-21 0 0,20 0 16,1 0-16,0 0 0,21 21 16,21-21-16,0 0 15,22 0-15,-1 0 0</inkml:trace>
  <inkml:trace contextRef="#ctx0" brushRef="#br1" timeOffset="104834.03">17441 9821 0,'0'0'0,"0"-21"0,21 0 16,1 21-1,-1 0-15,0 21 16,-21 0 0,21 1-16,-21 20 0,0-21 15,0 21-15,0 1 0,0-1 0,0 0 16,0 1-16,0 20 0,0 1 15,0-1-15,-21 1 0,21-1 0,-21 1 16,-22 84-16,22-63 0,0-22 16,0 22-16,21-1 0,-21-20 15,0 21-15,-1-1 0,22 1 0,0-22 16,0 22-16,0-21 0,0-1 0,0-21 16,0 1-16,0-1 15,0 0-15,0-20 0,0-1 0,0 0 16,0 0-16,22-21 0,-1 0 15,-21-21-15,0 0 0,21 0 16,-21-22-16,21 22 0,0-21 16,-21-1-16,21-20 0</inkml:trace>
  <inkml:trace contextRef="#ctx0" brushRef="#br1" timeOffset="105158.85">17484 10308 0,'0'-42'0,"0"84"15,0-126-15,0 41 0,-22 1 0,22 21 16,0-22-16,0 1 0,0 0 16,0 21-16,22-22 0,-1 22 0,21 0 15,-21 0-15,22 0 0,-22 21 0,21 0 16,0 0-16,1 0 0,-22 0 16,21 0-16,1 21 0,-22-21 0,0 42 15,0-21-15,21 43 0,-42-43 16,0 0-16,0 21 0,0-20 15,-21-1-15,-21 21 0,21-21 0,-22 0 16,1 1-16,21-1 0,-21 0 0,-1-21 16,1 21-16,21 0 15,0-21-15,-1 0 0,1 0 0,21 21 16,21-21 0,1 0-1,-1-21-15,21 0 0,-21 21 0,22-21 16,-22 21-16</inkml:trace>
  <inkml:trace contextRef="#ctx0" brushRef="#br1" timeOffset="105522.64">18097 10139 0,'22'0'47,"-1"0"-32,0 0-15,0-21 0,0 0 16,22 21-16,-22-22 0,0 1 0,21 0 16,-21 0-16,1 0 0,-1 21 0,0-21 15,0-1-15,-42 22 32,0 22-32,0-1 15,-1 0-15,1 0 0,0 0 0,0 0 16,0 1-16,0-1 0,21 0 0,0 0 15,-22 0-15,22 0 0,-21 1 16,21-1-16,0 0 0,0 0 16,21 0-16,1-21 15,-1 0-15,0 0 0,0 0 16,21 0-16,-20 0 0,20 0 0,-21 0 16,21 0-16,-20 0 0,20-21 0,-21 0 15,21 21-15,-20-21 0</inkml:trace>
  <inkml:trace contextRef="#ctx0" brushRef="#br1" timeOffset="105886.43">18754 10033 0,'0'-21'16,"0"42"-16,0-63 0,0 21 15,0-1-15,0 1 16,0 0-16,21 0 16,0 21-1,0 0-15,0 0 0,0 0 0,22 0 16,-22 0-16,0 0 0,0 21 15,0-21-15,1 21 0,-1 0 0,0 1 16,0 20-16,-21-21 0,21 0 0,-21 22 16,0-22-16,0 0 0,0 0 15,0 21-15,-21-20 0,0-1 0,0 0 16,21 0-16,-21-21 16,21-21 15,0 0-31,0 0 15,0-1-15,21 1 16,-21 0-16,21 0 0,-21-21 0,21 20 16,0 1-16,-21-21 0,21 21 0,1 0 15,-1-1-15,0 1 0,0 0 16,0 0-16,0 21 0,1 0 0,-1-21 16,0 21-16,0 0 0,0 0 0</inkml:trace>
  <inkml:trace contextRef="#ctx0" brushRef="#br1" timeOffset="106977.2">19473 10139 0,'0'0'0,"0"21"0,0 0 16,21-21 0,1 0-1,-1 0-15,0-21 0,0 0 0,0 0 16,22 0-16,-1-1 0,-21 1 0,21 0 15,1 0-15,-22-21 0,21-1 16,-21 22-16,22-21 0,-22-1 0,0 1 16,0 0-16,-21-1 0,0 1 15,0 0-15,0 21 0,0-1 16,0-20-16,0 21 0,-21 0 0,0 21 16,0 0-16,0 0 15,-1 0-15,1 21 0,0 0 16,0 21-16,0-20 0,21 20 0,-21 21 15,21-20-15,-22-1 0,22 22 16,-21-1-16,21 1 0,0-22 0,0 21 16,0 1-16,-21 21 0,21-22 0,-21 22 15,21-1-15,-21-20 0,0 21 16,-1-1-16,1-20 0,0 20 0,0 1 16,-21-21-16,20 20 0,-20 1 0,21 0 15,-21-1-15,20-20 0,-20 20 16,21-20-16,0-1 0,0 1 15,-1-1-15,1 1 0,0 42 16,21-64-16,0 0 0,0-20 0,0 20 16,21-21-16,0-21 0,1 0 15,20 0-15,0-21 0,1 21 16,-1-21-16,0-22 0,1 22 0,20 0 16,1-21-16,-22 21 0,21-22 0,-20 1 15,-1 21-15,0-22 0,1-20 0,-1 21 16,-21-22-16,0 22 0,1-22 15,-22-20-15,0 20 0,0-21 0,0 22 16,-22-22-16,1 22 0,-21-1 0,0 1 16,-1-1-16,-20 1 15,-1 20-15,22 1 0,-22 0 0,22 21 16,0-22-16,-1 22 0,22 21 0,0-21 16,21 0-16,0 0 15,21-1-15,0 22 0,1-21 16,-1 0-16,21 21 0,0-21 0,1 0 15,-22 0-15,21-1 0,1 1 16,-1 0-16,0 0 0,1 0 16,-1 0-16,0-1 0,-21 1 0,22-21 15,-22 21-15,21-22 16,-21 1-16,-21 21 0,0 0 0,22 0 16,-22-1-16,0 44 31,-22-1-16,1 0-15,21 0 0,-21 21 0,21-20 16,-21-1-16,21 21 0,0-21 16,-21 0-16,21 22 0,0-22 0,0 0 15,0 0-15,0 0 0,0 1 16,0-1-16,21 0 0,0-21 0,0 0 16,0 21-16,1-21 0,-1 0 0,21 0 15,-21 0-15,22-21 16,-22 21-16,0-21 0,21 0 0,-21-1 15,1 1-15,-1 0 0,0 0 0,0-21 16,0 20-16,-21 1 0,0-21 16,0 21-16,0-22 0,0 22 0,-21 0 15,0-21-15,0 42 0,0-21 0,-22-1 16,22 22-16,0 0 0,-21 0 16,-1 0-16,22 0 0,0 0 0,-21 0 15,20 22-15,1-1 0,0 0 0,21 0 16,0 0-16,0 0 0,0 1 15,0-1-15,0 0 16,21 0-16,0 0 0,22-21 0,-22 21 16,0-21-16,21 0 0,1 0 15,-22 0-15,21 22 0</inkml:trace>
  <inkml:trace contextRef="#ctx0" brushRef="#br1" timeOffset="107353.98">20659 10139 0,'0'0'0,"0"-64"31,0 43-31,0 0 0,0 0 0,0 0 16,21 0-16,0 21 0,-21-22 0,21 1 15,0 21-15,0 0 0,1-21 16,-1 21-16,0 0 0,0 0 16,21 21-16,-20 0 0,-1 1 0,0-1 15,-21 0-15,21 0 0,-21 21 0,21-20 16,-21-1-16,0 21 0,0-21 15,0 0-15,0 1 0,0 20 0,0-21 16,0 0-16,-21 0 16,0-21-16,0 0 15,21-21-15,-21 21 16,21-21-16,0 0 0,0 0 16,0 0-16,0-1 15,0-20-15,0 21 0,0 0 0,21 0 16,-21-1-16,21 1 0,0 0 15,0 0-15,0 0 0,-21 0 0,22-1 16,-1 22-16,0 0 0,0-21 0,0 21 16,0 0-16,1 0 0,-1 0 15,0 0-15,21 0 0,-21 0 0</inkml:trace>
  <inkml:trace contextRef="#ctx0" brushRef="#br1" timeOffset="108007.96">21399 9927 0,'0'21'31,"-21"1"-31,21-1 16,0 0-16,0 0 0,0 0 15,-21 0-15,21 1 0,0-1 16,0 0-16,-21 0 0,21 0 16,0 0-16,0 1 0,0-1 15,0 0 1,-21-21-16,21-21 31,0 0-31,0-1 16,0 1-16,0 0 0,21 0 0,-21 0 15,21-22-15,0 22 0,0 0 16,-21-21-16,22 21 0,-1-22 16,21 22-16,-21 0 0,22 0 0,-22 21 15,21 0-15,-21 0 0,22 0 0,-22 0 16,0 0-16,21 0 0,-21 42 15,1-21-15,-1 0 0,-21 1 16,0 20-16,21-21 0,0 0 0,-21 22 16,0-22-16,0 0 0,0 0 15,0 0-15,0 0 0,0 1 0,0-1 16,0 0-16,0 0 16,-21-21-1,0 0-15,21-21 16,0 0-16,0 0 0,0-1 15,0 1-15,0 0 16,0 0-16,21-21 0,0 20 0,0-20 16,22 0-16,-22 21 0,21-22 15,0 1-15,-20 0 0,20 20 0,0 1 16,1 0-16,-1 0 0,-21 21 0,21 0 16,-20 0-16,20 21 0,-21-21 15,0 42-15,22-20 0,-43-1 0,21 21 16,-21-21-16,0 22 0,0-22 0,0 21 15,0-21-15,0 22 16,0-22-16,-21 0 0,-1 0 0,22 0 16,-21 0-16,0 1 0,0-1 15,0-21-15,0 21 0,-1-21 16,1 21-16,0-21 0,-21 0 16,21 0-16,-22 21 0</inkml:trace>
  <inkml:trace contextRef="#ctx0" brushRef="#br1" timeOffset="108995.22">10329 11832 0,'0'21'15,"0"1"-15,21-22 16,1 0-16,-1 0 16,0 0-16,0 0 0,0 0 15,0-22-15,1 22 16,-1-21-16,0 21 0,-21-21 16,0 0-16,0 0 0,0 0 15,0-1-15,-21 22 16,-22 0-16,22 0 0,-21 0 15,0 0-15,-1 0 0,-20 0 0,-43 0 16,64 22-16,-1-22 0,-20 21 16,20 0-16,1-21 0,21 21 15,0 0-15,0 0 0,21 1 0,0-1 16,0 0-16,21 0 0,0 21 0,21-20 16,1 20-16,-1-21 0,0 21 15,1-20-15,20 20 0,-21 0 16,1-21-16,-1 22 0,-21-22 0,0 21 15,22-21-15,-43 22 0,0-22 16,0 0-16,0 0 0,-21 0 0,-1 1 16,-20-1-16,21 0 0,-43 0 0,22 0 15,-21-21-15,-1 0 0,1 0 16,-1 0-16,1 0 0,-1 0 0,22 0 16,-22 0-16,22-21 0,-43 0 15,43 0-15,21-22 0,0 22 16,-1 0-16,22-21 0,0 21 0,0-22 15,0 22-15,0-21 0,43 21 16,-22-1-16,0 1 0,21-21 0,22 42 16,-22-21-16,22 0 0,-22 21 15,22 0-15,-1 0 0,1 0 0,-22 0 16,21 0-16,-20 0 0</inkml:trace>
  <inkml:trace contextRef="#ctx0" brushRef="#br1" timeOffset="111103.32">10520 12171 0,'0'0'0,"21"0"0,-21 42 32,0-21-17,-21-21-15,21 22 0,0-1 0,-21 0 16,21 0-16,-22 0 0,22 0 0,-21 1 16,21-1-16,0 0 15,0 0-15,0 0 0,0 0 16,21 1-16,1-22 15,-1 0-15,0 0 0,0 0 16,21 0-16,-20 0 0,20-22 0,0 22 16,1-21-16,-1 0 0,0 0 0,1 21 15,-22-21-15,21 0 0,-21-1 16,0 1-16,1 0 0,-1 0 0,-21 0 16,0 0-16,0-1 0,21 1 15,-21 0-15,0 0 16,-21 42-1,21 0-15,0 0 16,0 22-16,-21-22 0,21 21 16,0-21-16,0 22 0,0-1 0,0 22 15,0-22-15,0 21 0,0 1 0,21-1 16,0 1-16,-21-1 0,21 1 0,0-1 16,-21 1-16,0 21 0,0-22 15,21 1-15,-21-1 0,0 1 0,0-1 16,0 22-16,0-22 0,0 1 15,0 20-15,0-20 0,-21-1 0,0 1 16,0-1-16,-21-20 0,-1 20 16,22-20-16,-21-1 0,-1 0 0,1 1 15,0-22-15,-1 0 0,1 0 0,0-21 16,-1 0-16,22 0 0,-21-21 0,21 21 16,0-42-16,-1 20 0,1-20 15,0 0-15,21-22 0,0 1 0,0-1 16,0 1-16,0-22 0,21-21 0,22 22 15,-22-1-15,21-21 0,0 21 16,22-20-16,-1-1 0,1 0 0,-1 21 16,1-21-16,-1 1 0,22 20 15,-21-21-15,20 21 0,-20 1 0,-1-1 16,-20 22-16,20-1 0,-21 22 16,-20-1-16,-1 1 0,0 21 0,-21 0 15,-21 21 1,0 21-16,-22 0 0,22 0 15,-21 0-15,21 1 0,-1-1 0,-20 0 16,21 21-16,0-21 0,21 1 16,0-1-16,0 0 0,0 0 0,0 0 15,21 0-15,0 1 0,0-1 0,0-21 16,1 21-16,-1 0 0,0 0 16,0 0-16,0-21 0,0 22 0,1-22 15,-1 21-15,-42-42 47,-1 21-47,1-22 0,0 22 0,0-21 16,21 0-16,-21 21 0,0-21 0,-1 21 15,1 0 1,0 0-16,0 0 16,21 21-16,0 0 15,0 0-15,21 1 16,0-22-16,0 21 0,1-21 0,-1 21 15,0-21-15,21 0 0,-21 0 0,1 21 16,20-21-16,-21 0 16,21 0-16,-20 0 0,20 0 0,-21 0 15,21-21-15,-20 21 0,20-21 0,-21 0 16,21-1-16,1 1 0,-22-21 16,0 21-16,21-22 0,-20 1 0,-1 0 15,0-1-15,0 1 0,0-21 0,-21-1 16,21 22-16,1-1 0,-22 1 15,21 0-15,-21-1 0,0 22 0,0 0 16,0 0-16,0 0 0,-21 21 31,-1 21-31,1 0 0,0 0 0,21 0 16,0 22-16,-21-22 0,21 21 16,-21 1-16,21-1 0,-21 0 0,21 1 15,0-1-15,0 0 0,0 1 16,0-1-16,0 0 0,0 1 0,0-1 15,0-21-15,0 21 0,0-20 0,21-1 16,0 0-16,0 0 0,0-21 16,0 21-16,1-21 0,20 0 0,-21 0 15,64 0-15,-64 0 0,21-21 16,1 21-16,-1-21 0,-21 0 16,21 0-16,1-1 0,-22-20 15,21 21-15,-21 0 0,1 0 0,-22-22 0,0 22 16,21 0-16,-21 0 15,0 0-15,0-1 0,-21 22 16,-1 0-16,1 0 16,0 0-16,0 22 0,0-1 15,0 0-15,21 0 0,-22 0 16,22 0-16,0 1 0,0-1 0,0 0 16,0 0-16,0 0 0,0 0 0,0 1 15,22-22-15,-1 21 0,-21 0 16,21-21-16,0 0 0,0 0 0,22 0 15,-22 0-15,0 0 0,21 0 16,-21 0-16,22-21 0,-22 21 0,0-21 16,0-1-16,0 1 0,1 0 15,-1 0-15,0 0 0,-21 0 0,0-1 16,0-20-16,0 21 0,0 0 16,0 0-16,0-1 0,0 1 0,0 0 15,0 42 1,0 0-1,0 1-15,0-1 0,-21 0 16,21 0-16,0 0 0,-21 0 16,21 1-16,0-1 0,0 0 0,0 0 15,0 0-15,0 0 0,0 1 16,0-1-16,0-42 47,0-1-47,21 22 0,0-21 0,-21 0 15,21 0-15,0 0 0,-21-22 0,21 22 16,1 0-16,-1-21 0,0 21 16,-21-1-16,21 1 0,0 21 0,-21-21 15,21 21-15,1 0 0,-1 21 16,-21 0-16,0 1 16,0 20-16,0-21 0,0 0 15,0 0-15,0 1 0,0-1 0,0 0 16,21 0-16,-21 0 15,21 0-15,-21 1 0,21-22 16,0 0 0,1 0-16,-1 0 15,-21-22-15,21 1 0,0 21 16,-21-21-16,21 0 0,0 0 0,1-22 16,-1 22-16,-21-21 0,21 21 0,0-22 15,0 22-15,0 0 0,1-21 16,-1 21-16,0-1 0,0 22 0,21-21 15,-20 21 1,-1 0-16,-21 21 0,0 1 16,0 20-16,0-21 15,0 0-15,0 22 0,0-22 0,0 21 16,0-21-16,0 0 0,0 22 16,0-22-16,0 0 0,0 0 0,0 0 15,21 1-15,0-22 16,0 0-16,0 0 0,1 0 15,-1 0-15,0 0 0,0 0 16,0-22-16,0 1 0,1 21 0,-1-21 16,0 0-16,0-21 15,0 20-15,-21 1 0,0 0 0</inkml:trace>
  <inkml:trace contextRef="#ctx0" brushRef="#br1" timeOffset="111387.15">12107 11896 0,'0'0'0,"-42"0"0,21 21 16,0-21-16,63 0 15,0 0-15,1 0 16,20 0-16,22 0 0,-22 0 0,1 0 15,20 0-15,1 0 0,-21 0 16,20 0-16,-20 0 0,20 0 0,-20-21 16,-1 21-16,-20 0 0,-1 0 0,-21 0 15,0 0-15,1 0 0,-22-21 16,0-1 0,0 1-16</inkml:trace>
  <inkml:trace contextRef="#ctx0" brushRef="#br1" timeOffset="113554.94">15557 12319 0,'0'42'32,"0"-63"14,0 0-46,0 0 0,0 0 16,0-22-16,0 22 0,0-21 16,0 21-16,0-22 0,22 1 0,-1-21 15,0 20-15,0 1 0,21-22 16,-20 22-16,20-21 0,0 20 0,1 1 16,-1 0-16,21-1 0,-20 22 0,-1 0 15,22 0-15,-22 21 0,-21 0 16,21 0-16,-20 21 0,20 0 0,-42 0 15,0 0-15,21 1 0,-21-1 0,0 0 16,0 0-16,0 0 16,0 0-16,-21 1 0,0-1 0,21 0 15,-21-21-15,21 21 0,-22-21 0,1 0 32,21-21-17,-21 0-15,21 0 16,0-1-16,-21 1 15,0 0-15,0 0 0,21 0 0,-22 0 16,1-1-16,0 1 0,21 0 0,-21 0 16,0 0-16,0 21 15,-1 0-15,1 0 0,0 0 16,0 21 0,0 21-16,0-21 0,-1 22 0,1-22 15,0 21-15,0 1 0,0 20 0,0-21 16,-1 22-16,1-22 0,0 22 15,0-1-15,21-20 0,0-1 0,0 43 16,0-43-16,21 0 0,0-21 16,0 1-16,22-1 0,-22 0 15,21-21-15,-21 0 0,43 0 0,-22 0 16,1 0-16,-1 0 0,21 0 0,1-21 16,-22 0-16,22-1 0,-1 1 15,-20 0-15,-1 0 0,0-21 0,1 20 16,-1-20-16,-21 0 0,0 21 15,0-22-15,1 1 0,-22 21 16,21 0-16,-21-1 0,0 1 0,0 0 16,-21 21-16,-1 0 15,1 21-15,0 0 0,21 1 16,-21-1-16,0 0 0,0 21 0,-1-21 16,22 22-16,0-22 0,0 21 15,0-21-15,0 1 0,0 20 0,0-21 16,0 0-16,22 0 0,-1-21 0,0 22 15,0-22-15,0 0 0,0 0 16,22 0-16,-22 0 0,21 0 16,-21 0-16,1-22 0,20 1 0,-21 21 15,0-21-15,0 0 0,-21-21 0,0 20 16,0 1-16,0-21 0,0 0 16,0 20-16,0-20 0,-21 0 0,0 21 15,0-1-15,-21 1 0,20 0 16,1 0-16,-21 21 0,21 0 0,0 0 15,-1 0-15,1 0 0,0 0 0,21 21 16,42-21 15,-20 0-31,-1 0 0,21 0 16,0 0-16,1 0 0,-22 0 16,21-21-16,1 21 0,-22-21 0,21 21 15,0 0-15,-20 0 0,-1 0 0,21 0 16,-21 0-16,0 0 0,-21 21 15,22 0-15,-22 0 0,0 0 16,0 1-16,0-1 0,0 0 0,0 0 16,0 0-16,0 0 0,0 1 15,0-1-15,0 0 0,-22 0 0,22 0 16,0 0-16,-21 1 0,21-1 16,0 0-1,0-42 16,0 0-31,0-1 16,0 1-16,0 0 0,0 0 0,21 0 16,-21-22-16,22 22 0,-1-21 0,0 21 15,0-22-15,0 22 0,0-21 16,1 21-16,-1 0 0,21-1 16,-21 22-16,0 0 0,1 0 15,-1 22-15,-21-1 16,0 0-16,0 0 0,0 0 0,0 22 15,0-22-15,0 21 0,0-21 16,0 22-16,0-22 0,0 21 16,0-21-16,0 0 0,0 1 0,0-1 15,21-21 1,0 0-16,0 0 16,0 0-16,1 0 0,-1-21 15,0-1-15,0 1 0,0 0 16,0 0-16,1-21 0,-1 20 0,0-20 15,0 0-15,0 21 0,0-22 0,1 22 16,-1-21-16,0 21 0,0-1 16,-21 1-16,0 42 31,0 1-31,0-1 16,0 21-16,0-21 0,0 0 15,0 22-15,-21-22 0,21 0 0,0 21 16,0-20-16,0 20 0,0-21 15,0 0-15,21 0 0,0 1 0,22-1 16,-22 0-16,21 0 0,-21-21 0,22 0 16,-1 0-16,-21 0 0,21 0 15,1 0-15,-22-21 0,21 0 0,-21 21 16,1-21-16,20-1 0,-21 1 0,0-21 16,-21 21-16,21 0 0,-21-22 15,22 1-15,-22 21 0,21-22 16,-21 22-16,0-21 0,0 21 0,21 0 15,-21-1-15,0 44 32,0-1-32,0 0 0,0 0 0,-21 21 15,0-20-15,21 20 0,-22 21 16,22-20-16,-21-1 0,21 0 0,-21 22 16,21-1-16,-21-20 0,0 20 15,21 1-15,-21-1 0,-1 1 0,22 20 16,0-20-16,-21 21 0,0-1 15,21 1-15,-21 0 0,21-1 0,0 1 16,-42 63-16,20-63 0,22-1 16,-21-20-16,0-1 0,0 1 15,21-22-15,0 1 0,-21-1 0,21-21 16,-21 0-16,21 0 0,0-42 16,0 0-16,0 0 15,0 0-15,21-22 0,0 1 16,0 0-16,0-1 0,0-20 0,22 21 15,-1-22-15,-21 1 0</inkml:trace>
  <inkml:trace contextRef="#ctx0" brushRef="#br1" timeOffset="113863.76">18457 12129 0,'0'0'0,"-21"-43"0,21 1 0,-21 0 16,21 20-16,0 1 0,0 0 15,21 0-15,0 0 0,0 21 16,1 0-16,-1 0 0,21 0 0,-21 0 16,22 0-16,-22 0 0,21 0 0,-21 21 15,22 0-15,-22 21 0,0-20 16,0 20-16,-21-21 0,0 21 0,0-20 16,0-1-16,0 21 0,-21-21 0,-21 0 15,20 1-15,-20-22 16,0 21-16,-1 0 0,1-21 0,0 0 15,21 0-15,-22 0 0,22 0 0,0 0 16,0 0-16,42 0 16,0 0-1,0-21-15,22 0 0,-1 21 0,-21-22 16,21 22-16</inkml:trace>
  <inkml:trace contextRef="#ctx0" brushRef="#br1" timeOffset="114598.34">19283 12023 0,'0'0'16,"0"-21"-16,0-1 0,0 1 0,0-21 0,0 21 15,0 0-15,-21-1 16,-1 22-16,1 0 0,0 0 0,0 0 16,0 0-16,0 0 0,-1 0 0,1 22 15,0-1-15,-21 0 0,21 0 16,-1 0-16,1 22 0,0-22 0,21 0 15,-21 21-15,21-21 0,-21 1 0,21 20 16,0-21-16,0 0 0,0 0 16,21 1-16,0-22 15,0 0-15,0 0 0,1 0 16,20 0-16,0 0 16,1-22-16,-22 1 0,0 0 15,21 0-15,-21 0 0,1-22 0,-1 22 0,0-21 16,0 0-16,0-1 0,0 22 15,-21-21-15,0 21 0,0-1 0,0 1 16,0 42 15,0 1-31,-21-1 0,0 0 0,21 0 16,-21 0-16,21 22 0,0-22 0,0 0 16,0 0-16,0 21 0,0-20 15,21-1-15,0-21 0,0 21 0,-21 0 16,22-21-16,20 0 0,-21 0 15,0 0-15,22 0 0,-22 0 16,21 0-16,0 0 0,1-21 0,-22 0 16,21 0-16,1-1 0,-22-20 0,21 0 15,-21-1-15,0 1 0,22 0 16,-22-1-16,0-20 0,-21 21 0,21-22 16,0 22-16,-21-1 0,22 1 0,-22 0 15,0-1-15,0 22 0,0 0 16,0 0-16,0 0 0,-22 21 15,22 21-15,-21 0 16,0 21-16,0 1 0,0-1 0,0 0 16,-1 1-16,1-1 0,21 22 15,-21-22-15,21 0 0,0 22 16,0-22-16,0 0 0,0 1 0,0-1 16,21 0-16,0 1 0,1-22 0,20 0 15,-21 21-15,0-42 0,22 22 16,-22-22-16,0 21 0,21-21 0,-21 0 15,22 0-15,-22-21 0,21-1 0,-21 22 16,1-21-16,-1 0 0,21-21 16,-21 21-16,0-1 0,1-20 15,-22 0-15,0 21 0</inkml:trace>
  <inkml:trace contextRef="#ctx0" brushRef="#br1" timeOffset="114776.24">19727 11726 0,'-42'22'16,"84"-44"-16,-63 44 15,63-22-15,1 0 0,-1 0 16,-21 0-16,22 0 0,-1 0 0,0 0 16,-21 0-16,22 0 15,-1-22-15,-21 22 0,22-21 0</inkml:trace>
  <inkml:trace contextRef="#ctx0" brushRef="#br1" timeOffset="115517.82">20955 12002 0,'0'0'0,"21"0"0,85-43 32,-85 22-32,0 0 15,-21 0-15,21 0 0,-21-1 16,0 1-16,0 0 0,0 0 0,0 0 16,0 0-16,0-1 0,-21 1 15,0 0-15,0 0 0,0 21 0,0 0 16,-1 0-16,1 0 0,0 0 0,-21 0 15,21 21-15,-22 0 0,1 0 16,21 1-16,-22 20 0,1-21 0,0 21 16,21 1-16,-22-1 0,22-21 15,0 22-15,0-22 0,0 21 0,21 0 16,0-20-16,0-1 0,0 0 16,21-21-16,0 0 0,0 0 0,21 0 15,-20 0-15,20 0 16,0 0-16,-21-21 0,22 21 0,-1-21 15,0-1-15,-20 1 0,20-21 0,-21 21 16,21-22-16,-20 22 0,-1-21 16,-21 21-16,21-22 0,0 1 0,-21 21 15,0-21-15,0 20 0,0 1 16,0 0-16,0 42 31,0 22-31,-21-22 0,0 0 16,21 21-16,-21-21 0,21 22 0,0-1 15,-22-21-15,22 22 0,0-22 0,0 21 16,0-21-16,0 0 16,0 1-16,0-1 0,0 0 0,22-21 15,-1 0-15,0 0 0,0 0 0,0 0 16,0 0-16,22 0 0,-22 0 16,21-21-16,-21 0 0,22-1 0,-1-20 15,-21 21-15</inkml:trace>
  <inkml:trace contextRef="#ctx0" brushRef="#br1" timeOffset="117582.55">21632 11578 0,'0'0'0,"0"-42"0,0 21 16,0 0-16,0-1 0,0 1 15,-21 21-15,21 21 16,-21 1-16,0-1 0,0 0 16,-1 21-16,1-21 0,0 22 15,21-1-15,-21-21 0,0 22 0,0-1 16,21-21-16,0 21 0,-22 1 0,22-22 15,0 21-15,-21-21 0,21 1 16,0-1-16,0 0 0,0 0 0,0 0 16,0-42 15,0 0-31,0 0 0,21 0 16,1-1-16,-22 1 0,21-21 15,0 21-15,0 0 0,0 21 16,22-22-16,-22 1 0,21 0 0,-21 21 15,22 0-15,-22 0 0,21 0 0,-21 0 16,22 0-16,-22 0 0,0 21 16,0 0-16,0 1 0,0-1 0,-21 0 15,0 0-15,0 0 0,0 0 16,0 22-16,0-22 0,0 0 0,-21 0 16,0 0-16,-21 1 0,21-1 0,-22 0 15,22-21-15,-21 21 0,21-21 16,-1 0-16,-20 0 0,21 0 0,0 0 15,0 0-15,21-21 0,-22 0 16,22 0-16,0-1 16,0 1-16,0 0 15,0 0-15,0 42 32,0 0-32,22 0 15,-1 1-15,0-1 0,0 0 16,0-21-16,22 0 15,-22 21-15,0-21 0,21 0 0,1 0 16,-22 0-16,21 0 0,0 0 0,1 0 16,-22 0-16,21-21 15,-21 0-15,22 0 0,-1-22 16,-21 22-16,22 0 0,-22-21 16,0-1-16,0 22 0,0-21 0,-21 21 15,21-22-15,1 22 0,-22 0 0,0 0 16,0 42 15,-22 0-31,22 21 16,-21-20-16,21-1 0,-21 0 0,21 0 15,0 21-15,0-20 0,0-1 16,0 0-16,0 0 0,0 0 0,0 0 16,21-21-16,0 22 0,1-22 15,-1 0-15,0 0 0,21 0 0,-21 0 16,22 0-16,-1 0 0,0 0 15,-20 0-15,20-22 0,0 1 0,-21 0 16,22 0-16,-22 0 0,0-22 16,0 1-16,22 0 0,-1-43 15,-42 43-15,21-1 0,-21 1 16,21 0-16,-21-22 0,0 22 0,0 0 16,0 20-16,0 1 0,0 0 0,0 0 15,-21 42 1,21 0-16,-21 0 15,21 1-15,-21 20 0,0-21 0,21 21 0,-22 1 16,22-1-16,0-21 16,-21 22-16,21-1 0,-21 0 0,21 1 15,0-22-15,0 21 0,0 0 0,0-20 16,0-1-16,0 0 0,0 0 16,0 0-16,21 0 0,22-21 0,-22 0 15,0 0-15,21 0 0,-21 0 0,22 0 16,-22-21-16,0 21 0,21-21 15,-20 0-15,-1 0 0,0-22 0,0 22 16,0 0-16,0-21 16,1 21-16,-22-1 0,0 1 0,21 0 15,-21 0-15,21 21 0,-21-21 16,0 42 0,-21-21-16,21 21 15,-21 0-15,21 0 0,-22 22 16,22-22-16,0 0 0,0 0 15,0 0-15,0 1 0,0-1 0,0 0 16,0 0-16,0 0 0,22-21 0,-22 21 16,21-21-16,0 0 0,21 0 15,-21 0-15,1 0 0,20 0 0,0 0 16,-21-21-16,22 21 0,-22-21 0,21 0 16,-21-21-16,1 20 15,20-20-15,-21 21 0,0-21 0,0-1 16,22 1-16,-22 0 0,0-22 0,0 22 15,0-1-15,-21 1 16,0 0-16,22-1 0,-22-20 0,0 42 16,0 0-16,-22 21 15,1 21 1,0 21-16,21-21 0,-21 22 0,0-1 16,0-21-16,21 21 0,-22 1 15,22-1-15,-21 0 0,21 1 0,-21-1 16,21 0-16,0-20 0,0 20 0,0 0 15,0-21-15,0 22 16,21-1-16,0-21 0,1-21 16,-1 21-16,0-21 0,0 0 0,0 0 15,0 0-15,22 0 0,-22-21 16,0 0-16,0 21 0,0-42 0,1 21 16,41-22-16,-42 1 0,0 21 15,-21-22-15,22 22 0,-22 0 16,21 0-16,-21 0 0,0 42 31,-21-21-15,-1 21-16,22 0 0,0 0 0,0 1 15,-21-1-15,21 21 0,0-21 16,0 0-16,0 1 0,0-1 16,21 0-16,1-21 0,-1 21 15,0-21-15,0 0 0,0 0 0,22 0 16,-22 0-16,0 0 0,42-21 15,-41 0-15,-1 0 0,0-1 16,0 1-16,-21 0 0,21-21 0,0 21 16,-21-1-16,0-20 0,0 21 15,22 0-15,-22 0 0,0-1 0,0 1 16,0 42 15,-22 1-31,22-1 16,0 0-16,-21 21 0,21-21 15,-21 22-15,0-1 0,21 0 0,-21 1 16,21-1-16,-21 22 0,21-22 16,-22 0-16,22 22 0,0-22 0,0 22 15,-21-22-15,21 0 0,-21 22 0,0-22 16,21 22-16,-21-22 0,0 21 16,-1-20-16,22 20 0,-21 1 15,0-22-15,0 22 0,0-22 0,0 0 16,-1 22-16,1-22 0,0 0 0,0 1 15,0-1-15,0 0 0,-1 1 16,1-1-16,0 0 0,21-20 0,-21 41 16,21-42-16,-21 0 0,21 1 15,-21-22-15,-1-22 32,22 1-32,-21 0 0,21 0 0,-21-21 15,21 20-15,0 1 0,0-21 16,0 21-16,0-22 0,0 22 0,0 0 15,0-21-15,0 21 0,0-22 0,0 22 16,0-21-16,21-1 0,-21 1 16,0 0-16</inkml:trace>
  <inkml:trace contextRef="#ctx0" brushRef="#br1" timeOffset="117834.41">23537 11663 0,'0'0'0,"21"0"0,1-21 0,20 21 16,0 0-16,1 0 0,-1 0 0,0-21 16,1 21-16,-1 0 0,0 0 0,1 0 15,-1 0-15,-21 0 0,21 0 16,-20 0-16,-1-22 0,0 22 15,-21-21 1,0 0-16,-21 0 16,0 0-16</inkml:trace>
  <inkml:trace contextRef="#ctx0" brushRef="#br1" timeOffset="118030.29">23241 11451 0,'0'0'0,"0"21"31,-21-21 16,0 0-47,-1 0 0,1-21 16</inkml:trace>
  <inkml:trace contextRef="#ctx0" brushRef="#br1" timeOffset="118203.2">22310 11409 0,'-22'0'0,"44"0"0,-44 21 16,22 0 15,0 0-15</inkml:trace>
  <inkml:trace contextRef="#ctx0" brushRef="#br1" timeOffset="118694.91">20553 13123 0,'0'-42'0,"0"84"0,21-105 0,-21 21 16,21 20-16,-21 1 0,0 0 16,21 0-16,-21 42 31,-21 0-31,0 22 0,0-1 15,0 0-15,-1 1 0,1-1 0,0 0 16,0 1-16,0 20 0,-22-21 0,22 1 16,0 20-16,0-20 15,0 20-15,21-21 0,0 1 0,0-22 16,0 21-16,0-21 0,0 1 0,0-1 16,0 0-16,21-21 0,0 0 15,0 0-15,22 0 0,-22 0 16,0 0-16,21 0 0,-21-21 0,1 0 15,-1-1-15,0 1 0,0 0 16,-21 0-16,0-21 0</inkml:trace>
  <inkml:trace contextRef="#ctx0" brushRef="#br1" timeOffset="118882.63">20278 13441 0,'0'0'0,"-22"0"0,-20 0 15,0 0-15,63 0 31,21 0-15,-21 0-16,1 0 0,20-21 16,0 21-16,1 0 0,-1 0 15,0-21-15,1 21 0,-1 0 0,0-22 16,1 22-16,-1-21 0,-21 21 0,21 0 16,-20-21-16</inkml:trace>
  <inkml:trace contextRef="#ctx0" brushRef="#br1" timeOffset="119234.43">20849 13399 0,'0'0'0,"-42"42"31,42-21-31,21-21 32,0 0-32,0 0 0,0 0 0,22-21 15,-22 21-15,0-21 0,0 21 16,0-21-16,22-1 0,-22 1 15,0 0-15,0 0 0,-21 0 16,0 0-16,-21 21 16,0 0-1,0 0-15,0 0 0,-1 0 16,1 0-16,0 21 0,0 0 16,0 0-16,-22 0 0,22 22 0,0-22 15,0 21-15,21-21 0,0 0 0,-21 22 16,21-22-16,0 21 0,0-21 15,0 1-15,0-1 0,21-21 0,0 21 16,0 0-16,22-21 0,-22 0 16,21 0-16,-21 0 0,22 0 0,-1 0 15,-21-21-15,21 0 0,1 21 0,-1-21 16</inkml:trace>
  <inkml:trace contextRef="#ctx0" brushRef="#br1" timeOffset="121146.33">21632 13399 0,'0'-22'0,"0"44"0,21-65 0,-21 22 15,0 0-15,-21 21 16,0-21-16,0 21 0,0 0 0,0 0 16,-1 0-16,-20 21 0,21 0 15,0-21-15,-22 21 0,22-21 0,21 21 16,0 1-16,-21-1 0,21 0 16,0 0-16,21 0 0,0 0 15,1-21-15,-1 22 0,0-1 0,21 0 16,-21 0-16,1 0 0,20-21 15,-21 21-15,-21 1 0,21-1 16,-21 0-16,0 0 0,0 0 16,-21-21-1,0 0-15,0 0 0,0 0 16,-22 0-16,22 0 0,0 0 0,0-21 16,0 0-16,-1 21 0,1-21 0,21 0 15,-21-1-15,21 1 16,-21 21-16,21 21 31,0 1-15,0-1-16,21 0 0,0-21 0,-21 21 15,21 0-15,1-21 0,-1 21 16,0-21-16,0 0 0,21 22 16,-20-22-16,20 0 0,-21 0 0,21 0 15,1 0-15,-1 0 0,0 0 16,1-22-16,-1 22 0,-21-21 0,22 0 15,-1 0-15,-21 0 0,21 0 0,-20-22 16,-1 1-16,0 21 0,0-22 16,0 1-16,0 0 0,1-1 0,20-41 15,-42 41-15,0 1 0,0 0 16,21 21-16,-21-1 0,0 1 16,0 0-16,0 42 15,-21 0 1,21 1-16,0-1 0,-21 21 15,0-21-15,-1 22 0,22-22 0,-21 21 16,21 0-16,0 1 0,-21-22 16,21 21-16,-21 1 0,21-22 0,0 21 15,0-21-15,0 22 0,0-22 0,0 0 16,0 0-16,0 0 0,21-21 16,0 0-16,0 21 0,22-21 0,-22 0 15,0 0-15,21 0 0,-20 0 16,20-21-16,-21 0 0,21 21 0,-20-21 15,-1 0-15,21 0 0,-21-1 16,0 1-16,1-21 0,-22 21 0,0 0 16,21-1-16,-21 1 15,-21 21 1,-1 21 0,1 1-16,21-1 15,-21-21-15,21 21 0,0 0 0,0 0 16,0 0-16,0 1 0,0-1 0,0 0 15,21-21-15,0 0 16,1 21-16,-1-21 0,0 0 0,21 0 16,1 0-16,-22 0 0,21 0 15,0 0-15,-20-21 0,20 0 16,-21 21-16,0-21 0,0-22 0,1 22 16,-1 0-16,0 0 0,-21-22 0,21 22 15,-21 0-15,0 0 0,0 0 16,0 0-16,-21 42 31,0-21-31,21 21 0,-21 0 0,-1 0 16,22 22-16,-21-22 0,0 0 0,21 0 15,-21 0-15,21 0 0,-21 1 16,21-1-16,0 0 0,0 0 0,21-21 47,0 0-47,0-21 0,-21 0 15,21 21-15,1-21 0,-1-1 0,-21 1 16,21 0-16,0-21 0,0 21 16,0-1-16,1 1 0,-22 0 0,21 0 15,0 0-15,0 0 0,0 21 16,-21 21 0,0 0-16,0 0 15,0 0-15,0 0 0,0 1 16,0 20-16,0-21 0,0 0 0,0 0 15,21 1-15,-21-1 0,22 0 0,-1 0 16,21 0-16,-21-21 16,22 21-16,-22-21 0,21 0 0,0 0 15,1 0-15,-1 0 0,0 0 0,1 0 16,-1 0-16,0-21 0,1 0 16,-1 0-16,-21 0 0,22 0 0,-22-22 15,0 22-15,-21-21 0,21-1 0,-21 22 16,0-21-16,0 21 15,0 0-15,0-1 0,0 1 0,-21 0 0,0 21 16,0 0-16,-1 0 0,-20 0 16,21 0-16,-21 21 0,-1 0 0,22 1 15,-21-1-15,21 0 0,-1 0 16,1 0-16,0 0 0,21 22 16,-21-22-16,21 0 0,0 0 0,0 0 15,0 1-15,0-1 0,21 0 0,21 0 16,-20-21-16,-1 0 15,0 0-15,0 0 0,0 0 0,0 0 16,1 0-16,-22-21 0,21 0 0,0 21 16,-21-21-16,21-1 0,-21 1 15,21 0-15,0 0 0,-21 0 16,0-22-16,22 43 0,-22-21 0,0 42 47,0 1-32,0-1-15,0 0 0,-22 0 16,1 21-16,21 1 0,-21-1 0,21 0 16,-21 1-16,21-1 0,-21 22 0,21-1 15,-21-21-15,21 107 16,0-86-16,0 1 0,0 20 16,0 1-16,0-22 0,0 22 0,0 0 0,0-22 15,0 22-15,0 0 0,0-1 16,0 1-16,0-22 0,-22 170 15,22-148-15,-21-22 0,21 1 16,0-1-16,0 1 0,-21-1 0,21-20 16,-21-1-16,21 22 15,-21-43-15,21 21 0,0-21 0,0 0 16,-21-21-16,-1 0 16,1-21-1,0 0-15,21-21 0,-21 21 0,21-22 16,0 1-16,-21 0 0,21-22 0,-21 22 15,21-22-15,0 1 0,0-22 0,0 22 16,0-22-16,0 0 0,0 1 16,0 20-16,21 1 0,0-1 0,0 1 15,0 20-15,0-20 0,1 20 16,-1 1-16,0 0 0,0 21 16,0-22-16,-21 1 0,0 21 0,21-22 15,-21 1-15,22 0 0</inkml:trace>
  <inkml:trace contextRef="#ctx0" brushRef="#br1" timeOffset="121438.53">23431 13123 0,'0'0'16,"-21"0"-16,21-21 0,-21 21 15,0 0 48,0 0-48,0 0-15,-1 0 0,1 0 0,0 0 16</inkml:trace>
  <inkml:trace contextRef="#ctx0" brushRef="#br1" timeOffset="121662.4">22204 13208 0,'0'21'0,"0"-42"0,0 63 16,21-42 0,0 0-16,0 22 0,22-22 15,-22 0-15,21 0 0,-21 0 0,22 0 16,-22 0-16,21 0 0,-21 0 16,22 0-16,-22 0 0,0 0 0,0-22 15,0 22-15,0 0 0,1 0 16,-1-21-16,0 21 0</inkml:trace>
  <inkml:trace contextRef="#ctx0" brushRef="#br1" timeOffset="121910.26">24701 13695 0,'0'0'0,"0"21"15,0 0 1,0 0-16,0 1 16,0-1-16,0 0 15,-21-21-15,21 21 0</inkml:trace>
  <inkml:trace contextRef="#ctx0" brushRef="#br1" timeOffset="79426.49">20976 11959 0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28:02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1164 0,'0'0'0,"-21"0"0,21-21 0,0 0 16,0 0-16,-21 0 0,21-1 16,0 1-16,0 0 0,0 0 15,0 0-15,0-22 0,0 22 0,0 0 16,0 0-16,0 0 16,0 42-1,0 0-15,21 21 0,0-20 16,-21 20-16,0 21 15,0-20-15,0 20 0,0-20 0,0 20 16,0-21-16,-21 22 0,0-22 16,-1 22-16,1-22 0,0 0 15,0 1-15,0-1 0,0 0 0,-1-20 16,1-1-16,21 0 0,-21 0 16,21-42-1,0 0 1,0 0-16,0-1 0,0 1 15,0 0-15,21 0 0,0 0 0,1 0 16,-1-1-16,0 22 0,0-21 16,0 0-16,0 21 0,22 0 15,-22-21-15,21 21 0,1 0 16,-1 0-16,-21-21 0,21 21 0,1 0 16,-1 0-16,-21-21 0,0 21 15,22 0-15,-22-22 0,-21 1 16,21 21-16,0-21 0,-21 0 0,0 0 15,0 0-15,0-1 16,0 1-16,0 0 0,0 0 0,0 0 16,0 0-16,-21-1 0,0 1 15,0 21 1,0 0-16,-1 21 16,22 22-16,0-22 15,0 21-15,0-21 0,-21 22 16,21-1-16,0-21 0,-21 22 15,21-1-15,0 0 0,0 1 0,0-1 16,0-21-16,-21 21 0,21-20 16,0 20-16,0-21 0,0 0 0,0 0 15,0 1-15,0-1 16,0-42 15,21-1-31,0 1 0</inkml:trace>
  <inkml:trace contextRef="#ctx0" brushRef="#br0" timeOffset="196.07">2011 1418 0,'0'0'0</inkml:trace>
  <inkml:trace contextRef="#ctx0" brushRef="#br0" timeOffset="980.05">2963 783 0,'0'0'0,"0"-21"0,0 0 0,-21 21 16,21-21-16,-21 21 0,21 21 47,0 21-47,0-21 0,0 1 15,0-1-15,0 21 0,0-21 16,0 0-16,0 1 0,0-1 15,0 0-15,21 0 0,0 0 16,0-21-16,22 0 0,-22 0 16,0 0-16,21 0 0,1 0 15,-22-21-15,21 0 0,1 0 0,-1 0 16,0-22-16,1 22 0,-22-21 16,21 21-16,-21-22 0,0 1 15,1 21-15,-22-22 0,21 22 16,-21-21-16,0 21 0,0 0 0,0-1 15,0 1-15,0 0 0,-21 21 16,-1 0-16,1 0 16,0 21-16,21 0 15,-21 1-15,0 20 0,21 0 16,-21 1-16,21-1 0,0 21 0,-22-20 16,1 20-16,21 1 0,-21-1 15,21 1-15,-21-1 0,21 1 0,0-1 16,0 1-16,0-22 0,0 0 15,0 22-15,0-22 0,0 1 0,0-1 16,0 0-16,0-21 0,0 22 16,0-22-16,0 21 0,-21-21 0,21 1 15,-21-1-15,-1 0 16,1-21-16,0 0 0,0 0 16,0 0-16,0 0 0,-1 0 0,-20 0 15,21-21-15,-21 21 0,-1-21 16,22-1-16,0 1 0,-21 21 0,20-21 15,1 0-15,0 21 0,21-21 16,-21 21-16,21-21 0,0-1 16,0 1-1,21 0-15,0 21 0,0-21 16,1 0-16,-1 0 0,21 21 16,-21-22-16</inkml:trace>
  <inkml:trace contextRef="#ctx0" brushRef="#br0" timeOffset="1331.76">3916 635 0,'0'0'0,"0"-21"0,0 0 15,0 42 16,0 0-31,0 0 16,0 22-16,-21-1 0,21 0 16,-22 1-16,22 20 0,-21 1 0,0-22 15,21 21-15,-21 1 0,0-1 16,0 1-16,-1-22 0,1 22 0,21-1 16,-21-20-16,0-1 0,21 21 15,0-20-15,0-1 0,0-21 0,0 22 16,0-22-16,0 0 0,0 0 15,0 0-15,21 0 0,0-21 0,0 0 16,1 0-16,-1 0 16,0 0-16,0-21 0,0 0 15,0 0-15,-21-21 0,22 20 16</inkml:trace>
  <inkml:trace contextRef="#ctx0" brushRef="#br0" timeOffset="1531.68">3514 1312 0,'0'0'0,"21"0"31,0 0-31,21 0 0,-21 0 16,22 0-16,-1-21 15,0 21-15,-20 0 0,20-21 0,0 21 16,1-21-16,-22 21 0,21-21 15,-21 0-15,22 21 0,-22-22 0</inkml:trace>
  <inkml:trace contextRef="#ctx0" brushRef="#br0" timeOffset="2880.02">5927 1016 0,'0'0'0,"0"-21"0,21 21 0,0-21 16,0 0-16,0-1 0,0 1 16,1 0-16,-1 0 0,0 0 15,0 0-15,0-22 0,0 22 0,22-21 16,-22 21-16,0-22 0,0 22 0,-21-21 15,0-1-15,21 22 0,-21-21 16,0 21-16,0 0 0,-21-1 0,0 1 16,0 0-16,0 0 0,-22 21 15,1 0-15,0 0 0,-1 0 0,1 0 16,-21 0-16,20 21 0,-20 0 16,20 0-16,1 1 0,0-1 0,21 0 15,-22 0-15,43 0 0,-21 0 16,21 1-16,0 20 0,0-21 15,0 21-15,21-20 0,0 20 16,1 0-16,20 1 0,-21-1 0,21 0 16,1 22-16,-22-22 0,21 0 15,1 1-15,-1-1 0,-21 0 0,21 1 16,-20-1-16,-1 0 0,-21 1 16,0-1-16,0 0 0,0 1 0,0-1 15,-21 0-15,-22 1 0,1-1 0,0-21 16,-1 22-16,1-22 0,0 0 15,-22 0-15,22 0 0,-1 0 0,1-21 16,0 0-16,-1 0 16,1 0-16,0-21 0,21 0 0,-22 0 15,22-21-15,0 20 0,0-20 16,0 0-16,-1-1 0,1 1 0,21 0 16,-21-1-16,21 1 0,0 0 0,0-22 15,0 22-15,0 0 0,0 20 16,0-20-16,0 21 0,0 0 0,0 0 15,21 21 1,0 0-16,1 21 0,-22 0 16,21 21-16,0-21 15,0 22-15,-21-1 0,21-21 0,0 22 16,1-1-16,-22 0 0,21 1 16,0-1-16,0 0 0,-21 1 0,21-22 15,0 21-15,1 0 0,-1-20 16,0-1-16,0 0 0,21 0 0,-20-21 15,20 0-15,0 0 0,1 0 0,-22 0 16,21 0-16,22-21 0,-22 0 16,0 0-16,1-1 0,-1 1 0,-21-21 15,21 21-15,-20-22 0,-1 22 16,21-21-16,-42 0 0,21 20 0,-21-20 16,21 21-16,-21-21 0,0 20 15,0 1-15,0 0 0,0 0 16,-42 169 46,42-127-62,0 22 0,0-22 0,0 0 16,0 21-16,0-21 0,0 1 16,0-1-16,0 0 0,0 0 0,0 0 15,21-21-15,0 0 0,1 0 16,-1 0-16,21 0 0,-21 0 15,22 0-15,-22-21 0,21 0 16,0 0-16,-20 0 0,20-22 16,-21 22-16,0 0 0,0 0 0,1 0 15,-1-22-15,0 22 0,-21 0 16,0 0-16,21 0 0,0-1 16,-21 1-16,0 42 31,0 1-16,0-1-15,0 0 0,0 0 16,0 0-16,0 0 0,0 1 0,0-1 16,0 0-16,0 0 0,0 0 15,0 0-15,0 1 0,0-1 16,21-21 0,1 0-16,-1 0 15,-21-21-15,21 21 0,0-22 0,0 1 16</inkml:trace>
  <inkml:trace contextRef="#ctx0" brushRef="#br0" timeOffset="3215.82">7154 1122 0,'0'0'0,"0"-21"0,0 0 16,-21 42 15,21 0-31,0 0 0,-21 0 16,21 0-16,0 22 0,0-22 15,0 21-15,0 1 0,0-1 0,-21 21 16,21-20-16,-21 20 0,21 1 16,0 20-16,0-20 0,0-1 0,0 22 15,0-21-15,-22 20 0,22-20 0,0 20 16,-21-20-16,21 21 0,0-22 16,0 22-16,0-22 0,0 1 0,0-1 15,-21-20-15,21 20 0,0-21 0,0-20 16,0 20-16,-21-21 0,21 0 15,0 0-15,0-42 16,0 0-16,0 0 16,21 0-16,0-22 15,0 1-15,-21 0 0,22-22 0,-1 1 16,0-1-16,0 1 0</inkml:trace>
  <inkml:trace contextRef="#ctx0" brushRef="#br0" timeOffset="3527.64">7070 1376 0,'0'0'0,"0"-21"16,0-127-1,21 126 1,0 1-16,0 21 0,0 0 16,22 0-16,-22 0 0,21 0 15,-21 0-15,22 0 0,-22 0 0,21 21 16,-21 1-16,0-1 0,1 0 0,-1 0 15,-21 0-15,0 0 0,0 1 16,0 20-16,-21-21 0,-1 0 0,-20 0 16,21-21-16,0 22 0,-22-1 15,22-21-15,-21 21 0,21-21 0,0 21 16,-1-21-16,1 0 0,42 0 31,1 0-15,-1-21-16,0 0 0,21 21 15,-21-21-15,22-1 0</inkml:trace>
  <inkml:trace contextRef="#ctx0" brushRef="#br0" timeOffset="3840.47">7832 1101 0,'0'0'0,"-43"0"31,43 21-31,-21 0 15,21 21-15,0-20 0,0 20 16,-21 0-16,21 1 0,0-1 0,-21 21 16,21-20-16,0 20 0,0 1 15,-21 20-15,-1-20 0,22-1 0,-21 1 16,0 21-16,0-22 0,21 1 16,-21-1-16,0 1 0,-1 20 0,1-20 15,0-1-15,0 1 0,0-1 0,0 1 16,21-1-16,-22-20 0,22 20 15,-21-21-15,21-20 0,0-1 0,0 21 16,21-42 0,1 0-16,-1-21 0,-21-21 15,21 20-15,0-20 16,0 0-16,0-22 0</inkml:trace>
  <inkml:trace contextRef="#ctx0" brushRef="#br0" timeOffset="4152.29">7599 1461 0,'0'0'0,"0"-43"0,-21 1 16,21 21-16,0-22 0,0 1 15,0 21-15,0-21 0,0 20 0,21 1 16,0 0-16,0 0 0,21 21 16,1-21-16,-1 21 0,0 0 0,1 0 15,-1 0-15,0 0 0,1 21 16,-1 0-16,-21-21 0,0 42 15,1-20-15,-22-1 0,0 0 0,0 21 16,0-21-16,-43 1 0,22-1 16,-21 0-16,21 0 0,-22 0 0,1 0 15,0-21-15,-1 22 0,1-1 0,21-21 16,-22 0-16,22 0 0,42 0 47,1 0-47,-1 0 0,21 0 0,-21-21 15,22 21-15</inkml:trace>
  <inkml:trace contextRef="#ctx0" brushRef="#br0" timeOffset="4600.03">8467 1080 0,'0'-22'0,"0"1"31,-22 21-31,1 0 0,0 0 0,21 21 0,-21 1 16,0-1-16,0 0 0,-1 0 16,22 0-16,-21 22 0,0-22 0,0 21 15,0-21-15,21 22 0,-21-22 16,21 21-16,0-21 0,0 22 16,0-22-16,0 0 0,0 0 0,21 0 15,21 0-15,-21 1 0,0-22 16,22 0-16,-22 0 0,0 0 15,21 0-15,1 0 0,-22 0 0,21 0 16,-21-22-16,22 1 0,-22 0 0,0 0 16,0 0-16,0 0 0,-21-22 0,0 22 15,0-21-15,0-1 0,0 1 16,0 0-16,0-1 0,-21 22 16,0-21-16,-21 21 0,21 0 15,-1-1-15,1 1 0,-21 21 0,21 0 16,0 0-16,-22 0 0,22 0 15,0 21-15,0 1 0,-22-1 0,43 0 16,-21 0-16,21 21 0,0-20 0,0-1 16,0 0-16,0 21 0,21-21 15,22 1-15,-22-1 0,0-21 16,21 0-16,-20 0 0,20 0 16</inkml:trace>
  <inkml:trace contextRef="#ctx0" brushRef="#br0" timeOffset="5011.79">8996 1249 0,'0'0'0,"0"-21"0,0 0 15,0-1-15,0 1 0,0 0 16,0 0-16,0 0 16,21 21-1,0 0-15,0 0 0,22 0 0,-22 0 16,0 0-16,0 21 0,21 0 15,-20 0-15,-1 0 0,0 1 0,0-1 16,0 21-16,-21-21 0,0 0 16,21 22-16,-21-22 0,0 21 15,0-21-15,0 1 0,0 20 0,0-21 0,0 0 16,-21 0-16,21 1 16,0-1-16,-21-21 15,21-21 1,0-1-1,0 1-15,0 0 0,0-21 0,0 21 16,0-1-16,0-20 0,21 0 16,-21 21-16,0-22 0,21 22 0,1-21 15,-22 21-15,21-1 0,-21 1 16,21 0-16,0 0 0,0 0 16,0 0-16,1 21 15,-1-22-15,0 22 16,0-21-16</inkml:trace>
  <inkml:trace contextRef="#ctx0" brushRef="#br0" timeOffset="5331.61">10139 614 0,'0'0'0,"-21"0"31,21 21-15,-22 0-16,1 0 0,21 22 0,-21-1 15,21 0-15,-21 1 0,0-1 16,0 22-16,21-22 0,-22 21 0,1-20 16,21 20-16,0-20 0,-21-1 15,0 21-15,21-41 0,-21 20 0,21 0 16,-21 1-16,21-22 0,0 0 0,0 21 15,0-21-15,0 1 0,0-1 16,0 0-16,21-21 16,0 0-16,0 0 0,0 0 15,0-21-15,22 0 0,-22 21 16</inkml:trace>
  <inkml:trace contextRef="#ctx0" brushRef="#br0" timeOffset="5696.4">10604 1101 0,'0'0'0,"0"-21"0,0-1 16,-21 22 0,0 0-16,0 22 15,0-1-15,-22-21 0,22 21 16,0 0-16,21 0 0,-21 0 0,21 1 16,-21-1-16,21 0 0,0 0 15,0 0-15,0 0 16,0 1-16,21-22 0,0 0 0,0 21 15,0-21-15,22 0 0,-22 21 16,0-21-16,0 0 0,0 0 0,1 21 16,-1-21-16,0 0 0,-21 21 0,0 0 31,0 1-31,-21-1 16,-22-21-1,22 21-15,0-21 0,0 0 0,0 0 16,0 21-16,-22-21 0,22 0 0,0 0 15,0 0-15,0 0 0,-1 0 16,1 0-16,0 0 0,21-21 16,0 0-16,0 0 0,0-1 15,0 1-15</inkml:trace>
  <inkml:trace contextRef="#ctx0" brushRef="#br0" timeOffset="5976.5">9821 783 0,'106'0'31,"-64"0"-31,1 0 0,-1 0 0,22 0 16,-22 0-16,21 0 0,-20 0 15,-1 0-15,0 0 0,1 0 0,-1-21 16,0 21-16,1 0 0,-22 0 15,21 0-15,-21 0 0,1 0 0,-1 0 16,0 0-16,-42 0 47,0 0-47,-1 0 16</inkml:trace>
  <inkml:trace contextRef="#ctx0" brushRef="#br0" timeOffset="7303.74">12255 1397 0,'22'0'16,"-44"0"-16,65 0 0,-22 0 0,0 0 15,0 0-15,0-21 0,1 21 16,-1-21-16,0 0 0,0 21 16,-21-22-16,21 1 0,-21 0 0,21 0 15,-21 0-15,0-22 0,0 22 16,0 0-16,0-21 0,0-1 0,0 22 15,-21-21-15,0 21 0,0-22 16,0 22-16,0 0 0,-1 0 0,1 21 16,0 0-16,0 0 0,0 0 15,0 21-15,-1 0 0,-20 0 0,21 22 16,-21-1-16,-1 0 0,22 1 16,-21-1-16,21 0 0,-1 22 0,1-22 15,0 1-15,21-22 0,0 21 0,0 0 16,0-20-16,0-1 15,0 0-15,21 0 0,0 0 0,1 0 16,-1-21-16,21 0 0,-21 0 0,22 0 16,-1 0-16,0-21 0,-21 0 15,22 0-15,-1 0 0,-21 0 0,22-1 16,-22 1-16,0-21 0,0 21 16,21-22-16,-42 1 0,22 0 15,-1-1-15,-21 1 0,0 0 0,21 21 16,-21-22-16,0 22 0,21 0 0,-21 0 15,0 0-15,0 42 16,0 0 0,0 0-16,0 0 0,0 22 15,-21-1-15,21-21 0,-21 21 16,21 1-16,0-1 0,0 0 0,0-20 16,0 20-16,0-21 0,0 0 0,0 22 15,0-22-15,21 0 0,0-21 16,0 21-16,0 0 0,1-21 0,-1 0 15,0 0-15,21 0 0,-21 0 16,22 0-16,-1-21 0,-21 21 0,22-21 16,-1 0-16,0 0 0,1-22 0,-22 22 15,21-21-15,-21-1 0,22 1 16,-22 0-16,0-22 0,0 22 16,0-22-16,0 22 0,-21-21 15,0 20-15,22 1 0,-22 21 0,0-22 16,0 22-16,0 0 0,0 42 31,-22 0-31,1 1 0,0 20 16,21 0-16,-21 1 0,0-1 15,21 21-15,-21-20 0,21-1 0,0 22 16,0-22-16,0 0 0,0 1 16,0-22-16,0 21 0,0-21 0,0 22 15,0-22-15,0 0 0,21 0 16,0 0-16,0-21 0,0 21 15,22-21-15,-22 0 0,21 0 0,-21 0 16,22 0-16,-22-21 0,21 0 0,0 21 16,-20-21-16,20-21 0,-21 20 15,21 1-15,-20-21 0,-1 0 0,0-1 16,0 1-16,0 0 0,0-22 16,1 22-16,-1-22 0,-21 1 0,0 20 15,21-20-15,-21 21 0,0-1 0,0 22 16,0 0-16,0 0 0,0 42 31,0 0-31,0 21 0,-21 1 16,21-1-16,-21 22 0,-1-22 0,22 21 15,0 1-15,-21-1 0,21-20 0,-21-1 16,21 0-16,0 1 0,0-1 16,0 0-16,0-20 0,0-1 15,21 0-15,0 0 0,1 0 0,-1 0 16,21 1-16,-21-22 0,22 0 0,-22 0 15,21 0-15,-21 0 0,22 0 0,-22-22 16,0 1-16,21 0 0,-21 0 16</inkml:trace>
  <inkml:trace contextRef="#ctx0" brushRef="#br0" timeOffset="7725.49">15409 804 0,'0'0'0,"21"-21"0,-21 0 16,22 21-16,-22-21 0,0 0 0,0 0 16,0 42 15,0 0-31,0 21 16,0 1-16,0-1 0,-22 21 0,1-20 15,21 20-15,-21-20 0,21 20 0,-21-21 16,0 1-16,0-1 0,21 0 15,-22 1-15,1-1 0,21-21 16,0 0-16,0 1 0,0-1 16,0 0-16,0 0 0,0-42 31,0 0-15</inkml:trace>
  <inkml:trace contextRef="#ctx0" brushRef="#br0" timeOffset="8341.14">14817 1185 0,'-22'0'0,"44"0"0,-22 0 31,21 0-31,0 0 0,21 0 16,1 0-16,-1 0 0,21-21 0,1 21 16,21-21-16,-1 21 0,1-21 15,0 21-15,-22-21 0,22 0 0,-1-1 16,-20 1-16,-1 0 0,-20-21 15,-1 21-15,0-22 0,1 22 0,-22-21 16,0-1-16,0 22 0,-21-21 16,0 0-16,0 20 0,0 1 0,0 0 15,0 0-15,0 0 0,-21 0 0,0 21 16,21 21 0,-21 0-16,0 0 0,-1 21 0,1 1 0,0-1 15,0 0-15,0 22 0,0-1 16,-1 1-16,22-22 0,-21 22 15,21-22-15,-21 22 0,21-22 0,0 0 16,-21 1-16,21-22 0,0 21 16,0 0-16,-21-20 0,21-1 0,0 0 15,0 0-15,0 0 0,0 0 0,0-42 47,0 0-47,21 0 16,0 0-16,0-22 0,0 22 0,1-21 15,-1 21-15,0-22 0,0 22 0,0-21 16,22 21-16,-22-22 16,0 22-16,21 21 0,-21 0 0,1 0 15,-1 0-15,0 0 0,0 0 16,0 21-16,0 1 0,1 20 0,-1-21 16,-21 0-16,0 0 0,21 22 0,-21-22 15,0 0-15,0 0 0,0 0 16,0 1-16,0-1 0,0 0 15,-21 0 1,21-42 15,0 0-31,21 0 16</inkml:trace>
  <inkml:trace contextRef="#ctx0" brushRef="#br0" timeOffset="8695.94">16468 1270 0,'21'0'31,"0"0"-31,0 0 0,0 0 16,0 0-16,1 0 0,-1 0 16,0 0-16,0-21 0,0 21 0,0-21 15,1 21-15,-1-21 0,0-1 16,0 1-16,-21 0 15,0 0-15,0 0 0,-42 21 16,21 0-16,-1 0 16,1 0-16,0 0 0,-21 0 0,21 21 15,-1 0-15,-20 0 0,21 22 0,0-22 16,0 0-16,-1 21 0,22-21 16,0 1-16,0 20 0,0-21 0,0 0 15,0 0-15,0 1 0,0-1 16,0 0-16,22-21 0,-1 21 15,0-21-15,0 0 0,0 0 0,22 0 0,-22 0 16,0 0-16,0 0 0,21 0 16,-20 0-16,-1-21 0,0 0 15,0 0-15</inkml:trace>
  <inkml:trace contextRef="#ctx0" brushRef="#br0" timeOffset="9256.62">18330 783 0,'0'21'16,"0"1"-1,-21-1-15,0 0 0,21 21 0,-21 1 16,21-1-16,0 0 0,-21 1 0,-1 20 16,1-21-16,0 22 0,21-22 15,-21 22-15,0-1 0,0 22 0,-1-22 16,1 22-16,0 0 0,0-1 16,0 1-16,0 0 0,-1 21 0,22-22 15,-21 22-15,0-21 0,0 21 0,0-22 16,0 1-16,-1 0 0,22-1 15,-21-20-15,0-22 0,21 22 16,0-22-16,0 0 0,0-21 0,-21 1 16,21-1-16,0 0 0,0-42 31,0 0-31,21-1 0,-21-20 0,21 21 16,0-21-16,-21-1 0,22-20 0,-1 20 15,0-41-15,0 20 0,-21-20 16</inkml:trace>
  <inkml:trace contextRef="#ctx0" brushRef="#br0" timeOffset="9572.44">17970 1355 0,'0'0'15,"0"-85"-15,0 22 0,0-1 0,-21 22 16,21-22-16,0 22 0,0 0 16,0 20-16,0-20 0,21 21 0,1 0 15,-1 0-15,0-1 0,0 1 16,0 0-16,22 21 0,-1 0 0,0 0 15,1 0-15,20 0 0,1 0 16,-22 21-16,21 0 0,1 22 0,-22-22 16,-21 21-16,22 1 0,-22-1 15,-21-21-15,0 21 0,0 1 16,-21-1-16,0-21 0,-22 22 0,1-22 0,0 0 16,-1 0-16,1 0 0,0-21 15,-1 21-15,1-21 0,21 0 16,0 22-16,-1-22 0,1 0 15,42 0 1,1-22-16,-1 22 16,0-21-16,21 0 0,1 0 15,-1 0-15</inkml:trace>
  <inkml:trace contextRef="#ctx0" brushRef="#br0" timeOffset="10268.04">18965 931 0,'0'0'15,"0"22"1,0-1 0,-21 0-16,21 0 0,-21 21 0,0-20 15,0 20-15,-1-21 0,1 21 16,0-20-16,0 20 0,0-21 0,0 21 16,21-20-16,-22-1 0,22 0 0,0 0 15,0 0-15,0 0 16,22-21-16,20 0 0,-21 0 0,0 0 15,22 0-15,-22 0 0,21 0 16,-21 0-16,22-21 0,-22 0 0,21 0 16,-21 0-16,0 0 0,1-1 0,-22 1 15,0-21-15,0 21 0,0-22 16,0 1-16,0 21 0,0-21 16,-22 20-16,1 1 0,0 0 15,0 21-15,0 0 0,0 0 0,-1 0 16,1 0-16,0 0 0,21 21 31,42-21-31,-20 0 16,-1 0-16,21 0 0,-21 0 0,22 0 15,-1 0-15,0 0 0,1 0 0,-1 0 16,0 0-16,-21 0 0,22 0 16,-1 0-16,-21-21 0,0 21 0,1 0 15,-22 21 16,0 0-15,0 1-16,-22-1 0,1 21 0,0 0 16,0-20-16,0 41 0,0-21 0,21 1 15,-22 20-15,1 1 0,0-1 16,0 1-16,21-1 0,0 22 0,-21-22 16,21 22-16,-21-21 0,21 20 0,-22-20 15,22 20-15,0-20 0,-21 21 16,21-1-16,-21-20 0,0 20 15,21-20-15,-21-1 0,0 1 0,21-1 0,-22 1 16,1-22-16,0 1 0,21-1 16,-21 0-16,0-21 0,0 1 15,21-1-15,0 0 0,-22-21 0,22-21 16,0 0 0,0-1-16,22 1 0,-1-21 0,0 0 15,0-1-15,21 1 0,-20-22 0,20-20 16,0 20-16,1-20 0,-1-1 0</inkml:trace>
  <inkml:trace contextRef="#ctx0" brushRef="#br0" timeOffset="10608.84">19410 1122 0,'-21'-42'15,"42"84"-15,-42-106 0,21 43 0,0 0 0,0 0 16,0 0-16,21 0 15,0-1-15,0 1 0,0 21 0,22 0 16,-22-21-16,21 21 0,0 0 16,1 0-16,-22 0 0,21 21 0,1 0 15,-1 1-15,-21-1 0,0 0 16,0 0-16,1 21 0,-22-20 0,0 20 16,0-21-16,0 21 0,-22-20 0,1-1 15,0 0-15,-21 0 0,21 0 16,-22 0-16,1-21 0,0 22 15,-1-22-15,1 0 0,21 21 16,-22-21-16,22 0 0,-21 0 0,21 0 16,0 0-16,42 0 31,0 0-31,0 0 0,0 0 16,22-21-16,-1-1 0</inkml:trace>
  <inkml:trace contextRef="#ctx0" brushRef="#br0" timeOffset="11300.42">20172 931 0,'0'0'15,"0"-21"-15,0 0 0,0 42 32,-21 0-32,21 1 0,-22-1 15,1 21-15,21-21 0,-21 22 0,0-22 16,21 21-16,0 0 0,-21-20 15,21-1-15,0 21 0,0-21 0,0 0 16,0 1-16,0-1 0,0 0 0,21-21 16,0 21-16,0-21 0,0 0 15,1 0-15,-1 0 0,21 0 16,-21 0-16,22 0 0,-22-21 16,0 0-16,21 0 0,-21-1 0,1-20 15,20 21-15,-21-21 0,0-1 0,0 22 16,-21-21-16,22-1 0,-22 22 15,21 0-15,-21 0 0,0 0 0,0 42 32,0 0-32,-43 21 0,22-20 15,21 20-15,-21-21 0,21 0 16,-21 22-16,21-22 0,0 21 0,0-21 16,0 0-16,0 1 0,0-1 15,0 0-15,21 0 16,0-21-16,22 0 0,-22 0 15,0 0-15,21 0 0,-21 0 16,22 0-16,-1-21 0,0 21 0,1-21 16,-22-22-16,21 22 0,1-21 15,-22 0-15,0-1 0,0-20 0,0 20 16,0-20-16,1-1 0,-1 1 16,-21-1-16,0 1 0,0 21 0,0-1 15,0 22-15,0 0 0,0 0 0,0 0 16,-21 42-1,-1 0-15,22 0 16,-21 21-16,0 1 0,21-1 16,0 22-16,-21-22 0,0 21 0,21-20 15,-21-1-15,21 22 0,0-22 16,0 0-16,0 1 0,0-1 0,0-21 16,0 21-16,0-20 0,0-1 0,0 0 15,0 0-15,21 0 0,0 0 16,-21 1-16,21-22 0,0 0 0,0 0 15,22 0-15,-22 0 0,0 0 16,21-22-16,1 22 0,-1-21 0</inkml:trace>
  <inkml:trace contextRef="#ctx0" brushRef="#br0" timeOffset="11760.15">21738 1037 0,'0'-21'0,"0"42"0,0-63 0,0 21 16,0 0-16,-21-1 0,0 1 15,21 0-15,-21 0 0,-1 21 0,1 0 16,0 0-16,0 0 0,0 0 16,0 0-16,-1 21 0,1 0 0,0 0 15,-21 22-15,21-22 0,-1 21 16,1 1-16,0-22 0,0 21 0,21 0 16,-21-20-16,21 20 0,-21-21 0,21 21 15,0-20-15,0-1 16,0 0-16,0 0 0,21 0 15,0-21-15,0 0 0,0 0 16,0 0-16,1 0 0,-1 0 16,0 0-16,21-21 0,-21 0 0,1 0 15,-1 0-15,0-1 0,0-20 16,0 0-16,0-1 0,1 1 0,-1 0 16,0 21-16,-21-22 0,0 22 15,0 0-15,0 42 31,-21 0-31,21 0 0,-21 1 0,-1 20 16,22-21-16,-21 21 0,21-20 16,0-1-16,0 21 0,0-21 15,0 0-15,0 1 0,0-1 0,0 0 16,0 0-16,21 0 16,1-21-16,-1 0 0,21 0 0,-21 0 15,0 0-15,22 0 0,-22 0 0,21-21 16</inkml:trace>
  <inkml:trace contextRef="#ctx0" brushRef="#br0" timeOffset="12131.94">22034 1143 0,'0'0'0,"0"-42"0,0-1 0,0 22 15,0 0-15,0-21 0,0 21 16,22-1-16,-22 1 16,21 21-16,0-21 15,0 21-15,0 0 0,0 0 16,1 21-16,-1 0 15,0 1-15,-21-1 0,21 0 0,0 21 16,0-21-16,-21 22 0,0-22 0,0 21 16,0-21-16,0 1 0,0 20 15,0-21-15,0 0 0,0 0 0,0 1 16,0-1-16,-21 0 16,0-21-16,21-21 31,0 0-16,0-1-15,0 1 0,0-21 16,21 21-16,0-22 0,1 1 16,-1 0-16,0-22 0,0 22 0,21 0 15,-20-1-15,-1 22 0,0 0 16,0 0-16,0 0 0,0 21 16,1 0-16,-22 21 15,0 0 1</inkml:trace>
  <inkml:trace contextRef="#ctx0" brushRef="#br0" timeOffset="12911.49">23707 614 0,'0'0'0,"0"-21"0,0 0 0,0-1 15,0 1-15,-22 64 47,22-22-47,-21 21 0,21 0 16,0 1-16,0 20 0,-21 1 15,0-1-15,21 1 0,0-1 0,-21 1 16,0-1-16,-1 1 0,22-22 16,-21 22-16,0-22 0,21 0 0,-21-21 15,21 22-15,0-22 0,0 0 16,-21 0-16,21 0 0,-21-21 16,21-21-1,0 0 1,0 0-16,0 0 0,0-22 15,0 22-15,0 0 16,21-21-16,0-1 0,0 1 0,21 21 16,-20-21-16,20-1 0,0 1 0,1 21 15,-1 0-15,0-1 0,1 1 16,-1 21-16,0 0 0,1 0 0,-1 0 16,0 21-16,1 1 0,-22 20 15,21-21-15,-21 21 0,0-20 0,1 20 16,-22-21-16,0 21 0,0-20 15,0 20-15,-22-21 0,1 0 0,-21 0 16,21 1-16,-22-1 0,1 0 16,-21 0-16,20-21 0,-20 21 0,20-21 15,1 0-15,0 0 0,-1 0 16,1 0-16,21 0 0,0 0 16,0 0-16,-1 0 0,22-21 31,22 0-31,-1 21 15,0-21-15,0 21 0,0-21 0,22-1 16</inkml:trace>
  <inkml:trace contextRef="#ctx0" brushRef="#br0" timeOffset="13336.25">24236 1101 0,'0'0'0,"0"-21"0,0-1 16,0 1-16,0 0 16,21 0-16,0 21 15,0 0-15,0 0 16,1 0-16,-1 0 0,0 0 0,0 21 16,0 0-16,0 0 15,1 22-15,-1-22 0,0 21 0,0-21 16,0 22-16,-21-22 0,0 21 15,0-21-15,0 1 0,0-1 0,0 0 16,0 0-16,0 0 0,-21 0 16,0 1-16,0-22 0,0 0 15,-1 0 1,22-22 0,0 1-1,0 0-15,0 0 0,0 0 16,22-22-16,-1 22 0,-21 0 0,21-21 15,0 21-15,0-1 0,0 1 0,1 0 16,-22 0-16,21 0 0,0 0 16,21 21-16,-21 0 0,1-22 0,-1 22 15,0 0-15,0 0 0,0 0 16</inkml:trace>
  <inkml:trace contextRef="#ctx0" brushRef="#br0" timeOffset="13753.01">25146 995 0,'-64'-21'16,"43"21"-1,0 0-15,0 21 0,0 0 16,0 0-16,-1 0 0,1 1 0,0-1 16,0 21-16,0-21 0,0 0 15,-1 22-15,1-22 0,0 21 0,21-21 16,0 1-16,0-1 15,0 0-15,0 0 0,0 0 0,0 0 16,0 1-16,21-22 0,0 21 0,1-21 16,-1 0-16,0 0 0,21 0 15,-21 0-15,22 0 0,-22 0 0,21 0 16,-21 0-16,22-21 0,-22-1 16,0 1-16,0 0 0,0 0 0,1 0 15,-1-22-15,-21 1 0,0 21 16,0-21-16,0-1 0,0 1 15,0 0-15,0-22 0,0 43 16,-21 0-16,-1 21 0,1 0 0,0 0 16,0 0-16,-21 0 0,20 21 15,1 0-15,-21 0 0,21 0 16,0 1-16,-1-1 0,1 0 16,21 0-16,0 21 0,0-20 15,0-1-15,0 0 0,21-21 0</inkml:trace>
  <inkml:trace contextRef="#ctx0" brushRef="#br0" timeOffset="14355.67">25506 1058 0,'0'22'16,"-21"-1"-1,21 0-15,-22 0 0,22 0 16,0 0-16,-21 22 0,21-22 0,-21 0 16,21 21-16,-21-20 0,21-1 15,0 0-15,0 0 0,0 0 0,0 0 16,0 1-16,0-1 16,21-21 15,0 0-31,0 0 15,1-21-15,-1-1 0,0 1 16,21-21-16,-21 21 16,1 0-16,-1-22 0,0 22 0,0 21 15,-21-21-15,0 0 0,21 21 16,-21 21 0,0 0-16,0 0 0,0 0 15,0 1-15,0-1 0,-21 0 16,21 0-16,0 0 0,0 0 0,0 1 15,0-1-15,21-21 16,0 0-16,1 21 0,-1-21 16,21 0-16,-21 0 0,0 0 0,22 0 15,-22 0-15,21 0 0,-21 0 16,22-21-16,-22 0 0,0-1 0,0 1 16,0 0-16,1 0 0,-22 0 15,0-22-15,21 22 0,-21-21 0,0 21 16,0 0-16,0-22 0,0 22 15,0 0-15,-21 21 32,-1 21-32,22 0 0,0 0 15,-21 1-15,21-1 16,0 0-16,0 0 16</inkml:trace>
  <inkml:trace contextRef="#ctx0" brushRef="#br0" timeOffset="14740.12">26416 1249 0,'21'-21'0,"-42"42"0,63-63 16,-21 20-16,-21 1 15,0 0 1,-21 21 0,0 0-1,0 21-15,0-21 0,0 21 16,-22 1-16,22-22 0,21 21 15,-21 0-15,0 0 0,21 0 16,0 0-16,0 1 0,0-1 16,0 0-16,21 0 15,0 0-15,0 0 16,-21 1-16,21-22 0,-21 21 0,22-21 16,-22 21-16,-22-21 31,1 0-16,0 0-15,0 0 0,0 0 16,-22 0-16,22 0 0,0 0 16,0 0-16,0 0 0,42 0 47,0 0-47,0-21 15</inkml:trace>
  <inkml:trace contextRef="#ctx0" brushRef="#br0" timeOffset="15115.9">26585 1355 0,'0'-21'0,"0"-1"31,0 1-15,21 0-16,1 21 0,-1-21 15,-21 0-15,0 0 16,21-1-16,-42 22 31,0 0-15,21 22-16,-22-22 0,1 21 16,21 0-16,-21 0 0,21 0 15,0 0-15,0 1 0,0-1 16,-21 0-16,21 0 0,0 0 15,0 0-15,0 1 16,21-22-16,0 0 0,0 0 16,1 0-16,-1 0 15,0 0-15,0 0 0,0 0 16,0 0-16,1-22 0,-1 22 0,0-21 16,0 0-1</inkml:trace>
  <inkml:trace contextRef="#ctx0" brushRef="#br0" timeOffset="15479.84">26818 1291 0,'0'0'0,"0"-21"0,0 0 0,0 0 16,0 0-16,0-1 16,0 1-1,21 21 17,0 0-32,1 21 0,-1-21 15,-21 22-15,0-1 0,21-21 16,-21 21-16,21 0 0,-21 0 0,0 0 15,0 1-15,0-1 0,0 0 16,0 0-16,0 0 0,0 0 16,-21 1-16,0-1 15,0-21-15,21-21 47,0-1-31,0 1-16,21 0 0,0 0 15,0 0-15,0 0 0,0-1 0,22-20 16,-22 21-16,0 0 0,0-22 16,0 22-16,1 0 0,-1 21 15,0-21-15,0 21 16</inkml:trace>
  <inkml:trace contextRef="#ctx0" brushRef="#br0" timeOffset="18100.39">4170 2350 0,'-21'0'31,"-1"0"16,1 0-47,0 0 16,0 0-16,0 0 0,0 0 16,-1 0-16,-20 0 0,0 0 15,-1 0-15,1 0 0,0 0 0,-1 0 16,-20 0-16,21 0 0,-1 0 15,-20 0-15,20 0 0,1 0 0,0 0 16,-1 0-16,22 0 0,-21 0 16,21 0-16,0 0 0,-1 0 0,1 0 15,0 0 1,0 0-16,0 0 0,0 0 31,42 0 16,0 0-47,0 21 16,0-21-16,22 0 0,-22 0 15,21 0-15,-21 0 0,22 0 0,-1 0 16,0 0-16,1 0 0,-1 0 16,21 0-16,-20 0 0,-1 0 0,22 0 15,-22 0-15,21 0 0,-20 0 16,20 0-16,1 0 0,-22 0 0,22 0 15,-22 0-15,21 0 0,1 0 16,-1 0-16,1 0 0,21 0 0,-22 0 16,22 0-16,-22 0 0,22 0 0,0 0 15,-1 0-15,1 0 0,-22 0 16,22-21-16,0 21 0,-1 0 16,22 0-16,-21 0 0,0 0 15,-1 0-15,22 0 0,-21 0 0,-1 0 16,1 0-16,21 0 0,-21 0 0,-1 0 15,22 0-15,-21 0 0,21 0 16,-1 0-16,-20 0 0,21 0 0,0 0 16,-22 0-16,22 0 0,-21 0 15,21 0-15,0 0 0,-1 0 0,1 0 16,0 0-16,0 0 0,0 0 0,-22 21 16,22-21-16,0 0 15,-21 0-15,21 0 0,-1 0 0,-20 0 16,21 0-16,0 0 0,-22 21 15,22-21-15,-21 0 0,0 0 0,-1 0 16,22 0-16,-21 0 0,21 0 16,-1 0-16,1 0 0,0 0 0,0 0 15,0 0-15,-22 21 0,22-21 0,0 0 16,-21 0-16,21 0 0,-1 0 16,1 0-16,0 0 0,0 0 0,-21 0 15,20 0-15,-20 0 0,0 0 16,-1 0-16,22 0 0,-21 0 15,21 0-15,84 0 0,-105 0 16,21 0-16,-22 0 0,1 0 0,0 0 16,-1 0-16,1 0 0,21 0 15,-21 0-15,-1 0 0,22 0 16,-21 0-16,21 0 0,-1 0 0,-20 0 16,0 0-16,21 0 0,-22-21 15,1 21-15,21 0 0,0 0 0,-22 0 16,22 0-16,0 0 0,0 0 15,-22 0-15,22 0 0,-21 0 0,21 0 16,-22-21-16,22 21 0,0 0 0,0 0 16,0 0-16,0 0 0,-1 0 15,1 0-15,0 0 0,0 0 0,-21 0 16,20 0-16,1 0 16,21 0-16,-21 0 0,0 0 0,0 0 15,0 0-15,-22 0 0,22 0 0,0 0 16,0 0-16,0 0 0,21-21 15,0 21-15,-22 0 0,1 0 0,21 0 16,-21 0-16,21 0 0,0 0 16,0-22-16,0 22 0,0 0 0,-21 0 15,21 0-15,-21 0 0,0 0 0,21 0 16,0 0-16,-22 0 0,22 0 16,0 0-16,-21-21 0,21 21 15,-21 0-15,0 0 0,21 0 16,-21 0-16,21 0 0,-21 0 0,21 0 15,0 0-15,-22 0 0,1 0 16,0 0-16,21 0 0,-21 0 0,0 0 16,21 0-16,-21 0 0,-1 0 0,22 0 15,-42 0-15,21 0 0,0 0 16,0 0-16,-1 0 0,1 0 0,21 0 16,-21 21-16,0-21 0,0 0 15,0 0-15,-22 0 0,1 0 0,0 22 16,20-22-16,-20 0 0,0 0 15,-1 0-15,1 0 0,0 0 16,-22 0-16,22 0 0,0 21 16,-22-21-16,22 0 0,-22 0 0,22 0 15,-22 21-15,1-21 0,21 0 0,-1 0 16,-20 0-16,-1 0 0,22 21 16,-22-21-16,1 0 0,-1 0 0,-20 0 15,20 0-15,-20 0 0,-1 0 16,0 0-16,-21 0 0,1 0 0,20 0 15,-21 0-15,0 0 0,0 0 16,1 0-16,-1 0 0,0 0 0,0 0 16,0 0-16,0 0 15,1 0-15,-1 0 0,0 0 16,0 0-16,0 0 0,0 0 16,1 0-16,-1 0 0,0 0 0,0 0 15,0 0-15,0 0 0,1 0 16,-1 0-16,0 0 0,0-21 0,0 21 15,0 0-15,1 0 16,-1 0-16,0 0 0,0 0 0,0 0 16,0 0-16,1 0 15,-22-21 110,0 0-109,-22 21 0</inkml:trace>
  <inkml:trace contextRef="#ctx0" brushRef="#br1" timeOffset="26212.75">1968 3725 0,'0'-21'0,"22"21"0,-22-21 16,0 0-1,0 0-15,0 0 16,0-1-16,21 1 15,-21 0-15,0 0 16,0 0-16,0 0 0,0-1 16,0 1-16,0 0 0,0 0 15,0 0-15,0 42 47,0 0-47,0 0 16,0 0-16,0 22 0,0-22 15,0 21-15,0-21 0,0 22 16,0-1-16,0 0 0,0 1 0,0-1 16,0 0-16,0 1 0,0 20 15,0-20-15,0 20 0,0-21 0,0 1 16,0-1-16,0 0 0,0 1 16,0-22-16,0 21 0,0-21 0,0 1 15,0-1-15,0 0 0,0 0 16,-21-21 15,21-21-15,0 0-16,0 0 15,0-1-15,0 1 0,0 0 16,0 0-16</inkml:trace>
  <inkml:trace contextRef="#ctx0" brushRef="#br1" timeOffset="26756.45">2519 3958 0,'0'0'0,"-21"0"0,21 21 16,0 1-1,0-1 1,21-21 0,0 0-1,0 0-15,-21-21 16,21 21-16,-21-22 15,21 22-15,-21-21 0,0 0 16,-21 0 0,0 21-1,0 0-15,0 0 0,0 0 16,21 21-16,-22 0 0,22 0 16,0 1-1,22-22 16,-1 0-15,-21-22 0,21 22 46,0-21-46</inkml:trace>
  <inkml:trace contextRef="#ctx0" brushRef="#br1" timeOffset="27379.89">4149 3683 0,'0'0'0,"0"-21"0,21-21 31,-21 20-31,0 1 0,0 0 16,0 0-16,0 0 15,-21 21-15,-1 0 16,1 0-16,0 0 16,0 0-16,0 0 0,0 21 15,-1 0-15,-20 0 0,21 0 0,-21 22 16,20-22-16,1 21 0,-21 1 16,21-1-16,0 0 0,-1 1 0,1 20 15,0-21-15,0 22 0,21-22 16,0 22-16,0-22 0,0 0 0,0 1 15,0-1-15,0-21 0,21 0 0,0 22 16,0-43-16,22 21 0,-22 0 16,21-21-16,1 0 0,-1 0 15,0 0-15,1 0 0,-1 0 0,0-21 16,1 21-16,-1-21 0,21 0 0,-20-22 16,-1 22-16,0-21 15,1 21-15,-1-22 0,0 1 0,1 0 16</inkml:trace>
  <inkml:trace contextRef="#ctx0" brushRef="#br1" timeOffset="27919.58">4805 3450 0,'0'0'0,"0"-42"0,0 0 0,0 20 16,-21 1-16,21 0 0,-22 0 0,22 0 16,-21 21-16,0 0 31,21 21-31,0 0 0,0 21 15,0 1-15,0-1 0,0 0 0,0 1 16,0-1-16,0 22 0,0-22 16,0 0-16,-21 22 0,21-22 0,0 0 15,-21 22-15,21-22 0,-21 1 0,-1-1 16,22 0-16,0 1 0,0-1 16,0-21-16,-21 0 0,21 0 0,0 1 15,0-1-15,0 0 16,-21-21-1,21-21 1,0 0-16,0-1 16,0 1-16,0-21 0,0 21 0,0-22 15,21 1-15,0 0 0,1-1 0,20 1 16,-21 21-16,21-21 0,-20 20 16,20 1-16,0 0 0,1 0 0,-22 0 15,21 21-15,0 0 0,-20 0 16,20 0-16,-21 0 0,0 21 0,0 0 15,1 0-15,-1 0 0,-21 22 0,0-22 16,0 21-16,0-21 0,0 22 16,0-1-16,0-21 0,-21 22 0,-1-22 15,22 0-15,-21 21 0,0-21 16,21 1-16,0-1 16,-21-21-16,21 21 0,0-42 46,0 0-46,21 21 0,-21-22 0,21 1 16,0 0-16</inkml:trace>
  <inkml:trace contextRef="#ctx0" brushRef="#br1" timeOffset="28347.34">5376 3895 0,'0'0'15,"-21"0"-15,21-21 0,0-1 16,0 1-16,0 0 0,0 0 16,0 0-16,0 0 15,21 21-15,0 0 0,1-22 16,-1 22-16,0 0 0,0 0 0,21 0 16,-20 0-16,-1 0 0,21 22 0,-21-1 15,0 0-15,1 0 0,-22 0 16,21 0-16,-21 1 0,0 20 0,0-21 15,0 0-15,0 22 0,0-22 16,0 0-16,0 21 0,0-21 16,0 1-16,-21-22 0,21 21 0,0 0 15,-22-21-15,1 0 16,21-21 0,0 0-16,0-1 15,0 1-15,0 0 0,0 0 16,21 0-16,1-22 0,-22 22 0,0 0 15,21-21-15,0 21 0,-21-1 16,21 1-16,0 0 0,-21 0 0,21 21 16,1-21-16,-1 21 0,0 0 15,0-21-15,0 21 16,0 0-16,1 0 0,-1 0 16</inkml:trace>
  <inkml:trace contextRef="#ctx0" brushRef="#br1" timeOffset="29473.69">6413 3725 0,'0'0'16,"0"-21"-16,0 0 16,0 0-16,-21 21 15,0 0-15,0 0 16,0 0-1,0 0-15,21 21 0,-22 0 0,1 0 16,0 1-16,0-1 0,0 21 0,0-21 16,21 0-16,-22 22 0,1-22 15,21 21-15,-21 1 0,21-22 0,0 0 16,0 21-16,0-21 0,0 1 16,0-1-16,21 0 0,0-21 0,22 21 15,-22-21-15,21 0 0,-21 0 16,1 0-16,20 0 0,-21-21 15,0 0-15,0 21 0,22-21 16,-22-1-16,-21 1 0,21-21 0,-21 21 16,21 0-16,-21-22 0,0 22 15,0 0-15,0-21 0,0 20 0,-21 1 16,0 0-16,0 0 0,0 0 0,-1 21 16,1 0-16,0-21 0,0 21 15,42 0 16,0 0-31,22 0 16,-22-22-16,21 22 0,0 0 0,1 0 16,-22 0-16,21 0 0,1 0 15,-22 0-15,21 0 0,-21 0 0,0 0 16,1 0-16,-1 0 16,0 22-16,-21-1 0,21-21 0,-21 21 15,0 0-15,0 0 0,0 0 0,0 1 16,0-1-16,0 21 0,0-21 15,0 0-15,0 1 0,0 20 0,0-21 16,0 0-16,0 0 0,0 1 0,0-1 16,0 0-16,0 0 15,-21-21-15,21 21 0,-21-21 16,0 0 0,21-21-1,0 0-15,0 0 0,0 0 0,0-1 16,0 1-16,0 0 15,21-21-15,0 21 0,0-22 0,-21 1 16,21 21-16,22-22 0,-22 22 0,0 0 16,0-21-16,21 21 0,1-1 15,-22 22-15,21-21 0,1 21 0,-1 0 16,0 0-16,-21 0 0,22 21 0,-22-21 16,0 22-16,0-1 0,-21 0 15,0 21-15,21-21 0,-21 1 0,0 20 16,0 0-16,0 1 15,0-22-15,0 0 0,0 0 16,0 0-16,-21 0 0,21 1 0,0-1 16,-21 0-1,0-21 1,21-21-16,0 0 16,0-1-16,0 1 15,0 0-15,21 0 0,0-21 0,-21 20 16,21-20-16,1 21 0,-1-21 0,21 20 15,-21-20-15,22 0 0,-22 21 16,21-1-16,0 1 0,1 0 0,-1 21 16,0 0-16,1 0 15,-1 0-15,0 0 0,-20 0 0,-1 21 16,0 0-16,0 1 0,-21-1 0,0 0 16,0 21-16,0-21 0,0 1 15,0-1-15,0 0 0,0 21 0,-21-21 16,0 1-16,21-1 0,-21 0 15,-1 0-15,22 0 16,22-42 15,-1 0-15,0 0-16,21 0 0</inkml:trace>
  <inkml:trace contextRef="#ctx0" brushRef="#br1" timeOffset="29864.33">8255 3852 0,'21'0'31,"0"0"-15,0 0-16,1 0 0,-1 0 0,-21-21 15,21 21-15,0-21 0,0 21 0,-21-21 16,21 0-16,1 0 0,-1-1 15,-21 1-15,0 0 0,0 0 16,0 0-16,0 0 16,-21 21-16,-22 0 15,22 0-15,0 21 0,0 0 16,-22 0-16,22 0 0,-21 0 16,21 1-16,0-1 0,-1 21 0,1-21 15,21 22-15,0-22 0,0 0 0,0 21 16,0-21-16,0 1 0,0-1 15,0 0-15,0 0 0,21 0 0,1 0 16,-1-21-16,21 0 0,-21 0 0,0 0 16,1 0-16,20 0 0,-21 0 15,0 0-15,0-21 0,1 0 0,-1 21 16,0-21-16,0 0 0,-21 0 16,21-1-16,0 1 0,1 0 15</inkml:trace>
  <inkml:trace contextRef="#ctx0" brushRef="#br1" timeOffset="31416.71">1820 5588 0,'-21'0'16,"0"0"-16,0 0 16,0 0-16,21-21 0,-22 21 15,1-21-15,21 0 0,0-1 16,0 1-16,0 0 16,0 0-16,21 21 0,1-21 15,-1 0-15,0 21 0,21-22 16,-21 22-16,1 0 0,-1 0 15,21 0-15,-21 0 0,0 0 0,1 0 16,20 22-16,-21-1 0,0 0 16,0 21-16,1 1 0,-22-1 0,0 0 15,0 1-15,0 20 0,0-21 16,0 1-16,-22-1 0,1 0 0,0 1 16,0-1-16,-21 0 0,-1 1 15,1-22-15,0 21 0,-1-21 0,1 1 16,0-1-16,-1 0 0,22 0 15,-21-21-15,-1 0 0,22 0 16,-21 0-16,21 0 0,0 0 16,-1 0-16,1-21 0,0 0 0,0 0 15,21-1-15,-21 1 0,21-21 16,0 21-16,0-22 0,0 1 0,21 0 16,0-1-16,0 1 0,0 21 15,1-21-15,20 20 0,-21 1 0,21 0 16,-20 21-16,20 0 0,0 0 15,-21 21-15,22 0 0,-22 1 0,21-1 16,-21 21-16,1-21 0,-1 22 16,-21-1-16,0-21 0,21 21 15,-21-20-15,0 20 0,0-21 16,0 0-16,21 0 0,-21 1 0,0-1 16,0 0-16,0 0 0,0 0 15,21-21-15,0 0 16,1 0-1,-1-21-15,0 0 0,0 0 16,0 0-16</inkml:trace>
  <inkml:trace contextRef="#ctx0" brushRef="#br1" timeOffset="31604.6">2646 5800 0,'0'0'0,"0"-21"94,21 21-94,0-22 16</inkml:trace>
  <inkml:trace contextRef="#ctx0" brushRef="#br1" timeOffset="32117.1">3895 5398 0,'0'0'0,"0"-22"0,0-126 31,0 127-31,21 21 16,-21-21-16,0 42 15,0 0 1,0 22-16,0-1 0,0 0 16,0 22-16,0-1 0,0 1 15,0-1-15,0 22 0,-21-22 0,-1 1 16,1-1-16,21 1 0,-21-22 15,0 1-15,0 20 0,21-42 0,0 22 16,0-22-16,0 0 0,0 0 16,0 0-16,0 0 0,0-42 31,21 0-31,0 0 16,-21 0-16,21 0 0,0-22 0,1 1 15</inkml:trace>
  <inkml:trace contextRef="#ctx0" brushRef="#br1" timeOffset="32371.96">3958 5313 0,'0'0'0,"-21"-21"0,0 0 0,0 21 16,21-22-16,0 1 16,21 21-1,0-21-15,0 21 0,21-21 16,-20 21-16,20 0 0,0 0 15,-21 0-15,22-21 0,-1 21 0,0 0 16,1 0-16,-1 0 0,-21 0 16,22 0-16,-22 0 0,0 0 15,-42 0 1,21 21 0,-21-21-16,-1 21 0,-20 0 15,21-21-15,0 21 0</inkml:trace>
  <inkml:trace contextRef="#ctx0" brushRef="#br1" timeOffset="32575.84">3852 5842 0,'0'0'16,"21"0"-16,1 0 0,-1 21 0,0-21 15,0 0-15,0 0 0,0 0 16,1 0-16,-1-21 15,0 21-15,0 0 0,0-21 0,0 0 16,1 21-16,-1-21 16,-21-1-16,21 22 0,0-21 15</inkml:trace>
  <inkml:trace contextRef="#ctx0" brushRef="#br1" timeOffset="32824.69">4466 5673 0,'0'42'15,"0"-21"-15,0 0 16,0 1-16,0-1 0,0 0 16,0 21-16,0-21 0,0 1 0,0-1 15,-21 0-15,21 21 0,-21-42 0,21 21 16,0 1-16,-21-1 0,21 0 15,0 0-15,0-42 32,0 0-17,21 21-15</inkml:trace>
  <inkml:trace contextRef="#ctx0" brushRef="#br1" timeOffset="33019.58">4572 5546 0,'0'0'0,"-21"-21"0,0 21 0,-1-22 16,44 22 46,-1 22-62,0-22 16,0 0-16,-21 21 0,21 0 0</inkml:trace>
  <inkml:trace contextRef="#ctx0" brushRef="#br1" timeOffset="33456.33">4784 5715 0,'0'0'16,"0"-21"-16,0 0 0,0 0 15,0-1-15,0 1 0,21 0 16,0 0 0,64 21-1,-64 0-15,0 0 16,0 21-16,0-21 0,0 21 0,1 0 16,-1 22-16,0-22 0,0 21 0,0-21 15,-21 22-15,0-22 0,0 21 16,0-21-16,0 22 0,0-22 0,0 21 15,0-21-15,0 1 0,-21-1 0,0 0 16,0 0-16,0 0 0,-1 0 16,1-21-1,21-21 1,0 0-16,0 0 16,0 0-16,0 0 0,21-1 0,1-20 15,-1 21-15,0-21 0,0-1 0,0 1 16,0 21-16,1-22 0,-1 1 15,21 21-15,-21-21 0,0 20 0,1 1 16,20 21-16,-21-21 0,0 21 16,0 0-16,1 0 0,-1 0 0,0 0 15,-21 21-15</inkml:trace>
  <inkml:trace contextRef="#ctx0" brushRef="#br1" timeOffset="33888.08">5588 5779 0,'0'0'0,"0"21"16,21-42 15,0-1-16,0 22-15,1-21 0,-1 0 16,0 21-16,0-21 16,-21 0-16,21 21 0,0-21 0,-21-1 15,0 1-15,0 0 16,0 0-16,-21 21 31,0 21-31,0-21 0,-21 21 0,20 0 16,1 1-16,0-1 0,0 0 0,0 0 15,21 21-15,0-20 0,0-1 16,0 0-16,0 21 0,0-21 0,0 1 16,0-1-16,0 0 0,21 0 15,0-21-15,0 0 0,22 21 16,-22-21-16,0 0 0,21 0 16,1 0-16,-22 0 0,21 0 0,0-21 15,-20 21-15,20-21 0,-21 0 16,0 0-16,0 21 0</inkml:trace>
  <inkml:trace contextRef="#ctx0" brushRef="#br1" timeOffset="35629.08">6371 5673 0,'42'21'16,"-20"-21"-16,-1 0 0,21 0 0,-21 0 16,22-21-16,-1 0 15,0-1-15,1 22 0,20-21 0,-21 0 16,1 0-16,20 0 0,-20-22 0,-1 22 16,-21 0-16,21-21 0,-20 21 15,-1-22-15,0 22 0,-21-21 0,0 21 16,0-22-16,0 1 0,0 21 15,0-22-15,-21 22 0,0 0 0,-1 0 16,-20 0-16,21 0 0,0 21 0,-22 0 16,1 0-16,21 0 15,0 0-15,-22 0 0,22 0 0,0 21 16,0 0-16,0 21 0,0 1 0,21-22 0,0 21 16,-22 22-16,1-22 15,21 21-15,-21-20 0,0 20 0,21 1 16,-21 20-16,0-20 0,-1-1 0,1 22 15,0-21-15,0-1 0,0 22 16,0-22-16,-1 22 0,1 0 0,0-1 16,0 22-16,0-21 0,21-1 0,-21 1 15,-1 0-15,22-1 0,-21 22 16,0-21-16,21 0 0,0-1 0,-21 1 16,0-22-16,21 1 0,-21-1 15,21 1-15,0-22 0,0 1 0,0-1 16,0-21-16,0 0 0,21 0 0,0 1 15,0-22-15,0 0 0,0 0 16,1 0-16,-1 0 0,0-22 0,21 1 16,-21 0-16,22 0 0,-1-21 0,0 20 15,1-20-15,-1 0 0,0-1 0,22-20 16,-22 21-16,1-22 0,41-42 16,-63 43-16,22 20 0,-22-20 15,0-1-15,-21 1 0,0-1 0,0-20 16,0 20-16,0 1 0,-42-22 0,21 22 15,-22-1-15,1 1 16,0-1-16,-1 22 0,1-1 0,-22 22 16,22-21-16,0 21 0,-1 0 0,1 21 15,0 0-15,21 0 0,-1-22 16,1 22-16,0 0 0,0 0 0,42 0 47,0-21-47,0 21 0,22-21 0,-22 0 15,21 0-15,1 21 0,20-21 16,-21-22-16,1 22 0,20 0 0,-20 0 16,20-22-16,-21 22 0,22-21 0,-22 21 15,1-22-15,-1 1 0,-21 21 16,0-21-16,22 20 0,-43 1 16,21 0-16,-21 0 0,21 0 0,-21 0 15,21-1-15,-21 44 47,0-1-47,0 0 0,-21 0 16,21 0-16,-21 0 0,21 1 15,0-1-15,0 21 0,-21-21 0,21 0 16,0 22-16,0-22 0,0 0 0,0 0 16,0 0-16,0 1 0,0-1 15,21-21-15,0 0 16,0 0-16,0 0 15,0 0-15,1 0 0,-1-21 16,0 21-16,0-22 0,0 1 0,-21 0 16,0 0-16,21 21 0,-21-21 0,0 0 15,0-22-15,0 22 0,0 0 16,-21 0-16,0 0 0,0-1 0,0 1 16,21 0-16,-21 0 0,-1 0 0,1 21 15,0 0-15,21-21 0,0-1 31,21 22-31,0 0 16,1-21-16,-1 21 16,0 0-16,21 0 0,1-21 0,-22 21 15,21 0-15,0 0 0,1 0 0,-1 0 16,0 0-16,1 0 0,-1 0 16,-21 0-16,22 0 0,-22 21 0,0 0 15,0-21-15,0 22 0,-21-1 0,0 0 16,0 0-16,0 0 0,0 0 15,0 1-15,-21 20 0,0-21 0,21 0 16,-21 0-16,0 1 0,-1-22 16,1 21-16,0 0 0,21 0 0,-21 0 15,42-21 32,0-21-47,0 21 0,1-21 16,-1 0-16,0-22 0,0 22 0,21 0 15,-20-21-15,-1-1 0,21 1 16,-21 21-16,0-21 0,22-1 16,-22 22-16,0-21 0,0 21 0,0-1 15,1 1-15,-1 21 0,-21-21 0,0 42 32,0 0-17,-21 1-15,-1-1 0,1 21 0,0-21 16,0 22-16,21-22 0,0 21 15,-21 0-15,21-20 0,0 20 0,0-21 16,0 21-16,0-20 0,21-1 16,-21 0-16,21 0 0,0-21 0,0 21 15,1-21-15,-1 0 0,0 0 0,21 0 16,-21 0-16,1 0 0,-1 0 16,0 0-16,0-21 0,0 0 0,0 21 15,1-21-15,-1 0 0,0-1 0</inkml:trace>
  <inkml:trace contextRef="#ctx0" brushRef="#br1" timeOffset="37061.39">1630 7578 0,'-21'0'0,"-1"0"16,1 0-16,21-21 31,0-1-31,0 1 16,0 0-16,0 0 0,21 0 15,1 0-15,-1 21 0,0-22 16,0 22-16,0 0 0,0 0 16,1 0-16,-1 0 0,21 0 0,-21 0 15,0 22-15,1-1 0,-1 0 16,0 21-16,0-21 0,-21 22 0,0-1 15,0 0-15,0-20 16,0 20-16,0 0 0,-21 1 0,0-22 16,0 21-16,-1-21 0,1 0 15,0 22-15,0-43 0,0 21 0,21 0 16,-21 0-16,-1-21 0,1 0 31,21-21-31,0 0 0,0 0 16,0 0-16,0-1 0,21 1 15,1 0-15,-1 0 16,0 21-16,0 0 0,0-21 0,0 21 16,1 0-16,-1 0 0,0 0 15,21 0-15,-21 21 0,1 0 16,-1-21-16,0 42 0,0-20 0,0-1 16,0 21-16,-21-21 0,0 22 15,22-1-15,-22-21 0,0 21 0,0 1 16,0-1-16,-22-21 0,1 22 15,-21-22-15,21 21 0,-22-21 0,1 0 16,21 1-16,-21-1 0,-1 0 16,1-21-16,0 0 0,20 21 0,-20-21 15,21 0-15,0 0 0,-22 0 16,22 0-16,0-21 0,0 21 0,0-21 16,21 0-16,-21-1 0,21 1 15,-22 0-15,22 0 0,0 0 16,0 0-16,0-1 0,0 1 15,0 0-15,0 0 0,0 0 16,22 21-16,-1-21 0,0 21 16,21 0-16</inkml:trace>
  <inkml:trace contextRef="#ctx0" brushRef="#br1" timeOffset="37379.37">2540 8022 0,'21'0'16,"0"0"0,-21-21-16,21 21 15,1-21-15,-22 0 0,21 21 0,-21-21 16,0-1-16,0 1 15,0 0-15,-21 21 16,-1 0 0,1 0-16,0 0 0,0 0 15,0 21-15,0 0 16,21 1-16,0-1 16,0 0-16,0 0 15,21-21-15,0 0 0,0 0 16</inkml:trace>
  <inkml:trace contextRef="#ctx0" brushRef="#br1" timeOffset="37708.19">3958 7493 0,'0'0'0,"0"-21"0,0 0 0,0 0 0,0-1 16,0 44 15,-21-22-31,0 21 0,21 21 0,-21-21 16,-1 22-16,22-1 0,0-21 16,-21 21-16,21 1 0,-21-1 0,0 0 15,21 22-15,-21-22 0,0 1 16,21-1-16,0 0 0,-22 1 0,22-1 15,-21-21-15,21 21 0,0-20 0,0-1 16,0 0-16,0 0 16,0 0-16,0 0 0</inkml:trace>
  <inkml:trace contextRef="#ctx0" brushRef="#br1" timeOffset="38000.01">3323 8276 0,'0'0'0,"-42"21"0,21 1 0,-22-1 0,22 0 15,21 0-15,-21 0 16,21 0-16,0 1 0,0-1 16,0 0-16,21-21 0,21 21 15,-20-21-15,20 21 0,0-21 0,1 0 16,20 0-16,1 0 0,-1 0 15,-21 0-15,22 0 0,-1 0 0,1 0 16,-1-21-16,-20 21 0,-1-21 0,0 21 16,1-21-16,-22 0 0,21 21 15,-21-22-15,1 22 0,-1-21 0,-21 0 16,0 0-16,0 0 0,0 0 16,0-1-16,0-20 15,0 21-15,0 0 0,-21-22 0</inkml:trace>
  <inkml:trace contextRef="#ctx0" brushRef="#br1" timeOffset="38262.29">3577 7493 0,'21'-42'31,"0"21"-31,22 21 0,-22-22 0,21 22 15,1-21-15,-1 0 0,0 21 0,1-21 16,-1 21-16,-21 0 16,21-21-16,1 21 0,-22 0 0,0 0 15,0 0-15,0 0 0,1 0 16,-22 21 0,0 0 15,0 0-31</inkml:trace>
  <inkml:trace contextRef="#ctx0" brushRef="#br1" timeOffset="38668.58">4974 7387 0,'0'0'0,"0"-21"0,-21 21 16,0 0-16,0 0 0,-1 21 16,22 0-16,-21-21 0,0 43 0,0-22 15,0 0-15,0 21 0,-1 1 16,1-1-16,-21 0 0,21 22 0,0-22 16,-1 1-16,1 20 0,0-21 15,0 22-15,21-22 0,0 22 16,0-22-16,0 0 0,0 1 0,21-22 15,0 21-15,0-21 0,1 1 16,20-1-16,0-21 0,1 21 0,-22-21 16,21 0-16,0 0 0,1 0 0,-1 0 15,0 0-15,1 0 0,-22-21 16,21 21-16,-21-21 0,22 21 0,-22-22 16,0 1-16,21 0 0,-20 0 0,20-21 15,-21 20-15,-21 1 16,0 0-16,21 0 0,-21 0 0,0 0 15,0-1-15,0 1 0,0 0 16,0 0-16,-21 21 0</inkml:trace>
  <inkml:trace contextRef="#ctx0" brushRef="#br1" timeOffset="38883.44">4847 7895 0,'0'21'0,"21"-21"16,0 0-16,1 0 0,-1 0 16,21-21-16,-21 21 15,0 0-15,22-21 0,-22 21 0,21-21 16,-21 21-16,1-21 0,-1 21 0,0-21 16,0 21-16,21-22 0,-42 1 15,22 21-15,-1-21 0,0 0 16,-21 0-16</inkml:trace>
  <inkml:trace contextRef="#ctx0" brushRef="#br1" timeOffset="39148.22">4826 7408 0,'0'0'0,"21"0"16,0 0-1,0-21-15,1 21 0,20 0 0,-21 0 16,21-21-16,-20 21 0,20-21 0,-21 21 16,21 0-16,-20-21 0,-1 21 15,21 0-15,-21-21 0,0 21 0,1 0 16,-1 0-16,0 0 0,0 0 16</inkml:trace>
  <inkml:trace contextRef="#ctx0" brushRef="#br1" timeOffset="40215.8">1333 9694 0,'0'0'16,"0"-21"-16,0 0 0,0 0 0,0 42 31,0 0-15,0 22-16,0-22 0,0 21 15,-21 0-15,21 1 0,-21-1 0,0 22 16,0-22-16,0-21 0,-1 21 16,1 1-16,-21-1 0,21-21 0,0 0 15,-1 1-15,22-1 0,-21-21 16,0 0-16,21-21 31,0-1-31,21 1 16,22 0-16,-22 21 15,21-21-15,-21 21 0,22 0 0,-1 0 16,0-21-16,22 21 0,-22 0 16,0 0-16,1 0 0,-1 0 0,0-21 15,1 21-15,-1 0 0,0 0 16,-20-22-16,20 22 0,-21 0 0,0-21 16,0 0-16,-21 0 15,0 0-15,0 0 0,0-1 16,0 1-16,0 0 0,0 0 15,0 0-15,0 0 0,-21 21 16,0-22-16,0 22 0,0 22 16,0-1-1,21 0-15,-22 0 0,22 21 0,0-20 16,-21 20-16,21 0 0,-21-21 16,0 22-16,21-1 0,0-21 0,-21 22 15,21-1-15,-21 0 0,21-21 16,-22 22-16,22-22 0,0 0 0,0 0 15,0 0-15,0 1 0,0-1 16,0-42 15,22-1-31,-22 1 16,21 0-16,0 0 0</inkml:trace>
  <inkml:trace contextRef="#ctx0" brushRef="#br1" timeOffset="40527.62">2307 10097 0,'42'21'31,"-42"0"-31,22-21 16,-1 0-16,0 0 15,0-21-15,0 0 16,-21-1-16,0 1 15,0 0 1,-21 21-16,0 0 16,0 0-16,0 0 0,-1 0 15,1 0-15,0 0 0,21 21 16,0 0-16,-21 1 0,21-1 16,-21 0-1,21 0-15,21-21 16,0 0-1,0 0-15,0 0 0</inkml:trace>
  <inkml:trace contextRef="#ctx0" brushRef="#br1" timeOffset="41516.08">3958 9652 0,'0'0'0,"21"0"0,0 0 16,1 0-16,-1-21 0,0 21 16,0-21-16,0 21 0,-21-21 15,21-1-15,1 22 0,-1-21 0,0 0 16,0 21-16,-21-21 0,0 0 0,21 21 15,-21-21-15,0-1 16,-21 22-16,0-21 16,0 21-16,0 0 0,-22 0 0,22 0 15,-21 0-15,-1 0 0,1 0 16,0 0-16,-1 21 0,1 1 0,21-1 16,-21 0-16,20 0 0,1 0 15,21 0-15,0 1 0,0 20 0,0-21 16,0 21-16,21-20 0,1-1 0,20 21 15,-21-21-15,21 22 0,-20-22 16,20 0-16,0 21 0,-21-21 16,22 1-16,-22 20 0,21-21 0,-21 0 15,1 22-15,-1-22 0,-21 0 0,0 0 16,0 21-16,0-20 0,-21-1 16,-1 0-16,-20 21 0,21-21 0,-21 1 15,-1-22-15,1 21 0,-22 0 16,22-21-16,0 0 0,-1 0 0,-20 0 15,-1-21-15,22 0 16,21-1-16,-21 1 0,20 0 0,1 0 16,0-21-16,21 20 0,0 1 0,0 0 15,0-21-15,0 21 0,0-1 16,0 1-16,0 0 0,21 0 0,0 0 16,1 0-16,-1-1 0,21 1 0,0 21 15,1 0-15,-1-21 16,0 21-16,1 0 0,-1 0 0</inkml:trace>
  <inkml:trace contextRef="#ctx0" brushRef="#br1" timeOffset="42623.65">4911 9927 0,'0'0'0,"63"-42"31,-63 21-31,0 0 0,0-1 15,0 1-15,-21 0 0,0 0 16,21 0-16,-21 0 0,-1-1 0,1 22 16,0-21-16,21 0 0,-21 21 15,0 0-15,0 0 0,-1 0 16,1 21-16,0 0 0,-21 1 0,21-1 16,-1 0-16,1 21 0,-21 1 0,21-22 15,0 21-15,-22 0 0,22 1 16,0-22-16,0 21 0,21-21 0,0 1 15,0 20-15,0-21 0,0 0 16,0 0-16,21-21 0,0 0 16,0 0-16,0 0 0,22 0 0,-1 0 15,-21-21-15,22 0 0,-1 0 0,-21 21 16,21-21-16,1-22 16,-22 22-16,21 0 0,-21 0 0,1-21 15,-1 20-15,0-20 0,0 21 0,-21-21 16,0 20-16,0-20 0,0 21 15,0 0-15,0 0 0,0-1 16,0 44 0,0-1-16,-21 0 15,21 0-15,-21 0 0,21 0 0,-21 22 16,21-22-16,0 21 0,0-21 16,0 22-16,0-22 0,0 0 15,0 0-15,0 0 0,21 1 0,0-1 16,0 0-16,0-21 0,22 0 15,-22 0-15,0 0 0,21 0 0,-21 0 16,22 0-16,-22 0 0,21-21 0,1 0 16,-1-1-16,0-20 0,22 21 0,-22-21 15,0-1-15,1 1 0,-22 0 16,21-1-16,-21 1 0,1-22 0,-1 22 16,0 0-16,0-1 0,-21 1 15,0 0-15,0-1 0,0 22 0,0-21 16,0 21-16,0 0 0,-21 21 31,0 0-31,0 0 16,21 21-16,0 21 0,-22-21 0,1 22 15,21 20-15,-21-21 0,21 22 0,0-22 16,-21 22-16,0-1 0,0 1 16,21-1-16,-22 1 0,1-1 0,21 1 15,-21-1-15,21 22 0,-21-22 0,21 22 16,0 0-16,0-1 0,0 1 15,0 0-15,0-22 0,-21 43 0,21-21 16,0-1-16,0 22 0,-21-21 0,21 0 16,0-1-16,0-20 0,0 20 15,0-20-15,0-1 0,0-20 16,0 20-16,0-20 0,0-22 0,21 21 0,0-21 16,0 0-16,0 1 0,0-22 15,1 0-15,-1 0 0,21-22 0,-21 1 16,22-21-16,-1 21 0,0-22 15,1 1-15,20 21 0,-21-43 0,1 22 16,-1 0-16,0-22 0,22 1 0,-22-1 16,-21 1-16,22-1 0,-1-20 0,-21 20 15,0 1-15,-21-1 0,0-21 16,0 22-16,-42-64 16,-21 63-16,20-20 0,-20 20 0,-22 1 15,22 20-15,-22-20 0,0 21 0,1-1 16,-1 1-16,21 21 0,1 0 15,21-1-15,-1 22 0,22 0 0,0-21 16,42 21 0,0 0-16,22 0 0,-22 0 15,21 0-15,0-21 0,43 0 16,-43 21-16,1-21 0,-1 21 0,22-21 16,-22-1-16,0 22 0,1-21 15,-1 0-15,0-21 0</inkml:trace>
  <inkml:trace contextRef="#ctx0" brushRef="#br1" timeOffset="43663.88">6583 9546 0,'0'-21'0,"0"0"15,-21 21-15,-1-21 0,1 21 0,0 0 16,0-21-16,0 21 15,-22 0-15,22 0 0,0 0 0,0 0 16,0 0-16,0 21 0,-1-21 0,1 21 16,0 0-16,0 21 0,-21-20 15,20 20-15,1-21 0,0 21 0,0 1 16,21-1-16,0 0 0,0-20 16,0 20-16,0 0 0,0-21 15,0 1-15,0-1 0,0 0 0,21 0 16,0 0-16,0-21 0,1 0 0,-1 0 15,21 0-15,-21 0 0,0 0 16,22 0-16,-22-21 0,21 0 0,-21 0 16,22 21-16,-22-43 0,0 22 0,21 0 15,-20 0-15,-1-21 0,0-1 16,0 22-16,-21-21 0,0-1 0,21 1 16,-21 21-16,21-21 0,-21 20 0,0 1 15,0 0-15,0 0 0,-21 21 31,0 21-15,0 0-16,21 22 0,0-22 16,0 21-16,0-21 0,0 22 0,0-22 15,0 21-15,0 0 0,0-20 0,0 20 16,0-21-16,0 0 0,21 0 16,0 1-16,0-1 0,1 0 0,-1-21 15,0 0-15,21 0 0,-21 0 0,1 0 16,20 0-16,-21 0 0,21 0 15,-20-21-15,-1 0 0,21-1 0,-21 1 16,22 0-16,-22 0 0,0-21 16,0 20-16,0-20 0,0 0 15,1-1-15,-22 22 0,0-21 0,0 21 16,0 0-16,0-1 0,0 1 0,0 0 16,-22 21-16,1 0 15,0 0-15,0 0 0,0 21 0,21 0 16,0 1-16,0-1 0,0 0 15,0 0-15,0 0 0,21 0 16,0 1-16,-21-1 16,21 0-16,0 0 0,1 0 0,-1 0 15,-21 1-15,21-1 0,0 0 16,-21 0-16,0 0 0,21-21 16,-21 21-16,21 1 0,1-1 15,-1-21 1,0 0-16,0 0 15,0 0-15,0 0 0,1 0 0,-1-21 16,21-1-16,-21 22 0,22-21 0,-22 0 16,21 0-16,-21-21 0,22 20 15,-22-20-15,0 21 0,21-21 0,-21-1 16,1 1-16,-1 0 0,-21 20 0,0 1 16,21 0-16,-21 0 0,0 0 15,0 42 1,0 0-16,0 0 15,-21 0-15,21 22 0,0-22 16,0 21-16,-21 1 0,21-22 0,0 21 16,0-21-16,0 0 0,0 22 0,0-22 15,21 0-15,-21 0 0,21-21 16,0 21-16,21 1 0,-20-22 0,-1 0 16,21 0-16,-21 0 0,22 0 0,-22 0 15,21 0-15,-21-22 0,22 1 16,-22 0-16,0 0 0,0 0 0,0 0 15,0-1-15,1 1 0,-22-21 16,0 21-16</inkml:trace>
  <inkml:trace contextRef="#ctx0" brushRef="#br1" timeOffset="43884.75">8022 9208 0,'-42'-22'32,"21"22"-17,21 22 48</inkml:trace>
  <inkml:trace contextRef="#ctx0" brushRef="#br1" timeOffset="44471.38">1291 12192 0,'42'0'15,"-20"0"-15,-1-21 16,0 0-16,21 21 0,-21 0 0,22 0 15,-22 0-15,21-21 0,-21 21 16,22 0-16,-1 0 0,-21 0 0,22 0 16,-22 0-16,0 0 0,0 0 15,-21-22-15,-21 22 16</inkml:trace>
  <inkml:trace contextRef="#ctx0" brushRef="#br1" timeOffset="44959.72">1439 12107 0,'0'22'16,"-84"62"-1,62-63-15,1 22 16,21-22-16,-21 0 0,0 0 0,0 22 16,0-22-16,-1 0 0,22 0 15,0 0-15,-21 0 0,21 1 16,21-44 31,1 1-47,-1 21 0,0-21 15,0 21-15,0 0 16,0 0-16,1-21 0,20 21 0,-21 0 16,0-21-16,22 21 0,-22 0 15,21 0-15,0 0 0,1 21 0,-22 0 16,21-21-16,1 21 0,-22 0 15,0 1-15,0-1 0,0 21 0,-21-21 16,0 0-16,0 22 0,0-22 16,-21 21-16,-21-21 0,21 1 15,-22 20-15,1-21 0,0 0 16,-1 0-16,1 1 0,0-22 0,20 0 16,-20 21-16,0-21 0,21 0 15,-1 0-15,-20 0 0,21 0 0,0-21 16,21-1-16,-21 22 15,21-21-15,0 0 16,21 0 0,-21 0-16,21 21 0,0-21 0,21-1 15,-20 22-15,-1-21 0,21 0 16</inkml:trace>
  <inkml:trace contextRef="#ctx0" brushRef="#br1" timeOffset="45156.66">2201 12488 0,'0'0'0,"21"0"15,-21-21 17,22 21-32,-1 0 15,0-21 1,0 0-16,0 0 15</inkml:trace>
  <inkml:trace contextRef="#ctx0" brushRef="#br1" timeOffset="45880.27">3281 12192 0,'-21'0'0,"42"0"0,-21 0 47,21 0-47,0 0 0,0 0 0,22-21 15,-22 21-15,21-21 0,0 0 16,1-1-16,-1 1 0,22 0 0,-43 0 16,21 0-16,0-22 0,-20 22 0,-1 0 15,0 0-15,-21 0 16,0 0-16,0-1 0,0 1 15,-21 21-15,0 0 0,-22 0 16,1 0-16,0 0 0,-1 0 0,1 0 16,0 0-16,-1 21 0,1 1 0,0-1 15,20 0-15,1 21 0,0-21 16,0 22-16,21-1 0,0-21 0,0 22 16,0-22-16,0 21 0,0-21 15,0 22-15,21-22 0,0 0 0,0 0 16,22 0-16,-22-21 0,21 21 0,-21-21 15,22 0-15,-1 0 0,0 0 16,-20 0-16,20 0 0,-21 0 16,0 0-16,0 0 0,-21-21 31,-21 21-31,-21 0 0,0 0 0,-1 0 16,1 0-16,0 0 0,-1 0 15,-20 21-15,20 1 0,1-22 0,21 21 16,-21 0-16,20 0 0,-20 0 0,21 22 15,0-22-15,21 0 0,0 21 16,-21-21-16,21 1 0,0 20 0,0-21 16,0 21-16,0-20 0,0-1 15,21 0-15,0 0 0,0 0 0,0 0 16,22-21-16,-1 0 0,-21 0 16,21 0-16,1 0 0,20 0 15,-20 0-15,-1-21 0,21 0 0,-20 0 16</inkml:trace>
  <inkml:trace contextRef="#ctx0" brushRef="#br1" timeOffset="47588.06">4424 12319 0,'0'0'0,"0"-21"0,-21-43 31,-1 64-31,1-21 0,0 21 16,0 0-16,0 0 0,-22 0 0,22 21 15,0 1-15,-21-1 0,21 0 16,-1 0-16,1 0 0,0 22 0,0-22 16,0 21-16,0-21 0,-1 43 15,1-43-15,21 21 0,0-21 16,0 1-16,0-1 0,0 0 0,0 0 16,21 0-16,1-21 0,-1 0 0,0 0 15,0 0-15,0 0 0,0 0 16,22 0-16,-22 0 0,21-21 0,-21 0 15,22 0-15,-1 0 0,0-1 16,1 1-16,-1-21 0,0 21 16,-20-22-16,20 1 0,0 0 0,-21-1 15,1-20-15,-1 21 0,0-1 16,0-20-16,-21 20 0,0-20 0,21 21 16,-21-1-16,0 1 0,0 21 0,0-22 15,0 22-15,0 0 16,0 42-1,-21 0-15,21 22 0,0-1 16,-21-21-16,21 22 0,-21 20 16,21-21-16,-21 1 0,21 20 0,0-20 15,0-1-15,-22 0 0,22 1 16,0-1-16,0 0 0,0 1 16,0-22-16,0 21 0,22-21 0,-1 22 15,0-22-15,0 0 0,21 0 0,1 0 16,-1-21-16,0 0 0,22 0 15,-22 0-15,1 0 0,20 0 0,-21-21 16,22 21-16,-1-21 0,-20 0 0,20 0 16,1-1-16,-22 1 0,22 0 15,-22-21-15,0 21 0,1-1 0,-1-20 16,0 21-16,-21-21 0,1 20 0,-22-20 16,0 21-16,0-21 0,0 20 15,0 1-15,0 0 0,-22 21 0,1-21 16,0 21-16,0 0 0,0 0 15,0 0-15,-22 0 0,22 21 16,-21 0-16,21 0 0,-22 1 0,22-1 16,0 0-16,0 21 0,0-21 0,-1 1 15,22-1-15,0 21 0,0-21 16,0 0-16,0 1 0,0-1 16,22-21-16,-1 0 0,0 0 15,0 0-15,0 0 0,22 0 16,-22 0-16,21 0 0,-21-21 0,22-1 15,-22 1-15,21 21 0,-21-21 0,0 0 16,1 0-16,-1 0 16,0-1-16,-21 1 0,21 0 0,-21 0 15,21 0-15,-21 0 0,0-1 16,0 44 15,0-1-15,0 21-16,0-21 0,-21 0 15,21 22-15,-21-22 0,21 21 16,-21 1-16,21-22 0,0 42 0,-21-20 16,21-1-16,-22 21 0,1 170 31,21-169-31,0-1 0,0 22 0,0-22 16,0 1-16,0-1 0,0 22 0,0-21 15,0 20-15,0-20 0,0 20 16,0-20-16,21 21 0,-21-22 0,22 64 15,-22-63-15,21-1 0,-21 1 16,42 41-16,-21-62 0,0 20 16,-21-20-16,22-22 0,-1 21 15,-21 0-15,0-20 0,0-1 0,0 0 16,0 0-16,-21-21 16,-1 0-1,1-21-15,0 0 16,-21 0-16,21-22 0,-22 22 0,1-42 15,0 20-15,-1-20 0,1-1 16,0 1-16,-1-22 0,1 0 0,0 22 16,20-43-16,1 21 0,0 1 0,21-1 15,0 0-15,0 1 0,0-1 0,21-42 16,0 64-16,1-22 16,20 43-16,0-22 0,-21 1 0,22 20 15,-1-20-15,0 20 0,1 1 0,-1 0 16,0-1-16,1 1 0,-1 21 15,0-21-15,-20 20 0,20-20 0,-21 21 16,0 0-16,0 0 0,1-1 16,-22 1-16,21 0 15,-21 0-15,0 0 16,0 0 0,21-1 15,0 22-16,0 0 1,0 0-16,1 0 16,-1 0-16,0-21 15,0 21-15,0-21 0,0 21 0,1-21 16,-1 0-16,0 0 0,0 21 16,0-22-16,0 1 0,1 0 0,-1 0 15,-21 0-15,0 0 0,0-1 16,0 1-16,0 0 0,0 0 0,-21 21 15,-1 0-15,1 0 16,0 0-16,0 21 0,0 0 16,0 0-16,-1 22 0,1-22 0,0 21 15,21 1-15,-21-22 0,21 21 0,0-21 16,-21 0-16,21 22 16,0-22-16,0 0 0,0 0 0,21 0 15,0-21-15,0 0 16,0 22-16,1-22 0,-1 0 15,0 0-15,21 0 0,-21 0 0,1 0 16,-1-22-16,21 22 0,-21 0 0,0-21 16,1 21-16,-1 0 0,0 0 15,0-21-15,-21 0 0,21 21 16</inkml:trace>
  <inkml:trace contextRef="#ctx0" brushRef="#br1" timeOffset="47767.97">6816 12552 0,'0'0'16</inkml:trace>
  <inkml:trace contextRef="#ctx0" brushRef="#br1" timeOffset="49843.45">12361 3069 0,'0'0'0,"21"0"0,1-21 15,-44 21 32,1 0-47,0 0 0,0 21 16,-21-21-16,20 21 0,1 1 16,0-1-16,-21 21 15,21-21-15,-22 22 0,22-1 0,-21-21 16,21 21-16,-1 22 0,1-22 15,0 1-15,0-1 0,0-21 0,0 21 16,21 1-16,-22-1 0,22 0 0,0-20 16,0 20-16,0-21 0,0 0 15,22 0-15,-1 22 0,0-22 0,0 0 16,21-21-16,1 21 0,-22-21 16,42 0-16,-20 0 0,-1 0 0,22 0 15,-22 0-15,21-21 0,-20 0 0,-1 0 16,0 21-16,1-21 0,-1-1 15,-21 1-15,0 0 0,1 0 16,-1 0-16,-21 0 0,0-1 0,0 1 16,0 0-16,0 0 0,0 0 15,-21 0-15,-1 21 0,-20-22 0,21 1 16,0 21-16,-22 0 0,1 0 16,21 0-16,-21 0 0,-1 0 0,22 0 15,-21 21-15,-1 1 0,22-1 0,-21 0 16,21-21-16,-22 21 0,22 0 15,0 0-15,0 1 0,21-1 0,-21 0 16,21 0-16,0 0 0,-21 0 0,21 1 16,0-1-16,21-21 15,0 21-15,0-21 16,0 0-16,0 0 0,22 0 0</inkml:trace>
  <inkml:trace contextRef="#ctx0" brushRef="#br1" timeOffset="50188.26">12912 3556 0,'0'21'15,"21"-21"1,0 0-16,0 0 0,0-21 16,0 21-16,1-21 0,-22 0 15,21 21-15,-21-21 0,0-1 16,0 1 0,-21 21-16,-1 0 0,1 0 15,0 0-15,0 0 0,0 0 16,0 0-16,-22 0 0,22 21 15,0 1-15,0-22 0,21 21 0,0 0 16,0 0 0</inkml:trace>
  <inkml:trace contextRef="#ctx0" brushRef="#br1" timeOffset="53936.12">14097 3323 0,'0'0'0,"0"-21"16,21 0-16,0 0 15,-21 0-15,0-1 0,21 22 16,-21-21-16,0 42 31,0 1-31,-21-1 0,21 21 16,-21 0-16,21 1 0,-21-1 0,0 0 15,0 22-15,-1-22 0,1 22 0,-21-22 16,21 22-16,0-22 0,-22 0 16,22 22-16,0-22 0,0 0 15,0 1-15,-1-22 0,22 21 0,-21-21 16,21 1-16,0-1 0,0 0 16,21-42 15,1 0-31,-1-1 0,-21 1 15,21 0-15,0-21 0,0 21 16,0-22-16,1 22 0,-1-21 0,21-1 16,-21 1-16,0 0 0</inkml:trace>
  <inkml:trace contextRef="#ctx0" brushRef="#br1" timeOffset="54191.97">14139 3366 0,'0'-43'0,"0"86"0,21-128 0,-21 64 0,22-22 15,-22 22-15,21 21 0,-21-21 16,21 42-1,-21 0-15,21 22 0,-21-1 16,21 0-16,-21 22 0,0-22 0,0 22 16,0-22-16,0 22 0,0-22 15,0 0-15,0 1 0,0-1 16,0 0-16,0 1 0,-21-1 0,21-21 0,0 21 16,-21 1-16,21-22 0,0 0 15,0 0-15,0 0 0,0 1 0,0-1 16,21-21-1,0 0-15,-21-21 16,0-1 0,0 1-16,-21 21 15</inkml:trace>
  <inkml:trace contextRef="#ctx0" brushRef="#br1" timeOffset="54780.64">13801 3916 0,'0'0'16,"-22"0"-16,44 0 31,-1 0-31,0 0 0,21 0 0,-21 0 16,22 0-16,-1 0 0,22 0 15,-22-21-15,21 21 0,1-21 0,-1-1 16,-20 22-16,20-21 0,1 0 16,-22 0-16,0 21 0,1-21 15,-1 0-15,-21-1 0,0 22 0,1-21 16,-1 21-16,-21 21 31,0 1-31,0-1 0,0 0 16,0 21-16,0-21 0,0 1 15,-21-1-15,21 21 0,-22-21 0,22 0 16,0 22-16,0-22 0,0 0 0,0 0 16,0 0-16,0 1 15,0-1 1,0-42-1,0-1 1,22 1-16,-1 0 0,-21 0 0,21-21 16,0 20-16,-21-20 0,21 21 15,0-21-15,1 20 0,20-41 16,-21 42-16,0 0 0,0-1 0,1 1 16,-1 0-16,0 21 15,0 0-15,0 21 0,-21 22 16,21-22-16,-21 0 0,22 0 0,-22 0 15,21 22-15,-21-22 16,0 21-16,0-21 0,21 0 0,-21 22 16,21-22-16,-21 0 0,21 0 15,0 0-15,1 1 0,-1-1 0,0-21 16,0 21-16,0-21 0,22 0 0,-22 0 16,21 0-16,0 0 0,1 0 15,-1 0-15,-21 0 0,22-21 0,-1 0 16,0-1-16,-21 1 0,22 0 15,-22-21-15,21 21 0</inkml:trace>
  <inkml:trace contextRef="#ctx0" brushRef="#br1" timeOffset="56791.96">15896 3768 0,'0'0'15,"0"-21"-15,0-22 0,0 22 0,0 0 16,0 0-16,0 0 0,0-1 16,-21 22-16,0 0 0,0 0 0,-1 0 15,1 0-15,0 0 0,0 22 0,0-22 16,0 21-16,-1 21 0,-20-21 15,21 0-15,0 22 0,0-22 0,-1 21 16,1-21-16,0 22 0,21-22 0,-21 21 16,21-21-16,-21 22 0,21-22 15,0 21-15,0-21 0,0 1 0,0-1 16,21-21-16,0 21 0,0-21 16,0 0-16,1 0 0,-1 0 0,21 0 15,-21 0-15,0 0 0,22-21 16,-22 0-16,0-1 0,0-20 15,0 21-15,1-21 0,-1 20 0,0-20 16,0 0-16,0-1 0,-21 1 16,0 0-16,21-1 0,1 1 15,-22-21-15,0 20 0,0-20 0,21 20 0,-21-20 16,21 21-16,-21-1 0,0 1 16,21 0-16,-21 20 0,0-20 15,0 21-15,0 42 16,0 0-16,0 0 15,0 22-15,0-1 0,0 0 16,0 22-16,0-22 0,-21 1 16,21 20-16,-21-21 0,21 1 0,0-1 15,-21 0-15,21 1 0,0-1 16,0 0-16,0-20 0,0 20 0,0 0 16,0-21-16,0 22 0,0-22 0,21 0 15,0 0-15,0 0 0,0 1 16,0-22-16,1 0 0,-1 0 0,0 0 15,21 0-15,-21 0 0,1 0 16,20 0-16,-21 0 0,21-22 0,-20 1 16,-1 0-16,21-21 0,-21 21 0,0-1 15,1-20-15,-1 21 16,0 0-16,-21-22 0,0 22 0,0 0 16,0 0-16,0 0 0,0 0 15,-21 21-15,0 0 16,-1 0-16,1 21 0,0 0 15,21 0-15,0 0 16,0 0-16,0 1 0,0-1 0,0 0 16,0 0-16,0 0 0,21-21 15,0 21-15,-21 1 0,22-1 0,-1-21 16,0 21-16,-21 0 0,21-21 0,0 21 16,0-21-16,1 0 15,-1 0-15,-21 21 0,21-21 16,0 0-16,0 0 0,0 0 0,1 0 15,-1 0-15,0-21 0,0 0 16,0 21-16,0-21 0,1 0 0,-1 0 16,0 21-16,0-22 0,0-20 15,0 21-15,-21 0 0,22 0 0,-1-1 16,-21 1-16,21 0 0,-21 0 0,0 0 16,0 0-16,0 42 31,0 0-16,-21 0-15,0 0 0,21 0 0,-22 1 16,22 20-16,0-21 0,0 0 16,0 22-16,0-22 0,0 0 15,0 0-15,0 0 0,0 0 0,0 1 16,0-1-16,22 0 16,-1-21-16,0 0 0,0 0 0,0 0 15,0 0-15,1 0 0,-1 0 0,0 0 16,21-21-16,-21 0 0,1 21 15,-1-22-15,21-20 0,-21 21 0,0 0 16,1 0-16,-1-22 0,-21 22 16,0-21-16,21 21 0,-21-22 0,0 22 15,0-21-15,0 21 0,0-1 16,-21-20-16,21 21 0,-21 0 16,-1 21-16,-20 0 0,21 0 0,-21 0 15,20 0-15,-20 0 0,21 0 0,-21 21 16,20 0-16,1 0 0,0 0 15,21 22-15,0-22 0,-21 0 0,21 21 16,0-20-16,0 20 0,0-21 16,0 0-16,0 22 0,0-22 0,21 21 15,0-21-15,0 0 0,1 1 0,-1-1 16,0-21-16,21 21 0,-21-21 16,22 0-16,-1 0 0,0 0 0,-20 0 15,20 0-15,0 0 16,1 0-16,-1-21 0,0 0 0,1 21 15,-22-43-15,21 22 0,0 0 0,-20-21 16,20 20-16,-21-20 0,21 21 16,-20 0-16,-1-22 0,21 22 0,-21 0 15,0 0-15,1 21 0,-22-21 16,0 42 0,0 0-1,0 0-15,0 0 16,0 1-16,0 20 0,-22-21 0,22 0 15,0 22-15,0-22 0,0 21 16,0-21-16,0 0 0,22 1 16,-22-1-16,21 0 0,0 0 0,0 0 15,0-21-15,0 0 0,22 0 16,-22 0-16,21 0 0,1 0 0,-1 0 16,21 0-16,-20-21 0,-1 21 15,22-21-15,-22 0 0,0 0 0,1-22 16,-1 22-16,0-21 0,-21 21 0,1-22 15,-1 22-15,0-21 16,0 21-16,-21-1 0,21-20 0,-21 21 16,0 0-16,0 0 0,0-1 0,-21 22 15,-21-21-15,21 21 0,-1 0 16,-20 0-16,0 0 0,21 21 16,-22 1-16,1-1 0,21-21 15,-22 21-15,1 0 0,21 21 0,0-20 16,0-1-16,-1 0 0,22 21 15,-21-21-15,21 22 0,0-22 0,0 0 16,0 0-16,0 0 0,21 1 0,-21-1 16,22 0-16,-1 0 0,0-21 15,0 0-15,0 0 0,0 0 0,1 0 16,-1 0-16,0 0 16,0-21-16,0 21 0,22-21 0,-22-22 15,0 22-15,0-21 0,0 21 0,0-22 16,1 1-16,-1 0 15,0-1-15,0-20 0,-21 21 0,21-22 16,0 22-16,-21-22 0,0 1 16,22 20-16,-22-20 0,21 21 0,-21-1 15,0 22-15,0 0 0,0 0 16,0 0-16,0 42 16,0 0-16,0 0 0,-21 21 15,-1 1-15,22 20 0,0-20 0,-21-1 16,21 21-16,-21-20 0,0 20 15,21-20-15,0-1 0,0 21 0,0-20 16,0-1-16,0 22 0,0-22 0,0 0 16,21-21-16,-21 22 15,21-22-15,0 0 0,22 0 0,-22-21 16,0 0-16,0 21 0,22-21 0,-22 0 16,0 0-16,21-21 0,-21 21 15,1-21-15,20 0 0,-21 0 0,0 0 16,0-22-16,1 22 0,-1-21 15,0 21-15,0-22 0,-21 22 0,21-21 16,-21 21-16</inkml:trace>
  <inkml:trace contextRef="#ctx0" brushRef="#br1" timeOffset="56999.34">18013 3514 0,'0'0'16,"-21"0"-16,-1 0 0,1 0 0,21 21 15,21-21 32</inkml:trace>
  <inkml:trace contextRef="#ctx0" brushRef="#br1" timeOffset="59584.09">20807 3535 0,'0'0'0,"21"-85"32,-21 64-32,0 42 15,0 0 1,0 1-16,0-1 0,0 21 0,0 0 15,-21-20-15,0 20 0,21 0 16,-22 1-16,1-1 0,21 0 0,-21 1 16,0-1-16,0 0 0,0 1 0,-22-22 15,22 21-15,0 0 0,0-20 16,0 20-16,-22-21 0,22 0 0,0 0 16,0-21-1,0 0-15,21-21 16,0 0-16,0 0 15,0-21-15,0 20 0,0-20 16,0 0-16,0-1 0,21 22 0,0-21 16,0 0-16,0 20 0,0-20 0,1 21 15,-1 0-15,0 0 0,0-1 16,0 22-16,0 0 16,-21 22-16,22-1 15,-22 0-15,21 0 0,-21 21 16,0-20-16,0 20 0,21-21 15,-21 21-15,21-20 0,0 20 16,0 0-16,1 1 0,-1-22 16,0 0-16,0 0 0,21-21 15,-20 21-15,20-21 0,-21 0 0,21 0 16,1 0-16,-1 0 0,22 0 0,-22-21 16,0 0-16,1 0 0,-22 0 15,21-1-15,0-20 0,-20 0 0,-1 21 16,0-22-16,0 1 0,-21 0 15,0-1-15,0-20 0,0 20 0,0-20 16,0 21-16,0-22 0,0 1 0,-21 20 16,0-20-16,0 20 0,-1-20 15,1 21-15,0 20 0,0-20 0,-21 21 16,20 0-16,1 21 16,-21 0-16,21 0 0,-22 0 0,22 21 15,-21 21-15,21-21 0,-22 22 0,22 20 16,-21-20-16,21-1 0,0 21 15,-1-20-15,22 20 0,0-20 0,0-1 16,0 0-16,0 1 0,0-1 16,0 0-16,0 1 0,22-22 0,-1 21 15,0-21-15,21 22 0,-21-22 16,22 0-16,-1 0 0,0 0 0,1-21 16,-1 0-16,0 0 0,1 0 0,20 0 15,-20-21-15,-1 21 0,0-21 16,22 0-16,-22 0 0,0-1 15,1-20-15,-1 21 0,-21 0 16,22 0-16,-22-22 0,-21 22 0,0-21 16,0 21-16,0-1 0,0 1 0,0 0 15,0 0-15,-21 21 16,-1 0-16,1 0 16,0 21-16,0 0 0,0 0 15,0 1-15,-1-1 0,1 0 16,21 0-16,-21 21 0,21-20 0,0-1 15,0 0-15,0 0 0,0 0 0,0 22 16,42-22-16,-20 0 0,-1 0 16,0-21-16,0 0 15,0 0-15,22 0 0,-22 0 0,0 0 16,21 0-16,-21 0 0,1-21 0,20 0 16,-21 0-16,0-1 0,22 1 15,-22 0-15,0 0 0,0 0 16,0-22-16,0 22 0,-21-21 0,22 21 15,-1 0-15,-21-1 0,21-20 16,0 21 0,-21 42-1,0 0-15,0 0 16,0 1-16,0-1 0,0 0 16,0 0-16,0 0 0,0 0 0,0 1 15,0-1-15,0 0 0,0 0 16,0 0-16,0 0 0,0 1 15,21-1-15,22-21 0,-22 21 16,0-21-16,0 0 0,0 0 16,0 0-16,22 0 0,-22-21 0,0 0 15,21 21-15,-20-22 0,-1 1 16,21-21-16,-21 21 0,0 0 0,1-1 16,-1-20-16,0 21 0,-21-21 15,21 20-15,-21-20 0,21 21 16,-21 0-16,0 0 0,0 42 31,0 0-31,-21 0 16,0 0-16,21 0 0,-21 1 0,21-1 15,0 21-15,-21-21 0,21 0 16,0 1-16,0-1 0,0 0 0,0 0 16,0 0-16,0 0 0,0 1 15,21-1-15,0-21 0,0 21 0,0-21 16,22 0-16,-22 0 0,0 0 0,0 0 15,21 0-15,-20-21 16,-1 21-16,0-21 0,21-1 0,-21 1 16,1 0-16,-1 0 0,0 0 15,0-22-15,0 22 0,0 0 0,-21 0 16,22-21-16,-22 20 0,21 22 0,-21-21 16,0 0-16,0 42 15,0 0 1,0 1-16,-21-22 0,21 21 15,-22 0-15,22 0 0,-21 0 0,21 0 16,0 1-16,0 20 0,0-21 16,0 0-16,0 0 0,21 1 0,1-1 15,-1 0-15,0-21 0,0 21 16,0-21-16,0 0 16,1 0-16,-1 0 0,0 0 0,0 0 15,0 0-15,0-21 16,1 0-16,-1 0 0,0-1 0,-21 1 15,21-21-15,0 21 0,0-22 0,1 22 16,-1-21-16,0 0 0,0 20 16,0-20-16,0 21 0,1 0 0,-1 0 15,0-1-15,0 22 16,-21 22 15,0-1-15,21-21-16,-21 21 15,21-21 1,1-21 15,-22 0-31,0-1 16,0 1 0,0 0-1,-22 21-15,1 0 16,0 0-16,0 0 0,0 21 15,0-21-15,21 21 0,0 1 16,-22-1-16,1 0 0,21 0 16,-21 0-16,21 22 0,0-22 15,-21 0-15,21 0 0,-21 0 0,21 0 16,0 1-16,0-1 0,0 0 16,0 0-16,0 0 0,21 0 15,0 1-15,0-1 0,0-21 0,1 21 0,20-21 16,0 0-16,-21 0 0,22 0 15,-1 0-15,0 0 0,1 0 0,-22-21 16,21 0-16,1-1 0,-1 1 16,0 0-16,-21 0 0,22-21 0,-22 20 15,0-20-15,21 0 0,-20 21 0,-22-22 16,21 1-16,-21 21 16,21-22-16,-21 22 0,0 0 0,0 0 15,0 0-15,-21 21 16,0 21-16,-1 0 0,1 0 15,21 0-15,-21 22 0,0-22 0,0 21 16,0-21-16,21 22 0,-22-22 16,22 21-16,0-21 0,0 22 0,0-22 15,0 0-15,0 21 0,22-20 16,-1-1-16,0-21 0,21 21 0,-21 0 16,1-21-16,20 0 0,-21 0 0,0 0 15,22 0-15,-22 0 0,21 0 16,-21-21-16,22 0 0,-22 0 15,21-1-15,-21 1 0,22 0 16,-22 0-16,0 0 0,0 0 0,0-1 16,-21 1-16,0 0 0,0 0 0,0 0 15,0 0-15,0-1 0,0-20 16</inkml:trace>
  <inkml:trace contextRef="#ctx0" brushRef="#br1" timeOffset="59824.95">23262 3069 0,'0'0'0,"-42"0"16,21 0-1,-1 0 32,22 21-47</inkml:trace>
  <inkml:trace contextRef="#ctx0" brushRef="#br1" timeOffset="64020.23">12552 5482 0,'-21'0'31,"-1"0"-15,1 0-16,0 0 15,0 0-15,0 0 0,-22 0 16,22 0-16,0 0 0,-21 0 0,-1 0 16,22 0-16,-21 0 0,0 0 15,-1-21-15,1 21 0,0 0 0,-1 0 16,22 0-16,-21 0 0,-1 0 16,22 0-16,0 0 0,0 0 0,0 0 15,0 0-15,42 0 31,0 0-31,0 0 16,0 0-16,22 0 0,-1 0 0,0 0 16,1 0-16,-1 0 0,21 0 15,-20 0-15,20 0 0,1 0 16,-22 0-16,22 0 0,-1 0 0,-21 0 16,22 0-16,-1 0 0,1 0 15,-22 0-15,22 0 0,-1 0 0,1 0 16,-1 0-16,1 0 0,-1 0 0,-20 0 15,20 0-15,-21 0 0,1 0 16,-22 0-16,21 0 0,-21 0 0,1-21 16,-1 21-16,-21-21 15,0 0 1,-21 21 0,-1 0-16,1-22 0,-21 22 15,21 0-15,-22-21 0,22 0 0,-21 21 16,0 0-16,-1-21 0,1 21 0,0-21 15,-1 21-15,22 0 0,-21-21 16,21 21-16,-1-22 0,1 22 16,0 0-16,0 0 0,0 0 15,42 0 17,0 0-32,0 22 0,0-22 15,1 0-15,-1 21 0,0-21 0,21 0 16,1 21-16,-22-21 0,21 0 15,0 0-15,1 0 0,-1 21 0,-21-21 16,22 0-16,-22 0 0,21 0 0,-21 0 16,0 0-16,1 0 15,-22 21-15,0 0 32,0 1-32,-22-22 15,1 21-15,0 0 0,0-21 16,0 21-16,0 0 0,-1 0 0,-41 43 15,42-43-15,-22 0 16,1 22-16,21-22 0,-21 0 0,20 0 16,-20 0-16,21 22 0,0-43 0,0 21 15,-1 0-15,1 0 0,21 0 16,-21 0-16,0-21 16,21 22-16,-21-22 0,0 0 46</inkml:trace>
  <inkml:trace contextRef="#ctx0" brushRef="#br1" timeOffset="69491.46">14372 5059 0,'0'0'0,"21"0"16,0-21-16,1 21 15,-22-21-15,0-1 0,0 1 16,21 0-16,-21 0 0,0 0 15,0 0-15,0-1 0,-21 22 0,-1-21 16,1 0-16,0 21 0,0 0 0,0 0 16,0 0-16,-22 0 0,22 21 15,-21 0-15,21 1 0,-22-1 16,22 21-16,-21-21 0,21 22 0,-22-1 16,22 0-16,0 1 0,0-1 15,0 0-15,-1 1 0,22-1 0,0-21 16,0 21-16,0 1 0,0-22 0,0 0 15,43 21-15,-22-20 0,0-1 16,21 0-16,1 0 0,-1-21 0,0 21 16,1 0-16,-1-21 0,0 0 15,1 0-15,-1 0 0,0 0 0,-20 0 16,20 0-16,-21 0 0,21-21 0,-20 0 16,-1 0-16,0 0 0,21 0 15</inkml:trace>
  <inkml:trace contextRef="#ctx0" brushRef="#br1" timeOffset="70012.16">15007 4763 0,'0'0'0,"-21"0"16,0 21-1,21 0-15,-21 0 0,21 21 16,0-20-16,0 20 0,-22 0 15,22 1-15,-21-1 0,21-21 0,-21 21 16,21 1-16,0-1 0,-21 0 16,21-20-16,-21 20 0,21-21 15,-21 43-15,21-43 0,0 0 16,0 0-16,0 0 0,-22-21 0,22 21 16,0 1-1,0-44 1,0 1-1,0 0-15,0 0 16,0 0-16,0 0 0,0-1 0,0 1 16,0-21-16,22 21 0,-1 0 0,21-1 15,-21-20-15,0 21 0,22 0 16,-22 0-16,21 21 0,1 0 16,-22 0-16,21 0 0,-21 0 0,22 0 15,-22 0-15,0 21 0,0 0 16,-21 0-16,0 0 0,0 22 0,0-22 15,0 0-15,0 0 0,0 21 16,0 1-16,-21-22 0,0 0 16,0 0-16,-1 0 0,1-21 15,21 22-15,-21-22 16,42-22 15,0 1-15,1 21-16</inkml:trace>
  <inkml:trace contextRef="#ctx0" brushRef="#br1" timeOffset="70439.97">15642 5186 0,'0'0'0,"0"-21"0,0 0 0,0-1 16,0 1-16,0 0 15,0 0-15,21 21 0,0 0 16,1 0-16,-1 0 16,21 0-16,-21 0 0,0 0 15,1 21-15,-1-21 0,0 21 0,0 0 16,0 22-16,0-22 0,-21 0 0,0 0 16,0 22-16,0-22 0,0 0 15,0 21-15,0-21 0,0 1 0,0-1 16,0 0-16,0 0 0,-21 0 15,0-21-15,0 21 0,0-21 16,0 0-16,21-21 16,0 0-1,0 0-15,0 0 16,21 0-16,0-1 0,0-20 16,0 21-16,0 0 0,1-22 0,-1 22 15,0-21-15,0 21 0,0 0 16,0-1-16,1 1 0,-1 0 0,0 21 15,0-21-15,0 21 16,0 0-16,1 0 0,-1 0 16,0 0-16</inkml:trace>
  <inkml:trace contextRef="#ctx0" brushRef="#br1" timeOffset="71519.88">16891 5101 0,'0'0'0,"0"-21"0,0 0 16,0 0-16,-21 0 0,0 21 16,21-22-16,-22 22 0,1 0 15,0 0-15,0 0 0,-21 0 16,20 22-16,1-1 0,-21 0 0,21 0 15,-22 0-15,22 22 0,-21-22 16,0 21-16,20-21 0,1 22 0,0-1 16,0-21-16,0 21 0,21-20 15,0-1-15,0 0 0,0 21 16,21-21-16,0 1 0,0-1 16,0-21-16,22 0 0,-22 0 0,21 0 15,-21 0-15,22 0 0,-1 0 16,-21 0-16,22-21 0,-22-1 0,0 1 15,0 21-15,0-21 0,0 0 16,-21-21-16,0 20 0,0 1 0,0-21 16,0 21-16,0-22 0,0 22 0,0-21 15,-21 0-15,21 20 16,0 1-16,0 0 0,-21 0 0,21 0 16,0 0-16,0-1 0,21 22 15,0 0-15,1 0 16,20 0-16,-21 0 0,0 0 0,22 0 15,-22 0-15,21 22 0,-21-1 16,22 0-16,-22 0 0,0 21 0,21-20 16,-21-1-16,-21 0 0,22 0 0,-22 21 15,0-20-15,0-1 0,0 0 16,0 0-16,0 0 0,0 0 0,0 1 16,-22-1-16,22 0 0,-21 0 15,0-21 1,0 21-16,0-21 15,21-21 1,0 0 0,0 0-16,0 0 0,0-1 15,0 1-15,21-21 0,0 21 0,0 0 16,0-22-16,1 22 0,20-21 16,-21-1-16,21 22 0,1-21 0,-22 21 15,21 0-15,1-1 0,-1 22 16,-21 0-16,21 0 0,1 0 0,-22 0 15,21 22-15,-21-1 0,1 0 16,-1 0-16,0 0 0,-21 22 16,0-22-16,0 0 0,0 21 0,0-21 15,0 1-15,0-1 0,0 0 0,0 0 16,0 0-16,0 0 0,-21 1 16,0-22-16,-1 0 15,22 21-15,-21-21 16,0 0-1,21-21-15,0-1 0,0 1 16,0 0-16,0 0 16,21-21-16,0 20 0,22 1 0,-22 0 15,0-21-15,21-1 0,-20 22 16,20-21-16,0 21 0,1 0 16,-1-1-16,-21 1 0,21 21 0,1 0 15,-22 0-15,0 21 0,21 22 16,-42-1-16,0-21 15,0 0-15,0 1 0,0 20 0,0-21 16,-21 0-16,21 0 0,-21 1 16,0-1-16,21 0 0,-21 0 0,21 0 15,-21 0-15,-1-21 0,1 0 16,21 22 0,0-44 15,21 22-16</inkml:trace>
  <inkml:trace contextRef="#ctx0" brushRef="#br1" timeOffset="71907.71">18415 5207 0,'21'0'31,"0"0"-31,0 0 0,1 0 16,-1-21-16,0 21 16,21-21-16,-21 21 0,1-21 0,-1 21 15,0-22-15,0 1 0,-21 0 16,21 0-16,-21 0 16,0 0-16,-21 21 15,0 0-15,0 0 0,-22 0 16,22 0-16,-21 21 0,21-21 0,0 21 15,-1 0-15,-20 21 0,21-20 16,0-1-16,0 0 0,21 0 0,0 0 16,0 0-16,0 1 0,0-1 0,0 0 15,0 0-15,21 0 16,0-21-16,0 0 0,0 21 0,22-21 16,-22 0-16,21 0 0,-21 0 0,22 0 15,-1 0-15,-21 0 0,21 0 16,1 0-16,-22-21 0,21 0 0,-21 21 15,1-21-15,-1 0 0,0 21 0</inkml:trace>
  <inkml:trace contextRef="#ctx0" brushRef="#br1" timeOffset="75084.42">11980 7408 0,'0'0'0,"-21"-21"0,0 21 16,0 0-16,0 0 15,-1 21 1,1 1-16,21-1 16,-21-21-16,21 21 0,0 0 0,0 0 15,0 0-15,0 1 16,21-22-16,0 0 0,22 0 15,-22 21-15,21-21 0,22 0 0,-22 0 16,22 0-16,-22 0 0,21-21 0,-20-1 16,20 22-16,-20-21 0,-1 0 15,0 21-15,-21-21 0,1 0 16,-1 0-16,0-1 0,0 1 16,-21 0-16,0 0 0,0 0 0,0 0 15,0-1-15,0 1 0,0 0 16,-21 21-1,0 21-15,21 0 16,0 1-16,0 20 0,-21-21 0,-1 21 16,22 1-16,-21-1 0,21 0 15,-21 1-15,0-1 0,0 22 0,0-22 16,-1 0-16,1 1 0,0 20 16,0-21-16,21 1 0,-21-1 0,0 0 15,-1 1-15,22-1 0,0-21 16,0 22-16,0-22 0,-21 0 0,21 0 15,0 0-15,0 0 16,0-42 0,0 0-1,0 0-15,0 0 16</inkml:trace>
  <inkml:trace contextRef="#ctx0" brushRef="#br1" timeOffset="75312.3">11874 8022 0,'0'0'0,"0"21"15,22-21-15,-1 0 16,0 0-16,0 0 0,21 0 0,-20 0 16,20 0-16,0 0 0,1-21 0,-1 21 15,0 0-15,1-21 0,-22 21 16,21 0-16,0 0 0,-20-21 0,-1 21 15,0 0-15,0 0 0,-21-21 16,21 21 0,-21-21-16</inkml:trace>
  <inkml:trace contextRef="#ctx0" brushRef="#br1" timeOffset="75510.17">12890 7853 0,'0'-21'94</inkml:trace>
  <inkml:trace contextRef="#ctx0" brushRef="#br1" timeOffset="76000.36">14732 7535 0,'0'0'15,"0"-21"-15,0-21 0,0 21 0,0 0 16,0-22-16,0 22 0,0 0 0,0 0 16,0 0-16,0-1 0,0 1 15,0 42 1,0 1-16,0-1 0,0 0 16,0 21-16,21 1 15,-21-1-15,0 0 0,0 1 0,0-1 16,0 21-16,0-20 0,0-1 0,0 0 15,0 1-15,-21 20 0,0-20 16,21-22-16,0 21 0,0 0 0,-21-20 16,21-1-16,0 0 0,0 0 0,0 0 15,21-21 1,0 0-16,0-21 16,-21 0-16,42 0 0,-20 0 15,-1-1-15,21 1 0</inkml:trace>
  <inkml:trace contextRef="#ctx0" brushRef="#br1" timeOffset="76448.1">15388 7430 0,'0'0'0,"21"-43"32,-21 64-17,-21 1-15,21-1 0,-21 21 0,0-21 16,21 22-16,-21-1 0,-1 0 15,22-21-15,-21 22 0,0-1 0,21 0 16,0 1-16,-21-1 0,0 0 16,21 1-16,-21-22 0,21 21 15,0 22-15,0-22 0,0-21 16,0 0-16,21-21 0,0 22 16,0-22-16,21 21 0,-20-21 0,20 0 15,0 0-15,1-21 0,-1-1 0,0 1 16,1 0-16,-1 0 0,0-21 15,1 20-15,-1-20 0,-21 0 0,21-1 16,-20 22-16,-1-21 0,0 0 16,-21-1-16,0 1 0,0 0 15,0-1-15,0 1 0,0 0 0,0-1 0,-21 1 16,0 21-16,-1 0 0,-20-1 16,21 1-16,0 0 0,0 21 15,-1 0-15,-20 0 0,21 0 0,0 21 16,-22 0-16,22 1 0,0-1 15,-21 0-15,42 0 0,-21 0 0,21 0 16,0 1-16,0-1 0,0 0 0,0 0 16,21 0-16,21 0 0,-21-21 15,22 0-15</inkml:trace>
  <inkml:trace contextRef="#ctx0" brushRef="#br1" timeOffset="76907.84">16785 7514 0,'0'0'16,"0"-21"-16,0 0 0,0 0 15,-21 0 1,0 21-16,0 0 0,-22 0 0,22 0 16,-21 0-16,21 21 0,-22-21 0,1 21 15,21 0-15,-22 0 0,22 0 16,-21 1-16,21-1 0,0 21 15,-1-21-15,22 0 0,0 1 16,0-1-16,0 0 0,22-21 0,-1 21 16,21 0-16,-21-21 0,22 21 15,-22-21-15,21 0 0,0 22 16,1-22-16,-22 0 0,21 21 0,-21 0 16,1-21-16,20 21 0,-21-21 0,-21 21 15,21-21-15,-21 21 0,21-21 16,-21 22-16,0-1 0,0 0 15,-21 0-15,0 0 0,0-21 16,0 21-16,-22-21 0,22 0 16,-21 22-16,0-22 0,-1 0 15,1 0-15,0 21 0,-1-21 0,1 0 16,0 0-16,-1 0 0,22 0 16,-21 0-16,21 0 0,-85 0 15,85 0 1,21-21-16,0-1 15,0 1-15,21 0 0</inkml:trace>
  <inkml:trace contextRef="#ctx0" brushRef="#br1" timeOffset="79491.62">18775 7303 0,'0'-22'15,"0"44"-15,0-86 0,0 43 0,0 0 0,0 0 16,0-1-16,0 1 0,0 0 15,0 42 17,-21 0-32,21 1 0,-22 20 15,1 0-15,21 1 0,-21-1 0,0 21 0,0-20 16,21 20-16,-21-20 16,-1 20-16,1-21 0,0 1 0,0 20 15,0-20-15,0-1 0,-1 0 0,1 1 16,21-1-16,0-21 0,-21 0 15,21 0-15,-21 1 0,21-1 0,0 0 16,0-42 0,0 0-1,0-22-15,0 22 0,0 0 0,0-21 16,21 20-16,-21-20 0,0 21 16,0-21-16,21 20 0,-21-20 0,21 0 15,-21-1-15,0 22 0,0-21 0,22 21 16,-22 0-16,0-1 15,21 22-15,-21 22 16,0-1-16,0 0 0,21 0 16,-21 21-16,0-20 0,0 20 15,0-21-15,0 21 0,0 1 0,0-22 16,21 21-16,0 1 0,0-22 16,-21 0-16,22 21 0,20-21 0,-21 1 15,0-22-15,22 21 0,-22-21 0,21 0 16,0 0-16,1 0 0,-1 0 15,0-21-15,22-1 0,-22 1 0,22 0 16,-22 0-16,0-21 0,1 20 16,-1-20-16,0 21 0,-20-21 15,20-1-15,-21 1 0,0 0 0,-21-1 16,0-20-16,0 20 0,0-20 16,0-1-16,0 1 0,0 21 0,-21-22 15,0 22-15,-21-22 0,20 22 0,-20 21 16,21-22-16,-21 22 0,-1 0 15,1 0-15,21 0 0,-22 21 0,22 0 16,-21 0-16,21 21 0,-22 0 16,22 21-16,0 1 0,-21-1 15,21 22-15,-1-1 0,1 1 0,0-1 0,21 1 16,0-1-16,0 1 16,0-1-16,0-21 0,0 1 0,0-1 15,0 0-15,42 1 0,-20-1 0,-1-21 16,21 22-16,0-22 0,1 0 15,-1-21-15,0 0 0,22 0 0,42 0 16,-64 0-16,22 0 0,-1-21 16,-21 0-16,22-1 0,-22 22 15,1-42-15,-1 21 0,0 0 0,1 0 16,-22-22-16,0 22 0,0-21 16,0 21-16,-21-22 0,21 22 0,-21 0 15,0 0-15,0 0 0,0-1 16,0 1-16,-21 21 0,0 0 15,0 0-15,0 0 0,0 21 0,-1-21 16,1 22-16,0-1 0,0 0 0,0 0 16,21 21-16,-21-20 0,-1-1 15,22 0-15,0 21 0,0-21 0,0 1 16,0-1-16,0 0 0,0 0 0,0 0 16,0 0-16,22 1 0,-1-1 15,0-21-15,0 0 0,43 21 16,-22-21-16,-21 0 0,21 0 15,-20-21-15,20 21 0,0-21 0,-21-1 16,1 1-16,20 0 0,-21 0 0,0 0 16,0 0-16,1-22 15,-1 22-15,0 0 0,-21 0 0,0-22 16,21 22-16,-21 0 0,21 0 0,-21 0 16,0 42 15,0 0-31,0 0 0,0 0 15,0 1-15,0-1 0,-21 0 16,21 21-16,0-21 0,0 1 0,0-1 16,0 0-16,0 0 0,0 0 15,0 0-15,0 1 0,21-22 16,0 21-16,1-21 0,-1 0 0,0 0 16,0 0-16,0 0 0,22 0 15,-22 0-15,0-21 0,0 21 0,43-43 16,-43 22-16,0 0 0,0 0 15,0 0-15,0-1 0,1-20 16,-1 21-16,0 0 0,0-22 0,-21 22 16,0-21-16,21 21 0,-21 0 0,21-1 15,-21 1-15,0 42 47,-21 1-47,0-1 0,21 0 0,0 21 16,0-21-16,-21 1 0,21-1 0,-21 21 15,21-21-15,0 0 0,0 1 16,0-1-16,0 0 0,0 0 0,0 0 16,21-21-16,0 0 15,0 0-15,0 0 0,22 0 16,-22 0-16,0 0 0,0 0 0,0-21 16,1 21-16,-1-21 0,0 0 0,0 0 15,0-1-15,0 1 0,1 0 16,-22-21-16,21 21 0,0-1 0,-21-20 15,0 21-15,21 0 0,-21 0 16,21-1-16,-21 44 31,0-1-31,0 0 16,0 0-16,0 0 0,0 22 0,0-22 16,0 0-16,0 0 0,0 0 0,0 0 15,21 1-15,1-1 0,-1 0 16,0 0-16,0-21 0,0 21 0,0-21 15,1 0-15,-1 0 0,0 0 0,0 0 16,21 0-16,-20 0 0,-1 0 16,0-21-16,0 0 0,0 21 15,0-21-15,1 0 0,-22-1 0,21 1 16,0-21-16,-21 21 0,21 0 16,0-22-16,-21 22 0,43-42 15,-22 20-15,-21 22 0,21 0 16,0 21-16,0-21 0,0 21 0,1 0 15,-1 0 1,-21 21-16,0 0 16,0 0-16,0 0 15,0 1-15,0-1 16,21-21 0,0-21 15,-21-1-16,0 1-15,0 0 0,0 0 16,0 0-16,0 0 16,0-1-16,0 1 0,-21 21 15,0 0-15,0 0 16,-1 21-16,1 1 16,0-1-16,0 0 0,0 0 0,0 0 15,-1 22-15,1-22 0,-21 42 16,21-42-16,21 22 0,0-22 15,0 0-15,0 21 0,0-20 16,0-1-16,0 0 0,21 0 16,0 0-16,21-21 0,-20 21 0,20 1 15,-21-22-15,21 0 0,1 0 16,-1 0-16,0 0 0,1 0 0,-1 0 16,0 0-16,-20-22 0,20 22 0,0-21 15,1 0-15,-22 0 0,21 0 16,-21 0-16,22-1 0,-22-20 0,0 21 15,0-21-15,0-1 0,-21 22 16,0-21-16,0-1 0,0 22 16,0-21-16,0 21 0,0 0 0,-21 21 15,0 21 1,0 0-16,0 0 0,21 0 0,-22 22 16,1-1-16,21-21 0,0 21 0,0-20 15,0 20-15,0-21 0,0 21 16,0-20-16,0-1 0,0 0 0,21-21 15,1 21-15,-1 0 0,0-21 0,21 0 16,-21 0-16,22 0 0,-1 0 16,-21 0-16,22 0 0,-1 0 0,0 0 15,1-21-15,-22 0 0,21 21 0,0-21 16,1 0-16,-1-1 0,-21 1 16,22-21-16,-22 21 0,0 0 0,-21-1 15</inkml:trace>
  <inkml:trace contextRef="#ctx0" brushRef="#br1" timeOffset="79723.41">21294 6985 0,'-22'0'0,"44"0"0,-65 0 15,22 0 1,21-21-16,-21 42 63</inkml:trace>
  <inkml:trace contextRef="#ctx0" brushRef="#br1" timeOffset="80612.6">12340 9927 0,'-21'0'0,"-43"0"32,86 0-17,-1 0-15,21 21 16,0-21-16,1 0 0,-1 22 16,0-22-16,22 0 0,-1 0 0,1 0 15,-1 0-15,22 0 0,0 0 0,-1 0 16,1 0-16,21 0 0,-21 0 15,-1 0-15,-20 0 0,20-22 0,-20 22 16,-22 0-16,1-21 0,-1 0 16,-21 21-16,0 0 0,-21-21 15,-21 0-15,0 0 16,0 21-16,0-22 0,-22 22 16,22-21-16,-21 0 0,-1 21 15,1-21-15,21 21 0,-21-21 0,20 21 16,-20 0-16,21 0 0,0-21 15,0 21-15,42 0 32,0 0-32,0 0 15,21 0-15,-20 0 0,20 0 0,-21 0 16,21 21-16,1-21 0,-22 21 0,21-21 16,-21 21-16,1-21 15,-1 21-15,-21 0 0,0 1 0,0-1 16,0 0-16,0 0 0,0 21 0,-21-20 15,-22-1-15,22 0 0,-21 21 16,-1-21-16,1 1 0,0-1 0,-1 0 16,1 0-16,0 0 0,-1 0 0,22 1 15,-21-1-15,21-21 0,21 21 0,21-21 32,0-21-32</inkml:trace>
  <inkml:trace contextRef="#ctx0" brushRef="#br1" timeOffset="83147.97">15981 9377 0,'0'-21'78,"21"21"-62,0 0 0,-21-21-1,21 21 16,-21-22-31,21 22 16,1-21-16,-1 21 16,-21-21-16,21 0 15,21 0 1,-42 0-16,0-1 31,0 1-31,-21 21 16,0-21-16,0 21 15,0 0-15,-1 0 0,1 0 16,0 0-16,0 0 0,0 21 0,-22-21 16,22 21-16,0 1 0,0-1 15,0 0-15,0-21 0,-1 42 16,1-21-16,0 1 0,21-1 0,0 0 16,0 0-16,0 0 0,0 0 15,0 1-15,0-1 0,0 0 0,21 0 16,0 0-16,1 0 0,-1-21 15,21 22-15,-21-22 0,22 21 0,-22-21 16,21 21-16,-21-21 0,22 21 0,-22 0 16,21-21-16,-21 21 0,0 1 15,-21-1-15,0 0 0,0 0 0,0 0 16,0 0-16,0 1 0,-21-1 0,0 0 16,-21 0-16,-1 0 0,1 0 15,21-21-15,-21 22 0,-1-22 16,1 0-16,21 0 0,-22 0 0,22 0 15,-21 0-15,21 0 0,0 0 16,-1 0-16,1-22 0,0 1 0,0 0 16,21 0-16,0 0 0,-21 0 15,21-1-15,-21 1 0,21 0 0,-22 0 16,22-21-16,0 20 0,0 1 16,0 0-16,0 0 0,0 0 15,0 0-15,22 21 0,-1 0 0,0-22 16,0 22-16,0 0 15,22 0-15</inkml:trace>
  <inkml:trace contextRef="#ctx0" brushRef="#br1" timeOffset="83844.57">16785 9610 0,'0'0'0,"42"-21"31,-20-1-31,-22 1 0,21 0 15,-21 0-15,0 0 16,0 0-16,0-1 16,0 1-16,0 0 0,-21 0 15,-1 21-15,1 0 0,0 0 16,-21 0-16,21 0 0,-1 0 16,-20 0-16,21 0 0,-21 21 15,20 0-15,1 0 0,-21 22 0,21-22 16,0 21-16,-1-21 0,1 22 0,0-1 15,21 0-15,0 1 0,-21-22 16,21 21-16,0-21 0,0 1 16,0-1-16,0 0 0,0 0 0,21 0 15,0-21-15,0 0 0,22 0 0,-22 0 16,21 0-16,-21 0 0,22 0 16,-22-21-16,21 0 0,22-21 15,-43 20-15,21 1 0,-21 0 16,1-21-16,-1 21 0,0-22 15,0 22-15,-21-21 0,0-1 0,21 22 16,-21 0-16,0-21 0,0 21 0,0-1 16,0 1-16,0 42 31,0 1-31,0-1 16,-21 21-16,21-21 0,0 0 15,0 22-15,0-22 0,0 0 0,0 21 16,0-20-16,0-1 0,0 21 15,0-21-15,0 0 0,0 1 16,0-1-16,21-21 0,0 0 0,1 0 16,-1 0-16,0 0 0,21 0 15,-21-21-15,22 21 0,-1-22 16,0 1-16,1-21 0,20 21 0</inkml:trace>
  <inkml:trace contextRef="#ctx0" brushRef="#br1" timeOffset="84408.24">17632 9250 0,'0'-42'0,"0"84"0,0-106 16,0 43-16,0 0 0,0 0 0,-21 21 16,-1 0-1,22 21-15,-21 0 16,0 22-16,0-22 0,21 21 0,-21 0 16,21 1-16,0-1 0,-21 22 15,-1-22-15,22 21 0,0 1 16,-21-1-16,0 1 0,0-1 0,21 22 15,0-21-15,-21-1 0,0 22 16,21-22-16,-22 22 0,22 0 0,-21-1 16,0 1-16,0 0 0,0-22 0,0 22 15,-22-1-15,22-20 0,-21 21 0,21-1 16,-22-20-16,22 20 0,0-20 16,-21-1-16,20 1 0,1-1 0,21-20 15,-21 20-15,21-20 0,-21 20 16,21-42-16,0 0 0,0 1 15,21-22-15,0 0 0,0 0 16,1-22-16,20 1 0,0 0 16,1-21-16,-1 21 0,21-43 0,1 22 15,-1-22-15,1 1 0,-1-1 16,1 1-16,-1-1 0,1 1 0,-1-22 16,-20 22-16,-22-1 0,21-21 0,-21 22 15,-21-22-15,0 22 0,0-1 0,-42-20 16,0 20-16,-1 1 0,1 20 15,0-20-15,-22 20 0,22 1 0,-22 21 16,1-21-16,21 20 0,-22 1 16,22 21-16,21-21 0,-1 21 15,1-21-15,0 21 0,42 0 16,0 0 0,1 0-16,-1-21 0,21 21 15,0-21-15,1 21 0,-1-22 0,0 1 16,1 0-16,20 21 0,-20-42 0,-1 21 15,0-1-15,1 1 0</inkml:trace>
  <inkml:trace contextRef="#ctx0" brushRef="#br1" timeOffset="85391.68">18182 9483 0,'0'-21'16,"0"42"-16,0-64 0,0 22 0,0 0 0,0 0 15,0 0-15,-21 21 0,0-21 16,-22-1-16,22 22 15,0 0-15,0 0 0,0 0 0,0 0 16,-1 0-16,1 22 0,0-1 16,0 0-16,0 0 0,0 21 0,-1-20 15,1 20-15,21 0 0,-21 1 0,21-22 16,-21 21-16,21 0 0,0-20 16,0-1-16,0 0 0,0 0 0,0 0 15,0 0-15,21-21 0,0 0 0,0 0 16,1 0-16,-1 0 15,0 0-15,0 0 0,0 0 0,22 0 0,-22-21 16,0 0-16,0 0 0,21-21 16,-20 20-16,-1-20 0,0 21 15,0-21-15,0-1 0,0 22 0,1 0 16,-22-21-16,0 20 0,0 1 16,21 0-16,-21 42 31,-21-21-31,-1 21 15,22 1-15,0-1 0,-21 0 0,21 21 16,-21-21-16,21 22 0,0-22 0,0 21 16,0-21-16,0 22 0,0-22 15,0 0-15,21 0 0,0 0 16,-21 1-16,22-22 0,-1 21 0,0-21 0,21 0 16,-21 0-16,1 0 15,-1 0-15,0 0 0,21-21 0,-21 21 16,1-22-16,-1 1 0,21 0 0,-21 0 15,0-21-15,1 20 0,-1-20 16,0 21-16,0-21 0,0-1 0,-21 1 16,0 21-16,0 0 0,0-22 0,0 22 15,0 0-15,-21 21 16,-21 0-16,21 0 0,-1 21 16,1 0-16,21 0 15,0 1-15,0-1 0,0 0 16,21-21-16,-21 21 0,22 0 15,-1 0-15,21 1 0,-21-1 0,0-21 16,1 21-16,-1 0 0,0 0 16,-21 0-16,21 1 0,-21-1 15,21 0-15,-21 0 0,0 0 0,0 0 16,0 1-16,21-22 16,-21 21-16,22-21 0,-1 0 15,0 0-15,0 0 16,0 0-16,0 0 0,1-21 15,-1-1-15,21 1 0,-21 0 16,22 0-16,-22-21 0,0 20 16,21-20-16,-21 0 0,22-1 0,-22 22 15,0-21-15,0 21 0,-21 0 0,0-1 16,21 1-16,-21 42 31,-21-21-31,21 43 0,0-22 16,-21 0-16,0 21 0,21-20 15,0-1-15,0 21 0,0-21 0,0 22 16,0-22-16,0 0 0,0 0 0,0 0 16,0 0-16,21-21 0,0 22 15,0-22-15,1 21 0,-1-21 16,0 0-16,0 0 0,0 0 0,22 0 16,-22-21-16,21-1 0,22 1 15,-43 0-15,0 0 0,0-21 16,0 20-16,0 1 0</inkml:trace>
  <inkml:trace contextRef="#ctx0" brushRef="#br1" timeOffset="85720.39">19389 9038 0,'-22'21'0,"44"-42"0,-65 64 15,43-22-15,-21 0 16,21 0-16,21-21 16,0 0-16,1 0 15,-1 0-15,0 0 16,0 0-16,0 0 0,-21-21 0,0 0 16,0 0-16,0-1 15,0 1-15,-21 0 16,0 21-16,0 0 0,0 0 15,-1 0-15,1 0 16,21 21-16,-21 0 0,21 1 16,0-1-16,0 0 0,0 0 0,0 0 15,0 0-15,0 1 0,0-1 16,0 0-16,0 21 0,21-21 0</inkml:trace>
  <inkml:trace contextRef="#ctx0" brushRef="#br1" timeOffset="102312.44">11917 12510 0,'0'21'63,"-21"-21"46,21-21-93</inkml:trace>
  <inkml:trace contextRef="#ctx0" brushRef="#br1" timeOffset="102936.32">12065 12488 0,'-21'0'16,"0"0"-16,-1 0 0,1 0 0,0 0 15,0 0-15,0 0 16,0-21-16,-1 21 0,22-21 16,-21 0-16,0 0 0,21 0 15,-21-1 1,21 1-16,0 0 0,0 0 15,0 0-15,21 0 0,0-1 0,22 1 16,-1 0-16,0 0 0,1 0 16,-1 0-16,21-1 0,-20 1 0,20 21 15,-20 0-15,20 0 0,-21 0 16,1 0-16,-1 0 0,-21 21 0,0-21 16,1 22-16,-22 20 0,0-21 0,0 0 15,-22 22-15,1-22 0,-21 21 16,0 0-16,-1-20 0,-20 20 15,20 0-15,1 1 0,0-22 0,-1 21 0,1 0 16,21 1-16,-21-22 16,42 21-16,-22 1 0,22-22 0,0 21 15,0-21-15,0 0 0,0 22 0,22-22 16,-1-21-16,0 21 0,0 0 16,0-21-16,22 0 0,-22 0 0,21 0 15,0 0-15,1 0 0,-22 0 16,21 0-16,1-21 0,-22 0 0,21 0 15,-21 0-15,0-1 0,1 1 0,-22 0 16,0-21-16,0 21 16,0-1-16,0-20 0,-22 21 0,1 0 0,0 0 15,0-1-15,-21 1 0,-1 0 0,22 21 16,-21 0-16,-1 0 16,1 0-16,0 0 0,21 0 0,-22 0 15,22 0-15,-21 21 0,21-21 16,-1 21-16,1 1 0,21-1 15,0 0-15,0 0 0,0 0 0,0 0 16,21 1-16,22-22 16,-22 0-16,21 21 0</inkml:trace>
  <inkml:trace contextRef="#ctx0" brushRef="#br1" timeOffset="103132.1">12933 12615 0,'0'-21'16,"0"0"0,0 0 46</inkml:trace>
  <inkml:trace contextRef="#ctx0" brushRef="#br1" timeOffset="103813.19">14880 12213 0,'0'-21'0,"0"42"0,0-63 15,0 21-15,0 0 0,0-1 16,0 1-16,0 0 0,0 0 0,-21 21 16,21-21-16,-21 21 0,0 0 31,-1 21-31,1 0 0,0 21 0,0-20 16,0 20-16,0 0 0,-1 22 15,1-22-15,0 0 0,-21 22 0,21-22 16,-1 22-16,1-22 0,0 22 15,0-1-15,0-21 0,21 22 16,0-22-16,0 1 0,0-1 0,0 0 16,21 1-16,0-22 0,0 0 0,22 0 15,-1 0-15,-21-21 0,21 0 16,1 0-16,20 0 0,-20 0 0,20-21 16,-21 0-16,22-21 0,-1 20 0,1-20 15,-1 21-15,-20-21 0,-1-1 16,0-20-16,1 20 0,-43 1 0,0 0 15,0-1-15,0 1 0,-21 0 16,-1-1-16,-20 1 0,0 0 16,-1 21-16,-20-1 0,21 1 0,-22 0 15,1 0-15,20 21 0,1 0 16,0 0-16,-1 0 0,1 0 0,0 21 16,20 0-16,1 0 0,0-21 0,0 43 15,21-22-15,-21 0 0,21 0 16,0 0-16,0 1 0,0-1 0,21 0 15,0 0-15,0 0 0,22 0 0,-1-21 16,0 0-16,1 0 0,20 0 16,1 0-16,20 0 0</inkml:trace>
  <inkml:trace contextRef="#ctx0" brushRef="#br1" timeOffset="104204.28">15854 12256 0,'0'0'0,"0"-22"15,0 1-15,0 0 0,-21 0 16,-1 21-16,22-21 0,-21 21 16,0 0-16,0 0 0,21 21 15,-21 0-15,21 0 16,-21 22-16,-1-1 0,22 0 16,0 1-16,-21 20 0,21-21 0,-21 22 15,21-1-15,0 22 0,0-21 16,-21-1-16,21 22 0,-21-22 0,21 22 15,-21 0-15,21-22 0,0 22 16,0 21-16,0-22 0,-22 1 0,22 21 16,-21-22-16,0 1 0,21 21 0,-21-21 15,0-1-15,0 1 0,-1 0 0,1-1 16,0 1-16,0 0 0,0-22 16,0 1-16,-1-1 0,1 1 0,0-22 15,21 0-15,-21 1 0,21-1 0,-21-21 16,21 0-16,-21-21 15,21-21 1,0 0-16,0 0 16,0-22-16,0 1 0,0 0 0,0-22 15,0 1-15,0-1 0,21-20 0</inkml:trace>
  <inkml:trace contextRef="#ctx0" brushRef="#br1" timeOffset="104545.08">15600 12510 0,'0'-22'0,"0"44"0,0-65 0,-21 22 15,21 0-15,0 0 0,0 0 16,0-1-16,21 1 0,-21 0 16,42 0-16,-21 0 0,22 21 0,-1-21 15,0 21-15,1 0 0,-1 0 16,0 0-16,22 21 0,-22 0 0,0 0 15,1 0-15,-22 22 0,0-22 16,0 21-16,-21-21 0,0 22 0,0-22 16,-21 0-16,0 0 0,0 21 0,-22-20 15,22-1-15,-21 0 0,0 0 16,-1 0-16,22-21 0,-21 21 0,21 1 16,-22-22-16,22 0 0,0 21 15,0-21-15,21-21 31,21 21-15,0-22-16,0 1 0</inkml:trace>
  <inkml:trace contextRef="#ctx0" brushRef="#br1" timeOffset="104925.14">16468 12531 0,'21'0'32,"0"0"-32,0 0 15,0 0-15,0-21 0,1-1 16,-1 22-16,0-21 0,0 0 0,0 21 16,0-21-16,-21 0 0,0 0 15,22 21-15,-44 0 16,1 0-1,0 0-15,0 0 0,-21 21 16,20 0-16,-20 0 0,21 0 0,-21 0 16,20 1-16,1 20 0,0-21 15,21 0-15,-21 0 0,21 22 0,0-22 16,0 0-16,0 0 0,21 0 16,0 1-16,0-22 0,1 21 15,-1-21-15,21 0 0,-21 0 16,22 0-16,-22 0 0,21 0 0,-21 0 0,22 0 15,-22 0-15,21-21 0,-21-1 16,0 1-16,22 0 0,-22 0 0</inkml:trace>
  <inkml:trace contextRef="#ctx0" brushRef="#br1" timeOffset="105311.92">17039 12446 0,'0'0'0,"0"-21"0,0 0 0,0 0 0,-21-1 15,21 1-15,0 0 16,21 21-1,0-21-15,0 21 16,1 0-16,20-21 0,-21 21 0,0 0 16,22 0-16,-22 0 0,0 0 0,21 21 15,-21 0-15,1 0 0,20 0 16,-21 1-16,0-1 0,-21 0 0,0 0 16,0 21-16,0-20 0,0-1 15,0 0-15,0 0 0,0 0 0,0 0 16,0 1-16,-21-22 15,0 0-15,0 0 16,21-22 0,0 1-16,0 0 15,0 0-15,0 0 0,21 0 0,0-1 16,0-20-16,-21 21 0,21-21 16,1 20-16,-1-20 0,0 0 0,42-22 15,-41 43 1,-1 0-16,0 0 0,0 21 15,0 0-15,0 0 0,1 0 0,-1 0 16,0 0-16,0 0 0,0 0 16,22 21-16,-22 0 0</inkml:trace>
  <inkml:trace contextRef="#ctx0" brushRef="#br1" timeOffset="105904.2">18754 12425 0,'0'0'0,"0"-21"0,42-64 16,-42 43 0,21 21-16,-21-1 0,0-20 0,0 21 15,0 0-15,0 0 0,-21-1 0,-21 1 16,20 0-16,1 21 15,-21 0-15,21 0 0,-22 0 0,1 0 16,0 0-16,-1 0 0,1 21 0,0 22 16,21-22-16,-22 0 0,22 21 15,-21-21-15,21 22 0,-1-1 0,22-21 16,0 22-16,-21-22 0,21 21 16,0-21-16,0 0 0,0 1 15,0-1-15,0 0 0,0 0 0,21 0 0,1-21 16,-1 21-16,0-21 0,0 0 15,0 0-15,22 0 0,-22 0 16,21 0-16,-21 0 0,22-21 0,-22 21 16,21-21-16,-21 0 0,22 0 15,-22-22-15,0 22 0,21-21 0,-21 21 16,1-22-16,-1 1 0,0 0 0,0 21 16,0-22-16,-21 22 0,0 0 15,0 0-15,0 42 16,-21 0-16,0 21 15,21-20-15,0-1 0,-21 21 16,21-21-16,0 0 0,0 22 0,0-22 16,0 0-16,0 0 0,21 0 15,0 1-15,0-22 0,0 21 0,1-21 16,-1 0-16,21 0 0,-21 0 16,22 0-16,-1 0 0,-21 0 15,21 0-15,1 0 0,-22 0 0,21-21 16,1 21-16,-22-22 0,0 1 0,21 0 15,-21 21-15,1-21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30:06.6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698 910 0,'0'0'0,"-21"-21"0,0 0 16,0 21-16,21-21 0,-21 21 15,21-21-15,21 21 32,0 0-32,0-22 0,22 22 15,-1 0-15,-21 0 0,21 0 0,1-21 16,-1 21-16,0 0 0,1 0 16,-1 0-16,0 0 0,1 0 15,-1 0-15,-21 0 0,22 0 16,-65 0-1,1 21 1,-21-21-16,21 0 0,-22 0 16</inkml:trace>
  <inkml:trace contextRef="#ctx0" brushRef="#br0" timeOffset="545.67">677 868 0,'-21'21'0,"0"85"16,0-85-16,0 43 15,21-22-15,-22-21 16,1 21-16,0-20 0,21-1 0,0 21 16,-21-21-16,21 0 0,-21 1 15,21-1-15,0 0 0,21-21 47,0 0-47,0-21 0,-21 0 16,21 21-16,1-22 15,-1 1-15,0 0 0,0 21 0,0-21 16,0 0-16,1 0 0,-1 21 16,0-22-16,0 22 0,0 0 0,0 0 15,1 0-15,20 0 0,-21 0 16,0 0-16,0 0 0,1 22 15,-1-22-15,0 21 0,0 0 0,0 0 16,0 0-16,1 0 0,-22 22 16,21-22-16,-21 0 0,0 0 15,0 22-15,-21-22 0,-1 0 0,1 0 16,0 0-16,0 0 0,-21 1 16,20-1-16,-20 0 0,0 0 15,-1 0-15,1-21 0,0 0 16,-1 0-16,1 0 0,0 0 0,21 0 15,-1 0-15,1 0 0,0 0 16,0 0-16,21-21 16,0 0-1,21 21-15,0-21 16,22 21-16,-22-21 0,0-1 0,0 22 16</inkml:trace>
  <inkml:trace contextRef="#ctx0" brushRef="#br0" timeOffset="757.67">1545 1376 0,'0'0'0,"0"21"15</inkml:trace>
  <inkml:trace contextRef="#ctx0" brushRef="#br0" timeOffset="3971.07">3365 847 0,'0'0'0,"22"0"0,-22 21 15,21-21 1,0 0-16,0-21 15,0 21-15,0-21 16,22-1-16,-22 22 0,0-21 0,21 0 16,-20 0-16,-1 0 0,21 0 15,-21-1-15,0 1 0,1 21 0,-1-21 16,-21 0-16,21 0 0,-21 0 16,0-1-16,0 1 0,-21 0 15,0 21-15,-1-21 0,1 0 16,-21 21-16,21 0 0,-22 0 0,1 0 15,21 0-15,-21 0 0,-1 0 0,1 21 16,21 0-16,-22 0 16,1 0-16,0 1 0,21-1 0,-22 0 15,22 21-15,0-21 0,0 22 16,0-22-16,21 21 0,0 1 0,0-22 16,0 21-16,0 0 0,0 1 15,0-22-15,21 21 0,0 1 0,0-22 16,0 21-16,0-21 0,22 22 15,-22-22-15,21 21 0,-21-21 0,22 0 16,-22 1-16,21 20 0,-21-21 16,1 0-16,-1 0 0,-21 1 0,0 20 15,0-21-15,0 0 0,0 22 16,-21-22-16,-1 0 0,-20 21 16,0-21-16,-1 1 0,-20-1 15,21 0-15,-22 0 0,-42-21 16,43 0-16,20 0 0,1 0 15,0 0-15,-1-42 0,1 21 0,21-1 16,-21-20-16,20 0 0,1-1 16,0 22-16,0-21 0,21 0 0,0-1 15,0 1-15,0 0 0,0 20 16,0-20-16,21 21 0,-21 0 0,21 0 16,22-1-16,-22 1 0,0 0 15,21 21-15,-21 0 0,22 0 16,-22 0-16,21 0 0,-21 0 15,1 0-15</inkml:trace>
  <inkml:trace contextRef="#ctx0" brushRef="#br0" timeOffset="4433.81">3873 1249 0,'22'0'0,"-22"21"47,0 0-47,0 0 0,0 1 16,-22-1-16,22 0 0,-21 0 16,21 21-16,-21-20 0,21-1 15,0 0-15,0 0 0,0 0 0,0 0 16,0 1-16,0-1 0,0 0 15,21 0-15,0-21 16,1 0-16,-1 0 0,0 0 16,21-21-16,-21 0 0,1 0 0,20-1 15,-21 1-15,0 0 0,0 0 16,22 0-16,-22 0 0,0-22 0,-21 22 16,21 0-16,-21 0 15,21-22-15,-21 22 0,0 0 0,0 0 16,0 0-16,0 0 15,0 42 48,22-21-32</inkml:trace>
  <inkml:trace contextRef="#ctx0" brushRef="#br0" timeOffset="4810.68">4572 1080 0,'0'-22'16,"-21"44"15,21-1-31,0 0 16,0 0-16,0 21 0,0 1 0,0-22 15,0 21-15,-21 22 0,21-22 0,-22 22 16,22-1-16,0 1 16,-21 20-16,21 1 0,0 0 0,0-1 15,-21 1-15,0 0 0,21-1 16,-21 1-16,21 21 0,-21-22 0,-1 22 16,22-21-16,-21 0 0,21-1 0,0 1 15,-21 0-15,21-22 0,-21 1 16,21-22-16,0 21 0,0-20 0,0-22 15,0 0-15,0 0 0,0 0 0,0-42 32,0 0-32,0 0 0,21 0 15,-21-22-15,21 22 0,-21-21 0,21 0 16,1-22-16,-22 22 0,0-22 16,21 1-16,0-22 0,-21 22 0,21-22 15</inkml:trace>
  <inkml:trace contextRef="#ctx0" brushRef="#br0" timeOffset="5133.71">4508 1397 0,'0'-42'15,"0"84"-15,0-105 0,0 20 0,0 22 0,0 0 16,0 0-16,0 0 0,22-1 16,-1 1-16,0 0 0,0 0 0,0 21 15,22-21-15,-1 21 0,-21 0 16,21 0-16,1 0 0,-1 0 0,-21 0 15,22 21-15,-22 0 16,0 0-16,0 0 0,-21 1 0,0 20 16,0-21-16,0 21 0,-21-20 15,0-1-15,-22 21 0,22-21 0,-21 0 16,-64 22-16,64-22 16,-1 0-16,22 0 0,-21-21 0,21 21 15,0-21-15,-1 0 0,44 0 31,-1 0-31,0 0 16,21 0-16,-21-21 0,22 21 16,-1-21-16,0 0 0,1 0 0</inkml:trace>
  <inkml:trace contextRef="#ctx0" brushRef="#br0" timeOffset="5469.52">5313 1122 0,'0'0'0,"0"21"47,0 0-47,0 0 0,0 1 15,0 20-15,-21 0 0,21 1 16,0-1-16,0 0 0,0 22 16,0-1-16,0 1 0,0 20 0,0-20 15,0 21-15,0-1 0,0-20 0,-22 20 16,22 1-16,-21-21 0,0 20 15,21 1-15,0 0 0,-21-22 0,0 22 16,0-22-16,-1 1 0,1-1 0,0 1 16,0-1-16,0-20 0,0 20 15,-1-21-15,1 1 0,21-22 16,0 21-16,-21-21 0,21 1 0,0-44 31,0 1-31,0-21 16,21 21-16,0-22 0,1-20 0,-1-1 15,0 1-15</inkml:trace>
  <inkml:trace contextRef="#ctx0" brushRef="#br0" timeOffset="5807.33">5165 1312 0,'0'0'0,"0"-21"0,-22-21 0,22 21 16,0 0-16,0-1 0,0 1 0,0 0 15,0 0-15,22 0 0,-1 0 0,0-1 16,0 22-16,21-21 16,-20 21-16,20 0 0,-21 0 0,21 0 15,1 0-15,-1 0 0,-21 0 16,22 0-16,-22 21 0,0 1 0,0-1 16,0 21-16,-21-21 0,0 0 15,0 22-15,0-22 0,-21 0 0,0 21 16,0-20-16,-22-1 0,22 0 15,-21-21-15,21 21 0,0 0 0,-22-21 16,22 21-16,0-21 0,0 0 0,0 0 16,42 0 15,0 0-15,0-21-16,0 0 0,0 21 0</inkml:trace>
  <inkml:trace contextRef="#ctx0" brushRef="#br0" timeOffset="6238.83">6011 1037 0,'-42'21'32,"21"1"-32,0-1 15,-1 0-15,22 0 0,-21 0 16,0 22-16,0-22 0,0 21 15,21-21-15,0 0 0,-21 22 0,21-22 16,0 0-16,0 21 0,0-20 16,0-1-16,0 0 0,21-21 0,0 21 15,0-21-15,0 0 0,0 0 16,1 0-16,20 0 0,-21 0 0,21 0 16,-20 0-16,20-21 0,-21 0 0,0 0 15,0-1-15,1 1 0,-1 0 16,-21 0-16,0 0 0,0-22 15,0 22-15,0-21 0,0 0 16,0-1-16,-21 22 0,-1-21 0,1 21 16,0-1-16,0 1 0,0 0 15,-22 21-15,22 0 0,0 0 0,0 0 16,0 21-16,0 0 0,-1 1 16,1-1-16,0 0 0,21 0 0,-21 0 15,21 0-15,0 1 0,0-1 0,0 0 16,0 0-16,21-21 0,0 21 15,0-21-15,1 0 0,-1 0 0,21 0 16,-21 0-16</inkml:trace>
  <inkml:trace contextRef="#ctx0" brushRef="#br0" timeOffset="6630.6">6435 1207 0,'0'0'0,"0"-22"0,-22-62 31,22 63-31,0-1 16,0 1-16,22 21 15,-1 0-15,0 0 0,21 0 16,-21 0-16,1 21 0,-1 1 16,0-1-16,21 0 0,-21 0 15,1 21-15,-22-20 0,0-1 16,21 21-16,-21-21 0,0 22 0,0-22 15,0 0-15,0 0 0,0 21 0,-21-42 16,-1 22-16,22-1 0,-21-21 16,0 0-16,21-21 31,0-1-31,0 1 16,0 0-16,0 0 0,0 0 0,0-22 15,0 22-15,21 0 0,0-21 16,-21 21-16,0-1 0,22 1 0,-1 0 15,0 0-15,-21 0 16,21 0-16,0-1 0,0 1 0,1 0 16,-1 21-16,21-21 0</inkml:trace>
  <inkml:trace contextRef="#ctx0" brushRef="#br0" timeOffset="6918.7">7472 593 0,'0'0'0,"-21"0"31,21 21-31,0 0 16,-22 0-16,22 22 0,-21-1 0,21 0 16,0 1-16,0-1 0,-21 21 15,0-20-15,21 20 0,-21-20 0,21-1 16,0 0-16,-21 1 0,21-1 15,-22 0-15,22-21 0,-21 22 0,21-22 16,0 0-16,0 0 0,0 0 0,0 1 16,21-22-1,1 0-15,-1 0 0,0 0 16,21-22-16,-21 1 0</inkml:trace>
  <inkml:trace contextRef="#ctx0" brushRef="#br0" timeOffset="7250.5">7980 995 0,'0'0'0,"-21"0"16,-1 0-16,1 0 15,-21 0-15,21 0 0,-22 0 0,22 0 16,-21 21-16,21 0 0,-22 0 16,22 1-16,0-1 0,21 0 0,0 0 15,0 0-15,0 0 0,0 1 16,21-1-16,0 0 0,1-21 15,20 21-15,-21-21 0,21 21 16,-20-21-16,20 0 0,-21 21 16,0-21-16,22 22 0,-22-22 15,-21 21-15,21-21 0,-21 21 0,-21 0 32,0-21-32,-1 0 0,-20 0 0,21 21 15,-21-21-15,-1 0 0,1 0 16,21 0-16,-22 0 0,22 0 0,0 0 15,0 0-15,0 0 0,0-21 0,-1 21 16,22-21-16,0 0 0,-21 0 16</inkml:trace>
  <inkml:trace contextRef="#ctx0" brushRef="#br0" timeOffset="7462.38">7133 783 0,'0'0'0,"0"-21"16,21 21-16,0 0 0,1 0 0,-1-21 16,21 21-16,0 0 0,1-21 0,-1 21 15,0 0-15,22 0 0,-22-21 16,22 21-16,-22 0 0,22 0 0,-22-22 16,21 22-16,-20 0 0,-1 0 15,-21 0-15,0 0 0,1 0 16,-1 0-16</inkml:trace>
  <inkml:trace contextRef="#ctx0" brushRef="#br0" timeOffset="8751.08">9694 1334 0,'0'0'0,"0"-22"0,21 22 0,1-21 16,-1 0-16,-21 0 0,21 0 0,0 0 15,0-1-15,-21 1 0,0-21 0,21 21 16,-21-22-16,0 1 0,0 21 16,0-21-16,0-1 0,0 1 0,0 21 15,-21-22-15,0 22 0,0 0 16,0 0-16,-22 21 0,22 0 0,0 0 16,-21 0-16,21 21 0,-22 0 15,22 0-15,-21 1 0,-1 20 16,22 0-16,-21 1 0,21-1 0,-22 0 15,22 1-15,0-1 0,0 0 16,21 1-16,0-22 0,0 21 0,0-21 16,0 22-16,0-22 0,21 0 15,0-21-15,0 21 0,1-21 0,20 0 16,0 0-16,1 0 0,-1 0 16,0 0-16,1-21 0,-1 0 0,21 0 15,-20-1-15,-22 1 0,21 0 0,1-21 16,-22-1-16,0 22 0,21-21 15,-42 0-15,21-1 0,-21 1 16,22 0-16,-22-1 0,0 22 16,0 0-16,0 0 0,0 0 0,0 42 31,0 0-31,-22 0 0,1 21 16,21-20-16,-21 20 0,21 0 15,0 1-15,-21-22 0,21 21 0,0-21 16,0 22-16,0-22 0,0 21 0,0-21 15,0 0-15,21 1 0,0-1 16,0 0-16,1 0 0,-1-21 0,21 0 16,0 0-16,-20 0 0,20 0 15,0 0-15,-21 0 0,22 0 16,-1-21-16,-21 21 0,22-21 0,-22 0 16,21-22-16,-21 22 0,0-21 15,1 21-15,-1-22 0,0-20 0,0 20 16,-21 1-16,0-21 0,0 20 15,0-20-15,0 20 0,0 1 0,0 21 16,0 0-16,0 0 0,0-1 0,0 44 31,0-1-31,0 21 0,0-21 16,-21 22-16,21-1 0,0 21 16,-21-20-16,21-1 0,0 0 15,0 1-15,0-1 0,0 0 16,0 1-16,0-1 0,0-21 0,0 22 15,0-22-15,21 0 0,-21 0 0,21-21 16,0 21-16,0-21 0,1 0 16,20 0-16,-21 0 0,0 0 0,22 0 15,-22-21-15,21 0 0,-21 21 16,22-42-16,-22 20 0,21 1 0,-21-21 16,0 21-16,22-22 0,-22-20 0,0 21 15,0-1-15,0-20 0,1 20 16,-22-20-16,0 21 0,21-1 0,-21 22 15,0 0-15,0 0 0,0 42 32,-21 0-32,21 21 15,-22 1-15,22-1 0,-21 0 0,0 1 16,21-1-16,0 0 0,-21 22 0,21-43 16,-21 21-16,21 1 0,0-22 15,0 21-15,0-21 0,0 1 0,0-1 16,21 0-16,0-21 0,0 21 15,0-21-15,22 0 0,-22 0 0,21 0 16,22 0-16,-22 0 0,0-21 16</inkml:trace>
  <inkml:trace contextRef="#ctx0" brushRef="#br0" timeOffset="8995.95">12425 656 0,'0'0'0,"0"-21"32,-21 42-32,21 0 0,0 1 0,-22-1 15,1 21-15,0 0 0,21 1 16,0 20-16,-21-20 0,0-1 16,21 21-16,0-20 0,-21-1 0,21 0 0,-22 1 15,22-22-15,0 21 0,0 1 16,0-22-16,0 0 15,0 0-15,22-21 16</inkml:trace>
  <inkml:trace contextRef="#ctx0" brushRef="#br0" timeOffset="9629.59">11874 1080 0,'0'0'0,"-21"0"0,42 0 16,1 0 0,-1 0-16,21 0 0,0-22 15,22 22-15,-22 0 0,22-21 16,-1 21-16,1-21 0,-1 0 0,1 21 16,-1-21-16,1-22 0,-22 22 0,22 0 15,-22-21-15,-21 21 0,21-22 16,-20 22-16,-1 0 0,0-21 0,-21 20 15,0 1-15,0 0 0,0 0 16,0 0-16,-21 21 16,0 0-1,-1 21-15,1 0 0,21 21 0,-21 1 16,21-1-16,-21 0 0,0 1 16,21 20-16,0-20 0,0-1 15,0 21-15,0-20 0,-21-1 0,21-21 16,0 22-16,0-1 0,-22-21 15,22 0-15,0 0 0,0 1 0,0-1 16,0 0-16,0 0 16,0-42-1,0 0 1,0 0-16,0-1 16,0 1-16,0 0 0,22-21 15,-1 21-15,0-22 0,0 22 0,0-21 16,22 21-16,-22-22 0,21 22 15,0 0-15,-20 0 0,20 0 0,0 21 16,-21 0-16,1 21 0,20 0 16,-21 0-16,-21 0 0,0 0 0,0 22 15,0-22-15,0 0 0,0 21 0,0-20 16,0 20-16,-21-21 0,21 0 16,-21 0-16,0 1 0,-1-1 0,1-21 15,21 21-15,-21-21 16,21 21-16,-21-21 0,42-21 31,0 21-15,0-21-16,1 0 0</inkml:trace>
  <inkml:trace contextRef="#ctx0" brushRef="#br0" timeOffset="9970.39">13377 1122 0,'21'0'0,"-21"21"0,22-21 16,-1 0-16,0 0 16,0 0-16,0 0 0,0 0 15,1 0-15,-1-21 16,0 21-16,0-21 0,0 21 0,-21-21 16,0-1-16,0 1 0,0 0 15,0 0-15,0 0 0,-21 21 31,0 0-31,-21 0 0,20 21 0,1 0 16,-21 0-16,21 22 0,0-22 16,-1 0-16,1 21 0,0-21 0,0 22 15,21-22-15,0 0 0,0 0 0,0 0 16,0 1-16,0-1 0,21 0 16,0-21-16,0 21 0,1-21 0,-1 0 15,21 0-15,-21 0 0,0 0 16,1 0-16,-1 0 0,0-21 15,0 0-15</inkml:trace>
  <inkml:trace contextRef="#ctx0" brushRef="#br0" timeOffset="10742.65">14901 1016 0,'0'-21'16,"0"42"-16,21-63 0,-21 21 0,22-22 0,-22 22 15,0-21-15,0 21 0,21-1 16,-21 1-16,21-21 0,-21 21 16,0 0-16,0-1 0,0 1 15,0 42 17,0 22-32,0-1 0,0 22 0,0-1 15,-21 22-15,0-22 0,21 22 16,-22 0-16,1-1 0,21 1 0,-21 21 15,0-22-15,0 1 0,-22 0 16,22 21-16,0-22 0,-21 1 16,21 0-16,-22-22 0,22 22 0,-21-1 15,21 1-15,-22-21 0,22-1 16,0 1-16,0-22 0,0 0 0,-1 1 16,22-1-16,0-21 0,0-42 15,0 0 1,22 0-16,-1-22 0,0 1 15,0 0-15,0-22 0,22 1 0,-22-1 16,0 1-16,0-22 0</inkml:trace>
  <inkml:trace contextRef="#ctx0" brushRef="#br0" timeOffset="11082.53">14711 1164 0,'0'0'0,"0"-21"0,-21-21 0,21 21 0,0-22 15,0 22-15,0 0 0,0 0 16,0-22-16,0 22 0,0 0 0,0 0 16,0 0-16,21 0 0,0-1 15,0 1-15,0 0 0,0 21 16,22 0-16,-1 0 0,-21 0 0,22 0 0,-1 0 16,21 21-16,-20 0 0,-22 22 15,21-22-15,-21 21 0,1-21 16,-1 22-16,-21-22 0,0 21 15,0-21-15,-21 22 0,-22-22 0,22 0 16,-21 0-16,-1 0 0,1 1 16,0-1-16,21-21 0,-22 21 0,22-21 15,0 21-15,0-21 0,21-21 47,21 0-47,0 0 0,0-1 16,22 22-16</inkml:trace>
  <inkml:trace contextRef="#ctx0" brushRef="#br0" timeOffset="11806.12">15557 847 0,'0'0'0,"22"-21"0,-1 21 16,0 0-16,-21 21 31,-21 0-31,0 0 0,-1 0 16,1 22-16,0-22 0,0 21 15,0-21-15,0 22 0,-1-22 0,1 0 16,21 21-16,-21-21 0,21 1 16,0-1-16,0 0 0,0 0 15,21-21 1,0 0-16,22 0 16,-22 0-16,0 0 0,21 0 0,-20-21 15,20 0-15,-21 21 0,0-21 16,0-1-16,1 1 0,-1 0 0,-21 0 15,21 0-15,-21-22 0,0 22 0,0 0 16,0 0-16,0 0 0,-21 0 16,0 21-16,-1-22 0,1 22 0,0 0 15,0 0-15,0 0 0,0 0 16,21 22 0,0-1-1,21-21-15,0 21 16,0-21-16,21 0 0,1 0 15,-1 0-15,-21 0 0,22 0 0,-1 0 16,0 0-16,1 0 0,-1-21 0,0 0 16,1 21-16,-1-22 0,-21 22 15,21 0-15,-20-21 0,-1 21 16,-21 21 15,-21 1-31,-1-1 16,22 0-16,-21 21 0,0 1 15,0-1-15,0 0 0,21 1 0,-21 20 16,-1 1-16,1-1 0,0 1 16,0-1-16,21 22 0,-21-1 0,0-20 15,-1 21-15,1-1 0,0 1 16,0 0-16,0-22 0,21 22 0,-21-1 16,-1 1-16,1 0 0,0-1 0,21-20 15,-21 21-15,0-22 0,21-21 16,0 22-16,-21-22 0,21-21 0,-22 22 15,22-22-15,-21 0 0,21 0 0,0-42 32,21 0-32,1-21 15,-1 20-15,0-20 0,0 0 0,-21-1 16,42 1-16,-42-21 0,22-1 16,-1-21-16,0 22 0</inkml:trace>
  <inkml:trace contextRef="#ctx0" brushRef="#br0" timeOffset="12145.92">16065 1270 0,'0'0'0,"0"-42"0,0-106 31,0 126-31,0 1 0,22 0 16,-22 0-16,21 0 0,0 0 15,0-1-15,0 1 0,22 21 16,-22 0-16,0 0 0,21 0 15,-21 0-15,22 0 0,-1 0 16,-21 21-16,0 1 0,22-1 0,-22 0 16,0 0-16,-21 0 0,0 22 0,0-22 15,0 0-15,0 21 0,0-21 16,-42 1-16,21-1 0,-1 0 0,1-21 16,-21 21-16,21 0 0,0-21 15,-22 21-15,22-21 0,0 0 0,-21 0 16,20 22-16,1-22 0,0 0 15,42 0 17,22 0-17,-22-22-15</inkml:trace>
  <inkml:trace contextRef="#ctx0" brushRef="#br0" timeOffset="12863.51">16806 953 0,'0'0'0,"0"21"31,0 0-31,0 0 16,0 0-16,-21 0 0,21 1 0,-21 20 16,21-21-16,0 0 0,0 0 15,0 22-15,0-22 0,0 0 16,0 0-16,0 0 0,0 1 0,0-1 15,0 0-15,21-21 0,0 21 16,0-21-16,1 0 16,-1 0-16,0 0 0,0 0 0,21-21 15,-20 21-15,-1-21 0,0 0 16,0-1-16,0 1 0,0 0 0,1-21 16,-1 21-16,0-22 15,0 1-15,0 21 0,0-22 0,-21 22 16,0 0-16,0 0 0,0 0 15,22 0-15,-22 42 16,-22 0-16,22 0 16,0 21-16,-21-20 0,0 20 15,21-21-15,-21 21 0,21-20 0,0 20 16,0-21-16,0 0 0,0 0 16,0 1-16,0-1 0,21 0 0,0 0 15,0-21-15,1 21 16,20-21-16,-21 0 0,0 0 0,22 0 15,-1 0-15,-21-21 0,21 0 16,1 0-16,-1 0 0,0-1 16,-20 1-16,20-21 0,-21 0 0,21-1 0,-20 1 15,-1-22-15,0 1 16,0 21-16,0-22 0,0 22 0,-21-1 16,0 1-16,22 0 0,-22 21 0,0-1 15,0 1-15,0 42 16,-22 1-1,1-1-15,21 21 0,-21-21 16,0 22-16,0-1 0,0 21 0,-1-20 16,22-1-16,-21 0 0,0 1 15,21-1-15,0 0 0,0-20 16,-21 20-16,21-21 0,0 0 0,0 0 16,0 1-16,0-1 0,0 0 15,0 0-15,21-21 16,0 0-16,0 0 15,1 0-15,-1-21 0,21 21 16,-21-21-16,22 0 0</inkml:trace>
  <inkml:trace contextRef="#ctx0" brushRef="#br0" timeOffset="13322.25">18330 995 0,'0'-21'0,"0"42"0,0-63 0,0 20 16,-21 1-16,0 21 15,0-21-15,0 21 0,-1 0 16,1 0-16,-21 21 16,21 0-16,0 1 0,-1-1 0,1 21 15,0-21-15,0 22 0,0-22 16,0 21-16,21-21 0,0 22 0,-22-22 16,22 0-16,0 21 0,0-21 15,0 1-15,0-1 0,22 0 16,-1-21-1,0 0-15,0 0 0,0 0 16,0-21-16,1 0 0,-1-1 16,0 1-16,0 0 0,0-21 15,0 21-15,1-22 0,-1 1 0,0 0 16,-21-1-16,21 22 0,-21-21 0,21 21 16,-21-1-16,0 44 15,0-1 1,0 0-16,-21 0 0,21 21 15,-21 1-15,0-22 0,21 21 0,0-21 16,0 1-16,-21 20 0,21-21 16,0 0-16,0 0 0,0 1 15,0-1-15,21-21 32,0 0-32,0 0 0,0 0 0,0 0 15,1-21-15,20 21 0</inkml:trace>
  <inkml:trace contextRef="#ctx0" brushRef="#br0" timeOffset="13686.12">18648 953 0,'0'0'0,"0"-22"0,0 1 16,0 0 0,21 0-1,0 21-15,0 0 0,-21-21 16,21 21-16,1 0 0,-1 0 0,0 0 15,0 21-15,0-21 0,0 21 16,-21 0-16,0 22 0,22-22 0,-22 21 16,0 0-16,0-20 0,0 20 15,0 0-15,0-21 0,0 22 0,0-22 16,0 21-16,0-21 0,-22 1 16,1-22-16,21 21 0,-21-21 15,0 0-15,21-21 31,0-1-31,0-20 16,21 21-16,0 0 16,0-22-16,1 1 0,-1 21 0,0-21 15,0-1-15,0 1 0,0 21 16,1-22-16,-1 22 0,-21 0 16,21 0-16,0 21 0</inkml:trace>
  <inkml:trace contextRef="#ctx0" brushRef="#br0" timeOffset="14430.23">20320 656 0,'0'-21'0,"0"42"0,0-63 16,0 21-16,0 0 0,0-1 15,-21 22 1,21 22-1,0-1-15,-21 21 0,21 0 16,0 1-16,0 20 0,0 1 0,-22 20 16,22 1-16,-21-21 0,0 20 15,21 1-15,-21 0 0,0-1 16,0 1-16,-1 0 0,1-1 0,-21 22 16,21-21-16,-22-1 0,22 1 15,-21 0-15,0-1 0,20 1 0,-20 0 16,0-1-16,21 1 0,-22-21 0,22-22 15,0 21-15,0-20 0,21-1 16,0-21-16,-21 0 0,21 1 0,0-44 16,0 1-1,0 0-15,21-21 0,-21-1 16,21 1-16,0-21 0,0-1 0,0 1 16,1-22-16,-1 21 0</inkml:trace>
  <inkml:trace contextRef="#ctx0" brushRef="#br0" timeOffset="14754.34">19918 1058 0,'0'0'16,"0"-63"-16,0-1 0,-21 22 0,21-21 15,0 20-15,0 1 0,0 21 0,0 0 16,21-22-16,-21 22 0,21 0 16,21 21-16,-21-21 0,22 21 0,-1 0 15,22 0-15,-1 0 0,1 0 16,-1 21-16,1 0 0,-1 0 0,1 22 15,-22-1-15,0 0 16,1 1-16,-22-1 0,-21 0 0,0 1 16,-21-1-16,-1-21 0,-20 21 0,-21-20 15,20 20-15,-20-21 0,-1 0 16,22-21-16,-22 21 0,22-21 0,0 0 16,21 22-16,-22-22 0,22 0 15,42-22 16,22 1-31,-22 0 0,21 21 16,0-21-16,1 0 0,-1 0 16,0-1-16</inkml:trace>
  <inkml:trace contextRef="#ctx0" brushRef="#br0" timeOffset="15125.61">20680 804 0,'0'-21'0,"0"42"0,0-63 0,0 21 16,0 0-16,0 0 15,0-1 1,21 22-16,0 0 0,0 0 16,22 0-16,-22 0 0,0 0 0,0 0 15,21 0-15,-20 22 0,-1-1 16,21 0-16,-21 0 0,0 21 0,1-20 16,-22 20-16,0 0 15,0-21-15,0 22 0,0-22 0,0 21 0,0-21 16,-22 1-16,22-1 15,-21 0-15,0 0 0,0-21 0,21 21 16,0-42 0,0 0-1,0 0-15,0 0 0,21-1 16,0-20-16,0 21 0,1-21 16,-1-1-16,-21 1 0,21 21 0,0-22 15,0 1-15,0 21 0,1 0 16,-1 0-16,0-1 0,0 22 0,0 0 15,0-21-15,1 21 16,-1 0-16,0 0 0,0 0 0,0 0 16,0 0-16</inkml:trace>
  <inkml:trace contextRef="#ctx0" brushRef="#br0" timeOffset="15518.39">21590 677 0,'-42'64'16,"20"-43"-1,1 0-15,0 0 0,0 1 0,0 41 16,0-42-16,-1 22 16,22-22-16,0 21 0,0-21 0,0 0 15,0 1-15,0 20 0,0-21 16,22 0-16,-1 0 16,0-21-16,0 0 0,21 0 0,-20 0 15,-1 0-15,21 0 0,-21 0 16,22 0-16,-1 0 0,-21-21 0,21 0 15,1 0-15,-22 0 0,0 0 16,0-22-16,0 1 0,1 21 0,-22-22 16,0 1-16,0 0 0,0-1 0,0 22 15,-22-21-15,1 21 0,0 0 16,-21-1-16,21 22 0,-22 0 0,22 0 16,-21 0-16,-1 0 0,22 22 15,-21-22-15,0 21 0,20 0 16,1 0-16,0 0 0,0 22 15,21-22-15,0 0 0,0 21 0,0 1 16,21-1-16,0-21 0,22 0 16,-1-21-16,0 21 0,1-21 15,-1 0-15</inkml:trace>
  <inkml:trace contextRef="#ctx0" brushRef="#br0" timeOffset="16203.36">22585 847 0,'21'-43'0,"-42"86"0,42-107 15,-21 43-15,0 0 0,-21 21 16,0-21-16,-1 21 0,1 0 16,0 0-16,-21 0 0,21 0 0,-22 0 0,22 21 15,-21-21-15,21 21 16,-22 0-16,1 22 0,21-22 0,-22 0 16,22 21-16,0-21 0,0 1 15,0 20-15,21-21 0,0 0 0,0 0 16,0 1-16,21-1 0,0-21 15,0 21-15,0-21 0,22 0 0,-22 0 16,21 0-16,1 0 0,-22-21 0,21 0 16,0 21-16,-20-22 0,20-20 15,-21 21-15,0 0 0,0-22 16,1 22-16,-1-21 0,0 21 16,-21 0-16,0-1 0,0 1 0,0 0 15,21 21-15,-21 21 31,0 0-31,-21 1 0,0 20 0,0 0 16,-1 1-16,22-1 0,-21 21 16,0-20-16,0 20 0,0-20 0,0 20 15,-1-21-15,22 22 0,-21-1 16,0 1-16,21-1 0,0 1 0,0-1 16,0 1-16,-21 21 0,21-22 0,0 1 15,-21-1-15,21 1 16,-21-1-16,21 1 0,0-1 0,0 1 15,0-22-15,0 21 0,0-20 0,0 20 16,-22-20-16,22-1 0,0 0 16,0 1-16,-21-22 0,21 21 0,0-21 15,-21 0-15,0 1 0,0-1 0,0-21 16,-1 0-16,1 0 0,0 0 0,0 0 16,0 0-16,-22 0 0,22-21 15,0-1-15,0-20 0,0 0 0,21-22 16,0 1-16,-21-1 0,21-20 0,0-1 15,0 21-15,21-41 0,0 20 16,0 0-16,21 1 0,-20-1 16,20 0-16,0 1 0,1-1 0,-1 21 15,0 1-15,-21 21 0,22-1 16,-1-20-16,0 42 0,-20-22 0,20 1 16,-21 21-16,21-22 0,-20 1 15,-1 21-15,21 0 0,-21-22 0,0 22 16</inkml:trace>
  <inkml:trace contextRef="#ctx0" brushRef="#br0" timeOffset="16610.49">22860 762 0,'0'0'0,"-21"-21"15,21 0-15,0 0 0,0-1 16,0 1-1,21 21-15,0 0 16,0 0-16,22 0 16,-22 0-16,0 0 0,21 21 0,-21 1 15,22-22-15,-22 21 0,0 0 16,0 0-16,0 21 0,-21-20 0,0 20 16,0-21-16,0 21 0,0-20 15,0-1-15,0 21 0,0-21 16,-21 0-16,0 1 0,0-22 0,0 21 15,0-21 1,21-21 0,0-1-16,0-20 15,21 21-15,0 0 0,-21 0 16,21-22-16,0 22 0,0-21 16,1 21-16,-1-1 0,0 1 0,0 0 15,0 0-15,-21 0 0,21 21 16,1 0-16,-1 0 15,0 0-15</inkml:trace>
  <inkml:trace contextRef="#ctx0" brushRef="#br0" timeOffset="19017.99">23770 1058 0,'0'-21'0,"21"21"16,0-21-16,1 21 16,20-21-16,-21 21 0,0-21 0,22 0 15,-22-1-15,0 1 0,0 0 16,0 0-16,0-21 0,-21 20 0,22 1 16,-22 0-16,0-21 0,0 21 15,0-1-15,-22 1 0,1 0 16,0 21-16,0 0 0,-21 0 0,20 0 15,-20 0-15,0 0 0,-1 21 16,-20 0-16,21 1 0,-1-1 0,-20 21 16,20 0-16,1-20 0,0 20 15,21 0-15,-1-21 0,1 22 0,21-22 16,0 0-16,0 21 0,0-20 16,0-1-16,0 0 0,21-21 0,1 21 15,20-21-15,0 0 0,-21 0 16,22 0-16,-1 0 0,0 0 0,1-21 15,20 0-15,-20 0 0,-22-1 16,21 1-16,0 0 0,-20-21 16,20 21-16,-21-22 0,0 22 0,0-21 15,-21 21-15,0-22 0,0 22 16,22 21-16,-22-21 0,-22 42 31,22 0-31,-21 0 0,0 1 16,21-1-16,0 21 0,0 0 0,-21-20 15,21 20-15,0-21 0,0 0 16,0 0-16,0 22 0,21-22 0,0 0 16,0 0-16,22-21 15,-22 0-15,21 0 0,-21 0 16,22 0-16,-22 0 0,21 0 16,1 0-16,-22-21 0,0 0 0,21 0 15,-21 0-15,1-1 0,-1-20 0,0 21 16,-21 0-16,0-22 0,0 1 15,21 21-15,-21 0 0,0 0 0,0-1 16,-21 22 0,21 22-1,0-1-15,-21 21 0,0-21 16,21 0-16,-22 1 0,22 20 0,0-21 16,0 0-16,-21 0 0,21 1 15,0-1-15,0 0 0,-21-21 16,21 21-16,0-42 47,0 0-47,21 0 0,-21-1 15,21 1-15,1 0 0,-22-21 0,21 21 16,0-1-16,0-20 0,0 21 16,-21-21-16,21 20 0,1 1 0,20 0 15,-21 21-15,0 0 0,0 0 0,1 0 16,-1 0-16,0 21 15,0 0-15,-21 1 0,0 20 0,0-21 16,0 21-16,21-20 16,-21 20-16,0-21 0,0 21 0,0-20 15,0-1-15,0 0 0,0 0 16,0 0-16,0 0 0,0 1 0,0-1 16,21-21 15,-21-21-31,22-1 0,-1 1 15,-21 0-15,21 0 0,0 0 16,0 0-16,0-22 0,1 22 0,-1-21 16,0 21-16,21-22 0,-21 22 15,1-21-15,-1 21 0,-21-1 16,21 22-16,0 0 16,-21 22-1,0-1-15,0 0 0,0 0 16,0 21-16,0-20 0,0-1 0,0 21 15,0-21-15,0 22 0,0-22 0,0 0 16,0 0-16,21 0 0,0 0 16,-21 1-16,22-22 0,-1 21 0,0-21 15,0 0-15,21 21 16,-20-21-16,-1 0 0,0 0 0,21 0 16,-21-21-16,1 21 0,-1-21 15,0-1-15,0 1 0,0 0 16,0 0-16,1 0 0,-1-22 0,-21 22 15,0-21-15,0 21 0,0 0 16,0-1-16,0 1 0,0 42 31,-21-21-31,-1 43 0,1-22 16,21 0-16,-21 0 0,21 22 16,-21-22-16,21 0 0,0 0 0,-21 0 15,21 0-15,0 1 0,-21-1 16,21 0-16,0 0 0,0 0 15,21-42 32,-21 0-47,21 0 0,0 0 16,-21-1-16,21 1 0,0 0 0,1 0 16,-22-21-16,21 20 0,0 1 0,0-21 15,0 21-15,0 0 0,1-1 16,-1 22-16,0 22 15,-21-1 1,0 0-16,0 0 0,0 0 0,0 0 16,0 1-16,0-1 0,0 0 15,0 0-15,0 0 0,0 0 16,21 1-16,-21-1 0,21 0 16,0-21-16,1 0 0,-1 0 15,0 0-15,0 0 0,0 0 16,0 0-16,1 0 0,-1-21 15,0 0-15,-21-1 0,21 22 0,0-42 16,0 21-16,1 0 0,-22 0 16,21-22-16,0 22 0,-21 0 0,0 0 15,0 0-15,21 21 0,-21-22 16,21 22-16,-21 22 16,0-1-1,0 0-15,0 0 0,0 0 16,0 0-16,0 1 15,0-1-15,0 0 0,0 0 16,0 0-16,0 0 16,0 1-16,0-1 15,21 0 1,1-21-16,-1 0 16,0 0-16,0 0 0,0 0 0,0 0 15,1 0-15,-1 0 16,0 0-16,0 0 0,0-21 0,0 0 15,1-1-15,-1 1 0,0 0 16,0 0-16,0 0 0,-21 0 16,21-1-16,1-20 0,-22 21 0,21-21 15,-21 20-15,21 1 0,-21 0 16,0 0-16,0 0 0,0 0 0,0-1 16,-21 22-1,0 0-15,-1 0 0,1 22 16,0-1-16,0-21 0,0 42 15,0-21-15,-1 0 0,1 1 0,0-1 16,0 21-16,21-21 0,-21 0 16,21 1-16,0-1 0,0 0 0,0 0 15,0 0-15,0 0 16,21 1 0,-21-1-16,21-21 0,-21 21 0,21 0 15,0 0-15,1 0 0,-1 1 16,0-1-16,0 21 0,0-21 0,-21 22 15,0-1-15,21 0 0,-21 1 16,0-1-16,0 0 0,0 22 0,0-22 16,0 0-16,0 22 0,0-22 0,-21 1 15,0-1-15,0 0 0,-21 1 16,20-1-16,-20-21 0,21 21 16,-21-20-16,-1-1 0,1 0 0,0 0 15,-22 0-15,22 0 0,21-21 0,-22 22 16,22-22-16,-21 0 0,21 0 15,21-22 1,0 1-16,0 0 16,0-21-16,0 21 0,21-22 0,0 22 15,0-21-15</inkml:trace>
  <inkml:trace contextRef="#ctx0" brushRef="#br0" timeOffset="19218.88">25887 550 0,'-21'0'0,"42"0"0,-42-21 16,-1 21-16,1 0 16,0 0-1,0 0 1,0 21-16,-22-21 0,22 0 0,-21 22 15</inkml:trace>
  <inkml:trace contextRef="#ctx0" brushRef="#br0" timeOffset="21657.48">7281 2667 0,'0'0'0,"0"-21"0,0 0 16,0 0-16,0-1 0,0 1 0,0-21 16,0 21-16,0 0 0,0-22 15,0 22-15,21 0 0,-21 0 16,0-22-16,0 22 16,0 0-16,0 42 31,0 0-31,0 22 0,0-1 0,0 0 15,0 22-15,0-22 0,0 22 0,-21-1 16,0 1-16,0-1 0,0-20 16,0 20-16,-22 1 0,1-22 15,0 21-15,-1-20 0,1-1 0,0 0 16,20 1-16,-20-22 0,0 0 0,21 0 16,-1 0-16,1-21 0,0 0 0,0 0 15,21-21 1,0 0-16,0 0 0,0 0 0,0-22 15,0 22-15,0-21 0,0 0 16,0-1-16,0 1 0,0 0 0,0-1 16,0 1-16,21 0 0,-21-1 0,0 1 15,0 21-15,0-22 0,21 43 16,0 0-16,-21 22 16,22-1-16,-22 21 15,21-21-15,0 22 0,-21-22 0,0 21 16,21 0-16,0 1 0,0-1 15,-21 0-15,22-20 0,-1 20 0,0 0 16,21-21-16,-21 22 0,1-22 16,20 0-16,-21 0 0,21 0 15,1-21-15,-1 0 0,0 0 0,1 0 16,-1 0-16,22-21 0,-22 0 16,21 0-16,1 0 0,-1 0 0,-20-1 15,-1-20-15,22 21 0,-43-21 0,42-22 16,-42 43-16,1-21 15,-22-1-15,0 1 0,0 0 0,0 20 16,0-20-16,0 0 0,-22 21 0,1-1 16,0 1-16,0 21 0,0 0 15,0 0-15,-22 0 0,22 21 0,0 1 16,-21-1-16,20 0 16,-20 21-16,21-21 0,-21 22 0,20-1 15,1 0-15,-21 22 0,21-22 16,21-21-16,-21 22 0,21-22 15,0 21-15,0-21 0,0 1 0,21-1 16,0 0-16,21-21 16,-21 0-16,1 0 0,20 0 0,-21 0 15,21 0-15,1-21 0,-22 0 16,21-1-16,-21 1 0,22 0 16,-22-21-16,21 21 0,-21-1 0,1-20 15,-22 21-15,21-21 0,-21 20 0,21-20 16,-21 21-16,0 0 0,0 0 15,0-1-15,0 44 32,0-1-32,0 21 0,0-21 15,0 0-15,0 22 0,0-22 16,0 0-16,0 21 0,0-20 0,0 20 16,0-21-16,21 0 0,0 22 0,0-22 15,1 0-15,-1-21 0,0 21 16,0-21-16,0 0 0,22 0 0,-22 0 15,21 0-15,-21-21 16,0 0-16,22 0 0,-22-1 0,21 1 16,-21 0-16,1 0 0,-1-21 0,0 20 15,-21-20-15,0 0 0,21 21 16,-21-22-16,0 22 0,0-21 16,0 21-16,0 42 31,0 0-31,0 0 0,0 0 0,0 0 15,0 1-15,-21 20 0,21-21 16,0 21-16,0-20 0,0-1 0,0 21 16,0-21-16,-21 0 0,21 1 0,0-1 15,0 0-15,0-42 47,21 0-47,-21-1 0,0 1 0,21 0 16,0 0-16,-21 0 0,0-22 0,21 22 15,1 0-15,-1-21 0,0 21 16,-21-1-16,21 1 0,0 0 0,0 0 16,1 21-16,-1 0 15,-21 21-15,21-21 16,-21 21-16,21 0 0,-21 1 0,0-1 16,21 21-16,0-21 0,-21 0 15,22 1-15,-1 20 0,0-21 0,21 0 16,-21 22-16,22-22 0,-1 0 15,0 0-15,1 0 0,-1-21 16,0 21-16,22-21 0,-22 0 0,1 0 16,-1 0-16,21 0 0,-20-21 0,-1 21 15,0-21-15,1 0 0,-1 0 16,0 0-16,-20-22 0,-1 22 0,0 0 16,0-21-16,-21 20 0,0-20 0,0 21 15,0-21-15,0-1 0,0 1 16,0 21-16,-21 0 0,0-1 0,0 1 15,-22 0-15,22 21 0,0 0 16,-21 0-16,20 0 0,1 21 0,-21 0 16,21 1-16,0-1 0,-1 21 15,-20-21-15,42 22 0,-21-22 16,0 21-16,21 0 0,0-20 0,0 20 16,0 0-16,0-21 0,0 1 15,0-1-15,21 0 0,0 0 0,0 0 16,0-21-16,22 0 0,-22 0 0,21 0 15,-21 0-15,1-21 0,20 0 16,-21 21-16,0-21 0,0 0 0,1-22 16,-1 22-16,0 0 0,-21 0 15,0 0-15,0-1 0,0-20 16,0 21-16,0 0 0,0 0 16,0-1-16,0 44 31,-21-1-31,21 0 0,0 0 15,-21 21-15,21-20 0,0 20 0,0 0 16,0 22-16,0-22 0,0 22 16,0-22-16,0 21 0,0 1 0,0-22 15,0 22-15,0-1 0,0 1 0,0-1 16,0 1-16,0-1 0,0 1 16,0 20-16,0-20 0,0-1 15,0 1-15,0-1 0,-22 1 0,1-1 16,21-20-16,-21 20 0,0-20 0,21-1 15,-21 0-15,21 1 0,-21-22 16,-1 42-16,1-42 16,0-21-16,0-21 15,21 0-15,0 0 0,0 0 0,-21-22 16,21 22-16,-21-21 0,21-22 16,0 22-16,-22-21 0,22-1 0,0-21 15,0 22-15,0-22 0,0 1 0,0 20 16,0 1-16,22-1 0,-1 1 15,0-1-15,0 22 0,0-1 16,0-20-16,22 21 0,-1-1 0,-21 1 16,22 0-16,-1-1 0,0 1 15,1 0-15,-1 20 0,0-20 0</inkml:trace>
  <inkml:trace contextRef="#ctx0" brushRef="#br0" timeOffset="23178.79">10329 2942 0,'0'0'15,"0"-21"-15,0 0 0,0 42 47,0 0-31,0 0-16,0 22 0,-21-22 0,21 0 16,-21 21-16,21-20 0,0 20 0,0-21 15,0 21-15,0-20 0,0-1 16,0 21-16,0-21 0,0 0 0,21 1 15,0-22-15,0 21 0,1-21 16,20 0-16,-21 0 0,21 0 0,-20 0 16,-1 0-16,21-21 0,0-1 0,-20 1 15,20-21-15,-21 21 0,21-22 16,-20 1-16,-1 21 0,21-21 0,-21-1 16,0 1-16,-21 21 0,22-22 0,-1 22 15,0 0-15,-21 0 16,0 0-16,0 42 31,0 0-31,0 0 0,0 22 16,-21-22-16,0 0 0,21 21 0,-22 1 15,22-22-15,0 21 0,0-21 16,0 22-16,0-22 0,22 21 0,-1-21 16,0 0-16,21 1 0,1-1 0,-1 0 15,0-21-15,1 21 0,-1-21 16,0 0-16,1 0 0,-1 0 0,0 0 15,1 0-15,-1-21 0,-21 0 0,21 0 16,-20-1-16,20 1 16,-21-21-16,-21 21 0,21-22 0,-21 1 15,21 0-15,-21-1 0,0 22 0,0-21 16,0 21-16,0-22 0,0 22 16,-21 0-16,0 0 0,0 21 0,0 0 15,0 0-15,-22 0 0,22 0 16,0 0-16,-21 0 0,20 21 0,1 0 15,-21 0-15,21 1 0,0 20 0,-1-21 16,1 21-16,21-20 0,0 20 16,0 0-16,0-21 0,0 1 0,0 20 15,0-21-15,0 0 0,21 0 0,1 1 16,20-22-16,-21 0 16,0 0-16,0 0 0,1 0 0,-1 0 15,21 0-15,-21-22 0,0 1 0,1 0 16,-1 0-16,0 0 0,0 0 15,0-22-15,-21 22 0,21 0 0,1-21 16,-1 20-16,-21-20 0,0 21 0,21 0 16,-21-22-16,21 43 0,-21-21 15,0 42 17,0 1-32,0-1 0,0 21 0,-21-21 15,21 0-15,0 22 0,0-22 0,0 21 16,21-21-16,-21 22 15,21-22-15,0 0 0,22 0 0,-22 0 16,21 1-16,-21-22 0,22 21 0,-1-21 16,0 0-16,1 0 0,-1 0 15,22 0-15,-22-21 0,0 21 0,1-22 16,20 1-16,-21 0 0,1-21 0,-22 21 16,21-22-16,-21 1 0,1 21 15,-1-22-15,0 1 0,0 0 0,-21 21 16,0-43-16,0 22 15,0 21-15,0-1 0,-21 22 0,0 0 16,-22 0-16,22 0 0,-21 0 16,21 0-16,-22 0 0,1 22 15,0-1-15,-1 21 0,1-21 0,21 0 16,-21 22-16,20-22 0,1 21 16,21 1-16,0-1 0,0-21 15,0 21-15,0-20 0,0-1 0,21 0 16,1 0-16,-1-21 0,21 0 0,-21 21 15,0-21-15,22 0 0,-22 0 16,21-21-16,-21 0 0,22 0 0,-22 0 16,0-1-16,0 1 0,0 0 15,1 0-15,-22-21 0,0 20 16,21 1-16,-21-21 0,0 21 0,0 0 16,0-1-16,0 1 0,0 42 31,0 1-31,0 20 15,-21-21-15,21 0 16,0 22-16,-22-1 0,22 0 16,-21 1-16,0-1 0,21 0 0,-21 22 0,0-22 15,21 22-15,-21-1 0,-1-21 16,22 22-16,-21 21 0,21-22 0,0 1 16,0 20-16,0 1 0,0 0 0,0-22 15,0 22-15,0-22 0,21 22 16,1-22-16,-1 22 0,-21-21 15,21-1-15,-21 1 0,21-1 0,-21-21 16,0 1-16,21-1 0,-21 0 0,0-20 16,0-1-16,0 0 0,0-42 31,-21 0-31,0-1 0,0 1 0,0-21 16,-1 0-16,22-1 0,-21-20 15,0 20-15,21-20 0,-21 21 0,21-43 16,0 21-16,0 1 0,0-22 15,0 1-15,0-1 0,21 0 16,0 1-16,0-1 0,1-63 16,-1 63-16,0 0 0,0 22 0,0-1 15,0 1-15,1-1 0,-1 1 16,21 21-16,-21-1 0,0 1 0,1 0 16,-1 20-16,0-20 0</inkml:trace>
  <inkml:trace contextRef="#ctx0" brushRef="#br0" timeOffset="23505.6">12827 2985 0,'0'21'31,"21"-21"-31,0 0 0,0 0 16,1 0-16,-1 0 0,0 0 16,0 0-16,0-21 0,22 21 0,-22-22 15,0 1-15,0 0 0,0 21 16,0-21-16,-21 0 0,0 0 0,0-1 15,0 1-15,0 0 0,0 0 16,-21 21 0,0 0-16,0 21 0,-21-21 0,20 42 15,1-20-15,-21-1 0,21 0 16,0 21-16,21-21 0,0 1 0,-22 20 16,22-21-16,0 0 0,0 0 15,0 1-15,22-1 0,-1 0 16,0-21-16,0 21 0,21-21 0,-20 0 15,20 0-15,0 0 0,-21 0 16,22 0-16,-1-21 0,-21 0 0,22 21 16,-22-21-16</inkml:trace>
  <inkml:trace contextRef="#ctx0" brushRef="#br1" timeOffset="28998.43">1185 5355 0,'0'-21'31,"0"0"-31,21 0 31,-21 0-15,0-1-16,22 22 0,-22-21 0,0 0 16,0 0-16,0 0 15,0 0-15,0-1 0,0 1 16,0 0-1,0 42 17,0 0-17,0 1-15,0-1 0,0 21 16,0-21-16,0 0 0,0 22 16,0-1-16,0 0 0,0-20 0,0 20 15,0 21-15,0-20 0,0-1 16,0 0-16,-22 22 0,22-22 0,0 1 15,0-1-15,-21 0 0,21-21 16,0 22-16,0-22 0,0 21 0,0-21 16,0 1-16,0-1 0,0 0 15,0 0-15,0 0 32,0-42-1,0 0-16,0 0-15,0 0 0,21-1 16,1 1-16,-1 21 0,0-21 16</inkml:trace>
  <inkml:trace contextRef="#ctx0" brushRef="#br1" timeOffset="29509.14">1905 5609 0,'21'0'78,"0"0"-78,-21-21 16,0 0-1,0 0 1,0 42 31,-21 0-32,21 0-15,0 0 16,21-21 15,0-21 1,-21 0-17,0 0-15,0 0 31,-21 21-31</inkml:trace>
  <inkml:trace contextRef="#ctx0" brushRef="#br1" timeOffset="30682.95">3238 4974 0,'0'0'0,"-21"0"16,0 0-16,0 0 0,0 0 16,21-21 15,21 21-31,0 0 0,21 0 0,22 0 16,-22 0-16,43-21 0,-22 21 0,1 0 15,21 0-15,-22-21 0,22 21 16,-22 0-16,1 0 0,-1-21 0,1 21 15,-22 0-15,0 0 0,1 0 16,-1 0-16,0 0 0,-20 0 0,-1 0 16,-42 0 15,-1 0-31,1 0 16,0 0-16,-21 0 0,21 0 0</inkml:trace>
  <inkml:trace contextRef="#ctx0" brushRef="#br1" timeOffset="31105.7">3979 4890 0,'-21'21'16,"0"0"-16,21 0 15,0 0-15,0 0 0,0 1 16,0-1-16,0 0 0,0 0 15,0 0-15,0 22 0,0-22 0,0 21 16,0-21-16,0 22 0,0-1 16,0-21-16,0 21 0,0 1 0,21-1 15,-21 0-15,21-20 0,-21 20 0,0 0 16,0 1-16,0-22 0,0 21 16,0-21-16,0 22 0,0-22 0,0 0 15,-21 0-15,0-21 0,0 21 16,0 0-16,-22-21 0,22 0 15,-21 22-15,-1-22 0,1 0 0,-21 0 16,20 0-16,1 0 0,-22-22 16,22 22-16,0-21 0,21 0 0,-22 21 15,1-21-15,21 0 0,0 0 16,-1-1-16,1 1 0,0 0 16,21 0-1,0 0-15,21 21 0,0 0 16,1 0-16,-1 0 0,21-21 15,0 21-15,1 0 0,-1 0 16</inkml:trace>
  <inkml:trace contextRef="#ctx0" brushRef="#br1" timeOffset="31661.09">4593 5355 0,'0'0'0,"0"-21"0,-21-64 32,0 64-32,0 0 0,-1 0 0,1 21 0,0-21 15,0 21-15,0 0 16,0 0-16,-22 0 0,22 0 0,0 21 16,0 0-16,0 0 0,-1 0 15,1 22-15,0-22 0,0 21 0,0 1 16,0-1-16,21 0 0,0 1 0,-22-1 15,22 0-15,-21 1 0,21-1 16,0-21-16,0 21 0,0-20 0,0-1 16,0 0-16,0 0 0,21-21 15,1 0-15,-1 0 0,0 0 0,21 0 16,-21 0-16,22 0 0,-22-21 16,21 0-16,-21 0 0,22-1 0,-1 1 15,-21-21-15,22 21 0,-22-22 16,21 1-16,-21 0 0,-21 21 15,21-22-15,-21 1 0,0 21 0,0-22 16,0 22-16,0 0 0,0 0 16,0 0-16,-21 21 15,21 21 1,-21 0-16,21 0 0,0 22 16,0-22-16,0 0 0,0 21 0,0-21 15,0 22-15,0-22 0,0 0 16,0 21-16,0-20 0,21-1 0,-21 0 15,21 0-15,1 0 0,-1-21 0,0 21 16,0-21-16,0 0 16,0 0-16,22 0 0,-22 0 0,21 0 15,-21-21-15,22 21 0,-22-21 0,21 0 16,-21 0-16</inkml:trace>
  <inkml:trace contextRef="#ctx0" brushRef="#br1" timeOffset="31889.96">5122 5271 0,'0'-22'0,"0"44"0,0-65 16,21 64 0,-21 1-1,22 20-15,-22-21 16,21 0-16,-21 22 0,0-22 16,0 21-16,0-21 0,0 22 0,0-22 15,0 21-15,0-21 0,0 0 16,0 1-16,0-1 0,0 0 0,0 0 15,21-21-15,0 0 16,0 0-16,0-21 16,1 0-16,-1 0 0,0-1 15</inkml:trace>
  <inkml:trace contextRef="#ctx0" brushRef="#br1" timeOffset="32109.84">5630 5207 0,'0'0'0,"-21"21"16,0 0 0,0 1-16,0-1 0,-1 0 0,1 21 15,-21-21-15,21 1 0,-22 20 16,22 0-16,-21-21 0,21 22 0,-22-22 16,22 21-16,-21-21 0,21 1 0,0 20 15,-1-42-15,22 21 0,0 0 16,22-21-1,-1 0-15,21 0 16</inkml:trace>
  <inkml:trace contextRef="#ctx0" brushRef="#br1" timeOffset="32649.53">6181 5271 0,'0'0'0,"21"-22"0,-21 1 15,0 0-15,0 0 16,0 0-16,0 0 0,0-1 16,-21 22-16,-1 0 0,1 0 15,0 0-15,0 0 0,0 22 16,0-1-16,-1 0 0,-20 0 0,21 21 16,0-20-16,0 20 0,-1-21 15,1 21-15,0 1 0,0-22 16,0 21-16,21-21 0,0 22 0,0-22 15,0 0-15,0 0 0,0 0 16,0 1-16,21-22 16,21 0-16,-21 0 0,1 0 0,-1 0 15,21 0-15,-21-22 0,22 1 16,-22 0-16,21 0 0,-21 0 0,0-22 16,22 22-16,-22 0 0,0-21 15,-21 21-15,21-1 0,0-41 16,1 42-16,-22 0 0,0-1 15,0 1-15,0 42 16,0 1 0,0-1-16,0 0 0,0 21 0,0-21 15,0 22-15,0-22 0,0 21 16,0-21-16,0 1 0,0 20 0,0-21 16,0 0-16,21 0 0,0-21 15,21 22-15,-21-22 0,1 0 0,20 0 16,0 0-16,-21 0 0,22 0 0,-1-22 15,0 1-15,1 21 16,-22-21-16,21 0 0,-21 0 0,22 0 16,-22-1-16,-21 1 0,0 0 0,21 0 15,-21 0-15,0 0 0</inkml:trace>
  <inkml:trace contextRef="#ctx0" brushRef="#br1" timeOffset="33581.76">1143 6922 0,'0'0'0,"0"21"16,0 0 0,0-42 15,0 0-31,21-1 16,0 1-16,0 21 0,1-21 15,-22 0-15,21 21 0,0-21 16,0 21-16,0 0 0,0 0 0,1 0 15,-1 0-15,0 0 0,21 0 16,-21 21-16,1 0 0,-1 0 0,21 22 16,-21-22-16,0 21 15,-21 22-15,0-22 0,0 21 0,0-20 0,0 20 16,0 1-16,-21-22 16,-21 22-16,0-22 0,-1 21 0,1-41 15,0 20-15,-1 0 0,-20-21 16,20 1-16,1-1 0,0 0 0,21-21 15,-22 0-15,1 0 0,21 0 16,-22 0-16,22 0 0,0-21 0,0 0 16,21-1-16,0 1 0,0-21 15,0 0-15,0 20 0,0-20 0,0 0 16,0-1-16,21 1 0,0 0 16,0-1-16,22 22 0,-22 0 15,21 0-15,-21 21 0,22 0 16,-1 0-16,0 21 0,-20 0 0,20 0 15,0 22-15,1-22 0,-22 21 16,0 1-16,21-22 0,-21 21 0,-21 0 16,22 1-16,-22-22 0,21 21 15,-21-21-15,0 22 0,0-22 0,0 0 16,0 0-16,21 0 16,0-21-16,0 0 15,0 0-15,1-21 0,-1 21 16,-21-21-16</inkml:trace>
  <inkml:trace contextRef="#ctx0" brushRef="#br1" timeOffset="33733.68">2011 7366 0,'0'0'16,"21"0"-16,-21-21 0,21 21 62,0 0-62,0 0 16</inkml:trace>
  <inkml:trace contextRef="#ctx0" brushRef="#br1" timeOffset="34162.12">3111 6583 0,'0'0'0,"0"-21"0,22 21 31,-1 42-31,-21-21 0,0 22 0,0-1 16,0 21-16,21-20 0,-21-1 0,0 22 15,0-1-15,0 1 0,0-1 16,0-21-16,0 22 0,0-1 0,-21 1 15,21-22-15,0 1 0,-21-1 16,21 0-16,-22-21 0,22 1 16,0-1-16,0 0 0,0-42 31,0 0-31</inkml:trace>
  <inkml:trace contextRef="#ctx0" brushRef="#br1" timeOffset="34497.93">3048 6985 0,'0'0'16,"0"-42"-16,0-1 0,0 1 0,-21 0 16,21-1-16,0 1 0,0 0 0,0 21 15,0-22-15,0 1 0,0 0 16,21 20-16,0-20 0,0 21 16,22 0-16,20-22 0,-21 43 15,22-21-15,21 21 0,-22 0 0,22 21 16,-22 1-16,1 20 0,-1 0 15,-42 1-15,22 20 0,-43-21 0,0 22 16,0-22-16,-43 22 0,22-22 0,-42 0 16,20 1-16,-20-22 0,21 21 15,-22-21-15,22 22 0,-22-22 0,22 0 16,0-21-16,20 21 16,1-21-16,0 0 0,0 0 0,21-21 15,21 21 1,0-21-16,0 0 15,1 21-15,20-21 0,0-1 0,1 1 16,-1 0-16,0 0 0,1 21 16</inkml:trace>
  <inkml:trace contextRef="#ctx0" brushRef="#br1" timeOffset="35097.58">3958 6837 0,'0'21'0,"0"0"16,0 0-16,0 1 0,0 20 0,0-21 15,0 0-15,0 22 0,0-22 16,0 21-16,-21-21 0,21 22 16,0-22-16,0 21 0,0-21 0,0 0 15,0 1-15,0-1 0,21-21 16,0 0-16,0 0 16,1 0-16,-1-21 0,0 21 0,21-22 15,-21-20-15,22 21 0,-22 0 16,0-22-16,21 22 0,-20-21 0,-1 21 15,0-22-15,0 22 0,0-21 16,0 21-16,-21 0 0,0-1 0,0 1 16,0 0-16,0 0 15,0 42 1,0 0 0,0 22-16,0-22 0,0 0 0,0 21 15,0 1-15,0-1 0,0 21 16,-21-20-16,21 20 0,0 1 0,-21-1 15,21 1-15,0-1 0,0-20 0,0 20 16,0 1-16,0 20 0,0-20 16,0-1-16,21 1 0,-21-1 0,0 1 15,0 20-15,0-41 0,0 20 16,0 1-16,0-22 0,0 0 0,0 1 16,-21-1-16,0-21 0,0 22 15,0-22-15,-1 0 0,1 0 0,-21-21 16,21 0-16,0 0 0,-22 0 0,1 0 15,0 0-15,-1-21 0,1 0 16,0 0-16,-22-1 0,22-20 0,-1 21 16,1-21-16,0-1 0,-1-20 0,22 20 15,0-20-15,0 21 0,21-22 16,0 1-16,0 20 0,0 1 0,21 0 16,0-1-16,22 22 0,-22-21 0,21 21 15,0-22-15,1 22 0,-1-21 16,0 21-16,1-22 0,-1 1 0,22 21 15,-22-22-15</inkml:trace>
  <inkml:trace contextRef="#ctx0" brushRef="#br1" timeOffset="35386.42">4953 6625 0,'0'0'16,"0"-21"-16,0 0 0,0 0 0,-21 21 15,0 0-15,-1 21 16,22 0-16,-21 0 0,21 22 16,-21-22-16,21 21 0,-21 0 0,21 1 15,0-1-15,0 0 16,-21 1-16,21-1 0,-21 0 0,-1 1 16,22-1-16,-21 0 0,21 1 0,0-1 15,0 0-15,0-20 0,0-1 16,0 0-16,0 0 0,21-21 15,1 0-15,-1 0 0,0 0 0,21-21 16,-21 21-16,22-42 0,-22 20 16,0 1-16,21-21 0,-20 0 0</inkml:trace>
  <inkml:trace contextRef="#ctx0" brushRef="#br1" timeOffset="35834.17">5207 6646 0,'0'0'0,"0"-42"16,21 21-16,-21 0 0,21 21 15,-21 21 1,0 0-16,0 0 0,0 0 16,0 22-16,0-22 0,0 21 0,0 1 15,0-1-15,0-21 0,0 21 0,0 1 16,0-1-16,0 0 0,0-20 16,0 20-16,0 0 0,0-21 0,0 22 15,0-22-15,0 0 0,-21 0 16,21 0-16,0 1 15,0-44 1,0 1-16,0 0 16,0-21-16,0 21 0,0-1 15,0 1-15,21-21 0,0 21 0,1-22 16,-1 1-16,0 21 0,0-21 16,0 20-16,22-20 0,-1 21 15,-21 0-15,21 21 0,1 0 0,-1 0 0,0 0 16,-20 0-16,20 21 0,-21 0 15,0 0-15,0 22 0,-21-22 0,0 21 16,0-21-16,0 22 0,0-22 0,0 21 16,-21-21-16,0 22 0,0-22 15,21 0-15,-21 0 0,0 0 0,-1 0 16,22 1-16,-21-22 0,0 0 16,0 0-1,0-22-15,21 1 16,-21 0-16</inkml:trace>
  <inkml:trace contextRef="#ctx0" brushRef="#br1" timeOffset="36022.06">4847 6922 0,'-21'0'0,"42"0"0,-63 0 0,21 0 0,42 0 46,0 0-46,0 0 0,0 0 0,22 0 16,-1 0-16,-21 0 0,43-22 16,-22 22-16,0 0 0,1 0 0,-1-21 15,0 21-15,22 0 0</inkml:trace>
  <inkml:trace contextRef="#ctx0" brushRef="#br1" timeOffset="36730.66">6223 6816 0,'-21'0'15,"0"0"-15,-22 21 0,22 0 16,0-21-16,0 21 0,-22 0 16,22 1-16,0-22 0,0 21 0,0 0 15,21 0-15,0 21 0,0-20 16,0-1-16,0 0 0,0 0 15,0 0-15,21 0 0,0-21 16,0 0-16,0 0 0,1 0 0,-1 0 16,0 0-16,0 0 0,0 0 15,0 0-15,-21-21 0,22 21 16,-22-21-16,0 0 0,0 0 16,0 0-16,0-1 15,0 1-15,0 0 0,0 0 0,0-21 16,0 20-16,-22 1 0,22-21 0,0 21 15,0 0-15,0-1 0,22 1 16,-1 0-16,0 0 0,0 0 0,21 0 16,-20 21-16,20 0 0,-21 0 0,21 0 15,-20 0-15,20 21 0,0 0 16,-21 0-16,1 0 0,20 22 16,-21-22-16,-21 0 0,21 0 15,-21 21-15,21-20 0,-21-1 0,0 21 16,0-21-16,0 0 0,0 1 0,0 20 15,-21-21-15,21 0 16,-21-21-16,0 0 16,21-21-1,0 0-15,0 0 16,0 0-16,0-1 16,0-20-16,21 21 0,0 0 0,0-22 15,1 1-15,-1 0 0,0 21 16,21-22-16,1 1 0,-1 21 0,0-22 15,1 22-15,-1 21 0,0 0 0,1 0 16,-1 0-16,0 21 16,1 1-16,-22-1 0,21 0 0,-21 21 15,0-21-15,1 22 0,-22-22 0,0 21 16,0-21-16,0 22 0,0-22 16,0 21-16,0-21 0,0 1 0,0-1 15,-22 0-15,1 0 0,0 0 0,0 0 16,0-21-16,0 22 0,-22-22 0,22 21 15,0-21-15,0 0 0</inkml:trace>
  <inkml:trace contextRef="#ctx0" brushRef="#br1" timeOffset="37854.01">995 9059 0,'0'22'0,"0"-1"0,0-42 62,0-1-62,0 1 16,21 0-16,0 21 15,0 0-15,0 0 0,1-21 0,20 21 16,-21 0-16,0 0 0,22 0 16,-22 21-16,0-21 0,21 21 15,-21 22-15,1-22 0,-22 0 16,0 21-16,0-21 0,0 22 0,-22-22 15,1 21-15,-21-21 0,21 22 16,-22-22-16,22 0 0,-21 0 16,21 0-16,0 1 0,-22-1 0,22-21 15,0 0-15,0 21 0,0-21 16,-1 0-16,1 0 0,0 0 16,21-21-16,0 0 15,0-1-15,0 1 0,21 21 16,0-21-16,1 21 0,-1-21 15,21 21-15,-21 0 0,22-21 0,-1 21 16,0 0-16,1 0 0,-1 0 16,0 0-16,1 0 0,-1 21 15,-21 0-15,21 0 0,-20 0 0,-1 1 16,0-1-16,-21 0 0,0 21 16,0-21-16,0 1 0,-21 20 0,0-21 15,-22 0-15,22 0 0,-21 22 16,-1-43-16,22 21 0,-21 0 0,0 0 15,-1-21-15,1 0 0,0 21 16,20-21-16,-20 0 0,21 0 0,-21 0 16,20 0-16,1-21 0,0 21 15,0-21-15,0 0 0,0 21 16,21-21-16,0 0 0,-22-1 16,22 1-16,0 0 0,0 0 0,0 0 15,0 0-15,22-1 16,-1 22-16,0-21 0,0 21 15,0 0-15,0-21 0</inkml:trace>
  <inkml:trace contextRef="#ctx0" brushRef="#br1" timeOffset="38053.9">2074 9356 0,'0'0'0,"0"-21"0,21 21 0,-21-22 16</inkml:trace>
  <inkml:trace contextRef="#ctx0" brushRef="#br1" timeOffset="38509.64">3514 9102 0,'0'0'0,"-22"-85"31,1 85-31,21-21 0,0 42 15,0 0-15,0 22 16,0-22-16,0 21 0,0 0 16,0 1-16,21-1 0,-21 0 0,0 22 15,0-22-15,0 22 0,0-22 16,0 22-16,0-22 0,0 0 16,0 22-16,0-22 0,0-21 0,-21 22 15,21-22-15,0 0 0,0 0 16,0 0-16,0-42 31,0 0-31,0-21 16,0 20-16,0 1 0,0 0 0</inkml:trace>
  <inkml:trace contextRef="#ctx0" brushRef="#br1" timeOffset="38810.58">3408 9356 0,'0'0'15,"0"-21"-15,0-22 0,0 1 0,0 21 16,0-22-16,0 1 0,0 21 0,0-21 15,0 20-15,0 1 0,21-21 16,21 21-16,-21 0 0,22-1 16,-1 1-16,0 21 0,1 0 0,20 0 0,-20 0 15,-1 0-15,21 21 16,-20 22-16,-1-22 0,0 21 0,-20 1 16,-1-22-16,0 21 0,-21 0 0,0 1 15,0-1-15,-21-21 0,-22 22 16,1-22-16,0 21 0,-1-21 0,1 0 15,0 1-15,-1-1 0,1-21 16,0 0-16,-1 21 0,22-21 0,0 0 16,0 0-16,0 0 0,21-21 31,21 0-31,0-1 0,21 22 16,-20-21-16,20 0 0,0 0 0,22 21 15</inkml:trace>
  <inkml:trace contextRef="#ctx0" brushRef="#br1" timeOffset="39082.42">4593 8954 0,'0'0'0,"21"-22"16,-21 44 0,0-1-1,0 21-15,0-21 16,0 22-16,0-1 0,0-21 0,0 21 15,-21 1-15,21-1 0,0-21 16,0 22-16,-21-1 0,0-21 0,0 21 16,21-20-16,-22 20 0,1-21 0,21 21 15,0-20-15,-21-1 0,21 0 16,21-42 0,22 0-1,-22-1-15,0 1 0,21 0 16,-21-21-16</inkml:trace>
  <inkml:trace contextRef="#ctx0" brushRef="#br1" timeOffset="39318.29">5059 8890 0,'0'-21'16,"0"42"-16,0-63 0,21 42 16,-21 21-16,0 21 0,0-21 15,0 22-15,0-1 0,0-21 0,0 43 16,0-22-16,0 0 0,0 1 15,-21-1-15,21 0 0,0 1 0,0-22 16,-21 21-16,21 1 0,0-22 0,0 0 16,-22 21-16,22-21 0,0 1 15,0-1-15,0-42 32,0-1-17,0 1-15,0 0 0</inkml:trace>
  <inkml:trace contextRef="#ctx0" brushRef="#br1" timeOffset="39494.11">4508 9335 0,'-21'0'0,"42"0"0,-63 0 0,63 0 32,0 0-17,1 0-15,-1 0 0,21 0 16,0-22-16,1 22 0,-1 0 0,22-21 15,-22 21-15,21-21 0,-20 21 16,-1-21-16,22 0 0,-22 21 0</inkml:trace>
  <inkml:trace contextRef="#ctx0" brushRef="#br1" timeOffset="39757.96">5630 8805 0,'0'-21'0,"0"42"0,0-21 31,0 22-31,0-1 0,0 0 0,-21 21 16,21-21-16,0 22 0,0-1 15,-21 0-15,21 1 0,0-1 16,0 0-16,-21 43 0,21-64 16,0 22-16,-21-1 0,21-21 0,0 0 15,0 22-15,0-22 0,0 0 16,0 0-16,0 0 0,0 0 15,0 1-15,21-22 16,0-22 0,0 22-16,-21-21 0</inkml:trace>
  <inkml:trace contextRef="#ctx0" brushRef="#br1" timeOffset="40053.8">5567 8954 0,'0'0'0,"0"-22"0,0-20 15,0 21-15,0 0 0,0 0 16,0-22-16,0 22 0,21 0 16,0 0-16,0 21 0,22-21 0,-1 21 15,0 0-15,1 0 0,-1 0 16,21 0-16,-20 0 0,-1 0 0,-21 21 16,22 0-16,-22 21 0,0-21 15,-21 22-15,0-22 0,0 21 0,0 1 16,0-22-16,-21 21 0,0-21 15,-22 0-15,22 1 0,-21-1 0,-1 0 16,1 0-16,0 0 0,-1-21 16,1 21-16,21-21 0,-21 0 0,-1 0 15,22 22-15,-21-22 0,21 0 0,-1 0 16,1 21-16,0-21 0,0 0 16,0 21-16,-22-21 0</inkml:trace>
  <inkml:trace contextRef="#ctx0" brushRef="#br1" timeOffset="40974.26">1185 10943 0,'0'0'0,"43"0"16,-43 21-16,0 1 0,0 20 16,0 0-16,0 1 0,0-1 15,0 0-15,0 22 0,0-22 0,-22 22 16,-20-22-16,21 21 0,-21-20 15,20-1-15,-20-21 0,0 22 16,21-22-16,-22 0 0,22 0 16,0 0-16,0-21 0,0 0 0,-1 0 15,22-21 1,22 0-16,-1 0 16,0 0-16,21 21 0,-21-22 15,22 1-15,-22 0 0,21 21 0,1-21 16,-22 21-16,21 0 0,0 0 15,1-21-15,-1 21 0,0 0 0,1 0 16,-1-21-16,-21-1 0,22 22 0,-22 0 16,21-21-16,-21 0 0,0 21 15,1-21-15,-22 0 0,0 0 16,21-1-16,-21 1 0,0 0 16,0-21-16,0 21 0,0-1 0,0-20 15,0 21-15,0 0 0,-21 21 16,-1 0-16,1 21 15,21 0-15,-21 21 16,21 1-16,0-1 0,0 22 0,0-22 16,0 0-16,-21 1 0,21-1 15,-21 0-15,21 1 0,0-1 0,0-21 16,-21 0-16,21 22 0,-22-22 16,22 0-16,0 0 0,0 0 15,0 0 1,22-42-1,-1 0-15</inkml:trace>
  <inkml:trace contextRef="#ctx0" brushRef="#br1" timeOffset="41129.1">2011 11367 0,'0'0'0</inkml:trace>
  <inkml:trace contextRef="#ctx0" brushRef="#br1" timeOffset="41505.89">2963 10605 0,'0'0'0,"21"0"15,1 0-15,20 0 16,-21 0-16,43 0 0,-22 0 16,21 0-16,1 0 0,21 0 15,-22 0-15,22 0 0,-22 0 0,22 0 16,-22 0-16,1 0 0,-1 0 15,-20 0-15,-22 0 0,21 0 0,-21 0 16,-63 0 0</inkml:trace>
  <inkml:trace contextRef="#ctx0" brushRef="#br1" timeOffset="41861.68">3619 10626 0,'0'0'0,"-21"0"0,0 0 15,0 0-15,0 0 0,0 21 31,21 0-31,0 0 0,0 0 16,0 1-16,0-1 0,0 21 16,0-21-16,0 22 0,0-1 0,21 0 15,-21 1-15,0-1 0,0 21 0,0-20 16,0 20-16,0 1 0,0-22 16,0 0-16,0 22 0,0-22 0,0 1 15,-21-1-15,-1-21 0,1 21 0,0-20 16,0-1-16,0 0 0,0 0 15,-22-21-15,22 21 0,0-21 0,-21 0 16,20 0-16,-20 0 0,21 0 16,-21 0-16,20-21 0,-20 0 15,0 0-15,21 0 0,-22-1 0,22 1 0,0 0 16,0 0-16,0-21 16,-1 20-16,22-20 0,-21 21 0,21 0 15,0 0-15,0-1 0,0 1 0,21 0 16,1 21-16,-1-21 0,21 21 15,-21-21-15,22 21 0,-1 0 0,0 0 16,1 0-16</inkml:trace>
  <inkml:trace contextRef="#ctx0" brushRef="#br1" timeOffset="42378.39">4212 11049 0,'0'0'0,"0"-63"31,-21 41-31,0 22 0,0-21 0,-1 0 16,1 21-16,0 0 0,0 0 0,0 0 15,0 0-15,-1 0 0,-20 21 16,21 0-16,0 22 0,-22-22 0,22 21 16,-21 1-16,21 20 0,0-21 0,-22 1 15,22 20-15,21-20 0,0-1 16,0 0-16,0 1 0,0-22 0,0 0 15,21 0-15,-21 0 0,43-21 16,-22 0-16,0 0 0,21 0 16,-21 0-16,22 0 0,-1-21 0,-21 0 15,22 0-15,-22 0 0,21-1 0,-21-20 16,0 21-16,1 0 0,-1-22 16,0 1-16,-21 21 0,21-21 0,-21-1 15,0 1-15,0 21 0,0-22 16,0 22-16,0 0 0,0 0 15,0 42 1,0 0-16,0 22 16,0-22-16,0 21 0,0 0 0,0 1 15,0-1-15,0 0 0,0-20 16,21 20-16,-21 0 0,21-21 16,1 1-16,-22 20 0,21-21 0,0-21 15,0 21-15,0-21 0,0 0 0,1 0 16,-1 0-16,0 0 0,21 0 15,-21 0-15,1-21 0,-1 0 0,-21 0 16,21 0-16,0-1 0,-21-20 0,21 21 16,-21-21-16</inkml:trace>
  <inkml:trace contextRef="#ctx0" brushRef="#br1" timeOffset="42578.14">4614 11028 0,'0'0'0,"0"-21"0,0 0 16,0-1-16,0 1 0,0 42 31,21 1-31,1 20 15,-22-21-15,0 21 0,21-20 16,-21 20-16,21 0 0,0 1 0,-21-22 16,0 21-16,0-21 0,21 22 0,-21-22 15,21 0-15,-21 0 0,0 0 16,0 0-16,22-21 0,-1 0 0,0 0 16,0 0-16,0-21 15,0 0-15,1 0 0,-22 0 16</inkml:trace>
  <inkml:trace contextRef="#ctx0" brushRef="#br1" timeOffset="42766.03">5059 10986 0,'0'-22'0,"0"44"32,-21-22-32,-1 21 0,1 0 0,0 0 15,-21 21-15,21-20 0,-1-1 0,1 21 16,0-21-16,0 22 0,0-22 15,21 21-15,0-21 0,-21 0 0,21 1 16,0-1-16,0 0 0,0 0 16,21-21-16,0 0 15</inkml:trace>
  <inkml:trace contextRef="#ctx0" brushRef="#br1" timeOffset="43203.78">5524 11070 0,'0'-21'0,"0"42"0,0-63 0,0 21 0,-21 0 16,0-1-16,0 22 0,0-21 0,0 0 15,-1 21-15,1 0 0,0 0 16,0 0-16,0 0 0,0 21 16,21 0-16,-22 1 0,1 20 0,21-21 15,0 21-15,-21 1 0,0-1 16,21 0-16,-21 1 0,21-1 15,0 0-15,0 1 0,0-22 0,0 21 16,0-21-16,0 1 0,0-1 16,21-21-16,0 0 0,0 0 15,0 0-15,1-21 0,-1-1 0,0 22 16,0-21-16,0-21 0,22 21 0,-22 0 16,0-22-16,0 22 0,0-21 15,-21-1-15,21 1 0,-21 21 0,22-21 16,-22-1-16,0 22 0,0 0 0,0 0 15,0 42 1,0 0-16,0 0 16,21 22-16,-21-22 0,0 21 15,0 0-15,0 1 0,21-1 16,-21-21-16,0 22 0,0-22 0,21 21 16,0-21-16,0 0 0,1-21 0,-1 22 15,0-22-15,0 0 0,21 0 0,-20 0 16</inkml:trace>
  <inkml:trace contextRef="#ctx0" brushRef="#br1" timeOffset="43892.39">6540 10880 0,'0'-21'16,"22"21"-16,-1-22 16,0 1-16,0 21 0,0-21 0,0 0 15,1 0-15,-1 0 0,0-1 0,0-20 16,0 21-16,0 0 0,-21 0 16,0-22-16,0 22 0,0 0 0,0 0 15,0 0-15,-21 21 0,-21 0 16,21 0-16,0 0 0,-22 0 0,22 0 15,-21 21-15,-1 0 0,22 0 16,-21 0-16,21 0 0,0 22 16,-1-22-16,22 21 0,0 1 0,0-22 15,0 21-15,0-21 0,22 22 0,-1-22 16,0 0-16,21 21 0,-21-21 16,22 1-16,-22-1 0,21 21 0,1-21 15,-22 22-15,21-22 0,-21 21 0,0 0 16,1-20-16,-22 20 0,0-21 15,0 21-15,0-20 0,-22-1 0,1 0 16,0 0-16,-21 0 0,-1 0 0,-41 1 16,41-22-16,-20 0 15,21 0-15,-1 0 0,1 0 16,0 0-16,-1 0 0,22-22 0,-21 1 16,21 0-16,-1 0 0,22-21 0,-21 20 15,21-20-15,0 21 0,-21-21 16,21-1-16,0 22 0,0-21 0,0 21 15,0-1-15,0 1 0,21 0 0,0 0 16,1 21-16,-1 0 16,0 0-16,0 0 0,0 0 15</inkml:trace>
  <inkml:trace contextRef="#ctx0" brushRef="#br1" timeOffset="44651.42">7133 10859 0,'0'-22'0,"0"1"16,-21 21 0,0 0-16,0 0 15,21 21-15,-22 1 0,1-22 0,21 42 16,0-21-16,0 0 0,-21 0 0,21 22 15,0-1-15,-21-21 0,21 22 16,0-1-16,0-21 0,0 21 16,0-20-16,0 20 0,21-21 0,0 0 15,-21 0-15,21 1 0,22-22 16,-22 0-16,21 0 0,-21 0 16,1 0-16,20 0 0,-21 0 15,0-22-15,22 1 0,-22 0 0,21 0 0,-21 0 16,22-22-16,-22 22 0,0-21 15,0 0-15,0 20 0,0-20 0,1 21 16,-22-21-16,0 20 0,0 1 16,0 0-16,0 0 0,-22 21 15,1 0-15,0 0 16,0 0-16,0 0 0,0 0 0,-1 21 16,22 0-16,0 0 0,-21 1 15,21-1-15,0 0 0,0 0 0,0 0 16,0 0-16,0 22 0,21-22 0,-21 0 15,22 21-15,-1-20 0,0-1 16,-21 0-16,21 0 0,0 0 0,0-21 16,1 21-16,-22 1 0,21-22 0,0 0 15,0 0-15,21 0 0,-20 0 16,-1 0-16,0 0 0,21 0 0,-21-22 16,22 1-16,-22 0 0,0 0 0,21 0 15,-20 0-15,-1-1 16,21-20-16,-21 21 0,-21-21 0,21 20 15,-21 1-15,0-21 0,0 0 16,0 20-16,0 1 0,-21 42 31,21 1-31,0-1 0,-21 0 16,21 21-16,-21-21 0,21 22 0,-21-22 16,21 21-16,0-21 0,0 1 15,0 20-15,0-21 0,0 0 0,0 0 16,21 1-16,0-22 0,0 0 15,0 0-15,1 0 16,-1 0-16,0 0 0,0-22 0,-21 1 16,21 0-16,0 21 0,1-42 0,-22 21 15,0-1-15,0 1 0</inkml:trace>
  <inkml:trace contextRef="#ctx0" brushRef="#br1" timeOffset="44806.35">8170 10732 0,'0'0'0,"-21"-22"0,0 1 0,0 21 16,0 0-16,-1 0 0,1 0 16,0 0-16,21 21 15,0 1-15,0-1 16,21 0-16,0-21 0,1 21 16,-1-21-16,0 21 0,0-21 0</inkml:trace>
  <inkml:trace contextRef="#ctx0" brushRef="#br1" timeOffset="45138.16">8530 10859 0,'-21'0'16,"21"21"-16,-21 0 0,21 0 15,0 0-15,0 0 0,0 1 16,0-1-16,-21 21 0,21 0 0,0 1 15,0-1-15,0 22 0,0-22 0,0 21 16,0 1-16,0-1 0,-22 1 0,22-1 16,0 1-16,-21-1 0,21 1 15,-21 21-15,0-22 0,21 1 0,-21 20 16,0-20-16,-1-1 0,22-20 0,0 20 16,-21-21-16,21 1 0,-21-22 15,21 21-15,0-21 0,0 1 0,0-1 16,0-42-1,0-1 1,0 1-16,0-21 0,21 21 16,0-22-16,-21 1 0,22-21 15</inkml:trace>
  <inkml:trace contextRef="#ctx0" brushRef="#br1" timeOffset="45425.99">8424 11218 0,'0'0'0,"0"-63"0,21-149 31,1 191-31,-1 0 0,0 0 0,21 0 16,-21 21-16,22 0 0,-1 0 0,0 0 15,1 0-15,-1 0 0,0 0 0,1 21 16,-1 0-16,-21 0 16,0 21-16,1-20 0,-22-1 0,0 21 15,0-21-15,0 0 0,0 22 0,-22-22 16,1 0-16,0 0 0,-21 0 15,21 1-15,-22-1 0,1-21 0,21 0 16,0 0-16,-22 0 0,22 0 0,0 0 16,0 0-16,0-21 0,21-1 15,0 1-15,0 0 0,0 0 16,0 0-16,0 0 0,21-22 0,0 22 16,0-21-16</inkml:trace>
  <inkml:trace contextRef="#ctx0" brushRef="#br1" timeOffset="45681.84">9271 10435 0,'0'0'15,"0"-21"-15,0 42 16,0 0 0,0 1-16,0-1 0,0 21 15,-21 0-15,21 1 0,-21-1 0,21 0 16,0 1-16,0-1 0,0 0 0,-22 1 15,22-1-15,0 0 0,-21 1 16,21-22-16,0 21 0,0-21 0,0 22 16,0-22-16,0 0 0,0 0 15,0 0-15,21-21 0,1 0 16,-1 0-16,0 0 0,0-21 16,0 0-16,0 0 0,1 0 0</inkml:trace>
  <inkml:trace contextRef="#ctx0" brushRef="#br1" timeOffset="45906.72">9123 10732 0,'0'0'0,"-21"0"16,42 0-1,0 0-15,21 0 16,-21 0-16,22 0 0,-1 0 0,0 0 15,1-22-15,20 22 0,-20 0 0,-1 0 16,0-21-16,-21 21 0,22 0 16,-22 0-16,0 0 0,0 0 0,0 0 15</inkml:trace>
  <inkml:trace contextRef="#ctx0" brushRef="#br1" timeOffset="46657.53">1312 13018 0,'-21'0'0,"0"0"15,42 0 17,0 0-32,0 0 0,22 0 15,-1 0-15,0 0 0,1 0 0,-1 0 16,-21 0-16,22 0 0,-1 0 15,0 0-15,-21 0 0,1 0 16,-1 0-16,0 0 0,-42 0 31,0 0-31,-1 0 0,-20 0 16</inkml:trace>
  <inkml:trace contextRef="#ctx0" brushRef="#br1" timeOffset="47114.27">1333 12996 0,'0'0'0,"-63"85"16,63-64-16,-21 0 16,0 1-16,21 20 0,-22-21 0,22 0 15,0 22-15,0-22 16,-21 0-16,21 0 0,0 0 0,-21 0 16,21 1-16,0-1 15,0-42 16,0-1-31,21 22 16,-21-21-16,21 0 0,1 21 0,-22-21 16,21 0-16,0 21 0,0 0 15,0-21-15,0 21 0,22 0 16,-22 0-16,21 0 0,1 0 0,-1 0 16,0 21-16,1 0 0,-1 0 0,0-21 15,1 21-15,-22 22 16,0-22-16,0 0 0,-21 0 0,0 21 15,0-20-15,0 20 0,-21-21 16,-21 21-16,20-20 0,-20 20 0,0-21 16,-1 0-16,1 0 0,0 1 15,-1-22-15,1 21 0,0-21 0,-1 0 16,1 0-16,0 0 0,21 0 16,-1 0-16,-20 0 0,21-21 0,0-1 15,21 1-15,0 0 16,0 0-1,0 0-15,21 21 0,21-21 0,-21-1 16,22 1-16</inkml:trace>
  <inkml:trace contextRef="#ctx0" brushRef="#br1" timeOffset="47282.17">2265 13504 0,'0'0'0,"21"0"0,0 0 0,-21-21 62,0 0-46</inkml:trace>
  <inkml:trace contextRef="#ctx0" brushRef="#br1" timeOffset="47725.73">3260 12679 0,'0'0'0,"21"-21"0,21-43 16,-21 64-1,0 0-15,-21 21 0,22 1 16,-1 20-16,-21 0 0,0 1 15,21 20-15,0 1 0,-21-1 0,21 22 16,-21-22-16,0 1 0,0-1 0,0 1 16,0-1-16,-21-20 15,0 20-15,0 1 0,0-22 0,-1 0 16,1 1-16,0-1 0,21-21 16,0 0-16,-21 0 0,0-21 15,21-21 1,0-21-16,0 21 0,0 0 15,0-22-15,21 1 0</inkml:trace>
  <inkml:trace contextRef="#ctx0" brushRef="#br1" timeOffset="48026.55">3238 12954 0,'0'-42'0,"0"84"0,0-105 0,0 20 0,0 1 15,0 21-15,0-22 0,0 22 16,0 0-16,0 0 0,22 0 0,-1 0 15,0-1-15,21 1 0,-21 21 16,22 0-16,-1 0 0,22 0 0,-22 0 16,0 21-16,22 22 0,-22-1 0,0 0 15,-20 1-15,-1-1 0,0 22 16,-21-22-16,0 21 0,0-20 16,-21-1-16,-22 0 0,1-20 15,21 20-15,-21-21 0,-1 21 0,1-20 16,0-1-16,-1-21 0,1 21 0,21-21 15,0 0-15,-1 0 0,1 0 16,42 0 0,1 0-1,-1 0-15,21-21 0,0 21 0</inkml:trace>
  <inkml:trace contextRef="#ctx0" brushRef="#br1" timeOffset="48390.35">3916 13356 0,'0'21'16,"21"-21"15,0 0-31,0-21 16,0 21-16,1-21 0,-1 0 0,0 0 15,21 0-15,-21-1 0,1 1 16,-22 0-16,21 0 0,-21-21 0,21 20 15,-21 1-15,0 0 0,-21 21 16,0 0 0,-1 0-16,1 21 0,21 0 0,-21 1 15,0-1-15,0 0 16,0 21-16,-1-21 0,1 22 0,21-22 16,-21 0-16,21 21 0,0-20 0,0 20 15,0-21-15,0 0 0,0 0 16,0 22-16,21-43 0,0 21 0,1 0 15,20-21-15,-21 0 0,21 0 16,-20 0-16,20 0 0,0 0 0,1-21 16,-1 0-16,0 0 0,1-1 0,-1 22 15</inkml:trace>
  <inkml:trace contextRef="#ctx0" brushRef="#br1" timeOffset="48753.14">4635 13229 0,'0'-21'0,"0"42"0,0-63 0,0 21 15,0 0-15,0-1 0,0 1 16,0 0-16,22 0 0,-1 21 16,0-21-16,0 21 0,0 0 0,0 0 15,1 0-15,20 0 0,-21 21 16,0 0-16,22 0 0,-22 0 0,0 1 16,0-1-16,0 0 0,0 21 0,1-21 15,-1 1-15,-21 20 0,0-21 16,0 0-16,0 22 0,0-22 0,0 0 15,-21 0-15,-1 0 0,22 0 16,-21-21-16,0 22 16,0-22-16,0-22 15,21 1 1,0 0-16,0 0 0,0 0 0,0 0 16,0-1-16,0 1 0,21-21 0,-21 21 15,21 0-15,0-22 0,0 22 16,-21-21-16,22 21 0,-1-1 0,0-20 15,0 21-15,0 0 0,0 0 16,22-1-16,-43 1 0,42 21 0,-21-21 16</inkml:trace>
  <inkml:trace contextRef="#ctx0" brushRef="#br1" timeOffset="49081.95">5673 12573 0,'0'0'0,"0"-21"0,0-21 32,0 63-17,0 0 1,0 0-16,0 21 0,0-20 16,0 20-16,-22 21 0,22-20 15,-21-1-15,21 22 0,-21-1 0,0-21 0,21 22 16,-21-22-16,0 64 15,21-64-15,0-20 0,0 20 16,0-21-16,0 21 0,21-20 0,0-1 16,0-21-16,0 21 0,0-21 0,22 0 15,-22 0-15,21 0 0,1 0 16,-22 0-16,21-21 0,0 0 0,-20 21 16,20-22-16,-21 1 0,21 0 0,-20 0 15,-1 0-15,0 21 0,-21-21 16</inkml:trace>
  <inkml:trace contextRef="#ctx0" brushRef="#br1" timeOffset="50097.42">1482 14605 0,'0'-21'16,"-22"21"0,1 0-16,0 0 0,0 21 15,0 0-15,0 0 16,-1 1-16,1 20 0,0 0 0,0 1 16,21-1-16,0 21 0,-21 1 15,0-22-15,21 22 0,0-1 0,-22 1 16,22-1-16,0 1 0,0-22 15,0 0-15,43 1 0,-22-1 0,0 0 16,21-20-16,1-1 0,-1-21 16,0 0-16,1 0 0,20 0 15,-20 0-15,-1 0 0,0-21 0,1-1 16,-1 1-16,0-21 0,-21 21 16,1-22-16,-1 22 0,-21-21 0,21 0 15,-21 20-15,0-20 0,-21 0 16,0 21-16,-22-22 0,22 22 15,-21 0-15,-22 0 0,22 0 16,-22 21-16,22 0 0,-21 0 0,20 21 16,1 0-16,0 0 0,-1 21 15,1-20-15,21 20 0,0 0 0,-1 1 16,1-1-16,21 0 0,0 1 16,0-22-16,0 21 0,0-21 0,21 0 15,22 1-15,-1-1 0,0-21 16,1 0-16,-1 0 0,22 0 0,-22-21 15</inkml:trace>
  <inkml:trace contextRef="#ctx0" brushRef="#br1" timeOffset="50373.26">2328 15113 0,'21'0'47,"1"0"-47,-1 0 0,0 0 16,0 0-16,0 0 0,0-21 0,1 21 15,-1-21-15,-21 0 0,0-1 16,0 1 0,-21 21-1,-1 0-15,1 0 0,0 0 16,0 0-16,0 0 0,0 0 0,21 21 15,0 1-15,0-1 16,0 0-16,0 0 16</inkml:trace>
  <inkml:trace contextRef="#ctx0" brushRef="#br1" timeOffset="50798.71">3598 14542 0,'0'-22'15,"0"44"-15,-21-44 0,21 1 0,0 0 0,0 42 32,-21 0-32,21 22 0,0-1 15,0 0-15,0 1 0,0-1 16,0 0-16,0 1 0,-21-1 0,21 22 16,0-22-16,-21 0 0,21 22 15,0-22-15,-22 22 0,1-22 0,21 0 16,-21 1-16,0-1 0,21-21 15,0 21-15,0-20 0,-21-1 0,21 0 16,-21-21 0,21-21-1,0 0 1,0-1-16,0 1 0,0 0 16,21-21-16</inkml:trace>
  <inkml:trace contextRef="#ctx0" brushRef="#br1" timeOffset="51337.41">3450 14986 0,'0'0'15,"0"-42"-15,21-43 0,-21 64 0,0-21 16,21 20-16,-21-20 0,22 21 16,-1 0-16,0-22 0,0 22 0,0 0 15,22-21-15,-22 21 0,21-1 16,0 1-16,22 0 0,-22 21 0,1 0 16,-1 0-16,0 0 0,-21 0 15,22 21-15,-22 0 0,0 1 16,0-1-16,0 21 0,-21-21 0,0 22 15,0-1-15,0-21 0,-21 21 16,0-20-16,-21-1 0,-1 21 0,1-21 16,0 0-16,-1 1 0,-20 20 15,21-42-15,-22 21 0,22 0 0,-1-21 16,1 0-16,0 0 0,21 0 0,-1 0 16,1 0-16,0 0 0,0 0 15,0-21-15,21 0 16,0 0-16,21 0 15,0 21-15,0 0 16,0 0-16,1 0 0,20 0 16,-21 0-16,0 0 0,0 21 0,1 0 15,-1 0-15,0 0 0,21 22 0,-21-22 16,1 21-16,-1-21 0,0 22 16,0-1-16,0-21 0,22 64 15,-22-64-15,0 0 0,21 0 16,-21 0-16,1 1 0,20-1 0,-21-21 15,21 0-15,1 0 0,-22 0 16,21 0-16,-21-21 0,22-1 16,-1 1-16,-21 0 0,0 0 0,1 0 0,-1 0 15,0-1-15,0 1 16,-21-21-16,0 21 0,0 0 0,0-1 16,0 1-16,0 0 15,0 0 1</inkml:trace>
  <inkml:trace contextRef="#ctx0" brushRef="#br1" timeOffset="52749.51">14732 4191 0,'0'0'0,"-21"0"0,0 21 15,21 0 1,0 1-16,0 20 0,0-21 0,0 0 16,21 0-16,0 1 0,0-1 15,0 0-15,0 0 0,22 0 16,-1-21-16,0 0 0,85 0 15,-63 0-15,-1 0 0,1 0 16,-1 0-16,1-21 0,-22 0 0,22 0 16,-22 0-16,0-1 0,1 1 0,-1 0 15,-21 0-15,0 0 0,-21 0 16,0-1-16,0 1 0,0 0 0,0 0 16,0 0-16,0 0 0,0-1 15,-21 22-15,0 0 0,0 0 16,0 22-16,0-1 15,-1 63-15,1-41 16,0-1-16,0 0 0,0 1 0,0 20 16,-1-20-16,1-1 0,0 21 15,0 1-15,0-22 0,0 22 0,21-22 16,0 0-16,-22 1 0,22-1 0,0 0 16,-21 1-16,21-22 0,0 0 15,0 0-15,0 0 0,0-42 47,0 0-47,0 0 0,0 0 16</inkml:trace>
  <inkml:trace contextRef="#ctx0" brushRef="#br1" timeOffset="52954.39">14859 4847 0,'0'0'0,"-21"0"0,21 21 0,0 1 15,42-22 1,-21 0-16,22 0 0,-22 0 16,42 0-16,-20 0 0,-1 0 0,21-22 15,1 22-15,-1-21 0,1 21 16,-1-21-16,-20 21 0,-1-21 0,0 21 16,-20 0-16,20-21 0,-21 21 0,-21-21 15,21-1 1</inkml:trace>
  <inkml:trace contextRef="#ctx0" brushRef="#br1" timeOffset="53223.23">15938 4720 0,'43'21'16,"-22"-21"-1,0-21 1,-21 0 0,-21 21 15,0 0-15,0 0-16,-1 0 15,22 21-15,-21-21 16</inkml:trace>
  <inkml:trace contextRef="#ctx0" brushRef="#br1" timeOffset="53694.22">17441 4085 0,'0'0'0,"0"-21"0,0 42 31,0 0-31,0 22 16,0-22-16,0 21 0,0 22 0,-21-22 15,21 22-15,-21-1 0,0 1 0,21-1 16,-21 1-16,-1-1 0,1 1 15,0-1-15,21 1 0,-21-1 0,0-21 16,21 22-16,0-22 0,0-21 16,0 22-16,0-22 0,0 0 15,0 0-15,21-21 32,0 0-32,-21-21 0,21 0 0,0 0 15,1 0-15,-22-1 0</inkml:trace>
  <inkml:trace contextRef="#ctx0" brushRef="#br1" timeOffset="54086">17124 4297 0,'-21'-42'16,"42"84"-16,-42-106 0,21 43 0,0 0 0,0-21 15,21 21-15,0-1 0,0 1 16,21 0-16,-20 0 0,20 0 0,0 0 15,22 21-15,-22-22 0,22 22 16,-1 0-16,1 0 0,-1 22 0,-21-1 16,22 0-16,-1 21 0,1 1 0,-22-1 15,1 0-15,-1 22 0,0-22 16,1 22-16,-22-22 0,0 0 0,-21 22 16,0-22-16,0 0 0,-21 1 15,0-1-15,-1 0 0,-20 1 0,0-1 16,-1 0-16,1-20 0,0 20 15,-22-21-15,22 0 0,-22 0 16,22 1-16,-21-22 0,-1 21 0,1-21 16,20 0-16,-20 0 0,20 0 0,1 0 15,0 0-15,21 0 0,-22 0 16,43-21-16,0-1 16,21 22-1,22-21-15,-1 0 0,0 21 0,22-21 16,-22 0-16,22 0 0</inkml:trace>
  <inkml:trace contextRef="#ctx0" brushRef="#br1" timeOffset="54630.69">18754 4636 0,'0'0'16,"21"-22"-16,-21 1 0,0 0 0,0 0 15,0 0-15,0 0 0,0-22 16,0 22-16,0 0 0,0 0 0,-21 0 16,-1-1-16,22 1 0,-21 21 0,0 0 15,0 0-15,0 0 0,0 0 16,-1 21-16,1 1 0,0-1 16,-21 21-16,21 0 0,-22 1 0,22-22 15,-21 21-15,21 1 0,-22-1 16,22 0-16,0 1 0,0-1 0,0 0 15,21-21-15,0 22 0,0-22 0,0 0 16,0 0-16,21-21 0,0 21 16,0-21-16,0 0 0,22 0 0,-22 0 15,21 0-15,0-21 0,107-42 32,-107 20-32,0 22 0,-21-21 0,22 21 15,-22-22-15,0 1 0,0 21 0,0-21 16,-21 20-16,0-20 0,0 21 0,0 0 15,0 0-15,0 42 32,0 21-32,0-21 15,-21 0-15,21 22 0,-21-1 16,21 0-16,0-20 0,0 20 0,0 0 16,0-21-16,0 22 0,0-22 15,0 0-15,0 0 0,0 0 0,21 1 16,0-22-16,1 21 0,-1-21 0,0 0 15,0 0-15,0 0 16,0 0-16,1 0 0,20-21 0,-21 21 16,0-22-16,0 1 0</inkml:trace>
  <inkml:trace contextRef="#ctx0" brushRef="#br1" timeOffset="55010.47">19177 4720 0,'-21'-42'0,"42"84"0,-42-105 15,21 42-15,0-1 0,0 1 16,0 0-16,0 0 0,0 0 15,21 0-15,0 21 16,0 0-16,22 0 0,-22 0 0,21 0 16,-21 0-16,22 0 0,-22 0 0,21 21 15,0 0-15,-20 0 16,-1 21-16,21-20 0,-42-1 0,21 21 16,0 0-16,-21 1 0,0-1 0,0-21 15,0 22-15,0-1 0,0-21 16,0 21-16,0-20 0,-21-1 0,0 0 15,21 0-15,-21 0 0,0-21 16,0 0-16,21-21 31,0 0-31,0 0 0,0 0 16,0-1-16,0-20 0,0 21 0,0-21 16,21 20-16,0-20 0,0 0 15,-21 21-15,21-22 0,0 22 16,1-21-16,-1 21 0,0-1 0,0 1 15,0 0-15,22 0 0,-22 0 16,0 21-16,0-21 0,0-1 0,0 22 16,1-21-16,-1 0 0,0 21 0</inkml:trace>
  <inkml:trace contextRef="#ctx0" brushRef="#br1" timeOffset="55323.29">20278 4064 0,'0'-21'15,"0"42"-15,0-63 0,0 84 32,0-21-17,0 0-15,0 22 0,-22-1 16,1 22-16,21-22 0,-21 0 0,0 1 16,21 20-16,0-21 0,-21 1 0,0-1 15,21 0-15,-22 1 0,22-1 16,0 0-16,0 1 0,0-22 0,0 21 15,0 1-15,0-22 0,0 0 16,0 0-16,0 0 0,22 0 0,-1 1 16,0-22-16,0 0 0,0 0 0,0 0 15,1 0-15,-1 0 0,21 0 16,-21-22-16,0 1 0,1 0 16,20 0-16,-21 0 0,0 0 0,0-1 15,1-20-15,-22 21 0</inkml:trace>
  <inkml:trace contextRef="#ctx0" brushRef="#br1" timeOffset="55562.16">20002 4445 0,'127'0'31,"-84"0"-16,-1 0-15,0 0 0,1-21 0,20 21 16,-20 0-16,20-21 0,-21 21 0,22 0 16,-22 0-16,22 0 0,-22 0 15,0 0-15,-20 0 0,-1 0 0,0 0 16,0 0-16,-21 21 16,-21 0-1</inkml:trace>
  <inkml:trace contextRef="#ctx0" brushRef="#br1" timeOffset="56498.13">14944 6604 0,'0'0'0,"-22"0"0,1 0 0,0 0 16,0 0-16,0 0 16,0-21-16,-1 21 0,22-21 15,-21 0-15,0 21 0,21-22 0,0 1 16,0 0-16,-21 0 0,21 0 15,0 0-15,0-1 0,0 1 0,0-21 16,21 21-16,0 0 0,22-1 16,-22 1-16,21 0 0,0-21 15,1 42-15,-1-21 0,22-1 0,-22 1 16,0 21-16,43 0 0,-43 0 16,-21 0-16,1 21 0,-22 1 15,0-1-15,0 0 0,-22 21 0,1 1 16,-21-1-16,0 0 0,-22 22 15,22-22-15,-22 22 0,22-1 0,-22 1 16,22-22-16,0 21 0,-1-20 0,1-1 16,0 0-16,21 1 0,21-22 15,0 21-15,0-21 0,0 1 0,0-1 16,0 0-16,21-21 0,0 0 16,0 0-16,21 0 0,-20 0 15,20 0-15,21 0 0,-20-21 0,20 21 16,-20-21-16,20-1 0,-21 1 0,22 0 15,-22 0-15,1-21 0,-22 20 16,0 1-16,-21 0 0,0-21 0,0 21 16,0-1-16,-21-20 0,-22 21 0,22 0 15,-21 0-15,0 21 0,-22 0 16,22 0-16,-1 0 0,1 0 16,0 0-16,21 0 0,-22 21 0,22 0 15,0-21-15,0 21 0,0 0 16,21 0-16,0 1 0,0-1 15,0 0-15,21-21 0,0 0 16,0 0-16,0 0 0,22 0 16</inkml:trace>
  <inkml:trace contextRef="#ctx0" brushRef="#br1" timeOffset="56666.04">15748 6625 0,'21'0'0,"-42"0"0,42-21 15,-21 0 1,21 21 15,0 0-15</inkml:trace>
  <inkml:trace contextRef="#ctx0" brushRef="#br1" timeOffset="57345.65">17441 6329 0,'0'0'0,"21"-21"0,-21 0 0,0-22 15,0 22-15,0 0 0,0 0 16,-21 21-16,0 0 16,0 0-16,0 0 0,0 0 0,-1 0 15,1 21-15,0 0 0,-21 0 16,21 22-16,-1-1 0,1 0 0,21 1 16,-21 20-16,0-21 0,0 22 0,21-22 15,-21 1-15,21-1 0,0 21 16,0-41-16,0 20 0,0 0 15,0 1-15,21-22 0,0-21 16,21 21-16,-21-21 0,22 0 0,-1 0 16,0 0-16,22-21 0,-22 21 15,22-21-15,-22-22 0,22 22 0,-22 0 16,0-21-16,22-1 0,-22 1 16,-21 0-16,22-1 0,-22 1 0,0-22 15,-21 22-15,0-21 0,0 20 16,0 1-16,0 0 0,-21-1 0,-22 22 15,22-21-15,-21 21 0,21-1 0,-22 1 16,1 0-16,0 21 0,-1 0 16,1 0-16,0 0 0,-1 21 15,1 0-15,0 1 0,21-1 0,-1 21 0,1 0 16,0 1-16,21-1 16,0 0-16,0 1 0,0-1 0,0 0 15,0-20-15,0 20 0,21-21 16,0 0-16,1 0 0,20 1 0,0-22 15,1 0-15</inkml:trace>
  <inkml:trace contextRef="#ctx0" brushRef="#br1" timeOffset="58297.74">18351 6075 0,'0'0'0,"0"-21"0,0 0 0,0-22 16,0 22-16,0 0 0,0 0 15,-21 21-15,0 0 16,21 21-16,0 0 0,0 0 0,-21 0 16,21 22-16,-21-1 0,21 0 0,0 1 15,0 20-15,0-20 0,0 20 16,0-21-16,0 22 0,-21-1 0,21-20 16,-22-1-16,22 0 0,0 1 15,0-1-15,-21-21 0,21 22 0,0-22 16,-21 0-16,21 0 0,0 0 15,0-42 17,0 0-32,0 0 15,0-22-15,21 22 0,-21 0 16,21-21-16,-21-1 0,22 22 0,-22-21 16,21 0-16,0-1 0,0 22 0,0-21 15,0 21-15,1-1 0,20 1 16,-21 21-16,21 0 0,-20 0 0,20 0 15,0 0-15,1 21 0,-22 1 16,21-1-16,-21 0 0,0 0 16,22 21-16,-43-20 0,21 20 0,-21-21 15,0 0-15,0 0 0,0 22 16,0-22-16,-21 0 0,-22 0 0,22 0 0,-21-21 16,0 22-16,-1-1 0,1 0 15,0-21-15,-1 21 0,1 0 16,0-21-16,-1 21 0,1-21 0,21 0 15,0 22-15,-1-22 0,1 0 0,21 21 16,0 0 0,21-21-16,1 0 0,20 0 15,-21 0-15,21 0 0,1 0 0,-1 0 16,0 0-16,1-21 0,20 21 16,-20-21-16,20-1 0,-21 1 0,1 0 15,20 0-15,-20 0 0,20 0 16,-21-22-16,1 22 0,-22-21 0,21-1 15,1 22-15,-22-21 0,0 0 16,0-1-16,0 1 0,-21 21 16,0 0-16,21-1 0,-21 1 0,0 0 15,0 42 17,0 0-32,-21 1 0,21 20 15,0-21-15,0 21 0,0 1 0,-21-1 16,21 0-16,0 1 0,-21-1 15,21 0-15,0 1 0,-21-1 0,21 22 16,0-22-16,0 21 0,0 1 0,0-1 16,0 1-16,0 21 15,0-22-15,0 1 0,0-1 0,0 22 16,0-22-16,0 1 0,0-1 0,-21 1 16,21-1-16,-22-20 0,22 20 0,-21-21 15,21 1-15,-21-22 0,21 21 16,-21-21-16,0-21 0,21 22 0,-21-22 15,-1 0-15,22-22 16,-21 1-16,21-21 0,0 21 16,-21 0-16,21-22 15,0 22-15,-21-21 0,21 21 0,-21-22 0,21 1 16,0 0-16,0-1 0,-21 1 16,21-22-16</inkml:trace>
  <inkml:trace contextRef="#ctx0" brushRef="#br1" timeOffset="58517.83">19156 6223 0,'0'-42'31,"21"63"32,0-21-63,0 21 15</inkml:trace>
  <inkml:trace contextRef="#ctx0" brushRef="#br1" timeOffset="58851.88">19452 6477 0,'0'0'0,"21"21"15,0-21-15,-21 21 0,22-21 16,-1 0-16,0 0 16,0 0-16,0 0 0,0 0 0,1 0 15,-1-21-15,0 0 0,0 21 16,0-21-16,0 0 0,-21 0 0,0-1 16,22 1-16,-22 0 0,0 0 0,0 0 15,0 0-15,-22 21 16,1 0-16,0 0 15,0 0-15,0 21 0,-22 0 16,22 0-16,0 21 0,0-20 0,-21 20 16,20 0-16,1-21 0,21 22 0,0-1 15,-21-21-15,21 43 16,0-43-16,0 0 0,0 0 16,21 0-16,0-21 0,1 22 0,-1-22 15,0 0-15,21 0 0,1 0 16,-22 0-16,21 0 0,0 0 0,1-22 15,-1 1-15,0 21 0</inkml:trace>
  <inkml:trace contextRef="#ctx0" brushRef="#br1" timeOffset="59555.13">20405 6244 0,'-43'-42'16,"86"84"-16,-107-84 0,43 42 0,0 0 0,0 0 15,-1 21-15,1 0 0,0 0 16,0 1-16,0 20 0,0-21 0,-1 21 16,1 1-16,21-1 0,-21 0 15,21 1-15,0-1 0,0 0 0,0-20 16,0 20-16,0-21 0,0 0 0,21 0 16,0 1-16,22-1 0,-22-21 15,0 0-15,21 0 0,1 0 0,-1 0 16,0 0-16,1 0 0,-1-21 0,0 21 15,-20-22-15,20-20 0,0 21 16,1-21-16,-22 20 0,21-20 16,-21-21-16,22 20 0,-22-20 0,0 20 15,0-20-15,0-1 0,0 22 16,1-21-16,-22 20 0,21-20 0,-21 20 16,0 1-16,0 21 0,0-21 15,0 20-15,0 1 0,0 0 0,-21 21 16,-1 0-16,1 21 15,21 22-15,-21-22 0,0 21 16,0 0-16,21 1 0,0-1 0,-21 22 16,21-22-16,-22 0 0,22 22 0,0-22 15,0 22-15,0-22 0,0 0 16,0 1-16,0-1 0,0 0 16,0-21-16,22 1 0,-1-1 0,0 0 15,0 0-15,0-21 0,22 0 16,-22 0-16,21 0 0,-21 0 0,22-21 15,-22 0-15,0 21 0,21-21 16,1-43-16,-1 22 0,-21 21 16,0-22-16,0 1 0,1 0 0,-22 20 15,0 1-15,21-21 0,-21 21 16,-21 42 0,21 0-16,-22 0 15,22 22-15,-21-22 0,21 21 16,-21-21-16,21 22 0,0-22 15,0 0-15,0 21 0,0-21 0,0 1 16,0-1-16,0 0 0,21 0 16,0-21-16,1 0 0,-1 0 15,0 0-15,0 0 0,0 0 16,0-21-16,1 0 0,-1 0 16,0-1-16,0 1 0</inkml:trace>
  <inkml:trace contextRef="#ctx0" brushRef="#br1" timeOffset="59717.69">21590 6054 0,'0'0'0,"0"-21"0,-21 21 0,0-22 0,-1 22 15,1 0-15,0 0 16,21 22 0,0-1-1,0 0 1</inkml:trace>
  <inkml:trace contextRef="#ctx0" brushRef="#br1" timeOffset="59922.09">20659 6265 0,'0'0'0,"-22"0"0,1 0 0,0 0 15,21 22-15,21-22 16,0 0 0,1 0-16,20 0 0,-21 0 0,21 0 15,1 0-15,20 0 0,-20 0 0,-1 0 16,0 0-16,1 0 0,-1 0 16</inkml:trace>
  <inkml:trace contextRef="#ctx0" brushRef="#br1" timeOffset="60325.85">21569 6265 0,'0'0'0,"0"-21"0,0 0 16,21 21 15,-21 21-31,21-21 0,0 21 0,-21 1 16,0-1-16,0 21 0,21-21 15,-21 0-15,0 22 0,22-22 0,-22 21 16,0-21-16,0 22 0,0-22 16,0 21-16,0-21 0,0 1 15,0-1-15,0 0 0,0 0 16,21-21 0,0 0-1,0 0-15,0-21 0,0 0 16,1 0-16,-1-1 0,0 1 15,0-21-15,0 21 0,0-22 16,1 1-16,-1 21 0,0-21 0,0-1 0,0 22 16,0 0-16,1 0 0,-22 0 15,0-1-15,21 1 0,0 21 16,-21 21 15,0 1-31,0-1 16</inkml:trace>
  <inkml:trace contextRef="#ctx0" brushRef="#br1" timeOffset="60701.64">22140 6498 0,'0'21'0,"0"-42"0,0 64 15,21-43-15,1 0 16,-1 0-16,0 0 0,0 0 16,0 0-16,0 0 15,1-22-15,-1 22 0,21-21 0,-21 0 16,0 21-16,1-21 0,-1 0 0,0 0 15,0-1-15,-21 1 16,0 0-16,21 0 0,-21 0 0,0 0 16,0-1-16,0 1 0,0 0 15,-21 21-15,0 0 16,0 0-16,0 21 0,-1-21 16,1 21-16,0 1 0,0-1 15,0 21-15,0-21 0,-1 22 0,1-22 16,21 21-16,0 0 0,-21-20 0,21 20 15,0-21-15,-21 0 16,21 22-16,0-22 0,0 0 16,0 0-16,21-21 0,0 0 15,0 0-15,1 0 0,-1 0 16,0 0-16,21 0 0,-21 0 16,1-21-16,-1 21 0,21-21 0,0 0 15,-20-1-15,20 1 0,21 0 16</inkml:trace>
  <inkml:trace contextRef="#ctx0" brushRef="#br1" timeOffset="61102.21">23622 6244 0,'0'0'0,"0"-21"0,0 0 0,0 0 16,0 0-16,0-1 15,0 1-15,0 0 0,-21 0 16,0 21-16,-1 0 0,1 0 0,0 0 16,0 0-16,-21 0 0,20 0 15,-20 21-15,21 0 0,-21 0 0,20 1 16,-20 20-16,0 0 0,21-21 0,-1 22 16,1-1-16,0 0 15,0 1-15,21-1 0,0 43 16,0-64-16,21 21 0,0-21 15,0 1-15,22-1 0,20 0 16,-20-21-16,-1 0 0,0 0 0,1 0 16,-1 0-16,0 0 0,-21 0 15,22 0-15,-1-21 0,-21 21 0,22-21 16,-22 21-16,0-22 0,-21 1 16,21 21-16,-21-21 15,-21 21 1,0 0-16,0 0 0,-1 0 15,1 0-15</inkml:trace>
  <inkml:trace contextRef="#ctx0" brushRef="#br1" timeOffset="62249.56">14478 8530 0,'21'0'15,"-42"0"-15,63 0 0,-21 0 16,1 0 0,-1-21-16,-21 0 0,21 21 0,0-21 15,-21 0-15,21-1 0,-21 1 16,21 21-16,-21-21 0,0 0 15,0 0-15,0 0 0,0-1 0,0 1 16,-21 0-16,0 0 0,0 0 0,0 21 16,0 0-16,-22 0 15,22 0-15,0 0 0,-21 21 0,20 0 16,-20 0-16,21 0 0,-21 1 16,20-1-16,-20 0 0,21 0 15,0 0-15,0 0 0,-1 1 0,22-1 16,-21 0-16,21 0 0,0 0 15,21-21-15,1 0 0,20 0 16,-21 0-16,21 0 0,1 0 0,-1 0 16,0 0-16,-20-21 0,20 21 0,0-21 15,-21 21-15,1-21 0,-1 0 16,0 21-16,0-22 0,0 22 16,-21-21-16,21 21 0,-21-21 15,0 0-15,0 42 47,0 0-47,0 0 0,-21 1 16,21-1-16,0 0 0,-21 42 15,21-41-15,-21 20 0,21 0 0,0 1 16,0-22-16,0 21 0,0 0 16,0 1-16,0-1 0,0 0 0,0-20 15,0 20-15,0-21 0,0 21 0,0-20 16,0-1-16,0 0 0,0 0 15,0 0-15,-21-21 16,0 0-16,-1 0 0,1 0 16,0 0-16,-21 0 0,21 0 15,-22 0-15,1 0 0,21 0 0,-22-21 16,1 0-16,0 21 0,21-21 0,-22 21 16,22-21-16,0 21 0,21-22 15,-21 22-15,21-21 16,0 0-1,21 21-15,0 0 16,0-21-16,0 21 0,22 0 0,-22-21 16</inkml:trace>
  <inkml:trace contextRef="#ctx0" brushRef="#br1" timeOffset="62454.26">15282 8827 0,'0'0'0,"21"0"0,-21-22 16,0 1-1,0 0 17</inkml:trace>
  <inkml:trace contextRef="#ctx0" brushRef="#br1" timeOffset="62958.04">16150 8255 0,'0'0'0,"-21"0"0,0 0 16,0 0-16,-1 0 31,44 0-31,20 0 0,0 0 16,1 0-16,-1 0 0,21 0 0,1-21 15,-1 21-15,-20 0 0,20 0 16,1 0-16,-1 0 0,1-21 0,-22 21 16,0 0-16,1 0 0,-1 0 15,0 0-15,-20 0 0,-1 0 0,-42 0 32,-1 0-32,1 0 15,0 0-15,-21 0 0,21 0 0,-1 0 16,-20 0-16</inkml:trace>
  <inkml:trace contextRef="#ctx0" brushRef="#br1" timeOffset="63225.88">16679 8234 0,'0'21'31,"0"0"-15,0 0-1,0 1-15,0-1 0,0 21 0,-21-21 16,21 0-16,-21 22 0,21-1 15,0-21-15,0 22 0,-21-1 0,21 0 16,-21 1-16,21-1 0,-22 0 0,22 1 16,-21-22-16,21 21 0,0-21 15,0 0-15,0 22 0,-21-22 16,21 0-16,21-21 31,0-21-15,1 0-16,-1 0 0,21-1 15,-21 1-15,0 0 0</inkml:trace>
  <inkml:trace contextRef="#ctx0" brushRef="#br1" timeOffset="63610.66">17738 8467 0,'0'0'16,"21"0"-16,0-21 0,0-1 0,-21 1 15,0 0-15,0 0 0,0 0 16,0 0-16,-21 21 16,0 0-1,0 0-15,-1 0 0,1 0 16,0 0-16,-21 21 0,21 0 0,-22 21 16,1-21-16,21 22 0,-22-22 0,22 21 15,-21 1-15,21-22 0,0 21 16,-1 0-16,22 1 0,0-1 15,0-21-15,0 22 0,0-22 16,0 21-16,22-21 0,20 0 0,-21 1 16,21-22-16,-20 21 0,20-21 0,0 21 15,1-21-15,20 0 0,-21 0 0,1 0 16,-1 0-16,-21 0 0,22 0 16,-22-21-16,21 0 0,-21 21 0,0 0 15,1-22-15,-22 1 0,0 0 16,0 0-1,0 0-15,0 0 16,0-1-16</inkml:trace>
  <inkml:trace contextRef="#ctx0" brushRef="#br1" timeOffset="64214.99">18986 8297 0,'0'-21'0,"0"42"0,0-63 0,0 21 16,-21 21 15,0 21-31,21 0 0,0 0 16,-21 22-16,21-22 0,-21 21 15,0 1-15,21-1 0,-22 0 0,1 1 16,0-1-16,21 0 0,-21 1 0,0-1 16,-22-21-16,22 21 0,0 1 15,0-22-15,0 21 0,0-21 0,-1 1 16,1-1-16,0-21 0,21 21 0,0-42 47,0 0-47,0-1 15,21 1-15,0 0 0,1-21 16,-22 21-16,21-1 0,0-20 0,0 21 16,0 0-16,-21 0 0,21 21 0,1-22 15,-1 22-15,0 22 16,0-1-16,-21 0 16,0 0-16,0 0 0,21 0 0,22 85 31,-22-85-31,0 1 0,0-1 0,0 0 15,0-21-15,1 0 0,20 21 0,-21-21 16,0 0-16,22 0 0,-22 0 16,21 0-16,-21 0 0,22-21 15,-22 0-15,0 21 0,0-21 0,0-1 16,0 1-16,1 0 0,-1 0 16,-21 0-16,0 0 0,21-1 0,-21 1 15,0 0-15,0 0 0,0 0 16,-21 21-16</inkml:trace>
  <inkml:trace contextRef="#ctx0" brushRef="#br1" timeOffset="65438.23">14372 10541 0</inkml:trace>
  <inkml:trace contextRef="#ctx0" brushRef="#br1" timeOffset="66277.7">14414 10541 0,'0'-21'0,"0"0"16,0 0-16,0-1 16,0 1-16,0 0 0,0 0 15,0 0-15,0 0 0,0-1 16,0 1-1,0 42 1,0 1 0,0 20-16,0-21 0,0 21 15,0 22-15,0-22 0,0 1 16,0 20-16,0-21 0,0 1 0,-21-1 16,21 0-16,0 1 0,-21-22 0,0 21 15,21-21-15,0 1 0,0-1 16,-21 0-16,21 0 0,0 0 0,-21-21 15,21-21 17,0 0-32,0 0 15,0 0-15,0-1 0,21 1 16</inkml:trace>
  <inkml:trace contextRef="#ctx0" brushRef="#br1" timeOffset="66710.45">14774 10372 0,'0'21'15,"0"0"1,0 0-16,0 22 0,0-22 0,-21 21 16,0 0-16,21 1 15,-21-22-15,21 21 0,0 1 0,-21-1 16,21-21-16,-22 21 0,22-20 0,0-1 15,0 21-15,0-21 0,0 0 16,0 1-16,22-22 0,-1 21 0,0-21 16,0 0-16,21 0 0,1 0 0,-1 0 15,-21 0-15,22 0 0,-1-21 16,0-1-16,1 22 0,-1-21 0,0 0 16,1 0-16,-1-21 0,-21 20 0,0 1 15,0-21-15,1 21 0,-22-22 16,0 1-16,0 0 0,0-1 0,-43-41 15,1 63-15,21-22 16,0 22-16,-22 0 0,22 0 16,-21 21-16,21 0 0,-22 0 0,22 0 15,0 21-15,-21 0 0,20 0 16,1 0-16,0 1 0,21-1 0,0 21 16,0-21-16,0 22 0,0-22 0,0 0 15,0 0-15,21 0 0,0 0 16,1 1-16,20-22 0</inkml:trace>
  <inkml:trace contextRef="#ctx0" brushRef="#br1" timeOffset="66861.37">15727 10689 0,'21'0'0,"-42"0"0,63-21 0,-42 0 62</inkml:trace>
  <inkml:trace contextRef="#ctx0" brushRef="#br1" timeOffset="67329.39">16997 10118 0,'0'-21'0,"0"42"0,21-64 0,-21 22 16,0 0-16,0 0 0,0 0 0,0 0 16,0 42-1,0 0 1,0 0-16,0 0 0,0 22 0,0-1 15,-21 0-15,21 22 0,-21-1 16,-1-20-16,22 20 0,-21 1 0,21-1 16,-21-21-16,21 22 0,0-22 15,-21 1-15,21-1 0,0 0 16,-21-21-16,21 1 0,0-1 0,0 0 16,0 0-16,21-21 15,0 0 1,0-21-16</inkml:trace>
  <inkml:trace contextRef="#ctx0" brushRef="#br1" timeOffset="67589.64">17484 10139 0,'21'-42'0,"-42"84"0,63-127 0,-21 64 16,0 0-16,-21 0 0,0 0 0,21 21 15,-21 21-15,0 0 16,22 21-16,-22 1 15,0-1-15,21 0 0,-21 1 0,0 20 16,0 1-16,0-22 0,0 21 0,-21 1 16,-1-22-16,1 1 0,0-1 15,0 0-15,21 1 0,-21-22 0,0 21 16,21-21-16,-22 0 0,22 1 16,0-1-16,-21-21 15,0 0 1,0-21-16,21-1 0,-21 22 0</inkml:trace>
  <inkml:trace contextRef="#ctx0" brushRef="#br1" timeOffset="67772.62">16954 10668 0,'0'0'0,"22"0"47,-1 0-47,21 0 0,-21-21 16,22 21-16,-1 0 0,0 0 15,22-21-15,-22 21 0,22-21 0,-1 21 16,1-22-16,-1 22 0,-21-21 0,22 21 16,-1-21-16,-20 0 0,-1 21 15,22 0-15</inkml:trace>
  <inkml:trace contextRef="#ctx0" brushRef="#br1" timeOffset="69266.45">18224 10414 0,'0'0'16,"0"-21"-16,0 0 0,0 0 0,0-1 0,0 1 15,0 0-15,0 0 16,0 0-16,0 0 0,0-1 0,-21 22 16,0-21-16,0 21 0,0 0 15,0 0-15,-1 21 0,1-21 16,0 22-16,0 20 0,-21-21 0,20 21 16,22 1-16,-21-1 0,0 0 0,0 1 15,0-1-15,0 0 16,21 1-16,0-1 0,-22 0 0,22-20 15,0-1-15,0 0 0,0 0 0,0 0 16,22-21 0,-1 0-16,0 0 0,0 0 0,0 0 15,22-21-15,-22 21 0,0-21 0,21 0 16,-21 0-16,1-22 0,20 22 16,-21-21-16,0 21 0,-21-22 0,21 1 15,-21 0-15,22-1 0,-22 1 0,0 21 16,0-22-16,0 22 0,0 0 15,0 0-15,0 0 16,0 42 0,0 0-16,0 0 15,0 0-15,0 1 0,0 20 0,0 0 16,0 1-16,0-22 0,0 21 0,0 0 16,0-20-16,0 20 0,0-21 15,21 0-15,-21 22 0,21-22 16,0-21-16,0 21 0,0 0 0,1-21 0,-1 0 15,0 0-15,21 0 0,1 0 16,-1 0-16,-21 0 0,21 0 0,1-21 16,-1 0-16,0 0 0,22-43 15,-43 43-15,21-21 16,-20 20-16,-1-20 0,0 0 0,0-1 16,0 1-16,-21 0 0,0 21 0,0-22 15,0 22-15,0 0 16,-21 21-1,0 21-15,21 0 0,-21 0 16,21 22-16,0-22 0,0 21 16,0-21-16,0 22 0,0-22 0,0 0 15,21 21-15,0-20 0,-21-1 0,21 0 16,0 0-16,-21 0 16,22 0-16,-22 1 0,21-22 0,-21 21 15,-21-21 16,-1-21-31,1 21 16,0 0-16,21-22 0,-21 22 0,0-21 16,0 21-16,-1 0 15,1 0-15,21 21 16,0 1-16,0-1 16,21-21-1,22 21-15,-22-21 0,0 0 0,21 0 16,-20 21-16,20-21 0,-21 0 0,21 0 15,1 0-15,20 0 0,-20 0 16,-1-21-16,21 21 0,-20-21 16,20 0-16,-20-1 0,-1 1 0,0-21 15,-21 21-15,22-22 0,-22 1 16,21-21-16,-21 20 0,1-20 0,-1 20 16,0-20-16,-21 21 0,0-1 0,21 1 15,-21-22-15,0 43 0,0-21 16,0 21-16,0-22 0,0 22 15,0 42 1,0 1-16,0-1 0,0 21 16,0-21-16,0 22 0,0-1 15,-21 0-15,21 1 0,0-1 0,-21 0 16,21 22-16,0-22 0,0 0 16,-21 1-16,21-1 0,-22 0 0,22 1 15,0-1-15,0-21 0,0 0 0,0 1 16,-21-1-16,21 0 0,0 0 15,0-42 1,0 0 0,0 0-16,0-1 15,21-20-15,-21 21 0,22-21 0,-1 20 16,0-20-16,0 0 0,0-1 0,0-20 16,1 42-16,-1-22 0,21 1 15,-21 21-15,0 0 0,1 21 16,20 0-16,-21 0 0,0 0 0,0 0 15,1 0-15,-22 21 16,21 0-16,-21 0 0,0 0 0,0 1 16,0-1-16,0 0 0,-21 0 0,-1 0 15,1 0-15,0-21 0,-21 22 16,21-1-16,-1-21 0,1 0 0,-21 21 16,21-21-16,0 0 0,-22 0 0,22 0 15,0 0-15,0 0 0,21-21 16,0 0-16,-21 21 0,-1-22 15,22 44 17,0-1-17,0 0-15,0 0 0,0 0 0,22 0 16,-1 1-16,-21-1 0,21 21 16,0-21-16,0 0 0,0 1 15,1-1-15,-1-21 0,0 21 0,0 0 0,0-21 16,22 0-16,-22 21 0,21-21 15,-21 0-15,22 0 0,-22 0 0,21 0 16,-21 0-16,22 0 0,-1-21 16,-21 0-16,21 21 0,-20-21 15</inkml:trace>
  <inkml:trace contextRef="#ctx0" brushRef="#br1" timeOffset="70178.19">20637 10499 0,'0'0'0,"0"21"0,0 21 31,22-42-15,-1 0-16,21 0 0,-21 0 16,0 0-16,1-21 0,-1 21 0,21-21 15,-21 21-15,0-21 16,1 0-16,-1-1 0,0 1 0,-21 0 15,0 0-15,21-21 0,-21 20 16,0 1-16,0 0 0,0 0 16,-21 0-16,0 21 0,0 0 0,-1 0 15,1 0-15,0 0 0,-21 0 0,21 0 16,-22 0-16,22 21 0,0 21 16,-21-21-16,20 22 0,1-22 0,0 21 15,21 1-15,-21-22 0,21 21 0,0-21 16,0 22-16,0-1 0,0-21 15,0 0-15,0 0 0,21 1 0,0-1 16,0 0-16,1-21 0,20 0 16,0 21-16,1-21 0,-1 0 15,0 0-15,1 0 0,-1 0 0,21-21 16,-20 0-16,41 0 0,-41-1 16,-1 1-16,0-21 0,-20 21 15,20-22-15,-21 1 0,21 0 0,-20-1 16,-1 1-16,0 0 0,-21-22 0,0 22 15,21 0-15,-21-22 0,0 22 16,0-1-16,21 22 0,-21-21 0,0 21 16,0 0-16,-21 42 31,21 21-31,-21-21 16,21 0-16,0 22 0,-21-1 0,21-21 15,-21 22-15,21-1 0,0 0 16,0 1-16,0-1 0,-22 0 0,22 1 15,0-22-15,0 21 0,0-21 0,0 22 16,0-22-16,0 0 0,0 0 16,0 0-16,22 0 0,-1 1 0,0-22 15,21 21-15,-21-21 0,1 0 16,-1 0-16,21 0 0,-21 0 16,22 0-16,-1-21 0,-21-1 0,21 22 15,22-42-15,-43 0 16,21 21-16,-20-22 0,20 1 15,-21 0-15,0-1 0,22-20 0,-22-1 16,0 22-16,0-22 0,-21 22 0,21-21 16,-21 20-16,21 1 0,-21 0 15,0 20-15,0 1 0,0 0 0,-21 21 16,0 21-16,21 0 16,-21 22-16,0-22 0,0 21 15,-1 22-15,1-22 0,0 22 16,0-1-16,0 1 0,21-1 0,0 1 0,0-22 15,0 0-15,0 1 0,0-1 16,0-21-16,0 21 0,21-20 16,0-1-16,21-21 0,-20 0 0,20 0 15,-21 0-15,21 0 0,1 0 16,-1 0-16,0-21 0,1-1 0,-1 1 16,-21 0-16,22 0 0</inkml:trace>
  <inkml:trace contextRef="#ctx0" brushRef="#br1" timeOffset="72413.75">16044 12552 0,'0'21'141,"0"0"-141</inkml:trace>
  <inkml:trace contextRef="#ctx0" brushRef="#br1" timeOffset="72638.62">16044 12954 0,'0'0'0,"0"21"0,0 0 16,-21-21-1,21 22 1,0-1-1,0 0 1,0 0 15</inkml:trace>
  <inkml:trace contextRef="#ctx0" brushRef="#br1" timeOffset="72834.5">16044 13377 0,'0'22'16,"0"-1"-1,0 0 1,0 0 15,0 0-15</inkml:trace>
  <inkml:trace contextRef="#ctx0" brushRef="#br1" timeOffset="73030.39">16002 13843 0,'0'0'0,"0"21"0,0 0 15,0 1 17</inkml:trace>
  <inkml:trace contextRef="#ctx0" brushRef="#br1" timeOffset="73205.28">16044 14097 0,'0'21'0,"0"-42"0,0 63 16,0-20-1,0-1 1,0 0 15</inkml:trace>
  <inkml:trace contextRef="#ctx0" brushRef="#br1" timeOffset="73345.21">16087 14330 0,'-22'-106'15,"44"212"-15,-22-85 0,0 0 16,21-21 31,0-21-47,-21 0 15,0 0-15</inkml:trace>
  <inkml:trace contextRef="#ctx0" brushRef="#br1" timeOffset="-1837.48">14965 11790 0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33:50.7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572 0,'0'0'16,"0"-22"-16,0 1 16,0 0-16,0 0 15,-21 21 1,0 0-1,21 21 1,0 0-16,0 0 0,-22 22 16,22-22-16,0 21 0,0 1 15,0 20-15,0-21 0,0 22 0,0-1 16,0 1-16,0-1 0,-21 1 16,21-1-16,0 1 0,0-22 15,0 22-15,0-22 0,0 0 16,0 1-16,0-1 0,0-21 15,0 22-15,0-22 0,0 0 0,0 0 16,0 0-16,0-42 31,0 0-15,0 0-16,0 0 0,0-22 16,0 1-16,-21 21 0</inkml:trace>
  <inkml:trace contextRef="#ctx0" brushRef="#br0" timeOffset="531.69">889 593 0,'0'0'16,"-21"-21"-16,0-1 0,-1 1 15,22 0 1,0 0-16,0 0 16,0 0-16,22 21 0,-1-22 15,0 22-15,0-21 0,21 0 0,1 21 16,-1-21-16,22 0 16,-1 21-16,1 0 0,20 0 0,1 0 15,0 0-15,-22 0 0,22 0 16,-22 21-16,1 0 0,-1 0 15,-20 0-15,20 22 0,-21-22 0,1 21 16,-1 1-16,-21-1 0,22 0 16,-22 1-16,21 20 0,-21-21 15,-21 22-15,0-1 0,0 1 0,0-1 16,0 1-16,0-22 0,-21 22 16,0-22-16,0 22 0,-22-22 0,1 21 15,0-20-15,-22 20 0,1-20 16,-22-1-16,22 0 0,-43 1 15,21-1-15,0 0 0,-20-21 16,20 1-16,0-1 0,22 0 16,-1 0-16,1-21 0,20 0 0,1 0 15,21 0-15,-21 0 0,20 0 16,1-21-16,21 0 0,-21 21 16,21-21-16,0-1 0,0 1 0,0 0 15,0 0-15,0 0 0,0 0 0,21-1 16,0 1-16</inkml:trace>
  <inkml:trace contextRef="#ctx0" brushRef="#br0" timeOffset="1343.28">2286 1185 0,'0'-21'47,"0"0"-32,0 0 1,21 21-16,0 0 15,0 0-15,1 0 16,-1 0-16,0 0 0,0 0 16,0 21-16,0 0 0,22 0 0,-22 1 15,21 20-15,-21-21 16,22 21-16,-22-20 0,0 20 0,0 0 16,-21-21-16,0 22 0,0-1 15,0 0-15,0-20 0,0 20 0,0 0 16,0-21-16,0 1 0,-21-1 15,0 0-15,21 0 0,0 0 0,-21-21 16,0 0 0,21-21-16,-22 0 0,22 0 15,0 0-15,0-1 0,0-20 16,0 0-16,0-1 0,0 22 0,0-21 0,0 0 16,22-1-16,-1 1 15,0 0-15,0 20 0,0-20 0,22 0 16,-22 21-16,21-1 0,-21 1 15,22 21-15,20-21 16,-42 21-16,0 0 0,1 0 16,-1 0-1,-21 21-15</inkml:trace>
  <inkml:trace contextRef="#ctx0" brushRef="#br0" timeOffset="2003.91">3598 1397 0,'0'0'0,"0"-21"0,21 0 16,-21 0-16,0-1 0,0 1 0,0 0 15,0 0-15,0 0 0,0 0 16,-21-1-16,0 1 0,21-21 16,-21 42-16,0-21 0,0 0 15,-1-1-15,1 22 0,-21 0 0,21 0 16,0 0-16,-1 0 0,-20 0 16,21 0-16,0 22 0,0-1 15,-1 0-15,-20 0 0,21 21 0,0-20 16,21 20-16,-21-21 0,21 21 15,-22 1-15,22-22 0,-21 21 0,21-21 16,0 22-16,0-22 0,0 21 16,0-21-16,0 1 0,0-1 0,0 0 15,21 0-15,1 0 16,-1-21-16,0 0 0,0 0 16,0 0-16,0 0 0,1-21 15,20 21-15,-21-21 0,0 0 0,22-22 16,-22 22-16,0 0 0,21-21 15,-21 21-15,-21-22 0,22 22 0,-1-21 16,-21-1-16,0 22 0,21-21 16,-21 21-16,0-22 0,0 22 0,0 0 15,0 0-15,0 0 0,0 0 16,-21 21 0,0 21-16,21 0 15,0 0-15,0 0 0,0 22 16,0-22-16,0 21 0,0-21 15,0 22-15,0-22 0,0 21 0,0-21 16,0 22-16,0-22 0,21 0 16,-21 0-16,0 0 0,0 0 0,21-21 15,-21 22-15,21-1 0,0-21 16,0 0 0,1 0-16,-1 0 0</inkml:trace>
  <inkml:trace contextRef="#ctx0" brushRef="#br0" timeOffset="2687.52">4000 1101 0,'0'0'0,"-21"21"16,21 0-16,-21-21 15,21 21-15,0 22 0,0-22 0,0 0 16,-21 21-16,21-21 0,-21 22 16,21-22-16,0 21 0,-21-21 15,21 22-15,-22-22 0,22 0 0,0 0 16,-21 22-16,21-22 16,0 0-16,21-21 31,1 0-31,-1-21 0,-21 0 15,21 21-15,0-22 0,0-20 0,0 21 16,-21 0-16,22 0 0,-1-22 0,0 22 16,-21 0-16,21 0 0,0 0 15,-21-1-15,21 1 0,1 0 16,-1 21 0,-21 21-1,0 0-15,0 1 0,0-1 16,0 0-16,0 0 0,0 0 15,0 22-15,0-22 0,0 0 16,0 0-16,0 0 0,0 22 0,21-22 16,0 0-16,0 0 15,0 0-15,1-21 0,-1 0 0,0 0 16,0 0-16,0 0 0,22 0 16,-1-21-16,-21 0 0,21 0 15,1 0-15,-1-1 0,-21 1 0,0 0 16,22-21-16,-22 21 0,-21-22 0,0 22 15,0-21-15,0-1 0,0 1 16,0 21-16,0-21 0,-21-1 0,0 22 16,-1 0-16,1-21 15,0 42-15,0-22 0,0 1 0,0 21 16,-22 0-16,22 0 0,0 0 16,0 0-16,0 0 0,-1 0 0,1 21 15,0 1-15,0-1 16,21 0-16,0 0 15,21-21-15,0 0 16,0 0-16,1 0 0</inkml:trace>
  <inkml:trace contextRef="#ctx0" brushRef="#br0" timeOffset="3327.24">5143 381 0,'0'0'0,"-21"0"15,0 0-15,0 0 16,0 0-16,21 21 16,0 0-16,-21 1 0,21 20 15,-22-21-15,22 21 0,0 1 0,0-1 16,0 0-16,-21 22 0,21-1 15,0-20-15,-21 20 0,21 1 16,0-1-16,0 1 0,0-22 0,0 0 16,0 22-16,0-22 0,0 1 15,0-1-15,-21-21 0,21 21 0,0 1 16,0-22-16,-21 0 0,21 0 16,0 0-16,0 1 0,0-44 46,0 1-46,0 0 0,0 0 0,0 0 16,0 0-16,0-1 16,0-20-16,0 21 0,0-21 0,0-1 15,21 22-15,0-21 0,0-1 16,0 22-16,1-21 0,-1 21 0,21-22 16,-21 22-16,0 0 0,22 21 15,-1 0-15,0 0 0,1 0 0,-1 0 16,-21 21-16,22 0 0,-1 1 15,0 20-15,-21-21 0,1 21 0,-1-20 16,0 20-16,-21-21 0,0 21 16,0-20-16,-21 20 0,0-21 0,-1 0 15,1 0-15,-21 1 16,21-1-16,-22 0 0,1 0 0,21 0 16,-21 0-16,-1-21 0,22 22 15,-21-22-15,21 0 0,-1 0 0,1 0 16,0 0-16,0 0 0,0 0 15,0 0-15,21-22 16,0 1-16,0 0 16,0 0-16</inkml:trace>
  <inkml:trace contextRef="#ctx0" brushRef="#br0" timeOffset="4067.8">6265 1101 0,'0'-21'0,"0"42"0,0-64 16,0 22-16,0 0 0,0 0 16,0 0-16,0 0 0,-21-1 15,21 1-15,-21 0 0,0 21 0,0 0 16,-1 0-16,-20 0 0,21 0 15,0 0-15,0 0 0,-22 21 16,22 0-16,0 1 0,0-1 0,-22 21 16,22-21-16,0 22 0,21-1 15,-21 0-15,21 1 0,-21-1 0,21 0 16,0-21-16,0 22 0,0-22 16,0 0-16,0 21 0,0-20 15,0-1-15,0 0 0,21 0 16,0-21-16,0 0 0,0 0 15,1 0-15,-1 0 0,0 0 16,21 0-16,-21 0 0,1-21 16,-1 0-16,21 0 0,-21-1 0,0 1 15,1 0-15,-1-21 0,0 21 16,0-22-16,0 1 0,0 0 0,1-1 16,-22 22-16,0-21 0,0 21 15,0-22-15,0 22 0,0 0 16,0 42-1,0 0 1,0 0-16,-22 1 0,22 20 16,0-21-16,0 21 0,-21 1 0,21-22 15,-21 21-15,21-21 0,0 1 0,0 20 16,0-21-16,0 0 0,0 0 16,0 1-16,0-1 0,21-21 15,0 21 1,1-21-16,-1 0 0,0 0 0,0 0 15,21 0-15,-20-21 0,-1 0 16,21-1-16,-21 1 0,22 0 0</inkml:trace>
  <inkml:trace contextRef="#ctx0" brushRef="#br0" timeOffset="4356.63">6921 953 0,'0'0'16,"0"-22"-16,0 1 0,-21 21 15,0 0 1,0 0-16,0 0 0,0 0 16,-1 21-16,1 22 0,0-22 0,0 0 15,21 21-15,-21 1 0,0-1 16,-1-21-16,22 22 0,-21-1 16,21-21-16,0 21 0,0-20 15,0 20-15,0-21 0,0 0 0,0 0 16,21 1-16,1-1 0,-1-21 0,0 21 15,21-21-15,-21 0 0,22 0 16,-22 0-16,21 0 0,-21 0 0,22 0 16,-1 0-16,-21 0 0,22-21 15,-22 0-15,21-1 0,-21 1 0,22-21 16,-22 0-16</inkml:trace>
  <inkml:trace contextRef="#ctx0" brushRef="#br0" timeOffset="5028.25">7429 402 0,'0'-42'0,"0"84"0,0-105 16,0 42-16,-21 42 31,21 21-31,-21-21 16,21 22-16,0-1 0,0 0 0,0 1 15,0 20-15,-21-21 0,21 22 16,0-1-16,0 1 0,-21-1 0,21 1 15,0-1-15,0-20 0,0-1 16,0 0-16,-21 1 0,21-1 16,0-21-16,0 0 0,0 1 0,0-1 15,0 0-15,-22-21 16,22-21 15,0 0-31,0-22 0,0 22 16,0 0-16,22-21 0,-1-1 15,-21 22-15,21-21 0,0-1 0,0 22 16,0-21-16,1 21 0,-1 0 16,0-1-16,0 1 0,0 0 0,0 0 15,22 21-15,-22 0 0,0-21 16,0 21-16,0 0 0,1 0 16,-22 21-16,21 0 15,-21 0-15,0 0 0,0 22 0,0-22 16,-21 0-16,-1 0 0,1 0 15,-21 1-15,21-1 0,-22 0 0,22 0 16,-21 0-16,21 0 0,0-21 16,-1 0-16,1 0 0,0 0 0,0 0 15,21-21 17,21 42 14,-21 1-46,21-1 0,-21 0 16,0 0-16,21 0 0,-21 0 0,22 1 16,-1-22-16,-21 21 0,21 0 15,0 0-15,0 0 0,0-21 16,1 0-16,-1 0 0,21 0 16,-21 0-16,0 0 0,1 0 0,-1 0 15,21 0-15,-21 0 0,0-21 16,1 0-16</inkml:trace>
  <inkml:trace contextRef="#ctx0" brushRef="#br0" timeOffset="5451.01">8467 889 0,'0'0'0,"0"-42"16,-22 21-16,1 21 15,0 0-15,0 0 0,0 0 16,-22 0-16,22 21 0,0 0 0,-21-21 16,21 21-16,-1 0 0,1 0 15,-21 22-15,21-22 0,21 0 16,0 0-16,0 0 0,0 1 16,0-1-16,0 0 0,21-21 15,0 21-15,21 0 0,-20-21 0,20 21 16,-21-21-16,21 22 0,-20-22 15,20 21-15,-21-21 0,0 21 0,0 0 16,1-21-16,-22 21 0,0 0 16,0 1-16,0-1 15,-22 0-15,1-21 0,0 21 16,0-21-16,0 21 0,-22-21 0,22 0 16,-21 21-16,0-21 0,20 0 15,-20 0-15,21 0 0,-21 0 16,20 0-16,1 0 0,0 0 0,0 0 15,0 0 1,21-21-16,0 0 16,0 0-16</inkml:trace>
  <inkml:trace contextRef="#ctx0" brushRef="#br0" timeOffset="6751.31">10075 720 0,'0'-21'15,"0"-1"-15,0 1 16,-21 21 15,0 21-31,0 1 0,0-1 0,21 21 16,-22 0-16,1 1 0,0-1 15,0 0-15,0 1 0,21-1 16,0 0-16,0 1 0,-21-1 0,21 0 16,0-20-16,0 20 0,0-21 15,0 0-15,21 0 0,0-21 0,0 22 16,0-1-16,0-21 0,1 0 16,20 0-16,-21 0 0,21 0 0,1 0 15,-22 0-15,21-21 0,-21-1 16,22 1-16,-22 0 0,21 0 0,-21-21 15,1 20-15,-1-20 0,0 0 16,-21-1-16,0 1 0,0 0 0,0-22 16,0 22-16,0 0 0,-21-1 15,0 1-15,-1 21 0,1 0 16,0-1-16,-21 1 0,21 21 0,-22 0 16,22 0-16,-21 0 0,-1 0 15,22 0-15,0 0 0,0 0 0,0 21 16,21 1-16,0-1 15,21-21-15,21 0 0,-21 21 16,22-21-16,-1 0 0,0 0 16,22 0-16,-22 0 0,22 0 0,-1 0 15,1 0-15,20-21 16,-20 21-16,21-21 0,-22-1 0,22 1 16,-22 21-16,-20-21 0,20 0 0,-21 0 15,1 0-15,-22-1 0,0 1 16,0 0-16,-21 0 0,21-21 0,-21 20 15,0 1-15,0 0 16,0 0-16,-21 0 0,0 21 0,21-21 16,-21 21-16,0 0 0,0 0 15,-1 0-15,1 21 0,0 0 16,0 21-16,0-21 0,0 22 16,-22-1-16,22 22 0,0-22 0,0 21 15,0 1-15,-1-1 0,1 1 16,-21 84-16,42-63 15,-21-22-15,21 1 0,0 20 16,0-20-16,0 21 0,0-1 0,0 1 16,0-22-16,0 22 0,21 0 0,0-22 15,0 1-15,-21 20 0,21-20 16,1-1-16,-22 1 0,0-1 0,21 1 16,-21-1-16,0 1 0,0-1 0,0-20 15,0 20-15,0-20 0,0-1 16,0 0-16,0 1 0,-21-22 0,-1 0 15,1 0-15,21 0 0,-21 0 16,0 1-16,0-22 0,0 0 16,-1 0-16,1 0 0,0-22 0,0 1 15,0 0-15,0-21 0,-1-1 16,1 1-16,0-21 0,-21-1 16,21-21-16,-1 22 0,-20-22 0,21 1 15,0-1-15,0 0 0,21 1 0,0-1 16,0 0-16,0 22 0,0-22 15,0 43-15,21-22 0,0 22 0,0 0 16,0-1-16,0 22 0,1-21 16,-1 21-16,0-1 0,0 1 0,21 0 15,-20 0-15,-1 0 0,0 0 16,0-1-16,0 1 0,22 0 16,-43 0-16,21 0 0</inkml:trace>
  <inkml:trace contextRef="#ctx0" brushRef="#br0" timeOffset="7575.83">12721 614 0,'0'0'0,"21"0"31,0 0-15,22-21-16,-22 0 15,0 21-15,21-22 0,1 1 0,-22 21 16,42-21-16,-20 0 0,-1-21 16,0 20-16,1 1 0,-1-21 0,-21 21 15,0-22-15,1 22 0,-1-21 0,-21 21 16,0 0-16,0-1 0,0 1 15,-21 0-15,-22 21 0,1 0 0,0 0 16,-1 0-16,-20 0 0,20 0 16,-20 0-16,21 21 0,-1 0 15,-20-21-15,20 22 0,22-1 0,-21 0 16,21 0-16,0-21 0,-1 21 16,22 0-16,0 1 0,0-1 15,0 0-15,0 21 0,0-21 0,0 1 16,0-1-16,22 0 0,-1 21 15,21-21-15,-21 1 0,0 20 0,22-21 16,-22 21-16,21 1 0,-21-22 16,22 21-16,-22 1 0,21-1 0,-21 0 15,22 1-15,-22-1 0,0 0 16,0 1-16,-21-1 0,0-21 0,0 21 16,0-20-16,-21 20 0,0-21 0,-21 0 15,20 0-15,-20 1 16,-21-1-16,20-21 0,1 0 0,0 0 15,-1 0-15,1 0 0,0 0 16,20-21-16,-20-1 0,21 1 0,-21 0 16,20 0-16,1-21 0,21-1 0,0 1 15,-21 0-15,21-1 0,-21 1 16,21 0-16,0-1 0,0 1 0,0 0 16,0 20-16,0 1 0,0 0 15,21 0-15,0 0 0,0 21 16,1 0-16,-1 0 15,0 0-15,0 0 0,21 0 0,-20 0 16,-1 0-16,0 0 16,21 0-16,-21 21 0</inkml:trace>
  <inkml:trace contextRef="#ctx0" brushRef="#br0" timeOffset="7947.62">13335 1016 0,'21'0'0,"-42"0"0,63 0 0,-21 0 16,1 0-16,-1-21 15,0 0-15,0 0 0,0-1 16,0 1-16,1-21 16,-22 21-16,21 0 0,-21-1 0,21 1 15,-21-21-15,0 21 0,0 0 16,0-1-16,-21 22 15,0 0-15,-1 0 16,1 0-16,0 22 0,0-1 16,0 0-16,0 0 0,-1 21 0,-20 1 15,42-1-15,-21-21 0,0 22 16,21-1-16,0-21 0,0 21 0,0-20 16,0 20-16,0-21 0,0 0 15,21 0-15,-21 1 0,21-22 0,0 21 16,0-21-16,1 0 15,-1 0-15,0 0 0,21 0 0,-21 0 16,1 0-16,-1-21 0,21-1 0,-21 1 16</inkml:trace>
  <inkml:trace contextRef="#ctx0" brushRef="#br0" timeOffset="8263.44">14097 212 0,'0'-21'0,"0"42"0,0-85 16,0 43-16,0 0 0,0 0 0,0 42 47,0 0-47,0 21 0,0 1 0,-21-1 16,21 22-16,-21-22 0,-1 21 15,1 1-15,21-1 0,-21 1 0,0-1 16,0 22-16,0-21 0,-1-1 15,1 1-15,21-22 0,0 21 0,-21-20 16,21-1-16,-21 0 0,21-20 0,0 20 16,0-21-16,0 0 15,0 0-15,21-21 32,0 0-32,0 0 0,1-21 15,-22 0-15,21 0 0</inkml:trace>
  <inkml:trace contextRef="#ctx0" brushRef="#br0" timeOffset="8671.2">14309 1037 0,'21'0'31,"0"0"-31,0 0 16,-21-21-16,21 0 16,0 21-16,1-21 0,-22 0 0,21-1 15,0 1-15,-21 0 0,0 0 16,0 0-16,21 0 0,-21-1 0,0 1 16,-21 21-1,0 0 1,0 21-16,-1 1 0,1-1 0,0 0 15,0 0-15,0 21 16,0-20-16,-1 20 0,1-21 0,0 21 16,0 1-16,21-22 0,0 0 15,0 21-15,0-20 0,0-1 0,0 0 16,0 0-16,21-21 16,0 21-16,0-21 0,1 0 15,20 0-15,-21 0 0,21 0 0,1 0 16,-1-21-16,-21 21 0,22-21 15,-1 0-15,-21 0 0</inkml:trace>
  <inkml:trace contextRef="#ctx0" brushRef="#br0" timeOffset="9199.27">14838 847 0,'0'0'0,"0"-21"0,0 42 47,0 0-47,-21 0 0,21 0 15,0 0-15,0 1 0,-22 20 16,22-21-16,0 21 0,-21-20 0,21-1 16,0 21-16,0-21 0,0 0 15,0 1-15,-21-1 0,21 0 0,-21 0 16,21 0-16,0 0 16,0-42 15,0 0-16,0 0-15,0 0 0,0 0 16,0-1-16,0-20 0,0 21 16,0-21-16,0-1 0,21 1 0,0 21 15,0-22-15,1 1 0,-1 0 16,0 21-16,0-1 0,0 1 0,22 0 16,-22 0-16,21 0 0,0 21 15,1 0-15,20 0 0,-20 0 0,20 0 16,-21 21-16,22 0 0,-22 0 15,1 0-15,-22 22 0,21-1 16,-21 0-16,-21 1 0,0-1 0,0 0 0,0 1 16,0-1-16,0-21 15,-21 22-15,21-22 0,-21 0 0,0 0 16,0 0-16,-1 0 0,1 1 16,0-22-16,21 21 0,-21-21 15,0 0-15,21-21 31,21-1-15,0 1-16,0 0 0,0 0 16,1 0-16</inkml:trace>
  <inkml:trace contextRef="#ctx0" brushRef="#br0" timeOffset="9464.12">15917 847 0,'0'0'0,"0"21"32,0 0-32,0 0 0,0 0 15,0 1-15,0-1 0,0 21 16,0-21-16,-21 0 0,21 22 0,-21-22 16,21 21-16,0-21 0,0 1 15,0-1-15,-21 0 0,21 0 16,0 0-16,-21 0 0,21-42 47,0 0-47,21 0 15</inkml:trace>
  <inkml:trace contextRef="#ctx0" brushRef="#br0" timeOffset="9863.89">16002 466 0,'0'0'0,"-85"42"31,85-21-31,-21 0 0,21 1 0,-21-1 16,21 0-16,0 0 0,0 0 15,0 0-15,0 1 0,0-1 16,21-21-16,0 0 15,0 0-15,1 0 0,-1 0 16,0 0-16,0 0 0,0-21 16,0 21-16,-21-22 0,0 1 15,22 0-15,-22 0 0,0 0 0,0 0 16,0-1-16,0 1 16,0 0-16,0 0 0,0 0 0,-22 0 15,1 21-15,0 0 16,0 0-16,0 0 0,0 0 15,-1 21-15,1-21 16,0 21-16,21 0 0,0 0 0,-21 0 16,21 1-16,-21-1 0,21 0 0,0 0 15,0 0-15,0 0 16,0 1-16,0-1 0</inkml:trace>
  <inkml:trace contextRef="#ctx0" brushRef="#br0" timeOffset="10308.04">16192 720 0,'0'0'0,"0"21"47,0 0-47,-21-21 0,21 21 0,-21 22 16,21-22-16,0 0 0,0 21 15,-21-21-15,21 22 0,-21-1 0,21-21 16,0 0-16,0 22 0,0-22 16,0 0-16,0 21 0,0-20 15,21-1-15,0 0 0,0 0 16,0-21-16,1 0 16,-1 0-16,0 0 0,0 0 0,0 0 15,22 0-15,-22 0 0,0-21 16,0 0-16,0 0 0,22-1 0,-22-20 15,0 21-15,0-21 0,-21-1 16,21 1-16,-21 0 0,21-1 0,-21 1 16,0 0-16,0 20 0,0-20 15,0 21-15,0 0 0,0 0 16,-21 21 0,0 0-1,21 21-15,0 0 16,0 0-16,0 0 15,21-21-15,0 0 16,1 0-16</inkml:trace>
  <inkml:trace contextRef="#ctx0" brushRef="#br0" timeOffset="11040.14">16976 699 0,'0'0'16,"0"21"-1,0 0-15,0 0 16,0 0-16,0 0 0,-22 1 16,22 20-16,-21-21 0,21 21 0,0-20 15,0 20-15,0-21 0,0 21 16,0-20-16,0-1 0,0 0 0,0 0 16,0 0-16,-21 0 0,21 1 15,0-1-15,0-42 47,0-1-47,0 1 16,0 0-16,0 0 0,0-21 0,0 20 15,0-20-15,0 0 0,21-1 16,-21 1-16,21 21 0,1-21 16,-1 20-16,0-20 0,0 21 0,0 0 15,0 0-15,22-1 0,-1 22 16,0 0-16,1-21 0,-1 21 0,0 0 15,22 0-15,-22 21 0,1 1 16,-1-1-16,0 0 0,-21 21 0,22 1 16,-22-1-16,0 0 0,-21 1 15,0-1-15,21 0 0,-21-21 16,0 22-16,0-22 0,0 21 0,0-21 16,0 1-16,0-1 0,-21 0 15,21 0-15,-21 0 16,0-21-16,0 0 15,-1-21 1,22 0-16,0 0 16,0 0-16,0-1 0,0-20 0,0 0 15,0-1-15,0 1 0,22 0 16,-1-1-16,21-20 0,-21 21 0,22-1 16,-1 1-16,0 0 0,1 20 15,20 1-15,-21 0 0,22 0 16,-1 21-16,1 0 0,21 0 0,-22 0 15,1 21-15,-1 0 0,1 22 16,-1-1-16,-21 0 0,1 1 0,-22 20 16,21 1-16,-42-22 0,0 21 15,0-20-15,0-1 0,0 0 0,-21 1 16,0-22-16,0 21 0,0-21 16,-22 1-16,22-1 0,0 0 0,0-21 15,-22 21-15,22-21 0,0 0 16,0 0-16,0 0 0,0 0 15,-1 0-15</inkml:trace>
  <inkml:trace contextRef="#ctx0" brushRef="#br0" timeOffset="12583.28">1101 2244 0,'0'0'0,"-22"-21"0,22-1 47,22 22-15,-1 0-17,0 0-15,0 0 16,0 0-16,22 0 0,-22 0 0,0 0 15,21 0-15,-21 0 16,22 0-16,-1 0 0,0 0 0,1 0 0,-1 0 16,0 0-16,1 0 15,-1 0-15,0 0 0,1 0 0,-1 0 16,0 0-16,1 0 0,-1 0 16,0 0-16,1 0 0,-1 0 0,22 0 15,-22 0-15,0 0 0,22 0 16,-1 0-16,1 0 0,-22-21 0,22 21 15,-1 0-15,22 0 0,-22 0 16,1 0-16,-22 0 0,22 0 0,-1 0 16,1 0-16,-22 0 0,21-21 15,-20 21-15,20 0 0,1 0 0,-22 0 16,22 0-16,-1 0 0,1-21 16,-1 21-16,1 0 0,-1-21 15,1 21-15,-1 0 0,1 0 16,-1-21-16,1 21 0,-1 0 0,1 0 15,-22 0-15,21-22 0,22 22 0,-21 0 16,-1 0-16,1 0 0,-1-21 16,22 21-16,-22 0 0,22 0 0,-22 0 15,22 0-15,-21-21 0,-1 21 0,22 0 16,-22 0-16,1 0 0,20 0 16,-20 0-16,21-21 0,-22 21 15,1 0-15,20 0 0,-20 0 16,20-21-16,-20 21 0,-1 0 0,1 0 15,-1 0-15,1-21 0,21 21 0,-22 0 16,1 0-16,-1 0 0,22-22 16,-22 22-16,22 0 0,-22 0 0,1 0 15,-1 0-15,1 0 0,-1 0 16,-20 0-16,20 0 0,-20 0 0,-22-21 16,21 21-16,0 0 0,-20 0 15,-1 0-15,0 0 0,0 0 0,0 0 16,0 0-1,1 0-15</inkml:trace>
  <inkml:trace contextRef="#ctx0" brushRef="#br0" timeOffset="13322.85">9461 1863 0,'22'0'16,"-1"0"-16,0 0 16,21 0-16,-21 0 15,22 0-15,-22 0 0,21 0 0,22 0 16,-22 0-16,22 0 0,-22 0 0,21 0 15,1 0-15,-1 0 0,-20 0 16,20 0-16,1 0 0,-22 0 0,22 0 16,-22 0-16,0 0 15,1 0-15,-1-21 0,0 21 0,-21 0 0,1 0 16,20 0-16,-21 0 0,0 0 16,0 0-16,1 0 15,-1 0 1,0 0-1,-21-22 1</inkml:trace>
  <inkml:trace contextRef="#ctx0" brushRef="#br0" timeOffset="14263.32">12531 1715 0,'-22'0'0,"44"0"0,-65 0 0,22 0 0,21-22 16,-21 22 0,0 0-16,0 0 15,42 0 32,0 0-47,0 0 16,0 0-16,0 0 0,1 0 0,-1 0 15,0 0-15,0 0 0,21 0 16,1 0-16,-1 0 0,0 0 0,1 0 16,20 0-16,-20 0 0,20 0 15,1 0-15,-1 0 0,1 0 0,20 0 16,-20 0-16,20 0 0,-20 0 15,-1 0-15,22 0 0,0 0 16,-1 0-16,1 0 0,21-21 0,-21 21 16,20 0-16,1 0 0,0 0 15,0 0-15,-21 0 0,20 0 0,22 0 16,-21-21-16,21 21 0,0 0 16,0 0-16,0 0 0,-21 0 0,21-21 15,0 21-15,0 0 0,0 0 16,0 0-16,0 0 0,0 0 15,0 0-15,0 0 0,0 0 16,0 0-16,-21 0 0,21-21 0,0 21 16,0 0-16,-21 0 0,0 0 0,21 0 15,-22 0-15,-20 0 0,21 0 16,0 0-16,0 0 0,-1 0 16,1 0-16,-21 0 0,0 0 0,-1 0 15,-20 0-15,20 0 0,-20 0 16,-22 0-16,1 0 0,-1 0 0,0 0 15,1 21-15,-22-21 0,0 0 16,0 0-16,0 0 0,-42 0 63,21-21-63,-21 21 15,0 0-15</inkml:trace>
  <inkml:trace contextRef="#ctx0" brushRef="#br0" timeOffset="14397.24">19156 1588 0,'-21'0'62</inkml:trace>
  <inkml:trace contextRef="#ctx0" brushRef="#br1" timeOffset="62371.02">889 3323 0,'21'0'125</inkml:trace>
  <inkml:trace contextRef="#ctx0" brushRef="#br1" timeOffset="63107.47">1016 3281 0,'-21'0'94,"-22"0"-78,22 0-1,0 0-15,0 0 16,0 0-16,0 0 0,-1 0 0,1 0 15,0 0-15,0 0 0,0 0 16,0 0-16,-1 0 16,1 0-16,0 0 15,0 0 17,42 0 46,0 0-78,0 0 0,1 0 15,20 0-15,-21 0 0,21 0 16,1 0-16,-1 0 0,0 0 16,1 0-16,-1 0 0,22-21 0,-22 21 15,21 0-15,22 0 0,-21-21 0,20 21 16,-20 0-16,-1 0 15,22-22-15,-22 22 0,1 0 0,-22 0 16,1 0-16,-1-21 0,0 21 16,1 0-16,-22 0 0,0 0 15,0 0-15,0-21 0,0 21 0,1 0 16,-44 0 93,1 0-109,21-21 0</inkml:trace>
  <inkml:trace contextRef="#ctx0" brushRef="#br1" timeOffset="63803.67">1863 2942 0,'-22'0'15,"22"21"48,22-21-63,-22 22 16,21-22-16,0 21 15,0 0-15,0-21 0,0 0 16,1 21-16,-1-21 0,0 21 15,0-21-15,0 21 0,0-21 0,1 0 16,-1 0-16,0 0 0,0 0 16,0 22-16,0-22 0,1 0 0,-1 0 15,0 0-15,0 0 16,0 0-16,-21 21 78,-21 0-78,0-21 16,0 0-16,0 21 0,-1 0 15,1 0-15,0-21 0,-21 22 16,21-1-16,-1 0 0,1 0 16,-21 0-16,21 0 0,-22 1 0,22-1 15,0 0-15,-21 0 0,21 0 16,-1 22-16,-20-22 0,21 0 0,0 0 15,0 0-15,-1 0 0,1 1 16,0-1-16,0-21 0,0 21 0,0 0 16,-1 0-16,22 0 15,-21-21 1,21-21 46,21 21-46</inkml:trace>
  <inkml:trace contextRef="#ctx0" brushRef="#br1" timeOffset="65871.63">3323 2858 0,'0'-22'0,"-21"22"16,21 22 31,0-1-32,0 0-15,0 0 16,0 0-16,0 0 0,0 1 0,0-1 16,21 0-16,-21 0 0,0 0 15,21 0-15,-21 1 0,21-22 0,1 21 16,-22 0-16,21-21 0,0 0 15,0 0-15,0 0 0,22 0 16,-22 0-16,0 0 0,21 0 0,-21-21 16,1 0-16,20-1 0,-21 1 15,0 21-15,0-21 0,1 0 0,-1 0 16,-21-22-16,21 22 0,-21 0 16,0 0-16,0 0 0,0 0 0,0-1 15,0 1-15,-21 0 0,0 21 16,21-21-16,-22 21 0,1 0 31,21 21-31,0 0 0,0 22 16,0-22-16,0 0 15,0 21-15,0-21 0,0 22 0,0-22 16,0 21-16,-21 1 0,21-1 16,0 21-16,0-20 0,0-1 0,0 22 15,0-22-15,0 0 0,0 1 0,0-1 16,0 0-16,0 1 0,0-22 15,0 21-15,0-21 0,0 22 0,-21-22 16,21 0-16,-21 0 0,21 0 16,-21 0-16,21 1 0,-22-22 0,1 21 15,0-21-15,0 0 16,0 0-16,0 0 16,-1 0-16,-20 0 0,21-21 0,0-1 15,-22 22-15,22-21 0,0 21 16,-21-21-16,21 0 0,-1 21 0,22-21 15,-21 21-15,0-21 0,21-1 16,-21 22-16,21-21 0,0 0 16,0 0-1,21 0-15,0 21 16,0-21-16,1-1 0,-1 22 16,0-21-16</inkml:trace>
  <inkml:trace contextRef="#ctx0" brushRef="#br1" timeOffset="66235.42">4127 2900 0,'0'0'15,"0"-21"-15,0 42 47,0 0-47,-21 0 0,21 22 0,0-22 16,0 21-16,0 0 15,0 1-15,0-1 0,-21 22 0,21-22 16,-21 21-16,21-20 0,-21 20 0,21-20 16,0-1-16,0 0 0,0 1 15,-21-22-15,21 21 0,0-21 0,0 0 16,0 1-16,0-1 0,0 0 15,0 0-15,0 0 0,21-21 16,0 0-16,0 0 16,0 0-16,0-21 15,-21 0-15,22 0 0,-1 0 16,-21-1-16</inkml:trace>
  <inkml:trace contextRef="#ctx0" brushRef="#br1" timeOffset="66479.28">3979 3366 0,'0'0'16,"21"0"0,1 0-1,-1 0-15,0 0 16,0 0-16,0 0 0,0 0 15,1 0-15,20 0 0,-21-22 0,0 22 16,0 0-16,1 0 0,-1 0 16,-21-21-16,21 21 0,0-21 15,0 21-15,-21-21 16,21 21-16</inkml:trace>
  <inkml:trace contextRef="#ctx0" brushRef="#br1" timeOffset="67303.81">5884 3027 0,'0'0'0,"21"0"0,1-21 16,-1 0-16,0 21 0,0-22 0,0 22 16,0-21-16,1 0 0,-1 0 0,21 0 15,-21 0-15,-21-1 0,21 1 16,-21-21-16,22 21 0,-22 0 16,0-1-16,0 1 0,0 0 0,0 0 15,-22 21-15,1 0 16,-21 0-16,21 0 0,-22 0 15,22 0-15,-21 0 0,0 21 0,20 0 16,-20 0-16,0-21 0,21 22 0,-1-1 16,1 0-16,0-21 0,0 21 15,21 0-15,0 0 0,0 1 0,0-1 16,0 0-16,0 0 0,0 0 16,21 0-16,0 1 0,0-1 0,22 0 15,-22 0-15,0 0 0,21 0 16,-20 1-16,20-1 0,0 0 0,-21 21 15,1-21-15,20 1 0,-21-1 16,0 0-16,0 0 0,1 0 16,-22 22-16,0-22 0,0 0 0,0 0 15,0 0-15,0 0 0,-22 22 16,1-22-16,-21 0 0,21-21 0,-22 21 16,22 0-16,-21 1 0,0-1 15,-1-21-15,22 0 0,-21 0 0,-1 0 16,22 0-16,-21 0 0,21 0 0,-22 0 15,22-21-15,-21 21 0,21-22 16,0 1-16,-1 0 0,1 0 0,0-21 16,21 20-16,-21-20 0,0 21 15,21-21-15,0 20 0,0-20 0,0 21 16,0 0-16,0 0 0,0-1 16,0 1-16,0 0 15,21 21 1,0 0-16,0 0 15,0 0-15,1 0 0,-1 0 16</inkml:trace>
  <inkml:trace contextRef="#ctx0" brushRef="#br1" timeOffset="67787.53">6392 3133 0,'0'0'0,"0"-21"0,0-1 31,0 44 0,0-1-31,0 0 0,0 0 16,0 0-16,0 22 0,0-22 15,0 21-15,0-21 0,-21 22 0,21-1 16,0-21-16,0 0 0,0 22 16,0-22-16,0 0 0,21 0 15,0 0-15,1 0 0,-1-21 16,0 0-16,0 0 0,0 0 16,0 0-16,1 0 0,20 0 0,-21-21 15,0 0-15,22 0 0,-22 0 0,0 0 16,0-1-16,0 1 0,0-21 15,1 21-15,-22-22 0,0 1 0,0 21 16,0-21-16,0 20 0,0-20 16,0 21-16,0 0 0,0 0 15,0-1-15,-22 22 16,22 22 15,0-1-15,22-21-16</inkml:trace>
  <inkml:trace contextRef="#ctx0" brushRef="#br1" timeOffset="68159.32">7070 3069 0,'0'-21'31,"-22"42"-15,22 0-16,0 1 16,0-1-16,0 0 0,0 21 15,0-21-15,-21 22 0,21-1 0,-21 0 16,21 1-16,0-1 0,0 0 16,0 22-16,0-22 0,0 22 0,0-22 15,0 22-15,0-1 0,0 1 0,0-1 16,0 1-16,0-1 0,21 22 15,-21-22-15,0 1 0,0-1 16,0-20-16,0 20 0,0-21 0,0 22 16,0-22-16,0 1 0,0-1 0,0 0 15,0 1-15,0-22 0,0 0 16,0 0-16,0 0 0,-21-21 16,21-21-1,0 0-15,0 0 16,0 0-16,0-22 0,0 22 0</inkml:trace>
  <inkml:trace contextRef="#ctx0" brushRef="#br1" timeOffset="68507.12">6985 3366 0,'-21'-22'0,"21"1"0,0-63 31,0 62-31,21 1 0,0 0 16,0 21-16,0 0 0,22 0 15,-22 0-15,0 0 0,21 0 0,-20 0 16,-1 0-16,0 21 0,0 0 16,0 1-16,0-1 0,-21 0 0,0 0 15,0 0-15,0 0 0,0 1 16,0-1-16,-21 0 0,-21 0 15,21 0-15,0 0 0,-22 1 0,1-1 16,21 0-16,-22-21 0,22 21 16,-21-21-16,21 21 0,0-21 15,21 21-15,21-21 16,0 0 0,0 0-16,21 0 0,-20-21 0,20 21 15</inkml:trace>
  <inkml:trace contextRef="#ctx0" brushRef="#br1" timeOffset="68879.92">7683 3154 0,'0'0'16,"-21"0"-16,0-21 0,0 21 0,0 0 15,0 0-15,-1 0 16,1 0-16,21 21 15,0 0-15,0 0 0,0 22 0,0-1 16,0 0-16,0 1 0,0-1 16,0 0-16,0 22 0,0-22 0,0 22 15,0-1-15,0-21 0,0 22 0,0-1 16,0 22-16,0-21 16,0-1-16,-21 1 0,21-1 0,-21 1 15,0-1-15,21 1 0,0-22 0,-21 21 16,-1-20-16,1-1 15,21 0-15,0 1 0,-21 20 0,0-20 16,21-22-16,-21 0 0,21-42 31,0 0-15,21-1-16,-21-20 0,21 21 0,0-21 16,-21-1-16,21 1 15</inkml:trace>
  <inkml:trace contextRef="#ctx0" brushRef="#br1" timeOffset="69223.73">7514 3302 0,'-21'-21'0,"42"42"0,-42-63 16,21-1-16,0 22 0,0 0 16,0 0-16,21 0 0,0 0 15,22-1-15,-22 22 16,21 0-16,-21 0 0,22-21 0,-1 21 15,-21 0-15,21 0 0,1 0 0,-1 0 16,-21 21-16,22 1 16,-22-1-16,0 0 0,0 0 0,-21 0 15,0 22-15,0-22 0,0 21 0,0 0 16,-21-20-16,0-1 0,0 21 16,-22-21-16,1 0 0,21 1 0,-22-1 15,1 0-15,21-21 0,-21 21 16,20 0-16,-20-21 0,21 0 0,21 21 15,-21-21-15,21 22 16,21-22 0,0 0-16,0 0 15,22 0-15,-22 0 0</inkml:trace>
  <inkml:trace contextRef="#ctx0" brushRef="#br1" timeOffset="69687.47">8488 3069 0,'-43'-21'16,"22"21"-16,0 0 0,0 0 16,0 21-16,0 0 15,-22 1-15,22-1 0,0 0 16,0 0-16,-22 21 0,22 1 0,0-1 15,0-21-15,21 22 0,0-1 0,0 0 16,0-21-16,0 22 0,0-22 16,21 0-16,0 0 0,0 0 0,1 1 15,20-22-15,-21 0 0,21 21 16,-20-21-16,-1 0 0,21 0 0,-21 0 16,22-21-16,-22-1 0,0 22 0,0-21 15,0 0-15,0 0 0,-21 0 16,0-22-16,22 22 0,-22-21 0,0 0 15,0-1-15,0 1 0,0 0 16,0-1-16,-22 1 0,1 0 0,21 20 16,-21 1-16,0 0 0,-21 0 15,20 21-15,1 0 0,0 0 16,0 0-16,0 0 0,0 0 0,-1 21 16,1 0-16,0-21 0,21 21 15,-21 22-15,21-22 0,0 0 0,0 0 16,0 0-16,0 22 0,21-22 0,0-21 15,0 21-15,1 0 0,20-21 16,-21 0-16,21 0 0</inkml:trace>
  <inkml:trace contextRef="#ctx0" brushRef="#br1" timeOffset="70139.11">8890 3196 0,'0'0'0,"0"-21"0,-21 0 16,0 21-16,21-21 0,0 0 16,0-1-16,0 1 0,0 0 15,21 0 1,0 21-16,0 0 0,0 0 16,22 0-16,-22 0 15,0 21-15,21-21 0,-21 21 0,1 0 16,-1 1-16,0-1 0,0 0 0,0 0 0,-21 0 15,21 22-15,-21-22 16,0 21-16,0-21 0,0 0 0,0 1 16,0 20-16,0-21 0,0 0 0,0 0 15,0 1-15,-21-22 16,21-22 15,0 1-31,0 0 16,0 0-16,0-21 0,0 20 15,0 1-15,0-21 16,0 21-16,0-22 0,21 22 0,-21 0 16,0 0-16,0 0 0,22 0 15,-22-1-15,21 1 0,-21 0 0,0 0 16,21 0-16,-21 0 16,21-1-1,-21 1-15</inkml:trace>
  <inkml:trace contextRef="#ctx0" brushRef="#br1" timeOffset="70406.96">9631 2582 0,'0'0'0,"0"-21"0,-21 21 31,21 21-31,-22 1 15,22-1-15,0 21 0,0-21 16,0 22-16,0-1 0,0 0 16,-21 1-16,21-22 0,-21 21 0,21 0 15,-21 1-15,21-1 0,0 0 16,0 1-16,-21-22 0,21 21 0,0 1 16,0-22-16,0 0 0,0 0 15,0 0-15,0 0 0,21-21 16</inkml:trace>
  <inkml:trace contextRef="#ctx0" brushRef="#br1" timeOffset="70791.19">10223 2963 0,'0'0'16,"-21"0"-16,0 0 0,-21 0 0,21 0 0,-1 0 15,-20 0-15,21 0 0,-21 0 16,20 22-16,-41 20 16,42-42-16,0 21 0,21 0 0,0 0 15,0 1-15,0-1 16,0 0-16,21 0 0,0-21 16,21 21-16,-21-21 0,22 21 15,-22-21-15,21 0 0,-21 22 0,22-22 16,-22 0-16,0 21 0,0-21 0,0 0 15,-21 21-15,0 0 16,0 0-16,0 0 16,-21-21-16,0 0 0,-21 22 15,21-22-15,-1 0 16,1 0-16,-21 0 0,21 21 0,0-21 16,-1 0-16,1 0 0,0 0 15,21-21 1,0-1-1,0 1-15</inkml:trace>
  <inkml:trace contextRef="#ctx0" brushRef="#br1" timeOffset="71051.47">9461 2667 0,'0'0'16,"22"0"-16,-1 0 16,0 0-16,21 0 0,-21 0 0,22 0 15,-1 0-15,0 0 0,1 0 0,-1 0 16,0 0-16,1 0 0,-1-21 16,0 21-16,1 0 0,-1 0 0,0 0 15,-20 0-15,-1 0 0,0 0 16,0 0-16</inkml:trace>
  <inkml:trace contextRef="#ctx0" brushRef="#br1" timeOffset="71955.46">12128 2477 0,'0'0'0,"0"-22"0,0 1 16,0 0-16,0 0 0,0 0 16,-21 21-16,0 0 0,0-21 15,0 21-15,0 0 0,-1 0 16,1 0-16,0 21 16,0-21-16,0 21 0,0 21 0,-1-21 15,1 22-15,0-1 0,0 0 16,0 1-16,0-1 0,-1 22 0,1-22 15,0 0-15,0 1 0,0 20 0,21-21 16,0 1-16,-21-1 16,21 0-16,0 1 0,0-1 0,0-21 15,0 22-15,21-1 0,-21-21 16,21 0-16,0 0 0,0 1 0,22-1 16,-22-21-16,21 0 0,0 0 0,1 0 15,-1 0-15,0 0 0,64 0 16,-63-21-16,20-1 0,-21 1 15,1-21-15,20 21 0,-20-22 0,-1 22 16,0-21-16,1 21 0,-22-22 16,0 1-16,0 0 0,0-1 0,-21 1 15,0 0-15,0-22 16,0 22-16,0 0 0,0-22 0,-21 22 16,0-1-16,0-20 0,0 42 15,-22-22-15,1 22 0,0 0 0,20 0 16,-20 0-16,-21 21 0,20 0 0,1 0 15,0 0-15,-1 21 0,1 0 16,0 0-16,-1 0 0,1 22 16,21-1-16,0 0 0,-1 22 0,1-22 15,0 1-15,21-1 0,-21 43 16,21-43-16,0 0 0,0 1 0,0-22 16,0 21-16,0-21 15,21 22-15,0-22 0,0 0 0,22 21 16,-22-21-16,21 1 0,1-22 0,-1 21 15,0-21-15,1 0 0,20 0 16,-21 0-16,1 0 0,20-21 0,-20-1 16,-1 22-16,0-21 0</inkml:trace>
  <inkml:trace contextRef="#ctx0" brushRef="#br1" timeOffset="72473.17">12848 2921 0,'0'0'0,"0"-21"0,0 0 16,0 0-1,0 42 17,0 0-17,0 0-15,0 0 0,0 0 0,0 1 16,0-1-16,0 0 0,0 21 0,0-21 16,0 1-16,0 20 0,-21-21 15,21 0-15,0 0 0,0 1 0,0-1 16,0 0-16,0 0 0,0 0 15,-21-21 17,21-21-17,0 0-15,0 0 16,0-22-16,0 22 0,0 0 0,0 0 16,0-21-16,0 20 0,21 1 15,0-21-15,0 21 0,22-22 0,-22 22 16,0 0-16,21 0 0,1 0 15,-22 0-15,21-1 0,0 22 0,1 0 16,-1 0-16,-21 0 0,22 0 16,-22 22-16,21-1 0,-21 0 0,0 0 15,1 0-15,-22 0 0,0 1 0,0-1 16,0 21-16,0-21 0,0 0 16,0 1-16,0-1 0,0 0 0,0 0 15,0 0-15,-22 0 0,1-21 16,21 22-16,-21-22 0,21 21 15,0-42 17,0-1-17,0 1-15,21 0 0,0 0 0</inkml:trace>
  <inkml:trace contextRef="#ctx0" brushRef="#br1" timeOffset="73715.46">13843 2498 0,'0'0'0,"0"-43"15,0 22-15,-21 21 32,21 21-32,-21 1 15,21-1-15,0 21 0,0-21 0,-22 22 16,22-1-16,-21 0 0,21 1 15,0-1-15,0 0 0,-21 1 0,0-1 16,21-21-16,-21 21 0,21 1 0,0-22 16,0 21-16,-21-21 0,21 22 15,0-22-15,0 0 0,0 0 0,0 22 16,21-22-16,0-21 16,0 21-16,0-21 0,0 0 0,1 0 15,-1 0-15,0 0 0,21 0 0,-21 0 16,22 0-16,-22-21 0,21 0 15,-21-1-15,22 1 0,-22 0 0,0 0 16,0-21-16,0 20 0,1 1 0,-1 0 16,0 0-16,-21-21 0,0 20 15,0 1-15,21 0 0,-21 42 63,0 0-63,0 1 15,-21-1-15,21 0 16,0 0-16,0 0 0,0 0 16,0 1-16,0-1 0,21-21 15,0 21-15,-21 0 0,21-21 0,1 0 16,-1 21-16,21-21 0,-21 0 16,0 0-16,1 0 0,-1 0 0,0 0 15,0 0-15,0-21 0,0 21 0,1-21 16,-1 0-16,0 21 0,0-21 15,0-1-15,-21 1 0,0 0 0,21 0 16,-21 0-16,22 21 16,-22-21-16,21-1 0,-21 1 0,0 0 15,0 0-15,0 0 16,21 21 0,-21 21 15,0 0-31,0 0 0,0 0 15,0 22-15,0-22 0,-21 0 0,0 21 16,21-20-16,-22 20 0,1 0 16,21 22-16,-21-22 0,0 0 0,0 22 15,0-22-15,21 22 0,-22-1 0,22-20 16,-21 20-16,0 1 16,21-1-16,0 1 0,0-1 0,0 1 15,-21 20-15,21-20 0,0 20 0,0-20 16,0-1-16,0 22 0,0-21 15,0-1-15,21 1 0,-21-1 0,21 22 16,-21-22-16,0 1 0,21-1 16,1-20-16,-22 20 0,0-21 0,0 22 0,0-22 15,21 1-15,-21-1 0,0-21 16,0 21-16,0-20 0,0-1 0,0 0 16,0 0-16,-21-21 15,-1 0 1,1 0-16,0-21 0,0 0 15,0 0-15,0-1 0,-22-20 0,1 0 16,0-1-16,-22 1 0,1-21 0,-1-1 16,1 1-16,-1-1 0,1 1 15,-1-1-15,22 1 0,-22-1 0,22 1 16,21-1-16,0 22 0,-1-22 0,22 22 16,0-22-16,0 22 0,0 0 15,0-22-15,0 22 0,22 0 0,-1-22 16,21 22-16,-21-1 0,0 1 15,22 0-15,-1-1 0,0 1 0,22 0 16,-22 21-16,1-22 0,20 1 0,-21 21 16,22 0-16,-22-22 15,22 22-15,-22 0 0,0 0 0,-20 0 16,20 21-16,-21-22 0,0 1 16,0 21-16,-21-21 0,0 0 31</inkml:trace>
  <inkml:trace contextRef="#ctx0" brushRef="#br1" timeOffset="74739.41">16235 2561 0,'0'-21'0,"0"0"0,0 0 15,0 0 1,0 42-1,0 21 1,0-21-16,0 22 0,0-1 0,0 0 16,0 22-16,0-22 0,0 22 15,0-22-15,0 21 0,0-20 16,0 20-16,-21-20 0,21 20 0,-22-21 16,22 1-16,0-22 0,0 21 15,0-21-15,0 22 0,-21-22 16,21 0-16,0-42 31,21 21-31,-21-21 0,22 0 16,-22-1-16,21 1 0,0-21 15,0 21-15,0-22 0,0 22 0,1-21 16,-1 21-16,0 0 16</inkml:trace>
  <inkml:trace contextRef="#ctx0" brushRef="#br1" timeOffset="75007.25">16637 2815 0,'0'0'0,"21"0"0,-21-21 16,0 42-1,0 0-15,0 1 16,-21-1-16,0 0 0,0 0 0,-1 21 16,22-20-16,-21 20 0,0-21 15,0 21-15,-21 1 0,20-22 16,1 21-16,0-21 0,0 22 0,0-22 15,0 0-15,-1 0 0,22 0 16,-21-21-16,21 22 0,21-44 31,1 1-15,-22 0-16,21 0 0,0 0 0,0 0 16,-21-22-16,21 22 0,0 0 15</inkml:trace>
  <inkml:trace contextRef="#ctx0" brushRef="#br1" timeOffset="75231.13">16637 2815 0,'0'0'0,"21"0"0,0 0 15,0 21-15,-21 1 0,0-1 16,22 21-16,-22-21 16,21 0-16,-21 1 0,0 20 0,0-21 15,21 0-15,0 0 0,-21 22 16,21-22-16,-21 0 0,0 0 0,21 22 15,1-22-15,-22 0 0,21 0 16,0 0-16,0-21 0,0 21 16,0-21-16,1 0 15,-1-21 1,-21 0-16</inkml:trace>
  <inkml:trace contextRef="#ctx0" brushRef="#br1" timeOffset="75535.95">17124 2392 0,'0'0'0,"0"21"31,0 0-31,0 22 0,0-1 16,0 0-16,0 1 0,0-1 0,0 21 15,0-20-15,-21 20 0,21-20 16,-22-1-16,22 21 0,0-20 0,-42 41 16,42-62-16,0 20 15,0 0-15,0-21 0,0 1 0,0-1 16,0 0-16,0 0 0,0 0 16,21-21-1,0-21 1,-21 0-16,22 0 0</inkml:trace>
  <inkml:trace contextRef="#ctx0" brushRef="#br1" timeOffset="75963.71">17399 3048 0,'0'42'31,"21"-42"-31,0 0 0,0 0 0,1 0 16,-1 0-16,0 0 0,0 0 15,0 0-15,0-21 0,1 0 0,-1 21 16,0-21-16,0 21 0,0-21 16,-21 0-16,0-1 0,21 1 15,-21 0-15,0 0 0,0 0 16,0 0-16,-21 21 15,0 0-15,0 0 16,0 0-16,0 21 16,-1 0-16,1 21 0,0-21 0,0 1 15,0-1-15,0 21 0,21-21 16,0 22-16,-22-22 0,22 0 16,0 21-16,0-21 0,0 1 0,0-1 0,0 0 15,22 0-15,-22 0 0,21 0 16,0-21-16,0 0 0,0 22 15,0-22-15,22 0 0,-22 0 16,0 0-16,21 0 0,-20-22 0,-1 1 16,21 0-16,-21 0 0,0 0 0,1 0 15</inkml:trace>
  <inkml:trace contextRef="#ctx0" brushRef="#br1" timeOffset="76507.39">18246 2371 0,'0'0'0,"0"-21"0,0-1 0,-22 22 16,1 0-1,0 0-15,21 22 16,0 20-16,-21-21 0,21 21 0,-21 1 16,21-1-16,0 22 0,0-22 15,0 21-15,0-20 0,0 20 0,0-20 16,0-1-16,0 0 0,0 22 15,0-22-15,0-21 0,0 22 0,0-1 16,0 0-16,0-21 0,0 1 16,0-1-16,0 0 0,0 0 0,0 0 15,0-42 17,0 0-32,0 0 15,0 0-15,0-22 0,0 22 16,0 0-16,0-21 0,0 20 0,0-20 15,0 21-15,0-21 0,21 20 0,0 1 16,-21 0-16,21 0 0,0 0 16,22 0-16,-22 21 0,0 0 0,21-22 15,-20 22-15,20 0 0,0 0 16,-21 22-16,22-1 0,-1 0 0,-21 0 16,22 0-16,-22 0 15,0 1-15,0 20 0,-21-21 0,0 0 16,0 22-16,0-22 0,0 0 0,0 21 15,-21-21-15,-21 1 0,20-1 16,1 0-16,-21-21 0,21 21 0,-43 0 16,22-21-16,21 21 15,0-21-15,-1 0 0,1 0 0,0 0 16,0 0-16,0 0 0,0 0 0,21-21 16,0 0-16,0 0 15</inkml:trace>
  <inkml:trace contextRef="#ctx0" brushRef="#br1" timeOffset="77316.49">19854 2540 0,'21'-42'0,"43"-85"31,-43 106-31,-21-1 0,21 1 16,-21 0-16,0 42 31,0 0-15,0 22-16,0-22 0,-21 42 0,0-20 15,21 20-15,-21 1 0,0-1 16,-1-20-16,1 20 0,0 1 0,0-22 16,0 21-16,0-20 0,-1-1 0,1 0 15,0 1-15,21-22 0,-21 21 16,21-21-16,0 1 0,0-1 0,21-21 31,-21-21-15,21-1-16,0 1 0,1 0 15,-1-21-15,0 21 0,0-22 0,0 1 16,0 0-16,1-1 0,-1 1 16,0-22-16,0 1 0,0 21 15,-21-22-15,21 1 0,-21 20 16,22 1-16,-22-22 0,0 43 0,0-21 16,0 21-16,0 0 0,21-1 15,-21 44 1,0-1-16,21 0 0,-21 21 15,0 1-15,0 20 0,0-21 16,21 22-16,-21-1 0,21 1 0,-21-22 16,0 22-16,0-22 0,0 0 15,0 1-15,0-1 0,0 0 0,21 1 16,-21-22-16,0 0 0,0 0 16,22 0-16,-22 1 0,0-1 15,0 0-15,21-21 0,0 0 16,-21-21-1,0 0-15,0-1 16,0 1-16,0 0 0</inkml:trace>
  <inkml:trace contextRef="#ctx0" brushRef="#br1" timeOffset="77507.38">19791 2942 0,'-43'0'0,"86"0"0,-107 0 15,85 0 16,1 0-31,-1 0 0,0 0 16,21 0-16,1 0 0,-1 0 16,0 0-16,1 0 0,-1 0 0,21-21 15,-20 21-15,20-21 0,1 21 16,-22-21-16,22 0 0,-22-1 0,21 1 16,-20 21-16,-22-21 0,21 0 15</inkml:trace>
  <inkml:trace contextRef="#ctx0" brushRef="#br1" timeOffset="77775.23">20680 2709 0,'21'-21'0,"-21"42"31,-21 1-15,21-1-16,-21 0 0,21 21 0,-22-21 15,22 22-15,0-1 0,0 0 16,-21 1-16,21-1 0,-21 0 16,21 1-16,-21 20 0,21-20 0,0 20 15,-21-21-15,21 22 0,0-22 16,-21 22-16,21-22 0,0 0 0,0 22 15,0-22-15,0-21 0,0 22 0,0-1 16,0-21-16,0 22 0,0-22 16,0 0-16,0 0 0,0 0 0,0 0 15,21-21 17,-21-21-32,21 21 0,-21-21 0,0 0 15,0 0-15,21 0 0,0-22 16,0 22-16</inkml:trace>
  <inkml:trace contextRef="#ctx0" brushRef="#br1" timeOffset="78099.84">20680 2879 0,'0'0'0,"-21"-64"31,21 43-31,0 0 0,21 0 16,0 21-16,0-21 0,21 21 15,-20 0-15,20 0 0,0 0 0,-21 0 16,22 0-16,-1 0 0,0 21 16,1 0-16,-22 0 0,21 0 0,-21 0 15,-21 1-15,0-1 0,0 0 16,0 0-16,0 0 0,0 22 0,-21-43 16,0 21-16,0 0 0,-21 0 0,-1 0 15,22-21-15,-21 21 0,-1-21 16,22 0-16,-21 0 0,21 22 0,0-22 15,-1 0-15,44 0 32,20 0-17,-21 0-15,21 0 0,-20 0 16</inkml:trace>
  <inkml:trace contextRef="#ctx0" brushRef="#br1" timeOffset="78419.66">21526 2709 0,'0'-21'0,"0"42"15,0-21 1,-21 22-16,21-1 16,0 0-16,0 0 0,-21 21 0,21 1 15,0-1-15,-21-21 0,21 43 16,0-22-16,0 0 0,-21 22 0,21-22 15,-21 22-15,21-1 0,-22 1 0,22-22 16,-21 22-16,0-22 0,21 0 16,0 22-16,0-22 0,-21-21 0,21 22 15,0-1-15,0-21 0,0 0 16,0 0-16,0 1 0,0-1 16,0 0-16,21-21 15,-21-21 1,21 0-16,0-1 0,-21 1 15,22 0-15,-1 0 0</inkml:trace>
  <inkml:trace contextRef="#ctx0" brushRef="#br1" timeOffset="78767.46">21484 2815 0,'0'0'0,"0"-21"0,0 0 0,0 0 16,0 0-16,0-1 0,0 1 15,0 0-15,21 21 16,22-21-16,-22 21 0,0 0 16,21 0-16,1 0 0,-1 0 15,-21 0-15,21 21 0,1 0 0,-22 0 16,21 1-16,-21-1 0,1 21 16,-1-21-16,-21 22 0,0-22 0,0 0 15,0 21-15,0-21 0,0 1 16,-21-1-16,-1 0 0,1 0 0,0 0 15,-21-21-15,21 21 0,-1-21 0,-20 0 16,21 0-16,0 22 0,0-22 16,-1 0-16,-20 0 0,21 0 0,0 0 15,0 0 1,21-22 0,21 22-16,0 0 0,0-21 15,0 0-15,0 21 0</inkml:trace>
  <inkml:trace contextRef="#ctx0" brushRef="#br1" timeOffset="79100.27">22479 2328 0,'0'0'0,"0"-21"0,0 0 31,-21 21-15,0 21-16,-1 0 0,22 1 16,-21-1-16,0 21 0,21 0 15,-21 1-15,0-1 0,0 22 0,21-22 16,0 0-16,-22 1 0,22 20 0,-21-42 16,21 22-16,0-1 0,0-21 15,0 21-15,0-20 0,0-1 16,21 0-16,1 0 0,-1-21 0,0 21 15,0-21-15,0 0 0,22 0 16,-22 0-16,0 0 0,21 0 0,-21 0 16,22 0-16,20-42 15,-20 21-15,-22 0 0,21-22 16,0 22-16</inkml:trace>
  <inkml:trace contextRef="#ctx0" brushRef="#br1" timeOffset="79647.96">23199 1884 0,'-22'21'15,"22"0"1,-21 0-16,21 1 0,0 20 15,-21-21-15,21 0 0,0 0 16,0 1-16,0-1 0,0 0 0,0 0 16,0 0-16,0 0 0,0 1 15,0-1-15,0 0 0,0 0 16,-21-42 31,21 0-32,0 0-15,-21 21 0,21-22 0,0 1 16,0 0-16,0 0 0,-21 0 16,21-22-16,0 22 0,0 0 15,0-21-15,0 21 0,0-1 0,0 1 16,21-21-16,0 21 0,0 0 16,0-1-16,22-20 15,-1 21-15,-21 21 0,21 0 0,-20 0 16,20 0-16,0 0 0,1 0 0,-22 21 15,0 21-15,21-20 0,-42 20 16,21 0-16,-21-21 0,0 22 16,0-1-16,0 22 0,0-22 15,-21-21-15,0 0 0,21 0 16,0 1-16,-21-1 0</inkml:trace>
  <inkml:trace contextRef="#ctx0" brushRef="#br1" timeOffset="91891.52">1122 5757 0,'-21'0'62,"-1"0"-62,1 0 16,0 0-16,0 0 0,0 0 16,0 0-16,-1 0 0,1 0 0,-21 0 15,0 0-15,-1 0 0,1 0 16,0 0-16,-1 0 0,1 0 16,0 0-16,20 0 0,-20 0 0,21 0 15,0 0-15,0 0 0,42 0 78,0 0-62,0 0-16,21 0 0,1 0 0,-1 0 16,0 0-16,22 0 0,-22 0 15,22 0-15,-1 0 0,1 0 16,-1 0-16,1 0 0,20 0 0,1 0 15,-21-21-15,20 21 0,1 0 16,0-21-16,-22 21 0,1 0 0,-1 0 16,1-21-16,-1 21 0,-21 0 15,1 0-15,-1 0 0,0 0 0,-20-21 16,-1 21-16,0 0 0,0 0 16,0 0-16,-21-21 46,0-1 33,-21 22-79,0 0 0,21-21 15</inkml:trace>
  <inkml:trace contextRef="#ctx0" brushRef="#br1" timeOffset="92639.09">1947 5376 0,'0'0'15,"-21"0"-15,0 0 16,21-21 0,0 42 31,0 1-32,21-1-15,0-21 0,0 21 16,-21 0-16,22-21 0,-1 21 15,0-21-15,0 21 0,21 1 0,-20-22 16,-1 21-16,0-21 0,0 21 16,21-21-16,-20 21 0,-1-21 15,0 21-15,0-21 0,0 0 16,0 0-16,1 21 0,-1-21 16,0 0-1,-42 0 16,0 22-15,-1-1-16,1-21 16,0 21-16,0 0 0,0 0 15,-22 0-15,22-21 0,0 22 16,0-1-16,-21 0 0,20 0 0,1 0 16,-21 0-16,21 1 0,0-1 15,-1 0-15,1 0 0,-21 0 16,21-21-16,0 21 0,21 1 15,-22-22-15,1 21 0,0-21 16,21 21 0,21-21 31,0-21-32,1 21-15,-1-21 0,0-1 0,0 22 16,0-21-16,22 0 0,-22 21 15,0-21-15,0 0 0,0 21 16,0-21-16,1 21 16,-1-22-16,-21 1 47,21 21-47,0 0 15,-21-21-15</inkml:trace>
  <inkml:trace contextRef="#ctx0" brushRef="#br1" timeOffset="96036.35">3450 5101 0,'0'0'0,"0"-21"0,21 0 15,-21 0-15,0 0 0,0-1 32,0 1-32,0 42 31,0 1-31,0-1 0,0 0 0,0 0 16,0 21-16,0 1 0,0-1 15,0 0-15,0 1 0,0-1 16,0 0-16,0 22 0,0-22 0,0 1 0,0 20 15,0-21-15,0 1 16,0-1-16,0 0 0,0 1 0,-21-22 16,21 21-16,0-21 0,-21 1 15,21-1-15,0 0 0,0 0 16,0-42 15,0 0-31,0 0 0,0-1 16,0 1-16,0-21 0</inkml:trace>
  <inkml:trace contextRef="#ctx0" brushRef="#br1" timeOffset="96399.93">3260 5101 0,'-22'0'15,"44"0"-15,-65-21 0,22 0 0,0 0 16,21 0-16,0-1 0,0 1 0,0 0 15,0 0-15,0 0 16,0 0-16,21-1 0,0 1 0,22 0 16,-22 21-16,21-21 0,22 21 15,-22 0-15,21 0 0,1 0 0,-1 21 16,-20 0-16,20 0 16,-20 1-16,-1 20 0,0 0 0,-21 1 15,-21-1-15,0 0 0,0 22 0,0-22 16,-21 0-16,0 1 0,-21-22 15,-1 21-15,-20 1 0,21-22 0,-22 21 16,22-21-16,-1 0 0,1 1 16,21-1-16,-21-21 0,20 21 0,1-21 15,21 21-15,21-21 32,1 0-32,-1-21 0,0 21 15,21-21-15,-21 0 0,1 21 16,-1-22-16</inkml:trace>
  <inkml:trace contextRef="#ctx0" brushRef="#br1" timeOffset="96791.71">3852 5609 0,'0'21'15,"21"-21"1,1 0-1,-1 0-15,0 0 0,0-21 16,0 0-16,0 0 16,1 0-16,-1 0 0,0-1 0,0 1 15,0 0-15,-21 0 16,21 0-16,-21 0 0,0-1 16,-21 22-1,0 0-15,0 0 0,0 22 16,0-22-16,-22 21 0,22 0 0,0 0 15,0 0-15,0 0 0,-1 22 16,1-22-16,21 0 0,0 21 0,0-20 16,0-1-16,0 21 0,0-21 15,0 0-15,0 1 0,21-1 16,1 0-16,-1-21 0,0 0 16,0 21-16,0-21 0,0 0 15,1 0-15,20 0 0,-21 0 0,0 0 16,0-21-16,1 0 0,-1 0 15,21 21-15</inkml:trace>
  <inkml:trace contextRef="#ctx0" brushRef="#br1" timeOffset="97187.48">4339 5525 0,'0'-22'0,"0"44"0,0-65 0,0 22 16,-21 0-16,21 0 0,0 0 15,0-1-15,21 1 16,0 21-16,0-21 15,1 21-15,-1 0 0,21 0 16,-21 0-16,0 0 0,22 0 0,-22 0 16,0 0-16,21 21 0,-20 0 15,-1 1-15,0-1 0,0 0 0,0 0 16,0 21-16,-21-20 0,0 20 16,0-21-16,0 21 0,0-20 0,0 20 15,0-21-15,-21 0 0,21 0 16,-21 1-16,0-1 0,0 0 0,0-21 15,-1-21 17,22 0-32,0-1 15,0-20-15,0 21 0,22 0 0,-1-22 16,-21 22-16,21-21 0,0 21 16,0-22-16,0 22 0,1-21 0,-1 21 15,0 0-15,0-1 0,0 1 16,0 21-16,1-21 0,-1 21 0,0 0 15,0-21-15,0 21 0,0 0 16</inkml:trace>
  <inkml:trace contextRef="#ctx0" brushRef="#br1" timeOffset="97719.18">5482 5355 0,'0'0'0,"21"-21"0,0 0 16,-21 0-16,22 0 0,-22-1 15,0 1 1,0 0 0,-22 21-16,1 0 15,0 0-15,0 0 0,0 21 16,-22-21-16,22 21 0,0-21 0,0 22 0,0-1 15,0 0-15,-1 0 16,1-21-16,21 21 0,-21 0 0,21 1 16,0-1-16,0 0 0,0 0 15,21 0-15,0-21 16,1 21-16,-1-21 0,0 0 0,0 22 16,0-22-16,0 0 0,1 21 15,-1-21-15,0 0 0,0 21 0,0-21 16,0 21-16,1-21 0,-22 21 0,21 0 15,-21 1 1,0-1-16,-21 0 0,-1-21 16,1 21-16,0-21 0,-21 21 15,21-21-15,-22 21 0,22-21 16,-21 0-16,21 0 0,-22 22 0,22-22 16,-21 0-16,21 0 0,-1 0 15,1 0-15,0 0 0,0 0 16,0 0-1,42-22 1,0 22 0,0 0-16,0-21 0,1 21 15,-1-21-15,0 21 0</inkml:trace>
  <inkml:trace contextRef="#ctx0" brushRef="#br1" timeOffset="98463.75">5969 5355 0,'-21'-21'31,"0"21"-15,-1 0-16,1 0 0,0 21 15,0 0-15,21 1 16,-21-1-16,21 0 0,-21 0 0,21 0 15,0 0-15,0 22 0,0-22 0,0 0 16,0 0-16,0 0 0,0 1 16,0-1-16,21-21 0,-21 21 0,21 0 15,0-21-15,0 0 0,0 0 16,1 0-16,-1 0 0,0 0 16,0 0-16,0-21 15,-21 0-15,0 0 16,0-1-16,0 1 0,0 0 0,0 0 15,0-21-15,0 20 0,-21 1 0,21 0 16,0 0-16,0 0 16,0 0-16,0-1 0,0 1 0,21 0 15,0 0-15,1 0 0,20 21 16,-21-21-16,21 21 0,-20 0 0,-1 0 16,21 0-16,0 0 0,-20 0 0,-1 21 15,21 0-15,-21 0 0,0 0 16,1 0-16,-1 1 0,0-1 0,0 0 15,0 0-15,-21 0 0,0 0 16,0 22-16,0-22 0,0 0 0,0 0 16,0 0-16,0 1 0,0-1 15,-21-21-15,21 21 16,-21-21-16,0 0 16,21-21-1,0 0-15,0-1 16,0 1-16,0-21 0,0 21 0,0 0 15,21-22-15,0 22 0,0 0 16,0-21-16,1 20 0,20-20 0,0 21 16,-21 0-16,22 0 0,-1 21 0,0-22 15,1 22-15,-1 0 0,-21 0 16,22 0-16,-1 22 0,-21-22 16,0 21-16,22 0 0,-22 0 0,0 0 15,0 22-15,0-22 0,-21 0 0,0 21 16,0-21-16,0 1 0,0 20 15,0-21-15,0 0 0,0 0 0,-21 1 16,21-1-16,-21-21 0,0 21 16,0-21-16,-1 0 15</inkml:trace>
  <inkml:trace contextRef="#ctx0" brushRef="#br1" timeOffset="99129.37">8107 5609 0,'0'0'0,"-21"0"0,-1 0 16,22-21 15,22 21-31,-1-21 0,0 0 15,0 0-15,0-1 0,0 1 16,22 0-16,-22 0 0,21-21 0,-21 20 16,22-20-16,-22 0 0,0-1 0,21 1 15,-20 0-15,-1 21 0,0-22 16,0 1-16,-21 21 0,0 0 0,0-1 16,-21 22-1,0 0-15,0 0 0,-1 0 0,1 22 16,0-1-16,0 0 0,0 0 0,0 0 15,21 0-15,0 1 16,0 20-16,0-21 0,0 21 0,21-20 16,0 20-16,0 0 0,0-21 0,0 22 15,22-22-15,-22 21 0,42 22 16,-41-43-16,-1 0 0,0 0 16,-21 0-16,0 1 0,0-1 0,0 0 15,0 0-15,-21-21 0,0 0 16,-22 0-16,22 0 0,0 0 0,-21 0 15,20 0-15,1 0 0,-21 0 0,21-21 16,0 0-16,-1 0 16,1-1-16,0 22 0,21-21 0,0-21 0,0 21 15,0-22 1,0 22-16,0 0 0,21 0 0,22 0 16,-22 0-16,21-1 0</inkml:trace>
  <inkml:trace contextRef="#ctx0" brushRef="#br1" timeOffset="99650.14">9123 4636 0,'0'0'0,"0"-22"16,-21 22-16,21-21 0,0 0 0,-22 21 16,1 0-16,0 0 15,21 21 1,0 0-16,0 22 0,0-1 0,0 0 15,0 1-15,0 20 0,0 1 16,0-1-16,0 1 0,0-1 0,0-20 16,0 20-16,0-21 0,0 22 15,-21-22-15,0 1 0,21-1 0,0 0 16,0-21-16,-21 22 0,21-22 16,-22 0-16,22 0 0,-21 0 0,21 1 15,-21-22-15,0 0 16,0-22-16,21-20 15,-21 21-15,21 0 16,0-22-16,0 22 0,0-21 0,0 21 16,21-22-16,0 1 0,0 21 15,0-21-15,22 20 0,-1-20 0,0 21 16,1 0-16,-1 21 0,0 0 0,1 0 16,-1 0-16,0 0 0,1 0 15,20 42-15,-21 0 0,-20-20 16,-1-1-16,0 21 0,0-21 15,-21 22-15,0-22 0,0 21 0,0-21 16,-21 0-16,21 22 0,-21-22 16,0 0-16,-1 0 0,1 0 15,0 1-15,21-1 0,-21 0 16,21-42 0,21 0-1,-21-1-15,21 1 0,0 0 16,22-21-16</inkml:trace>
  <inkml:trace contextRef="#ctx0" brushRef="#br1" timeOffset="100580.03">10012 5122 0,'0'0'0,"0"-21"0,-21 21 16,-1 0-1,1 21-15,0-21 0,0 22 0,0-1 16,0 21-16,-1-21 0,1 0 15,0 22-15,0-22 0,0 21 0,0-21 16,-1 1-16,22 20 0,0-21 0,0 21 16,0-20-16,0-1 0,0 21 15,0-21-15,0 0 0,22-21 0,-1 22 16,0-22-16,0 0 0,21 0 16,1 0-16,-22 0 0,21 0 0,1 0 15,-1 0-15,0-22 0,1 1 16,-22 0-16,21 0 0,0 0 15,-20 0-15,-1-22 0,21 22 0,-42-21 16,0 21-16,0-22 0,0 22 0,0-21 16,0-1-16,0 22 0,-21-21 15,0 21-15,0 0 0,-1-1 0,-20 1 16,21 21-16,-21 0 0,-1 0 0,1 0 16,0 0-16,20 0 0,-20 0 15,0 21-15,21 22 0,-22-22 0,22 0 16,0 21-16,0 1 0,21-22 0,0 21 15,0-21-15,0 22 0,0-1 16,0-21-16,0 0 0,0 22 16,21-22-16,0 0 0,21 0 0,-20 0 15,20-21-15,0 0 0,1 22 16,-1-22-16,0 0 0,1 0 16,-1 0-16,0-22 0,22 1 0,-22 21 15,0-21-15,1 0 0,-1 0 0,0-22 16,-20 22-16,20 0 0,0-42 15,-21 41-15,-21-20 0,22 21 16,-22 0-16,21 0 0,-21-1 0,0 1 16,-21 21 15,-1 21-31,22 1 16,-21-1-16,21 0 0,0 0 0,0 0 15,0 0-15,0 1 0,-21-1 16,21 0-16,0 21 0,0-21 15,0 1-15,0-1 0,21 0 0,0-21 16,1 21-16,-1-21 16,0 0-16,21 0 0,-21 0 0,22-21 15,-1 21-15,-21-21 0,22 0 16,-1-1-16,-21 1 0,21 0 16,-20 0-16,20-21 0,-21 20 0,0 1 15,-21 0-15,21 0 0,-21-21 16,22 42-16,-22-22 0,0 1 0,0 0 15,-22 21 1,1 21 0,0 0-16,21 1 0,0-1 15,0 21-15,-21-21 0,21 0 0,0 1 16,0-1-16,0 21 0,0-21 16,0 0-16,0 1 0,0-1 0,0 0 15,21-21-15,0 21 0,0-21 0,1 0 16,-1 0-16,0 0 0,21 0 15,-21 0-15,22 0 0,-22 0 0,21-21 16,-21 0-16,1 0 0,-1-1 16,21-20-16,-21 21 0</inkml:trace>
  <inkml:trace contextRef="#ctx0" brushRef="#br1" timeOffset="100819.36">11620 4763 0,'0'0'16,"0"-22"-16,0 1 0,0 0 0,-21 21 15,21 21 1,0 22 0,0-22-16,-21 21 0,21 0 15,0 1-15,0-1 0,0 0 0,0 22 16,0-22-16,0 1 0,0-1 0,-21 0 16,21-21-16,-21 22 15,21-1-15,-21-21 0,21 0 0,0 1 16,0-1-16,0 0 0,0 0 0,0 0 15,21-21 1,0 0-16,0 0 0,21 0 16</inkml:trace>
  <inkml:trace contextRef="#ctx0" brushRef="#br1" timeOffset="101339.34">12404 5186 0,'0'-21'0,"0"42"0,0-63 16,0 20-16,0 1 0,0 0 0,-22 0 16,22 0-16,-21 0 0,-21-1 0,21 22 15,0-21-15,-22 21 0,22 0 16,-21 0-16,21 0 0,-22 21 0,22-21 16,0 22-16,-21-1 0,20 21 15,1-21-15,0 0 0,0 22 0,0-22 16,0 21-16,21-21 0,-22 22 0,22-22 15,0 0-15,0 0 16,0 22-16,0-22 0,22-21 0,-1 21 16,0 0-16,0-21 0,0 0 0,0 0 15,1 0-15,-1 0 0,21 0 16,-21 0-16,0 0 0,22 0 16,-22-21-16,21 0 0,-21 0 0,22-1 0,-22-20 15,0 21-15,0-21 0,0-1 16,1 1-16,-1 0 0,0-1 0,0-20 15,-21-1-15,0 22 0,0-22 16,0 22-16,0 0 0,0-1 0,0 1 16,0 21-16,0 0 0,0 42 31,0 21-15,-21 1-16,21-1 0,0 0 0,0 22 15,0-22-15,-21 22 0,21-22 16,0 21-16,0-20 0,0-1 0,0 0 15,0 1-15,0-22 0,0 21 0,0-21 16,0 1-16,21-1 0,0 0 16,0-21-16,0 0 0,1 0 15</inkml:trace>
  <inkml:trace contextRef="#ctx0" brushRef="#br1" timeOffset="102243.65">13864 5440 0,'0'0'15,"-21"0"-15,42 0 32,0 0-32,0-21 15,22 0-15,-22-1 0,0 1 16,21 0-16,1 0 0,-22-21 15,21 20-15,1-20 0,-1 0 0,0-22 16,-21 22-16,1 0 0,20-22 16,-21 22-16,0-22 0,-21 22 0,0 0 15,0 20-15,0-20 0,0 21 0,0 0 16,0 0-16,0-1 0,-21 22 16,0 0-16,0 22 15,21-1-15,-21 0 16,-1 0-16,22 21 0,-21 1 0,21 20 15,0-20-15,0 20 0,-21 1 0,0-22 16,21 21-16,-21-20 0,21 20 16,0-20-16,-21-1 0,21 0 0,-22 1 15,22-22-15,0 21 0,0-21 0,0 0 16,0 1-16,0-1 0,0 0 16,22-42 15,-1 21-31,-21-21 0,21-22 15,0 22-15,0 0 0,0-21 16,22 20-16,-22-20 0,21 0 16,-21 21-16,22-22 0,-1 22 0,0 0 15,1 0-15,-1 0 0,-21 21 16,22 0-16,-22 0 0,0 0 16,0 0-16,0 21 0,22 21 0,-43-21 15,21 0-15,-21 22 0,0-22 16,0 0-16,0 0 0,0 22 0,0-22 15,0 0-15,0 0 0,0 0 16,-21-21-16,21 21 0,0 1 0,-22-22 16,22 21-16,22-21 31,-1-21-31,0 21 0,0-22 0,0 1 16</inkml:trace>
  <inkml:trace contextRef="#ctx0" brushRef="#br1" timeOffset="102739.37">15515 5122 0,'0'0'0,"0"-84"31,-21 63-31,0-1 0,0 1 0,-1 21 0,-20 0 16,21-21-16,0 21 0,-22 0 15,22 0-15,-21 21 0,0 0 0,20 1 16,-20-1-16,21 0 0,-21 21 15,20-21-15,1 22 0,-21-22 16,21 21-16,0 1 0,21-1 0,0-21 16,-22 21-16,22-20 0,0-1 15,0 0-15,0 0 0,0 0 0,22 0 16,-1-21-16,0 0 0,0 22 0,0-22 16,22 0-16,-1 0 0,-21 0 15,21-22-15,1 22 0,-1-21 0,-21 0 16,22 0-16,-22 0 0,0 0 0,21-1 15,-21 1-15,-21-21 0,22 21 16,-22-22-16,0 1 0,0 21 0,0-21 16,0-1-16,0 22 15,0 0-15,0 0 0,0 0 0,-22 21 16,22 21-16,0 0 16,-21 0-16,21 0 0,-21 0 15,21 22-15,0-1 0,0-21 0,0 22 16,0-1-16,0-21 0,0 21 0,0-20 15,0-1-15,0 0 0,21 0 16,0 0-16,1 0 0,-1 1 16,0-22-16,0 0 0,0 0 15,0 0-15,22 0 0,-22 0 0,0-22 16,0 1-16,0 0 0,22 0 16</inkml:trace>
  <inkml:trace contextRef="#ctx0" brushRef="#br1" timeOffset="103083.5">15833 5080 0,'0'0'0,"0"-21"0,0 0 16,0 0-16,21 21 31,-21 21-31,0 0 0,21 0 0,-21 0 16,0 0-16,0 1 0,0 20 0,0-21 16,21 21-16,-21-20 0,0-1 15,0 21-15,0-21 0,0 0 16,21 1-16,-21-1 0,0 0 15,21-21-15,1 0 16,-1 0-16,0 0 16,0 0-16,0-21 0,0 0 15,-21-1-15,22 1 0,-1 0 16,0-21-16,-21 21 0,21-22 0,0 1 16,0 0-16,1 20 0,-22-20 15,21 21-15,0-21 0,0 42 0,-21-22 16,0 1-16,21 21 0,0 0 15,1 0-15,-22 21 16,21 1-16,-21-1 16,0 0-1</inkml:trace>
  <inkml:trace contextRef="#ctx0" brushRef="#br1" timeOffset="103409.55">16552 5313 0,'21'0'0,"-42"0"0,64 0 15,-22 0-15,0 0 0,0 0 16,0 0-16,0 0 0,1-21 0,-1 0 16,0 21-16,0-22 0,-21 1 15,21 0-15,-21 0 0,21-21 16,-21 20-16,0 1 0,0 0 0,0 0 0,0-21 16,-21 20-1,0 22-15,0 0 0,0 0 0,0 0 16,-1 22-16,1-22 0,0 42 0,0-21 15,0 0-15,0 22 0,-1-22 16,22 21-16,-21-21 0,21 22 0,0-22 16,0 0-16,0 21 0,0-21 15,21 1-15,1-22 0,-1 21 0,0 0 16,0-21-16,0 0 0,0 0 0,1 21 16,20-21-16,-21 0 0,21 0 15,-20 0-15,20 0 0,-21-21 16,0 0-16,22 21 0,-22-21 0</inkml:trace>
  <inkml:trace contextRef="#ctx0" brushRef="#br1" timeOffset="104215.62">18013 4255 0,'0'0'16,"0"-22"-16,0 1 0,0 42 31,0 1-31,0-1 0,0 0 16,0 21-16,0 1 0,0-1 15,0 0-15,0 22 0,0-22 0,-21 22 16,21-1-16,-22 1 0,22-1 15,-21-21-15,21 22 0,0-1 0,0-20 16,-21-1-16,21 0 0,0 1 0,0-22 16,0 21-16,0-21 0,0 1 15,0-1-15,0-42 32,0-1-32,0 1 0,0 0 15,0-21-15,0 21 0,0-22 0,0 1 16,21 0-16,-21-22 15,21 22-15,1-1 0,20 1 0,-21 0 16,21-1-16,1 22 0,-1 0 16,22 0-16,-22 21 0,0 0 0,22 0 15,-22 0-15,0 0 0,1 0 0,-22 0 16,0 21-16,0-21 0,-21 21 16,0 0-16,-42 1 0,21-1 15,-22-21-15,1 21 0,-21-21 16,20 0-16,1 0 0,-22 21 15,22-21-15,-21 0 0,20 0 0,22 0 0,-21 0 16,21 0-16,-1 0 16,1 0-16,21 21 0,0 0 15,0 1-15,0-1 0,0 0 16,21 21-16,-21-21 0,22 22 0,20-1 16,-21-21-16,0 22 0,0-22 0,1 0 15,20 21-15,-21-21 0,0-21 16,22 22-16,-22-1 0,21-21 15,-21 0-15,22 0 0,-22 0 0,21 0 16,-21 0-16,22 0 0,-1 0 16,-21 0-16,21-21 0,-20-1 0,20 1 0,0 0 15</inkml:trace>
  <inkml:trace contextRef="#ctx0" brushRef="#br1" timeOffset="104686.34">18965 4763 0,'0'0'0,"-21"0"16,21 21 0,-21 21-16,21-21 0,-21 0 15,21 22-15,0-22 0,0 21 16,0 1-16,-21-22 0,21 21 16,0-21-16,0 0 0,0 22 0,0-22 0,-22 0 15,22 0-15,0 0 16,0 1-16,0-44 47,0 1-47,0 0 0,0 0 15,0 0-15,0 0 0,0-22 16,0 1-16,22 0 0,-1 20 0,0-20 16,0 0-16,0-1 0,0 1 0,1 21 15,20 0-15,-21 0 0,21-1 16,1 22-16,-22 0 0,21 0 0,1 0 15,-1 22-15,-21-1 0,21 0 16,1 0-16,-22 21 0,0-20 16,0 20-16,0 0 0,-21 1 0,0-1 15,0-21-15,0 21 0,0-20 16,0-1-16,-21 21 0,0-21 0,0 0 16,0-21-16,0 22 0,-1-22 0,1 0 15,21 21-15,-21-21 0,42 0 31,0-21-31,1 21 0,-1-22 0,21 1 16</inkml:trace>
  <inkml:trace contextRef="#ctx0" brushRef="#br1" timeOffset="105132">20045 4784 0,'0'0'0,"0"-21"0,-21 21 0,-1 0 15,1 0-15,0 21 16,0-21-16,0 21 0,-22 0 0,22 21 16,0-20-16,0 20 0,0-21 15,-22 21-15,43-20 0,-21 20 0,0-21 16,21 21-16,-21-20 0,21-1 0,0 0 16,0 21-16,0-21 15,42 1-15,-21-22 0,1 0 16,20 21-16,-21-21 0,21 0 0,-20 0 15,20 0-15,0 0 0,-21-21 16,22-1-16,-1 22 0,-21-21 0,0 0 16,22-21-16,-22 21 0,-21-1 15,21-20-15,-21 0 0,0-1 0,0 1 16,0 0-16,0-1 0,0 1 0,-21 21 16,0 0-16,0-22 0,-1 43 15,1-21-15,0 21 0,0 0 0,-21 0 16,20 0-16,-20 21 0,21-21 0,0 43 15,-22-22-15,22 0 0,0 21 16,0 1-16,0-1 0,0-21 16,-1 22-16,22-1 0,0-21 15,0 21-15,0-20 0,0-1 0,22 0 16,-1 0-16,0-21 0,0 0 0,21 21 16,-20-21-16,20 0 0,0 0 15</inkml:trace>
  <inkml:trace contextRef="#ctx0" brushRef="#br1" timeOffset="107396.68">20595 4847 0,'0'0'0,"0"-21"0,0 0 16,-21 21 0,21 21-16,-21 0 0,0-21 15,21 43-15,-22-22 0,22 0 16,-21 21-16,0-21 0,21 22 0,0-1 15,0-21-15,0 22 0,0-22 0,0 0 16,0 0-16,0 0 0,0 0 16,0 1-16,0-1 0,21-21 0,0 0 15,22 0-15,-1 0 16,-21 0-16,22 0 0,-22 0 0,0-21 16,21 21-16,-21-22 0,1 1 15,20 0-15,-21-21 0,0 21 0,0-22 16,1 1-16,-1 0 0,-21 20 15,0-20-15,21 21 0,-21-21 0,21 20 16,-21 1-16,0 42 31,0 1-31,-21-1 0,21 0 16,-21 0-16,21 0 0,0 22 0,-21-22 16,21 0-16,0 21 0,0-21 0,0 1 15,0-1-15,0 0 0,0 0 16,0 0-16,0 0 0,21-21 0,0 0 15,0 22-15,0-22 0,0 0 0,1 0 16,-1 0-16,21 0 0,-21 0 16,0-22-16,1 1 0,-1 21 15,21-21-15,-21-21 0,0 21 0,-21-1 16,22-20-16,-1 21 0,-21-21 16,21-1-16,-21 1 0,0 21 0,0-22 15,0 22-15,0 0 0,0 0 16,-21 42-1,21 0-15,0 0 16,0 1-16,-21-1 16,21 0-16,-22 21 0,22-21 0,0 43 15,0-43-15,0 21 0,0-20 16,0-1-16,0 0 0,0 0 16,22 0-16,-1 0 0,0-21 0,0 22 15,21-22-15,-20 0 0,20 0 0,0 0 16,-21 0-16,22 0 0,-1 0 15,-21 0-15,22 0 0,-22 0 0,21-22 16,-21 1-16,0-21 0,22 21 16,-1-43-16,-42 22 0,21-22 15,-21 22-15,21-21 0,-21 20 16,0-20-16,0 20 0,0 1 0,0 0 16,0-1-16,0 22 0,0-21 15,0 21-15,-21 0 16,0 21-16,0 21 15,21 0-15,-21 0 0,21 0 16,0 22-16,-21-22 0,21 21 16,0 0-16,0 1 0,0 41 15,0-41-15,0-1 0,0 0 16,0 1-16,0-22 0,0 21 0,0-21 16,21 1-16,0-1 0,0 0 0,-21 0 15,42-21-15,-20 21 0,-1-21 16,21 0-16,0 0 0,1 0 0,-1 0 15,-21 0-15,22 0 0,-1 0 0,0-21 16,-21 0-16,22 21 16,-22-21-16,21-22 0,-21 22 0,1 0 15,-1-21-15,0 21 0,0-22 0,-21 22 16,0 0-16,0 0 0,0 0 16,-21 21-1,0 0-15,0 0 0,-1 21 16,1 0-16,21 0 0,-21 21 15,21-20-15,0-1 0,0 0 16,0 0-16,0 0 0,0 0 0,0 1 16,0-1-16,0 0 0,21 0 0,0 0 15,1-21-15,-1 21 0,21-21 0,0 0 16,1 22-16,-1-22 16,22 0-16,-1 0 0,1 0 0,-1 0 15,1 0-15,-1 0 0,-21 0 16,22-22-16,-22 1 0,1 0 0,-1 0 15,-21 0-15,21-22 0,-20 22 16,-1-21-16,-21 0 0,0 20 0,0-20 16,0 21-16,0-21 0,0 20 0,0-20 15,-21 21-15,-1 0 16,1 21-16,0 0 0,0 0 0,0 0 16,-22 0-16,22 21 0,0 0 15,-21 0-15,21 0 0,-1 1 0,1-1 16,0 21-16,0-21 0,0 22 15,21-22-15,0 0 0,0 21 0,0-21 16,0 1-16,0-1 0,0 0 16,21 0-16,0-21 0,0 0 15,0 0-15,1 0 0,-1 0 16,0 0-16,21 0 0,-21 0 0,1 0 16,-1-21-16,0 0 0,0 0 0,0-1 15,0 1-15,1-21 0,-1 0 16,0-1-16,0 1 0,0-22 0,-21 22 15,21-64-15,-21 64 16,22-22-16,-22 22 0,0 0 0,0-1 16,21 1-16,-21 21 0,0 0 15,0 0-15,21-1 0,-21 1 16,0 42 0,-21 22-1,21-22-15,-21 21 0,21 1 0,-22-1 16,22 0-16,0 1 0,0 20 0,0-21 15,0 1-15,0 20 0,0-20 16,0-1-16,0 0 0,0 1 0,22-22 16,-1 21-16,0-21 0,0 0 15,0 1-15,22-22 0,-22 21 0,63-21 16,-41 0-16,-1 0 0,0 0 16,1 0-16,20-21 15,-20 21-15,20-22 0,-21 1 0,22 0 16,42-42-16,-64 20 0,0 22 15,-20-21-15,20-1 0,-21 22 16,0-21-16,-21 21 0,0 0 0,0-1 16,0 1-16,-21 21 15,0 0-15,0 0 0,0 0 16,-22 21-16,22 1 0,-21-1 0,21 0 16,-22 0-16,22 0 15,0 22-15,0-22 0,0 0 0,-1 0 16,1 21-16,21-20 0,0-1 0,0 0 15,0 0-15,0 0 16,21-21-16,1 0 0,-1 0 0,0 0 16,21 0-16,-21 0 0,1 0 15,-1 0-15,0 0 0,21-42 16,-21 21-16,-21 0 0,22-1 0,-1-20 16,-21 21-16,21 0 0,-21-22 15,0 22-15,0 0 0,0 0 0,0 0 16,0 42 15,0 0-15,0 0-16,0 0 0,0 22 15,0-22-15,-21 21 0,0-21 0,-1 22 16,1-1-16,21 0 0,-21 1 16,21-1-16,-21 22 0,21-22 0,0 21 15,0 1-15,0-1 0,21 1 0,0-1 16,0 1-16,1-1 0,-22 1 15,21 21-15,0-22 0,-21 1 0,21-1 16,0-21-16,-21 22 0,0-1 0,0-20 16,0 20-16,0-20 0,0-1 15,0 0-15,0-21 0,0 1 16,-21-1-16,0 0 0,-21-21 0,20 0 16,1 0-16,0 0 0,0 0 0,0 0 15,-22-21-15,22 0 0,21-1 16,-21 1-16,21-21 0,-21 0 0,21 20 15,0-20-15,0-21 0,0 20 0,0 1 16,0-22-16,21 1 0,0-22 16,-21 22-16,21-22 0,1 0 0,-1 1 15,0 20-15,0-20 0,-21 20 16,42-63-16,-20 64 0,-1-1 16,0 22-16,0-1 0,0-20 0,22 21 15,-22 20-15,0-20 0</inkml:trace>
  <inkml:trace contextRef="#ctx0" brushRef="#br1" timeOffset="107735.99">24659 4784 0,'0'21'0,"21"-21"15,0 0 1,1 0-16,-1 0 0,0 0 15,0-21-15,0 0 0,0 21 0,22-22 16,-22 22-16,0-21 0,0 0 16,-21 0-16,0 0 15,0 0-15,-21 21 16,0 0-16,0 0 16,0 0-16,-1 0 0,-20 21 15,21-21-15,0 21 0,0 21 0,-1-21 16,22 1-16,0 20 0,0-21 15,0 0-15,0 22 0,22-22 16,-1 0-16,21 21 0,-21-21 0,22 1 16,-1-1-16,0-21 0,1 21 0,20-21 15,-21 0-15,1 0 0,-1 0 16,22 0-16,-43 0 0,21 0 0</inkml:trace>
  <inkml:trace contextRef="#ctx0" brushRef="#br1" timeOffset="109999.7">3027 6964 0,'0'-21'47,"21"0"-47,-21-1 16,0 1-16,0 0 16,0 0-16,0 0 0,0 0 0,-21-1 15,21 1-15,-21 0 0,-1 0 0,1 0 16,0 0-16,0-1 0,-21 1 15,20 21-15,1 0 0,-21 0 16,0 0-16,20 0 0,-20 0 16,0 21-16,21 1 0,-22 20 0,1-21 15,21 21-15,0-20 0,-22 20 16,22 0-16,21 1 0,0-1 0,0 0 16,0 1-16,0-1 0,21 0 15,-21 1-15,21-22 0,22 21 0,-22-21 16,21-21-16,-21 21 0,22-21 15,-1 0-15,-21 0 0,22 0 0,-1 0 16,-21-21-16,21 0 0,-20 0 0,20 0 16,-21 0-16,0-1 0,22 1 15,-22 0-15,-21 0 0,21-21 16,0 20-16,-21 1 0,0-21 16,0 21-16,0-22 0,0 22 0,0-21 15,0 21-15,0 0 0,0-22 0,0 22 16,0 0-16,0 42 31,0 0-31,0 0 16,0 22-16,0-22 0,0 0 0,0 21 15,0-20-15,0 20 0,0-21 16,0 0-16,0 0 0,21 1 0,-21-1 16,21 0-16,1-21 0,-1 21 0,0-21 15,0 0 1,21 0-16,-20 0 0,-1 0 0,0-21 15,21 21-15,-21-21 0,22 0 16,-22-1-16,21 1 0,-21 0 0,1 0 16,-1-21-16,0 20 0,0 1 0,-21 0 15,0 0-15,0 0 0,0 0 16,0-1-16,0 44 31,0-1-31,-21 0 0,21 0 0,0 0 16,0 0-16,-21 22 0,21-22 0,-21 0 15,21 0-15,-22 22 0,22-22 16,0 0-16,0 0 0,-21 21 16,0-20-16,21-1 15,0-42 17,21-1-32,0 1 0,1 0 15,-1-21-15,0 21 0,0-22 0,0 22 16,0-21-16,1 21 0,-22-22 15,21 22-15,0-21 0,-21 21 0,0-1 16,21 1-16,0 21 0,0 0 16,-21 21-1,22-21-15,-22 22 0,21-1 0,-21 0 16,0 21-16,0-21 0,0 1 16,0-1-16,0 0 0,0 21 15,0-21-15,0 1 0,0-1 0,0 0 16,21-21-16,0 21 0,0 0 15,0-21-15,1 0 0,-1 0 0,0 0 16,0 0-16,21 0 0,-20 0 0,-1-21 16,21 0-16,-21 21 0,0-21 15,1 0-15,-1-1 0,0 1 0,0 0 16,0 0-16,0 0 0,-21 0 0,22-22 16,-22 22-16,0 0 0,0 0 15,0 0-15,0 42 47,0 0-47,0 0 0,0 0 0,0 0 16,0 1-16,-22-1 0,22 21 15,0-21-15,0 0 0,0 1 0,0-1 16,0 0-16,0 0 0,0 0 16,22-21-16,-1 0 0,0 0 15,0 0-15,21 0 0,-20 0 16,20-21-16,0 21 0,1-21 0,-1 0 0,-21 0 15,21-1-15,1 1 0,-1 0 16,-21 0-16,0 0 0,1-22 16,-1 22-16,0 0 0,-21-21 15,21 21-15,-21-1 0,0 1 0,0 0 16,0 0-16,0 0 16,0 42-1,0 0-15,0 0 16,0 0-16,0 1 0,0-1 0,0 21 15,0-21-15,0 22 0,0-1 16,0 0-16,-21 1 0,21 20 0,0 1 16,0-1-16,0 1 0,0-1 0,0 1 15,0-1-15,0 1 16,0-1-16,0 1 0,0-1 0,0 22 16,21-22-16,0 1 0,-21 20 0,0-20 15,21-1-15,1 1 0,-22-1 16,0 1-16,0-1 0,0 1 0,0-1 15,0-20-15,0 20 0,0-20 0,0-1 16,0 0-16,-22 1 0,22-22 0,-21 21 16,0-21-16,0 0 0,0-21 15,0 0-15,-1 0 0,1-21 16,0 0-16,0 0 0,0 0 16,0-22-16,-1 1 0,1 0 0,-21-1 15,21-20-15,-22 21 16,1-22-16,21 1 0,-21-1 0,20 1 15,1-1-15,0 1 0,21-22 0,0 21 16,0 22-16,0-21 0,0-1 16,21 22-16,0-1 0,1 1 0,62-43 15,-41 43-15,-1 0 0,0-1 16,1 1-16,20 0 0,-21-1 16,22 1-16,-1-21 0</inkml:trace>
  <inkml:trace contextRef="#ctx0" brushRef="#br1" timeOffset="111331.9">6540 6519 0,'0'0'0,"0"-21"0,-21 0 0,0-21 0,0 21 16,0-1-16,21 1 0,-21 0 15,-1 0-15,22 0 0,-21 21 16,0 0-16,0 0 0,0 0 15,0 0-15,-1 21 0,22 0 16,-21 0-16,0 22 0,0-1 0,0 0 16,21 1-16,-21 20 0,-1 1 0,1-22 15,21 21-15,0-20 16,0 20-16,0-20 0,0 20 0,0-21 0,0 1 16,0-1-16,0-21 0,21 22 0,1-22 15,-1 21-15,0-21 16,0-21-16,21 21 0,1-21 0,-22 0 15,21 0-15,1 0 0,-1-21 0,0 0 16,22 21-16,-22-21 0,0-21 16,1 20-16,-1 1 0,43-42 15,-43 20-15,-21 1 0,22-21 16,-22-1-16,-21 22 0,0-1 16,0 1-16,0-21 0,-21 20 0,-1-20 15,1 20-15,-21-20 0,0 21 0,20-1 16,-20 1-16,0 21 0,-1-22 15,1 22-15,0 21 0,-1-21 0,1 21 16,0 0-16,-1 0 0,1 0 16,0 21-16,-1 22 0,22-22 15,-21 21-15,21 0 0,0 22 0,-1-1 16,22 1-16,0-1 0,0-20 16,0 20-16,0 1 0,22-22 0,-1 22 15,0-22-15,0 0 0,21-21 0,-20 22 16,20-22-16,0 21 0,1-42 15,20 21-15,-21 1 0,1-22 0,20 0 16,-20 0-16,-1 0 0,21-22 0,-20 1 16,-1 21-16,22-21 0,-22 0 15,-21 0-15,21-22 0,-20 22 16,20 0-16,-21 0 0,0-21 0,0 20 16,-21 1-16,0 0 0,0 0 15,0 0-15,0 42 31,0 0-31,-21 85 16,0-85 0,21 21-16,0-20 0,0-1 0,0 0 15,-21 21-15,21-21 0,0 1 16,-21-22-16,21 21 0,0 0 0,0-42 47,0 0-47,0-1 15,21 1-15,0 0 0,-21-21 0,21 21 16,0-1-16,-21-20 0,22 21 0,-1-21 16,-21 20-16,21 1 0,0 0 15,0 0-15,0 0 0,1 0 0,-1 21 16,0 0-16,0 0 0,0 0 16,0 21-16,1 0 0,-22 0 15,21 0-15,-21 0 0,0 1 0,0 41 16,0-42-16,0 0 15,0 1-15,0 20 0,0-21 0,0 0 16,0 0-16,0 1 0,21-1 0,0-21 16,0 21-16,0-21 15,22 0-15,-22 0 0,21 0 0,-21 0 16,22 0-16,-1 0 0,0-21 0,1 0 16,-22 21-16,21-22 0,1 1 15,-22 0-15,21 0 0,-21 0 0,0 0 16,1-1-16,-1-20 0,-21 21 0,0 0 15,0 0-15,0-1 0,0 1 0,0 0 16,0 0-16,-21 21 16,-1 0-16,1 0 0,0 21 15,0 0-15,0-21 0,0 21 0,-1 22 16,22-22-16,-21 0 0,21 0 0,0 22 16,0-22-16,0 0 0,0 21 15,0-21-15,0 1 0,21-1 0,1-21 16,-1 21-16,0-21 0,0 0 15,0 0-15,22 0 0,-22 0 0,0 0 16,21 0-16,1-21 0,-22 21 0,21-21 16,-21-1-16,22 1 0</inkml:trace>
  <inkml:trace contextRef="#ctx0" brushRef="#br1" timeOffset="111803.73">9419 6202 0,'0'0'0,"0"-21"0,0 0 16,0-1-16,0 1 0,-21 21 15,21 21 1,0 22-16,0-22 15,0 21-15,0 22 0,0-22 16,0 22-16,0-1 0,0 1 0,0-1 16,21 1-16,-21-1 0,0 1 0,0-1 15,0-21-15,-21 1 0,0 20 0,21-20 16,-21-1-16,21-21 0,-22 21 16,22-20-16,0-1 0,0 0 15,0 0-15,0-42 16,0 0-1,0 0-15,0-1 0,0 1 16</inkml:trace>
  <inkml:trace contextRef="#ctx0" brushRef="#br1" timeOffset="112145.67">9271 6456 0,'0'0'0,"0"-21"0,-21-22 0,21 1 15,-21 0-15,21-22 16,0 43-16,0-21 0,0 21 15,0-22-15,21 22 0,0-21 0,21 21 16,-21-1-16,22 1 0,-1 0 16,0 21-16,1-21 0,20 21 0,1 0 15,-1 0-15,1 21 0,-1 0 0,-20 0 16,20 22-16,-21-1 0,1 43 16,-43-43-16,0 22 0,-21-22 15,-22 21-15,1 1 0,0-22 0,-22 1 16,1-1-16,-1 0 0,22 1 15,-22-22-15,22 21 0,-22-21 16,43 0-16,-21-21 0,21 22 0,-22-22 16,22 21-1,42-21 1,1-21-16,-1 21 16,21-22-16,-21 22 0,0-21 15,22 21-15,-1-21 0,0 21 0</inkml:trace>
  <inkml:trace contextRef="#ctx0" brushRef="#br1" timeOffset="112531.44">9864 6773 0,'0'0'0,"-22"0"16,22-21-1,0 0-15,0 0 0,0 0 16,22 21-16,-1-21 0,0 21 0,0-22 15,0 22-15,0 0 0,22 0 16,-22 0-16,21 0 0,1 0 0,-22 22 16,21-1-16,-21 0 0,0 0 0,22 0 15,-22 22-15,0-22 0,-21 0 16,0 21-16,0-21 0,0 1 0,0 20 16,0-21-16,0 0 0,0 0 15,-21 1-15,0-1 0,0-21 0,-1 21 16,1-21-16,0 0 15,21-21 1,0 0-16,0-22 16,0 22-16,0 0 0,21-21 15,0 20-15,1-20 0,-22 21 0,21-21 16,0 20-16,0-20 0,0 21 0,0-21 16,1 20-16,20 1 0,-21 0 15,43-21-15,-43 42 0,21-21 16,-21 21-16,22-22 0</inkml:trace>
  <inkml:trace contextRef="#ctx0" brushRef="#br1" timeOffset="112951.2">10985 6498 0,'-21'21'16,"21"1"-16,-42-22 0,21 21 15,0 0-15,-1 0 0,1 21 16,0-20-16,0-1 0,0 21 0,0-21 15,-1 22-15,1-22 0,0 0 0,21 21 16,0-21-16,0 1 0,0-1 16,0 0-16,0 0 0,21 0 15,0 0-15,1-21 0,20 0 16,-21 0-16,21 0 0,1 0 0,-1 0 16,22 0-16,-22 0 0,0-21 15,22 0-15,-22 0 0,0 21 0,1-42 16,-1 20-16,0 1 0,-20 0 0,-1-21 15,0-1-15,-21 22 0,0-21 16,0 0-16,0-1 0,-21 22 0,-22-21 16,22 21-16,0-22 0,-21 22 0,-1 21 15,1 0-15,0 0 0,-1 0 16,1 0-16,-21 0 0,20 0 0,1 21 16,0 0-16,20 22 0,-20-22 15,21 0-15,0 21 0,0-20 0,21-1 16,0 0-16,0 21 0,0-21 15,21 1-15,0-22 0,21 21 0,-21 0 16,22-21-16,-1 0 0,22 0 16,-22 0-16,21 0 0</inkml:trace>
  <inkml:trace contextRef="#ctx0" brushRef="#br1" timeOffset="113719.76">11959 6625 0,'0'-21'0,"0"42"0,0-63 0,0 21 0,0 0 15,0-1-15,-21 1 0,0 0 16,0 21-16,-1 0 0,1 0 16,-21 0-16,21 0 0,0 21 15,-22 0-15,22 1 0,0-1 0,-21 0 16,20 21-16,-20-21 0,21 22 0,0-22 16,0 21-16,21-21 0,0 22 15,-22-22-15,22 0 0,0 0 0,0 0 16,0 1-16,22-1 0,-1-21 0,0 0 15,0 21-15,21-21 0,-20 0 16,20 0-16,-21 0 0,21-21 0,1 21 16,-1-21-16,-21-1 0,22 1 0,-22 0 15,0 0-15,21 0 0,-21 0 16,1-22-16,-22 22 0,21-21 16,-21 21-16,21-1 0,-21 1 0,21 0 15,-21 0-15,0 0 0,0 0 16,0 42-1,0 0 1,0 21-16,0-21 16,0 22-16,-21-22 0,21 21 0,-21 1 15,0 20-15,21-21 0,-22 1 0,22 20 16,-21 1-16,0-1 0,21 1 16,0 20-16,0 1 0,0-21 0,0 20 15,0 1-15,0 0 0,0-1 16,0 1-16,0 0 0,0-1 0,0 1 15,0 21-15,0-22 0,0 1 0,21-21 16,-21 20-16,0 1 0,0 0 16,0-22-16,0 1 0,0-1 0,0 1 15,0-1-15,-21-21 0,21 1 16,-21-1-16,0 0 0,0-20 0,-1-1 0,1 0 16,0-21-16,0 0 0,0 0 15,0-21-15,-1 0 16,1-1-16,21-20 0,-21 0 0,0-1 15,0 1-15,-22-21 0,22-1 0,0 1 16,-21-1-16,21-21 0,-22 1 16,22-1-16,0 0 0,0-20 15,0-1-15,-1 21 0,22 0 0,0 1 16,0-1-16,0 0 0,22 22 0,-1-1 16,0 1-16,0-1 0,0 1 15,0 21-15,22-1 0,-22 1 0,0 0 16,21 20-16,-20 1 0,-1 0 15,0 0-15,0 0 0,0 0 0,0 21 16,1 0-16,-22-22 0,21 1 16,0 21-16,-21-21 15,21 21-15</inkml:trace>
  <inkml:trace contextRef="#ctx0" brushRef="#br1" timeOffset="114315.42">12340 6710 0,'0'0'0,"0"-21"16,0-22-1,0 22-15,0 0 0,0 0 16,21 0-16,0 0 0,1-1 15,-1 1-15,0 21 0,0-21 0,0 21 16,0 0-16,1 0 0,-1 0 0,0 0 16,0 0-16,0 21 15,0 0-15,1 22 0,-22-22 0,0 21 16,0 1-16,21-1 0,-21-21 0,0 21 16,0 1-16,0-1 0,-21-21 15,-1 22-15,22-22 0,-21 0 0,0 0 16,21 0-16,-21 0 0,0-21 15,0 0-15,21-21 16,0 0 0,0 0-16,0 0 0,0 0 15,0-22-15,0 22 0,21-21 16,-21 21-16,21-22 0,0 1 0,-21 21 16,21-22-16,0 22 0,-21-21 15,22 21-15,-1 0 0,0-1 16,0 1-16,0 0 0,0 21 0,1 0 15,-1 0-15,0 0 0,0 0 16,0 0-16,0 21 0</inkml:trace>
  <inkml:trace contextRef="#ctx0" brushRef="#br1" timeOffset="117248.38">13483 6837 0,'0'0'0,"64"-85"32,-64 64-32,0-21 0,0 21 15,0-22-15,0 22 0,0-21 0,0-1 16,0 22-16,-22-21 0,1 21 0,0 0 16,0-1-16,0 1 0,-22 0 15,22 21-15,-21 0 0,0 0 0,20 0 16,-20 21-16,0 0 0,21 1 15,-22 20-15,1-21 0,21 21 16,-22 1-16,22-1 0,0 0 0,0 1 0,0-1 16,21 0-16,0-20 15,0 20-15,0-21 0,0 0 0,0 0 16,21 1-16,0-1 0,0-21 0,0 21 16,22-21-16,-1 0 0,-21 0 15,22 0-15,-1 0 0,0 0 0,1-21 16,-1 0-16,0-1 0,-21 1 0,22 0 15,-1 0-15,-21 0 0,0-22 16,1 22-16,-1-21 0,0 0 16,-21-1-16,0 22 0,0-21 0,0 21 0,0-22 15,0 22-15,0 0 16,-21 21 0,0 0-16,-1 21 0,22 0 0,-21 0 15,0 1-15,21-1 0,0 0 16,-21 21-16,21-21 0,-21 22 0,21-22 15,0 21-15,0-21 0,0 1 16,0-1-16,21 0 0,0 0 0,0 0 16,0 0-16,1-21 0,-1 0 0,0 22 15,21-22-15,-21 0 0,22 0 16,-22 0-16,21-22 0,1 22 0,-1-21 16,-21 0-16,21 0 0,-20 0 0,-1 0 15,0-1-15,0 1 16,-21-21-16,0 21 0,0-22 0,0 22 15,0 0-15,0 0 0,0 0 0,0 0 16,0-1-16,-21 22 16,0 0-16,21 22 0,-21-1 15,21 0-15,-22 21 0,22-21 16,0 1-16,-21-1 0,21 21 16,0-21-16,0 0 0,0 1 0,0-1 15,0 0-15,0 0 0,0 0 16,0 0-1,0-42 17,0 0-17,0 0-15,0 0 0,0 0 0,0-22 16,0 22-16,0 0 0,0-21 0,0-1 16,0 22-16,21-21 0,1 21 15,-22-1-15,21-20 0,0 21 0,0 21 16,0-21-16,0 21 0,1 0 15,-1 0-15,0 0 0,0 21 0,0 0 16,0 0-16,-21 0 0,22 1 0,-1 20 16,-21-21-16,0 21 0,0-20 15,0 20-15,0-21 0,0 21 0,0-20 16,21-1-16,-21 0 0,0 0 16,0 0-16,0 0 15,0-42 16,0 0-15,0 0-16,0 0 0,0 0 0,0-1 16,0 1-16,0-21 0,21 21 15,-21-22-15,21 22 0,0-21 0,1 0 16,-1 20-16,0 1 0,0 0 0,0 0 16,0 0-16,1 0 15,-1 21-15,21 0 0,0 0 16,-20 21-16,-1 0 0,0 0 0,0 0 15,0 22-15,0-22 0,-21 0 16,0 21-16,0-21 0,0 22 0,0-22 16,0 0-16,0 0 0,0 0 0,0 1 15,0-1-15,0 0 16,22 0-16,-1-21 0,0 21 16,0-21-16,0 0 0,0 0 15,1 0-15,-1 0 0,0 0 16,0 0-16,21 0 0,-20-21 0,-1 21 15,21-21-15,-21 0 0,22 0 16,-22-1-16,0-20 0,0 21 0,0-21 16,-21-22-16,21 43 15,-21 0-15,0-22 0,0 22 0,0 0 16,0 0-16,0 0 16,-21 21-1,21 21-15,-21-21 0,21 21 16,0 0-16,-21 0 0,21 1 0,-21-1 15,21 21-15,0-21 0,-21 0 16,21 22-16,-22-22 0,22 0 0,-21 0 16,21 0-16,0 1 0,0-1 0,0 0 15,-21-21-15,21 21 0,0 0 16,-21-21-16,21 21 16,0-42 15,0 0-31,0 0 0,0 0 15,0 0-15,0-1 0,21 1 0,0-21 16,-21 21-16,21 0 0,1-22 0,-1 22 16,0-21-16,-21 21 0,21-1 15,0 1-15,0 0 0,1 21 16,-1 0-16,-21 21 16,0 0-1,0 1-15,0 20 0,0-21 16,0 0-16,0 0 0,0 1 0,0-1 15,0 21-15,0-21 0,0 0 16,0 1-16,0-1 0,21-21 16,-21 21-16,21-21 0,0 0 15,0 0-15,1 0 16,-1 0-16,0-21 0,-21 0 16,0-1-16,21 22 0,0-42 15,-21 21-15,21 0 0,1 0 0,-22-22 16,21 22-16,0-21 0,-21 21 0,21-1 15,0 1-15,-21 0 0,0 0 16,21 21-16,1-21 0,-1 21 16,-21 21-1,0 0-15,0 0 16,0 0-16,0 1 0,0-1 0,0 21 16,0-21-16,0 22 0,0-22 0,0 21 15,21-21-15,0 0 0,-21 1 16,0-1-16,21 0 0,0 0 0,1 0 15,-1-21-15,0 21 0,0-21 16,0 0-16,0 0 16,1 0-16,-1 0 0,0-21 15,0 0-15,-21 0 0,21 0 16,-21 0-16,21-1 0,1-20 16,-22 21-16,21-21 0,-21 20 0,21 1 15,-21-21-15,0 21 0,21 0 0,-21-1 16,21 22-16,-21 22 31,0-1-31,0 0 0,0 0 16,0 0-16,0 0 0,0 1 0,0 20 15,0-21-15,0 0 0,0 0 0,0 1 16,0-1-16,0 0 0,0 0 16,21-21-16,1 21 15,-1-21-15,0 0 0,0 0 0,0 0 16,0 0-16,1 0 0,-1 0 15,21 0-15,-21-21 0,0 0 16,22 21-16,-22-21 0,21 0 0,-21-1 16,1 1-16,-1 0 0,0 0 0,0-21 15,0 20-15,0 1 0,-21 0 16,22 0-16,-22 0 0,21 21 0,-21-21 16,0 42 15,0 0-31,0 0 0,0 0 15,0 0-15,0 1 0,0-1 0,0 0 16,-21 0-16,21 0 0,0 0 0,0 1 16,0-1-16,21-21 0,0 21 15,0 0-15,0-21 0,0 0 16,22 21-16,-22-21 0,0 0 0,21 0 16,1 0-16,-22 0 0,21 0 0,1 0 15,-1 0-15,0 0 0,1-21 16,-22 0-16,21 0 0,0-22 15,-20 1-15,-1 21 0,0-21 0,-21-1 16,0 1-16,0 0 0,0-1 16,0 1-16,0 21 0,-21-43 15,0 43-15,-1 21 0,1-21 0,0 21 16,0 0-16,-21 0 16,20 0-16,-20 21 0,21 0 0,0 0 15,-22 1-15,22 20 0,0 0 0,-21 1 16,21-22-16,-1 21 0,22 0 15,0-20-15,0 20 0,0-21 0,0 0 16,0 0-16,0 1 0,0-1 0,22 0 16,-1-21-16,0 0 0,21 0 15,-21 0-15,1 0 0,-1 0 0,0 0 16,0 0-16,21-21 0,-20 0 0,-1 21 16,0-22-16,-21 1 0,21 0 15,0 0-15,0 21 0,-21-21 16,0 0-16,22 21 0,-22-22 15,0 44 17,-22-22-17,1 21-15,21 0 0,-21 21 0,0-21 16,0 1-16,0 20 0,21-21 0,-22 64 16,1-43-16,21 0 0,-21 22 15,21-22-15,0 22 0,0-1 16,0 1-16,0-1 0,0 1 0,0-1 15,0 22-15,0-22 0,0 1 16,21-1-16,-21 22 0,21 0 0,1-22 16,-22 22-16,0-22 0,21 22 15,-21-21-15,21-1 0,-21 1 0,0-1 16,0 1-16,0-1 0,0 1 0,0-1 16,0-21-16,0 22 0,0-22 15,0 1-15,-21-1 0,0-21 0,21 21 16,-22-20-16,1-1 0,0-21 0,0 21 15,0-21-15,0 0 0,-1 0 16,1-21-16,0 0 16,0-1-16,0 1 15,21 0-15,-21-21 0,-1 21 0,1-22 16,21 1-16,-21 0 0,0-1 0,0 1 16,0 0-16</inkml:trace>
  <inkml:trace contextRef="#ctx0" brushRef="#br1" timeOffset="117515.66">15917 6456 0,'0'-21'0,"0"0"32,0-1 30</inkml:trace>
  <inkml:trace contextRef="#ctx0" brushRef="#br1" timeOffset="118283.76">18436 6181 0,'0'0'15,"21"-21"-15,0-1 0,1 1 0,-1 0 16,0 0-16,0 0 0,0 0 0,-21-1 16,21 1-16,-21-21 0,0 21 0,0 0 15,0-1-15,0 1 16,0 0-16,0 42 16,0 0-1,-21 22-15,21-22 0,0 21 16,-21 1-16,0 20 0,21-21 0,-21 22 15,0-22-15,-1 22 0,1 20 16,0-20-16,0-1 0,0 1 0,0-22 16,-22 22-16,22-22 0,-42 43 15,41-43-15,-20 0 0,21-20 16,0-1-16,0 0 0,-1 0 0,1-21 16,0 0-16,0 0 0,0 0 15,0 0-15,-1 0 0,22-21 16,0 0-16,-21 0 0,0-22 15,21 22-15,0-21 0,0-1 0,0 1 16,0-21-16,0 20 0,0-20 16,0-1-16,0 22 0,0 0 0,0-1 15,0 1-15,21 0 0,-21 20 16,21 1-16,1 21 31,-22 21-31,21 1 0,0-1 0,-21 21 16,21 0-16,0 43 0,0-21 15,1-22-15,-22 0 0,21 1 16,0-1-16,0-21 0,-21 21 0,21-20 16,0 20-16,1-21 0,41 21 15,-42-42-15,22 22 16,-22-22-16,21 0 0,0 0 0,1 0 16,-1 0-16,0 0 0,1 0 0,20-22 15,-20 1-15,20 21 0,-21-42 16,1 21-16,-1 0 0,0-1 0</inkml:trace>
  <inkml:trace contextRef="#ctx0" brushRef="#br1" timeOffset="119178.29">19135 6392 0,'0'-21'0,"-22"21"0,44 21 0,-65-63 16,22 21-16,0 21 0,0 0 0,0 0 16,-1 0-16,1 0 0,0 0 0,0 0 15,0 21-15,0 0 0,-1 22 16,1-22-16,0 21 0,0-21 15,0 22-15,21-1 0,0 0 0,-21-21 16,21 22-16,0-22 0,0 21 16,0-21-16,0 1 0,0-1 0,21 0 15,0 0-15,0-21 0,0 21 16,22-21-16,-22 0 0,0 0 16,0 0-16,0 0 0,0-21 0,1 21 15,20-21-15,-21 0 0,0 0 16,-21-1-16,21 1 0,1-21 0,-22 21 15,21-22-15,-21 1 0,0 0 0,0 21 16,0-22-16,0 22 0,0-21 16,0 21-16,-21 21 31,21 21-31,-22 0 0,22 0 16,-21 21-16,21-20 0,0 20 0,0-21 15,0 21-15,0-20 0,0 20 16,0-21-16,0 0 0,0 0 0,0 1 15,0-1-15,21-21 0,-21 21 0,22-21 16,-1 21-16,0-21 0,21 0 16,-21 0-16,1 0 0,20 0 0,0 0 15,-21-21-15,22 0 0,-1 0 0,-21-1 16,22 1-16,-22 0 16,0-21-16,0 21 0,0-22 0,0 22 15,-21-21-15,0 21 0,0-22 0,0 22 16,0 0-16,-21 42 31,21 0-31,0 0 16,0 22-16,-21-22 0,21 21 0,-21-21 15,21 1-15,-21 20 0,21-21 0,0 0 16,0 22-16,0-22 0,0 0 16,0 0-16,-21 0 0,21 0 15,0-42 16,0 0-15,0 0-16,0 0 0,0 0 16,0-22-16,0 22 0,0-21 15,0-1-15,21 22 0,0-21 0,0 0 16,21-1-16,-20 1 0,20 21 16,0 0-16,-21-22 0,22 43 0,-1-21 15,0 21-15,22 0 0,-22 0 0,-21 21 16,22 0-16,-1 1 0,0 20 15,-20-21-15,-1 21 0,0 1 0,0-22 16,-21 21-16,0 1 0,0-22 0,0 21 16,0-21-16,0 0 15,-21 1-15,21-1 0,-21 0 0,0-21 16,-1 21-16,1-21 16,21 21-16,0-42 31,21 0-16,1 0-15,-22 0 0,42 21 16</inkml:trace>
  <inkml:trace contextRef="#ctx0" brushRef="#br1" timeOffset="120020.81">20828 6477 0,'0'0'0,"0"-21"0,0 0 0,0 0 0,0-1 15,0 1-15,-21 0 0,0 21 16,-1 0-16,1 0 16,0 0-16,-21 0 0,21 0 0,-1 21 15,-20 0-15,21-21 0,0 43 0,-22-22 16,22 0-16,0 21 0,0-20 16,0-1-16,0 21 0,21-21 0,0 22 15,0-22-15,0 0 0,0 0 16,0 0-16,0 0 0,21 1 15,0-22-15,0 0 0,0 21 0,22-21 16,-22 0-16,21 0 0,-21 0 16,22 0-16,-22-21 0,21-1 0,-21 22 15,0-21-15,22 0 0,-22 0 0,-21 0 16,21 0-16,0-1 0,0 1 16,-21-21-16,0 21 0,0 0 0,22 21 15,-22-22-15,0 1 0,0 0 16,0 42 15,0 0-31,0 1 16,-22-1-16,22 21 0,0-21 15,0 22-15,-21-1 0,21 0 0,-21 1 16,21-1-16,0 0 0,0 1 0,-21 20 16,21-21-16,0 22 0,0-1 15,0 22-15,0-21 0,0-1 0,0 22 16,0-22-16,0 22 0,0 0 0,0-22 15,0 22-15,0-1 0,0 1 16,0 0-16,0-1 0,21 1 0,-21 0 16,0-1-16,21 1 0,-21-21 0,21 20 15,-21-20-15,0 20 0,22-20 0,-22-1 16,21 1-16,-21-22 16,0 22-16,21-22 0,-21 0 0,0 1 15,21-22-15,-21 21 0,0-21 0,0 1 16,-21-22-1,0 0 1,0-22-16,-1 22 0,1-21 0,0-21 16,0 21-16,-21-22 0,20 1 0,-20 0 15,0-22-15,-22 22 0,22-43 16,-22 22-16,1-22 0,-1 22 0,1-22 16,-1 0-16,-41-63 0,62 63 15,1 22-15,21-22 0,0 22 0,21-1 16,0 22-16,0-22 15,0 22-15,21-21 0,0 20 0,0 1 16,0 0-16,22-1 0,-22 1 0,21 0 16,0 20-16,-20-20 0,20 0 15,21 21-15,-20-22 0,-1 22 0,0-21 16,1 21-16,-1-1 0,0-20 0,-20 21 16,20 0-16,-21 0 0,21-1 15,-20 1-15,20 0 0,-21 0 0</inkml:trace>
  <inkml:trace contextRef="#ctx0" brushRef="#br1" timeOffset="121893.28">21251 6477 0,'0'0'0,"0"-21"0,0 0 0,0 0 16,0-1 0,0 44 15,0-1-31,-21 21 15,0-21-15,21 22 0,-21-1 16,21 0-16,0-21 0,0 22 0,0-1 16,-21 0-16,21-20 0,0-1 0,0 21 15,0-21-15,0 0 0,0 1 16,21-22-16,0 0 0,0 0 16,0 0-16,0 0 0,22 0 15,-22 0-15,21 0 0,-21 0 0,22-22 16,-1 1-16,0 0 0,-20 0 15,20 0-15,-21 0 0,21-1 0,-20-20 16,-1 21-16,21-21 0,-42 20 16,21-20-16,0 21 0,1 0 0,-22-22 15,0 22-15,0 0 16,0 42 15,0 0-31,-22 1 16,1 20-16,21-21 0,-21 0 0,21 0 15,0 22-15,0-22 0,0 0 16,0 0-16,0 0 0,0 1 16,0-1-16,42 0 0,-42 0 0,22-21 15,20 21-15,-21-21 0,0 21 16,22-21-16,-22 0 0,21 0 0,-21 0 16,22 0-16,-1 0 0,0 0 0,-21 0 15,22-21-15,-1 0 0,0 0 16,1 21-16,-22-21 0,21-22 15,-21 22-15,22 0 0,-22 0 0,0-21 0,-21 20 16,0-20-16,0 21 0,0-21 16,0 20-16,0 1 0,0 0 15,0 0-15,-21 0 0,0 0 0,0 21 16,-1 0-16,1 0 0,-21 0 16,21 0-16,-22 0 0,22 0 0,-21 21 15,0 0-15,20 21 0,1-21 16,0 1-16,-21 20 0,42-21 0,-21 21 15,21-20-15,-22-1 0,22 0 0,0 21 16,0-21-16,0 1 0,0-1 16,22 0-16,-1 0 0,0-21 15,0 0-15,0 0 0,0 0 0,1 0 16,-1 0-16,0 0 0,0 0 16,21 0-16,-20-21 0,-1 0 0,0 0 15,0-1-15,0 1 0,0 0 0,1 0 16,-22-21-16,21 20 15,0-20-15,-21 21 0,0 0 0,21 0 16,-21-1-16,21 1 0,-21 0 16,-21 42 15,0 0-31,21 1 0,-21-1 16,21 0-16,-21 21 0,21-21 0,0 1 15,0-1-15,0 21 0,0-21 0,0 0 16,0 1-16,21-1 0,0 0 15,0-21-15,0 21 0,0-21 0,1 21 16,20-21-16,0 0 0,1 0 16,20 0-16,-21 0 0,22 0 15,-1 0-15,1 0 0,-22 0 0,22-21 16,-22 21-16,0-21 0,1 0 0,-1-22 16,0 22-16,-20 0 0,-1-21 15,0 21-15,0-43 0,-21 22 16,0 21-16,0-1 0,0 1 15,0 0-15,-21 0 0,0 21 0,0-21 16,-22 21-16,22 0 0,0 0 16,-21 0-16,20 0 0,-20 21 0,0 0 15,21 0-15,-22 22 0,22-22 0,0 21 16,0-21-16,21 22 0,-21-22 16,21 21-16,0-21 0,0 0 15,21 22-15,0-22 0,21 0 0,-21-21 16,1 21-16,20 0 0,-21-21 15,0 0-15,22 0 0,-22 0 0,21 0 16,-21 0-16,0 0 0,1 0 0,20 0 16,-42-21-16,21 0 0,0 0 15,0 21-15,1-21 0,-22 0 0,0-1 16,21 1-16,-21 0 0,0 0 0,21 0 16,-21 0-16,0-1 15,0 44 32,0-1-47,0 0 0,-21 21 16,21-21-16,-21 1 0,-1 20 0,22-21 15,0 21-15,-21 1 0,21-1 16,0 0-16,0 1 0,0 20 0,0 1 16,0-1-16,0 1 0,0-1 0,-21 1 15,21-1-15,0 22 0,0-22 16,0 1-16,0 21 0,0-22 0,0 22 15,0-1-15,0 1 0,0-21 16,21 20-16,-21-20 0,0 20 0,0-20 16,0-1-16,0 1 0,0-1 15,0 1-15,0-1 0,0-20 0,0 20 16,0-20-16,0-1 0,0 0 0,0-21 16,0 22-16,0-22 0,-21-21 15,21 21-15,-21-21 0,0-21 16,21 0-16,-21 0 15,21-1-15,0-20 0,-22 0 16,1-1-16,0 1 0,0-21 0,0-1 16,21 1-16,-21-1 0,-1-21 0,1 1 15,0 20-15,0-20 0,0-86 16,0 86-16,21 20 16,0-21-16,0 22 0,0 21 0,21-22 15,0 22-15,0-1 0,0-20 0,-21 21 16,21-1-16,1 1 0,-1 0 15,0-1-15,0 1 0,0 0 0,0-1 16,1 1-16,-1 0 0,21 20 0,-21-20 16,0 21-16,-21 0 0,22 0 15,-1-1-15,0 1 0,-21 0 0,0 0 16,21 21-16,0-21 16,-21 0-1</inkml:trace>
  <inkml:trace contextRef="#ctx0" brushRef="#br1" timeOffset="122271.86">23622 6900 0,'85'22'32,"-64"-22"-32,0 0 0,0 0 15,0 0-15,0 0 0,1-22 0,-1 1 16,0 21-16,0-21 0,0 0 15,0 21-15,1-21 0,-22 0 16,0-1-16,0 1 0,0 0 16,0 0-16,-22 0 15,1 21-15,0 0 0,0 0 16,0 0-16,0 21 0,-1-21 0,-20 21 16,21 0-16,0 0 0,0 1 15,-1 20-15,22-21 0,0 0 0,-21 0 16,21 1-16,0-1 0,0 0 15,0 0-15,21-21 0,-21 21 0,22-21 16,-1 0-16,0 21 0,0-21 0,0 0 16,0 0-16,22 0 0,-22 0 15,0 0-15,0 0 0,22 0 16,-22 0-16,0 0 0,0 0 0,-21-21 16,21 21-16,0 0 0,1 0 15,-1-21-15,0 0 0,0 21 16</inkml:trace>
  <inkml:trace contextRef="#ctx0" brushRef="#br1" timeOffset="122479.74">24574 6964 0,'0'21'47</inkml:trace>
  <inkml:trace contextRef="#ctx0" brushRef="#br1" timeOffset="141364.04">1291 9271 0,'-21'0'32,"0"0"-32,0 0 15,-1 0-15,1 0 16,-21 0-16,21 21 0,-22-21 0,22 0 16,-21 0-16,0 0 0,-1 21 15,1-21-15,0 0 0,-22 0 0,22 0 16,-1 0-16,1 0 0,21 0 15,-21 0-15,20 0 0,1 0 16,0 0-16,0 0 0,0 0 16,21-21 15,21 21-31,0-21 0,21 21 16,-20 0-16,20 0 0,-21 0 0,21 0 15,1 0-15,20 0 0,-20-21 16,20 21-16,1 0 0,-1 0 0,1-21 15,-1 21-15,22 0 0,-22 0 16,22-21-16,-22 21 0,22 0 0,-21 0 16,-22-22-16,21 22 0,-20 0 15,-1 0-15,0 0 0,1-21 16,-1 21-16,-21 0 0,0 0 0,1 0 16,-1 0-1,-21-21 16,-21 21-15,-1 0 0,1-21-1,0 21-15,0-21 16,0 21-16,0-21 0</inkml:trace>
  <inkml:trace contextRef="#ctx0" brushRef="#br1" timeOffset="141836.01">1714 8827 0,'-21'0'15,"0"0"1,21 21 15,0 0-15,21 0-16,-21 0 0,21 0 15,1-21-15,-1 22 0,0-1 0,0 0 16,0-21-16,22 21 16,-22-21-16,21 21 0,-21-21 0,0 0 15,22 0-15,-22 0 0,0 0 16,0 0-16,0 0 0,1 0 0,-1 0 16,0 0-16,-21 21 15,0 1 1,-21-1-1,0-21-15,-1 21 0,1-21 0,0 21 16,0 0-16,0 0 0,0 1 16,-1-1-16,-20 0 0,21 21 0,-21-21 15,20 1-15,1-1 16,-21 0-16,21 0 0,0 0 0,-1 0 16,22 1-16,0-1 0,-21-21 15,21 21-15,0 0 16,0-42 31,21 0-47</inkml:trace>
  <inkml:trace contextRef="#ctx0" brushRef="#br1" timeOffset="150779.51">3154 8827 0,'0'-22'16,"0"1"0,0 0 15,0 0-16,0 0 1,0 0 0,0-1-1,0 1-15,0 0 16,0 42 15,0 0-15,0 1-16,0-1 15,0 21-15,0-21 0,0 22 0,0-1 16,0 21-16,0-20 0,-21-1 0,21 0 16,-22 1-16,22-1 0,0 0 15,0-20-15,-21 20 0,21-21 0,0 0 16,0 0-16,-21 1 0,21-1 16,0 0-16,21-21 31,-21-21-31,21 0 15,1-1-15,-1 1 0,-21 0 0,21 0 16,0 0-16,0 0 0,-21-22 16,21 22-16,1-21 0,-22 21 15,21-22-15,0 22 0,-21 0 0,0 0 16,21 21-16,-21-21 0,21 21 16,0 0-16,1 21 15,-22 0-15,21 0 16,-21 0-16,0 0 0,21 1 0,-21-1 15,0 0-15,0 0 0,0 21 16,21-20-16,-21-1 0,21 0 0,-21 0 16,21 0-16,1-21 0,-1 21 15,0-21 1,0 0-16,0 0 0,0 0 0,1 0 0,20 0 16,-21-21-16,0 21 0,0-21 15,1 0-15,-1 0 0,0 0 16,0-1-16,0 1 0,0-21 0,1 21 15,-22-22-15,0 1 0,21 0 16,-21 21-16,0-22 0,0 1 0,0 0 16,0 20-16,0-20 0,0 21 0,0 0 15,0 0-15,0-1 16,0 44 15,0-1-31,0 21 0,0-21 16,0 22-16,0-1 0,0 0 15,0 1-15,0-1 0,21 0 16,-21 1-16,0-22 0,0 21 0,0-21 16,0 0-16,0 22 0,21-22 15,-21 0-15,21 0 0,0-21 0,-21 21 16,22-21-16,-1 0 0,0 0 0,0 0 16,0 0-16,22 0 0,-22 0 15,21 0-15,-21-21 0,22 0 0,-1 0 16,-21 0-16,21 0 0,-20-1 0,-1 1 15,21 0-15,-21-21 16,-21 21-16,21-22 0,-21 22 0,22 0 0,-22-43 16,0 43-16,0 0 15,0 0-15,-22 0 16,1 21-16,0 0 0,0 0 0,0 21 16,0 0-16,-1-21 15,1 42-15,0-20 0,0-1 0,21 21 16,0-21-16,0 22 0,0-22 0,0 21 15,0-21-15,0 0 0,0 22 16,21-22-16,0-21 0,0 21 0,-21 0 16,22 0-16,-1-21 0,0 0 15,0 22-15,0-22 0,22 0 16,-22 0-16,0 0 0,0 0 0,21 0 16,-20 0-16,20 0 0,-21-22 0,21 1 15,-20 21-15,20-21 0,-21 0 16,21 0-16,1 0 0</inkml:trace>
  <inkml:trace contextRef="#ctx0" brushRef="#br1" timeOffset="153350.85">6435 8573 0,'21'0'0,"-42"0"0,42-22 16,-21 1-16,0 0 15,0 0-15,0 0 0,0 0 16,0-1-16,0 1 0,-21 21 15,21-21-15,-22 0 0,1 21 16,-21 0-16,21-21 0,0 21 16,-22 0-16,22 0 0,-21 0 0,21 21 15,-22 0-15,22 0 0,-21 0 16,21 22-16,-22-1 0,22-21 0,0 43 16,0-22-16,0 0 0,-1 22 15,22 42-15,0-43 0,0-20 16,0-1-16,0 0 0,0 1 0,0-1 15,22 0-15,-1-21 0,21 1 16,-21-1-16,0 0 0,22 0 0,-1 0 16,-21-21-16,22 0 0,-1 0 0,0 0 15,1 0-15,-1 0 16,-21 0-16,21 0 0,1 0 0,20-21 16,-20 0-16,-1 0 0,-21 0 0,21-1 15,1 1-15,-1 0 0,0 0 16,-20-21-16,20 20 0,0-41 15,-21 42-15,1-22 0,-1 22 0,-21 0 16,0-21-16,0 21 0,0-1 16,0 1-16,0 0 0,0 0 0,-21 0 15,-1 0-15,1 21 0,0-22 0,-21 22 16,21 0-16,-1 0 0,-20 0 16,21 0-16,0 0 0,-22 0 0,22 22 15,0-1-15,-21 0 0,21 21 16,-1 1-16,1-22 0,0 21 15,0 0-15,21 1 0,0-1 0,-21 0 16,21-20-16,0-1 0,0 21 0,0-21 16,0 0-16,0 1 0,21-1 15,0-21-15,0 0 0,0 0 16,22 0-16,-22 0 0,21 0 0,-21-21 16,22 21-16,-1-22 0,0 1 15,1 0-15,-1 0 0,-21-21 0,22 20 16,-22-20-16,0 21 0,0-21 0,0-1 15,-21 22-15,0-21 0,21 21 16,-21-1-16,0-20 0,0 21 16,0 0-16,0 42 31,-21 0-31,0 0 16,21 22-16,0-22 0,-21 21 0,0-21 15,21 22-15,-21-22 0,21 21 16,0-21-16,0 22 0,0-22 0,0 0 15,0 0-15,0 0 0,21 0 0,0-21 16,21 22-16,-21-22 0,1 0 16,20 0-16,-21 0 0,21 0 0,1 0 15,-22-22-15,21 22 0,-21-21 0,22 0 16,-22 0-16,0 0 16,21 0-16,-20-22 0,-1 22 0,-21-21 15,21 21-15,-21-1 0,21-20 0,-21 21 16,0 0-16,0 0 0,0-1 15,0 1-15,0 42 32,0 1-32,0-1 0,0 0 15,0 0-15,-21 21 0,21-20 0,-21 20 16,21-21-16,0 21 0,0-20 16,-21-1-16,21 0 0,-22 0 0,22 0 15,0 0-15,0 1 0,0-44 47,0 1-31,0-21-16,0 21 15,0 0-15,0-22 0,22 22 0,-1-21 16,0-1-16,0 22 0,0-21 0,0 21 16,22-22-16,-22 22 0,0 0 15,21 0-15,-20 21 0,41 0 16,-42 0-16,0 0 0,22 21 15,-22 0-15,-21 0 16,0 1-16,21 20 0,-21-21 0,0 0 0,0 22 16,0-22-16,0 21 0,0-21 15,0 0-15,21 1 0,-21-1 16,21 0-16,-21 0 0,22-21 0,-1 21 16,0-21-16,0 0 0,0 0 0,22 0 15,-22 0-15,21 0 0,-21 0 16,22 0-16,-22-21 0,21 21 0,-21-21 15,22 0-15,-22 0 0,0-1 0,0-20 16,0 21-16,0 0 0,-21-22 16,0 22-16,22-21 0,-22 0 0,0 20 15,0 1-15,0 0 0,0 0 0,0 0 16,0 0-16,-22 21 16,22 21-1,0 0-15,-21 0 0,21 0 0,-21 0 16,21 1-16,-21 20 0,21 0 15,-21-21-15,21 22 0,0-22 0,0 21 16,0-21-16,-21 1 0,21-1 0,0 0 16,0 0-16,-22 0 0,22 0 15,0 1-15,0-44 47,0 1-47,0 0 0,0-21 16,0 21-16,22-1 0,-22-20 15,21 21-15,-21-21 0,21 20 16,0-20-16,0 0 0,0 21 0,1-22 16,-1 22-16,21 0 15,-21 0-15,0 21 0,1 0 0,-1 0 16,0 0-16,0 21 0,0 21 16,0-21-16,-21 1 0,0-1 0,0 21 15,0 0-15,22-20 0,-22 20 16,0-21-16,0 0 0,0 0 15,0 22-15,21-22 0,0 0 16,0 0-16,0-21 0,-21 21 0,21-21 16,1 0-16,20 0 0,-21 0 15,21 0-15,-20 0 0,20 0 0,-21-21 16,21 21-16,-20-21 0,20 0 16,-21 0-16,0 0 0,0-1 0,1-20 15,20-21-15,-21 41 0,0-20 16,0 0-16,1 21 0,-22-22 15,0 22-15,0 0 0,21 0 0,-21 0 16,0 42 0,0 0-1,-21 0-15,-1 0 0,22 0 16,-21 22-16,0-22 0,21 21 0,-21-21 0,21 22 16,0-22-16,-21 0 15,21 21-15,0-20 0,0-1 0,0 0 16,0 0-16,0 0 0,0 0 0,21 1 15,0-22-15,0 0 16,0 0-16,1 0 0,-1 0 0,21 0 16,-21 0-16,0 0 0,22 0 0,-22-22 15,0 22-15,21-21 0,-20 0 16,-1 0-16,0 0 0,0 0 16,0-1-16,0-20 0,-21 21 0,0-21 0,0-1 15,0 1-15,0 21 0,0-22 16,-21 1-16,0 21 0,0-21 15,0 20-15,0 1 0,-1 0 0,-20 0 16,21 21-16,-21 0 0,20 0 16,1 0-16,-21 0 0,21 21 0,0-21 15,-1 42-15,1-20 0,0 20 0,21-21 16,0 21-16,0 1 0,0-1 16,0 0-16,0-20 0,0 20 15,21-21-15,0 0 0,1 22 0,-1-22 0,0 0 16,21-21-16,-21 21 0,1-21 15,20 0-15,-21 0 0,21 0 16,-20 0-16,20 0 0,0 0 0,-21-21 16,22 0-16,-22 21 0,21-21 15,-21-22-15,22 22 0,-22-21 0,0-1 16,0 1-16,0 0 0,1-1 0,-1 1 16,0 0-16,0-1 0,0 1 15,-21 0-15,21-1 0,-21 1 0,22 21 16,-22-21-16,0 20 0,0 1 15,0 42 1,0 1 0,-22-1-16,22 0 0,-21 21 0,0-21 15,21 22-15,-21-1 0,21-21 16,0 22-16,-21-1 0,21 0 16,-21 1-16,21-1 0,0 0 0,0 1 15,0-22-15,0 21 0,0-21 16,0 0-16,0 1 0,0-1 0,21 0 15,0 0-15,0-21 0,0 0 16,0 0-16,1 0 0,-1 0 16,0 0-16,0-21 0,0 21 15,0-21-15,1 0 0,-1-22 0,0 22 16</inkml:trace>
  <inkml:trace contextRef="#ctx0" brushRef="#br1" timeOffset="153553.73">9885 8657 0,'0'0'0,"-21"0"0,42 0 31,0 0-31,0 21 16,0-21-16,0 0 0,1 0 0,20 0 15,-21 0-15,21 0 0,-20 0 16,-1 0-16,0 0 0,21 0 0,-21 0 15,1 0-15,-1 0 0,0 0 16</inkml:trace>
  <inkml:trace contextRef="#ctx0" brushRef="#br1" timeOffset="155528.24">12954 8890 0,'0'0'0,"0"-21"16,21 21-16,-21-21 16,21 0-16,-21-1 15,0 1-15,0 0 16,0 0-16,0 0 0,0 0 0,0-1 16,0-20-16,-21 21 0,0 0 15,0 0-15,0-1 0,-1 1 16,-20 0-16,21 0 0,-21 0 0,20 0 15,-20 21-15,0 0 0,-1 0 16,1 0-16,0 0 0,-1 21 16,1 0-16,0 0 0,-1 0 0,-41 43 15,41-43-15,1 21 16,0 1-16,21 20 0,-22-21 0,22 1 16,0 20-16,0-20 0,21-1 0,0 0 15,0 1-15,0-22 0,0 0 16,0 21-16,42-42 0,-21 21 0,22-21 15,-22 22-15,21-22 0,0 0 0,1 0 16,-1-22-16,22 1 0,-22 0 16,0 0-16,1 0 0,-1 0 0,0-1 15,-21-20-15,43-21 16,-22 20-16,-21 22 0,-21-21 16,0-1-16,22 22 0,-22-21 0,0 21 15,0-22-15,0 22 0,0 0 16,-22 42 15,22 0-31,0 1 16,0-1-16,0 0 0,-21 21 0,21-21 15,0 22-15,0-1 0,0-21 0,0 22 16,0-22-16,21 0 0,-21 0 16,22 0-16,-1 0 0,0 1 0,0-1 15,0-21-15,0 0 0,1 0 0,20 0 16,0 0-16,1 0 15,-22 0-15,21 0 0,0 0 0,1-21 16,-1-1-16,-21 1 0,0 0 0,22-21 16,-22 21-16,0-22 0,-21 22 15,0-21-15,21 21 0,-21-22 0,0 1 16,0 21-16,0-22 0,0 22 16,0 0-16,0 0 0,-21 21 15,0 0 1,21 21-16,0 0 0,0 0 15,-21 1-15,21 20 0,-21-21 0,21 21 16,0 1-16,0-22 0,0 21 0,0 1 16,0-22-16,0 0 15,0 0-15,0 0 0,0 0 0,21 1 16,0-22-16,21 0 0,-21 0 0,1 0 16,20 0-16,-21 0 0,21 0 15,-20 0-15,20 0 0,-21-22 0,0 1 16,22 0-16,-22 0 0,0 0 0,0-22 15,0 22-15,0-21 0,-21 0 16,22 20-16,-1-41 16,-21 21-16,0 20 0,0 1 0,0 0 15,0 42 17,0 0-32,0 22 0,0-22 15,0 0-15,0 21 0,0-20 16,0 20-16,-21-21 0,21 21 0,0-20 15,0-1-15,0 0 0,0 0 16,0 0-16,21 0 0,0 1 0,0-22 16,0 21-16,0-21 0,1 0 15,20 0-15,-21 0 0,0 0 16,0-21-16,22 21 0,-22-22 0,0 1 16,0 0-16,0-21 0,1 21 0,20-22 15,-42 1-15,21 0 0,0-1 16,0 1-16,-21 0 0,22-1 15,-22 1-15,0 0 0,0-22 0,0 22 16,21-1-16,-21 1 0,0 21 16,0-21-16,0 20 0,0-20 0,0 21 15,0 0-15,-21 21 16,21 21 0,-22 0-16,22 0 0,0 22 0,0-1 15,-21 0-15,21 1 0,0-1 16,-21 0-16,21 1 0,0-1 0,0 21 15,0-20-15,0-1 0,0 22 16,0-22-16,0-21 0,0 21 16,0 1-16,0-22 0,21 0 0,0 21 15,1-42-15,-1 22 0,0-1 0,0-21 16,21 0-16,-20 0 0,20 0 16,-21 0-16,21 0 0,1 0 0,-22-21 15,21-1-15,-21 1 0,1 0 0,20 0 16,-21 0-16,0-22 0,0 22 15,1-21-15,-1 0 0,-21 20 16,0-20-16,21 21 0,-21-21 0,0 20 16,0 1-16,0 42 31,-21 1-31,0-1 16,21 0-16,0 21 0,0-21 15,0 22-15,-22-22 0,22 21 0,0-21 16,0 22-16,0-22 0,0 0 15,0 0-15,0 0 0,0 1 0,22-1 16,-1-21-16,0 21 0,0-21 16,0 0-16,22 0 0,-22 0 15,0 0-15,21-21 0,-21 21 0,1-21 16,20-1-16,-21 1 0,0 0 16,0-21-16,1 21 0,-1-22 0,-21 1 15,0 0-15,0-1 0,0 1 16,0-22-16,-21 22 0,-1 21 15,1 0-15,0 0 0,-21-1 16,21 1-16,-43 21 0,43 0 16,0 0-16,-22 0 0,22 21 0,0 1 15,0-22-15,21 21 0,-21 0 16,21 0-16,-21 0 0,21 0 0,0 1 16,0-1-16,0 0 0</inkml:trace>
  <inkml:trace contextRef="#ctx0" brushRef="#br1" timeOffset="155737.12">14076 8488 0,'0'0'0,"-21"0"15,-1 0-15,1 0 0,42 21 31,22-21-31,-22 0 0,21 0 16,1 0-16,-1 0 0,21 0 0,-20 0 16,20 0-16,-20 0 0,-1 0 0,21 0 15,-20-21-15,-22 21 16,21 0-16,-21 0 0,22 0 0</inkml:trace>
  <inkml:trace contextRef="#ctx0" brushRef="#br1" timeOffset="156655.59">15325 8721 0,'0'0'0,"0"-21"0,0-1 16,-22 22-16,22-21 0,0 0 15,22 21 16,-1 0-15,0 0-16,0 0 16,0 0-16,0 21 0,-21 0 15,22 1-15,-22-1 0,0 21 0,21-21 16,-21 22-16,21-22 0,-21 21 16,0-21-16,0 22 0,0-22 0,0 21 15,0-21-15,0 0 0,0 1 0,0-1 16,0 0-1,0-42 17,0 0-32,0-1 0,0 1 15,0 0-15,0 0 0,0-21 0,21 20 16,0-20-16,0 0 0,-21-1 16,22 22-16,-1-21 0,0 0 15,0 20-15,0-20 0,0 21 0,22 0 16,-22 21-16,0-21 0,0 21 15,0 0-15,22 0 0,-22 0 0,0 0 16,0 21-16,0 0 0,1 0 0,-22 21 16,21-20-16,0 20 0,-21 0 15,0-21-15,0 22 0,0-1 0,0-21 16,0 22-16,0-22 0,0 0 0,0 0 16,0 0-16,0 0 15,0-42 16,0 0-15,0 0-16,0 0 0,0 0 0,21-22 16,0 22-16,0-21 0,-21-1 0,22 1 15,-1 21-15,0-21 0,21 20 16,-21-20-16,1 21 0,-1 0 0,21 0 16,-21 21-16,22 0 0,-22 0 15,0 0-15,0 0 0,21 0 0,-20 21 16,-1 0-16,-21 0 0,21 21 0,-21-20 15,21 20-15,-21 0 16,0-21-16,0 22 0,0-22 0,0 21 16,0-21-16,0 1 0,-21-1 0,0 0 15,21 0-15,0 0 16,0 0-16,-21-21 0,42 0 31,0 0-31,0-21 16,21 21-16,-20-21 0</inkml:trace>
  <inkml:trace contextRef="#ctx0" brushRef="#br1" timeOffset="157708.01">17145 8636 0,'0'-21'0,"0"42"0,0-63 15,0 21-15,-21-1 0,0 1 16,-1 21-16,1 0 15,0 0-15,0 0 0,0 0 0,0 0 16,-22 21-16,22 1 0,0-1 0,0 0 16,0 0-16,-1 21 0,1 1 15,0-22-15,0 21 0,21 1 0,-21-1 16,21 0-16,-21-21 0,21 22 16,0-22-16,0 21 0,0-21 0,0 1 15,0-1-15,21 0 0,0-21 0,0 0 16,0 21-16,0-21 0,1 0 15,-1 0-15,21 0 0,-21 0 16,0-21-16,1 0 0,20 0 0,-21-1 16,0 1-16,0 0 0,1-21 15,-1-1-15,0 22 0,0-21 0,-21 0 16,0-1-16,21 1 0,-21 0 0,0 20 16,0 1-16,0 0 0,0 0 15,0 0-15,-21 42 31,0 0-31,21 0 0,0 0 16,-21 1-16,21 20 0,-21-21 0,21 21 16,0 1-16,0-22 0,0 21 15,0-21-15,0 1 0,0 20 16,0-21-16,21 0 0,0 0 0,0 1 16,0-22-16,0 21 0,22 0 0,-22-21 15,21 0-15,-21 0 0,22 0 16,-22 0-16,21 0 0,-21-21 0,22 0 15,-22-1-15,21 1 0,-21 0 16,22-21-16,-22-1 0,0 1 0,0 0 16,22-43-16,-22 22 0,0 20 15,0 1-15,-21 0 16,21-1-16,-21 1 0,0-43 16,0 43-16,0 21 0,0 0 0,0-1 15,0 1-15,0 0 0,-21 42 31,21 0-31,-21 22 16,21-22-16,-21 21 0,21 1 0,0-1 16,0 0-16,0 1 0,0-1 0,0 0 15,0 1-15,0-1 0,0-21 16,0 21-16,0 1 0,0-1 0,0-21 16,21 22-16,0-22 0,0 0 0,0 0 15,1 0-15,-1-21 16,0 21-16,0-21 0,21 0 0,-20 0 15,20 0-15,43 0 0,-43-21 16,0 0-16,1 21 0,-1-21 16,-21-21-16,21 20 0,1-20 0,-22 21 15,0-21-15,21-1 0,-20 22 0,-22-21 16,0-1-16,21 22 0,-21 0 16,0 0-16,0 0 0,0 0 0,-21 21 15,-1 0-15,1 0 16,0 0-16,0 21 0,0 0 0,0 0 15,-1 0-15,1 0 0,0 22 0,0-1 16,21-21-16,0 22 16,0-1-16,0-21 0,0 21 0,0-20 15,0-1-15,21 0 0,0 0 0,0 0 16,1 0-16,20-21 0,0 0 16,-21 0-16,22 0 0,-1 0 0,22 0 15,-22 0-15,0 0 0,1-21 0,-1 0 16,0 21-16,-21-21 0,22-21 15,-22 20-15,21 1 0,-21 0 0,1-21 16,-22 21-16,21-1 0,-21-20 0,0 21 16,0 0-16,0 0 0</inkml:trace>
  <inkml:trace contextRef="#ctx0" brushRef="#br1" timeOffset="157983.85">17801 8403 0,'42'0'32,"-20"0"-32,-1 0 0,21 0 15,-21 0-15,22 0 0,-1 0 0,0 0 16,1-21-16,-1 21 15,21 0-15,-20 0 0,-1 0 0,22-21 16,-22 21-16,0 0 0,1 0 0,-1 0 16,-21 0-16,0 0 0,0 0 15,1 0-15,-1 0 0,-21-21 0,21 21 16</inkml:trace>
  <inkml:trace contextRef="#ctx0" brushRef="#br1" timeOffset="159204.1">4254 10393 0,'0'0'0,"0"-21"15,0 0-15,-21 21 0,21-22 0,0 1 16,0 0-16,0 0 16,0 0-16,0 0 15,0-1 1,0 1-16,-21 21 0,21 21 47,0 1-47,0-1 0,21 0 0,-21 21 15,0 1-15,21-1 0,-21 21 16,0-20-16,0 20 0,0 1 16,0-22-16,0 22 0,0-22 0,0 0 15,0 1-15,0-1 0,0 0 16,0 1-16,0-22 0,0 21 0,0-21 16,0 0-16,0 1 0,0-1 0,-21 0 15,21 0-15,0-42 47,0 0-47,0 0 16,0-1-16</inkml:trace>
  <inkml:trace contextRef="#ctx0" brushRef="#br1" timeOffset="159823.75">4741 10837 0,'0'0'0,"0"22"31,0-1-16,21-21 17,1 0-17,-1 0-15,-21-21 16,21 21-16,-21-22 16,0 1-16,0 0 15,-21 0 1,0 21-16,-1 0 15,1 21-15,0-21 16,21 21-16,0 0 0,0 1 16,0-1-16,0 0 15,21 0 1,0-21-16,1 0 16,-1 0-16,0 0 15,0-21-15,0 0 16,-21 0-16,0-1 15,-21 1 1,0 21-16,21-21 0,-21 21 0,0 0 16,-1 0-16,1 0 15,0 0-15,0 21 16,21 0-16,0 1 16,0-1-16,0 0 15,0 0-15,0 0 16,0 0-16,21-21 31,0 0-31,0 0 0,1 0 16,-1-21-16</inkml:trace>
  <inkml:trace contextRef="#ctx0" brushRef="#br1" timeOffset="160844.26">6392 10245 0,'0'0'0,"21"0"0,-21-21 16,22 21-16,-22-22 0,0 1 16,0 0-16,-22 21 46,1 21-30,21 0-16,-21 1 0,0-1 0,21 0 16,-21 21-16,0 1 0,21-1 0,-22 0 15,1 1-15,0-1 0,21 0 16,-21 1-16,21-1 0,-21 21 16,21-41-16,0 20 0,0 0 0,0-21 0,0 22 15,0-22-15,0 0 0,0 0 16,21 0-16,0 1 0,0-1 0,0 0 15,-21 0-15,22-21 0,-1 21 16,0-21-16,0 0 0,21 0 0,-20 0 16,-1 0-16,0 0 0,21 0 0,-21 0 15,22-21-15,-22 21 0,21-21 16,1 0-16,-22 0 0,21-1 0,0 1 16,-20 0-16,20 0 0,-21 0 15,21 0-15,-20-22 0,-1 1 0,-21 21 16,0-22-16,21 1 0,-21 0 0,0-1 15,0 1-15,0 0 0,0-22 16,-21 22-16,21 0 0,-21 20 0,-1-20 16,1 21-16,-21-21 0,21 20 15,0 1-15,-22 0 0,1 21 0,21-21 16,-22 21-16,1 0 0,0 0 16,-1 0-16,1 0 0,0 0 15,-1 0-15,1 21 0,21-21 0,-21 21 16,20 0-16,1 22 0,0-22 0,0 21 15,21 1-15,-21-22 0,21 21 16,0 0-16,0-20 0,0 20 0,0-21 16,21 0-16,0 0 0,0-21 0,0 22 15,1-22-15,-1 0 0</inkml:trace>
  <inkml:trace contextRef="#ctx0" brushRef="#br1" timeOffset="161259.03">7302 10181 0,'0'0'0,"-21"0"0,0 0 0,0 0 32,0 0-32,42 0 31,0 0-15,0 0-16,0 0 0,22 0 0,-22 0 15,21 0-15,1 0 0,-1 0 0,0 0 16,1 0-16,-1 0 0,0 0 15,1-21-15,-1 21 0,0 0 0,1 0 16,-1 0-16,0 0 0,-21 0 0,22 0 16,-22 0-16,-42 0 31,0 0-15,-1 0-16,-20 0 0,21 0 15,0 21-15</inkml:trace>
  <inkml:trace contextRef="#ctx0" brushRef="#br1" timeOffset="161619.82">7705 10245 0,'0'0'0,"-22"0"15,22-21-15,-21-1 16,0 22-1,0 0 1,21 22 0,0-1-1,0 0-15,0 21 0,0-21 0,0 22 16,0-1-16,0 0 0,0 1 0,0-1 16,0 0-16,-21 1 0,21-1 15,0 0-15,0 1 0,-21-22 0,21 21 16,-22-21-16,22 1 0,0-1 0,0 0 15,0 0-15,0 0 0,0 0 16,22-42 31,-1 0-47,0 21 16,0-21-16</inkml:trace>
  <inkml:trace contextRef="#ctx0" brushRef="#br1" timeOffset="161995.6">8445 10139 0,'0'0'0,"-21"0"15,21 21 17,0 0-32,0 22 0,-21-22 0,21 21 15,0 0-15,0-20 0,0 20 0,0 21 16,0-20-16,0-1 0,-21 0 16,21 1-16,0-22 0,0 21 0,0 1 15,0-22-15,0 0 0,0 0 0,0 0 16,0 0-16,0 1 0,0-1 15,0 0-15,0-42 63,0 0-63,21-1 0,-21 1 16,0 0-16</inkml:trace>
  <inkml:trace contextRef="#ctx0" brushRef="#br1" timeOffset="162348.41">8424 10224 0,'0'0'15,"0"-22"-15,0 1 0,0 0 16,0 0-16,0 0 16,0 0-16,0-1 15,21 1-15,1 0 16,-1 21-16,0-21 0,0 21 0,21 0 15,-20-21-15,-1 21 0,21 0 16,-21 0-16,22 0 0,-22 0 0,0 21 16,21-21-16,-21 21 0,1 0 0,-1 0 15,0 1-15,-21-1 0,0 0 16,0 0-16,0 0 0,0 0 0,0 1 16,-21-1-16,0-21 0,-1 21 15,1 0-15,-21 0 0,21 0 16,-22-21-16,22 22 0,-21-1 0,21-21 15,0 21-15,-1-21 0,-20 21 16,21-21-16,21 21 0,-21-21 16,21 21-16,0 1 15</inkml:trace>
  <inkml:trace contextRef="#ctx0" brushRef="#br1" timeOffset="165751.67">3873 12044 0,'0'0'0,"0"-21"31,0 0-16,-21-1-15,21 1 16,0 0-16,0 0 16,0 0-16,0 0 15,21-1-15,1 22 0,-1-21 16,0 21-16,0 0 0,0 0 0,0 0 16,22 0-16,-22 0 15,0 0-15,0 0 0,0 21 0,-21 1 16,22-1-16,-22 21 0,21-21 15,-21 22-15,0-1 0,0 21 0,0-20 16,0-1-16,-21 22 0,-1-22 0,1 0 16,-21 1-16,0-1 0,-1 0 15,1 1-15,0-22 0,-1 21 0,1-21 16,0 0-16,-1 1 0,1-1 16,0 0-16,20-21 0,-20 0 0,21 0 15,0 0-15,0 0 0,-1 0 0,1-21 16,21 0-1,-21 21-15,21-22 0,0 1 0,0 0 0,0-21 16,0 21-16,0-1 0,0 1 16,21-21-16,0 21 0,1 0 15,-1-1-15,0 22 0,21-21 0,-21 21 16,1 0-16,-1 0 0,21 0 16,-21 21-16,0 1 0,22-1 0,-22 0 15,0 0-15,0 0 0,0 0 16,1 1-16,-1-1 0,0 0 0,0 0 15,-21 0-15,0 0 0,21 1 0,0-1 16,1 0-16,-22 0 16,21-21-1,0 0-15,0 0 16,0-21-16,0 0 16,1 0-16</inkml:trace>
  <inkml:trace contextRef="#ctx0" brushRef="#br1" timeOffset="165948.56">4487 12383 0,'0'0'0,"21"0"78,1 0-62,-1 0-16,0 0 16</inkml:trace>
  <inkml:trace contextRef="#ctx0" brushRef="#br1" timeOffset="167225.51">5821 11769 0,'0'-21'0,"21"-22"16,0 22-16,-21 0 15,0 0-15,21 0 16,-21-1-16,0 1 0,0 0 16,-21 21-1,0 0-15,0 0 0,0 0 0,-1 21 16,-20-21-16,21 21 0,-21 1 0,20 20 15,-20-21-15,21 21 0,-21 1 16,20-1-16,1 22 0,0-22 0,-21 21 16,21-20-16,-1 20 0,22-20 0,0 20 15,-21-21-15,21 1 0,0-1 16,0 0-16,0-20 0,0 20 0,21-21 16,1 0-16,-1 0 0,21 1 15,-21-22-15,22 0 0,20 21 16,-21-21-16,22 0 0,-1 0 0,1 0 15,-22-21-15,85-1 0,-63 1 16,-22 0-16,0 0 0,22 0 16,21-22-16,-64 1 0,21 21 15,-21-21-15,0 20 0,1-20 16,-22 0-16,0 21 0,0-22 0,0 1 16,0 21-16,0-22 0,-22 22 0,1 0 15,0 0-15,0 21 0,21-21 16,-21 21-16,0 0 0,-1 0 0,1 0 15,0 21-15,0-21 0,0 21 0,0 0 16,-1 22-16,1-22 0,0 21 16,0 0-16,0 1 0,0-22 15,-1 21-15,22 1 0,0-22 0,0 21 16,0-21-16,0 0 0,0 1 16,0-1-16,0 0 0,22 0 15,-1-21-15,0 0 0,0 0 16,21 0-16,-20-21 0,20 0 15,-21 21-15,21-21 0,-20-1 0,-1 1 16,21 0-16,-21-21 0,0 21 0,1-1 16,-1-20-16,0 21 0,0 0 15,0 0-15,-21-1 0,0 1 0,0 0 16,0 0 0,0 42-1,0 0 1,-21 0-16,21 1 0,0-1 0,-21 21 15,21-21-15,-21 0 0,21 1 16,0-1-16,0 21 0,0-21 0,0 0 16,0 1-16,0-1 0,21-21 15,0 0-15,0 21 0,22-21 16,-22 0-16,0 0 0,21 0 0,1 0 16,-22-21-16,21 21 0,0-21 0,1-1 15,-1 1-15,-21 0 0,22 0 16,-22 0-16,0 0 0,0-22 15,0 22-15,-21-21 0,21 21 0,-21-1 16,22-20-16,-22 21 0,0 0 16,0 0-16,0 42 47,0 0-47,0 0 0,0 21 0,-22-20 15,22 20-15,0-21 0,0 21 0,0 1 16,0-1-16,-21 22 0,21-22 15,0 21-15,0-20 0,0 20 0,0 22 16,0-22-16,21 22 0,-21-21 0,22 20 16,-22-20-16,0 20 0,0-20 15,0-1-15,0 22 0,0-21 16,0-1-16,0 1 0,0-1 0,0-21 16,0 1-16,-22 20 0,22-42 0,0 22 15,0-22-15,-21 0 0,21 0 16,-21 0-16,21-42 15,0 0-15,0 0 16,0-21-16,0 20 0,0-20 0,0 0 16,21-22-16,-21 22 15,21-22-15,-21 1 0,0-1 0,0 1 16</inkml:trace>
  <inkml:trace contextRef="#ctx0" brushRef="#br1" timeOffset="167516.35">7070 12361 0,'0'0'0,"0"-42"0,0 0 15,0-1-15,0 22 0,0-42 16,0 42-16,21-22 0,-21 22 16,21 0-16,0 0 0,0 21 0,0-21 15,22 21-15,-22 0 0,0 0 0,0 0 16,22 0-16,-22 0 0,0 0 16,0 0-16,21 21 0,-42 0 0,22 21 15,-22-21-15,0 1 0,0 20 16,0-21-16,-22 0 0,1 0 0,0 22 15,-42-1-15,41-21 16,-20 0-16,0-21 0,-1 22 0,22-1 16,0-21-16,0 0 0,0 21 15,0-21-15,42 0 16,0-21 0,0 0-16,0-1 0,0 1 15,22 0-15,-22 0 0</inkml:trace>
  <inkml:trace contextRef="#ctx0" brushRef="#br1" timeOffset="167793.81">7810 11621 0,'0'0'16,"0"-22"-16,-21 22 31,0 22-15,0-1-16,21 0 0,-21 21 0,21-21 15,-21 22-15,21-1 0,0 0 16,-22 1-16,22-1 0,-21 0 0,21 1 16,0-22-16,0 21 0,0 1 15,0-22-15,0 0 0,0 0 0,0 0 16,0 0-16,21 1 0,1-22 16,-1 0-16,0 0 0,0 0 15,21 0-15,-20 0 0,-1 0 16,0-22-16,0 1 0,21 0 0,-20 0 15,-1 0-15</inkml:trace>
  <inkml:trace contextRef="#ctx0" brushRef="#br1" timeOffset="167967.72">7620 11980 0,'0'0'0,"-21"0"15,0 0-15,-1 0 16,44 0-1,-1 0-15,0 0 0,0 0 16,21-21-16,1 21 0,-1 0 16,0-21-16,1 21 0,-1-21 0,0 0 15,1 21-15,20-21 0</inkml:trace>
  <inkml:trace contextRef="#ctx0" brushRef="#br1" timeOffset="168251.55">8467 11748 0,'0'0'0,"-22"0"0,1 0 16,0 0-16,0 0 0,0 0 15,0 0-15,-1 0 0,1 21 16,0-21-16,21 21 0,-21 0 16,21 0-16,-21 22 0,0-22 15,21 0-15,0 21 0,0 1 0,0-22 16,-22 21-16,22-21 0,0 22 15,0-22-15,0 0 0,0 0 0,0 0 16,22 0-16,-1 1 0,0-22 0,0 0 16,0 21-16,0-21 0,1 0 15,-1 0-15,21 0 0,0-21 0,1-1 16,-1 1-16,0 0 0,1 0 0,-1 0 16,0-22-16,1 1 0</inkml:trace>
  <inkml:trace contextRef="#ctx0" brushRef="#br1" timeOffset="168723.28">8975 11515 0,'0'0'16,"-22"-21"-16,1-1 0,0 22 0,0 0 15,0 0-15,21 22 0,-21-22 16,21 42-16,0-21 0,-22 0 16,22 0-16,0 22 0,0-1 0,0-21 15,0 22-15,0-1 0,0 0 0,0-21 16,0 22-16,0-1 15,0 0-15,0 1 0,0-22 0,-21 21 16,21-21-16,0 1 0,0-1 0,0 0 16,0 0-16,0-42 31,-21 21-31,21-21 0,0 0 16,0-1-16,0-20 0,0 21 15,0-21-15,0 20 0,21-20 0,0 0 16,1 21-16,-1-22 0,0 22 0,0 0 15,21 0-15,1 0 16,-1-1-16,0 1 0,1 0 0,-1 21 16,0 0-16,-20 0 0,20 0 0,-21 0 0,43 42 15,-43-20 1,0-1-16,0 0 0,0 0 0,0 0 16,-21 0-16,0 1 0,0 20 0,0-21 15,0 0-15,0 0 0,-21 1 16,0-1-16,0 0 0,0 0 0,21 0 15,-21-21-15,-1 21 0,1-21 0,21 22 16,0-44 15,21 22-31,-21-21 16</inkml:trace>
  <inkml:trace contextRef="#ctx0" brushRef="#br1" timeOffset="169279.96">10245 11684 0,'0'0'0,"-22"0"0,-62-63 31,41 63-31,22-22 0,0 22 0,0 0 16,-21 0-16,20 0 0,1 0 0,-21 0 15,21 0-15,0 22 0,-1-22 16,1 21-16,-21 0 0,21 21 0,0-21 16,-1 1-16,1 20 0,21 0 0,-21-21 15,21 22-15,0-22 0,-21 21 16,21-21-16,0 22 0,0-22 0,0 0 16,21 0-16,0-21 0,0 21 0,1-21 15,-1 0-15,0 0 0,21 0 16,-21 0-16,22 0 0,-22-21 15,0 21-15,21-21 0,-20 0 0,20 0 0,-21 0 16,0-22-16,0 22 16,22-21-16,-22 21 0,-21-22 0,21 22 15,0-21-15,-21 21 0,0-1 0,0 1 16,0 0-16,0 42 16,0 0-1,-21 1-15,21-1 0,-21 21 0,21-21 16,-21 22-16,21-1 0,0-21 15,0 21-15,0-20 0,0 20 0,21-21 16,0 0-16,0 0 0,0-21 0,1 22 16,20-22-16,-21 0 0,21 0 15,-20 0-15,20 0 0,-21 0 0,21-22 16,-20 1-16,20 0 0,-21 21 16,0-21-16,0 0 0,1 0 0,-1-1 15,0 1-15,0 0 0,-21 0 16,0 0-16,0 0 0</inkml:trace>
  <inkml:trace contextRef="#ctx0" brushRef="#br1" timeOffset="172452.07">3937 13631 0,'-21'0'16,"0"0"0,-1 0-1,1 0-15,21-21 47,0 0-31,0 0-16,21 21 0,1-21 15,-1 21-15,0 0 0,0 0 16,21-21-16,-20 21 0,-1 0 0,0 0 16,0 0-16,21 0 0,-20 21 0,-1 0 15,-21 0-15,21 0 0,-21 0 16,21 1-16,-21 20 0,0-21 0,0 21 15,0-20-15,-21 20 16,0-21-16,0 21 0,-22-20 0,22 20 16,-21-21-16,21 0 0,-22 0 0,22 1 15,-21-1-15,21-21 0,-1 21 16,1-21-16,0 0 0,21-21 31,0 0-15,21-1-16,0 22 0,1-21 0,-1 21 15,0-21-15,0 21 0,0 0 16,0-21-16,22 21 0,-22-21 0,0 21 16,0 0-16,0 0 0,1 0 15,-1 0-15,0 21 0,0 0 16,0 0-16,0 0 0,-21 1 0,22-1 16,-22 0-16,0 0 0,0 0 15,0 0-15,0 22 0,-22-22 0,1 0 16,0 21-16,-21-20 0,-1 20 15,22-21-15,-21 0 0,0 0 0,-1 1 16,1-1-16,0 0 0,-1 0 0,1-21 16,0 0-16,20 0 0,-20 0 15,21 0-15,0 0 0,-22 0 0,22-21 16,21 0-16,-21 21 0,0-21 16,0-1-16,21 1 0,-21-42 15,21 42 1,0-1-1,21 1 1,0 21-16,0-21 0,0 21 16,0 0-16</inkml:trace>
  <inkml:trace contextRef="#ctx0" brushRef="#br1" timeOffset="172872.83">4720 14034 0,'0'0'0,"0"21"0,0 0 15,21-21 17,0 0-17,1 0-15,-1 0 0,-21-21 16,21 0-16,-21-1 16,0 1-1,0 0-15,-21 21 16,21-21-16,-21 21 0,-1 0 0,1 0 15,0 0-15,21 21 16,0 0-16,-21-21 0,21 21 16,0 1-16,0-1 15,0 0-15,21-21 16,0 0 0,0 0-16</inkml:trace>
  <inkml:trace contextRef="#ctx0" brushRef="#br1" timeOffset="173723.9">5990 13589 0,'0'0'0,"0"21"0,0 0 0,0 1 15,21-22 1,0 0 0,1 0-16,-1 0 0,0 0 0,0-22 15,0 1-15,0 21 0,1-21 16,-22 0-16,21 0 0,0 0 0,0 21 16,-21-22-16,0 1 0,21 0 0,-21 0 15,0 0-15,0 0 16,0-1-16,0 1 31,0 42-15,0 1-1,0-1-15,0 0 0,0 21 0,0-21 16,0 22-16,0-1 0,0 0 16,0 1-16,0-1 0,0 0 0,0 1 15,0-1-15,0 0 0,0 1 16,0-1-16,0 0 0,0-20 0,0 20 15,0-21-15,0 21 0,0-20 0,0 20 16,0-21-16,0 0 0,0 0 16,0 1-16,0-1 0,-21 0 15,0 0-15,0-21 16,0 0-16,-22 0 0,22 0 16,-21 0-16,21-21 0,-22 0 0,22 21 15,-21-21-15,21 21 0,-22-22 0,22 1 16,0 21-16,0-21 0,0 21 15,21-21-15,21 21 32,21-21-17,-21 21-15,0 0 0,22-21 0</inkml:trace>
  <inkml:trace contextRef="#ctx0" brushRef="#br1" timeOffset="174463.49">7705 13991 0,'0'-21'0,"0"0"15,0 0-15,0 0 16,0-1-16,0 1 0,0 0 0,0 0 16,0 0-16,0 0 0,0-22 15,0 22-15,0 0 0,0-21 0,0 20 16,-22 1-16,1 0 0,21 0 15,-21 0-15,0 0 0,0-1 16,0 22-16,-1 0 0,1 0 0,0 0 0,0 22 16,0-1-16,0 0 0,-22 0 15,22 21-15,0 1 0,0-1 16,-22 0-16,22 1 0,0-1 0,21 0 16,-21 1-16,21-1 0,0 0 0,-21 1 15,21-22-15,0 0 0,0 0 16,0 22-16,21-22 0,0 0 15,0-21-15,0 0 0,22 0 16,-22 0-16,0 0 0,0 0 16,0 0-16,22-21 0,-22 0 0,21-1 15,-21 1-15,22 0 0,-22 0 0,21 0 16,-21-22-16,1 22 0,-1-21 16,0 0-16,0 20 0,-21-20 15,21 0-15,-21 21 0,0-22 16,0 22-16,0-21 0,0 21 15,0 42 1,0 0 0,0 21-16,0-21 0,0 22 0,0-22 15,0 21-15,0-21 0,0 22 0,0-22 16,0 21-16,0-21 0,0 1 16,0-1-16,0 0 0,0 0 0,21-21 15,1 21-15,-1-21 0,0 0 0,0 0 16,0 0-16,0 0 0,22 0 15,-22 0-15,21 0 0,-21-21 16,1 0-16,20 0 0,-21 0 0,21-1 16,-20 1-16,-1-21 0,0 21 15,0-22-15</inkml:trace>
  <inkml:trace contextRef="#ctx0" brushRef="#br1" timeOffset="175123.11">8276 13674 0,'0'0'0,"0"-21"0,0 42 31,0 0-31,0 0 0,0 0 15,0 22-15,0-22 0,0 0 16,0 0-16,0 21 0,0-20 0,0-1 16,0 0-16,0 0 0,-21 0 15,21 0-15,0 1 0,0-1 16,0 0-16,0 0 0,-21-21 16,21-21 15,0 0-16,0 0-15,0-1 0,0-20 16,0 21-16,0 0 0,0-22 16,0 1-16,0 21 0,21-21 0,0 20 15,0 1-15,0 0 0,1 0 0,-1 0 16,0 21 0,0 0-16,0 0 0,0 0 0,1 0 15,-1 21-15,0 0 0,0 0 16,0 22-16,0-22 0,-21 0 0,22 0 15,-1 21-15,-21-20 0,21-1 0,-21 0 16,0 0-16,0 0 0,0 0 16,0 1-16,0-1 0,0 0 15,0 0-15,-21-42 47,21 0-47,0 0 0,0-1 16,0 1-16,0 0 0,0 0 0,0-21 15,0 20-15,21-20 0,-21 0 16,21-1-16,21 1 0,-20 21 0,20-21 16,0 20-16,1-20 0,-1 21 15,0 21-15,1 0 0,-1 0 0,21 0 16,-20 0-16,-22 0 0,21 21 0,1 0 16,-22 22-16,0-22 0,0 0 15,-21 21-15,0 1 0,0-22 0,0 21 16,0-21-16,0 0 0,0 22 0,0-22 15,-21 0-15,0 0 0,21 0 16,-21 1-16,-1-22 0,22 21 16,-21-21-16,0 0 15,21-21 17,21-1-32,-21 1 0</inkml:trace>
  <inkml:trace contextRef="#ctx0" brushRef="#br1" timeOffset="175768.48">9906 13716 0,'-42'-42'15,"42"21"1,0-1-16,0 1 0,0 0 16,0 0-16,0 0 0,21 0 15,0-1-15,0 1 0,0 0 0,22 0 16,-22 21-16,21-21 0,-21 21 16,22 0-16,-22 0 0,21 0 0,-21 0 15,0 0-15,1 0 0,20 0 16,-21 21-16,-21 0 0,21 21 15,0-20-15,-21 20 0,0 0 0,0-21 16,0 22-16,0-1 0,0 0 0,0-20 16,0 20-16,0-21 0,0 21 15,0-20-15,0-1 0,0 0 0,0 0 16,-21-21-16,0 21 0,0-21 16,0 0-1,21-21 1,0 0-16,0 0 15,0 0-15,0-22 0,0 22 0,0-21 16,21 21-16,0-22 0,0 1 16,0 0-16,1-1 0,-1 1 15,21 21-15,-21 0 0,22-1 0,-22 1 16,21 0-16,0 21 0,-20 0 0,20 0 16,0 0-16,-21 0 0,22 21 15,-22 0-15,0 22 0,0-22 0,0 21 16,1 1-16,-22-22 0,0 21 0,0 0 15,0 1-15,0-22 0,0 21 16,0-21-16,0 1 0,-22-1 0,1 0 16,21 0-16,-21-21 0,21 21 0,-21-21 15,42 0 17,0-21-17,-21 0-15,21 0 0,1 0 0</inkml:trace>
  <inkml:trace contextRef="#ctx0" brushRef="#br1" timeOffset="176215.22">11493 13420 0,'0'0'16,"0"-21"-16,-21 21 15,0 0-15,0 0 0,0 0 16,0 0-16,-22 21 0,22 0 15,0 0-15,0 21 0,-22-20 16,22 20-16,0 0 0,-21 1 16,21-1-16,-1 0 0,22-21 0,0 22 15,0-1-15,0-21 0,0 0 0,0 1 16,0-1-16,22 0 0,20 0 16,-21-21-16,0 0 0,22 0 0,-1 0 15,-21 0-15,21 0 0,1 0 0,-22 0 16,21-21-16,-21 0 0,22 0 15,-22-1-15,0 1 0,0 0 16,0-21-16,1 21 0,-22-22 0,0 1 16,0 0-16,0-1 0,0 1 15,0 0-15,0 20 0,0-20 0,-22 21 16,1 0-16,0 0 0,0 21 0,0 0 16,-22 0-16,22 0 0,-21 0 15,0 0-15,-1 0 0,22 0 0,-21 21 16,21 0-16,-22 0 0,22 21 0,0-20 15,21 20-15,0-21 0,0 0 16,0 22-16,0-22 0,0 0 0,21 0 16,21-21-16,-20 21 0,20-21 15,-21 0-15</inkml:trace>
  <inkml:trace contextRef="#ctx0" brushRef="#br1" timeOffset="176532.22">12213 13145 0,'0'-22'0,"0"44"0,0-65 0,0 22 0,0 0 15,0 0-15,0 0 0,-21 21 16,0 0-16,0 21 16,-1 0-16,1 0 0,0 0 0,0 22 15,21-1-15,-21 0 0,0 1 16,21-1-16,-22 0 0,1 1 15,21-1-15,0 21 0,-21-20 0,0-1 16,21 22-16,-21 20 0,21-63 16,0 22-16,0-22 0,0 21 15,0-21-15,21 1 0,0-1 0,0-21 16,-21 21-16,21-21 0,1 0 0,20 0 16,-21 0-16,0 0 0,0 0 15,22-21-15,-22 0 0,21 21 0,-21-22 16,22 1-16,-22-21 0</inkml:trace>
  <inkml:trace contextRef="#ctx0" brushRef="#br1" timeOffset="176747.55">11853 13462 0,'0'0'0,"-21"0"0,21 21 16,21 0-1,0-21-15,1 0 16,20 0-16,-21 0 0,21 0 0,1 0 16,-1 0-16,-21 0 0,22 0 0,-1 0 15,0 0-15,1 0 0,-22 0 16,21 0-16,-21-21 0,0 21 16,-21-21-16</inkml:trace>
  <inkml:trace contextRef="#ctx0" brushRef="#br1" timeOffset="177411.3">13271 13547 0,'0'0'0,"0"-21"0,0-1 0,0 1 15,0 0-15,0 0 0,22 21 16,-1-21-16,0 0 0,0-1 0,0 22 16,0-21-16,1 0 0,-1 21 15,21 0-15,-21-21 0,0 21 0,22 0 16,-1 0-16,-21 0 0,22 21 15,-22 0-15,21 0 0,0 1 0,-20 20 16,-1-21-16,0 21 0,0 1 0,-21-1 16,0 0-16,0 1 0,0-22 15,0 21-15,0-21 0,0 22 16,-21-22-16,0 0 0,0 0 0,-1-21 16,1 21-16,0-21 15,0 0-15,0 0 0,21-21 16,0 0-16,0 0 15,0 0-15,0-22 0,0 22 16,0-21-16,21 21 0,-21-22 0,21 1 16,0 0-16,0-1 0,1 22 15,20-21-15,-21 21 0,21-22 0,-20 22 16,20 0-16,-21 21 0,21-21 0,-20 21 16,20 0-16,-21 0 0,0 0 15,0 0-15,1 0 0,-1 0 16,0 0-16</inkml:trace>
  <inkml:trace contextRef="#ctx0" brushRef="#br1" timeOffset="177879.54">14541 13335 0,'0'21'47,"-21"0"-31,0 1-16,0-1 15,21 0-15,-21 0 0,0 0 0,21 22 16,0-22-16,-22 21 0,22-21 0,-21 22 16,21-22-16,0 21 0,0-21 15,0 0-15,0 1 0,21-1 0,1 0 16,-1 0-16,0 0 0,0-21 0,21 0 15,-20 0-15,20 0 0,0 0 16,-21 0-16,22 0 0,-22-21 0,21 0 16,-21 0-16,22 0 0,-22-1 15,0 1-15,0 0 0,0-21 0,-21-1 16,0 1-16,0 21 0,0-21 16,0-1-16,0 1 0,-21 0 15,-21-1-15,21 22 0,-22-21 0,22 21 16,-21-1-16,0 1 0,-1 21 0,22 0 15,-21 0-15,21 0 0,-22 0 16,22 0-16,0 21 0,0 1 0,21-1 16,0 0-16,0 0 0,0 21 0,0-20 15,0-1-15,0 0 0,0 21 16,21-21-16,0 1 0,0-1 0,0-21 16,22 21-16,-22-21 0,0 0 0</inkml:trace>
  <inkml:trace contextRef="#ctx0" brushRef="#br1" timeOffset="178447.88">15325 12848 0,'0'0'0,"-22"0"31,22 21-31,0 1 0,-21 41 16,21-42-16,0 22 0,0 62 16,0-62-16,0-1 0,0 0 0,0 1 15,0-1-15,0 0 0,0 1 16,0-1-16,0 0 0,0 1 0,0-22 16,0 21-16,0-21 0,0 1 15,0-1-15,0 0 0,0 0 0,-21-21 16,0 0-1,0-21 1,21 0-16,0 0 0,0-1 16,0 1-16,0-21 0,0 21 15,0-22-15,21 22 0,0-21 0,0 21 16,0 0-16,22-1 0,-22 1 16,21 0-16,-21 0 0,22 0 15,-22 21-15,21 0 0,1 0 0,-22 0 16,21 0-16,0 0 0,-20 21 0,20 0 15,-21 0-15,0 22 0,0-22 16,1 21-16,-22 0 0,0-20 0,0 20 16,0 0-16,0-21 0,-22 22 15,1-22-15,0 0 0,0 0 16,0 0-16,-22 1 0,22-1 0,-21-21 0,0 21 16,-1-21-16,22 0 0,-64 0 15,64 0-15,0 0 0,0 0 16,0 0-16,0 0 0,21-21 15,0 0 1,0-1-16,21 1 0,0 21 16,0-21-16</inkml:trace>
  <inkml:trace contextRef="#ctx0" brushRef="#br1" timeOffset="178927.87">16383 13250 0,'0'0'0,"-21"-21"15,0 21-15,-106 21 32,105-21-32,1 22 0,-21-1 0,21 0 0,-43 64 15,64-43 1,-21-21-16,21 21 0,-21 1 0,21-22 15,0 21-15,0-21 0,0 1 0,0 20 16,21-21-16,0 0 0,0 0 16,22-21-16,-22 22 0,21-22 0,-21 0 15,22 0-15,-22 0 0,21 0 0,-21 0 16,22 0-16,-22 0 16,21 0-16,-21-22 0,1 1 0,20 0 15,-21 0-15,0-21 0,0 20 0,-21-20 16,0 0-16,22 21 0,-22-22 15,0 1-15,0 0 0,0 20 0,0-20 16,-22 21-16,1 0 0,0 0 0,0 21 16,0-22-16,0 22 0,-1 0 15,-20 0-15,21 0 0,0 0 0,-22 0 16,22 22-16,0-22 0,0 21 0,0 0 16,0 0-16,-1 0 15,22 0-15,0 1 0,0-1 0,0 0 16,22-21-1,-1 0-15,0 0 16</inkml:trace>
  <inkml:trace contextRef="#ctx0" brushRef="#br1" timeOffset="179255.68">17018 12891 0,'0'0'0,"0"-22"0,0 1 15,-21 64 17,0-22-32,21 0 15,-22 21-15,1 1 0,21-1 16,0 0-16,-21 1 0,21-1 0,-21 0 16,21 1-16,-21-1 0,21 0 15,0 22-15,0-22 0,0 0 0,0 1 16,0-1-16,0-21 0,0 22 0,0-1 15,0-21-15,21 0 0,0 0 16,0 1-16,0-1 0,1-21 0,-1 0 16,0 0-16,0 0 0,0 0 0,0 0 15,1 0-15,-1 0 0,0-21 16,0 21-16,0-22 0,-21 1 16,21 0-16,1 0 0,-22 0 0,21 0 15</inkml:trace>
  <inkml:trace contextRef="#ctx0" brushRef="#br1" timeOffset="179535.52">16722 13208 0,'63'21'31,"-42"-21"-31,0 0 15,22 0-15,-1 0 0,0 0 16,-20 0-16,20 0 0,0 0 0,1 0 16,-22-21-16,21 21 0,-21 0 15,22 0-15,-22 0 0,0-21 0,0 21 16,0 0-16,0 0 0,-42 0 47,0 0-47,0 0 0</inkml:trace>
  <inkml:trace contextRef="#ctx0" brushRef="#br1" timeOffset="181727.17">3852 15282 0,'0'0'0,"0"-21"0,0 0 0,0 0 0,0 0 16,0 0-16,0-1 0,0 1 16,0 0-16,0 0 0,0 0 0,0 0 15,0 42 17,0 21-32,0-21 0,0 22 15,0-1-15,-21 21 0,0-20 16,0-1-16,21 22 0,-21-22 0,-1 0 15,1 1-15,0-1 0,-21 0 16,21-21-16,-1 22 0,1-22 0,0 0 16,0 0-16,21 0 0,-21-21 15,21-21 17,0 0-32,21 0 0,0 0 15,0 21-15,0-21 0,1-1 0,20 1 16,-21 21-16,21-21 0,-20 21 15,20 0-15,0 0 0,1-21 16,-1 21-16,0 0 0,1 0 0,-22 0 16,21 0-16,0 0 0,-20 0 15,-1 0-15,21-21 0,-21 21 0,0-21 16,1 21-16,-1 0 0,-21-22 16,21 22-16,-21-21 0,21 0 15,-21 0-15,0 0 0,0 0 0,0-1 16,0 1-16,0 0 0,-21 0 15,0 0-15,0 0 0,21-1 16,0 1-16,-22 0 0,1 21 0,0 0 16,21 21-1,-21 0-15,21 1 0,-21 20 16,21-21-16,-21 21 0,21 1 0,0 41 16,0-62-16,0 20 0,0 0 15,0-21-15,-22 22 0,22-22 16,0 21-16,0-21 0,0 1 0,-21 20 15,21-21-15,0 0 16,0 0-16,21-21 31,1 0-31,-1-21 0,0 0 16,0 0-16</inkml:trace>
  <inkml:trace contextRef="#ctx0" brushRef="#br1" timeOffset="181916.06">4762 15515 0,'0'0'0,"22"-21"31</inkml:trace>
  <inkml:trace contextRef="#ctx0" brushRef="#br1" timeOffset="182443.76">6689 14965 0,'0'-42'32,"0"63"-17,0 0-15,0 21 16,0 1-16,0-1 0,-22 21 0,1 1 15,0-22-15,0 22 0,0-1 0,0-20 16,-1 20-16,1-21 0,0 1 16,21-1-16,-21-21 0,0 22 0,21-22 15,-21 0-15,21 0 0,0 0 16,0 0-16,0-42 31,0 0-31,0 0 0,21 0 16,0 0-16,-21-1 0,21-20 15,0 0-15,0-1 0,1 1 0,-1-21 16,0-1-16,21 22 0,-21-22 16</inkml:trace>
  <inkml:trace contextRef="#ctx0" brushRef="#br1" timeOffset="182643.64">6752 15071 0,'85'-127'15,"-1"63"1,-84 43-16,-169 233 0,360-424 16,-170 212-16,-21 21 0,0 0 0,0 22 15,21-1-15,-21 0 0,0 1 0,0 20 16,0 1-16,0-22 0,0 22 15,0-1-15,0-21 0,0 43 16,0-43-16,0 1 0,0-22 16,0 21-16,0-21 0,0 1 15,0-1-15,0 0 16,21-21 0,-21-21-1,0 0-15,-21-1 0,-21 22 0</inkml:trace>
  <inkml:trace contextRef="#ctx0" brushRef="#br1" timeOffset="183192.33">6435 15515 0,'0'0'0,"-22"0"0,1 0 15,42 0 17,1 0-32,20 0 15,-21 0-15,21 0 0,22 0 0,-22-21 16,22 0-16,-1 21 0,1-21 15,-1 0-15,1-1 0,-1 1 0,1 0 16,-1 0-16,-20 21 0,20-21 0,-21 0 16,-20-1-16,20 22 0,-21 0 15,-21-21-15,0 42 16,0 1-16,0-1 16,0 0-16,-21 21 0,21-21 15,-21 1-15,21 20 0,-21-21 0,21 21 16,0-20-16,0-1 15,0 21-15,0-21 0,0 0 0,0 1 16,0-1-16,21 0 0,0-21 16,0 0-16,0 0 15,0 0-15,22 0 0,-22 0 0,0 0 16,21-21-16,-20 0 0,20 21 0,0-22 16,-21-20-16,22 21 0,-22 0 15,0-22-15,0 22 0,0-21 0,1 21 16,-1-22-16,-21 1 0,0 21 15,0-21-15,0 20 0,0 1 16,0 42 0,0 1-1,-21 20-15,21-21 0,0 0 16,0 0-16,0 22 0,0-22 0,0 0 16,0 21-16,0-20 0,0-1 15,0 0-15,0 0 0,0 0 0,21-21 16,0 21-16,0 1 0,0-22 0,22 0 15,-22 0-15,21 0 0,0 0 16,1 0-16,20 0 0,-20 0 0</inkml:trace>
  <inkml:trace contextRef="#ctx0" brushRef="#br1" timeOffset="184310.7">8911 15325 0,'0'0'0,"-21"-43"0,0 22 15,0 0-15,-1 0 0,1 0 0,-21 0 0,21 21 16,0 0-16,-22 0 0,22 0 16,0 0-16,-21 21 0,20 0 0,1 0 15,0 0-15,0 0 0,0 22 16,0-1-16,-1-21 0,1 22 16,21-1-16,0-21 0,-21 21 0,21-20 0,0 20 15,0-21-15,0 0 0,0 0 16,0 1-16,0-1 0,21-21 15,-21 21-15,127-21 16,-106 0 0,22 0-16,-22 0 0,21-21 0,-21 0 15,1 21-15,20-22 0,-21 1 0,0-21 16,0 21-16,1-22 0,-1 1 16,0 0-16,0-1 0,0 1 0,-21-21 15,0 20-15,0-63 0,0 64 16,0 0-16,0-1 0,0 1 15,0 21-15,0 0 0,0 42 32,-21 0-17,21 0-15,-21 22 0,21-1 0,-21 0 16,21 1-16,0-1 0,0 21 0,0-20 16,0-1-16,0 0 0,0 1 15,0-1-15,21-21 0,0 22 0,-21-22 16,21 0-16,0 21 0,1-42 15,41 43-15,-21-43 0,-20 0 16,20 0-16,-21 0 0,21 0 0,1 0 16,-22 0-16,0-22 0,21 1 15,-20 0-15,-1 21 0,0-42 0,0 21 16,0-1-16,0 1 0,1-21 16,-22 21-16,21-22 0,-21 1 0,0 21 15,0 0-15,0 0 0,0-1 16,0 1-16,0 42 15,0 1 1,0-1-16,0 0 0,0 21 16,0-21-16,0 1 0,0 20 0,0-21 0,0 0 15,0 0-15,0 1 0,0-1 16,0 0-16,0 0 0,21-21 16,0 0-16,0 0 0,0 0 0,1 0 15,-1 0-15,0 0 0,0 0 16,0 0-16,22 0 0,-22-21 15,0 0-15,0 0 0,0-1 0,0 1 16,1 0-16,-1 0 0,0-21 16,0 20-16,0 1 0,0-21 0,-21 21 15,0 0-15,0-1 0,0 44 32,0-1-32,0 0 15,0 0-15,0 0 0,0 0 0,0 22 16,0-22-16,0 0 0,0 0 15,0 0-15,0 1 0,0-1 16,0 0-16,22 0 0,-1-21 0,0 21 16,0-21-16,21 0 0,-20 0 15,20 0-15,-21 0 0,21 0 0,-20 0 16,-1 0-16,21 0 0,-21-21 0,22 0 16,-22 0-16,0 0 15,-21-1-15,0-20 0,0 21 0,0-21 16,0-1-16,0 1 0,0 0 0,0-1 15,-21 1-15,21 0 0,-64-22 16,43 43-16,0 21 0,-43-21 16,43 21-16,0 0 0,-21 21 15,21-21-15,-1 42 16,1-21-16,0 1 0,0 20 0,0-21 16,21 0-16,0 22 0,0-22 0,0 0 15,0 0-15,0 0 0,0 0 16,0 1-16,21-22 31,-21-22-31</inkml:trace>
  <inkml:trace contextRef="#ctx0" brushRef="#br1" timeOffset="184495.6">9483 14944 0,'0'0'15,"-22"0"1,44 0 31,-1 0-47,0 0 0,0 0 16,0-21-16</inkml:trace>
  <inkml:trace contextRef="#ctx0" brushRef="#br1" timeOffset="185343.47">11345 15198 0,'0'0'0,"0"-43"31,0 22-31,21 21 0,-21-21 16,22 0-16,-1 21 0,-21-21 0,0 0 15,21-1-15,-21 1 0,21 21 16,-21-21-16,0 0 0,0 0 0,0 0 16,-21 21-16,0 0 15,0 0-15,-1 0 0,1 0 16,-21 0-16,21 0 0,-22 21 16,22 0-16,-21 0 0,0 0 0,20 0 15,1 22-15,0-22 0,0 21 0,21-21 16,0 22-16,0-22 0,0 0 15,21 0-15,0 0 0,0 1 16,22-1-16,-22 0 0,21-21 0,1 0 16,-1 21-16,0-21 0,1 0 0,-1 0 15,0 0-15,-21 0 0,22 0 16,-22 0-16,0-21 0,0 21 0,-21-21 16,0 0-16,-21 21 15,0 0-15,0 0 16,-22 0-16,1 0 0,0 21 0,21 0 15,-22 0-15,1 0 0,0 0 16,-1 1-16,22-1 0,-21 0 16,21 0-16,-1 0 0,1 0 0,0 1 15,21-1-15,0 0 16,21-21-16,0 0 16,22 0-16,-22 0 0,21 0 0,1 0 15,-22 0-15,21 0 0,0-21 16,1 21-16,-1-21 0,-21 21 0,22-22 15,-22 1-15,0 21 0,0 0 0,0-21 16,0 21-16,-21 21 31,-21 0-31,21 1 0,-21-1 16,0 21-16,0-21 16,0 22-16,21-22 0,-22 21 0,1-21 15,0 22-15,21-1 0,-21 0 0,0-21 16,21 22-16,-21-22 0,21 21 15,0-21-15,0 1 0,0-1 0,0 0 16,0 0-16,21-21 16,0 0-16,0 0 15,0-21-15,0 21 0</inkml:trace>
  <inkml:trace contextRef="#ctx0" brushRef="#br1" timeOffset="185771.81">12531 14923 0,'0'0'0,"0"-22"0,0 1 0,0 0 16,0 0-16,21 0 16,0 21-16,0 0 15,21 21-15,-20-21 0,-1 21 16,0 21-16,0-20 0,21 20 16,-20 0-16,-1 22 0,0-22 0,0 0 15,-21 22-15,0-22 0,0 1 0,0-1 16,0 0-16,0-21 0,0 22 15,0-22-15,0 0 0,0 0 0,0 0 16,0 1-16,0-44 31,0 1-15,21 0-16,-21 0 0,21 0 16,-21 0-16,22-22 0,-1 22 15,0-21-15,0-1 0,0 1 0,0 0 16</inkml:trace>
  <inkml:trace contextRef="#ctx0" brushRef="#br1" timeOffset="185984.69">13187 14901 0,'21'-21'0,"-106"148"0,170-275 0,-106 190 0,42-105 16,-42 84-1,0-21-15,-1 21 16,1 0-16,0 22 0,0-22 0,0 21 16,0 1-16,-1-1 0,22 0 15,-21 1-15,0-1 0,0 0 0,0-21 16,0 22-16,21-1 0,-22-21 15,1 43-15,0-43 16,21 0-16,0 0 0,0 0 16,21-21-1,0 0-15,1-21 16,-1 0-16,0 21 0</inkml:trace>
  <inkml:trace contextRef="#ctx0" brushRef="#br1" timeOffset="186203.56">13441 15198 0,'0'0'0,"0"21"16,0 0-16,0 0 0,0 0 15,0 1-15,0-1 0,0 21 0,0-21 16,-21 0-16,21 1 0,0-1 16,0 0-16,0 0 0,-22-21 15,22 21-15,0-42 47,0 0-47,22 0 0,-1 0 16,-21-1-16</inkml:trace>
  <inkml:trace contextRef="#ctx0" brushRef="#br1" timeOffset="186367.47">13483 15028 0,'0'170'0,"0"-361"0,0 212 0,0-84 15,0 42-15,0 0 0,0-1 0,0 1 16,-21 21-16,0 0 31,21 21-31,0 1 16,0-1-16,21 0 0,0-21 15,-21 21-15,42-21 0,-20 21 16,-1-21-16,0 21 0,0-21 0</inkml:trace>
  <inkml:trace contextRef="#ctx0" brushRef="#br1" timeOffset="186884.9">14287 15113 0,'0'-21'0,"0"42"0,0-63 0,0 21 16,-21-1-16,0 22 0,0-21 16,0 21-16,-22 0 0,22 0 0,0 0 15,-21 0-15,21 0 0,-22 0 0,22 0 16,0 43-16,-21-22 0,20 0 15,1 21-15,0-21 0,0 22 16,0-1-16,0-21 0,-1 22 0,22-1 0,0-21 16,0 0-16,0 22 15,0-22-15,22 0 0,-1 0 16,0-21-16,21 0 0,-21 0 0,1 0 16,20 0-16,0 0 0,-21 0 15,22-21-15,-1 0 0,-21 0 0,22-1 16,-1 1-16,-21-21 0,21 21 0,-20-22 15,-1 1-15,21 0 0,-42-1 16,21 1-16,0-21 0,-21 20 0,0 1 16,0 0-16,0-1 0,0-20 0,0 20 15,0 22-15,0-21 16,0 21-16,0 0 0,0-1 0,-21 22 16,0 0-16,0 22 15,0 20-15,21-21 0,-21 21 16,21 1-16,0-1 0,0 0 0,0 1 15,0-1-15,0 22 0,0-22 16,0 0-16,0 1 0,0-1 0,0 0 16,0-21-16,21 1 0,0 20 0,-21-21 15,21-21-15,0 21 0,0 0 16,1-21-16,-1 0 0,0 0 0,0 0 16,0 0-16,0 0 0,1-21 0,20 0 15</inkml:trace>
  <inkml:trace contextRef="#ctx0" brushRef="#br1" timeOffset="187272.67">14795 15155 0,'0'0'0,"0"22"16,0-1 0,22-21-1,-1 0-15,0 0 16,0 0-16,0 0 15,0 0-15,1-21 0,-1 21 16,0-22-16,0 1 0,0 21 0,0-21 16,1 0-16,-22 0 0,0 0 15,0-1-15,0 1 0,0 0 16,-22 0 0,1 21-16,0 0 0,-21 21 15,21 0-15,-1 0 0,1 1 16,-21-1-16,21 21 0,21-21 0,-21 22 15,21-22-15,-22 21 0,22-21 16,0 0-16,0 22 0,0-22 0,0 0 16,0 0-16,22-21 0,-1 21 15,0 1-15,0-22 0,0 0 0,0 21 16,22-21-16,-1 0 0,-21 0 16,22 0-16,-1 0 0,0-21 0,1-1 15,-1 22-15,0-21 0,1 0 16</inkml:trace>
  <inkml:trace contextRef="#ctx0" brushRef="#br1" timeOffset="187675.44">15600 15050 0,'21'-22'16,"-42"44"-16,42-65 0,-21 22 15,-21 42 1,0-21-16,21 21 0,-22 1 16,22 20-16,0-21 0,-21 0 0,21 22 15,0-22-15,0 21 0,0-21 16,0 22-16,0-22 0,0 0 15,0 21-15,0-21 0,21 1 0,1-1 16,-1 0-16,21-21 16,-21 0-16,22 0 0,-22 21 0,21-21 15,0 0-15,-20 0 0,20 0 0,0-21 16,-21 0-16,1 21 0,-1-21 16,0-1-16,0 1 0,0-21 0,-21 21 15,21-22-15,-21 1 0,0 0 0,0-1 16,0 1-16,0 0 0,-21-1 15,0 22-15,21-21 0,-21 21 0,-21-22 16,20 43-16,1-21 0,0 21 0,-21 0 16,21 0-16,-1 0 15,-20 21-15,21-21 0,0 22 0,0 20 16,-22-21-16,22 21 0,21-20 0,-21 20 16,21-21-16,-21 21 0,21-20 15,0 20-15,0-21 0,0 0 0,0 0 16,21 1-16,0-22 0,0 21 15,0-21-15</inkml:trace>
  <inkml:trace contextRef="#ctx0" brushRef="#br1" timeOffset="187867.59">16785 15325 0,'21'21'16,"-21"0"-1,-21-21 1,0 0-16</inkml:trace>
  <inkml:trace contextRef="#ctx0" brushRef="#br1" timeOffset="191139.36">3535 16658 0,'0'-21'15,"-21"21"-15,-1 0 31,1 0 1,42-21 249,1 21-281,-1 0 16,0-21-16,0 21 0,21 0 0,-20 0 15,20-21-15,0 21 0,1 0 16,-1 0-16,0-22 0,1 22 0,-1 0 15,0 0-15,-21 0 0,1 0 16,-1 0-16,0 0 0,-42 0 31,0 0-15,-22 0-16,22 0 0,-21 0 0,21 22 16,-22-22-16,1 0 0,21 0 15,-22 0-15,22 0 0,0 0 0,0 0 16,0 0-16,0 0 0,-1 0 15,1 0 17,21 21-17,-21-21-15,21 21 16,0 0-16,-21 0 0,0 0 0,0 1 16,21-1-16,0 0 15,-22 21-15,1-21 0,21 1 16,-21 41-16,21-42 0,0 0 15,-21 1-15,21-1 0,0 0 16,-21-21-16,21-21 47,0 0-47,21 21 0,-21-22 16,21 1-16,0 21 0,0-21 15,1 0-15,-1 21 0,0-21 0,0 21 16,21-21-16,-20 21 0,20 0 15,-21 0-15,21 0 0,-20 0 16,20 0-16,0 0 0,-21 0 0,22 21 16,-1 0-16,-21 0 0,0 0 15,22 0-15,-22 22 0,-21-22 0,0 21 16,0-21-16,0 22 0,0-22 16,-21 21-16,0-21 0,-1 22 0,-20-22 15,21 0-15,-21-21 0,-1 21 16,22 0-16,-21-21 0,21 0 15,-1 0-15,-20 0 0,21 0 16,0 0-16,0 0 0,-1 0 0,1 0 16,0 0-16,21-21 31,0 0-15,21 0-16,0 21 0,1-21 15,-1 0-15</inkml:trace>
  <inkml:trace contextRef="#ctx0" brushRef="#br1" timeOffset="191343.24">4530 17018 0,'0'0'0,"21"-21"31,0 21 16,-21-21-47,21 21 15,-21-21-15,21 21 0</inkml:trace>
  <inkml:trace contextRef="#ctx0" brushRef="#br1" timeOffset="193957.8">6435 16743 0,'0'21'16,"21"-21"0,0 0-16,0 0 15,0-21-15,22 21 0,-22-21 0,21 0 16,-21 21-16,22-22 0,-1 1 0,0 0 15,1 0-15,-22 0 0,21 0 16,-21-1-16,22 1 0,-22 0 0,-21 0 16,0 0-16,0 0 15,0-1-15,0 1 0,-21 0 16,-1 21-16,1 0 16,0 0-16,0 0 0,0 0 15,0 0-15,-1 21 0,22 0 0,0 1 16,-21-1-16,21 0 0,0 21 15,0 1-15,0-1 0,0 0 0,0 22 16,0-22-16,0 22 0,0-22 16,0 21-16,0-20 0,0 20 0,0-20 15,0-1-15,0 0 0,0 1 16,0-22-16,0 21 0,21-21 0,-21 0 16,0 1-16,0-1 0,0 0 15,0 0-15,-21-21 16,0 0-16,0 0 0,0 0 15,-22 0-15,22 0 0,0-21 16,-21 0-16,21 21 0,-22-21 0,1-1 16,21 1-16,-22-21 0,22 21 15,-21 0-15,21-1 0,0-20 0,-22 21 16,22 0-16,0 21 0,0-21 16,0 21-16,21 21 15,0 0 1,0 0-16,21 0 0,-21 0 0,42 1 15,-21-1-15,0 21 0,1-21 16,20 0-16,-21 1 0,21-1 16,-20-21-16,20 21 0,0 0 0,1-21 15,-1 0-15,0 0 0,1 0 16,20 0-16,-21 0 0,1 0 0,20-21 16,-20 0-16,-1 0 0,0-1 15,1 1-15,-22 0 0,21 0 0,-21-21 16,0 20-16,-21 1 0,0-21 15,0 21-15,0-22 0,0 22 0,0 0 16,0-21-16,0 21 16,0 42-1,0 0-15,0 0 16,0 0-16,0 22 0,-21-22 16,21 0-16,0 0 0,0 21 15,-21-20-15,21-1 0,0 0 16,0 0-16,0 0 0,-21 0 15,21 1 1,0-44 0,0 1-1,21 0-15,-21 0 0,21 0 16,0 0-16,-21-22 0,22 22 0,-1-21 16,0 21-16,0-22 15,0 22-15,0-21 0,-21 21 0,43-1 0,-43 1 16,21 21-16,0 0 15,0 0-15,0 0 0,1 0 0,-1 0 16,0 21-16,-21 1 0,0-1 16,21 0-16,-21 0 0,21 21 0,-21-20 15,0-1-15,0 21 0,0-21 0,0 0 16,0 1-16,0-1 0,0 0 16,0 0-16,0 0 0,0 0 15,21-21 1,1 0-1,-22-21-15,21 0 16,0 0-16,0 0 0,-21 0 0,21-1 16,0 1-16,1-21 0,20 21 15,-21-22-15,0 1 0,0 21 16,22-21-16,-22 20 0,0 1 0,0 0 16,0 21-16,1-21 0,-1 21 15,0 0-15,-21 21 16,0 0-16,21 0 15,-21 1-15,0-1 0,0 0 0,0 21 16,0-21-16,21 1 0,-21 20 16,0-21-16,21 0 0,1 0 0,-1 22 15,0-22-15,0 0 0,0-21 0,22 21 16,-1 0-16,-21-21 16,21 0-16,1 22 0,20-22 0,-20 0 15,-1 0-15,21 0 0,-20-22 16,20 22-16,-20-21 0,-1 0 0,21 0 15,-20 0-15,-1 0 0,-21-1 0,22-20 16,-22 21-16,0-21 0,-21-1 16,0 22-16,0-21 0,0-1 0,0 22 15,0 0-15,-21-21 0,0 42 16,-1-21-16,1-1 0,-21 22 0,0 0 16,20 0-16,-20 0 0,0 22 15,-1-1-15,22 0 0,-21 0 16,0 21-16,20-20 0,1 20 0,0-21 15,0 21-15,0 1 0,21-1 16,-21-21-16,21 22 0,0-22 0,0 0 16,0 0-16,21 0 0,-21 0 15,21 1-15,21-22 0,-21 0 0,1 0 16,20 0-16,-21 0 0,0 0 16,22 0-16,-1 0 0,-21-22 0,0 1 15,22 0-15,-22 0 0,0 0 0,0 0 16,0-22-16,0 22 15,-21-21-15,0 21 0,0-22 0,22 1 16,-22 21-16,0-22 0,0 1 16,0 21-16,0 42 31,0 0-31,0 0 16,-22 1-16,22 20 0,0-21 0,0 21 15,0-20-15,0-1 0,0 21 16,0-21-16,0 0 0,0 22 0,22-22 15,20 0-15,-21 0 0,0-21 16,22 21-16,-1 1 0,0-22 0,1 0 16,-1 0-16,0 0 0,22 0 0,-22 0 15,22 0-15,-1 0 16,-21-22-16,22 22 0,-22-21 0,22 0 16,-22 0-16,0 0 0,-20 0 15,20-22-15,-21 22 0,0-21 0,-21 21 16,0-22-16,0 1 0,0 21 0,0-22 15,0 22-15,-21 0 0,0 0 16,0 21-16,0 0 0,-22 0 0,22 0 16,0 0-16,-21 0 0,-1 0 15,22 21-15,-21 0 0,21 0 0,-1 22 16,1-22-16,0 21 0,0-21 16,21 1-16,0 20 0,0-21 0,0 0 15,0 0-15,0 1 0,0-1 16,21 0-16,0-21 0,-21 21 15,21-21-15,1 0 0,-1 0 0,0 0 16,21 0-16,-21 0 0,1 0 16,-1-21-16,0 21 0,0-21 0,0 0 15,0-1-15,-21 1 0,0 0 16,22 0-16,-22 0 0,21 0 0,-21-1 16,0 1-16,21 21 0,-21-21 0,0 0 15,0 42 32,0 0-47,0 0 0,0 1 16,0-1-16,0 0 0,0 0 0,-21 0 15,0 22-15,21-22 0,-22 21 16,1 0-16,21 1 0,0-1 0,-21 0 16,21 1-16,0 20 0,0-20 15,0 20-15,0 1 0,0-1 0,21 1 16,0-1-16,1 1 0,-1-1 15,0 22-15,0-22 0,0 22 0,22 0 16,-22-22-16,0 22 16,0-1-16,-21-20 0,21 21 0,-21-22 0,0 1 15,0 63-15,0-85 16,-21-42 0,0 0-16,0 0 0,0 0 15,-1 0-15,1 0 0,0 0 16,-21 0-16,21 0 0,-22 0 0,1 0 15,0 0-15,-1 0 0,1-42 16,0-22-16,20 1 0,-20-22 0,21 21 16,0 1-16,0-22 0,21 22 15,-22-22-15,22 22 0,0-64 16,0 63-16,0 1 0,22-1 16,-1-21-16,0 22 0,0-1 0,0 1 15,0-1-15,22 1 0,-22-1 16,21 22-16,-21-21 0,22 20 15,-1 1-15,-21 0 0,22-1 16,-22 22-16,21-21 0,-21 21 0,0-22 16,1 22-16,-1-21 0,0 21 0</inkml:trace>
  <inkml:trace contextRef="#ctx0" brushRef="#br1" timeOffset="194651.73">10202 16933 0,'21'0'15,"1"0"1,-1 0-16,0-21 16,0 21-16,-21-21 0,21 0 0,0 21 15,-21-21-15,0 0 0,22-1 16,-22 1-16,0 0 15,0 0 1,-22 21-16,1 0 16,0 0-16,0 21 15,21 0-15,-21 0 0,21 1 0,-21-1 16,-1 0-16,22 0 16,0 21-16,0-20 0,-21-1 0,21 21 15,0-21-15,0 0 0,0 1 0,0-1 16,0 0-16,21 0 0,1 0 15,-22 0-15,42-21 0,-21 0 0,0 22 16,0-22-16,22 0 0,-22 0 16,0 0-16,21 0 0,1 0 0,-22-22 15,21 22-15,-21-21 0,22 0 16,-1 0-16,0 0 0,-20 0 0,20-22 16,0 22-16,-21-21 0,22-1 15,-22 1-15,0 21 0,0-21 0,0-22 16,1 43-16,-22 0 15,0 0-15,0-1 0,-22 22 16,1 0-16,-21 0 0,21 0 16,0 22-16,-1-22 0,1 21 15,0 0-15,0 21 0,21-21 0,0 1 16,0-1-16,0 21 0,0-21 16,21 0-16,0 22 0,-21-22 0,43 0 15,-22 0-15,0 0 0,0 1 16,0-1-16,0-21 0,-21 21 0,0 0 15,22 0-15,-22 0 0,-22 1 32,1-22-32,0 0 0,0 0 15,0 0-15,0 0 0,-1 0 16,1 0-16,0 0 0,0 0 16,21-22-1,0 1-15,0 0 16</inkml:trace>
  <inkml:trace contextRef="#ctx0" brushRef="#br1" timeOffset="-107097.41">10858 14161 0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0T03:37:09.0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593 0,'0'0'0,"0"-21"0,0-1 31,-21 22-31,-1 0 0,1 0 16,0 0-16,0 0 15,0 0-15,0 22 0,-22-22 0,22 21 16,0 0-16,0 0 15,-22 21-15,22 1 0,0-22 0,0 42 16,0-20-16,0 20 0,-1-20 16,1 20-16,0-21 0,21 22 0,-21-22 15,21 22-15,0-22 0,0 0 16,0 1-16,0-1 0,0 0 0,0 1 16,21-1-16,0 0 0,0-20 15,1 20-15,20-21 0,-21-21 0,21 21 16,1 0-16,-1-21 0,0 0 15,1 0-15,-1 0 0,0-21 0,1 0 16,-1 0-16,0 0 0,1 0 16,-1-1-16,-21-20 0,22 21 15,-22 0-15,0-22 0,0 22 0,-21-21 16,0 21-16,0 0 0,0-22 16,-21 22-16,0 0 0,0 0 0,-22 0 15,22 21-15,-21 0 0,-1 0 16,22 0-16,-21 0 0,0 0 0,-1 21 15,1 0-15,21 0 0,-22 0 16,22 0-16,0 1 0,0-1 16,21 0-16,0 0 0,-21 21 15,21-20-15,0-1 0,0 0 0,0 0 16,0 0-16,21 0 16,0-21-16,0 0 0,0 0 0,1 0 15,-1 0-15,0 0 0,21 0 16</inkml:trace>
  <inkml:trace contextRef="#ctx0" brushRef="#br0" timeOffset="199.68">4678 1249 0,'0'0'15</inkml:trace>
  <inkml:trace contextRef="#ctx0" brushRef="#br0" timeOffset="668.85">6286 741 0,'0'-21'0,"0"42"0,0-63 0,0 20 0,0 1 16,0 0-16,0 0 0,0 0 15,-21 42 1,21 21-1,0-21-15,0 22 0,0 20 16,0-20-16,0 20 0,0 1 16,0 20-16,0-20 0,0-1 0,0 1 15,0-22-15,0 22 0,0-22 16,0 21-16,0-20 0,0-1 0,0 0 16,0 1-16,0-1 15,0-21-15,0 0 0,0 1 0,0-1 16,0 0-16,21-42 15,-21 0 1,22-1-16,-22 1 0,0 0 0</inkml:trace>
  <inkml:trace contextRef="#ctx0" brushRef="#br0" timeOffset="1287.49">6181 804 0,'0'0'15,"-22"-21"-15,-20-21 16,21 21-16,21 0 0,0-1 0,0 1 16,0 0-16,0 0 0,0 0 0,21 0 15,0-1-15,22 1 16,-22 21-16,0-21 0,21 21 0,1 0 16,-22 0-16,21 0 0,22 0 15,-22 21-15,0 0 0,1 1 0,-1-1 16,0 21-16,1 0 0,-22 1 15,0-1-15,-21 0 0,0 1 0,0-1 16,-42 0-16,20 1 0,-20-1 16,0 0-16,-22 1 0,22-1 0,0-21 15,-22 0-15,22 22 0,21-43 16,-22 21-16,22-21 0,0 0 16,0 0-16,0 0 0,21-21 31,0 0-31,0-1 0,21 22 0,21-21 15,-21 0-15,22 0 0,-22 21 16,21 0-16,22 0 0,-22 0 0,0 0 16,22 0-16,-1 0 0,1 21 15,-1-21-15,1 21 0,-1 0 0,-20 22 16,20-22-16,-21 0 0,1 21 16,-22-20-16,21-1 0,-21 21 15,-21-21-15,0 22 0,0-22 16,0 0-16,-21 21 0,-21-21 0,21 22 15,-22-22-15,-20 21 0,21-21 0,-22 1 16,22-1-16,-22 0 0,1-21 16,20 0-16,-20 0 0,-1 0 0,22 0 15,-21 0-15,20 0 0,1 0 16,21-21-16,-22 0 0,1-1 0,21 1 16,0 0-16,0 0 0,21 0 0,0 0 15,0-1-15,0 1 0,0 0 16,21 0-16,21 21 15,-21-21-15,0 0 0,22 21 16,-1 0-16</inkml:trace>
  <inkml:trace contextRef="#ctx0" brushRef="#br0" timeOffset="1848.45">7726 1101 0,'0'0'0,"0"-21"16,0-1-16,0 1 0,-21 0 15,-1 21-15,1 0 0,0-21 16,0 21-16,0 0 0,0 0 16,-22 0-16,22 21 0,0 0 0,0 0 15,-22 22-15,22-22 0,0 21 16,-21-21-16,21 22 0,-1-1 0,1 0 15,0 1-15,0-22 0,0 21 16,21 1-16,0-22 0,0 21 0,0-21 16,0 0-16,21 43 15,0-64-15,0 0 16,0 0-16,1 0 0,-1 0 0,21-21 16,-21 0-16,22 21 0,-22-22 15,21 1-15,-21 0 0,22 0 16,-22-21-16,21 20 0,-21-20 0,0 21 15,1-21-15,-1 20 0,0-20 16,-21 21-16,0-21 0,0 20 0,0 1 16,0 0-16,0 0 0,0 42 31,0 0-31,0 0 0,0 1 16,0 20-16,-21-21 0,21 21 0,0-20 15,0-1-15,-21 21 0,21-21 16,0 0-16,0 1 0,0-1 0,0 0 15,0 0-15,0 0 0,21 0 16,0-21 0,0 22-16,0-22 0,0 0 0,1 0 15,-1 0-15,0 0 0,21 0 16,-21-22-16,22 22 0,-22-21 0,21 0 16,-21 21-16</inkml:trace>
  <inkml:trace contextRef="#ctx0" brushRef="#br0" timeOffset="2256.21">8191 1334 0,'-63'-64'16,"63"43"-16,0 0 15,0 0 1,0-1-16,0 1 0,21 21 16,0-21-16,0 21 0,1 0 15,-1 0-15,0 0 0,21 0 0,-21 0 16,22 0-16,-22 0 0,0 21 0,21 0 15,-20 1-15,-1-1 0,21 0 16,-21 21-16,0-21 0,1 1 0,-22-1 16,0 21-16,0-21 0,0 0 15,0 1-15,0-1 0,0 0 0,0 0 16,-22-21-16,22 21 0,-21-21 0,0 0 16,0 0-16,0 0 15,0 0-15,-1-21 16,22 0-1,0 0-15,0 0 0,0-1 0,0 1 16,0 0-16,0 0 0,0 0 0,0-22 16,0 22-16,22-21 0,-1 21 15,-21 0-15,21-1 0,0 1 0,0 0 16,0 21-16,1 0 0,-1-21 16,0 21-16,21 0 0,-21 0 0,22-21 15,-22 21-15,21 0 0,1 0 16,-1 0-16</inkml:trace>
  <inkml:trace contextRef="#ctx0" brushRef="#br0" timeOffset="2944.83">9631 762 0,'0'0'0,"-43"-21"31,22 21-31,0 0 0,-21 21 16,21 0-16,-1 0 16,1 1-16,0 20 0,-21 0 0,21 1 15,-1-1-15,1 0 0,0 1 16,0-1-16,0 0 0,0 1 16,-1-1-16,22 0 0,0-21 0,0 22 15,0-22-15,0 0 0,0 0 16,22 22-16,-1-43 0,0 21 0,0 0 15,21 0-15,-20-21 0,20 0 16,-21 0-16,21 0 0,1 0 0,-1 0 16,0 0-16,1-21 0,-22 21 0,21-21 15,1 0-15,-1-1 0,-21 1 16,0 0-16,22 0 0,-22 0 0,0-22 16,-21 22-16,21-21 0,-21 21 15,0 0-15,0-22 0,0 22 16,0 0-16,-21 42 31,0 0-31,0 0 0,21 22 16,0-22-16,-22 0 0,1 0 15,21 0-15,-21 22 0,21-22 0,0 0 16,0 0-16,0 0 0,0 1 16,0-1-16,21 0 15,0-21-15,1 0 0,20 0 16,-21 0-16,0 0 0,22 0 0,-22 0 15,21-21-15,-21 21 0,22-21 16,-22 21-16,0-22 0,0 1 16,0 0-16,0 0 0,-21 0 15,22-22-15,-22 22 0,0 0 0,0 0 16,0 0-16,-22-22 0,1 22 0,0 21 16,0-21-16,0 0 0,0 21 15,-22 0-15,22 0 0,-21 0 0,21 0 16,-1 0-16,1 0 0,0 21 15,0 0-15,21 0 0,0 1 16,21-22 0,0 0-16,0 0 0,22 0 0,-1 0 15,0 0-15</inkml:trace>
  <inkml:trace contextRef="#ctx0" brushRef="#br0" timeOffset="3523.98">10880 1037 0,'0'-21'0,"0"42"0,-22-63 16,1 21-16,0 21 0,0-21 0,-21 21 15,20-22-15,1 22 0,0 0 0,0 0 16,0 0-16,0 22 0,-1-1 16,-20 0-16,21 21 0,0-21 0,-22 22 15,22-1-15,0-21 0,0 22 16,0-1-16,0 0 0,-1-21 15,1 22-15,21-22 0,-21 0 0,21 21 16,0-20-16,0-1 0,0 0 16,21-21-16,0 21 0,1 0 0,-1-21 15,0 0-15,0 0 0,0 0 16,0 0-16,22 0 0,-22 0 0,21 0 16,-21 0-16,1-21 0,20 0 0,-21 21 15,21-21-15,-20-22 0,20 22 16,-21 0-16,0-21 0,22-1 0,-22 1 15,0 0-15,0-1 0,0 1 16,-21-21-16,0-1 0,21 22 0,-21-22 16,0 1-16,22 20 0,-22 1 15,0 0-15,0-1 0,0 22 16,0 0-16,0 0 0,0 0 0,0 42 31,-22 0-31,1 21 0,0 1 16,0-1-16,21 22 0,-21-1 15,0-21-15,21 22 0,0-1 0,0-20 16,-22 20-16,22-20 0,0 20 0,0-21 16,0-20-16,0 20 0,0-21 15,0 21-15,0-20 0,0-1 0,22 0 16,-1-21-16,-21 21 0,21-21 16,0 0-16,0 0 0,0 0 15,1 0-15,20 0 0,-21 0 0,0 0 16,0-21-16,22 0 0,-22 21 15,21-21-15,1-1 0</inkml:trace>
  <inkml:trace contextRef="#ctx0" brushRef="#br0" timeOffset="3968.75">11472 1334 0,'0'0'16,"0"21"-16,21-21 16,1 0-16,-1 0 15,0 0-15,0 0 0,0 0 0,0-21 16,1 21-16,-1-22 0,-21 1 0,21 0 16,0 21-16,0-21 0,-21-21 15,0 20-15,21 1 0,-21 0 0,0-21 16,0 21-16,0-1 0,0 1 15,0 0-15,-21 21 16,0 0-16,-21 21 16,21 0-16,-1 1 0,1 20 15,-21 0-15,21-21 0,0 22 0,-1-1 16,22-21-16,0 22 0,0-22 16,0 21-16,0-21 0,0 0 0,0 1 15,22-1-15,20-21 0,-21 21 16,0 0-16,0-21 0,22 0 0,-22 0 15,21 0-15,1 0 0,-22 0 0,21 0 16,-21 0-16,22-21 0,-1 21 16,-21-21-16,0 0 0,0 21 0,22-22 15,-22 1-15,0 0 16,0 0-16,-21 0 0</inkml:trace>
  <inkml:trace contextRef="#ctx0" brushRef="#br0" timeOffset="5219.54">3471 3133 0,'-21'0'15,"42"0"-15,-63 0 0,42-21 16,-21 21-16,21 21 16,0 0-1,21 0 1,0-21-16,21 21 0,-20-21 0,-1 0 15,21 0-15,0 0 0,-20 0 16,20 0-16,0 0 0,1 0 0,-1 0 16,0-21-16,1 0 0,-1 21 15,0-21-15,1 0 0,-22 21 16,0-22-16,0 1 0,0 21 16,0-21-16,-21 0 0,22 21 0,-22-21 15,0 0-15,0-1 0,0 1 16,-22 21-1,1 0-15,0 0 16,21 21-16,0 1 16,-21-1-16,21 21 0,-21 0 0,21 1 15,0-1-15,-43 85 0,22-63 16,0-1-16,0-21 0,21 22 16,-21-1-16,0-20 0,-1-1 15,1 22-15,21-22 0,0-21 16,-21 21-16,0 1 0,21-22 0,0 0 15,0 0-15,0 0 0,0 1 0,0-1 16,0 0 0,0-42-1,0 0 1,0-1-16,0 1 0,0 0 16</inkml:trace>
  <inkml:trace contextRef="#ctx0" brushRef="#br0" timeOffset="5451.4">3514 3683 0,'42'0'32,"-21"0"-32,21 0 15,-20 0-15,20 0 0,0 0 0,1 0 16,-1 0-16,0-21 0,22 21 0,-22 0 15,0-21-15,-20 21 0,20 0 16,-21 0-16,21-21 0,-20 21 0,-1 0 16,0-22-16,-21 1 15</inkml:trace>
  <inkml:trace contextRef="#ctx0" brushRef="#br0" timeOffset="5680.32">4424 3535 0,'0'0'0,"21"0"0,0 0 15,-21 21 17,21-21 30,-21-21-46,21 21-16,1-21 0</inkml:trace>
  <inkml:trace contextRef="#ctx0" brushRef="#br0" timeOffset="7235.45">6138 3429 0,'-21'0'0,"42"0"0,-42 21 0,0-21 16,0 0-16,0 0 0,21 21 0,21-21 47,0-21-47,0 21 16,21-21-16,-20 0 0,20 0 15,0 0-15,1-22 0,-1 22 0,-21 0 16,21-21-16,1-1 0,-1 22 0,0-21 15,-20 21-15,20-22 0,-21 1 16,0 21-16,0-22 0,1 1 0,-22 21 16,0-21-16,0-1 0,0 22 15,0-21-15,0 21 0,0-1 0,0 1 16,0 0-16,0 0 0,0 0 16,-22 21-16,1 21 15,21 0-15,-21 21 16,21 1-16,0-1 0,0 0 15,0 1-15,-21 20 0,21 1 0,-21-1 16,0 22-16,-1-22 0,22 22 16,-21 0-16,0-1 0,0-20 0,0 21 15,0-1-15,-1 22 0,1-21 0,21-1 16,-21 22-16,0-21 0,21 21 16,-21-22-16,21 22 0,0 0 0,-21 0 15,21-21-15,-22 20 0,22-20 0,0 21 16,0-21-16,0-1 0,0-20 15,0-1-15,0 1 0,0-1 0,22-20 16,-1-1-16,0 0 0,0-21 0,0 1 16,0-22-16,1 0 0,-1 0 15,21 0-15,0-22 0,-20-20 16,20 21-16,0-21 0,22-1 0,-22 1 16,0-22-16,22 22 0,21-106 15,-43 84-15,0-20 0,1 20 16,-22-20-16,0-1 0,0 21 0,-21-20 15,0-1-15,0 22 0,0-22 0,-21 0 16,0 22-16,-22-22 0,22 22 16,-21-1-16,0 22 0,-1-22 0,1 22 15,-22 21-15,22-22 0,0 22 16,-1 0-16,1 0 0,0 0 0,21 0 16,-22 21-16,22 0 0,0 0 15,0 0-15,21-22 0,-21 22 16,42 0-1,0 0 1,0 0-16,0-21 0,22 21 0,-1 0 16,0-21-16,1 0 0,20 0 0,-21 0 15,22 21-15,-22-43 0,22 22 16,-22 0-16,0 0 0,1-22 0,-1 22 16,0-21-16,-20 21 0,-1 0 15,0-22-15,0 22 0,0 0 16,-21 0-16,21 0 0,-21-1 15,-21 44 1,21-1 0,-21 0-16,0 0 0,21 0 15,0 22-15,0-22 0,-21 21 0,21-21 16,0 22-16,0-22 0,0 0 0,0 0 16,0 0-16,0 0 0,0 1 15,0-1-15,21-21 0,0 21 16,0-21-16,0 0 0,22 0 15,-22 0-15,21 0 0,-21-21 16,22 21-16,-1-21 0,0-1 0,-20 1 0,20 0 16,0 0-16,1 0 15,-1-22-15,-21 22 0,21-21 16,-20 21-16,-1 0 0,0-1 0,0 1 16,0 0-16,-21 0 0,0 42 31,-21 0-31,21 0 15,-21 1-15,21-1 0,-21 0 0,21 0 16,-21 0-16,21 0 0,-22 22 16,22-22-16,0 0 0,-21 0 0,21 0 15,-21 1-15,21-1 16,0 0 0,0-42 15,21 0-16,0-1-15,-21 1 0,22 0 16,-1-21-16,0 21 0,21-22 16,-21 22-16,1-21 0,20 21 15,-21-1-15,0 1 0,22 0 0,-22 21 16,0 0-16,21 0 0,-21 0 0,1 0 16,-1 0-16,0 21 0,-21 0 0,0 22 15,21-22-15,-21 0 16,0 0-16,21 22 0,-21-22 0,0 0 15,0 21-15,0-21 0,0 1 0,0-1 16,0 0-16,0 0 0,0 0 16,0 0-16,-21-21 0,21 22 15,21-22 17,0-22-32,-21 1 15</inkml:trace>
  <inkml:trace contextRef="#ctx0" brushRef="#br0" timeOffset="8047.99">8911 3302 0,'0'0'16,"0"-63"0,0 41-16,0 1 0,-21 0 0,0 21 15,0 0-15,-1 0 0,-20 0 16,21 0-16,0 0 0,-22 21 0,22-21 15,0 43-15,-21-22 0,21 0 0,-1 21 16,1 1-16,0-1 0,0-21 16,0 21-16,21 1 0,-21-22 0,21 0 15,0 21-15,0-20 0,0-1 16,21 0-16,0 0 16,0-21-16,0 0 0,0 0 0,1 0 15,20 0-15,-21 0 0,21 0 16,-20-21-16,-1 0 0,21 0 0,-21 21 15,0-22-15,1 1 0,-1 0 0,0 0 16,-21-21-16,21 20 0,-21 1 16,21 0-16,-21 0 0,0 0 0,0 0 15,0-1-15,0 1 16,21 21-16,-21 21 31,0 1-31,0-1 0,0 0 16,0 0-16,0 21 0,0 1 15,-21-22-15,21 21 0,0 1 0,0-1 16,-21 0-16,21 1 0,0 20 16,0-21-16,0 22 0,0-1 0,0 1 15,0-1-15,21 1 0,-21-1 0,21 22 16,1-21-16,-1-1 0,0 1 16,-21-1-16,21 1 0,0-1 0,0 22 15,-21-22-15,22 22 0,-1-22 0,-21 1 16,0-1-16,0 1 0,21-1 15,-21 1-15,0-22 0,0 22 0,0-22 16,0 0-16,0 1 0,0-22 16,0 21-16,0-21 0,0 1 15,-21-1-15,21 0 0,-21-21 16,-1 0 0,22-21-16,-21 0 0,0-22 15,21 22-15,-21 0 0,0-21 0,0-1 16,-1 1-16,1-22 0,0 22 15,0-21-15,-21-22 0,20 0 0,1 1 16,-21-1-16,21 0 0,-22 1 16,22-22-16,0 21 0,0 0 0,21 1 15,0-1-15,0 22 0,0-22 16,42-42-16,-21 85 0,1-1 16,-1-20-16,21 20 0,-21 22 15,0-21-15,22 0 0,-22 20 0,21 1 16,-21-21-16,43 0 0,-22 20 15,1-20-15,-22 21 0,0 0 16,0 0-16,0 21 0,0-22 0,-21 1 16</inkml:trace>
  <inkml:trace contextRef="#ctx0" brushRef="#br0" timeOffset="8739.66">9229 3429 0,'-22'0'0,"44"0"0,-65 0 0,43-21 47,21 0-32,1 21-15,-1-21 0,-21-1 16,21 1-16,0 21 0,0-21 0,0 0 16,1 21-16,-1-21 0,-21 0 15,21 21-15,-21-22 0,0 44 32,-21-22-32,0 21 15,-1 0-15,1 0 0,21 21 0,-21-20 16,0-1-16,0 0 0,21 0 15,0 21-15,0-20 0,0-1 0,0 0 16,0 0-16,0 0 0,0 0 16,21-21-1,0 0-15,0 0 0,0 0 0,1 0 16,-1 0-16,0 0 0,21 0 16,-21-21-16,1 21 0,-1-21 0,0 21 15,0-21-15,-21 0 0,21 0 0,0-1 16,-21 1-16,0 0 0,0 0 15,22-21-15,-22 20 0,0 1 0,21 0 16,-21-21-16,0 21 0,0-1 16,21 1-16,0 0 0,0 21 0,-21-21 15,21 0-15,1 21 0,-1 0 0,0-21 16,0 21-16,21 0 0,-20 0 16,-1 0-16,0 0 0,21 21 15,-21 0-15,1 0 0,-1 21 0,0-20 16,-21 20-16,21-21 0,-21 21 15,21-20-15,-21 20 0,0-21 0,0 21 16,0-20-16,0-1 0,0 0 0,0 0 16,0 0-16,-21 0 0,0-21 15,0 22-15,0-22 16,-1 0-16,1-22 16,21 1-16,0 0 15,0 0-15,0 0 0,0-22 16,0 22-16,0-21 0,21 0 0,1 20 15,-22-20-15,21 0 0,0-1 16,0 22-16,0-21 0,0 21 0,1 0 16,-1-1-16,0 1 0,0 0 15,0 0-15,22 0 0,-22 21 0,0-21 16,0 21-16,0-22 16</inkml:trace>
  <inkml:trace contextRef="#ctx0" brushRef="#br0" timeOffset="9001.75">8022 2858 0,'-21'0'16,"42"0"-16,-63 0 15,42 21 1,21-21 15,0 0-15</inkml:trace>
  <inkml:trace contextRef="#ctx0" brushRef="#br0" timeOffset="9708.45">11112 3323 0,'22'-21'47,"-1"21"-47,-21-21 0,21 0 0,0 0 16,0 21-16,22-43 0,-22 22 16,0 0-16,0 0 0,0 0 0,0-22 15,22 22-15,-22-21 0,0 21 16,0-22-16,0 1 0,1 0 0,-1 20 15,0-20-15,-21 0 0,21-1 0,-21 1 16,0 21-16,0-21 0,0 20 16,0 1-16,0 0 0,0 0 0,-21 21 15,0 0-15,0 42 16,-1-21-16,22 1 16,0 20-16,-21 21 0,0-20 0,21 20 15,0-20-15,-21 20 0,21 22 0,-21-22 16,21 22-16,-21 0 0,21-1 15,0 1-15,0 0 0,0-1 0,0 1 16,0 21-16,0-22 0,-22 1 0,22 21 16,-21-21-16,21 20 0,-21-20 15,21 21-15,-21-21 0,0-1 0,0 22 16,21-21-16,-22-1 0,1 1 16,0 0-16,21-22 0,0 22 0,0-43 15,-21 22-15,21-22 0,0 0 0,-21-20 16,21 20-16,0-21 0,0-42 31,0 0-31,21-22 16,-21 22-16,21-21 0,0-22 0,0 22 15,-21-21-15,22-22 0,-1 0 0,0 22 16,0-22-16</inkml:trace>
  <inkml:trace contextRef="#ctx0" brushRef="#br0" timeOffset="10068.25">11430 3217 0,'0'0'0,"0"-42"0,0 21 0,0-21 15,0 20-15,0 1 0,0-21 0,0 21 16,21 0-16,-21-1 0,21 1 0,-21 0 16,21 0-16,1 0 0,-1 0 15,21-1-15,-21 22 0,22-21 0,-22 21 16,21 0-16,0 0 0,1 0 15,-1 21-15,0 1 0,-20-1 0,20 0 16,-21 0-16,0 21 0,0-20 0,-21-1 16,0 21-16,0-21 0,0 0 15,-21 22-15,0-22 0,0 0 0,-43 21 16,43-20-16,-21-22 16,21 21-16,0 0 0,-22-21 15,22 0-15,0 21 0,0-21 0,0 0 16,-1 0-1,44 0 17,-1 0-17,0 0-15</inkml:trace>
  <inkml:trace contextRef="#ctx0" brushRef="#br0" timeOffset="11119.72">12001 3302 0,'22'0'0,"20"-21"31,-21 0-31,0 0 16,0 21-16,-21-22 0,22 1 15,-1 0-15,0 0 0,0 0 0,21-22 16,-20 22-16,-1 0 0,0-21 0,0 21 16,0-22-16,0 22 0,1 0 15,-22 0-15,0 0 0,-22 21 31,1 0-31,0 21 0,0 0 16,-21 0-16,20 0 0,1 0 0,21 1 16,0-1-16,-21 0 15,21 0-15,0 0 0,0 0 0,0 1 16,0-1-16,21 0 0,-21 0 0,21 0 16,1-21-16,-1 21 0,0 1 15,0-1-15,-21 0 0,21-21 0,0 21 16,1-21-16,-1 0 15,0 0-15,0 0 0,0 0 16,0 0-16,1-21 0,-1 0 16,0 0-16,0-1 0,0 1 15,0 0-15,1 0 0,-1 0 0,0 0 16,0-22-16,0 22 0,0 0 16,-21-21-16,22 20 0,-22 1 15,21 0-15,-21 0 0,0 0 16,0 42-1,0 0 1,0 0-16,0 0 0,0 1 16,0 20-16,0-21 0,0 0 15,-21 0-15,21 1 0,0-1 0,0 0 16,0 0-16,0 0 0,0 0 0,0 1 16,21-22-16,-21 21 0,21-21 15,0 0-15,21 0 16,-20 0-16,-1 0 0,21 0 15,-21-21-15,22-1 0,-22 1 0,21 21 16,-21-21-16,22 0 0,-1-21 0,-21 20 16,0 1-16,0-21 0,1 21 15,-1-22-15,0 22 0,0 0 0,-21-21 16,0 21-16,0-1 0,0 1 16,0 42-1,0 1 1,0-1-16,0 0 0,-21 0 15,21 0-15,0 22 0,0-22 0,0 0 16,0 0-16,0 0 0,-21 0 0,21 1 16,0-1-16,0 0 15,0 0-15,0 0 0,0-42 47,0 0-47,0 0 16,0 0-16,0-1 0,0 1 15,21 0-15,0 0 0,-21-21 0,21 20 16,0-20-16,1 21 0,-1-21 0,0 20 16,0-20-16,21 21 0,-20 0 15,-1 0-15,21 21 0,-21 0 0,0 0 16,1 0-16,-1 0 0,0 21 16,0 0-16,-21 0 0,0 21 15,21-20-15,-21-1 0,0 21 0,0-21 16,0 22-16,0-22 0,0 0 0,0 0 15,0 0-15,0 0 0,0 1 16,0-1-16,0 0 0,0 0 16,0-42 15,0 0-15,0 0-16,21-1 0,-21 1 15,22 0-15,-22 0 0</inkml:trace>
  <inkml:trace contextRef="#ctx0" brushRef="#br0" timeOffset="11836.64">14266 2223 0,'0'0'0,"-21"21"31,0-21-31,21 42 0,-21-21 0,21 22 15,-21-1-15,-1 0 0,22 1 0,-21 20 16,0-21-16,21 22 0,-21-22 16,0 22-16,21-22 0,0 0 15,-21 1-15,21-1 0,-22-21 0,22 22 16,0-22-16,0 21 0,0-21 16,0 0-16,0 1 0,0-1 15,0 0-15,22-21 16,-1 0-1,0 0-15,0 0 0,0-21 16,0 0-16,1 21 0,-1-22 16,0 1-16,21 21 0,-21-21 0,22 0 15,-22 21-15,21-21 0,1 0 16,20-1-16,-42 1 0,0 0 16,22 0-16,-22 0 0,0 21 15,0-21-15,0-1 0,-21 1 0,22 0 16,-22 0-16,21 0 0,-21 0 15,0-1-15,0 1 16,-21 21 0,-1 21-16,1 1 15,0-1-15,0 0 0,0 0 0,0 0 16,21 0-16,0 1 0,0-1 16,0 0-16,0 0 0,0 0 15,21-21-15,0 21 16,0-21-16,0 0 15,0 0-15,1 22 0,-1-22 0,0 0 16,0 0-16,21 21 0,-20-21 0,-1 21 16,0-21-16,-21 21 15,21-21-15,-21 21 0,0 0 16,0 1-16,-21-22 16,0 21-16,0-21 15,-1 21-15,1-21 0,0 0 16,0 0-16,0 0 0,0 0 15,-1 21-15,1-21 0,0 0 16,0 0-16,0 0 0,0-21 16,21 0-16,-22 21 15,1-21-15,21-1 0,-21 1 16,21 0-16,0 0 0</inkml:trace>
  <inkml:trace contextRef="#ctx0" brushRef="#br0" timeOffset="12111.48">14055 2477 0,'0'0'0,"0"-22"0,21 22 16,21 0-16,-21 0 15,0-21-15,22 21 0,-1 0 0,0 0 16,1-21-16,20 21 0,-20-21 15,-1 21-15,0-21 0,22 21 0,-22 0 16,-21-21-16,22 21 0,-22 0 16,21 0-16,-21 0 0,0 0 0,-21-22 15,22 22-15,-22-21 16,-22 21 0,1 0-16,-21 0 0,21-21 15</inkml:trace>
  <inkml:trace contextRef="#ctx0" brushRef="#br0" timeOffset="12544.93">12806 2223 0,'-21'21'31,"21"0"-31,0 0 16,21-21-1,0 0-15,0 0 16,0 0-16,0 0 0,1 0 15,-22-21-15,21 21 0,-21-21 16,0 0-16,-21-1 16,-1 22-16,1 0 15,-21 0-15,21 0 0,0 0 0,-1 0 16,1 0-16,0 0 0,0 0 16,0 22-16,21-1 15,0 0-15,0 0 16,0 0-16,0 0 15,21-21-15,0 0 0,0 22 16,0-1-16,1-21 0,-22 21 0</inkml:trace>
  <inkml:trace contextRef="#ctx0" brushRef="#br0" timeOffset="14352.16">3704 6181 0,'-21'0'15,"0"0"1,0 0-16,-1 0 0,1 0 16,0 0-16,0 0 0,0 0 0,0-21 15,-1 21-15,22-22 0,-21 22 0,21-21 16,-21 21-16,21-21 0,0 0 15,0 0-15,0 0 0,0-1 16,21 1-16,22-21 0,-22 21 16,21 0-16,0-1 0,1-20 0,-1 21 15,0 0-15,1 0 16,-1-1-16,0 22 0,1 0 0,-1 0 16,-21 0-16,22 0 0,-22 0 0,0 0 15,-21 22-15,0-1 0,0 0 16,0 21-16,0-21 0,-42 22 0,20-1 15,-20-21-15,0 22 0,-1-1 16,1 21-16,-21-20 0,20-1 0,1 0 16,-22 22-16,43-22 15,-21 1-15,21-1 0,-22 43 0,43-43 16,0-21-16,0 21 0,0-20 0,0-1 16,0 0-16,22-21 0,-1 21 15,0-21-15,21 21 0,-21-21 16,22 0-16,-1 0 0,-21 0 0,22 0 15,-1-21-15,0 0 0,1 0 16,-1 0-16,0-1 0,1 1 0,-1-21 16,-21 21-16,0 0 0,22-22 15,-43 1-15,0 21 0,0-22 0,0-20 16,0 42-16,0 0 0,-22-1 16,1-20-16,-21 21 0,21 21 15,-22-21-15,22 0 0,-21 21 0,0 0 16,20 0-16,-20 0 0,21 0 15,-21 21-15,20 0 0,1-21 0,0 21 16,0 0-16,21 0 0,0 1 16,0-1-16,0 0 0,0 21 15,0-21-15,0 1 0,0-1 0,0 0 16,21-21-16,0 21 16,0-21-16,22 0 0</inkml:trace>
  <inkml:trace contextRef="#ctx0" brushRef="#br0" timeOffset="14731.88">4699 6244 0,'0'0'0,"0"21"16,21-21 0,0 0-1,0 0-15,1 0 16,-1 0-16,-21-21 0,21 21 16,-21-21-16,0 0 15,-21 0 1,0 21-1,-1 0-15,1 0 0,0 0 16,0 0-16,0 0 0,0 0 0,-1 21 16,1 0-16,0 0 15,21 0-15,0 1 16,21-22 0,0 0-16,1 0 0</inkml:trace>
  <inkml:trace contextRef="#ctx0" brushRef="#br0" timeOffset="18383.88">6159 6054 0,'-21'0'0,"0"0"16,0 0-1,42 0 32,0 0-47,0 0 0,1 0 16,-1 0-16,21-21 0,-21 21 0,22-22 15,-1 22-15,0-21 16,1 21-16,-1-21 0,0 0 0,1 0 16,-22 21-16,21-21 0,-21-1 15,22 1-15,-43 0 0,0 0 16,0 0-16,0 0 0,-22 21 15,1-22-15,-21 1 0,0 21 16,-1 0-16,1 0 0,0 0 0,-1 0 16,1 0-16,0 0 0,-1 21 15,1 1-15,0-1 0,-1 0 0,22 0 16,0 21-16,0-20 0,0 20 0,21-21 16,-22 21-16,22-20 0,0-1 15,0 21-15,0-21 0,22 0 16,-1 1-16,0-1 0,21 0 0,-21-21 15,22 21-15,-22-21 0,21 0 16,1 0-16,-1 0 0,0 0 0,1 0 16,-1 0-16,0 0 0,-21 0 15,1 0-15,-1 0 0,-42 0 16,-22 0 0,22 0-16,-21 21 0,-1-21 15,1 21-15,0 1 0,-22-22 0,22 21 16,0 21-16,-1-21 0,1 22 0,21-22 15,-22 21-15,22-21 0,0 22 16,0-1-16,0-21 0,21 21 16,0-20-16,0 20 0,0-21 0,21 0 15,0 0-15,0-21 0,22 22 16,-1-22-16,0 0 0,1 0 0,-1 0 16,0 0-16,22 0 0,-22 0 0,22-22 15,-1 1-15,1 21 0,-1-42 16,1 21-16,-1 0 0,1-1 0,-1-20 15,-21 21-15,1-21 0,-1-1 16,0 1-16,-20 0 0,20 20 0,-21-20 16,-21 21-16,0-21 0,21 20 0,-21 1 15,0 0-15,0 42 32,-21 0-32,21 1 15,0-1-15,-21 0 0,0 21 16,21-21-16,-21 22 0,21-1 0,0-21 15,-22 22-15,1-22 0,21 0 0,0 0 16,0 0-16,-21 0 0,21 1 16,0-1-16,0-42 31,0-1-15,0 1-16,21 0 0,0-21 0,1 21 15,-1-22-15,-21 22 0,21-21 16,0-1-16,0 1 0,22 21 15,-22-21-15,0 20 0,0 1 0,0 0 16,0 0-16,1 21 0,-1 0 0,0 0 16,0 0-16,0 0 0,0 0 15,1 21-15,-22 0 0,21 0 0,-21 1 16,21 20-16,-21-21 0,0 21 0,0 1 16,0-22-16,0 21 0,0-21 15,0 1-15,0-1 0,21 0 0,-21 0 16,0 0-16,21 0 0,0-21 31,1 0-31,-1-21 16,0 21-16,-21-21 15,21 0-15,21-21 0,-20 20 0,-1-20 16,0 21-16,21-21 0,-21-1 0,1 22 16,20-21-16,-21 21 0,0-22 15,22 22-15,-22 0 0,0 21 0,0 0 16,0-21-16,0 21 15,-21 21-15,0 0 0,0 0 16,0 0-16,0 1 0,0-1 0,0 21 16,0-21-16,0 22 0,0-22 0,0 21 15,-21-21-15,21 0 0,0 22 16,0-22-16,0 0 0,21 0 16,1 0-16,-1 1 0,0-22 0,0 21 15,21-21-15,-20 0 0,-1 0 16,21 0-16,-21 0 0,22 0 0,-1-21 15,-21-1-15,21 1 0,-20 0 0,20 0 16,-21 0-16,21-22 0,-20 1 16,20 0-16,-21-1 0,0 1 15,0 0-15,1-1 0,-1 1 0,-21-21 16,0 20-16,0 1 0,0 0 0,21-1 16,-21 1-16,0 21 0,0 0 0,0-1 15,0 1-15,0 42 31,-21 1-31,0-1 0,21 21 0,0 0 16,-22-20-16,1 20 0,21 0 0,-21 1 16,21-1-16,0 0 0,0 1 15,0-1-15,0 0 0,0 1 0,0-1 16,0 0-16,0-21 0,0 22 0,0-22 16,21 0-16,-21 0 0,21 0 15,1 1-15,-1-1 0,0-21 0,0 0 16,0 0-16,0 0 0,22 0 0,-22 0 15,0 0-15,0-21 0,0 21 16,-21-22-16,22 1 0,-22 0 16,21 0-16,-21 0 0,0 0 15,0-1-15,0 1 16,0 0-16,0 0 16,21 21 15,0-21-31,0 21 0,0 0 0,1-21 15,-1 21-15,21-22 0,-21 22 0,22-21 16,-1 0-16,-21 21 0,21-21 16,1 0-16,-1 0 0,-21-1 0,22 1 15,-22 0-15,21 0 0,-21 0 16,0 21-16,1-21 0,-22-1 16,0 1-16,0 0 15,-22 21-15,1 0 16,0 0-16,-21 0 0,21 0 15,-1 21-15,1 0 0,0 1 0,0-1 16,21 0-16,-21 0 0,21 0 16,-21 22-16,21-22 0,0 21 0,0-21 0,0 22 15,0-22-15,0 0 0,0 0 16,0 21-16,21-20 0,0-1 0,0-21 16,0 21-16,0 0 0,22-21 0,-22 0 15,21 21-15,1-21 16,-1 0-16,21 0 0,-20 0 0,20 0 15,1 0-15,-22-21 0,22 21 0,-1-21 16,1 21-16,-1-21 0,-21 0 16,22-1-16,-22 1 0,1 21 0,-1-42 15,-21 21-15,21 0 0,-20-1 16,-1 1-16,-21-21 0,0 21 0,21-22 16,-21 22-16,0 0 0,0 0 0,0 0 15,0 0-15,-21-1 0,0 22 0,-1-21 16,1 21-16,0 0 0,-21 0 15,21 0-15,-22 0 0,22 0 0,-21 21 16,21-21-16,-22 22 0,22-1 16,0 0-16,0 0 0,0 21 15,-1-20-15,22 20 0,-21-21 0,21 21 16,0-20-16,0 20 0,0 0 16,21-21-16,1 1 0,-1-22 15,0 21-15,0-21 0,0 0 0,22 0 16,-22 0-16,0 0 0,0 0 0,0-21 15,0-1-15,1 1 0,-1 0 16,0 0-16,0-21 0,0-1 16,0 22-16,1-21 0,-22-1 0,21-20 0,-21 21 15,21-1-15,-21-20 0,0 20 16,0-20-16,0 21 0,21-1 16,-21 1-16,0 0 0,0 20 0,21-20 15,-21 21-15,-21 42 31,21 0-31,-21 22 0,0-22 16,21 21-16,0 0 0,0 1 16,-21 20-16,21-20 0,-22-1 0,22 0 15,0 1-15,0-1 0,0 0 16,0 1-16,0-1 0,0 0 0,22 1 16,-1-1-16,0-21 0,21 21 15,-21-20-15,1-1 0,-1-21 0,21 21 16,0-21-16,1 0 0,41 0 15,-20 0-15,-22 0 0,22-21 16,-22 0-16,22-1 0,-22 1 0,0-21 16,1 21-16,-1-22 0,-21 22 15,0-21-15,0 21 0,1-22 0,-22 22 16,0 0-16,0 0 0,0 0 0,0 0 16,0-1-16,-22 22 15,1 0-15,0 0 0,0 0 0,0 0 16,0 22-16,-1-22 0,1 21 0,0 0 15,21 0-15,0 0 16,0 0-16,-21 22 0,21-1 16,0 0-16,0-20 0,0 20 0,21-21 15,0 0-15,0 0 0,1 22 16,-1-43-16,0 21 0,0 0 0,21-21 16,-20 0-16,20 21 0,0-21 0,1 0 15,20 0-15,-21 0 0,1 0 16,20 0-16,-20 0 0,-1-21 0,21 0 15,-20 0-15,-1 0 0,0-1 0,1 1 16,-1-21-16,-21 21 16,22-22-16,-22 1 0,0 0 0,0 21 15,0-22-15,0 1 0,-21-22 0,0 43 16,0 0-16,0 0 16,-21 0-16,0 21 0,-21-21 0,21 21 15,-1 0-15,-20 0 0,21 0 0,-21 0 16,20 21-16,1 0 0,-21 0 15,21 0-15,0 0 0,-1 1 0,1 20 16,0-21-16,0 43 0,21-22 16,0-21-16,0 21 0,0-20 15,0 20-15,0-21 0,21 0 0,0 22 16,0-43-16,1 21 0,-1 0 0,0-21 16,0 0-16,21 0 15,-20 0-15,-1 0 0,21-21 0,-21 0 16,0 21-16,22-43 0,-22 22 0,0-21 15,0 21-15,0-22 0,1-20 16,-1 20-16,0 1 0,0-21 0,-21-43 16,21 42-16,-21 1 0,0-1 15,21 1-15,-21-1 0,0 1 16,0 20-16,0 1 0,0 0 0,0 21 16,-21-1-16,0 1 0,0 21 15,0 0-15,0 21 0,-1 1 16,22-1-16,-21 21 0,21 22 0,-21-22 15,21 21-15,0 1 0,0-22 16,0 22-16,0-1 0,0 1 0,0-22 16,0 22-16,0-22 0,0 0 15,21 22-15,0-22 0,1-21 0,-1 22 16,0-1-16,0-21 0,-21 0 16,21 0-16,0-21 0,22 0 15,-1 0-15,-21 0 0,0-21 0,1 0 16,-1 0-16</inkml:trace>
  <inkml:trace contextRef="#ctx0" brushRef="#br0" timeOffset="19035.5">13356 6138 0,'0'-21'16,"0"0"-16,21 21 0,0-21 0,-21 0 15,0 0-15,22-1 16,-22 1-16,21 21 0,-21-21 0,0 0 16,21 0-16,0 0 0,0-1 0,0 1 15,1 21-15,-1-21 0,0 21 16,21-21-16,-21 21 0,22 0 0,-22 0 15,21 0-15,-21 21 0,22 0 16,-22 0-16,0 1 0,21 20 16,-20-21-16,-1 0 0,0 22 0,0-22 0,-21 21 15,0-21-15,0 22 0,0-22 16,0 0-16,0 21 0,0-21 16,0 1-16,-21-22 0,0 21 0,21 0 15,-21-21 1,-1 0-16,22-21 15,0 0-15,0-1 0,0 1 16,0 0-16,0 0 0,22 0 16,-1 0-16,0-22 0,0 22 0,-21-21 15,21-1-15,0 1 0,1 21 16,-1-21-16,0 20 0,0-20 16,21 21-16,-20 0 0,-1 0 0,0 21 15,0 0-15,0-22 0,0 22 0,1 0 16,-1 0-16,0 0 0,0 0 15,0 0-15,-21 22 0,21-22 0,1 21 16,-22 0-16</inkml:trace>
  <inkml:trace contextRef="#ctx0" brushRef="#br0" timeOffset="19395.3">14541 6033 0,'0'21'15,"22"-21"-15,-1 0 16,0 0-1,0 0-15,0 0 0,0 0 0,1-21 16,-1-1-16,0 22 0,0-21 16,0 0-16,0 0 0,-21 0 15,22 0-15,-22-1 0,0 1 16,0 0-16,0 0 0,0 0 16,-22 21-16,1 0 15,0 0-15,0 0 0,0 0 0,0 21 16,-1 0-16,-20 0 0,21 0 15,0 22-15,0-22 0,-1 21 0,1-21 16,21 1-16,0 20 0,0-21 16,0 0-16,0 0 0,0 1 15,21-1-15,1 0 0,-1 0 0,21-21 16,-21 21-16,0-21 0,1 0 16,20 0-16,-21 0 0,21 0 0,1 0 15,-1 0-15,0 0 0,1-21 0,20 0 16,-20 0-16,-1 0 0,0-1 15,1 1-15</inkml:trace>
  <inkml:trace contextRef="#ctx0" brushRef="#br0" timeOffset="19664.15">15515 5398 0,'0'0'0,"0"-22"16,0-20-16,0 21 0,0 0 15,0 42 1,0 0-16,-21 0 0,0 0 15,0 22-15,21-1 0,-22 0 16,22 22-16,0-22 0,-21 1 0,21 20 16,-21-21-16,21 22 0,0-22 15,0 1-15,0-22 0,0 21 16,0 0-16,0-20 0,0-1 0,0 0 0,0 0 16,0 0-16,0 0 0,0 1 15,21-22-15,0 21 0,1-21 16,-1 0-16,21 0 0,-21 0 15,22 0-15,-1 0 0,0-21 16,1-1-16,-1 22 0</inkml:trace>
  <inkml:trace contextRef="#ctx0" brushRef="#br0" timeOffset="20635.59">16319 5821 0,'0'0'0,"22"-21"0,-22-22 0,0 22 0,0 0 16,0-21-16,0 21 0,-22 21 15,1-22-15,21 1 0,-42 21 16,21 0-16,0 0 0,-1 0 0,-20 0 16,21 21-16,-21 1 15,20-1-15,-20 0 0,21 0 0,-21 21 16,20-20-16,-20 20 0,21 0 0,0-21 16,0 22-16,21-22 0,0 21 15,0-21-15,0 1 0,0-1 0,0 0 16,0 0-16,21 0 0,0 0 15,0-21-15,0 0 0,0 0 0,1 0 16,20 0-16,-21 0 0,0 0 0,0 0 16,1-21-16,-1 21 0,0-21 15,21 0-15,-21 0 0,1 0 0,-1-22 16,-21 22-16,21-21 0,0 21 0,0-22 16,-21 22-16,0-21 15,21 21-15,-21-1 0,0 1 0,0 0 16,0 42-1,-21 0 1,21 1-16,0-1 0,0 21 0,-21-21 16,21 0-16,-21 22 0,21-22 15,0 0-15,0 0 0,0 22 0,0-22 16,21 0-16,0 0 0,22-21 16,-22 21-16,21-21 15,22 0-15,-22 0 0,0 0 0,22 0 16,-22 0-16,0 0 0,-20 0 0,20-21 15,-21 0-15,21 0 0,-20 0 16,-1-1-16,0 1 0,0-21 0,0-43 16,0 43-16,-21 0 15,22-1-15,-22 1 0,21-22 0,-21 22 16,0 0-16,0-1 0,0 1 0,0 21 16,0-21-16,0 20 0,0 1 15,-21 21 1,21 21-1,-22 1-15,1 20 0,21-21 16,0 21-16,0 1 0,0-1 0,-21 0 0,21 1 16,0-1-16,0 0 15,0 1-15,0-1 0,0-21 0,0 22 16,0-1-16,0-21 0,0 21 0,0-20 16,21-1-16,0 21 0,1-21 15,-1 0-15,0-21 0,0 22 0,43-22 16,-43 0-16,0 0 15,21 0-15,-21 0 0,22 0 0,-22 0 16,0-22-16,21 22 0,-20-21 0,-1 0 16,0 0-16,0-21 0,0 20 15,0-20-15,-21 21 0,0-21 16,0-1-16,0 22 0,0 0 0,0 0 16,0 0-16,0-1 0,-21 22 15,0 0-15,21 22 16,-21-1-16,0 0 0,0 0 15,21 0-15,-22 0 0,22 22 0,-21-22 16,21 0-16,0 0 0,0 0 0,0 22 16,0-22-16,0 0 0,21 0 15,1 0-15,-1-21 0,0 22 16,0-22-16,0 0 0,22 0 0,-22 0 16,21 0-16,0 0 0,-20 0 15,20 0-15,0 0 0,1-22 16,-1 1-16,0 0 0,1 21 0</inkml:trace>
  <inkml:trace contextRef="#ctx0" brushRef="#br0" timeOffset="21252.24">18288 5779 0,'0'0'0,"-21"-22"0,0 22 0,-1-21 15,1 0-15,21 0 0,-21 21 16,0-21-16,0 21 0,0 0 15,-1 0-15,1 0 16,0 0-16,0 0 0,0 21 16,0 0-16,-1 0 0,1 0 0,0 22 15,21-22-15,-21 0 0,0 21 16,21-20-16,-21 20 0,21-21 0,0 0 16,0 22-16,0-22 0,0 0 0,0 0 15,0 0-15,0 0 16,21 1-16,0-22 0,0 0 15,0 0-15,0 0 0,1 0 16,-1 0-16,0 0 0,0-22 16,0 1-16,0 0 0,1 0 15,-1-21-15,0 20 16,0-20-16,0 0 0,0-1 0,1 1 16,-1 0-16,0-22 0,0 22 0,-21-22 15,21 22-15,0-21 0,-21 20 16,22 1-16,-22 0 0,21-1 0,-21 22 15,0-21-15,0 21 0,0-1 16,0 44 0,-21-1-16,-1 0 15,1 21-15,21-21 0,-21 43 16,0-22-16,21 1 0,0 20 0,0-21 16,-21 22-16,21-22 0,0 22 15,0-22-15,0 0 0,0 1 16,0-1-16,21-21 0,-21 22 0,21-22 15,0 0-15,0 0 0,1 0 16,20-21-16,-21 0 0,0 0 0,0 0 16,22 0-16,-22 0 0,0 0 0,21 0 15,1 0-15,-22 0 0,21-21 16,-21 21-16,22-21 0,-22 0 0,0 0 16,21 21-16,-20-22 0,-1 1 0,-21-21 15,21 21-15,0 0 0,-21-1 16</inkml:trace>
  <inkml:trace contextRef="#ctx0" brushRef="#br0" timeOffset="21584.08">16637 5398 0,'0'0'0,"85"0"31,-43 0-31,0-22 16,1 22-16,-1 0 0,0 0 0,1 0 15,20 0-15,-21 0 0,1 0 16,20 0-16,-20 0 0,-1 0 0,0 0 15,-21 0-15,22 0 0,-22 0 16,0 0-16,0 0 0,-42 0 31,0 0-31,0 0 16,0 0-16</inkml:trace>
  <inkml:trace contextRef="#ctx0" brushRef="#br0" timeOffset="26949.51">3768 8213 0,'0'0'15,"21"0"-15,0 0 0,0 0 16,0 0-16,0 0 0,-21-21 15,22-1-15,-1 1 0,0 0 0,-21 0 16,21-21-16,-21 20 16,0 1-16,0 0 0,0 0 0,0 0 15,-21 0-15,0-1 0,0 22 16,-1-21-16,-20 0 0,21 21 16,-21 0-16,-1 0 0,22 0 0,-21 0 15,-1 21-15,1 0 0,0 1 0,21-1 16,-22 21-16,22-21 0,0 22 15,0-1-15,0 0 0,21-21 0,0 22 16,0-22-16,0 0 0,0 21 16,21-20-16,0-1 0,0-21 15,0 0-15,0 0 0,22 0 0,-1 0 16,-21 0-16,22-21 0,-1-1 16,0 1-16,-21 0 0,22 0 0,-1 0 15,-21 0-15,0-1 16,1 1-16,-1 0 0,0-21 0,-21 21 15,0-1-15,0 1 0,21 0 16,-21 0-16,0 42 31,0 21-31,0-20 16,0 20-16,21-21 0,-21 21 0,0 1 16,0-1-16,0 0 0,0 22 0,0-22 15,0 1-15,0-1 0,0 0 16,0 1-16,0-1 0,0 0 0,0 1 15,0-1-15,0 0 0,0 1 16,0-1-16,0-21 0,0 21 16,0-20-16,-21-1 0,0 0 0,21 0 0,-21 0 15,0-21-15,-1 0 0,1 0 16,0 0-16,-21 0 16,21 0-16,-1 0 0,-20-21 0,21 21 15,-21-21-15,20 0 0,1 0 0,-21 21 16,21-22-16,21 1 0,-21 0 15,-1 0-15,22 0 16,0 0-16,22-1 16,-1 22-16,0-21 0,21 0 15,-21 21-15,22-21 0</inkml:trace>
  <inkml:trace contextRef="#ctx0" brushRef="#br0" timeOffset="27140.4">4508 8509 0,'0'0'0,"22"-21"16,-1 21 62,0-21-63</inkml:trace>
  <inkml:trace contextRef="#ctx0" brushRef="#br0" timeOffset="27636.11">5990 8297 0,'0'0'0,"0"-21"0,-21 0 0,21 0 0,-21 0 15,0 0-15,21-1 0,0-20 16,0 21-16,-22 0 0,22 0 0,0-1 15,-21 1-15,21 0 0,0 0 0,0 42 32,0 0-32,0 22 0,0-1 15,0 0-15,0 22 0,0-22 0,0 22 16,0-1-16,0 1 16,21-1-16,-21 22 0,0-22 0,0 22 15,0 0-15,0-1 0,0 1 0,0 0 16,0 20-16,-21-20 0,0 0 15,21 21-15,-21-1 0,21-20 0,-21 0 16,21-1-16,-21 1 0,21 0 0,0-1 16,0-20-16,0-1 0,-22-20 0,22 20 15,0-20-15,0-1 0,0-21 16,0 0-16,0-42 16,22 0-16,-1-21 15,-21 20-15,0-20 0,0 0 0,21-22 16,-21 22-16,21-22 0</inkml:trace>
  <inkml:trace contextRef="#ctx0" brushRef="#br0" timeOffset="27992.91">5842 8573 0,'0'0'0,"0"-43"0,-21 1 0,0-22 15,21 22-15,0 0 0,-22-1 0,22 1 16,0 0-16,0-1 0,0 22 0,0-21 15,22 0-15,-1-1 0,0 22 16,21-21-16,-21 21 0,22-1 0,-1 22 16,22-21-16,-22 21 0,0 0 15,1 0-15,20 0 0,-21 21 16,1 22-16,-1-22 0,-21 21 0,0 1 16,-21-1-16,0 0 0,0 1 0,-21 20 15,0-21-15,0 1 0,-21-22 16,-1 21-16,22 1 0,-21-22 0,-1 0 15,1 0-15,0 0 0,21 0 16,-1-21-16,-20 22 0,21-22 0,0 0 16,42 0 15,0 0-31,21 0 0,-20-22 16,20 1-16,-21 21 0,21-21 15,1 21-15,-1-21 0</inkml:trace>
  <inkml:trace contextRef="#ctx0" brushRef="#br0" timeOffset="29937.14">6625 8509 0,'0'0'0,"21"0"47,0-21-47,1 0 0,-1 0 16,0-1-16,0 1 15,0-21-15,0 21 0,1-22 0,20 22 16,-21-21-16,0 0 0,22-1 16,-22 1-16,0 21 0,0 0 0,-21-1 15,0 1-15,0 0 0,-21 21 16,0 0-16,0 21 16,-22-21-16,22 21 0,-21 1 0,-1-1 15,22 0-15,0 21 0,0-21 0,0 1 16,21-1-16,0 0 0,0 0 15,0 0-15,21 0 16,0-21-16,0 22 0,22-22 0,-22 21 16,21-21-16,-21 21 0,22-21 15,-22 21-15,21-21 0,-21 21 0,0-21 16,1 21-16,-1-21 0,-21 22 0,21-1 16,0-21-1,-21 21-15,21-21 0,0 0 16,1 0-1,-1 0-15,-21-21 0,21 0 16,0-1-16,0 22 0,-21-21 0,21 0 16,1-21-16,-1 21 0,0-1 0,0-20 15,0 21-15,0 0 16,1-22-16,-22 22 0,21 0 0,-21 0 16,21 0-16,-21 0 0,0-1 15,0 44 1,0-1-1,0 0-15,0 0 0,0 0 0,0 22 16,0-22-16,0 21 0,0-21 16,0 0-16,0 22 0,0-22 0,0 0 15,0 0-15,0 0 0,21 1 16,0-1-16,0-21 0,1 0 16,-1 0-16,21 0 0,0 0 0,1 0 15,-1 0-15,0 0 0,1-21 16,20 21-16,-20-22 0,-1 1 15,0 0-15,1 0 0,-22 0 0,21 0 16,-21-22-16,0 22 0,1-21 0,-22 21 16,0-22-16,21 1 0,-21 21 15,0-22-15,0 22 0,0 0 0,0 0 16,0 0-16,-21 21 16,21 21-1,-22 0-15,22 21 0,-21-20 0,21 20 16,0 0-16,-21-21 0,21 22 0,0 20 15,0-42-15,0 22 16,0-22-16,0 0 0,0 0 0,0 0 16,0 1-16,21-22 47,0-22-47,-21 1 0,22 0 0,-22 0 15,21 0-15,0 0 0,0-1 0,-21-20 16,21 21-16,0-21 0,1 20 15,-22-20-15,21 21 0,0 0 0,-21 0 16,21-1-16,0 22 16,0 0-16,-21 22 15,0-1-15,0 0 0,0 0 16,22 0-16,-22 0 0,0 22 16,21-22-16,-21 0 0,0 21 15,21-20-15,0-1 0,0 0 0,0 0 16,1 0-16,-1-21 0,0 21 0,21-21 15,-21 0-15,1 22 0,20-22 16,-21 0-16,21 0 0,1 0 0,-22 0 16,21 0-16,-21-22 0,22 22 15,-22-21-15,0 0 0,21 0 0,-20 0 16,-1-22-16,0 22 0,0-21 0,0 0 16,0-1-16,1-20 15,-1 20-15,0-20 0,0 21 0,-21-1 16,0 1-16,21 0 0,0-1 0,-21 1 15,0 21-15,0-22 0,0 22 16,0 0-16,0 0 16,0 42-1,0 0-15,-21 0 0,0 1 16,21 20-16,-21 0 0,21-21 0,0 22 16,0-1-16,-21 22 0,21-22 0,0 0 15,0 1-15,0-1 0,0 0 16,0 1-16,0-1 0,0-21 0,0 21 15,0-20-15,21-1 0,0 0 16,-21 0-16,42 0 0,-20 0 0,-1-21 16,0 0-16,21 0 0,-21 22 15,22-22-15,-22 0 0,21 0 0,1 0 16,-22 0-16,21-22 0,0 1 0,-20 0 16,20 21-16,-21-21 0,0 0 15,22 0-15,-22-22 0,0 22 0,-21 0 16,21-21-16,0 20 0,-21 1 15,21-21-15,-21 21 0,0 0 0,0-1 16,0 1-16,0 0 0,-21 21 16,0 0-1,21 21 1,0 0-16,-21-21 0,21 22 0,-21-1 16,21 0-16,0 0 0,-21 21 0,21-20 15,0-1-15,0 0 0,0 0 16,0 0-16,0 0 0,0 1 0,0-1 15,0 0-15,21-21 0,0 21 0,0-21 16,-21 21-16,21-21 0,0 0 16,1 0-16,-1 0 0,0 0 0,0 0 15,21 0-15,1 0 16,-1-21-16,-21 21 0,22-21 0,-22 0 16,21 0-16,-21-1 0,0 1 0,22-21 15,-22 21-15,0-22 0,0 1 16,0 21-16,1-21 0,-22-1 15,0 1-15,0 21 0,0 0 0,0-1 16,0 1-16,0 0 0,-22 21 16,1 0-16,0 0 15,21 21-15,0 0 16,0 1-16,0-1 0,21 0 0,-21 0 16,21 0-16,1 0 0,-1 1 0,-21-1 15,21 0-15,0 0 0,0 0 16,-21 0-16,21 1 0,-21-1 15,0 0-15,0 0 0,0 0 0,0 0 16,0 1-16,0-1 16,0 0-16,0 0 15,0 0-15,22-21 32,-1 0-32,0 0 0,0 0 15,0 0-15,0-21 0,1 21 0,-1-21 16,0 21-16,0-21 0,0 0 0,22 21 15,-22-22-15,0 1 0,0 0 16,0 0-16,0 0 0,1 0 0,-1-22 16,-21 22-16,0 0 0</inkml:trace>
  <inkml:trace contextRef="#ctx0" brushRef="#br0" timeOffset="30235.64">9250 7726 0,'0'0'0,"-21"0"0,42 0 31,21 0-31,0-21 0,1 21 16,-1-21-16,22 21 0,-1 0 15,1-22-15,-1 22 0,1 0 0,-1 0 16,1-21-16,-1 21 0,-21 0 0,22 0 16,-22 0-16,1-21 0,-1 21 15,-21 0-15,0 0 0,0 0 0,-21-21 16,0 0 0,-21 21-16,0 0 0,-21 0 15</inkml:trace>
  <inkml:trace contextRef="#ctx0" brushRef="#br0" timeOffset="30635.94">7620 7578 0,'21'21'16,"0"-21"-16,0 0 15,1 0-15,-1 0 0,0 0 16,0 0-16,-21-21 15,0 0-15,-21-1 16,0 22 0,0 0-16,-1 0 0,1 0 15,0 0-15,0 0 16,0 0-16,21 22 0,-21-1 0,21 0 16,0 0-1,21 0-15,0-21 0,0 21 16,0-21-16,22 0 0</inkml:trace>
  <inkml:trace contextRef="#ctx0" brushRef="#br0" timeOffset="38263.83">3217 10753 0,'0'0'0,"0"-21"0,0-1 0,0 1 15,0 0-15,0 0 16,0 0-16,0 42 31,0 0-31,0 0 16,0 22-16,0-1 0,0 0 15,0 1-15,0-1 0,0 0 16,0 1-16,0-1 0,0 21 0,0-20 16,-21-1-16,21 22 0,0-22 0,-21-21 15,21 21-15,-21-20 0,21 20 16,0-21-16,0 0 0,0 0 16,0-42-1,0 0 1,0 0-16,21 0 0,0 0 0</inkml:trace>
  <inkml:trace contextRef="#ctx0" brushRef="#br0" timeOffset="38707.57">3662 10774 0,'21'-21'0,"0"0"15,-21 42 1,0 0-1,0 21-15,0-21 0,-21 22 0,0-22 16,0 21-16,21 1 0,-22-1 16,1 0-16,21 1 0,-21-1 0,21 0 15,0-21-15,0 22 0,0-1 16,0-21-16,0 22 0,0-22 0,0 0 16,21 0-16,0-21 0,1 0 15,62 0-15,-41 0 16,41 0-16,-41-21 0,-1 0 15,-21 0-15,21-1 0,1-20 0,-22 21 16,0-21-16,0 20 0,0-20 16,1-21-16,-22 20 0,0 1 15,0-43-15,0 64 0,-22-21 16,1-1-16,0 22 16,0-21-16,0 21 0,0 0 0,-1 21 0,1 0 15,0 0-15,-21 0 0,21 0 16,-1 0-16,1 21 0,-21-21 0,21 21 15,0 0-15,-1 0 0,1 22 16,0-22-16,0 0 0,21 0 0,0 0 16,0 0-16,0 1 0,0-1 15,21 0-15,0-21 0,0 0 16,22 0-16</inkml:trace>
  <inkml:trace contextRef="#ctx0" brushRef="#br0" timeOffset="38907.46">4657 10986 0,'0'0'0,"21"0"0,0-22 109</inkml:trace>
  <inkml:trace contextRef="#ctx0" brushRef="#br0" timeOffset="39751.97">5715 10986 0,'-21'0'0,"42"0"0,-63 21 0,20-21 0,22 21 15,0 0 1,22-21-16,-1 0 15,0 0-15,0 0 0,21-21 16,-20 21-16,20-21 0,21 0 0,-20-1 16,-1 1-16,22 0 0,-22 0 0,21-21 15,-20 20-15,20-20 0,1 21 16,-22-21-16,22-1 0,-22 1 0,0 0 16,1-1-16,-22 22 0,0-21 0,0-1 15,-21 1-15,0 0 0,0 21 16,-21-22-16,0 22 0,0 0 15,-64-43-15,64 43 0,0 21 16,-22 0-16,22 0 16,0 0-16,0 0 0,21 21 0,-21 1 15,21-1-15,-22 21 0,22 0 0,0 22 16,-21-22-16,21 22 0,0-1 16,-21 22-16,21-22 0,-21 1 0,21 21 15,-21-1-15,0 1 0,21 0 0,-22 20 16,1-20-16,0 21 0,0 0 15,-21 0-15,20-1 0,1 1 16,-21 0-16,21 0 0,0 0 0,-22 0 0,22-1 16,0 1-16,-21 0 0,20 0 15,1-21-15,0 20 0,0-20 0,0 0 16,0-22-16,21 1 0,0-1 16,0 1-16,0-22 0,0 0 0,0 1 15,21-22-15,0 0 0,0-21 16,0 0-16,22 0 0,-1 0 0,0-21 15,1-21-15,20-1 0,-21 1 0,22 0 16,-1-1-16,1-20 0,-1-22 16,1 22-16,-1-22 0,1 21 0,-1-20 15,-20-1-15,-1 22 0,0-22 0,-20 0 16,-1 1-16,-21-1 0,0 0 0,0 1 16,-21-1-16,-22 0 0,1 1 15,0 20-15,-128-148 16,107 149-16,20-1 0,-20 22 15,-1 0-15,22-1 0,0 22 16,-1 0-16,1 0 0,0 0 0,21 21 16,-1 0-16,1-21 0,42 21 31,1 0-31,-1 0 0,0 0 16,21 0-16,1-22 0,-22 22 0,21-21 15,0 0-15,-20 0 0,20 21 16</inkml:trace>
  <inkml:trace contextRef="#ctx0" brushRef="#br0" timeOffset="40255.68">7112 10541 0,'0'0'0,"0"-21"0,0 0 15,0 0-15,0-1 0,0 1 16,-21 21-16,0 0 0,-1 0 0,1 0 15,-21 0-15,21 21 0,-22-21 16,22 43-16,0-22 0,-21 0 0,21 21 16,-22 1-16,22-22 0,0 21 0,0 1 15,0-1-15,-1 0 0,1-21 16,21 22-16,0-22 0,0 0 0,0 21 16,0-20-16,0-1 15,21 0-15,1-21 0,-1 0 0,0 0 16,0 0-16,21 0 0,-20 0 15,20 0-15,0-21 0,1 21 0,-1-21 16,-21-1-16,21 1 0,1 0 0,-22 0 16,21 0-16,-21-22 0,1 22 15,-1-21-15,0 21 0,-21-22 0,0 22 16,21 0-16,-21 0 0,0 0 0,0 0 16,0-1-16,0 44 31,0-1-31,-21 0 0,0 0 0,21 0 0,0 0 15,-21 22-15,21-22 16,-22 0-16,22 21 0,0-20 0,0-1 16,0 0-16,0 0 0,0 0 0,0 0 15,0 1-15,22-1 16,-1-21-16,0 0 0,0 0 0,-21 21 16,21-21-16,0 0 0,22 0 0,-22 0 15,0-21-15,0 21 0,0-21 0,22 21 16</inkml:trace>
  <inkml:trace contextRef="#ctx0" brushRef="#br0" timeOffset="40524.53">8043 10541 0,'0'0'0,"0"-21"0,0 0 0,-21 21 31,0 0-31,0 0 0,0 21 16,-1 0-16,1 0 0,0 22 0,0-22 15,0 0-15,0 21 0,21-21 16,-22 22-16,1-22 0,21 21 16,0-21-16,0 1 0,0-1 0,0 21 0,0-21 15,0 0 1,0 1-16,21-22 0,1 21 0,20-21 16,-21 0-16,0 0 0,22 0 0,-22 0 15,0 0-15,21 0 0,-21 0 16,22-21-16,-22 21 0,21-22 0,-21 1 15,1 0-15,20 21 0</inkml:trace>
  <inkml:trace contextRef="#ctx0" brushRef="#br0" timeOffset="40890.21">8340 10710 0,'0'22'15,"21"-22"1,0 0-1,0 0-15,0 0 16,0 0-16,1 0 16,-1 0-16,-21-22 0,21 22 0,0-21 15,0 0-15,-21 0 0,21 0 16,-21 0-16,0-1 0,0 1 16,0 0-16,-21 21 15,0 0-15,0 0 0,0 0 16,0 0-16,-1 21 0,1 0 0,0 1 15,0-1-15,0 21 0,21-21 0,-21 0 16,21 22-16,-22-22 16,22 42-16,0-41 0,0-1 15,0 0-15,0 21 0,0-21 16,22-21-16,-1 0 0,-21 22 16,21-22-16,0 0 0,21 0 15,-20 0-15,20 0 0,0 0 0,1 0 16,-1-22-16,0 22 0,1-21 0</inkml:trace>
  <inkml:trace contextRef="#ctx0" brushRef="#br0" timeOffset="41407.98">9694 10668 0,'0'0'0,"-42"0"0,-43 0 31,85-21-31,-21 21 0,21-21 16,-21 0-16,21-1 0,0-20 15,0 21-15,0-21 16,0-1-16,21 1 15,21 21-15,-20 0 0,-1-1 0,21 1 16,-21 21-16,22 0 0,-1 0 0,0 0 16,1 0-16,-1 0 0,0 43 15,-21-22-15,22 21 0,-1-21 0,-21 22 16,0-1-16,1 0 0,-22 1 0,0-1 16,0 0-16,0 1 0,0-1 15,0-21-15,-22 21 0,1-20 0,0-1 16,0 0-16,0 0 0,0 0 15,-1-21 1,22-21-16,0 0 16,0 0-16,0 0 15,0-1-15,0 1 0,0-21 16,22 21-16,-1-22 0,0 22 0,-21-21 16,21 0-16,0 20 0,0 1 0,1-21 15,-1 21-15,0 0 0,0-1 16,21 22-16,-20-21 0,-1 0 0,0 21 15,0 0-15,21-21 0,-20 21 16,-1 0-16</inkml:trace>
  <inkml:trace contextRef="#ctx0" brushRef="#br0" timeOffset="41767.72">10562 10583 0,'0'22'0,"0"-44"0,0 65 16,0-64 15,21-1-31,0 1 16,1 0-16,-1 0 15,0 0-15,0 0 0,0-1 0,-21 1 16,0 0-16,21 0 0,-21 0 0,0 0 16,0-1-1,-21 22-15,0 0 0,-21 22 16,21-1-16,-1 0 0,1 0 15,0 0-15,0 22 0,0-1 16,0-21-16,-1 21 0,22-20 0,0 20 16,0-21-16,0 21 0,0-20 0,0-1 15,0 0-15,0 0 0,0 0 16,0 0-16,22 1 0,-1-22 16,0 0-16,0 0 0,0 0 0,22 0 15,-22 0-15,21 0 0,-21 0 16,22 0-16,-1-22 0,0 1 0,22 21 15</inkml:trace>
  <inkml:trace contextRef="#ctx0" brushRef="#br0" timeOffset="43085.96">11451 10329 0,'0'-21'0,"0"42"0,0-63 0,0 21 15,-21 42 16,0 0-31,0 0 0,21 22 16,-22-22-16,1 21 0,0 1 0,21-22 16,-21 21-16,0 0 0,21 1 15,0-22-15,0 21 0,0-21 0,0 1 16,0-1-16,0 0 0,0 0 16,0 0-16,0 0 0,21-21 0,0 0 15,0 22-15,0-22 0,22 0 16,-22 0-16,21 0 0,-21 0 0,22-22 15,20 1-15,-42 0 0,22 21 16,-22-21-16,0 0 0,21-22 16,-20 22-16,-22 0 0,21 0 0,0 0 15,-21-22-15,0 22 0,0 0 16,-21 21 15,0 21-31,-1 0 16,22 1-16,-21-1 0,0 21 15,21-21-15,-21 0 0,21 1 0,0-1 16,0 0-16,0 0 0,0 0 16,21 0-1,0-21-15,22 0 0,-22 0 0,0 0 16,21 0-16,-21 0 0,22 0 0,-22 0 16,21-21-16,-21 21 0,1-21 15,-1 0-15,0 0 0,-21 0 0,0-1 16,0 1-16,0-21 0,0 21 0,0-43 15,-21 43-15,0 0 16,-1-21-16,1 42 0,0-22 16,0 1-16,0 21 0,0 0 0,-1 0 15,44 0 17,-1 0-32,0 0 0,21 0 0,1 0 15,-1 0-15,21 0 0,1 0 16,-1-21-16,1 21 0,-1 0 0,1 0 15,-1 0-15,1 0 0,-1 0 0,-20 0 16,-22 0-16,21 0 0,-21 0 16,-21 21-1,-21-21-15,0 21 16,0 1-16,-21-22 16,20 21-16,-20 0 0,0 0 0,21 0 15,-22 22-15,1-22 0,21 0 0,-22 0 16,22 0-16,0 0 0,0 1 15,0-1-15,21 0 0,0 0 0,0 0 16,0 0-16,21-21 0,0 0 16,0 0-16,0 0 0,22 0 15,-22 0-15,21 0 0,-21 0 0,22 0 16,-1-21-16,-21 21 0,22-21 0,-22 0 16,0 0-16,0 0 0,21-1 15,-42 1-15,22 0 0,-1-21 0,-21 21 16,21-1-16,-21-20 0,0 21 15,0 0-15,0 0 0,0-1 0,0 1 16,0 0-16,0 0 16,0 42-1,0 0 1,0 22-16,0-22 0,0 0 16,0 21-16,0 1 0,-21-1 0,21 0 15,0 1-15,-21-1 0,21 21 0,0-20 16,0 20-16,0 1 0,0-1 15,0 1-15,0 20 0,0-20 0,21 21 16,0-22-16,0 22 0,-21-1 0,21 1 16,0 0-16,1-1 0,-22 1 15,21 0-15,-21-1 0,0 22 16,0-21-16,0 0 0,0-1 0,0 22 16,0-21-16,0-1 0,0 1 0,0 0 15,0-22-15,0 22 0,0-22 0,0 1 16,-21-1-16,-1-20 0,1-1 15,21 0-15,-21 1 0,0-22 0,0 21 16,0-21-16,-1-21 0,1 0 0,0 0 16,0 0-16,-21 0 0,20 0 0,1-42 15,-21 21-15,21 0 0,-22-22 0,1-20 16,0 21-16,-1-22 16,-20-21-16,-1 1 0,1-1 0,-1-21 15,1 22-15,-1-22 0,1 0 0,21 0 16,-22 0-16,22 0 0,21 22 15,-22-1-15,43 0 0,0 1 0,0 20 16,0-63-16,21 85 0,1-22 16,-1 22-16,0-21 0,21 20 0,-21-20 15,22 20-15,-1 1 0,22-21 16,-22 20-16</inkml:trace>
  <inkml:trace contextRef="#ctx0" brushRef="#br0" timeOffset="43839.83">13356 10351 0,'-106'42'32,"106"-21"-32,-21 0 0,21 22 15,0-22-15,0 0 0,-21 0 0,21 21 16,0-20-16,-21-1 0,21 21 0,0-21 16,0 0-16,0 1 0,0-1 0,-21-21 15,21 21-15,0 0 0,-22-21 16,22-21 15,0 0-15,0 0-16,0-1 0,0 1 15,0 0-15,0 0 0,0-21 0,0 20 16,22-20-16,-1 21 0,0-21 0,0 20 16,0-20-16,22 21 0,-22 0 15,21 0-15,0 21 0,-20-22 0,20 22 16,0 0-16,-21 0 0,22 22 15,-22-22-15,0 21 0,0 21 0,0-21 16,1 0-16,-1 22 0,-21-22 0,0 21 16,0-21-16,0 22 0,0-22 15,0 0-15,0 0 0,0 0 0,0 1 16,0-1-16,21-21 0,0 0 16,0 0-1,0 0-15,1 0 0,-1 0 16,0-21-16,0 21 0,21-22 15,-20 1-15,-1 0 0,0 0 16,0 0-16,0-22 0,0 22 0,1 0 16,-1-21-16,-21 21 0,21-1 0,-21 1 15,0 0-15,0 42 16,-21 0 0,0 1-16,21-1 0,-22 21 15,22-21-15,0 0 0,-21 1 0,0-1 16,21 0-16,-21 0 0,21 0 15,0 0-15,0 1 0,0-1 16,0-42 31,21-1-47,-21 1 0</inkml:trace>
  <inkml:trace contextRef="#ctx0" brushRef="#br0" timeOffset="44007.73">14055 10245 0,'0'0'0,"-22"0"63,22 21-48,22-21 1,-1 0-16,0 0 0</inkml:trace>
  <inkml:trace contextRef="#ctx0" brushRef="#br0" timeOffset="46443.69">14520 10202 0,'0'0'0,"0"-21"16,21 0-16,-21 0 16,22 0-16,-22 0 15,0-1 1,0 44 15,0-1-31,-22 0 0,1 21 0,0 1 16,0-1-16,0 21 15,0-20-15,-1 20 0,1 1 0,0-22 16,0 22-16,-21-22 0,20 0 0,22 1 16,-21-1-16,21 0 15,-21-21-15,21 1 0,0 20 0,0-21 16,0 0-16,21-21 0,0 0 0,1 0 15,-1 0-15,21 0 0,-21 0 16,22-21-16,-1 0 0,-21 21 0,21-21 16,1 0-16,-1-1 0,0 1 0,-20-21 15,20 21-15,-21 0 16,21-22-16,-20 1 0,-1 21 0,0-22 16,0 22-16,0 0 0,-21-21 0,21 21 15,-21-1-15,0 1 16,0 42-1,-21 1 1,21 20-16,-21-21 0,0 0 0,21 22 16,-21-22-16,21 21 0,-21-21 0,21 0 15,-22 22-15,22-22 16,0 0-16,0 21 0,0-20 16,22-22-16,-1 21 15,0-21-15,0 0 0,0 0 0,0 0 16,22 0-16,-22 0 0,21-21 15,-21 21-15,22-22 0,20 1 16,-20 0-16,-22 0 0,21-21 16,-21 20-16,0 1 0,43-42 15,-43 42-15,0-1 0,-21 1 0,21 0 16,-21 0-16,22 21 0,-22 21 31,0 0-31,0 0 0,0 1 16,0-1-16,-22 0 0,1 0 15,21 0-15,-21 0 0,21 1 0,0-1 16,0 0-16,0 0 0,0 0 16,0 0-16,21 1 15,0-22-15,1 0 0,-1 0 16,0 0-16,0 0 0,21 0 16,-20 0-16,-1-22 0,0 1 0,0 21 15,21-21-15,-42 0 0,22 0 0,-1 0 16,-21-1-16,21 1 0,-21-21 0,0 21 15,0 0-15,0-22 16,-21 22-16,0 0 0,-1-21 0,-20 42 0,21-22 16,-21 1-16,-1 21 0,22 0 15,-21 0-15,-1 0 0,22 0 0,-21 0 16,21 0-16,42 0 31,21 0-31,1 0 16,-1 0-16,0-21 0,1 21 0,-1-21 15,21 21-15,-20 0 0,-1-21 16,0 21-16,22 0 0,-22 0 0,1 0 16,20 0-16,-21 21 15,-20 0-15,-1-21 0,0 42 0,-21-20 16,0-1-16,0 0 0,0 21 0,0-21 16,0 1-16,0 20 0,0-21 15,-21 0-15,0 0 0,21 1 16,-22-1-16,22 0 0,0 0 0,0 0 15,-21 0-15,21 1 16,0-44 15,0 1-15,0 0-16,0-21 16,21 21-16,1-1 0,-1-20 0,0 0 15,0-1-15,21 1 0,-20 0 0,20-1 16,0 1-16,1 0 0,-22 21 15,21-22-15,0 43 0,1-21 16,-22 21-16,21 0 0,-21 0 0,1 21 0,-1 0 16,0 1-16,-21 20 15,0-21-15,21 21 0,-21 1 0,0-1 16,0 0-16,0 1 0,0-22 0,0 21 16,0 1-16,0-22 0,0 0 15,-21 0-15,21 0 0,-21 0 0,21 1 16,0-1-16,-21-21 0,21 21 15,-22-21-15,1 0 16,0 0 0,0-21-16,0 0 0,0 21 15,21-22-15</inkml:trace>
  <inkml:trace contextRef="#ctx0" brushRef="#br0" timeOffset="46691.58">15536 10139 0,'-21'0'16,"0"0"0,0 0-1,0 0-15,-1 0 16,1 0-16,21 21 0,-21-21 15,0 0 1,0 0 0,0 0-16,-1 0 15</inkml:trace>
  <inkml:trace contextRef="#ctx0" brushRef="#br0" timeOffset="46963.44">14457 10499 0,'21'0'32,"0"0"-32,0-21 15,0 21-15,1-22 16,-1 22-16,-21-21 15,21 21-15,-21-21 0,21 0 16,-21 0 15,0 0-15</inkml:trace>
  <inkml:trace contextRef="#ctx0" brushRef="#br0" timeOffset="47759.73">14224 10478 0,'0'0'0,"42"0"47,-21 0-47,1 0 15,-1 0-15,21 0 0,-21 0 16,22 0-16,-22 0 0,21 0 0,-21 0 0,0 0 15,1 0-15,-1 0 0,0 0 16,0-22-16,0 22 0,0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5793-A02D-4432-9440-DCBF35A97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58EE6-028B-46DB-BD64-E95222315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3224-B9EC-4680-84BC-DC0B4547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55C6-FD57-4ABF-B345-89675252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6871-735A-4B40-A919-D3F0F8C1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3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D44A-6860-4FA2-964A-C475B9D7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6AD5-E1C2-48BC-B250-92592D03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CAF3-047C-494F-B51B-21F5D289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2185-A8CD-47E9-AA5E-AA4092D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A707-2DCD-4F3A-9846-9EA5233B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9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1B84B-8A98-487E-A3AF-62E7045DA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21091-F41F-401F-99FC-BF4902D3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EFF3-3800-4BAF-8DB2-0C0F1E40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B639-DF4B-492B-BE00-F6E59B2B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1274-B004-495A-AE40-76B3C4A8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6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84FB-6B8E-44EC-B2A0-A7D01A8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1360-C6D1-4E73-A1DA-701460BE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94D6-9151-4913-A247-ECF35A3A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117A-D141-4880-9C4C-BFD2B92A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8E09-7C07-4988-9473-B877BC45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2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60AB-7658-4B0D-9399-80F8B434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B0E7-A9D9-41EA-813A-A5914080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B4A4-A4D5-4BCD-A6BA-3DE56988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C1D7-C91D-4C66-BD1E-7CB64429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023D-3B32-46AE-9F05-0F3F178E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2ABD-AAA7-411E-BA4C-FF11477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6518-DEDB-4DCB-B253-6696E30C0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D594-9487-447F-9129-7D2BACC2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3932-D25C-4390-88F4-1F527F13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ACDF-7699-4A9E-824D-21C6B4F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2E219-28B9-4B74-8AEF-D77A64A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2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B2E7-ABDC-4EE8-B2F5-897CF1A3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CBAA8-A63F-4C0C-B025-A46D1BD1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68483-3273-4AD9-B236-696CA27F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06088-92F4-40CB-AA40-EC585C77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E7453-F481-4DA7-8077-6CE0631A5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992B4-5360-43A4-9E4D-4C5C79D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ED28-1423-46EA-BA06-8C9B7DF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68080-ADCC-4063-BFCB-8346F6FE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6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F2B4-59FE-48BE-BE25-8C7C078B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9CE84-7820-4FF2-B1B7-E8FA5616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9894-DD6E-4B62-A44E-CA4E6CC5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A2E84-7AE9-43FE-9039-29326738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2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659E1-8300-4D32-A1FA-8FA4EBB7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AB799-C375-4005-92A1-1E828BD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40DC9-C196-4FF1-95C1-87CF499A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EA1-CE09-4418-BBA0-ADE9E345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BED8-DF5A-427B-B847-3E3A4BD7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77099-0562-49FF-82DF-B6DE3DB4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03CCE-054E-4C48-8F3F-CD706FBB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E639-A2A0-4950-AEC7-93B989CC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7D3D4-6156-4AE4-8946-38B6D3F9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116D-7CF9-42C8-84FF-E1F8AD2B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CC5DC-8F3A-48BA-B485-035874246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0D94-DEDC-4A95-97C9-1D67B5D7B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C71C-E394-45E1-8657-6B8B04DC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E7672-F8C4-4D33-A337-5E6B0A11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1CDF9-419C-47E0-AF7F-04F4678C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5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70345-55D0-4FA1-BB74-DD117869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B6F3-7239-47B2-B009-A0EA9268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58AE-9F67-4E03-81CE-868E3EA98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625A-5CBB-448F-A5BC-39686B9AF639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28BF-A5DC-4798-A0EA-324CBC100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0D22-60AD-4989-9CF8-19EFEABE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5AE3-B06E-4D8B-A340-9C9763F95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0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8C0CC5-B6E1-4A61-8B28-98C718E03B9A}"/>
                  </a:ext>
                </a:extLst>
              </p14:cNvPr>
              <p14:cNvContentPartPr/>
              <p14:nvPr/>
            </p14:nvContentPartPr>
            <p14:xfrm>
              <a:off x="411480" y="122040"/>
              <a:ext cx="7185960" cy="304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8C0CC5-B6E1-4A61-8B28-98C718E03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12680"/>
                <a:ext cx="7204680" cy="30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44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F5CF11-6BEE-4330-BE05-BEECF1D1A68C}"/>
                  </a:ext>
                </a:extLst>
              </p14:cNvPr>
              <p14:cNvContentPartPr/>
              <p14:nvPr/>
            </p14:nvContentPartPr>
            <p14:xfrm>
              <a:off x="0" y="0"/>
              <a:ext cx="108360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F5CF11-6BEE-4330-BE05-BEECF1D1A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8547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11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DDA87D-71DF-45CE-A6B1-791F504BEB4A}"/>
                  </a:ext>
                </a:extLst>
              </p14:cNvPr>
              <p14:cNvContentPartPr/>
              <p14:nvPr/>
            </p14:nvContentPartPr>
            <p14:xfrm>
              <a:off x="845640" y="83880"/>
              <a:ext cx="639360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DDA87D-71DF-45CE-A6B1-791F504BEB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74520"/>
                <a:ext cx="641232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3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A2C7FD-D442-4D1B-AB4D-F85D8F0E1D6D}"/>
                  </a:ext>
                </a:extLst>
              </p14:cNvPr>
              <p14:cNvContentPartPr/>
              <p14:nvPr/>
            </p14:nvContentPartPr>
            <p14:xfrm>
              <a:off x="0" y="45720"/>
              <a:ext cx="9609120" cy="45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A2C7FD-D442-4D1B-AB4D-F85D8F0E1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627840" cy="45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01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5FDB2F-1B02-4708-997E-2A8243661BED}"/>
                  </a:ext>
                </a:extLst>
              </p14:cNvPr>
              <p14:cNvContentPartPr/>
              <p14:nvPr/>
            </p14:nvContentPartPr>
            <p14:xfrm>
              <a:off x="0" y="53280"/>
              <a:ext cx="9761400" cy="509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5FDB2F-1B02-4708-997E-2A8243661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9780120" cy="51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98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9373D-9DA7-40CE-BC7F-B947EBED425A}"/>
                  </a:ext>
                </a:extLst>
              </p14:cNvPr>
              <p14:cNvContentPartPr/>
              <p14:nvPr/>
            </p14:nvContentPartPr>
            <p14:xfrm>
              <a:off x="0" y="68760"/>
              <a:ext cx="9586440" cy="625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9373D-9DA7-40CE-BC7F-B947EBED42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605160" cy="62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06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B55AC3-93AE-43AC-87A6-496297C88857}"/>
                  </a:ext>
                </a:extLst>
              </p14:cNvPr>
              <p14:cNvContentPartPr/>
              <p14:nvPr/>
            </p14:nvContentPartPr>
            <p14:xfrm>
              <a:off x="0" y="23040"/>
              <a:ext cx="947196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B55AC3-93AE-43AC-87A6-496297C88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49068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12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E3A2E2-49E8-4AC6-8433-56F2385D11D2}"/>
                  </a:ext>
                </a:extLst>
              </p14:cNvPr>
              <p14:cNvContentPartPr/>
              <p14:nvPr/>
            </p14:nvContentPartPr>
            <p14:xfrm>
              <a:off x="0" y="99000"/>
              <a:ext cx="8885160" cy="586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E3A2E2-49E8-4AC6-8433-56F2385D1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890388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4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18382-A606-47E9-B047-7B49C6D33139}"/>
                  </a:ext>
                </a:extLst>
              </p14:cNvPr>
              <p14:cNvContentPartPr/>
              <p14:nvPr/>
            </p14:nvContentPartPr>
            <p14:xfrm>
              <a:off x="0" y="53280"/>
              <a:ext cx="1160568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18382-A606-47E9-B047-7B49C6D331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162440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9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4EF253-96E9-497F-9B59-E1FF7D84DA2F}"/>
                  </a:ext>
                </a:extLst>
              </p14:cNvPr>
              <p14:cNvContentPartPr/>
              <p14:nvPr/>
            </p14:nvContentPartPr>
            <p14:xfrm>
              <a:off x="0" y="0"/>
              <a:ext cx="1120176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4EF253-96E9-497F-9B59-E1FF7D84D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22048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86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FF5D1E-A08A-4C25-A339-1FB72E990767}"/>
                  </a:ext>
                </a:extLst>
              </p14:cNvPr>
              <p14:cNvContentPartPr/>
              <p14:nvPr/>
            </p14:nvContentPartPr>
            <p14:xfrm>
              <a:off x="967680" y="221040"/>
              <a:ext cx="7887240" cy="304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FF5D1E-A08A-4C25-A339-1FB72E9907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211680"/>
                <a:ext cx="7905960" cy="30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67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4344D-A3E5-4728-AAA5-3E0DB42F32CD}"/>
                  </a:ext>
                </a:extLst>
              </p14:cNvPr>
              <p14:cNvContentPartPr/>
              <p14:nvPr/>
            </p14:nvContentPartPr>
            <p14:xfrm>
              <a:off x="152280" y="7560"/>
              <a:ext cx="976176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4344D-A3E5-4728-AAA5-3E0DB42F3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1800"/>
                <a:ext cx="978048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21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3F38FB-4155-44C4-AF86-29522E91A0DB}"/>
                  </a:ext>
                </a:extLst>
              </p14:cNvPr>
              <p14:cNvContentPartPr/>
              <p14:nvPr/>
            </p14:nvContentPartPr>
            <p14:xfrm>
              <a:off x="373320" y="129600"/>
              <a:ext cx="941868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3F38FB-4155-44C4-AF86-29522E91A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20240"/>
                <a:ext cx="943740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27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EA5DC-68FC-4A3B-85D9-CF2717477587}"/>
                  </a:ext>
                </a:extLst>
              </p14:cNvPr>
              <p14:cNvContentPartPr/>
              <p14:nvPr/>
            </p14:nvContentPartPr>
            <p14:xfrm>
              <a:off x="175320" y="167760"/>
              <a:ext cx="942624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EA5DC-68FC-4A3B-85D9-CF2717477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58400"/>
                <a:ext cx="944496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7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6915ED-9A76-4729-8807-55F2159DF160}"/>
                  </a:ext>
                </a:extLst>
              </p14:cNvPr>
              <p14:cNvContentPartPr/>
              <p14:nvPr/>
            </p14:nvContentPartPr>
            <p14:xfrm>
              <a:off x="167760" y="30600"/>
              <a:ext cx="893844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6915ED-9A76-4729-8807-55F2159DF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1240"/>
                <a:ext cx="895716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42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2644-E976-43A6-B5F2-4F0F6AE2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33D-3CE9-4F53-8C65-A7659BFC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6E136-E7CA-48E5-9A46-012FD990A09A}"/>
                  </a:ext>
                </a:extLst>
              </p14:cNvPr>
              <p14:cNvContentPartPr/>
              <p14:nvPr/>
            </p14:nvContentPartPr>
            <p14:xfrm>
              <a:off x="1135440" y="182880"/>
              <a:ext cx="568476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6E136-E7CA-48E5-9A46-012FD990A0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173520"/>
                <a:ext cx="570348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53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2022-01-10T04:37:13Z</dcterms:created>
  <dcterms:modified xsi:type="dcterms:W3CDTF">2022-01-10T04:37:34Z</dcterms:modified>
</cp:coreProperties>
</file>