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15:07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423 360 0,'21'0'16,"1"0"-1,-1 0 1</inkml:trace>
  <inkml:trace contextRef="#ctx0" brushRef="#br0" timeOffset="1092.39">1820 614 0,'0'-21'0,"0"42"0,21-63 0,-21 20 16,0 1-16,0 0 15,0 0-15,0 0 16,0 42 15,0 0-15,0 21-16,0 1 0,-21-1 15,0 0-15,0 1 0,0 20 16,0 1-16,-1-1 0,-20 22 0,0-22 16,21 1-16,-22-1 0,1-20 15,21 20-15,-22-20 0,22-1 16,0 0-16,0 1 0,21-22 15,-21 0-15,21 0 0,21-21 32,0-21-32,0 0 15,0 0-15,-21-1 0,43-62 16,-22 41-16,21-20 0,-21 21 16,1-22-16,-1-21 0,21 22 0,-21-1 15,0 1-15,22-1 0,-22 1 16,21-64-16,-21 63 15,1 22-15,-1 0 0,0-1 0,-21 22 16,21-21-16,-21 21 0,21 21 16,-21 21-1,21 21-15,-21 1 16,0-1-16,22 0 0,-22 1 16,0 20-16,0 1 0,0-1 0,0 1 15,0-1-15,0 1 0,0-22 16,0 21-16,-22 1 0,22-22 0,0 1 15,0 41-15,0-41 16,0-22-16,0 0 0,0 21 16,0-21-16,0 1 15,0-44 1,0 1 0,-21 0-16</inkml:trace>
  <inkml:trace contextRef="#ctx0" brushRef="#br0" timeOffset="1297.27">1482 1143 0,'-22'0'0,"44"0"0,-44 21 0,44-21 32,-1 0-32,21 0 15,-21 0-15,0 0 0,22 0 16,-1 0-16,-21 0 0,22 0 15,41-21-15,-63 0 16,1 21-16,-1 0 0,0-21 16</inkml:trace>
  <inkml:trace contextRef="#ctx0" brushRef="#br0" timeOffset="2295.42">2709 1249 0,'21'-21'0,"1"-22"31,-22 22-31,0 0 0,0 0 16,0 0-16,0 0 0,0-22 15,0 22-15,0 0 0,0 0 16,-22 21-16,1 0 15,0 0-15,0 0 16,0 0-16,0 0 0,-22 21 0,22 0 16,-21 21-16,-1-20 0,22-1 15,-21 21-15,-22 0 0,43 1 16,0-22-16,0 0 0,21 0 16,0 22-16,0-22 0,0 0 15,0 0-15,21-21 16,0 0-16,22 0 0,-22 0 15,21 0-15,-21 0 16,22-21-16,-1 0 0,0 0 0,-21-1 16,22 1-16,-1 0 0,-21 0 15,0-21-15,22 20 0,-22 1 16,0-21-16,-21 21 0,21 0 0,0-1 16,-21 1-16,0 0 0,0 0 15,0 0-15,22 21 0,-22-21 16,0 42-1,0 0-15,0 0 16,0 0-16,0 22 16,0 20-16,0-21 0,0 1 0,0 20 15,0-20-15,0 20 16,-22 1-16,22 105 0,0-84 16,0-22-16,0 22 0,0-1 15,0 1-15,0 0 0,0 190 16,0-190-16,0-1 15,0 1-15,0-22 0,0 22 16,0-21-16,0-1 0,-21 1 0,21-1 16,-21 1-16,21-22 0,0 21 0,-21-20 15,0-22-15,0 21 0,21-21 0,-22 1 16,1-1-16,-42-21 16,42 0-16,-1 0 15,1-21-15,0-22 0,-21 22 16,21-21-16,-22-22 0,22 22 0,-21-22 15,-22-63-15,1-42 16,42 63-16,-1 22 0,1-1 16,21-21-16,0 21 0,0 1 15,0-1-15,0 0 0,0 1 16,0-1-16,21 0 0,43-42 16,-43 64-16,21-1 0,-20 22 15,20-21-15,21 20 0,-20 1 0,-1 0 16,0 20-16,43-62 15,-21 20-15,-22 43 16,-21 0-16,21 0 0,-20 0 16,-1-1-16,-21 1 0</inkml:trace>
  <inkml:trace contextRef="#ctx0" brushRef="#br0" timeOffset="3083.88">3027 1122 0,'21'0'0,"0"0"0,0 0 16,0-21-16,1 21 0,-1-21 15,0-1-15,0 1 16,21 0-16,-20 0 0,-1-21 0,0 20 16,0 1-16,0-21 0,0 21 15,-21 0-15,22-22 0,-22 22 16,-22 21-1,1 0-15,0 0 0,0 0 16,0 21-16,0 0 0,-1 1 0,1-1 16,0 0-16,0 21 15,0-21-15,0 22 0,21-22 0,-22 42 16,22-20-16,0-22 0,0 21 16,0-21-16,22 1 0,-1-1 15,0 0-15,0-21 0,0 21 16,0-21-16,22 0 0,-1 0 0,-21 0 15,22 0-15,-1 0 0,0-21 16,-21 21-16,22-21 0,-1 0 0,0-1 16,1-20-16,-22 21 0,21 0 15,-21-22-15,22 1 0,-22 21 0,0-21 16,0-1-16,0 22 0,1 0 16,-22 0-16,0 0 0,21-1 0,-21 86 62,0-43-62,0 0 0,-21 22 0,21-22 16,0 21-16,-22-21 0,22 22 15,-21-22-15,0 21 0,21-21 0,0 0 16,-21 1-16,21-1 0,-21 0 16,0-21-16,21 21 0,0-42 31,0 0-31,0 0 15,0-1-15,21-20 16,0 21-16,-21-21 0,21 20 0,0-20 16,22 21-16,-22 0 15,21-43-15,0 64 0,-20-21 16,20 21-16,-21 0 0,21 0 16,-20 0-16,-1 21 0,0-21 15,0 43-15,-21-22 0,0 0 0,0 21 16,0-21-16,0 1 0,0 20 15,0-21-15,0 0 0,0 22 0,0-22 16,0 0-16,0 0 0,0 0 16,0 0-1,21-21 1,0 0-16,22-21 16</inkml:trace>
  <inkml:trace contextRef="#ctx0" brushRef="#br0" timeOffset="3688.84">5059 974 0,'0'0'16,"0"-21"-16,0-1 0,0 1 0,0 0 0,0 0 16,0 0-16,0 0 0,0-1 15,-21 22-15,-22-42 16,22 42-1,0 0-15,0 0 0,0 0 0,-1 0 16,-20 21-16,21 0 0,-21 1 0,-1 20 16,22-21-16,-21 21 0,-22 43 15,22-64-15,21 22 16,0-1-16,-1-21 0,1 21 0,21-20 16,-21 20-16,21-21 0,0 0 15,0 0-15,21 1 0,0-22 16,1 0-16,20 0 0,-21 0 15,21 0-15,1 0 0,-1-22 0,43 1 16,-43-21-16,0 21 16,-20 0-16,20-22 0,0 1 0,-21-22 15,43-41-15,-43 41 16,0 1-16,0 20 0,1-20 16,-1-1-16,-21-42 0,21 64 15,-21 0-15,0-1 0,0 22 16,0-21-16,0 21 0,0 0 15,-21 21 1,0 21-16,21 0 0,0 0 16,-22 21-16,1 1 0,21-22 0,-21 42 15,21-20-15,0-1 0,0 22 16,0-22-16,-21 21 0,21 1 0,0-22 16,0 22-16,0-22 0,0 0 15,0 1-15,0-22 0,0 21 0,21-21 16,0 1-16,-21-1 0,21 0 15,1 0-15,-1 0 0,0-21 16,0 0-16,0 21 0,0-21 0,1 0 16,-1 0-16,21 0 0,-21 0 15,0 0-15,22 0 0,-1-21 0</inkml:trace>
  <inkml:trace contextRef="#ctx0" brushRef="#br0" timeOffset="4195.55">6075 910 0,'0'0'0,"0"-42"0,21 21 0,-21-22 16,0 22-16,0 0 0,0-21 0,-21 21 15,0 21-15,21-22 16,-22 22-16,1 0 0,0 0 0,0 22 16,-21-1-16,20 0 0,-20 0 15,21 0-15,-21 22 0,-1-1 0,22 0 16,-21-21-16,21 22 0,-1-1 15,1 0-15,0 1 0,0-22 0,21 21 16,0-21-16,0 22 0,0-22 16,0 0-16,0 0 15,0 0-15,21-21 0,0 0 16,0 0-16,1 0 0,-1 0 0,0 0 16,21-21-16,-21 21 0,22-21 15,41-64-15,-62 43 16,-1 21-16,21-85 0,-21 64 15,0-1-15,1 1 0,-22 0 16,21 21-16,-21-1 0,0 1 16,0 42-1,0 1-15,0 20 16,0-21-16,0 21 0,0 43 16,-21-43-16,21-20 15,0 20-15,0 0 0,0-21 16,0 22-16,0-22 0,21 0 0,-21 0 15,21-21-15,0 21 0,21-21 16,-20 22-16,-1-22 0,21 0 0,0 0 16,-20 0-16,20-22 0,0 1 0,1 21 15,20-42 1,-42 21-16,22 0 0</inkml:trace>
  <inkml:trace contextRef="#ctx0" brushRef="#br0" timeOffset="5036.47">868 1799 0,'0'21'63,"0"1"-47,21-22-16,0 0 15,0 21-15,22-21 0,-22 0 0,21 0 16,0 0-16,22 0 0,-1 0 15,22 0-15,0 0 0,21 0 16,-1 0-16,1 0 0,21 0 16,0 0-16,21-21 0,1 21 0,20-22 15,0 1-15,1 21 0,20-21 16,22 0-16,-1 21 0,1-21 0,0 0 16,21 21-16,-22-22 0,22 1 15,0 21-15,0-21 0,-22 0 16,22 21-16,-21 0 0,0-21 0,-22 21 15,1 0-15,-1-21 0,-21 21 0,1 0 16,-22 0-16,0-22 0,-42 22 16,0 0-16,0 0 0,-22 0 0,-20 0 15,-22 0-15,0 0 0,1 0 16,-22 0-16,0 0 0,0 0 16,0 0-16,-42 0 62,0 0-62,0 0 0,0 0 0,-22 0 16</inkml:trace>
  <inkml:trace contextRef="#ctx0" brushRef="#br0" timeOffset="7436.58">3683 2688 0,'0'0'0,"0"-21"0,-21 21 16,21-21-16,-21 21 31,21 21-15,0 0-1,0 0-15,0 22 0,0-22 16,0 0-16,-22 21 0,22-20 0,0 20 16,0-21-16,0 21 0,0-20 15,0-1-15,22 0 0,-22 0 0,42 0 16,-21-21 0,21 21-16,-20-21 0,-1 0 0,21 0 0,0 0 15,1-21-15,-22 0 0,21 0 16,1 0-16,-1 0 0,-21-1 15,21 1-15,22-42 0,-43 20 16,0 22-16,0-21 0,1 0 16,-22 20-16,0-20 0,0 0 0,0 21 15,0-43 1,0 22-16,0-1 0,0 22 16,-22 21-16,1 0 15,21 21 1,0 1-16,0-1 0,-21 21 15,21-21-15,-21 64 0,21-43 0,-21 1 16,21-1-16,0 21 16,0-20-16,0-1 0,-21 127 15,21-105-15,-22-1 16,22 1-16,0-22 0,0 22 0,0-1 16,0-20-16,0 20 0,0-21 15,0 43-15,0-43 0,0-20 16,-21 20-16,21-21 0,0 0 0,0 0 15,-21 1-15,0-1 0,0 0 16,0-21-16,-1 0 0,1 0 16,0 0-16,0 0 0,-21 0 15,20-21-15,-20 0 0,0-1 0,-1 1 16,1 0-16,0 0 16,-64-43-16,64 43 15,20 0-15,1 0 0,0 0 0,0 21 16,0 0-16,42 21 31,0-21-15,0 21-16,0 0 0,1-21 0,-1 21 15,21 1 1,0-1-16,-20 0 0,20-21 0,21 21 16,-20-21-16,-1 21 15,0-21-15,1 0 0,-22 0 0,21 0 0,64 0 16,-64-21-1,1 0-15,-22 21 0,21-21 16,1 0-16,-1-1 0,-21 1 0,21 0 16,1-21-16,-22 21 0,0-22 15,0 1-15,22 0 0,-22 20 0,0-20 16,-21 0-16,21 21 0,-21-1 16,21-41-1,-21 42-15,0 42 16,0 0-16,0 0 15,-21 0-15,21 22 0,-21-22 16,21 64-16,0-64 16,-21 21-16,21 0 0,-21-20 0,21 20 15,0-21-15,-22 0 0,22 0 16,0 1-16,0-1 0,0 0 16,0-42 15,0 0-16,22-1-15,-1 1 0,-21 0 0,21 0 16,0-21-16,0-1 0,0 22 16,1-21-16,-1-1 0,0 22 15,0-21-15,21 21 0,-20 0 0,-1-1 16,21 1-16,-21 0 0,0 21 0,1 0 16,-1 0-16,0 21 15,0 22-15,-21-22 16,0 21-16,21-21 0,-21 0 0,0 22 15,0-22-15,0 21 0,0-21 16,0 1-16,0 20 0,0-21 0,21 21 16,-21 1-1,22-43-15,-1 21 0,0-21 16,0 0-16,0 0 0,0 0 0,22 0 16,-22 0-16,0 0 0,0-21 15,0 0-15,22-1 0,-1-20 16,-21 0-16,22 21 0,-22-43 15,0 22-15,21-1 0,-21-20 16,1-1-16,41-63 0,-21 22 16,-20 62-16,-1-20 15,0 20-15,0 22 0,-21-21 0,21 0 16,-21 20-16,0 1 0,0 0 16,0 0-16,-21 21 15,0 21-15,21 0 16,-21 0-16,0 1 0,21 20 15,0 0-15,-22 1 0,-20 41 16,42-20-16,-21-22 16,21 22-16,0-1 0,-42 43 15,42-64-15,0 22 0,0-22 16,0 0-16,0-20 0,0 20 0,0-21 16,0 43-16,42-43 15,-21 0-15,0-21 0,0 0 16,1 0-16,-1 0 0,21 0 0,-21 0 15,0 0-15,22-21 0,-22 0 0,0-1 16,0 1-16,22 0 16,-22 0-16,0-21 0,0 20 0,-21-20 0,0 0 15,21 21-15</inkml:trace>
  <inkml:trace contextRef="#ctx0" brushRef="#br0" timeOffset="7680.9">5397 3217 0,'0'0'15,"22"0"1,-1 0 0,0 0-16,0 0 0,21 0 0,-20-21 15,-1 21-15,21-21 0,-21 21 0,22 0 16,-1-21-16,-21 21 0,0 0 15,22 0-15,-22-21 0,0 21 16,0 0-16,0 0 16,-21-21-16</inkml:trace>
  <inkml:trace contextRef="#ctx0" brushRef="#br0" timeOffset="8384.49">5990 3323 0,'0'-63'32,"0"42"-32,0-1 15,21 22-15,0-21 16,1 21-16,-1 0 0,0 0 16,0 0-16,0 0 15,22 43-15,-1-22 0,0 21 16,-21 0-16,1 22 15,-1-22-15,-21 1 0,0-1 16,0-21-16,0 21 0,0 1 16,0-22-16,0 0 0,0 21 0,0-20 15,0-1-15,-21 0 0,21-42 47,0 0-31,0-1-16,0 1 0,0-21 15,21 21-15,0-22 0,-21 1 0,21 21 16,0-21-16,0-1 0,1 1 16,-1 21-16,21-22 0,-21 22 0,0 0 15,1 0-15,-1 0 0,0 0 16,0 21-16,0 0 16,-21 21-1,0 0 1,0 0-16,0 0 15</inkml:trace>
  <inkml:trace contextRef="#ctx0" brushRef="#br0" timeOffset="8904.2">7091 3344 0,'0'-21'0,"0"42"0,0-63 0,0 21 0,0 0 16,0 0-16,0-1 16,-21 22-1,-1 0-15,22 22 16,-21-22-16,0 21 0,21 0 0,0 0 16,-21 0-16,0 22 0,0-22 15,-1 21-15,22-21 0,-21 22 16,0-1-16,0-21 0,0 21 0,21-20 15,0 20-15,0-21 0,0 0 16,0 0-16,0 1 0,0-1 0,0 0 16,21 0-16,0-21 0,0 0 15,22 0-15,-22 0 0,0 0 16,85 0 0,-64-21-16,-21 0 0,22 21 0,-1-21 15,-21-22-15,0 22 0,22 0 0,-22-21 16,0 20-16,0-20 0,0 0 0,-21-1 15,0-20-15,0 21 16,0-1-16,0 1 0,0 0 0,-21 20 16,21-20-16,-21 21 0,0 21 15,0-21-15,-1 21 0,-20 0 0,21 0 16,0 0-16,0 21 0,-22-21 16,22 42-16,0-21 0,0 1 0,0-1 15,-1 21-15,1-21 0,0 22 0,21-22 16,0 21-16,0-21 0,0 43 15,42-22 1,1-42-16</inkml:trace>
  <inkml:trace contextRef="#ctx0" brushRef="#br0" timeOffset="10231.18">8234 3450 0,'0'-21'0,"0"42"0,21-63 16,-21 21 0,21 21-16,-21-21 0,0-1 15,0 1-15,0 0 0,0 0 16,0 0-16,0 0 0,0-1 15,0 1-15,0 0 16,-21 0-16,0 21 16,0 0-16,-1 0 0,1 0 15,0 0-15,-21 0 0,21 21 0,-22 0 16,22 0-16,-21 22 0,-1-22 16,1 21-16,21-21 0,-21 22 0,20-1 15,-20-21-15,21 22 0,0-22 16,0 21-16,21-21 0,0 0 0,0 43 15,0-43-15,0 0 16,21 0-16,0-21 0,0 0 16,0 0-16,22 0 0,-22 0 0,21 0 15,-21 0-15,22-21 16,-22 21-16,21-21 0,-21 0 0,22 0 16,20-43-16,-42 22 15,22 0-15,-22-1 0,0-20 0,0 20 16,0-20-16,0-1 0,1 22 0,-1-21 15,0-1-15,0 22 0,-21-22 16,0 22-16,21 0 0,0-64 16,-21 63-16,0 22 0,0-21 15,0 21-15,0 0 0,0-1 0,-21 22 32,21 22-32,-21 20 15,21-21-15,-21 21 16,0 1-16,21-1 0,0 22 0,-21-22 15,-1 0-15,1 22 0,21-22 0,-21 22 16,21-1-16,0-21 0,-21 22 16,21 84-16,0-42 15,0-64 1,42 1-16,-42-22 0,21 0 16,1 0-16,-1-21 0,0 0 0,0 0 15,0 0-15,22 0 16,20-21-1,-42 0-15,22 0 0,-22-1 0,0 1 16,0 0-16,43-42 16,-43 20-16,0 22 0,-21-21 0,21 21 15,0-1-15,-21-20 0,0-21 16,21 41 0,-21 1-16,0 42 31,-21-21-31,21 22 0,0-1 15,-21 0-15,0 0 0,0 21 0,21-20 16,0 41-16,-21-42 16,21 0-16,0 22 0,0-22 15,0 0-15,0 0 0,0 0 0,21 1 16,0-22 0,0 21-16,0-21 0,0 0 0,1 0 15,-1 0-15,0 0 0,21 0 16,1-21-16,-22-1 15,21 1-15,-21 0 0,0 0 0,1 0 16,-1 0-16,0-1 0,21 1 16,-21 0-16,1-21 0,-1-22 15,0 43-15,-21-21 0,0 21 0,21-1 16,-21 1-16,0 0 0,21 0 16,-21 42 15,-21 0-31,0 0 0,0 1 15,21-1-15,-21 0 0,-1 21 0,22-21 16,-21 22-16,21-22 0,0 0 16,-21 21-16,21-20 0,0-1 0,0 0 15,0 0-15,0 0 16,42-21-16,-20 0 0,-1 0 16,0 0-16,21 0 0,-21 0 0,22 0 15,-22 0-15</inkml:trace>
  <inkml:trace contextRef="#ctx0" brushRef="#br0" timeOffset="10548">10012 3154 0,'0'-21'0,"0"42"0,0-63 0,0-1 16,0 22-1,-21 0-15,21 0 0,-22 21 16,1 0-16,0 0 15,0 0-15,0 0 0,0 21 0,-1 0 16,1 0-16,0 0 0,0 1 0,0-1 16,-22 63-1,1-20-15,21-22 0,0 1 16,0-22-16,21 63 0,0-62 16,0-1-16,0 21 0,0-21 15,0 0-15,21 1 0,21-1 16,0-21-16,1 0 0,-22 0 15,21 0-15,1 0 0,-1 0 16,21 0-16,-20 0 0,-1-21 0,0-1 0,1 1 16,-1 0-16,22 0 0</inkml:trace>
  <inkml:trace contextRef="#ctx0" brushRef="#br0" timeOffset="10924.79">10710 2413 0,'0'-42'0,"0"84"0,0-127 16,0 64-16,0 0 0,-21 0 15,21 0-15,0 0 0,-21 21 16,0 0-16,0 21 16,21 0-16,-22 21 0,1-21 15,0 43-15,21-22 0,-21 22 0,0-1 16,0 1-16,-1-1 15,1 1-15,21-1 0,-21-20 0,0 20 16,0 1-16,0-1 0,-1 1 0,1-22 16,0 21-16,0-20 0,0 20 15,21-20-15,0-1 0,-21 0 0,21-21 16,0 22-16,0-22 0,0 0 16,0 0-16,0 0 0,0 1 15,21-22-15,0 0 0,0 0 16,0 0-16,0 0 15,1 0-15,-1-22 0,0 1 0,21 0 16,-21 21-16,1-42 0,-1 21 0,21-1 16,-21 1-16,0 0 15</inkml:trace>
  <inkml:trace contextRef="#ctx0" brushRef="#br0" timeOffset="11200.63">10943 3027 0,'0'0'0,"-21"0"32,21 21-32,-21 0 0,0 0 15,-1 1-15,22-1 0,-21 21 0,0-21 16,21 22-16,-21-22 0,0 21 16,21-21-16,-21 0 0,21 22 15,0-22-15,-22 0 0,22 21 0,0-20 16,0 20-16,0-21 15,0 0-15,0 0 0,22-21 16,-1 0-16,0 0 16,0 0-16,21 0 0,-20 0 15,20-21-15,-21 0 0,21 0 0,1 0 16,-1 0-16</inkml:trace>
  <inkml:trace contextRef="#ctx0" brushRef="#br0" timeOffset="11992.18">11366 3196 0,'0'0'0,"0"-21"15,0 0-15,0 42 47,-21 0-47,0 0 0,21 1 16,-21-1-16,0 0 0,21 0 0,-21 21 16,-1-20-16,22-1 0,-21 21 15,21-21-15,-21 0 0,21 1 0,-21-1 16,21 0-16,0 0 0,0 0 15,0 0 1,21-21-16,0 0 0,0 0 0,1 0 16,-1 0-16,0 0 0,0 0 15,0-21-15,0 0 16,1-21-16,-22 21 0,0-1 16,21 1-16,-21 0 0,0-21 15,0 21-15,0-1 0,0-20 0,0 21 16,0 0-16,0 0 0,0-1 15,0 1-15,0-21 16,0 21-16,21 21 0,21-21 16,-21 21-16,1 0 0,-1 0 15,21 0-15,-21 0 0,0 0 0,1 0 16,-1 0-16,0 0 16,0 21-16,0-21 0,0 21 0,22 21 15,-43 1-15,0-22 0,0 0 16,0 21-16,0-21 0,0 1 15,0-1-15,0 21 0,0-21 0,-21 22 16,21-22-16,-22 0 0,22 0 16,0 0-16,0 0 15,-21-21-15,21 22 0,-21-22 16,21-22 15,-21 1-31,21 0 16,0 0-16,0-21 15,0 20-15,0-20 0,42-21 16,1-22-16,-22 43 16,0 20-16,21-20 0,-21 21 15,22-21-15,-1 20 0,0 1 0,1 0 16,-1 21-16,0 0 0,1 0 16,-1 0-16,0 0 0,-20 0 0,20 0 15,-21 21-15,0 0 0,-21 1 0,0-1 16,0 21-16,0-21 0,0 22 15,0 41-15,-21-63 0,-21 64 16,21-43-16,-1-20 16,1-1-16,-21 21 0,21-21 0,0-21 15,21 21-15,-22 1 0,1-22 16,21-22 15,0 1-31,0 0 0,0 0 0,21-21 16,-21 20-16</inkml:trace>
  <inkml:trace contextRef="#ctx0" brushRef="#br0" timeOffset="12224.04">11726 2604 0,'0'0'0,"-21"0"16,-42-22-1,41 22-15,1 0 16,0 0-16,21 22 31,-21-22 1,0 0-32,0 0 15</inkml:trace>
  <inkml:trace contextRef="#ctx0" brushRef="#br0" timeOffset="12420.93">10308 2858 0,'0'0'0,"-21"21"0,0 0 31,42-21-31,0 0 16,0 0-16,0 0 0,22 0 0,-1 0 15,-21 0-15,22 0 0,-1 0 0,0 0 16,-21-21-16,22 21 0,-22-21 16,21 21-16,-21 0 0</inkml:trace>
  <inkml:trace contextRef="#ctx0" brushRef="#br0" timeOffset="12999.6">13928 2307 0,'0'0'0,"21"-42"0,-21 21 15,0 0-15,0-22 0,0 22 16,0 0-16,0 0 0,-21 21 31,-1 21-31,1 0 0,21 0 16,-21 22-16,0-1 0,0 21 16,21 1-16,-21-1 0,-1 1 0,1-1 15,0 22-15,0-21 0,0-1 16,0 1-16,-1-22 0,1 21 0,0 1 15,21-22-15,-21 22 0,0-22 0,0 0 16,-1 1-16,1-1 0,21 0 16,0-20-16,-21 20 0,21-21 0,0 0 15,-21-21-15,21 21 0,21-21 32,0-21-32,0 21 15,1-21-15,20-21 0,-21 21 16,21-22-16,-20 22 0,20-21 0</inkml:trace>
  <inkml:trace contextRef="#ctx0" brushRef="#br0" timeOffset="13407.37">14224 2942 0,'0'-21'0,"0"42"16,-21-42 0,0 42-1,-1 0-15,1 1 0,0-1 16,0 0-16,0 0 0,-22 0 15,22 22-15,0-22 0,0 21 0,0-21 16,0 22-16,21-22 0,0 21 16,0-21-16,0 0 0,0 1 0,0-1 15,0 0-15,0 0 0,0 0 0,42-21 16,-21 0-16,0 0 0,22 0 16,-1 0-16,43 0 0,-43 0 15,21-42-15,-20 21 16,-1 0-16,-21-1 0,0 1 0,1-21 15,-1 21-15,0-22 0,-21-20 16,0 42-16,0-22 16,0 22-16,-21-21 0,0 21 0,-1 0 15,-20-1-15,21 1 0,0 21 0,-22 0 16,22 0-16,0 0 0,-21 0 16,21 0-16,-1 0 0,-20 0 15,21 0-15,0 21 0,0-21 16,21 22-16,21-22 31</inkml:trace>
  <inkml:trace contextRef="#ctx0" brushRef="#br0" timeOffset="13676.21">13589 2773 0,'0'0'0,"21"0"32,0 0-32,0 0 15,22 0-15,-22 0 0,21 0 16,1 0-16,-1 0 0,0 0 0,1 0 16,-1 0-16,21 0 0,-20 0 15,-1 0-15,0 0 0,-20 0 16,20-21-16,-21 21 0,0 0 0,0 0 15,1 0 1</inkml:trace>
  <inkml:trace contextRef="#ctx0" brushRef="#br0" timeOffset="14459.77">16912 2350 0,'0'0'0,"42"-106"31,-42 85-31,0-1 0,22 1 16,-22 0-16,0 42 31,0 0-31,-22 1 0,1-1 15,21 21-15,-21 0 0,0 22 0,0-22 16,0 22-16,-1 20 0,1-20 0,-21-1 16,21 22-16,-22-21 0,-41 63 15,-1 0 1,22-64-16,20 1 0,-20-1 16,20-21-16,1 1 0,0-1 0,21-21 15,-22 22-15,22-22 0,21 0 0,0 0 16,0-42-1,21 0 1,0-22-16,22 22 16,-22-21-16,21 0 0,-21-22 0,22 22 15,-1-22-15,0 22 0,1-22 0,20 1 16,22-64 0,-43 63-16,1 1 0,-1-22 0,0 22 0,-21-1 15,22 1-15,-22 20 16,0 1-16,0 21 0,-21-21 0,0 20 0,0 1 15,0 42 1,0 1 0,0 20-16,0 0 0,0 1 0,0 20 15,0-21-15,0 22 0,-21 63 16,21-85-16,-21 22 0,0-22 16,21 0-16,0 22 0,0-22 15,-21 1-15,21-1 0,0 0 0,-22 85 16,22-106-1,0 1-15,0-1 0,0 0 0,0 0 16,0 0-16,-21-21 31,0-21-15,21 0-16,-21 0 0,0 0 0,0-1 16</inkml:trace>
  <inkml:trace contextRef="#ctx0" brushRef="#br0" timeOffset="15074.42">16362 3175 0,'-21'0'0,"42"0"0,-64 0 0,22 0 0,0 0 16,0 0-16,21 21 16,21-21-1,0 0-15,0 0 0,22 0 0,-1 0 16,0 0-16,1 0 0,-1 0 16,22 0-16,-22 0 0,0 0 15,22-21-15,-22 21 0,22-21 16,-1 0-16,-21 0 0,1-1 0,20 1 15,-20 0-15,-1 0 0,0 0 0,22-22 16,-43 22-16,21 0 16,-21 21-16,-21-21 0,0 0 0,22 21 15,-44 0 1,22 21 0,-21 0-16,0 0 0,0 0 15,0 1-15,0-1 0,-1 21 0,22-21 16,-21 22-16,0-22 0,21 21 15,-21-21-15,21 22 0,0-22 16,0 21-16,0-21 0,0 0 0,0 1 16,21-1-16,0-21 0,0 21 15,1-21-15,-1 0 0,85 0 16,-64-21-16,21 21 0,-20-21 16,-1-1-16,43-41 15,-64 42-15,21-22 0,1 22 0,-22-21 16,0 0-16,0-1 0,43-41 15,-64 20 1,0 43-16,0 42 31,-22 0-15,22 0-16,-21 1 0,21-1 16,-21 42-16,21-42 0,0 1 15,-21 20-15,21-21 0,0 21 16,-21-20-16,21 20 0,0-21 15,0 0-15,0 0 0,0 1 0,21-22 16,0 0-16,0 0 16,43-22-1,-43 1-15,0 0 0,21 0 0,1 0 16,-22-22-16</inkml:trace>
  <inkml:trace contextRef="#ctx0" brushRef="#br0" timeOffset="15396.24">18796 1990 0,'0'-21'0,"0"42"0,0-64 0,-21 43 16,0 0-16,-1 22 16,1-1-16,0 0 0,0 21 0,-21 1 15,-1-1-15,22 0 0,-21 22 16,-1-1-16,1 1 0,0-1 0,21 22 15,-22-22-15,1 22 16,0-21-16,20 20 0,-20-20 0,21-1 16,-21 1-16,20-1 0,1 1 15,0-22-15,0 106 16,21-105-16,0-1 0,0 21 16,0-41-16,0-1 0,21-21 15,0 0-15,0 0 16,1 0-16,-1-21 15,21-1-15,-21-20 0,22 21 0,-22-21 16</inkml:trace>
  <inkml:trace contextRef="#ctx0" brushRef="#br0" timeOffset="15800.01">18796 2879 0,'0'0'0,"-21"0"16,0 21-16,21 0 15,-22 0-15,1 0 0,0 1 0,0-1 16,0 0-16,-22 0 16,22 21-16,0-20 0,0 20 0,0-21 0,21 21 15,-21-20-15,21-1 0,0 21 16,0-21-16,0 0 0,0 1 16,0-1-16,21 0 0,0-21 15,0 0-15,21 0 0,-20 0 0,20 0 16,-21 0-16,21 0 0,1 0 15,-22-21-15,21 0 0,-21 21 16,22-22-16,-22 1 0,21-21 0,-21 21 16,1 0-16,-1-22 0,-21 22 15,0-21-15,0-1 0,0 22 0,0 0 16,0-21-16,0 21 0,-21 21 0,-1-22 16,1 1-16,0 21 0,-21 0 15,21 0-15,-22 0 0,22 0 0,-21 0 16,21 0-16,-1 0 15,1 0-15,0 21 0,0-21 0</inkml:trace>
  <inkml:trace contextRef="#ctx0" brushRef="#br0" timeOffset="16024.48">18224 2731 0,'-21'0'16,"42"0"-16,-63 0 0,21 0 0,21 21 15,21-21 1,0 0-16,22 0 0,-1 0 16,0 0-16,1 0 0,20 0 15,-21 0-15,1 0 0,20 0 0,-20 0 16,-1 0-16,0 0 0,-21 0 15,43-21-15,-43 21 0,-21-22 16</inkml:trace>
  <inkml:trace contextRef="#ctx0" brushRef="#br0" timeOffset="16996.32">19304 3090 0,'0'0'0,"21"-21"16,0 21-16,-21-21 0,21 21 0,-21-21 16,22 21-1,-22-21-15,0 42 31,0 0-15,0 0-16,0 0 0,0 1 16,-22-1-16,22 0 0,0 0 0,-21 21 15,0-20-15,0-1 0,21 0 16,-21 21-16,21-21 0,-21 1 16,-1-22-16,22 21 0,0 0 0,0 0 15,0-42 16,0 0-15,0 0-16,22-1 0,-22-20 16,21 21-16,0-21 0,0 20 15,0-20-15,0 0 0,1 21 0,-1-22 16,21 22-16,-21-21 0,0 21 16,22-1-16,-22 1 0,21 21 15,-21 0-15,22 0 0,-22 0 0,0 0 16,21 0-16,-20 0 0,-1 21 15,42 22-15,-42-1 0,-21-21 16,22 0-16,-22 22 0,0-22 16,21 0-16,-21 21 0,0-20 0,0-1 15,0 0-15,0 0 0,0 0 16,0 0-16,-21 1 0,21-1 0,-22-21 16,1 21-16,0-21 15,0 0 1,0-21-16,21 0 15,0-1-15,0 1 0,0 0 16,0 0-16,0 0 0,0-22 16,21 22-16,0-21 0,0 0 15,0 20-15,43-62 16,-22 63-16,-21-1 0,1 1 16,20 0-16,-21 21 0,21 0 0,-20 0 15,20 0-15,-21 21 0,0 0 0,22 1 16,-22-1-16,0 0 0,0 0 15,0 0-15,-21 22 0,0-22 0,0 21 16,0-21-16,0 22 0,0-22 16,-21 0-16,0 0 0,0 0 15,0 0-15,-1 1 0,1-1 0,0 0 16,21 0-16,-21-21 16,42 0 15,0-21-31,0 21 0</inkml:trace>
  <inkml:trace contextRef="#ctx0" brushRef="#br0" timeOffset="17516.68">20913 3112 0,'0'0'0,"21"-22"16,-21 1-16,0 0 0,0 0 0,0 0 15,0 0-15,0-1 16,-21 1-16,21 0 0,-43 21 15,22 0-15,0 0 16,0 0-16,-22 0 0,22 21 0,-21 0 16,0 1-16,20-1 0,-20 21 0,21-21 15,-21 22-15,20-22 0,-20 21 16,21 22-16,0-22 0,21-21 16,0 21-16,0-20 0,0-1 15,0 0-15,21 0 16,21 0-16,-21-21 0,1 0 15,20 0-15,-21 0 0,21 0 0,-20 0 16,20 0-16,21-42 16,-20 21-16,-22 0 0,21-1 15,-21-20-15,22 21 0,-22-21 0,21-22 16,1 1 0,-22 41-16,0 1 0,-21 0 0,0 0 15,0 42 16,-21 0-31,0 0 0,-1 1 0,22-1 16,0 0-16,-21 0 0,0 21 16,21-20-16,0 20 0,0-21 0,0 0 15,0 0-15,0 1 0,0-1 16,0 0-16,0 0 0,21 0 16,0-21-16,1 0 15,-1 0-15,0 0 0,0-21 16,21 0-16,-20 21 0,20-21 0,-21 0 15,21-1-15,1-20 0</inkml:trace>
  <inkml:trace contextRef="#ctx0" brushRef="#br0" timeOffset="17871.48">21844 2434 0,'0'-42'0,"0"84"0,0-105 0,0 42 16,0-1-16,0 1 0,-21 21 15,0 0-15,-1 21 16,1 1-16,0-1 0,0 21 16,-21 0-16,20 22 0,1-1 0,-21 1 15,21-22-15,0 22 0,-1-1 16,1-20-16,0 20 0,0-21 0,0 22 16,0-22-16,21 1 0,-22-1 0,22 0 15,0 1-15,0-1 0,0 0 16,0-21-16,0 22 0,0-22 0,0 0 15,0 0-15,0 0 16,22-21-16,-1 0 16,0 0-16,0 0 15,0 0-15,0-21 16,1 0-16,-1 0 0,0 0 16,0 0-16,0-1 15,0 1-15,22 0 0,-22 0 0,0-21 0,21 20 16</inkml:trace>
  <inkml:trace contextRef="#ctx0" brushRef="#br0" timeOffset="18086.34">21929 3048 0,'0'0'0,"21"-21"0,-21 0 0,0 0 16,0 42 31,0 0-47,-21 0 0,-1 0 15,1 0-15,0 1 0,21-1 0,-21 0 16,0 21-16,0-21 0,-1 1 15,22-1-15,0 0 0,-21 21 16,21-21-16,0 1 16,21-22-1,1 0-15,-1 0 0,21 0 16,-21 0-16,43-22 0</inkml:trace>
  <inkml:trace contextRef="#ctx0" brushRef="#br0" timeOffset="18847.56">22225 3133 0,'0'-21'0,"0"42"0,21-64 0,-21 22 16,0 0-16,-21 21 31,0 21-15,0-21-16,21 21 0,0 1 16,-22-1-16,1 0 0,21 0 15,-21 0-15,21 22 0,-21-22 16,21 0-16,0 0 15,0 0-15,0 0 0,0 1 0,0-1 16,0 0 0,21-21-16,0 0 15,0-21 1,-21 0-16,0-1 16,0 1-16,0 0 0,0-21 15,22 21-15,-22-1 0,0-20 16,21 21-16,-21 0 0,0 0 0,21-22 15,0 22-15,0 21 0,-21-21 16,21 0-16,1 21 0,-1 0 16,0 0-16,0 0 0,0 0 15,0 0-15,1 0 0,-1 0 16,0 21-16,-21 0 0,0 0 16,21 0-16,-21 22 0,0-22 15,0 0-15,0 0 0,0 0 16,0 22-16,0-22 0,0 0 0,0 0 15,0 0-15,0 1 0,0-1 16,-21 21-16,21-21 16,-21-21-1,0 0 1,21-21-16,0 0 16,0 0-1,0 0-15,0-1 0,0 1 0,0 0 16,21-21-16,0 21 0,21-22 15,1-20-15,-1 42 0,21-43 16,-20 43-16,-22 0 16,21 0-16,-21-1 0,22 22 0,-22 0 15,21 0-15,-21 0 0,1 0 0,-1 0 16,0 0-16,0 22 0,-21-1 16,21 42-16,-21-20 15,0-22-15,0 21 0,0-21 16,-21 64-16,21-64 0,-21 0 15,0 22-15,0-22 16,-1 0-16,22 0 0,-21 0 0,0 0 16,0-21-16,21 22 0,-21-22 15,0-22 1,21 1 0,0 0-16,0 0 0,0 0 15</inkml:trace>
  <inkml:trace contextRef="#ctx0" brushRef="#br0" timeOffset="19083.43">22394 2540 0,'0'0'0,"-42"-21"31,21 21-16,0 0 1,21 21 15,-22-21-15,1 0-16</inkml:trace>
  <inkml:trace contextRef="#ctx0" brushRef="#br0" timeOffset="19295.31">21442 2794 0,'0'0'0,"-21"0"0,21 21 16,21-21 15,0 0-31,21 0 0,-21 0 16,1 0-16,20 0 15,-21 0-15,43 0 0,-22 0 0,-21 0 16,0 0-16,0 0 0</inkml:trace>
  <inkml:trace contextRef="#ctx0" brushRef="#br0" timeOffset="20955.5">4149 4149 0,'0'0'16,"-22"0"-16,1 0 0,0 0 15,0 0-15,0 0 16,42 0 47,0 0-63,0 0 15,0 0-15,1 0 0,-1 0 16,21 0-16,-21 0 0,22 0 15,-1 0-15,0 0 0,22 0 0,-1 0 16,1 0-16,-1 21 0,22-21 16,-22 0-16,22 0 0,0 0 0,-22 0 15,22 0-15,0 0 0,-1 0 16,1 0-16,0 0 0,-1 0 0,213 0 16,-192 0-16,1 0 15,0 0-15,-21 0 0,21 0 16,21 0-16,-22 0 0,22 0 15,-21 0-15,21 21 0,0-21 0,-21 0 16,21 0-16,0 0 0,0 21 16,0-21-16,0 0 0,0 0 0,127 21 15,-127-21-15,0 0 16,0 0-16,21 22 0,-21-22 0,0 0 16,0 0-16,0 21 0,148 0 15,-148-21-15,170 0 16,-149 21-16,-21-21 0,21 0 0,-21 0 15,0 0-15,21 21 0,-21-21 16,127 0-16,127 0 16,-254 0-16,0 0 0,0 0 15,0 0-15,0 0 16,127 0-16,-127 0 0,0 0 16,0 0-16,0 0 0,21 0 15,-21 0-15,0 0 0,0 0 0,0 0 16,0 0-16,149 0 15,-22 0-15,-127 0 0,0 0 16,0 0-16,127 0 16,-127 0-16,0 0 0,0 0 0,0 0 15,0 0-15,0 0 0,232 0 16,-232-21 0,0 21-16,0 0 0,0-21 0,0 21 15,0 0-15,0 0 0,0 0 0,0-21 16,0 21-16,0 0 0,0 0 15,0-21-15,0 21 0,0-22 0,-21 22 16,21 0-16,0-21 0,127 0 16,-106 0-16,-42 21 0,21 0 15,0-21-15,0 21 0,0 0 16,21-21-16,106 21 16,-21 0-16,-127 0 0,0 0 15,0-22-15,0 22 0,-1 0 0,1 0 16,0 0-16,0 0 15,-21 0-15,84-21 0,-106 21 16,1 0-16,-1 0 0,1 0 0,-22 0 16,1 0-16,-1 0 0,-21 0 15,21 0-15,-20 0 0,-1 0 0,0 0 16,-21-21-16,21 21 16,0 0-16,0 0 15,1 0 16,-22-21-15,-22 21 47</inkml:trace>
  <inkml:trace contextRef="#ctx0" brushRef="#br0" timeOffset="21043.46">21442 4064 0,'-21'0'15,"21"21"-15,42-63 0,-63 63 0,-22 0 16,22-21-1,21 21-15,-21-21 16,0 0-16,0 0 0,0 0 16,-1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46:35.3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2688 741 0,'0'-21'15,"0"-22"1,0 22-16,0 0 31,-21 21-15,21 21 0,-21 0-16,21 1 15,0-1-15,0 21 0,0-21 16,0 22-16,0-1 0,0 0 15,0 1-15,0-22 0,42 21 0,-21 0 16,0-20-16,1-1 0,-1 0 16,0 0-16,21 0 0,-21-21 0,1 0 15,20 0-15,-21 0 0,0 0 16,22 0-16,-22 0 16,21 0-16,-21-21 0,43-42 15,-43 41-15,21-20 0,-21 0 16,1-1-16,-1 1 0,0 0 0,21-22 15,-42-42 1,0 85-16,0 0 16,0 0-16,0 0 0,0 0 15,0 42 17,0 0-17,0 0-15,0 21 0,0-20 16,0 20-16,0-21 0,0 21 15,21 22-15,-21-22 0,0 22 16,22 42-16,-22-43 0,0-21 16,21 22-16,-21-22 0,21 22 15,-21-22-15,0 0 0,0 22 0,0-22 16,0 22-16,0-22 0,0 22 16,0-22-16,0 0 0,0 43 15,0 0 1,0-64-16,0 0 0,0 0 15,0 0-15,-21-21 0,0 21 16,-1-21-16,1 0 16,0 0-16,0-21 0,0 21 15,0-21-15,-43-42 0,1-1 16,20 43-16,22-21 16,-21-1-16,21 1 0,-22 0 0,22-1 15,0 22-15,-21 0 0,42 0 16,-22 0-16,1 21 15,21 21 17,0 0-32,0 0 0,0 0 15,0 0-15,21 1 0,1-1 16,20 42 0,-21-63-16,-21 21 0,42 1 15,-20-1-15,-1-21 0,0 21 0,21-21 16,-21 0-16,22 0 0,-1 0 15,0 0-15,22-21 0</inkml:trace>
  <inkml:trace contextRef="#ctx0" brushRef="#br0" timeOffset="2143.66">3916 1397 0,'0'-21'0,"0"42"0,0-63 0,0 21 0,0-1 16,0 1-16,0 0 0,0 42 47,0 0-47,-21 1 0,21-1 0,-22 0 15,22 21-15,-21-21 0,21 1 16,0 20-16,0 0 0,-21-21 0,21 22 16,0-1-16,0 0 0,-21-20 15,21 20-15,0-21 0,0 21 0,0-20 16,0-1-16,0 0 15,0-42 17,0 0-32,0-1 15,0-20-15,0 21 0,0-64 16,0 43-16,21 0 0,0-1 16,0 1-16,1 0 0,-1 20 15,0-20-15,0 21 0,0 0 16,0 0-16,1-1 0,20 22 15,0 0-15,-21 0 16,1 22-16,-1-1 0,0 0 16,-21 0-16,0 0 0,21 22 0,-21-22 15,0 21-15,0 64 16,0-21 0,0-43-16,0-21 0,21 0 0,-21 22 15,0-22-15,21-21 0,1 21 16,-1-21-16,0 0 0,0 0 15,21 0-15,43-64 16,-43 43-16,1 0 0,-22-21 16,21-1-16,-21 1 0,22-21 15,-22 20-15,0 1 0,0 0 0,0-22 16,1-42-16,-1-21 16,-21 64-16,21-1 15,-21 1-15,0 20 0,0-20 0,0 42 16,0-22-16,21 22 0,-21 0 0,0 0 15,0 42 1,0 0-16,0 22 16,-21-1-16,0 0 0,21 1 15,0 20-15,0 1 0,-21 41 16,-22 65 0,43-107-16,0 1 0,0-22 15,-21 22-15,0-22 0,21 0 16,-21 1-16,21-1 0,0-21 0,0 43 15,-21-22 1,21-63 0,0 0-1,21-22-15,0 22 0,-21-21 16,21-1-16,0 1 0,0 0 16,1-1-16,-1 1 0,0 21 0,0-21 15,0-1-15,0 22 16,1 0-16,20-21 0,-21 42 0,0 0 15,0 0-15,1 0 0,-1 21 16,0-21-16,-21 21 0,0 0 16,0 21-16,21-20 0,-21-1 15,0 42-15,21-20 16,-21-1-16,0-21 0,0 21 16,0 1-16,21-22 0,-21 21 0,22-21 15,-22 1-15,0-1 0,63 0 16,-21-21-1,-20 0-15,-1 0 0,21 0 16,-21-21-16,22 21 0,-22-21 0,63-43 16,-62 43-16,20-21 15,43-64-15,-43 21 16,-21 64-16,-21-21 16,0 20-16,21 1 0,-21 0 0,0 0 15,0 0-15,0 0 0,-21 21 31,0 21-15,0 0-16,0 0 16,21 0-16,-22 0 0,1 22 0,21-22 15,-21 0-15,21 21 0,0 1 16,0 20 0,0-42-16,0 1 0,0 20 0,0-21 15,0 0-15,21 0 0,0-21 16,1 0-16,-1 0 0,0 0 15,42 0-15,1 0 16,-43-21-16,21 0 16,-20 0-16,20 0 0,0-22 0,-21 22 15,22-21-15,-22 0 0,0 20 0,0-20 16,0 0-16,1 21 0,-1-1 16,-21 1-16,0 0 0,0 0 15,-21 21 16,-1 21-31,22 0 16,0 0-16,0 1 0,0-1 16,0 0-16,0 0 15,0 0-15,0 0 0,22 1 0,-22-1 16,21 0-16,-21 0 16,0 0-16,0 0 0,0 1 0,0-1 15,21 0-15,-21 0 0,21 0 16,-21 0-16,0 1 15,21-22-15,0 0 0,1 0 16,-1 0-16,0 0 0,21 0 16,-21 0-16,1-22 0,-1 1 15,0 0-15,42-21 0,-20-22 16,-22 22-16,0 21 16,0-22-16,0 22 0,1 0 15,-22 0-15,21 0 0,-21 0 0,21-1 16,-21 1-16,0 42 47,0 1-47,0-1 0,-21 0 15,21 0-15,-21 0 0,21 0 16,0 1-16,0 20 0,0 21 16,0-20-1,0-22-15,0 0 0,0 0 0,0 0 16,21 1-16,0-22 15,0 21-15,0-21 0,0 0 0,64 0 16,-64-21 0,22-1-16,-22 1 0,0 0 15,21 0-15,-21-21 0,1 20 0,20-20 16,-21 0-16,0-22 0,0 22 16,43-127-16,-43 126 15,0-20-15,-21-1 0,0 1 16,21-64-16,-21 84 0,0 1 15,0 0-15,0 21 0,0-1 16,0 1-16,0 0 16,-21 42-1,21 0-15,-21 22 0,21-22 16,0 42-16,0-20 0,-21-1 0,21 22 16,0-22-16,-21 0 0,21 64 15,0-21 1,0-43-16,0 0 0,0 1 0,0-1 15,0 0-15,0 1 0,0-22 16,0 42-16,0 1 16,0-43-16,0 0 0,42 0 15,-21-21-15,0 0 0,1 0 16,-1 0-16,0 0 16,42 0-1,-20-21-15,-22 0 0,0 0 16,0 0-16,0-22 0,1 22 15,-1 0-15,0-42 16,0 41-16,-21-41 0</inkml:trace>
  <inkml:trace contextRef="#ctx0" brushRef="#br0" timeOffset="2387.53">7239 1312 0,'21'0'32,"0"0"-17,0 0-15,1 0 16,20-21-16,-21 21 16,0-21-16,0 21 0,1-21 0,-1 21 15,0-21-15,0 21 0,0-21 16,0 21-16,-21-22 0,0 1 15,-21 0 1,0 21-16</inkml:trace>
  <inkml:trace contextRef="#ctx0" brushRef="#br0" timeOffset="2578.42">6689 1143 0,'0'0'0,"-43"0"0,-20 21 31,42-21-31,21 21 0,21-21 79,0 0-79</inkml:trace>
  <inkml:trace contextRef="#ctx0" brushRef="#br0" timeOffset="2791.29">8467 1693 0,'0'0'0,"-22"0"0,22 22 16,0-1-1</inkml:trace>
  <inkml:trace contextRef="#ctx0" brushRef="#br0" timeOffset="4767.29">8403 1778 0,'-21'0'0,"21"-21"31,0 0-15,0 0-16,0-1 0,0-20 15,0 0-15,21 21 16,-21-1-16,0-41 16,0 42-16,0 0 0,0-22 15,0 22-15,0 0 0,0 0 0,0 0 16,-21-1-16,0 1 15,0 21-15,-1 0 0,-20 0 0,21 0 16,0 0-16,-22 0 0,1 21 16,-21 22-16,-22-1 15,43-21-15,20 22 0,1-22 16,-21 21-16,21 0 0,0 1 0,21-1 16,0-21-16,0 22 0,0-22 15,0 21-15,0 0 0,21 1 16,0-43-16,0 21 15,0-21-15,0 0 0,1 0 16,20 0-16,-21 0 0,0 0 0,0-21 16,22 21-16,-22-21 0,0-1 15,21-20-15,1 0 16,-22-1-16,0 1 0,0 21 16,0-21-16,1 20 0,-22-20 0,21-21 15,-21 20 1,0 22-16,0 42 31,0 0-31,0 22 0,0-22 16,0 21-16,0-21 15,0 22-15,0-22 0,0 21 0,0 1 16,0-22-16,0 0 0,0 0 16,0 0-16,0 0 0,21 1 0,0-1 15,0-21-15,0 0 16,85 0-16,-85 0 15,22-21-15,-1-1 0,0 1 0,1 0 16,-22-21-16,21 21 0,1-22 16,-22 22-16,0-21 0,0-1 15,43-62 1,-64 83-16,0 1 0,0 0 0,0 0 16,0 42-1,0 0 1,-22 0-16,22 1 0,-21-1 15,0 0-15,21 0 0,0 21 0,-21-20 16,0-1-16,21 21 0,0-21 16,-21 0-16,21 1 0,0-1 15,0 0-15,21-21 47,0-21-47,0 0 0,0-1 16,-21-20-16,21 21 0,1 0 15,-1-22-15,0 22 0,-21-21 16,21 21-16,0 0 0,0-22 16,22 1-16,-22 42 15,0 0-15,0 0 0,0 0 16,1 21-16,-22 0 0,21 0 16,0 1-16,0-1 0,0 42 15,0-20-15,-21-22 0,22 21 16,-22-21-16,21 0 0,0 1 15,-21-1-15,21 0 0,0-21 0,0 21 16,1-21-16,-1 0 0,42 0 16,1-42-1,-22 21-15,-21-1 16,22 1-16,-22 0 0,21-21 0,-21 21 16,0-22-16,22 22 0,-22-21 15,0-1-15,0 22 0,22-21 0,-22 21 16,0-22-16,0 22 0,0 0 15,0 21 1,1 0-16,-22 21 16,0 0-16,0 1 0,0-1 15,0 0-15,0 0 16,0 0 15,0-42 0,0 0-31,0 0 16,0 0-16,0-1 16,0 1-16,-22 21 15,22-21-15,-21 21 0,0 0 16,0 0 0,0 0-16,0 21 0,21 0 0,-22-21 15,1 22-15,0-1 16,-21 42-16,42-42 0,-21 1 0,21 20 15,-22-21-15,22 21 16,0-20-16,0-1 0,0 21 0,0-21 16,0 0-16,0 22 15,22-22-15,20 0 0,-21 0 16,0-21-16,22 0 0,-22 0 16,21 0-16,0 0 0,1 0 15,20 0-15,-20-21 0,-1 0 0,43-21 16,-43 20-16,-21 1 15,21-21-15,-20 21 0,-1-22 0,0 22 16,0-21-16,0 21 0,0-22 16,-21 22-16,0 0 0,0 0 0,0 0 0,0 0 15,0-1-15,0 1 16,0 42 15,-21 1-31,0-1 0,21 0 16,-21 0-16,21 0 0,0 22 15,-21-22-15,21 0 0,-21 21 0,21-21 16,0 22-16,-22-22 16,22 21-16,0-21 0,0 1 0,0-1 0,0 0 15,0 0-15,22 0 0,-1-21 16,0 0-16,21 21 0,-21-21 0,1 0 16,20 0-16,21 0 15,-20-21-15,-1 0 16,0 0-16,1 0 0,-1 0 0,0-1 0,1-20 15,-1 0-15,0 21 0,1-22 16,-22 1-16,21 0 0,1 20 0,-1-62 16,-21 63-16,-21-43 15,0 43-15,0 0 0,-21 21 32,0 0-32,0 0 0,-1 21 0,-20 0 15,21 0-15,0 22 0,21-22 16,0 0-16,-21 0 0,21 21 15,0-20-15,0 20 0,0-21 0,0 21 16,0-20-16,21 20 0,-21-21 16,0 0-16,21 22 0,0-22 0,-21 0 15,0 0-15,0 0 0,0 0 16,21 1-16,-21-1 0,-21-21 47,0 0-47,0 0 15,0 0-15,-43-21 16,43 21-16,-21 0 0</inkml:trace>
  <inkml:trace contextRef="#ctx0" brushRef="#br0" timeOffset="5669.77">3238 2900 0,'0'0'0,"-21"0"0,0-21 15,0 21-15,21-21 0,-21 21 0,0 0 16,21-22-16,0 1 0,-22 21 16,1-21-16,0 21 0,21-21 0,-21 21 15,21-21-15,-21 21 16,21-21-16,0-1 15,21 22 1,0-21 0,0 21-16,0 0 0,22 0 15,-22-21-15,21 21 0,22 0 16,-1 0-16,85-21 0,22 0 16,-64 21-16,-22-21 15,43 21-15,-21-22 0,21 22 0,21-21 16,-21 21-16,21-21 15,170 0-15,-170 21 0,21-21 0,-20 21 16,20-21-16,0 21 0,-21-22 16,22 22-16,-1-21 0,22 21 0,-22-21 15,21 21-15,170-21 16,21 0-16,-190 21 16,-1-21-16,-20-1 0,20 22 15,22 0-15,-22 0 0,1-21 0,-1 21 16,1 0-16,-1 0 0,1-21 0,190 21 15,-43-21 1,-147 21-16,-22 0 0,1 0 0,-1-21 16,-21 21-16,0-21 0,0 21 15,-21 0-15,0 0 0,0-22 0,0 22 16,85 0-16,-43-21 16,-105 21-16,-22 0 0,1 0 15,-1 0-15,-21 0 0,0 0 16,0 0-16,1 0 15</inkml:trace>
  <inkml:trace contextRef="#ctx0" brushRef="#br0" timeOffset="5838.68">12488 2180 0,'0'21'16</inkml:trace>
  <inkml:trace contextRef="#ctx0" brushRef="#br0" timeOffset="15415.92">10414 3471 0,'0'0'0,"0"-21"15,0 0-15,0 0 0,0 0 16,0 0-16,0-1 0,0-20 0,0 21 16,0 0-16,0-22 0,0 22 15,0-21-15,0 21 0,0 0 0,0-1 16,0 1-16,0 0 0,0 0 15,0 0-15,0 0 16,0 42 15,0 0-15,0 0-16,0 0 16,0 0-16,0 1 0,0 20 0,0-21 15,0 64-15,0-43 16,0 43-16,0-22 0,0-20 15,0-1-15,-21 21 0,21-20 16,0 20-16,0 1 0,-21-1 16,21 1-16,-22 63 0,22-43 15,-21-20-15,0 84 0,21-63 16,0-22-16,-21 170 16,21-148-16,0-22 0,0 22 15,0 0-15,0-1 0,0 1 16,0 0-16,0-22 0,0 22 15,0-1-15,0-20 0,0 21 0,-42 84 16,42-106-16,-22 1 0,1 21 16,0-22-16,0 1 0,0 20 15,0-20-15,-1-1 0,1 1 0,-21-1 16,21 1-16,0-1 0,-1-20 0,1 20 16,-21 22-16,0-22 15,42-20-15,0-22 0,-22 0 16,22 0-16,0 0 0,0-42 31,0 0-31,22 0 0,-22-22 16,42 1-16,-21 0 0,0-22 0,22 1 15</inkml:trace>
  <inkml:trace contextRef="#ctx0" brushRef="#br0" timeOffset="17198.53">10435 3175 0,'0'-21'0,"0"42"0,0-63 0,0 21 15,-21 21-15,21-22 0,0 1 16,0 0-1,0 0 1,0 0 0,21 21-16,0-21 15,0 21-15,1 0 16,-1-22-16,0 22 0,0 0 16,0 0-16,0-21 15,1 21-15,20 0 0,-21 0 0,43-21 16,-22 21-16,-21 0 15,21-21-15,1 21 0,-1 0 0,0 0 16,1 0-16,-1-21 0,22 21 16,-22 0-16,21 0 0,1 0 0,-1 0 15,1 0-15,-1 0 0,107 0 16,-64 0-16,-22 0 0,22 0 16,0 0-16,0 0 0,0 0 15,-22 0-15,22 0 0,21 0 0,-21 0 16,21 0-16,-21 0 0,21 0 15,0 0-15,84 0 16,1 0-16,-106 0 16,-21 0-16,20 0 0,-20 0 0,21 0 15,-43 0-15,22 0 0,-21 0 0,-1 0 16,1 0-16,-22 0 0,21 0 16,-41 0-16,41 0 15,-21 0-15,-20 0 0,-1 0 16,0 21-16,-21 0 0,21-21 15,-21 21-15,21 0 16,-21 1-16,21-1 16,-21 0-16,0 0 15,0 21-15,0-20 0,0-1 16,0 21-16,0-21 0,0 22 16,0 20-16,0-21 0,0 1 0,0 20 15,0-20-15,0-1 0,0 21 16,0-20-16,0 20 0,0 1 0,0-22 15,0 106-15,0-84 16,0-1-16,0 22 0,0-22 0,0 22 16,0-21-16,0-1 0,22 1 0,-22 20 15,0 86 1,0-86-16,0 64 0,21-63 0,-21 0 16,0-1-16,21-20 15,-21-1-15,0 22 0,0 42 16,21-42-16,-21-22 0,21-20 15,0 20-15,-21-21 0,22 22 0,-22-22 16,21 1-16,-21-22 0,21 21 0,0 22 16,-21-43-16,0 0 15,0 0-15,0 0 0,0 0 0,0 1 16,0-1-16,0 0 0,0 0 16,-21 0-16,0-21 15,21 21-15,-21 1 0,-1-1 16,22 0-16,-21-21 15,0 21-15,21 0 0,-21-21 0,0 21 16,0-21-16,21 22 0,-22-22 0,1 21 16,0-21-16,-21 21 15,-22 0-15,43 0 16,0-21-16,-21 21 0,20-21 0,-20 22 16,-21-1-16,20-21 15,1 21-15,0-21 0,-107 42 16,65-21-1,41-21-15,1 22 0,0-22 16,-1 21-16,1 0 0,0-21 0,21 21 16,-22 0-16,1-21 0,21 21 15,-64 1-15,43-22 0,-64 21 16,64 0-16,-22-21 0,22 0 16,-22 21-16,1-21 0,-1 0 15,1 0-15,-1 21 0,1-21 0,-1 0 16,22 0-16,-22 0 0,22 0 0,0 0 15,-22 0-15,22 0 0,0 0 0,-22 0 16,22 0-16,-22 0 0,1 0 16,20 0-16,-126 0 15,21-21 1,106 21-16,-1 0 0,1 0 16,0 0-16,-1 0 0,1 0 0,0 0 15,-1 0-15,1 0 0,-64 0 16,21 0-1,22 0-15,21 0 0,-1 0 0,-20 0 0,20 0 16,1 0-16,0 0 0,-22 0 16,22 0-16,21 0 0,-22 0 15,22 0-15,-21 0 0,0 0 0,-22-21 16,43 21-16,-21 0 0,20 0 16,-20 0-16,21 0 15,0 0-15,-22-21 0,22 21 0,0 0 0,0 0 16,0 0-16,0 0 0,-1 0 0,1 0 15,0 0 1,0 0-16,0 0 0,0 0 16,-1 0-16,22-21 0,-21 21 15,21-22 1,0 1-16,0 0 0,0 0 16,0 0-16</inkml:trace>
  <inkml:trace contextRef="#ctx0" brushRef="#br0" timeOffset="22362.87">3535 3683 0,'0'-21'0,"0"0"15,-21 0-15,21-1 16,0 1-16,0 0 16,0 0-1,-22 0-15,1 0 32,21-1-17,-21 22 1,21-21-1,-21 21 1,0-21-16,21 42 63,0 0-63,-21 1 15,21-1-15,0 21 0,0 0 0,0 1 16,-22 20-16,22 1 15,0-1-15,0 22 0,0 0 0,0-1 16,0 22-16,0-21 0,22-1 16,-1 1-16,-21 21 0,21 0 0,-21 0 15,0 105-15,0-105 16,0 0-16,0 0 0,0 0 0,0 21 16,0-22-16,0 1 15,0 0-15,0 0 0,0 127 0,0-127 16,0 21-16,0-22 0,0 1 15,0 0-15,0-21 0,0 21 0,0-22 16,0 1-16,0 21 0,0 42 16,21-85-16,-21 1 0,21-1 15,0-20-15,-21-1 0,0 0 16,22-20-16,-22-1 0,21 0 0,0-21 16,0-21-16,0 0 15,-21-1-15,21-20 0,1-21 16,20-64-16,-21 42 0</inkml:trace>
  <inkml:trace contextRef="#ctx0" brushRef="#br0" timeOffset="23788.21">3556 3662 0,'0'0'0,"0"-21"0,0 0 15,-21 21-15,21-22 0,0 1 16,-21 0-16,21 0 15,0 0-15,0 0 16,0-1-16,0 1 0,0 0 16,0 0-16,21 0 0,21 21 15,-21-21-15,22-1 0,41 1 16,64-21 0,-84 21-16,-1 0 0,1 21 15,21-22-15,-1 1 0,22 21 16,21-21-16,0 21 0,0-21 0,0 21 15,0 0-15,0-21 16,148 21-16,-148 0 0,0-21 0,21 21 16,-21 0-16,0-22 0,0 1 15,0 21-15,0 0 0,0 0 0,0-21 16,0 21-16,-21 0 16,0 0-16,85 0 0,-107 0 15,22 0-15,-21 0 0,-1 0 16,1 0-16,0 0 0,148 0 15,-128 0 1,-62 0-16,-1 0 0,-21 0 0,22 0 16,-22 0-16,0 0 0,0 21 15,-21 0 1,0 1-16,0-1 0,0 0 0,0 0 16,0 0-16,0 22 0,0-22 15,0 42-15,0 22 16,0-43-16,0 1 15,0-1-15,0 0 0,0 1 0,0-1 16,0 0-16,0 22 0,0-1 16,0 1-16,0-1 0,0 1 0,0-1 15,-21 22-15,0-22 0,21 1 0,0 21 16,0-22-16,0 1 0,-21-1 16,21 1-16,0 20 0,0-20 0,0 20 15,0-20-15,0-1 0,21 22 16,-21-21-16,0-1 0,21 1 0,0-1 15,-21 1-15,21-1 0,-21 1 16,0-1-16,21 1 0,-21-1 0,0 64 16,22-63-16,-22-22 0,21 21 15,-21-20-15,0-1 0,0 22 16,21-22-16,-21 0 0,21 1 16,0-1-16,-21 0 0,0 1 0,21-1 15,-21 0-15,22 1 0,-22-1 0,21-21 16,-21 21-16,0-20 0,0 20 15,0-21-15,0 0 0,0 0 0,0 1 16,0-1-16,-21 21 16,-1-21-16,22 0 0,0 1 0,-21-22 15,0 21-15,0-21 0,0 21 0,0-21 16,-1 21-16,1-21 16,-21 42-16,21-42 15,0 22-15,-1-22 16,1 0-16,0 21 0,-21-21 0,-64 42 15,85-21-15,-22-21 0,1 21 16,0 1-16,-1-22 0,1 21 16,-21 0-16,20 0 0,1-21 0,-43 42 15,22-20-15,20-22 16,-62 21-16,41 0 0,22-21 0,-22 21 16,1-21-16,-22 0 0,-127 0 15,128 0 1,20 0-16,-20 0 0,20 0 0,-21 0 15,-63 0-15,64 0 0,-1 0 16,-190 0 0,84 21-16,107-21 0,-22 0 15,-85 21-15,107 1 0,-1-22 16,0 0-16,1 21 0,20-21 16,1 0-16,-64 0 15,63 0-15,22 0 0,-43 0 16,43 0-16,21-21 0,-22 21 0,22 0 15,0-22-15,0 1 0,0-21 16,-1 0 0,22 20-16,0-20 0,0 21 15</inkml:trace>
  <inkml:trace contextRef="#ctx0" brushRef="#br0" timeOffset="24424.94">4911 2477 0,'0'0'0,"0"-22"0,0 1 16,0 0-1,0 42 1,0 0 0,0 1-16,0-1 0,0 21 15,0-21-15,0 22 0,-22-1 16,22 0-16,0 1 0,0-1 0,0 21 16,0-20-16,0-1 15,0-21-15,0 0 0,0 1 0,0-1 16,0 0-16,0 0 0,0 0 0,22-21 15,-1 0-15,0 0 16,0 0-16,0 0 0,0 0 16,1-21-16,-1 0 15,0 0-15</inkml:trace>
  <inkml:trace contextRef="#ctx0" brushRef="#br0" timeOffset="24644.81">4720 2836 0,'0'0'0,"-21"0"0,0 0 15,42 0 32,0 0-47,0 0 0,0 0 16,1 0-16,20 0 0,-21-21 0,21 21 15,-20-21-15,-1 21 16,21 0-16,-21-21 0,0 21 0</inkml:trace>
  <inkml:trace contextRef="#ctx0" brushRef="#br0" timeOffset="24978.62">5630 2540 0,'0'0'0,"0"-21"0,0 0 16,-21 21 15,0 0-31,0 0 0,0 0 16,-1 21-16,1-21 0,0 21 0,0 0 15,0 22-15,0-22 0,21 0 16,-22 21-16,1-21 0,21 1 0,-21-1 15,21 21-15,0-21 0,0 0 16,0 1-16,0-1 0,0 0 16,0 0-16,21-21 0,0 21 15,1-21-15,-1 0 0,0 0 0,0 0 16,21 0-16,22 0 16,42 0-1,-85 0-15,21-21 0,-21 0 0,22 21 16,-22-21-16</inkml:trace>
  <inkml:trace contextRef="#ctx0" brushRef="#br0" timeOffset="25230.48">5969 2794 0,'-21'21'31,"42"-21"1,0 0-32,0 0 15,0 0-15,1 0 16,-1 0-16,0 0 16,0 0-16,-21-21 0,21 21 15,0-21-15,1 21 16,-22-21-16</inkml:trace>
  <inkml:trace contextRef="#ctx0" brushRef="#br0" timeOffset="25530.57">6583 2498 0,'0'0'16,"0"-21"-16,0 42 47,0 0-32,0 21-15,0-21 16,0 1-16,0 20 0,0-21 0,-21 21 16,21-20-16,-22 20 0,22-21 15,0 0-15,-21 22 0,21-1 16,0-21-16,0 0 0,0 0 15,0 1 1</inkml:trace>
  <inkml:trace contextRef="#ctx0" brushRef="#br0" timeOffset="26350.1">12044 1990 0,'0'0'0,"0"-21"16,0 42 31,0 0-47,-21 0 0,21 21 15,-22-20-15,22 20 0,-21 0 16,21-21-16,0 22 0,-21-1 0,21 0 15,-21 1-15,21-1 0,0 0 16,0-20-16,0 20 0,0-21 16,0 21-16,0-20 0,0-1 15,0 0-15,0 0 16,21-21-16,0 0 16,0-21-1,-21 0-15,22 21 0,-22-21 16</inkml:trace>
  <inkml:trace contextRef="#ctx0" brushRef="#br0" timeOffset="26581.98">11747 2392 0,'0'0'0,"0"21"31,22-21-15,-1 0-16,0 0 0,0 0 0,0-21 16,0 21-16,1 0 0,-1 0 15,0-21-15,0 21 0,0 0 0,0 0 16,22-21-16,-22 21 0,0-22 16,0 22-16,0-21 0,1 21 0</inkml:trace>
  <inkml:trace contextRef="#ctx0" brushRef="#br0" timeOffset="26945.31">12785 2096 0,'0'0'0,"0"-22"0,0 1 16,-22 21-1,1 0-15,0 0 0,0 0 16,0 0 0,0 21-16,-1 1 0,1-1 0,0 0 15,0 0-15,0 0 0,21 22 0,-21-22 16,-1 0-16,22 21 0,-21-21 16,21 43-16,0-22 0,0-21 15,0 1-15,0-1 0,0 0 16,0 0-16,0 0 0,21-21 0,1 21 15,-1-21-15,21 0 16,-21 0-16,0 0 0,1 0 0,20 0 16,-21 0-16,0-21 0,22 21 15,-22-21-15,21 0 0,-21 0 0,0 0 16,1-1-16,20 1 0,-21 0 16</inkml:trace>
  <inkml:trace contextRef="#ctx0" brushRef="#br0" timeOffset="27182.22">13039 2307 0,'0'21'16,"21"-21"30,0 0-46,0 0 0,0 0 16,0 0-16,1 0 16,-1-21-16,0 21 0,0 0 0,21-21 15,1 0-15,-22 0 16,0 21-16</inkml:trace>
  <inkml:trace contextRef="#ctx0" brushRef="#br0" timeOffset="27730.96">13843 2138 0,'-21'0'16,"21"-21"-16,0 0 15,0-1 1,0 1-16,0 0 15,0 0-15,21 21 16,0 0 0,0 0-16,0 0 15,-21 21-15,22 0 0,-22 0 0,21 1 16,-21 20-16,0 21 16,0 1-16,0-22 15,0 1-15,-21-1 0,-1 0 0,1-21 16,0 22-16,0-1 0,-21-21 15,20 0-15,1 1 0,-42 41 16,42-63-16,-1 0 16,1 0-16,0 0 15,0-21-15,21 0 16,0 0-16,0-1 16,0 1-16,0-21 0,0 21 0,0 0 15,0-1-15,21 1 0,-21 0 16,42 0-16,-20 21 15,-1 0-15,0 0 16,0 21-16,0 0 0,0 0 16,1 1-16,-1-1 0,-21 0 15,42 21-15,-21-21 0,0 1 16,1-22-16,20 42 0,-21-42 16,0 21-16,22-21 0,-22 0 15,0 21-15,21-21 0,1 0 16,-22 0-16</inkml:trace>
  <inkml:trace contextRef="#ctx0" brushRef="#br0" timeOffset="28518.54">16383 3112 0,'0'0'0,"0"-22"16,0 1-16,0 0 0,0 0 15,0 0-15,0 0 0,0-1 16,0 1-16,0 42 47,0 1-47,0-1 15,0 0-15,0 21 0,0 1 16,0 20-16,0 1 0,0-1 16,0 22-16,0-22 0,0 22 0,0-22 15,0 22-15,0 21 0,0-21 16,0 20-16,0 1 0,0 21 0,0-21 16,0 0-16,0 21 0,0 0 15,21-21-15,0 21 0,-21 0 0,0 0 16,0-21-16,0-1 0,0 22 0,0-21 15,0 0-15,0 0 0,-21 106 16,0-128-16,0 22 0,0-21 16,-1-1-16,-20 1 0,21-21 0,0-1 15,-43 43-15,43-64 16,21 1-16,-21-22 0,21 21 16,-21-42-16,21 21 0,0 0 0,0-42 31,21 0-31,0 0 0,0 0 0,0-22 15,22-20-15,-22 21 0,21-22 16,1-21-16,-1 22 0,-21-22 0</inkml:trace>
  <inkml:trace contextRef="#ctx0" brushRef="#br0" timeOffset="29523.51">16277 2836 0,'-21'0'15,"42"0"-15,-42-21 0,21 0 0,0 0 16,21 21 0,0-21-16,22 21 0,-22-21 15,21-1-15,22 22 16,-22-21-16,21 0 0,1 0 0,-1 21 16,22-21-16,0 0 0,21-1 15,21 1-15,-22 21 0,22-21 0,0 0 16,0 21-16,22-21 0,-1 21 15,0 0-15,21-21 0,-21 21 0,22 0 16,-22 0-16,21-22 0,-21 22 16,22 0-16,-1 0 0,-21 0 15,-21 0-15,0 0 0,-21 0 0,0 0 16,0 0-16,-22 0 0,1 0 16,-21 22-16,20-22 0,-20 21 15,-22-21-15,22 21 0,-22-21 0,0 21 16,1 0-16,-1-21 0,0 21 15,-21 1-15,1-1 0,-1 0 0,21 0 16,-42 0-16,21 22 0,0 20 16,-21-21-16,0 1 0,0-1 15,0 0-15,0 1 0,0-1 16,0 22-16,0-1 0,-21-21 0,21 22 16,-21-1-16,21 22 15,0 42-15,-21-63 0,21-1 0,0 22 16,0-22-16,0 22 0,0 21 15,0-22-15,0 1 0,0 0 16,0 21-16,0-22 0,0 1 0,-21 21 16,21-22-16,0 22 0,0-21 15,0 21-15,-21-22 0,21 1 0,0 21 16,-22-21-16,22-1 0,0 1 0,-21 0 16,21-1-16,0 1 0,0-22 15,-21 22-15,21-21 0,-21-1 0,21 1 16,0-1-16,-42 43 0,20-43 15,22 1-15,-21-22 0,0 1 16,0 20-16,0-21 0,0 1 16,21-22-16,-43 21 0,22-21 0,0 1 15,0-1-15,-22 0 0,22 0 16,-63 21-16,62-42 0,-20 22 16,0-22-16,-1 0 0,1 0 0,-64 21 15,64-21-15,-22 0 16,1 21-16,-22-21 0,22 0 0,-22 0 15,0 21-15,-20-21 0,-1 0 0,0 0 16,0 0-16,-21 21 0,0-21 0,0 0 16,-21 0-16,21 0 0,-21 21 15,21-21-15,0 22 0,21-22 0,-21 21 16,21-21-16,-106 21 16,107 0-16,20 0 0,0-21 0,1 21 0,-1-21 15,21 0-15,1 22 16,-1-22-16,22 0 0,-106 0 15,84 0-15,22-22 16,21 1-16,-21 0 0,-22-21 16</inkml:trace>
  <inkml:trace contextRef="#ctx0" brushRef="#br0" timeOffset="30782.56">16468 1588 0,'0'-22'16,"0"1"-16,21 0 0,-21 0 16,0 0-16,21 0 15,-21-1-15,0 1 32,0 42-17,0 1-15,0-1 16,0 0-16,0 21 0,-21 1 0,21-1 15,-21 21-15,-1-20 16,22-1-16,-21 64 16,21-64-16,-21-21 0,21 22 0,0-1 15,0 0-15,0-20 0,0-1 16,0 0-16,0 0 16,21-21-16,0 0 0,22 0 15,20 0-15,-42 0 16,1 0-16,-1 0 0,0-21 15,0 21-15,0-21 0,22-22 16,-43 22 0,0 0-16,0 0 0</inkml:trace>
  <inkml:trace contextRef="#ctx0" brushRef="#br0" timeOffset="30974.83">16108 1947 0,'0'0'0,"21"0"31,0 0-15,0 0-16,0 0 15,1 0-15,20 0 0,-21 0 0,21-21 0,1 21 16,-1-21-16,64 0 16,-21 21-16,-43-21 15,-21 0-15,21 21 0,-20-22 16</inkml:trace>
  <inkml:trace contextRef="#ctx0" brushRef="#br0" timeOffset="31280.65">17251 1672 0,'0'-21'31,"-21"21"-16,-22 0-15,22 0 16,0 21-16,0 0 0,0 1 0,-22-1 16,22 0-16,-21 21 0,21-21 15,-1 22-15,1-1 0,0-21 0,0 22 16,0-22-16,21 0 0,0 0 16,0 43-16,0-43 15,0 0-15,0 0 0,21-21 16,0 0-16,0 0 0,22 0 15,-22 0-15,21 0 0,-21 0 0,22 0 16,-1 0-16,0 0 16,1-21-16,-1 0 0</inkml:trace>
  <inkml:trace contextRef="#ctx0" brushRef="#br0" timeOffset="31542.5">17632 1990 0,'-21'0'0,"42"0"0,-64 0 16,43 21-16,22-21 62,-1 0-62,0 0 0,0 0 0,0 0 16,0-21-16,1 21 0,-1 0 16,0-21-16,0-1 0,0 22 0,0-21 15,1 0-15</inkml:trace>
  <inkml:trace contextRef="#ctx0" brushRef="#br0" timeOffset="32178.58">18500 1609 0,'0'0'16,"-22"-21"-16,22-1 0,-21 22 16,21-42-16,0 21 15,0 0 1,21 21-16,1-21 15,-1 21-15,0-22 0,0 22 16,21 0-16,-20 0 0,-1 0 16,0 0-16,0 0 0,21 0 0,-42 22 15,22-1-15,-22 0 0,0 0 16,0 0-16,0 0 0,0 1 0,-22-1 16,1 21-16,0-21 0,-21 0 15,21 22-15,-22-22 0,1 0 0,21 0 16,-22-21-16,22 21 15,0 1-15,0-22 0,0 0 16,42-22 15,0 1-15,0 21-16,0-21 0,1 21 0,20-21 16,-21 21-16,0 0 0,22 0 15,-22 0-15,21 0 0,-21 0 16,0 0-16,1 0 0,-1 0 15,0 21-15,0-21 0,-21 21 0,0 22 16,0-22-16,0 0 16,0 0-16,0 0 0,0 0 0,-21-21 15,-21 22-15,20-1 0,1 0 0,-21 0 16,21-21-16,-22 21 0,22-21 16,-21 0-16,21 21 0,-43-21 15,43 0-15,0 0 0,0 0 16,-43 0-16,43 0 15,0 0-15,0 0 16,0 0-16,-1 0 16,22-21 15</inkml:trace>
  <inkml:trace contextRef="#ctx0" brushRef="#br1" timeOffset="39740.3">3831 3831 0,'0'0'0,"21"-21"0,0 0 0,-21 0 16,0 0-16,0-1 0,0 1 15,0 0-15,0 0 16,0 42 0,-21 0-1,21 0-15,-21 1 0,0 20 16,21-21-16,-21 21 0,0 43 15,-1 0-15,22-43 16,0 0-16,0 22 16,0-22-16,0-21 0,22 1 0,-1-1 15,0 0-15,21-21 0,-21 0 16,22 0-16,-22 0 0,21-21 0,22-22 16,-22-20-1,-21 42-15,0-22 0,1-41 16,-22 63-16,0-22 0,0 1 15,0 21-15,0-22 0,-22 1 0,-41-21 16,42 41 0,0 1-16,-22 21 0,22 0 15,-21 0-15,21 0 0,-1 21 16,1 1-16,0-1 0,0 0 16,21 0-16,0 0 0,0 22 15,0-22-15,0 0 16,21 0-16,0-21 0,22 0 0</inkml:trace>
  <inkml:trace contextRef="#ctx0" brushRef="#br1" timeOffset="40002.06">4530 3768 0,'0'0'0,"-22"21"0,22 0 0,0 21 0,-21 1 16,21-1-16,0 22 0,-21-22 16,21 21-16,0 1 0,0-1 0,-21 1 15,0-1-15,21 22 0,-21-21 16,21-1-16,0 1 0,-22-1 16,22 1-16,-21-1 0,21 1 0,-21-1 15,21-21-15,0 22 0,0-22 16,0-21-16,0 22 0,0-22 0</inkml:trace>
  <inkml:trace contextRef="#ctx0" brushRef="#br1" timeOffset="40313.87">4508 3916 0,'0'0'0,"0"-21"0,0 0 0,-21-1 0,21 1 16,0 0-16,0 0 0,21 0 16,1 0-16,62-1 15,-20 22-15,-43 0 16,21 0-16,-21 0 0,1 22 0,-1-22 16,0 21-16,-21 21 0,0-21 15,0 22-15,-21-22 0,0 0 16,-22 21-16,-20 1 0,20-1 15,1-21-15,0 0 0,21 0 16,-1-21-16,1 22 0,0-22 16,42 0-1,0 0 1,1-22-16,-1 1 0,21 0 0</inkml:trace>
  <inkml:trace contextRef="#ctx0" brushRef="#br1" timeOffset="40672.01">5059 3958 0,'0'0'0,"0"21"15,-21-21-15,42 0 32,0-21-17,0 0-15,0 21 0,0-21 16,1 0-16,-1 21 0,-21-21 0,21-1 15,0 1-15,-21 0 0,21 21 16,-21-21-16,0 0 0,-21 21 31,0 0-31,0 0 0,0 21 16,-1 0-16,-20 0 0,21 0 0,-21 22 16,42-22-16,-22 0 15,22 0-15,-21 22 0,21-1 16,0-21-16,0 0 0,21 0 15,1-21-15,-1 0 16,21 0-16,-21 0 0,0 0 0,22 0 16,-22 0-16,0-21 0,21 0 15,22 0-15</inkml:trace>
  <inkml:trace contextRef="#ctx0" brushRef="#br1" timeOffset="41059.72">5546 3810 0,'0'-21'0,"0"42"0,0-63 16,-22 42-1,1 0 1,21 21 0,0 0-16,0 0 0,0 0 15,0 1-15,-21-1 0,21 0 16,0 0-16,-21-21 0,21 21 16,0 0-16,0 1 0,0-1 15,-21-21 1,21-21-1,0-1 1,0 1-16,0 0 0,0-21 16,21 21-16,0-1 0,-21 1 15,21-21-15,0 21 0,1 0 0,20-1 16,-21 1-16,0 0 0,22 21 16,-22 0-16,21 0 0,-21 0 15,0 0-15,1 21 0,20 22 16,-42-22-16,0 21 0,0-21 0,0 0 15,0 22-15,0-22 0,0 0 16,0 0-16,-21 22 0,21-22 0,-21-21 16,21 21-16,0 0 0,21-42 31</inkml:trace>
  <inkml:trace contextRef="#ctx0" brushRef="#br1" timeOffset="41518.89">6816 3408 0,'-22'0'0,"44"0"0,-65 0 0,43 21 16,-21 0-16,0 0 0,0 22 15,-22-22-15,22 21 0,0 1 0,0-1 16,0-21-16,-22 21 0,22 1 0,0-1 15,-21 43 1,42-64-16,0 0 0,0 0 16,0 0-16,21-21 15,0 0-15,0 0 0,0 0 16,-21-21-16,22 0 0,-1 0 16,0 0-16,-21 0 0,0-1 0,21 1 15,0-21-15,-21 21 0,21-22 0,1 1 16,-22 0-16,21-1 0,0 1 15,0-21-15,-21 20 0,21 22 0,0-21 16,-21-1-16,22 43 16,-1 0-16,-21 22 15,21-1-15,-21 21 0,0 0 0,0 1 16,0-1-16,0 0 0,0 1 16,0-1-16,0 0 0,0 1 0,-21-1 15,21-21-15,-21 22 0,21-22 16,-22 21-16,22-21 0,0 0 0,0 1 15,-21-1-15,0-21 16</inkml:trace>
  <inkml:trace contextRef="#ctx0" brushRef="#br1" timeOffset="41855.72">6562 3937 0,'-43'-21'0,"86"42"0,-107-42 16,43 0-16,0 21 0,0-21 15,-1 21-15,22-22 0,22 1 16,20 21-1,-21 0-15,21-21 0,22 21 16,-22-21-16,22 21 0,-22-21 0,22 21 16,41-43-16,-41 43 15,-22-21-15,1 0 0,-22 21 0,0-21 16,0 21-16,0 0 0,0 0 16,-42 21 15,21 0-31,-21 0 15,21 22-15,0-22 0,-21 0 16,21 0-16,-21 0 0,21 43 16,-21 21-1,21-64-15,-22 21 0,22 0 16,0 1-16,0-22 0,0 0 16,0 0-16,0 0 15,22-21-15,-1 0 0,0-21 16</inkml:trace>
  <inkml:trace contextRef="#ctx0" brushRef="#br1" timeOffset="42106.58">7133 3979 0,'0'0'16,"0"-21"-16,0-63 15,0-22-15,0 63 0,0 22 16,0 0-16,21 0 0,0 0 16,-21 0-16,22-1 0,-1 22 15,0 0-15,0 0 0,0 0 16,0 0-16,1 22 0,-1-22 15,-21 21-15,0 0 0,0 0 0,0 0 16,0 0-16,0 1 0,0-1 16,-21 0-16,-1 0 0,22 0 15,-42 0-15,21-21 16,0 0-16,0 22 0,21-44 31,21 1-31,0 21 16,0-21-16</inkml:trace>
  <inkml:trace contextRef="#ctx0" brushRef="#br1" timeOffset="42330.45">7620 3577 0,'0'43'32,"0"-22"-32,-21 0 0,0 0 15,21 0-15,-22 0 0,22 22 0,0-22 16,-21 21-16,0 1 0,21-22 15,-21 21-15,21 0 0,-21 1 16,21-1-16,-21-21 0,-1 43 16,22-22-16,0-21 0,0 0 15,0 1-15,0-1 16,22-21-16,-1 0 16,0-21-16,-21-1 0</inkml:trace>
  <inkml:trace contextRef="#ctx0" brushRef="#br1" timeOffset="42566.31">7514 4022 0,'0'0'0,"0"-21"0,0-22 0,0 1 0,-21-43 16,21 43-16,0 21 16,0-22-16,21 1 0,0 21 0,0 0 15,1 0-15,20-1 0,-21 22 16,0 0-16,0 0 0,22 0 16,-22 0-16,0 22 0,0-1 0,-21 0 15,0 0 1,0 0-16,0 0 0,-21 22 15,0-43-15,0 21 0,0 0 0,-1-21 16,1 21-16,0-21 0,0 0 16,0 0-16,42-21 31,0 21-31</inkml:trace>
  <inkml:trace contextRef="#ctx0" brushRef="#br1" timeOffset="42783.19">8043 3366 0,'0'0'0,"0"21"15,0 0-15,0 0 0,-21 0 16,0 43-16,0-43 0,0 21 16,21 1-16,-22-22 0,22 21 0,0-21 15,-21 0-15,21 22 0,-21-22 16,21 0-16,0 0 0,0 0 15,0 1 1,21-22-16,0 0 0,22 0 16,-22 0-16,21-22 0,1 22 0</inkml:trace>
  <inkml:trace contextRef="#ctx0" brushRef="#br1" timeOffset="43188.96">8488 3175 0,'-64'42'32,"64"1"-32,-21-22 15,21 0-15,0 21 0,0-20 0,-21 20 16,21 0-16,0-21 16,0 1-16,-21 20 0,21-21 0,0 0 15,0 0-15,0 1 16,0-44 15,0 1-31,0 0 16,0-21-16,0 21 0,0-22 0,0 1 15,21 0-15,0-1 0,0 1 16,0 0-16,22-1 0,-22 22 0,21 0 16,-21 0-16,1 0 0,20 21 15,-21 0-15,0 21 0,0 0 0,1 0 16,-22 0-16,0 22 0,0-1 15,0 0-15,0 1 0,0-1 16,-22 0-16,22 1 0,-21-1 0,0 0 16,0-21-16,0 22 0,-22-22 0,22 0 15,-42 43 1,42-43-16</inkml:trace>
  <inkml:trace contextRef="#ctx0" brushRef="#br1" timeOffset="44220.37">5863 4636 0,'0'0'0,"0"-22"0,0-20 0,-21 21 16,0-21-16,0 20 15,21 1-15,-22 0 0,-20 0 0,21 21 16,-21 0-16,-1 0 0,1 21 15,-22 0-15,22 0 0,-21 1 0,20 20 16,-20 0-16,20 22 0,-20-1 0,21 1 16,-1 20-16,1-20 0,21 21 15,-22-1-15,22-20 0,0 20 0,0-20 16,21-1-16,0 22 0,42 42 16,43-21-1,-43-64-15,43 1 0,0-22 0,-1 21 16,22-21-16,0 0 0,21-21 0,-21 0 15,0 0-15,-1 0 0,1 0 16,0-21-16,0 0 0,0 0 16,-22-21-16,1-1 0,0 1 0,-22 0 15,64-64-15,-106 63 0,22-20 16,-22-1-16,-21 1 0,0-22 16,0 1-16,-21-1 0,-85-63 15,-21 0-15,42 84 16,1 22-16,-1-1 0,0 1 0,-21 21 15,22 0-15,-22 21 0,0 0 0,21 21 16,-20 0-16,-149 106 16,127 0-1,63-63-15,22 20 0,21-20 16,-22-1-16,43 1 0,0-1 0,0-20 16,0 20-16,21-21 0,22 1 0,-22-1 15,42-21-15,1 22 0,-1-22 16,22-21-16,-21 0 0,20 0 0,86 0 15,-22-21 1,-85-1-16,1 1 0,-22 0 16,22 0-16,-22-21 0,0-1 0,1 22 15,-22-21-15,-21-1 0,0 1 16,0-21-16,0 20 0,-21-20 0,-1 20 0,-20 1 16,-43-43-1,43 64-15,-85 0 16,64 21-16,-1 21 0,-21 0 0,22 22 15,-1-22-15,1 42 0,21-20 0,-1-1 16,1 0-16,21 22 0,0 21 16,21-43-16,0-21 0,0 21 15,42-20-15,-21-1 0,85 0 16,-43-21-16,1 0 0,-1 0 16,1 0-16,-1-21 0,1 0 0,84-43 15,-84 1 1,-43 20-16,-21 1 15,0 21-15,0-22 0,-43 1 0,22 21 16,-21 0-16,0 0 0,-22-1 0,22 22 16,-22 0-16,1 22 0,-1-1 15,1 21-15,-1-21 0,1 22 0,20-1 16,-20 0-16,42-21 0,-22 22 16,22-1-16,0 0 0,21 22 15,0-1-15</inkml:trace>
  <inkml:trace contextRef="#ctx0" brushRef="#br1" timeOffset="44755.51">3979 6287 0,'0'0'0,"0"-22"0,-21 1 0,0 0 15,0 21-15,0 0 0,-1 0 16,1 0-16,0 21 0,-21 0 15,21 22-15,-1-1 16,1 0-16,21 22 0,-21-22 0,0 22 16,0-1-16,0 1 0,21-22 15,-22 22-15,22-22 0,0 0 16,22 43-16,-1-64 0,21 0 16,-21-21-16,0 0 0,22 0 15,-22 0-15,21 0 0,1 0 0,-1-21 16,0 0-16,22-43 15,-22 43-15,0-21 0</inkml:trace>
  <inkml:trace contextRef="#ctx0" brushRef="#br1" timeOffset="44966.38">4424 6308 0,'0'0'16,"0"-43"-16,0 22 0,0 0 0,0 0 16,0 0-16,-21 21 0,-1 0 0,1 21 15,0 0-15,0 0 0,21 22 16,-21-22-16,21 21 0,-21 22 15,21-22-15,0 0 0,-22 22 0,22-22 16,0 0-16,-21 1 0,21-1 16,0-21-16,0 22 0,0-22 0,0 0 15,0 0-15,21 0 0,1 0 16,-1-21-16,21 0 0,-21 0 0,22 0 16,-1-21-16,0-21 0,1 21 15,-1 0-15,-21-22 0</inkml:trace>
  <inkml:trace contextRef="#ctx0" brushRef="#br1" timeOffset="45310.19">4784 6435 0,'0'0'16,"0"-21"-16,-22 21 0,1 21 15,0 0-15,0 0 16,0 0-16,0 0 0,-22 43 16,22-43-16,0 0 0,21 22 0,0-22 15,-21 0-15,21 21 16,0-21-16,0 1 0,0-1 0,0 0 15,21-21-15,0 0 16,0 0-16,0 0 0,22 0 0,41 0 16,-41-21-16,-1 0 15,-21-1-15,0 1 0,22 0 16,-22 0-16,0-21 0,-21 20 0,0-20 16,0 21-16,0-43 15,-21 1-15,0 42 0,0 0 16,-22-1-16,22 22 15,-21 0-15,21 0 0,-1 0 0,1 22 16,0-1-16,0-21 0,21 21 16,0 21-16,0-21 0,0 1 15,0-1-15,0 0 0,21-21 16,21 0-16,-20 0 0</inkml:trace>
  <inkml:trace contextRef="#ctx0" brushRef="#br1" timeOffset="45627.13">5249 6498 0,'-21'0'16,"0"0"-16,0 0 0,0 0 15,-1 0-15,1 0 16,0 21-16,21 1 16,0-1-16,0 0 15,21 0 1,0 0-16,1-21 0,-1 0 15,0 21-15,0-21 0,-21 22 16,0-1-16,0 0 16,-42-21-16,21 0 15,-1 21-15,-20-21 0,0 21 16,-1-21-16,1 0 0,0 0 0,-22 0 16,22 0-1,63 0 1,0 0-16,22-21 0,-22 0 15,63 0-15</inkml:trace>
  <inkml:trace contextRef="#ctx0" brushRef="#br1" timeOffset="45935.95">5567 6583 0,'21'0'16,"0"0"-1,0 0-15,0-21 16,-21 0-16,22-1 0,-1 1 0,0 0 16,-21 0-16,21 0 15,-21 0-15,0-1 0,0 1 16,-21 21 0,0 0-16,0 0 0,-1 21 15,1-21-15,0 22 0,0-1 0,0 42 16,0-42-16,-1 1 15,22-1-15,-21 0 0,21 0 0,0 0 16,0 0-16,0 1 0,0-1 0,43-21 16,-22 0-16,0 0 15,21 0-15,1 0 0,-22 0 0,21 0 16,22-21-16</inkml:trace>
  <inkml:trace contextRef="#ctx0" brushRef="#br1" timeOffset="46394.04">6625 6117 0,'0'-21'0,"0"42"0,-21-42 15,0 21-15,0 0 16,-1 21-16,22 0 0,-21 1 16,0-1-16,0 0 0,0 21 0,0 1 15,-1-1-15,1 0 16,0 1-16,0-1 0,0 0 0,0 1 15,-1 20-15,1-42 0,21 22 16,-21-43-16,21 21 0,0 0 16,0-42-1,21 0-15,0-1 16,1-20-16,-1 21 0,0-21 16,0 20-16,0-20 0,0 0 0,1-1 15,-1 1-15,0-21 0,-21 20 16,42-41-16,-21 62 15,-21-20-15,22 21 0,-22 0 0,21 21 0,-21 21 32,21 0-32,-21 0 0,0 0 15,0 1-15,0 20 0,0-21 0,0 21 16,0 1-16,0 41 16,0-62-16,0 20 0,0-21 0,0 21 15,0-20-15,0-1 0,0 0 16,0 0-16,0 0 0</inkml:trace>
  <inkml:trace contextRef="#ctx0" brushRef="#br1" timeOffset="46750.35">6392 6583 0,'0'0'0,"-21"0"0,0 0 16,0-21-16,0 21 0,-1 0 15,22-21-15,0-1 16,22 22-16,20-21 15,-21 21-15,21-21 0,43 0 16,-43 0-16,22 0 0,-22 21 16,1-22-16,20 1 0,-21 0 0,22 0 15,-22 0-15,1 0 0,-1 21 0,-21-22 16,21 1-16,-20 21 0,-1-21 16,-21 42-1,0 0 1,0 22-1,0-22-15,0 21 0,0 1 0,0-1 16,-21 0-16,-1 1 0,22-1 0,0 0 16,0 1-16,-21-1 0,21 0 15,0-21-15,0 22 0,0-22 0,0 0 16,0 0-16,0 0 0,0 1 0,21-22 31,1 0-31,-1 0 0,0 0 16,0-43-16,0 22 0,0 0 15,-21 0-15</inkml:trace>
  <inkml:trace contextRef="#ctx0" brushRef="#br1" timeOffset="46992.32">7154 6477 0,'0'-42'0,"0"84"0,-21-127 16,21 64-16,-21 0 0,21 0 0,0 0 16,0 0-16,0-1 0,21 22 0,21-21 15,-20 0-15,-1 21 16,0 0-16,0 0 0,0 0 0,0 0 15,1 0-15,-22 21 16,0 0-16,0 1 16,-22-1-16,22 0 0,-21 0 15,-21-21-15,21 21 0,0 0 16,-1 1-16,1-22 0,-21 21 16,21-21-16,21 21 0,21-21 31,0-21-31,0 21 0,0-21 15</inkml:trace>
  <inkml:trace contextRef="#ctx0" brushRef="#br1" timeOffset="47260.76">7514 6160 0,'21'-22'0,"-42"44"0,63-44 16,-42 1-16,0 42 31,0 1-31,0-1 15,0 0-15,0 0 0,0 21 0,0 1 16,0-1-16,0 0 0,-21 1 16,21-1-16,0 0 0,-21 1 0,21-1 15,0 43-15,0-64 0,0 0 16,0 21-16,0-20 16,0-1-16,0-42 46,0-1-46,21 1 0,-21 0 0,21 0 16</inkml:trace>
  <inkml:trace contextRef="#ctx0" brushRef="#br1" timeOffset="47514.61">7556 6414 0,'0'-22'0,"0"44"0,0-86 16,0 22-16,-21 21 0,21-22 16,0 22-16,0 0 0,0 0 0,21-22 15,1 43-15,-1 0 16,21 0-16,-21 0 0,0 0 15,22 0-15,-22 0 0,0 0 0,21 0 16,-20 43-16,-22-22 0,0 0 16,0 0-16,0 0 15,0 1-15,-22-1 0,1 0 16,0 0-16,-21 0 0,21 0 0,-22 1 16,22-1-16,-42 0 15,41-21-15,-20 21 0,63-21 31,0 0-31,1-21 16,-1 0-16,21 0 0</inkml:trace>
  <inkml:trace contextRef="#ctx0" brushRef="#br1" timeOffset="47772.47">8149 5990 0,'-63'43'31,"41"-22"-31,1 0 16,21 0-16,-21 21 0,0-20 0,21-1 15,-21 21-15,21-21 0,0 0 0,0 22 16,-21-22-16,21 0 16,0 21-16,0-20 0,0-1 0,0 0 15,21-21-15,0 0 16,0 0-16,0 0 0,0 0 15,22 0-15,-22-21 0,21 0 16,1-22-16</inkml:trace>
  <inkml:trace contextRef="#ctx0" brushRef="#br1" timeOffset="48206.45">8340 5821 0,'0'-21'16,"0"42"-16,0-63 0,0 63 31,0 0-31,0 0 16,0 0-16,0 0 0,0 1 0,0-1 15,0 0-15,0 0 0,0 0 16,0 0-16,0 1 0,0-1 16,0 0-16,0 0 0,-22 0 15,22-42 32,0 0-47,0 0 16,0 0-16,0-1 0,0-20 0,0-21 15,43-43 1,-43 63-16,21 1 0,0 0 16,21-1-16,-20 22 0,-1 0 0,42 0 15,-20 21-15,-22 0 0,0 0 0,0 21 16,0 0-16,22 85 15,-43-64-15,0 1 16,0-1-16,0 0 0,-22 1 0,1-22 16,21 21-16,-21-21 0,0 1 15,0-1-15,21 0 0,0 0 0,-43 0 16,22-21-16,21-21 16</inkml:trace>
  <inkml:trace contextRef="#ctx0" brushRef="#br1" timeOffset="49715.54">10689 3133 0,'0'-21'47,"-21"21"-32,0 0 17,0 0-32,-1 21 15,1 0-15,0 21 0,0 1 0,0-22 16,21 21-16,-21 0 0,-1 1 16,1 41-16,21-62 15,-21 20-15,21-21 0,0 0 16,0 0-16,0 1 0,0-1 0,21-21 15,22 0-15,-22 0 16,21 0-16,-21 0 0,43 0 16,-22-21-16,0-1 0,22 1 0,-22 0 15,1 0-15,-1-21 0,0 20 16,1 1-16,-22-21 0,0 21 0,-21-22 16,0 22-16,0-21 0,0 21 15,-21-22-15,0 22 0,-1 0 0,1 0 16,-21 0-16,21 0 0,-22 21 0,1 0 15,21 0-15,-21 0 16,20 21-16,-20 0 0,21 0 0,0 0 16,0 0-16,-1 1 0,22-1 15,-21 21-15,21-21 0,0 0 0,0 1 16,21-1-16,1-21 16,-1 0-16,21 0 0,0 0 0,1 0 15,-1 0-15</inkml:trace>
  <inkml:trace contextRef="#ctx0" brushRef="#br1" timeOffset="50001.37">11451 3112 0,'0'0'0,"0"-22"0,-21 44 32,0-1-32,0 21 0,21 0 0,-22 1 15,1-1-15,0 22 0,21-22 0,-21 21 16,0 1-16,0-1 0,21-20 15,-43 84-15,22-64 0,0 43 16,0-42-16,0-1 16,21 1-16,0-22 0,-22 21 0,1-20 15,21-1-15,-21 0 0,21-20 16,0 20-16,0-21 0,0 0 16,0 0-16,21-21 15,0 0-15,1-21 0,-1 0 16,21-21-16,-21-1 15,0 1-15,1 21 0</inkml:trace>
  <inkml:trace contextRef="#ctx0" brushRef="#br1" timeOffset="50256.69">11366 3662 0,'0'-64'0,"0"128"0,0-170 0,-21 64 0,21-22 16,0 43-16,0-85 15,0 85-15,0 0 0,21 0 16,-21 0-16,22 21 0,-1 0 0,0 0 15,0 0-15,0 0 0,0 0 16,1 0-16,-1 21 0,-21 0 16,0 0-16,0 0 0,0 0 0,0 22 15,-21-22-15,-1 0 0,-20 21 0,21-20 16,-21-1-16,20 0 16,-20 0-16,0 0 0,21-21 0,-1 0 15,44 0 1,-1 0-16,0 0 15,0-21-15,0 21 0,0 0 16</inkml:trace>
  <inkml:trace contextRef="#ctx0" brushRef="#br1" timeOffset="50573.51">11578 3535 0,'0'0'16,"21"0"-16,0-21 15,1 21-15,-1-21 16,0-1-16,0 22 0,0-21 0,22 0 15,-22 0-15,0 0 16,0 0-16,-21-1 0,21 1 16,-21 0-16,-21 21 15,0 0 1,0 0-16,0 21 0,-22 0 0,22 1 16,0-1-16,0 0 15,21 0-15,0 21 0,-21-20 0,21-1 16,0 0-16,0 21 0,0-21 15,0 1-15,21-22 16,-21 21-16,42-21 0,0 0 16,1 0-16,-22 0 0,21 0 15,1-21-15,-1-1 0,-21 22 16,21-21-16,1 0 0,-1 0 0,-21 0 16</inkml:trace>
  <inkml:trace contextRef="#ctx0" brushRef="#br1" timeOffset="50894.52">12277 3302 0,'0'0'0,"21"0"0,-21 21 31,0 0-31,0 1 0,-21-1 16,-1 0-16,22 0 0,-21 0 0,0 0 15,21 1-15,0-1 0,-21 0 0,21 0 16,-21 0-16,21 0 16,0-42 15,0 0-16,0 0-15,0 0 0,21 0 16,0-1-16,0-20 0,-21 21 0,21 0 16,1 0-16,-1-1 0,-21 1 15,42 0 1,-42 42-16,21 0 0,-21 1 16,21-1-16,-21 21 0,0 22 15,0-43-15,0 21 16,0 0-16,0-20 0,0-1 0,0 0 15,0 0-15</inkml:trace>
  <inkml:trace contextRef="#ctx0" brushRef="#br1" timeOffset="51361.28">13017 3027 0,'0'0'0,"0"21"16,-21 0-1,0 22-15,0-22 0,21 21 0,-21 0 16,0 1-16,-1-1 0,1-21 0,0 22 16,0-1-16,21 0 0,-21 1 15,0-22-15,21 0 0,-22 0 0,22 21 16,0-20-1,22-22 1,-1-22-16,0-20 16,0 21-16,-21 0 15,21-22-15,0 22 0,1-21 0,-22 0 16,21-1-16,0-20 0,21 20 16,1-41-16,-22 41 0,-21 22 15,21 0-15,21-21 16,-21 63-1,-21 0-15,0 21 0,22-20 0,-22 20 16,0 0-16,0 1 16,0-1-16,0 0 0,0 1 0,0-1 15,0-21-15,0 21 0,0-20 0,0 20 16,0-21-16,0 0 0,0 0 16,0 1-16,-22-22 0,1 21 15,0-21-15,0 0 0,0 0 16,0 0-16,-1 0 0</inkml:trace>
  <inkml:trace contextRef="#ctx0" brushRef="#br1" timeOffset="51921.95">12912 3535 0,'0'0'0,"0"-21"0,0 0 15,21-1-15,0 1 16,0 21-16,0 0 0,0-21 16,22 21-16,-1-21 0,0 21 0,1-21 15,-1 0-15,22 21 0,-22-22 16,21 1-16,-20 0 0,20 0 0,-20 0 15,-22 21-15,21-21 0,-21 21 16,0 0-16,-21 21 31,0 0-31,0 0 0,-21 0 16,21 0-16,-21 1 0,21 20 0,-21-21 16,21 21-16,0 22 15,-21-22-15,21-21 0,-21 64 16,-1-64-16,22 22 15,0-22-15,0 21 0,-21-21 0,0 0 16,0 64-16,21-64 16,0-42 15,21 0-31,0 0 16,-21 0-16,21-1 0,-21 1 15,0-21-15,0 21 0,22-22 0,-22 1 16,21 0-16,-21-1 0,21 1 15,-21 0-15,21-1 0,0 1 0,0 0 16,1-1-16,20-20 16,-21 42-16,43-22 15,-43 43-15,21 0 0,-21 0 16,0 22-16,-21-1 0,0 0 16,0 0-16,0 0 0,0 0 0,-21 1 15,0-1-15,0 21 0,0-21 0,-22 0 16,22 1-16,0-1 0,0-21 15,0 21-15,0 0 0,-1-21 0,22 21 16,22-21 0,-1-21-1,0 21-15,0-21 0</inkml:trace>
  <inkml:trace contextRef="#ctx0" brushRef="#br1" timeOffset="52145.83">14012 3323 0,'0'0'0,"0"-21"15,0 42 1,0 0 0,-21 1-16,21 20 0,-21 21 15,0-41 1,0 20-16,21 0 0,-22 1 0,-20 20 16,21-21-16,0-20 0,0 20 15,-1-21-15,1 21 0,21-20 0,-21 20 16,21-21-16,0 0 15</inkml:trace>
  <inkml:trace contextRef="#ctx0" brushRef="#br1" timeOffset="52382.69">13822 3683 0,'0'0'0,"21"-42"0,-21 21 0,21-22 15,0 1-15,-21 0 0,21-1 16,1 1-16,20 21 0,-21-22 0,0 22 15,0 21-15,1 0 0,-1 0 0,0 0 16,0 0-16,0 0 0,-21 21 16,0 1-16,0 20 15,0-21-15,0 0 0,0 0 16,-21 1-16,0-1 0,-43 42 16,43-42-16,-21 1 15,21-1-15,0-21 0,-1 0 16,1 0-16,42-21 31</inkml:trace>
  <inkml:trace contextRef="#ctx0" brushRef="#br1" timeOffset="52602.35">14605 2963 0,'0'0'0,"0"22"0,-21-1 0,0 0 16,-1 21-16,1-21 0,-21 64 16,21-64-16,21 22 0,-21-1 15,-1 0-15,22 1 0,0-22 16,0 21-16,0-21 0,0 0 0,0 1 16,0-1-16,22 0 0,62-21 15,-63-21 1</inkml:trace>
  <inkml:trace contextRef="#ctx0" brushRef="#br1" timeOffset="52946.15">14901 3027 0,'0'-21'0,"0"42"0,0-63 0,0 20 16,-21 44-1,21-1 1,0 0-16,-21 0 0,21 0 15,-21 0-15,21 1 0,0-1 16,-21 0-16,21 21 0,0-21 16,0 1-16,0-1 0,-22 0 15,1-21 1,21-21 0,0 0-1,0-1-15,0 1 0,0-21 0,21 21 16,1-22-16,-1 22 0,21-21 0,-21 21 15,0-22-15,22 22 0,-22 0 16,21 0-16,-21 21 0,1 0 0,20 0 16,-21 21-1,-21 21-15,0-20 0,0 20 0,0 0 0,0 1 16,-21-1-16,0 0 0,21 1 16,-21-1-16</inkml:trace>
  <inkml:trace contextRef="#ctx0" brushRef="#br1" timeOffset="53182.28">13081 4784 0,'0'-21'0,"0"42"0,0-85 0,0 43 16</inkml:trace>
  <inkml:trace contextRef="#ctx0" brushRef="#br1" timeOffset="53986.82">13166 4339 0,'0'0'16,"0"-42"-16,0-64 0,0 64 0,0-22 15,0 22-15,-22 0 0,1-1 16,0 22-16,-21 0 0,-1 0 16,1 21-16,0 0 0,-22 0 15,22 21-15,-85 85 0,63-43 16,1 22-16,-1-22 0,-63 128 16,85-106-16,-21 20 0,-22 213 15,85-106 1,0-128-16,0 1 0,42 0 15,-21-1-15,22-20 0,20-1 0,-20-20 16,105 41-16,-64-63 16,1 1-16,21-1 0,0-21 0,127-21 15,-128-1-15,1-20 0,0 0 16,-21-1-16,21 1 0,-43 0 16,22-1-16,-43-20 0,0-1 15,-20 1-15,-1-191 16,-42 169-16,-1 1 0,-20-1 15,21 0-15,-85-84 0,43 84 16,-22 22-16,0-1 0,1 1 0,-22 42 16,0-1-16,0 22 0,0 0 15,0 22-15,22 20 0,-128 64 16,0 21 0,128-43-16,-1 22 0,22-21 0,20 21 15,22-22-15,21 1 0,0-21 0,21-1 16,22 1-16,20-22 0,1 0 15,-1 1-15,22-22 0,-1-21 0,22 21 16,0-21-16,0 0 0,21 0 16,-21-21-16,105-22 0,-41 1 15,-86 0-15,-20-1 0,-22 22 16,1-42-16,-1 20 16,-21 1-16,0-148 15,-42 147-15,0-20 0,-21 20 0,20 1 16,-41 21-16,21 0 0,-22 0 15,-21 21-15,22 0 0,-22 21 0,1 0 16,-1 21-16,0 1 0,-42 62 16,-21 65-1,106-128-15,42 0 0,0 1 16,0-1-16,0-21 0,127 22 16,-85-43-1,22 0-15,20 0 0,-20 0 0,20-22 16,-20 1-16,-1 0 0,1-21 0,-1 21 15,-20-22-15,-1 22 0,-21-21 16,0-1-16,-21 1 0,0 0 0,-63-43 16,21 64-16,-22 0 15,1 21-15,-22 0 0,0 0 0,1 21 16,20 0-16,-21 21 0,22 1 16,-1-1-16,22 0 0,0 1 15,-1 63-15,43-64 0,0 0 16,0-21-16,0 22 0,0-1 0</inkml:trace>
  <inkml:trace contextRef="#ctx0" brushRef="#br1" timeOffset="54464.82">11536 5990 0,'-21'0'0,"42"0"0,-64 0 16,22 0-16,0 0 16,-21 0-16,21 0 0,-22 21 0,22 1 15,-21-1-15,21 21 0,-22-21 16,22 22-16,0-1 0,-21 0 0,20 1 15,22 20-15,-21-21 0,21 1 0,0-1 16,0 0-16,0-20 0,0-1 16,21 21-16,1-21 0,-1-21 0,0 0 15,21 0-15,1 0 0,-1 0 0,0 0 16,22-21-16,-22 0 16,22-21-16,-22 20 0,21-20 0,-20 21 15,-1-21-15</inkml:trace>
  <inkml:trace contextRef="#ctx0" brushRef="#br1" timeOffset="54698.66">12001 5990 0,'0'0'0,"0"-63"31,-21 63-31,0 21 0,0 0 16,0 0-16,0 22 0,21-22 16,-22 21-16,1 0 0,0-20 0,-21 62 15,21-41-15,-1-1 16,22 0-16,0 1 0,-21-22 15,21 21-15,0-21 0,0 0 0,0 1 16,0-1-16,21-21 16,1 0-16,20 0 0,-21 0 0,21-21 15,-20 21-15,20-22 0,0-20 16,1 21-16,-22 0 0,21-22 0,-21 22 16,0 0-16</inkml:trace>
  <inkml:trace contextRef="#ctx0" brushRef="#br1" timeOffset="55578.16">12213 6181 0,'0'0'0,"0"21"16,0 0-16,-21 0 0,0 0 16,0 1-16,-1-1 0,1 0 15,21 0-15,-21 21 0,21-20 0,-21 20 16,21-21-16,0 21 16,0-20-16,0-1 0,0 0 15,21-21-15,0 0 16,0 0-16,1 0 0,20 0 0,-21 0 15,21-21-15,-20 0 0,20 21 0,-21-22 16,0-20-16,0 21 16,22-21-16,-43-1 0,0 22 15,0 0-15,0-21 0,0 20 0,0 1 16,-64 0-16,-20 0 16,62 21-1,1 21-15,-21 0 0,21 0 0,-22 1 16,22-1-16,0 0 0,0 0 15,0 21-15,0-20 0,21 20 0,0-21 16,0 0-16,0 0 0,0 1 16,0-1-16,21 0 0,21-21 15,0 0-15,1 0 0,-1 0 16,0 0-16,1 0 0,-1-21 0,0 0 16,1 21-16,-1-43 0,0 22 0,43-21 15,-43-1-15,1 22 16,-22 0-16,21 0 0,-21 0 15,1 21-15,-22-21 0,21 21 0,-21 21 32,0 0-32,0 0 15,0 0-15,0 0 0,0 1 0,0-1 16,0 0-16,0 0 0,0 0 16,0 0-16,0 1 0,0-1 15,0 0-15,-21 0 16,-1-21-16,1 0 15,0 0-15,0 0 0,0 0 16,0 0-16,21-21 16,-22 21-16,22-21 15,-21 21-15,21 21 32,0 0-17,21 0-15,1-21 0,-1 0 16,0 0-16,21 0 0,-21 0 15,1 0-15,20 0 0,-21 0 0,21 0 16,1-21-16,-1 21 0,0-21 16,43-21-16,-43 20 0,1 22 15,-1-21-15,-21-21 0,0 21 0,1 0 16,-22-1-16,0 1 0,0 0 16,0 0-16,0 0 0,0 0 15,0-1-15,-22 22 16,1 22-16,0-1 15,21 0-15,-21 0 16,0 0-16,21 22 0,0-22 16,0 0-16,-21 0 0,21 0 0,0 0 15,0 1-15,0-1 0,0 0 16,21-21-16,0 0 0,0 0 16,0 0-16</inkml:trace>
  <inkml:trace contextRef="#ctx0" brushRef="#br1" timeOffset="56022.9">13928 6011 0,'0'-21'16,"0"42"-16,-22-21 16,1 22-1,0-1-15,21 0 0,-21 0 0,0 0 16,21 22-16,-21-22 15,21 0-15,-22 42 0,22-41 16,-21 20-16,21-21 0,-21 0 0,21 0 16,-21 1-16,21-1 15,0-42 17,0-1-32,0 1 0,21 0 0,0 0 15,-21 0-15,0 0 0,21-22 0,1 22 16,-22-21-16,21 21 0,-21-64 15,21 64-15,0-22 0,-21 1 16,21 0-16,-21 21 0,21-1 16,1 22-16,-1 22 15,-21-1-15,0 0 16,0 21-16,21-21 0,-21 1 16,0 20-16,0-21 0,0 0 15,0 22-15,0-22 0,0 0 16,0 21-16,0-21 0,0 1 15,0-1-15,0 0 0,-21-21 16,0 0-16,-1 0 0,1 0 16</inkml:trace>
  <inkml:trace contextRef="#ctx0" brushRef="#br1" timeOffset="56366.71">13695 6308 0,'42'-21'16,"0"21"-1,-20-22-15,-1 22 0,21 0 0,22-21 16,-22 21-16,0-21 0,1 21 16,-1-21-16,0 0 0,1 21 15,-1-21-15,0 21 0,-21-22 0,22 1 16,-1 0-16,-21 0 0,0 21 16,-21-21-16,22 0 15,-44 42 16,22 0-31,-21 0 0,21 0 16,-21 0-16,21 22 0,0-22 16,0 0-16,-21 21 0,21 1 15,0-1-15,-21 0 0,21 43 16,0-64-16,0 22 0,0-22 0,0 21 16,0-21-16,0 0 0,21 1 15,0-22-15,0 0 16,0-22-16,-21 1 15</inkml:trace>
  <inkml:trace contextRef="#ctx0" brushRef="#br1" timeOffset="56646.55">14436 6181 0,'0'-21'0,"0"42"16,0-64-16,0 22 0,0 0 0,0 0 15,0 0-15,42 0 16,-21 21-16,0 0 0,0 0 15,1 0-15,-1 0 0,0 0 0,0 0 16,0 0-16,0 0 0,1 0 16,-22 21-16,0 0 0,0 0 15,0 0-15,-22 0 16,1 1-16,0-22 16,0 0-16,0 0 0,0 21 15,-1-21-15,1 0 0,42 0 31,1 0-15,-1 0-16,0-21 0,0 21 0,0-22 16</inkml:trace>
  <inkml:trace contextRef="#ctx0" brushRef="#br1" timeOffset="56867.43">14922 5927 0,'0'0'16,"0"21"-16,0 0 15,0 0-15,0 0 0,0 1 16,0-1-16,0 21 0,0-21 0,0 0 16,0 22-16,0-22 0,-21 42 15,21-20-15,0-22 16,-21 21-16,21 1 0,0-22 0,0 21 16,0-21-16,0 0 0,0 1 0,0-1 15,0 0-15</inkml:trace>
  <inkml:trace contextRef="#ctx0" brushRef="#br1" timeOffset="57134.28">14986 6096 0,'0'-21'0,"0"42"0,0-63 0,0 21 0,0-1 15,0 1-15,0 0 0,21 21 16,-21-21-16,21 21 0,0 0 0,1 0 15,-1 0-15,0 0 16,0 0-16,-21 21 0,0 0 16,0 0-16,0 1 0,0-1 0,0 0 15,0 0-15,-21 0 16,0 0-16,0 1 0,-1-22 0,1 21 16,0 0-16,0-21 0,0 0 0,0 0 15,42-21 16,0 21-15,0-21-16</inkml:trace>
  <inkml:trace contextRef="#ctx0" brushRef="#br1" timeOffset="57356.17">15409 5779 0,'-21'42'31,"0"-21"-31,21 0 0,0 0 0,-21 1 16,0-1-16,21 21 0,-22-21 16,22 0-16,-21 22 15,21-22-15,0 0 0,0 0 0,0 0 16,0 1-16,0-1 0,21-21 16,1 0-16,-1 0 0,0 0 15,0 0-15,0 0 0,43-21 16,-43-1-16</inkml:trace>
  <inkml:trace contextRef="#ctx0" brushRef="#br1" timeOffset="57750.94">15790 5567 0,'0'0'0,"-63"0"15,63 21-15,-21-21 16,-1 21-16,22 0 0,0 1 15,0-1-15,-21 0 0,21 0 0,0 0 16,0 0-16,0 1 0,0-1 0,0 0 16,0 0-16,0-42 47,0 0-47,0 0 15,0-1-15,0 1 0,0-21 0,0 21 16,21-22-16,-21 1 15,0 21-15,22-21 0,-1 20 0,0 1 16,-21 0-16,21 21 0,0 0 16,0 0-16,-21 21 15,22 0-15,-22 22 0,0-22 16,0 0-16,0 21 0,0 1 16,0-22-16,-22 64 15,1-22-15,0-42 16,21 0-16,-21-21 0,0 0 15</inkml:trace>
  <inkml:trace contextRef="#ctx0" brushRef="#br1" timeOffset="58451.83">16637 2879 0,'0'0'0,"-21"21"0,21 0 16,-21 0-16,21 0 0,-22 1 16,1-1-16,21 0 0,-21 0 0,21 0 15,0 0-15,0 22 0,-21-22 16,21 0-16,0 0 0,0 0 15,0 1-15,21-22 16,0 0-16,0 0 0,22 0 16,-22 0-16,0 0 0,0-22 15,22 1-15,-22 21 0,0-63 16,-21 20 0,0 22-16,0 0 0,0-42 15,-21 41-15,0 1 0,-1 0 16,1 21-16,-21-21 0,21 21 15,0 0-15,-1 0 0,1 0 0,-42 42 16,20 1 0,43-22-16,0 21 15,0-21-15,0 0 0,0 1 0,0-1 0,22 0 16,20-21-16,-21 0 0,0 21 16,22-21-16</inkml:trace>
  <inkml:trace contextRef="#ctx0" brushRef="#br1" timeOffset="58735.76">17145 2942 0,'0'-21'0,"0"42"0,0-63 0,0 21 15,-21 42 1,0 0-16,-1 0 16,1 22-16,0-22 0,0 21 15,21 0-15,-21 22 0,0-22 0,-1 22 16,22-1-16,-21 1 0,21-1 0,0-20 15,-21 20-15,21 1 16,-21-1-16,21 1 0,0-1 0,0 85 16,0-84-16,0-1 0,0-20 15,0-1-15,0 0 0,0 1 16,0-22-16,0 21 0,21-21 16,0-21-16,0 0 0,1-21 15,-22 0-15,0 0 0,0 0 16,21-22-16,-21 22 0</inkml:trace>
  <inkml:trace contextRef="#ctx0" brushRef="#br1" timeOffset="58994.61">17124 3387 0,'0'-85'16,"0"170"-16,21-233 0,-21 105 0,42-63 16,-42 64-16,43 0 0,-22 21 15,0-1-15,21 1 0,-21 21 0,22 0 16,-1 0-16,-21 0 0,0 0 0,22 21 15,-43 1-15,0-1 0,0 0 16,0 0-16,0 0 0,0 0 0,-43 1 16,22-1-16,-21 0 0,0 21 15,-43 1-15,43-43 16,20 21-16,-20 0 0,21-21 0,0 0 16,21 21-16,21-42 31,0 21-31,0-21 15,22 21-15</inkml:trace>
  <inkml:trace contextRef="#ctx0" brushRef="#br1" timeOffset="59319.43">17462 3239 0,'22'21'16,"-1"-21"-16,0 0 15,0 0-15,0 0 0,0 0 16,22-21-16,-22-1 0,0 1 15,0 21-15,22-21 0,-22 0 16,0 21-16,0-21 0,0 0 0,-21-1 16,21 1-16,-21 0 15,0 0-15,-21 21 16,0 0 0,0 21-16,0 0 0,0 0 15,-1 1-15,1-1 0,0 0 0,21 0 16,0 0-16,-21 22 0,21-22 15,0 0-15,-21 0 0,21 0 16,0 0-16,0 1 0,21-22 16,0 0-16,0 0 0,0 0 0,1 0 15,20 0-15,-21 0 16,21-22-16,-20 1 0,20 0 0,-21 0 16</inkml:trace>
  <inkml:trace contextRef="#ctx0" brushRef="#br1" timeOffset="59687.22">18267 3027 0,'0'-21'16,"0"42"0,-21 0-16,-1-21 0,1 21 15,0 0-15,21 1 0,-21-1 16,0 0-16,0 0 0,-1 0 0,22 0 16,-21 1-16,21-1 15,-21-21-15,21-21 47,0-1-47,0 1 16,21 21-16,0-42 0,1 21 15,-1 0-15,0-1 0,0 1 0,0 0 16,0 0-16,22 0 0,-22 0 0,0 21 16,0 0-16,0 0 15,1 0-15,-22 21 0,0 21 16,0 0-16,0-20 0,0-1 15,0 21-15,0-21 0,0 22 16,-22-22-16,1 0 0,21 21 0,0-21 16,-21-21-16,21 22 0,0-1 15,21-21 1,0 0-16,1 0 0</inkml:trace>
  <inkml:trace contextRef="#ctx0" brushRef="#br1" timeOffset="60135.96">19664 2646 0,'0'0'0,"-21"0"0,-1 21 0,1 0 16,0 0-16,0 22 0,-21-22 0,20 21 15,-20 1-15,21-22 0,-43 63 16,22-41-16,21-22 0,0 21 15,-22 1-15,22-1 0,0-21 16,0 0-16,21 22 0,0-22 0,-21 0 16,42-21 15,0-21-31,0 0 16,0-1-16,1-20 0,-1 21 0,21-21 15,-21 20-15,0-20 0,22 0 0,-22-1 16,0 1-16,0 0 0,0-22 15,1 22-15,-1 0 0,0-1 0,0 1 16,0 21-16,0 0 16,1 21-16,-1 0 0,-21 21 15,21 0-15,-21 21 0,0-21 16,0 22-16,0-1 0,0 43 16,0-43-16,-21 43 15,0-43-15,-1-21 0,1 22 16,0-22-16,-21 0 0,21 0 15,-22 21-15,-41-20 16</inkml:trace>
  <inkml:trace contextRef="#ctx0" brushRef="#br1" timeOffset="60492.76">19198 3175 0,'0'-21'0,"0"42"0,0-63 16,0 21-16,0-1 15,21 22-15,0 0 0,1-21 16,20 21-16,-21 0 0,21-21 0,1 21 15,-1-21-15,22 21 0,-22-21 16,21 21-16,1-21 0,-22-1 16,1 22-16,20-21 0,-21 0 15,-20 21-15,20-21 0,-21 21 0,0 0 16,0-21-16,-42 21 31,0 21-31,0 0 0,0 0 16,0 0-16,-1 1 0,-20 20 15,21 0-15,0-21 0,0 64 16,21-43-16,-22 1 0,22-1 16,0 0-16,0-20 0,0 20 0,0 0 15,0 1-15,0-22 16,0 0-16,0 0 0,22-21 16,-1 0-1,0-21 1,0 0-16,-21 0 0,21-1 0,-21 1 15</inkml:trace>
  <inkml:trace contextRef="#ctx0" brushRef="#br1" timeOffset="60726.61">19897 3239 0,'0'0'0,"0"-64"16,0 22-16,0-1 15,21 1-15,0 0 0,0-22 0,-21 43 0,21-21 16,0-1-16,-21 22 0,22 0 0,-1 0 16,0 0-16,-21 0 0,21 21 15,0 0-15,0 0 0,1 0 16,-1 0-16,-21 21 0,21 0 15,-21 0-15,0 0 0,0 0 16,0 1-16,0-1 0,-21 21 16,0-21-16,-1 0 0,-20-21 0,21 22 15,-21-1-15,-1 0 0,1 0 16,0-21-16,20 21 0,-20-21 0,21 0 16,63 0-1,-21-21 1</inkml:trace>
  <inkml:trace contextRef="#ctx0" brushRef="#br1" timeOffset="60969.82">20447 2836 0,'21'0'16,"-42"0"-16,42-21 0,-21 42 31,0 1-31,0-1 0,0 21 0,0-21 16,0 22-16,-21-22 0,21 21 0,-21 0 15,0 1-15,-1-1 0,22 0 16,-42 43-16,42-43 0,-21 43 16,21-43-16,-21-20 15,21 20-15,0-21 0,0 0 0,0 0 16,0 1-16,0-1 0,21-21 31,0 0-31</inkml:trace>
  <inkml:trace contextRef="#ctx0" brushRef="#br1" timeOffset="61230.67">20383 3471 0,'0'-84'0,"-21"295"0,42-465 0,-21 381 0,0-296 16,0 127-16,0-22 0,0 22 15,0-22-15,22 22 0,-1-21 0,0 20 16,0 1-16,21 21 0,-20-22 16,20 22-16,-21 0 0,21 21 15,1 0-15,-22 0 0,21 21 0,-21 0 16,1 1-16,-1-1 0,-21 0 15,0 0-15,0 21 0,0-20 16,0-1-16,-21 0 0,-1 0 0,1 0 16,-42 22-16,20-43 0,1 21 15,21 0-15,-21-21 0,20 0 16,1 21-16,0-21 0,0 0 0,21-21 31,21 0-31,21 21 0,-20-21 0,20-1 16,-21 1-16</inkml:trace>
  <inkml:trace contextRef="#ctx0" brushRef="#br1" timeOffset="61447.55">21145 2455 0,'22'-21'0,"-44"42"0,44-63 0,-22 63 16,0 0-16,0 1 15,-22 20-15,1 0 0,0 1 16,21-1-16,-21 0 0,0 1 0,21-1 15,-21 0-15,21-21 0,-22 22 0,22-22 16,0 21-16,0-21 0,0 1 16,0-1-16,0 0 0,22 0 15,-1-21-15,0 0 0,0 0 16,0 0-16,22 0 0,-1 0 16,0 0-16</inkml:trace>
  <inkml:trace contextRef="#ctx0" brushRef="#br1" timeOffset="61809.38">21632 2413 0,'0'0'0,"0"-21"0,0 0 15,-21 21 1,0 21-16,0 0 0,0 0 0,21 22 16,0-1-16,-22-21 0,22 21 15,-21 1-15,21-22 0,-21 21 0,21-21 16,0 1-16,0 20 15,0-21-15,0 0 0,-21-21 16,21-21 15,0 0-31,0 0 0,0 0 16,21-22-16,0 1 0,0 0 16,22-1-16,20-41 15,1 41-15,-43 22 16,0 0-16,21 21 0,-20 0 0,-1 0 0,0 21 15,21 85 1,-42-21-16,0-43 16,0 21-16,-21-20 0,0 20 0,-21-20 15,20-1-15,-83 85 16</inkml:trace>
  <inkml:trace contextRef="#ctx0" brushRef="#br1" timeOffset="62858.32">18330 4530 0,'0'0'0,"-84"-212"31,62 191-31,-20 0 0,0 0 0,-1 21 15,-20 0-15,-1 0 0,1 21 16,-1 21-16,-20 0 0,-1 1 0,0 20 16,1 1-16,-1 20 0,0 1 15,1 0-15,20-1 0,1 22 16,20-21-16,1 0 0,21 20 0,21-20 16,21 63-16,21-84 0,22-1 15,-1 1-15,22-22 0,21 0 0,0 1 16,0-22-16,21 0 15,-22-21-15,44 0 0,-22 0 0,0-21 16,0 21-16,0-42 0,0-1 0,-22 1 16,1 0-16,-21-1 0,0-20 0,-22-1 15,1 1-15,-22-1 0,-21-20 16,0 20-16,-21-42 0,0 22 16,0-1-16,0-21 0,-21 21 15,-21 1-15,-1-1 0,1 0 0,-21 1 16,-1 20-16,1 1 0,-43 20 0,-85-20 15,85 42-15,-21 21 16,22 21-16,-1 0 0,0 21 0,0 1 16,21 20-16,-20 1 0,41-1 0,1 22 15,-1 0-15,22-1 16,21 1-16,21 0 0,0-22 0,21 22 0,42 21 16,-20-43-16,84 22 15,-43-64-15,1 0 16,0 0-16,232 0 15,-126-21-15,-107-21 16,1 0-16,42-42 0,-64 41 16,-20-20-16,-1 0 0,-21-22 15,0 22-15,-21-22 0,0 1 0,0-64 16,-42 21 0,0 64-16,-22-1 0,22 22 15,-43 0-15,22 0 0,-22 21 0,-169 42 16,169-21-1,1 22-15,20-1 0,1 22 0,20-22 16,-20 21-16,21 1 0,20-1 0,-20-20 16,42 20-16,0-20 0,0-22 15,42 63-15,43-41 16,-21-43-16,-22 0 16,43 0-16,-22 0 0,1 0 0,20 0 15,-20-21-15,20-1 0,-20 1 0,-22 0 16,1 0-16,-1-21 15,-21-1-15,0 22 0,-21-21 0,0-1 0,0 1 16,-21 0-16,-42-22 16,-107 22-1,107 42-15,-1 0 0,1 21 16,-1 0-16,22 0 0,0 1 0,-1 20 16,1 0-16,0-21 0,20 22 0,1-1 15,0-21-15,0 22 0,0-1 16</inkml:trace>
  <inkml:trace contextRef="#ctx0" brushRef="#br1" timeOffset="63350.95">17039 6054 0,'-21'0'16,"42"0"-16,-63 0 0,-1 0 0,22 21 0,-21 0 15,21 0-15,-22 0 0,1 22 0,21-1 16,-21-21-16,20 43 0,-20-22 15,0 64-15,21-64 16,-1 1-16,22-1 0,0 0 0,0-21 16,0 22-16,22-22 0,-1 0 15,0 0-15,21-21 0,-21 0 16,22 0-16,-1 0 0,0 0 0,1 0 16,-1 0-16,0-21 0,1 0 0,20 0 15,-20-22-15,-1 22 0,0-21 0,22 0 16</inkml:trace>
  <inkml:trace contextRef="#ctx0" brushRef="#br1" timeOffset="63593.8">17484 6033 0,'0'0'0,"-22"0"16,1 21-16,21 0 16,-21 21-16,0-21 0,0 22 15,0-22-15,21 21 0,-22 1 0,1-1 16,0 0-16,21 1 0,-21-1 15,0 0-15,0 64 16,21-85-16,0 0 0,-22 1 16,22-1-16,22-21 15,-1 0-15,0 0 0,21 0 16,-21-21-16,22-1 16,-22 1-16,21 0 0,1-21 0,-22 21 15,21-22-15,-21 1 0</inkml:trace>
  <inkml:trace contextRef="#ctx0" brushRef="#br1" timeOffset="63934.6">17653 6244 0,'0'0'0,"0"21"16,0 1-16,0-1 15,-21 0-15,0 0 0,-1 0 0,22 22 16,-21-22-16,0 21 0,0-21 16,21 0-16,-21 1 0,21 20 0,0-21 15,0 0-15,0 0 16,21-21-16,0 0 0,0 0 15,22 0-15,-22 0 16,0 0-16,21-21 0,-21 0 16,1 0-16,-1 0 0,0 0 0,0-1 15,-21 1-15,21 0 0,-21-42 16,0-1 0,0 43-16,-21 0 0,0 21 0,-21-21 15,20 21-15,1 0 0,0 0 16,0 0-16,0 0 0,-22 0 0,22 21 15,21 21 1,0-21-16,21 0 16,1-21-16,-1 0 0,0 22 0,21-22 15,1 0-15,-22 0 0,21 0 16,0 0-16</inkml:trace>
  <inkml:trace contextRef="#ctx0" brushRef="#br1" timeOffset="64182.65">18076 6329 0,'0'0'15,"0"21"48,0 0-63,0 0 16,0 1-16,21-1 0,-21 0 15,0 0-15,0 0 16,0 0-16,0 1 0,0-1 0,-21 0 15,0 0-15,0 0 16,0-21-16,0 0 0,-1 0 0,1 21 16,-21-21-16,21 0 0,21-21 15,0 0 1</inkml:trace>
  <inkml:trace contextRef="#ctx0" brushRef="#br1" timeOffset="64526.45">18351 6392 0,'22'0'16,"-22"-21"0,21 21-1,0-21-15,0 21 0,-21-21 16,21 21-16,0-21 0,1 21 0,-1-21 15,-21-1-15,21 22 16,-21-21-16,-21 21 16,0 0-16,-1 0 15,1 0-15,-21 0 0,21 21 0,-22 1 16,22-22-16,0 21 0,-21 21 0,21-21 16,21 0-16,-22 1 0,22-1 15,0 0-15,0 0 0,0 0 16,0 0-16,0 1 0,22-1 0,-1-21 15,0 0-15,0 21 0,0-21 16,22 0-16,-1 0 0,-21 0 0,21-21 16,1 0-16</inkml:trace>
  <inkml:trace contextRef="#ctx0" brushRef="#br1" timeOffset="64982.72">19198 5948 0,'0'0'16,"-85"85"-1,64-64-15,0 21 0,0-21 16,21 22-16,-21-1 0,0-21 16,21 21-16,0 1 0,-22-1 0,1 0 15,21-20-15,-21 20 0,21-21 16,0 0-16,0 43 15,0-85 1,21-1 0,0 22-16,1-42 0,-22 21 15,21 0-15,0 0 0,0-22 16,0 22-16,-21-21 0,21 21 0,1-22 16,-22 22-16,0-21 0,42-64 15,-42 85-15,0 0 16,21-1-16,-21 44 15,0-1-15,0 21 16,0-21-16,0 22 0,0 20 16,0-42-16,0 22 0,0-22 15,0 21-15,0-21 0,0 22 16,0-22-16,0 42 16,-21-42-16,21 1 0,-21-1 15,0-21-15,-1 0 0,1 0 16,0 0-16,0 0 0</inkml:trace>
  <inkml:trace contextRef="#ctx0" brushRef="#br1" timeOffset="65310.55">18881 6477 0,'21'-42'31,"0"42"-31,0 0 0,21-21 16,-20 21-16,-1-22 0,21 22 0,0-21 15,-20 21-15,20-21 0,0 21 16,1-21-16,-1 21 0,0-21 0,85-22 15,-84 43-15,-22-21 16,0 21-16,0 0 0,0-21 16,-21 42-1,0 0 1,-21 1-16,0 20 0,0-21 16,0 21-16,21 1 0,-22-1 0,1 0 15,21 1-15,-21-22 0,21 21 16,-21 1-16,21-1 0,0-21 0,-21 21 15,21 1-15,0-22 16,0 0-16,0 0 0,21-21 31,0 0-31,-21-21 0,21 21 16,-21-21-16</inkml:trace>
  <inkml:trace contextRef="#ctx0" brushRef="#br1" timeOffset="65554.41">19494 6414 0,'0'-43'0,"0"86"0,0-107 0,0 22 0,22-43 16,20 64 0,-21 0-16,0 21 0,0 0 15,1 0-15,-1 0 0,0 0 0,0 0 16,-21 21-16,21 0 16,-21 0-16,0 0 0,0 1 15,-21-1-15,0 0 16,0-21-16,0 21 0,-1-21 15,-20 21-15,0-21 0,21 0 16,-1 0-16,44 0 31,20-21-31,-21 21 0,0-21 16</inkml:trace>
  <inkml:trace contextRef="#ctx0" brushRef="#br1" timeOffset="65795.27">19897 6138 0,'0'0'0,"0"22"16,0-1 0,0 0-16,0 0 0,0 21 15,0-20-15,0 20 0,-22 0 0,22-21 16,0 22-16,0-1 0,0 0 0,0 1 16,-21 41-16,0 22 15,21-85-15,0 1 16,0 20-16,-21-21 0,21 0 0,-21 0 15,42-21 17,0-21-32,-21 0 15</inkml:trace>
  <inkml:trace contextRef="#ctx0" brushRef="#br1" timeOffset="66024.23">19897 6414 0,'0'0'0,"0"-43"0,21 1 0,-21 0 0,21-22 15,0 43-15,0 0 16,0 21-16,1 0 16,-1 0-16,0 21 15,-21 0-15,0 0 16,0 0-16,0 1 0,0-1 16,0 0-16,0 0 0,0 0 0,-21 0 15,21 1-15,-21-22 0,-1 21 16,1-21-1,21-21 1,0-1-16,0 1 16,21 0-16</inkml:trace>
  <inkml:trace contextRef="#ctx0" brushRef="#br1" timeOffset="66238.1">20278 5927 0,'0'0'0,"0"0"31,0 21-31,0 0 0,0 21 16,0-20-16,-22 20 0,1-21 16,21 21-16,0 1 0,0-22 0,-21 21 15,21-21-15,-21 22 0,21-22 16,0 21-16,0-21 0,0 1 16,0-1-16,0 0 0,21-21 15,0 0-15,0 0 16,1 0-16,-1-21 0,0 0 0</inkml:trace>
  <inkml:trace contextRef="#ctx0" brushRef="#br1" timeOffset="66367.03">20553 6223 0,'21'-21'0,"-42"42"0,63-63 15,-42 21-15,21-1 0</inkml:trace>
  <inkml:trace contextRef="#ctx0" brushRef="#br1" timeOffset="66584.89">21844 4170 0,'-21'0'0,"42"0"0,-63-21 16,20 21-16,1 0 0,0 0 15</inkml:trace>
  <inkml:trace contextRef="#ctx0" brushRef="#br1" timeOffset="66838.75">21399 4509 0,'0'21'16,"22"-21"15,-1 0-31,0 0 16,0 0-16,0-21 15,0 21-15</inkml:trace>
  <inkml:trace contextRef="#ctx0" brushRef="#br1" timeOffset="66998.67">21738 4466 0,'0'0'15,"21"0"32,0 0-47,1 0 16,-1 0-16,0 0 0,0 0 15,0 0-15,22 0 0</inkml:trace>
  <inkml:trace contextRef="#ctx0" brushRef="#br1" timeOffset="67149.92">22246 4445 0,'0'0'0,"21"0"0,0 0 62,1 0-62,-1 0 16,0-21-16,0 21 0,0 0 16,0-21-16</inkml:trace>
  <inkml:trace contextRef="#ctx0" brushRef="#br1" timeOffset="67309.84">22754 4403 0,'0'0'0,"21"0"0,22-21 31,-43-1-16,21 22 17,0 0-17,0-21-15,0 21 0,0 0 16,1-21-16</inkml:trace>
  <inkml:trace contextRef="#ctx0" brushRef="#br1" timeOffset="67758.58">23876 3450 0,'0'0'0,"0"-42"0,0 0 0,21 20 0,0-20 16,0 0-16,-21-1 0,22 1 15,-1-21-15,-21 41 0,0 1 16,21 0-16,-21 0 0,0 0 16,21 0-16,-21 63 15,0-21 1,0 43-16,0-1 0,0 22 16,0-1-16,0 1 0,0 21 0,0 0 15,0 0-15,0 21 16,0 0-16,0-22 0,0 22 0,0 0 15,0 0-15,0 0 0,0 0 0,0 0 16,0 0-16,0 0 0,0 0 16,0 0-16,0-21 0,0 21 0,0 0 15,-21-21-15,0-21 0,-22 21 0,22-22 16,0-20-16,-21-1 0,21 1 16,-22-22-16,1 22 0,0-43 15,42-42 1,-22-1-16,22 1 0,0-21 15,0 21-15,0-43 0,0 22 0,22-22 16</inkml:trace>
  <inkml:trace contextRef="#ctx0" brushRef="#br1" timeOffset="68397.89">23855 3027 0,'-21'-21'0,"42"42"0,-64-63 0,22 20 15,21 1-15,0 0 0,0 0 16,0-21-16,21 20 16,128-20-16,-65 21 15,-20 21-15,20-21 0,1 21 16,21 0-16,0 0 0,0 0 15,21 0-15,-22 0 0,1 0 0,-21 0 16,84 0-16,-84 0 16,-22 0-16,1 0 0,-1 0 0,1 0 15,-22 21-15,1-21 0,-1 0 16,-21 0-16,21 0 0,-20 0 0,-1 0 16,0 21-16,-21 0 15,21 0-15,-21 22 0,0-22 16,0 0-16,0 21 0,0 1 15,0 20-15,0 1 0,0 84 16,-21-63-16,21-1 0,0 1 16,0 21-16,-21-22 0,21 22 15,0-21-15,0 21 0,0 0 0,21-1 16,-21 1-16,21 0 0,21 0 16,-20 0-16,-1 0 0,21-22 0,-21 22 15,0-21-15,1-1 0,-1-20 0,0-1 16,-21 1-16,0-1 0,0 1 15,0-22-15,0 1 0,0-1 16,-21 0-16,0-21 0,-1 22 0,1-22 0,0 21 16,-21-21-16,21 1 15,-22 20-15,1-21 0,0 0 0,-1 0 16,1 22-16,-22-22 0,22 0 0,-21 0 16,-1 0-16,-21 22 0,1-22 15,-1 0-15,0-21 0,-20 21 0,20 0 16,-21-21-16,21 22 0,-105-22 15,105 0-15,22 0 0,-22 0 0,22-22 16,-1 1-16,1-21 0,-1 21 16</inkml:trace>
  <inkml:trace contextRef="#ctx0" brushRef="#br1" timeOffset="68974.56">23220 1397 0,'0'0'0,"0"-21"16,0 0-1,0 42 17,-21 0-32,-1 21 0,1-20 15,21 20-15,-21 0 0,0 1 16,0-1-16,0 0 0,-1 64 15,1-64-15,21 1 0,-21-1 16,21-21-16,0 22 0,0-22 0,0 0 16,0 0-16,0 0 0,0 0 15,0 1-15,21-22 16,0 0 0,1 0-16,-1 0 0,0-22 0,0 1 15,0 0-15,-21 0 0,0 0 16</inkml:trace>
  <inkml:trace contextRef="#ctx0" brushRef="#br1" timeOffset="69154.46">22945 1757 0,'0'0'0,"-22"0"16,44 0 15,-1 0-31,0 0 0,0-21 16,0 21-16,0 0 0,1 0 0,20-21 15,43-1 1,-43 22-16,0 0 0,-21-21 16,22 21-16,-1-21 0</inkml:trace>
  <inkml:trace contextRef="#ctx0" brushRef="#br1" timeOffset="69402.91">23728 1566 0,'0'0'0,"21"0"0,-21-21 0,-21 42 47,0-21-31,-1 22-16,1 20 0,0-21 15,0 21-15,0-20 0,0 20 0,-1-21 16,22 21-16,0-20 0,-21 20 16,21-21-16,0 0 0,-21 0 15,21 1-15,0-1 0,0 0 16,21-21-16,0 0 0,22 21 15,-22-21-15,21 0 0,-21 0 16,22 0-16,-1-21 0,0 0 0,1 0 16,-1 21-16</inkml:trace>
  <inkml:trace contextRef="#ctx0" brushRef="#br1" timeOffset="69586.8">24024 1820 0,'0'0'15,"21"0"32,0 0-47,1 0 0,-1 0 16,0 0-16,0 0 0,0-21 16,0 21-16,1-21 0,-1 0 15,0 21-15</inkml:trace>
  <inkml:trace contextRef="#ctx0" brushRef="#br1" timeOffset="69842.64">24532 1482 0,'0'-21'0,"0"42"0,21-42 0,-21-1 16,0 44 15,0-1-31,0 0 0,0 0 0,0 21 16,0 1-16,0-22 15,-42 64-15,42-64 0,0 21 16,-21-21-16,0 0 0,21 1 0,-22-1 16,22 0-16,0 0 0,0 0 15,22-21 1,-1 0 0,0 0-16,0 0 0,21 0 15,-20-21-15,20 0 0</inkml:trace>
  <inkml:trace contextRef="#ctx0" brushRef="#br1" timeOffset="70414.42">24998 1630 0,'21'-42'0,"-42"84"0,42-106 0,-21 43 16,21 21-16,-21-21 0,-21 42 47,0 0-47,21 1 0,-21-1 15,-1 0-15,1 0 0,21 0 16,0 0-16,-21 1 0,21-1 0,0 0 15,0 0-15,0 0 16,21-21 0,0 0-16,1 0 15,-1 0-15,0 0 0,-21-21 0,21 21 16,-21-21-16,21 0 0,-21 0 16,0-1-16,0 1 0,0 0 15,0-21-15,0 21 0,0-1 16,21 1-16,-21-21 0,43 0 15,-43 20-15,21 1 0,0 21 16,0-21-16,0 21 0,1 0 16,20 0-16,0 42 15,-42-20-15,21-1 16,-21 0-16,0 0 0,0 21 0,0-20 16,0-1-16,0 21 0,0-21 15,0 0-15,0 1 0,0-1 0,0 0 16,0 0-16,0 0 0,0 0 15,22-21-15,-1 0 16,0 0-16,0 0 0,0 0 16,0 0-16,1 0 0,-1-21 0,0 21 15,-21-21-15,0 0 0,0 0 16,0 0-16,0-1 0,0-20 16,0 21-16,0 0 0,0 0 0,0-22 15,0 22 1,0 0-16,-21 21 0,0 0 15,21 21 1,-22 0-16,1 0 16,0 1-16,21-1 0,-21-21 15</inkml:trace>
  <inkml:trace contextRef="#ctx0" brushRef="#br2" timeOffset="94406.53">2222 4424 0,'0'0'0,"-21"0"0,21-21 16,0 0-16,-21-1 0,21 1 15,-21 21 1,21 21 31,0 1-47,0-1 15,0 0-15,0 0 0,21 21 16,0-20-16,-21-1 0,0 21 0,0-21 16,21 0-16,1 22 0,-22-22 15,21 0-15,-21 21 0,21-20 0,0-1 16,-21 0-16,21 0 0,0 0 16,-21 0-16,43 1 15,-1-22-15,0 0 16,1 0-16,-1 0 0,0-22 0,22 1 15,-1 0-15,1-21 0,105-22 16,-84 22-16,21 0 0,0-1 16,-1-20-16,1 20 0,0-20 15,0 21-15,-21-22 0,20 1 0,-20 20 16,0-20-16,21 20 0,84-41 16,-84 63-16,-21-22 0,-1 22 15,-20 0-15,-1 0 0,1 0 16,-22 21-16,0-22 0,1 22 0,20 0 15,-42-21-15,1 21 16,-1 0 0,-42 0 93,-1 21-93,1-21-16,0 22 0</inkml:trace>
  <inkml:trace contextRef="#ctx0" brushRef="#br2" timeOffset="95242.05">2519 7027 0,'0'0'0,"-21"0"31,21 22-16,0-1 1,0 0-16,0 0 16,0 0-16,21 22 15,-21-22-15,0 0 0,0 21 0,21 22 16,-21-22-16,21-21 0,-21 22 16,0-22-16,0 21 0,21-21 15,22 43-15,-43-43 16,21 0-16,0-21 0,0 21 15,0-21-15,22 0 0,-22 0 0,21 0 16,0-21-16,22 0 0,-1 0 16,22-22-16,254-105 15,-85 21-15,-127 64 16,21-1-16,127-63 0,-148 64 16,0-1-16,-21 22 0,0 0 0,-22-1 15,107-63 1,-149 85-16,22-21 15,-43 21-15,0 0 0,-21-1 16,21 1-16,0 0 16,-21 0 46,22 21-46,-1-21-16,0 0 0,0-1 15</inkml:trace>
  <inkml:trace contextRef="#ctx0" brushRef="#br2" timeOffset="95899.64">10435 3641 0,'0'21'15,"0"-42"-15,0 63 0,-21 0 0,21-20 0,-21-1 0,21 0 16,-21 21-1,21-21-15,0 1 0,21-22 16,21 0-16,-21 0 16,22-22-16,20 1 0,22 0 15,-1-21-15,22 21 0,0-22 16,21 1-16,-21-22 0,0 22 16,0-21-16,84-43 15,-105 42-15,-1 22 0,-20 0 0,-1 20 0,-20 1 16,-22 0-16,21 21 15,-21 0-15,1 0 0,-22 21 0,0 0 16,0 22-16</inkml:trace>
  <inkml:trace contextRef="#ctx0" brushRef="#br2" timeOffset="96431.34">10880 7049 0,'-22'0'0,"44"0"0,-44 21 0,1-21 0,21 21 16,0-42-1,21 21 1,1-21-16,20-1 0,0-20 0,22 0 16,-1 21-16,64-85 0,-42 63 15,-22-20-15,86-43 16,-65 43-16,43-22 15,-63 43-15,-22 20 0,0 1 0,1 0 16,-22 0-16,0 21 16,0-21-1,0 21 1,1-21-16</inkml:trace>
  <inkml:trace contextRef="#ctx0" brushRef="#br2" timeOffset="97034.29">16256 3704 0,'0'21'0,"0"-42"0,-21 42 0,21 1 0,-21-22 16,42 0 0,0 0-1,0 0-15,21 0 0,64-43 16,-42 22-16,84-21 16,-63-1-16,-1 22 0,1-21 15,21 21-15,-22-22 0,22 1 16,-21 0-16,0 21 0,-22-22 0,1 22 15,-1-21-15,-21 21 0,-20 21 16,-1-22-16,0 22 0,-21 22 16</inkml:trace>
  <inkml:trace contextRef="#ctx0" brushRef="#br2" timeOffset="97578.63">16192 7599 0,'0'21'15,"0"-42"-15,22 21 63,-1-21-63,0 0 0,21-1 15,1-20-15,-1 0 0,21-1 0,1 1 16,-1-21-16,-20 20 0,20 1 0,1 0 16,-1-22-16,1 22 0,-1 21 15,1-22-15,-22 1 0,0 21 0,1 0 16,-1-22-16,-21 43 0,-21-21 16,0 0-16</inkml:trace>
  <inkml:trace contextRef="#ctx0" brushRef="#br2" timeOffset="106804.06">9102 8742 0,'0'0'0,"21"-21"0,-21 0 15,21-1-15,-21 1 0,0-21 16,0 21-16,0 0 0,0-22 0,0 22 16,0-21-16,0 21 0,0-1 15,0 44 1,0-1-16,0 21 15,-21 0-15,21 22 0,-21-22 16,-1 22-16,1-1 0,0 1 16,0-1-16,0 1 0,-22-22 15,22 22-15,0-43 0,0 21 0,0 22 16,21-43-16,-21 0 0,-1-21 16,1 0-1,21-21 1,0 0-16,0-1 15,43 1-15,-22 21 0,0-21 16,21 21-16,-21-21 0,22 0 0,-1 21 16,0-21-16,1 21 0,-1-22 15,0 22-15,-20-21 0,20 21 0,0-21 16,-21 21-16,22-21 0,-22 0 16,21 0-16,-21 21 0,1-22 15,-1 1-15,-21 0 0,21 0 0,-21 0 0,0 0 16,21-1-16,-21 1 15,0 0-15,0 0 0,0 0 0,-21-22 16,0 22 0,0 21-16,21-21 0,-22 21 15,1 21-15,21 0 0,-21 22 16,21-1-16,0 43 16,-21-43-16,21 0 0,-21 22 0,21-22 15,0 1-15,0-1 0,0 0 0,0 1 16,0-22-16,0 0 0,0 21 15,0 1-15,0-22 16,21-21 15,0 0-31,0 0 0,0-21 0,1-1 16</inkml:trace>
  <inkml:trace contextRef="#ctx0" brushRef="#br2" timeOffset="107069.9">10223 8636 0,'0'0'0,"0"21"32,22 0-32,-1 1 0,-21 20 0,21-21 15,0 21-15,0-20 0,0 20 16,-21 0-16,22-21 0,-1 22 0,0-1 15,0-21-15,0 22 0,0-22 16,1 0-16,-1 21 0,-21-21 0,21 1 16,0-1-16,0-21 31,0-21-15</inkml:trace>
  <inkml:trace contextRef="#ctx0" brushRef="#br2" timeOffset="107330.75">10774 8615 0,'0'0'0,"0"-21"0,-64 42 31,43 0-31,-21 21 16,-1 1-16,22-22 0,-21 21 15,21 1-15,-22-1 0,1 0 0,0 1 16,-1 20-16,1-21 0,21 1 15,-21-22-15,-1 21 0,1 1 0,21-22 16,-22 21-16,22 0 16,0-42-16,21 22 15,21-22 1,0 0-16,1 0 0,-1-22 0,21 1 16,-21 0-16,22 0 0</inkml:trace>
  <inkml:trace contextRef="#ctx0" brushRef="#br2" timeOffset="107604.6">11155 8615 0,'0'21'15,"0"0"-15,0 0 0,0 22 16,0-22-16,0 0 0,0 21 15,-21 1-15,21-1 0,0-21 0,0 22 16,-22-1-16,22 0 0,-21 1 16,0-22-16,21 21 0,0-21 0,-21 64 15,21-64-15,0 0 16,0 0-16,0 1 0,0-1 16,21-21-1,0 0-15,0 0 0,1-21 0,20-1 0,0 22 16</inkml:trace>
  <inkml:trace contextRef="#ctx0" brushRef="#br2" timeOffset="108246.23">11938 8805 0,'0'-21'0,"0"42"0,-21-42 16,0 21-1,-1 0-15,1 0 0,-21 21 16,-22 22-16,-41 20 15,83-20-15,-20-22 16,21 0-16,0 21 0,0-21 16,-1 43-16,22-43 0,0 0 0,0 0 15,0 1 1,43-1-16,-22-21 0,0 0 16,21 0-16,-20 0 0,-1 0 0,21 0 15,-21 0-15,0 0 0,1-21 16,20-1-16,-42 1 0,42 0 15,-21-21-15,-21-1 16,0 1-16,0 0 0,22 21 0,-22-22 16,0 1-16,21 0 0,0 20 15,-21-20-15,21 21 0,0 0 0,22 0 16,20 21 0,-21 0-16,-20 0 0,20 0 0,0 42 15,-21-21-15,1 0 0,-1 22 16,-21-1-16,0 0 0,0 1 15,0-1-15,0 0 0,0-21 0,0 22 16,0-1-16,-21-21 0,-1 22 16,22-22-16,0 0 0,0 0 0,0 0 15,22 0 1,-1-21-16,0 0 0,0 0 16,21 0-16,1 0 15,-1-21-15,22 0 0,-43 0 16,0 0-16,0 0 0,0-22 15,0 22-15,1-21 0,-22-1 0,21 1 16,-21 0-16,0-1 0,0-41 16,0 41-16,-21 1 0,-1 21 15,1 0-15,0 0 0,-21-1 0,21 22 16,-1 0-16,-20 0 0,21 0 16,0 22-16,-22-1 0,22 0 0,0 0 15,21 21-15,0 22 16,0-43-16,0 0 0</inkml:trace>
  <inkml:trace contextRef="#ctx0" brushRef="#br2" timeOffset="108664.79">13843 9017 0,'0'0'0,"21"0"0,0 0 15,0 0 1,1 0-16,-1 0 0,0 0 0,0-21 16,0 21-16,22-21 0,-22 21 15,21 0-15,0 0 0,1 0 16,-1 0-16,-21 0 0,43 0 0,-43 0 15,0 0-15,0 0 16,-42 0 0,-21 21-16,21-21 15</inkml:trace>
  <inkml:trace contextRef="#ctx0" brushRef="#br2" timeOffset="108814.7">13928 9144 0,'0'0'16,"0"21"-1,21-21 1,0 0-16,0 0 16,21 0-16,-20 0 0,20 0 15,0 0-15,1 0 0,-1 0 16,0 0-16,1 0 0,-1-21 0</inkml:trace>
  <inkml:trace contextRef="#ctx0" brushRef="#br2" timeOffset="109402.37">15176 8636 0,'0'0'0,"43"-85"32,-43 107-1,0 20-31,0-21 0,0 21 0,-21-20 15,-1 20-15,1 0 0,0 1 16,0-1-16,0 0 0,0-21 0,-1 22 16,1-22-16,-21 0 0,21 0 0,0-21 15,-1 21-15,1-21 16,21-21 15,21 0-31,1 21 16,-1 0-16,0-21 0,0 21 0,21 0 15,-20 0-15,20 0 0,0-21 16,-21 21-16,22 0 0,-1 0 0,0 0 16,1-21-16,-1 21 0,0-22 15,-20 22-15,20-21 0,-21 0 16,21 21-16,-20-21 0,-1 0 0,0 0 0,0-22 16,-21 22-16,0 0 0,0 0 15,0 0-15,0-22 0,0 22 0,0 0 16,0 0-16,0 0 0,0-1 15,0 44 1,-21-22 0,0 21-16,21 21 0,-21-21 0,21 22 15,0-1-15,-22-21 0,22 21 16,-21 1-16,0-1 0,21 0 16,-21 64-16,21-63 15,-21-22-15,21 0 0,0 21 0,0-21 16,0 1-16,0-1 15,0 0-15,21-21 32</inkml:trace>
  <inkml:trace contextRef="#ctx0" brushRef="#br2" timeOffset="110070.98">16510 8657 0,'0'0'0,"-21"0"0,0 0 0,-1 0 15,1 0-15,-21 21 0,21-21 16,-22 22-16,22-1 0,-21 0 0,0 21 16,20-21-16,-41 43 15,21-22-15,20 1 16,1-22-16,21 0 0,0 0 0,0 0 15,0 0-15,21 1 16,1-22-16,-1 0 0,21 0 0,-21 0 16,22 0-16,-22 0 0,21 0 0,0 0 15,-20-22-15,20 22 0,-21-21 16,21 0-16,-20 0 0,-1 0 0,-21 0 16,21-22-16,-21-20 15,21 42-15,-21-22 0,0 1 0,0 0 16,21-1-16,0 22 0,-21 0 15,22 0-15,-1 0 0,21 21 16,-21 0-16,0 0 16,1 0-16,20 0 15,0 42-15,-42-21 0,0 0 16,0 22-16,21-22 0,-21 21 0,0 0 16,0-20-16,0 20 0,0 0 15,0 1-15,-21-1 0,21 21 16,0-41-16,0 20 0,0-21 0,0 0 15,0 0-15,0 1 16,21-22-16,1 21 0,-1-21 0,0 0 0,21 0 16,1 0-16,-1 0 0,-21-21 15,21-1-15,1 22 0,-1-21 16,0-21-16,-20 21 0,20-22 0,-21 22 16,0-21-16,-21 0 0,0-22 15,0 22-15,0-1 0,0 1 0,-21 0 16,0-1-16,0 22 0,-22 0 0,22 0 15,-21 0-15,0 21 0,-1 0 16,1 0-16,21 0 0,-22 0 0,22 0 16,-42 0-1,20 63-15,43-42 0,0 1 16,0-1-16,0 0 0,0 0 16</inkml:trace>
  <inkml:trace contextRef="#ctx0" brushRef="#br2" timeOffset="111770.01">18457 8975 0,'0'0'0,"-21"0"16,0 0-16,0 0 0,0 0 15,-22 21-15,22-21 0,0 0 0,0 0 16,-22 21-16,22-21 0,0 0 0,-21 21 16,21-21-16,-1 0 15,1 21-15,0-21 0,0 22 16,21-44 15,0 1-31,21 21 16,0-42-16,0 21 0,1 0 15,-22-22-15,21 1 0,0 0 0,0-1 16,0 1-16,-21-22 0,21 22 0,1-21 16,-22 20-16,0-20 15,0-1-15,0 22 0,0-22 0,0 22 0,0 0 16,0 21-16,0-1 0,0 1 16,0 0-16,-22 21 15,1 21-15,0 0 0,0 22 0,0-22 16,0 21-16,21 1 0,-22-1 15,22 0-15,-21 22 0,21-22 0,0 0 16,-21 22-16,21-22 0,0 64 16,0-64-16,0 1 0,0 20 15,0 1-15,21-22 0,0-21 16,1 0-16,-22 1 0,42-1 16,-21-21-16,0 0 0,0 0 15,22 0-15,-1 0 0,-21 0 0,22 0 16,-1 0-16,0-21 0,1-22 0,-1 22 15,0 0-15,43-64 16,-43 43-16,1 0 0,-22-1 16,21 1-16,-21 0 0,0 20 15,1 1-15,-1-21 0,-21 21 0,21 0 16,-42 42 15,21 0-31,-21 0 0,21 0 16,-22 0-16,22 1 0,-21 20 0,21-21 15,0 43-15,0-22 16,0-21-16,0 0 0,0 0 16,0 22-16,0-22 0,21-21 0,1 21 0,-1 0 15,0-21-15,0 0 16,21 0-16,-20 0 0,20 0 0,0 0 16,-21 0-16,22 0 0,41-42 15,1 0 1,-43-1-16,1 22 0,-22-21 0,0-1 15,0 1-15,0 21 0,1-21 0,-22 20 16,21 1-16,-21 0 0,0 0 0,0 0 16,0 42 15,-21 0-31,21 0 0,-22 0 16,1 1-16,21-1 0,0 0 0,-21 0 15,21 21-15,-21-20 0,0-1 16,21 0-16,0 0 0,0 0 0,-21 0 15,21 1-15,0-1 16,0-42 0,0-1-1,21 1-15,0-21 16,-21 21-16,21 0 0,0-22 16,0 22-16,22-21 0,-22 21 0,21-22 15,-21 22-15,22-21 0,-1 21 16,-21 21-16,22-22 0,-22 1 0,0 21 15,0 0-15,0 0 0,0 0 16,-21 21-16,22 1 0,-22 41 16,0-42-16,0 43 15,0-43-15,0 21 0,0-21 16,0 22-16,0-22 0,21 0 0,0 0 16,-21 0-16,21 1 0,0-1 0,0-21 15,1 21-15,-1-21 0,21 0 16,-21 0-16,22 0 0,-1 0 0,-21 0 15,21 0-15,-20-21 0,20 0 16,0-1-16,-21 1 0,22-21 16,-22 21-16,42-64 0,-41 43 15,-1 21-15,0-22 0,-21 1 16,0 21-16,0-22 0,21 22 0,-21 0 16,0 0-16,0 0 0,0 0 15,-21 21-15,0 0 0,0 21 16,-1 0-16,1-21 0,0 21 15,0 21-15,21-20 0,-21-1 16,21 0-16,-21 0 0,21 21 16,0-20-16,0 20 0,0-21 0,0 21 0,0-20 15,0-1-15,21 21 0,0-21 16,0 0-16,0-21 0,0 22 16,22-1-16,-22-21 0,21 0 15,64 0-15,-64 0 0,1 0 16,-1-21-16,22 21 0,-22-22 0,-21 1 15,21-21-15,1 0 0,-1 20 16,-21-20-16,22 0 0,-22-1 0,21-41 16,-21 41-16,0 22 15,1-21-15,-22 0 0,0 20 0,0 1 16,0 0-16,-22 0 16,1 21-16,0 0 0,0 0 0,0 21 15,0 0-15,-1 0 0,22 1 0,-21-1 16,21 0-16,0 0 0,0 21 15,0-20-15,21 41 16,1-21-16,-22-20 0,21 20 16,-21 0-16,0-21 0,0 22 0,0-22 15,21 0-15,-21 0 0,0 0 0,0 1 16,0-1-16,-21 0 0,0-21 0,-1 21 16,-20-21-16,0 0 15,21 0-15,-1 0 0,1 0 16,0-21-16,0 21 0,0-21 0,-22 0 15,22-1-15,0-20 0,0 21 16</inkml:trace>
  <inkml:trace contextRef="#ctx0" brushRef="#br2" timeOffset="112138.8">19113 8043 0,'-21'0'0,"42"0"0,-21 0 46,22-21-46,-1 21 0,0-21 16,0 0-16,0 0 0,0 21 0,-21-21 16,0-1-16,0 1 0,0 0 15,-21 21 1,0 0-16,0 0 0,0 0 16,-22 21-16,22 0 0,0 1 15,0-1-15,21 0 0,0 0 0,-21 0 16,21 22-16,0-22 0,0 0 15,0 0-15,63 21 16,-20-20-16</inkml:trace>
  <inkml:trace contextRef="#ctx0" brushRef="#br2" timeOffset="121693.99">11493 11875 0,'0'-22'16,"0"1"-16,-21 0 15,21 0-15,0 0 16,-21 21 0,21-21-16,0-1 15,-21 1-15,0 21 16,0 0 0,21 21-1,-22 1-15,1 20 16,21 64-16,0-43 15,-21-20-15,21 20 0,0 1 0,0-22 16,-21 21-16,21 1 0,0-1 16,0 1-16,0-1 0,0 1 15,0 21-15,-21-1 0,0 86 16,21-86-16,-22 1 0,22 0 0,0-1 16,0 22-16,0-21 0,-21 21 15,21-22-15,0 1 0,0 21 0,0 169 16,0-190-1,21-1-15,-21 22 0,0-21 0,43 105 16,-43-105-16,21 21 0,-21-22 16,21 22-16,-21-21 0,21 21 0,-21 0 15,21 84-15,-21-84 16,22-21-16,-22 20 0,0 1 0,0-21 16,0 105-16,0-84 0,0-21 15,0-22-15,0 22 0,0 0 16,0-22-16,-22 64 15,22-84-15,0 20 0,-21-21 0,21-20 16,-21-1-16,21 0 0,0-42 16,0-22-1,0 1-15,0 0 0,0-1 16,21-20-16,0-1 0,1-20 16</inkml:trace>
  <inkml:trace contextRef="#ctx0" brushRef="#br2" timeOffset="123711.11">11430 11790 0,'0'0'0,"0"-21"32,0 0-32,0-1 15,21 22 17,0 0-32,0 0 15,1 0-15,-1 0 0,0 0 16,0 0-16,21 0 0,1 0 0,-1 0 15,22 0-15,-1 0 0,1 0 0,20 0 16,1 0-16,-22 0 16,22 0-16,0 0 0,-1-21 0,1 21 0,0 0 15,21 0-15,-1 0 0,1 0 16,21 0-16,0 0 0,0 0 16,-21 0-16,169 0 15,-127 0-15,170 0 0,-170 0 16,0 0-16,22 0 0,-22 0 0,21 0 15,-21 0-15,0 0 0,1 0 0,-1 0 16,-21 0-16,169 0 16,106 0-1,-275 0-15,-21 0 0,21 0 0,-42 0 16,21 0-16,-1 0 0,-20 0 16,21 0-16,-21 0 0,-22 0 0,85 0 15,-42 0 1,-64 0-16,1-21 0,-1 21 0,-21 0 15,0 0-15,1 0 0,-1 0 0,0 0 16,-21-21-16,21 21 16,0 0-16,0 0 47,-21 21-32,0 0 1,0 0-16,0 1 15,0-1-15,0 0 0,0 0 16,0 21-16,-21 22 16,21-22-16,0 22 0,0-22 0,0 22 15,0-1-15,0 1 0,0-22 16,0 21-16,0 1 0,0-1 0,21 22 16,-21-21-16,0 20 0,0 1 0,22 84 15,-22-21 1,0-63-16,0 0 0,0-1 0,21 1 15,-21 0-15,0-1 0,21 22 16,-21-21-16,0 0 0,0-22 16,0 128-16,0-107 0,0 1 15,0 190 1,0-106-16,0-105 0,0 21 16,-21-1-16,21 1 0,-21 0 0,21-1 15,0-20-15,0 20 0,0-20 16,0-1-16,-22 86 15,22-44-15,0-62 0,0-1 16,0 0-16,0 1 0,0-1 16,0 0-16,0 64 15,0-42 1,22-43-16,-22 0 0,0 0 16,0 0-16,0 1 0,0-1 0,0 21 15,0-21-15,0 0 16,0 1-16,0-1 15,0 0-15,0 0 0,0 0 16,-22 0-16,1 1 16,21-1-16,0 0 0,0 0 15,-21 0-15,21 0 0,0 1 16,0-1-16,-21 0 0,21 0 16,0 0-16,0 0 15,-21 1-15,0-1 16,21 0-16,-22-21 15,22 21 1,-21-21-16,0 0 0,0 0 16,0 0-16,0 0 0,-1 0 15,1 0-15,0 0 0,0 0 16,-21 0-16,20 0 0,-20 0 0,0 0 16,-1 0-16,-20 0 0,21 21 0,-1-21 15,-20 0-15,-1 21 0,22-21 16,-22 0-16,1 0 0,-1 0 0,1 0 15,-22 0-15,1 0 0,-1 0 0,0 0 16,-21 0-16,1 0 0,-1 0 16,0 0-16,0 0 0,0 0 15,0 0-15,1 0 0,-1 0 0,0 0 16,0 0-16,0 0 0,22 0 0,-1 0 16,-106 0-16,107-21 15,-1 21-15,-21 0 0,22 0 0,-22 0 16,-85 0-16,107 0 0,-22 0 15,0 0-15,21 0 0,-21 0 16,22 0-16,-22 0 0,0-21 16,21 21-16,-20 0 0,-65 0 15,86 0-15,-1 0 0,21 0 0,-20-21 16,20 21-16,-20 0 0,-43 0 16,63 0-16,1 0 0,-1-21 15,22 21-15,-22 0 0,22 0 16,0 0-16,-1 0 0,1 0 0,0 0 15,-1 0-15,22 0 0,-21 0 0,-1 0 16,22 0-16,0-21 0,-21 21 16,21 0-16,-1 0 0,1 0 0,0 0 15,0 0-15,0 0 0,0 0 0,-1 0 16,22 21 0,-21-21-1,21 21-15,0 0 31,0 0-15,0-42 47,0 0-63,0 0 0,0 0 15</inkml:trace>
  <inkml:trace contextRef="#ctx0" brushRef="#br2" timeOffset="124799.29">12255 12446 0,'0'0'0,"0"-21"0,22 0 15,-22 0-15,21-1 16,-21 1 0,0 42 15,-21 1-31,-1-1 0,1 21 0,0-21 15,0 0-15,21 22 0,-21-1 16,21 0-16,-21 1 0,21-1 0,0-21 16,0 22-16,0-1 0,0-21 15,21 43-15,0-43 0,0 0 16,0-21-16,22 0 0,-1 0 0,-21 0 16,21 0-16,1 0 15,-1-21-15,43-43 0,-43 43 16,-21-21-16,22-1 0,-1 1 15,-21 21-15,0-21 0,0-1 0,-21 1 0,0 0 16,0 20-16,0-20 16,-21 0-16,-21-1 0,21 22 0,-22 0 15,1-21-15,0 42 0,-1-21 16,1 21-16,0 0 0,-22 0 0,22 0 16,0 21-16,-1 0 0,1 0 0,0 0 15,20 0-15,1 22 0,0-22 16,21 21-16,0-21 0,0 22 0,0-22 15,0 0-15,21 21 0,0-20 0,1 20 16,-1-21-16,21 0 0,0 0 16,22 1-16,-22-22 15,64 0-15,-64-22 0</inkml:trace>
  <inkml:trace contextRef="#ctx0" brushRef="#br2" timeOffset="125116.11">13081 12298 0,'0'0'0,"0"-21"0,21 0 16,-21-1-16,0 1 0,0 42 31,-21 1-31,0 20 0,21-21 16,-21 21-16,-1 1 16,22-1-16,0 0 0,-21 22 0,21-22 15,-21 106-15,21-84 0,0 21 16,0-22-16,0 22 0,0-22 15,0 22-15,0 0 0,-21-22 0,21 1 16,0 20-16,0-20 0,0-1 16,0 64-16,0-84 0,0 84 15,0-106-15,0 0 16,0 0-16,21-21 16,-21-42-1,0 21-15,21-22 16,-21-63-16,21 43 15</inkml:trace>
  <inkml:trace contextRef="#ctx0" brushRef="#br2" timeOffset="125390.95">13039 12615 0,'0'0'0,"-22"-42"0,22 0 0,0-1 16,0 1-16,0 21 0,0 0 0,0 0 15,0-1-15,22 1 0,-1 0 0,0 21 16,21 0-16,-21 0 0,22 0 15,-1 0-15,-21 21 0,22 0 0,-22 1 16,0-1-16,0 21 0,0-21 0,-21 0 16,0 22-16,0-22 15,-21 21-15,0-21 0,0 1 0,-22 20 16,1-21-16,-43 21 0,43-20 16,0-1-16,-1-21 0,22 21 15,0-21-15,0 0 0,0 0 0,21-21 16,0 0-1,21-1-15,0 1 0,0 0 16,22 0-16,-1 0 0</inkml:trace>
  <inkml:trace contextRef="#ctx0" brushRef="#br2" timeOffset="126118.54">13525 12615 0,'43'22'31,"-22"-22"-31,0 0 0,21 0 16,-20 0-16,-1-22 0,0 1 15,0 0-15,0 0 0,22 21 16,-22-21-16,0 0 0,0-1 16,-21 1-16,0 0 0,21 21 0,-21-21 0,-21 21 31,0 0-31,0 0 0,0 0 0,-1 21 15,1-21-15,0 21 16,0 0-16,0 1 0,0 20 16,-1-21-16,1 0 0,21 0 15,0 1-15,0-1 0,0 0 16,21 0-16,1-21 0,-1 21 16,21-21-16,-21 0 15,22 0-15,-1 0 0,-21 0 0,21 0 0,1 0 16,-1-21-16,0 21 0,1-21 15,-1 0-15,0 0 0,-20-1 0,62-62 16,-41 20 0,-43 43-16,0 0 15,21 0-15,-21 0 0,21 21 0,-21 21 32,0 0-32,0 0 15,-21 0-15,21 0 0,-21 1 16,21-1-16,0 0 0,0 0 15,-22 0-15,22 0 0,-21 1 16,21-1-16,0 0 0,-21-21 0,0 21 16,21-42 15,0 0-15,0 0-16,21-1 0,0 1 0,0 0 15,1-21-15,-1 21 0,21-22 0,-21 22 16,0-21-16,22 21 0,-22-22 15,42 22-15,22 21 16,-64 0-16,0 0 16,1 21-16,-1 22 0,-21-22 0,0 0 15,0 21-15,0-21 0,0 22 0,0-22 16,0 0-16,0 21 0,0-20 16,0-1-16,0 0 0,0 0 0,0 0 15,0 0 1</inkml:trace>
  <inkml:trace contextRef="#ctx0" brushRef="#br2" timeOffset="126618.25">15854 11917 0,'0'21'15,"0"0"-15,0 0 0,-21 22 16,21-22-16,-22 42 0,1-20 0,0-1 16,21 22-16,-63 84 15,41-106-15,22 22 16,-21-22-16,0 0 0,0-21 0,21 22 16,-21-1-16,21-21 0,0 22 15,0-1-15,0-21 16,21-21-1,0 0-15,0-21 0,0 21 16,-21-21-16,22 0 0,-1-22 0,-21 22 16,0-21-16,21-1 0,0 1 15,0 0-15,-21-22 0,21 22 16,-21-22-16,22 1 0,-1-1 16,21-63-16,-21 22 15,0 83-15,-21-20 0,22 42 16,-1 0-16,-21 21 15,0 22-15,0-1 0,0 0 0,21 22 16,-21-22-16,0 22 0,0-22 16,0 21-16,0-20 0,0 20 0,0-20 15,0-1-15,21 0 0,-21 1 0,0-1 16,0-21-16,0 21 0,0-20 16,0-1-16,0 21 15,-21-21-15,0-21 16,0 0-16,-1 0 0,1 0 0,0 0 15,0-21-15</inkml:trace>
  <inkml:trace contextRef="#ctx0" brushRef="#br2" timeOffset="126969.05">15684 12658 0,'-21'-21'0,"42"42"0,-42-64 15,21 22-15,0 0 0,0 0 16,0 0-16,21 21 16,1-21-16,62-1 15,-41 1-15,-22 21 0,21-21 16,0 21-16,22-21 0,-22 0 0,1 21 15,-1-21-15,21 21 0,-20 0 0,-1 0 16,-21 0-16,22 0 16,-22 0-16,0 0 0,0 0 0,-21 21 15,0 0-15,0 0 16,0 0-16,0 43 16,0-22-16,-21 85 0,21-85 15,-21 1-15,0 20 0,21-20 16,0-1-16,-43 85 15,43-64-15,0-41 16,0-1-16,0 0 0,0 0 0,0 0 16,21-21-1,-21-21 1,0 0 0,0-21-16,0 20 0,0-20 0,0 0 15,0-1-15</inkml:trace>
  <inkml:trace contextRef="#ctx0" brushRef="#br2" timeOffset="127200.92">16298 12615 0,'0'-42'0,"0"190"0,0-359 16,0 316-16,0-253 0,21 106 0,1 0 0,-1 20 16,21 1-16,-21 0 0,0 0 0,22 21 15,-22 0-15,0 0 0,21 0 16,-20 0-16,-1 21 0,21-21 0,-21 21 16,0 22-16,-21-1 15,0 21 1,-21-41-16,0-1 0,0-21 0,0 21 15,-22 0-15,22-21 0,0 21 16,0-21-16,0 0 0,0 0 0,-1 0 16,44 0-1,-1 0 1,0-21-16,21 0 0,-21 0 0,64 0 16</inkml:trace>
  <inkml:trace contextRef="#ctx0" brushRef="#br2" timeOffset="127450.77">16997 12340 0,'21'0'0,"-42"0"0,63 0 0,-42 21 16,0 1-16,0-1 16,0 0-16,0 21 0,0-21 15,0 1-15,0 20 0,0 0 16,0-21-16,0 43 0,0-22 0,-21 1 16,0 41-16,21-20 0,-21-22 15,21 0-15,0 1 0,0-1 16,0 0-16,-22-20 0,22-1 0,0 21 15,0-21-15,0 0 16,22-21-16,-1 0 16,0 0-16,0 0 15,-21-21-15,0 0 0,21 0 16,-21-21-16,0 20 0,0-20 0</inkml:trace>
  <inkml:trace contextRef="#ctx0" brushRef="#br2" timeOffset="127890.52">17060 12827 0,'0'-63'16,"0"-1"-16,0-42 0,21 43 0,-42 359 0,42-635 15,1 276-15,-1 21 0,0-1 0,0 22 16,0-21-16,22 21 0,-22 21 16,85-22-1,-64 44-15,-21-1 0,0 0 16,-21 21-16,0-21 0,0 22 0,0-22 16,0 21-16,-21 1 0,0-22 15,-21 21-15,20-21 0,-20 0 0,0 1 16,-43 41-1,43-42-15,21-21 0,21 21 16,21-42 0,0 21-16,21-21 15,-21 0-15,22 0 0,-22 0 16,21-22-16,-21 22 0,22-21 0,-22 21 16,0-22-16,21 1 0,-20 21 15,-1-22-15,0 22 0,0 0 0,0 0 16,0 21-1,-21 21 1,22 0-16,-1 0 0,-21 1 0,21 20 16,-21-21-16,0 21 0,0 1 0,0-22 15,0 21-15,21 22 16,0-43-16,-21 0 0,0 0 16,21 0-16,1 1 0,-1-1 0,0 0 15,21-21 1,-21 0-16,1 0 0,-1 0 0,0 0 0,0-21 15,0 0-15,0-1 0,22 1 16,-22-21-16,0 21 0</inkml:trace>
  <inkml:trace contextRef="#ctx0" brushRef="#br2" timeOffset="128801.22">18224 12129 0,'0'0'0,"0"-64"0,22 22 0,-22-43 16,0 64-16,0 0 0,0 0 15,0-1-15,0 44 16,0-1-16,-22 0 15,1 42-15,21-20 0,0-1 16,-21 0-16,21 1 0,-21-1 16,21 0-16,0 1 0,-21-1 0,21-21 15,0 0-15,0 22 0,0-22 16,0 0-16,0 0 0,-21-21 16,-1-21 15,22 0-31,0 0 0,0 0 0,0-22 15,0 1-15,22 0 0,-1-22 0,0 1 16,21-1-16,-21 22 0,22-22 16,-1 22-16,22 0 0,-22 20 0,0-20 15,1 42-15,-1 0 0,0 0 16,1 0-16,-22 21 0,85 85 16,-85-64-16,0 64 15,-21-42-15,0-22 0,0 22 16,0-22-16,-21 0 0,0 1 0,-22-1 15,22 0-15,-21 1 0,-1-1 0,-6095 2265 297,6138-2370-265,0 41-32,0 22 15,0-21-15,0 0 0,0 0 16,0 0-16,0 0 0,-21-1 15,0 22-15,0 0 16,-1 0-16,1 0 0,0 0 0,-21 22 16,21-1-16,-1 0 0,-20 21 15,21 1-15,0-1 0,0 0 0,-1 43 16,1-43-16,21 22 0,0-22 16,0 22-16,0-22 0,21 0 15,1 1-15,-1-1 0,0-21 0,0 21 16,21-20-16,-20-22 0,20 21 15,-21-21-15,21 0 0,1 0 0,63-21 16,-64-1 0,0 1-16,1-21 0,105-85 15,-106 85-15</inkml:trace>
  <inkml:trace contextRef="#ctx0" brushRef="#br2" timeOffset="129054.07">13271 14436 0,'0'-43'0,"0"86"0,0-128 0,0 43 0,0 21 15,0-1-15,0 1 0,-21 21 16,21 21-16,-21 1 16,21-1-16,-21 0 0,0 64 15,21-43-15,0 21 16,0-20-16,0-1 0,-21 22 0,21-22 16,0 0-16,-22 1 0,22 41 15,0-41-15,0-1 0,0 0 16,0-21-16,0 22 0,0-22 0,0 0 15,22 0-15,-1 0 0,0-21 16,21 0-16,64 0 16,-85-21-16,0 0 0,22 0 15,-22 0-15,0-22 0,0 22 16</inkml:trace>
  <inkml:trace contextRef="#ctx0" brushRef="#br2" timeOffset="129992.06">13652 14690 0,'0'0'0,"0"21"31,0 0-31,0 0 0,0 0 16,0 1-16,-21 20 0,21-21 0,0 21 15,0-20-15,-21-1 0,21 21 16,0-21-16,-21 22 0,21-22 0,0 21 16,0-21-16,0 0 0,0 1 15,0-1-15,21 0 0,0 0 16,0-21-16,1 0 0,-1 0 0,0 0 15,21 0-15,-21 0 0,22-21 0,-22 21 16,21-21-16,-21 0 0,22-22 0,-22 22 16,0 0-16,0 0 0,0 0 15,-21-22-15,0 22 0,0 0 16,0-43-16,-21 43 0,0-21 16,0 21-16,0 0 0,0 21 15,-1-22-15,1 22 0,0 0 0,0 0 16,0 0-16,0 0 15,-1 22-15,1-1 0,0 0 0,0 0 16,21 0-16,0 0 0,0 1 0,0-1 16,0 21-16,0-21 0,0 0 15,21 1-15,0-1 0,0-21 0,1 21 16,-1 0-16,0-21 0,21 0 16,-21 0-16,22 0 0,-1 0 15,22-21-15,20-21 16,-41 42-16,-1-43 0,-21 22 15,21 0-15,-20 0 0,20 0 16,-21-22-16,0 22 0,0 21 0,-21-21 0,0 0 16,22 21-16,-1 0 15,-21 21-15,0 0 0,0 0 16,0 0-16,0 1 0,0-1 16,0 0-16,0 0 0,0 0 0,0 22 15,0-22-15,0 0 0,0 0 0,0 0 16,0 0-16,0 1 15,0-1-15,-21-21 32,-1 0-32,22-21 15,-21-1-15,0 22 0,0-21 16,21 0-16,0 0 0,-21 21 16,21-21-16,0 42 31,0 0-31,21 0 0,0-21 15,-21 21-15,21 1 0,0-1 0,1-21 16,-1 21-16,0-21 0,0 21 16,21-21-16,1 0 0,-22 0 15,21 0-15,22 0 0,-22 0 0,0 0 16,22-21-16,-22 21 0,22-21 16,-22 0-16,0-1 0,1 1 0,-22 0 15,21 0-15,-21 0 0,1-43 16,-22 22-16,0 21 0,0 0 15,0-1-15,0 1 0,0 0 16,-22 21 0,1 0-16,0 21 0,21 0 0,-21-21 15,21 22-15,0 20 0,0 21 16,0 1 0,0-43-16,0 0 0,0 0 15,0 1-15,21-1 0,0-21 0,0 0 16,22 0-16,-22 0 0,21 0 15</inkml:trace>
  <inkml:trace contextRef="#ctx0" brushRef="#br2" timeOffset="130458.31">16108 14542 0,'0'0'0,"0"-43"0,0 22 16,0 0-16,0 0 0,-21 21 15,21 21-15,-22 21 0,22-21 16,-21 22-16,0-1 0,0 22 16,21-22-16,-21 0 0,0 1 0,21 62 15,-22-62 1,1-1-16,21 0 0,0-20 0,0 20 0,0 0 16,0-21-16,0 1 0,0 20 0,0-21 15,0-42 16,0 0-31,21 0 0,1-1 16,-1-20-16,-21 0 16,21-1-16,-21 1 0,21 0 0,0-1 15,22-62-15,-22 41 16,0 1-16,0-1 0,0 22 0,0-1 16,1 1-16,41 0 15,-42 63-15,0 0 16,1 0-16,-22 22 0,0-1 0,21 0 15,-21 1-15,21-1 0,-21 0 16,0 1-16,0 84 16,0-22-16,0-62 15,0-1-15,0-21 0,-21 22 16,-22-22-16,22 0 0,0 0 16,0-21-16,-21 0 0,20 0 0,-20 0 15</inkml:trace>
  <inkml:trace contextRef="#ctx0" brushRef="#br2" timeOffset="131048.22">15896 15113 0,'0'0'0,"-21"-21"0,21 0 16,0 0-16,0-1 0,0 1 16,21 0-16,0 0 0,22 21 15,-22-21-15,21 21 0,0 0 16,22-21-16,-22 21 0,22-22 0,-22 22 16,22-21-16,-1 21 0,-21-21 0,22 21 15,-22-21-15,22 0 16,-22 21-16,0-21 0,1 21 0,-1 0 15,-21 0-15,0 0 0,1 0 0,-1 0 16,-21 21 0,0 0-16,21 0 0,-21 21 0,0-20 15,0 20-15,0-21 0,0 21 0,0 1 16,0-1-16,0 0 0,0 1 16,0-1-16,0 0 0,-21 1 0,21-1 15,0-21-15,0 22 0,0-22 0,0 0 16,0 21-16,0-21 0,0 1 15,0-44 32,0 1-47,21-21 0,-21 21 0,21-22 16,-21 1-16,0 0 0,0-22 0,21 22 16,-21-22-16,0 1 0,0 21 15,21-22-15,-21 22 0,22-22 0,-22 22 16,21 0-16,0 20 0,0 1 15,0 0-15,-21 0 0,21 21 0,1 0 16,-1 0-16,0 21 0,0 0 0,0 0 16,0 1-16,1 20 15,-22 43 1,0-43-16,0-21 0,-43 43 0,22-43 16,0 0-16,0 0 15,0 0-15,-22-21 0,22 21 0,0-21 16,0 22-16,21-44 31,21 1-31,0 0 0,0 0 16,22 0-16,-22-22 0,21 22 15,-21-21-15,22 0 0</inkml:trace>
  <inkml:trace contextRef="#ctx0" brushRef="#br2" timeOffset="131491.97">17420 14753 0,'21'0'0,"-21"21"16,0 1-16,0-1 0,0 0 15,0 0-15,0 0 0,0 0 16,0 22-16,0-22 0,0 21 0,0 1 16,0-22-16,0 21 0,0 0 0,0-20 15,0 20-15,0 64 16,0-64-16,0-21 16,0 0-16,0 1 0,0-1 15,21-21 1,-21-21-16,0-1 15,22 1-15,-22-21 0,0 21 16,0-22-16,0 1 16,0 0-16,0-1 0,0 1 0,0-21 15,0 20-15,0-20 0,0-1 0,0 22 16,0-22-16,0 22 0,42-106 16,-21 127-16,21-22 15,22 22-15,-22 21 16,1 0-16,-1 0 0,0 21 0,-21 1 15,22-1-15,-1 0 0,-21 21 0,0-21 16,-21 22-16,0-22 0,0 21 16,0 1-16,-21-22 15,0 0-15,0 0 0,0 0 0,0 0 16,-1-21-16,-20 22 0,21-22 16,0 0-16,0 0 0,21-22 15,0 1 1,0 0-16,21 0 0,0 0 15</inkml:trace>
  <inkml:trace contextRef="#ctx0" brushRef="#br2" timeOffset="131747.82">18330 14203 0,'21'-21'0,"-42"42"0,64-42 0,-22 21 0,-21 21 16,0 21-1,0-21-15,0 22 0,0-1 16,-21 64-16,-1-64 15,22 1-15,-21-1 0,21 21 0,-21-20 16,21-22-16,0 21 0,0 1 16,0-22-16,0 0 0,0 21 0,0-21 15,0 1-15,21-1 0,0-21 16,1 0-16,-1 0 0,-21 21 16,21-21-16,0 0 0,0 0 0,43-21 15,-43 0-15,0-1 16,0 1-16,0-21 0,-21 21 0,22-22 15,-1 1-15</inkml:trace>
  <inkml:trace contextRef="#ctx0" brushRef="#br2" timeOffset="132134.6">18754 14224 0,'0'-21'0,"0"42"0,0-84 0,0 41 0,0 44 32,0-1-32,-22 0 0,22 21 15,-21-21-15,21 22 0,-21-1 0,0 0 16,21 1-16,0-1 0,-21-21 15,21 22-15,-21-22 0,21 0 0,0 0 16,0 0-16,0 0 0,0 1 16,-22-22-1,22-22 1,0 1-16,0-21 16,0 21-16,0-22 0,0 1 15,0 0-15,22-22 0,-1 22 0,21-22 16,0 1-16,1 21 0,-1-22 15,85-63-15,-21 42 16,-64 64-16,22 0 0,-22 21 16,0 0-16,-20 21 0,20 0 0,-42 1 15,0 20-15,0 21 0,0-20 16,0 20-16,-21 1 0,0-1 0,-1 1 16,1-22-16,-21 22 0,21-1 0,0-21 15,-1 1-15,1-1 0,0-21 16,0 0-16,0 1 0,0-1 0,21 0 15,-22-21-15,1 0 16,0 0-16</inkml:trace>
  <inkml:trace contextRef="#ctx0" brushRef="#br2" timeOffset="133139.54">12996 12425 0,'0'0'0,"21"0"16,1 0-16,-1 0 15,0 0 1,0 0 0,0 0-16,-21-21 15,0 0 1,0-1-16,0-20 15,0 21-15,0 0 0,0-22 0,0 1 16,0 0-16,-21-1 0,0-20 0,0-1 16,0 22-16,-1-21 0,1-1 15,0 1-15,0-1 0,-21-21 16,20 22-16,-20-1 0,0-20 0,-22-1 16,22 22-16,-22-22 0,1 0 0,-1 22 15,-20-22-15,20 0 0,-20 1 16,-22-1-16,21 0 0,-21 1 0,22-22 15,-22 21-15,0 1 0,-21-1 0,0-21 16,0 21-16,-21-20 0,0-1 0,-1 21 16,-337-190-1,295 169-15,22 21 0,-1-20 16,1 20-16,-21-21 0,20 21 0,-20 1 16,20-1-16,1 0 0,0 1 15,-22 20-15,22-20 0,0-1 0,-1 0 16,1 22-16,0-1 0,20 1 0,-20-1 15,21 1-15,-21 20 0,20 1 0,1 0 16,21-1-16,-21 1 0,21 0 16,0 21-16,0-22 0,21 22 0,0 0 15,1 0-15,20-22 0,0 22 0,1 0 16,20 0-16,22 0 0,-22 21 16,22-21-16,0-1 0,20 1 0,1 21 15,0-21-15,0 21 0,0 0 0,42 0 31,0 0-31,0 0 16,22 21-16,20 0 0</inkml:trace>
  <inkml:trace contextRef="#ctx0" brushRef="#br2" timeOffset="134046.01">13949 11621 0,'0'0'0,"0"-43"15,-85-168 1,64 126-16,0 21 0,-22-84 16,1 64-16,21-1 0,-21 0 15,-1 1-15,22-22 0,-21 0 0,-1 0 16,-20-106-16,-43-147 16,85 232-16,-21 0 15,-43-127-15,43 105 0,-1 1 16,1 21-16,0-21 0,-1 21 0,1-21 15,21 21-15,-22-21 0,1 21 16,21-21-16,0 21 0,0-22 0,-1 1 16,1 21-16,21-21 0,0-106 15,0 106-15,0 21 0,0 0 16,21 21-16,1 0 0,-1 0 16,0 1-16,21-1 0,43-64 15,-43 65-15,1 20 0,-1 21 0,0-20 16,1 20-16,-22 1 0,21-1 15,0-42-15,-42-21 16,0 106-16,0 42 16,0 1-1,0 20-15,0 21 0</inkml:trace>
  <inkml:trace contextRef="#ctx0" brushRef="#br2" timeOffset="134835.57">15938 11684 0,'0'0'0,"-21"0"0,21 21 16,-21-21-16,0 0 15,21-21 16,21 0-15,-21 0-16,21 0 16,-21-1-16,0 1 15,0-21-15,0 21 0,0-22 0,0 22 16,0-42-16,0 20 0,0-20 0,0-1 16,0 1-16,0-1 0,0-20 0,0-22 15,0 21-15,0-21 0,21-21 16,1 22-16,-1-22 0,0-22 15,42-126-15,-20 106 0,-1 21 16,0 0-16,64-191 0,-42 170 16,-1-1-16,1 22 0,-1-21 15,1-1-15,-1 22 0,22-21 0,-22 21 16,22 0-16,0-1 0,-1 1 0,-20 21 16,42-21-16,-22 21 0,1 0 15,0 0-15,-1 21 0,1 0 0,-21 1 16,20-1-16,1 21 0,-22 0 0,22 1 15,-21 20-15,-1-20 0,1 20 16,-1 1-16,-21-1 0,1 22 0,-1-1 16,-21 1-16,0 21 0,1 0 0,-22 0 15,-22 21 1,1 0-16,0 0 0,-21 21 0,-1 0 16,1 0-16,-21 21 0,20 1 0,1-22 15</inkml:trace>
  <inkml:trace contextRef="#ctx0" brushRef="#br2" timeOffset="135650.6">17187 11769 0,'-21'0'0,"42"0"0,-63 0 0,0 0 16,20 0-16,1 0 15,-21 0-15,21 0 0,0 0 0,-64-21 16,64-1-1,0 1-15,21 0 0,0 0 16,0 0-16,21 0 16,-21-1-16,21-20 15,21 21-15,-21 0 0,22-22 0,-1 1 16,0 0-16,22-1 0,-1 1 0,1 0 16,21-1-16,-1-20 0,22 21 0,-21-22 15,21 22-15,-1-22 0,22 1 16,0-1-16,0 1 0,22-1 0,-22-20 15,0-1-15,21 21 0,0-20 0,-21-1 16,21 0-16,-21 1 0,21-22 0,-21 0 16,-21 0-16,21 0 0,0 1 15,0-22-15,-21 0 0,127-127 16,0 0-16,-128 105 16,1 1-16,-21 21 0,21-21 0,-22 0 15,1 21-15,21-21 0,-21 0 16,-22 21-16,22-22 0,-1 22 0,-20 22 15,21-22-15,-22 0 0,1 0 0,-1 21 16,22 0-16,42-85 16,-43 86-16,-20 20 0,21 0 0,-22 1 15,22-1-15,-22 0 0,22 1 0,-22-1 16,1 21-16,-1-20 0,-20 20 16,-1 1-16,0 20 0,1-20 0,-22 21 15,0 20-15,0-20 0,-21 21 16,21-21-1,-21 63-15,-21 0 0,0 0 16,-21 0-16,21 22 0,-22-1 16,1 0-16</inkml:trace>
  <inkml:trace contextRef="#ctx0" brushRef="#br2" timeOffset="136586.1">17526 11726 0,'0'0'0,"21"0"16,0 0-16,0 0 15,1 0-15,20-21 0,-21 0 0,0 21 16,22-21-16,41 0 15,-41 21-15,62-43 0,-41 22 16,-1 0-16,1 0 0,21 0 0,-1 0 16,22-22-16,-21 22 0,21-21 15,-1-1-15,1 22 0,0-21 0,0 0 16,0-22-16,0 22 0,211-85 16,-21-43-1,-190 107-15,0-1 0,85-63 16,-107 43-16,1 20 0,0 1 15,20-1-15,-20-20 0,0 20 0,148-169 16,-43 85 0,-105 63-16,-1 1 0,1 20 15,21-20-15,-21 20 0,20-21 16,171-147-16,-65 83 16,-126 65-16,21 20 0,0-20 15,-1 20-15,1-21 0,-21 1 16,21-1-16,63-84 15,-84 84-15,-22-21 0,22 22 0,-22-1 0,22-21 16,-21 21-16,-1-20 0,22-1 16,-22 0-16,128-169 15,-85 84-15,-43 85 16,-21 22-16,22-1 0,-22 0 16,1 1-16,20 20 0,1-20 0,-22 20 15,21 22-15,1-22 0,-22 1 0,22 20 16,-1 1-16,1 0 0,-1-1 15,1 1-15,-22 0 0,22-1 0,-22 22 16,64-21-16,-85 21 16,21 0-16,-21 21 0,1 0 0,-1 0 15,-64 0 1,22 21-16,-21 0 0,0 0 16,-22 0-16,22 0 0,-43 22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50:44.7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487 0,'0'0'0,"-21"0"0,21-21 0,-21 0 16,21-1 0,-21 1-16,21 0 0,0 0 15,0 0-15,0 0 16,0-1-1,0 44 17,0-1-32,0 0 0,0 0 15,0 21-15,0 1 0,0-1 16,-22 0-16,22 1 0,0 20 16,0 1-16,0-1 0,0 22 0,0-22 15,0 1-15,0-1 0,0 1 16,0-22-16,0 22 0,0-22 15,0-21-15,0 22 0,0-22 0,22 0 16,-1 0-16,0-21 0,0 0 16,0 0-16,0 0 15,1-21-15,-1 0 16,0 0-16,0-22 0,0 1 16,0-22-16,1 22 0,20-21 0,-21-1 15,0 1-15,0-1 0,43-21 16,-43 43-16,21-21 15,-42 41-15,22 1 0,-22 0 16,21 21-16,0 0 16,0 0-16,-21 21 15,0 0-15,21 1 0,0 20 0,-21-21 16,22 21-16,-22 1 16,0-1-16,0 22 0,21-22 0,-21 0 15,21 1-15,-21-1 0,0 0 16,21-21-16,-21 22 0,21-22 15,0 0-15,1 21 16,-1-20-16,0-1 0,0-21 0,21 0 16,-20 0-16,-1 0 0,21 0 15,-21-21-15,22-1 0,20-20 16,-42 21-16,22-21 0,-22-1 0,0-20 16,0 20-16,0-20 0,0-64 15,-21-42 1,0 105-16,0 22 0,0-1 15,0 1-15,-21 21 0,0-21 16,0 20-16,0 1 0,21 0 16,-43 21-16,22-21 15,0 21-15,0 0 16,0 21-16,0 0 16,21 0-16,-22-21 0,22 22 15,0 20-15,0-21 16,22-21-16,-1 0 0,0 0 15,21 0-15</inkml:trace>
  <inkml:trace contextRef="#ctx0" brushRef="#br0" timeOffset="596.79">3027 85 0,'0'0'0,"-21"-21"0,21-1 16,-22 22-16,1 0 16,21 22-1,0-1-15,0 21 0,0-21 0,0 22 16,0 20-16,0-21 0,0 22 16,0-22-16,0 22 0,0-1 15,0 1-15,0-1 0,0 1 0,0-1 16,0 1-16,0-22 15,0 22-15,0-1 0,-21-21 16,21 1-16,0-1 0,0 0 0,0-20 16,0-1-16,0 0 0,0 0 0,0 0 15,0 0-15,0-42 32,0 0-32,0 0 15,0 0-15,0-22 0,0 1 16,0 0-16,21-1 0,0-20 0,1 21 15,-1-22-15,21 22 0,-21-22 16,0 22-16,22 21 0,20-43 16,-42 43-16,1 0 0,20 21 15,-21 0-15,0 0 0,0 0 16,1 21-16,-1 0 0,0 0 16,0 22-16,-21-22 0,21 21 15,-21 85-15,0-84 16,0-1-16,0 0 0,0 1 15,0-1-15,0-21 0,0 21 0,-21-20 16,21-1-16,-21 0 0,21 0 16,0 0-16,0 0 0,0-42 47,0 0-47,0 0 15,0 0-15,21 0 0</inkml:trace>
  <inkml:trace contextRef="#ctx0" brushRef="#br0" timeOffset="1067.51">3810 1058 0,'0'0'0,"-21"0"16,21 22-16,21-22 31,0 0-31,0-22 16,0 1-16,1 21 0,-1-21 16,0 0-16,0 0 0,0 0 0,0-1 15,1-20-15,-22 21 0,0 0 16,0 0-16,0-1 0,0 1 15,0 0-15,0 0 0,0 0 16,-22 21-16,1 0 16,0 0-16,0 21 15,0-21-15,-22 21 0,22 21 16,-21 22-16,21-22 0,0-21 16,-1 22-16,22-1 0,0 0 15,0-20-15,0 20 0,0-21 0,0 21 16,0-20-16,0-1 0,22 0 15,-22 0-15,42 0 16,-21 0-16,21-21 0,-20 0 0,20 0 16,-21 0-16,21 0 0,1 0 0,-1-21 15,0 0-15,1 0 16,-1 0-16,0 0 0</inkml:trace>
  <inkml:trace contextRef="#ctx0" brushRef="#br0" timeOffset="1525.26">4487 762 0,'0'0'0,"0"-21"0,-21 21 16,0 0 0,0 0-16,21 21 15,0 0-15,0 22 16,0-22-16,0 21 0,0-21 0,0 22 16,0-1-16,0 21 15,-21 1-15,21-22 16,-22-21-16,22 1 0,0 20 15,0-21-15,0 0 0,0 0 16,0-42 31,0 0-47,0 0 0,0-21 0,0-43 16,43-21-1,-22 64-15,0-22 0,21 22 0,-20-22 16,20 22-16,0 21 0,1-21 15,-1 20-15,0 1 0,1 21 16,20 0-16,-42 21 16,43 43-16,-43-22 0,0 1 15,-21-1-15,0 0 0,0 1 16,0-1-16,0 0 0,0 1 0,0-1 16,0-21-16,0 21 0,-21-20 15,0-1-15,21 0 0,-21 0 0,21 0 16,0 0-16,0-42 31,21 0-31</inkml:trace>
  <inkml:trace contextRef="#ctx0" brushRef="#br0" timeOffset="1913.54">6223 275 0,'0'-42'0,"-21"21"0,0 0 15,21 42 16,0 0-31,0 21 16,0-21-16,0 22 0,0-1 16,0 0-16,0 1 0,0 20 0,0-20 15,0 20-15,-22-21 0,22 22 16,-21-1-16,21-20 0,-21 20 0,21-20 16,0-1-16,0 0 0,-21 1 15,21-22-15,0 21 0,0-21 0,0 0 16,0 1-16,0-1 15,21-21 1,0-21-16,-21-1 16,21 1-16,1 0 0</inkml:trace>
  <inkml:trace contextRef="#ctx0" brushRef="#br0" timeOffset="2321.31">6604 572 0,'0'0'0,"0"21"16,0 0-16,0 0 16,0 0-16,0 0 0,-21 22 15,0-22-15,21 21 0,0 1 0,0-1 16,-22-21-16,22 21 0,0 1 16,-21-22-16,21 21 0,0-21 15,0 1-15,0 20 0,0-21 0,64 21 31,-43-42-31,21 0 0,-21 0 0,22 0 16,-22 0-16,21-21 0,-21 0 16,1 21-16,20-21 0,-21-21 0,0 20 15,22-41 1,-22-22-16,-21 43 0,0 0 16,0-1-16,0 1 0,0 21 0,-21 0 15,-22-22-15,22 43 16,0 0-16,0 0 15,-22 0-15,1 0 0,21 0 16,0 0-16,0 0 0,-1 0 16,1 0-16,21 21 0,-21-21 15,0 0-15,0 0 16</inkml:trace>
  <inkml:trace contextRef="#ctx0" brushRef="#br0" timeOffset="2580.42">6054 508 0,'0'0'0,"-22"0"0,44 0 32,-1 0-32,0 0 0,21 0 0,1-21 15,-1 21-15,0 0 0,22-21 16,-22 21-16,22 0 0,41-21 15,-62 21-15,-1 0 0,0 0 16,-20 0-16,41-22 16,-42 22-16,0 0 15,1 0-15</inkml:trace>
  <inkml:trace contextRef="#ctx0" brushRef="#br0" timeOffset="3405.54">8636 550 0,'21'0'62,"0"-21"-46,0 0-16,1 0 16,-1 21-16,0-21 0,0 0 0,0 21 15,-21-22-15,0 1 0,0 0 16,0 0-16,0 0 0,0 0 15,-21-1 1,0 22-16,0 0 0,-22 0 16,22 0-16,0 0 0,-21 0 0,-22 43 15,1-22 1,42 0-16,-1-21 0,22 21 16,-21 0-16,21 1 0,-21-22 0,21 21 15,0 0-15,0 0 0,0 0 16,0 0-16,0 1 0,21-1 15,0 0-15,-21 0 16,22-21-16,20 21 0,-21 0 0,0 1 16,22-22-16,-22 21 0,21 0 15,0 0-15,-20 0 0,20 0 0,-21 1 16,21-1-16,-20 21 0,-22-21 16,0 0-16,0 22 0,0-22 0,0 0 15,-22 21-15,1-20 16,-21-1-16,0 0 0,-1 0 0,1 0 15,0-21-15,-22 21 0,-21-21 16,1 0-16,63 0 16,-22 0-16,1 0 0,21 0 15,-22-21-15,22 0 0,0 0 0,-21 0 16,21 0-16,-1-1 0,1-20 16,0 21-16,21 0 0,0-22 15,0 22-15,0 0 0,0 0 16,21 0-16,0 0 0,1 21 15,-1-22-15,0 22 0,21-21 16,1 0-16,-22 21 0,21-21 16,0 21-16</inkml:trace>
  <inkml:trace contextRef="#ctx0" brushRef="#br0" timeOffset="3744.56">9207 275 0,'0'0'0,"22"-21"0,-22 0 16,0 0-16,0 0 0,0 42 47,0 21-32,0-21-15,0 22 0,0-1 0,0 0 16,-22 1-16,22-1 0,-21 21 15,21-20-15,-21-1 0,21 0 0,0 1 16,0 20-16,0-20 0,0-1 16,-21-21-16,21 64 0,0-64 15,0 0-15,0 0 0,0 0 16,0 1-16,21-22 16,0 0-16,0 0 15,1-22-15,-1 1 16,0 0-16,-21-21 0,0 21 15</inkml:trace>
  <inkml:trace contextRef="#ctx0" brushRef="#br0" timeOffset="3952.56">9017 656 0,'0'0'0,"-21"0"31,42 0-16,0 0 1,0 0-16,22 0 16,-22 0-16,0 0 0,0 0 0,0 0 15,22 0-15,-22 0 0,0 0 16,0-21-16,0 21 0,0 0 0,1 0 16,-1 0-16</inkml:trace>
  <inkml:trace contextRef="#ctx0" brushRef="#br0" timeOffset="4584.46">9969 762 0,'0'0'0,"22"0"0,-1 0 16,0 0-1,-21-21-15,0 0 16,0 0-16,0-1 15,0 1-15,0 0 0,0 0 16,0 0-16,-21 0 0,0-1 16,-1 1-16,1 21 0,0 0 15,0 0-15,0 0 0,0 0 16,-43 0-16,43 0 0,0 21 16,-43 22-1,-20 41-15,62-62 16,22 20-16,-21 0 0,21 1 15,-21-1-15,21 0 0,0-21 0,0 22 16,0-22-16,0 21 0,0-21 16,0 1-16,21-22 0,0 21 0,1 0 15,-1-21-15,0 0 0,0 0 16,21 0-16,-20 0 0,20 0 0,-21-21 16,0 0-16,22-1 0,-22 22 0,0-42 15,21 21-15,-21 0 0,1-22 16,-1 22-16,0-21 0,-21 0 0,21-1 15,-21 22-15,21-21 0,-21-1 16,0 22-16,0 0 16,-21 42 15,0 0-31,0 1 0,21-1 16,0 0-16,-21 42 0,-1-20 15,22-22-15,0 0 0,0 21 16,0-20-16,0-1 0,0 21 0,0-21 15,0 0-15,0 1 16,22-1-16,-1-21 0,0 21 16,0-21-16,0 0 0,0 0 15,1 0-15,-1 0 0,0 0 16,0-21-16,0 21 0,0-21 0,1-1 16,-1 22-16,0-21 0</inkml:trace>
  <inkml:trace contextRef="#ctx0" brushRef="#br0" timeOffset="4991.45">10435 783 0,'0'0'0,"0"-21"0,0 0 0,0 0 16,0-22-16,0 22 15,0 0 1,0 0-16,21 0 16,0 21-16,1 0 0,-1 0 15,0 0-15,0 0 16,0 0-16,0 0 0,1 0 15,-1 21-15,0 0 0,0 0 0,0 0 16,0 1-16,-21-1 0,22 21 16,-22-21-16,21 0 0,-21 22 0,0-1 15,0-21-15,0 0 0,0 22 16,0-22-16,0 0 0,0 21 16,0-20-16,-21-22 0,21 21 0,-22-21 15,1 0 1,21-21-1,0-1-15,0 1 16,0 0-16,0 0 0,0 0 16,0-22-16,0 22 0,21-21 15,-21 21-15,22-22 0,-22 22 0,21 0 16,0 0-16,0-21 16,21 20-16,-20 1 0,-1 0 15,0 21-15,21-21 0,-21 21 0,22 0 16,-1-21-16</inkml:trace>
  <inkml:trace contextRef="#ctx0" brushRef="#br0" timeOffset="5383.25">11557 148 0,'0'0'0,"-21"0"0,21-21 0,0 0 0,-21 21 16,-1 0 0,22 21-1,-21 0-15,21 0 0,-21 1 16,21 20-16,0 0 0,0 1 0,-21-1 16,21 0-16,-21 1 0,0-1 15,21 0-15,-22 1 0,22-1 0,-21 0 16,0 1-16,21-1 15,0 0-15,-21 1 0,21-1 0,-21 0 16,21-21-16,0 22 0,0-22 16,0 0-16,0 0 0,0 0 0,21-21 15,0 0-15,0 22 0,0-22 16,1 0-16,41 0 16,-42-22-16,0 1 0,1 21 15,-1-21-15,0 0 0,0 0 0,0-22 16,0 22-16,1-21 0,-1 21 15,0-22-15,-21 22 0</inkml:trace>
  <inkml:trace contextRef="#ctx0" brushRef="#br0" timeOffset="5648.64">11261 466 0,'0'0'0,"0"21"31,21-21-31,0 0 0,0 0 0,21 0 0,-20 0 16,-1 0-16,21 0 15,-21 0-15,22 0 0,-22 0 0,0 0 16,0 0-16,0 0 0,0 0 16,1 0-16,-1 0 0,0 0 15,0 0 16</inkml:trace>
  <inkml:trace contextRef="#ctx0" brushRef="#br0" timeOffset="6572.63">13441 296 0,'0'-21'0,"0"42"0,0-63 0,0 21 16,0 0-16,0 0 0,0-1 15,-21 22 1,-1 0-16,1 0 15,21 22-15,-21-1 0,0 0 16,0 21-16,0-21 0,-22 22 0,22 20 16,-21-20-16,21-1 0,-22 0 15,1 1-15,21 20 0,-22-21 0,22 22 16,-21-22-16,21 22 0,0-22 0,-1 0 16,1 1-16,0-1 15,0 0-15,21-20 0,0-1 0,0 0 0,-21-21 16,21 21-16,0-42 31,0 0-31,0 0 16,21-1-16,0 1 0,0-21 15,0 0-15,1-1 0,-1 1 0,0 0 16,21-22-16,-21 22 0,22-1 0,20-62 16,1-1-1,-43 42-15,0 22 0,0 0 0,0-1 16,-21 1-16,0 21 0,22 0 15,-22-1-15,21 22 0,0 0 16,-21 22 0,0 20-16,21-21 0,-21 21 0,0 22 15,0-22-15,0 22 16,21-22-16,-21 22 0,0-1 0,0 1 16,0-1-16,0 1 0,0-22 15,0 106-15,0-106 16,0-20-16,0 20 0,0-21 15,0 0-15,0 0 0,0 1 16,0-44 15,-21 1-31,0 0 16,0 21-16</inkml:trace>
  <inkml:trace contextRef="#ctx0" brushRef="#br0" timeOffset="7221.26">12763 953 0,'0'0'0,"22"0"0,20 0 0,127 0 31,-105-22-31,-22 22 0,22-21 16,-22 0-16,0 0 0,22 0 15,-22 0-15,0 21 0,1-22 0,-1 1 16,0 0-16,-20 0 0,20 0 16,-21 0-16,0-1 0,22 1 15,-22 0-15,-21 0 16,0 42 15,0 0-31,0 0 16,0 1-16,0 20 0,0 0 15,0 1-15,0-22 0,0 21 0,0 0 16,0 1-16,0-1 0,0-21 16,0 0-16,0 22 0,0-22 15,0 0-15,42 21 16,-21-42-16,0 0 16,1 0-16,41 0 0,-42-21 15,0 0-15,22 21 0,-22-42 16,21 21-16,-21-1 0,43-62 15,-43 63-15,0-22 0,22 1 16,-22 0-16,0-1 0,-21 1 0,21 21 16,-21 0-16,21-22 0,-21 22 15,0 0-15,0 42 32,0 0-17,0 0-15,0 1 0,0 20 0,0-21 16,0 21-16,0-20 0,0 20 15,0 21-15,0-41 0,0-1 16,0 21-16,21-21 0,-21 0 16,22 1-16,-1-22 0,-21 21 0,21 0 15,0-21-15,0 0 0,0 0 16,1 0-16,-1 0 0,0 0 16,0 0-16,0-21 0,0 21 0,22-21 15,-22-1-15</inkml:trace>
  <inkml:trace contextRef="#ctx0" brushRef="#br0" timeOffset="7542.08">14986 64 0,'0'0'0,"-64"148"16,43-106-16,0 22 0,0-1 0,0-21 16,0 22-16,-1-1 15,22-20-15,-21 20 0,0-20 0,0 20 16,21-21-16,0 22 0,-21-22 16,0 1-16,21-22 0,0 21 0,0-21 15,0 0-15,0 22 16,0-22-16,21-21 15,0 0 1,0 0-16,0-21 0,22-22 16,20 1-16</inkml:trace>
  <inkml:trace contextRef="#ctx0" brushRef="#br0" timeOffset="7977.83">15430 572 0,'0'-22'15,"0"44"-15,0-22 16,-21 21 0,0-21-16,0 21 0,0 0 0,0 0 15,-1 22-15,1-22 0,-21 21 16,21-21-16,0 22 0,-1-1 0,1-21 16,0 21-16,0-20 0,21-1 15,0 21-15,0-21 0,0 0 16,0 1-16,0-1 0,0 0 0,21-21 15,0 0-15,22 0 16,-22 0-16,21 0 0,-21 0 0,22 0 16,-1 0-16,0-21 0,1 21 15,-22-21-15,21 21 0,0-22 0,-20 1 16,-1 0-16,21 0 0,-21-21 16,-21 20-16,21-20 0,1 21 0,-22-21 15,0-1-15,0 22 0,0-21 16,0 21-16,0-1 0,0 1 0,-22 0 15,1 0-15,0 21 0,0 0 16,0 0-16,0 0 0,-1 0 0,-20 0 16,-21 0-16,41 21 15,-20-21-15,21 21 0,0-21 16,-22 0-16,22 0 0,21 21 0,-21-21 16,0 0-16,21-21 15</inkml:trace>
  <inkml:trace contextRef="#ctx0" brushRef="#br0" timeOffset="8208.7">14563 508 0,'63'21'16,"-21"-21"-16,22 0 15,-22 0-15,1 0 0,41 0 16,-20 0-16,-22 0 16,0 0-16,1-21 0,-1 21 0,-21 0 15,22 0-15,-22 0 0,21 0 16,-21-21-16,0 21 16</inkml:trace>
  <inkml:trace contextRef="#ctx0" brushRef="#br0" timeOffset="9329.04">16087 720 0,'-43'-43'32,"43"22"-32,-21 21 0,21-21 15,0 0-15,0 0 0,0 0 16,0-1-16,0 1 16,21 21-16,-21-21 0,21 21 15,1 0-15,-1 0 16,0 0-16,0 0 0,0 0 0,0 0 15,1 0-15,20 42 0,-21-20 16,0 20-16,0-21 0,1 0 16,-22 22-16,0-1 0,0 0 0,0-21 15,0 22-15,0-1 0,0-21 16,0 22-16,0-22 0,-22 0 0,1 0 16,21 0-16,0 0 0,-42-21 15,42 22-15,-21-22 0,0 0 16,21-22-1,0 1-15,0 0 0,0 0 16,0 0-16,0 0 16,0-22-16,0 1 0,21 0 0,0 20 15,0-20-15,0 0 0,0-1 16,22 22-16,-22-21 0,21 0 0,-21 20 16,22 1-16,-1 0 0,0 21 15,1 0-15,-1 0 0,0 0 0,-20 21 16,20 0-16,-21 1 0,0 20 15,0-21-15,1 21 0,-1-20 16,-21 20-16,21 0 0,-21-21 16,0 22-16,0-22 0,0 42 0,0-41 15,0-1-15,0 0 0,-21 0 16,0-21-16,21 21 16,-22-21-1,22-21-15,0 0 0,0 0 16,0 0-16,0-1 0,0-20 15,22 21-15,-1-21 0,0-1 0,0 22 16,0-21-16,0-1 0,22 1 16,-22 0-16,21 21 0,-21-1 15,22 1-15,-1 0 0,0 0 0,1 21 16,-1 0-16,0 0 0,1 21 16,-1 0-16,-21 0 0,0 1 15,22-1-15,-43 0 0,21 21 0,-21-21 16,0 22-16,0 20 15,0-42-15,-42 43 0,42-43 16,-22 0-16,1 0 0,0 1 16,0-1-16,0-21 0,0 21 0,21-42 31</inkml:trace>
  <inkml:trace contextRef="#ctx0" brushRef="#br0" timeOffset="9864.75">18119 572 0,'0'0'0,"0"-22"0,0 1 16,0 0-16,-22 0 15,1 21-15,0 0 0,0 0 16,0 0-16,0 0 0,-1 0 15,1 0-15,-21 0 0,21 21 0,0 0 16,-22 22-16,22-22 0,-21 21 16,21 0-16,-22 1 0,-20 84 15,63-85 1,0 0-16,0 1 0,0 20 16,0-42-16,21 1 0,0-1 0,0 0 15,0-21-15,22 0 0,63 0 16,-64 0-1,-21-21-15,0 0 0,22-1 16,-22 1-16,0-21 0,0 0 16,0 20-16,0-20 0,1 0 0,-1-1 15,-21-20-15,21-1 0,-21 22 16,21 21-16,-21-21 0,0 20 16,0 44-1,0-1 1,0 0-16,-21 0 0,0 21 0,21 1 15,-21-22-15,21 21 16,0 1-16,0-22 0,0 21 0,0-21 16,0 22-16,0-22 0,0 0 15,0 0-15,0 0 0,21 0 0,0-21 16,0 0-16,0 0 16,0 0-16,22 0 0,-22 0 0,21-21 15,1 21-15,-1-21 0,-21 0 16,21-21-16,1 20 0</inkml:trace>
  <inkml:trace contextRef="#ctx0" brushRef="#br0" timeOffset="10153.59">18817 402 0,'0'0'0,"0"-42"0,0-22 0,0 22 16,21-21-16,-21 41 16,0 1-16,0 0 0,0 42 31,0 0-31,0 22 0,-21-1 0,0 0 15,21 1-15,-21 20 0,0-20 16,-1-1-16,22 21 0,-21-20 0,21-1 16,-21 22-16,21-22 0,0 0 15,-21 1-15,21-1 0,0 0 16,0-21-16,0 22 0,0-22 16,0 0-16,0 0 0,0 0 0,21-21 31,0 0-31,0 0 15,-21-21-15,22 0 0,-1 0 16,0 0-16,0 0 0,0-22 0,0 22 16</inkml:trace>
  <inkml:trace contextRef="#ctx0" brushRef="#br0" timeOffset="10400.45">19177 508 0,'21'-21'0,"-42"42"0,42-21 31,-21 21-31,-21 0 16,21 22-16,0-22 0,-21 0 16,0 21-16,21-20 0,-22 20 15,22 0-15,-21-21 0,21 43 16,0-43-16,0 21 0,-21-20 16,21-1-16,0 0 0,0 0 15,21-21 16,0 0-31,1-21 0,20 21 16,0-21-16,-21-22 0,22 22 16</inkml:trace>
  <inkml:trace contextRef="#ctx0" brushRef="#br0" timeOffset="11165.43">19748 593 0,'0'0'0,"22"0"0,-1-21 31,-42 21-16,-1 21-15,1 0 0,0 0 16,0 0-16,0 22 0,0-22 16,-1 42-16,1-20 0,0-1 15,21-21-15,-21 43 16,21-22-16,0-21 0,0 0 16,0 0-16,0 1 0,0-1 15,0 0-15,0 0 0,21-21 16,0 0-16,0 0 0,1 0 15,-1 0-15,0 0 0,0-21 16,-21 0-16,0 0 0,21-1 16,-21-20-16,21 21 0,-21-21 0,0-1 15,0 1-15,0 0 0,0-1 16,22 1-16,-22 0 0,21-1 0,-21 22 16,21 0-16,0-21 0,-21 20 15,21 1-15,22 0 16,-1 0-16,-21 21 15,0 0-15,22 0 0,-22 21 16,-21 0-16,21 0 0,0 1 16,-21-1-16,21 21 0,0 22 15,1-22-15,-22 0 0,21 1 16,-21-1-16,21 0 0,-21 1 16,0-22-16,0 21 0,0-21 0,0 0 15,0 1-15,0-1 0,0 0 0,0 0 16,0 0-1,0-42 17,0 0-32,0 0 0,0-22 15,0 22-15,0-21 0,0 0 16,0-1-16,21 1 0,0-22 0,0 22 16,1 0-16,20-22 0,0 22 15,1 0-15,-1-1 0,64-20 16,-64 42-16,0 21 0,22 0 15,-22 0-15,-21 0 0,22 21 0,-1 0 16,-21 0-16,0 21 0,1 1 16,-1-1-16,0 0 0,-21 64 15,0 0 1,0-64-16,0 1 0,-21 41 16,0-62-16,21-1 0,-22 21 15,22-21-15,0 0 0,-21-21 16,0 0-1,0 0 1,21-21-16,-21 0 16,21 0-16,0-21 0,-21 20 0</inkml:trace>
  <inkml:trace contextRef="#ctx0" brushRef="#br0" timeOffset="11385.28">19981 254 0,'-21'0'15,"42"0"-15,-63 0 0,21 0 16,0 0-16,-1 0 31,1 0-15,0 0-1,0 0-15,0 0 0</inkml:trace>
  <inkml:trace contextRef="#ctx0" brushRef="#br0" timeOffset="11591.1">18542 487 0,'-21'0'0,"42"0"0,-42 21 0,42-21 32,0 0-32,21 0 15,-20 0-15,20 0 0,43 0 16,-43 0-16,0-21 0,1 21 16,20-21-16,-21 0 0,22 21 15</inkml:trace>
  <inkml:trace contextRef="#ctx0" brushRef="#br0" timeOffset="12100.83">22500 677 0,'-42'0'15,"21"0"1,21-21 0,0 0-16,-22 0 0,22 0 15,0 0-15,-21-1 0,21 1 16,0 0-16,0-21 0,0 21 0,0-1 15,0 1-15,0-21 16,21 21-16,1 0 0,20-1 0,-21 1 0,21 0 16,1 21-16,-1 0 15,22 0-15,-1 0 0,-21 0 0,22 0 16,-22 0-16,1 21 0,-1 0 16,-21 1-16,21 83 15,-42-83-15,0 20 0,0 0 16,-21-21-16,0 22 0,0-1 0,-21-21 15,-1 22-15,1-1 0,0-21 16,-1 21-16,22 1 0,-21-22 0,-1 21 16,1-21-16,-43 64 15,43-43 1,21-20-16,0-1 0,21 0 16,0 0-16,0 0 15,0 0-15</inkml:trace>
  <inkml:trace contextRef="#ctx0" brushRef="#br0" timeOffset="12568.57">22479 1630 0,'0'0'0,"-21"63"31,21-41-31,0-1 15,21-21-15,0 0 16,0 0-16,0 0 16,1 0-16,-1 0 0,0-21 15,-21-1-15,0 1 16,0 0-16,0 0 0,0 0 16,0 0-16,-21 21 15,0 0-15,-1 0 0,-20 0 16,21 0-16,-43 21 15,43 0-15,21 0 16,-21 0-16,21 0 0,0 1 16,21-1-1,0-21-15,1 0 16,-1 0-16,0 0 16,0 0-16,0 0 0,-21-21 15,0-1-15,0 1 16,0 0-16,0 0 15,-21 21 1,0 0-16,0 0 16,0 0-16,-1 0 15,22 21 1,0 0-16</inkml:trace>
  <inkml:trace contextRef="#ctx0" brushRef="#br1" timeOffset="81523.31">1905 2773 0,'-21'0'47,"21"-21"-1,0 0-14,0-1-32,0 1 15,0 0-15,0 0 16,0 0 0,0 0-16,0-1 0,0 1 15,0 0-15,0 0 16,0 42 46,0 0-62,0 0 0,0 1 16,0-1-16,0 21 0,0-21 16,0 22-16,0-1 0,0 0 0,0 1 15,0-1-15,0 0 0,0 1 16,0-1-16,0 0 0,0 1 15,0 62-15,0-62 16,0-1-16,0 0 0,0 1 0,-21-1 16,21-21-16,0 22 0,0-22 15,0 0-15,0 0 0,0 0 0,0 0 16,0 1 0,0-44 15,0 1-16,21 0-15,-21 0 16,21 21-16,-21-21 0</inkml:trace>
  <inkml:trace contextRef="#ctx0" brushRef="#br1" timeOffset="82421.44">2476 3027 0,'0'21'31,"0"0"-15,0 0-16,0 1 15,0-1 1,0 0-16,0 0 16,22-21 15,-1 0-31,0 0 16,-21-21-16,0 0 15,21 0 1,-21-1-16,0 1 15,0 0-15,-21 21 47,0 0-47,21 21 16,0 0-16,0 1 16,-21-22-16,21 21 0,0 0 15,0 0 1,0 0-1,21-21 17</inkml:trace>
  <inkml:trace contextRef="#ctx0" brushRef="#br1" timeOffset="84201.02">4254 3302 0,'0'0'0,"0"21"0,22-21 32,-1 0-17,0 0-15,0 0 0,0 0 16,0 0-16,1-21 0,-1 0 16,0 0-16,0 0 0,0-1 15,0 1-15,1-21 16,-22 21-16,21 0 0,-21-1 0,21-20 0,-21 21 15,0-21-15,0 20 0,0-20 16,21 0-16,-21 21 0,0-22 0,0-41 16,0 62-16,0-20 15,0 0-15,0 21 0,0-1 0,-21 1 16,21 0-16,-21 0 0,0 0 0,21 0 16,-22-1-16,1 22 15,0 0-15,0 0 0,0 0 16,0 0-16,-1 22 0,1 20 15,21-21-15,-21 0 0,-21 64 16,42-43-16,0 22 0,0-22 16,-21 0-16,21 22 0,0-22 0,0 1 15,0 20-15,0-21 0,0 22 16,0-22-16,0 1 0,21-1 16,0 0-16,0-21 0,0 22 0,0-22 0,22 0 15,-22-21-15,21 21 0,22 0 16,42-21-1,-64 0-15,-21-21 16,21 0-16,1 0 0,-1 0 0,-21 0 16,22-1-16,-1-20 0,-21 0 0,0 21 15,22-22-15,-22 1 0,0 21 16,-21-22-16,21 1 0,0 21 0,-21 0 16,0-22-16,21 22 0,-21 0 15,22 21-15,-22-21 0,0 42 31,0 0-31,0 0 16,0 22-16,0-22 16,0 0-16,0 21 0,0-20 15,0 20-15,0-21 0,0 43 16,0-22-16,0-21 0,21 0 0,-21 0 16,21 1-16,0-1 0,-21 0 15,21 0-15,0-21 0,1 0 0,-1 0 16,0 0-16,0 0 15,0 0-15,0 0 0,22-21 0,-22 21 16,0-21-16,0-22 0,0 22 0,1 0 16,-1-21-16,0 21 0,0-22 15,-21 22-15,0-21 0,0 21 16,0-22-16,0 22 0,0-21 16,0 21-16,-21-1 0,0 1 0,0 0 15,-1 21-15,-20-21 0,21 21 0,0 0 16,0 0-16,-22 0 0,22 0 15,0 0-15,0 0 0,0 0 16,21 21-16,0 0 16,21-21-1,0 0-15,0 0 0,0 0 16,0 0-16,22 0 0,20 0 16,1 0-1,-22 0-15,-21-21 0,22 21 0,-1-21 16,0 21-16,1 0 0,-1-21 15,-21 21-15,21 0 0,-20 0 0,20 0 16,-21 0-16,0 0 0,0 0 16,1 0-16,-1 0 15,-21 21-15,0 0 16,0 0-16,0 0 0,0 1 0,0-1 16,0 0-16,0 0 0,0 0 0,0 0 15,0 1-15,-21-1 0,21 0 16,0 0-16,0 0 0,0 0 0,-22 1 15,22-1-15,0 0 0,0 0 16,-21-21-16,21 21 16,0-42 15,0 0-15,0 0-16,0 0 0,0-1 0,0-41 15,21-1 1,1 43-16,-1-21 0,-21 0 0,21 20 15,0-20-15,21 21 0,-20-21 16,20 20-16,-21 1 0,21 0 0,1 0 16,41 21-16,-41 0 0,-1 0 15,0 0-15,1 21 0,-22 0 16,21 0-16,-21 22 0,1-22 0,-1 0 16,-21 21-16,0-20 15,0 20-15,0-21 0,0 0 0,0 22 16,0-22-16,0 21 0,-21-21 15,21 0-15,-22 1 0,22-1 16,-21 0-16,21 0 0,-21 0 16,42-42 15,0 0-15</inkml:trace>
  <inkml:trace contextRef="#ctx0" brushRef="#br1" timeOffset="85133.83">7599 2879 0,'0'-21'16,"0"42"-16,0-64 0,0 22 0,0 0 15,-21 21-15,-1-21 0,1 21 16,0-21-16,0 21 0,0 0 0,0 0 15,-22 0-15,-20 42 16,42-21-16,-22 0 0,22 1 16,-21-1-16,21 0 0,-1 21 0,-20-21 15,21 22-15,0-22 0,21 42 16,0-20-16,0-22 16,0 0-16,0 0 0,0 0 0,21 1 15,-21-1-15,21-21 0,0 0 0,43 0 16,-43 0-16,0 0 0,21 0 15,-20-21-15,-1-1 0,21 1 0,-21 0 16,0 0-16,1 0 0,-1 0 16,0-1-16,0 1 0,0 0 0,0-21 15,1-1-15,-22 22 0,21 0 16,-21 0-16,21 21 0,-21-21 16,0 0-16,0-1 15,0 44 16,0-1-15,0 0-16,0 0 0,0 0 16,0 0-16,0 1 0,0 83 15,-21 44 1,0-107-16,-1 0 0,22 22 16,-21-22-16,0 22 0,0 41 15,0-41-15,0-22 0,21 22 16,-22-1-16,22 1 0,-21 20 0,21-20 15,0-1-15,0 22 0,0-21 16,0-1-16,0 1 0,0-1 0,0 22 16,0-43-16,21 22 0,1-1 0,-1 1 15,-21-22-15,21 21 0,0-20 0,-21-1 16,0 0-16,21 1 0,-21-22 16,0 42-1,0-41-15,-21-1 0,0-21 16,0 0-16,0 0 0,-1-21 15,1 21-15,0-22 0,0 1 16,0 0-16,-22-21 0,-20-22 16,-1-20-16,22 41 15,0-20-15,-22 20 0,43-20 0,-21 21 16,-1-22-16,22 1 0,-21 20 16,21-20-16,21-1 0,0 1 0,-21-1 15,21 22-15,0-22 0,0 1 0,0 21 16,21-22-16,0 22 0,0-1 15,43-41-15,-1 20 16,-21 22-16,-20 21 0,20 0 16,0-1-16,-21 1 0,1 0 15,41 0-15,-42 21 0,0-21 16,1 21-16,-22-21 47,0-1-32</inkml:trace>
  <inkml:trace contextRef="#ctx0" brushRef="#br1" timeOffset="85640.54">9017 2434 0,'0'0'0,"42"-63"32,-42 42-32,21 21 15,-21-22-15,0 44 47,-21-1-47,0 21 0,21 0 16,-21 1-16,0-1 0,0 0 0,-1 22 15,-20 42-15,0-22 16,42-20-16,-21-22 0,21 1 16,-22-1-16,22-21 0,0 21 0,0 22 15,0-43-15,0 0 16,43 0-16,20 1 16,-42-22-16,1 0 15,20 0-15,-21 0 0,0 0 16,22-22-16,-22 1 0,21 0 15,22-42-15,-43 41 16,-21 1-16</inkml:trace>
  <inkml:trace contextRef="#ctx0" brushRef="#br1" timeOffset="85873.4">8932 2836 0,'-21'0'16,"21"22"-16,-21-22 0,42 0 31,0 0-15,0 0-16,1 0 0,-1 0 0,21 0 16,-21 0-16,22 0 0,-22-22 15,21 22-15,22-21 16,-43 0-16,21 0 0,-21 21 15</inkml:trace>
  <inkml:trace contextRef="#ctx0" brushRef="#br1" timeOffset="86269.69">9461 2836 0,'0'0'0,"0"22"16,22-22-16,-1 0 15,0 0 1,0 0-16,0 0 0,0 0 16,1 0-16,-22-22 0,21 22 0,0-21 15,0 21-15,0-21 0,0 0 16,1 21-16,-1-21 0,-21 0 16,21-1-16,-21 1 0,0 0 15,0 0 1,-21 21-16,0 0 0,-1 0 15,1 0-15,0 21 0,0 0 0,0 0 16,0 1-16,-1 20 0,1-21 16,0 0-16,21 22 0,-42 41 15,42-63 1,0 1-16,0-1 0,0 0 0,0 0 0,0 0 16,21 0-16,21-21 15,-21 22-15,22-22 0,-22 0 16,0 0-16,21 0 0,1 0 0,63-22 15,-22 1 1,-63 0-16</inkml:trace>
  <inkml:trace contextRef="#ctx0" brushRef="#br1" timeOffset="86697.56">10160 2836 0,'0'-63'31,"0"42"-31,0 0 0,0-1 16,21 1-16,0 21 16,0-21-16,1 21 0,-22-21 0,42 21 15,-21 0-15,21 0 16,-20 0-16,-1 0 0,0 0 0,0 21 16,0 0-16,-21 0 0,21 1 0,1 20 15,-22-21-15,0 0 0,0 22 16,0-22-16,0 21 0,0-21 0,0 0 15,0 22-15,0-22 0,0 0 0,0 0 16,0 0-16,0 1 0,-22-1 16,1-21-16,21 21 0,0-42 31,0 0-15,0-1-16,0 1 0,0 0 15,0 0-15,0 0 0,21 0 0,-21-22 16,22 22-16,-1 0 0,-21 0 15,21-22-15,-21 22 0,21 0 0,0 0 16,0 21-16,-21-21 0,22 21 0,-1 0 16,0 0-16,0 0 15,0 0-15,0 0 16,1 0-16</inkml:trace>
  <inkml:trace contextRef="#ctx0" brushRef="#br1" timeOffset="87573.02">11155 2731 0,'0'0'0,"-21"0"0,21-22 31,-22 1-31,1 21 16,21 21 15,0 1-31,0-1 0,0 0 0,0 0 16,0 0-16,0 22 0,0-22 0,0 0 15,0 0-15,0 0 0,0 22 16,0-22-16,0 0 0,0 0 0,0 0 15,0 0-15,-21 1 0,21-1 16,0 0-16,0 0 16,0-42 15,0 0-15,0 0-16,0-1 0,0 1 15,0 0-15,0 0 0,21-21 0,-21 20 16,0-20-16,21 21 0,1-21 15,-22 20-15,21-20 0,0 21 0,0-21 16,0 20-16,43-41 16,-22 63-16,-21-21 0,0 21 15,1 0-15,-1 0 0,0 0 0,0 21 16,0-21-16,0 21 0,1 0 0,-1 22 16,-21-22-16,21 0 0,-21 21 15,21-21-15,-21 22 0,0-22 0,0 21 16,0-21-16,0 1 0,0-1 15,0 0-15,0 0 0,0 0 16,0 0-16,0 1 0,0-1 0,0 0 16,-21-21-1,0 0 1,21-21-16,0 0 16,0-1-16,0 1 0,0 0 15,0 0-15,0 0 0,21 0 16,0-22-16,0 1 0,0 21 0,1-22 15,-1 1-15,42-43 16,1 1-16,-22 63 16,22-1-16,-22 1 0,21 0 0,1 21 15,-22 0-15,1 0 0,-1 21 16,0 0-16,1 1 0,-22 20 0,0 0 16,0-21-16,-21 22 0,0-1 0,0 43 15,0-22 1,-21-20-16,0-1 0,0-21 0,21 0 15,-22 22-15,1-22 0,21 0 0,-21 0 16,21 0-16,-21-21 16,21 21-16,0-42 31,0 0-15</inkml:trace>
  <inkml:trace contextRef="#ctx0" brushRef="#br0" timeOffset="96555.11">24574 254 0,'0'0'0,"43"-106"16,-22 85-16,-21 0 0,0-21 16,21 20-16,0-20 0,0 42 15,1 0 1,-44 0 31,-20 0-47,21 0 15,0 21-15,-22 43 16,1 20-16,0-20 0,-1 21 0,1-22 0,0 22 16,-1-22-16,-20 22 15,21 0-15,-22-1 0,1 1 0,-1 21 16,1-22-16,-22-20 0,-42 84 16,63-84-16,-41 63 15,62-64-15,-63 85 16,64-105-16,21-22 0,0 21 15,0-21-15,21 0 0,0 1 0,-22-22 16,22 21-16,0-42 31,0-1-31,0 1 0</inkml:trace>
  <inkml:trace contextRef="#ctx0" brushRef="#br0" timeOffset="101099.27">2879 1863 0,'0'0'0,"0"-21"0,0-1 15,0 1 1,0 0-16,0 0 0,-22 21 15,22-21-15,0 0 16,0-1-16,0 1 16,-21 21-16,21 21 47,0 22-47,0-22 0,-21 21 15,21-21-15,0 22 0,-21-1 16,21 0-16,0 1 0,0-1 0,0 0 15,0-20-15,-21 20 16,21-21-16,0 21 0,0 1 16,0-22-16,0 0 15,21-21 1,0-21 0,0 0-16,0 0 15,1-22-15,-1 22 0,0 0 16,-21-21-16,21 20 0,0 1 0,-21-21 15,0 21-15,21-43 16,1 43-16,-22 0 0,0 0 16,21 42-1,-21 0-15,0 0 16,0 0-16,0 1 16,0-1-16,0 0 0,0 21 0,0-21 15,0 1-15,0-1 0,0 21 16,0-21-16,21 0 0,-21 1 15,0-1-15,21-21 0,0 0 16,-21 21-16,21-21 0,1 0 0,-1 0 16,0 0-16,0-21 15,21 0-15,-20 21 0,41-64 16,-42 43 0,0-21-16,-21 20 0,22 1 0,-1-21 15,-21 21-15,0-22 0,0 22 0,21-21 16,-21 21-16,0 0 0,0-1 0,0 1 15,0 42 17,0 1-32,0-1 0,-21 0 15,21 0-15,0 0 0,0 0 16,0 22-16,0-22 0,0 0 0,0 21 16,0-20-16,0-1 0,0 0 15,0 21-15,0-21 0,21-21 16,-21 22-16,21-22 0,0 0 15,22 0-15,-1 0 0,-21 0 16,0 0-16,22 0 16,-22-22-16,21 22 0,43-63 15,-64 42-15,0-22 16,0 22-16,0-21 0,-21 0 0,22-1 16,-22 1-16,21 0 0,-21-22 15,0 22-15,0-1 0,0 1 16,21-21-16,-21 41 0,0 1 15,-21 21 1,21 21 0,-21 1-16,-1-1 0,22 21 0,-21 0 15,21 1-15,0-1 0,0 0 16,-21 1-16,21-1 0,0 0 16,0-20-16,-21 62 0,21-41 15,0-22-15,0 0 16,0 0-16,0 0 0,0 0 15,21-42 17,-21 0-32,21 0 15,0 0-15,-21 0 0,22-1 16,-1 1-16,-21 0 0,21 0 16,-21 0-16,21 0 0,-21-1 15,21 22-15,-21-21 16,21 21-16,1 0 0,-22 21 15,0 1 1,0-1-16,21 0 0,-21 0 16,0 0-16,0 0 0,0 1 15,21-1-15,0 0 0,0 0 16,0-21-16,-21 21 0,22-21 16,-1 0-16,0 0 0,21 0 15,-21 0-15,1 0 0,20 0 0,0 0 16,1 0-16,-22 0 0,21-21 15,0 21-15,1-21 0,-22 0 16,21 0-16,-21-1 0,1 1 16,-1-21-16,0 21 0,0-22 0,-21 22 15,0-21-15,0 21 0,21 0 16,-21-22-16,0 22 0,0 0 16,0 0-16,-21 21 15,0 0-15,21 21 0,-42 21 16,20-21-16,1 1 0,21-1 15,-21 0-15,21 21 0,-21-21 16,21 1-16,0 20 0,0-21 0,0 0 16,0 0-16,0 1 0,21-1 15,0-21-15,0 21 0,1-21 0,-1 0 16,0 0-16,21 0 16,22 0-16,-22 0 0,0 0 15,-20 0-15,20 0 0,-21-21 0,21 0 16,-20-1-16,-1 1 0,0 0 15,0 0-15,0 0 0,0 0 0,1-22 16,-1 22-16,-21-21 0,0 21 16,21-1-16,0-41 15,-21 84 17,0 0-32,0 0 15,0 1-15,-21-1 0,21 0 16,0 0-16,0 0 0,0 0 0,-21 1 15,21 20-15,0-21 16,0 0-16,0 0 0,0 1 0,0-1 16,0-42 46,0-1-62,0 1 0,0-21 16,0 21-16,0 0 0,0-22 15,0 22-15,21 0 0,-21-21 16,21 20-16,0-20 0,0 21 16,1 0-16,-1 0 0,21-1 0,-21 1 15,0 21-15,64 0 16,-43 21-16,-20 1 16,-1-1-16,0 0 15,0 21-15,-21-21 0,0 22 0,0-22 0,0 0 16,0 21-16,0-20 0,0 20 15,0-21-15,0 0 0,0 0 16,0 1-16,0-1 16,-21-21 15,21-21-15,0-1-1,0 1-15</inkml:trace>
  <inkml:trace contextRef="#ctx0" brushRef="#br0" timeOffset="102317.52">6477 1630 0,'0'0'0,"0"-21"0,0 0 16,0-1-16,0 44 47,0 20-47,0-21 0,0 21 16,0-20-16,0 20 15,0 0-15,0-21 0,0 22 0,0-1 16,0-21-16,0 22 0,-21-22 15,21 0-15,0 0 0,0 0 0,0 0 16,0 1-16,21-22 31,0 0-31,-21-22 0,21 1 16,0 21-16,1-21 0,-1-21 16,0 21-16,0-1 0,21-41 15,43-43 1,-64 85-16,-21 0 0,21 0 15,1-1-15,-22 1 0,21 21 16,0 21 0,-21 1-16,0-1 15,0 21-15,0-21 0,0 0 0,0 22 16,0-22-16,0 0 0,0 21 16,0-20-16,0-1 0,21 0 0,0 21 15,0-42-15,-21 21 16,22-21-16,-1 22 0,0-22 0,0 0 15,43 0-15,-43 0 16,21-22-16,-21 1 0,0 0 0,1 21 16,-1-21-16,0 0 0,0-22 0,0 22 15,0 0-15,-21-21 16,0 21-16,0-22 0,22 1 0,-22 21 16,0-22-16,0 22 0,0 0 15,21 0-15,-21 0 0,0 42 31,0 0-31,0 0 0,0 0 16,0 22-16,0-22 0,0 21 16,-21-21-16,21 22 0,0-22 0,0 0 15,0 0-15,0 0 16,0 22-16,0-22 0,21 0 16,0-21-16,0 0 0,0 0 15,0 0-15,1 0 0,-1 0 16,0 0-16,21 0 0,-21-21 0,1 21 15,-1-21-15,0 0 0,0-1 16,0 1-16,0-21 0,1 21 0,-22 0 16,0-1-16,21-20 15,0 21 1,-21 42 0,0 0-16,0 0 0,-21 1 15,0-1-15,21 0 16,0 0-16,0 0 15,0 0-15,0 1 16,21-22 31,0-22-47,-21 1 0</inkml:trace>
  <inkml:trace contextRef="#ctx0" brushRef="#br0" timeOffset="102500.41">7874 1482 0,'0'0'0,"-21"0"15,0 0-15,-1-21 16,1 21 0,21 21-1,0 0-15,21 0 31,1-21-31</inkml:trace>
  <inkml:trace contextRef="#ctx0" brushRef="#br0" timeOffset="103040.1">8213 1503 0,'-22'0'47,"1"21"-47,21 0 0,-21 0 0,21 1 16,0-1-16,-21 0 0,0 21 15,0 22-15,21-22 0,0-21 16,0 22-16,-22-22 16,22 0-16,0 21 0,0-21 0,0 1 0,0-1 15,0 0-15,0 0 16,22-21-16,-22 21 15,21-21-15,0 0 0,0 0 16,0 0-16,0 0 0,1-21 16,-1 0-16,0 21 0,0-21 0,0 0 15,0-22-15,1 22 0,20-42 16,-21 20-16,0 1 0,0 0 16,1-1-16,-1 1 0,-21 0 15,0 20-15,21-20 0,-21 21 0,0 0 16,0 0-16,21 21 0,-21-22 15,0 44 1,-21-1-16,0 21 16,21-21-16,-21 22 15,21-22-15,0 21 0,-22 0 0,22 1 16,-21-1-16,21 0 0,0 1 16,0-22-16,0 21 0,0-21 0,0 1 15,0 20-15,0-21 0,0 0 16,0 0-16,21-21 0,1 0 15,-1 0-15,0 0 0,0 0 16,0 0-16,0 0 0,1-21 16,-1 0-16,21 0 0</inkml:trace>
  <inkml:trace contextRef="#ctx0" brushRef="#br0" timeOffset="103918.61">10668 1757 0,'0'-21'16,"0"0"-16,0-1 0,21 1 16,0 0-16,-21 0 15,0 0-15,21 0 0,1-1 0,-22 1 16,0 0-16,21 0 0,-21-21 15,0 20-15,0 1 16,-21 21 0,-1 0-1,1 0-15,0 21 0,-21-21 0,21 22 16,-1-1-16,-20 0 0,21 21 0,-21-21 16,20 22-16,1-22 15,0 21-15,0-21 0,0 1 0,0 41 16,21-42-16,0 0 15,0 1-15,21-22 16,0 0-16,0 0 0,0 0 16,0 0-16,22 0 0,-22-22 0,21 1 15,1 0-15,-22 0 0,21 0 16,-21 0-16,22-1 0,-1-20 16,-21 21-16,0 0 0,0 0 15,-21-1-15,0 1 16,0 42 15,0 1-31,-21-1 16,21 21-16,-21-21 0,0 22 15,21-22-15,0 21 0,0 0 0,-21-20 16,21 20-16,0 0 0,0 1 0,0-22 16,0 21-16,0 64 15,0-21 1,0-64-16,0 0 0,0 0 15,0 0-15,0 0 0,0 1 16,-21-22-16,-1 21 0,1-21 16,0 0-16,-64 0 15,43 0-15,0-21 0,21-1 16,-22 22-16,1-21 0,21 0 0,-22 0 16,22 0-16,0 21 0,0-21 15,0-1-15,0 1 0,21 0 16,0 0-16,0 0 15,21 0 1,0-1-16,21 22 0,-21-21 0,22 0 16,20-21-16,1 21 15</inkml:trace>
  <inkml:trace contextRef="#ctx0" brushRef="#br0" timeOffset="104313.96">11345 1503 0,'-21'0'31,"0"21"-15,0 0-16,0-21 0,21 43 0,-22-22 16,1 0-16,21 0 15,-21 21-15,21-20 0,-21 20 0,21-21 16,0 0-16,0 0 0,0 1 15,0-1-15,0 0 0,21-21 0,21 21 16,-20-21-16,-1 0 0,21 0 0,-21 0 16,0 0-16,22 0 0,-22 0 15,21-21-15,-21 0 0,1 0 0,-1-1 16,0 1-16,0 0 0,-21 0 16,0-21-16,0 20 0,0-41 15,0 21-15,0 20 16,0 1-16,0 0 0,0 0 0,-21 0 15,0 21-15,0 0 0,-1 0 0,1 0 16,0 0-16,0 0 16,0 0-16,0 21 0,-1 0 0,1 0 15,21 0-15,0 1 16</inkml:trace>
  <inkml:trace contextRef="#ctx0" brushRef="#br0" timeOffset="105461.94">12806 1842 0,'21'0'15,"0"-22"1,-21 1-16,21 21 0,-21-21 0,21 0 15,1 0-15,20-22 16,0-20-16,-21 42 0,1 0 16,-1-22-16,0 22 0,0 0 15,-21-21-15,21 20 0,-21 1 0,0 0 16,0 0-16,0 0 16,0 0-16,-21 42 31,0 0-31,0 0 15,21 43-15,-43 20 16,22-20-16,0-22 0,21 22 16,-21-1-16,0-21 0,0 22 0,-1 42 15,22-43-15,-21-20 0,21 105 16,0 0 0,0-106-16,0-21 15,0 22-15,0-22 0,0 0 16,21 0-16,1 0 0,-1 1 0,0-22 15,0 0-15,0 0 16,0 0-16,1 0 0,-1-22 16,0 1-16,0 0 0,0-21 15,0 21-15,1-22 0,20 22 0,-21-21 16,0 21-16,-21-22 0,21 1 16,-21 0-16,22-1 0,-22 1 0,0 0 15,0-1-15,-22 22 0,1-21 16,0 21-16,0-22 0,-64 1 15,43 21 1,21 21-16,0-21 16,42-1-1,0 22-15,0 0 16,21-21-16,1 0 0,-1 21 16,0-21-16,1 0 0,-1 0 15,0-1-15,22 1 0,-22-21 0,1 21 16,-22 0-16,21-1 0,0 22 0,-20-21 15,-1 0-15,0 21 0,0 0 16,0-21-16,-21 42 31,0 0-31,0 0 0,0 1 0,-21-1 16,0 21-16,21-21 0,-21 22 16,21-22-16,-21 21 0,21-21 15,-22 0-15,22 22 0,0-22 0,0 0 16,0 0-16,0 0 0,0 1 15,22-22-15,-1 0 16,21 0-16,-21 0 0,0 0 16,1 0-16,20 0 0,-21 0 0,0-22 15,43-20-15,-43 0 0,0 21 16,-21-22-16,21 22 0,-21-21 16,0-1-16,0 1 0,0 21 0,0 0 15,0-22-15,-21 43 0,0-42 16,0 42-16,0 0 15,-43 0-15,43 0 0,0 0 16,0 0-16,-1 0 0,1 0 0,21 21 16,0 0-16,0 1 15,0-1-15,0 0 16,0 0-16,21-21 0,22 0 16,-22 21-16,21-21 0</inkml:trace>
  <inkml:trace contextRef="#ctx0" brushRef="#br0" timeOffset="105837.73">14330 1609 0,'0'-43'16,"21"43"-1,0 0 1,0 0-16,0 0 15,1 22-15,-1-1 0,-21 0 16,21 0-16,-21 0 0,21 22 16,-21-22-16,0 21 0,0-21 0,0 22 0,0-22 15,0 21-15,0-21 16,0 0-16,0 1 0,0-1 0,0 0 0,0 0 16,0 0-16,0-42 46,0 0-46,0 0 16,0 0-16,0-1 0,0-20 0,0 21 16,0 0-16,21-22 0,0 1 15,1 21-15,-22-21 0,21 20 0,0-20 16,0 21-16,0 0 0,0 0 0,1-1 16</inkml:trace>
  <inkml:trace contextRef="#ctx0" brushRef="#br0" timeOffset="106569.73">16552 1439 0,'0'-21'0,"0"42"0,0-63 16,21 21-16,-21 0 0,0 42 47,0 0-47,-21 0 0,21 22 0,-21-1 15,0 0-15,0 22 0,-22-22 16,22 22-16,-21-22 0,21 21 0,-22-20 15,22 20-15,-21-20 0,0-1 16,20-21-16,1 21 0,0-20 0,0-1 16,0 0-16,21 0 15,0-42 1,21 0 0,0-22-16,-21 22 0,21-21 15,0 0-15,1-1 0,41-84 16,-42 85-16,22-22 15,-1 1-15,21-64 0,-41 85 16,-1-1-16,0 1 0,0 21 0,0 0 16,-21-1-16,0 1 0,21 21 15,-21 21-15,22 1 16,-22-1-16,0 42 0,0-20 16,0 20-16,0-21 0,21 22 15,-21-22-15,0 22 0,21-22 0,-21 0 16,0 1-16,0-1 0,21 43 15,-21-22 1,21-42-16,-21 1 0,0-1 0,0 0 16,0-42 15</inkml:trace>
  <inkml:trace contextRef="#ctx0" brushRef="#br0" timeOffset="107788.22">16214 1884 0,'0'0'0,"-22"0"0,44 0 47,-1 0-47,0-21 0,64 21 16,-43-21-16,0 21 15,1-22-15,20 22 0,-21-21 16,1 0-16,-1 0 0,22 21 15,20-42-15,-20-1 16,-22 22-16,-21 21 0,0 0 16,1-21-16,-22 42 15,0 0-15,0 0 16,0 1-16,0 20 0,0-21 16,0 0-16,-22 0 0,22 1 15,0 20-15,0-21 0,-21 0 0,21 0 16,0 1-16,0-1 0,0 0 15,0 0-15,0 0 0,0 0 0,0 1 16,21-22 0,1 0-16,-1 0 15,0 0-15,0 0 0,43-22 16,-43 22-16,21-21 0,-21 0 16,22 0-16,-22 0 0,21 0 0,-21-22 15,22 22-15,-22-21 0,0-1 0,0 22 16,0-21-16,-21 21 0,21-22 15,-21 65 17,-21-22-32,0 21 0,0 0 0,21 21 15,-21-21-15,0 1 16,-1-1-16,22 21 0,0-21 0,0 0 16,0 1-16,0-1 0,0 0 15,0 0-15,0 0 16,0 0-16,43-21 0,-22 22 15,0-22-15,0 0 0,0 0 0,1 0 16,-1 0-16,21 0 0,-21-22 0,22 1 16,-22 0-16,21 0 0,-21 0 15,0 0-15,64-85 16,-64 63-16,0 1 0,1 0 16,-1-1-16,0 1 0,-21 0 0,21-1 15,-21 1-15,0 21 16,0 0-16,0 0 0,0-1 0,0 44 31,-21-1-15,21 0-16,-21 21 0,0-21 0,-1 22 15,22-1-15,0 0 0,-21 1 16,21-22-16,-21 21 0,21 1 0,0-1 16,0-21-16,0 21 0,0 1 15,0-22-15,0 0 0,0 0 16,0 0-16,21-21 15,43 0 1,-22 0-16,-21 0 0,0-21 16,1 21-16,20-21 0,-21 0 15,21 0-15,-20-22 0,-1 22 0,21 0 16,-21-21-16,22-1 16,-22 1-16,0 0 0,-21 21 15,-21 21 16,21 21-31,-21 0 16,-1 0-16,1 0 0,21 22 0,0-22 16,-21 0-16,21 0 0,-21 21 15,21-20-15,0-1 0,0 0 0,0 0 16,0 0-16,0 0 16,21 1-16,0-22 0,0 0 15,1 21-15,20-21 0,-21 0 16,0 0-16,22 0 0,-22 0 15,21-21-15,-21 21 0,0-22 0,22 1 16,-22 0-16,-21 0 0,21-21 16,0 20-16,-21 1 0,0-42 15,0 20-15,0 22 0,0 0 16,0 0-16,-21-21 0,0 20 16,0 22-16,0 0 15,-1 0-15,1 0 0,0 0 0,0 0 0,-21 0 16,20 22-1,1-22-15,0 21 0,0 0 16,0-21 0</inkml:trace>
  <inkml:trace contextRef="#ctx0" brushRef="#br0" timeOffset="107993.12">17695 1736 0,'0'0'0,"21"0"31,1 0-15,-1 0-16,21-21 0,-21 21 0,22-22 15,-1 22-15,0 0 0,1 0 16,-1-21-16,21 21 0,-20 0 0</inkml:trace>
  <inkml:trace contextRef="#ctx0" brushRef="#br0" timeOffset="108745.36">19113 1736 0,'-21'0'32,"21"21"-32,-21 0 15,21 0-15,-21 0 0,21 1 16,-21-1-16,0 0 0,21 0 16,0 0-16,-22 22 15,1-43-15,21 21 0,0 0 16,0 0-16,0 0 0,0 0 15,0-42 32,0 0-47,0 0 16,0 0-16,0 0 0,21-1 0,-21 1 16,22-21-16,-1 21 0,0-22 15,-21 22-15,21-21 0,0 21 0,0 0 16,1-1-16,-1 1 0,0 0 15,0 0-15,0 21 0,0 0 0,1 0 16,-1 0-16,0 21 0,0 0 16,0 0-16,0 22 0,1-22 15,-22 21-15,0-21 0,0 22 16,0-22-16,0 21 0,0-21 0,0 1 16,0-1-16,0 21 15,0-21-15,0 0 0,-22-21 16,22 22-16,-21-22 0,0 0 15,21-22 1,0 1 0,0 0-16,0 0 0,0 0 15,21 0-15,0-1 0,1-20 16,20 21-16,-21-21 0,21-1 16,1 22-16,-1-21 0,0 21 15,1-1-15,-1 1 0,0 21 0,-20 0 16,20 0-16,-21 0 0,0 0 15,0 21-15,1 1 0,-1-1 0,-21 21 16,0-21-16,0 0 0,0 1 16,0 20-16,0-21 0,0 0 0,-21 0 15,-1 1-15,22-1 16,-21 0-16,0-21 0,21 21 16,-21-21-16,42 0 31,0 0-16</inkml:trace>
  <inkml:trace contextRef="#ctx0" brushRef="#br0" timeOffset="109237.01">20447 1693 0,'0'0'16,"0"-21"-16,0 0 0,0 0 0,-21 21 15,0-21-15,-1 21 16,1 0-16,0 0 0,0 0 16,0 21-16,0 0 0,-22 0 15,22 0-15,0 1 0,0 20 0,-22 0 16,22-21-16,0 22 0,21-22 16,-21 0-16,21 21 0,-21-20 0,21-1 15,0 0-15,0 0 16,0 0-16,21-21 15,0 0-15,0 0 16,0 0-16,1-21 0,-1 21 0,21-42 16,-21 42-16,0-21 15,1-1-15,-1-20 0,0 21 0,0 0 16,0 0-16,0-1 0,-21 1 16,0 0-16,22 0 0,-22 42 31,0 0-16,-22 0-15,1 1 0,21-1 0,0 0 16,0 0-16,-21 0 0,21 0 16,0 1-16,0-1 0,0 0 0,0 0 15,0 0-15,21 0 16,0-21-16,1 0 16,-1 0-16,21 0 15,-21 0-15,0-21 0,22 21 0,-22-21 16,0 0-16</inkml:trace>
  <inkml:trace contextRef="#ctx0" brushRef="#br0" timeOffset="109496.87">20870 1503 0,'0'0'16,"0"-21"-16,0 0 0,-21 21 31,0 0-31,0 21 0,21 0 16,-21 21-16,-1-21 0,1 22 15,21-22-15,-21 21 0,0 1 16,0-1-16,21-21 0,0 21 16,-21-20-16,-1 62 15,22-20-15,0-43 16,0 0-16,0 0 16,22-21-1,-1 0 1,0 0-16,0-21 0,0 0 15</inkml:trace>
  <inkml:trace contextRef="#ctx0" brushRef="#br0" timeOffset="109724.23">21103 1736 0,'0'0'15,"-21"0"-15,0 21 16,21 0-16,-21-21 15,-1 21-15,22 0 0,-21 1 0,0-1 16,0 0-16,0 0 0,21 0 16,-21 0-16,-1 1 0,22-1 0,0 0 15,0 0-15,0 0 16,22-21 0,-1 0-1,0 0-15,0 0 0</inkml:trace>
  <inkml:trace contextRef="#ctx0" brushRef="#br0" timeOffset="110404.84">21230 1884 0,'0'0'0,"0"-21"0,-21 21 32,21 21-17,-21-21-15,21 21 16,0 0-16,0 0 0,0 1 15,0-1 1,0 0 0,21-21 15,-21-21-15,0 0-16,0-1 15,21 1-15,-21 0 0,21 0 16,-21 0-16,21 0 0,-21-1 15,22 1-15,-1 0 0,21 0 16,-42 0-16,21 0 0,0 21 16,1 0-16,-1 0 15,-21 21-15,0 0 0,0 0 16,0 0-16,0 0 0,0 22 16,0-22-16,0 0 0,0 0 15,0 0-15,0 1 0,0 41 16,0-42-1,0 0 1,0-42 15,0 0-15,0 0-16,21 0 16,0 0-16,0-1 0,0-20 0,1 21 15,-1 0-15,0-22 0,0 22 16,21 0-16,-20 0 0,41-21 15,-42 20-15,0 22 16,1 0-16,-1 0 0,0 22 16,-21-1-16,21-21 0,-21 21 0,0 0 15,0 0-15,0 0 0,0 1 16,0-1-16,0 0 0,0 0 0,0 0 16,-21 0-16,21 1 0,-42-1 15,42 0-15,-22 0 16,1-21-1,0 0-15,21-21 32</inkml:trace>
  <inkml:trace contextRef="#ctx0" brushRef="#br0" timeOffset="110616.72">21590 1355 0,'0'0'16,"-21"0"-16,0 0 0,21-21 15,-22 21 1,1 0 0,0 21-1,0-21-15,21 21 0,-21 0 16</inkml:trace>
  <inkml:trace contextRef="#ctx0" brushRef="#br0" timeOffset="110801.62">20955 1566 0,'21'0'16,"0"0"-16,0 0 16,1 0-16,20 0 15</inkml:trace>
  <inkml:trace contextRef="#ctx0" brushRef="#br1" timeOffset="147956.82">2222 4784 0,'0'21'32</inkml:trace>
  <inkml:trace contextRef="#ctx0" brushRef="#br1" timeOffset="148738.73">2159 4932 0,'-64'0'31,"43"-21"-15,0 21-1,21-21-15,-21-1 0,21 1 16,0 0-16,0 0 16,0 0-16,0 0 0,0-1 15,0 1-15,0 0 16,21 21-16,0-21 0,0 21 15,1-21-15,-1 21 0,0 0 16,0 0-16,0 0 0,0 0 16,1 0-16,-1 0 0,0 21 15,0-21-15,0 21 0,-21 0 0,21 22 16,-21-22-16,22 21 0,-22-21 16,0 22-16,0-1 0,0 0 0,0 43 15,0-22-15,0-20 16,0-1-16,-22 0 0,1 22 0,0-22 15,0 1-15,-21-1 0,20 21 16,-20-20-16,21-1 0,0 0 0,-22 1 16,22-1-16,0-21 0,-21 22 15,21-22-15,-1 0 0,-20 0 16,-21 21-16,20-42 16,22 0-16,-21 0 0,21 0 15,-22-21-15,22 0 16,0 0-16,0-21 0,-22-43 15,43 43-15,0-1 0,0 1 16,0 0-16,0-1 0,0 1 0,22 0 16,-1 20-16,0-20 0,0 21 15,0 0-15,0 0 0,1-1 16,20 22-16,-21 0 0,0 0 16,0 0-16,22 0 0,-22 22 0,0-1 15,21 0-15,-20 0 0,-1 0 16,0 0-16,0 22 0,0-22 0,0 21 15,1-21-15,-1 22 0,-21-22 16,0 21-16,0-21 0,21 1 0,-21 20 16,0-21-16,0 0 0,21 0 15,-21 1-15,0-1 0,0 0 16,0 0-16,21-21 0,0 0 16,1 0-1,-1 0-15,0 0 16,-21-21-16</inkml:trace>
  <inkml:trace contextRef="#ctx0" brushRef="#br1" timeOffset="149089.53">2900 5419 0,'0'0'0,"0"21"0,0 0 15,0 0-15,21-21 32,0 0-32,0 0 15,0 0-15,1-21 16,-1 0-16,-21 0 16,0 0-16,0-1 15,0 1 1,-21 21-16,-1 0 15,22 21-15,-21-21 16,21 22-16,-21-1 16,0 0-16,0 0 0,21 0 15,21-21 17,0 0-17</inkml:trace>
  <inkml:trace contextRef="#ctx0" brushRef="#br1" timeOffset="150174.23">14118 2836 0,'0'-21'31,"0"0"-31,0 0 0,0 0 16,0 0-16,0-1 15,0 1-15,0 0 0,0 0 16,0 42 15,0 0-31,0 0 0,0 22 16,0-1-16,0 0 0,0 22 0,0-22 15,0 43-15,0-22 0,0 1 0,0 21 16,0-1-16,0-20 0,0 20 16,-21-20-16,-21 84 15,20-84-15,1 63 0,0-64 16,0-21-16,21 22 0,0-22 16,-21 1-16,21-1 0,0-21 0,0 43 15,0-43-15,0-42 47,21-1-47,-21 1 0,21-21 0,0 21 16,-21-22-16,21 1 0,1 0 15,-22-1-15</inkml:trace>
  <inkml:trace contextRef="#ctx0" brushRef="#br1" timeOffset="150521.04">14055 3112 0,'-43'-22'0,"86"44"0,-107-86 0,43 43 16,0 0-16,0 0 0,-1-1 0,22 1 16,0 0-16,-21 0 0,21 0 0,0 0 15,0-1-15,21 1 16,1 0-16,20 0 0,-21 21 0,21 0 16,1 0-16,-1 0 0,0 0 15,22 0-15,-22 0 0,1 21 0,-1-21 16,-21 21-16,21 22 0,-20-22 0,-1 42 15,-21-20 1,0-1-16,0-21 0,-43 21 0,-20 1 16,42-22-1,-22 21-15,1-21 0,0 1 0,-1-1 16,1-21-16,21 21 0,-21 0 0,20-21 16,1 0-16,0 21 0,42-21 31,0 0-16,1 0-15,-1 0 0,21-21 0,0 21 16,1-21-16,-1 0 0</inkml:trace>
  <inkml:trace contextRef="#ctx0" brushRef="#br1" timeOffset="150961.85">14668 2963 0,'0'0'0,"-21"0"0,21-21 16,-21 0-16,21 0 16,0 0-16,0 0 0,21-1 31,0 22-31,1-21 0,-1 21 0,0 0 16,0 0-16,0 0 0,0 21 15,1 1-15,20-1 0,-21 0 16,0 0-16,0 0 0,1 0 0,-22 22 15,0-22-15,0 0 16,0 21-16,0-20 0,0 41 0,0-42 16,0 0-16,-22 1 0,1-22 15,0 21-15,0-21 16,0 0-16,21-21 16,0-1-16,0 1 15,0 0-15,0 0 0,0 0 0,0 0 16,0-22-16,0 22 0,21 0 15,-21-21-15,21 20 0,21-41 16,-20 42-16,-1-22 16,0 22-16,0 21 15,21-21-15,22 21 16,-22 0-16,-21 0 16,1 0-16,-1 0 0,0 0 0</inkml:trace>
  <inkml:trace contextRef="#ctx0" brushRef="#br1" timeOffset="151408.6">15790 2921 0,'0'-21'0,"0"42"0,0-63 15,-21 42 1,0 0-1,0 0-15,0 21 16,-1 0-16,1-21 0,0 21 0,0 22 16,0-22-16,0 0 0,21 0 0,-22 0 15,1 22-15,21-22 0,-21 21 16,21-21-16,0 0 0,0 22 0,0-22 16,0 0-16,21-21 0,0 21 15,1 0-15,41-21 16,-42 0-16,22 0 0,-22 0 0,21-21 15,-21 0-15,0 0 0,22 0 16,-22 0-16,0-1 0,0-41 16,-21 42-16,0-22 0,0 22 15,0-21-15,0 21 0,0 0 0,0-22 16,0 22-16,0 0 0,-21 0 16,0 21-16,0 0 0,0 0 15,-1 0-15,1 0 0,0 0 0,0 0 16,0 21-16,0 0 0,-1 0 15,1-21-15,21 21 0,0 1 16,0-1-16,0 0 0,0 0 0,0 0 16</inkml:trace>
  <inkml:trace contextRef="#ctx0" brushRef="#br1" timeOffset="151990.26">16277 3302 0,'0'-21'15,"0"0"-15,0 0 16,21-1-16,-21 1 16,21 0-16,-21 0 0,22 0 15,-1 0-15,0-1 0,-21 1 0,21 0 16,0 0-16,-21 0 0,21 0 15,-21-1-15,22 22 0,-22-21 0,21 0 16,-21 0 0,0 42 15,0 0-15,0 0-16,0 1 0,-21 20 15,21-21-15,0 0 16,-22 64-16,22-43 0,0 1 15,-21-1-15,21 0 0,0 1 0,0 20 16,-21-21-16,0 64 16,21-63-16,0-1 0,0 21 15,0-20-15,0-1 0,-21 22 0,21-22 0,0 0 16,-21 22-16,21-22 0,0 43 16,0-43-16,-22 0 0,22 1 15,-21-1-15,0-21 0,0 22 16,21-22-16,-21 0 0,0 0 15,-1-21-15,1 21 0,0-21 16,0 0-16,0 0 16,0 0-16,-1 0 0,1 0 15,-42-42-15,42 42 0,-1-21 16,-20-22-16,42 22 0,0 0 16,0 0-16,0 0 0,0 0 15,0-1-15,0-20 0,0-21 16,21 20-16</inkml:trace>
  <inkml:trace contextRef="#ctx0" brushRef="#br1" timeOffset="152249.12">16425 2667 0,'-21'0'0,"0"-21"16,0 21-1,42 21 32,0-21-47,0 0 16,0 0-16,1 0 15,-1 21-15</inkml:trace>
  <inkml:trace contextRef="#ctx0" brushRef="#br1" timeOffset="152624.9">16743 2942 0,'0'21'0,"21"1"31,0-22-31,0 0 0,0 0 16,1 0-16,-1-22 15,0 22-15,-21-21 0,21 21 16,0-21-16,-21 0 0,21 0 16,-21 0-16,22 21 0,-22-22 15,0 1-15,0 0 16,-22 21-1,1 0-15,0 21 0,0 0 16,0 1-16,21-1 0,-21 0 16,-1 0-16,1 0 0,0 22 15,21-22-15,-21 0 0,0 42 16,21-41-16,0-1 0,0 0 0,0 0 0,0 0 16,0 0-16,0 1 15,21-22-15,0 21 0,0-21 0,0 21 16,22-21-16,-1 0 0,-21 0 0,22 0 15</inkml:trace>
  <inkml:trace contextRef="#ctx0" brushRef="#br1" timeOffset="153221.56">17695 2921 0,'0'-21'0,"0"42"0,0-63 0,0 21 16,0-1-16,0 1 0,-21 21 15,0 0 1,0 0-16,0 0 16,-1 21-16,1-21 0,0 22 0,-21 41 15,42-42-15,-21 0 16,-1 1-16,22 20 0,-21-21 0,21 0 16,0 0-16,0 22 0,0-22 0,0 0 15,0 0-15,0 0 0,43 22 16,-1-43-16,43 21 15,-43-21 1,0 0-16,1 0 0,-1 0 0,-21 0 0,21-21 16,-20 0-16,20-1 0,-21 1 0,43-42 15,-43 20 1,21 1-16,-21 21 0,0-43 0,1 22 16,-1 0-16,0-22 0,-21 22 15,21-22-15,-21 22 0,21 0 16,-21-1-16,0 1 0,0 21 0,0 0 15,0 0-15,-21 42 16,0 0-16,0 0 16,21 0-16,-21 22 0,21-1 15,-22 0-15,22 1 0,0-1 16,-21 0-16,21 1 0,-21-1 16,0 43-16,21-1 15,0-63-15,0 22 0,0-1 0,0-21 16,0 0-16,21 1 0,0-1 15,-21 0-15,43 0 0,-22-21 0,0 0 16,0 0-16,21 0 0,-20 0 16,20 0-16,-21-21 0,21 0 0,-20 0 15,20 21-15,-21-43 0,21 22 0,-20 0 16,-1 0-16,21 0 0,-21-22 16,0 22-16,1 0 0,-1-21 15,-21 20-15</inkml:trace>
  <inkml:trace contextRef="#ctx0" brushRef="#br1" timeOffset="153449.43">18182 2815 0,'21'0'31,"0"0"-16,1 0-15,-1 0 0,0 0 16,0 0-16,21 0 0,-20 0 16,-1 0-16,0 0 0,21 0 15,-21 0-15,1 0 0,-1 0 0,0 0 16,0 0-16,0 0 0,0 0 0,1-21 16</inkml:trace>
  <inkml:trace contextRef="#ctx0" brushRef="#br1" timeOffset="153697.29">19135 3344 0,'-22'0'16,"22"22"-1</inkml:trace>
  <inkml:trace contextRef="#ctx0" brushRef="#br1" timeOffset="159896.85">4022 5186 0,'0'0'0,"0"-21"16,0 0-16,0-1 0,0 1 16,0 0-16,0 0 0,-22 0 15,22 0-15,-21-1 0,21 1 16,0 42 15,0 1-31,0 20 0,0 0 16,0-21-16,0 22 0,0-1 0,-21 0 15,21 64-15,0-85 16,-21 22-16,21 84 16,0-106-16,0 21 0,0-21 15,0 1-15,0-1 0,0-42 31,21-1-31,0-20 16,0 21-16,-21-21 0,22-1 16,-1 22-16,-21-21 0,21-1 15,0 1-15,-21 21 0,21-21 0,0-1 16,-21 22-16,0 0 0,22 0 16,-1 21-16,0 0 0,0 21 15,0 0-15,-21 0 16,0 0-16,21 1 0,1-1 0,-22 21 15,21-21-15,-21 0 0,0 22 16,21 20-16,0-42 0,0 1 16,-21-1-16,21 21 0,1-21 0,-22 0 15,42 1 1,-21-22-16,0 0 0,0 0 0,1 0 16,-1 0-16,0 0 0,0 0 15,43-22-15,-22-20 16,-21 21-16,0-21 0,0 20 15,1-20-15,-1 0 0,0-1 0,0 1 16,-21 0-16,21-1 0,0 1 0,-21 0 16,22 21-16,-22-22 0,0 22 15,0 0-15,0 42 32,0 21-32,0-20 15,0-1-15,0 21 0,0-21 16,0 22-16,0-22 0,0 21 15,0-21-15,21 22 0,0-22 0,-21 0 16,21 21-16,0-21 0,-21 1 16,21-1-16,1 0 0,-1-21 0,0 0 15,0 21-15,0-21 0,0 0 0,1 0 16,-1 0-16,0-21 0,0 0 16,0 0-16,22-1 0,-22 1 0,0-21 15,21 0-15,-21-1 0,1 1 16,20 0-16,-21-1 0,-21-20 0,0-1 15,21 22-15,-21-22 0,0 1 16,0-22-16,0 22 16,0 42-16,0-1 0,-21 22 15,21 22 1,-21-1-16,21 21 0,0 0 16,-21 1-16,21-1 0,0 0 15,0 22-15,0-22 0,0 1 0,0 20 16,0-21-16,-21 1 0,21-22 0,0 21 15,0 22-15,0-43 16,0 0-16,0 0 0,0 0 16,0-42-1,21 0 1,-21 0-16,21 0 16,0-22-16,-21 22 0,21-21 15,0 21-15,1-22 0,-22 22 0,21-21 16,0 21-16,0 0 0,0-1 15,-21 1-15,21 0 0,1 21 0,-1 0 16,0 21-16,-21 0 16,0 1-16,21-1 0,-21 0 15,0 42-15,0-41 0,0 20 16,0-21-16,0 0 0,0 22 16,0-22-16,21 0 0,-21 0 0,21 0 15,1 0-15,-1 1 0,0-22 16,0 0-16,21 0 15,43 0-15,-43 0 16,1-22-16,41 1 0,-41 0 16,-22-21-16,21 21 0,-21-1 15,1 1-15,-1-21 0,0 21 0,0-64 16,0 64 0,-21-21-16,0 20 0,0 1 0,0 0 15,0 0-15,0 0 0,-21 21 0,0 0 16,0 0-16,21 21 0,-21 0 15,-1 0-15,22 0 0,0 1 16,-21 20-16,21-21 0,-21 0 0,21 43 16,0-22-16,0-21 15,0 0-15,0 1 0,0-1 0,21 0 16,0 0-16,1 0 0,-1-21 16,0 21-16,21-21 0,-21 0 0,22 0 15,-1 0-15,43 0 0,-43-21 16,0 0-16,-20 21 0,20-21 15,0 0-15,-21 0 0,1-1 0,-1-20 16,0 21-16,-21-43 16,21 1-16,-21 21 15,0 20-15,0 1 0,-21 42 32,21 1-32,-21-1 0,21 0 15,0 0-15,0 21 0,-21-20 0,21 20 16,-22-21-16,22 0 0,-21 22 15,21-22-15,0 0 0,0 0 0,-21 0 16,21 0-16,0 1 0,-21-1 16,21-42 15,0-1-31,0 1 16,0-21-16,21 21 0,0 0 15,0-22-15,1 1 0,-1 0 0,0-1 16,0 1-16,21 0 0,-20-1 0,20 1 15,21 0-15,-20 20 16,-1 1-16,22 0 0,-22 21 0,0 0 0,1 21 16,41 43-16,-63-43 15,1 21-15,-1 1 0,-21-1 0,0-21 16,0 21-16,0 1 0,0-22 16,0 21-16,0-21 0,0 22 15,-21-22-15,-1 0 0,22 0 0,0 0 16,-21 1-16,0-22 15</inkml:trace>
  <inkml:trace contextRef="#ctx0" brushRef="#br1" timeOffset="162925.26">8657 5080 0,'-21'0'15,"0"-21"1,0 0 0,-1 21-1,22-21-15,-21 21 0,21-22 16,0 1-16,0 0 0,0 0 15,0 0-15,0 0 16,21-1-16,-21 1 0,22 21 0,20-21 16,-21 0-16,0 21 0,22-21 15,-1 21-15,-21 0 0,21 0 0,1 0 16,-22 21-16,21 0 16,1 0-16,-22 22 0,0-22 0,21 21 0,-21 0 15,-21 1-15,22-1 0,-22 0 16,21 1-16,-21-1 0,0 0 15,0-20-15,0 20 0,0-21 0,0 0 0,0 0 16,-21 1-16,21-1 16,-22 0-16,22 0 0,-21-21 15,0 0-15,0-21 32,21 0-32,0 0 0,0-1 0,0 1 15,0 0-15,0-42 0,0 41 16,0-20-16,21 0 0,0-1 15,0 1-15,1 0 0,-1-1 0,0 1 16,0 0-16,0-1 16,22 22-16,20-21 0,-42 21 15,0 21-15,22 0 0,-22 0 0,0 21 16,21 21-16,-20-21 0,-1 22 16,21 20-16,0 22 15,-42-43-15,22 1 0,-22-1 16,0 0-16,0-21 0,0 22 0,0-22 15,0 0-15,0 0 0,0 0 0,0 1 16,-22-22-16,1 21 16,0-21-16,21-21 15,0-1-15,0 1 16,0 0-16,0 0 0,0 0 16,0-22-16,0 22 0,21-21 0,22 0 15,-22-22-15,0 22 16,21-1-16,1 1 0,-1 0 0,0-1 15,1 1-15,41 0 0,-41 21 16,41 21-16,-63 0 16,22 21-16,-22 0 0,21 21 0,-21-21 15,1 22-15,-22-1 0,0 0 16,0-20-16,0 62 0,0-63 16,0 22-16,0-22 0,0 21 0,-22-21 15,1 1-15,21-1 0,-21 0 16,0-21-16,21 21 0,-21 0 15,42-21 17,-21-21-32,21 21 15,0-21-15,0 21 0</inkml:trace>
  <inkml:trace contextRef="#ctx0" brushRef="#br1" timeOffset="163371">10647 4847 0,'21'-21'0,"-42"42"0,42-63 16,-21 63 15,0 0-31,0 22 0,-21-22 0,0 0 16,21 21-16,0 1 16,-22-1-16,1 0 0,21-21 0,-21 22 15,21-1-15,0-21 0,0 22 0,0-22 16,0 0-16,0 0 0,0 0 15,0 0-15,0 1 0,21-22 0,43 0 16,-43 0-16,0 0 16,0 0-16,22 0 0,-1-22 15,0 1-15,-21 0 0,22 0 16,-22 0-16,0-22 0,0 22 16,0-21-16,1 0 0,-22-1 0,0 1 15,0-64-15,0 64 0,0-1 16,-22 22-16,1-21 15,0 21-15,0 0 0,0-1 0,-22 1 16,22 21-16,0 0 0,0 0 0,0 21 16,-22 1-16,22-1 0,0 0 15,0 0-15,21 21 0,0-20 16,-21-1-16,21 21 0,0-21 0,0 22 16,0-22-16,0 0 0,21 0 0,0 0 15,0-21-15,22 21 0,-22-21 0,21 0 16,0 0-16,1 0 15</inkml:trace>
  <inkml:trace contextRef="#ctx0" brushRef="#br1" timeOffset="163774.76">11282 5017 0,'0'0'0,"0"-22"0,0 1 0,0 0 16,0 0-16,0 0 0,0 0 15,0-22-15,0 22 0,0 0 16,0 0-16,21 0 0,0-1 0,0 22 15,22 0-15,-22 0 16,0 0-16,0 0 0,21 0 0,-20 22 16,-1-1-16,0 0 0,0 21 15,0-21-15,0 22 0,22 41 16,-22-62-16,0 62 16,-21-41-16,0-22 15,0 21-15,0-21 0,0 0 0,0 1 0,-21 20 16,0-21-16,0-21 15,-1 0 1,22-21-16,0 0 16,0-22-16,0 22 15,0 0-15,0-21 0,22 21 0,-22-22 16,21 1-16,0 0 0,0-1 0,0 22 16,-21-21-16,21 21 0,1-22 15,-1 22-15,0 0 0,0 21 16,0-21-16,22 0 0,-22 21 0,0 0 15,0 0-15,21 0 16,-20 0-16,-1 0 0,0 0 0</inkml:trace>
  <inkml:trace contextRef="#ctx0" brushRef="#br1" timeOffset="164140.56">12192 5059 0,'-21'21'0,"42"-42"0,-42 63 16,21-21-16,21-21 15,0 0 1,0 0-16,0 0 0,1 0 0,-1-21 0,63-42 16,-62 42-1,-1-1-15,0 1 0,0-21 16,21-22-16,-20 43 0,-22-21 16,21 21-16,-21 0 0,0-1 15,0 1-15,0 0 16,-21 21-16,-1 0 0,1 0 0,0 21 15,0 0-15,-21 1 0,20-1 16,1 0-16,-42 106 16,42-42-16,-1-64 15,22 21-15,0 22 16,0-22-16,22-21 0,-1 0 0,21 22 16,-21-43-16,0 21 0,22 0 15,-22-21-15,21 0 0,-21 0 16,22 0-16,-22 0 0,0 0 0,43-21 15,-22 0-15,-21-1 0,0 1 16</inkml:trace>
  <inkml:trace contextRef="#ctx0" brushRef="#br1" timeOffset="164864.67">14076 4805 0,'0'0'0,"0"-64"32,0 43-32,0 0 0,0-21 15,0 21-15,21-1 0,21-20 16,-21 42-16,1-21 0,20 21 0,-21 0 16,21 0-16,1 0 0,41 0 15,1 0 1,-64 42-16,22-21 0,-22 1 0,21 20 15,-21 0-15,0 1 0,-21 20 0,0-21 16,0 1-16,0 20 0,0-20 16,0-1-16,0 0 0,0 22 15,-21-22-15,0-21 0,0 0 0,0 1 16,21-44 15,0 1-31,0 0 0,0 0 16,0-21-16,0-1 0,21 1 0,0 0 15,-21-22-15,21 22 16,0-22-16,1 22 0,20-22 0,-21 22 16,0 0-16,0 21 0,1-22 0,-1 22 15,0 0-15,0 0 0,0 21 0,0 0 16,1 0 0,-1 0-16,0 0 0,-21 21 15,0 0-15,21 0 16,-21 0-16,21 1 0</inkml:trace>
  <inkml:trace contextRef="#ctx0" brushRef="#br1" timeOffset="165214.47">15325 4953 0,'21'0'0,"-42"0"0,84 0 0,-42 0 15,0 0-15,1-21 0,-1 0 0,0 0 16,21-1-16,-21 1 15,1 0-15,-1 0 0,0-21 0,0 20 0,-21 1 16,0 0-16,21 0 0,-21 0 16,0 0-16,0-1 0,0 1 15,-21 21-15,0 0 16,0 0-16,-22 0 16,22 21-16,0 1 0,-21-1 0,-22 21 15,43 0-15,0 1 0,0-1 16,21-21-16,0 64 15,0-43-15,0-21 0,0 22 0,0-22 16,0 0-16,21 0 0,0 0 16,0 1-16,0-1 0,1-21 0,20 0 15,0 21-15,-21-21 0,22 0 0,-1 0 16,-21 0-16,22-21 0,-1 21 16,43-43-16,-22 22 0</inkml:trace>
  <inkml:trace contextRef="#ctx0" brushRef="#br1" timeOffset="165959.04">16743 4657 0,'0'0'15,"21"-21"-15,-21-1 0,0 1 0,0 0 16,0 0-16,0 0 16,-21 0-16,0 21 0,-1 0 0,1 0 15,-21 0-15,21 0 0,-22 0 0,1 0 16,-43 42-1,43-21-15,0 21 0,-1-20 0,-41 41 16,41-21-16,22 1 16,0-22-16,0 21 0,0 1 0,21-22 15,0 21-15,0-21 0,0 0 0,0 1 16,0-1-16,21-21 0,21 0 16,-21 0-16,22 0 0,-1 0 0,0 0 15,1 0-15,-1-21 16,0 21-16,22-64 0,-22 43 0,1 0 15,-1-43-15,-21 22 16,0 21-16,0 0 0,1-1 0,-22 1 16,0 0-16,0 0 0,21 0 15,-21 42 17,0 0-17,0 0-15,0 22 0,-21-22 16,21 21-16,0 0 0,0 1 0,0 20 15,0-20-15,0 20 0,0-21 0,0 22 16,0-22-16,0 22 0,0-1 16,0 1-16,0-1 0,0 1 0,0-1 15,0 1-15,0-1 0,0 1 0,21 20 16,-21-20-16,21-1 0,0 1 16,-21 21-16,0-22 0,21 1 0,0 20 15,-21-20-15,0 20 0,0-20 0,0 42 16,22-43-16,-22-20 15,0-1-15,0 0 0,21-21 16,-21 1-16,0-1 0,-21-42 31,-1-22-31,1 22 0,21-42 0,-21 20 16,0-20-16,0-1 0,0-20 16,-22 20-16,22-21 0,0 1 0,-21-1 15,20 22-15,1-22 0,-21-84 16,42 84-16,0 21 0,0-20 15,0 20-15,21 1 0,0-1 0,64-63 16,-22 43 0,-41 41-16,-1 22 15,21-21-15,-21 21 0,0-1 0,1-20 16,-1 21-16,0 0 0,0-22 0,0 22 16,0 0-16</inkml:trace>
  <inkml:trace contextRef="#ctx0" brushRef="#br1" timeOffset="166797.59">17547 4699 0,'0'0'0,"0"-21"47,0 0-47,21 0 16,-21-1-16,0 1 0,21 0 15,-21 0-15,0 0 0,0 0 16,0-1-16,0 1 0,-21 21 0,0-21 16,0 0-1,-21 21-15,20 0 0,1 0 0,-21 0 16,21 21-16,-22 0 0,1 0 0,21 1 15,-21-1-15,-1 21 16,22-21-16,-21 0 0,21 22 0,-22-1 0,22-21 16,0 22-16,0-1 0,21-21 15,-21 21-15,21-20 0,0 20 0,0-21 16,21 0-16,0 0 0,0-21 16,0 22-16,0-22 0,22 0 15,-22 0-15,21 0 0,1 0 0,-1-22 0,-21 22 16,21-21-16,1 0 0,41-42 15,-62 41-15,20-20 16,-21 21-16,0-21 0,22 20 0,-22 1 16,0-21-16,0 21 0,-21 0 0,21-1 15,-21 1-15,0 42 47,0 1-47,0 20 0,0-21 16,0 21-16,0 1 0,0-1 15,0 22-15,0-1 0,0-21 0,0 22 16,0-1-16,21 22 0,-21-21 16,0-1-16,0 22 0,22-1 0,-22-20 15,21 21-15,-21-1 0,21 1 16,-21 0-16,0-1 0,0 1 0,0 0 16,0-1-16,0-20 0,0 20 15,0 1-15,0 42 16,0-85-16,-21 22 0,21-22 0,-21 1 0,-1-22 15,1 0-15,0 0 0,0 0 0,0 0 16,0-21-16,-1 0 16,1 0-16,0-21 0,21 0 0,-21 0 15,0 0-15,0-22 0,-1 1 0,1-21 16,0-1-16,21 1 0,0-22 0,0 21 16,0-20-16,0-1 0,0 0 15,0-20-15,21 20 0,-21-21 16,43 21-16,-22 1 0,21-1 0,-21 0 15,22 22-15,41-64 16,22-42-16,-64 105 16,-20 22-16,20-22 0,-21 22 0,21 0 15</inkml:trace>
  <inkml:trace contextRef="#ctx0" brushRef="#br1" timeOffset="167245.34">17992 4593 0,'0'0'0,"0"-21"0,0 0 16,-22 21-16,22-21 0,0 0 16,0-1-16,0 1 0,0 0 15,22 0-15,-1 0 16,0 21-16,0 0 0,0-21 15,0 21-15,1 0 0,20 0 0,-21 0 16,0 21-16,22-21 0,-22 21 16,0 21-16,21-21 0,-21 43 15,-21-43-15,0 64 16,0-64-16,0 21 0,0-21 16,0 22-16,0-22 0,0 0 0,-21 0 15,0-21-15,21 21 0,-21-21 16,21-21-1,0 0-15,0 0 16,0 0-16,21 0 0,0-22 16,0 22-16,-21 0 0,22-21 0,-1-22 15,0 43-15,0 0 16,0-22-16,-21 22 0,21 0 0,22-21 16,-22 42-16,0-21 15,0 21-15,0 0 16,-21 21-16</inkml:trace>
  <inkml:trace contextRef="#ctx0" brushRef="#br1" timeOffset="169477.06">18627 4678 0,'0'0'0,"21"0"0,-21 21 16,21-21-16,0 0 0,0 0 15,-21-21-15,21 21 0,1-21 16,-1 21-16,0-21 0,0-1 0,21 1 15,-20 21-15,-1-21 0,-21 0 16,21 0-16,0 0 0,0-43 16,-21 43-1,-21 21 1,0 0 0,0 21-16,0 0 0,-1-21 15,1 21-15,0 1 0,0 20 0,21-21 16,-21 0-16,0 0 0,-1 1 0,22 20 15,0-21-15,0 0 0,0 0 16,0 22-16,0-22 0,0 0 0,0 0 16,22 0-16,-1 1 15,0-22-15,0 0 0,43 0 16,20 0 0,-41 0-16,-1 0 0,0-22 0,1 1 15,20 0-15,-21-21 0,1 21 0,63-43 16,-85 22-16,21 21 0,-21-22 15,0 22-15,1-21 0,-22 21 16,21-1-16,-21 1 0,-21 21 16,-1 0-1,1 0-15,0 0 0,0 21 0,0 1 16,0-1-16,-1 0 0,22 0 0,0 0 16,0 0-16,0 1 0,0-1 15,0 0-15,0 0 0,22 21 16,-1-20-16,0-1 0,-21 21 15,21-21-15,0 0 0,-21 1 0,0-1 16,21-21-16,-21 21 0,0 0 16,-21-21-1,0 0-15,0 0 16,0-21-16,0 0 0,-1 21 0,1-21 16,0-1-16,0 22 0,21-21 15,-21 21-15,0 0 0,-1-21 0,1 21 16,21 21 15,0 0-31,0 1 16,21-1-16,1-21 0,20 21 15,-21-21-15,0 0 0,22 21 0,-22-21 16,0 0-16,21 0 0,-21 0 16,22 0-16,20-21 15,22-21-15,-64 20 0,21 1 0,1 0 16,-22 0-16,21-21 0,-21 20 15,1-20-15,-1 21 0,0-21 0,-21 20 16,0-20-16,21 21 0,-21 0 16,0 0-16,0-1 15,-21 44 1,21-1-16,-21 0 16,21 0-16,-21 0 0,21 22 15,0 20-15,0-42 16,0 0-16,0 1 0,0 20 15,0-21-15,0 0 0,0 0 0,0 22 16,0-22-16,0 0 16,-22 0-16,1-21 15,0 0-15,0 0 32,21-21-32,-21 0 0,21 0 15,-21 0-15,-1 21 16,22 21 15,0 0-15,22-21-16,-1 21 0,0-21 15,0 0-15,0 21 0,0-21 16,1 0-16,-1 0 0,21 0 16,0 0-16,1 0 0,-1 0 0,0-21 15,1 21-15,-1-21 0,-21 0 16,22 0-16,-1-1 0,-21-20 15,0 21-15,22-21 0,-22 20 0,21-41 16,-21-43 0,0 85-16,-21 0 0,0 0 15,0 42 17,-21 0-32,0 0 0,0 0 0,21 0 15,0 1-15,-21-1 0,21 0 16,-21 0-16,21 0 0,0 0 0,0 22 15,0-22-15,0 0 0,0 0 0,0 0 16,0 1-16,21 20 16,63-21-16,-41-21 15,-22 0-15,21 0 0,-21 0 16,22 0-16,-22-21 0,42 0 16,22-64-1,-64 43-15,22 21 0,-22-1 16,0-20-16,0 21 0,-21 0 0,21-22 15,0 22-15,-21 0 0,0 0 16,0 42 15,-21 0-31,21 0 16,-21 1-16,21-1 0,0 0 16,-21 21-16,0-21 15,21 43-15,0-43 16,0 0-16,0 0 0,0 1 0,0-1 15,0 0-15,21-21 0,0 0 0,0 21 16,0-21-16,22 0 16,20-21-16,-42 0 15,1 0-15,-22-22 16,21 22-16,-21 0 0,0 0 0,0-22 16,0 22-16,0 0 0,0-64 15,0 64 1,-21 0-16,-1 0 0,1 21 15,0 0-15,0 0 0,0 0 16,0-21-16,-1 21 16,44 0-1,-1 0 1,0 0-16,0 0 0,0-21 16,0 21-16,1 0 0,-1-22 0,0 1 15,21 21-15,-21-21 0,1 21 16,20 0-16,21-21 15,43 21-15,-63 0 16,-1 0-16,-21 21 16,-21 0-16,21 0 0,-21 1 0,0-1 15,0 0-15,0 0 0,0 0 16,-21 64 0,21-64-16,-21 0 0,0 22 0,21-22 15,0 21-15,0-21 0,0 0 16,0 1-16,0-1 0,0 0 0,0 0 15,0 0-15,0-42 32,0 0-17,0 0-15,0-22 0,0 22 16,21-21-16,0 21 0,0-22 0,0 22 16,1-21-16,-1 0 0,21 20 15,43-105 1,-1 85-16,-62 0 0,20 21 15,0 21-15,-21-22 0,1 22 16,-1 0-16,0 0 0,-21 22 0,21-1 16,-21 0-16,0 21 0,0-21 15,0 22-15,0-1 0,-21-21 0,0 22 16,21-1-16,0-21 0,0 21 0,0-20 16,0-1-16,0 0 0,0 0 15,0 0-15,0 0 0,21-21 0,0 0 16,0 0-16,0 0 15,1 0-15,-1 0 0,42-21 16,-42 0-16,22 0 0,-22 0 0,42-43 16,-41 43-16,20 0 15,-21 0-15,-21 0 0,21-1 16,-21-20-16,21 21 0,-21 0 0,0 0 16,0-1-16,0 1 15,-21 0-15,-21 0 0,21 0 0</inkml:trace>
  <inkml:trace contextRef="#ctx0" brushRef="#br1" timeOffset="169725.19">20701 4022 0,'0'21'16,"21"-21"15,0 0-31,-21 21 16,21-21-16,1 0 16</inkml:trace>
  <inkml:trace contextRef="#ctx0" brushRef="#br1" timeOffset="171790.54">23389 4318 0,'0'-21'16,"21"0"-16,-21 0 16,0-1-16,21 1 15,-21 0 1,0 0 0,-21 21 30,0 21-46,0 0 0,0 0 16,0 1-16,21-1 0,-22 0 16,1 21-16,0-21 0,0 22 0,0-22 15,0 21-15,-1 1 0,1-22 16,21 21-16,0-21 0,-21 0 16,21 22-16,0-22 0,0 0 0,0 0 15,21 0-15,0 1 0,-21-1 16,43-21-16,-22 21 0,0-21 0,21 0 15,-20 0-15,20 0 0,0 0 0,-21 0 16,22 0-16,-1-21 0,0 21 16,22-21-16,-22-1 0,-21 1 0,64-21 15,-43 21-15,1 0 16,-22-1-16,0 1 0,21-21 0,-20 21 16,-1 0-16,0-1 0,0 1 0,-21 0 15,21 21 1,-42 21-1,21 0 1,-21 1-16,0-1 0,0 0 0,21 0 16,-22 0-16,1 0 0,21 1 15,0-1-15,0 0 0,0 0 16,0 0-16,0 0 0,21 1 16,1-22-16,-1 0 0,21 21 15,-21-21-15,22 0 0,-22 0 0,21 0 16,-21 0-16,22-21 0,-1 21 15,-21-22-15,21 1 0,-20 0 0,41-21 16,1-1 0,-43 22-16,0 0 0,0 0 0,0-21 15,0 20-15,1 1 0,-22 0 16,0 0-16,21 21 0,-21-21 0,0 0 16,0 42 15,0 0-31,-21 0 0,-1 0 15,22 22-15,-21 20 16,0-42-16,0 64 0,21-43 16,-21 1-16,21-1 0,-21 21 0,21-20 15,-22 20-15,22 1 0,0-1 16,0-20-16,0 20 0,0 1 0,0-1 16,0 1-16,0-1 0,0 1 15,0-1-15,-21 1 0,0-1 0,21 1 16,-21-1-16,0-21 0,0 1 0,-1-1 15,1 0-15,0 1 0,-42-1 16,41-21-16,-20 0 0,0 1 16,21-22-16,-22 0 0,1 0 0,21 0 15,-22 0-15,1 0 0,21 0 16,-21 0-16,20-22 0,-20 22 0,21-21 16,-43-42-16,43 42 0,0-22 15,21 1-15,-21 21 0,21-22 16,0 1-16,0 0 0,0-22 15,42 22-15,-21 0 0,1-1 0,20 1 16,-21 0-16,21-1 0,-20 22 0,20-21 16,0-1-16,1 22 0</inkml:trace>
  <inkml:trace contextRef="#ctx0" brushRef="#br1" timeOffset="172092.78">25061 4382 0,'0'0'0,"0"-22"0,0 1 0,-21 0 31,0 21-31,0 0 0,0 0 16,-1 21-16,1 0 0,0 1 15,-21 20-15,21-21 0,-1 0 0,1 0 16,0 22-16,0-22 0,21 21 0,-21-21 15,21 1-15,0-1 16,0 42-16,21-42 0,0 1 0,21-22 16,-20 21-16,-1 0 0,21-21 15,0 0-15,-20 0 0,20 0 0,-21 0 16,21 0-16,22-21 16,-43 0-16,21-1 0,-20 1 15,-1 0-15</inkml:trace>
  <inkml:trace contextRef="#ctx0" brushRef="#br1" timeOffset="172353.62">25569 4085 0,'0'0'0,"0"-127"15,-21 127 17,0 21-32,0 1 15,21-1-15,-21 21 0,21 0 16,0 1-16,-22-1 0,22 0 15,-21 1-15,21-1 0,0 0 0,0 1 16,-21-1-16,21 0 0,0 1 0,0-22 16,0 0-16,0 21 0,0-20 15,0-1-15,0 0 0,0 0 0,0 0 16,21-21 0,0-21-1,1 21-15</inkml:trace>
  <inkml:trace contextRef="#ctx0" brushRef="#br1" timeOffset="172971.15">25590 4572 0,'22'0'16,"-1"0"0,0 0-1,0 0-15,0 0 0,0 0 0,1 0 16,-1 0-16,0 0 0,0-21 15,0 21-15,0-21 0,1 21 0,-1-21 16,0-1-16,0 1 0,0 21 16,-21-21-16,0 0 15,-21 21 1,0 0-16,0 0 0,-22 0 16,22 21-16,0-21 0,-42 42 15,20 1 1,22-22-16,0 0 0,0 21 15,21 1-15,0-22 0,0 0 16,0 0-16,0 0 0,0 1 16,21-1-16,0-21 0,0 0 0,0 21 15,43-21-15,-22 0 16,-21 0-16,22 0 0,-1-21 0,0 21 16,22-21-16,-22-1 0,1 1 15,-1 0-15,0 0 0,-21 0 0,22 0 16,-22-22-16,21 22 0,-21 0 15,-21 0-15,0-22 0,22 22 16,-22 0-16,0 0 0,-22 21 16,1 0-16,0 0 0,0 0 15,0 0-15,0 0 0,-1 42 16,1 1 0,21-22-16,0 0 0,0 0 0,0 0 15,0 22-15,0-22 0,0 0 16,0 0-16,0 0 0,0 0 0,0 1 15,0-1-15,0 0 0,-21 0 0,21 0 16,-21-21 0,0 0-16,0 0 15,-1 0-15,1 0 16,0 0-16,0 0 16,0 0-16,-22 0 0,22 0 0,-21 0 15,0 0-15</inkml:trace>
  <inkml:trace contextRef="#ctx0" brushRef="#br1" timeOffset="173990.27">9461 7451 0,'0'-21'16,"0"-1"-1,0 1-15,22 0 0,-1 0 16,-21-21-16,21 20 0,0 1 0,0-21 16,0 0-16,-21-22 15,22 43-15,-22-21 0,0 20 16,0-20-16,0 21 0,0-21 0,-22 20 16,1-20-16,0 21 0,-21-21 0,21 20 15,-1 1-15,-20 0 0,-21-21 16,41 42-16,-20 0 15,0 0-15,21 0 0,-22 21 0,1 0 16,21 0-16,-22 0 0,1 22 0,0-22 16,21 21-16,-22 1 0,22-1 0,-21 85 15,42-85 1,0 22-16,0-22 0,0 0 0,0-20 16,21 20-16,0-21 0,0 0 0,22 0 15,-22-21-15,21 0 0,0 0 16,-20 0-16,20 0 0,0 0 15,1-21-15,-22 21 0,21-42 0,0 21 16,1 0-16,-22-1 0,21-20 16,-21 0-16,22 21 0,-1-43 15,-21 22-15,0 21 0,1-22 0,-22 22 16,21-21-16,-21 21 0,0-1 16,0 1-16,0 0 0,0 42 31,-21 0-31,21 1 15,0 20-15,0-21 0,0 0 0,0 22 16,0-22-16,0 21 0,0 0 16,0-20-16,0 20 0,0-21 15,21 0-15,-21 0 0,21 22 0,-21-22 16,21-21-16,0 42 0,0-42 16,1 0-16,-1 0 0,0 0 15,0 0-15,0 0 0,0 0 16,1-21-16,-1 0 0</inkml:trace>
  <inkml:trace contextRef="#ctx0" brushRef="#br1" timeOffset="174410.03">10096 6922 0,'0'-22'16,"0"44"-16,0-65 0,0 22 15,0 0-15,0 0 0,22 0 16,-22-1-16,0 1 0,21 0 0,0 21 15,-21-21-15,21 21 0,0 0 16,0-21-16,1 21 0,-1 0 0,21 0 16,0 21-16,1 21 15,-1 1-15,-21-22 0,0 0 16,1 21-16,-22 1 0,0-22 0,21 21 16,-21-21-16,0 22 0,0-22 0,0 21 15,0 0-15,-21 1 16,-1-22-16,22 0 15,-21-21 1,21-21-16,0 0 16,0 0-16,0-1 0,0 1 15,0 0-15,43-64 0,-43 64 16,0 0-16,21-21 0,-21 21 16,21-22-16,0 22 0,21-42 15,-20 41-15,-1 22 16,21-21-16,0 21 15,-20 0-15,-1 0 0,0 0 0,-21 21 16,21-21-16,0 22 0,-21-1 0</inkml:trace>
  <inkml:trace contextRef="#ctx0" brushRef="#br1" timeOffset="174740.84">10880 7027 0,'0'0'0,"0"22"15,21-1-15,0-21 16,0 0-16,0 0 0,0 0 15,1 0-15,-1 0 0,0 0 0,0-21 16,21 21-16,-20-22 16,-1 1-16,21 0 0,-21 21 0,0-21 15,1 0-15,-1 0 0,-21-1 0,0 1 16,0 0-16,0 0 0,0 0 0,0 0 16,0-1-16,-21 22 15,-1 0-15,1 0 16,0 22-16,0-1 0,-21-21 15,20 42-15,1-21 0,0 0 0,0 43 16,0-43-16,0 43 16,21-43-16,0 0 15,0 21-15,0-21 0,0 1 0,0-1 0,63 21 16,-42-42-16,-21 21 16,43-21-16,-22 0 15,0 0-15,0 0 0,0 0 0,22-21 0,-22 0 16,21 21-16,0-21 0</inkml:trace>
  <inkml:trace contextRef="#ctx0" brushRef="#br1" timeOffset="176816.65">13187 7049 0,'0'21'0,"21"-21"15,0 0 1,0 0-16,-21-21 0,21 21 16,1-22-16,-1 1 0,0 21 0,0-21 15,0 0-15,0 21 16,-21-21-16,0 0 0,22-1 0,-22 1 16,0 0-16,0-21 0,0 21 0,-22-43 15,1 43-15,0-21 16,0 20-16,-21 1 0,-43-21 15,43 21-15,-1 21 0,-20 0 0,20 0 16,1 0-16,0 21 0,-1-21 16,-20 63-16,-1 22 15,22-43-15,21 1 0,0-1 0,0 0 16,-1 1-16,1-1 0,21 43 16,0-43-16,0 0 0,0 22 15,0-43-15,21 0 16,-21 0-16,22 1 0,20-22 15,-21 0-15,21 0 0,-20 0 0,20 0 16,0 0-16,1-22 0,-1 1 0,0 0 16,1 0-16,-22 0 0,21-22 15,0 22-15,1 0 0,-22-21 0,21-1 16,-21 22-16,1-21 0,-1 0 0,0-1 16,0 1-16,-21 21 15,0-22-15,21 1 0,-21 21 0,21 0 0,-21 0 16,0 42 15,0 0-31,0 0 0,0 21 16,0-20-16,0 20 0,0 0 15,-21-21-15,21 22 0,0-1 0,0-21 16,0 85-16,0-42 16,0-43-16,0 0 15,21 0-15,1 0 0,-1 0 0,0-21 16,0 0-16,0 0 0,0 0 0,22 0 15,-22 0-15,0-21 0,21 21 16,1-42-16,-22 21 0,21-22 16,-21 22-16,1 0 0,-1-21 0,0 21 15,0-22-15,-21 1 16,0 21-16,21-22 0,-21 22 0,21 0 16,-21-21-16,0 21 0,0-1 15,0 44 1,0-1-16,0 0 15,0 0-15,0 0 0,0 0 0,0 1 16,0 20-16,0-21 0,0 0 16,0 22-16,0-22 0,0 0 0,0 0 15,0 0-15,22 0 0,-1 1 0,0-1 16,0-21-16,0 0 0,0 21 16,22-21-16,-22 0 0,21 0 15,-21 0-15,1-21 0,20 0 0,-21-1 16,0 22-16,0-21 15,1 0-15,-1 0 0,0-21 0,-21 20 16,0 1-16,0-21 0,0 21 0,0-22 16,0 22-16,0-21 0,0 21 15,0-22-15,0 22 0,0 0 0,0 0 16,0 0-16,21 21 31,0 0-31,0 0 0,22 0 16,-22 0-16,21 0 0,1 0 15,20 0-15,85 0 16,-84 0-16,-1 0 0,1 0 0,-1 0 16,-20 0-16,20 0 15,-42-21-15,22 21 0,-22 0 0,0 0 16,0 0-16,-42 0 16,0 0-1,0 0-15,-1 0 0,1 0 0,-21 21 16,21 0-16,-22 0 0,22 0 15,-21 0-15,0 1 0,20-1 16,-20 21-16,-21 22 0,41-43 16,1 21-16,0 0 0,0-20 0,0 20 15,21-21-15,0 0 0,0 0 16,0 22-16,0-22 0,0 0 0,21-21 16,0 0-16,43 0 15,-1 0 1,-21-21-16,-20 0 0,20 21 0,-21-21 15,0-22-15,22 22 0,-22 0 16,0 0-16,0-22 0,0 22 0,43-85 16,-1 1-1,-63 62-15,0 22 16,21 0-16,-21 0 0,0 0 0,0 42 31,-21 0-15,21 21-16,-21-21 0,0 1 0,21 20 15,-21-21-15,21 0 0,-21 22 0,21-22 16,-22 21-16,22-21 0,0 0 16,0 22-16,0-22 0,22 42 15,41-20-15,-42-22 0,0-21 16,22 21-16,-1-21 0,0 0 16,-20 0-16,20 0 0,0 0 0,1 0 15,-22-21-15,21 0 0,43-43 16,-43 43-16,-21-21 15,0-1-15,1 22 0,-1-42 0,0 20 16,0 1-16,0-21 0,-21-1 16,21 1-16,1-1 0,-22 1 15,21-43-15,-21 63 0,0-20 16,0 42-16,0 0 0,0-1 16,0 44-1,-21-1-15,21 21 16,-22 0-16,1 43 15,21-43-15,0 1 0,-21 20 0,21-20 16,-21-1-16,21 21 0,0-20 0,0-1 16,0 0-16,0-20 0,0 20 0,0-21 15,0 21-15,0-20 16,21-1-16,0 0 0,0 21 16,1-21-16,-1-21 0,0 0 0,0 0 15,0 0-15,0 0 0,1 0 16,20-21-16,-21 0 0,0 21 0,0-21 15,1 0-15,-1 0 0,0-1 0,0-20 16,0 21-16,0 0 0,22-64 16,-22 64-1,-21 42 1,0 0 0,0 0-16,0 1 0,-21-1 0,21 0 15,-21 21-15,21-21 16,0 1-16,0-1 0,0 0 0,0 0 15,21 0-15,0-21 16,0 0-16,0 21 0,0-21 0,22 0 16,-22 0-16,0 0 0,21 0 15,1-21-15,-43 0 0,21 21 16,0-21-16,0 0 0</inkml:trace>
  <inkml:trace contextRef="#ctx0" brushRef="#br1" timeOffset="176992.55">16616 6604 0,'0'0'0,"-21"-21"16,-1 21-16,1 0 0,0 0 0,0 0 15,0 0-15,0 21 16,21 0-16,0 0 16,0 1-1,21-22-15,0 0 16,0 0-16,0 0 0</inkml:trace>
  <inkml:trace contextRef="#ctx0" brushRef="#br1" timeOffset="178926.45">17399 6943 0,'0'0'16,"0"-21"-16,21 21 0,-21-22 15,21 1-15,0 0 16,-21 0-16,0 0 16,22 21-16,-22-21 0,21-22 15,-21 22-15,0 0 0,0 0 16,0 0-16,0-1 0,0 1 0,0 0 15,-21 0-15,-1 0 0,1 0 0,0 21 16,0 0-16,-21 0 16,20 0-16,-20 0 0,0 21 0,21 0 15,-22 21-15,1-21 0,21 22 0,-22-1 16,22 0-16,0 1 0,-21-1 16,21-21-16,-1 22 0,22-1 0,-21-21 15,21 21-15,0-20 0,-21-1 0,21 0 16,0 0-16,0 0 0,0 0 15,21-21-15,0 0 0,1 0 0,-1 0 16,21 0-16,-21 0 16,22-21-16,-1 21 0,0-21 0,1 0 0,-1 0 15,-21 0-15,21-1 0,1-20 0,-22 21 16,21-21-16,1-22 16,-22 22-16,0-1 0,0 22 15,-21-21-15,0 0 0,21 20 0,-21 1 16,0 42 15,-21 22-31,21-22 0,-21 0 0,0 21 16,0-20-16,21 20 0,0-21 15,0 21-15,0-20 0,0-1 0,0 21 16,0-21-16,0 0 0,21 1 16,21-1-16,-21-21 0,22 0 15,20 0-15,-21 0 0,43 0 16,-43 0-16,1 0 15,-1-21-15,0-1 0,1 1 16,41-42-16,-62 42 0,20-22 16,-21 1-16,21 0 0,-20-1 0,-1-20 15,0-1-15,-21 1 0,21 20 16,-21-20-16,0-1 0,0-20 16,0 63-16,0-1 0,0 1 15,-21 0-15,0 21 0,0 0 16,-1 21-16,1 22 0,21-22 15,0 21-15,-21 0 0,0 22 16,21-22-16,-21 22 0,21-22 16,0 0-16,-21 22 0,21-22 0,-22 1 15,22-1-15,0-21 0,0 21 16,0-20-16,0 20 0,0-21 0,0 0 16,0 0-16,0 1 0,0-44 31,22 1-16,-1 0-15,0 0 0,0-21 16,0 20-16,22-20 16,20-21-16,-42 20 15,0 22-15,1 0 0,20 0 16,-21 0-16,21-1 0,-20 1 0,-1 21 16,21 0-16,64 43 15,-85-22-15,0 0 16,0 21-16,-21-21 0,22 43 15,-1-43-15,-21 0 0,0 0 0,0 1 16,0 20-16,0-21 0,0 0 16,-21-21-16,-1 21 0,1 1 0,-42-1 15,42-21-15,-22 21 0,1-21 16,21 0-16,-22 0 0,1 0 16,21 0-16,-21 0 0,-1 0 0,22 0 15,-21-21-15,21 0 0,-1 21 16,1 0-16,0-22 0,0 22 15,63 0 32,-42 22-47,43-22 0,-22 0 16,0 21-16,21-21 0,1 0 0,-1 0 16,0 0-16,1 0 0,-1 0 15,0 0-15,22 0 0,20 0 16,-41 0-16,-1-21 0,0 21 15,-20-22-15,20 1 0,-21 0 16,21 0-16,-20-21 0,20 20 0,21-105 16,1-21-1,-43 85-15,0 20 16,-21-20-16,0 21 0,0-1 0,0 1 16,21 0-16,-21-1 0,0 22 0,0 0 15,0 0-15,-21 21 16,0 0-16,0 21 15,0 0-15,21 0 0,0 22 16,-21-1-16,-1 43 16,22-43-16,-21 21 0,21-20 0,0-1 0,0 22 15,0-22-15,0 0 16,0 1-16,0-1 0,0-21 0,0 21 16,0-20-16,0 20 0,21-21 0,22 21 15,-1-20 1,-21-22-16,0 0 0,22 0 0,-22 0 15,21 0-15,1 0 0,-22 0 0,21 0 16,0-22-16,1 22 0,-1-21 16,43-21-16,-1-64 15,-62 85-15,-1-21 16,0-1-16,0 1 0,0 0 16,-21-1-16,0 22 0,0-21 0,0 21 0,0-1 15,-21 22 1,0 0-16,0 22 15,0-1-15,21 0 0,-22 21 0,1-21 16,0 22-16,0-22 0,21 21 0,0-21 16,-21 64-1,21-43-15,0-20 0,0-1 16,21 0-16,0-21 0,0 21 16,0-21-16,22 0 0,-22 0 15,0 0-15,0 0 0,64-21 16,-43 0-1,-21 21-15,1-21 0,-1 21 16,0-22-16,-21 1 0,21 0 16,0 0-16</inkml:trace>
  <inkml:trace contextRef="#ctx0" brushRef="#br1" timeOffset="179164.83">20637 6985 0,'-21'0'15</inkml:trace>
  <inkml:trace contextRef="#ctx0" brushRef="#br1" timeOffset="187341.53">1841 8784 0,'0'-21'172,"22"21"-172,-1-21 31</inkml:trace>
  <inkml:trace contextRef="#ctx0" brushRef="#br1" timeOffset="188123.09">1863 8742 0,'0'0'0,"-22"0"0,1 0 16,0 0-1,0 0-15,0 0 16,0 0-1,21-21-15,0 0 16,0-1 0,0 1-16,21 21 0,-21-21 15,21 21-15,0-21 0,0 21 16,0 0-16,1-21 0,-1 21 16,0 0-16,0 0 15,0 0-15,0 0 0,1 0 0,-1 0 16,-21 21-16,21 0 15,-21 0-15,0 22 0,0-22 0,0 21 16,0 0-16,-21 1 0,-22 20 16,22-20-16,-21-1 15,21-21-15,0 0 0,-43 22 16,43-22-16,0 0 0,0-21 16,-1 0-16,1 0 15,21-21 16,0 0-15,21-1-16,1 22 0,-22-21 0,21 21 16,21-21-16,-21 0 15,0 21-15,1-21 0,20 21 0,-21 0 16,0 0-16,0 0 0,1 0 16,-1 0-16,0 0 0,0 0 0,0 21 15,22-21-15,-22 21 0,0 0 16,0 0-16,0 1 0,-21-1 0,0 0 15,21 21-15,-21-21 0,0 22 16,-21 20 0,0-42-16,0 1 0,0-1 15,0 0-15,-1 0 0,-20 0 0,21 0 16,0 1-16,-22-22 0,22 21 16,-42-21-16,20 0 0,1 0 15,0 0-15,21 0 16,-1 0-16,1 0 0,0-21 0,0 21 15,0-22-15,0 22 0,-1-21 16,1 21-16,21-21 0,0 0 16,-21 21-16,21-21 0,0 0 15,21 21 32,0 0-47,1 0 16,-1 0-16,0 0 0,0 0 0,0-22 15</inkml:trace>
  <inkml:trace contextRef="#ctx0" brushRef="#br1" timeOffset="188709.64">2794 9123 0,'0'0'0,"0"21"0,21-21 31,0 0-15,0 0-1,1 0-15,-22-21 16,0 0 0,0 0-1,-22-1 1,1 22-16,0 0 16,0 0-16,0 0 15,0 22-15,21-1 0,-22 0 16,1 0-16,21 0 15,0 0 1,21-21 15,1 0-31,-1 0 16,-21-21-16,21 21 16,-21-21-16,0 0 15,0 0 1,-21 21 31,21 21-16</inkml:trace>
  <inkml:trace contextRef="#ctx0" brushRef="#br1" timeOffset="190908.96">3556 9017 0,'-21'0'16,"21"-21"15,0 0 32</inkml:trace>
  <inkml:trace contextRef="#ctx0" brushRef="#br1" timeOffset="193001.19">3556 8805 0,'0'0'0,"0"-21"0,0 0 0,21 21 0,-21-21 16,0 0-16,0 0 15,0-1-15,21 1 0,-21 0 16,0 42 31,0 0-47,0 1 0,0 20 0,0-21 16,0 21-16,0 1 0,0-1 15,0 0-15,0 1 0,0-1 0,0 0 16,0 1-16,-21 20 15,21-20-15,0-22 0,0 0 0,0 0 16,0 0-16,0 0 16,0-42 15,0 0-15,21 0-16,0 0 0,-21 0 0,22-1 15,-1-20-15,0 21 0,0-21 0,0-1 16,0 1-16,1 21 0,-1-22 15,0-20-15,0 42 16,0 0-16,0-1 0,1 22 16,-1 0-16,0 0 15,-21 22-15,0 20 16,21-21-16,-21 0 0,21 22 0,-21-22 16,0 0-16,0 21 0,0-21 0,0 1 15,0 20-15,21-21 0,-21 0 16,0 0-16,22 1 0,-22-1 15,0 0-15,21-21 0,0 0 16,0 0-16,0 0 0,0 0 16,1 0-16,-1 0 15,0 0-15,0-21 0,0 0 16,0-1-16,1 1 0,-1 0 0,0-21 16,0 21-16,0-22 0,0 1 0,1 0 15,-1-22-15,-21 22 16,0-43-16,0 43 15,21 21-15,-21-1 0,0 1 0,0 0 16,0 63 15,0-20-31,0-1 0,0 21 16,0 0-16,-21-20 0,21 20 16,0 0-16,0 1 0,0-1 0,0-21 15,0 21-15,0-20 16,0-1-16,0 21 0,21-21 0,0 0 15,0-21-15,0 0 0,22 0 16,20 0 0,-20 0-16,-1 0 0,-21-21 0,21 0 15,1 0-15,-22-21 0,21 20 16,1-20-16,-22 21 0,0-21 0,64-107 16,-85 44-1,21 62-15,-21 1 0,0 0 16,0-1-16,0 1 0,0 21 0,0-22 15,0 1-15,0 21 16,-21 21-16,21 21 16,-22 0-16,22 22 0,0-22 15,-21 21-15,21-21 16,0 22-16,0 20 0,-21 22 16,21-22-16,0-20 0,0-1 15,0 0-15,0 43 0,0-43 16,0-21-16,0 1 0,0-1 0,0 0 15,0 0-15,21-21 32,0-21-32,1 0 0,-1 0 15,0-43-15,21 1 16,-42 20-16,21 22 0,1-42 16,-22 20-16,21 22 0,0 0 15,0 21 1,-21 21-1,21 0-15,-21 0 0,0 1 16,0 41-16,0-42 0,0 22 16,0-22-16,21 0 0,-21 21 15,22-21-15,-1 1 0,0-22 0,21 21 16,1 0-16,41-21 16,-41 0-16,20 0 0,-21 0 0,22 0 15,-22 0-15,1 0 0,-1-21 0,0 21 16,1-21-16,20-22 15,-21 1-15,-20 21 0,-1 0 0,-21-22 16,0 1-16,21 0 0,-21-1 16,0 22-16,0-21 0,0-1 15,0 22-15,0 0 0,-21 21 16,0 0-16,-1 0 0,1 0 16,21 21-16,-21 0 0,0 1 15,0-1-15,21 0 0,0 21 0,0-21 16,0 43-16,0-43 15,0 21-15,0-20 0,21-1 0,-21 0 16,21 0-16,0-21 0,0 21 0,1-21 16,41 0-1,1 0-15,-43 0 0,21 0 0,-21-21 16,43 0-16,-43 0 16,0 0-16,0-1 0,0 1 15,-21-21-15,0 21 0,22-43 16,-22 22-16,0 21 0,0 0 15,0-1-15,0 1 0,0 0 0,-22 21 32,22 21-32,0 0 15,0 1-15,0 20 0,-21 21 16,21-41-16,0 20 0,-21-21 16,21 0-16,0 22 0,0-22 0,-21 0 15,21 0-15,0 0 0,0 0 0,0 1 16,0-44 15,0 1-15,0 0-16,0-21 15,0 21-15,0-22 0,21 22 0,-21-21 16,21-1-16,0 1 0,1 0 16,20-1-16,-21 1 0,21 0 15,1 21-15,-1-1 0,0 1 0,-20 21 0,20 0 16,0 0-16,-21 0 15,22 21-15,-22 1 0,0-1 0,0 0 0,0 21 16,1 1-16,-22-1 0,21 0 16,-21 1-16,0 84 15,0-106-15,0 21 0,-21 0 16,21-20-16,-22-1 0,22 0 16,0-42 15,0 0-31,0-1 15</inkml:trace>
  <inkml:trace contextRef="#ctx0" brushRef="#br1" timeOffset="194606.85">7535 8573 0,'0'0'0,"-21"-22"0,21 1 16,0 0-16,0 0 15,0 0-15,0 0 0,0-1 16,0 1-16,21 21 31,-21 21-31,0 1 16,0-1-16,0 21 0,0-21 16,0 22-16,0-22 0,0 63 15,0-20-15,-21-22 16,21 1-16,-21-22 0,21 0 0,0 0 15,-21 0-15,21 0 0,0 1 16,0-1-16,0-42 31,21 21-31,0-22 0,0 1 16,-21 0-16,21 0 0,1-21 16,-1 20-16,0-20 0,0 21 0,21-21 15,-20 20-15,-1-20 0,0 21 16,0 0-16,0 21 0,0-21 0,1 21 15,-1 0-15,-21 21 16,0 0-16,0 0 16,0 0-16,0 0 0,0 1 0,0 20 15,0-21-15,0 0 0,21 22 0,-21-22 16,0 0-16,21 0 16,-21 0-16,0 0 0,21-21 0,0 22 15,1-22-15,-1 0 16,21 0-16,-21 0 0,0 0 0,22 0 15,-22-22-15,21 1 0,-21 0 0,1 0 16,20 0-16,-21 0 16,0-22-16,0 22 0,1-21 0,20-22 15,-21 22-15,-21 21 0,21-43 16,-21 22-16,0 21 0,0-22 16,0 22-16,0 0 0,0 0 15,0 0-15,0 42 31,0 0-31,0 0 0,0 0 0,0 1 16,0 20-16,0-21 0,-21 0 16,21 22-16,0 41 15,0-20-15,0-43 0,0 21 16,0-21-16,21 1 0,-21-1 16,21 0-16,1-21 0,-1 21 0,0-21 15,0 0-15,0 0 0,22 0 16,41-21-16,-63 21 15,22-21-15,-1 0 0,-21-1 16,22 1-16,-22-21 0,0 21 16,21 0-16,-42-22 0,21 22 0,22-85 15,-43 43 1,0 42-16,0-1 0,0-20 16,0 21-16,-21 21 31,-1 21-31,1 0 0,0 0 15,0 43-15,0-43 0,21 0 16,-21 22-16,21-22 0,0 0 16,0 21-16,0-21 0,0 22 0,0-22 15,0 0-15,0 0 0,0 0 16,42 22-16,-21-43 16,0 0-16,22 0 0,-22 0 0,21 0 15,0 0-15,-20 0 0,20 0 16,0-21-16,1-1 0,-22 1 15,21 0-15,-21-21 0,0 21 0,1-1 0,-1-20 16,0 21-16,0 0 0,-21-43 16,0 43-16,21 0 15,-21 0-15,0 0 0,-21 21 32,21 21-17,0 0 1,0 0-16,21 0 15,-21 0-15,21 1 0,-21-1 16,0 0-16,0 0 0,22 0 16,-22 0-16,0 1 0,21-1 0,-21 0 15,0 0-15,0 0 0,21 0 0,-21 1 16,0-1-16,21 0 0,-21 0 16,21 0-16,0-21 0,1 21 0,-1-21 15,0 0-15,0 0 0,0 0 0,0 0 16,1 0-16,20 0 15,-21 0-15,21-21 0,-20 0 0,20 0 16,0 0-16,-21 0 0,22-1 16,-22 1-16,0-21 0,21 21 0,-20-22 15,-22 22-15,21-21 0,-21 21 0,21-22 16,-21 22-16,0 0 0,0 0 16,0-21-16,-21 42 15,-43 0-15,43 21 16,0 0-16,0 0 0,0 0 15,21 0-15,-22 22 0,22-22 0,-21 21 16,21-21-16,0 22 0,0-22 0,0 21 16,0-21-16,0 1 0,21 20 15,-21-21-15,22-21 0,-1 21 16,0 0-16,21-21 0,1 0 16,20 0-16,-42 0 15,0-21-15,22 0 0,-22 0 0,0 0 16</inkml:trace>
  <inkml:trace contextRef="#ctx0" brushRef="#br1" timeOffset="195801.17">11790 8488 0,'0'-21'0,"0"42"0,0-63 16,0 20-16,0-20 0,0 21 15,0 0-15,0 0 0,0-1 0,0 1 16,0 42 15,0 1-31,0-1 0,0 21 16,-21 22-16,21-43 0,-22 21 15,1 0-15,21-20 0,0 20 16,-21-21-16,0 21 0,21 1 0,-21-22 16,21 0-16,0 0 0,0 0 15,0 1-15,21-44 47,0 1-47,0 0 0,0-21 0,1 21 16,20-1-16,-21-20 0,0 21 0,22-21 15,-22 20-15,0 1 0,21-21 16,-21 21-16,1 0 0,-1-1 0,0 1 16,0 21-16,0 0 0,-21 21 31,0 1-31,0-1 0,0 0 16,0 0-16,0 0 0,0 0 15,0 1-15,0 20 0,0-21 16,0 0-16,0 0 0,0 1 0,0 20 15,0-21-15,0 0 0,21-21 16,1 21-16,-1 1 16,0-22-16,42 0 0,-41 0 15,-1 0-15,21 0 0,-21-22 0,22 22 16,-22-21-16,85-63 16,-85 62-16,0 1 0,21-21 15,-21 21-15,22-64 16,-22 64-16,0-21 0,0-1 0,-21 1 15,21 21-15,-21-22 0,22 1 16,-22 21-16,0 42 31,0 0-31,0 0 16,0 22-16,-22-22 0,1 0 0,21 21 16,0-20-16,0 20 0,-21-21 15,21 21-15,0-20 0,0-1 0,0 21 16,0-21-16,0 0 0,21 1 15,-21-1-15,21 0 0,1 0 16,20-21-16,-21 0 0,0 21 0,22-21 16,-1 0-16,0 0 0,1 0 0,20-21 15,64-21 1,-63 21-16,-43-1 0,21 1 0,0 0 16,1-21-16,-1-1 15,-42 22-15,21-21 0,-21 21 0,0-22 16,0 22-16,0-21 0,0 0 15,-21 42 1,0 0-16,0 0 0,0 21 0,-1-21 16,1 42-16,0-21 0,0 0 15,0 1-15,21 20 0,0-21 0,0 0 16,0 22-16,0-22 0,0 0 0,0 0 16,0 0-16,0 0 0,0 1 15,42-1-15,22 0 16,-43-21-1,0 0-15,0 0 0,0 0 16,0 0-16,1 0 0,-1 0 0,-21-21 16,21 21-16,0-21 0,0-1 15,0 1-15</inkml:trace>
  <inkml:trace contextRef="#ctx0" brushRef="#br1" timeOffset="197674.11">15134 8700 0,'0'0'0,"-21"0"0,0 21 0,0-21 15,-1 0-15,1 0 0,0 0 0,0 0 16,0 0-16,0 0 0,-1 0 16,1 0-16,21-21 15,0-1-15,0 1 16,21 0-16,-21 0 0,43 0 0,-22 0 16,0-22-16,21 22 0,1-21 15,-1-1-15,0 1 0,1-21 16,-1 20-16,0-20 0,-20 20 15,20-20-15,-21 21 0,0-1 0,0-20 16,-21 42-16,0-22 0,0 22 0,0 0 16,-21 21-16,-21 0 15,21 0-15,0 0 0,-22 21 0,22 0 16,-21 22-16,21-1 0,-22 0 16,22 22-16,0-1 0,0-20 0,0 20 15,21-21-15,-22 22 0,22-22 16,-21 1-16,21-1 0,0 0 0,0 1 15,0-1-15,0-21 0,0 21 16,0-20-16,0 20 0,0-21 16,0 0-16,0 0 0,21-21 31,1 0-31,-1-21 0,0 0 16,0 21-16,-21-21 0,21-21 15,0 20-15,1 1 0,-1 0 0,0-21 16,0 21-16,0-1 0,0-20 15,-21 21-15,22 0 0,-1 0 0,0 21 0,-21-22 16,21 22-16,0 0 16,-21 22-16,21-1 15,1 0-15,-22 21 16,21-21-16,-21 1 0,0-1 0,21 0 16,-21 21-16,21-21 0,0 1 0,0-1 15,1 0-15,-1 0 0,0 0 16,21 0-16,-21-21 0,22 0 0,-22 22 15,64-22-15,-43 0 16,0 0-16,1-22 0,-1 1 0,43 0 16,-43 0-16,0 0 0,1 0 15,-22-22-15,21 22 16,-21 0-16,0-21 0,1 20 0,-1-20 16,-21 0-16,0-1 0,0 1 0,0 21 15,0-21-15,0-1 0,-21 22 16,-1 0-16,1 21 0,0 0 0,0 0 15,-21 0-15,-1 0 0,22 0 16,-21 21-16,-1 0 0,-20 43 16,21-43-16,20 21 0,1 1 15,0-22-15,0 21 0,0-21 0,21 22 16,-21-22-16,21 21 0,0-21 0,0 0 16,0 1-16,0-1 0,0 0 15,0 0-15,21-21 0,0 0 16,0 0-16,0 0 0,0 0 0,22 0 15,-22 0-15,0 0 0,21-21 16,-20 0-16,-1 0 0,21-1 0,-21 1 16,0 0-16,1 0 0,-1 0 0,0-22 15,21 1 1,-42 21-16,0-21 0,21 20 0,-21 1 16,22 0-16,-22 42 15,0 0 1,0 1-16,0-1 0,0 0 0,0 0 15,-22 0-15,22 0 0,0 1 16,0-1-16,0 0 0,0 42 16,0-41-1,22-1-15,-1 0 0,0 0 16,0-21-16,0 0 0,0 0 0,22 0 16,-22 0-16,0 0 15,21-21-15,-20 0 0,-1 21 0,42-43 16,-42 22-16,1 0 0,41-64 15,-21 1 1,-20 41 0,-22 22-16,21 0 0,-21 0 0,0 0 15,0 42 1,0 0 0,0 0-16,0 0 15,0 1-15,0-1 0,0 0 0,-21 0 16,21 0-16,0 0 0,0 1 0,0-1 15,0 0-15,0 0 0,0 0 16,0 0-16,0 1 0,21-1 16,0-21-16,0 21 0,0-21 0,22 0 15,-22 0-15,0 0 0,0 0 16,0 0-16,22 0 0,-22-21 0,0 0 16,21-1-16,-21 1 0,1 0 15,20 0-15,-21 0 0,0 0 16,22-1-16,-22-20 0,0 21 15,0-21-15,-21 20 0,21 1 0,-21 0 16,21 0-16,-21 0 0,0 42 47,-21 0-47,0 0 0,0 0 0,21 22 16,0-22-16,-21 0 0,21 0 15,0 0-15,0 22 0,0-22 0,0 0 16,0 0-16,0 0 15,21 1-15,0-1 0,0 0 0,22 0 16,-22 0-16,21-21 0,0 0 0,1 21 16,-22-21-16,21 0 0,1 0 15,-1 0-15,0-21 0,-21 0 0,64 0 16,-64 0-16,0-22 16,1 22-16,20 0 0,-21 0 0,0-43 15,0 22-15,-21 21 0,22-21 16,-22 20-16,0-20 0,0 0 15,0 21-15,0-1 0,-22 22 16,1 0-16,0 0 0,0 22 16,0-1-16,21 0 15,-21 21-15,-1 22 0,22-22 0,0 22 16,0-22-16,0-21 16,0 43-16,0-43 15,0 0-15,43 42 16,-22-63-16,0 0 0,0 0 15,0 0-15,1 0 0,-1 0 0,0 0 16,0 0-16,0-21 0,0 0 0,1 0 16,-1 21-16,0-42 0,0 20 15,21 1-15</inkml:trace>
  <inkml:trace contextRef="#ctx0" brushRef="#br1" timeOffset="198629.39">19537 8340 0,'0'0'0,"-21"0"0,21-21 16,-22-1-16,22 1 0,0 0 0,-21 0 16,21 0-16,0 0 15,0-1-15,21 1 0,1 0 0,-1 0 16,0 0-16,0 21 0,0 0 15,0-21-15,1 21 0,-1 0 0,0 0 16,42 42 0,-41-21-16,-22 0 0,0 22 0,21-22 15,-21 21-15,21-21 0,-21 22 16,0-22-16,0 21 0,0-21 0,0 22 16,0-22-16,0 0 0,0 0 15,0 0-15,0 0 0,-21 1 0,21-1 16,-21-21-1,-1 0 1,1 0-16,21-21 16,0-1-16,0 1 15,0-21-15,0 21 0,21 0 16,1-22-16,20 1 0,-21 0 0,0-1 16,22 22-16,-22-21 0,0-1 15,21 22-15,-21-21 0,22 21 16,-22 21-16,21-21 0,-21 21 15,1 0-15,20 0 0,-21 21 0,0 0 16,0 0-16,1 21 0,-22 1 16,0-22-16,21 21 0,-21-21 15,0 22-15,0-22 0,0 0 0,0 0 16,0 0-16,0 1 0,0-1 16,-21 0-16,21 0 0,-22-21 15,22 21-15,-21-21 0,0 0 16,0 0-16,21-21 15,0 0 1,0 0-16,0 0 0,0-1 16,0 1-16,21-21 0,0 21 15,0-22-15,22 1 0,-22 0 0,21-1 16,1 1-16,-1 21 0,21-21 16,-20 20-16,-1 1 0,0 0 0,43 0 15,-43 21-15,1 0 16,-22 21-16,0 0 0,21 0 0,-20 1 15,-22 41-15,21-21 0,-21-20 16,0 20-16,0 0 0,0-21 16,0 22-16,0-22 0,-21 0 0,-1 21 15,22-20-15,-21-1 16,21 0-16,-21-21 0,21 21 16,21-21 15,0-21-16,1 0-15,-1 0 0</inkml:trace>
  <inkml:trace contextRef="#ctx0" brushRef="#br1" timeOffset="199048.15">21272 8043 0,'0'0'16,"0"-21"-16,0 0 0,0 0 0,0 0 15,-21 21 1,21 21-1,-21 0-15,0 0 0,0 22 0,21-1 16,-21-21-16,-1 21 0,22 1 16,0-22-16,-21 21 0,21 1 0,-21-22 15,21 0-15,0 21 0,0-21 16,0 1-16,0-1 0,21 0 0,0-21 16,1 21-16,-22 0 0,63-21 15,-42 0-15,0 0 0,22 0 16,-22 0-16,42 0 15,-20-21-15,-22 0 0,0 0 0,21 0 0,-20-1 16,-1 1-16,0 0 16,0-21-16,-21-1 0,0 22 0,21-85 15,-21 22 1,0 63-16,0-22 0,-42 1 16,21 21-16,0 21 0,-1 0 0,-20 0 15,21 0-15,-21 0 0,20 21 16,-41 21-16,42-21 0,0 1 15,-1-1-15,22 0 0,0 0 16,0 0-16,0 0 0,0 1 0,0-1 16,22-21-16,-1 0 0,0 21 15,21-21-15</inkml:trace>
  <inkml:trace contextRef="#ctx0" brushRef="#br1" timeOffset="199496.64">22056 8086 0,'0'-21'0,"0"42"0,0-64 0,0 22 16,0 0-16,0 0 0,0 0 15,0 0-15,21-1 16,0 22-16,0-21 16,0 21-16,-21-21 0,43 21 15,-22 0-15,0 0 0,0 0 16,0 0-16,0 21 0,1 0 15,-1 1-15,0 20 0,0-21 0,-21 21 16,0-20-16,21 20 0,0 0 16,-21 1-16,0-1 0,0-21 0,0 21 15,0 43 1,0-43-16,0-20 0,0-1 16,0 0-16,-21-21 15,0 0-15,21-21 16,0 0-1,0-1-15,0 1 16,0-21-16,0 21 0,0 0 16,21-22-16,0 22 0,1-21 0,-1-1 15,0 1-15,0 0 0,0 21 16,22-22-16,-22 22 0,0 0 0,42-21 16,-41 20-16,-1 22 0,0 0 15,0 0-15,21 0 0,-20 0 16,-1 0-16</inkml:trace>
  <inkml:trace contextRef="#ctx0" brushRef="#br1" timeOffset="199905.41">22839 8192 0,'0'21'0,"0"-42"0,0 63 0,0-21 16,42-21-16,-21 0 15,0 0-15,22 0 0,-22 0 0,21 0 16,1 0-16,-1 0 0,0-21 0,1 0 15,-1 21-15,-21-21 0,21-1 16,-20 22-16,-1-21 0,0-21 16,0 21-16,-21 0 0,21-1 0,-21-20 15,0 21-15,0 0 0,0 0 16,-21 21-16,0 0 0,-21 0 16,20 21-16,1 0 0,-21 0 0,21 21 15,-22 1-15,22-1 0,-21 0 16,21 1-16,0-1 0,21 0 15,0 22-15,0-22 0,0-21 16,21 1-16,0-1 0,0 0 16,0 0-16,0 0 0,22-21 0,-22 0 15,0 0-15,21 0 0,-20 0 0,20 0 16,-21 0-16,21 0 0,-20 0 16,20-21-16,43-21 15,-22 21-15,-42-1 16,0 1-16,22-21 15,-22 42-15,0-21 0,0 0 0,-42 21 16,0 0 0</inkml:trace>
  <inkml:trace contextRef="#ctx0" brushRef="#br1" timeOffset="200692.7">9631 10012 0,'0'0'0,"0"-21"16,0 0-16,0-1 0,0 1 15,0 0-15,0 0 16,21 0-16,0 21 0,0-21 16,0 21-16,1-22 0,41 22 15,-42 0-15,22 22 0,-1-1 16,-21 0-16,21 0 0,-20 0 0,20 22 16,-21-22-16,0 21 0,0 0 15,1-20-15,-22 20 0,0 64 16,0-85-16,-22 21 0,1-21 15,0 1-15,0-1 0,0 0 16,0 0-16,-1-21 0,1 0 16,0 0-16,21-21 0,0 0 15,0 0 1,0-22-16,0 22 0,0 0 0,21-21 16,0-1-16,1 22 0,-1-21 15,0-1-15,21-41 0,-21 41 16,1 1-16,-1 0 0,21-1 0,-21 1 15,0 21-15,1-21 0,-1 42 16,21-22-16,-21 22 0,0 0 0,1 0 16,-1 0-16,0 0 0,0 22 15,0-22-15,-21 21 0,21 0 16,-21 0-16,0 0 0</inkml:trace>
  <inkml:trace contextRef="#ctx0" brushRef="#br1" timeOffset="202794.07">10520 10139 0,'0'0'0,"21"21"0,-21 0 16,21-21-16,0 0 15,0 0-15,1 0 16,-1-21-16,0 21 0,21-21 0,-21 0 16,1 0-16,-1-1 0,0 22 15,21-84-15,-42 63 16,0-1-16,0 1 0,0-21 15,0 21-15,0 0 0,0-1 0,-21 22 16,0 0-16,0 0 0,-22 0 16,22 0-16,0 22 15,0-1-15,0 0 0,0 21 0,-22 1 16,43-1-16,0-21 0,0 21 16,0-20-16,0-1 0,0 21 15,0 0-15,0-20 0,21-1 16,1 0-16,20-21 0,-21 21 0,0-21 15,22 0-15,-1 0 0,0 0 16,-21 0-16,43 0 0,-22 0 0,1-21 16,-1 0-16,0 21 0,1-21 15,-1-1-15,-21 1 0,21 0 16,-20-21-16,20 21 0,-21-1 0,0-20 16,-21 21-16,21-21 0,1 20 15,-22-20-15,21 21 0,-21 0 0,0 0 16,0-1-16,0 1 0,0 0 15,0 42 1,0 0 0,0 1-16,-21 20 0,21-21 0,0 21 15,0-20-15,0 20 0,0 0 16,0 1-16,0 20 0,-22 1 0,22 63 16,0-64-16,0 22 15,0-1-15,0 1 0,0 0 16,0-22-16,0 22 0,0 21 0,0-22 15,0 107-15,0-106 0,0-1 16,0 1-16,0 0 0,-21-22 16,21 22-16,-21-1 0,0-20 0,0-1 15,0 1-15,-1-1 0,1 1 0,-21-22 16,-22 64-16,43-85 16,21 0-16,0-42 15,0 0 1,0 0-16,0-21 0,0-43 15,0 21-15,21 1 16,-21-1-16,22 1 0,20-106 16,-42 84-16,21-21 0,0 0 0,0 0 15,1 1-15,-1-22 0,-21 21 16,21-21-16,0 21 0,0-21 0,0 21 16,1 21-16,-1-20 0,0 20 0,0 0 15,0 22-15,0-22 0,1 43 16,-1-22-16,-21 22 0,21 0 0,0-22 15,-21 43-15,21 21 0,0 0 16,1 0-16,-1 0 16,0 21-16,-21 0 15,21 22-15,-21-22 0,21 21 0,-21-21 16,21 22-16,-21-1 0,0-21 16,0 21-16,0 22 0,0-22 15,0-21-15,0 1 0,-21-1 16,0 0-16,0 0 0,0 0 15,0-21 1,-1-21-16,22 0 16,-21 0-16,21 0 0,0-1 15,0 1-15,0 0 0,0 0 16,0 0-16,-21 21 0,21-43 16,-21 43-16,21 22 31,-21-22-31,21 21 15,0 0-15,0 0 0,0 0 16,21 0-16,0-21 16,0 22-16,0-22 0,22 21 15,-22-21-15,21 0 0,-21 0 0,22 0 16,-1 0-16,0 0 0,1 0 16,-1 0-16,0-21 0,22 21 0,-22-22 15,1 1-15,-1 0 0,0 0 16,-21 0-16,22-22 0,-22 22 0,0-21 15,0 21-15,-21-22 0,0 1 16,0 21-16,0-21 0,0 20 0,0-20 16,-21 42-1,0 0-15,0 0 0,0 21 16,-1 0-16,1 1 0,0-1 16,0 0-16,0 0 0,21 21 0,0-20 15,0 41-15,0-21 16,0-20-16,0-1 0,21 0 15,21 0-15,-21 0 0,1 0 0,20 1 16,-21-22-16,21 21 0,1-21 0,-1 0 16,0 0-16,1 0 15,-1 0-15,0 0 0,22 0 0,-1 0 16,-20 0-16,63-21 0,-43-1 16,-21 22-16,43-42 15,-43 21-15,-20-21 0,-1 20 0,0 1 16,0-21-16,-21 0 0,0 20 0,0-20 15,0 21-15,0-21 0,-21 20 16,0 1-16,0 0 0,-1 0 0,1 21 16,-21 0-16,21 0 0,-22 0 15,1 0-15,0 21 0,-22 21 16,43-20-16,-21 20 0,21-21 0,-1 21 16,1-20-16,0 20 0,21-21 15,-21 0-15,21 22 0,0-22 16,0 0-16,0 0 0,0 0 0,21 0 15,0 1-15,0-22 0,1 0 0,20 21 16,-21-21-16,0 0 0,22 0 16,-1 0-16,-21-21 0,21-1 15,-20 22-15,-1-21 0,0 0 0,0 0 16,0-43 0,0 43-16,1-42 0,-22 42 0,0-22 15,0 22-15,0 0 0,0 0 16,0 42-1,-22 0-15,1 0 16,21 0 0,0 1-16,0-1 0,0 21 0,0 0 15,0-20-15,0-1 16,21 0-16,1 0 0,-1-21 16,0 21-16,0-21 0,0 0 0,0 0 15,22 0-15,-22 0 0,21 0 0,22 0 16,-22 0-16,22-42 15,-43 21-15,0 0 0,21-43 16,-21 22-16,-21-1 16,22 1-16,-1-21 0,-21-1 15,0 22-15,21-149 0,0 149 16,-21 0-16,0-1 0,0 22 16,0-21-16,0 21 0,-21 21 15,0 0 1,21 21-16,-21 21 15,21-21-15,-22 64 0,22-43 16,0 1-16,0 20 0,0-21 16,0 22-16,0-22 0,0 22 0,0-22 15,0 0-15,22 1 0,-1-22 16,0 42-16,0-20 0,0-22 0,-21 0 16,21 0-16,1-21 0,-1 21 15,0-21-15,0 0 0,0 0 16,0 0-16,22-21 15,-22 0-15,0 0 16,-21 0-16,21 0 0,0-1 0,1-20 16,-22 0-16,0-64 15</inkml:trace>
  <inkml:trace contextRef="#ctx0" brushRef="#br1" timeOffset="202974.97">13589 9694 0,'-21'22'15,"42"-44"-15,-63 44 0,42-1 16,0 0-16,21-21 16,0 0-16,0 0 15,21 0-15,-20 0 0,-1 0 16,21 0-16,-21 0 0,0 0 0,1 0 16,-1-21-16,42 0 15,-42 21-15,1 0 0</inkml:trace>
  <inkml:trace contextRef="#ctx0" brushRef="#br1" timeOffset="204900.97">14690 10139 0,'21'0'0,"0"-21"15,0 0-15,-21-1 16,0 1-16,21 0 16,-21-21-16,0 21 0,0-1 15,0-20-15,0 21 0,0-21 16,0 20-16,-21-20 0,21 0 0,-21 21 16,0-22-16,-22 1 0,22 42 15,0 0-15,0 0 0,-21 0 16,20 0-16,-20 21 0,21 0 0,-21 22 15,-1-22-15,1 21 16,21 0-16,-22 1 0,1 41 16,21-41-16,0-1 0,0 22 15,21-43-15,0 21 0,0-21 16,0 0-16,0 1 0,21-1 16,0 0-16,0-21 0,21 0 15,-20 0-15,-1 0 0,21 0 16,-21 0-16,0-21 0,22 0 0,-22-1 15,21 1-15,-21 0 0,22 0 0,-22 0 16,0-22-16,0 22 16,43-63-16,-64 41 0,21 1 15,0 0-15,-21-1 0,21 1 0,-21 0 16,0 20-16,0 1 0,0 0 16,0 42-1,0 22 1,0-22-16,-21 0 0,0 42 15,0-20-15,21-1 0,0-21 0,0 22 16,0-22-16,0 21 0,0-21 16,0 0-16,0 1 0,0-1 0,0 21 15,21-21-15,0-21 0,0 0 16,22 0-16,-22 0 16,0 0-16,21 0 0,-21 0 0,64-21 15,-21 0 1,-22-21-16,0 20 0,-21 1 15,22-21-15,-22 0 0,0-1 0,21 1 16,-20-22-16,-1 22 0,0-64 16,-21 43-16,0 20 0,0 1 15,0-43-15,0 64 16,0 0-16,0-21 0,-21 42 16,0 0-16,-1 0 0,1 0 0,0 21 15,0 0-15,0 0 0,0 0 16,-1 22-16,22-1 0,-21 0 0,21 1 15,-21 20-15,21 85 16,0-63 0,0-43-16,0 1 0,0 20 15,21-42-15,0 22 0,1-22 16,-1 0-16,0-21 0,0 21 0,43-21 16,-43 0-16,21 0 0,-21 0 15,22 0-15,-22 0 0,42-21 16,-20 0-16,-22 0 0,21 0 15,-21-1-15,0 1 0,1-21 16,41-43-16,-63 43 16,21 21-16,-21 42 47,0 0-47,0 0 0,-21 0 15,21 1-15,0-1 0,0 0 16,0 42-16,0-41 15,0-1-15,0 0 0,0 0 16,0 0 0,21-21-16,0 0 0,1 0 15,-1 0-15,0 0 16,0 0-16,-21-21 0,21 21 0,0-21 16,1 0-16,-1 0 0,0-1 0,0 1 15,0 0-15,0-21 0,1 21 16,-1-1-16,0-20 0,-21 21 15,0 0-15,21 0 0,0-1 16,-21 44 0,0-1-16,0 0 15,0 0-15,0 0 0,0 0 16,-21 1-16,21-1 0,0 0 0,0 0 16,0 0-16,0 22 15,0-22-15,0 0 0,0 0 16,21-21-16,0 0 0,1 0 15,-1 0-15,21 0 16,-21 0-16,22 0 0,-22-21 0,21 0 16,-21 0-16,43-22 15,-22 22-15,-21 0 0,22-21 16,-22 20-16,21-20 0,-21 21 0,22-21 16,-22 20-16,0 1 0,0 0 15,-21 42 16,0 0-31,0 1 0,-21-1 0,21 0 16,0 0-16,0 0 0,0 0 16,0 1-16,0-1 0,0 0 0,0 21 15,0-21-15,0 1 16,21-1-16,-21 0 0,42-21 0,-20 21 16,-1-21-16,0 0 0,0 0 15,0 0-15,22 0 0,-22 0 16,0 0-16,42 0 0,-41-21 15,-1 0-15,21 0 0,-21 21 0,22-22 16,-22-20-16,21 21 0,-21 0 16,0-22-16,1 1 0,-22 0 15,21 21-15,-21-22 0,0 1 0,0 21 0,0 0 16,0-1-16,0 1 0,-43 21 16,-20 21-1,42 1-15,0-1 16,-1 21-16,1-21 0,0 22 0,21-22 15,0 21-15,0-21 0,0 22 0,0-22 16,0 0-16,0 21 0,0-21 16,21 1-16,0-22 0,1 21 0,-1 0 15,0-21-15,0 0 0,0 0 0,0 0 16,22 0-16,-22 0 0,21 0 16,-21 0-16,43-21 0,-43 0 15,21-1-15,-20 1 0,-1 0 0,0 0 16,0 0-16,0 0 15,0-22-15,1 22 0,20-85 16,-42 85-16</inkml:trace>
  <inkml:trace contextRef="#ctx0" brushRef="#br1" timeOffset="205113.13">16806 9313 0,'-21'0'16,"42"0"-16,-84 0 0,42 0 0,-1 0 0,1 0 16,0 0-16,0 22 15,0-22 32,0 0-31,-1 0-16,1 0 0</inkml:trace>
  <inkml:trace contextRef="#ctx0" brushRef="#br1" timeOffset="205318.01">15113 9673 0,'0'0'0,"-21"21"16,0 1-16,21-1 0,21-21 15,0 0 1,21 0-16,1 0 0,-1 0 0,0 0 16,1 0-16,20 0 0,-21 0 15,22-21-15,42-1 0,-64 1 16,64 0-16</inkml:trace>
  <inkml:trace contextRef="#ctx0" brushRef="#br1" timeOffset="205831.26">18965 9398 0,'21'-21'0,"-42"42"0,42-63 16,1 21-16,-22-1 0,0 1 15,0 0-15,21 0 16,-21 0-16,0 0 0,0-1 15,21 22-15,-21 22 32,0-1-32,0 0 0,-21 21 0,0-21 15,-1 22-15,22-1 0,-21 22 16,0-22-16,0 21 0,-21 43 16,20-42-16,22-22 0,-21 22 0,0-22 15,0 0-15,21 1 0,-21-22 16,21 21-16,0-21 0,0 0 15,0 1-15,0-1 0,0 0 0,0 0 16,21-21-16,0 0 0,0 0 16,0 0-16,22 0 0,-22 0 15,0-21-15,0 21 0,0-21 0,1 0 16,-1-1-16,-21 1 0,0 0 16,21-21-16</inkml:trace>
  <inkml:trace contextRef="#ctx0" brushRef="#br1" timeOffset="206035.15">18605 9716 0,'0'0'0,"-21"0"0,42 0 32,1 0-32,-1 0 15,0 0-15,0 0 0,21 0 0,1 0 16,-1 0-16,0 0 0,1 0 15,-1 0-15,0-22 0,1 22 0,20 0 16,-20 0-16,-1 0 0,21 0 16,-20 0-16</inkml:trace>
  <inkml:trace contextRef="#ctx0" brushRef="#br1" timeOffset="207773.24">19727 9800 0,'21'0'16,"-42"0"-16,64 0 0,-22 0 0,0 0 15,0 0-15,0 0 0,0-21 16,-21 0-16,22 0 0,-22 0 16,0-22-16,0 22 15,0 0-15,0 0 0,0-22 0,-22 1 16,-20-21 0,21 41-16,0 22 0,0-21 15,-1 21-15,-20 0 0,21 0 0,-21 0 0,20 0 16,-20 21-16,0 1 15,-1-1-15,22 0 0,-21 21 0,21-21 16,-43 64-16,43-43 0,0 1 16,21-1-16,0-21 0,0 22 15,0-1-15,0-21 0,0 0 0,0 0 16,0 1-16,42 20 0,-21-42 16,1 0-16,-1 21 0,21-21 15,-21 0-15,22 0 0,-1 0 16,-21 0-16,21-21 0,1 0 0,-1 21 0,-21-21 15,22-1-15,20-41 16,-21-1-16,1 43 16,-22-21-16,0 0 0,-21-1 15,21 22-15,-21-21 0,21-22 16,-21 43-16,0 0 0,0 42 31,-21 21-15,0-20-16,0-1 0,21 21 0,0-21 15,-21 22-15,0-22 0,21 21 16,0-21-16,0 22 0,0-22 0,0 21 16,0 22-1,21-43-15,0-21 0,0 21 16,0 0-16,0-21 0,22 0 0,-22 0 16,21 0-16,-21 0 0,22 0 0,-22 0 15,21-21-15,43-21 16,-43 42-16,1-43 0,-1 22 0,-21 0 15,21 0-15,1-22 0,-1 1 16,-21 21-16,22-21 0,-22-1 0,0 1 16,0 21-16,-21 0 0,0-1 0,0 1 15,-21 21 1,0 0-16,0 0 0,-1 21 0,1 1 16,0-1-16,21 0 0,0 0 15,0 0-15,0 22 0,0-22 16,0 0-16,0 0 0,0 21 0,0-20 0,0-1 15,0 0-15,0 0 16,0 21-16,21-42 0,-21 22 16,0-1-16,-21-21 31,0 0-15,21-21-16,-21 21 0,0-22 15,-1 1-15,1 0 16,0 21-16,0 0 15,0 0-15,0 0 16,21 21-16,0 0 16,0 1-16,42-1 15,-21-21-15,0 0 0,0 21 16,22-21-16,-22 0 0,21 0 0,1 0 16,-22 0-16,21 0 0,0 0 0,1 0 15,-1 0-15,-21 0 0,22-21 16,20 0-16,-21-22 15,-20 1-15,-1 21 0,0-22 16,0 1-16,0 0 0,0-22 0,1 22 16,20-64-16,-42 43 0,42-43 15,-42 63 1,0 1-16,0 0 0,21-1 0,-21 1 16,0 21-16,0 0 0,0 42 31,0 0-31,-21 21 0,21-20 15,-21-1-15,21 21 0,0 0 16,-21-20-16,21 20 0,-21 0 0,21 1 16,-21-1-16,21 0 0,0 1 0,0-1 15,-22 0-15,1 1 0,0 20 16,21-21-16,0-20 0,-21-1 16,21 0-16,-21 0 0,21 0 15,0 0 1,0-42-1,0 0 1,0 0-16,0 0 0,21 0 16,0-22-16,0 22 0,0-21 0,1-1 15,-1 1-15,21 0 0,-21-1 16,64-20-16,-64 42 0,21 0 16,-20-1-16,20 1 0,-21 21 0,0 0 15,0 0 1,-21 21-16,0 1 0,0-1 15,-21 0-15,0 0 16,0-21-16,0 21 0,0 0 16,-22 1-16,22-22 0,0 21 0,-21 0 15,-1-21-15,22 21 16,0-21-16,0 0 0,0 0 16,-1 0-16,1-21 15,21 0 1,0 42 15,0 0-15,0 0-16,21 0 0,-21 1 0,0-1 15,0 0-15,0 21 16,22-21-16,-22 1 0,0-1 0,0 0 16,21 0-16,0 0 0,-21 0 0,21-21 15,0 22-15,0-22 0,1 0 16,-1 0-16,0 0 0,21 0 0,1 0 15,-1 0-15,0 0 0,1 0 0,-22 0 16,21 0-16,-21 0 16,0-22-16,22 1 0,-22 0 0,0 0 15,0 0-15,0 0 0,-21-22 16,0 1 0,22 42-16,-22-21 0,0 42 46,0 0-30</inkml:trace>
  <inkml:trace contextRef="#ctx0" brushRef="#br1" timeOffset="207979.12">22056 10012 0,'0'-21'47,"-22"21"-31,1-21-1,0 21-15,0 0 0</inkml:trace>
  <inkml:trace contextRef="#ctx0" brushRef="#br1" timeOffset="-209899.06">1651 11896 0,'0'0'0,"0"21"16</inkml:trace>
  <inkml:trace contextRef="#ctx0" brushRef="#br1" timeOffset="-209054.53">1672 11896 0,'21'0'16,"-21"-21"-16,0-1 15,0 1-15,0 0 16,0 0-16,0 0 16,0 0-16,0-1 15,0 1-15,0 0 0,0 0 16,0 0-16,-21 21 0,21-21 16,0-1-16,0 1 15,0 42 1,0 1-1,0 20-15,0-21 16,0 21-16,0-20 0,0 62 16,0-41-16,0 20 15,0-21-15,0 1 0,-21-1 0,0 22 16,0-22-16,-1-21 0,1 64 16,0-64-16,-21 21 15,21-21-15,-1 1 16,1-22-16,0 0 15,21-22 1,0 1-16,0 0 16,0 0-16,0 0 0,0 0 15,21-1-15,0 1 16,1 21-16,-1-21 16,0 21-16,21 0 0,-21-21 15,1 21-15,20 0 0,-21 0 0,0 0 16,22 0-16,-22 0 0,0 0 15,21 0-15,1 0 0,-22 0 16,0-21-16,0 21 16,0 0-16,-21-21 0,0-22 15,0 22 1,0 0-16,0 0 0,0 0 16,0-1-16,0 1 0,0 0 0,0 0 15,0 0-15,0 0 0,0-22 16,0 22-16,0 0 15,-21 21 1,21 21 0,0 0-16,0 0 0,0 22 15,-21-22-15,21 64 0,0-43 16,0 0-16,0-21 0,0 22 16,-21-1-16,21-21 0,-21 22 0,21-22 15,0 21-15,0-21 0,0 0 16,0 1-16,0-1 0,0 0 15,-22-21-15,22 21 16,0-42 31</inkml:trace>
  <inkml:trace contextRef="#ctx0" brushRef="#br1" timeOffset="-208475.34">2413 12192 0,'0'-21'47,"0"0"-31,0 0-1,-21 21 32,0 0-47,21 21 16,0 0-16,-22 0 0,22 0 15,0 0-15,0 1 16,22-22 15,-1-22-15,0 1-1,-21 0-15,0 0 16,0 0-16,0 0 16,0-1-16,0 1 15,-21 21 17,0 0-32,21 21 15,0 1-15,0-1 16,0 0-1</inkml:trace>
  <inkml:trace contextRef="#ctx0" brushRef="#br1" timeOffset="-205589.6">3556 11663 0,'0'-21'16,"0"0"15,-21 21 16,21 21-47,0 21 16,0-21-16,0 0 15,0 22-15,0-1 0,-21 0 0,21 22 16,0-22-16,0 1 0,0 20 0,-22-21 16,22 1-16,-21-1 0,21 0 15,-21 1-15,21-22 0,0 21 0,0-21 16,0 1-16,21-22 16,0-22-1,1 1-15,-1 0 0,0-21 16,0 21-16,0-22 0,0 1 0,1 0 15,-1-1-15,0 1 16,0 0-16,0-1 0,0 1 0,1 0 16,-22-1-16,21 22 15,0 21-15,0 0 16,-21 21-16,0 0 16,0 22-16,0-22 0,0 0 15,0 21-15,21 1 0,-21-22 0,0 42 16,43 22-1,-43-64-15,0 0 0,21 1 16,0-1-16,0-21 0,0 0 16,0 0-16,1 0 0,20 0 15,0-43-15,-21 22 16,1 0-16,20-21 0,-21 21 16,0-22-16,0 1 0,1 0 0,-1-1 15,0 1-15,-21 0 0,0-1 16,21 1-16,-21 0 0,21 20 0,-21 1 15,0 0-15,0 0 0,0 0 16,0 42 0,0 0-16,0 0 0,0 22 15,-21-22-15,21 21 0,-21 0 16,21 1-16,0-1 0,0 0 0,0 1 16,0 20-16,0-42 0,0 22 15,0-1-15,0-21 0,21 43 16,0-64-16,0 21 15,22-21-15,-22 0 0,21 0 0,1 0 16,-1 0-16,21-21 0,-20 0 0,20-1 16,-20 1-16,-1 0 0,21-21 15,-20-1-15,-1 1 0,-21 0 0,22-22 16,-22 22-16,0 0 0,0-22 16,0 1-16,-21 20 0,0-20 0,0 20 15,0-126 1,0 63-16,0 85 0,0-21 15,0-1-15,-21 43 16,0 0-16,0 22 16,21 20-16,0-21 0,-21 64 15,21 21 1,0-64-16,0 0 0,0 22 16,0-22-16,0 22 0,0-22 0,0 21 0,0-20 15,-22-1-15,22 0 0,0 1 16,0-1-16,0 0 0,0-20 0,0 20 15,0-21-15,0 0 16,0 0-16,0-42 16,22 0-16,-22 0 15,21 0-15,0-22 16,0-20-16,0 21 0,-21 20 16,21-20-16,1 21 0,-22-21 0,21 20 15,0 1-15,-21 0 16,21 21-16,0 0 15,-21 21-15,0 0 0,0 1 16,0 20-16,0-21 0,21 0 16,-21 0-16,0 1 0,22 20 15,-22-21-15,0 0 0,21 0 0,0 1 16,0-1-16,0 0 0,43 0 16,-43-21-16,21 21 15,1-21-15,-1 0 0,0 0 0,22 0 16,-22-21-16,0 0 0,22 21 0,-22-21 15,1 0-15,-1-22 0,0 22 16,22-42-16,-43 20 0,0 1 16,0 21-16,-21-22 0,0 1 15,0 0-15,0 21 0,0-22 0,0 22 16,0 0-16,0 0 0,-21 0 0,0 21 16,0 0-16,0 0 15,-22 21-15,22 0 0,0 0 16,0 21-16,0-20 0,21 20 15,0 0-15,-22-21 0,22 22 0,0-1 16,0 0-16,0 22 16,0-22-16,22-21 0,-1 1 15,0-1-15,0 0 0,0 0 0,22-21 16,-22 0-16,0 0 0,21 0 0,-21 0 16,22 0-16,-22-21 0,21 21 15,-21-21-15,1 0 0,20-1 0,-21 1 16,0-21-16,0 21 0,1-22 15,-22 22-15,21-21 0,-21 21 0,21-22 16,-21 22-16,0 0 0,0 0 0,0 0 16,0 42 15,0 0-15,0 21-16,0-20 0,0-1 15,0 21-15,0 0 0,-21-20 0,21 20 16,0-21-16,0 21 0,0-20 15,0-1-15,0 0 0,0 0 0,0 0 16,0 0-16,0 1 0,0-44 31,0 1-15,0 0-16,0-21 16,0 21-16,0-22 0,0 22 0,21-64 15,42-42 1,-41 85-16,20 0 15,0-1-15,1 22 0,-1 0 0,21 0 16,1 0-16,-22 21 0,22 0 0,-1 0 16,-20 21-16,-1 0 0,0 0 15,-21 0-15,1 1 0,-1 20 0,0 0 16,-21-21-16,0 22 0,0-1 0,0 0 16,0 43-1,-21-64-15,-22 43 0,22-43 0,21 0 16,-21 0-16,21 0 0,-21 1 15,21-44 1</inkml:trace>
  <inkml:trace contextRef="#ctx0" brushRef="#br1" timeOffset="-202481.37">8382 11832 0,'-21'0'0,"42"0"0,-42-21 0,-22-42 16,43 41-16,0-20 15,0 21-15,0 0 0,0 0 16,0-1-16,22 1 0,-22 0 16,21 21-16,21-21 15,-21 21-15,0 0 0,1 0 0,-1 21 16,0 0-16,21 0 0,-21 1 0,1-1 15,20 21-15,-21 0 0,0 1 16,0-1-16,-21 0 0,0 1 16,0 20-16,0-20 0,0-1 0,0 0 15,0 1-15,0-22 0,0 21 16,0-21-16,0 0 0,0 1 0,0-1 16,-21-21-16,0 0 0,21-21 31,0-22-31,0 22 15,0-21-15,0 21 0,0-22 16,0-63-16,42 22 16,-20 41-16,-1 1 0,0 0 15,0-1-15,0 1 0,22 21 16,-22 0-16,21 0 0,0-1 0,-20 22 16,20 0-16,21 22 15,1 20-15,-43-21 0,0 0 16,0 22-16,1-1 0,-22 0 0,0 1 15,21-1-15,-21 0 0,0 1 16,0-1-16,0 64 16,0-64-16,0-21 0,0 0 15,0 1-15,0-1 0,0-42 32,0-1-17,0 1-15,0-21 0,0 21 16,0-22-16,0 1 0,0 0 15,0-1-15,0 1 0,21 0 0,0-22 16,0 22-16,0 0 0,1-1 0,-1 22 16,0-21-16,21 21 0,-21-1 15,22 1-15,-22 21 0,0 0 0,64 21 16,-43 1 0,-21-1-16,-21 0 0,21 21 0,-21-21 15,22 22-15,-22-1 0,0 0 0,0 1 16,0-1-16,0 22 0,0-22 15,0 0-15,21 22 16,-21-22-16,42 0 0,-21-20 16,0-1-16,1 0 0,20-21 15,-21 0-15,21 0 0,43 0 16,-43 0-16,-20-21 0,20 21 16,0-21-16,1-22 0,105-84 15,-106 85 1,-21 0-16,0-1 0,1-41 15,-1 41-15,-21 1 0,0 0 0,0 20 16,0-20-16,-21 21 0,-1 0 16,1 0-16,0 21 0,0 0 0,0 0 15,-22 0-15,22 0 0,-21 0 16,0 21-16,20 0 0,-20 21 16,0-21-16,21 1 0,-43 41 15,22 22-15,21-43 0,21 0 16,-22 1-16,22-1 0,0-21 15,0 22-15,0-22 0,0 21 0,22-21 16,-1 0-16,0 1 0,21-1 16,1-21-16,-22 0 15,0 0-15,0 0 0,21-21 16,-20-1-16,20 1 0,-21 0 0,0 0 16,22-21-16,-22-1 0,0 22 0,0-21 15,0-1-15,-21 1 0,0 21 16,21-21-16,-21 20 0,22-41 15,-22 42-15,0 0 16,0 42 15,-22 0-31,1 21 0,21-21 16,0 1-16,0 20 0,0-21 16,0 21-16,0-20 0,0 20 0,0-21 15,0 43-15,21-43 0,1 0 16,-1 0-16,0-21 0,0 0 15,0 21-15,64-21 16,-43 0-16,22-21 0,-22 21 0,0-21 16,22 0-16,-22 0 0,1-1 15,-1 1-15,0-21 0,-21 21 0,22-22 16,-22 1-16,0 21 0,0-21 16,-21-1-16,0 22 0,21-42 15,-21 41-15,0 1 0,0 0 0,-21 42 31,0 0-15,0 1-16,21-1 0,0 0 0,0 21 16,-21-21-16,21 22 0,-21-22 15,21 21-15,-22-21 0,22 64 16,0-43 0,-21-20-16,21-1 0,0 0 15,0 0-15,0-42 31,0 0-31,0 0 0,21-1 16,1 1-16,-22 0 0,21-21 16,0 21-16,-21-22 0,21 1 0,0 21 15,-21 0-15,43-43 0,-43 43 16,0 0-16,21 21 0,0 0 16,0 0-16,-21 21 15,21 0 1,-21 0-16,0 22 0,21-22 15,-21 0-15,0 21 0,0-21 0,22 22 16,-1-22-16,0 21 0,0-21 0,-21 1 16,21-1-16,0 0 0,43 0 15,-43 0-15,0-21 0,22 0 16,-22 0-16,21 0 0,-21 0 0,22 0 16,-1-21-16,-21 0 0,21 0 15,-20 0-15,41-43 16,-42 43-16,22-64 0,-22 64 15,21-64-15,-42 43 16,0 21-16,21-43 0,-21 43 16,0 0-16,0 0 0,0 42 31,-21 0-31,0 0 0,21 1 16,0-1-16,-21 21 0,21-21 15,-21 0-15,21 22 0,0 41 16,0-62-16,21 41 15,0-42-15,-21 0 0,21-21 16,0 22-16,0-22 0,1 0 0,20 0 16,-21 0-16,0 0 0,0 0 15,22 0-15,-22-22 0,0 1 16,21 0-16,-20 0 0,-1 0 0,0 0 16,0-22-16,21-20 15,22-1-15,-43 43 16,0-21-16,-21 21 0,21-1 0,-21 1 0,22 0 15,-22 0-15,0 42 32,0 0-32,0 0 15,0 1-15,0-1 0,0 0 16,0 21-16,0-21 0,0 1 16,0 20-16,0-21 0,0 21 0,0-20 15,0-1-15,21 21 0,42 0 16,-20 1-1,-1-43-15,0 0 0,1 0 0,-1 0 16,21 0-16,1 0 0,-22-21 16,22-1-16,-1 22 0,1-21 0,-22 0 15,22 0-15,-22-21 0,0 20 16,-21-20-16,22 21 0,-22-21 16,0 20-16,-21-20 0,0 21 0,21-21 0,-21 20 15,0-20-15,0 21 0,0 0 16,-21 0-16,21-1 0,-42 22 0,21 0 15,-43 0-15,22 0 16,-1 0-16,1 22 0,-21-1 16,20 0-16,1 0 0,21 0 0,-22 22 15,22-22-15,0 21 0,-21 43 16,42-64-16,0 21 16,0 1-16,0-22 0,0 21 0,0-21 0,21 0 15,0 1-15,0-22 0,43 0 16,-22 0-16,-21 0 0,22 0 15,-1 0-15,-21-22 0,21 1 0,-20 0 16,20 0-16,-21 0 0,21-43 16,1 22-16,-22 0 15,0 20-15,-21-20 0,21 0 0,0 21 16,-21-22-16,0 22 0,0 0 16,0 0-16,22-22 0,-22 65 31,-22-22-31,22 21 0,0 0 15,-21 21-15,0-21 0,21 1 16,0 20-16,0-21 0,0 21 0,0 1 0,0-22 16,0 21-16,0 1 0,0-22 15,0 21-15,0-21 0,42 22 16,-20-22-16,-1-21 16,21 0-16,-21 0 0,0 0 0,22-21 15,-22 21-15,21-22 0,-21 1 16,22-21-16,-1 21 0,-21-22 15,22 1-15,-22 0 0,0 21 0,21-43 16,-21 22-16,1-1 0,-1-20 0,21 21 16,-21-22-16,0 1 0,-21-43 15,22 42-15,-22 1 16,0-1-16,0 22 0,0 21 16,-22 21-16,1 0 0,0 42 15,0-21-15,21 22 16,0-1-16,-21 21 0,21-20 15,-21 20-15,21 43 0,0-64 16,0 22-16,0-22 0,21 1 0,0-1 16,0 0-16,21 43 15,-20-64-15,-1 21 0,0-20 0,21-22 16,-21 21-16,22-21 0,-22 0 16,21 0-16,-21 0 0,22 0 0,-22-21 15,0 21-15,21-22 0,-20 1 0,-1 0 16,0 0-16,64-64 15,-64 64-15,-21-21 16,21 21-16</inkml:trace>
  <inkml:trace contextRef="#ctx0" brushRef="#br1" timeOffset="-200779.07">15854 11155 0,'0'0'0,"-21"0"0,-1 0 16,1 0-16,21 21 16,-21-21-16,21 21 0,0 0 15,0 1-15,0-1 16,21-21-16,0 0 15,1 0-15,20 0 0,-21 0 16,21 0-16,-20-21 0,20-1 0,0 22 16,1-21-16,-1 0 15,-21 0-15,85-43 16,-85 43-16,-21 0 0,0 0 0,21 0 16,-21 0-16,0-1 15,0 1-15,-21 21 16,21 21-1,-21-21-15,0 43 0,0 20 16,-1-20-16,1-1 0,0 21 0,0-20 16,0 20-16,0 1 0,21-22 15,-22 22-15,1-1 0,0-21 0,21 43 16,0-21-16,0-22 16,0-21-16,0 21 0,0 1 15,0-22-15,0 0 0,0 0 0,0 0 16,0 1-16,-21-22 31,0-22-31,21 1 0,-21 0 0,-1 0 16,1 0-16,0 0 0,21-22 15,-21 22-15,0-21 0,0 21 16,-1-22-16,1 22 0,0-21 0,21 21 16,-21-1-16,0 22 15,0 0-15,21 22 0,0-1 16,0 0-16,0 21 15,0-21-15,0 1 0,0-1 0,0 21 16,0-21-16,0 0 0,21 1 0,0-1 16,0 0-16,0 0 0,64 21 15,-43-42-15,1 0 0,-1 0 16,21 0-16,1 0 0,-22 0 16,22-21-16,-1 0 0,-20 0 0,20 21 15,-21-21-15,1-22 0,-1 22 16,0 0-16,1 0 0,-22-21 15,21 20-15,1-62 0,-43 41 16,0 22-16,0-21 0,21-22 16,-21 43-1,-21 21-15,-1 21 16,22 1-16,-21-1 0,0 21 16,0-21-16,-43 85 15,43-85-15,21 22 0,0-22 16,0 21-16,0-21 0,0 22 0,0-22 15,0 0-15,21 0 0,1 0 0,20 0 16,-21-21-16,21 0 0,-20 22 16,20-22-16,0 0 0,1 0 0,84-43 15,-64 22 1,-21 0-16,1 0 0,20 0 16,-20-22-16,-1 22 0,0-21 0,-21 21 15,22-22-15,-22 22 0,0-21 0,0-1 16,0 1-16,-21 21 15,0 0-15,-21 21 16,0 0-16,0 21 0,0 0 16,21 0-16,-21 0 0,21 22 15,0-22-15,0 0 0,0 0 0,0 22 16,0-22-16,0 0 0,0 0 16,21 0-16,-21 0 0,21 1 15,-21-1-15,0 0 0,0 0 0,21 0 16,-21-42 15,-21 0-15,21 0-16,-21 0 0,0 21 0,-1-22 15,1 1-15,0 21 0,0 0 16,0 0-16,21 21 31,0 1-31,0-1 16,21 0-16,21 0 0,-21-21 15,1 21-15,20 0 0,-21-21 16,21 0-16,1 0 0,-22 0 0,21 0 16,1 0-16,-1 0 0,0 0 15,1 0-15,-1-21 0,-21 0 16,21 0-16,-20 21 0,-1-42 0,21 20 16,-21 1-16,0-21 0,1 21 15,-1-22-15,0 1 0,0 0 0,0-22 16,0 22-16,1-22 0,-1 1 0,0-1 15,0 1-15,0-1 0,-21 22 0,0 0 16,21-1-16,-21 22 0,0-21 16,0 63-1,0 0-15,-21 0 16,21 43-16,-21-22 0,0 1 16,-21 84-16,42-85 0,-22 21 15,22-20-15,-21 20 0,21-20 16,0-1-16,0 0 0,0 43 15,0-22-15,0-41 0,21-1 16,1 0-16,-1 0 0,0 0 16,0-21-16,0 0 0,0 0 15,1 0-15,-1 0 0,0-21 16,0 21-16,0-21 0,22 0 16,-22 0-16,-21-22 0,21 22 0,0 0 0,-21-21 15</inkml:trace>
  <inkml:trace contextRef="#ctx0" brushRef="#br1" timeOffset="-200610.17">18119 11494 0,'0'0'0,"-43"0"0,1 21 31,42 0-31,21-21 16,0 0-16,0 0 15,1 0-15,62 0 16,1 0-16,-43 0 0,1 0 15,-22-21-15,21 21 0,0-21 0</inkml:trace>
  <inkml:trace contextRef="#ctx0" brushRef="#br1" timeOffset="-198839.81">19473 11726 0,'0'0'0,"-21"22"0,0-22 0,0 21 16,0 0-16,21 0 31,0-42 0,0 0-15,0 0-16,0-1 0,0 1 0,0 0 15,21 0-15,0 0 0,21-64 16,1 43-16,-22-1 0,21 1 16,0 0-16,-20-22 0,20 22 15,0 0-15,1-1 0,-1 1 0,-21 21 16,21 0-16,1-1 15,-1 22-15,-21 22 0,-21-1 16,21 0-16,-21 0 0,0 0 16,0 22-16,0-22 0,0 0 15,0 0-15,0 0 0,0 0 0,0 1 16,0-1 0,0-42-1,0-1 1,22 22-16,-22-21 0,0 0 0,0 0 15,0 0-15,0-22 0,0 22 16,0 0-16,0 0 0,0 0 16,-22 0-16,1-1 0,0 22 15,0 0-15,0 0 16,0 0-16,-1 22 0,-20-1 0,-21 63 16,-64 43-1,84-84-15,22-1 0,-21 0 16,-1 1-16,22 20 0,-21-20 0,42-1 15,0 0-15,0 1 0,0-22 0,0 21 16,0 0-16,21 1 16,0-1-16,22-21 0,-1 22 0,0-22 15,1 0-15,20 0 0,-21 0 16,22 0-16,-1-21 0,1 0 0,-1 0 16,1 0-16,63-21 0,21-21 15,-84 0-15,-1 20 16,64-41-16,-85 21 0,1-1 15,-1 22-15,0-21 0,-20-1 0,-1 1 16,0-43 0,-21 43-16,0 21 0,0 0 0,0 0 0,0-1 15,-21 22-15,0 0 0,-22 0 16,1 0-16,21 0 0,-85 43 16,64-22-16,-1 0 0,1 21 15,0-20-15,20 20 0,-20-21 16,21 0-16,0 22 0,0-22 0,21 85 15,0-64 1,0-21-16,21 0 0,21 22 16,-21-43-16,0 0 0,43 0 15,-22 0-15,-21 0 16,22 0-16,-1-22 0,-21 1 0,22 0 16,41-42-1,-41 20-15,-22 22 0,0-21 16,0 21-16,0-22 0,-21 22 0,21-21 0,-21 21 15,22-22-15,-44 43 47,1 21-47,0 1 0,21-1 16,-21 0-16,21 0 0,-21 0 0,21 0 16,-21 1-16,21-1 0,0 0 15,0 0-15,0 21 0,21-20 16,21-1-16,43 21 15,-64-42-15,21 0 0,1 0 16,-22 0-16,21 0 0,0 0 0,1-21 16,-22 21-16,21-21 0,1 0 0,20-22 15,-42 22-15,0 0 16,22-21-16,-22 20 0,0 1 16,-21 0-16,0 0 0,21 0 0,-42 21 31,21 21-16,0 0-15,0 0 0,0 0 0,0 1 16,0-1-16,0 0 0,0 0 16,0 0-16,0 0 0,0 1 15,0-1-15,0 0 0,0 0 16,21 0-16,-42-21 31,0 0-15,21-21-16,-21 0 0,0 21 15,-1-21-15,1 0 16,0-1-16,0 22 16,0 0-16,0 0 15,21 22 1,0-1-16,0 0 16,21-21-16,0 21 0,0-21 0,21 21 15,-20-21-15,20 0 0,0 0 16,1 21-16,20-21 0,-21 0 0,22 0 15,-22 0-15,22 0 0,-1 0 16,-20-21-16,20 0 0,-21 21 0,1-21 16,-1 0-16,22-22 15,-22 1-15,-21 21 0,21 0 16,-20-22-16,-1 22 0,0-21 0,21 21 16,-42-22-16,21 22 0,1-21 15,-22 21-15,0-22 16,-22 43-16,1 22 15,-21-1-15,21 0 0,0 0 16,-1 21-16,22-20 0,0 20 0,0-21 16,0 21-16,0-20 0,0 20 15,0-21-15,0 21 0,22-20 0,-1-1 16,0 0-16,21 0 0,-21-21 0,22 21 16,20-21-16,-20 0 15,-1 0-15,0 0 0,1 0 16,-1-21-16,0 0 0,1 21 0,-22-21 15,21 21-15,-21-21 16,0 21-16,-21-43 0,0 22 16</inkml:trace>
  <inkml:trace contextRef="#ctx0" brushRef="#br1" timeOffset="-195125.93">12890 13504 0,'0'0'0,"22"-21"16,-1 0-1,-21 0-15,21 21 16,0-21-16,-21 0 0,21-22 15,-21 1-15,0 21 0,0 0 16,0-1-16,0 1 0,-21 0 16,0 0-16,0 0 0,0 0 0,-1-1 15,-20 22-15,21 0 0,-21 0 16,20 0-16,-41 0 0,21 22 16,-1-1-16,22 21 0,-42 0 15,20 43 1,22-64-16,0 22 0,0-1 0,21 0 15,0 1-15,0-22 0,0 21 16,0-21-16,0 0 0,21 1 0,64-22 16,-64 0-16,63-22 15,-41 1-15,-1 0 16,0 0-16,1-21 0,-1 20 0,-21-20 16,22 21-16,-1-21 0,-21 20 15,0-20-15,43-43 0,-43-20 16,0 62-16,-21-20 15,21 20-15,-21-20 0,0 21 0,0-22 16,0 22-16,0 21 0,0-22 16,0 22-16,-21 63 31,0-20-31,0 20 0,0 0 0,21 22 16,-22-22-16,1 22 0,21-1 15,0-21-15,0 22 0,0-22 0,0 64 16,0-21-1,0-64-15,21 21 0,1-21 0,20 22 16,-21-43-16,21 21 0,-20-21 16,20 0-16,0 0 0,1 0 0,-1-21 15,0 21-15,1-21 0,-1-1 0,-21 1 16,21 0-16,-20 0 16,20 0-16,0-43 0,22-20 15,-64 62 1,0-20-16,0 21 0,21 21 0,-21-21 15,0 42 1,0 0 0,0 0-16,-21 0 0,21 22 0,0-22 15,0 0-15,0 0 0,0 22 16,0-22-16,0 0 0,0 21 16,0-21-16,0 1 0,0-1 0,0 21 15,21-42-15,0 21 0,0 0 0,0-21 16,22 0-16,-22 0 0,21 0 15,1 0-15,-1 0 0,0-21 16,1 0-16,-1 0 0,0 0 0,1 0 16,41-22-16,-63 1 15,1 21-15,-1-22 0,0 22 0,-21-21 16,0 0-16,0-1 0,0 22 0,0-21 16,-21-1-16,-22 1 0,22 21 15,-21 0-15,21 0 0,-22-1 0,22 22 16,-21 0-16,0 0 0,20 0 15,-83 85 1,83-64-16,1 22 0,0-1 0,0 0 16,0-21-16,21 22 0,0-1 15,0-21-15,0 22 0,0-22 0,21 21 16,0-21-16,64 22 16,-43-22-16,0-21 0,1 0 15,-1 0-15,0 0 0,22 0 16,-22-21-16,1-1 0,20 1 0,-21 0 15,1 0-15,-1 0 0,-21 0 0,22-1 16,-22 1-16,21 0 0,0-42 16,-20 20-16,-1 22 15,0 0-15,0 0 0,0 0 0,-21-1 16,21 22 0,1 0-16,-22 22 15,0-1-15,0 0 16,0 0-16,0 0 0,0 0 15,21-21 17,0 0-17,-21-21-15,0 0 16,0 0-16,0 0 0,0 0 16,0-1-16,0 1 15,0 0-15,0 0 0,-21 21 31,0 0-31,21 21 0,-22 0 16,22 0-16,-21 1 0,21-1 0,-21 21 16,0-21-16,21 0 0,-21 22 15,21 41-15,0-20 16,0-43-16,0 21 0,0-20 16,21-1-16,0 0 0,0 0 15,22 0-15,-22-21 0,21 0 0,0 0 16,22 0-1,21 0-15,-43-21 0,0 0 16,1 0-16,-1 0 0,-21-1 0,21-20 16,-20 21-16,-1-21 0,0 20 15,0-20-15,0 21 0,0-64 16,-21 43-16,0 21 0,0 0 16,0-22-16,0 22 0,-21 21 31,0 0-31,21 21 0,-21 22 15,21-22-15,-21 0 0,21 0 0,0 21 16,-21-20-16,21 20 0,0 0 16,0-21-16,0 22 0,42-1 15,-21-42-15,0 21 16,22 0-16,-22-21 0,21 0 0,0 0 16,1 0-16,-22 0 0,21 0 15,-21 0-15,22-21 0,-22 0 16,21 0-16,-21 21 0,1-42 0,-1 20 15,0 1-15,0 0 0,0-21 0,-21 21 16,0-1-16,0-20 0,0 21 16,21 0-16,-21-22 0,0 22 15,-21 42 1,21 1-16,0-1 16,-21 0-16,0 0 0,21 0 15,-21 0-15,21 22 0,0-22 16,0 0-16,0 21 0,0-20 0,0-1 15,0 0-15,0 0 0,0 0 16,21 0-16,0-21 0,0 22 0,0-22 16,22 0-16,-22 0 0,21 0 15,1 0-15,-1 0 0,-21-22 0,21 22 16,1-21-16,-22 0 0,21 0 0,-21 0 16,1 0-16,-1-1 0,0 1 15,0-21-15,0 21 0,0-22 16,-21 22-16,0-21 0,0 21 0,0 0 15,0-1-15,0 1 16,0 42 0,0 1-16,0-1 15,-21 0-15,21 0 0,-21 0 16,21 0-16,0 1 0,-21 20 0,21 0 16,0-21-16,0 1 0,0-1 15,0 0-15,0 0 0,0 0 16,0-42 15,0 0-15,21 0-16,0 21 0,-21-21 0,21-22 15,1 22-15,-22 0 0,21 0 16,0-22-16,0 22 0,0-21 16,0 0-16,1 20 0,-1 1 15,0 0-15,0 21 0,0 0 16,0 0-16,1 0 0,-1 21 15,0 0-15,-21 22 0,0-22 16,0 0-16,0 0 0,21 22 16,-21-22-16,0 0 0,21 42 15,-21-20-15,0-22 16,0 0-16,21-21 16,1 0-1,-22-21 1,21 21-16,0-21 0,-21 0 15,21-1-15,0 1 0,-21 0 16,21-21-16,1 21 0,-1-1 0,0-20 16,0 0-16,0 21 0,0-1 0,1-20 15,-1 21-15,0 21 0,0-21 16,0 21-16,0 0 0,1 0 16,-22 21-16,0 0 15,0 0-15,0 0 0,0 22 0,0-22 16,0 0-16,0 21 0,0-20 0,0-1 15,0 21-15,0 0 16,0 1-16,21-22 16,-21 0-16,21-21 0,-21 21 15,21-21-15,0 0 0,0 0 0,1 0 16,20 0-16,0 0 0,-21-21 0,22 21 16,-1-21-16,0 0 0,43 0 15,0-43 1,-43 43-16,-21-21 0,0 20 15,1-20-15,-1 21 0,0-21 0,-21 20 16,0-20-16,0 21 0,0 0 0,0 0 16,0-1-16,-21 22 15,0 0-15,-1 22 0,1-1 16,0 0-16,21 0 16,-21 0-16,0 43 0,21 20 15,0-62-15,0-1 16,0 0-16,21 0 0,0 0 15,0 0-15,0 1 0,1-22 16,20 21-16,-21-21 0,0 0 16,22 0-16,-1 0 0,-21 0 0,21 0 15,1 0-15,-22-21 0,21-1 0,-21 1 16,22 21-16,-22-21 16,21 0-16,-21-21 0,1 20 0,41-41 15,-42 42-15,0 0 16,-21-22-16,0 22 0,22 0 0,-22 0 15,-22 42 1,22 0-16,-21 0 16,0 0-16,21 1 0,-21-1 0,0 0 15,21 0-15,-21 21 0,21-20 16,-43 20-16,43-21 16,0 0-16,-21 0 0,21 1 15,0-44 16,21 1-31,0 0 16,1 0-16,-1 0 0,0 0 16,0-1-16,21 1 0,22-42 15,21-1-15,-43 22 16,0 21-16,-21 0 0,22-1 0,-22 22 16,21 0-16,-21 0 0,1 22 15,-1 41 1,-21-42-16,0 22 0,0-22 0,0 0 15,21 21-15,-21-21 0,0 43 16,21-43-16,-21 0 0,21-21 16,0 21-16,1 1 0,-1-22 15,0 0-15,0 0 0,0 0 0,0 0 16,1 0-16,-1 0 0,0 0 0,0-22 16,0 1-16,0 21 15,43-42-15,-43 21 0,0-22 16,0 22-16,22-21 0,-22 0 15,0-1-15,43-63 16,-22 43-16,-21 21 0,43-85 0,-43 84 16,21-41-16,-42 62 15,0 1-15,0 0 0,-21 42 16,0 0 0,-22 22-16,22-22 0,0 21 15,0 22-15,0-22 0,0 22 0,-1-22 16,22 0-16,0 22 0,0-22 0,0 0 15,0 1-15,0-1 0,0 0 16,0-20-16,0-1 0,22 21 16,-1-21-16,0 0 0,0-21 0,0 22 15,22-1-15,-22-21 16,0 0-16,0 0 0,21 0 0,-20 0 16,-1 0-16,0-21 0,0-1 15,21 1-15,-20 21 0,-1-21 0,0 0 16,0-21-16,-21 20 0,0 1 0</inkml:trace>
  <inkml:trace contextRef="#ctx0" brushRef="#br1" timeOffset="-194907.06">19346 12975 0,'0'0'15,"-21"0"-15,0 21 0,21 1 16,21-22-1,0 0-15,0 0 16,22 0-16,-22 0 0,64 0 16,-64 0-16,21 0 0,0 0 0,1 0 15,-1-22-15,-21 22 16,22 0-16,-22 0 0,0-21 0,0 21 16,0 0-16,-21-21 0,0 0 15</inkml:trace>
  <inkml:trace contextRef="#ctx0" brushRef="#br1" timeOffset="-191152.07">21103 13335 0,'0'-21'297,"0"0"-297,21 21 0,-21-21 16,21-1-16,1 1 0,-1 0 15,0 0-15,0 0 0,0 0 0,22-43 16,-22 22-16,0-1 16,0 1-16,0 0 0,0-1 15,1 1-15,-22 21 0,21-21 0,-21 20 16,0 1-16,-21 21 15,-1 0-15,-20 21 16,21-21-16,0 22 0,0-1 16,-22 0-16,22 0 0,21 0 0,-21 0 15,21 1-15,0-1 0,0 0 0,0 0 16,21 0-16,0 0 16,0-21-16,1 22 0,-1-22 0,21 21 15,-21 0-15,22-21 0,-22 21 16,0-21-16,0 21 0,0 0 15,0 1-15,1-22 0,-22 21 0,0 21 16,0-21-16,0 0 16,0 1-16,21-22 0,-21 21 15,21-21-15,0 21 16,0-21-16,0 0 0,1 0 16,-1 0-16,0 0 0,21 0 0,22-21 15,-43 21-15,21-21 16,-21 21-16,22-22 0,-22 1 15,21 0-15,22-21 0,-43 21 16,0-1-16,21-20 0,-20 21 16,-22-21-16,21-1 0,0-20 15,-21 42-15,0-1 0,0 1 16,0 0-16,-21 21 16,0 21-1,-1 0-15,1 1 0,0-1 0,0 0 16,0 21-16,0-21 0,-1 1 15,22 20-15,0-21 0,0 21 0,0-20 16,0-1-16,0 0 0,0 0 16,0 0-16,22 0 0,-1 1 0,0-1 15,0-21-15,21 21 0,-20-21 0,20 0 16,43 21-16,-22-21 16,1 0-16,-22 0 0,21 0 15,1 0-15,-1 0 0,1-21 0,-22 21 16,22-21-16,-22 0 0,0-1 0,1 1 15,-22 0-15,21 0 0,-21-21 16,1 20-16,-1-20 0,-21 0 0,0-1 16,0 1-16,0 21 0,0-21 15,0 20-15,-21 1 0,-1 0 16,1 21-16,0 0 0,-21 0 16,21 0-16,-22 21 0,1 0 0,21 1 0,-22 20 15,1-21-15,0 21 0,-1-20 0,1 20 16,21 0-16,0-21 15,-22 22-15,43-22 0,-21 0 0,21 0 16,0 0-16,0 1 0,0-1 16,21-21-16,1 21 0,-1-21 15,42 0-15,-20 0 0,-1 0 16,0 0-16,-21-21 0,64 0 16,-43-1-16,1 1 0,-22 0 15,21 0-15,-21 0 0,1-22 16,41-41-1,-42-1-15,-21 64 16,21 21-16,-42 0 16,21 21-1,-21 0-15,0-21 0,-21 64 16,42-22-16,-22-21 16,22 0-16,0 1 0,0-1 0,0 0 15,22 0-15,-1 0 16,0-21-16,0 21 0,21 1 0,-20-22 15,20 0-15,0 0 0,1 0 16,-1 0-16,0 0 0,1 0 0,-1 0 16,21 0-16,-20 0 0,20-22 15,1 1-15,-22 0 0,22 0 0,-22 0 16,21 0-16,-20-1 0,-1-20 16,-21 21-16,0-21 0,1 20 15,-1 1-15,-21-21 0,0 21 0,0 0 16,0-1-16,-21 1 0,-1 21 15,-20 0-15,21 0 0,-21 0 0,-1 0 16,1 0-16,-43 21 16,22 22-16,20-1 15,22-21-15,0 0 0,0 22 0,0-22 16,21 0-16,-21 64 16,21-64-16,0 21 15,21-21-15,0-21 0,0 22 16,0-22-16,0 0 0,1 0 0,20 0 15,-21 0-15,21 0 0,-20 0 0,62 0 16,1-64 0,-64 43-16,0-21 0,0 20 15,22-20-15,-22 0 0,-21-1 0,21-20 16,0 21-16,0-22 0,1 22 16,-22-22-16,0 22 0,21-22 0,0 22 15,-21 0-15,0-1 0,0 1 16,21 0-16,-21-1 0,0 22 15,0 0-15,0 0 0,0 0 0,-21 42 32,0 0-32,21 0 0,-21 22 15,-1-1-15,1-21 0,21 43 16,0-22-16,-21 0 0,21 22 0,-21-22 16,21 22-16,0-1 0,0-21 15,0 22-15,0-1 0,42 22 16,-21-43-16,1 1 0,20-1 15,-21 0-15,0-42 0,0 22 16,1-1-16,-1-21 0,42 0 16,-42 0-16,22 0 0,41-43 15,-20 22 1,-22-21-16,-21 21 16,22 0-16,-1-22 0,-21 1 0,0 21 15,22-22-15,-22 1 0,-21 21 0,21 0 16,-21 0-16,0-1 0,0 44 31,-21-1-31,21 0 0,-21 0 16,21 21-16,-21-20 0,21-1 15,0 0-15,0 0 0,0 0 0,0 22 16,0-22-16,0 0 0,21 0 16,0-21-16,0 21 0,0-21 0,0 0 15,22 0-15,-22 0 16,21 0-16,-21 0 0,22 0 0,-22 0 15,21-21-15,-21 0 0,22 0 16,-22 0-16,0-1 0,0 1 0,0 0 16,22-21-16,-22-1 0,21-41 15,-21 41-15,-21 22 16,22 0-16,-22 0 0,0 0 16,0 0-16,0 42 31,0 0-31,0 0 15,0 0-15,0 22 0,0-22 0,0 21 16,0 0-16,0 1 16,-22-1-16,1 43 15,21-43-15,-21 0 0,21 22 0,0-22 16,0 22-16,0 20 0,0-20 0,0-1 16,0 22-16,0-21 0,0 84 15,0-64-15,0 1 0,0-21 16,21 20-16,-21 1 0,21 0 0,1-22 15,-22 22-15,0-22 0,21 1 0,-21-1 16,21 1-16,0 42 16,-21-43-16,0-21 0,0 1 0,21-1 15,-21-21-15,0 22 0,0-22 0,0 0 16,-21-21 0,0 0-16,0 0 0,0-21 15,-1 0-15,1-1 0,0-20 0,0 21 16,-21-21-16,20-1 0,-20 1 15,21 0-15,-21-22 0,-1 1 16,1-1-16,0-21 0,20 22 0,-20-22 16,21 1-16,-64-149 15,85-21-15,0 190 16,43-20-16,-22-1 0,21 21 16,0 1-16,1-1 0,-1 1 15,0 21-15,-20-1 0,20 1 0,0 0 16,1-1-16,-1 1 0,-21 21 15,21-22-15,-20 22 0,-1 0 16,0 21-16,0-21 0,0 0 16,0 21-16,-21-21 47</inkml:trace>
  <inkml:trace contextRef="#ctx0" brushRef="#br1" timeOffset="-187642.56">1312 14732 0,'0'-21'31,"21"21"-15,22 0-1,-22 0-15,42 0 0,22-21 16,-21 21-16,-22 0 0,21 0 15,-20 0-15,-1 0 0,0 0 0,-20 0 16,20 0-16,-21 0 0,0 0 16,0 0-16,-42 0 31,0 0-31,0 21 16,0-21-16,-22 0 0,22 0 0,-21 0 15,0 0-15,-1 0 0</inkml:trace>
  <inkml:trace contextRef="#ctx0" brushRef="#br1" timeOffset="-187119.86">1270 14711 0,'-64'85'32,"64"-64"-32,0 0 15,-21 21-15,21-21 16,-21 1-16,21 20 15,0-21-15,0 0 0,0 0 0,0 1 16,0-1-16,0-42 63,21-1-63,0 1 15,1 21-15,-1-21 0,0 0 16,0 0-16,21 21 0,-20-21 0,20 21 15,-21 0-15,21-22 0,1 22 16,-1 0-16,-21 0 0,22 0 16,-1 0-16,0 22 0,1-1 0,-22 0 15,21 0-15,-21 0 0,0 0 16,1 22-16,-22-1 0,0 22 16,0-22-16,-22 0 15,1 1-15,-21-1 0,0-21 0,-1 21 16,1-20-16,0 20 0,-22-21 0,22 0 15,-1-21-15,1 21 0,0-21 16,-1 0-16,22 0 0,-21 0 16,21 0-16,0 0 0,-1 0 15,1 0-15,21-21 0,-21 0 16,21 0 0,21 21-1,0-21-15,1 0 0,20 21 16,-21-22-16,21 22 0,1-21 15,-1 21-15</inkml:trace>
  <inkml:trace contextRef="#ctx0" brushRef="#br1" timeOffset="-186907.98">2286 15198 0,'21'0'0,"-42"0"0,63 0 0,-21-21 16,1 21 46,-1 0-46,0 0-16,0 0 16,0 0-16,0 0 0,1 0 15</inkml:trace>
  <inkml:trace contextRef="#ctx0" brushRef="#br1" timeOffset="-186034.48">4085 14478 0,'0'0'0,"0"-21"0,0 0 0,0 0 16,0 42 0,0 0-1,0 0-15,0 21 0,0 1 16,0-1-16,0 22 0,-21-22 0,0 0 15,0 22-15,21-1 0,-22-20 16,1 20-16,21 1 0,0-1 0,-21 1 16,0-1-16,21-21 0,-21 22 15,21-22-15,0-21 0,0 22 16,0-22-16,-21 21 0,21-21 16,0 1-16,0-44 31,0 1-31,0-21 15,0 21-15,21-22 0,-21 22 16,21-42-16,0 20 0,-21-20 16,21 21-16,0-22 0,1 1 0,-22 20 15,21-20-15,0-1 0,0 1 16,0-1-16,-21 22 0,21-22 0,1 22 16,-22 0-16,0-1 0,0 1 15,21 0 1,0 42-16,0 0 15,-21 42-15,0-21 0,21 22 16,-21-1-16,21 0 0,-21 1 16,0-1-16,22 21 0,-22-20 0,21 63 15,0-43-15,-21-21 16,0 22-16,0-22 0,0 22 0,0-22 16,0 0-16,21 1 0,-21-1 15,0 0-15,0-20 0,0-1 0,0 0 16,0 0-16,0 0 0,0 0 31,0-42 0,0 0-31,0 0 0,0 0 16,0 0-16,0-1 0,0 1 16,-21 0-16,0-21 0</inkml:trace>
  <inkml:trace contextRef="#ctx0" brushRef="#br1" timeOffset="-185719.66">3916 15155 0,'0'0'0,"21"0"31,0 0-31,0 0 0,22 0 16,-22 0-16,0-21 0,21 21 16,-21-21-16,22 0 0,-1 21 0,-21-21 15,22 21-15,-22 0 0,21 0 16,-21-21-16,0 21 0</inkml:trace>
  <inkml:trace contextRef="#ctx0" brushRef="#br1" timeOffset="-184593.3">4762 14901 0,'0'0'0,"22"0"16,-22 22 15,0-1-15,0 0-16,0 0 0,0 64 15,0-43-15,0-21 0,0 43 16,0-22-16,0-21 0,0 22 0,0-1 16,0 0-16,0-21 0,0 22 15,0-22-15,21-21 0,0 21 0,0 0 16,0-21-16,22 0 15,-22 0-15,0 0 0,0-21 0,0 0 16,22 21-16,-22-21 0,0 0 16,0-22-16,0 22 0,0-42 15,1 20-15,-22 1 0,21 0 16,-21-1-16,0 22 0,0-21 0,0 21 16,0-1-16,0 1 0,0 0 15,0 42 16,0 0-31,0 1 0,0 20 16,0 0-16,0 1 0,0-1 0,0 0 16,0 1-16,0-1 0,0-21 15,0 21-15,0 1 0,0-22 0,0 0 16,0 0-16,21 0 0,0 1 16,43-22-1,-43 0-15,0 0 0,0 0 0,21 0 16,1-22-16,-22 1 0,21 0 15,1 0-15,-1-21 0,0 20 0,1-20 16,-1-21-16,0 20 0,1-20 0,-22 20 16,0-20-16,0-1 0,0 22 15,-21-21-15,21-1 0,-21 1 0,0-1 16,0 1-16,0-43 16,0 63-16,0 1 0,0 0 0,0 21 15,0-1-15,0 1 0,0 42 16,0 1-16,0 20 15,0-21-15,-21 21 16,21 22-16,0-22 0,-21 1 0,21 20 16,-21-21-16,21 22 0,0-22 0,0 22 15,0-1-15,0-20 0,0-1 16,0 21-16,0-20 0,21-1 0,0 0 16,0-20-16,1-1 0,-1 21 15,0-42-15,0 21 0,21-21 0,-20 0 16,20 0-16,-21 0 0,21 0 15,1-21-15,-22 21 0,21-21 16,-21 0-16,22-22 0,-22 22 0,21-21 16,-21 0-16,1 20 0,62-126 15,-63 106 1,-21 21-16,0 42 31,-21 0-15,21 21-16,0-20 0,0-1 15,-21 21-15,21 0 0,-21-20 0,21 20 16,0-21-16,0 21 0,0-20 16,0-1-16,0 0 0,21 0 0,0 0 15,0 0-15,1-21 0,-1 0 0,21 0 16,-21 0-16,22 0 0,-22 0 16,21 0-16,0-21 0,22-21 15,-43 21-15,43-43 16,-43 43-16,-21-21 0,21-1 15,-21 1-15,0 21 0,0-21 0,0-1 16,-21 1-16,0 21 0,-64-64 16,0 85-1,43 0-15,0 0 0,-1 0 16,1 0-16,0 0 0,-1 0 0,1 21 16,0-21-16,20 21 0,1-21 0,0 22 15,0-1-15,0-21 0,21 21 16,-21-42 31</inkml:trace>
  <inkml:trace contextRef="#ctx0" brushRef="#br1" timeOffset="-184416.4">5546 14859 0,'0'0'0,"21"0"31,21 0-31,-21 0 0,22 0 0,-1 0 16,0 0-16,22 0 0,-22 0 0,0-21 15,22 0-15,-22 21 0,1 0 16,62-21-16,-62 21 16</inkml:trace>
  <inkml:trace contextRef="#ctx0" brushRef="#br1" timeOffset="-181859.84">7302 15007 0,'-21'-21'0,"0"-85"31,21 85-15,0 0-16,21 21 31,-21 21-15,21 0-16,1 0 0,-22 1 0,0-1 16,21 21-16,-21-21 0,21 64 15,-21 0 1,0-43-16,0-21 0,0 21 0,0 1 0,0-22 15,0 0-15,0 0 0,0 0 16,0 1-16,0-44 31,0 1-15,0 0-16,0-21 0,0 21 16,21-22-16,-21 1 0,21 0 15,0-1-15,1 1 0,-1 0 0,0-1 16,0 1-16,0 21 15,43-43-15,-43 43 0,0 0 0,21 0 16,-20 21-16,-1 0 0,0 0 16,21 0-16,-21 21 0,1 0 0,-22 0 15,21 22-15,-21-22 0,21 21 16,-21-21-16,0 22 0,0-1 0,0-21 16,0 21-16,0 1 0,0-22 15,0 21-15,0-21 0,0 1 0,0-1 16,0 0-16,21-21 31,-21-21-31,21 0 16,0-1-16,1 1 0,-1 0 15,0-21-15,0-1 0,0 22 0,0-21 16,1 0-16,-1-1 0,0 22 0,21-21 16,-21-1-16,1 22 0,-1 0 15,21 0-15,-42 0 0,21 21 0,0 0 16,1 0-16,-1 0 0,-21 21 15,0 0-15,21 0 0,-21 22 16,0-22-16,0 21 0,21-21 16,-21 22-16,0-1 0,0 0 0,0 1 15,0-22-15,42 63 16,1-41-16,-22-22 16,0 0-16,21 0 0,-20 0 0,20-21 15,0 0-15,1 0 0,-1 0 16,0 0-16,22 0 0,-22-21 15,22 0-15,-22 21 0,21-42 0,-20 21 16,-1-1-16,0 1 0,1-21 16,-1 0-16,-21 20 0,0-20 0,1 0 0,-22-1 15,0 22-15,0-21 16,0 0-16,0 20 0,0-20 0,-22 21 0,1 0 16,-21 21-16,21 0 15,0 0-15,-22 0 0,22 0 16,-21 21-16,-1 0 0,22 0 0,-21 22 15,21-22-15,-22 21 0,22 0 16,0 1-16,0-1 0,21-21 0,0 22 16,0-1-16,0-21 0,0 21 0,0-20 15,21-1-15,0 0 0,22 0 16,-22-21-16,0 0 0,21 0 0,-21 0 16,22 0-16,-22 0 0,21 0 15,-21-21-15,43-21 16,-43 20-16,0 1 0,22-42 15,-22 20-15,0 1 0,-21 0 16,0 21-16,0-22 0,21 22 0,-21-21 16,21-1-16,-21 22 15,0 0-15,0 42 16,0 0-16,0 1 0,0-1 16,-21 0-16,0 21 0,21 1 15,-21-1-15,21 0 0,0-21 0,0 22 16,0-1-16,0 0 0,0-20 0,0 20 15,0-21-15,21 0 0,0 0 16,0 1-16,0-22 0,1 0 16,20 0-16,-21 0 0,0 0 15,22 0-15,-1-22 0,21 1 16,-20 0-16,-1-21 0,0 21 0,-20-22 16,20 1-16,0-22 0,-21 22 15,1 0-15,20-22 0,-21 22 0,0-22 16,0 22-16,-21-21 0,22-1 15,-22 22-15,0-22 0,0 22 0,0 0 16,0 20-16,0-20 0,0 21 16,-22 21-16,-20 0 15,42 21-15,-21 0 0,0 22 16,21-1-16,0 0 0,-21 1 16,21-1-16,-22 0 0,22 22 0,0-22 15,0 43-15,0 21 16,0-64-16,0 0 0,0 1 15,43 20-15,-22-42 0,-21 0 16,21 1-16,0-1 0,0-21 16,1 0-16,-1 0 0,42 0 15,-20-43-15,-22 22 16,21 0-16,-21 0 0,0 0 16,1-22-16,-1 22 0,0-21 0,0 21 15,-21-22-15,21 22 0,0-42 16,-21 42-16,0-1 15,0 44 1,0-1-16,0 21 16,0-21-16,0 0 0,0 1 15,0 20-15,-21-21 0,21 0 16,0 0-16,0 22 0,0-22 0,0 0 16,0 0-16,21-21 0,-21 21 15,64 1-15,-22-22 16,-21 0-16,1 0 15,-1 0-15,0-22 0,0 1 16,0 21-16,22-21 0,-22-21 0,0 21 16,0-1-16,0-41 15,0 21-15,22-22 0,-43 43 16,0 0-16,0 0 0,0-1 0,21 22 16,-21 22 15,-21-1-31,21 0 0,-21 0 0,21 0 15,0 22-15,0-22 0,0 42 16,0 1 0,21-43-16,0 0 15,0-21-15,0 0 0,22 0 0,-22 0 16,0 0-16,21 0 0,-21-21 16,1 0-16,-1 21 0,21-43 15,-42 22-15,0 0 0,0 0 16,0 0-16,0-22 0,0 22 15,-21 0-15,0 0 0,0 0 0,-1 0 16,-20 21-16,21-22 0,0 22 16,-22-21-16,22 21 0,0 0 0,42 0 47,0 0-47,1 0 0,20-21 0,-21 21 15,21 0-15,1 0 0,-22-21 16,21 21-16,-21 0 0,22 0 15,-22 0-15,0 0 0,21 0 0,-20 0 16,-1 21-16,-21 0 0,21-21 16,0 21-16,-21 1 0,0-1 0,21 42 15,-21 1 1,0-43-16,0 0 0,0 0 16,0 22-16,0-22 0,0 0 0,0 0 15,0 0-15,0 0 16,-21 1-16,0-22 31,0-22-31,21 1 16,0 0-16,0-42 15,0 41-15,0-20 0,0 0 16,21-1-16,21 1 0,-21 0 0,1-1 16,-1 22-16,21-21 0,0 0 15,1-1-15,-22 22 0,21 0 0,1 21 16,-1 0-16,0 0 0,-21 0 0,22 21 15,-22 0-15,0 0 0,0 64 16,-21-43-16,0 1 16,0-1-16,0 0 0,0 1 0,0-1 15,-21 0-15,0 1 0,21-1 0,-21-21 16,0 0-16,21 1 0,0-1 0,0 0 16,-22 0-16,1-21 15,0 0 1,21-21-16,0 0 15,-21 0-15,21-1 0,-21 1 16</inkml:trace>
  <inkml:trace contextRef="#ctx0" brushRef="#br1" timeOffset="-181691.94">11028 14415 0,'-21'0'15,"42"0"-15,-64 0 0,22 0 0,-21 21 16,42 0-16,-21-21 16,21 21-16,-21-21 0,-1 0 0,1 21 15,0-21-15</inkml:trace>
  <inkml:trace contextRef="#ctx0" brushRef="#br1" timeOffset="-181493.05">9588 14753 0,'-21'21'0,"42"-42"0,-63 64 0,21-43 16,42 0 0,0 0-16,22 0 15,-1 0-15,0 0 16,22 0-16,-1 0 0,64-22 0,-63 1 15,-1 0-15</inkml:trace>
  <inkml:trace contextRef="#ctx0" brushRef="#br1" timeOffset="-179782.33">13356 14986 0,'42'0'31,"-20"-21"-31,-1 21 0,0-21 0,0 0 0,43-22 16,-43 22-16,0 0 0,0 0 15,0-22-15,0 22 0,-21-21 16,0 21-16,0-43 0,-21 1 15,-21 42-15,21-1 16,-22 22-16,1 0 0,0 0 16,-1 0-16,1 22 0,-21-1 0,20 0 15,1 0-15,21 0 0,-22 22 16,22-22-16,0 21 0,21-21 0,0 0 16,0 22-16,0-22 0,0 0 15,21-21-15,22 21 0,-22 0 16,21-21-16,0 22 0,1-22 0,-1 0 15,0 0-15,1 0 0,20 0 16,-20 0-16,-22 0 0,0 0 16,0 0-16,-42 0 15,-21 0 1,20 0-16,-20 21 0,-64 21 16,64-21-16,-22 0 15,22 22-15,0-22 0,-1 21 0,22 1 16,-21-1-16,21 0 0,-22-21 15,22 64-15,21-64 0,0 0 16,0 22-16,0-22 16,43 0-16,-22-21 0,21 0 0,0 0 15,1 0-15,-1 0 0,22 0 16,-22 0-16,21 0 0,-20-21 0,-1 0 16,22 0-16,-22-1 0,0 1 15,1 0-15,-22-21 0,21 21 0,-21-22 16,0 22-16,1-21 0,-1 21 15,-21-1-15,0 1 0,21 0 0,-21 42 32,0 0-32,0 1 15,0-1-15,0 0 0,0 0 16,0 21-16,0-20 0,0-1 0,0 0 16,21 0-16,-21 0 0,0 0 15,21-21-15,0 0 16,1 0-16,-1 0 0,0 0 0,0 0 15,43-42 1,-1 21-16,-42 0 0,22-22 16,-1 22-16,21-21 0,-41 0 15,20 20-15,-21 1 0,0 0 16,0 21-16,1-21 0,-1 21 16,0 0-1,-21 21-15,21 0 0,-21 0 16,0 1-16,21 20 0,-21-21 15,0 0-15,21 0 0,1 1 0,-22-1 16,21 0-16,21 21 16,0-42-16,-20 21 0,-1-21 0,21 0 15,0 22-15,1-22 0,-1 0 16,64 0-16,-43 0 16,1 0-16,-22-22 0,22 1 0,-22 21 15,0-21-15,1 0 0,-1-21 0,-21 20 16,0 1-16,1-21 0,-1-64 15,-21 64-15,0 21 16,0-1-16,-21 1 0,-1 0 16,1 0-16,-21 21 0,21 0 15,-22 0-15,22 0 0,-21 0 0,21 21 0,-22-21 16,22 21-16,-21 0 0,21 1 16,0-1-16,-43 42 15,64-20 1,0-22-16,0 0 0,21 0 15,0-21-15,1 0 0,20 0 0,-21 0 16,0 0-16,22 0 0,-22 0 16,21-21-16,-21 21 0,22-21 0,-22 0 15,0 21-15,0-22 0,0 22 16,-21-21-16,21 21 0,1 0 16,-22-21-16,0 42 15,0 0 1,0 1-16,0-1 0,-22 0 0,1 21 15,0 1-15,21-1 0,-21 0 16,-21 43-16,20-43 16,22 22-16,-21-22 0,0 22 15,21-1-15,-21 1 0,21-1 0,0 22 16,0-22-16,0 22 0,0 127 16,0-149-16,0 1 15,0 20-15,0-20 0,0 20 16,0-20-16,21 21 0,-21-22 0,21 1 0,-21-1 15,0 1-15,0-1 0,0 43 16,0-64-16,0 22 0,0-22 16,0-21-16,0 22 0,0-22 15,0 0-15,-21-21 0,0 0 16,0 0-16,0-21 0,-1 0 16,1-1-16,0-20 0,0 21 15,21-43-15,-21 22 0,0-21 0,-1-1 16,22-21-16,0 1 0,-21-1 0,21 0 15,-21-105-15,21 105 16,0-21-16,0 22 0,21-22 0,22 21 16,-22 1-16,21-1 0,0 21 15,1 1-15,-1-1 0,22 1 0,-1 21 16,1-1-16,147-105 16,-63 63-16</inkml:trace>
  <inkml:trace contextRef="#ctx0" brushRef="#br1" timeOffset="-178802.56">17632 15282 0,'42'-84'31,"-42"63"-31,0-1 16,21 1-16,-21 0 0,21-21 0,-21 21 15,0-1-15,0-20 0,0 21 0,0 0 16,-21 0-16,-21-1 0,21 1 15,0 21-15,-22 0 0,1 0 0,0 0 16,-1 0-16,1 0 0,0 0 16,-22 21-16,22 22 0,-1-22 0,22 21 15,-21 1-15,0-1 0,20 0 16,1 1-16,0-1 0,0 0 16,21 1-16,0-1 0,0-21 0,0 0 15,0 22-15,21-22 0,0-21 16,0 21-16,1-21 0,20 0 0,0 0 15,43 0-15,-43 0 0,1-21 16,20 0-16,-21-1 0,1 1 16,-1 0-16,0-21 0,-20 21 0,20-22 15,-21 1-15,0 0 16,0 20-16,1-20 0,-22-43 16,0 43-16,0 63 31,-22 0-31,1 1 0,21 20 15,0-21-15,0 21 0,-21-20 16,21 20-16,0 0 0,0-21 0,0 1 16,0 20-16,0-21 0,21 0 0,-21 0 15,21 1-15,43-1 16,-43-21-16,0 0 0,0 0 0,22 0 16,-22 0-16,21 0 0,-21 0 15,1 0-15,-1-21 0,21-1 0,-21 1 16,-21-21-16,21 21 15,-21 0-15,0-22 0,0 22 0,0-21 16,0-1-16,0 22 0,22-21 16,-22 21-16,21-22 0,-21 22 15,21 0-15,0 0 0,0 0 0,0 0 16,1 21-16,-1 0 0,0 0 0,21 0 16,-21 0-16,22 0 0,-22 21 15,21 0-15,-21 0 0,22 21 0,-22-20 16,0 20-16,21 0 0,-42 1 15,22-1-15,-22 0 0,21-21 0,-21 22 16,0-22-16,0 21 0,0-21 0,0 1 16,0-1-16,-21-21 0,-1 0 15,1 0-15,0 0 16,21-21-16,0-1 16,0 1-16,0-21 15,0 21-15,0 0 0,0-22 0,21 1 16,0 21-16,1-22 0,-1 1 15,0 21-15,0-21 0,21 20 0,-20 1 16,20 0-16,-21 0 0,0 0 16,22 21-16,-22 0 0,0 0 0,0 0 15,0 0-15,0 0 0</inkml:trace>
  <inkml:trace contextRef="#ctx0" brushRef="#br1" timeOffset="-178475.75">18986 15155 0,'0'43'15,"0"-213"-15,0 297 0,0-63 0,22-43 16,-22 0-16,21-21 0,0 0 16,0 0-16,0 0 0,0 0 0,1 0 15,20 0-15,-21-21 0,0 21 16,22-21-16,-22 0 0,0 0 0,21-22 16,-21 1-16,1 21 15,-22-43 1,0 22-16,0 21 0,-22 21 15,1 0-15,0 0 0,0 0 16,-21 0-16,20 21 0,1 0 0,-21 21 16,21-20-16,0 20 0,-1 0 15,22 1-15,0-22 0,0 21 16,0 0-16,0-20 0,0 62 16,22-63-16,-1 1 15,0-1-15,0-21 0,0 21 16,0-21-16,22 21 0,-22-21 0,21 0 0,-21 0 15,22 0-15,-22 0 0,106-42 16</inkml:trace>
  <inkml:trace contextRef="#ctx0" brushRef="#br1" timeOffset="-177915.07">20891 15028 0,'0'0'0,"-42"0"0,21 0 16,0 0-16,-22 0 15,22 0-15,-63-21 16,62 0-16,1 21 0,21-21 0,-21 21 15,21-21-15,0 0 0,21-1 16,0 1-16,43 0 16,-22 0-16,-21 0 0,22 21 15,-1 0-15,0-21 0,1 21 0,-1 0 16,0 0-16,1 0 0,-22 21 16,21 0-16,-21 0 0,1 0 0,20 43 15,-21-22-15,-21 0 0,0 1 16,0-1-16,0-21 0,0 22 15,0-1-15,-21-21 0,0 21 16,0-20-16,21-1 0,-22 0 0,1-21 16,21 21-16,-21-21 0,0 0 15,21-21 1,0 0-16,0 0 16,0-1-16,0 1 0,0-21 15,21 21-15,0-22 0,-21 22 0,21-21 0,1 21 16,-1-22-16,0 1 0,0 21 15,0-21-15,0 20 0,1 1 0,20 0 16,-21 0-16,21 0 16,-20 0-16,20 21 0,-21 0 0,21 0 15,-20 0-15,-1 0 0,0 0 0,0 0 16,0 0-16,0 21 0,-21 0 16,0 0-16</inkml:trace>
  <inkml:trace contextRef="#ctx0" brushRef="#br1" timeOffset="-175949.19">21653 15028 0,'0'64'15,"0"-128"-15,0 149 16,0-64-16,22-21 0,-1 0 16,0 0-16,0 0 0,0 0 15,0 0-15,1-21 0,-1 0 16,21 21-16,-21-21 0,0 0 16,22-1-16,-22 1 0,0 0 15,0 0-15,0 0 0,-21 0 0,0-1 16,0 1-16,0 0 0,0 0 15,0 0-15,-42 21 16,21 0-16,0 0 0,0 21 0,-22 0 16,1-21-16,21 21 0,-22 0 15,1 1-15,21 20 0,-21 0 16,20 1-16,22-22 0,-21 21 16,21-21-16,0 22 0,0-22 0,85 63 15,-43-62 1,1-1-16,-1 0 0,0-21 0,1 21 15,20-21-15,-21 0 0,1 0 0,20 0 16,-20 0-16,20 0 16,-21 0-16,22-21 0,42 0 15,42-43-15,-106 22 16,1 21-16,-22-22 0,0 22 16,0-21-16,0 0 0,-21 20 0,0 1 15,0-21-15,0 21 0,0 0 16,-21 21-16,0-22 0,0 22 15,0 0-15,-22 0 0,22 0 0,-21 22 16,21-22-16,-22 21 0,1 0 0,0 21 16,-1 1-16,22-22 0,0 21 15,0-21-15,0 0 0,21 1 16,0 20-16,0-21 16,0 0-16,42 0 0,-21-21 15,0 0-15,0 0 0,22 0 0,-22 0 16,21 0-16,-21 0 0,22 0 0,-22 0 15,21-21-15,-21 0 0,1 0 16,-1 0-16,0 0 0,0-1 0,0-20 16,0 21-16,-21 0 0,22-22 15,-22 22-15,21 0 0,-21 0 0,0 0 16,0 42 15,0 0-31,0 0 0,0 0 0,-21 22 16,21-22-16,0 0 15,0 21-15,0-20 0,21 41 16,0-42-16,0 0 0,21 1 16,1-1-16,-1 0 0,0-21 0,22 21 15,-22-21-15,1 0 0,-1 0 0,43 0 16,-1 0 0,-41-21-16,-22 0 0,21 0 0,-21-22 15,22 22-15,-22-21 0,0-1 16,-21 1-16,21 0 0,-21 21 0,0-22 15,0 1-15,0 0 0,0 20 16,0 1-16,-21-21 0,0 21 0,0 21 16,-1-21-16,-20 21 0,21 0 15,-21 0-15,20 0 0,1 21 16,-42 21-16,20-21 0,22 22 16,0-22-16,0 0 0,0 21 0,21 1 15,0-22-15,0 85 16,21-22-1,-21-63-15,21 1 0,0-22 16,0 0-16,1 0 0,41 0 16,1 0-1,-43-22-15,0 1 0,0 0 0,0-21 16,0 21-16,1-22 0,-1 22 0,0-64 16,0 43-1,0 0-15,-21-1 0,0 1 0,21-21 16,1 20-16,-22 1 0,0 0 15,0-1-15,21-41 16,0 20-16,-21 43 16,0 42-1,-21 0-15,-22 64 16,43-43-16,-42 43 0,42-43 16,-21 1-16,21-1 0,0 21 0,0-20 15,0-1-15,0 22 16,0-22-16,21 0 0,21 64 15,-20-85-15,-1 22 0,21-1 16,-21-21-16,22 0 0,-22 0 0,42-21 16,-42 0-16,1 0 0,20 0 15,-21 0-15,0 0 0,0-21 16,1 0-16,-1 0 0,0 0 0,0-22 16,0 22-16,0-21 0,-21 0 15,22-22-15,-22 43 0,21 0 16,-21 0-16,0 42 15,0 0 1,0 0-16,-21 21 16,-1 22-16,22-43 15,0 0-15,0 22 0,0-22 0,0 0 16,0 0-16,22 0 0,-1 0 16,0-21-16,0 22 0,21-22 15,-20 0-15,20 0 0,-21 0 16,21 0-16,-20 0 0,-1 0 0,21-22 15,-21 1-15,0 0 0,43-64 16,-43 43 0,0 21-16,22-21 0,-43-1 0,42 1 15,-21 21-15,0 0 0,-21-1 16,0 1-16,0 42 31,0 1-31,0-1 16,-21 0-16,0 21 0,21 1 0,-21-1 15,0 0-15,21 64 0,0-42 16,0-1-16,0 1 0,0-1 16,0 1-16,0-1 0,21 22 0,0-1 15,-21 1-15,21 0 0,0-1 16,0 1-16,-21 0 0,22 63 16,20 21-16,-42-84 15,0 0-15,0-1 0,0-20 16,0-1-16,0 22 0,0-22 0,0-20 15,0 20-15,0 1 0,0-22 16,0 64-16,0-43 16,0-41-16,0-1 0,-21 0 15,0-21-15,-1 0 0,22-21 16,-21 0-16,0-22 0,0 22 16,0-21-16,0-1 0,-1-20 0,-41-43 15,21 21-15,-22-84 16,22 63-16,-1 22 15,22-22-15,-21 0 0,21 0 0,0 21 16,21-20-16,0 20 0,0-21 16,0 43-16,21-22 0,0 21 0,0 22 15,0 0-15,22-1 0,-22 1 16,0 0-16,42-1 0,-41 22 16,20 0-16,-21 21 0,21-21 15,-20 21-15,20 0 0,-21-21 0,0 21 16,22 0-16,-22 0 0,0-21 15,0 21-15,-21-22 32</inkml:trace>
  <inkml:trace contextRef="#ctx0" brushRef="#br1" timeOffset="-175752.31">25358 15579 0,'0'0'0,"0"21"15,0 0 17,0 0-17,21-21 1</inkml:trace>
  <inkml:trace contextRef="#ctx0" brushRef="#br1" timeOffset="-121366.96">1926 16447 0,'0'-22'16,"21"22"-16,-21-21 0,0 0 15,0 0-15,0 0 16,0 0-16,0-1 15,0 1-15,0 0 16,-21 21 0,0 0-16,0 0 15,0 21-15,-1 0 0,-20 1 16,21-1-16,-21 21 0,-22 22 16,22-22-16,-1 0 0,22 22 15,-21-22-15,21 22 0,0-22 0,21 21 16,0-20-16,0 20 0,0-20 15,0-1-15,21 0 16,0 1-16,0-22 0,21 0 0,43 21 16,-43-42-16,22 0 15,-22 0-15,22 0 0,-22 0 0,22 0 16,-22-21-16,21 0 0,-20 0 16,-1 0-16,0-1 0,1 1 0,-22-21 15,0 21-15,-21 0 0,0-22 16,0 22-16,0 0 0,-21-21 15,-21 20-15,-22-20 16,22 42-16,-22 0 16,22 0-16,-43 21 0,43 0 0,0 1 15,20-1-15,-41 42 16,21 43 0,42-85-16,0 43 15,0-43-15,0 0 0,0 0 0,21-21 16,0 0-16,0 21 0,43-21 15,-43 0-15</inkml:trace>
  <inkml:trace contextRef="#ctx0" brushRef="#br1" timeOffset="-121015.16">2688 16806 0,'64'64'79,"-805"211"-79,1503-550 0,-847 211 0,191 128 0,-106-85 15,21 21-15,-21-21 0,21-1 16,-21 1-16,0 0 15,0 0 1,-21 21-16,0 0 16,0 0-16,0 0 15,-1 21-15,22 0 0,-21 0 0,0-21 16,0 22-16,21-1 0,0 0 16,21-21-1,0 0 1</inkml:trace>
  <inkml:trace contextRef="#ctx0" brushRef="#br1" timeOffset="-117884.12">4868 16320 0,'0'0'0,"0"-22"16,0 1-1,21 0-15,-21 0 0,0 0 16,0 0 0,-21 21 15,21 21-31,-21 0 0,0 0 16,21 21-16,-21 1 0,0 41 15,-1-41-15,22 20 0,-21 1 16,0 63-16,21-85 15,0 22-15,-21-1 0,21-21 0,-21 22 16,21-22-16,0 1 16,0-1-16,0-21 0,0 0 0,0 0 0,0 1 15,0-1-15,0-42 47,0-22-47,0 22 0,0-21 0,0 21 16,0-43-16,0 22 0,0-22 15,0 1-15,21-1 0,0-63 16,0 64-16,-21-1 0,21 1 16,1-1-16,-22 1 0,0-1 0,21 22 15,0 0-15,0-1 0,-21 1 16,21 0-16,0 42 16,1 42-16,-22-21 0,42 64 15,-21-43-15,0 22 16,-21-22-16,0 21 0,21 1 15,1-1-15,-22 1 0,0-1 16,0 43-16,21-42 0,-21-1 16,21-20-16,-21 41 0,0-41 15,0-1-15,21 0 16,-21-21-16,0 1 16,21-22-16,-21-22 31,0 1-31,-21 0 15,0 0-15,0-21 0,-22 20 16,22 1-16,-21-21 0,0 21 16,-1 0-16,1-1 0,-22 1 15,22 21-15,21 0 0,0 0 16,0 21-16,-1 1 0,22-1 16,-21 21-16,21-21 0,0 22 0,0-22 15,0 0-15,21 21 0,22 1 16,-22-22-16,0 0 0,0-21 15,43 21 1,-43-21-16,0 0 0,21 0 0,-20 0 16,20 0-16,-21-21 0,21 0 15,1 0-15,-22-1 0,21 1 0,-21 0 16,22-21-16,-1-1 0,-21 1 16,22 0-16,-22-1 0,0 1 0,21 0 15,-21 21-15,1-22 0,-1 22 16,-21 0-16,0 0 0,21 0 15,-21 42 1,0 0-16,0 0 0,0 0 16,0 22-16,0-22 0,0 21 0,0-21 15,0 22-15,0-22 0,0 21 16,0-21-16,0 22 0,0-22 0,0 0 16,0 0-16,21-21 0,-21 21 15,21-21-15,0 0 0,1 0 16,20 0-16,-21 0 15,0 0-15,43-21 0,-43 0 16,21 0-16,-21-22 0,1 22 16,20-21-16,-21 0 0,21-43 15,-20 43-15,-1-1 0,0 22 16,0 0-16,-21-21 0,0 20 16,21 22-16,-21 22 15,21-22-15,-21 21 0,0 0 16,0 21-16,0-21 15,0 22-15,0-22 0,0 21 0,0-21 16,0 22-16,0-1 0,0-21 0,0 0 16,0 1-16,22-1 0,-1 0 15,0 0-15,0-21 0,0 0 16,0 21-16,1-21 0,-1 0 0,42 0 16,-42-21-16,22 21 15,-1-21-15,-21-21 0,22 20 0,-22-20 16,21 0-16,0-1 0,22-105 15,-43 85 1,0 20-16,0-20 0,-21 21 0,22-22 16,-22 22-16,0-22 0,0 22 0,0-22 15,0 22-15,0-21 16,0-1 0,-22 85-1,22 0-15,-21 1 0,0 20 0,0 43 16,21-43-16,0 0 15,-21 22-15,21-1 0,-21-20 0,21 20 16,0 1-16,0-1 0,0-21 16,0 64-16,21 21 15,21-106-15,-21 1 16,22-1-16,-22 0 0,21 0 0,0-21 16,1 0-16,20 0 15,22-21-15,-43 0 0,1 0 16,-1-1-16,0 1 0,-21-21 15,22 0-15,-22 20 0,0-20 0,0 0 16,0-1-16,-21 22 0,0-21 16,0 21-16,0 0 0,0 42 31,0 0-31,0 0 0,0 0 16,0 22-16,0-22 15,0 21-15,-21-21 0,21 22 0,0-22 0,0 21 16,0-21-16,0 0 0,0 1 15,21-1-15,-21 0 0,22-21 16,-1 21-16,0-21 16,0 0-16,21 0 0,-20 0 0,-1-21 15,0 21-15,21-21 0,-21 0 16,1-1-16,-1 1 0,0-21 0,0 21 16,-21-22-16,0 1 0,0 0 15,0-1-15,0 1 0,0 0 0,-21 21 16,0-1-16,-22 1 0,22 0 0,0 21 15,0 0-15,0 0 0,0 0 16,-1 0-16,1 21 0,0 0 16,0 1-16,0-1 0,0 0 0,21 0 15,0 0-15,0 0 16,-22 1-16,22-1 0,0-42 47,0-1-47,0 1 0</inkml:trace>
  <inkml:trace contextRef="#ctx0" brushRef="#br1" timeOffset="-117619.27">6625 16531 0,'0'0'15,"21"0"1,0 0 0,1 0-16,-1 0 0,0 0 15,21 0-15,22 0 0,-22 0 16,0 0-16,1-21 0,-1 21 16,-21 0-16,22 0 0,-1 0 15,-21 0-15,21 0 0,-20 0 0,-1 0 16,0-21-16,0 21 0,0 0 0,0 0 15</inkml:trace>
  <inkml:trace contextRef="#ctx0" brushRef="#br1" timeOffset="-114818.03">8043 16616 0,'-21'-21'0,"21"0"31,0-1-31,21 1 31,0 21-15,1 0-16,-1 0 16,0 21-16,0 1 0,0-1 0,0 0 15,1 0-15,-1 21 0,0 1 16,-21-1-16,0 0 0,21-20 0,-21 20 16,0 0-16,0 1 0,0-22 15,0 21-15,0-21 0,0 0 16,0 1-16,0-1 0,0 0 0,0 0 15,-21-21-15,21-21 32,0 0-17,0-22-15,0 22 0,0 0 0,0-21 16,0-1-16,0 1 0,0 0 16,0-1-16,0 1 0,21 0 0,-21-1 15,21 22-15,0 0 0,1-21 16,-1 21-16,0 21 15,0 0-15,0 0 0,0 21 16,1 0-16,-1 0 0,0 21 0,0 1 16,-21-22-16,21 21 15,0 1-15,1-1 0,-22 0 0,0-21 16,21 22-16,-21-22 0,21 0 16,-21 0-16,0 0 0,0 1 0,0-1 15,21-21-15,0 0 16,-21-21-1,21-1 1,-21 1-16,22 0 0,-1-21 0,-21 21 16,21-22-16,0 1 0,0 0 15,-21-1-15,21 1 0,43-43 16,-43 64-16,0-21 0,22 21 0,-22-1 16,0 1-16,21 21 15,-21 0-15,1 0 0,-1 0 0,0 0 16,0 0-16,0 21 0,0 1 0,-21 20 15,22-21-15,-22 21 0,21 1 16,-21-1-16,0 0 0,21 1 16,-21-1-16,21 0 0,0-20 0,-21 20 15,21 0-15,1-21 0,-1 1 16,0-1-16,0 0 0,0 0 16,22-21-16,-22 21 0,21-21 0,0 0 15,1 0-15,-1 0 0,0 0 0,1-21 16,-1 21-16,22-21 0,-22 0 15,0 0-15,1-22 0,-1 22 16,-21-21-16,21-1 0,-20 1 16,-1 21-16,0-21 0,-21-1 0,0 1 15,0 0-15,0 20 0,0-20 0,-21 21 16,-22 0-16,22 21 0,0-21 16,-21 21-16,21 0 0,-22 0 0,1 0 15,0 0-15,20 21 0,-20 0 16,0 21-16,21-21 0,-22 22 0,22-1 15,-21 0-15,21 1 16,-1-1-16,22 85 0,0-106 16,0 22-16,0-22 0,0 0 15,0 0-15,0 0 0,22-21 16,-1 0-16,0 21 0,42-21 16,43-21-1,-85 0-15,22 0 0,-22 0 16,21 0-16,1-22 0,-1-20 15,-21 20-15,21 1 0,1-106 16,-22 63 0,0 43-16,-21 21 0,0 0 15,0-1-15,0 44 32,0 20-32,0-21 0,0 21 15,0 1-15,0-1 0,0 0 16,0 1-16,0-1 0,0 0 15,0-20-15,0 20 0,0 0 0,0-21 16,42 22-16,-20-22 16,-1 0-16,0 0 0,0-21 0,0 0 15,64 0 1,-22-21-16,-41 0 0,20 0 16,-21 0-16,0-22 15,0 1-15,1 0 0,20-1 0,-21 1 16,0-22-16,0 1 0,1 21 0,-1-22 15,42-84 1,-63 84-16,21 22 0,-21 0 16,22-1-16,-22 22 0,0-21 0,0 21 15,0 0-15,0 42 16,-22 21 0,1-21-16,21 22 0,-21-1 15,21 0-15,-21 1 0,0-1 16,0 64-16,21-43 0,0-20 15,-22 62-15,22-41 0,0-22 16,0 1-16,0-22 0,0 21 16,0-21-16,0 22 0,22-22 15,-1 0-15,0-21 0,0 0 16,21 0-16,1 0 16,-22-21-16,21 21 0,-21-21 0,22-22 15,-22 22-15,21-21 0,-21 21 16,1-22-16,20 1 0,-21 0 0,0-1 15,0 1-15,1 21 0,-22-22 16,21 22-16,-21 0 0,21 21 0,-21 21 31,0 0-31,0 1 16,-21 20-16,21-21 0,-21 0 16,21 22-16,0-22 0,-22 21 0,22-21 15,0 0-15,0 1 16,0 20-16,22 0 15,20-21-15,-21-21 16,21 0-16,-20 0 0,-1 0 16,0 0-16,0-21 0,21 0 15,-20 0-15,-1 0 0,0 0 0,21-22 16,-21 1-16,1 21 0,-1-22 16,-21 1-16,21 21 0,0-21 0,-21 20 15,0 1-15,0 0 0,0 42 31,0 0-31,0 1 16,0-1-16,0 21 0,0-21 16,0 22-16,0-22 0,0 21 0,0-21 15,0 22-15,0-22 0,0 0 16,0 0-16,21 0 0,0-21 0,1 21 16,20-21-16,0 0 15,1 0-15,-22 0 0,0 0 16,21-21-16,-21 0 0,1 0 15,-1 0-15,0 0 0,0-22 0,0 1 16,-21-22 0,0 22-16,0-43 0,0 43 15,0 0-15,-21 21 0,0-1 0,0 1 16,-22 0-16,1 0 16,0 21-16,21 0 0,-22 21 15,22 0-15,0 0 0,-21 1 0,20 20 16,22-21-16,-21 21 0,21 1 0,-21 20 15,21-20-15,0-1 16,0-21-16,21 0 0,0 22 0,1-22 16,-1-21-16,21 21 0,22 0 15,-22-21-15,0 0 16,1 0-16,-1 0 0,0-21 16,22 0-16,-22 0 0,-21-1 0,22 1 15,41-42-15,-63 20 0,43-20 16,-43 21-16,0 20 15,22-20-15,-22 21 0,0 21 0,-21-21 16,21 21-16,0 0 16,-21 21-16,0 0 0,0 21 15,0-20-15,0 20 0,0-21 16,0 21-16,-21 1 0,0-22 0,0 21 16,21-21-16,-21 22 0,-1-22 15,1 0-15,21 21 16,0-20-16,-21-1 0,21-42 47,0-1-47,21 1 0,0 0 0,1-21 15,-1 21-15,0-22 0,0 1 16,0 0-16,0-22 0,22 22 0,-22-1 16,21 1-16,-21 0 15,22 21-15,-1-1 0,-21 1 0,22 0 0,-22 21 16,0 0-16,0 21 0,0 0 0,-21 1 15,0-1-15,0 21 16,0 0-16,0 43 0,0-21 16,0-22-16,0-21 0,0 21 0,0 1 15,21-22-15,-21 0 0,22 0 16,-1 0-16,0-21 0,0 0 16,0 0-16,0 0 0,22 0 0,-22 0 15,21 0-15,-21 0 0,22-21 16,-22 0-16,21 0 0,-21 0 0,22 0 15,-1-22-15,-21 1 0,22 21 16,-22-22-16,21 1 0,-21 0 16,0-1-16,1 1 0,-1 0 0,-21-85 15</inkml:trace>
  <inkml:trace contextRef="#ctx0" brushRef="#br1" timeOffset="-114591.16">12277 15981 0,'-43'0'0,"86"0"0,-128 21 0,43-21 0,20 0 16,1 21-16,0-21 0,0 0 16,21 21-16,-21 1 15,0-22 32,-1 0-31,1 0-16</inkml:trace>
  <inkml:trace contextRef="#ctx0" brushRef="#br1" timeOffset="-114387.27">10604 16404 0,'-21'0'0,"42"0"0,-63 21 16,63-21 0,0 0-1,22 0-15,-1 0 0,64 0 16,-43 0-16,1 0 16,-1 0-16,1-21 0,-1 0 0,1 21 15,-1-21-15,-20 21 0,63-42 16</inkml:trace>
  <inkml:trace contextRef="#ctx0" brushRef="#br1" timeOffset="-113335.89">15430 16298 0,'0'0'0,"0"-21"16,0 0-16,0 0 0,22 0 15,-22 0-15,0-1 0,0 1 16,0 0-16,0 0 0,0 0 16,0 42 15,0 0-31,0 0 0,0 22 0,0-1 15,0 21-15,0-20 0,0-1 0,-22 22 16,22-1-16,0-21 0,0 22 16,-21 42-16,0-43 0,21-20 15,-21 20-15,21-21 0,-21 1 16,0-1-16,21-21 0,-22 22 16,22-22-16,0 0 0,0 0 15,0 0-15,0 0 0,0-42 31,0 0-31,0 0 16,22 0-16,-1 0 0,0-22 0,-21 1 16,21 0-16</inkml:trace>
  <inkml:trace contextRef="#ctx0" brushRef="#br1" timeOffset="-112985.08">15409 16256 0,'0'0'0,"-21"-21"15,-42-43 1,63 43-16,0 0 0,0 0 0,21 0 16,21 0-16,-21-1 15,22 22-15,-1 0 0,0-21 16,85 21-16,-84 0 16,-1 21-16,43 22 15,-43-1-15,0 0 0,-21 1 16,1-22-16,-22 21 0,0 22 0,0 20 15,-43-20 1,1-22-16,0 1 0,-22-22 0,-42 42 16,64-42-16,0 1 15,-22-1-15,43 0 0,-21 0 0,20-21 16,1 0-16,0 0 0,42-21 31,0 21-31,22-21 0,-22 0 16,21-1-16,-21 1 0,22-21 15,-1 21-15,0 0 0</inkml:trace>
  <inkml:trace contextRef="#ctx0" brushRef="#br1" timeOffset="-112702.24">16341 16171 0,'21'-21'0,"-42"42"0,63-63 0,-42 21 15,21 21-15,-21 21 31,-21 21-15,21-20-16,0 20 0,-21-21 0,0 21 16,21 1-16,-22-1 0,22 0 15,0 1-15,-21-1 0,21 0 0,-21 1 16,21-1-16,0 0 0,-21 22 16,21-22-16,0 1 0,0-22 0,0 21 15,0-21-15,0 22 0,0-22 16,0 0-16,0 0 0,21-21 15,0 21-15,0-21 0,1 0 0,-1 0 16,0 0-16,21 0 0,-21 0 16,22-21-16,-1 0 0,-21 0 0,22 0 15</inkml:trace>
  <inkml:trace contextRef="#ctx0" brushRef="#br1" timeOffset="-111734.79">17187 16531 0,'0'0'0,"0"-21"0,0 0 15,21 0-15,-21 0 0,0-1 16,-21 22-16,0-21 16,0 21-16,0 0 0,-43 0 15,43 0-15,0 21 0,-43 1 16,43-1-16,0 0 0,-21 21 16,21-21-16,-1 22 0,1-22 15,21 21-15,-21 43 0,21-22 16,0-41-16,0 20 15,0-21-15,21 0 0,0 0 0,1 1 16,-1-1-16,21-21 0,-21 0 16,22 0-16,41 0 15,-63 0-15,64-21 0,-43 21 16,1-43-16,-22 22 0,21 0 16,-21-21-16,1-1 0,-1 22 0,0-21 15,0-1-15,-21 1 0,21 21 16,-21-21-16,0 20 0,0 1 0,0 0 15,-21 21 1,0 0 0,0 21-16,0 0 0,-1 1 0,22 20 15,-21-21-15,21 0 0,-21 22 16,21-22-16,0 21 0,0-21 0,0 43 16,21-43-16,0 0 15,1 0-15,-1 0 0,21 1 0,0-1 16,1-21-16,-1 0 15,0 0-15,22 0 0,-22 0 0,22 0 16,-22 0-16,43-43 16,21-20-16,-64 42 15,-21-22-15,0 1 0,0 0 0,-21 21 16,22-43-16,-22 22 16,0 21-16,0-1 0,0 1 0,-22 21 31,1 0-31,21 21 15,-21 1-15,21-1 0,-21 21 16,21-21-16,-21 22 0,21-22 16,0 21-16,0 0 0,0-20 0,0 20 15,0-21-15,0 0 0,0 22 16,0-22-16,0 0 0,0 0 0,0 0 16,0-42 30,0 0-46,0 0 0,0 0 0,0-1 16,21-20-16,-21 0 0,21-1 16,0 1-16,0 0 0,1-1 0,-1 1 15,21 21-15,22-43 16,-22 43-16,0 0 0,-21 0 0,22 21 16,-22 0-16,0 0 0,0 21 15,0 0-15,-21 22 0,22-22 16,-22 21-16,0 0 0,0 1 0,0-1 15,0-21-15,0 22 0,0-1 16,0 0-16,0-21 0,21 43 16,0-43-16,0 0 0,-21 0 0,0 1 15,21-22-15,0 0 0,1 0 16,-1 0-16,0 0 0,0 0 16,0 0-16,0-22 0,1 22 15,-1-21-15,0 0 0,21 0 16,-21 0-16,1 0 0,-1-22 0,0 22 15,21-42-15,1 41 16</inkml:trace>
  <inkml:trace contextRef="#ctx0" brushRef="#br1" timeOffset="-111522.91">19473 16849 0,'-21'0'47</inkml:trace>
  <inkml:trace contextRef="#ctx0" brushRef="#br1" timeOffset="24167.86">18478 14605 0</inkml:trace>
  <inkml:trace contextRef="#ctx0" brushRef="#br1" timeOffset="88523.94">6350 13822 0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56:41.8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339 0,'-21'0'0,"0"21"15,-1-21 1,22 21-16,-21-21 15,21 21 1,0 0 0,21-21-1,1 0 1,-1 0-16,0 0 16,0 0-16,21 0 0,-20 0 15,-1 0-15,0-21 0,0 21 0,0-21 16,0 0-16,1 0 0,-1 21 15,-21-21-15,21-1 0,-21 1 16,0 0-16,0 0 0,0 0 16,-21 21-16,0 0 15,-1 0-15,1 0 0,0 0 0,-21 0 16,21 0-16,-22 21 0,22 0 16,-21 0-16,21 0 0,-22 1 15,22-1-15,-21 21 0,21-21 16,-1 0-16,1 22 0,21-22 15,0 0-15,-21 0 0,21 22 0,0-22 16,0 0-16,0 0 16,0 0-16,0 0 0,0 1 15,21-22-15,0 0 0,1 0 16,-1 0-16,0 0 0,0 0 16,21 0-16,-20 0 0,-1-22 15,0 22-15,0-21 0,0 21 16,-21-21-16,-21 21 15,0 0-15,0 0 16,0 0-16,-22 0 16,22 0-16,-21 21 0,21 0 15,-1-21-15,-20 22 0,0 41 16,21-42-16,-1 22 0,1-22 16,0 21-16,21 0 0,-21-20 0,21-1 15,0 21-15,0-21 0,21 43 16,0-43-1,0 0-15,1 0 0,-1-21 0,0 21 16,0-21-16,0 0 0,22 0 16,-1 0-16,-21 0 0,21 0 0,1 0 15,-1 0-15,-21 0 0,22-21 16,-1 0-16,0 21 16,1-21-16,-1-21 0,0 20 0,-21 1 15,1 0-15,20-21 0</inkml:trace>
  <inkml:trace contextRef="#ctx0" brushRef="#br0" timeOffset="248.85">1693 699 0,'0'0'0,"0"-22"31,0 44-15,0-1-1,0 0-15,0 0 0,0 0 16,0 0-16,0 1 0,0-1 15,21 21-15,1-21 0,-22 0 16,21 22-16,0-22 0,-21 0 0,21 0 16,-21 0-16,0 1 0,42 20 15,-42-21-15,22-21 16,-22 21-16,21-21 0,0 0 16,0-21-16,0 0 15,-21 0-15,21 0 0</inkml:trace>
  <inkml:trace contextRef="#ctx0" brushRef="#br0" timeOffset="490.72">2032 677 0,'0'0'0,"-21"0"0,0 0 16,-1 0-16,1 22 0,0-22 0,0 21 15,0 21-15,0-21 0,-1 22 16,-20-1-16,21 0 0,-21 1 15,20-1-15,-20 0 0,0 43 16,-1-43-16,22-21 0,0 22 16,21-22-16,0 21 0,0-21 15,0 1-15,0-1 16,21-21-16,0 0 16,1 0-16,-1-21 0,0-1 15</inkml:trace>
  <inkml:trace contextRef="#ctx0" brushRef="#br0" timeOffset="865.5">2180 720 0,'0'-21'0,"0"42"0,0-64 16,0 65-1,0-1 1,0 0-16,0 0 0,0 21 15,0 1-15,0-1 0,0 0 16,0 22-16,0-22 0,0 22 16,0-1-16,0 1 0,0-1 0,0 85 15,0-63-15,0 0 16,0-1-16,0 1 0,-21-21 0,21 20 16,0 1-16,0-22 0,0 22 15,0-21-15,-21 84 16,21-85-16,0 1 0,0-1 0,0 1 15,0-22-15,0 0 0,0 1 16,0-1-16,0-21 0,0 0 0,0 1 16,0-1-16,0-42 31,0-1-31,0 1 0,0 0 0,21-21 16,-21-22-16,0 22 0,0-43 15</inkml:trace>
  <inkml:trace contextRef="#ctx0" brushRef="#br0" timeOffset="1200.31">2053 1058 0,'0'-42'0,"0"84"0,-21-126 0,21 41 16,0 22-16,0-21 0,0 21 0,0-22 15,0 22-15,21-21 16,0 21-16,0 21 0,1-21 15,20 21-15,-21 0 0,21 0 0,1 0 16,-1 21-16,0-21 0,-20 21 16,20 21-16,-21 1 0,21-1 0,-42 0 15,0 1-15,0-1 0,0 0 16,0 1-16,-21-22 0,0 21 16,-21 0-16,21-20 0,-22-1 15,1 21-15,-22 0 16,43-42-16,0 0 0,0 22 15,0-22 1,21-22 0,0 1-16,0 0 0,0 0 15,21-21-15</inkml:trace>
  <inkml:trace contextRef="#ctx0" brushRef="#br0" timeOffset="1488.14">2836 402 0,'0'0'0,"0"21"16,-21 1-1,21-1-15,0 21 0,0 0 0,-21 1 16,0-1-16,21 0 0,-21 22 15,21-1-15,0-20 0,-22 20 16,22 1-16,-21-22 0,21 0 0,0 43 16,0-64-16,0 0 15,0 1-15,0-1 0,0 0 16,0 0-16,21-21 0,1 0 16,-1 0-16,0 0 0,0 0 0,0-21 15</inkml:trace>
  <inkml:trace contextRef="#ctx0" brushRef="#br0" timeOffset="2291.69">3408 889 0,'21'-21'15,"-42"42"-15,42-63 0,-21 21 16,0-1-16,0 1 0,0 0 0,0 0 15,0 0-15,0 0 16,-21 21-16,0-22 0,-1 1 16,1 21-16,0 0 0,0 0 15,0 0-15,0 0 0,-22 0 16,22 0-16,0 21 0,0 1 16,0-1-16,-22 0 0,22 0 0,0 21 15,-21 43-15,20-43 0,1 1 16,0-1-16,21-21 0,-21 22 15,21-22-15,0 0 0,0 0 16,0 0-16,0 0 0,0 1 16,21-22-16,0 0 0,0 0 15,1 0-15,-1 0 0,0 0 0,42-43 16,-41 43-16,-1-21 16,21-21-16,-21 21 0,0-1 0,1 1 15,-1-21-15,0 21 0,-21-22 16,21 22-16,-21 0 0,21 0 0,-21 0 15,21 0-15,-21-1 0,0 1 16,0 42 15,0 1-31,0-1 16,0 0-16,0 21 0,0-21 16,0 22-16,0-22 0,0 0 15,0 21-15,0-20 0,0 20 0,0-21 16,0 0-16,0 0 0,22 1 15,-22-1-15,21-21 0,0 0 16,0 0-16,0 0 16,64-21-16,-64-1 15,0 1-15,22 0 0,-22 0 16,0-21-16,21 20 0,-21-20 0,1 21 16,-1-21-16,-21 20 0,21 1 15,0 0-15,-21 0 0,21 0 16,-21 42 15,0 0-31,0 0 0,0 0 16,0 1-16,0-1 0,0 0 15,0 0-15,0 21 0,0-20 0,0-1 16,0 0-16,0 0 16,0 0-16,0 0 0,21-21 15,1 22 1,-1-22-1,-21-22-15,21 1 0,-21 0 16,0 0-16</inkml:trace>
  <inkml:trace contextRef="#ctx0" brushRef="#br0" timeOffset="2572.52">3916 656 0,'0'0'0,"0"-21"0,-21 21 0,-1 0 16,1 0 93,21 21-93,0 0 0,0 1-1</inkml:trace>
  <inkml:trace contextRef="#ctx0" brushRef="#br0" timeOffset="3124.23">4170 699 0,'0'21'47,"0"0"-47,0 0 0,0 0 16,0 0-16,0 1 0,0-1 15,0 21-15,0-21 0,0 0 16,0 22-16,0-22 0,0 0 0,0 21 16,0-20-16,0-1 0,0 0 15,0 0-15,0 0 0,0 0 16,-21-21 15,21-21-15,0 0-16,0 0 0,0 0 15,0 0-15,0-64 16,0 43-16,0-1 0,21 1 0,0 0 16,0-1-16,-21 1 0,21 0 15,22 20-15,-22-20 0,21 21 16,0 0-16,1 0 0,-1-1 16,64 22-16,-64 0 0,1 22 15,-1-1-15,-21 21 0,21-21 16,-20 0-16,-22 43 15,0-22-15,0-21 0,0 22 0,0-22 16,0 21-16,0 1 0,0-1 16,-22-21-16,1 0 0,0-21 15,21 21-15,0 1 0,-21-1 0,0-21 16,21 21-16,-21 0 0,-1-21 16,22 21-16</inkml:trace>
  <inkml:trace contextRef="#ctx0" brushRef="#br0" timeOffset="3667.92">5673 148 0,'0'0'0,"-22"0"0,44 0 31,-1 0-31,21 0 0,0 0 16,22 0-16,-1 0 0,1 0 15,-22 0-15,22 0 0,-1 0 0,1 0 16,20 0-16,-20 0 0,-1 0 16,1-21-16,-1 21 0,1 0 15,-22 0-15,1 0 0,-1 0 0,0 0 16,-63 0 15,0 21-31</inkml:trace>
  <inkml:trace contextRef="#ctx0" brushRef="#br0" timeOffset="3983.99">6244 169 0,'0'0'0,"-21"0"31,21 22-31,0-1 0,0 0 0,0 21 16,0-21-16,0 22 0,0-1 16,0 0-16,0 1 0,0-1 0,0 0 15,-21 1-15,21 20 0,-21-20 16,21-1-16,0 21 0,0-20 0,0-1 15,-22 0-15,22 22 16,0-43-16,0 0 0,0 0 0,0 1 16,0-1-16,0-42 31,22 21-15,-1-22-16,-21-20 0,42 21 0</inkml:trace>
  <inkml:trace contextRef="#ctx0" brushRef="#br0" timeOffset="4631.54">6625 593 0,'0'21'16,"0"0"-16,0 0 0,0 0 15,0 1-15,0-1 0,-21 0 0,21 0 16,-21 0-16,21 22 15,-21-22-15,21 0 0,0 0 0,0 0 16,0 0-16,0 1 16,21-22-16,0 0 0,0 0 15,21 0-15,-20 0 0,-1-22 16,0 1-16,21 0 0,-21 0 0,1 0 16,20 0-16,-21-1 0,0 1 15,0 0-15,1 0 0,-22 0 0,21 0 16,0-1-16,-21 1 0,0 0 15,21 0-15,-21 0 16,0 42 31,0 0-47,0 0 0,0 0 0,0 22 16,-21-1-16,21 0 0,0 1 15,0 20-15,0 1 0,0-22 0,0 22 16,0-1-16,0 1 0,0-22 0,0 21 15,0 1-15,0-1 0,0 1 16,42 63-16,-42 0 16,0-64-16,0 1 0,0-22 15,0 22-15,0-22 0,0 22 0,0-22 16,0 0-16,0 1 0,-21-22 16,-21 21-16,21-21 0,-22 22 15,22-22-15,-21 0 0,-22-21 0,22 21 16,0-21-16,-1 0 0,-20 0 0,-1 0 15,22-21-15,-22 21 0,22-21 16,0 0-16,-1-22 0,1 22 0,0-21 16,-1 21-16,22-22 0,-21-41 15,21 20-15,21 22 16,0-1-16,0 1 0,0 0 16,21-1-16,21 1 0,-21 0 15,22-1-15,-22 1 0,21 0 0,22-1 16,-22 1-16</inkml:trace>
  <inkml:trace contextRef="#ctx0" brushRef="#br0" timeOffset="4996.84">7366 635 0,'0'0'0,"0"42"0,-21-20 16,21 20-16,-21 0 0,21 22 16,0-22-16,0 22 0,-22-1 15,22-21-15,0 22 0,0-1 0,0 1 16,-21-1-16,21-20 0,0 20 16,0 1-16,0-1 0,0 1 0,0-1 15,0 1-15,0-22 0,0 22 16,0-22-16,-21 0 0,21 1 0,0-1 15,0 0-15,-21-21 0,21 1 0,0-1 16,0 0 0,0-42-1,21 0-15,-21-1 16,21-20-16,-21 21 16,0-21-16,0-43 0,21 43 0,-21-22 15,0 1-15</inkml:trace>
  <inkml:trace contextRef="#ctx0" brushRef="#br0" timeOffset="5291.18">7302 1228 0,'0'0'16,"0"-64"-16,0 22 0,0-22 0,0 22 0,0 0 16,0-22-16,0 22 0,0 21 15,0-22-15,0-20 0,0 42 16,0 0-16,22-1 0,-1 1 16,0 0-16,21 21 0,-21 0 0,64 0 15,-64 0 1,22 0-16,-1 21 0,0 0 0,-21 1 15,22-1-15,-43 21 0,0-21 16,0 22-16,0-1 0,0-21 0,0 21 16,-64 1-16,1 20 15,42-42-15,-1-21 0,-20 22 16,21-1-16,0-21 0,0 0 16,-1 21-16,1-21 0,0 0 0,42-21 46,0 0-46,1 21 0,-1-22 16</inkml:trace>
  <inkml:trace contextRef="#ctx0" brushRef="#br0" timeOffset="5670.97">7895 868 0,'21'0'16,"0"0"-1,1-21 1,-1 21-16,-21-21 16,21 21-16,0-22 0,0 22 0,-21-21 15,43 0 1,-22 21-16,-21-21 0,0 0 0,21 21 16,-21-21-16,0-1 0,0 1 15,-21 21 1,0 0-16,-1 0 15,22 21-15,-21 1 0,0-1 16,0 0-16,0 0 0,0 0 0,-1 22 16,1-22-16,0 21 0,21-21 15,0 22-15,-21-22 0,21 0 0,0 0 16,0 0-16,0 0 0,0 22 16,21-43-1,0 0-15,0 0 0,22 0 16,-22 0-16,21 0 0,1 0 0,-22-21 15,21-1-15,-21 1 0,22 0 0,20-21 16</inkml:trace>
  <inkml:trace contextRef="#ctx0" brushRef="#br0" timeOffset="5983.79">8509 741 0,'0'0'0,"21"-21"0,0 0 16,-21-1-16,0 1 0,21 21 0,-21-21 16,-21 21-1,0 0 1,0 0-16,0 0 15,0 21-15,21 0 0,0 1 16,0-1 0,0 0-16,0 0 0,0 0 0,0 22 15,0-22 1,21 0-16,0 0 0,0-21 0,0 21 16,-21 0-16,21 1 0,1-1 0,-22 0 15,21-21-15,-21 21 0,0 0 16,0 0-16,-21-21 15,-1 22-15,1-22 0,0 0 0,0 0 16,-21 0-16,20 21 0,1-21 0,0 0 16,0 0-16,0 0 0,0 0 15,-1 0-15,22-21 16,0-1 0,0 1-16,0 0 0</inkml:trace>
  <inkml:trace contextRef="#ctx0" brushRef="#br0" timeOffset="7178.1">9673 614 0,'-63'-21'15,"41"21"-15,1 21 16,0 0-16,0-21 16,21 21-16,-42 22 15,20-22-15,22 0 0,-21 0 0,21 0 16,-21 0-16,21 1 0,0 20 0,0-21 15,0 0-15,0 0 0,0 1 16,0-1-16,21 0 0,0 0 16,1-21-16,-1 0 0,0 0 15,0 0-15,0 0 0,0 0 16,22 0-16,-22 0 0,0-21 16,0 21-16,0-21 0,1 0 0,-1-1 15,0 1-15,-21 0 0,0 0 16,0-21-16,0 20 0,0 1 15,-21-21-15,0 21 0,-1 0 16,1-1-16,0 1 0,0 21 0,0-21 16,0 0-16,-1 21 0,1 0 15,0 0-15,0 0 0,0-21 16,63 21 15,-21 0-15,0 0-16,22 0 0,-1 0 15,0-21-15,22-1 0,-1 22 0,-20-21 16,20 0-16,22 0 0,-22 21 16,-20-21-16,20 0 0,1-1 0,-22-20 15,0 21-15,-20 0 0,20 0 16,-21-1-16,-21 1 0,0 0 16,0 0-1,-21 21 16,0 21-31,21 21 16,-21-20-16,21-1 16,-22 21-16,22 43 0,-21-43 15,21 0-15,-21 22 0,0-1 16,21 1-16,0-1 0,0 22 0,-21-21 16,21 20-16,0 1 0,0 0 15,0-22-15,0 22 0,63 190 16,-42-190-16,-21-1 15,22 1-15,-1 0 0,0-1 0,0 64 16,-21-63-16,0 0 0,0-22 16,0 22-16,-21-22 0,0 1 0,0-1 15,-22-20-15,22 20 16,-21-20-16,-1-22 0,1 21 0,0-21 16,-1 0-16,22 1 0,-21-22 0,0 0 15,-1 0-15,1 0 0,0-22 16,-1-20-16,22 21 0,0-21 15,0-22-15,-22 1 0,22-1 0,21-21 16,-21 22-16,0-43 0,21 21 0,0-20 16,0-1-16,0 0 0,0 0 15,0 0-15,42-169 16,1 127 0,-22 63-16,21 22 0,-21 20 0,0-20 15,1 21-15,-1-1 0,0 22 16,21-21-16,-21 21 0,1-1 0,62-41 15,-20 21 1,-43 42-16,21-22 0,1 1 16</inkml:trace>
  <inkml:trace contextRef="#ctx0" brushRef="#br0" timeOffset="7895.69">12234 423 0,'0'-42'16,"0"84"-16,0-105 0,0 42 0,0 0 16,-21 21-1,0 0-15,0 21 16,0 0-16,-22 0 0,22 0 15,0 22-15,-21-1 0,-22 43 16,43-43-16,-21 0 16,20 22-16,1-22 0,-21 22 0,21-1 0,0-21 15,-1 22-15,1-22 0,0 1 16,21-22-16,0 21 0,-21 22 16,21-43-1,21-42 1,0-1-16,0 1 15,-21 0-15,22-21 0,-1 21 16,0-22-16,0 1 0,0-22 0,0 22 16,22-21-16,-22 20 0,0-20 15,0-1-15,0 22 0,1-22 0,-1 22 16,0-43-16,0 43 16,-21 21-16,0 0 0,21 21 15,-21 21-15,0 0 16,0 0-16,0 0 0,0 22 0,0-1 15,0 0-15,0 1 0,0-1 16,0 0-16,0 22 0,0-22 0,0 22 16,0-22-16,0 0 0,0 1 15,0-1-15,0 0 0,0 22 16,21-1 0,1-63-16,-22 22 15,-22-44 1,1 1-1</inkml:trace>
  <inkml:trace contextRef="#ctx0" brushRef="#br0" timeOffset="8475.36">11769 1016 0,'0'0'0,"-22"-21"0,1 21 0,42 0 63,1 0-63,-1 0 0,21-21 15,-21 21-15,22-21 0,-1 21 16,0-22-16,1 1 0,20 0 0,-21 0 16,1 0-16,20 0 0,-20-1 15,-22 1-15,21 0 0,0 0 0,-20 0 16,-1 21-16,0-21 0,0 21 16,-21 21-1,0 0 1,0 0-16,0 0 15,0 22-15,0-22 0,0 21 0,0-21 16,0 22-16,0-22 0,0 42 16,0-42-16,0 1 0,0-1 15,0 0-15,21 0 0,0-21 16,-21 21-16,22-21 0,-1 0 16,0 0-16,0 0 0,0-21 15,0 21-15,1-21 0,-1 0 0,0 0 16,21-1-16,-21-20 0,1 21 15,-1-21-15,0 20 0,0-20 16,0 0-16,0-64 16,-21 85-16,0 0 0,0-1 15,0 44 17,0-1-32,0 0 0,-21 21 15,21-21-15,-21 1 0,21 20 16,0-21-16,0 21 0,0-20 0,0-1 15,0 21-15,0-21 0,0 0 0,0 1 16,21-1-16,0 0 16,1-21-16,-1 0 0,0 0 15,21 0-15,-21 0 16,1-21-16,20 21 0,0-21 0,-21-1 16,22-20-16</inkml:trace>
  <inkml:trace contextRef="#ctx0" brushRef="#br0" timeOffset="8739.2">13504 381 0,'0'0'0,"0"-42"0,0-1 0,0 1 16,0 21-16,0 0 0,0 0 15,0 42 1,0 0-16,0 0 16,0 21-16,-21-20 0,0 20 0,21 0 15,-21 1-15,21 20 16,-21-21-16,21 1 0,-22-1 0,22 0 15,-21 22-15,21-22 0,-21 1 16,0-1-16,21 0 0,0 1 0,0-22 16,0 21-16,0-21 0,0 0 15,0 1-15,0-1 0,21-21 16,0 0-16,0 0 0,22 0 16,-22-21-16,0-1 0,21 1 15</inkml:trace>
  <inkml:trace contextRef="#ctx0" brushRef="#br0" timeOffset="9134.99">13843 656 0,'0'21'16,"-21"1"0,0-1-16,21 0 0,-22 0 0,1 0 15,21 22-15,0-22 0,-21 21 16,0 22-16,0-1 15,21-42-15,0 0 0,0 1 16,0-1-16,0 0 0,21 0 16,0-21-16,0 0 0,0 0 15,1 0-15,-1 0 0,21 0 16,-21 0-16,43-42 0,-1 21 16,-42-1-16,1-20 15,-1 21-15,0 0 0,0-22 0,0 1 16,-21 0-16,0-1 0,0 22 15,0-21-15,0-43 16,-42 64-16,21 21 16,0 0-16,-22 0 0,22 0 0,0 0 15,-21 0-15,20 0 0,-20 0 0,21 21 16,0-21-16,-22 0 0,22 21 16,0-21-16,0 0 0,0 0 15,0 0 1</inkml:trace>
  <inkml:trace contextRef="#ctx0" brushRef="#br0" timeOffset="9355.86">13081 572 0,'21'0'16,"0"0"-16,22 0 15,-1-22-15,0 22 0,22 0 0,-22 0 16,106-21 0,-42 21-16,-64-21 15,1 21-15,-1 0 0,0 0 16,1 0-16,-22 0 0,0 0 16,0 0-16</inkml:trace>
  <inkml:trace contextRef="#ctx0" brushRef="#br0" timeOffset="10347.81">14224 699 0,'0'0'0,"0"-22"0,21 22 0,0-21 16,0 0 0,1 21-16,-1-21 15,0 21-15,0 0 0,0 0 16,0 0-16,1 0 0,-1 0 16,-21 21-16,0 0 15,21-21-15,0 21 0,-21 1 16,0-1-16,0 21 0,0-21 0,0 22 15,0 20-15,0-42 16,0 22-16,0-1 0,0-21 0,0 0 16,0 0-16,0 1 0,0-1 15,0 0-15,0 0 0,0 0 16,-21-21-16,0 0 16,21-21 15,0 0-31,0-21 0,0 20 15,0 1-15,0-21 0,21 0 16,0-1-16,0 1 0,0 0 0,1 20 16,-1-20-16,0 21 0,0-21 15,0 20-15,0 1 0,22 21 0,-22-21 16,0 21-16,0 0 0,22 0 16,-22 0-16,0 0 0,0 21 15,0 0-15,0 1 0,1-1 0,-22 0 16,0 21-16,21-21 0,-21 22 15,0-1-15,0-21 0,0 43 16,0-22-16,0-21 0,0 0 16,0 1-16,0-1 0,-21 0 0,21 0 15,-22-21 1,1 0 0,21-21-1,0 0-15,0 0 0,0-1 0,0 1 16,0 0-16,0-21 15,21 21-15,1-22 0,20-41 16,-21 41-16,0 22 0,22-21 16,-22 21-16,21-1 0,-21 1 0,22 0 15,41 21-15,-20 0 16,-22 0-16,-21 21 16,0 0-16,22 1 0,-43-1 0,21 21 15,0-21-15,-21 22 0,0-1 16,0-21-16,0 64 15,-21-1-15,0-62 16,0 20-16,-1-21 16,22 0-16,-21-21 0,42 0 31,1 0-31,-1-21 16</inkml:trace>
  <inkml:trace contextRef="#ctx0" brushRef="#br0" timeOffset="10881.5">16044 826 0,'0'0'0,"21"-22"16,-21 1-16,0 0 0,22-21 15,-22 21-15,0-1 0,0 1 16,0 0-16,-22 21 16,1 0-16,0-21 0,-21 21 15,21 0-15,-1 21 16,1 0-16,0 0 0,-21 22 15,21-22-15,-22 21 0,1 1 0,21-1 16,-22 0-16,1 43 16,0-22-16,42-20 15,0-22-15,0 0 0,0 0 16,0 0-16,21 1 0,0-22 0,0 0 16,22 0-16,-22 0 0,42 0 15,1-43 1,-43 22-16,0 0 0,21 0 0,-20 0 15,-1-22-15,21 1 0,-21 0 16,0-1-16,1 1 0,-1 21 0,0-22 16,-21-20-16,0 21 15,0 63 1,0 0 0,-21 0-16,21 0 0,0 0 15,-21 22-15,-1 20 16,1-20-16,21-1 0,0-21 0,0 0 15,0 43-15,0-43 16,0 0-16,0 0 0,0 0 0,21 1 16,1-22-16,-1 0 15,0 0-15,21 0 0,-21 0 16,1 0-16,20-22 0,-21 1 16,21 0-16,-20 0 0,20-21 0,0 20 15,-21-20-15</inkml:trace>
  <inkml:trace contextRef="#ctx0" brushRef="#br0" timeOffset="11171.34">16700 318 0,'0'-22'0,"0"44"0,0-65 0,0 64 32,0 1-32,-21-1 15,0 21-15,21 0 0,-21-20 16,0 20-16,21 0 0,-21 1 0,-1 20 15,22-21-15,-21 1 0,21 20 16,0-20-16,0-1 0,0 0 16,0 1-16,0-1 0,0 0 15,0-21-15,0 22 0,0-22 0,0 0 0,0 0 16,21 0-16,1-21 16,-1 0-1,0 0-15,0 0 0,0-21 16,0 0-16,22-21 15,-22 21-15,0-22 0,0 22 16,0-21-16,22-1 0</inkml:trace>
  <inkml:trace contextRef="#ctx0" brushRef="#br0" timeOffset="11414.2">17081 677 0,'22'0'16,"-44"0"-16,44-21 0,-22 42 46,0 1-46,0-1 16,-22 0-16,1 0 0,21 0 0,0 22 16,-21-22-16,21 0 0,-21 21 15,0-21-15,21 1 0,0-1 16,0 0-16,0 0 0,0 0 0,0 0 16,0 1-16,0-1 0,0 0 15,21-21 1,0 0-16,0 0 0,0 0 15,1-21-15,20 0 0,-21-1 16</inkml:trace>
  <inkml:trace contextRef="#ctx0" brushRef="#br0" timeOffset="12151.73">17484 783 0,'21'-21'0,"-42"42"0,42-63 0,-21 21 16,0 42 15,-21-21-31,-1 21 15,1 0-15,0 22 0,21-22 16,-21 0-16,21 0 0,-21 21 0,21-20 16,-21-1-16,21 0 0,0 0 15,0 0-15,0 0 0,0 1 16,0 20 0,21-42-1,0 0 1,-21-21-16,0 0 15,0-1-15,0 1 0,0-21 16,0 21-16,0-22 0,0 22 16,21-21-16,-21 0 0,21 20 0,0-20 15,-21 0-15,22 21 0,20-22 16,-21 22-16,0 0 0,0 0 16,1 21-16,-1 0 0,21 0 15,-21 0-15,0 0 0,1 0 0,20 21 16,-21 0-16,0 0 15,0 0-15,22 43 0,-43-22 0,0-21 16,0 22-16,21-1 16,-21 0-16,0-20 0,0 20 0,0-21 15,0 0-15,0 22 0,0-22 16,-21 0-16,21 0 0,0 0 16,-21-21-16,21-21 31,0 0-16,0 0-15,0 0 0,0-22 16,0 22-16,0-21 0,21 21 0,0-22 16,0 1-16,0 0 0,0-1 15,43-41-15,-22 41 0,-21 1 16,22 21-16,-22 0 16,21-1-16,-21 1 0,22 21 0,-22 0 15,85 43 1,-64 20-16,-21-42 0,-21 22 15,0-22-15,0 21 0,0 0 16,0 1-16,0-1 0,-21 0 0,21 1 16,-21-22-16,21 21 0,-21-21 15,0 22-15,-1-22 16,22 0-16,0 0 0,-21-21 31,21-21-31,0 0 16,-21 0-16,21-22 15,0 22-15,0-21 0</inkml:trace>
  <inkml:trace contextRef="#ctx0" brushRef="#br0" timeOffset="12364.61">17653 381 0,'-21'0'0,"42"0"0,-63 0 0,20 0 0,1 0 15,0 0 17,0 0-1,0 0-31,0 0 16,-1 0-16</inkml:trace>
  <inkml:trace contextRef="#ctx0" brushRef="#br0" timeOffset="12559.5">16446 593 0,'0'0'0,"-21"0"0,21 21 31,21-21-31,1 0 0,20 0 16,-21 0-16,21 0 0,1 0 15,-1 0-15,0 0 0,1 0 0,20 0 16,-20 0-16,-1 0 0,0-21 16,-21 21-16,22 0 0</inkml:trace>
  <inkml:trace contextRef="#ctx0" brushRef="#br0" timeOffset="13127.17">19600 339 0,'0'0'0,"0"-21"0,21-1 15,-21 1-15,0 0 0,0-21 16,0 21-16,0 42 31,-21 0-15,21 21-16,-21 1 0,0-1 0,0 0 16,0 1-16,-1-1 0,-20 21 15,21-20-15,0 20 0,0-20 0,-1 20 16,1-21-16,0 22 0,0-22 15,21 1-15,0-1 0,0 0 0,0 1 16,0-22-16,0 0 0,0 0 16,0 0-16,21 0 0,0 1 0,0-22 15,1 0-15,-1 0 16,0 0-16,0 0 0,0 0 0,0-22 16,1 22-16,-1-21 0,0-21 15,-21 21-15,0 0 0,0-22 16</inkml:trace>
  <inkml:trace contextRef="#ctx0" brushRef="#br0" timeOffset="14068.32">19198 741 0,'0'0'15,"-21"0"-15,0 0 0,0 0 0,42 0 32,0 0-32,21 0 15,1 0-15,-1 0 0,0-21 16,1 21-16,20 0 0,1 0 0,-22-21 15,21 21-15,1-22 16,-1 22-16,-20 0 0,41-21 16,-41 21-16,-22 0 0,21 0 15,-21 0-15,1 0 16,-22 21 0,0 1-16,0-1 0,0 0 15,-22 0-15,22 0 0,-21 0 16,0 22-16,0-22 0,21 21 0,-21 22 15,21-43-15,-21 0 16,21 0-16,0 0 0,0 1 0,0-1 16,0 0-16,0 0 15,21-21-15,0 0 0,0 0 16,0 0-16,0 0 0,1 0 16,20 0-16,-21 0 0,21 0 15,-20-21-15,-1 0 0,21 21 16,-21-21-16,0-1 0,1 1 0,-1 0 15,-21-21-15,0 21 0,0-22 16,0 22-16,0-21 0,-43-22 16,1 1-16,0 42 15,21 21-15,-22-22 0,22 1 16,0 21-16,0 0 0,0 0 16,-1 0-16,1 0 0,42 0 31,1 0-31,20 0 15,0 0-15,1 0 16,-1 0-16,0 0 0,1 0 0,20 0 16,-21 0-16,22 0 0,-22-21 15,1 21-15,20 0 0,-21 0 0,1 0 16,-22 0-16,21 0 0,-21 0 16,1 0-16,-22 21 15,0 0-15,0 1 0,0-1 16,0 0-16,-22 0 0,1 0 0,0 0 15,21 1-15,-21-1 16,0 0-16,0 0 0,-1 0 0,1 22 16,21-22-16,0 0 0,-21 0 15,21 0-15,0 0 0,0 1 0,0-1 16,21 0-16,0-21 16,1 0-16,-1 21 0,21-21 0,0 0 15,-20 0-15,20 0 0,-21 0 16,21 0-16,1-21 0,-22 0 0,0 21 15,0-21-15,0-1 0,1 1 16,-1 0-16,0 0 0,-21-21 0,0 20 16,0-20-16,0 0 0,0-1 15,0-20-15,-42-1 16,20 43-16,1 0 16,0 21-16,0-21 0,0 21 0,-22 0 15,22 0-15,0 0 0,0 0 16,0 0-16,0 0 0,-1 21 15,22 0-15,0 0 16,22-21 0,-1 0-16,0 0 0,0 0 15</inkml:trace>
  <inkml:trace contextRef="#ctx0" brushRef="#br0" timeOffset="14370.15">21463 212 0,'0'0'0,"0"21"31,0 0-31,0 21 0,-21-20 16,0 20-16,-1 0 0,22 1 15,-21-1-15,0 0 0,0 1 0,0 20 16,0-21-16,21 1 0,-22 20 15,22-20-15,-21-1 0,21 0 0,-21 1 16,21-22-16,0 21 16,0-21-16,0 0 0,0 1 0,0-1 15,0 0-15,21-21 32,0 0-32,1-21 0,-1 21 15,0-21-15</inkml:trace>
  <inkml:trace contextRef="#ctx0" brushRef="#br0" timeOffset="14853.87">21971 699 0,'21'-22'15,"-42"44"-15,63-44 0,-21 1 0,1 21 16,-1-21-16,0 21 0,-21-21 0,0 0 16,0 0-16,-21 21 31,0 0-31,-22 21 15,22-21-15,-21 21 0,21 0 0,-22 0 16,22 0-16,-21 1 0,21-1 16,-1 0-16,1 0 0,0 0 0,21 0 15,-21-21-15,21 22 0,0-1 16,0 0-16,21 0 16,0-21-16,0 0 0,22 0 15,-22 21-15,21-21 0,1 0 16,-22 0-16,21 0 0,-21 0 15,0 21-15,1-21 0,-1 22 0,0-22 16,0 21-16,-21 0 16,0 0-16,0 0 15,0 0-15,-21 1 16,0-22-16,0 21 0,-1-21 16,1 0-16,-21 0 0,0 21 15,20-21-15,-20 0 0,21 0 16,0 0-16,0 0 15,-1 0-15,1 0 0,0 0 16,0 0 0,0 0-16,21-21 31,0 0-15,21 21-16</inkml:trace>
  <inkml:trace contextRef="#ctx0" brushRef="#br0" timeOffset="15123.72">22818 1101 0,'0'21'16,"-22"-21"-1</inkml:trace>
  <inkml:trace contextRef="#ctx0" brushRef="#br1" timeOffset="118895.72">4974 3260 0,'0'0'0,"0"-21"16</inkml:trace>
  <inkml:trace contextRef="#ctx0" brushRef="#br1" timeOffset="119411.53">5016 3217 0,'0'-21'16,"0"0"0,0 0-16,22 21 0,-22-21 15,0 0-15,21-1 16,-21 1 0,0 0-16,0 0 0,0 0 15,0 0 1,0 42 31,0 0-47,0 0 15,0 0-15,0 0 0,0 22 0,0-1 16,0 0-16,0 1 0,0-1 0,0 0 16,0 85-1,0-84-15,0-1 0,-21 0 0,21 1 16,0-22-16,-22 21 0,22-21 15,0 22-15,-21-22 0,21 21 16,0-21-16,0 1 16,0-1-16,0 0 15,0-42 32,0 0-31,0-1-16,0 1 15,0 0-15,0 0 0</inkml:trace>
  <inkml:trace contextRef="#ctx0" brushRef="#br1" timeOffset="120168.4">5546 3471 0,'-22'22'32,"22"-1"-17,-21 0-15,21 0 16,0 0 0,21-21 15,1 0-16,-22-21-15,21 0 16,-21 0-16,21 21 0,-21-21 16,0-1-16,0 1 15,0 0-15,0 0 0,-21 21 47,21 21-47,-21 0 0,-1 0 16,22 1-16,0-1 15,0 0-15,0 0 0,0 0 16,0 0 0,22-21 15,-1 0-31,0 0 0,0-21 16,0 21-16,-21-21 0,0 0 15,21 0 1,-21 0-16,0-1 0,0 1 15,-21 0 1,0 21 0,21 21-1,-21-21-15,21 21 0,-21-21 0,21 22 16,0-1-16,0 0 16,0 0-16,0 0 15,21-21 16,0 0-15,0 0-16</inkml:trace>
  <inkml:trace contextRef="#ctx0" brushRef="#br1" timeOffset="120801.29">7556 3133 0,'0'-21'15,"0"42"-15,0-64 0,0 1 0,0 21 0,0 0 16,-21 0-16,21-1 0,0 1 16,0 0-16,0 0 0,0 0 15,0 42 1,0 0 0,0 0-16,0 0 15,0 1-15,0 20 0,0 0 0,0 22 16,0-22-16,0 22 0,-21-1 0,21 22 15,0-22-15,-21 1 0,21-1 16,0-20-16,0 20 0,0 1 0,-21-22 16,21 0-16,-21 22 0,21-22 15,0 0-15,-22 43 16,22-64-16,0 22 0,0-22 0,0 0 16,0 0-16,0-42 31,0 0-16,0-22-15,0 22 0,22-21 16,-22 0-16,0-1 0,0 1 16</inkml:trace>
  <inkml:trace contextRef="#ctx0" brushRef="#br1" timeOffset="121112.11">7366 2985 0,'0'0'0,"21"-22"31,0 22-15,22 0-16,-1 0 0,0-21 0,22 21 16,-1 0-16,-20-21 0,20 21 15,1 0-15,-1-21 0,-21 21 16,1 0-16,-1-21 0,0 21 0,-20 0 15,-1 0-15,0 0 0,0 0 0,-21 21 32,-21 0-17,0 0 1,0-21-16,-1 21 0,1-21 16,21 22-16,-21-22 0,0 21 0</inkml:trace>
  <inkml:trace contextRef="#ctx0" brushRef="#br1" timeOffset="121407.94">7535 3598 0,'0'22'0,"0"-44"0,0 65 15,0-22-15,21-21 16,1 0-16,20 0 0,-21 0 15,0 0-15,22 0 0,-1 0 0,-21 0 16,21 0-16,1-21 16,-22 0-16,21 21 0,22 0 15,-43-22-15,0 22 0,0 0 16,0 0-16,1 0 0,-1 22 62</inkml:trace>
  <inkml:trace contextRef="#ctx0" brushRef="#br1" timeOffset="122464.34">8318 3535 0,'0'-21'0,"0"42"0,0-63 16,0 20-16,0 1 15,0 42 32,0 1-47,0-1 0,0 21 16,0 22 0,0-43-16,0 21 0,-21 22 15,21-43-15,0 21 0,0-21 0,0 22 16,0-22-16,0 0 15,0 0-15,0 21 0,0-20 16,21-1-16,1-21 0,-1 0 16,21 0-16,-21 0 0,0 0 15,22 0-15,20-43 0,-42 22 16,22 0-16,-1 0 0,-21 0 16,22-22-16,-22 22 0,21-21 0,-21 21 15,0-22-15,1 1 0,-1 21 16,-21-21-16,21 20 0,-21-20 15,21 21-15,-21 0 0,0-22 16,0 22-16,-21 42 31,0-21-31,0 22 0,21-1 16,-22 21-16,1-21 0,21 0 0,0 22 16,-21-22-16,0 21 0,21-21 0,-21 22 15,21-22-15,0 21 0,0-21 16,0 1-16,0 20 0,0-21 15,0 0-15,21 0 0,0 1 0,0-1 16,22 0-16,-1-21 0,0 0 16,1 0-16,-1 0 0,0 0 15,1-21-15,-1 0 0,0-1 0,1 1 16,-1 0-16,-21-21 0,0 21 16,0-22-16,1 1 0,-1 21 15,0-22-15,-21-41 0,21 41 16,-21 22-16,0-21 0,0 21 15,0 0-15,0-1 0,0 1 16,0 42 0,-21 1-16,21-1 15,-21 0-15,21 21 0,0-21 0,-21 1 16,21 20-16,0-21 0,0 0 16,0 22-16,0-22 0,0 0 15,0 0-15,0 0 0,0 0 0,-22 1 16,22-1-16,0 0 0,0 0 15,0 0-15,0 0 0,0 1 16,0-44 15,0 1-31,-21 0 16,21 0-16,0 0 16,0 0-16,-21-22 0,21 1 0,0 21 15,0-22-15,0 22 0,21-21 16,0 21-16,1-22 0,-1 22 0,0 0 15,21-21-15,-21 21 0,22-1 16,-1 1-16,43 21 16,-22 0-16,-20 0 0,20 43 15,-21-22-15,-20 0 0,62 64 16,-63-1 0,-21-63-16,0 22 0,0-22 0,0 21 15,0-21-15,0 22 0,0-22 16,0 0-16,-21 0 0,0 0 0,21 1 15,-21-1-15,21 0 0,-21 0 16,21-42 15,21 0-15,0 0-16,0-1 0</inkml:trace>
  <inkml:trace contextRef="#ctx0" brushRef="#br1" timeOffset="123277.87">10604 3450 0,'0'0'0,"0"-21"0,0 0 15,0 0-15,0 0 0,-21 21 16,0 0-16,0 0 16,0 0-16,0 0 0,-1 42 15,1-21-15,0 21 0,0-20 16,0 20-16,0-21 0,-1 21 15,1 1-15,0-22 0,0 21 0,0-21 16,0 22-16,21-22 0,0 21 0,0-21 16,0 1-16,0-1 0,0 21 15,21-21-15,0-21 0,0 21 16,21 1-16,-20-22 0,20 0 0,-21 0 16,21 0-16,1 0 0,-22 0 0,21 0 15,-21 0-15,43-22 16,-22 1-16,-21 0 0,22 0 15,-22 0-15,0 0 0,0-22 0,22 1 16,-22 21-16,0-22 0,0-20 0,21 21 16,-20-22-16,-1 1 0,0-1 15,21 1-15,-21-1 0,1-42 16,-1 43-16,0-22 16,-21 64-16,0-21 0,0 20 0,0 1 15,-21 21 1,0 0-16,21 21 15,-22 1-15,22-1 0,-21 21 0,0-21 16,21 22-16,-21 20 0,21-21 16,-21 22-16,0-1 0,21-20 0,-22 20 15,22 1-15,-21-22 0,21 0 16,0 22-16,0-43 0,0 21 16,0 1-16,0-22 0,0 21 0,21-21 15,1 1-15,-1-1 0,0-21 16,21 21-16,-21-21 0,1 0 0,20 0 15,-21 0-15,21 0 0,22 0 16,-43-21-16,43-22 16,-43 22-16,42-21 15,-42 0-15,1 20 0,-1-20 0,0 0 16,0-1-16,0 22 0,-21-21 0,21 0 16,-21 20-16,0 1 0,0 42 31,0 1-31,0-1 0,-21 0 15,21 21-15,0-21 0,0 1 0,0 20 16,-21-21-16,21 0 0,0 0 16,0 1-16,0-1 0,0 0 0,0 0 15,21-21-15,-21 21 0,21-21 16,1 0-16,-1 0 0,0 0 0,0 0 16,0 0-16,0 0 0,22-21 0,-22 21 15,0-21-15,0 0 0,0 0 16,22-1-16,-22 1 0,0 0 15,0-21-15,0 21 0</inkml:trace>
  <inkml:trace contextRef="#ctx0" brushRef="#br1" timeOffset="123472.76">11874 3027 0,'-42'-21'15,"84"42"-15,-105-42 0,42 21 0,0 0 0,-22 0 16,22 0-1,0 0-15,21 21 16,-21 0 31,0-21-47</inkml:trace>
  <inkml:trace contextRef="#ctx0" brushRef="#br1" timeOffset="123657.65">10795 3302 0,'0'21'0,"0"-42"0,0 63 16,0-20 0,21-22-16,0 0 0,22 0 15,-22 0-15,21 0 0,0 0 0,1 0 16,-1 0-16,0-22 0,22 22 15,-22-21-15,22 21 0</inkml:trace>
  <inkml:trace contextRef="#ctx0" brushRef="#br1" timeOffset="124666.37">12277 3366 0,'0'-22'0,"0"44"0,0-65 15,0 22-15,0 0 0,-22 21 31,1 21-31,21 0 0,-21 0 16,0 1-16,0 20 0,0-21 16,-1 21-16,1 1 0,0-22 0,0 21 15,0-21-15,0 22 0,21-22 16,0 21-16,0-21 0,0 1 0,0-1 16,0 0-16,0 0 15,21-21-15,0 0 16,0 0-16,0 0 0,0 0 15,1 0-15,-22-21 16,0 0-16,0 0 16,0-1-16,-22 1 0,22-42 15,0 20-15,-21 1 16,21 0-16,0 21 0,0-22 0,0 1 16,21 0-16,1 20 0,-1-20 15,21 21-15,0 0 0,22 0 16,21 21-1,-43 21-15,0-21 0,1 21 0,-22 21 16,21-21-16,-21 22 0,0-22 0,1 21 16,-1 1-16,0-1 0,-21 21 15,0-41-15,0 83 16,0-83-16,0-1 16,-21 0-16,21 0 0,-21-21 0,21 21 15,-22-21-15,22-21 31,0 0-15,0 0-16,0 0 0,0-22 16,22 22-16,-1-21 0,0-1 15,0 1-15,0 0 0,0-1 16,43-62-16,-22 83 0,1-20 16,-1 21-16,64-21 0,-64 42 15,22 0-15,-22 0 0,0 21 16,1 0-16,-1 21 0,-21 1 15,0-22-15,-21 21 0,0 0 16,0-20-16,0 20 0,0-21 0,0 21 16,0-20-16,-21 20 0,0-21 0,0 0 15,0 0-15,-1-21 0,1 22 16,0-1-16,0-21 0,21 21 16,-21-21-16,42 0 31,0 0-31,0-21 15,0 21-15,1-21 0,-1-1 16</inkml:trace>
  <inkml:trace contextRef="#ctx0" brushRef="#br1" timeOffset="125419.93">13970 3366 0,'0'-85'31,"0"170"-31,0-191 0,-21 85 0,0-22 16,-43 43 0,43 0-16,0 0 0,0 21 0,-1 1 15,1-1-15,0 0 0,0 21 16,0-21-16,0 22 0,-1-1 0,-20 0 16,42 1-16,-21-1 0,0-21 0,0 22 15,21-1-15,0-21 0,0 0 16,0 0-16,0 1 0,0-1 0,21 0 15,0 0-15,0-21 0,0 0 16,0 0-16,1 0 0,-1 0 0,0 0 16,42 0-16,-41-21 15,-1 0-15,0 0 0,0-1 16,21-41-16,-20 21 0,-1 20 16,0-41-16,-21 21 0,21-1 15,-21 1-15,21 0 0,-21 20 0,0-20 16,0 21-16,0 0 0,0 42 31,-21 0-31,0 21 0,21-20 16,0 20-16,-21-21 0,21 21 15,-21 1-15,21-1 0,0-21 0,0 22 16,0-1-16,0-21 0,0 0 0,21 0 16,-21 1-16,21-1 0,21 0 15,-21-21-15,1 0 0,20 0 16,-21 0-16,0 0 0,22 0 15,-22 0-15,21 0 0,-21-21 0,22 0 16,-22-1-16,42-41 0,-42 42 16,1-22-16,-1 1 0,0-21 15,0 20-15,21-20 0,-20-1 0,-1 1 16,0-1-16,0 1 0,-21 20 16,0-20-16,21 21 0,-21-1 0,0 22 15,0-21-15,0 21 0,0-1 0,-21 44 31,21 20-31,-21-21 0,0 21 16,0 1-16,-1 20 16,1 1-16,0-1 0,0 1 0,0 20 15,21-20-15,0-1 0,0-20 0,0 63 16,21-1 0,0-83-16,0-1 0,0 0 15,1 0-15,-1-21 0,42 0 16,-20 0-1,-22-21-15,0 0 0,0 0 0,-21-1 16,21 1-16</inkml:trace>
  <inkml:trace contextRef="#ctx0" brushRef="#br1" timeOffset="126196.49">16827 2963 0,'0'-21'0,"0"42"0,0-84 0,0 42 16,0 0-1,-21 21 1,0 0-16,0 21 0,0 0 16,0 0-16,-1 21 15,1 1-15,0-1 0,0 22 0,0-1 16,0 1-16,-1-1 0,1-21 0,0 22 16,-21-1-16,21-20 0,-1 20 15,1-20-15,0-22 0,0 21 0,0-21 16,0 0-16,-1 1 0,22-1 15,-21-21-15,21 21 0,0-42 32,21 21-32,1-21 15,20-22-15,-21 1 0,0 21 0,0-22 16,1 1-16,-1-21 16,0 20-16,0-20 0,0-1 0,22 1 15,-22 20-15,0-20 0,0 21 16,0-22-16,0 22 0,-21-1 0,22 1 15,-1 21-15,0 0 0,-21 0 16,21 21-16,-21 21 16,21 0-16,-21 21 0,0 1 0,0 20 15,0 43 1,0-43-16,0 1 0,0-1 0,0 1 16,0-22-16,0 22 0,0-22 15,0 0-15,0-20 0,0 20 0,0-21 16,0 0-16,0 0 0,0 1 0,0-1 15,0 0-15,-21-21 16,0 0 0,0 0-16,0-21 15,-22 0-15</inkml:trace>
  <inkml:trace contextRef="#ctx0" brushRef="#br1" timeOffset="126788.15">16277 3514 0,'0'0'0,"21"0"31,0 0-31,1 0 0,20 0 16,0 0-16,1 0 0,-1 0 15,0 0-15,22 0 0,-22 0 0,22 0 16,-22-21-16,21-1 0,1 22 0,-1-21 16,1 0-16,42-21 15,-64 21-15,0-1 0,1 1 0,-22 0 16,0 0-16,0 0 0,-21 0 15,-21 21 1,0 0-16,0 21 16,0 0-16,-1 21 0,22-21 0,-21 22 15,0-1-15,0 0 16,0-20-16,21 20 0,0 0 0,-21-21 16,21 1-16,0 20 0,0-21 15,0 0-15,0 0 0,21 1 16,0-22-16,0 0 0,0 0 0,22 0 15,-22 0-15,21 0 0,0 0 16,1 0-16,-22 0 0,21-22 0,1 22 16,-1-21-16,0 0 0,-21-21 15,22 21-15,-22-22 0,0 22 0,21-21 16,-20-1-16,-1 1 0,-21 0 16,21 21-16,-21-22 0,21 22 0,-21 0 15,0 42 16,0 0-31,0 0 0,0 22 0,0-22 16,0 21-16,-21 1 0,21-22 16,-21 21-16,21-21 0,0 0 0,0 22 15,0-22-15,0 0 0,0 0 16,0 0-16,42 22 16,-21-43-16,0 0 15,1 0-15,-1 0 0,0 0 0,0 0 16,21 0-16,-20-21 0,-1-1 0,0 1 15,21 0-15,-21-21 0,1 21 16</inkml:trace>
  <inkml:trace contextRef="#ctx0" brushRef="#br1" timeOffset="127060">18521 2667 0,'0'-21'0,"0"42"0,0-63 16,-21 63-1,-1 21-15,1-21 16,0 22-16,0-1 0,0 22 16,0-22-16,-1 21 0,1-20 15,-21 20-15,21 1 0,0-1 0,-1 1 0,1-22 16,0 22-16,0-22 16,0 0-16,0 1 0,21-1 0,0-21 15,0 21-15,0 1 16,0-22-16,0 0 0,21-21 15,0 0-15,0 0 16,0-21-16,22 0 0,-22 0 16,21-1-16,-21 1 0</inkml:trace>
  <inkml:trace contextRef="#ctx0" brushRef="#br1" timeOffset="127423.79">18605 3260 0,'-21'63'31,"0"-42"-31,0 22 0,0-22 16,21 0-16,-21 21 0,-1-20 16,1 20-16,21-21 0,0 0 0,0 22 15,0-22-15,0 0 0,0 0 16,21 0-16,1-21 0,20 0 16,-21 0-16,43 21 15,-1-21-15,-42 0 0,0 0 16,22-21-16,-22 0 0,0 0 15,0 21-15,0-42 0,-21 20 0,0 1 16,0-21-16,0 21 0,0-22 16,0 1-16,0 0 0,0 21 0,0-1 15,-21-20-15,0 42 0,0-42 16,0 42-16,0 0 16,-1 0-16,-20 0 0,0 0 15,21 21-15,-1 0 0,22 0 16,-21-21-16,21 21 15,-21-21-15</inkml:trace>
  <inkml:trace contextRef="#ctx0" brushRef="#br1" timeOffset="127619.68">18076 3154 0,'-21'0'15,"42"0"17,0 0-32,1 0 0,20 0 0,43 0 15,-43 0 1,0 0-16,1 0 0,-1 0 0,0 0 16,1 0-16,-22 0 0,21 0 0,-21 0 15,0 0-15</inkml:trace>
  <inkml:trace contextRef="#ctx0" brushRef="#br1" timeOffset="128527.67">19283 3323 0,'0'0'16,"0"21"15,0 1-31,0-1 0,-21 0 16,-1 0-16,22 0 0,-21 0 16,0 1-16,0-1 0,21 21 15,-21-21-15,0 0 0,21 1 16,-22-1-16,1 0 0,0-21 15,21 21-15,-21-21 32,21-21-17,0 0-15,0 0 0,0-1 16,0 1-16,0 0 0,21-21 0,0 21 16,0-22-16,1 22 0,-1-21 15,0-1-15,0 22 0,21 0 0,-20 0 16,20 0-16,0 0 15,1 21-15,-1 0 0,0 0 0,1 21 16,-1 0-16,0 0 0,22 21 16,-22-20-16,-21 20 0,0-21 15,1 21-15,-22-20 0,0 20 16,0-21-16,0 0 0,0 0 0,0 1 16,0 41-1,-22-63-15,1 21 0,0-21 16,0 0-16,0 0 0,0 0 0,-1 0 15,1 0-15,0-21 16,21 0-16,0 0 0,0 0 16,21-1-16,0 1 0,1-21 15,62-64 1,-41 64-16,-22-1 0,21 1 0,0 21 16,1 0-16,-1 0 0,0-1 15,1 22-15,-1 0 0,0 0 0,-20 0 16,-1 22-16,21-1 0,-21 0 15,-21 42-15,0 1 16,0-22-16,0 1 0,0-22 16,-21 21-16,0-21 0,0 0 0,0 1 15,-1-1-15,1 0 0,0 0 16,0-21-16,21 21 16,21-21 15,0 0-31,0 0 0,1-21 0,-1 21 15,21-21-15</inkml:trace>
  <inkml:trace contextRef="#ctx0" brushRef="#br1" timeOffset="129038.38">20764 3366 0,'0'-22'16,"0"44"-16,0-65 15,0 22-15,0 0 0,0 0 16,-21 0-16,0 21 0,0-22 15,0 22-15,-22 0 0,22 0 16,0 22-16,0-22 0,0 21 16,-22 21-16,1 0 15,-21 43-15,41-64 0,1 22 16,21-22-16,0 21 0,0-21 0,0 0 16,0 22-16,0-22 0,0 0 15,21-21-15,1 0 0,-1 0 16,21 0-16,0 0 0,-20 0 15,-1 0-15,21-21 16,-21 21-16,0-21 0,22 0 0,-22-1 16,0-20-16,0 21 0,0 0 15,1-22-15,-1 1 0,21-21 16,-42 20-16,0 22 0,21 0 0,-21 0 16,0 0-16,0 42 15,-21 0 1,0 0-16,21 21 0,-21-20 0,0 20 15,21-21-15,-22 21 0,22-20 0,0 20 16,0-21-16,0 21 0,0 1 16,0-22-16,0 0 0,22 0 15,-1-21-15,0 21 16,0-21-16,0 0 0,0 0 0,1 0 16,-1 0-16,0 0 0,0 0 15,21 0-15,-20-21 0,-1 0 16,0 0-16,0 0 0,21-43 15,1 22-15,-22 0 0,0-1 16</inkml:trace>
  <inkml:trace contextRef="#ctx0" brushRef="#br1" timeOffset="129307.23">21484 2815 0,'21'-42'0,"-42"84"0,42-126 0,-21 41 16,0 1-16,0 21 0,-21 21 31,21 21-31,-21 0 0,0 21 0,0 1 15,-1-1-15,1 0 0,0 22 0,0-22 16,0 22-16,0-22 0,-1 22 16,1-1-16,21-21 0,-21 22 0,21-22 15,-21 22-15,21-22 0,0 0 16,0-20-16,0 20 0,0-21 0,0 0 16,0 0-16,0 1 0,0-1 15,0 0-15,21-21 16,0 0-16,0 0 15,1 0-15,-1-21 0,0 21 16,0-21-16,21-1 0,1 1 0,-22 0 16,21 0-16</inkml:trace>
  <inkml:trace contextRef="#ctx0" brushRef="#br1" timeOffset="129532.1">21886 3175 0,'0'0'0,"-21"21"16,0 0-1,0 1-15,0-1 0,-1 0 16,1 21-16,0 1 0,0-22 0,0 21 16,0-21-16,-1 22 0,1-22 15,0 21-15,21-21 0,-21 0 16,21 1-16,0-1 0,0 0 0,0 0 16,21-21-1,21 0-15,-20 0 0,-1 0 0,21 0 16,0 0-16,1 0 0,-22 0 15,21-21-15,1 21 0,-1-21 0</inkml:trace>
  <inkml:trace contextRef="#ctx0" brushRef="#br1" timeOffset="130212.28">22225 3387 0,'0'0'0,"0"-21"0,0 42 31,-21 0-15,0 0-16,-1 0 0,22 0 0,-21 22 15,21-22-15,-21 0 0,21 0 16,0 0-16,0 1 0,0-1 0,-21 0 16,21 0-16,0 0 15,0-42 32,0 0-31,0 0-16,0 0 0,21-22 0,-21 22 15,21-21-15,-21 21 0,21-22 16,-21 1-16,22 21 0,-1 0 16,0-22-16,0 22 0,0 0 15,0 21-15,43 0 16,-43 0-16,0 0 0,22 21 0,-1 0 16,-21 0-16,21 1 0,-20 20 15,-1-21-15,0 21 0,-21-20 0,0 41 16,0 1-1,0-43-15,0 0 0,0 0 0,-21 0 16,21 0-16,-21 1 16,-1-22-16,1 0 0,21-22 47,0 1-32,0 0-15,21 0 0,-21-21 16,22 20-16,20-20 0,-21 0 0,0-1 15,22 1-15,-22-21 0,21 20 16,0 1-16,1 21 0,20-22 16,-42 22-16,22 21 15,-22 0-15,0 0 0,0 21 0,0 1 16,-21 20-16,0-21 0,0 21 0,0 1 16,0-1-16,0 0 0,0 1 15,0-22-15,0 21 0,-21-21 16,0 22-16,0-22 0,21 0 0,-21 21 15,0-20 1,-1-22-16,22-22 31,0 1-31,0 0 16,0 0-16</inkml:trace>
  <inkml:trace contextRef="#ctx0" brushRef="#br1" timeOffset="130404.17">22521 2921 0,'0'0'0,"-21"0"0,-21 0 0,21 0 16,-1 0-16,1 0 16,0 0-16,0 0 46,0 0-46</inkml:trace>
  <inkml:trace contextRef="#ctx0" brushRef="#br1" timeOffset="130595.2">21294 3090 0,'0'0'0,"-22"0"0,1 0 15,21 22-15,21-22 32,1 0-32,20 0 0,-21 0 0,21 0 15,1 0-15,20 0 0,-20 0 16,-1-22-16,21 22 0,-20-21 0</inkml:trace>
  <inkml:trace contextRef="#ctx0" brushRef="#br1" timeOffset="131069.99">24320 2752 0,'22'-21'0,"-44"42"0,44-64 16,-1 43-16,0-21 0,-21 0 15,0 42 1,0 0-1,0 1-15,0 20 0,0-21 0,-21 21 16,21 1-16,-43 41 16,22-41-16,0 20 0,0-20 0,0 20 15,0 1-15,-1-22 0,1 21 16,0-20-16,0-1 0,21 0 16,0 1-16,0-22 0,0 21 15,0-21-15,0 1 0,0-1 0,0 0 16,21-21-16,0 0 0,0 0 15,1 0-15,-1 0 0,0 0 16,21 0-16,-21 0 0,22-21 0,-22 0 16,21-1-16,43-41 15</inkml:trace>
  <inkml:trace contextRef="#ctx0" brushRef="#br1" timeOffset="131791.34">24828 3175 0,'0'0'15,"22"-21"-15,-22 0 0,0-22 16,-22 43-1,1 0 1,0 0-16,0 22 0,0-1 0,0 21 16,-1-21-16,-20 22 0,21-1 0,0-21 15,0 21-15,21 1 0,-22-1 16,22 0-16,0 1 0,0-22 16,0 0-16,0 0 0,22 0 15,-1 1-15,0-22 0,21 0 16,-21 0-16,22 0 0,-22 0 15,42 0-15,-20 0 0,-22 0 16,0-22-16,0 1 16,0 0-16,1 0 0,-22 0 0,0-22 15,0 1-15,0 21 0,0-21 16,0-1-16,-22 1 0,1 0 0,0-1 16,0 22-16,21 0 0,-21 0 15,0 0-15,21-1 16,21 22-1,0 0-15,0 0 16,21 0-16,1 0 0,-1 0 0,0 0 16,1 0-16,-1 0 0,0 0 15,-20 0-15,20 0 0,0 0 16,-21 0-16,1 0 0,-1 0 16,0 0-16,-21 22 0,0-1 15,0 0-15,0 0 0,0 0 16,0 22-16,0-22 0,0 21 0,-21-21 15,0 22-15,-1-22 16,1 21-16,0-21 0,21 0 0,0 22 0,-21-22 16,21 0-16,0 0 0,0 0 15,0 1 1,21-1-16,0-21 0,0 0 16,1 0-16,20 0 0,-21 0 15,0 0-15,0 0 0,22 0 0,-22-21 16,0-1-16,0 1 0,0 0 15,1-21-15,-1 21 0,0-22 0,0 1 16,-21-22-16,0 22 0,0 0 16,0-1-16,0 1 0,0 21 0,0 0 15,-21 0-15,0-1 0,0 22 16,-1 0-16,1 0 0,0 0 0,0 0 16,0 0-16,0 0 0,-1 0 15,1 0-15,21 22 16,21-22-1,1 0-15,-1 0 16,0 0-16</inkml:trace>
  <inkml:trace contextRef="#ctx0" brushRef="#br1" timeOffset="132099.22">25950 2836 0,'0'0'0,"21"-21"31,-21 42 1,0 1-32,-21 20 0,0-21 15,0 21-15,0-20 0,0 20 16,-1 0-16,1 1 0,0 20 0,0-21 16,0 22-16,0-22 0,21 1 15,0 20-15,0-21 0,0-20 16,0 20-16,0-21 0,0 21 15,0-20-15,21-1 0,0 0 0,0-21 0,0 21 16,0-21-16,1 0 0,20 0 16,-21 0-16,0 0 0,0 0 15,22 0-15,-22-21 0,0 21 0,21-21 16,-20 0-16,-1-1 0,0-20 0,0 21 16</inkml:trace>
  <inkml:trace contextRef="#ctx0" brushRef="#br1" timeOffset="132399.04">24193 2985 0,'22'0'31,"-1"0"-31,0 0 0,0 0 0,21 0 16,1 0-16,-22 0 0,21 0 0,1 0 16,-1 0-16,0 0 0,1 0 0,20 0 15,-42 0-15,22 0 16,-22 0-16</inkml:trace>
  <inkml:trace contextRef="#ctx0" brushRef="#br1" timeOffset="133644.01">4593 5630 0,'-42'-21'32,"21"0"-32,-1 0 15,22 0-15,0 0 16,0-1-16,0 1 0,0 0 0,0 0 16,0 0-16,0 0 0,0-1 15,22 1-15,-1 0 0,0 0 16,0 0-16,0 21 0,0-21 0,22-1 0,-22 22 15,21 0-15,-21-21 16,22 21-16,-22 0 0,42 21 16,-20 1-16,-22 20 0,0 0 15,0 1-15,0-1 0,-21 21 0,0-20 16,0 20-16,0 1 0,0-1 16,-21 1-16,0-1 0,-21-20 0,21 20 15,-22-21-15,-20 1 0,20-1 16,1 0-16,-21-20 0,20-1 0,1 0 15,21 0-15,-22 0 0,22-21 0,-21 0 16,21 0-16,0 0 0,-22 0 16,22-21-16,21 0 15,-21 0-15,21 0 16,-21-1-16,21-20 0,0 21 0,0-21 16,0-1-16,0 1 0,0 0 0,21 20 15,0-20-15,21 21 0,-20-21 16,-1 20-16,21 22 0,-21 0 0,22 0 15,-1 0-15,0 43 16,-21-22-16,1 21 0,-1 1 0,0-22 16,-21 21-16,0 0 0,0 1 15,0-22-15,21 21 0,-21-21 0,0 22 16,0-22-16,0 0 0,21 0 16,-21 0-16,0 1 0,21-22 15,1 0-15,-1 0 16,0 0-16,0 0 0,0 0 15</inkml:trace>
  <inkml:trace contextRef="#ctx0" brushRef="#br1" timeOffset="133912.87">5397 5990 0,'43'-21'16,"-22"21"-1,-21-21-15,21 0 16,-21 0 0,0-1-1,-21 22 1,0 0 0,21 22-1,-21-22-15,21 21 0,21-21 31,0 0-15</inkml:trace>
  <inkml:trace contextRef="#ctx0" brushRef="#br1" timeOffset="134324.2">6773 5525 0,'0'-22'16,"0"44"-16,-21-86 0,21 43 0,-21 0 0,21 0 15,-21-22-15,21 22 0,-21 0 16,21 0-16,-22 21 15,1 0 1,21 84-16,-21-41 16,21-1-16,-21 0 0,21 85 15,-21-63-15,21-22 0,-21 22 16,-1-1-16,22-20 0,-21-1 16,0 0-16,21 43 0,-21-43 15,21-21-15,0 1 0,0-1 0,0 0 16,0 0-16,0 0 15,0-42 17,0 0-32,0 0 15,0 0-15,0-1 0</inkml:trace>
  <inkml:trace contextRef="#ctx0" brushRef="#br1" timeOffset="134768.94">6350 5694 0,'-42'-254'31,"84"508"-31,-84-550 0,42 274 16,0 1-16,0-21 0,21 0 16,0 20-16,0 1 0,0 0 15,64 0-15,-43 21 16,1 0-16,-1 21 0,21 0 16,1 0-16,-1 1 0,1 20 0,-22 0 15,22 1-15,-22 20 0,0-21 16,1 22-16,-1-1 0,-21 1 0,0-22 15,1 22-15,-1-22 0,-21 0 16,21 1-16,-21-1 0,0 0 0,0-20 16,0-1-16,0 0 0,0 0 0,-21-21 15,0 0 1,21-21 0,0-21-16,0 20 0,0-20 15,0 21-15,0-43 16,0 22-16,0-21 0,0-1 0,0 1 15,21-1-15,-21 1 0,21-1 16,0 1-16,-21 20 0,21-20 0,-21 20 16,21 1-16,-21 0 0,0-1 0,22 22 15,-22 0-15,21 21 0,0 21 16,-21 0 0,21 1-16,-21-1 0,0 0 15,0 21-15,21-21 0,0 22 0,-21-22 16,22 42-16,-1-20 0</inkml:trace>
  <inkml:trace contextRef="#ctx0" brushRef="#br1" timeOffset="135467.6">7895 5715 0,'-63'21'31,"41"0"-31,-20 1 0,21-1 0,-21 0 16,20 0-16,1 0 0,-42 43 16,63-43-16,0 0 0,-21 0 15,21 0-15,0 1 0,0-1 16,0 0-16,21-21 16,0 0-16,0 0 0,0 0 0,0 0 15,22 0-15,-22 0 0,0 0 16,0 0-16,0 0 0,1 0 15,-1-21-15,0 21 0,-21-43 0,0 22 16,0 0-16,0 0 0,0 0 16,0-22-16,0 22 0,0-21 0,0 0 15,0-1-15,0 1 0,0 21 16,21-22-16,21-20 16,-20 42-16,20 0 0,-21-1 0,21 22 15,-20 0-15,20 0 0,-21 0 16,21 22-16,-20-1 0,-1 0 0,0 0 15,21 43-15,-42 20 16,0-41-16,0-22 0,0 21 16,0 22-16,0-43 0,0 0 15,0 0-15,0 0 0,-21 0 16,0 1-16,21-44 31,0 1-15,0-21-16,0 21 0,21 0 15,0-22-15,0 1 0,1 0 16,-1-1-16,0 1 0,42-43 16,-20 22-1,-1 42-15,-21 21 0,22 0 0,-22 0 16,0 0-16,0 0 0,43 63 16,-64 1-1,0-22-15,0 0 0,0 22 16,0-22-16,0 0 0,0-20 0,0 20 15,0-21-15,0 0 0,0 0 16,0 22-16,0-22 16,0-42 15,21 0-31</inkml:trace>
  <inkml:trace contextRef="#ctx0" brushRef="#br1" timeOffset="137281.04">9588 5694 0,'22'0'47,"20"0"-32,-21 0-15,21 0 0,1-21 16,20 0-16,-20 21 0,20-22 0,64-41 16,-63 42-16,41-43 15,-41 43-15,21-42 16,-64 20-16,0 22 0,0-21 0,0-1 15,-21 1-15,0 0 0,0-1 16,0 1-16,-21 0 0,0 21 16,-21-43-16,20 43 0,1 0 15,0 21-15,0 0 0,0 0 16,-43 84 0,43-41-16,0 20 0,0-20 15,0 20-15,-1 1 0,1-1 0,0 22 16,0-22-16,0 22 0,0 0 0,-1-1 15,1 1-15,-21 105 16,-22 107 0,43-191-16,21-1 0,0 1 0,0 0 0,0 21 15,0-21-15,0 21 16,0-21-16,0 0 0,0-1 0,0 1 0,21 64 16,1-22-1,-1-85-15,-21 1 0,0-1 0,0-20 16,0-22-16,21 21 0,0-21 15,0-21-15,0 0 0,1-21 16,62-64-16,43-63 16,-84 106-16,20-22 15,-21 1-15,1-1 0,20-20 16,-20 20-16,20-20 0,-21-1 0,-20 0 16,62-169-1,-105 0-15,-21 170 16,21-1-16,-22 0 0,-20 22 15,-1-1-15,1 1 0,-1 20 0,1 1 0,-22 0 16,22 21-16,-64-1 16,21 22-16,85 0 15,-22 0-15,22 0 0,0 0 16,42 0 0,0 0-16,22 0 0,-1 0 15,0 0-15,1 0 0,-1-21 0,0 0 16,22 21-16,-22-21 0,22 0 15,-22-22-15,0 22 0,22 0 0,-22-21 16,0 21-16,-20-22 0,20 22 0,-21-21 16,0 21-16,0-22 15,1 22-15,-1 0 0,-21-21 0,21 20 16,-21-20 0,0 63-1,0 0-15,0 1 16,0-1-16,0 21 0,-21-21 15,21 22-15,0-22 0,0 42 16,0 1 0,0-43-16,0 0 0,0 0 0,21-21 15,-21 21-15,21-21 0,0 0 0,0 0 16,22 0-16,-22 0 0,21 0 0,22 0 16,-1-42-1,-42 21-15,22 0 0,-1 0 16,0-1-16,-20-20 0,20 21 0,-21-21 15,0-1-15,0 1 0,1 21 0,-1-22 16,-21 22-16,0 0 0,0-21 16,-21 63 15,-1 0-31,22 21 0,0-20 16,-21 20-16,21-21 0,-21 21 0,21-20 15,0 20-15,0-21 0,0 0 16,0 22-16,0-22 0,0 0 0,21-21 15,0 21-15,1 0 0,-1-21 16,0 0-16,0 0 0,0 0 16,0 0-16,22 0 0,-22 0 0,0 0 15,0-21-15,22 0 0,-22 0 16,0 0-16,0-1 0,0 1 0,0 0 16,1-21-16,-22-1 0,21 22 0,-21-21 15,0 21-15,0-22 0,0 22 16,0 0-16,0 42 31,0 0-31,0 1 0,0 20 16,0-21-16,-21 0 0,21 22 15,-22-22-15,22 21 0,0-21 16,0 22-16,0-22 0,0 0 16,-21 0-16,21 0 0,0 0 15,-21-21 1,21-21-1,0 0 1,0 0-16,0 0 0,0-22 16,21 22-16,0-21 0,-21 0 15,22-1-15,-1-20 0,21 20 16,-21 1-16,22 21 0,-1-21 0,64-1 16,0 22-1,-64 21-15,0 0 0,1 0 0,-1 21 16,-21 0-16,21 1 0,-42 20 15,22-21-15,-22 21 0,0-20 0,0 20 16,0 43-16,-22-64 16,1 21-16,0-21 0,0 0 15,0-21-15,0 22 0,-1-1 0,1 0 16,0-21 0,42-21-1,0 21 1,1-21-16,-1-1 0,0 1 15,0 0-15,21 0 0</inkml:trace>
  <inkml:trace contextRef="#ctx0" brushRef="#br1" timeOffset="138023.28">12763 5398 0,'0'-22'0,"0"44"0,0-65 15,-21 43 1,0 21-1,0 1-15,0-22 0,0 42 0,-1-21 16,1 0-16,0 22 0,0-1 0,0 0 16,0 1-16,-1-1 15,22-21-15,0 21 0,0 1 0,0-22 0,0 21 16,0-21-16,0 22 0,0-22 16,0 0-16,22-21 0,-1 21 15,0 0-15,21-21 0,-21 0 0,22 0 16,-1 0-16,-21 0 0,22 0 15,-1-21-15,0 0 0,1 21 0,-1-21 16,0-21-16,-21 20 0,22-20 0,-22 21 16,21-43-16,-21 22 15,1 0-15,20-22 0,-21 1 0,0 20 0,0-20 16,-21-1-16,0 1 0,22-43 16,-22 21-1,0 64-15,0-21 0,0 21 0,0 0 16,0 42-1,-22 0-15,22 0 16,0 21-16,0 1 0,-21-1 16,21 0-16,-21 43 0,21 0 15,0-43-15,0 0 0,0 1 16,0-1-16,0 0 0,0 1 16,0-1-16,0 0 0,0-20 0,21-1 15,0 21-15,1-21 0,-1-21 16,0 21-16,0-21 0,0 22 15,22-22-15,20 0 0,-42 0 0,22-22 16,-22 1-16,21 0 16,-21 0-16,0 0 0,22-22 0,-22 22 15,0-21-15,0 0 0,0 20 16,-21-20-16,0 21 0,22-21 0,-22 20 16,0 1-16,0 42 15,-22 1 1,22-1-16,0 0 0,-21 0 0,21 0 15,-21 22-15,21-22 0,0 21 16,0 22-16,0-22 16,0-21-16,0 0 0,0 0 0,21 1 15,0-22-15,1 21 16,-1-21-16,0 0 16,0 0-16,0 0 0,0 0 0,1-21 15,-1-1-15,0 1 0,0 0 16,-21 0-16,21 0 0,0 0 0,1-22 15,-22 22-15</inkml:trace>
  <inkml:trace contextRef="#ctx0" brushRef="#br1" timeOffset="138205.19">13970 5165 0,'-21'-21'0,"0"21"15,-1 0-15,1 0 16,0 0-16,21 21 15,-21-21 32,21 21-47</inkml:trace>
  <inkml:trace contextRef="#ctx0" brushRef="#br1" timeOffset="138414.34">13187 5398 0,'0'21'15,"21"-21"1,0 0-16,0 0 0,0 0 16,1 0-16,-1 0 0,0 0 15,0 0-15,0 0 0,0 0 0,1 0 16,20 0-16,-21-21 0,21 21 15,-20 0-15,-1-22 0,21 22 0,-21 0 16</inkml:trace>
  <inkml:trace contextRef="#ctx0" brushRef="#br1" timeOffset="139444.76">14605 5419 0,'0'0'0,"21"0"0,-21-21 0,0-1 0,0 1 31,-21 21-15,0 0-16,0 0 0,21 21 15,-22 1-15,1-1 0,0 0 16,0 0-16,0 0 0,0 22 0,-1-22 16,1 21-16,0 0 0,21-20 15,-42 41-15,21-21 16,21 1-16,0-22 0,0 0 15,0 0-15,21-21 0,0 0 16,0 0-16,0 0 0,0 0 0,1 0 16,-1 0-16,0 0 15,0-21-15,-21 0 0,0 0 16,0 0-16,0-1 0,0-20 16,0 21-16,0-21 0,0 20 15,0-20-15,0 0 0,0 21 0,0-22 16,21 22-16,0-21 0,-21 21 15,22-1-15,-1 1 0,21 0 16,-21 0-16,0 21 0,43 0 0,-43 0 16,21 0-16,-20 0 0,20 0 15,-21 21-15,21 0 0,-20 0 0,-1 1 16,0 20-16,0-21 16,0 21-16,-21-20 0,21 20 0,-21-21 15,0 21-15,0-20 0,0 20 0,0-21 16,-21 0-16,0 0 0,21 1 15,-21 20-15,0-42 0,0 21 16,-1-21 0,22-21-1,0 0-15,0 0 0,0-1 0,0 1 16,0 0-16,22-21 16,41-64-16,-42 64 0,0-1 15,22 22-15,-1-21 0,-21-1 16,22 22-16,-1 0 0,21 0 0,-20 0 15,-1 21-15,0 0 16,1 0-16,20 0 0,-42 21 16,22 0-16,-22 0 0,0 0 0,-21 1 15,0 20-15,0-21 0,0 21 16,0 1-16,0-22 0,0 42 16,0-20-16,0-22 0,-21 0 0,0 0 15,21 0-15,-21 1 0,-1-1 16,1 0-16,42-42 47,1 0-47,-1-1 0,0 22 15,0-21-15</inkml:trace>
  <inkml:trace contextRef="#ctx0" brushRef="#br1" timeOffset="140200.32">16362 5376 0,'0'0'0,"0"-21"0,0 0 16,0 0-16,0 0 0,-21 21 15,-1-21-15,1 21 16,0 0-16,0 0 0,0 0 16,-22 21-16,22 0 0,-21 0 0,21 0 15,-22 0-15,22 22 0,-42 20 16,42-42-16,-1 22 0,1-1 15,21-21-15,0 22 0,-21-22 0,21 21 16,0-21-16,0 0 0,0 1 16,0-1-16,21-21 0,0 21 0,1-21 15,-1 0-15,0 0 0,0 0 16,0 0-16,22 0 0,-22-21 0,0 0 16,21 21-16,-21-22 0,1-20 15,-1 21-15,21-43 16,-21 43-16,0-21 0,1 0 0,-22-1 0,21 22 15,-21-21-15,21 21 16,-21-1-16,0 1 0,-21 42 31,0 1-31,21-1 16,-22 21-16,22-21 0,-21 22 0,21-22 16,0 21-16,0-21 0,0 22 15,0-1-15,0-21 0,21 64 16,1-64-16,20-21 15,-21 21-15,21-21 0,-20 0 0,20 0 16,0 0-16,1 0 0,-1 0 0,-21 0 16,64-42-1,-22-22-15,-42 43 0,22-21 16,-22-1-16,0 1 0,0 0 0,22-22 16,-22 22-16,0-22 0,-21 1 15,21-1-15,-21 1 0,21-1 0,-21 22 16,0-21-16,0 20 0,0 1 15,0 21-15,0 0 0,0-1 16,-21 22-16,0 22 0,21-1 16,-21 21-16,0 0 0,21 1 0,0-1 15,-22 22-15,22-22 0,-21 21 16,21-20-16,0 20 0,0-20 16,0 62-16,0-41 0,0-22 15,0 1-15,21-1 0,1 0 16,20 22-16,21-22 15,-20-42-15,-22 0 16,21 0-16,-21 0 0,22 0 0,-22-21 16,21 0-16,-21 0 0,22-1 0,-22-20 15,0 21-15</inkml:trace>
  <inkml:trace contextRef="#ctx0" brushRef="#br1" timeOffset="140949.44">18669 4678 0,'0'0'0,"0"-21"0,-21 21 0,0 0 0,21-21 15,-22 21-15,1 0 16,0 21-16,0 0 0,0 0 0,0 21 16,-1 1-16,1 20 0,-21-20 15,21 20-15,0 1 0,-43 41 16,43-41-16,-21-22 0,-1 64 16,1-64-16,21 1 15,0-1-15,-1 0 0,1 1 0,-21 20 16,42-42-1,21-42 1,0 0 0,-21 0-16,21-21 0,1 20 15,-1-20-15,0 0 0,21-1 0,-21 1 16,1 0-16,20-22 0,0 1 16,-21-1-16,22-20 0,-1 20 15,-21 1-15,0-1 0,22 1 0,-22 20 0,0 1 16,0 21-16,-21-22 0,0 22 15,0 42 1,0 22-16,0-22 16,0 21-16,0 22 0,0-22 0,-21 22 15,0-1-15,21 1 0,-21-1 16,21 1-16,0-1 0,-21 43 16,21-64-16,-22 22 0,22-22 0,0-21 15,0 22-15,0-22 0,0 42 16,0-42-16,0 1 15,0-44 17,0 1-32,-21 0 0,0 0 15,0 0-15</inkml:trace>
  <inkml:trace contextRef="#ctx0" brushRef="#br1" timeOffset="141511.99">18055 5334 0,'-42'0'0,"84"0"0,-105-21 0,41 21 16,44 0 15,-1 0-31,0 0 0,0 0 0,21 0 16,1 0-16,20 0 0,-20 0 15,20 0-15,22 0 0,42-21 16,-43 0-16,-20 21 0,-1-22 16,1 1-16,-1 0 0,-20 21 15,-1-21-15,0 0 0,-20 0 0,-1 21 16,0-22-16,-21 1 0,-21 21 31,0 21-31,-1 1 16,1-1-16,0 21 0,0-21 15,0 64-15,0-22 16,-1-41-16,22-1 16,0 0-16,0 0 0,0 0 0,22 0 15,-1-21-15,0 0 16,0 0-16,21 0 15,-20 0-15,41-21 0,-42 21 16,22-21-16,-22 0 0,21 0 16,0 21-16,-20-43 0,20 22 0,-21 0 15,0 0-15,22-21 0,-22-1 0,0 22 16,0-21-16,0 21 0,-21-22 16,0 22-16,21 21 0,-21-21 15,0 42 1,0 0-16,-21 0 0,21 1 15,-21-1-15,21 21 0,-21-21 0,0 22 16,21-22-16,0 0 0,0 0 16,0 43-16,0-22 15,0-21-15,0 0 16,21-21-16,0 0 16,0 0-16,22 0 0,-1 0 15,-21 0-15,21-21 0,1 0 16,-22 21-16,21-21 0</inkml:trace>
  <inkml:trace contextRef="#ctx0" brushRef="#br1" timeOffset="141779.63">20087 4614 0,'0'-42'16,"0"84"-16,0-105 0,0 42 0,0 0 0,0-1 15,0 44 1,0-1-16,-21 0 0,0 21 15,0 43-15,-1-43 0,22 22 16,-21-22-16,0 22 0,0 63 16,0-85-16,21 21 0,-21-20 15,21-1-15,0 0 0,-22-20 16,22 20-16,0 0 0,0 1 16,0-22-16,22-21 15,-1 0-15,0 0 16,0 0-16,0-21 0,0 21 15,43-43-15</inkml:trace>
  <inkml:trace contextRef="#ctx0" brushRef="#br1" timeOffset="142151.42">20426 4974 0,'-21'0'15,"-1"21"-15,22 1 0,-21-1 0,0 21 16,0-21-16,21 0 0,-21 22 15,0-1-15,21-21 0,0 22 0,-22 20 16,1-42-16,21 0 0,0 1 16,0-1-16,0 0 15,0 0-15,21 0 0,1-21 0,-1 0 16,21 21-16,-21-21 0,0 0 0,22 0 16,-22 0-16,21 0 0,-21 0 15,43-42-15,-43 42 0,0-21 16,0 0-16,1 0 0,-1-22 15,-21 22-15,0 0 0,0-21 0,0-1 16,0 1-16,-21-43 16,-1 64-16,1-21 0,-21 21 0,21-1 15,0 22-15,-1 0 0,-20 0 0,21 0 16,0 0-16,0 0 0,-22 0 16,43 22-16,-21-1 0,0-21 15,21 21-15,-21 0 16,21 0-16,0 0 0</inkml:trace>
  <inkml:trace contextRef="#ctx0" brushRef="#br1" timeOffset="142352.31">19791 4995 0,'21'0'31,"0"0"-31,0 0 0,22 0 16,-1 0-16,0 0 0,1 0 0,-1 0 15,0 0-15,22 0 0,-1 0 0,-20 0 16,20 0-16,1 0 0,-22 0 16</inkml:trace>
  <inkml:trace contextRef="#ctx0" brushRef="#br1" timeOffset="143075.89">21272 5144 0,'-21'0'0,"42"0"0,-63 0 16,42 21-16,-21 0 0,0-21 0,21 21 15,-21 0-15,21 0 16,-43 22-16,43-22 0,-21 0 15,21 0-15,0 0 0,0 1 0,0-1 16,-21 0-16,21 0 16,-21 0-16,21 0 15,-21-42 17,21 0-17,0 0-15,0 0 16,0 0-16,0-1 0,0-20 0,0 21 15,21-21-15,0-1 0,0 22 0,0-21 16,0-1-16,22 22 0,-22 0 16,0 0-16,21 0 0,-20 0 0,20 21 15,-21 0-15,0 0 0,22 21 16,-22 0-16,0 0 0,0 0 0,0 22 16,-21-22-16,0 0 0,21 21 15,-21-21-15,0 22 0,0-22 0,0 0 16,0 21-16,0-20 0,-21-1 15,21 0-15,-21-21 0,21 21 0,-21 0 16,0-21-16,0 0 16,-1 0-16,1 0 15,21-21 1,0 0-16,0 0 0,0 0 16,21-1-16,1-20 15,-1 21-15,0-21 0,21 20 0,-21-20 16,22 0-16,-22 21 0,21-22 0,1 1 15,-1 21-15,0 0 16,1-1-16,-1 22 0,-21 0 0,64 22 16,-64-1-16,21 0 0,-21 0 15,1 43-15,-22 41 16,0-83 0,0-1-16,0 0 0,0 21 0,0-21 15,-22 1-15,22-1 0,-21-21 0,0 21 16,21 0-16,-21-21 15,21 21-15,-21-21 0,42 0 32,0 0-32,0-21 15,0 0-15,1 21 0</inkml:trace>
  <inkml:trace contextRef="#ctx0" brushRef="#br1" timeOffset="143559.47">22606 5101 0,'0'0'16,"0"-21"-16,0 0 0,0 0 0,-21 0 16,21-1-16,-21 22 0,-22 0 15,22 0-15,0 0 0,0 0 0,-22 22 16,22-1-16,0 0 0,-21 0 16,-1 43-16,22-22 0,0-21 15,-21 43-15,42-22 16,-21-21-16,21 21 0,0-20 0,0-1 15,0 0-15,0 0 0,21 0 16,0 0-16,0-21 0,0 0 16,0 0-16,1 0 0,-1 0 15,0 0-15,21 0 0,-21 0 0,1-21 16,-1 0-16,0 0 0,0 0 16,0 0-16,0-1 0,22-41 15,-22 42-15,0-22 0,-21 22 16,0-21-16,21 21 0,-21 0 0,0-1 15,-21 44 1,0-1-16,21 0 16,-21 0-16,0 0 0,21 0 15,-22 1-15,22 20 0,0 21 16,0-41-16,0-1 16,0 0-16,0 0 0,0 0 0,22 0 15,-1-21-15,0 0 16,21 0-16,-21 0 0,22 0 0,-22 0 15,21 0-15,-21 0 0,22-21 0,-1 21 16,-21-21-16,22 0 0,-1 0 16,-21-22-16,21 22 0</inkml:trace>
  <inkml:trace contextRef="#ctx0" brushRef="#br1" timeOffset="144799.76">23283 4636 0,'0'-43'16,"0"86"-16,0-107 0,0 43 0,0 0 0,-21 21 15,0 0-15,0 0 16,0 21-16,21 0 0,-22 0 0,1 0 16,0 22-16,21-1 0,0 0 15,-21 22-15,21-22 0,-21 22 0,21-1 16,-21-20-16,21 20 0,0 43 16,-22-64-16,22 1 0,0-1 15,-21 21-15,21-41 16,0-1-16,0 0 0,0 0 0,21 0 15,1-21-15,-1 0 16,0 0-16,0 0 16,0 0-16,22-21 0,-22 21 0,0-21 15,0 0-15,0 0 0,22-1 16,-22 1-16,0-21 0,21 21 0,-21-22 16,22 22-16,-22-21 0,21 0 0,1-22 15,-22 43-15,0 0 16,-21 0-16,0-1 0,0 44 31,-21-1-31,21 0 16,-21 21-16,-1-21 0,1 1 0,0 20 15,21-21-15,0 21 16,-21-20-16,21-1 0,-21 0 0,21 21 16,0 1-16,0-22 0,0 0 15,0 0-15,21-21 16,0 0-16,-21 21 0,21-21 0,0 0 15,1 0-15,20 0 0,-21 0 16,0 0-16,22 0 0,-22-21 0,21 0 16,-21 21-16,22-21 0,-22 0 0,21-1 15,-21-20-15,0 21 16,1 0-16,-1 0 0,0-1 0,0 1 16,-21 0-16,0 42 31,-21 0-31,0 1 15,0-1-15,21 0 16,0 0-16,0 0 0,0 0 0,0 1 16,0-1-16,0 0 15,21-21 1,0 0-16,0 0 16,0 0-1,0 0-15,-21-21 16,0 0-16,0-1 15,0 1-15,0 0 0,0 0 0,0 0 16,0 0-16,0-1 16,0 1-16,0 0 0,0 0 0,0 0 15,0 0-15,0-1 0,0 1 16,0 0-16,22 0 0,-1 21 16,0-21-16,21 21 0,-21-21 0,1 21 15,20 0-15,0 0 0,-21 0 16,1 0-16,20 0 0,-21 0 0,0 42 15,0-21-15,-21 0 16,0 0-16,22 1 0,-22-1 16,0 0-16,0 21 0,0-21 0,0 1 0,0-1 15,0 0-15,-22 42 16,1-41-16,21-1 16,0 0-16,0 0 0,0 0 15,-21-21 1,21-21 15,0 0-15,0 0-16,0 0 0,0-1 15,21-20-15,0 21 0,1-21 0,-1 20 16,21-20-16,-21 0 0,64-43 16,0 0-1,-22 64-15,-21 0 0,1 0 0,-1 0 16,0 21-16,1 0 0,-22 0 15,21 21-15,-21 0 0,-21 21 0,0-20 16,0 20-16,0 0 0,0 1 16,-21-1-16,0-21 0,0 21 0,0 1 15,-22-1-15,22-21 0,0 22 16,0-22-16,0 0 0,0 0 0,-1 0 16,1 0-16,0 1 0,0-1 15,21-42 16,0-1-31,0 1 16,0 0-16,0-21 16</inkml:trace>
  <inkml:trace contextRef="#ctx0" brushRef="#br1" timeOffset="145008.65">24342 4614 0,'0'0'0,"-43"0"0,22 0 0,-21 0 0,21 0 16,-1 0-16,1-21 0,0 21 15,0 0-15</inkml:trace>
  <inkml:trace contextRef="#ctx0" brushRef="#br1" timeOffset="145244.44">22648 4847 0,'-21'0'0,"42"0"0,-84 21 16,42-21-16,42 22 15,0-22-15,21 0 0,1 0 16,84 0-16,-64 0 0,1 0 16,-1 0-16,106 0 15,-105 0-15,-22 0 0,1 0 16,-22 0-16,0 0 0,0 0 16,0 0-16</inkml:trace>
  <inkml:trace contextRef="#ctx0" brushRef="#br1" timeOffset="145817.6">21526 6287 0,'0'0'0,"0"-43"0,22 22 0,-22-21 0,0 21 16,0-22-16,0 22 0,0 0 15,0 0-15,0 0 0,0 42 31,0 0-15,-22 21-16,22-21 0,-21 22 0,0-1 16,0 0-16,0 22 0,0-1 0,-1-20 15,-20 63-15,0-1 16,21-62-16,-1-1 0,1-21 16,21 22-16,-21-22 0,21 0 15,0 0-15,0 0 0,0 0 16,21-21-1,0 0-15,1 0 0,-1 0 16,0 0-16,0-21 0,0 0 0,0 0 0,1 0 16,-1 0-16,-21-1 0,0 1 15</inkml:trace>
  <inkml:trace contextRef="#ctx0" brushRef="#br1" timeOffset="147047.91">21209 6498 0,'-42'0'0,"84"0"0,-106 0 0,22 0 0,21 0 15,0 0-15,0 21 0,21 1 16,21-22 0,0 0-1,21 0-15,-21 0 0,22 0 16,-1 0-16,0 0 0,1 0 0,20-22 16,1 1-16,-22 21 0,22-21 15,-1 0-15,106-21 16,-84 20-16,-64 22 15,0 0-15,1 0 0,-22 22 16,-22-1 0,1 21-16,0-21 0,0 0 15,0 22-15,0-1 0,-1-21 0,1 22 16,0-22-16,0 21 0,21-21 16,0 0-16,0 1 0,0-1 15,0 0-15,0 0 0,21-21 0,21 21 16,22-21-1,-43 0-15,21 0 0,1 0 0,20 0 16,-42-21-16,1 0 16,-1 21-16,0-21 0,0 0 0,0-1 15,-21-20-15,0 21 0,0-21 0,0 20 16,-21-41-16,-42-1 16,41 43-16,-20 0 15,21 0-15,-21 21 0,-1 0 0,22-21 16,0 21-16,0 0 0,0 0 0,-1 0 15,44 0 1,20 0 0,-21 0-16,21 0 0,1 0 0,-1 0 15,0 0-15,22 0 0,-22-21 16,1 21-16,-1 0 0,21 0 16,-20 0-16,-1 0 0,22 0 0,-22 0 15,-21 0-15,21 0 0,-20 0 16,-22 21-16,0 0 15,0 0-15,0 0 0,-22 0 16,1 1-16,0-1 0,0 0 0,0 21 16,0-21-16,21 1 0,-22-1 15,1 42-15,0 1 16,21-43 0,0 0-16,0 0 0,21-21 15,0 21-15,1-21 0,-1 0 16,0 0-16,21 0 0,-21 0 15,1 0-15,20 0 0,-21 0 0,21-21 16,-20 0-16,-1 21 0,21-21 16,-21 0-16,-21 0 0,21-22 0,-21 22 15,0-21-15,0 21 0,0-22 16,0 1-16,-21 0 0,-21-22 16,21 43-16,0 0 0,-22 0 15,22-1-15,0 22 0,0 0 16,0 0-16,-1 0 0,1 0 0,42 0 31,1 0-31,20 0 16,-21 0-16,21 0 0,1 0 0,-22 0 15,21 0-15,1 0 0,41 0 16,-41-21-16,20 21 0,-21-21 16,1 0-16,-22 0 0,21 0 15,64-64 1,-64 64-16,22-43 0,-43 43 15,0 0-15,0 0 0,-21 0 16,22-1-16,-22-20 16,-22 42-16,1 0 15,0 0-15,0 21 0,0-21 0,0 21 16,-1 22-16,-20-22 0,21 21 16,0-21-16,0 22 0,-22 41 15,22-20-15,21-22 0,0 1 16,0 20-16,0-21 0,0 1 0,0 20 15,0-20-15,21-1 16,0-21-16,1 0 0,-1 0 16,0 1-16,0-22 0,0 0 0,0 0 15,1 0-15,-1 0 0,0 0 0,0 0 16,0 0-16,0-22 16,22 1-16,-22 0 0,0 0 15,0 0-15,0 0 16,-21-1-16,22 1 0,-22 0 15,21 0-15,0 21 16,-21-21-16</inkml:trace>
  <inkml:trace contextRef="#ctx0" brushRef="#br1" timeOffset="147211.81">23982 6773 0,'0'0'0,"0"22"0,0-1 16,-21-21-16,-1 0 15,1 0-15,0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59:20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571 466 0,'0'0'0,"0"-21"0,0-1 0,0 1 0,0 0 16,0 0-16,0 0 15,0 0-15,0-1 0,0 1 16,0 42 15,0 1-31,0 20 0,0 0 16,0 1-16,0-1 16,0 21-16,0 1 0,0-1 0,0 22 15,0 0-15,0-22 0,0 22 16,0 0-16,0-22 0,0 22 0,0-22 15,-21 1-15,21-1 0,0-20 16,0-1-16,-21 0 0,21 1 16,0-22-16,0 0 0,0 0 0,21-42 31,-21 0-31,21-22 0,-21 22 16,43-63-1,-22 41-15,-21 1 0</inkml:trace>
  <inkml:trace contextRef="#ctx0" brushRef="#br0" timeOffset="295.67">614 381 0,'-21'0'0,"42"0"0,-64-21 16,22 21-16,0-21 15,21 0 1,21-1-1,0 22-15,1 0 0,20 0 16,-21-21-16,21 21 0,1 0 16,-1 0-16,0 0 0,1 0 0,-22-21 15,21 21-15,1 0 0,-22 0 16,0 0-16,0 0 0,0 0 16,0 0-16,1 0 0,-22 21 31,0 0-31,-22-21 0,1 22 15,0-1-15,0 0 16,0 0-16</inkml:trace>
  <inkml:trace contextRef="#ctx0" brushRef="#br0" timeOffset="552.53">487 1016 0,'0'0'0,"0"21"0,0 0 16,21-21-16,0 0 16,21 0-16,-20 0 0,-1 0 15,21 0-15,0-21 16,-20 21-16,20-21 0,0 21 0,-21-21 0,22 21 16,-22 0-16,0-21 0,0 21 15,0 0-15,1 0 0,-1 0 16,-21-21-1</inkml:trace>
  <inkml:trace contextRef="#ctx0" brushRef="#br0" timeOffset="1544.6">1333 826 0,'0'21'31,"0"0"-31,-21 21 16,21-21-16,-21 22 0,21-22 0,-21 21 16,21 1-16,-21 20 15,21-21-15,-21-20 0,21 20 0,0-21 16,0 21-16,0-20 0,0-1 15,0 0-15,21 0 0,0-21 16,0 21-16,0-21 0,22 0 0,41 0 16,-41 0-16,-1-21 15,0 21-15,1-21 0,-1 0 16,-21 0-16,21-1 0,1 1 16,-22-21-16,42-22 0,-20 1 15,-43 21-15,0-1 16,21 1-16,-21 0 0,0-1 0,0 22 15,0 0-15,0 0 0,0 0 16,0-1-16,0 44 16,0-1-16,-21 21 15,21 0-15,-21-20 0,21 20 16,0 0-16,-22 1 0,22-1 16,0 0-16,0 1 0,0-1 0,0-21 15,0 0-15,0 0 0,0 1 16,22-1-16,-1 0 0,0-21 15,21 0-15,-21 0 0,1 0 0,20 0 16,-21 0-16,21 0 0,1-21 16,-22 0-16,21-1 0,1 1 0,-22 0 15,21 0-15,0-43 16,-20 43-16,-1-21 0,-21 0 0,0-1 16,0 22-16,0-21 0,0-1 15,0 22-15,0 0 0,0 0 16,0 0-16,0 0 0,0 42 15,0 0 1,0 0-16,-21 0 0,21 22 16,-22-22-16,22 21 0,-21 0 15,21-20-15,0 20 0,-21 64 16,21-85 0,0 0-16,0 21 0,0 1 0,0-22 15,0 0-15,0-42 47,0 0-31,0 0-16,0-22 0,0 22 15,0-21-15,0-1 0,21 1 0,-21 0 16,21-1-16,1 1 16,-1 0-16,0-1 0,21 1 0,-21 0 15,22 21-15,-1-1 0,-21 22 16,22 0-16,20 0 0,-21 0 15,-20 22-15,20-1 0,-21 21 16,0-21-16,0 22 0,-21-22 0,0 21 16,0 0-16,0-20 0,0 20 15,0 0-15,0-21 0,-21 1 16,0 20-16,-21 0 16,21-21-16,-1 1 0,22-1 15,22-21 1,-1 0-1,0-21-15,21-1 0,-21 1 16,22 0-16</inkml:trace>
  <inkml:trace contextRef="#ctx0" brushRef="#br0" timeOffset="2268.19">3408 762 0,'0'0'0,"0"-21"16,0 0-16,-21 21 0,-1 0 15,1 0-15,0 21 16,0 0-16,-21 21 16,20-20-16,1 20 0,0 0 15,0 22-15,0-22 0,-43 85 16,64-85-16,-21 1 16,21-1-16,0-21 0,0 0 0,0 1 15,0-1-15,21 0 0,0 0 16,1-21-16,20 0 0,64 0 15,-43-21 1,-20 0-16,-1 0 0,43-22 16,-43 22-16,0-21 0,1-1 0,-22 1 15,21 0-15,-21-1 16,0-20-16,22-1 0,-43 22 0,21-21 16,-21-1-16,21 22 0,-21-22 15,0 22-15,0 0 0,0-1 0,0 22 16,0 0-16,21 0 0,-21 0 15,0 42 1,0 0 0,0 21-16,0 1 0,0-1 0,0 0 15,0 1-15,-21-1 16,21 21-16,0 1 0,0-22 0,-21 22 16,21-22-16,0 0 0,-21 1 0,21-1 15,0 0-15,0-20 0,21 20 16,0-21-16,0 0 15,0-21-15,1 0 0,20 0 0,-21 0 16,21 0-16,-20-21 0,20 21 16,-21-21-16,21 0 0,-20 0 0,-1-1 15,0 1-15,21-21 0,-21 21 0,-21-22 16,22 1-16,-1 21 0,-21-21 16,0 20-16,0 1 0,0 0 15,0 0-15,0 42 16,0 0-16,0 0 15,0 1-15,0 20 0,-21-21 0,21 21 16,-22-20-16,22 20 0,0-21 16,0 0-16,0 22 0,0-22 15,0 0-15,0 0 0,22 0 16,-1-21-16,0 0 16,0 0-16,43 0 0,-43 0 15,0-21-15,0 0 0,0 21 16,22-21-16,-22-22 0</inkml:trace>
  <inkml:trace contextRef="#ctx0" brushRef="#br0" timeOffset="2460.08">4530 466 0,'-22'0'0,"44"0"0,-65 0 15,22 0-15,0 0 16,0 0-16,21 21 31,0 0 0</inkml:trace>
  <inkml:trace contextRef="#ctx0" brushRef="#br0" timeOffset="2676.63">3492 910 0,'0'0'0,"0"21"0,-21 1 0,21-1 16,21-21 0,1 0-16,-1 0 0,21 0 0,-21 0 15,22 0-15,-1 0 0,-21 0 16,21-21-16,1-1 0,-1 22 0,0-21 15,-20 0-15,20 21 16,43-42-16</inkml:trace>
  <inkml:trace contextRef="#ctx0" brushRef="#br0" timeOffset="3437.13">4847 804 0,'0'0'0,"-21"0"15,0 0-15,0 0 0,-1 22 16,1-1-16,0 0 16,0 0-16,0 0 0,0 0 0,-1 22 15,1-1-15,21 0 16,-21-20-16,21 20 0,0-21 0,0 0 15,0 0-15,0 22 0,21-22 16,0 0-16,1-21 0,-1 0 16,0 21-16,0-21 0,0 0 0,22 0 15,-22 0-15,0 0 16,0-42-16,0 42 16,-21-21-16,0 0 0,0-1 15,0 1-15,0 0 0,0-21 16,-21 21-16,21-22 0,0 22 15,0-21-15,0-1 0,0 22 0,0-21 16,21 21-16,0-22 0,1 22 16,-1 0-16,0 21 0,0-21 0,64 21 15,-64 0-15,21 0 0,-21 0 16,22 21-16,-22 0 0,0 0 16,0 1-16,0 20 0,1-21 0,-22 21 15,21 1-15,-21-22 0,0 21 16,0-21-16,0 22 0,0-22 15,-21 0-15,-1 0 0,22 0 0,-42 22 16,42-22-16,-21 0 16,0-21-16,21-21 31,0 0-15,0 0-16,0-1 0,21-41 15,42-22-15,-41 43 16,-1 0-16,0-1 15,21 1-15,-21 0 0,22 20 0,-22 1 0,21 0 16,-21 21-16,22 0 16,-22 0-16,0 0 0,0 21 0,22 22 15,-43-22-15,0 21 0,0-21 16,0 22-16,0-1 0,0-21 16,0 21-16,0-20 0,-22 20 0,22-21 15,-21 0-15,0 0 0,21 1 16,-21 20-16,0-21 0,21 0 15,21-42 17,21 21-32</inkml:trace>
  <inkml:trace contextRef="#ctx0" brushRef="#br0" timeOffset="4171.56">6286 995 0,'0'0'15,"0"-21"-15,0 0 0,0-1 0,0-62 16,0 20 0,-21 43-16,0 21 15,0 0-15,0 0 0,0 0 16,-1 0-16,1 0 0,0 0 0,0 21 16,-21 22-16,20-22 0,-20 21 15,-64 64-15,85-64 16,0 1-16,0-1 15,0-21-15,21 21 0,0-20 0,0-1 16,0 0-16,0 0 0,0 0 16,21-21-16,0 0 0,42 0 15,-41 0-15,41 0 0,-42-21 16,0 0-16,22 0 0,-22 0 16,0-1-16,0-20 0,0 21 0,1-21 15,-1-1-15,-21 22 0,0-21 16,21-1-16,-21 1 0,0 0 0,21 21 15,-21-1-15,0 44 32,0 20-32,-21-21 15,21 21-15,-21-20 0,21 20 16,-21 0-16,21-21 0,0 22 0,0-1 16,0-21-16,0 0 0,0 22 15,0-22-15,0 0 0,21 0 16,0-21-16,0 0 0,0 0 15,0 0-15,1 0 0,-1 0 0,0 0 16,42-42-16,-41 21 16,-1 0-16,21-1 0,-21-20 0,0 0 15,22-1-15,-22 1 0,0 0 16,0-22-16,0 1 0,1-1 16,20 1-16,-42-1 0,21 1 0,0-1 15,-21 1-15,0-22 16,0 64-16,0-21 0,0 20 15,-21 22-15,0 22 16,21 20-16,-21 0 0,0-21 0,21 43 16,-22-22-16,22 1 0,0 20 15,0 1-15,0-1 0,-21 1 0,21 63 16,0-85-16,0 21 0,0-20 16,0-1-16,21 0 0,1-20 15,41 20-15,-42-21 16,22 0-16,-1-21 0,0 0 0,1 0 15,-1 0-15,-21-21 0,21 0 16,1 0-16,-22 0 0</inkml:trace>
  <inkml:trace contextRef="#ctx0" brushRef="#br0" timeOffset="4919.64">8382 614 0,'0'0'0,"0"-21"0,0-22 0,21 22 16,-21 0-16,21-21 0,-21 21 0,0-22 15,0 22-15,0-21 0,0 21 0,-21-1 16,21 1-16,-21 0 15,0 21-15,-22 21 16,22 22-16,0-22 0,0 21 16,0 0-16,-22 22 0,22-22 0,0 22 15,-42 63-15,-22 0 16,43-64-16,-1-20 0,1 20 16,0-21-16,-1 1 0,22-1 0,0-21 15,0 0-15,21 1 0,0-1 16,21-42 15,21-1-31,-21 1 0,1-21 0,-1 0 16,21 20-16,-21-41 0,0 21 15,22-22-15,-22 22 0,42-85 16,-41 63-16,20-63 16,-21 64-16,0-43 0,0 64 15,-21 20-15,0-20 0,22 21 0,-1 21 16,-21 21-16,0 21 15,21-20-15,0 20 0,-21 21 0,21-20 16,-21 20-16,0 1 0,0 63 16,0-43-16,0 43 15,0-63-15,-21-1 16,21-20-16,-21-1 0,21 0 0,0 1 16,0-1-16,0-21 0,0 0 15,0 1-15,0-1 0,0-42 31,-21-1-15,0 1-16</inkml:trace>
  <inkml:trace contextRef="#ctx0" brushRef="#br0" timeOffset="5476.33">7705 1037 0,'-22'0'0,"44"0"0,-65 0 0,64 0 31,1 0-31,-1 0 15,21 0-15,0 0 0,1 0 16,-1-21-16,22 0 0,-1 21 0,-21-21 16,22 0-16,-1-1 0,-20 1 15,20 0-15,-20 0 0,-1 0 16,0 0-16,1-1 0,-1 1 0,0 0 16,-21 21-16,-21-21 0,0 42 31,0 0-31,0 0 0,0 22 0,0-22 15,0 21-15,-21 1 0,21-1 16,-21 0-16,21-21 0,-21 22 16,21-1-16,0-21 0,0 0 0,0 1 15,0-1-15,0 0 0,0 0 16,21-21-16,0 0 0,0 0 16,1 0-16,20 0 0,-21-21 15,21 0-15,1 21 0,-1-43 0,0 22 16,1 0-16,-1-21 0,-21 21 0,22-22 15,-22 1-15,0 0 0,21-43 16,-42 64-16,21-22 0,-21 22 16,0 0-16,0 0 0,0 42 47,0 21-47,-21-20 0,0 20 0,21-21 15,0 21-15,0 1 0,-21-1 0,21-21 16,-21 22-16,21-22 0,0 21 15,0-21-15,0 0 0,0 1 0,0-1 16,0 0-16,21-21 16,0 0-16,21 0 15,-20 0-15,-1-21 0,0 0 16,21-1-16,-21 1 0,22 0 0</inkml:trace>
  <inkml:trace contextRef="#ctx0" brushRef="#br0" timeOffset="5748.18">9504 318 0,'0'0'0,"0"-43"0,0 1 16,0 21-16,0 0 0,0-1 0,0 44 31,0-1-31,0 21 0,0 0 0,-21 1 16,21-1-16,0 22 0,-22 41 15,1-62-15,0 20 0,21 1 16,0-22-16,-21 22 0,21-22 15,-21 0-15,21 43 16,0-22-16,0-20 0,0-22 16,0 0-16,0 0 15,21-21-15,0 0 0,21 0 16,-42-21-16,43 0 0,-22 21 16,0-21-16,21-22 0,-20 22 0,20-21 15,-21 21-15</inkml:trace>
  <inkml:trace contextRef="#ctx0" brushRef="#br0" timeOffset="6120.8">9885 677 0,'-21'43'31,"-1"-22"-15,1 0-16,21 0 0,-21 0 0,0 22 16,21-22-16,0 21 0,-21-21 0,0 22 15,21-22-15,0 0 0,-22 21 16,22-20-16,0-1 0,0 0 0,0 0 15,0 0-15,22-21 16,-1 21-16,0-21 0,21 0 0,-21 0 16,1 0-16,20-21 0,-21 0 15,21 21-15,-20-21 0,-1 0 0,0 0 16,21-1-16,-21-41 16,1-43-1,-22 85-15,0-21 0,-22-22 16,1 43-16,0-21 0,0 20 15,0 22-15,0-21 0,-1 21 0,-62 0 16,63 0 0,-1 0-16,-20 0 0,21 21 0,-21 1 15,20-22-15,22 21 16,-21-21-16</inkml:trace>
  <inkml:trace contextRef="#ctx0" brushRef="#br0" timeOffset="6313.68">9102 656 0,'0'0'0,"21"0"32,21 0-32,-21 0 0,22-21 15,84 21 1,-85 0-16,43-21 15,-22 21-15,-21 0 0,1-21 16,-1 21-16,0 0 0,-20 0 0,-1 0 0,21-21 16</inkml:trace>
  <inkml:trace contextRef="#ctx0" brushRef="#br0" timeOffset="7245.16">10096 804 0,'0'-21'0,"0"-42"32,0 42-32,0-1 0,22 22 15,-22-21-15,21 21 0,0-21 16,0 21-16,0 0 0,0 0 15,1 0-15,-1 0 16,-21 21-16,21 0 0,0 1 16,0 20-16,-21 0 0,21 1 15,-21-22-15,0 21 0,0 0 16,0 1-16,0-22 0,0 42 16,-21 22-1,21-64-15,0 0 0,-21-21 16,21-21 15,0 0-31,0 0 0,0-21 16,0 20-16,0-20 0,21 21 15,0-21-15,-21-1 0,22 1 16,-1 0-16,0-1 0,0 1 16,0 21-16,0 0 0,1-22 0,-1 43 15,0-21-15,0 21 0,0 0 16,43 0-16,-43 21 0,0 0 15,0 1-15,0-1 0,1 21 0,-22-21 16,0 22-16,0-1 0,0 0 16,0 1-16,0-22 0,0 21 0,0-21 15,0 22-15,0-22 0,0 0 16,0 0-16,0 0 16,-22-21-16,1 0 0,0 0 15,21-21 1,0 0-16,0 0 15,0 0-15,0-22 0,0 22 16,21-21-16,0-1 0,1 1 0,20 0 16,-21-22-16,21 22 0,1 0 15,-1 20-15,0-20 0,43 0 16,-43 42-16,1 0 0,-1 0 0,0 0 16,1 21-16,-1-21 0,-21 42 15,0-21-15,1 1 0,-1 20 0,-21 0 16,0-21-16,0 22 0,0-1 15,0 0-15,-43 22 16,22-43-16,0 0 0,21 0 16,-21 1-16,0-1 0,0 0 0,21 0 15,21-21 17,21-21-32,-21 0 0,0 21 15</inkml:trace>
  <inkml:trace contextRef="#ctx0" brushRef="#br0" timeOffset="7731.87">11917 741 0,'0'0'0,"0"-21"0,0 0 0,0-1 0,0 1 16,0 0-16,0 0 0,-21 0 16,-1 0-16,1-1 0,0 22 0,0 0 15,0 0-15,0 0 16,-1 0-16,-20 22 0,21-1 0,0 0 15,-22 42-15,22-20 16,-21-1-16,21 22 0,0-22 0,-1 21 16,1-20-16,0-1 0,21 0 0,0-20 15,0 20-15,0-21 0,21 0 16,0 0-16,22-21 0,-22 0 0,21 0 16,1 0-16,-22 0 15,21-21-15,0 0 0,1 0 0,-22 0 0,21 0 16,-21-1-16,1 1 0,20-42 15,0-22 1,-42 64-16,21-21 0,-21-43 16,0 64-16,0 0 15,0-1-15,0 44 16,0-1-16,0 0 0,0 0 16,-21 21-16,0-20 0,0 62 15,21-41-15,0-22 0,-21 21 16,21-21-16,0 22 0,0-22 15,0 0-15,0 0 0,0 0 0,21 0 16,-21 1-16,21-22 0,0 0 16,0 0-16,1 0 0,20 0 15,-21 0-15,21-22 0,22 1 16,-43 0-16,21 0 0,-20-21 16,20 20-16</inkml:trace>
  <inkml:trace contextRef="#ctx0" brushRef="#br0" timeOffset="7982.73">12531 318 0,'0'-22'16,"0"44"-16,0-65 0,0 64 15,0 22 1,0-22-16,-22 21 0,22 1 0,-21-1 16,21 21-16,-21-20 0,21 20 0,0-20 15,-21 20-15,0 1 0,21-22 16,-21 0-16,21 22 0,-22-22 0,22 0 15,0-20-15,0 20 0,0-21 16,0 21-16,0-20 0,0-1 16,22-21-16,-1 0 15,0 0-15,0 0 0,0 0 16,0-21-16,22-1 0,-22 1 16,21 0-16</inkml:trace>
  <inkml:trace contextRef="#ctx0" brushRef="#br0" timeOffset="8221.35">12975 656 0,'0'0'0,"0"21"15,0 1-15,-21-1 0,0 0 16,21 0-16,-21 21 0,-1-20 0,1 62 16,0-41-16,0-22 15,21 21-15,-21 0 0,21-20 0,-21 20 16,21-21-16,0 0 0,0 0 15,-22 1-15,22-1 0,0 0 16,22-21-16,-1 0 16,0 0-16,0 0 0,0 0 15,106-64-15,-84 43 16,-1 0-16,0 0 0</inkml:trace>
  <inkml:trace contextRef="#ctx0" brushRef="#br0" timeOffset="8928.41">13398 762 0,'0'0'0,"0"-21"0,0 0 15,-21 42 17,0 0-32,21 0 0,-21 22 15,-21-1-15,20 43 16,22-64-16,-21 21 16,21-21-16,0 0 0,0 22 0,0-22 15,0 0-15,0 0 0,0 0 0,21 1 16,1-22-16,-1 0 15,0 0-15,0 0 0,0 0 16,0 0-16,1 0 16,-1-64-16,-21 43 15,0 0-15,0 0 0,0-22 0,0 1 16,0 0-16,0-1 0,0 22 16,21-21-16,-21-1 0,0 1 15,21 21-15,0 0 0,0 0 16,1-1-16,-1 22 0,0 0 0,21-21 15,-21 21-15,1 0 0,20 0 0,0 21 16,-21 1-16,1-1 0,20 0 16,0 42-16,-42 43 15,0-63-15,0-1 16,0-21-16,0 21 0,0-20 0,-21 62 16,21-63-16,-21 1 15,21-1-15,-21-21 0,21 21 16,-21 0-16,21-42 47,0 0-47,0 0 0,0-22 15,0 22-15,21-21 0,0-1 16,0 1-16,0 0 0,0-22 0,22 22 16,-22-22-16,21 22 0,1 0 15,-1-1-15,0 22 0,1-21 0,-1 21 16,-21 21-16,21 0 0,22 0 15,-43 0-15,21 21 0,-20 0 16,-1 21-16,-21 1 0,0-22 0,0 21 16,0 1-16,0 20 0,0 22 15,0-43-15,-43 22 16,22-22-16,0-21 0,0 21 16,21-20-16,0-1 0,-21-21 15,21 21-15,-21-21 0,-1-21 31,22 0-15,0-1-16,-21 1 0,21 0 0</inkml:trace>
  <inkml:trace contextRef="#ctx0" brushRef="#br0" timeOffset="9136.29">13737 339 0,'0'0'0,"-21"0"0,0 0 16,0 0 0,-1 0-1,1 21 1,0-21-16,21 21 16,-21-21-16,0 0 15,0 0-15,-1 0 0,1 0 16</inkml:trace>
  <inkml:trace contextRef="#ctx0" brushRef="#br0" timeOffset="9341.75">12340 572 0,'-21'21'0,"42"-42"0,-63 63 15,42-21-15,21 0 31,21-21-31,-21 0 0,22 0 0,-1 0 16,-21 0-16,22 0 0,-1 0 16,0 0-16,1-21 0,-1 21 15,-21 0-15,0-21 0,0 21 0,1 0 16</inkml:trace>
  <inkml:trace contextRef="#ctx0" brushRef="#br0" timeOffset="10428.12">15663 572 0,'0'-22'15,"-21"22"32,0 0-31,0 0-16,0 0 0,-1 0 15,1 0-15,0 0 0,0 0 16,0 0-16,0 0 0,-1 0 16,65 0 15,-22 0-31,21 0 15,22 0-15,-22 0 0,22 0 0,-1 0 16,-21 0-16,22 0 16,-1 0-16,1 0 0,-1 0 0,1 0 0,63-21 15,-85 21-15,1 0 16,-1 0-16,-21 0 0,0 0 16,0 0-16,-42 0 31,0 0-31,0 0 0,-21 0 0,20 0 15,1 0-15,0 0 0,0 0 16,0 0-16,0 0 0</inkml:trace>
  <inkml:trace contextRef="#ctx0" brushRef="#br0" timeOffset="10700.97">16108 508 0,'0'0'0,"-21"0"15,21 21-15,0 0 0,-22-21 16,22 22-16,0-1 15,0 0-15,-21 21 0,0-21 0,21 22 16,-21-1-16,21 0 0,-21 1 0,0-1 16,-1 0-16,22 1 0,-21-1 15,21 0-15,-21 1 0,21-1 0,-21 22 16,0 20 0,0-63-16,21 1 15,0-1-15,21-21 31,0-21-31,0-1 16,0 22-16,0-21 16,43-21-16,-43 21 0,21-22 15,1 22-15</inkml:trace>
  <inkml:trace contextRef="#ctx0" brushRef="#br0" timeOffset="11773.28">16510 804 0,'0'0'0,"63"-21"16,-63 42 15,0 22-31,-21-22 16,0 0-16,21 21 0,-21-20 15,0 20-15,0-21 0,-1 21 16,1 22-16,21-43 0,-21 43 16,21-43-16,0 0 15,0 0-15,0 0 0,21-21 16,0 0-16,1 21 15,-1-21-15,0 0 0,0 0 0,0 0 16,22 0-16,-22-21 0,0 0 0,0 21 16,0-21-16,0 21 0,1-21 15,-1 0-15,-21-1 0,0 1 16,0 0-16,0 0 0,0 0 0,0 0 16,0-1-16,0-20 0,0 21 15,-21 0-15,-1 0 0,-20-22 16,21 43-16,21-21 0,0 0 15,0 0 17,21 21-32,0 0 0,0 0 15,22 0-15,-22 0 0,21 0 0,1 0 16,-1 0-16,21 0 0,-20 0 16,-1 0-16,0 0 0,-20 0 0,20 0 15,-21 0-15,0 21 0,0-21 16,-21 21-16,0 0 0,0 0 0,0 1 15,0-1-15,0 0 16,-21 0-16,0 0 0,0 0 0,0 22 16,0-22-16,-1 0 0,1 0 0,0 0 15,21 1-15,0-1 0,-21 0 16,21 0-16,0 0 0,0 0 16,21 1-1,0-22-15,0 0 0,1 0 16,-1 0-16,0 0 0,0 0 15,0 0-15,22-22 0,-22 1 0,0 21 16,0-21-16,0 0 0,0 0 0,1 0 16,-22-1-16,0 1 15,21-21-15,-21 21 0,0-22 0,0 22 0,0-21 16,0 21-16,0-22 16,0 22-16,-21 0 0,-1 0 0,1 21 15,0 0 1,0 0-16,21 21 31,21-21-31,0 0 16,0 21-16,1-21 0,20 0 15,0 0-15,1 0 0,-1 0 0,0-21 16,22 21-16,-22-21 16,22 0-16,-22 0 0,0-1 0,1 1 0,-1 0 15,-21 0-15,0 0 16,0 0-16,1-1 0,-1 1 0,-21-21 15,21 21-15,-21 0 0,0-1 0,0 1 16,0 0-16,0 0 16,-21 21-1,0 0-15,21 21 0,-22 0 16,1 22-16,0-22 0,21 21 0,-21-21 16,0 43-16,21-22 0,-21 0 15,-1 1-15,1 20 0,0 85 16,0-105-16,21-1 15,0-21-15,0 22 0,0-22 16,0 0-16,0 21 0,21-42 0,0 21 16,0 1-16,1-22 15,-1 21-15,0-21 0,0 0 0,0 0 16,0 0-16,1 0 0,-1 0 16,0 0-16,21-21 0,1-1 15,-22 1-15,0 0 16,-21 0-16,0 0 0</inkml:trace>
  <inkml:trace contextRef="#ctx0" brushRef="#br0" timeOffset="11960.18">18097 1228 0,'0'0'0,"-21"21"31,0-21-31,0 0 47,0 0-47</inkml:trace>
  <inkml:trace contextRef="#ctx0" brushRef="#br0" timeOffset="13321.08">1249 2286 0,'0'0'0,"-21"-21"16,-64 21 0,43 0-16,20 0 15,1 0-15,0 0 0,0 0 16,0 0 0,42 0 46,0 0-62,0 0 16,0-21-16,22 21 0,20 0 15,-20-21-15,20 21 0,22 0 16,-1-22-16,1 22 0,0 0 16,-1-21-16,1 21 0,21-21 0,-21 21 15,20-21-15,1 21 0,21-21 16,0 21-16,0-21 0,0 21 0,0-22 15,297-20-15,-86 21 16,-168 0-16,-1 21 16,191-43-16,-170 43 0,1-21 15,20 0-15,-20 21 0,-1-21 16,1 21-16,402-42 16,-382 20-16,1 22 15,0-21-15,20 21 0,213-42 16,-212 42-16,0-21 0,21 21 15,-22 0-15,22-21 0,-21 21 0,529-22 16,-508 1 0,-21 0-16,21 21 0,0 0 0,0-21 15,0 21-15,-21 0 0,21 0 16,0-21-16,-21 21 0,0 0 0,21 0 16,-22 0-16,1 0 0,0 0 15,0-21-15,-21 21 0,444 0 16,-466 0-16,22 0 0,-22 0 15,1-22-15,-1 22 0,-41 0 16,20 0-16,-42 0 0,21 0 16,-21 0-16,-21 0 0,21 0 15,-21 0-15,-22 0 0,1 0 0,0 0 16,-22-21-16,-20 21 0,20 0 0,-21 0 16,-20 0-16,-1 0 0,0 0 15,0 0-15,0 0 0,0 0 16,-21-21 15,-21 21-31,0 0 16,0 0-16,-21 0 15</inkml:trace>
  <inkml:trace contextRef="#ctx0" brushRef="#br0" timeOffset="13423.95">16722 1503 0,'0'21'16,"-22"0"-1,1 0-15,0-21 0,0 22 16,-21-22-16,-1 0 0</inkml:trace>
  <inkml:trace contextRef="#ctx0" brushRef="#br1" timeOffset="19556.37">190 2709 0,'0'0'0,"-21"0"0,0 0 0,0 0 15,0 0-15,0 0 16,42 0 15,0 0-31,0 0 0,21 0 0,22 0 16,-22 0-16,22 0 0,-1 0 15,1 0-15,42 0 0,-64 0 16,21 0-16,-20 0 0,-1 0 16,-21 0-16,0 0 0,1 0 0,-1 0 15,0 0-15,-42 0 31,-22 22-15,22-22-16,0 0 0,0 0 16</inkml:trace>
  <inkml:trace contextRef="#ctx0" brushRef="#br1" timeOffset="19849.2">381 2794 0,'-42'42'32,"42"-20"-32,0-1 15,0 0-15,0 0 0,0 21 16,0-20-16,-22 20 0,22-21 16,-21 21-16,0 1 0,21-1 15,0-21-15,-21 22 0,0-1 16,21 0-16,-21-21 0,21 22 0,0-22 0,0 0 15,0 0-15,0 0 0,0 1 16,0-1-16,0 0 16,0-42 15,21 0-31,0 21 0</inkml:trace>
  <inkml:trace contextRef="#ctx0" brushRef="#br1" timeOffset="20231.75">825 3027 0,'0'0'0,"-21"42"31,21-21-31,-21 1 0,0-1 0,0 0 16,21 21-16,-43 22 15,43-1-15,0-20 16,0-22-16,0 0 0,0 21 15,0-21-15,0 1 0,22-22 0,-1 21 16,0-21-16,0 0 0,85 0 16,-85-21-1,21 21-15,-20-22 0,62-20 16,-63 0-16,22 21 0,-22-22 16,0 22-16,0-21 0,-21 21 0,0-22 15,0 22-15,0-21 0,-21 21 16,0-1-16,0 1 0,0 0 0,-22 0 15,22 21-15,-21 0 16,21 0-16,-22 0 0,1 0 0,21 21 16,-22-21-16,22 21 0,0 0 15,0-21-15,0 22 0,21-1 0,0 0 16,21-21 0,21 0-16</inkml:trace>
  <inkml:trace contextRef="#ctx0" brushRef="#br1" timeOffset="22068.42">2413 3239 0,'0'0'0,"0"-22"31,0 1-31,0 0 16,21 0-16,-21 0 16,21 0-16,-21-1 15,0 1-15,0 0 0,0 0 16,-21 0-16,0 0 0,21-1 0,-21 1 16,0 0-16,-1 0 0,1 21 15,-21 0-15,21-21 0,0 21 0,-1 0 16,1 0-16,-21 21 0,21 0 15,0 0-15,-1 0 0,1 1 16,0 20-16,0 0 0,0 1 16,0-1-16,-1 0 0,22 1 15,-21 20-15,21-21 0,0-20 0,0 20 16,0-21-16,0 0 0,0 0 16,21 1-16,1-1 0,-1-21 15,0 0-15,0 0 0,0 0 16,0-21-16,1-1 0,-1 22 15,21-21-15,-21-21 0,0 21 0,22-43 16,-22 22-16,21-22 16,-21 22-16,1 21 0,-1-21 15,-21 20-15,0-20 0,0 21 16,21 0-16,-21 0 0,0 42 31,0 0-15,0 0-16,0 0 0,-21 22 0,21-22 15,0 21-15,0-21 0,0 22 16,0-22-16,0 21 0,0-21 0,0 0 16,21 22-16,0-22 15,0-21-15,0 0 0,1 0 0,20 0 16,-21 0-16,0 0 0,22 0 16,-22-21-16,21 21 0,-21-21 0,0-1 15,22 1-15,-22-21 0,0 21 16,0-22-16,22 1 15,-22 0-15,-21 21 0,21-43 16,-21 43-16,0 0 0,21 21 16,-21-21-16,0 42 31,0 0-31,-21 0 16,21 0-16,0 0 0,-21 1 15,21-1-15,0 0 0,0 21 0,0-21 16,0 1-16,0-1 0,0 0 15,0 0-15,21 0 0,0 0 16,0 1-16,0-22 0,1 0 16,-1 0-16,0 0 15,21 0-15,-21-22 0,1 1 0,-1 0 16,0 0-16,42-21 16,1-64-16,-43 85 15,0-22-15,-21 22 0,0-21 16,21 21-16,-21-1 0,0 1 0,0 0 15,0 42 17,0 0-32,-21 1 0,21 20 15,-21-21-15,21 0 0,0 22 16,-21-22-16,21 21 0,0 0 0,0-20 16,0 20-16,0-21 0,0 0 15,0 22-15,21-22 0,0 0 16,0-21-16,1 0 0,-1 0 15,21 0-15,-21 0 0,22 0 0,-22-21 16,21 0-16,0 21 0,-20-43 16,20 22-16,0 0 0,-21-21 15,22 20-15,-22-20 0,0 0 0,0-1 16,0 1-16,1 0 0,-1-1 0,-21 1 16,0-21-16,0 20 0,21-20 15,-21 20-15,0-20 0,0 21 16,21-1-16,-21 1 0,0 0 15,0 20-15,0 44 16,0 20 0,0-21-16,-21 21 0,21 1 15,-21 20-15,21-20 0,0 41 16,-21-41-16,21 20 0,-22-21 16,22 1-16,0-1 0,0 0 0,0-20 15,0 20-15,0 0 0,0-21 16,22 22-16,-1-22 0,0 0 15,0-21-15,21 0 16,-20 0-16,-1 0 0,21 0 16,-21-21-16,0 0 0,22 0 0,-22-1 15,21 1-15,-21 0 0,22-21 16,-22 21-16,0-22 0,0 22 0,0-21 16,1 21-16,20-85 15,-42 85-15,0-1 0,0 1 16,0 42-1,0 1 1,0-1-16,-21 21 0,21-21 0,-21 0 16,21 22-16,-22-22 0,22 21 15,0-21-15,0 1 0,0 20 16,0-21-16,0 0 0,0 0 0,0 1 16,22-1-16,-22 0 0,21-21 15,0 0-15,0 0 0,21 0 0,-20 0 16,20 0-16,-21-21 0,21 0 0,1-1 15,-22 1-15,0 0 0,21 0 16,-20 0-16,-1-22 0,-21 22 16,0 0-16,0-21 0,0 21 0,0-22 15,0 22-15,0-21 0,-21 21 16,21-1-16,-22 1 0,1 0 0,-21 21 0,21 0 16,0 0-16,-1 0 0,-20 0 15,21 0-15,0 21 0,-22-21 16,22 21-16,0 1 0,0-22 15,0 21-15,21 0 0,0 0 16</inkml:trace>
  <inkml:trace contextRef="#ctx0" brushRef="#br1" timeOffset="22273.31">3789 2794 0,'0'0'0,"21"0"31,0 0-31,0 0 16,22 0-16,-22 0 0,21 0 0,-21 0 16,22-21-16,-1 21 0,0 0 15,-21-21-15,22 21 0,-22-21 16,21 21-16,-21 0 0,1 0 0,-22-22 0</inkml:trace>
  <inkml:trace contextRef="#ctx0" brushRef="#br1" timeOffset="23268.07">4974 2879 0,'0'0'16,"0"-21"0,0-1-1,21 22 1,0 0-1,1 22-15,-22-1 0,21 0 16,-21 0-16,0 0 16,0 0-16,0 1 0,0-1 0,0 0 15,0 21-15,0-21 16,0 1-16,0 20 0,0-21 0,0 0 0,0 0 16,-21 1-16,21-1 0,0 0 0,-22-21 15,22 21-15,0-42 31,0 0-15,0 0-16,0-1 0,0 1 0,0 0 16,0 0-16,0 0 0,22-22 15,-1 22-15,0 0 0,0-21 16,-21-1-16,21 22 0,0 0 0,22-21 0,-22 21 16,0-1-16,0 22 15,0-21-15,1 21 0,-1 0 0,21 0 16,-21 21-16,0 1 15,1-1-15,20 21 0,-42-21 16,21 43-16,-21-43 0,0 0 16,0 21-16,0-20 0,0-1 15,0 0-15,0 21 0,0-21 16,0 1-16,0-1 0,0 0 16,-21-42 15,21 0-31,0-1 15,0 1-15,0 0 0,0 0 0,0 0 16,0 0-16,21-22 0,0 22 16,0-21-16,1 21 0,-22-22 0,42 22 15,-21-21-15,0 21 0,0-1 16,22 1-16,-22 0 0,21 0 0,1 21 16,-22 0-16,21 0 0,0 0 0,-20 0 15,20 21-15,-21 0 0,0 0 16,0 1-16,1-1 0,-1 21 15,-21-21-15,0 0 0,0 1 0,0 20 16,0 0-16,-43 22 16,22-43-16,0 0 15,0 0-15,21 0 0,-21 1 16,0-22 0,42 0-1,0 0-15,0-22 16,0 22-16,0-21 0</inkml:trace>
  <inkml:trace contextRef="#ctx0" brushRef="#br1" timeOffset="24340.36">6540 2879 0,'0'0'15,"0"-21"-15,0-1 0,0 1 16,-21 21-16,21-21 0,-21 0 0,0 21 15,0-21-15,0 21 0,-1 0 0,1 0 16,0 0-16,0 0 0,0 0 16,0 0-16,-22 42 15,1 0-15,21 1 0,0-22 16,-1 21-16,1-21 0,0 22 0,21-22 16,0 21-16,-21-21 0,21 22 15,0-22-15,0 21 0,0-21 16,0 1-16,0-1 0,0 0 0,21-21 15,0 0-15,0 0 0,1 0 16,-1 0-16,21 0 0,-21 0 0,0-21 16,22 21-16,-22-21 0,0-1 15,0 1-15,22-21 0,-22 21 0,21-64 16,-21 43 0,0-1-16,-21 22 0,0-21 15,0 21-15,0 0 0,22 21 0,-22-22 16,0 44 15,0-1-31,-22 0 0,22 0 16,0 0-16,0 22 0,0-22 15,0 21-15,0 0 0,0-20 16,0-1-16,0 0 0,0 21 16,0-21-16,22 1 0,-1-1 15,21 0-15,-21-21 0,0 0 0,22 0 16,-22 0-16,85 0 15,-43-42 1,-42 20-16,22 1 0,-22 0 16,21 0-16,-21 0 0,1-22 0,-1 22 15,21-21-15,-21 0 0,0-1 0,1-41 16,-1 41-16,0-63 16,-21 64-16,0 0 0,21-43 15,-21 64-15,0 0 16,0 0-16,0-1 0,0 44 15,0-1 1,0 21-16,0-21 0,0 22 16,-21-1-16,21 0 0,-21 1 0,21-1 15,0-21-15,0 21 0,0 1 16,0-1-16,0 0 0,0-20 0,0 20 16,0-21-16,0 0 0,0 22 0,0-22 15,21 0-15,0 0 16,0 0-16,43 0 15,-43-21-15,0 0 0,0 0 16,0 0-16,1 0 0,62-21 16,-63 0-16,1 0 15,20 0-15,-21 0 0,-21-22 16,21 22-16,0 0 0,1-21 0,-22 20 0,21 1 16,-21-21-16,0 21 0,0 0 15,0-1-15,-21 22 16,-1 0-1,22 22-15,0-1 0,-21 0 16,0 21-16,0-21 16,21 22-16,0-1 0,0-21 15,0 0-15,0 1 0,0-1 16,0 21-16,0-21 0,0 0 16,0 1-16,0-1 0,21-21 15,0 0-15,-21 21 0,21-21 0,1 0 16,-1 0-16,21 0 15,-21-21-15,-21 0 0,21 21 16,1-22-16,-1 1 0,-21 0 16,21 0-16,-21 0 0,21 0 0,-21-22 15,0 22-15,0 0 16,0 0-16</inkml:trace>
  <inkml:trace contextRef="#ctx0" brushRef="#br1" timeOffset="24707.76">6985 2625 0,'0'0'0,"-21"21"16,0-21-16,21 21 15,21-21 1,0 0-16,21 0 0,-21 0 16,22 0-16,-1 0 0,0 0 0,1 0 15,-1 0-15,0 0 16,1-21-16,-1 21 0,0 0 0,-20 0 0,20 0 16,-21 0-16,0 0 0,0 0 15,1 0-15,-1 0 0,0 0 0,0 0 31</inkml:trace>
  <inkml:trace contextRef="#ctx0" brushRef="#br1" timeOffset="26643.66">8953 3048 0,'0'0'0,"-21"21"16,21 0 15,21-21-31,22 0 0,-22 0 15,21-21-15,1 0 0,-1 21 16,0-21-16,1 0 0,-1 0 16,21-1-16,-20 1 0,-1 0 0,0-21 15,-20 21-15,20-22 0,-21 22 16,21-21-16,1-22 16,-43 22-16,0 0 0,0-1 0,0 1 15,0 0-15,0 20 0,-21-20 0,21 21 16,-22 0-16,22 0 0,-21-1 0,0 22 15,0 0 1,0 0-16,0 0 0,-1 22 16,1 20-16,0 0 0,21 1 15,-21-1-15,0 21 0,0 1 16,-1-1-16,1 1 0,21-1 0,-21 22 16,0-21-16,21 20 0,-21 1 15,21 0-15,0-22 0,0 22 0,-43 84 16,43-84-16,-21-1 15,21-20-15,-21 42 0,0-22 0,0 1 16,0 0-16,21-1 0,-22 1 0,1-21 16,0 20-16,21-20 0,0 20 15,0-20-15,0-1 0,0-20 16,0 20-16,0 22 0,0-43 0,21-21 16,0 1-16,1-1 0,-1-21 15,0 0-15,0 0 0,21 0 16,-20-21-16,20-1 0,64-83 15,-22-1-15,-20 63 16,-22 1-16,22-21 0,-22-1 16,22 22-16,-22-22 0,0 1 0,22-149 15,-64 85 1,0 42-16,-21 22 0,-1-1 16,1 1-16,-21 21 0,0-22 0,-1 1 15,1 20-15,-22 1 0,22-22 16,-21 1-16,-22 21 15,64 20-15,0 1 0,-1 21 16,1 0-16,0 0 0,21-21 16,21 21-1,0-21 1,22 0-16,-22 21 0,0-21 16,21-1-16,1 1 0,-1 0 0,0 0 15,1 0-15,-1 0 0,0-22 16,1 22-16,-1 0 0,0-21 0,1 20 15,-1-20-15,-21 21 0,0-21 16,1 20-16,-1-20 0,0-43 16,-21 64-1,0 0-15,-21 21 16,0 0-16,-1 0 0,1 21 16,0 0-16,0 1 15,21-1-15,0 0 0,0 21 0,-21-21 16,21 1-16,0 20 0,0-21 0,0 0 15,0 22-15,0-22 0,0 0 16,0 0-16,21 0 0,0-21 0,0 21 16,0-21-16,22 0 15,-22 0-15,21 0 0,-21 0 0,22 0 16,-22 0-16,21 0 0,-21-21 16,22 0-16,-1 0 0,-21 0 0,0 0 15,22-1-15,-22 1 0,0-21 16,0 21-16,0-22 0,1 1 0,-1 21 15,-21-21-15,0 20 0,0 1 16,0 0-16,0 0 0,0 42 31,0 0-31,0 0 16,0 1-16,-21 20 0,21-21 0,0 0 16,0 22-16,0-22 0,0 0 15,0 0-15,0 0 0,0 0 0,0 1 16,21-1-16,-21 0 0,21-21 15,0 21-15,0-21 0,0 0 0,1 0 16,-1 0-16,0 0 0,0 0 16,0 0-16,0-21 0,22 0 15,-22 21-15,0-21 0,21-1 0,-20 1 16,-1 0-16,-21-21 0,21-1 16,0 1-16,-21 21 0,0 0 15,0 0-15,0-1 0,0 1 0,0 0 16,0 42-1,0 0-15,0 1 16,-21-1-16,21 0 0,0 0 0,0 0 16,0 0-16,-21 22 15,21-22-15,0 0 0,-21 0 0,21 0 16,0 1-16,0-1 0,0 0 0,0 0 16,0 0-16,0-42 46,0 0-30,0 0-16,0 0 0,0-1 0,0 1 16,0-21-16,21 21 0,0-22 15,-21 1-15,21 21 0,0-21 0,22-1 16,-22 22-16,21 0 0,0 0 0,1 0 16,-1 21-16,0 0 15,1 0-15,-1 0 0,0 21 0,-20 0 16,20 21-16,-21-21 0,0 1 15,0 20-15,-21-21 0,0 21 0,0-20 16,0-1-16,0 21 0,0-21 0,0 0 16,0 1-16,-21-1 0,0 0 15,21 0-15,-21-21 0,21 21 16,-21-21-16,21 21 0,0-42 47,21 0-47,0 21 0</inkml:trace>
  <inkml:trace contextRef="#ctx0" brushRef="#br1" timeOffset="27416.3">12023 2582 0,'0'0'0,"-22"0"15,1 0-15,0 0 0,0 0 16,0 22-16,0-1 0,21 0 16,-22 21-16,1-21 0,0 1 0,21 41 15,-21-21 1,21-20-16,-21 20 0,21-21 0,0 43 16,0-43-16,0 0 0,0 0 15,21 0-15,0 0 16,0-21-16,0 0 0,1 0 0,41 0 15,-42 0-15,22 0 0,-22 0 16,21 0-16,-21-21 0,22 0 16,-22 21-16,0-21 0,21 0 0,-21-22 15,22-20-15,-22 42 0,-21-22 16,63-105 0,-41 64-16,-1 20 0,-21 22 15,0-1-15,0 22 16,0-21-16,21 21 0,-21 0 0,0-1 15,0 44 1,0-1 0,-21 21-16,21-21 0,-21 22 0,21-1 15,0 0-15,-22 1 0,22-1 0,-21 64 16,21-22 0,0-62-16,-21 20 0,21 0 0,0-21 15,0 1-15,0 20 0,0-21 16,21 0-16,0-21 0,1 21 0,62 1 15,-63-22-15,1 0 16,20 0-16,-21 0 16,0-22-16,22 1 0,-22 0 0,0 21 15,21-42-15,-21-1 0,1 22 16,-1 0-16,-21-42 16,21-1-16,-21 43 0,0 0 15,0 42 1,0 0-1,-21 0-15,21 22 0,0-22 16,0 0-16,0 0 0,0 0 16,0 0-16,0 1 0,0-1 0,0 0 15,0 0-15,21 0 16,0-21-16,0 0 0,0 0 16,1 0-16,-1 0 0,0 0 15,0 0-15,0 0 0,0 0 0,1-21 16,-1 0-16,0 0 0,-21 0 15,21-1-15,0 1 0,0 0 0,-21-21 16</inkml:trace>
  <inkml:trace contextRef="#ctx0" brushRef="#br1" timeOffset="27597.2">13017 2392 0,'0'0'0,"-84"0"31,84 21-15,0 0 0</inkml:trace>
  <inkml:trace contextRef="#ctx0" brushRef="#br1" timeOffset="27784.09">12340 2688 0,'0'0'0,"-21"21"0,21 1 16,21-22 0,0 0-1,0 0-15,1 0 0,20 0 0,-21 0 16,21 0-16,-20-22 0,20 22 15,-21-21-15,21 0 0</inkml:trace>
  <inkml:trace contextRef="#ctx0" brushRef="#br1" timeOffset="28631.61">13441 2709 0,'0'0'0,"-106"-21"31,85 21-31,0 0 0,-1 0 0,1 21 16,0 1-16,-21-22 0,21 21 15,-1 0-15,1 0 0,0 21 0,0-20 16,0-1-16,0 0 0,21 0 16,0 0-16,0 0 0,0 43 15,21-43 1,0-21-16,0 21 0,0-21 16,0 0-16,1 0 0,-1 0 15,0 0-15,0 0 0,-21-21 16,21 21-16,-21-21 0,0 0 15,21 0-15,-21-1 0,0 1 16,0 0-16,0 0 0,0-21 0,0 20 16,0-20-16,22 21 0,-1-21 15,-21 20-15,21 1 0,21-42 16,-21 63-16,22-21 0,-22-1 16,0 22-16,43 0 0,-43 0 15,0 0-15,0 22 0,21-1 16,-20 0-16,-1 21 0,0-21 0,0 22 15,0-22-15,22 106 16,-43-106 0,0 21-16,0-20 0,0-1 0,0 0 15,0 0-15,0 0 0,0 0 16,-22-21-16,1 0 0,0 0 16,0 0-1,21-21 1,0 0-16,0 0 0,0 0 15,0 0-15,0-1 0,0 1 0,0-21 16,21 21-16,0-22 16,22-20-16,-22 21 0,0-1 15,0 22-15,21-21 0,1 21 0,-22-1 16,21 22-16,1 0 0,-1 0 0,0 0 16,1 0-16,-1 0 0,-21 22 15,21 20-15,-20-21 0,-1 0 0,0 22 16,-21-22-16,0 0 0,0 21 15,0-21-15,0 1 0,0-1 0,0 21 16,-21-21-16,0 0 0,-22 1 16,1 20-1,21-21-15,42-21 32,21 0-32,-21 0 15,1 0-15,20-21 0,-21 21 0</inkml:trace>
  <inkml:trace contextRef="#ctx0" brushRef="#br1" timeOffset="29388.21">14859 2688 0,'0'0'0,"0"-21"0,0 0 0,0 0 16,0 0-16,0-1 15,0 1-15,-21 21 16,0 0-16,-1 0 0,1 21 15,0 1-15,-21-1 0,21 0 16,-1 21-16,-20-21 0,21 22 16,0-22-16,-22 21 0,22 1 0,0-22 15,21 21-15,0-21 0,-21 0 16,21 1-16,0-1 0,0 0 0,0 0 16,21-21-16,-21 21 0,21-21 15,0 0-15,1 0 0,-1 0 0,0 0 16,0 0-16,0 0 0,0-21 0,1 21 15,-22-21-15,21 0 0,21-22 16,-42 22-16,21 0 0,0 0 16,1-21-16,-22 20 0,0-20 15,21 21-15,0-21 16,-21 20-16,0 44 31,0-1-31,0 0 0,-21 21 0,21-21 16,-21 1-16,21-1 0,0 21 15,0-21-15,0 0 0,0 1 16,0-1-16,0 0 0,0 0 0,0 0 16,0 0-16,21 1 0,0-22 15,0 0-15,0 0 0,0 0 16,1 0-16,-1 0 0,0 0 0,0 0 16,21-43-16,22 1 15,-43 21-15,0 0 0,22-22 16,-22 1-16,0 0 0,0-1 0,0 1 15,0-22-15,1 1 0,-1 21 16,0-22-16,0 22 0,-21-1 16,0 1-16,21 21 0,-21 0 0,0 0 15,0-1-15,-21 44 16,0-1-16,0 21 16,0-21-16,21 22 0,-22-1 0,1 21 15,0-20-15,0-1 0,21 0 16,-21 1-16,21 20 0,0 43 15,0-85-15,0 22 16,0-22-16,42 21 16,0-21-16,-20-21 0,-1 0 0,0 21 0,21-21 15,-21 0-15,1 0 16,-1 0-16,21-21 0,-21 0 0,0 21 16,1-21-16,-1 0 0,0 0 0,0-1 15,-21 1-15,42-42 16</inkml:trace>
  <inkml:trace contextRef="#ctx0" brushRef="#br1" timeOffset="30139.3">16404 2455 0,'-63'22'31,"41"-22"-31,44 0 63,-1 0-63,21 0 0,0 0 0,1 0 15,-1 0-15,22 0 0,-22 0 16,21 0-16,-20 0 0,20 0 15,-20 0-15,-1 0 0,0 0 0,1 0 16,-1 0-16,-21 0 0,0 0 16,0 0-16,-42 0 47,0 0-47,0 0 0,0 0 15,0 0-15,-1 21 16</inkml:trace>
  <inkml:trace contextRef="#ctx0" brushRef="#br1" timeOffset="30455.88">16764 2519 0,'0'0'0,"0"21"47,0 0-31,0 0-16,0 1 0,0-1 15,-21 0-15,21 21 0,-21-21 16,21 22-16,-22-22 0,22 21 16,0-21-16,0 22 0,-21-22 15,21 21-15,0-21 0,-21 22 16,21-22-16,0 0 0,0 0 0,0 0 16,0 1-16,0-1 15,21-42 32,0-1-47,1 22 0,-1-21 16,0 0-16,0 0 15,21 0-15</inkml:trace>
  <inkml:trace contextRef="#ctx0" brushRef="#br1" timeOffset="30884.11">17653 2667 0,'0'0'0,"63"-85"31,-63 64-31,0 0 16,0 0-16,0 0 16,0 0-16,-21 21 15,0 0 1,0 0-16,0 21 0,0 0 15,-1 0-15,1 0 0,0 22 16,-21-1-16,21-21 0,-1 21 16,-20-20-16,21 20 0,0 0 0,0-21 15,21 1-15,0-1 0,-22 21 16,22-21-16,0 0 0,0 1 16,0-1-16,22-21 0,20 21 15,-21-21-15,0 0 0,0 0 16,22 0-16,-22 0 0,0 0 0,21 0 15,-20 0-15,-1 0 0,21 0 16,-21 0-16,22-21 16,-22 21-16,0-21 15,-21-1 17,21 22-32,0 0 31</inkml:trace>
  <inkml:trace contextRef="#ctx0" brushRef="#br1" timeOffset="31216.45">18076 3027 0,'21'0'0,"1"0"31,-1 0-15,0 0 0,-21-21-16,21 0 15,0 21 1,-21 21 15,0 0-31,0 0 16,0 0-16,0 0 0,0 1 15,-21 20-15,0-21 0,0 0 16,0 0-16,-43 22 16,22-22-16,-43 21 0,43-21 15,-64 22-15,64-43 0,-1 21 16,-20-21-16</inkml:trace>
  <inkml:trace contextRef="#ctx0" brushRef="#br1" timeOffset="31772.17">19071 2688 0,'0'0'16,"21"-21"-16,0 0 0,1 0 0,-22 0 0,21 21 16,-21-22-16,21 22 0,-21 22 46,0 20-46,0-21 0,0 0 16,0 22-16,-42 41 16,42-41-16,-22-22 15,22 0-15,0 0 0,-21 0 0,21 0 16,-21 1-16,21-1 0,-21-21 16,21 21-16,0-42 31,0 0-31</inkml:trace>
  <inkml:trace contextRef="#ctx0" brushRef="#br1" timeOffset="32124.85">19240 2265 0,'0'0'0,"-21"0"0,0 0 0,0 0 15,0 0-15,0 0 0,21 21 0,-22-21 16,22 21-16,-21-21 0,21 21 16,21-21 15,1 0-31,-1 0 0,0 0 0,21 0 16,-21 0-16,1-21 0,-1 0 0,0 21 15,-21-21-15,0 0 16,0 0-1,0-1-15,-21 22 16,0 0-16,-1 0 0,1 22 16,21-1-16,-21-21 0,21 21 15,0 0-15,-21 0 0,21 0 16,0 1-16,0 20 0,0-21 0,0 0 16,0 0-16,0 1 0,21-1 15,-21 0-15</inkml:trace>
  <inkml:trace contextRef="#ctx0" brushRef="#br1" timeOffset="32620.57">19791 2582 0,'0'22'31,"-21"-1"-31,21 0 15,-22 21-15,22-21 0,0 1 16,-21-1-16,21 21 0,-42 0 16,42-20-16,0 20 15,-21-21-15,21 21 16,-21-42-16,21 22 0,0-44 47,0 1-47,0 0 0,21 0 15,0 0-15,0-22 0,0 22 16,0-21-16,1 0 0,-1-1 0,0 1 16,0 0-16,21-1 0,-20 22 15,20-21-15,-21 21 0,21-1 0,1 22 16,20 0 0,22 64-16,-64-43 15,0 21-15,-21 1 0,0-1 16,0 0-16,0 22 0,0-22 15,0-21-15,-21 22 0,21-1 16,-42 0 0,42-20-16,0-1 0,0 0 0,-21-21 15,42 0 17,0-21-32,-21 0 0,21-1 0,0 1 15</inkml:trace>
  <inkml:trace contextRef="#ctx0" brushRef="#br1" timeOffset="32912.18">20637 2201 0,'0'0'15,"0"-42"-15,0 21 0,22-21 0,-22 20 16,21 1-16,-21 0 0,0 42 31,0 0-31,0 22 16,0-22-16,-21 21 0,-1 1 15,1 20-15,0-21 0,0 22 0,0-1 16,0 1-16,-1-1 0,1-20 16,21 20-16,-21-20 0,0 41 15,21-63-15,0 1 0,0 41 16,0-42-16,21 0 16,0-21-16,0 0 0,1 0 15,-1 0-15,0 0 0,0 0 0,21-42 16,1 21-16,-22 0 15,-21 0-15,21-1 0,0 1 0</inkml:trace>
  <inkml:trace contextRef="#ctx0" brushRef="#br1" timeOffset="33092.08">20510 2455 0,'-21'0'0,"42"0"0,-63 0 16,42 22-1,21-22 1,0 21-16,1-21 0,20 0 16,-21 0-16,21 0 0,22 0 15,42-21 1</inkml:trace>
  <inkml:trace contextRef="#ctx0" brushRef="#br1" timeOffset="33469.96">21145 2688 0,'0'21'0,"0"-42"0,-21 42 16,42-21 31,1-21-47,-1 21 0,0-21 0,0 0 15,0 21-15,22-21 0,-22 0 16,0-1-16,-21-20 0,21 21 0,-21 0 16,0 0-16,0-1 0,0 1 15,0 0-15,-21 21 16,0 0-16,0 21 16,-1 0-16,1 1 0,-21-1 15,21 21-15,0-21 0,-1 22 0,-20-22 16,0 42-16,42-20 0,0-22 15,-21 0-15,21 0 0,0 21 16,0-20-16,0-1 0,21-21 16,0 21-16,0-21 15,0 0-15,43 0 0,-22 0 16</inkml:trace>
  <inkml:trace contextRef="#ctx0" brushRef="#br1" timeOffset="34232.28">21950 2625 0,'42'-21'0,"-84"42"0,105-85 0,-42 43 16,-21 0-16,0-21 0,0-1 16,0 22-1,-21 21-15,0 0 0,0 0 16,0 21-16,-22 0 0,1 22 16,0-22-16,21 21 15,-22-21-15,22 22 0,0-22 0,0 21 16,0-21-16,21 1 0,0-1 0,0 21 15,0-21 1,0 0-16,21-21 0,0 0 16,0 0-16,0 0 0,22 0 0,-22 0 15,0 0-15,0-21 0,21 21 16,-20-21-16,41-42 16,-63 41-16,21-20 0,0 21 15,1 0-15,-22-22 0,21 22 0,-21 0 16,0 0-16,0 0 15,0 0-15,21 21 0,-21 21 32,0 0-32,0 0 0,0 21 15,0 22-15,0 21 16,0-43-16,-21 21 0,21-20 16,0-1-16,0 22 0,0-22 0,0 21 15,-21 1-15,21-1 0,0 1 16,0 63-16,0 63 15,0-126-15,0-1 0,0 1 16,0 21-16,0-22 0,0 22 16,0-22-16,0 107 0,-22-107 15,22 85-15,0-84 0,0-1 16,0 22-16,0-22 0,0 1 0,0-1 16,0 64-1,0-84-15,22 41 0,-22-62 16,0 20-16,0-21 15,-22-21-15,1 0 0,21-21 16,-21 0-16,0 0 0,0-1 16,21-20-16,-21 0 0,-1-22 0,-41-42 15,-43-105 1,85 126-16,0-21 16,-22 22-16,22-22 0,21 21 0,0 0 0,0 1 15,0-1-15,0 0 0,21 22 16,1-22-16,-1 22 0,0-1 0,0 1 15,-21-1-15,42 1 0,-42-1 0,43-20 16,20-22 0,-42 85-16,1-1 15,-1 1-15,-21 0 0,21 21 16,0-21-16,-21 0 16,21 0-16</inkml:trace>
  <inkml:trace contextRef="#ctx0" brushRef="#br1" timeOffset="34840.67">22225 2667 0,'0'-21'15,"0"42"-15,0-63 0,0 21 0,-21-1 16,21 1-16,0 0 0,0 0 16,0-21-1,21 20-15,0 22 0,0 0 16,0 0-16,1 0 0,20 22 16,-21-1-16,0 0 0,22 0 15,-1 43-15,0-1 16,-21-21-16,-21-20 0,22 20 15,-22-21-15,0 0 0,0 0 16,0 1-16,0-1 0,0 0 16,-22-21-16,1 0 15,0 0-15,21-21 32,0 0-32,0-1 0,0 1 15,0 0-15,0 0 0,0 0 16,0-22-16,21 22 0,0 0 0,1-21 15,-1 21-15,-21-1 0,21 1 0,0 0 16,0 21-16,0-21 0,1 0 16,20 21-16,-21 0 0,0 0 0,22 0 15,-22-21-15,0 21 16,21 0-16</inkml:trace>
  <inkml:trace contextRef="#ctx0" brushRef="#br1" timeOffset="35344.4">23262 2625 0,'0'0'0,"0"-21"15,21-1-15,-21 1 16,0 0-16,0 0 0,0 0 0,0 0 16,0-1-16,0 1 0,0 0 15,0 0-15,0 0 0,-21 21 16,0 0-16,0 0 15,-22 21 1,22 0-16,0 0 0,-21 43 0,21-22 16,-1-21-16,1 22 0,0-22 15,21 21-15,-21-21 0,21 0 0,0 43 16,0-43 0,0 0-16,21-21 0,0 0 15,0 0-15,1 0 0,20 0 16,-21 0-16,21-21 0,-20 0 15,-1 0-15,0 21 0,0-21 16,0-22-16,0 22 0,1 0 16,-22-21-16,21 20 0,-21-20 0,21 21 15,-21 0-15,0 0 0,0-1 16,0 44 0,0-1-16,0 0 15,0 0-15,0 0 0,0 22 16,0-22-16,-21 0 0,21 21 0,0-21 15,0 1-15,0-1 0,0 0 16,0 0-16,0 0 16,21-21-1,0 0-15,0 0 16,0-21-16</inkml:trace>
  <inkml:trace contextRef="#ctx0" brushRef="#br1" timeOffset="35656.23">23812 2032 0,'0'-42'0,"0"84"0,0-127 15,22 64-15,-22 0 0,0 0 0,0 0 16,0 42 0,-22 0-16,1 0 0,0 22 0,0-1 15,0 0-15,0 1 0,-22-1 16,22 21-16,0-20 0,0 20 15,0-20-15,-1 20 0,1-21 0,-21 64 16,21-21 0,21-43-16,0 1 0,-21 20 15,21-42-15,0 0 0,0 1 16,0-1-16,21-21 16,0 0-1,0 0-15,0-21 0,0-1 16,1 1-16,-1 0 0,0 0 0,0 0 15,21 0-15</inkml:trace>
  <inkml:trace contextRef="#ctx0" brushRef="#br1" timeOffset="35899.94">24066 2434 0,'0'0'16,"0"21"15,-21 1-16,0 20-15,0-21 0,0 0 16,0 22-16,-1-1 0,1 0 16,0-21-16,0 1 0,0-1 15,21 0-15,0 0 0,-21 0 0,21 0 0,0 1 32,21-22-32,0 0 15,0 0-15,0 0 0,0 0 16,22-22-16,-22 1 0,21 0 0,-21 21 15</inkml:trace>
  <inkml:trace contextRef="#ctx0" brushRef="#br1" timeOffset="36624.53">24342 2519 0,'0'0'15,"0"-21"-15,0 0 0,0 42 32,-22 0-32,1 0 15,0 0-15,21 0 0,-21 22 16,21-22-16,0 0 0,-21 0 15,21 0-15,0 1 0,0-1 16,0 0-16,0 0 0,0 0 16,0 0-16,0 1 15,21-22 1,-21-22 0,0 1-1,0 0-15,0 0 0,0 0 0,0 0 16,0-1-16,21 1 0,-21-21 15,21-22-15,0 1 16,1 42-16,-1 0 16,21-22-16,-21 22 0,0 21 15,1-21-15,-1 21 0,21 0 16,0 0-16,-20 0 0,-1 21 16,0 0-16,0 0 0,0 1 15,-21-1-15,0 21 0,0 0 16,0 22-16,0-43 0,0 21 15,0-20-15,0-1 16,-21 0-16,0-21 0,0 21 0,0 0 16,21 0-16,-22-21 15,22-21 17,0 0-17,0 0-15,0 0 0,0 0 0,0-1 16,22 1-16,-1-21 0,0 0 15,0-1-15,21 22 0,-20-21 0,83-64 16,-83 85 0,20 21-16,-21-21 0,0 21 0,0 0 15,1 0-15,-1 21 0,-21 0 16,21 21-16,-21-21 0,0 1 16,0 20-16,0-21 0,0 21 15,0-20-15,0-1 0,-21 21 16,21-21-16,0 0 0,-21 1 0,-1-1 15,1 0-15,21 0 16,0 0-16,-21-21 16,0 21-16,0-21 0,21-21 31,0 0-15,0 0-16,0 0 15,0 0-15</inkml:trace>
  <inkml:trace contextRef="#ctx0" brushRef="#br1" timeOffset="36828.41">24913 2223 0,'-42'-22'31,"21"22"16,-1 0-31,1 0-16,0 0 15,0 0-15</inkml:trace>
  <inkml:trace contextRef="#ctx0" brushRef="#br1" timeOffset="37051.46">23834 2223 0,'0'0'0,"-22"0"0,-20 21 31,63-21-15,0 0-16,1 0 15,-1 0-15,21 0 0,-21 0 16,0 0-16,22 0 0,-1 0 0,-21 0 15,22 0-15,-22 0 0,21 0 16,0 0-16,-20 0 0,41 0 0</inkml:trace>
  <inkml:trace contextRef="#ctx0" brushRef="#br1" timeOffset="37396.29">25696 2244 0,'0'-21'0,"0"42"0,0-64 16,21 43-1,1 0-15,-1 0 0,0 0 16,21 0-16,1 0 0,41 0 15,-41 0-15,20 0 0,-21-21 16,-20 21-16,20 0 0,0 0 16,-21 0-16,1 0 0,-1 0 0,0 0 15,0 0-15,0 0 16,-42 0 15,0 0-31,0 0 16,0 0-16,-1 0 0</inkml:trace>
  <inkml:trace contextRef="#ctx0" brushRef="#br1" timeOffset="37672.33">26077 2180 0,'0'0'0,"0"21"0,-21 1 15,0-1 1,21 0-16,0 0 15,-21 0-15,0 22 0,-1-22 16,22 21-16,-21-21 0,21 22 0,-21-22 16,21 21-16,-21-21 0,0 22 15,21-22-15,0 0 0,0 0 0,-21 21 16,21 1 0,-22-43-16,22 21 0,22-21 46,-1 0-46,0-21 0,0 21 16,21-21-16</inkml:trace>
  <inkml:trace contextRef="#ctx0" brushRef="#br1" timeOffset="38064">26458 2413 0,'0'0'0,"0"-21"0,0 0 15,-21 21 17,0 0-17,0 0-15,0 21 0,-1 21 16,1-21-16,-21 1 0,21-1 16,0 21-16,-43 0 15,43 1-15,0-22 0,0 0 0,21 0 16,-22 0-16,22 1 0,0-1 15,0 0-15,0 0 0,22-21 16,-1 0-16,0 21 0,0-21 16,0 0-16,0 0 0,1 0 0,20 0 15,-21 0-15,0 0 0,0 0 16,1 0-16,-1 0 16,0 0-1,-21-21-15,21 21 16,-21-21 31</inkml:trace>
  <inkml:trace contextRef="#ctx0" brushRef="#br1" timeOffset="41714.01">487 5017 0,'0'0'0,"-21"0"16,21 21-16,-22 0 0,22 0 16,0 0-1,22-21 16,-1 0-31,21-21 16,-21 0-16,0 0 0,22 0 16,-22-1-16,0-20 0,21 21 15,-20-21-15,41-22 16,-42 22-16,0 21 0,-21-22 16,0 22-16,0-21 0,0-1 15,0 1-15,0 21 0,0 0 16,0 0-16,-21-1 0,0 22 0,0 0 15,0 0-15,0 0 0,-1 0 16,1 22-16,0-1 0,0 0 16,0 0-16,21 21 0,0 1 15,-21-1-15,21 0 0,0 1 16,0 20-16,0-20 0,0-1 0,0 0 16,21 22-1,63-1-15,-41-63 16,-1 0-16,-21 0 0,22 0 15,-1 0-15,0 0 0,43-42 16,0 0 0,-64-1-16,21 22 0,22-42 0,-22 20 15,-21 1-15,0 21 0,0-22 16,1 1-16,-22 21 0,0-43 16,0 43-16,21 0 15,-21 0-15,0 42 16,0 0-1,0 0-15,0 1 16,0-1-16,0 0 0,0 21 0,0-21 16,0 22-16,-21-1 0,21 0 15,0-20-15,0 20 0,0-21 0,0 0 16,-22 22-16,22-22 0,0 0 16,0 0-16,0-42 46,0 0-46,0 0 0,0-1 0,0-20 16,0 21-16,22-21 0,-1-1 16,-21 22-16,21-21 0,21-43 15,22 22 1,-43 41-16,21 1 0,-21 0 0,1 21 16,20 0-16,-21 0 0,0 0 15,0 0-15,1 0 0,-22 21 0,21 0 16,-21 22-16,21-22 0,-21 0 15,21 21-15,-21-20 0,0 20 0,42 64 16,1-64 0,-22 0-16,0-42 0,0 22 15,0-1-15,1-21 0,-1 0 16,0 0-16,0 0 0,0-21 0,0-1 16,1 22-16,20-21 15,-21-21-15,0 21 0,22 0 0,-22-22 16,21 22-16,-21-21 0,22-1 15,-1 22-15,-21-21 0,21 0 0,1 20 16,-1-20-16,0 21 0,-20 0 16,20 0-16,0 21 0,-21 0 0,1 0 15,-1 0-15,0 0 0,0 0 16,0 0-16,-21 21 0,21 0 16,-21 0-16,0 0 0,0 0 15,0 1-15,0-1 0,22-21 16,-22 21-16,0-42 62,0 0-62,0-1 0,0 1 16,-22 21-16,1-21 16,21 0-16,-21 0 0,0 0 15,0 21-15,0 0 0,-1-22 0,1 22 16,0 0-16,0 0 0,0 0 15,-64 22-15,64-1 16,-21 0-16,20 0 16,1 0-16,0 22 0,0-22 0,0 21 0,21-21 15,0 22-15,0-1 16,0-21-16,0 21 0,0-20 0,0 20 16,0-21-16,0 0 0,0 0 15,0 1-15,0-1 0,21-21 0,0 0 16,0 0-16,22 0 0,-22 0 15,21 0-15,-21 0 0,22-21 0,-1-1 16,0-20-16,-21 21 0,22-21 16,20-22-16,-42 22 15,1-1-15,-1 1 0,0 0 0,0-1 0,0 1 16,0-21-16,1 20 0,-1-20 16,-21 20-16,21-62 15,0 41-15,-21 22 0,21-1 16,-21 1-16,0 21 0,0 0 0,0 0 15,0 63 1,0-21-16,0 21 16,0 1-16,0 20 0,0-20 15,0 20-15,0-21 0,0 22 0,0 21 16,-21-22 0,21-21-16,0 1 0,0-1 0,0 43 15,0-64-15,0 21 0,0-21 0,0 1 16,21-1-16,-21 0 0,21-21 15,1 21-15,-1-21 16,0 0-16,0 0 0,0 0 16,0-21-16,1 0 0,-1 0 0,0-1 15,0 1-15,0 0 0,22-21 16</inkml:trace>
  <inkml:trace contextRef="#ctx0" brushRef="#br1" timeOffset="42047.89">4233 4170 0,'0'0'0,"0"-21"0,0 0 0,0-1 16,0 1-16,0 0 0,0 0 16,0 0-16,0 0 0,-21 21 0,21-22 15,-21 22-15,21 22 16,0-1-1,-21 0-15,21 21 0,0-21 0,-21 43 16,21-22-16,-22 1 0,22-1 16,-21 64-16,0-64 15,21 0-15,-42 43 0,42-43 16,-21-20-16,21 20 0,-22-21 0,22 21 16,0-20-16,0-1 0,0 0 15,0 0-15,22-21 16,-1 0-1,0 0-15,0-21 0,0 0 0,0 0 16,1-1-16,-1 1 0</inkml:trace>
  <inkml:trace contextRef="#ctx0" brushRef="#br1" timeOffset="42448.67">4572 4382 0,'0'0'0,"0"21"46,0 0-46,0 0 0,-21 0 16,0 0-16,21 1 0,-22-1 0,1 21 16,21-21-16,0 0 0,-21 22 0,0-22 15,21 0-15,0 21 16,0-20-16,0 20 0,0-21 0,0 0 16,42-21-16,-21 0 15,1 0-15,20 0 0,-21 0 0,21 0 16,-20 0-16,20-21 0,21-21 15,-41 21-15,20-1 16,-21 1-16,0 0 0,22-21 16,-43-1-16,0 22 0,0 0 0,0-42 15,0 20-15,0 22 16,0 0-16,-22 0 0,1 0 0,21-1 16,-21 1-16,0 21 0,-21 0 0,20 0 15,1 0-15,-21 0 0,-43 43 16,64-22-16,0-21 15,0 21-15,0 0 0,-1-21 16,22 21-16</inkml:trace>
  <inkml:trace contextRef="#ctx0" brushRef="#br1" timeOffset="42697.41">4064 4297 0,'-21'0'16,"42"0"-16,-63 0 15,63 0 1,0 0-16,0 0 16,21 0-16,-20 0 0,20 0 0,0-21 15,22 21-15,-22-21 0,0 21 16,22 0-16,-22 0 0,1 0 0,-1 0 15,-21 0-15,21 0 0,-20 0 16,-22-22-16,21 22 0,0 0 16</inkml:trace>
  <inkml:trace contextRef="#ctx0" brushRef="#br1" timeOffset="44240.29">5609 4826 0,'0'0'0,"0"21"32,21-21-17,0 0-15,1 0 16,-1-21-16,21 21 0,-21-21 0,22 0 15,-1 0-15,-21-1 0,21 1 0,1 0 16,-1 0-16,-21 0 0,22-22 16,-22 22-16,0 0 0,21-42 15,-42 20-15,0 22 0,0 0 16,0-21-16,0-1 16,-21 22-16,0 21 0,0 0 0,-22 0 15,22 0 1,0 21-16,0 0 0,0 1 0,-43 20 15,43 0-15,0-21 0,0 22 16,21-22-16,0 21 0,0-21 16,0 64-16,42-43 15,0-20-15,-20-1 16,62 0-16,-41-21 0,-1 0 16,0 0-16,1 0 0,-1 0 0,0 0 15,1-21-15,-1 0 0,0 21 16,1-22-16,-1 1 0,-21 0 0,21 0 15,-20 0-15,41-43 16,-42-20 0,0 62-16,-21 1 0,0 0 0,0 0 15,0 0-15,-21 21 32,21 21-32,0 0 15,0 0-15,-21-21 0,21 21 16,-21 1-16,21-1 0,0 0 0,-21 0 15,0 21-15,-1-20 16,22-1-16,0 0 0,0 0 0,0 0 16,-21-21-16,21 21 0,21-21 31,1 0-31,-22-21 0,21 0 16,0 21-16,0-21 0,0 0 15,0 0-15,1-1 0,-1 1 16,63-63-16,-41 62 15,-22 1-15,21 0 0,-21 0 16,1 21-16,-1 0 0,0 0 16,0 0-16,0 21 0,-21 0 15,0 0-15,0 1 16,0-1-16,0 63 16,0-62-16,0-1 0,0 0 0,21 21 15,-21-21-15,22 1 0,-1 20 16,0-21-16,0 0 0,0 0 0,85 22 15,-42-43 1,-22 0-16,-21 0 16,21 0-16,1 0 0,-1 0 0,0-21 15,22-1-15,-22 22 0,1-21 16,20 0-16,22-42 0,-43 41 16,-21 1-16,22 0 0,-22-21 0,0 21 15,-21-22-15,0 22 0,0 0 16,0-21-16,0 20 0,0-20 15,0 21-15,0 0 0,-21 0 0,0 21 16,-1-22-16,1 22 0,0 0 0,0 0 16,-21 0-16,20 0 0,-41 43 15,42-22-15,0 0 16,-1 21-16,-20-20 0,0 41 16,21-42-16,-1 22 0,22-22 0,0 21 15,-21-21-15,21 22 0,0-22 16,0 0-16,0 0 0,0 0 0,21 22 15,1-43-15,-1 0 0,0 0 16,0 0-16,0 0 0,22 0 16,-22-22-16,0 1 0,0 0 0,21 0 15,-20 0-15,20 0 0,-21-1 16,0-20-16,22 21 0,-22-21 0,21-22 16,-21 22-16,0-1 15,1-20-15,-1 21 0,0-1 16,-21-20-16,21-43 0,-21 42 15,21 22-15,-21 0 0,0 21 16,0-22-16,0 22 0,0 0 0,-21 21 31,0 21-31,21 21 0,0 1 16,0-1-16,-21 0 0,21 22 0,-21-22 16,21 22-16,0-22 0,0 22 0,0-22 15,0 0-15,0 1 0,0-1 16,0 0-16,0 1 0,0-1 15,0-21-15,0 0 0,21 0 0,0 1 16,0-1-16,0 0 0,0-21 16,1 0-16,-1 0 0,0 0 0,42 0 15,-41-21-15,-1 21 16,0-21-16,-21-1 0,21 1 0,0 0 16,0 0-16,1 0 0,-22 0 0</inkml:trace>
  <inkml:trace contextRef="#ctx0" brushRef="#br1" timeOffset="44868.94">10075 4001 0,'-21'0'0,"42"0"0,-63 0 16,21 0-16,0 0 0,-1 0 15,44 0 1,-1 0 0,0 0-16,21 0 0,1 0 15,-1 0-15,0 0 0,1 0 0,20 0 16,-21 0-16,1 0 0,-1 0 15,0 0-15,1 0 0,-1 0 0,-21 0 16,22 0-16,-22 0 0,0 0 16,-42 0 15,0 0-15,-1 0-16,1 0 0,0 0 15</inkml:trace>
  <inkml:trace contextRef="#ctx0" brushRef="#br1" timeOffset="45178.44">10329 4022 0,'0'0'0,"-21"0"0,0 21 16,0 0-1,21 0 1,0 0-16,0 1 0,0-1 0,-21 21 15,21-21-15,-22 22 0,22-22 16,0 21-16,0-21 0,0 22 0,-21-1 16,21-21-16,0 21 0,-21-20 15,21-1-15,0 0 0,0 0 0,0 0 16,0 0-16,0 1 0,0-1 16,0 0-16,-21-21 31,21-21-16,0 0 1,0-1-16</inkml:trace>
  <inkml:trace contextRef="#ctx0" brushRef="#br1" timeOffset="45644.76">11176 4170 0,'0'-21'0,"0"42"0,21-42 15,-21 0-15,0-1 0,0 1 16,-21 0-16,0 0 16,0 21-16,-1 0 15,1 0-15,0 0 16,0 0-16,0 0 0,0 21 0,-1 0 15,1 0-15,-21 1 0,21-1 0,0 21 16,-22 0-16,22 1 16,0-22-16,0 21 0,0 1 0,21-1 0,0-21 15,0 21-15,0-20 0,0 20 16,0-21-16,0 0 0,21 0 0,0-21 16,0 22-16,21-1 0,-20-21 15,20 0-15,-21 0 0,21 21 0,1-21 16,-22 0-16,21 0 0,-21 0 15,1 0-15,20 0 0,-21-21 0,0 21 16,0 0-16,-21-21 0,22 21 16,-22-22-16,21 22 0,-21-21 15</inkml:trace>
  <inkml:trace contextRef="#ctx0" brushRef="#br1" timeOffset="47785.24">12467 4276 0,'0'-21'16,"0"-1"-16,0 1 15,0 0-15,0 0 16,-21 42 15,21 0-15,0 0-16,-21 1 0,21-1 0,0 21 15,0 0-15,0-20 0,0 20 16,0 0-16,0-21 0,-21 22 0,21-22 16,0 21-16,-22-21 0,22 1 0,0-1 15,0 0-15,0 0 0,0 0 16,0 0-16,22-21 16,-1 0-1,0 0-15,0-21 16,0 0-16,0 0 0,1 0 15,-1 0-15,0-1 0,-21 1 0,21 0 16,21-42-16,-20 41 16,-22-20-16,21 21 0,0 0 0,-21 0 15,0-1-15,21 1 0,-21 0 16,21 21-16,0 0 16,-21 21-16,0 0 0,0 1 15,0-1-15,0 21 16,0-21-16,0 22 0,0-22 0,0 0 15,0 0-15,0 0 0,0 0 16,22 1-16,-22-1 0,0 0 16,21 0-16,0-21 0,0 0 15,-21 21-15,21-21 0,0 0 16,1 0-16,20 0 0,-21 0 0,0 0 16,22-21-16,-22 0 0,0 21 0,21-21 15,-21 0-15,22-22 16,-1 1-16,-21 0 0,0 20 15,-21 1-15,22-21 0,-22 0 0,21 20 16,-21-83 0,0 83-16,0 1 0,0 0 0,0 0 15,0 0-15,0 42 32,0 0-32,0 21 0,0-20 15,0-1-15,0 21 0,0-21 16,0 22-16,0-22 0,0 0 0,0 21 15,0 1-15,0-1 16,0-21-16,0 0 0,0 0 0,0 1 16,21-22-16,0 21 0,0 0 0,0-21 15,1 0-15,-1 0 16,0 0-16,21 0 0,-21 0 0,1 0 0,20 0 16,-21 0-16,0 0 0,22-21 0,-22 0 15,0 21-15,0-22 16,21 1-16,-20 0 0,20-21 15,-42 21-15,21-1 0,-21 1 0,21-21 16,-21 21-16,0 0 0,0-22 16,0 22-16,0 0 0,0 0 0,0 0 15,0-1-15,-21 22 16,0 0 0,0 0-16,0 22 0,21-1 15,-22 0-15,1 21 0,0-21 0,21 43 16,0-43-16,-21 43 15,21-43-15,0 0 0,0 21 16,0-21-16,0 1 0,21-1 16,-21 0-16,21-21 0,0 0 15,43 21-15,-43-21 0,0 0 16,0 0-16,1 0 0,20 0 16,0-21-16,-21 0 0,1 21 15,-22-21-15,21 21 0,0-22 16,-21 1-16,0 0 0,21 0 15,-21 0-15,21 0 0</inkml:trace>
  <inkml:trace contextRef="#ctx0" brushRef="#br1" timeOffset="48745.29">15261 4466 0,'21'0'15,"-21"-21"-15,21 21 0,1-21 16,-1 0-16,0 21 0,0-21 16,0-1-16,0 22 0,1-21 0,-1 0 15,-21-21-15,0 21 0,21-1 16,-21 1-16,0-21 0,0 21 0,0 0 15,0-22-15,-21 22 0,0 0 16,-1 0-16,1 21 0,0 0 16,-21 0-16,21 0 0,-22 0 0,1 21 15,0 0-15,-1 0 0,22 0 16,-21 22-16,21-1 0,-22-21 0,22 22 16,0-1-16,0-21 0,0 21 0,21-20 15,0 41-15,0-42 16,0 0-16,0 1 0,21-1 15,0-21-15,21 0 0,-21 0 16,22 0-16,-22 0 0,21 0 0,1 0 16,-1 0-16,0-21 0,1 21 15,-22-22-15,21 1 0,0 0 16,1 0-16,-22 0 0,21 0 0,-21-1 16,1 1-16,-22 0 0,21-21 0,-21 21 15,21-1-15,-21 1 16,-21 42 15,0 1-31,21-1 0,-22 0 16,22 42-16,0-41 0,-21 20 15,21-21-15,-21 21 0,21-20 16,0 20-16,-21 0 0,21 1 0,0-1 16,0 21-16,0-20 0,0 20 15,0 1-15,0-1 0,0 1 16,0-1-16,0 64 0,-21-63 15,21-1-15,-21 64 0,21-63 16,-22-22-16,22 22 0,-21-1 16,0-21-16,21 1 0,-63 84 15,-1-64 1,43-42-16,-21-21 0,-1 22 0,22-22 16,-21 21-16,21-21 0,-22 0 15,1 0-15,0 0 0,20-21 0,-83-64 16,62 64-16,-20-43 15,42 22-15,-22 0 16,22-1-16,21 22 0,-21-21 0,21 21 16,0-64-16,0 43 15,0 20-15,0 1 16,21 0-16,0 0 0,0 0 0,1 0 16,-1-1-16,42-41 0,-42 21 15</inkml:trace>
  <inkml:trace contextRef="#ctx0" brushRef="#br1" timeOffset="49203.38">16023 4276 0,'0'0'0,"0"-21"16,0-1-16,-21 22 15,0 0-15,0 0 16,-1 0-16,22 22 0,-21-22 16,0 21-16,21 0 0,0 0 0,-21 21 15,21-20-15,-21-1 16,21 63-16,0-62 0,0-1 16,0 0-16,0 0 0,21-21 0,0 21 15,0-21-15,0 0 16,22 0-16,-22 21 0,21-21 0,-21 0 15,22 0-15,41-21 16,-20-21-16,-43 21 16,0 21-16,0-21 0,1-22 15,-22 22-15,0 0 0,0-21 0,0 20 16,0-20-16,0 21 0,-22 0 0,1-22 16,0 22-16,0 0 0,0 21 15,-22-21-15,22 21 0,0 0 0,-64 21 16,22 0-1,42 0-15,0 1 0,21-1 16,0 0-16,-22 0 0,22 0 16,0 0-16,0 1 0,22-22 15,20 0-15</inkml:trace>
  <inkml:trace contextRef="#ctx0" brushRef="#br1" timeOffset="50488.66">16933 4487 0,'0'0'15,"0"22"-15,21-22 47,1-22-47,-1 22 0,0-21 16,42-21-16,-20 21 0,-22 0 15,21-1-15,1 1 0,-1 0 0,-21 0 16,21-21-16,-20 20 0,20-20 16,-21 0-16,0-1 0,0 1 0,-21 21 15,0-21-15,22-1 0,-22 22 16,0 0-16,0-21 0,0 20 16,0 1-16,-22 21 15,1 0-15,0 0 16,0 21-16,21 1 0,-21-1 15,0 21-15,-1 0 0,22 1 16,-63 126-16,42-63 16,0-43-16,-1 1 0,1-1 15,0 1-15,0-1 0,0 1 16,0 21-16,-1 84 0,1-106 16,0 22-16,0 0 0,0-1 0,0 1 15,-1 0-15,22-1 0,-21 1 16,0 0-16,0-1 0,0 1 15,21-21-15,0-1 0,0 1 0,0-1 0,0 1 16,0-22-16,0 0 16,0-21-16,0 22 0,0-22 0,0 0 15,21-21-15,0 0 0,43 0 16,-22-21-16,-21 0 0,21 0 16,1-1-16,41-41 15,-41 21-15,-1-1 0,22 1 0,-22 0 16,21-1-16,-20-20 0,-1 20 0,-21-20 15,22-1-15,-22 1 0,-21-64 16,0 42-16,0 22 0,-64-64 16,22 42-16,0 22 0,-1-1 15,1-21-15,0 22 0,-1 21 16,-41-64-16,41 63 0,1 22 16,0 0-16,-1 0 15,22 0-15,0 21 0,0 0 0,0 0 0,21-21 16,21 21 15,0 0-31,0 0 0,21-22 0,1 1 16,-1 21-16,22-21 0,-22 0 15,21 21-15,1-21 0,-22-22 0,22 22 16,-22 0-16,0 0 0,1 0 0,-1-22 16,-21 22-16,0-21 0,43-22 15,-43 22-15,-21 0 16,21-1-16,-21 22 15,21 0-15,-21 0 0,0 42 32,-21-21-32,0 21 0,0 22 15,21-22-15,-21 0 0,0 21 0,21-21 16,-22 22-16,1-1 0,21-21 16,-21 0-16,21 22 0,0-22 0,0 0 15,0 0-15,0 22 16,42-22-16,1 0 0,-22-21 15,0 0-15,0 0 0,22 0 0,-22 0 16,0 0-16,21 0 0,-21-21 16,22 0-16,-22 21 15,21-22-15,-21 1 0,1 0 0,-1 0 16,0-21-16,-21 20 0,0 1 0,0-63 16,0 20-1,-42 43-15,42 0 0,-64-22 16,43 22-16,0 21 0,0 0 0,-1 0 15,1 0-15,0 0 0,0 21 16,0-21-16,0 22 0,21-1 16,0 21-16,0-21 0,0 0 15,0 1-15,0-1 0,21-21 16,0 0-16,0 0 0,0 21 0,0-21 16,22 0-16</inkml:trace>
  <inkml:trace contextRef="#ctx0" brushRef="#br1" timeOffset="50880.44">18351 4149 0,'0'0'0,"0"-21"0,0-1 16,0 1-16,0 0 16,22 21-1,-1 0-15,0 0 0,0 0 16,0 0-16,0 0 0,1 0 15,20 0-15,-21 0 0,0 21 16,0 22-16,1-22 0,-1 0 0,0 21 16,0-21-16,-21 22 0,0-22 15,0 21-15,0-21 0,0 1 0,0 41 16,0-42-16,-21 0 16,0 1-16,0-22 0,-1 0 15,1 0-15,-21 0 16,21 0-16,0 0 15,21-22-15,0 1 0,0 0 16,0 0-16,0 0 0,0 0 16,21-43-16,0 43 0,-21 0 15,21 0-15,21-22 16,-20 22-16,-1 0 0,0 21 16,0-21-16,0 21 0,0 0 0,22-21 15,-22 21-15</inkml:trace>
  <inkml:trace contextRef="#ctx0" brushRef="#br1" timeOffset="52720.49">19960 4233 0,'0'22'16,"-21"-1"-1,21 0 1,21-21 0,0 0-1,0-21-15,22-22 16,-1 22-16,0 0 0,1 0 0,-1 0 15,0-22-15,1 22 0,-1-21 0,0 0 16,1 20-16,20-62 16,-20 63-16,-22-22 0,-21 1 15,0 21-15,0-22 0,0 22 0,0-21 16,0 21-16,0 0 0,-21-22 16,-1 22-16,1 21 15,0 0-15,0 0 0,0 0 16,0 0-16,-1 21 0,1 0 0,-21 1 15,21 20-15,0 0 0,-43 106 16,43-21 0,21-63-16,-21 21 0,0-22 15,21 22-15,-22-22 0,22 22 16,0 63-16,-21-63 0,0-1 0,21 1 16,-42 84-1,42 22-15,-21-106 0,21-1 16,-22 22-16,22 85 0,0-107 15,0 1-15,0-22 0,-21 22 16,21-21-16,0-1 0,0 106 16,0-84-16,0-43 15,0-20-15,0 20 16,21-42-16,1 0 0,-1 0 16,0 0-16,0 0 0,0-42 0,85-43 15,-64 43-15,64-64 16,-63 63-16,20-20 0,-21-1 15,1 1-15,-1-22 0,0-63 16,-20 63-16,-22 22 0,0-22 16,-22-63-16,-41-21 15,42 105-15,-22-20 0,1 20 16,0 1-16,-22 20 0,22 1 0,0 0 16,-1-1-16,1 22 0,0 0 15,20 21-15,1-21 0,-21 21 16,21-21-16,0 21 0,-1 0 15,44 0 1,-1 0 0,0-22-16,21 22 0,1-21 15,-1 0-15,0 21 0,43-42 16,-22 21-16,-20-22 0,-1 22 16,0 0-16,1-21 0,-22 20 15,21-20-15,-21 21 0,1-21 0,-22-1 16,0 22-16,21-21 0,-21 21 15,0-22-15,0 22 0,0 0 0,0 0 16,0 0-16,-21 42 16,21 0-1,0 21-15,0-21 0,0 22 0,-22-1 16,22-21-16,0 22 0,0-22 16,0 21-16,0-21 0,0 0 15,22 1-15,-22-1 0,21-21 16,0 21-16,21-21 0,-21 0 0,22 0 15,-22 0-15,42 0 0,-20-21 16,-1 21-16,-21-21 0,0-1 16,22 1-16,-22 0 0,21-21 15,-21 21-15,1-22 0,-22 22 16,21 0-16,-21-21 0,21 20 16,-21 1-16,0 0 0,0 42 31,0 0-16,-21 1-15,21 20 0,-21-21 0,21 43 16,0-43-16,0 0 16,0 21-16,0-21 0,0 1 15,0-1-15,0 0 0,0 0 0,0 0 16,42-21-16,0 21 16,-21-21-16,22 0 0,-22 0 15,21 0-15,-21-21 0,22 0 0,-1 21 16,0-21-16,-20 0 0,20 0 15,0-22-15,-21 22 0,1-21 16,-1 21-16,0-22 0,0 1 0,-21 21 0,21-22 16,-21 22-16,0-21 15,0 21-15,0 0 0,0 42 32,-21 0-32,21 21 15,-21-21-15,21 1 0,-21 20 16,21-21-16,0 21 0,0-20 0,-21 20 15,21-21-15,-22 0 0,22 22 0,0-22 16,0 0-16,0 0 16,0 0-16,0-42 47,0 0-47,0 0 15,0 0-15,0-1 0,0-20 16,0 0-16,0 21 0,22-22 15,-22 1-15,21 0 0,0-1 0,0 22 16,21-21-16,1-1 0,-22 43 16,0 0-16,0 0 0,22 0 0,-22 0 15,0 0-15,42 85 16,-20-21 0,-43-22-16,0-21 0,0 21 0,0-20 15,0 20-15,0-21 0,0 0 16,0 22-16,0-22 0,-21-21 0,21 21 15,-22 0-15,1-21 0,21 21 16,-21-21-16,21-21 31,21 0-15,0 0-16,1 0 0</inkml:trace>
  <inkml:trace contextRef="#ctx0" brushRef="#br1" timeOffset="54255.6">22627 3916 0,'0'0'0,"0"-21"0,-21 21 15,0 0-15,0 0 16,-1 0-16,-20 42 0,21-21 16,-21 0-16,20 1 0,1-1 15,0 21-15,0 0 0,-21-20 0,42 20 16,-22 0-16,22-21 0,-21 22 15,21-22-15,0 0 0,0 43 16,21-43-16,1 0 0,20 0 16,-21-21-16,0 0 0,0 0 15,43 0-15,-22 0 0,1 0 16,-1 0-16,0 0 0,1-21 16,-22 0-16,21 0 0,0-1 15,-20 1-15,-1-21 0,21 0 0,-21-1 16,0 1-16,22 0 0,-22-1 15,0-20-15,0 20 0,-21 1 0,21-21 16,1 20-16,-22 1 0,21 0 16,-21-1-16,0 22 0,0 0 15,0-21-15,0 20 0,-21 44 32,21-1-32,-22 0 0,1 0 15,21 21-15,-21-20 0,0 20 16,21 0-16,0 1 0,-21-1 0,0 0 15,21 1-15,-22 20 16,22-21-16,0 1 0,0-1 0,0-21 16,0 22-16,0-22 0,0 0 0,0 0 15,22 0-15,-1 0 0,21 1 16,43-22-16,-64 0 16,21 0-16,-21 0 0,22-22 15,-22 1-15,0 0 0,21 0 0,-20 0 16,-1 0-16,0-22 0,0 1 0,0 21 15,0-64-15,1 64 16,-22 0-16,21 0 0,-21-1 16,0 1-16,0 42 31,-21 22-31,21-22 16,-22 0-16,22 0 0,-21 22 15,21-22-15,0 0 0,0 21 0,0-21 16,0 1-16,0-1 0,0 0 15,0 0-15,0 0 0,21-21 16,1 0-16,-1 21 0,0-21 16,21 0-16,-21 0 0,22 0 15,-1 0-15,-21-21 0,22 0 0,-1 21 16,-21-21-16,21 0 0,1 0 16,-1-43-16,-21 43 15,0 0-15,22-43 0,-43 43 16,0 0-16,0 0 15,0 42 1,-21 0-16,-1-21 16,22 42-16,-21-20 0,0-1 0,0 0 15,21 21-15,-21-21 0,21 1 16,-21-1-16,21 0 0,0 0 0,0 21 16,0-20-1,0-1-15,21-21 16,0 0-16,0 0 15,0 0-15,0-21 0,1 21 16,-1-22-16,0 1 0,0 0 0,0-21 16,-21 21-16,21-1 0,-21-20 15,0 21-15,0-21 0,0 20 16,0-41-16,-21 42 16,0 21-16,0-21 0,0 21 15,0 0-15,-1 0 0,1 0 16,42 0 15,1 0-31,-1 0 0,21 0 16,-21 0-16,0 0 0,1 0 15,-1-22-15,0 22 0,-21-21 0,21 21 16,0 0-16,22 0 16,-22 0-16,0 0 15,-21 21-15,21 1 16,-21-1-16,0 0 0,0 0 0,0 0 15,0 0-15,0 1 0,0-1 0,0 0 16,0 0-16,-21 0 0,21 0 16,0 22-16,-21-1 15,21-21-15,0-42 63,0 0-63,0 0 0,0-22 15,0 22-15,21 0 16,0-21-16,-21 21 0,21-22 16,0 22-16,1-21 0,20-22 0,-21 43 15,0 0-15,22 21 16,-22-21-16,0 21 0,21 0 0,43 21 16,-64 0-1,0 0-15,0 0 0,1 22 0,-1-22 16,0 21-16,-21 1 0,0-22 0,0 21 15,0-21-15,0 22 0,0-22 16,-64 42-16,43-20 16,0-43-16,0 21 15,21-42 17,0-1-17,21 22-15,0-21 0,22 0 0</inkml:trace>
  <inkml:trace contextRef="#ctx0" brushRef="#br1" timeOffset="55059.86">25294 4001 0,'0'0'0,"0"-22"0,0 1 16,0 0-16,0 0 0,0 0 15,-21 21 1,0 0-16,0 0 0,-1 0 0,1 0 15,0 0-15,-21 21 0,21 0 16,-1 0-16,1 0 0,-21 22 0,21-22 16,0 21-16,-1 1 0,1-22 15,0 21-15,21-21 0,0 22 0,0-22 16,0 21-16,0-21 16,0 0-16,21-21 0,0 0 0,22 0 15,-22 0-15,0 0 16,0 0-16,0 0 0,1-21 0,-1 21 15,0-21-15,0 0 0,0 0 16,0 0-16,1-22 0,-1 22 0,0-21 16,0 21-16,0-22 0,-21 22 15,0 0-15,21 0 0,-21 0 0,0-1 16,0 44 15,0-1-31,-21 0 0,21 21 0,-21-21 16,21 1-16,0-1 0,0 21 15,0-21-15,0 0 0,0 22 16,0-22-16,0 0 0,0 0 16,21 0-16,0-21 0,1 0 15,-1 22-15,0-22 0,0 0 0,0 0 16,22 0-16,-22 0 0,21 0 16,-21-22-16,22 1 0,-22 0 0,0 0 15,21 0-15,-21 0 0,1-22 0,-1 1 16,0 0-16,0-1 0,0 1 15,22 0-15,-22-1 0,-21-20 0,21 20 16,0 1-16,0 0 0,0-1 16,-21-20-16,0 42 15,0 0-15,0-1 0,-21 22 16,21 22 0,-21-1-16,0 0 0,-21 42 15,20-20-15,1-22 0,0 21 16,0 1-16,0-1 0,0 21 0,21-20 15,0-1-15,-22 0 0,22 1 0,0-1 16,0 0-16,0-20 0,0-1 16,22 42-16,-1-42 15,0 1-15,0-22 0,43 0 16,-43 0-16,21 0 0,22 0 16,-43-22-16,21 1 15,-21 21-15,22-21 0,-22 0 16,0 0-16,0 0 0,0-22 0,0 22 15,1 0-15,-1-21 0,0-1 16,0 22-16,-21-21 0,0 21 0,0-22 16,0 22-16</inkml:trace>
  <inkml:trace contextRef="#ctx0" brushRef="#br1" timeOffset="55331.7">24363 3514 0,'0'0'0,"-21"0"0,-1 0 15,1 0 1,0 0-16,0 0 15,0 0 1,0 0-16,-1 0 16,1 0-1,0 0-15,0 0 0,-21 0 0</inkml:trace>
  <inkml:trace contextRef="#ctx0" brushRef="#br1" timeOffset="55543.58">23029 3768 0,'0'0'0,"-42"0"15,63 0 1,0 0-16,0 21 16,22-21-16,-22 0 15,21 0-15,1 0 0,-22 0 0,21 0 16,0 0-16,1 0 0,-22 0 15,0 0-15,0 0 0,0 0 0</inkml:trace>
  <inkml:trace contextRef="#ctx0" brushRef="#br1" timeOffset="57907.89">910 6350 0,'0'0'0,"21"0"15,0-21-15,1 21 16,-22-21-16,21 0 0,0 21 0,-21-22 15,21 1-15,0 0 16,-21 0-16,0 0 0,0 0 16,0-1-16,0 1 0,0 0 0,0 0 15,0 0-15,-21 0 0,0-1 16,0 22-16,0-21 0,-1 0 16,1 21-16,0 0 0,0 0 0,-21 0 15,20 0-15,1 21 0,-21 0 16,21 1-16,0-1 0,-22 0 15,22 0-15,-21 64 16,42-64-16,-21 21 0,21 1 0,0-22 16,-22 21-16,22-21 0,0 0 15,0 22-15,0-22 0,22-21 0,-1 21 16,0-21-16,0 0 16,0 0-16,43-21 0,-43 21 15,0-21-15,21-22 16,-20 22-16,-1 0 0,0-21 15,0 21-15,0-1 0,0 1 0,1-42 16,-22 42-16,0-1 16,0 1-16,0 0 0,0 0 15,0 0-15,-22 21 16,22 21 0,-21 0-16,21 21 0,0-20 15,0-1-15,0 21 0,0-21 0,0 22 16,0-1-16,0-21 0,0 21 15,0 22-15,0-43 0,0 0 16,21 0-16,1 1 0,-1-22 16,0 0-16,0 0 0,0 0 15,0 0-15,1-22 0,-1 22 0,0-21 16,0 0-16,0 0 0,0 0 16,1-22-16,-1 22 0,21-42 15,-21 42-15,0-22 0,1 22 16,-22-21-16,21 21 0,-21-1 15,0-20-15,21 21 0,-21 0 0,0 0 16,0 42 15,0 0-31,0 21 0,0-21 16,0 1-16,0 20 0,0-21 16,0 21-16,0 1 0,0-22 0,0 21 15,0-21-15,0 1 0,0-1 16,21 0-16,0 0 0,0-21 15,1 0-15,-1 0 16,0 0-16,0 0 0,0-21 0,0 21 16,1-21-16,-1 0 0,21-1 15,-21-20-15,0 21 0,22 0 0,-22-22 16,0 22-16,0 0 0,0-21 16,1 21-16,-22-22 0,21 1 15,0 21-15,-21 0 0,0 42 31,0 0-15,0 0-16,0 21 0,0-20 0,0-1 16,0 21-16,0-21 0,0 22 15,0-22-15,0 0 0,0 21 16,0-21-16,0 1 0,0-1 0,0 0 16,42 0-16,1-21 15,-22 0-15,0 0 16,0-21-16,21 0 0,-20 21 15,-1-21-15,21-1 0,-21-20 0,22 21 16,-22 0-16,42-43 16,-20-20-16,-22 62 15,-21-20-15,0 0 0,21-22 0,0 22 16,-21 0-16,0-1 0,0 1 16,0 0-16,0-1 0,0 1 15,0 21-15,0 0 0,0 42 31,0 0-31,0 21 0,0 1 0,0-1 16,0 0-16,-21 1 0,21-1 16,0 21-16,0-20 0,0-1 0,0-21 15,0 22-15,0-1 0,0-21 0,0 21 16,0-20-16,0-1 0,0 0 16,21 0-16,-21 0 0,21-21 0,0 0 15,1 0-15,-1 0 0,0 0 16,21 0-16,-21 0 0,1-21 15,20 21-15,0-42 16,22-1-16,-43 22 0,0 0 16,0 0-16,0 0 0,1 0 0,-1-22 15,-21 22-15,0 0 0,0 0 16,0 0-16,21-1 0,-21 44 31,0-1-31,0 0 0,-21 21 16,21 22-1,0-43-15,0 21 0,0 1 16,0-1-16,0-21 0,0 0 16,0 0-16,0 1 0,21-22 15,0 0-15,21 21 0,1-21 16,-22 0-16,0-21 16,0-1-16,0 22 0,1-21 0,-1 0 15,21-21-15,-21 21 16,-21-1-16,0-62 15,0 20-15,0 22 0,0 21 16,0 0-16,-21-1 0,21 1 16,-21 0-16,0 0 0,0 21 15,-1 0-15,1 0 0,0 0 16,0 21-16,0-21 16,0 21-16,21 0 0,-22-21 15,1 22-15,0-1 0,0 0 16,0-21-16,0 0 0,-1 0 0,1 0 15</inkml:trace>
  <inkml:trace contextRef="#ctx0" brushRef="#br1" timeOffset="58115.77">2095 5990 0,'43'0'31,"-1"0"-31,-21 0 0,22-21 0,-1 21 16,-21-21-16,43 21 0,-22-21 15,0 21-15,22-21 0,20-1 16,-41 1-16,-1 21 0,-21 0 16,0 0-16,1-21 0,-1 21 0</inkml:trace>
  <inkml:trace contextRef="#ctx0" brushRef="#br1" timeOffset="59108.21">3768 6011 0,'0'0'0,"0"-21"15,0 0 1,0 0-16,0 0 0,0 0 16,0-1-1,0 1-15,0 0 16,21 21-16,63 42 31,-62-20-31,-22-1 0,21 0 0,0 0 16,-21 21-16,21-20 0,-21 20 15,0-21-15,0 43 0,0-43 16,0 21-16,0-21 0,0 0 16,0 1-16,0-1 0,-21 0 0,21 0 15,-21-21 1,21-21-1,0 0 1,0 0-16,0-1 0,0 1 16,0 0-16,0 0 0,0 0 0,0-22 15,0 22-15,0-21 16,21-43-16,0 64 0,21-21 0,-20-1 16,-1 22-16,0 0 0,21 0 0,-21 0 15,22 21-15,-22 0 0,21 0 16,-21 0-16,22 21 0,-22 0 0,0 0 15,0 22-15,0-22 0,1 21 16,-22-21-16,21 22 0,-21-22 0,0 21 16,0 0-16,0-20 0,0-1 15,0 0-15,-21 0 0,-1 21 16,1-20 0,0-1-16,0-21 15,21-21 1,0-1-16,0 1 0,0 0 15,0-21-15,0 21 0,21-22 16,0 22-16,0-21 0,22-1 0,-22 1 16,0 21-16,0-21 0,22-1 15,-1 22-15,-21 0 0,21 0 0,1 0 16,-1 21-16,0 0 0,-20 0 16,20 21-16,0 0 0,-21 0 0,1 21 15,-1-20-15,0-1 0,-21 21 16,0-21-16,0 22 0,0-22 15,0 0-15,0 21 0,-21-21 0,0 1 16,-1-1-16,1 0 0,21 0 0,-21-21 16,0 21-16,0-21 15,42 0 17</inkml:trace>
  <inkml:trace contextRef="#ctx0" brushRef="#br1" timeOffset="60941.16">5673 5863 0,'0'0'0,"0"-21"0,0 0 16,-22 21-16,1-21 0,0 0 0,0-1 15,0 1-15,0 21 0,-1-21 0,-20 21 16,21 0-16,0 0 0,-22 0 15,22 0-15,0 0 0,0 21 0,0 0 16,0 1-16,-1 20 16,-20-21-16,21 21 0,0 1 0,0-1 0,-1 0 15,22-20-15,-21 20 0,21-21 16,-21 21-16,21-20 0,0-1 16,0 0-16,0 0 0,0 0 0,0 0 15,21-21-15,22 0 16,-22 0-16,21 0 0,-21 0 0,0 0 15,22-21-15,-22 0 0,85-21 16,-85 21-16,21-1 16,-21 1-16,22-21 0,-22 21 0,21-43 15,-42 22-15,0 21 0,21-22 16,-21 22-16,0-21 0,0 21 16,0 0-16,0-1 15,0 44 1,0-1-1,0 0-15,0 21 0,0-21 0,0 1 16,-21 20-16,21-21 0,0 21 16,0-20-16,0-1 0,0 21 0,0-21 15,0 0-15,21 1 0,1-1 0,-22 0 16,21 0-16,63 0 16,1-21-1,-64 0-15,0 0 0,22-21 16,-22 0-16,21 21 0,43-64 15,-22 1 1,-41 42-16,-1-22 0,0 1 0,-21 21 16,21-21-16,-21-22 0,21 22 15,-21-1-15,21-62 0,-21 20 16,0 64-16,0-22 0,0 22 16,0 0-16,-21 21 31,0 21-31,21 22 15,0-22-15,0 21 0,0 0 0,0 1 16,0-1-16,-21 22 0,21-22 0,0 0 16,0 1-16,0-1 15,0 0-15,0 64 16,0-85-16,21 0 0,0 1 0,0-1 16,1-21-16,20 21 15,-21-21-15,0 0 0,22 0 0,-22 0 16,21 0-16,0-21 0,-20 0 0,20 21 15,-21-22-15,21 1 0,-20 0 16,41-42-16,-21-1 16,-20 43-16,-1-21 0,-21 20 15,0-20-15,21 21 0,-21 0 0,21 0 16,-21-1-16,0 1 0,0 42 31,-21-21-31,21 22 16,-21 20-16,21-21 0,0 43 15,0-43-15,0 21 0,0-21 16,0 0-16,0 22 0,0-22 0,0 0 16,21-21-16,-21 21 0,21 0 0,0-21 15,22 0-15,-22 22 0,0-22 16,0 0-16,43 0 16,-43 0-16,0 0 0,0-22 0,21 22 15,-20-21-15,-1 0 0,0 0 16,0 0-16,0 0 0,0-1 0,22-62 15,-43 41-15,0 22 16,21 0-16,-21 0 0,0 0 16,21 0-16,-21 42 31,-21 0-31,21 0 0,-21 0 16,21 0-16,0 1 0,0-1 0,-21 0 15,21 0-15,0 21 0,0-20 16,0-1-16,0 0 0,0 0 15,0 0-15,21 0 16,0-21 0,0 0-16,0-21 15,-21 0-15,21 0 16,-21 0-16,22 21 0,-22-21 16,0-1-16,0 1 0,0-21 0,0 0 15,0 20-15,0-20 0,0 21 16,-22 0-16,-20 0 15,21-1-15,0 22 0,0 0 16,-1 0-16,44 0 47,-1 0-47,0 0 16,21 0-16,-21 0 0,1 0 15,-1-21-15,0 21 0,0 0 16,0 0-16,22 0 0,-22 0 15,0 0-15,42 0 0,-41 0 16,-1 0-16,0 0 0,0 21 16,0 1-16,0-22 0,1 42 15,-22 21-15,0-41 16,0-1-16,0 0 16,0 0-16,0 0 0,0 0 0,0 1 0,0-1 15,-22 0-15,22 0 0,-21 0 16,21 0-1,0-42 32,0 0-47,0 0 16,0 0-16,0 0 0,0-22 0,21 22 16,1-21-16,-1-1 0,0 1 15,42-43-15,-20 43 16,-1 0-16,0 21 0,1-22 0,-1 22 15,-21 0-15,64 0 16,-64 21-16,21 0 0,-20 21 0,-1 0 16,0 0-16,-21 22 0,0-1 0,21-21 15,-21 21-15,0 85 16,0-105-16,0 20 0,0 0 16,0-21-16,0 1 0,-21-1 15,21 0-15,-21 0 0,21 0 0,0 0 16,0 1-16,-21-22 15,-1-22 1,22 1 0,0 0-16</inkml:trace>
  <inkml:trace contextRef="#ctx0" brushRef="#br1" timeOffset="61164.03">7451 5419 0,'0'0'15,"-22"0"-15,1 0 0,21 21 0,-21-21 16,0 0 46,0 0-62,0 0 0,-1 0 16</inkml:trace>
  <inkml:trace contextRef="#ctx0" brushRef="#br1" timeOffset="61395.9">6159 5779 0,'0'0'0,"64"0"15,-43 0 1,0 0-16,0 0 0,1 0 0,-1 0 16,21-22-16,0 22 0,1 0 15,-1-21-15,-21 21 0,22-21 0,-1 21 16,0-21-16,-21 21 0,22 0 0</inkml:trace>
  <inkml:trace contextRef="#ctx0" brushRef="#br1" timeOffset="61986.1">9440 5398 0,'0'0'0,"-21"0"0,0 0 16,42 0-1,21 0 1,-20 0-16,20 0 16,21 0-16,-20 0 0,20 0 0,1-22 15,-1 22-15,1 0 0,20 0 0,-20 0 16,-1 0-16,-20 0 0,20 0 15,-20 0-15,-22 0 0,0 0 0,0 0 16,0 0-16,-42 0 16,0 0-1,0 0-15,0 0 0,-1 22 0,-20-22 16,21 0-16,-21 0 0,-1 0 0,22 0 16</inkml:trace>
  <inkml:trace contextRef="#ctx0" brushRef="#br1" timeOffset="62252.95">9842 5398 0,'-21'21'16,"21"0"-1,0 0-15,-21 0 16,21 0-16,-21 1 0,21 20 16,0-21-16,-21 21 0,0 1 0,21-1 15,-22 0-15,1 1 0,21-1 0,-21 0 16,0 1-16,0-22 0,0 21 0,21 1 15,-43-1 1,43-21-16,0 0 0,-21 0 0,21 1 16,0-1-16,21-21 15,0 0 1,1 0-16,-1 0 0,0-21 0,0 21 16,0-22-16,43 1 15,-43 0-15</inkml:trace>
  <inkml:trace contextRef="#ctx0" brushRef="#br1" timeOffset="63412.41">10477 5630 0,'22'0'32,"-22"22"-17,-22-1-15,1 0 0,21 0 0,-21 21 16,0-20-16,21 20 0,0-21 15,-21 21-15,0-20 0,-1 20 0,22-21 16,0 0-16,0 0 0,0 22 0,0-22 16,0 0-16,0 0 15,0 0-15,22-21 0,-1 0 16,0 0-16,0 0 0,0 0 0,0 0 16,22 0-16,-22 0 0,0 0 15,0-21-15,22 21 0,-22-21 16,0 0-16,0 0 0,0 0 0,0-1 15,1 1-15,-22 0 0,0 0 16,0-21-16,0-1 0,0 22 16,-22 0-16,1 0 0,0 0 0,0-1 15,0 22-15,0 0 0,-22 0 16,22 0-16,0 0 0,-21 0 16,63 0 15,0 0-31,0 0 0,43 0 15,-22 0 1,0 0-16,1 0 0,-1 0 0,64 0 16,-64-21-16,22 21 0,-22-21 15,0 21-15,1-21 0,-1 21 16,0-21-16,-21 21 0,22 0 0,-22 0 16,0 0-1,-21 21-15,0 0 16,-21 0-16,21 0 0,-21 1 15,21-1-15,-21 0 0,21 0 16,-43 43-16,43-43 16,-21 0-16,21 0 0,0 0 0,0 0 0,0 1 15,0-1-15,0 0 16,0 0-16,21 0 16,0-21-16,1 0 15,20 0-15,-21 0 0,0 0 16,0-21-16,1 21 0,-1-21 0,0 0 15,-21 0-15,21-1 0,-21 1 16,0 0-16,0 0 0,0-21 16,0-1-16,-21 1 0,0 21 15,21-22-15,-21 22 0,-1 0 16,1 0-16,0 0 0,0 21 0,21-21 16,-21 21-16,42 0 46,0 0-46,0 0 16,22 0-16,-22 0 0,21 0 0,0 0 16,1 0-16,-1 0 0,0 0 0,22-22 15,-22 1-15,1 21 0,20-21 16,-21 0-16,1 0 0,-1 0 0,0 21 16,1-22-16,-22 1 0,0 0 15,0 0-15,0 0 0,-21 0 0,0-1 16,0 1-16,0 0 0,0 0 15,0 0-15,0 0 0,0-1 16,-21 22-16,0 0 0,0 0 16,0 0-16,21 22 0,-21-1 0,-1 0 15,1 21-15,0-21 0,21 22 16,-21-1-16,0 0 0,0 1 0,-1 20 16,1-20-16,0-1 0,0 21 15,21-20-15,0-1 0,0 0 0,0 1 16,0 20-16,0-42 0,0 1 15,0-1-15,0 0 0,21 0 16,0-21-16,0 0 0,1 0 0,-1 0 16,0 0-16,21 0 15,-21 0-15,1 0 0,-1-21 16,21 21-16,-21-21 0,0 21 0,1-21 16,-1-1-16,0 22 0,0-21 0,0 0 15,-21 0-15,21 21 16,-21-21-16,0 0 15,22 21-15,-22-22 0</inkml:trace>
  <inkml:trace contextRef="#ctx0" brushRef="#br1" timeOffset="63668.26">12531 5990 0,'0'21'0,"-22"-21"93</inkml:trace>
  <inkml:trace contextRef="#ctx0" brushRef="#br1" timeOffset="67134">868 7281 0,'0'0'0,"0"22"16,0-1 0,0 0-16,0 0 15,21-21 1,0 0-1,0 0-15,0 0 16,1 0-16,-1 0 0,0-21 0,21 0 16,-21 0-16,1 21 0,-1-22 15,0 1-15,0 0 0,0 0 16,0 21-16,-21-21 0,0 0 0,0-1 16,0 1-16,-21 21 15,0 0-15,0-21 0,0 21 0,0 0 16,-1 0-16,1 0 0,-21 0 15,21 21-15,0 0 0,-1 1 0,1-1 16,0 0-16,21 0 0,0 21 16,-21-20-16,21-1 0,0 0 0,0 21 15,0-21-15,0 1 0,0-1 16,0 0-16,21 0 0,0 0 16,43 0-1,-43-21-15,0 22 0,0-22 16,22 0-16,-22 0 0,21 0 15,-21 0-15,0 0 0,-42 0 32,0 0-17,0 0-15,-21 0 0,20 0 0,-20 0 16,0 0-16,-1 21 0,1 0 16,21-21-16,-21 21 0,-1 0 15,1 0-15,21 1 0,-22 20 16,1 0-16,21-21 0,21 1 15,0-1-15,0 0 0,0 0 16,0 0-16,0 0 0,21 1 16,0-22-16,0 21 0,1-21 0,20 0 15,-21 0-15,0 0 0,0 0 16,1 0-16,20 0 0,21 0 16,-20-21-16,-1-1 0,0 1 15,1 0-15,-1 0 0,22 0 0</inkml:trace>
  <inkml:trace contextRef="#ctx0" brushRef="#br1" timeOffset="67824.61">1820 7514 0,'0'0'0,"21"-21"16,-21 0-16,0 0 16,-21 21-1,0 0-15,0 0 0,0 0 16,0 0-16,-22 0 0,22 21 0,0 0 15,0 0-15,-22 0 0,22-21 16,0 22-16,0-1 0,21 0 0,-21 0 16,21 0-16,-21 0 0,21 1 15,0-1-15,21-21 32,0 0-32,0 0 0,0 0 0,22 0 15,-22 0-15,0 0 0,21-21 16,-21-1-16,1 1 0,-1 21 0,0-21 15,0 0-15,0 0 0,0 21 16,-21-21-16,0-1 0,0 1 0,22 0 16,-22 0-1,0 42 32,0 0-47,0 0 0,0 1 0,0 20 16,0-21-16,0 21 0,0-20 15,0 20-15,0 0 0,0 1 0,-22-1 16,22 21-16,0 1 0,0-1 16,0 1-16,0-1 0,-21 1 0,21 21 15,0-22-15,-21 1 0,21 20 16,0-20-16,0 20 0,0 65 16,0-86-16,-21 1 15,21 20-15,-21-20 0,21-22 0,0 22 16,-21-22-16,-1 21 0,1-41 0,0 20 0,0 0 15,0-21-15,0 1 16,-43-1-16,1-21 16,20 0-16,1 0 0,-64-21 15,64-1-15,-22 1 0,22 0 16,-22 0-16,22-21 0,0 20 16,-1-20-16,1-43 0,21 1 15,21 41-15,0 1 16,0-21-16,21 20 0,-21-20 0,21 20 15,0-20-15,1 21 0,20-1 16,-21-20-16,43-43 16,-43 64-16,21-22 0,-21 22 0,22-22 15</inkml:trace>
  <inkml:trace contextRef="#ctx0" brushRef="#br1" timeOffset="68268.5">2265 7366 0,'-43'0'31,"43"21"-15,22-21 31,-1 0-32,-21-21 1,0 0-1,-21 21 17,-1 0-32,1 0 15,21 21-15,0 0 16,-21-21-16,21 21 16,-21 1-16,21-1 31</inkml:trace>
  <inkml:trace contextRef="#ctx0" brushRef="#br1" timeOffset="68620.69">2201 7768 0,'0'0'0,"21"0"47,1 0-47,-22-21 15,21 21-15,-21-21 16,0 0-16,-21 21 31,-1 0-31,1 0 16,0 0-16,0 0 0,21 21 15,0 0 1,0 0-16,0 0 31</inkml:trace>
  <inkml:trace contextRef="#ctx0" brushRef="#br1" timeOffset="73989.25">4254 7006 0,'-21'0'15,"21"21"1,0 1-16,0-1 16,0 0-1,21-21 16,1 0-31,-1 0 16,0 0-16,0-21 0,0 21 16,0-21-16,1 21 0,20-43 15,-21 43-15,0-21 0,-21 0 16,0 0-16,0 0 16,-21-1-16,-21 22 0,-22 0 15,22 0-15,21 0 16,-22 0-16,1 0 0,21 0 15,-21 22-15,20-22 0,-20 21 0,21 0 16,0 0-16,-22-21 0,22 21 16,21 0-16,0 1 0,-21-1 0,21 0 15,0 0-15,21 21 16,-21-20-16,21-22 0,1 21 16,20 0-16,-21-21 0,0 21 15,0 0-15,22 0 0,-1-21 0,-21 22 16,0-1-16,22 0 0,-22 0 0,0 0 15,0 0-15,-21 1 16,0-1-16,0 21 0,0-21 0,-21 0 16,0 1-16,-21-1 0,20 0 15,-20 0-15,0 0 0,21-21 16,-22 21-16,1-21 0,0 22 0,-1-22 16,1 0-16,-64 0 15,0-43 1,85 22-16,-21 0 0,21 0 15,-1 0-15,1-1 0,21-20 0,0 21 16,0 0-16,0 0 0,0-1 16,0 1-16,0 0 0,0 0 15,43 21-15,-22 0 0,0 0 0,21-21 16,1 21-16,-1 0 0,0 0 16,1 0-16</inkml:trace>
  <inkml:trace contextRef="#ctx0" brushRef="#br1" timeOffset="74352.06">4614 7408 0,'43'-42'31,"-22"21"-31,0 0 0,0 0 0,0-1 15,0 1-15,-21 0 0,22 0 16,-1 0-16,-21 0 0,21-1 0,-21 1 16,0 0-16,-21 21 15,0 0-15,-1 0 16,1 0-16,0 0 0,0 0 0,0 21 16,0 0-16,-1 1 0,-20 20 15,21-21-15,-21 64 0,42-64 16,-22 42-16,22-41 15,0 20-15,0-21 0,0 0 0,0 0 16,0 1-16,0-1 0,22-21 16,-1 0-16,0 0 0,0 0 15,0 0-15,0 0 0,1 0 0,20-21 16,-21-1-16,21 22 0,-20-21 16</inkml:trace>
  <inkml:trace contextRef="#ctx0" brushRef="#br1" timeOffset="74632.89">5207 6731 0,'0'0'0,"-21"-42"32,0 63-32,21 0 15,-22 21-15,22-20 0,0 20 16,0 0-16,-21 1 0,21-1 0,-21 0 15,21 1-15,-21-1 0,0 21 16,0-20-16,21-1 0,-22 0 0,22 1 16,-21-1-16,21 0 0,0 1 0,0-22 15,0 0-15,0 0 0,0 0 16,21-21 0,1-21-16,-1 21 15,-21-21-15,21 0 0</inkml:trace>
  <inkml:trace contextRef="#ctx0" brushRef="#br1" timeOffset="75022.67">5334 7324 0,'0'0'0,"0"21"0,21-21 47,-21-21-47,21 21 0,-21-21 16,21-1-16,1 1 0,-22 0 15,21 0-15,-21 0 0,21 0 16,-21-1-16,0 1 0,0-21 16,0 21-1,-21 21 1,0 21-16,-1-21 0,1 21 15,0 0-15,0 0 0,21 22 16,-42 20-16,20 1 16,22-43-16,0 21 0,0-21 15,0 1-15,0-1 0,0 0 0,0 0 16,0 0-16,22-21 0,-22 21 16,21-21-16,21 0 0,-21 0 15,22 0-15,-22 0 0,21-21 16,0 0-16,22 0 0</inkml:trace>
  <inkml:trace contextRef="#ctx0" brushRef="#br1" timeOffset="75511.5">5863 7049 0,'0'0'0,"-21"0"15,21 21-15,0 0 16,0 0-16,0 0 0,0 0 15,0 1-15,0-1 0,-21 21 16,21-21-16,0 22 0,0-22 16,-21 0-16,21 0 0,0 21 0,0-20 15,0-1-15,-22 0 0,22 0 0,-21 0 16,21 0 0,0-42 15,0 0-31,0 0 15,0-21-15,0 20 0,21 1 16,1-21-16,-22 0 0,21-1 16,0 22-16,21-21 0,-21-1 0,1 22 15,41-42-15,-42 42 16,22 21-16,-22 0 0,0 0 16,0 0-16,0 0 0,0 0 0,1 0 15,-1 21-15,0 0 0,-21 0 0,0 0 16,0 22-16,0-22 15,0 21-15,0-21 0,0 22 0,0-22 16,0 0-16,0 21 0,0-21 0,0 1 0,-21-1 16,21 0-16,0 0 15,0-42 17,0 0-17,21 0-15,-21-1 16,21 22-16</inkml:trace>
  <inkml:trace contextRef="#ctx0" brushRef="#br1" timeOffset="75749.37">6646 7049 0,'0'21'16,"0"0"-1,0 0-15,0 0 16,0 0-16,0 1 0,0-1 0,-21 0 15,0 0-15,21 0 0,0 0 0,-21 1 0,21-1 16,-21 0-16,21 0 16,-22 0-16,22 0 0,0 1 15,0-44 17,0 1-32,22 0 0,-1 0 15,-21 0-15</inkml:trace>
  <inkml:trace contextRef="#ctx0" brushRef="#br1" timeOffset="76060.2">6667 6900 0,'0'0'0,"-21"0"0,0 0 0,0 0 32,21 22-17,0-1 1,21-21-16,0 0 15,0 0 1,-21-21-16,22 21 16,-22-22-16,0 1 0,0 0 15,0 0-15,-22 21 16,22-21-16,-21 21 0,0 0 16,0 0-16,0 0 15,0 0-15,-1 21 16,1 0-16,21 0 0,0 0 15,0 1-15,0-1 16,0 0-16,0 0 0,21 0 16</inkml:trace>
  <inkml:trace contextRef="#ctx0" brushRef="#br1" timeOffset="76515.92">7070 6985 0,'0'-21'0,"0"42"47,0 0-47,-22 0 0,22 1 0,-21-1 16,21 0-16,-21 21 15,21 22-15,-21-43 0,21 21 16,0-21-16,-21 43 0,21-43 16,0 0-16,0 0 0,0 1 0,21-22 15,0 21-15,21-21 16,1 0-16,-1 0 16,-21-21-16,0-1 0,1 22 15,-1-21-15,0 0 0,0-21 0,0 21 16,0-1-16,1-20 0,-1 21 0,-21-21 15,21 20-15,-21-20 16,21 21-16,-21-21 0,21 20 0,-21-41 16,-21 63 15,21 21-15,-21-21-16,21 21 15,0 0-15,0 1 16,0-1-16</inkml:trace>
  <inkml:trace contextRef="#ctx0" brushRef="#br1" timeOffset="77264.5">7853 6985 0,'0'0'0,"0"-21"0,-21 21 16,21-21-16,-22 21 15,1 0-15,21 21 32,-21 0-32,21 0 15,0 0-15,0 1 0,0-1 0,0 21 16,0-21-16,0 0 0,0 1 0,-21 41 16,21-42-16,0 0 15,0 1-15,0-1 0,0 0 0,0 0 16,-21-21-16,21 21 0,0-42 31,0 0-15,0 0-16,0 0 15,0-1-15,0 1 0,0 0 16,0 0-16,0-21 0,21 20 0,0-20 16,0 21-16,0-21 0,1 20 0,20 1 15,-21-21-15,0 21 0,64-22 16,-64 43-16,21 0 0,-20 0 15,-1 0-15,0 0 0,0 0 16,0 0-16,0 22 0,1-22 0,-1 42 16,-21-21-16,0 0 0,0 22 15,0-22-15,0 0 0,0 0 16,0 21-16,0-20 0,0-1 0,0 42 16,0-42-16,-21 1 15,21-1-15,-22-21 16,22-21 15,0-1-15,0 1-16,0 0 0,0 0 0,22 0 15,-1 0-15,0-22 0,0 22 16,0 0-16,0-21 0,1 20 0,20 1 16,-21-21-16,0 21 0,0 0 0,22 21 15,-22 0-15,0 0 0,0 0 0,0 0 16,1 0-16,-1 0 0,-21 21 15,0 0-15,0 21 0,21-21 16,-21 1-16,0-1 0,0 42 16,0-42-16,0 22 0,0-22 15,-21 21-15,0-42 0,21 21 16,0 1-16,-22-22 0,22 21 16,-21-21-16,0 0 15,0 0-15,0 0 16</inkml:trace>
  <inkml:trace contextRef="#ctx0" brushRef="#br1" timeOffset="78219.96">5186 8213 0,'0'-21'0,"0"42"0,0-64 16,0 22-16,0 0 0,0 0 0,-21 21 31,-1 21-31,1 0 16,0 22-16,0-1 0,0 0 0,-22 1 16,22-1-16,0 0 0,0 22 15,-21 20-15,20-20 0,22 42 16,0-64-16,0 0 15,0 1-15,0-1 0,0 0 0,22-20 16,20 20-16,0-42 16,-21 0-16,22 0 0,-1 0 0,0 0 15,1 0-15,-1 0 0,0-21 0,1 0 16,-1-22-16,0 22 0,22-21 16,-22 21-16,1-22 0,-1 1 15,-21 0-15,0-1 0,0 1 0,-21 21 16,0-22-16,0-20 0,0 21 15,0-1-15,-21 1 0,-21 0 0,-22-43 16,22 43-16,-43-22 16,43 43-16,0 0 0,-1 0 15,1 21-15,0 0 0,21 0 0,-22 21 16,22 0-16,0 21 0,0-21 16,21 22-16,0-1 0,0 0 0,0 1 15,0-1-15,21 0 0,0 22 0,0-22 16,22 64-16,-1-64 15,0 22-15,1-22 0,-1 1 16,0 20-16,1-21 0,-1 1 0,-21-1 16,21 0-16,-20 1 0,-22-1 0,0 0 15,0-20-15,-43 62 16,22-63-16,-21 1 0,-1-1 0,1 0 16,0 0-16,-22 0 0,22-21 0,0 0 15,-1 21-15,1-21 0,0 0 16,-1 0-16,22 0 0,-64-21 15,85-42 1,0 42-16,0-1 16,0 1-16,22 0 0,-1 0 15,21 0-15,-21-22 0,22 22 0,-1 0 16,0 0-16</inkml:trace>
  <inkml:trace contextRef="#ctx0" brushRef="#br1" timeOffset="78548.77">6244 8340 0,'0'-21'0,"0"42"0,-21-42 15,0-1 1,42 22-1,0 0 1,0 0-16,22 0 0,-22 0 16,21 0-16,-21 0 0,22 0 0,-1 0 15,-21 0-15,64 0 16,-64 0-16,0 0 0,0 0 0,22 0 16,-65 0 15,1 0-16,0 0-15,0 0 0,0 0 0,0 0 16</inkml:trace>
  <inkml:trace contextRef="#ctx0" brushRef="#br1" timeOffset="78788.64">6456 8319 0,'0'21'15,"0"0"1,0 0-16,0 0 15,0 0-15,0 1 0,0-1 16,0 0-16,0 21 0,0-21 0,0 22 16,-21-22-16,21 0 0,-22 21 15,22-20-15,0 20 0,0-21 0,-21 0 16,21 22-16,0-22 0,-21 0 16,21 0-16,0 0 0,21-21 31,0 0-31,1-21 15,-1 0-15,0 0 0</inkml:trace>
  <inkml:trace contextRef="#ctx0" brushRef="#br1" timeOffset="79079.47">7154 8276 0,'0'0'15,"0"21"1,0 1 0,0-1-16,0 0 0,0 0 0,-21 21 15,21-20-15,-21 20 0,21-21 16,-21 43-16,21-1 16,-21-21-16,21-20 0,-22 20 0,22-21 15,-21 0-15,21 0 0,0 1 16,0-1-16,0 0 0,0 0 15,21-21 1,1-21 0,-1 0-1,-21 0-15,21-1 0</inkml:trace>
  <inkml:trace contextRef="#ctx0" brushRef="#br1" timeOffset="79363.78">7112 8424 0,'0'-42'0,"0"84"0,0-126 0,0 63 15,0-1-15,0-20 0,0 21 0,0 0 16,0 0-16,21-1 0,0 1 16,0 21-16,1-21 0,-1 21 0,0 0 15,0 0-15,0 0 0,0 0 16,1 21-16,-1 0 0,0 1 0,0-1 16,-21 0-16,0 21 0,0-21 15,0 1-15,0 41 0,0-42 16,0 0-16,-21 1 0,0-1 15,0-21-15,21 21 0,-22-21 16,1 0-16,-21 21 16,0-21-16,42 21 0,-22-21 15,1 0 1</inkml:trace>
  <inkml:trace contextRef="#ctx0" brushRef="#br1" timeOffset="79967.67">3704 9737 0,'-42'0'0,"84"0"0,-127 0 0,43 0 0,21 0 16,-21 0-16,-1 0 0,22 0 16,0 0-16,21-21 15,0-1-15,21 22 16,0 0-16,22-21 0,-1 21 0,0 0 16,22-21-16,-1 21 0,-20 0 0,20 0 15,1 0-15,-1 0 0,1-21 16,-22 21-16,21 0 0,22 0 15,-64 0-15,0 0 0,1 0 16,-44 21 0,-20-21-1,21 0-15,0 0 0,-22 0 0,22 0 16,-21 0-16</inkml:trace>
  <inkml:trace contextRef="#ctx0" brushRef="#br1" timeOffset="80200.53">3895 9631 0,'0'0'15,"0"21"1,0 0 0,0 0-16,0 22 0,0 41 15,0 1-15,0-43 0,0 1 16,0 20-16,-22-20 0,1-1 16,21 21-16,-21-20 0,0-1 15,0 0-15,0 1 0,-1-1 16,1 0-16,21 1 0,-21-22 0,21 0 15,-21 0-15,21 0 0,0 1 0,0-1 16,21-21 0,0-21-1,0-1-15</inkml:trace>
  <inkml:trace contextRef="#ctx0" brushRef="#br1" timeOffset="80857.16">4276 10266 0,'21'0'47,"0"0"-31,0-21-16,0 21 0,0-21 0,1 21 15,-1-22-15,0-20 0,0 42 16,-21-21-16,21 0 0,-21 0 15,0-1-15,0 1 16,-21 21-16,0-21 0,0 21 16,0 0-16,-1 0 15,1 21-15,0 0 0,0 1 0,21-1 16,-21 0-16,0 0 0,21 21 16,-22-20-16,22-1 0,0 21 0,-21-21 15,21 22-15,0-22 0,0 0 16,0 21-16,0-21 0,0 1 15,21-1-15,1-21 0,-1 0 16,0 0-16,21 0 0,-21 0 0,22-21 16,-1-1-16,0 1 0,22 0 15,-22 0-15,1 0 0,-1 0 16,21-22-16,-20 22 0,-1-21 0,0 21 0,-20-1 16,20-20-16,-21 21 0,0 0 15,0 0-15,-21-1 0,-21 22 31,0 0-31,0 22 16,21-1-16,-21 0 0,21 0 16,-21-21-16,21 21 0,0 0 0,0 1 15,0-1-15,21 63 16,0-62-16,-21-1 0,21 0 16,0 0-16,-21 0 15,21 0-15,-21 1 0,0-1 16,0 0-16,0 0 15,-21-21-15,0 0 0,0 0 16,-21 21-16,20-21 16,1 0-16,0 0 0,21-21 15,0 0-15,0 0 16,0 0-16,21-22 0,22 1 16</inkml:trace>
  <inkml:trace contextRef="#ctx0" brushRef="#br1" timeOffset="81120">5588 9821 0,'0'0'0,"0"22"16,-21-1-16,21 0 16,-21 0-16,-1 21 0,-20 22 15,42-22-15,-21 1 0,0-1 16,-22 21-16,22-20 15,0-1-15,21 0 0,-21 1 0,21-22 16,-21 0-16,21 21 0,0-20 16,0-1-16,21-21 15,0 0-15,0 0 16,0 0-16,1-21 0,-1-1 16,0 1-16,-21 0 0,21 0 0</inkml:trace>
  <inkml:trace contextRef="#ctx0" brushRef="#br1" timeOffset="81315.89">5313 10160 0,'0'-21'31,"21"21"-15,0-21-16,0 21 0,0 0 0,22 0 15,-22 0-15,0 0 0,21-21 16,-20 21-16,-1 0 0,21 0 0,-21 0 15,0 0-15,1 0 0,-22-22 0,21 22 16,0 0-16,0 0 0,-21-21 16,21 21-16,0 0 0</inkml:trace>
  <inkml:trace contextRef="#ctx0" brushRef="#br1" timeOffset="81813.72">6604 10075 0,'-42'0'15,"84"0"-15,-127 0 0,64 0 0,-21 0 0,21-21 16,-1 21-16,22-21 15,0 0-15,0 0 16,0 0-16,22 21 0,-1-22 0,0 1 16,0 0-16,0 21 0,0-21 15,1 0-15,-1 0 0,0-1 16,-21 1-16,21 0 0,-21-21 0,0 21 0,0-1 16,0 1-16,0 0 15,-21 21-15,21-21 0,-21 21 0,0 0 16,-22 0-16,22 21 0,-21 21 15,-22 22 1,43-22-16,0 1 0,0-1 0,0 0 16,-1 1-16,1 20 0,21-21 0,-21 1 15,0-1-15,0-21 0,21 22 16,0 41-16,0 22 16,0-85-16,0 0 0,42-21 15,-21 22-15,0-22 0,22 0 16,-1 0-16,0 0 0,1 0 0,-1 0 15,22-22-15,-22 1 0,0 0 16,22 0-16,-22 0 0,0 0 16,1-22-16,-1 22 0</inkml:trace>
  <inkml:trace contextRef="#ctx0" brushRef="#br1" timeOffset="82719.78">7112 10075 0,'21'-21'16,"-42"42"-16,42-63 0,-21 21 0,0 0 0,0 0 15,-21 21 1,0 0-1,0 21-15,-1 0 0,1 0 0,0 21 16,0-20-16,0-1 0,0 21 0,-1-21 16,22 0-16,-21 22 0,21-22 15,-21 21-15,21-21 0,0 1 0,0 41 16,21-63 0,0 0-16,1 0 0,20 0 15,0 0-15,1 0 0,-22-21 16,21 21-16,-21-21 0,22 0 15,-22-1-15,21-20 16,-21 21-16,-21-21 0,0 20 0,0 1 16,0-21-16,0 21 0,-21 0 15,0-1-15,0 1 0,0 0 16,-1 0-16,1 0 0,0 21 0,0-21 16,0-1-16,21 1 15,0 0-15,21 21 0,0 0 16,0 0-16,0-21 0,1 21 15,20 0-15,-21 0 0,21 0 16,22 0-16,-1 42 16,-20-21-16,-22 1 0,0-1 0,0 0 15,0 0-15,-21 0 0,0 0 16,0 22-16,0-22 0,0 0 0,0 21 16,0-20-16,0-1 0,-21 21 15,0-42-15,21 21 16,-21-21-16,0 0 15,21-21 17,0 0-32,0 0 0,0 0 15,21-1-15,-21 1 0,21 0 0,0 0 16,-21 0-16,43-43 0,-22 43 16,21-21-16,-21 21 0,0-1 15,1 22-15,20-21 0,21 21 16,-41 0-16,-1 21 15,0 1-15,-21-1 0,21 0 0,-21 0 16,0 0-16,21 0 0,-21 1 0,0-1 16,0 0-16,0 0 0,0 0 15,0 22-15,0-22 0,-21 0 16,21 0-16,-21 0 0,0-21 31,21-21-15,0 0-16,21 0 15,-21 0-15,21-1 0,0 1 16,0-21-16,1 21 0,-1 0 0,0-22 16,21 22-16,-21 0 0,22-21 0,-22 20 15,21 1-15,-21 21 0,22 0 16,-22 0-16,42 0 16,-41 0-16,-1 21 0,-21 1 0,0-1 15,0 0-15,0 0 0,0 21 16,0-20-16,0-1 0,0 0 0,0 0 15,-21 0-15,-1 0 0,1 1 16,21-1-16,-21-21 0,21 21 0,-21 0 16,42-21 15,0 0-31,22-21 0</inkml:trace>
  <inkml:trace contextRef="#ctx0" brushRef="#br1" timeOffset="83089.57">8826 9885 0,'0'0'0,"0"-21"0,-21 21 15,0-21-15,0 21 16,0 21 0,0 0-16,21 0 0,0 0 0,0 0 15,-22 1-15,22 20 0,-21 0 0,21-21 16,-21 22-16,21-1 0,-21 22 15,21-22-15,0 21 0,-21 1 0,21-1 16,-21 1-16,21-1 0,-22 1 0,22 63 16,-21-64-16,0 22 15,0-21-15,21 20 0,-21 64 16,0-84-16,-1-1 0,22 1 0,-21-1 16,0-20-16,0-1 0,21 0 15,-21 1-15,0-22 0,-1 0 0,22 0 16,0 0-16,-21-21 0,21-21 15,0 0 1,0 0-16,0-43 16,0 43-16,43-85 0,-22 64 0,-21-21 15,21-1-15,0 1 0,0-1 16</inkml:trace>
  <inkml:trace contextRef="#ctx0" brushRef="#br1" timeOffset="83365.42">8572 10308 0,'0'0'0,"22"-63"0,-22 20 0,21 1 15,-21-21-15,0 20 0,0 22 16,21-21-16,0 21 0,0-22 0,0 22 16,1 0-16,-1 0 0,0 21 15,21 0-15,-21 0 0,22 0 0,-22 0 16,21 0-16,-21 0 0,1 21 16,20 21-16,-42-21 0,0 43 15,0-43-15,0 0 0,-21 0 16,-22 22-16,22-22 0,-21 0 15,21 0-15,-22 0 0,22 1 0,-21-22 16,21 21-16,-22-21 0,22 0 0,0 21 16,21-42 15,21 21-31,0-21 0,1-1 16,-1 1-16,0 0 0,21 0 0</inkml:trace>
  <inkml:trace contextRef="#ctx0" brushRef="#br1" timeOffset="83621.87">9440 9462 0,'0'21'32,"-21"0"-32,0 21 15,0-21-15,0 22 0,-1-1 0,22 22 16,-21-22-16,0 0 0,0 1 15,0-1-15,0 43 0,21-43 16,-22-21-16,22 21 0,0-20 0,0-1 16,0 0-16,0 0 0,0 0 15,22-21-15,-1 0 0,0 0 16,0 0-16,0 0 0,0 0 16,1-21-16,-1 0 0,0 21 15,0-21-15</inkml:trace>
  <inkml:trace contextRef="#ctx0" brushRef="#br1" timeOffset="84508.58">9546 9970 0,'21'0'47,"0"0"-47,1 0 15,-1 0-15,0 0 0,0 0 16,0-22-16,0 1 0,1 21 15,-1-21-15,0 0 0,-21 0 0,21 0 16,-21-1-16,0 1 0,0 0 16,-21 21-1,0 0 1,0 0-16,-1 0 0,1 21 0,0 0 16,0 1-16,0-1 15,0 0-15,-1 21 0,1-21 0,0 1 16,21 20-16,0-21 0,0 0 15,0 0-15,0 1 0,0-1 0,0 0 0,0 0 16,21 0-16,0 0 0,1-21 16,-1 0-16,0 22 0,0-22 0,0 0 15,22 0-15,-1 0 0,-21 0 0,21 0 16,1-22-16,-22 1 0,21 21 16,1-21-16,-1 0 0,-21 0 15,21 0-15,-20-22 0,20 1 0,-21 21 16,43-85-16,-43 64 15,0-22-15,-21 22 0,21-22 0,0 22 16,-21-43-16,21 43 0,-21 21 16,0-22-16,22 22 0,-22 0 15,-22 42 17,22 22-32,-21-22 15,21 21-15,-21 0 0,21 43 16,-21-43-16,21 1 0,-21-1 15,21 0-15,0 1 0,0-1 0,0 0 16,0 1-16,0-22 0,0 0 16,0 21-16,21-20 0,0-1 0,64 21 15,-22-42 1,-42 0-16,22 0 0,-22 0 16,21 0-16,-21 0 0,1-21 0,20 21 15,-21-21-15,21 0 0,-20-1 0,62-41 16,-63-1-1,-21 43-15,22-21 0,-22 21 16,0 0-16,0-1 0,-22 22 16,1 0-16,0 0 15,0 0-15,0 22 0,0-1 16,-1 0-16,22 0 0,-21 0 0,21 0 16,-21 22-16,21-22 0,0 0 15,0 0-15,0 0 0,0 1 0,0 20 16,0 0-16,21-42 15,0 21-15,1-21 16,-1 0-16,0 0 0,0 0 0,0 0 16,0 0-16,22 0 0,-22-21 0,0 21 15,0-21-15,22 21 0,-22-21 0,0 0 16,0 0-16,0-1 0,0 1 16,22-21-16,-22-22 15,-21 43-15,0-21 0,0 21 16</inkml:trace>
  <inkml:trace contextRef="#ctx0" brushRef="#br1" timeOffset="84760.44">10350 9504 0,'0'0'16,"-42"0"-1,84 0 1,-20 0-16,20 0 0,0 0 15,1 0-15,-1 0 0,21 0 16,-20 0-16,20 0 0,-20 0 0,62 0 16,-41-21-16,-22 21 0,1 0 15,-1 0-15,-21-21 0,21 21 16,-20 0-16,-1 0 0,0 0 0,0 0 16,-42 0 15</inkml:trace>
  <inkml:trace contextRef="#ctx0" brushRef="#br1" timeOffset="86904.18">4043 11472 0,'0'0'0,"0"-21"0,0 0 0,0 0 15,0 0-15,0 0 16,0-1-16,0 1 15,0 42 1,0 1 0,-21 20-16,-1 0 0,1 1 0,0-1 15,0 21-15,0-20 0,0 20 0,-1 1 16,1-1-16,-42 43 16,20 0-16,22-64 0,0 1 15,21-22-15,0 21 0,-21-21 16,21 0-16,21-42 31,0 0-31,0-21 16,1 21-16,-1-22 0,0 1 0,0 0 15,0-1-15,22-20 0,-22 20 0,0 1 16,0 0-16,-21-22 0,21 22 16,0-22-16,1 22 0,-22-21 0,0 20 15,21 1-15,-21 0 0,21 20 16,-21 1-16,21 21 0,-21 21 15,0 1-15,0-1 0,0 21 0,0 0 16,0 1-16,0 20 0,0-20 16,0-1-16,0 0 0,0 22 0,0-22 15,0 0-15,0 1 0,0-1 16,0 0-16,0-20 0,21 20 16,-21-21-16,0 0 0,0 0 0,0 1 15,0-1-15</inkml:trace>
  <inkml:trace contextRef="#ctx0" brushRef="#br1" timeOffset="87298.11">3810 11938 0,'0'0'0,"21"-42"31,0 42-31,0 0 0,1 0 16,-1 0-16,21-21 15,-21 21-15,22 0 0,-1-22 0,0 22 16,1-21-16,-1 21 0,21-21 0,1 0 16,-1 0-16,43 0 15,-63-1-15,20 1 0,-21 0 0,-20 0 16,20 0-16,-21 21 0,0-21 16,0-1-16,-42 44 31,0-1-31,21 0 15,0 0-15,0 21 0,-21-20 16,21 20-16,-21-21 0,21 21 0,-21 1 0,21-1 16,0 0-16,-22 1 15,1-1-15,0 0 0,21-20 0,-21 20 16,-21 43-16,42-22 16,-22-42-16,1 0 0,21 1 15,0-1-15,0-42 31,0-1-31,21 1 0,1 0 16</inkml:trace>
  <inkml:trace contextRef="#ctx0" brushRef="#br1" timeOffset="87580.46">4699 11748 0,'21'-22'0,"-42"44"0,42-65 15,-21 22-15,0 0 16,21 0-16,0 0 0,1-1 15,-1 22-15,0 0 0,0-21 0,0 21 16,22 0-16,-22 0 0,21 0 16,0 0-16,-20 0 0,20 0 0,-21 0 15,0 21-15,0 1 0,1-1 0,-22 0 16,0 21 0,0-21-16,-22 1 0,-20-1 0,21 0 15,-21 0-15,20 0 0,-20-21 16,21 21-16,-21 1 0,20-1 15,-20-21-15,0 21 16,63-42 0,0 21-1,0-21-15,22-1 0</inkml:trace>
  <inkml:trace contextRef="#ctx0" brushRef="#br1" timeOffset="87876.29">5588 11472 0,'0'0'0,"-42"170"31,20-149-31,22 21 16,-21 1-16,0-1 0,21 0 0,-21 22 15,0-22-15,0 22 0,-1-1 0,22-21 16,-21 22-16,0-1 0,-21 43 15,42-63-15,0-1 0,-21 43 16,-1-64-16,22 21 0,0-21 16,0 0-16,0 1 0,22-22 31,-1-22-31,-21 1 16,21 0-16,0 0 0,-21 0 15,21-22-15,0 1 0</inkml:trace>
  <inkml:trace contextRef="#ctx0" brushRef="#br1" timeOffset="88155.64">5482 11875 0,'0'-64'16,"0"128"-16,21-170 0,-21 63 0,0 22 0,0-21 0,21 21 15,1 0-15,-22-1 0,63 1 16,-21 21 0,1 0-16,-22 0 0,21 0 0,-21 0 15,22 0-15,-1 0 16,-21 0-16,0 21 0,1 1 0,-1-1 15,0 0-15,-21 0 0,0 0 0,0 0 16,0 1-16,-21-1 0,0 0 16,-1 0-16,-20 0 0,21 0 0,-21 1 15,-1-1-15,1-21 0,21 21 0,0 0 16,-22-21-16,22 0 16,21 21-16,21-21 15,0-21 1,1 0-16,20 0 0,0 0 0,-21 21 15,22-22-15</inkml:trace>
  <inkml:trace contextRef="#ctx0" brushRef="#br1" timeOffset="88376.03">6413 11515 0,'-21'21'31,"21"0"-31,-21 0 0,21 0 15,-21 1-15,0-1 0,21 0 0,0 0 16,0 0-16,-21 0 0,21 1 16,-22-1-16,22 0 0,0 0 0,0 21 31,0-63 0,22 0-31</inkml:trace>
  <inkml:trace contextRef="#ctx0" brushRef="#br1" timeOffset="88729.83">6435 11134 0,'0'-21'0,"0"42"0,-22-42 0,1 21 16,0 0-16,0 21 15,21 0-15,0 0 16,0 0-16,0 0 15,0 1-15,0-1 0,21-21 0,0 21 16,0-21-16,1 0 0,-1 0 16,0 0-16,0 0 0,0 0 15,0 0-15,1-21 0,-22 0 0,0-1 16,0 1-16,0 0 0,0 0 16,0 0-16,0 0 0,-22-1 15,1 22-15,21-21 0,-21 0 0,-21 21 16,21 0-16,-1 0 0,1 0 15,0 0-15,0 0 0,0 21 16,0 0-16,21 1 0,0-1 0,-22 0 16,22 42-16,0-20 15,0-22-15,0 21 0,0-21 0,22 22 16,-22-22-16,21 0 0,0 0 0,21 0 16</inkml:trace>
  <inkml:trace contextRef="#ctx0" brushRef="#br1" timeOffset="89121.6">6964 11472 0,'0'0'0,"0"-42"16,-21 42 0,-1 0-16,1 42 15,-21 1 1,21-22-16,0 0 0,21 0 0,-22 22 0,22-22 15,-21 21-15,21-21 0,0 0 16,0 1-16,0-1 0,0 0 0,21 21 16,43-21-1,-22-21-15,-21 0 0,22 0 16,-22 0-16,21 0 0,-21-21 0,22 0 16,-22 0-16,21 21 0,-21-21 15,43-64-15,-43 64 16,0-21-16,-21 20 0,0 1 15,0-21-15,0 21 0,0 0 0,0-1 16,0 1-16,0 0 0,-21 21 31,21 21-31,0 0 16,0 1-16,0-1 0,21-21 16,-21 21-16,21-21 15</inkml:trace>
  <inkml:trace contextRef="#ctx0" brushRef="#br1" timeOffset="89748.25">7810 11451 0,'-84'0'32,"63"0"-32,21 21 0,-22-21 0,1 22 15,21-1-15,-21 0 0,21 0 0,-21 21 16,21-20-16,0-1 0,0 0 15,0 0-15,-21 0 0,21 0 16,0 1-16,0-1 0,0 0 16,-21-21 31,21-21-47,0 0 0,0-1 15,0 1-15,0 0 0,21-21 16,0 21-16,21-43 0,-21 22 15,1-1-15,20 22 0,-21 0 0,0-21 16,22 42-16,-22-21 0,0 21 16,21 0-16,-21 0 0,43 42 15,-43 43 1,0-43-16,-21 0 16,21 1-16,-21-22 0,0 0 0,0 0 15,0 0-15,0 0 0,0 1 16,0-1-16,-21-21 15,0 0 1,0 0-16,21-21 16,0-1-16,0 1 15,0 0-15,21 0 0,21-43 16,22 1-16,-22 21 16,-21 20-16,22-20 0,-22 21 0,21-21 15,1 20-15,-22 22 0,21 0 16,-21 0-16,0 0 0,22 0 0,-22 64 15,0-43-15,-21 0 16,21 22-16,-21-22 0,0 21 0,0-21 16,0 22-16,0-22 0,0 21 0,0-21 15,-21 0-15,0 1 0,0-1 0,21 0 16,-21 0-16,-1-21 0,1 21 16,0 0-16,0-21 0,0 0 0,0 0 15,-1 0-15</inkml:trace>
  <inkml:trace contextRef="#ctx0" brushRef="#br1" timeOffset="90875.6">3852 13060 0,'0'0'0,"0"-21"0,0 0 16,0-1-16,0-20 0,-21 21 15,0 21-15,21-21 16,-21 21-16,21 21 0,-21 0 15,21 0-15,-22 22 0,1 20 16,21 22 0,0-43-16,-21 0 0,21 1 15,-21-1-15,21 0 0,-21 1 0,21-22 16,-21 21-16,21-21 0,0 1 0,0-1 16,0-42-1,21-1 1,0 1-16,0 0 0,0-21 0,0 21 15,1-1-15,-1-20 0,21 0 16,-21 21-16,0-22 0,1 22 0,-22-21 16,21 21-16,0-1 15,0 22-15,-21 22 16,0-1-16,21 0 0,-21 0 16,0 43-16,0-22 15,0 0-15,0-21 0,0 22 0,21-1 16,-21 0-16,0-20 0,43 41 15,-1-21 1,-21-42-16,0 0 0,1 0 0,20 0 16,-21 0-16,21-21 0,43-21 15,-43 21-15,1-22 0,-1 22 16,0-21-16,1 21 0,-1-22 0,64-105 16,-43 42-1,-63 43-15,22 21 0,-22-22 16,21 1-16,-21 20 0,0 1 15,0 0-15,0 20 0,0 1 0,0 0 16,-21 42 0,21 0-16,-22 22 0,22-1 15,0 0-15,-21 22 0,0-22 16,21 22-16,-21-22 0,21 22 0,0-22 16,-21 0-16,21 22 0,0-22 0,0 0 15,0 1-15,0 20 16,84 1-1,-62-64-15,-1 0 0,21 0 0,-21 0 16,22 0-16,-22-21 0,21-1 16,-21 1-16,22 0 0,-22 0 0,21-21 15,0-22 1,-20 43-16,-1-21 0,0 20 0,-21 1 16,21 0-16,-21 0 0,0 0 0,0 42 31,0 0-31,0 0 15,0 0-15,-21 1 0,21-1 16,-21 0-16,21 0 0,-21 21 0,21-20 16,0-1-16,0 0 15,0 0-15,21-21 16,0 0 0,0 0-16,0-21 0,0 0 15</inkml:trace>
  <inkml:trace contextRef="#ctx0" brushRef="#br1" timeOffset="91099.47">5313 12933 0,'-21'0'0,"21"-21"16,-22 21-16,1 0 16,0 0-16,0 0 31,21 21 16,0 0-32,0 0-15,21-21 0,0 21 16,0-21-16,1 22 0</inkml:trace>
  <inkml:trace contextRef="#ctx0" brushRef="#br1" timeOffset="91568.21">5842 13145 0,'0'21'0,"-21"-21"16,0 0-16,-1 0 16,1 21-16,0 0 0,0-21 15,21 21-15,0 0 0,-21-21 0,0 22 16,21-1-16,-22 0 0,22 0 15,-21 0-15,21 0 0,-21 1 16,0-1-16,21 0 16,0-42 31,0 0-47,0-1 15,0 1-15,0 0 0,21 0 16,-21-21-16,21 20 0,0 1 0,22-21 15,-22 21-15,21-22 0,-21 22 0,22 0 16,-1 0-16,-21 0 0,22 21 16,-22 0-16,21 0 0,-21 0 0,22 0 15,-22 21-15,0 0 0,-21 0 0,21 22 16,-21-22-16,0 0 0,0 21 16,0-21-16,0 1 0,0 20 0,0-21 15,0 0-15,0 0 0,-21 1 16,21-1-16,0 0 15,0-42 17,21 0-32,0-1 0</inkml:trace>
  <inkml:trace contextRef="#ctx0" brushRef="#br1" timeOffset="91784.08">6562 13018 0,'0'0'0,"0"21"32,0 0-32,0 0 0,0 0 0,-22 0 15,22 1-15,-21-1 0,0 0 0,21 0 16,0 0-16,0 0 0,-21 1 16,21-1-16,0 0 0,0 0 15,21-21 1,0-21-1,0 0-15</inkml:trace>
  <inkml:trace contextRef="#ctx0" brushRef="#br1" timeOffset="92115.89">6646 12721 0,'0'0'0,"0"-21"0,0 0 0,-21 21 16,0 0-16,0 0 0,21 21 15,0 0-15,0 0 16,0 1-16,0-1 16,0 0-16,21 0 0,0-21 15,-21 21-15,21-21 0,0 0 0,1 0 16,-1 0-16,0-21 16,0 0-16,-21-43 15,0 43 1,0 0-16,0 0 0,-21 0 15,0 0-15,0 21 0,-1 0 0,1-22 16,0 22-16,0 0 0,0 0 16,0 0-16,21 22 0,-43 20 15,43 0-15,0 1 0,0-22 16,0 21-16,0-21 0,0 0 16,21 22-16,1-22 0,-1 0 0</inkml:trace>
  <inkml:trace contextRef="#ctx0" brushRef="#br1" timeOffset="93296.26">7260 12933 0,'0'0'16,"0"-21"-16,-21 21 0,0 0 15,0 0 1,21 21 0,-22 0-16,22 0 15,0 0-15,-21 22 0,21-22 16,0 0-16,0 0 0,0 22 0,0-22 16,0 0-16,0 0 0,0 0 0,0 0 15,0 1-15,21-1 16,-21 0-16,43-21 0,-1 0 15,-21 0-15,0 0 0,1 0 0,-1 0 16,21 0-16,-21-21 0,22 21 16,-22-21-16,0-1 0,0 1 0,21 0 15,-20 0-15,-1 0 0,0 0 16,-21-22-16,21 22 0,0-42 16,-21 41-16,0-20 0,0 21 15,0 0-15,0 0 0,0-1 0,-21 22 31,0 22-31,21-1 0,-21 0 16,21 0-16,0 0 0,0 0 16,0 22-16,0-22 0,0 0 0,0 0 15,0 0-15,0 22 0,21-22 16,0 0-16,0 0 0,0-21 16,1 21-16,-1-21 0,42 0 15,1 0-15,-43 0 16,21 0-16,1-21 0,-22 21 15,21-21-15,-21 0 0,0 0 0,22 0 16,-22-22-16,0 22 0,0-21 0,0-22 16,1 1-1,-22 42-15,0-22 0,0 22 16,0 0-16,0 42 16,0 0-1,0 0-15,-22 22 0,22-22 0,0 0 16,-21 21-16,21-20 0,0 20 0,0-21 15,0 0-15,0 0 0,-21 1 16,0 41-16,21-21 16,0-63 31,0 0-47,0 0 15,0 0-15,0 0 16,0-22-16,21 22 0,0-21 0,0-1 15,1 1-15,-1 0 0,0-1 16,21 1-16,-21 21 0,1-21 0,-1 20 16,21 22-16,-21-21 0,22 21 15,-22 21-15,0 1 16,-21-1-16,21 0 0,-21 21 0,0-21 16,0 1-16,0 20 0,0-21 0,0 21 15,0-20-15,0-1 16,0 21-16,0-21 0,0 0 15,0 1-15,0-1 16,-21-21 0,21-21-1,0-1-15,0 1 16,0 0-16,0 0 0,21 0 16,0 0-16,0-22 0,1 1 0,-1 0 15,0-1-15,21 1 0,-21 0 16,22 20-16,-22-20 0,64 0 15,-43 21-15,43 21 16,-43 0-16,0 21 0,-21 0 16,1 0-16,-1 0 0,-21 22 0,0-1 15,0 0-15,0 1 0,0-1 0,0 0 16,0-21-16,-21 22 0,-1-1 16,1-21-16,21 0 0,-21 1 0,0 20 15,0-21-15,0 0 0,-1-21 16,22 21-16,-21-21 0,0 0 15,0 0-15,0 0 0,0 0 16</inkml:trace>
  <inkml:trace contextRef="#ctx0" brushRef="#br1" timeOffset="93937.85">3895 14690 0,'0'0'0,"0"-21"0,0-1 0,0 1 16,0 0-16,-22 0 0,1 21 15,0 21-15,21 0 16,0 22-16,0-1 0,0 0 16,0 22-16,0-1 0,-21 1 15,21-1-15,-21 1 0,21-1 16,-21 22-16,-1-22 0,1-20 0,0 20 16,21-20-16,-21-1 0,0 0 15,21 1-15,0-1 0,0-21 16,0 0-16,0-42 31,0 0-31,0 0 0,0 0 16,0-1-16</inkml:trace>
  <inkml:trace contextRef="#ctx0" brushRef="#br1" timeOffset="94368.6">3662 14986 0,'0'0'0,"0"-63"0,0 20 0,0-20 0,0 20 16,0 1-16,0-21 0,0 20 15,0 1-15,21 0 0,0-1 0,0 22 16,22-21-16,-22 21 0,21-1 16,0 1-16,1 21 0,-1 0 0,0 21 15,43 43-15,-43-22 16,1 1-16,-22 20 0,0-21 0,-21 22 16,0-22-16,0 22 15,-21-22-15,0 0 0,-22 1 0,1-1 0,0 0 16,-1 1-16,-20-1 0,21-21 15,-1 0-15,-41 1 16,41-22-16,1 0 0,21 0 16,-22 0-16,22-22 0,21 1 15,-21 0-15,21-21 0,0 21 16,0-1-16,0 1 0,0 0 0,21 21 16,0 0-16,1 0 0,20 0 15,-21 0-15,0 21 0,22 0 16,-22 22-16,0-22 0,0 21 0,0 1 15,0-1-15,1 0 0,-1 1 16,0-22-16,-21 21 0,0-21 16,21 22-16,-21-22 0,21 0 0,-21 0 15,21 0-15,1-21 0,-1 0 16,0 0-16,0 0 16,0 0-16,0-21 0,-21 0 15</inkml:trace>
  <inkml:trace contextRef="#ctx0" brushRef="#br1" timeOffset="94976.25">4318 15219 0,'42'0'31,"-42"-21"-31,21 21 0,1 0 0,-22-21 0,21 21 16,0-22-16,0 22 0,0-21 15,43-21-15,-22 21 16,-21 0-16,0-1 0,1 1 15,-22 0-15,0 0 16,0 0-16,0 0 0,0-1 0,-22 1 16,1 21-16,0 0 15,0 0-15,0 0 0,0 0 0,-1 0 16,1 21-16,0 1 0,0-1 0,0 21 16,0-21-16,21 64 15,0 21 1,0-64-16,0-21 0,0 22 0,0-22 15,0 0-15,21 0 0,0-21 16,0 0-16,21 21 0,-20-21 16,20 0-16,0 0 0,22-21 0,84-21 15,-106 21 1,1-22-16,20 22 0,-21-21 0,1 21 16,-22-22-16,21 1 0,-21 21 0,1-22 15,-1 22-15,-21-21 0,0 21 16,0 0-16,0-1 0,-21 22 15,-1 0-15,1 0 16,0 0-16,21 22 0,0-1 16,0 21-16,0-21 15,0 0-15,0 1 0,0 20 0,0-21 16,21 0-16,0 22 0,-21-22 16,22 0-16,-1 21 0,0-21 15,-21 1-15,0-1 0,0 0 0,0 0 16,0 0-16,0 0 15,-21-21-15,0 0 16,-1 0-16,1 0 0,0 0 16,21-21-1,0 0-15,0 0 0,0 0 16,0 0-16,0-22 0,21 22 0</inkml:trace>
  <inkml:trace contextRef="#ctx0" brushRef="#br1" timeOffset="95252.95">5863 14436 0,'0'-21'0,"0"42"0,0-64 15,0 65 1,0-1-16,-21 21 16,0 0-16,21 1 0,-21-1 15,-1 0-15,1 22 0,0-22 0,21 22 16,-21-22-16,-21 22 0,-1 41 15,43-62-15,-21 20 16,0-20-16,21-1 0,0-21 0,0 21 16,0-20-16,0-1 0,0 0 0,21 0 15,0-21-15,0 0 0,1 0 16,-1 0-16,0-21 0,0 0 0,0 0 16,0-1-16,1 1 0,-1 0 15</inkml:trace>
  <inkml:trace contextRef="#ctx0" brushRef="#br1" timeOffset="95420.86">5419 14901 0,'0'0'0,"21"0"32,0 0-32,21 0 15,-21 0-15,22 0 0,-1 0 16,0 0-16,22 0 0,-22-21 0,1 21 15,-1 0-15,0-21 0,-21 21 0,22 0 16,-1-21-16</inkml:trace>
  <inkml:trace contextRef="#ctx0" brushRef="#br1" timeOffset="96156.44">7451 14245 0,'0'-21'0,"-43"63"31,22-20-31,0 20 16,-21 43-16,20-43 16,1 21-16,0-20 0,0 20 15,0-20-15,0 20 0,-22-21 0,22 22 16,0-22-16,0 1 0,0-22 16,21 21-16,0 0 0,-22-20 15,22-1-15,0 0 0,22-21 31,-22-21-31,21 0 0,0-1 0,0 1 16,0 0-16,-21-21 0,21 21 16,1-22-16,-1 1 0,0 0 0,0-1 15,-21 1-15,21 0 0,0-22 0,22-42 16,-43 43-16,21 20 16,0 1-16,-21 0 0,21-1 0,-21 22 15,21 21-15,1 0 16,-1 21-16,-21 1 15,21 20-15,-21 0 0,0 1 0,0 20 16,0 1-16,0-22 0,0 21 16,0 1-16,0-22 0,0 1 0,0-1 15,0 0-15,0 1 0,0-1 0,0 0 16,0-21-16,0 1 0,0-1 16,0 0-16,0 0 0,0-42 31,0 0-31,0 0 15,-21 21-15</inkml:trace>
  <inkml:trace contextRef="#ctx0" brushRef="#br1" timeOffset="96316.35">7218 14859 0,'0'0'0,"-21"0"0,-43-21 16,85 21 15,0 0-15,22 0-16,-22 0 0,0 0 15,21 0-15,1 0 0,-22 0 0,21 0 16,1-21-16,-1 21 0,21-21 16,-20 21-16,-1-22 0</inkml:trace>
  <inkml:trace contextRef="#ctx0" brushRef="#br1" timeOffset="96724.6">8234 14647 0,'0'0'0,"21"0"0,0-21 0,0 21 15,-21-21-15,21 0 0,-21 0 16,0 0-16,0-1 0,0 1 16,-21 21-16,0 0 15,0 0-15,0 0 0,-43 21 16,43 1-16,0-1 0,0 0 16,-22 0-16,22 0 15,0 0-15,21 22 0,0-22 0,0 0 16,0 0-16,0 22 0,21-22 15,0 0-15,1-21 16,-1 21-16,0-21 0,21 21 0,-21-21 16,1 21-16,-1-21 0,21 22 15,-42-1-15,21-21 0,-21 21 0,21-21 16,-21 42-16,0-21 16,-21-21-16,0 0 0,0 22 15,0-22-15,0 0 0,-22 0 16,22 0-16,-21 0 0,21 0 0,-22 0 0,22 0 15,-21 0 1,21 0-16,-1 0 0,1 0 0,21-22 16,0 1-1,0 0-15,21 21 16,1 0-16,-1 0 0,0-21 0</inkml:trace>
  <inkml:trace contextRef="#ctx0" brushRef="#br1" timeOffset="98017.86">8975 14669 0,'0'0'0,"21"-22"0,-21 1 0,0 0 16,0 0-16,-21 0 16,-1 0-16,-41 21 15,-1 0-15,43 0 16,-21 0-16,21 0 0,0 21 0,-1-21 15,1 21-15,21 0 0,-21 0 16,21 0-16,0 1 0,42 20 16,1 0-1,-22-42-15,21 21 0,-21 1 16,1-1-16,-1 0 0,21 0 0,-21 0 0,-21 0 16,0 1-16,21-1 0,-21 0 15,0 0-15,0 0 16,-21-21-16,0 0 0,-21 0 0,21 21 15,-1-21-15,-20 0 0,21 0 0,-21 0 16,20 0-16,-20 0 0,21 0 16,0-21-16,-43 0 0,43 0 15,0 21-15,0-21 0,21 0 16,-43-1-16,43 1 16,-21 21-16,21 21 31,0 1-31,0-1 0,21 0 15,1 0-15,-1 0 0,0 0 16,0 1-16,21-1 0,22 0 16,-22 0-16,43-21 15,-43 0-15,1 0 0,20 0 16,-21 0-16,22-21 0,-22 0 0,22 21 16,-22-21-16,0-1 0,1 1 0,20-21 15,-20 21-15,-22 0 16,0-22-16,0 22 0,0-21 0,-21-22 15,0 43-15,0-21 16,0 21-16,0-1 0,0 1 0,0 0 16,0 42 15,0 0-31,0 1 0,0 20 0,-21-21 16,21 0-16,-21 0 0,21 43 15,0-22-15,0-21 16,0 1-16,0 20 0,0-21 15,21-21-15,0 0 16,0 0-16,1 0 16,-1 0-16,0 0 0,0-21 0,0 21 15,0-21-15,1 0 0,-1-1 0,0 1 16,42-63 0,-41 41-16,-1 22 0,-21-21 15,0 21-15,0-22 0,21 22 0,-21 0 16,-21 42 15,21 0-31,0 0 0,-21 1 16,21 20-16,-22-21 0,22 0 0,-21 22 15,21-22-15,0 42 16,0-42-16,0 1 0,0-1 0,0 0 16,0 0-16,21 0 0,1-21 15,-1 0-15,21 21 0,-21-21 0,0 0 16,22 0-16,-22 0 0,0 0 15,21 0-15,-20-21 0,-1 0 0,0 21 16,0-21-16,21-21 16,-42-1-1,0 1-15,0 21 0,22 0 0,-22-22 16,0 22-16,21-21 0,-21 21 0,0-22 16,21 22-16,0-21 0,0 21 15,22-1-15,-22 1 0,21 21 16,-21 0-16,0 0 15,1 0-15,-22 21 0,21 1 16,21 20-16,-42 0 0,21-21 0,-21 22 16,21-22-1,-21 21-15,22 1 0,-22-1 0,0-21 16,0 0-16,0 0 0,0 1 0,0-1 16,0 0-16,-22-21 31,22-21-16,0 0-15,0-1 16,0 1-16,0 0 0,0 0 0,0-21 16,22-22-1,-1 43-15,0-21 0,-21 20 16,21 1-16,0 0 0,0 0 0,22 0 16,-22 0-16,0 21 15,21 0-15,-20 0 16</inkml:trace>
  <inkml:trace contextRef="#ctx0" brushRef="#br1" timeOffset="98353.67">10774 14796 0,'0'21'0,"21"-21"16,0 0-16,0 0 15,0 0-15,1 0 0,-1-21 16,0 21-16,0-22 0,21-20 15,1 0 1,-22 42-16,0-43 0,-21 22 0,0 0 16,0 0-16,0 0 0,0 0 15,0-1-15,-21 22 16,0 0-16,0 0 0,-1 22 16,1-1-16,-21 0 0,42 0 0,-21 21 15,0-20-15,-1-1 0,1 42 16,21-42-16,0 1 0,0 20 15,0-21-15,0 0 16,43 22-16,-22-22 0,21-21 16,-21 0-16,43 21 0,-22-21 0,0 0 15,22 0-15,-22 0 16,1 0-16,20 0 0,-21 0 0,1-21 16</inkml:trace>
  <inkml:trace contextRef="#ctx0" brushRef="#br1" timeOffset="98887.36">11769 14669 0,'21'-22'0,"-42"44"0,42-65 16,-21 22-16,0 0 16,0 0-16,-21 0 0,-1-1 0,-20 22 15,0 0 1,-1 0-16,22 0 0,-21 43 16,21-22-16,0 0 0,-1 21 15,1-20-15,0-1 0,21 0 16,-21 64-16,0-22 15,21-42-15,0 0 0,0 1 16,0-1-16,21-21 0,0 21 16,21-21-1,-20 0-15,20 0 0,-21-21 16,0 21-16,0-21 0,1-1 16,-1 1-16,0-21 0,0 21 0,-21-22 15,21 1-15,22-43 16,-1-105-1,-21 126-15,0 22 0,-21-21 0,21-1 16,-21 22-16,22-1 0,-22 22 16,0-21-16,0 21 0,0 0 15,0 42 1,-22 0-16,1 0 0,21 64 16,0-43-16,-21 22 0,21-22 15,-21 21-15,21 1 0,0-1 0,-21 43 16,21-42-16,0 20 15,21-41-15,0-1 16,21 0-16,-20-20 0,20-1 16,-21 0-16,0-21 0,22 0 0,-22 0 15,21 0-15,-21 0 0,22-21 16,-22 0-16,21-1 0,-21 1 0,22 0 16,-22 0-16,0 0 0,0-22 15,0 22-15,0-21 0,1 21 0</inkml:trace>
  <inkml:trace contextRef="#ctx0" brushRef="#br1" timeOffset="101034.05">5080 16447 0,'-21'-22'16,"21"1"-1,0 0-15,21 21 0,-21-21 0,21 21 16,0-21-16,0 0 0,1-1 16,-1 1-16,0 0 0,21-21 15,-42 21-15,0-1 0,0 1 16,-21 0-16,0 0 0,0 0 15,0 21-15,-22 0 0,1-21 0,21 21 16,-22 0-16,1 0 0,0 0 16,-1 21-16,1 0 0,21 0 0,-21 0 15,20 0-15,1 22 0,21-22 16,0 21-16,0-21 0,0 22 0,21-1 16,1-21-16,-1 22 0,0-1 15,0-21-15,21 21 0,-20 1 16,-1-1-16,0-21 0,-21 22 15,0-1-15,0 0 0,0-21 0,-21 43 16,-22-22-16,1-21 16,0 1-16,-22-1 0,22 0 0,-22-21 15,-41 0-15,41 0 16,22 0-16,-1 0 0,1-21 0,0 0 16,21-1-16,-22-20 0,22 0 15,0-1-15,0 1 0,0 0 0,-1-1 16,1-20-16,21 21 0,0-1 15,0-20-15,-21 20 0,21 1 16,0 0-16,0 21 0,0-1 0,0 1 16,21 42-1,-21 1-15,0 20 16,21-21-16,-21 21 0,22 1 16,-1-1-16,-21 0 0,0 1 0,21 20 15,0-20-15,-21-1 0,21 0 16,22 43-16,-22-64 15,0 21-15,0-20 0,21-1 0,22 0 16,-22-21-16,-21 0 0,22 0 16,-1 0-16,0-21 15,1 21-15,41-64 0,-41 43 16,-1-21-16,0 21 0,1-22 16,41-41-16,-62 62 0,20-20 15,-21 0-15,0 21 0,-21-22 16,0 22-16,21 0 0,-21-21 15,0 63 17,0 0-32,0 0 0,0 0 15,0 0-15,0 22 0,0-1 0,0 0 16,0-20-16,0 20 0,0 0 16,0 1-16,0-1 0,43 21 15,-43-41-15,21-1 16,0-21-16,21 0 0,-20 0 15,20 0-15,0 0 0,-21-21 0,22-1 16,-1 22-16,0-42 0,1 21 16,20-43-16,-42 22 0,1 21 15,-1-21-15,-21-1 0,0 22 16,0-21-16,0-22 16,-21 22-16,-1 0 0,1 20 0,0 1 15,-21-21-15,-1 42 0,22-21 0,-21 21 16,-22 0-1,22 0-15,21 21 0,0-21 0,0 42 16,-1-21-16,1 1 0,0 20 16,21 0-16,-21 1 0,21-1 0,0 21 15,0-20-15,0-1 0,0 0 0,0 1 16,0-22-16,21 21 0,-21-21 16,42 22-16,-20-43 0,20 21 0,0 0 15,1-21-15,-1 0 0,21 0 16,43 0-16,-42-21 0,-1 0 15,-20 0-15,20-1 0,43-41 16,-64 42-16,1-22 0,-1 22 16,0-21-16,-21 0 0,1-1 15,-1 22-15,-21-42 16,0-22-16,-21 64 16,-1 21-16,1-21 15,0 21-15,-21 0 0,21 0 0,-1 0 16,-20 21-16,21 0 0,0 0 15,0 0-15,-22 0 0,-20 85 16,63-21 0,-21-64-16,21 21 0,0-20 0,0-1 15,0 0-15,21 0 0,0 0 16,0 0-16,0-21 0,0 0 0,43 0 16,-1-21-1,-41 0-15,-1 0 0,21 0 16,-21 0-16,0-1 0,1 1 0,-1-21 15,0 21-15,-21 0 0,0-22 16,21 22-16,-21 0 0,0 0 0,0 0 16,0-1-16,-21 44 31,21-1-31,0 0 16,0 0-16,-21 0 0,21 0 15,0 1-15,0 20 0,0-21 0,0 0 16,0 0-16,0 1 15,21-1-15,0 0 0,0-21 16,0 21-16,1-21 0,-1 0 16,21 0-16,-21 0 0,22-21 0,-1 0 15,0 0-15,22-1 0,63-62 16,-43 41 0,-62 1-16,20 21 0,-42 0 15,21 0-15,-21-1 0,21 1 0,-21 0 16,0 0-16,-21 21 31,0 21-31,21 0 0,0 0 16,0 1-16,-21 20 0,21 0 15,-21 1-15,21-1 0,-22 21 16,1 64-16,0-63 0,0 21 16,21-22-16,-21 22 0,0-1 15,-1 1-15,22 21 0,-21-21 16,21-1-16,-21 22 0,21-21 0,-21-1 15,21-20-15,0 84 16,-21-84-16,21-1 0,-21 43 16,21-64-16,0-63 31,0 0-31,0 0 0,0-22 0,0 1 16,21 0-16,0-1 15,-21 1-15,21 0 0,0-22 0,0 1 0,1-1 16,-1 1-16,-21-22 15,21-63-15</inkml:trace>
  <inkml:trace contextRef="#ctx0" brushRef="#br1" timeOffset="101321.89">6710 17018 0,'0'-63'0,"21"465"0,-42-868 0,21 593 0,0-296 0,0 105 16,0 22-16,0 0 0,0-1 16,0 1-16,21 0 0,0 20 0,0-20 15,0 21-15,22 0 0,-22 21 16,21-21-16,1 21 0,-1 0 15,-21 0-15,21 0 0,1 0 16,-22 21-16,0-21 0,0 21 0,0 0 16,-21 0-16,0 22 0,0-22 0,0 0 15,0 21-15,-21-21 0,-21 1 16,21 20-16,0-21 0,-1 0 0,-20-21 16,21 21-16,0 1 0,-22-22 15,22 0-15,0 21 0,0-21 0,21 21 16,-21-21-16,42-21 47,0 0-47,0 21 15</inkml:trace>
  <inkml:trace contextRef="#ctx0" brushRef="#br1" timeOffset="101575.75">7472 16595 0,'21'0'31,"-21"-21"-31,21 21 0,0 0 16,22 0-1,-22 0-15,0 0 16,0-22-16,0 22 0,0 0 0,1 0 15,-1 0-15,0 0 16,-21-21 0</inkml:trace>
  <inkml:trace contextRef="#ctx0" brushRef="#br1" timeOffset="102012.5">8276 16235 0,'0'-21'15,"0"42"-15,21-63 0,-21 20 16,0 1-16,0 42 31,0 1-31,-21-1 0,0 0 16,0 0-16,21 0 0,-21 22 0,21-1 15,0-21-15,0 21 0,-22-20 16,22 20-16,0-21 0,0 21 0,0-20 16,22 20-16,-1-21 15,0 0-15,0-21 0,0 21 16,0-21-16,1 0 0,-1 0 0,21 0 16,-21 0-16,22-21 0,-22 0 15,0 21-15,21-21 0,1-21 16,-22 20-16,0 1 0,0 0 15,0-21-15,0-22 0,1 43 16,-22-21-16,0 21 0,0-22 0,0 22 16,0 0-16,0 0 0,0 42 47,0 0-32,0 0 1</inkml:trace>
  <inkml:trace contextRef="#ctx0" brushRef="#br1" timeOffset="102308.42">9313 16150 0,'0'0'0,"0"-21"0,0 0 15,0 0 1,-21 21-1,0 21-15,0 0 16,21 0-16,-21 22 16,-1-22-16,22 21 0,-21 0 0,0-20 15,21 20-15,-21 0 0,21-21 16,0 22-16,-21-22 0,21 0 0,-21 21 16,21-20-16,0-1 0,0 0 0,0 0 15,0 0-15,21-21 31,0 0-31,0 0 16,-21-21-16,21 21 16</inkml:trace>
  <inkml:trace contextRef="#ctx0" brushRef="#br1" timeOffset="102592.26">8932 16595 0,'0'0'15,"-21"21"-15,0-21 0,0 21 0,21 0 16,-21 0-16,21 1 0,0-1 16,21 21-16,0-21 15,0-21-15,0 21 0,22-21 0,-22 0 16,21 0-16,0 0 0,22 0 16,42 0-1,-85 0-15,0-21 16,21 0-16,-20 21 0,-1-21 0,0 0 15,0 0-15,-21-1 0,21 1 16,-21 0-16,0 0 0,0-21 16,0 20-16,0 1 0,0 0 15,0 0-15,0 0 0,0 0 16,0-1-16</inkml:trace>
  <inkml:trace contextRef="#ctx0" brushRef="#br1" timeOffset="102873.1">8996 16023 0,'0'0'15,"0"-21"-15,21 0 16,0 21-16,0 0 0,22-21 16,-1 21-16,-21-21 0,21 21 0,1 0 15,-1-22-15,0 22 0,-20 0 16,20-21-16,-21 21 0,21 0 0,-20 0 15,-1 0-15,0 0 0,0 0 16,0 0-16,0 0 16,1 0-1</inkml:trace>
  <inkml:trace contextRef="#ctx0" brushRef="#br1" timeOffset="104108.1">5355 17865 0,'42'-85'31,"-20"64"-31,-1-21 0,0 20 16,-21 1-16,0 0 15,21 0-15,-21 0 0,0 0 0,0-1 16,0 1-16,-21 21 0,-21 0 16,20 0-16,1 0 0,-21 0 0,0 21 15,20 1-15,-62 20 16,41-21-16,22 0 0,0 0 15,0 22-15,0-22 0,21 0 16,0 0-16,0 22 0,0-22 16,0 0-16,0 21 0,21-21 0,0 1 15,0 20-15,22-21 0,-22 0 16,42 43-16,-42-43 16,1 21-16,-1-21 0,-21 1 0,0 20 15,0-21-15,0 21 16,-21-20-16,-1 20 0,1-21 0,-21 0 15,21 0-15,-22 1 0,-41-1 16,-1-21 0,43 0-16,-1 0 0,1 0 15,0-21-15,-1-1 0,-20-41 16,42 42-16,-22-22 0,22 1 16,21-21-16,-21-1 15,21 22-15,0 21 0,0-1 16,0 1-16,0 0 0,21 21 15,0 0-15,1 0 16,-1 21-16,0-21 0,0 43 16,0-1-16,0-21 0,1 0 15,-1 0-15,-21 22 16,21-22-16,0 21 0,0-21 16,0 1-16,1-1 0,20 42 15,-21-42-15,21-21 0,-20 0 16,-1 0-16,21 0 0,0 0 15,-20 0-15,20 0 0,0-21 0,1 0 16,-1-21-16,0 21 16,22-1-16,-22-20 0,0 21 0,1-21 15,-22 20-15,21 1 0,-21-21 0,1 21 16,-22 0-16,0-1 0,0 1 16,0 42 15,0 1-31,-22-22 0,22 42 15,-21-21-15,21 0 0,-21 22 16,21-1-16,0-21 16,0 0-16,0 0 0,21-21 31,0 0-31,1-21 16,-1 21-16</inkml:trace>
  <inkml:trace contextRef="#ctx0" brushRef="#br1" timeOffset="104272.01">5821 17971 0,'0'0'0,"0"-22"16,0 1-16,0 0 0,0 0 15,-21 21 17,42 0-1</inkml:trace>
  <inkml:trace contextRef="#ctx0" brushRef="#br1" timeOffset="105118.53">6244 17717 0,'0'0'0,"21"-22"0,-21 44 31,0-1-16,0 0-15,0 21 0,0 1 16,0-22-16,-21 21 0,21 0 0,-21 1 16,21-22-16,-21 21 15,21 1-15,0-1 0,0 0 0,0 1 16,0-1-16,0-21 0,0 21 0,0-20 16,0-1-16,21 0 15,0-21-15,0 0 0,0 0 0,1 0 16,20 0-16,-21 0 0,21-21 15,-20 0-15,20-1 0,43-41 16,-64 42-16,21-22 0,0 1 16,-20 21-16,-1-21 0,0-1 15,0 1-15,21-64 0,-20 21 16,-22 22-16,0 42 16,0-22-16,0 1 0,0 21 0,0 0 15,0 0-15,21 21 0,-21 21 31,0 21-31,0-21 0,0 22 16,0-1-16,0 0 0,0 1 16,0-1-16,-21 43 15,-1-43-15,22 0 0,0-21 0,-21 22 16,21-22-16,-21 0 0,21 0 0,0 22 16,0-65 15,0 1-16,21 0-15,0 0 0,22-43 16,-22 43-16,0-21 16,0 21-16,0 0 0,1-1 0,-1 1 15,0 0-15,0 0 0,0 0 16,43 21 0,-43 0-16,-21 21 15,0 0-15,0 0 16,0 0-16,-21-21 0,0 22 15,-22-1-15,22-21 0,0 21 0,0-21 16,-22 0-16,22 21 0,0-21 16,0 0-16,-21 0 0,20 0 15,1 0-15,0 0 16,21 21 0,0 0-16,0 1 15,21-1-15,0 0 16,-21 0-16,22 0 0,-1 22 15,0-22-15,0 0 0,0 0 0,0 0 16,1-21-16,-1 21 0,0-21 16,0 0-16,0 0 0,0 0 0,1 0 15,20 0-15,-21 0 0,21 0 16,1-21-16,-1 0 16,0 21-16,43-42 0,-21 21 0</inkml:trace>
  <inkml:trace contextRef="#ctx0" brushRef="#br1" timeOffset="105380.37">7980 17590 0,'0'0'0,"-43"0"0,22-22 16,0 22-16,0-21 0,0 21 0,21-21 15,21 21 1,0 0-16,21 0 16,1-21-16,-1 21 0,0 0 0,1 0 15,-1 0-15,0 0 16,1 0-16,-1 0 0,0 0 0,1 0 16,-1-21-16,-21 21 0,0 0 15</inkml:trace>
  <inkml:trace contextRef="#ctx0" brushRef="#br1" timeOffset="105644.22">8107 17484 0,'0'0'15,"-21"21"-15,21 0 0,0 0 0,0 0 16,0 22-16,-22-22 0,22 21 15,-21 1-15,21-1 0,-21 0 0,21 1 16,0-1-16,-21 0 0,-21 43 16,42-43-16,-22-21 15,22 22-15,-21-22 0,21 0 0,-21 0 16,21 0-16,0 1 0,0-1 16,21-21-1,0 0-15,1 0 0,-1 0 16,21-21-16,-21 21 0</inkml:trace>
  <inkml:trace contextRef="#ctx0" brushRef="#br1" timeOffset="106032">8424 17949 0,'21'0'47,"1"0"-31,-1-21-16,0 0 15,-21 0-15,0 0 16,21 0-16,-21-1 0,0 1 16,-21 21-1,0 0-15,0 21 16,-1-21-16,1 22 15,0 20-15,21-21 0,-21 0 0,21 0 16,-21 22-16,21-22 0,0 0 16,0 0-16,0 0 0,0 1 15,0-1-15,0 21 16,0-21-16,21-21 0,0 0 16,0 0-16,22 0 0,-22 0 15,0 0-15,0 0 0,0 0 16,22-21-16,-22 21 0,21-21 15,-21 0-15,22 0 0</inkml:trace>
  <inkml:trace contextRef="#ctx0" brushRef="#br1" timeOffset="106392.8">9017 17801 0,'0'-21'16,"0"42"-16,0-63 0,0 21 16,-21 21-16,0 0 15,-1 0-15,1 21 0,0 0 0,0-21 16,0 21-16,0 0 15,-1 1-15,22 20 0,0-21 16,0 0-16,0 0 0,22 1 16,-1-1-16,0-21 15,-21 21-15,63 21 16,-41-21-16,-1-21 0,0 22 16,0-1-16,-21 0 0,0 0 15,0 0-15,0 0 16,-21 1-16,0-22 0,-22 0 15,22 21-15,0-21 0,0 0 16,0 0-16,0 0 0,-22 0 16,22 0-16,0 0 0,0 0 15,0 0-15,-1-21 16,22-1 0,0 1-1,22 21-15,-1-21 0,0 21 16,0-21-16</inkml:trace>
  <inkml:trace contextRef="#ctx0" brushRef="#br1" timeOffset="106765.58">9525 17484 0,'0'-21'0,"0"42"0,0-64 0,0 22 0,0-21 16,0 21-16,-21 42 31,21 0-31,-21 0 16,21 22-16,0-22 0,-22 42 0,1-20 16,21-1-16,-21 0 0,21 22 15,0-22-15,-21 64 0,0-64 16,21 1-16,0-1 0,0 0 15,0-21-15,0 22 0,0-22 16,0 0-16,21 21 0,0-42 16,0 22-16,0-1 0,43-21 15,-22 0 1,-21 0-16,1-21 0,20-1 16,-21 1-16,-21 0 0,21 0 15,0 0-15,-21 0 0,0-1 16,0 1-16</inkml:trace>
  <inkml:trace contextRef="#ctx0" brushRef="#br1" timeOffset="106977.47">9356 17844 0,'0'0'0,"21"0"16,0 0-16,0 0 15,0 0-15,0 0 0,1 0 16,-1 0-16,0 0 0,0 0 16,0 0-16,0 0 0,1-22 0,-1 22 15,0 0-15,0-21 16,0 21-16,0 0 0,1 0 0</inkml:trace>
  <inkml:trace contextRef="#ctx0" brushRef="#br1" timeOffset="107209.33">10287 18182 0,'0'21'32</inkml:trace>
  <inkml:trace contextRef="#ctx0" brushRef="#br1" timeOffset="131420.36">5567 12975 0,'21'0'78,"-21"21"-62</inkml:trace>
  <inkml:trace contextRef="#ctx0" brushRef="#br1" timeOffset="132922.5">5588 12996 0,'63'-42'125,"-41"42"-125,-22 21 31,21 0-31,-21 1 15,0-1-15,0 0 16,0 0-16,0 0 0,0 0 0,0 1 16,0-1-16,0 0 0,0 0 0,0 0 15,-21 0-15,21 1 16,0-1-16,0 0 0,0 0 16,-22 0-16,22 0 0,0 1 15,0-1-15,-21-21 16,21 21-16,0 0 15,0-42 79,0 0-78,21 0-16,-21-1 0,22 22 15,-22-21-15,0 0 16,21 0-16,-21 0 0,21 21 16,-21-21-16,0-1 0,21 22 15,-21-21-15,21 0 0,0 21 0,-21-21 16,22 21-16,-1-21 0,0 21 16,0-21-16,0-1 15,0 22-15,1-21 16,-1 21-16,-21-21 0,21 21 15,0 0-15,0 0 0,0-21 16,1 21-16,-1 0 16,-21 21-1,0 0 1,0 0-16,0 1 16,0-1-16,0 0 15,0 0-15,0 0 0,0 0 16,0 1-16,0-1 15,0 0-15,0 0 0,0 0 16,0 0-16,0 1 16,0-1-16,0 0 15,0 0-15,0 0 16,0 0 0,-21-21-1,21 22-15,0-44 110,0 1-95,0 0 1,21 0-16,-21 0 0,0 0 15,21-1-15,-21 1 0,21 0 16,-21 0-16,0 0 0,0-43 16,21 43-16,-21 0 15,0 0-15,21 0 16,-21-1-16,0 1 16,0 42 30,0 1-30,0-1 47,22-21-48,-22 21-15,0 0 16,21-21-16,-21 21 0,0 0 15,0 1-15,0-1 16,0 0-16,0 0 16,0 0-16,0 0 15,0 1 1,0-1-16,0 0 16,0 0-1,0 0 1,0 0 15,-21-21 63,21-21-94,0 0 15,0 0-15,0 0 0</inkml:trace>
  <inkml:trace contextRef="#ctx0" brushRef="#br1" timeOffset="133553.11">5673 13229 0,'0'-21'31,"-22"21"-31,1 21 63,21 0-63,-21 1 0,21-1 16,0 0-16,0 0 15,0 0-15,0 0 0,0 1 16,-21-1-16,21 0 0,0 0 15,0 0-15,0 0 16,0 1-16,0-1 31,0-42 16,0-1-31,0 1-1,0 0-15,21 21 0,-21-21 16</inkml:trace>
  <inkml:trace contextRef="#ctx0" brushRef="#br1" timeOffset="134699.47">6096 13250 0,'0'22'93,"0"-1"-77,0 0 0,0 0-16,0 0 15,0 0-15,0 1 16,0-1-16,0 0 15,0 0-15,0 0 16,0 0-16,0 1 31,0-44 94,0 1-93,21 21-32,-21-21 15,0 0 1,0 0-16,0 0 15,0 42 64,0 0-64,0 0-15,0 0 31,21-21 1,0 0-17,-21-21-15,0 0 16,-21 21 78</inkml:trace>
  <inkml:trace contextRef="#ctx0" brushRef="#br1" timeOffset="140010.72">14647 9081 0</inkml:trace>
  <inkml:trace contextRef="#ctx0" brushRef="#br1" timeOffset="140933.53">14711 11811 0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4:01:47.3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423 0,'-21'-21'0,"42"42"0,-63-63 0,20 21 0,22 0 16,-21 21-16,0-21 15,0 42 1,21 0-16,0 21 0,0 1 15,0-1-15,0 0 0,0 22 16,0-22-16,0 22 0,0-1 0,0 64 16,0 0-1,0-85-15,0 22 0,0 21 16,0-43-16,0 21 16,0-41-16,0-1 0,0 0 15,0 0-15,-21-21 0,21-21 31,0 0-31,0-22 16</inkml:trace>
  <inkml:trace contextRef="#ctx0" brushRef="#br0" timeOffset="483.72">677 656 0,'0'0'0,"-21"-21"0,0-21 0,-21-1 16,20 1-16,1 0 15,21-1-15,0 22 16,0-21-16,21 0 0,1 20 0,20-20 0,0 21 16,1 0-16,-1-22 0,106 43 15,0 22 1,-63-1-16,0 21 0,-22 22 16,22-22-16,-22 21 0,64 64 15,-84-42-15,-22-21 0,0 20 16,0 43-1,-21 0-15,0-63 0,-21-1 16,21-20-16,-21-1 0,21-21 0,-21 21 16,21-20-16,-22-1 0,22-42 31,0-1-15,0-20-16,0 0 0,0-1 0,0-20 15,0-1-15,0 1 0,0-1 16,22-20-16,-1 20 0,-21-20 0,21-1 15,0 21-15,-21-20 0,42-22 16,-20 64 0,-22-1-16,0 22 0,0 0 0,21 0 15,0 21-15,0 0 16,-21 21-16,0 0 0,21 0 16,-21 0-16,0 1 0,0 20 15,0-21-15,0 0 0,0 22 0,0-22 16,0 21-16,0-21 0,0 22 15</inkml:trace>
  <inkml:trace contextRef="#ctx0" brushRef="#br0" timeOffset="1180.33">2244 910 0,'-22'21'16,"1"1"-1,0-22-15,0 21 0,0 0 16,21 0-16,-21 21 0,-1-20 0,1-1 16,21 0-16,0 42 15,0-41-15,0-1 0,0 0 16,0 0-16,0 0 0,21-21 16,1 0-16,-1 0 0,0 0 15,0 0-15,0 0 0,0 0 16,1-21-16,-1 0 0,0 0 0,-21 0 15,0-1-15,21 1 16,-21 0-16,0-21 0,0 21 0,0-22 16,0 1-16,0 21 0,0-22 15,0 22-15,0-21 0,0 21 16,0 0-16,21-22 0,0 22 16,1 0-16,20 21 0,-21 0 15,21 0-15,1 0 0,-1 0 16,-21 0-16,22 0 0,-22 21 0,21 0 15,-21 0-15,0 22 0,1 20 16,-22-20-16,0-22 0,0 21 16,0 0-16,0-20 0,-22 62 15,1-63 1,0 1-16,21-1 0,0 0 0,-21-21 16,0 0-16,21 21 0,-21-21 15,21-21 1,0 0-16,0 0 0,0-1 15,0-20-15,21 21 0,0-21 0,0-22 16,0 22-16,22-1 0,-1-20 16,-21 21-16,21-1 0,1 22 0,-1-21 15,0 21-15,43-1 16,0 22-16,-43 0 0,-21 22 16,43 20-1,-43-21-15,-21 21 0,0 1 0,0-22 16,0 21-16,0 1 0,0-22 15,-21 21-15,0-21 0,21 22 0,-43-1 16,1 0 0,42-21-16,0-42 31</inkml:trace>
  <inkml:trace contextRef="#ctx0" brushRef="#br0" timeOffset="2892.39">4127 1143 0,'0'0'0,"-21"21"0,42-21 47,1-21-32,-1 0-15,0 21 0,21-42 16,-21 20-16,22 1 0,-1-21 0,0 0 16,1-1-16,-1 1 0,0 0 0,1-1 15,-22 1-15,0 0 16,21-22-16,-20 22 0,-22-1 0,0-20 0,0 21 16,0-1-16,0-20 0,0 42 15,-22-22-15,1 1 0,0 21 16,21 0-16,-21 21 0,0 0 15,0 0-15,-1 0 0,1 0 16,0 21-16,0 0 0,21 21 0,-21 1 16,0 20-16,21-21 0,0 22 0,-22 21 15,1-1-15,0 1 0,21 0 16,-42 105-16,21 1 16,-1-86-16,1 1 0,21 0 15,-21 0-15,0 21 0,0-21 0,21 0 16,0 126-16,0-105 0,0-21 15,0 21 1,0-21-16,0 85 0,0-107 0,21 22 16,0-42-16,0 20 0,-21-20 0,21-1 15,1-20-15,-1-1 0,0 0 16,0-21-16,0-21 0,0 0 0,1 0 16,-1 0-16,21-42 0,-21 21 0,22-21 15,-1-22-15,0 22 0,1-22 16,-1 1-16,0-22 0,1 22 15,-1-22-15,0 0 0,1-21 0,-22 22 16,0-22-16,-21 21 0,0-21 0,0 22 16,-21-22-16,-22 21 0,22 1 0,-42-1 15,20 21-15,-189-168 16,168 210 0,22-20-16,-22 21 0,22 0 15,0 21-15,-22 0 0,22-21 16,21 21-1,42 0 1,0 0-16,0 0 16,21-22-16,-20 1 0,20 21 0,0-21 15,1 0-15,20 0 0,-21 0 0,22-22 16,-22 22-16,22-21 0,-22 21 16,0-22-16,22 1 0,-43 0 0,21-1 15,1 22-15,-22-21 16,0 21-16,0-1 0,-21-41 15,21 42 1,-21 42 15,0 21-31,0-21 0,-21 22 16,21-22-16,0 21 0,0-21 16,0 22-16,0-1 0,0-21 0,0 0 15,0 1-15,0-1 0,0 0 16,21 0-16,1-21 0,-1 0 0,0 0 15,0 0-15,0 0 16,0 0-16,1 0 0,41-21 16,1-21-16,-43 20 15,0 1-15,0-21 0,21 0 0,-20 20 16,-1-20-16,-21 0 0,21-1 16,0 22-16,-21 0 0,0 0 0,0 0 15,0 0-15,0 42 16,0 0-16,0 0 15,0 0-15,0 0 0,0 22 16,0-22-16,0 21 0,0 1 0,-21-22 16,21 0-16,0 21 0,0-21 15,0 1-15,0-1 0,21 0 16,0 0-16,0-21 0,1 0 0,-1 21 16,21-21-16,-21 0 0,22 0 15,-1 0-15,-21 0 0,21-21 0,1 0 16,-22 0-16,21 0 15,22-64-15,-43 64 0,0-22 16,-21 22-16,0-21 0,0 21 16,0-22-16,0 22 0,0 0 0,0 42 31,0 0-31,0 1 16,0-1-16,0 0 0,0 21 15,0-21-15,0 22 0,0-22 16,0 21-16,0-21 0,-21 1 0,21-1 15,0 0-15,0 0 0,0 0 16,0 0 0,0-42-1,0 0 1,0 0-16,0 0 16,0-22-16,0 22 0,0-21 0,21 0 15,0-1-15,0 1 0,1 0 16,20-1-16,-21 22 0,21-21 15,1 21-15,-1 21 0,0-22 16,1 22-16,20 0 0,-20 22 0,-1-1 16,-21 0-16,21 0 0,-20 0 0,-1 22 15,-21-22-15,0 21 0,0 0 16,0-20-16,0 20 0,-21-21 0,-1 0 16,22 0-16,-21 22 0,0-43 15,0 21-15,0 0 0,21 0 16,21-21 15,0-21-31,0 21 0,0-21 16</inkml:trace>
  <inkml:trace contextRef="#ctx0" brushRef="#br0" timeOffset="3624.15">7175 720 0,'0'0'0,"0"-21"0,0-1 15,0 1-15,-21 21 16,0 0-16,0 0 16,0 21-16,0 1 0,-1-1 0,1 21 15,0 0-15,0-20 0,0 20 16,0 0-16,-1 1 0,1-1 0,0 0 16,0 1-16,21-1 0,0-21 15,0 0-15,0 22 0,0-22 16,0 0-16,21 0 0,0-21 0,0 21 15,22-21-15,-22 0 0,21 0 16,1 0-16,-1 0 0,0 0 0,1 0 16,-1-21-16,-21 0 0,21 0 15,1 0-15,-22-22 0,0 1 0,21 0 16,-20-1-16,20-63 16,0 64-16,-42-21 0,21-1 0,1 22 15,-22-22-15,21 1 0,-21 20 16,0 1-16,0 0 0,0-1 0,0 22 15,0 0-15,0 0 0,-21 42 32,-1 0-32,22 0 0,-21 1 0,0 20 15,21 0-15,-21 1 0,21-1 16,-21 21-16,0 1 0,21-22 0,0 22 16,0-22-16,0 22 0,0-22 15,0 0-15,0 1 0,0 41 16,21-63-1,0-21-15,0 22 0,0-22 0,22 0 0,-22 0 16,0 0-16,21 0 0,-21-22 16,22 22-16,-22-21 0,21 0 15,1-21-15,-22 21 0,0-22 0,21 22 0,-21-21 16,1-1-16,-1 1 16,0 21-16,-21-21 0,0 20 0,21 1 15,-21 42 1,0 1-1,0-1-15,-21 0 0,0 21 16,21 1-16,0-22 0,0 21 0,0-21 16,0 22-16,0-1 15,0 0-15,21-21 16,0-21-16,0 22 0,0-22 16,1 0-16,-1 0 0,21 0 0,-21-22 15,0 1-15,1 0 0,-1 0 16,21 0-16,-21-22 0,22-62 15</inkml:trace>
  <inkml:trace contextRef="#ctx0" brushRef="#br0" timeOffset="3783.67">8318 487 0,'0'0'0,"-21"0"0,0 0 0,0 0 15,0 0-15,0 0 31,-1 21-15,22 0 0</inkml:trace>
  <inkml:trace contextRef="#ctx0" brushRef="#br0" timeOffset="3972.56">7387 826 0,'-21'21'0,"42"-42"0,-63 42 16,21 0-16,-1-21 0,22 21 15,-21-21-15,42 0 16,1 0 0,-1 0-16,21 0 0,0 0 0,1 0 15,20-21-15,1 0 0,-1 21 16,1-21-16</inkml:trace>
  <inkml:trace contextRef="#ctx0" brushRef="#br0" timeOffset="4659.17">8594 783 0,'-22'43'15,"1"-43"-15,0 21 16,0 0-16,0-21 0,0 21 0,-43 21 15,22 22 1,21-43-16,21 0 0,0 0 0,-22 22 16,22-22-16,0 0 0,0 0 15,0 0-15,0 1 0,22-22 16,-1 0-16,-21 21 0,21-21 0,0 0 16,0 0-16,0 0 0,1 0 15,-1 0-15,0-21 0,-21-1 0,21 1 16,0 0-16,-21-21 15,0 21-15,0-22 0,0 22 16,21-21-16,-21-1 0,0 1 0,22 0 16,-22-1-16,21 22 0,0 0 15,0 0-15,21-21 0,1 20 16,-22 22-16,21 0 0,-21 0 16,22 0-16,-1 22 0,22 20 15,-43-21-15,0 21 0,0-20 16,-21 20-16,0-21 0,0 21 0,0 1 15,0-22-15,0 21 0,0-21 0,0 1 16,0-1-16,-21 0 0,0 21 16,0-21-1,-1-21 1,1 0-16,21-21 16,0 0-16,0 0 0,0 0 15,0 0-15,21-1 0,22-62 16,-22 41-16,21 1 0,-21 0 15,22-1-15,-22 22 0,21-21 16,-21 21-16,22 0 0,-1 21 0,-21 0 16,0 0-16,22 0 0,-22 0 15,0 21-15,0 0 0,0 0 16,-21 0-16,0 22 0,0-1 0,0-21 16,0 21-16,0 1 0,0 20 15,-42 22 1,42-64-16,-21 0 0,21 0 15,0 1-15,21-22 32,0-22-32,0 1 0,1 0 15</inkml:trace>
  <inkml:trace contextRef="#ctx0" brushRef="#br0" timeOffset="5352.76">10139 847 0,'0'-21'0,"0"42"0,0-64 0,0 22 0,0 0 0,0 0 16,0 0-16,0 0 16,-21-1-16,-1 1 0,1 0 15,-21 21-15,21 0 0,0 0 16,-22 21-16,22 0 16,0 1-16,-21 20 0,-22 43 15,43-64-15,-21 21 0,20 0 16,1 1-16,0-1 0,21-21 15,0 22-15,0-22 0,0 0 0,0 0 16,0 0-16,21-21 0,0 0 16,1 0-16,20 0 0,-21 0 15,21 0-15,-20-21 0,20 0 0,0-21 16,1 20-16,-22 1 16,0-21-16,0 0 0,0 20 15,0-20-15,1 0 0,-1 21 0,-21-1 16,21 1-16,-21 0 0,0 0 0,0 42 31,0 21-15,-21-20-16,21-1 0,0 21 15,0 0-15,0-20 0,0 20 0,0-21 16,0 21-16,0-20 0,0-1 16,0 0-16,21 0 0,-21 0 0,21 0 15,0-21-15,0 0 0,1 0 16,-1 0-16,0 0 0,0 0 15,21 0-15,-20-21 0,41-21 16,-42 21-16,0-22 0,1 1 16,20 0-16,-21-1 0,0-20 0,0 21 15,1-22-15,-1 1 0,0-1 0,0 1 16,-21 20-16,0-63 16,0 64-16,0 21 0,0 0 0,0 0 15,0 42 1,-21 0-16,0 0 0,0 0 15,21 22-15,-22-1 0,22 0 0,0 22 16,-21-22-16,0 22 0,21-22 16,-21 21-16,21-20 0,0 20 0,0-20 15,0-1-15,0 0 0,0 1 16,0-22-16,21 0 0,0 0 0,0 0 16,1 0-16,-1-21 0,0 0 15,0 0-15,21 0 0,-20-21 0,20 0 16,-21 0-16,21 0 0</inkml:trace>
  <inkml:trace contextRef="#ctx0" brushRef="#br0" timeOffset="6092.65">12467 614 0,'0'-42'16,"0"84"-16,0-106 0,0 22 0,-21 21 15,21 0-15,0 0 0,-21-1 0,0 22 31,-1 0-31,1 43 0,0-22 16,0 0-16,0 21 16,0 1-16,-1-1 0,1 0 0,-21 22 15,0-22-15,20 22 0,-20-22 0,0 0 16,-1 22-16,1-22 0,21-21 16,-21 22-16,20-22 0,1 0 0,0 0 15,42-42 16,-21 0-31,21 0 16,1 0-16,20-22 0,-21 1 16,0-22-16,0 22 0,22 0 0,-22-22 0,0 1 15,21 20-15,1-62 16,-22 41-16,0 43 0,0-21 16,0 20-16,-21 1 0,22 0 15,-22 42-15,0 0 16,21 22-16,-21-1 0,0 85 15,0-85-15,0 22 16,0-22-16,0 22 0,0-22 16,0 0-16,0 1 0,0-1 0,0 0 15,0-20-15,0 41 16,0-42-16,0 0 0,-21-42 47</inkml:trace>
  <inkml:trace contextRef="#ctx0" brushRef="#br0" timeOffset="6611.35">11811 931 0,'-21'0'0,"42"0"0,-21-21 31,21 21-31,21 0 16,-20 0-16,20 0 0,21-21 0,-20 21 15,20-21-15,1 0 0,-22 0 16,85-1-16,-63 1 15,-22 0-15,0 21 0,1-21 16,-22 0-16,21 21 0,-21 0 0,-21-21 16,0 42-1,0 0-15,0 0 16,-21 0-16,21 0 0,-21 22 0,0-22 16,21 21-16,-21-21 0,21 1 15,0 20-15,0-21 0,0 0 0,0 0 16,0 1-16,0-1 15,21-21-15,0 0 0,0 0 16,0 0-16,0 0 0,22 0 16,-22-21-16,21-1 0,22-20 15,-22 21-15,0-21 0,-20 20 16,20-20-16,-21 0 0,0 21 16,0-22-16,1 1 0,-22 21 0,0 0 15,21-1-15,-21 1 0,0 42 31,0 1-31,0-1 16,0 0-16,-21 21 0,21-21 0,0 22 16,0-1-16,-22-21 0,22 22 0,0-22 15,0 0-15,0 21 16,0-21-16,0 1 0,0-1 0,22-21 16,-1 0-16,0 0 15,0 0-15,0 0 0,22-21 0,-1-1 16,-21 1-16,21 0 0,1 0 0,-1-21 15</inkml:trace>
  <inkml:trace contextRef="#ctx0" brushRef="#br0" timeOffset="6861.21">13631 233 0,'0'0'0,"0"-42"0,0 20 16,0 1-16,-21 21 15,0 0-15,0 21 0,21 22 16,-21-1-16,-1 0 15,1 43-15,0-21 0,0-22 16,21 21-16,-21-20 0,0 20 16,-1-20-16,22-1 0,-21 0 0,21 1 15,-21-1-15,21 0 0,0-21 16,0 1-16,0-1 0,0 0 0,0 0 16,21-21-16,0 0 0,1 0 15,-1 0-15,21 0 16,0-21-16,-20 0 0,-1 0 0,21-22 0,-21 22 15</inkml:trace>
  <inkml:trace contextRef="#ctx0" brushRef="#br0" timeOffset="7177.06">13779 656 0,'0'0'0,"0"-21"15,0 42 1,0 0 0,0 1-16,0 20 0,0-21 15,-21 0-15,0 22 0,21-22 0,0 42 16,0-42-16,0 1 15,0-1-15,0 0 0,0 0 0,0 0 16,21-21-16,0 0 16,1 0-16,-1 0 0,0 0 0,21 0 15,-21-21-15,1 21 0,20-21 0,-21 0 16,0 0-16,0-1 0,1-20 16,-1 21-16,-21-21 0,0 20 0,0-20 15,0 0-15,0 21 16,0-1-16,-21 1 0,-1 0 0,1 21 15,0 0-15,0 0 0,-43 0 16,22 0-16,21 0 0,0 0 16,0 0-16,-1 0 0,1 0 0,0 21 15,0-21-15</inkml:trace>
  <inkml:trace contextRef="#ctx0" brushRef="#br0" timeOffset="7347.96">13123 572 0,'0'0'0,"21"0"31,22 0-31,-22 0 0,21 0 16,1 0-16,20 0 0,-21-22 0,1 22 15,20 0-15,-20-21 0,-1 21 16,21 0-16</inkml:trace>
  <inkml:trace contextRef="#ctx0" brushRef="#br0" timeOffset="8051.56">14287 593 0,'0'0'0,"0"21"15,0 0 1,0 0-16,0 0 16,0 1-16,0-1 0,0 0 0,0 0 15,0 0-15,0 22 16,0-22-16,0 21 0,0-21 0,0 22 16,0-22-16,0 0 0,0 0 0,-21 0 15,0 0-15,21 1 0,0-1 16,-21-21-1,21-21 1,0-1-16,0-20 16,0 21-16,21 0 0,0-22 15,0 22-15,-21-21 0,22 0 0,-1-1 16,0 22-16,0-21 0,21-22 16,1 43-16,-22 21 15,0-21-15,0 21 0,0 0 0,22 0 16,-22 0-16,0 0 0,0 21 15,0 0-15,22 22 0,-43-22 16,0 21-16,0-21 0,21 22 16,-21-22-16,0 21 0,0-21 0,0 0 15,0 1-15,0-1 0,0 0 16,0 0-16,0 0 0,-21-21 16,21-21 15,0 0-31,0 0 0,21-22 15,0 22-15,0-21 0,0 0 16,22-1-16,-22 22 0,21-21 0,1 21 16,-22-22-16,21 22 15,-21 21-15,22 0 0,20 0 16,-42 0-16,0 0 0,1 21 0,-1 0 16,0 1-16,-21-1 0,0 21 15,0-21-15,0 22 0,0-1 0,0-21 16,-42 43-1,-1-1-15,22-42 0,21 0 0,-21 1 16,0-1-16,21 0 16,21-21-1,0 0-15,0 0 0,22-21 16</inkml:trace>
  <inkml:trace contextRef="#ctx0" brushRef="#br0" timeOffset="8530.29">15875 741 0,'0'0'0,"0"-21"0,0 0 16,0-1-16,0 1 0,0 0 15,-21 0-15,0 21 0,-1 0 0,1 0 16,0 0-16,0 0 0,0 0 16,0 0-16,-1 0 0,-20 0 0,21 21 15,0 0-15,-22 0 0,1 1 16,21 20-16,-21 0 0,20-21 0,1 22 15,-21-1-15,21 0 16,21-20-16,0 20 0,0-21 0,0 0 16,0 0-16,0 1 0,21-1 0,-21 0 15,42-21-15,-21 0 0,1 0 16,-1 0-16,85-21 16,-43 0-16,-21-1 15,-20 1-15,-1-21 0,21 21 0,-21 0 16,0-22-16,1-41 15,-1 62-15,0-41 16,-21 42-16,0 0 0,0 42 31,0 0-31,0 0 0,-21 21 16,0 22-16,21-43 0,-22 21 16,22-20-16,0 20 0,0 21 15,0-41-15,0-1 0,0 0 16,0 0-16,22 0 15,41-21-15,-42 0 16,0 0-16,1 0 0,-1-21 16,0 0-16,21 21 0,-21-42 0</inkml:trace>
  <inkml:trace contextRef="#ctx0" brushRef="#br0" timeOffset="8765.15">16383 381 0,'0'0'0,"0"-21"0,0 0 15,0 0-15,-21 21 16,0 21 0,-1 0-16,1 0 0,0 21 0,21 1 15,-21-1-15,0 0 0,0 1 16,-1-1-16,1 0 0,21 1 0,-21-1 16,0 22-16,21-22 0,0 0 15,-21-21-15,21 22 0,-21-22 0,21 0 16,0 21-16,0-20 15,21-22 1,0 0-16,0 0 0,0 0 16</inkml:trace>
  <inkml:trace contextRef="#ctx0" brushRef="#br0" timeOffset="9006.02">16616 741 0,'0'0'16,"21"-21"-1,-21 42-15,-21-21 16,21 21-16,-21 0 0,-1 0 16,1 1-16,0 20 0,0-21 15,0 0-15,0 0 0,-1 22 0,22-22 0,0 0 16,-21 0-16,21 0 16,0 1-16,0-1 0,0 0 15,21-21 1,-21 21-16,22-21 0,20 0 0,-21 0 15,21-21-15,-20 21 0,20-21 0,-21 0 16</inkml:trace>
  <inkml:trace contextRef="#ctx0" brushRef="#br0" timeOffset="9652.27">16891 868 0,'21'-21'0,"-42"42"0,42-63 16,-21 20-16,0 1 0,-21 42 47,0 1-47,21-1 0,0 0 15,-21 0-15,21 0 0,-22 0 0,22 1 16,0-1-16,0 0 0,0 0 16,0 0-16,0 0 0,22-21 47,-22-21-47,0 0 0,0 0 15,21 0-15,-21-22 16,42-41-1,-21 41-15,0 22 0,1-21 0,-1 21 16,0 0-16,0-1 0,0 22 16,0-21-16,1 21 0,-1 0 15,0 0-15,0 0 0,0 21 16,0 1-16,1-1 16,-22 0-16,21 0 0,0 43 0,-21-43 15,0 21-15,0-21 0,0 22 16,0-22-16,0 0 0,0 21 0,0-21 15,0 1-15,0-1 0,-21 0 16,0-21 0,21-21-1,0 0 1,0-1-16,0 1 0,21 0 16,0-21-16,0-1 0,0 22 15,22-21-15,-1 0 0,0-1 0,1 1 16,-1 0-16,0 20 0,-21 1 0,22 0 15,-1 0-15,-21 21 0,0 0 16,22 0-16,-22 21 0,0 0 16,-21 0-16,0 22 0,0-22 15,0 21-15,0 1 0,-21-1 0,0 0 16,21 1-16,-21-1 16,-1-21-16,1 21 0,0-20 0,21 20 15,-21-21-15,21 0 0,-21 0 16,21 1-16,-21-22 0,21 21 15,0-42 1,0-1-16,0 1 16,0-21-16,21 21 0,-21 0 0</inkml:trace>
  <inkml:trace contextRef="#ctx0" brushRef="#br0" timeOffset="9836.17">17314 381 0,'-21'0'0,"42"0"0,-63 0 16,21 0-16,0 0 16,21 21-1,0 0 17,-22-21-17,1 0-15</inkml:trace>
  <inkml:trace contextRef="#ctx0" brushRef="#br0" timeOffset="10016.7">16192 508 0,'-42'0'0,"84"0"0,-105 21 16,21-21-16,42 21 15,21-21 1,0 0-16,21 0 15,1 0-15,20 0 0,-21 0 0,22 0 16,-1 0-16,1 0 0,-22-21 16</inkml:trace>
  <inkml:trace contextRef="#ctx0" brushRef="#br0" timeOffset="10460.5">19367 254 0,'-21'-42'0,"42"84"0,-42-105 0,21 20 15,-21 22-15,21-21 0,0 21 0,0-1 16,-21 44 0,21-1-16,-21 0 0,0 21 15,-1 43-15,1-22 16,0-20-16,-21 63 15,21-64-15,21 0 0,-22 1 16,1-1-16,0 0 0,21 1 0,-21 62 16,21-62-1,0-22-15,0 0 0,21 0 16,0-21 0,0 0-16,1-21 0,-22 0 15,21 0-15</inkml:trace>
  <inkml:trace contextRef="#ctx0" brushRef="#br0" timeOffset="11592.67">18859 656 0,'-21'0'15,"42"0"-15,-63 0 0,21 0 0,42 0 32,21-21-32,-20 21 15,20 0-15,-21 0 0,21-21 16,22 21-16,42-21 0,-64 0 15,22 21-15,-1-22 0,-21 22 16,1-21-16,-1 21 0,0-21 0,-20 21 16,20 0-16,-42 21 31,-21 0-31,0 1 0,-1-1 0,1 0 16,0 0-16,0 0 0,-21 22 15,20-22-15,1 0 0,21 0 0,0 0 16,-21 22-16,21-22 15,0 0-15,0 0 0,21 0 16,0-21-16,1 0 16,62 0-16,-41 0 0,-1 0 15,0 0-15,1-21 0,-1 21 16,0-21-16,1 0 0,-1 0 0,-21-1 16,0 1-16,0-21 0,-21 21 15,0 0-15,0-43 16,-21 43-16,-21 0 0,21 0 0,-22 21 15,1 0-15,21-22 0,-21 22 16,20 0-16,1 0 0,0 0 0,0 0 16,42 0-1,0 0 1,22 0-16,-1 0 0,0 0 16,1 0-16,20-21 0,-21 21 0,64 0 15,-63 0-15,-1 0 16,0-21-16,1 21 0,-1 0 0,-21 0 15,0 0-15,0 0 0,1 0 16,-22 21-16,0 0 16,-22 1-16,1-22 15,-21 63 1,21-42-16,0 0 0,-1 1 0,1-1 16,0 0-16,21 0 0,0 0 0,0 0 15,0 1-15,0 20 16,0 0-16,0-21 15,21-21-15,0 0 0,22 22 0,-22-22 16,21 0-16,1 0 0,-22 0 16,21 0-16,0-22 0,1 1 0,-1 21 15,0-21-15,1 0 0,-22 0 16,21 0-16,-21-22 0,22 1 16,-43 0-16,0 20 0,0-20 15,0 21-15,0 0 0,0-22 0,-43 1 16,22 42-1,0-21-15,0 21 0,0-21 0,0 21 0,-1 0 16,1 0-16,0 0 0,0 0 16,21 21-1,0 0 1,42 0-16,-21-21 16,1 0-16,20 0 0,0 0 0,1 0 15,-1 0-15,0 0 0,1 0 16,-1-21-16,0 0 0,1 21 15,-1-21-15,-21 0 0,21-1 0,-20-20 16,20 21-16,-21 0 0,0-22 0,0 1 16,1-21-1,-22 20-15,0 22 0,0 0 0,21 0 16,-21 42 0,-21 0-16,-1 21 15,1 1-15,0-1 0,0 22 16,0-22-16,0 0 0,-1 22 0,1-22 15,0 0-15,21 43 16,0-43-16,0 1 0,0-1 0,0 0 16,0-20-16,0-1 0,42 0 0,-42 0 15,22 0-15,-1 0 0,0-21 16,0 0-16,21 0 0,-20 0 0,-1 0 16,0 0-16,0-21 15,21 0-15,-20 21 0,-1-21 0,0 0 16</inkml:trace>
  <inkml:trace contextRef="#ctx0" brushRef="#br0" timeOffset="11755.94">21526 783 0,'-21'0'0,"0"0"16,0 21-16,0-21 31,0 0-16,-1 0-15,1 0 16</inkml:trace>
  <inkml:trace contextRef="#ctx0" brushRef="#br0" timeOffset="13579.73">974 1820 0,'0'0'0,"-22"0"0,-62 0 32,63 0-32,-1 0 0,1 0 15,0 0-15,42 0 63,0 0-48,1 0-15,-1 0 0,0 0 16,0 0-16,0 0 0,22 0 0,20 22 16,-42-22-16,22 0 15,-1 0-15,0 0 0,22 0 0,-22 0 16,0 0-16,1 0 0,20 0 16,-20 0-16,-1 0 0,21 0 0,1 0 15,-22 0-15,43 0 0,-22 0 16,1 0-16,21 0 0,-1 0 15,22-22-15,0 22 0,0 0 16,21-21-16,211 0 16,-211 21-16,-21-21 0,21 21 15,0-21-15,0 21 0,0 0 0,0-21 16,-21 21-16,21-22 0,0 22 16,0 0-16,0-21 0,0 21 0,0 0 15,0 0-15,0 0 0,0-21 16,0 21-16,0 0 0,21 0 0,-21 0 15,21 0-15,-21 0 0,0 0 16,22 0-16,-22 0 0,296-21 16,-275 21-1,0 0-15,-21 0 0,21 0 0,-21 0 16,22 0-16,-1 0 0,0 0 16,-21 0-16,21 0 0,-21 0 0,21 0 15,127 0-15,-126 0 0,126 0 16,-127 0-16,127 0 15,-148 0-15,21 0 0,0-21 16,1 21-16,-22 0 0,0 0 16,0 0-16,148 0 15,0-21-15,-148 21 0,0 0 16,-21 0-16,21 0 0,0 0 16,-21 0-16,21 0 0,0 0 0,0 0 15,-22 0-15,22 0 0,0 0 16,0 0-16,127 0 0,-127 0 15,0 0-15,0 0 0,0 0 16,0 0-16,0 0 0,0 0 0,0 0 16,-21 0-16,21 0 0,0 0 15,0 0-15,0 0 0,0 0 16,0 0-16,0 0 0,0 0 0,0 0 16,0 0-16,21 0 0,-21 0 0,0 0 15,0 0-15,0 0 0,0 0 16,127 0-16,-105 0 15,-22 0-15,0 0 0,0 0 0,21 0 16,-21 0-16,21 0 0,-21 0 16,148 0-16,-148 0 15,0 0-15,21 0 0,-21 0 0,0 0 16,21 0-16,-21 0 0,0 0 16,0 0-16,0 0 0,0 0 0,-21 0 15,21-22-15,-21 22 0,21 0 16,-21 0-16,106-21 0,-107 21 15,-20 0-15,21 0 0,-21-21 16,-1 21-16,1 0 0,-22 0 0,22-21 16,0 21-16,-22 0 0,22 0 0,-22-21 15,1 21-15,42-21 16,-43 21-16,-20 0 0,-1-22 16,-21 22-16,21 0 0,-20 0 15,20 0-15,-21 0 16,0 0-1,-42 0 48,0 0-47</inkml:trace>
  <inkml:trace contextRef="#ctx0" brushRef="#br0" timeOffset="13676.67">21209 1439 0,'21'0'31,"-21"22"0,-21-22-15</inkml:trace>
  <inkml:trace contextRef="#ctx0" brushRef="#br1" timeOffset="19788.54">656 2625 0,'0'0'0,"-21"0"16,0 0-1,0 0-15,-1 0 0,65-21 47,-22 21-47,21 0 16,1 0-16,-1-22 0,0 22 16,22-21-16,-22 21 0,22-21 0,-22 21 15,21 0-15,43-21 16,-63 0-16,-1 21 0,0 0 15,1 0-15,-22 0 0,0 0 16,-42 21 0,0-21-16,-1 0 15,-20 21-15</inkml:trace>
  <inkml:trace contextRef="#ctx0" brushRef="#br1" timeOffset="20060.39">974 2561 0,'0'0'16,"-22"0"0,22 21-1,0 1-15,0 20 0,0-21 16,0 21-16,0-20 0,-21 20 0,21 0 16,0 1-16,-21-1 0,21 0 15,0-21-15,0 22 0,-21-1 16,21 0-16,-21 1 0,21-22 0,0 21 15,0-21-15,0 1 0,0 20 16,0-21-16,0 0 0,21-21 31,0 0-31,0-21 0,0 0 16,1 0-16,-1 0 16</inkml:trace>
  <inkml:trace contextRef="#ctx0" brushRef="#br1" timeOffset="20408.18">1418 2836 0,'0'0'16,"0"22"-16,0-1 15,-21 0-15,21 0 0,-21 21 0,0-20 16,21-1-16,-22 21 0,1-21 16,21 22-16,0-22 0,0 21 0,0-21 15,0 0-15,0 22 0,0-22 16,21 0-16,22-21 15,-22 0-15,21 0 0,-21 0 16,22-21-16,-1 0 0,0 0 16,1-1-16,-1 1 0,0 0 0,-20-21 15,-1 21-15,21-1 16,-42-20-16,0-21 0,0 41 0,0 1 16,0-21-16,0 21 0,-21 0 15,-21 21-15,20 0 0,-41 0 16,21 0-16,-1 0 0,1 0 15,0 21-15,-1 0 0,1 0 0,21 0 16,0-21-16,-1 43 16,22-22-16,22-21 15,-1 0-15</inkml:trace>
  <inkml:trace contextRef="#ctx0" brushRef="#br1" timeOffset="22135.77">3196 3154 0,'0'0'0,"0"-21"16,0 0-1,0-1-15,0 1 16,0 0-16,21 0 0,-21 0 0,0 0 16,0-1-16,0 1 0,0 0 15,0-21-15,0 21 0,0-1 0,-21-41 16,21 42-16,-21 0 15,0-1-15,-22 1 0,22 21 16,0 0-16,-21 0 0,21 0 0,-22 21 16,-20 43-16,-43 42 15,85-64-15,-22 0 16,22 1-16,0 20 0,0-20 16,21-1-16,0 0 0,0 1 0,0-1 15,0-21-15,0 0 0,0 0 16,21 1-16,21-22 0,-20 0 15,-1 0-15,0 0 0,21 0 16,-21-22-16,22 1 0,20-21 16,-42 0-16,1 20 15,20-20-15,-21 21 0,21-43 16,-42 22-16,22 21 0,-22-21 16,21 20-16,-21 1 0,0 0 0,0-21 15,0 63 16,0 0-31,0 0 0,0 0 16,0 1-16,0 20 0,0-21 0,21 43 16,-21-43-16,21 0 15,-21 21-15,0-21 0,21 1 16,0-22-16,1 42 16,-1-42-16,21 0 0,-21 0 15,0 0-15,43-21 0,-43 0 16,21-1-16,43-62 15,-21 41 1,-43 1-16,0 21 0,0-21 0,-21 20 16,21 1-16,0 0 0,-21 0 0,0 0 15,0 0-15,22 21 16,-22 21 0,0 0-16,0 0 0,0 0 15,0 0-15,-22 1 0,22-1 16,0 21-16,0-21 0,0 0 0,0 1 15,0-1-15,0 0 16,0 0-16,22-21 16,-1 0-16,0 0 15,0 0-15,0 0 0,0 0 0,1-21 16,-1 0-16,21 0 0,-21-1 0,0 1 16,1 0-16,-1 0 0,0-21 15,0 20-15,21-62 16,-20 63-16,-22-1 15,21 22-15,-21 22 32,0-1-32,0 0 0,0 0 15,0 0-15,-21 0 0,21 22 16,0-22-16,-22 0 0,22 0 16,0 0-16,0 1 0,0-1 0,0 0 15,0 0-15,0 0 0,22-21 0,-1 0 16,0 0-16,0 0 0,0 0 15,22 0-15,-22-21 0,0 21 16,21-21-16,-21 0 0,22 0 16,-22-22-16,21 22 0,1 0 0,-22-21 15,0-1-15,21 1 0,-21 0 0,1-1 16,-1-20-16,0-1 16,0 22-16,-21-22 0,0 1 0,21 21 0,-21-1 15,21 1-15,-21 0 16,0 20-16,0 1 0,0 0 0,0 0 15,0 42 1,0 21 0,-21-20-16,0 41 0,0-21 0,21 22 15,-21-1-15,0-20 0,-1 20 16,1 1-16,21-22 0,0 22 0,0-22 16,0 0-16,0 1 0,0-22 15,0 21-15,0-21 0,0 0 0,64 1 16,-43-22-16,0 0 0,21 0 15,1 0-15,-1 0 0,0 0 16,-20 0-16,20-22 0,0 1 16,1 0-16,20-21 15,1-22-15,-43 43 0,0-21 16,0 21-16,0-22 0,0 1 0,-21 21 16,0-22-16,0 22 0,0 0 15,0 0-15,0 42 16,0 0-1,0 0-15,0 1 0,0-1 0,0 21 16,-21-21-16,21 22 0,-21-1 16,21-21-16,0 0 0,0 22 15,0-22-15,0 0 0,0 0 0,0 0 16,21-21-16,0 0 0,1 21 0,41-21 16,43-21-1,-64 21-15,1-21 0,-22 0 16,21 0-16,-21 0 0,0-1 15,1 1-15,-1 0 0,-21-21 0,0 21 16,0-85-16,0 42 16,-21 43-16,-1-21 15,1 42-15,-21-21 0,21 21 0,-22 0 16,22 0-16,-21 0 16,21 0-16,-22 21 0,22 0 0,0 0 15,0 0-15,0-21 0,0 21 0,21 1 16,0-1-16,0 0 0</inkml:trace>
  <inkml:trace contextRef="#ctx0" brushRef="#br1" timeOffset="22332.35">4487 2646 0,'-21'0'0,"42"0"0,-63 0 0,21 0 16,42 0 0,0 0-16,0 0 0,22 0 15,-1-21-15,0 21 0,1 0 0,20 0 16,-21-21-16,22 21 0,-22 0 0,1 0 16,-1-22-16,0 22 0,1-21 15,-22 21-15</inkml:trace>
  <inkml:trace contextRef="#ctx0" brushRef="#br1" timeOffset="23251.87">5969 2794 0,'0'-21'0,"0"42"0,0-63 15,0 21-15,0-1 16,0 1-16,0 0 0,0 0 0,0 0 16,21 0-16,0 21 15,-21-22-15,21 22 16,1 0-16,-1 0 0,-21 22 16,21-1-16,-21 0 0,21 0 0,-21 21 15,21-20-15,-21 20 0,0-21 0,0 21 16,0-20-16,0-1 0,0 21 15,0-21-15,0 0 0,0 1 0,0-1 16,0 0-16,0 0 16,-21-21-1,21-21 17,0 0-32,0 0 0,0-1 15,0-20-15,0 0 0,21 21 16,0-43-16,1 22 15,-1-1-15,0 22 0,0-21 0,21 21 16,-20 0-16,20-1 16,-21 22-16,21 0 0,1 0 0,-1 0 15,-21 0-15,22 22 0,-1-1 0,-21 21 16,21-21-16,-20 0 0,-1 22 16,-21-22-16,0 0 0,0 21 0,0-20 15,0-1-15,0 0 0,0 0 16,0 0-16,0 0 0,0 1 0,-21-22 15,-1 0-15,1 21 0,0-21 16,0 0-16,21-21 16,0-1-1,0 1-15,0 0 0,0 0 16,21 0-16,0-22 0,0 22 16,1-21-16,-1 0 0,0-1 0,21 22 15,-21-21-15,22-1 0,-22 22 16,21 0-16,1 0 0,-1 0 0,0 21 15,-21 0-15,22 21 0,-1 0 16,-21 0-16,22 0 0,-1 43 16,-21-22-16,-21 22 0,0-43 15,0 0-15,0 21 0,0-20 16,0-1-16,-21 0 0,0 0 0,0 21 16,-1-42-1,22 22-15,22-22 31,-1-22-31,0 22 16</inkml:trace>
  <inkml:trace contextRef="#ctx0" brushRef="#br1" timeOffset="24240.47">7810 2688 0,'0'0'0,"22"-127"31,-22 106-31,0 0 0,0 0 0,-22 0 16,1-1-16,0 1 0,0 21 16,0 0-16,0 0 0,-22 0 15,22 21-15,-21 1 0,21-1 16,-1 0-16,1 21 0,0 1 0,-21-22 16,-1 63-16,43-41 15,-21-22-15,21 21 0,0-21 0,0 1 16,0 20-16,0-21 0,0 0 15,21 0-15,1-21 16,20 0-16,-21 0 0,0 0 0,0 0 16,22 0-16,-22-21 0,21 0 0,-21 0 15,1 0-15,-1 0 16,0-1-16,0 1 0,-21-21 0,0 21 0,21-22 16,-21 22-16,0-21 0,0 0 15,0 20-15,21-41 16,-21 42-16,0 0 0,0 42 31,0 0-31,0 0 0,-21 21 0,21-20 16,-21 20-16,0 0 0,21-21 15,0 22-15,0-1 0,0 0 16,0 1-16,0-22 0,0 0 0,21 0 16,0 0-16,0-21 15,1 0-15,-1 0 0,21 0 0,22 0 16,-43 0-16,21-21 0,-21 0 15,22 0-15,-22 0 16,21 0-16,0-43 0,1 1 16,-43 20-16,21 1 15,-21-22-15,21 22 0,-21-21 0,0 20 16,0 1-16,0 0 0,0-1 0,0 1 16,0 0-16,0 20 15,0 1-15,0 0 0,0 42 31,0 0-31,0 1 0,-21 20 0,21-21 16,-21 21-16,21 1 0,0-1 16,0 22-16,0-22 0,0 0 0,0 1 15,0-1-15,0 0 0,0 1 16,0-1-16,0-21 0,0 0 0,0 0 16,42 1-16,-21-1 0,22 0 15,-1-21-15,-21 0 0,21 0 16,1 0-16,-22 0 0,21 0 15,1-21-15,-1 0 0,0 21 0,1-22 16,-1-20-16,0 21 0,1 0 0,-22-22 16,0 22-16,0-21 0,-21 0 15,0 20-15,0-20 0,0 21 0,0-21 16,0 20-16,-21 22 16,0 22-16,0-1 15,-1 0-15,-20 42 16,42-41-16,0 20 15,0-21-15,0 21 0,0 22 0,0-43 16,0 0-16,0 0 0,21 1 0,-21-1 16,43 0-16,-22-21 0,0 21 15,0-21-15,21 0 0,-20 0 0,20 0 16,-21 0-16,21 0 0,-20 0 16,-1 0-16,21-21 0,-21 0 0,0 21 15,1-21-15,-22-1 0,21 1 0,0-42 16,-21 20-16,0 22 15,0-21-15</inkml:trace>
  <inkml:trace contextRef="#ctx0" brushRef="#br1" timeOffset="24432.36">8213 2371 0,'-43'21'0,"86"-42"0,-107 42 16,64 0-16,0 0 15,21-21 1,22 0-16,-22 0 0,21 0 16,0 0-16,1 0 0,-1 0 0,0-21 15,1 21-15,-1-21 0,0 0 16,-20 21-16,20-21 0</inkml:trace>
  <inkml:trace contextRef="#ctx0" brushRef="#br1" timeOffset="25139.96">10350 2540 0,'-42'0'0,"84"0"0,-105-21 0,42 21 0,0-21 16,21 0-16,-22-1 15,22 1-15,0 0 0,0 0 0,0 0 16,0 0-16,22-1 0,-1 1 15,0 0-15,0 0 0,21 21 16,1 0-16,-1 0 16,0 0-16,22 21 15,-43 0-15,0 0 0,0 22 16,1 20-16,-22-20 0,0-1 16,0 0-16,0 1 0,0-1 15,0-21-15,0 21 0,0-20 0,0 20 16,0-21-16,-22 0 0,22 0 15,-21-21-15,21-21 47,0 0-47,0-21 0,0 21 16,0-1-16,43-62 16,-1 41-16,-21 1 0,21 0 15,-20-1-15,20 1 0,0 0 0,1-1 16,-1 22-16,0 0 0,1 0 0,-1 21 15,0 0-15,-21 0 0,64 21 16,-64 21-16,0-20 0,1 62 16,-1-41-16,-21-1 15,0 0-15,0-21 0,0 22 0,-21-1 16,-1 0-16,1-20 0,0 20 16,0-21-16,0 0 0,0 0 0,21 1 15,-22-1-15,44-21 47,-1 0-47,0-21 0,21-1 0,-21 1 16</inkml:trace>
  <inkml:trace contextRef="#ctx0" brushRef="#br1" timeOffset="25820.31">11620 2350 0,'0'0'0,"0"-22"0,-21 22 16,0 0-1,0 22-15,0-1 0,0 0 16,-1 0-16,1 0 0,0 22 16,0-22-16,0 21 0,21-21 0,-21 22 15,-1-22-15,22 21 0,-21-21 16,21 0-16,0 1 0,0-1 0,0 0 16,21 0-16,1-21 0,20 0 15,-21 0-15,0 0 0,0 0 16,1 0-16,-1 0 0,0 0 15,0-21-15,0 0 0,-21 0 0,0-22 16,0 22-16,0 0 0,0-21 16,0 20-16,0-20 0,0 0 15,0-1-15,0 22 0,0-21 16,0 21-16,0-22 0,0 22 0,0 0 16,21 21-16,1-21 0,-1 21 0,0 0 15,0 0-15,0 0 0,0 0 16,43 0-16,21 63 15,-64-41-15,0-1 0,0 21 16,-21-21-16,0 22 0,0-1 16,0-21-16,0 21 0,0 1 0,0-22 15,0 0-15,0 21 0,0-20 16,-21-1-16,21 0 16,-21 0-16,0-21 15,21-21 1,0 0-1,0 0-15,0-1 0,0 1 0,21-42 16,0 20-16,0 1 16,0 0-16,0-1 0,1 1 15,20 0-15,-21-1 0,21 22 0,-20 0 16,20 0-16,-21 0 0,21 21 0,-20 0 16,-1 0-16,0 21 0,0 0 0,0 0 15,0 0-15,1 22 0,-1-1 16,0-21-16,0 43 0,-21-22 15,21 43-15,-21-43 0,0-21 16,0 22-16,0-22 0,0 0 16,0 0-16,0 21 0,0-20 15,-21-22-15,21-22 32,0 1-32</inkml:trace>
  <inkml:trace contextRef="#ctx0" brushRef="#br1" timeOffset="27708.56">13568 2646 0,'0'0'0,"-21"21"15,-1-21-15,22 21 0,-21-21 16,21 21-16,-21-21 0,0 22 16,21-1-16,21-21 15,0 0 1,0 0-16,1-21 0,-1-1 0,21 1 16,43-21-16,-43 0 15,0 20-15,1-20 0,20 0 0,-20-1 16,-1 1-16,43-21 15,-22-22-15,-42 43 16,-21 20-16,0-20 0,0-21 0,0 41 16,0-20-16,-42 21 15,42 0-15,-42 21 0,20 0 16,1 0-16,0 0 0,0 21 16,0 0-16,0 0 0,-1 22 0,1-1 15,0 0-15,21 1 0,-21 20 0,0 1 16,-22-1-16,22 22 0,0-22 15,0 22-15,0 0 0,0-1 0,-1 1 16,-20 0-16,21-1 0,0 22 0,0 0 16,-1-21-16,1 20 0,0-20 15,21 21-15,0 0 0,0 0 16,0-22-16,0 22 0,0 0 0,0-21 0,0-1 16,0 1-16,0-22 15,0 22-15,21-43 0,0 64 16,1-63-16,-1-1 0,-21-21 15,21 0-15,0-21 0,21 0 0,-20-21 16,20 0-16,-21 0 0,21-22 16,1 1-16,-1 0 0,22-1 0,-1-20 15,1-22-15,-1 22 0,1-22 0,-1-21 16,-21 22-16,1-1 0,-1 0 16,0 1-16,-42-1 0,0 0 0,0 1 15,0-1-15,-42 0 0,0 1 0,-43-43 16,-21 21-1,43 63-15,-1 1 0,22 21 16,0 0-16,-1 0 0,1-1 0,0 22 16,-1 0-16,22 0 0,-21 0 15,21 0 1,42 0 0,0-21-16,21 21 15,-21-21-15,22 0 0,-1 0 0,0 21 16,1-21-16,-1-1 0,22 1 15,-22-21-15,-21 21 0,21 0 0,1-22 16,-22 22-16,0-21 0,21-1 16,-20 22-16,-1-21 0,21-43 15,-42 43 1,0 21-16,0 42 31,0 0-31,0 0 16,0 0-16,-21 22 0,21-22 15,-21 21-15,21-21 0,0 22 0,-21-22 16,21 0-16,0 0 0,0 0 16,0 1-16,0 20 0,42-42 15,-21 21-15,0-21 16,0 0-16,22 0 0,-22 0 0,21 0 16,-21-21-16,1 0 0,20 0 15,21-1-15,-41-20 16,20 21-16,-21 0 0,0-22 0,0 22 15,1-21-15,-1 21 0,0-43 16,0 43-16,-21 0 0,0 0 16,0 42-1,0 0 1,-21 0-16,21 0 0,-21 22 16,21-22-16,0 21 0,0 22 15,0-43-15,0 0 0,0 0 16,0 0-16,0 1 0,0-1 0,21 0 15,21-21-15,1 0 16,-22 0-16,21 0 0,-21 0 16,22 0-16,-1 0 0,0-21 0,1 0 15,-1-1-15,0 1 0,1 0 16,62-106 0,-83 64-16,-22 20 0,0 22 15,21 21-15,-21-21 0,0 42 31,-21 0-31,21 0 16,-22 1-16,22-1 0,0 21 16,0-21-16,-21 22 0,21-22 0,-21 21 15,21-21-15,-21 0 0,21 1 16,0-1-16,0 0 0,0 0 0,-21 21 16,0-42 15,21-21-16,0 0-15,0 0 0,0 0 16,0 0-16,0-22 0,0 22 0,21-21 16,0-1-16,0 1 0,0 0 0,0-1 15,1 1-15,-1 21 0,21-21 16,-21 20-16,43-20 16,20 42-16,-41 0 15,-22 0-15,21 21 0,-21 0 0,1 1 0,-1-1 16,0 21-16,-21-21 0,0 22 15,0-22-15,0 85 16,0-43 0,-21-42-16,0 0 0,21 1 0,-22-22 15,1 21-15,21 0 0,-21-21 16,21 21-16,0-42 31,0 0-31</inkml:trace>
  <inkml:trace contextRef="#ctx0" brushRef="#br1" timeOffset="28424.15">16362 2244 0,'0'0'0,"-21"0"0,-1 0 15,1 0-15,0 0 0,0 21 16,-43 42-16,43-41 15,-21-1-15,21 21 0,0 0 16,-1 1-16,1-1 0,0 22 16,21-22-16,0 0 0,0-21 15,0 1-15,0-1 0,0 0 16,21 0-16,22 0 0,-22-21 0,0 0 16,0 0-16,21 0 0,-20 0 0,62-21 15,22-21 1,-64-1-16,1 22 0,-1-21 15,-21 21-15,22-22 0,-22-20 16,0 21-16,0-1 0,-21 1 0,21-22 16,0-63-1,-21 85-15,22 0 0,-22-1 0,21 22 16,-21 0-16,0 0 0,0 0 16,0 42-1,0 0 1,-21 21-16,-1-20 0,1 20 0,0 0 15,21 1-15,-21-22 0,0 42 16,21-20-16,-21-1 0,21 0 0,0 1 16,0-1-16,0 0 0,0 1 15,0-22-15,21 21 0,21 0 16,-21-20-16,22-1 0,-22 0 16,21-21-16,-21 0 0,0 0 0,22 0 15,-22 0-15,0 0 0,0 0 0,22-21 16,-22 0-16,0-1 0,-21 1 15,21 0-15,0-21 0,0 21 16,-21-22-16,0 22 0,22-21 0,-22-1 16,21 22-16,-21 0 0,0 0 15,0 42 1,0 0-16,0 0 16,-21 1-16,21-1 0,0 0 15,0 0-15,0 0 0,0 22 16,0-22-16,0 0 15,0 0-15,21-21 16,0 0-16,0 0 0,0 0 16,0-21-16,1 0 15,-22 0-15,21-1 16,0 1-16</inkml:trace>
  <inkml:trace contextRef="#ctx0" brushRef="#br1" timeOffset="28600.05">17314 2159 0,'-21'-21'16,"42"42"-16,-63-42 0,21 21 0,0 0 16,-1 0-1,1 0-15,0 0 47,0 0-31,0 0-16</inkml:trace>
  <inkml:trace contextRef="#ctx0" brushRef="#br1" timeOffset="28775.95">16616 2286 0,'0'0'16,"-21"0"-16,21 21 15,21-21 16,0 0-31,0 0 0,0 0 16,64 0-16,-22 0 16,-20 0-16,-1 0 0</inkml:trace>
  <inkml:trace contextRef="#ctx0" brushRef="#br1" timeOffset="29505.21">17674 2328 0,'-42'0'16,"21"0"-16,-1 0 15,1 22-15,-21-1 0,21-21 0,0 21 16,-1 0-16,-20 21 0,21-20 0,0-1 16,0 21-16,-1-21 0,1 22 15,21-1-15,0 43 16,0-64-16,0 0 15,21 0-15,1-21 0,-1 21 0,0-21 16,0 0-16,0 0 0,0 0 0,1 0 16,-1 0-16,0 0 15,0-21-15,-21 0 0,0 0 16,0 0-16,0-1 0,0 1 16,0-21-16,0 0 0,0-1 15,0 1-15,21-22 0,0 22 0,1 21 16,-22-21-16,21 20 15,0 1-15,0 0 0,43 0 16,-43 21-16,0 0 0,0 0 16,0 0-16,0 0 0,22 21 15,-43 0-15,0 0 0,21 1 0,-21-1 16,0 21-16,0-21 0,0 22 16,0-1-16,0-21 0,0 21 0,0 1 15,-21 20 1,21-42-16,-21 1 0,-1-1 15,22 0 1,-21-21 0,21-21-16,0 0 15,0-1-15,0 1 16,43-21-16,-22 0 0,0-1 16,0 22-16,0-21 0,0-1 0,22 1 15,-22 0-15,21 21 0,-21-1 16,1 1-16,20 0 0,-21 21 15,0 0-15,0 0 0,1 0 0,-1 21 16,-21 0-16,0 1 0,0-1 0,0 21 16,0 0-16,0-20 0,0 20 15,0-21-15,-21 43 16,21-43-16,-22 21 0,1-21 0,21 0 16,-21-21-16,21 22 0,0-1 15,-21-21-15,21-21 31,0-1-15,21 22-16</inkml:trace>
  <inkml:trace contextRef="#ctx0" brushRef="#br1" timeOffset="30225.43">18881 2371 0,'0'0'0,"0"-21"0,0-1 0,0 1 15,0 0-15,-22 21 16,1 0-16,0 0 0,0 0 16,0 0-16,0 0 0,-1 21 0,-20 0 15,21 1-15,-21-1 0,20 21 16,1 0-16,-21-20 0,21 20 0,-22 21 16,43-41-16,0-1 15,0 21-15,0-21 0,0 0 16,0 1-16,22-22 15,-1 0-15,0 0 0,0 0 16,0 0-16,0 0 0,22-22 16,-22 1-16,0 0 0,0 0 15,0 0-15,22-22 0,-22-20 16,0 21-16,0 20 16,-21 1-16,0 0 0,0 0 0,0 0 15,0 42 1,0 0-16,0 0 15,0 22-15,0 20 0,0-42 16,-21 22-16,21-22 0,0 21 16,0-21-16,0 0 0,0 1 0,0-1 15,0 0-15,0 0 0,21 0 0,0-21 16,1 0 0,-1 0-16,0 0 0,0 0 0,21 0 15,-20 0-15,-1-21 0,0 0 0,0 0 16,0 0-16,0-1 0,1-20 15,-22 21-15,21-21 0,21-64 16,-21 63-16,0 1 0,1-21 16,-22 20-16,21 1 0,0 0 15,-21-1-15,21 1 0,-21 21 0,0-22 16,0 22-16,-21 42 16,21 1-1,-21-1-15,0 21 0,-1-21 16,1 22-16,0-1 0,-21 64 15,21-64-15,21 22 0,0-22 16,0 0-16,0 1 0,0-1 0,0 0 16,0-21-16,0 1 0,0-1 0,0 0 15,42 0-15,-21-21 16,0 0-16,0 0 0,1 0 16,-1-21-16,0 0 15,-21 0-15,21-22 0,0 22 16,-21-21-16,21-1 0</inkml:trace>
  <inkml:trace contextRef="#ctx0" brushRef="#br1" timeOffset="30988.2">20595 2074 0,'0'22'16,"0"-1"-1,21-21-15,0 0 16,1 0-16,-1 0 15,0 0-15,21 0 0,-21 0 16,1-21-16,20-1 0,-21 22 0,21-21 16,-20 0-16,20 0 0,-21 21 15,0-21-15,22-43 16,-22 43-16,-21 0 0,0 0 0,0 0 16,0-1-16,0 44 15,0-1 1,0 0-16,0 0 0,-21 21 0,-1 1 15,1-22-15,0 21 0,0 1 16,0-1-16,0 0 0,21 1 0,-22-1 16,1 0-16,0 1 0,21-1 15,-21 64 1,21 0-16,0-64 0,0-21 16,0 0-16,0 0 0,0 1 15,-21-22-15,0 0 16,-1 0-16,1 0 0,0 0 15,0-22-15,-21 1 0,20 0 16,-20 0-16,21 0 0,-21 0 16,20-22-16,-20 22 0,21 0 15,0 0-15,0 0 0,-22-22 16,22 43-16,42 0 47,0 0-47,1 0 15,20 0-15</inkml:trace>
  <inkml:trace contextRef="#ctx0" brushRef="#br1" timeOffset="31603.83">21082 2434 0,'0'-42'16,"21"21"-1,0 21-15,-21-21 0,21-1 16,-21 1-16,22 21 0,-22-21 0,21 0 16,-21 0-16,21 21 0,-21-21 15,0-1-15,0 1 0,0 0 16,0 42 15,-21 0-31,0 1 0,-1-1 0,1 0 16,21 21-16,-21-21 15,21 22-15,-21-1 0,21 0 0,0-20 16,0 20-16,0-21 0,0 0 16,0 0-16,0 1 0,0-1 0,0 0 15,21-21-15,0 0 16,22 0-16,-22 0 0,21 0 16,0 0-16,1-21 0,-1 0 0,0-1 15,1 1-15,20 0 0,-20-21 16,-1 21-16,21-22 0,22-20 15,-43-1-15,-20 22 0,-1 21 16,-21 0-16,0-1 16,-21 22-1,-1 0-15,22 22 0,-21-1 16,0 0-16,0 21 16,0-21-16,21 22 0,0-22 0,0 21 15,0-21-15,0 22 0,21-22 16,0 0-16,-21 0 0,0 0 0,21 1 15,-21-1-15,21 0 0,-21 0 16,-21-21 0,0 0-16,0 0 15,0 0-15,0 0 0,-1 0 0,1 0 16,0-21-16,21 0 16,0 0-16,0-1 15,0 1-15,0 0 0,64-64 16,-22 43-16</inkml:trace>
  <inkml:trace contextRef="#ctx0" brushRef="#br1" timeOffset="31861.69">22267 1842 0,'0'0'16,"0"21"-16,0 0 15,0 0-15,-21 21 0,21-20 0,-21 20 16,0 0-16,0 1 0,-1-1 15,1 0-15,0 1 0,21-1 16,-42 43-16,42-43 0,-21-21 16,21 21-16,0 1 0,0-22 15,0 0-15,0 0 0,0 0 0,0 1 16,21-22 0,21 0-16,-21 0 0,0-22 15,1 22-15,-1-21 0,0 0 16,-21-21-16,21 21 0,-21-1 0,21-20 15</inkml:trace>
  <inkml:trace contextRef="#ctx0" brushRef="#br1" timeOffset="32024.61">22077 2117 0,'-21'0'0,"42"0"0,-64 0 0,22 0 16,21 21 15,21-21-31,1 0 15,-1 0-15,0 0 0,0 0 0,21 0 16,-20 0-16,20 0 0,0 0 16,1 0-16,-1-21 0</inkml:trace>
  <inkml:trace contextRef="#ctx0" brushRef="#br1" timeOffset="32332.88">23622 1778 0,'0'-21'0,"0"42"0,0-63 16,0 21-1,-21 21-15,0 0 0,-1 0 16,-20 21-16,21-21 0,-21 21 16,20 21-16,-20-21 0,0 22 0,-22 20 15,43-20-15,-21-1 16,21 0-16,-22-21 0,22 22 15,0-1-15,0 0 0,21-20 0,0 20 16,0-21-16,0 21 0,0-20 16,0 20-16,21-21 0,0 0 0,0 0 15,0 1-15,22-1 0,-22 0 16,21-21-16,43 21 0,-43-21 16,22 0-16,-22 0 0,22-21 0,-22 21 15</inkml:trace>
  <inkml:trace contextRef="#ctx0" brushRef="#br1" timeOffset="33400.44">24130 2265 0,'42'-42'0,"-84"84"0,105-106 0,-41 22 0,-1 21 16,-21-21-16,0-1 15,0 22-15,0 0 0,-21 21 16,-1 0-16,1 0 16,0 0-16,0 0 0,0 0 0,-22 21 15,22 0-15,-21 0 0,0 1 0,20-1 16,-20 0-16,21 21 0,-21-21 15,20 22-15,1-22 0,0 0 0,0 21 16,21-20-16,-21-1 0,21 21 16,0-21-16,0 0 0,0 1 0,0-1 15,21-21-15,0 21 0,0-21 16,0 0-16,22 0 0,-22 0 16,0 0-16,0 0 0,43-21 15,-1-22-15,-42 22 16,1 0-16,-1 0 0,0 0 0,0 0 15,0-22-15,0 22 0,1-21 16,-22 21-16,21-22 0,0 1 16,-21 21-16,0 42 31,0 0-31,-21 0 0,21 0 16,-21 1-16,21-1 0,0 0 15,-22 0-15,22 0 0,-21 22 0,21-22 16,0 0-16,0 0 15,0 21-15,0-20 0,21-1 16,1 0-16,-1 0 0,0-21 0,0 0 16,0 0-16,0 0 15,22 0-15,-22 0 0,21 0 0,-21-21 0,22 21 16,-22-21-16,21 0 0,1-1 16,-1 1-16,0-21 0,-21 21 0,22 0 15,-1-22-15,0 22 0,-20-21 16,20 21-16,-21-22 0,0 22 0,-21 0 15,0 0-15,-21 21 16,0 0-16,0 0 16,0 21-16,-1 0 0,1 0 15,21 0-15,-21 43 16,21-43-16,0 21 0,0 22 16,0-43-16,0 21 0,0 22 15,0-43 1,0 0-16,-21-21 31,0 0-15,0-21-16,-1 0 15,22 0-15,0 0 0,-21-1 16,21 1 0,0 42 15,0 1-31,0-1 0,0 0 15,21 0-15,1 0 0,-1-21 0,0 21 16,0-21-16,0 0 0,22 22 16,-22-22-16,21 0 0,0 0 0,-20 0 15,20 0-15,0 0 0,1 0 16,-1 0-16,-21 0 0,21-22 16,1 1-16,-22 21 0,21-21 0,-21 0 15,1-21-15,62-43 16,-63 43-16,1 20 0,-1 1 15,-21-21-15,0 21 0,0 0 16,-21 21 0,-1 0-16,1 21 15,0 0-15,0 0 0,0 0 0,21 0 16,-21 1-16,21 20 0,-22-21 16,22 0-16,0 0 0,0 1 0,0-1 15,0 0-15,22 0 0,-1-21 0,-21 21 16,21-21-16,0 0 0,0 0 15,0 0-15,1 0 0,-1 0 16,21 0-16,-21 0 0,0-21 16,1 21-16,-1 0 0</inkml:trace>
  <inkml:trace contextRef="#ctx0" brushRef="#br1" timeOffset="34791.57">804 4720 0,'0'0'0,"0"-21"31,0 0-31,0 0 15,0 0-15,0-1 16,0 1-16,0-21 0,43 0 16,-43-1-16,21 1 15,0 0-15,-21-1 0,0 1 0,21 0 16,-21-1-16,0-20 0,21-22 16,-21 43-16,0 21 0,0-1 15,0 1-15,0 0 0,0 42 31,0 0-31,0 1 0,0 20 0,0 0 16,0 1-16,0 20 0,0-21 16,0 22-16,0-22 0,0 22 0,0-22 15,0 0-15,0 1 0,0 41 16,0-62-16,0-1 0,0 0 16,21 0-16,1 0 15,-1-21-15,0 0 0,21 0 16,-21 0-16,1-21 0,-1 0 15,21 21-15,-21-21 0,0 0 0,22-1 16,-22 1-16,21-42 16,-21 42-16,1-1 0,-22 1 15,0 0-15,21 21 0,-21-21 16,0 42 0,-21 0-1,21 0-15,0 1 0,-22-1 16,1 0-16,0 0 0,21 0 15,0 0-15,0 1 16,21-22 15,0 0-31,1-22 0</inkml:trace>
  <inkml:trace contextRef="#ctx0" brushRef="#br1" timeOffset="34987.46">1482 4255 0,'0'0'0,"0"-22"16,-22 22 31,44 0-16,-1 0-31,0 0 15,0 0-15</inkml:trace>
  <inkml:trace contextRef="#ctx0" brushRef="#br1" timeOffset="35772.39">1947 3958 0,'0'-21'0,"0"42"0,0-21 46,0 21-46,0 22 0,0-1 16,-21-21-16,21 22 0,0-1 16,0 21-16,0-20 0,-21-1 0,0 0 15,0 1-15,21-1 0,-22 0 16,1 1-16,0-22 0,21 21 0,0-21 16,-21 1-16,21-1 0,0 0 15,-21-21-15,21-21 31,0 0-31,21-1 16,-21 1-16,21 0 0,0-21 16,-21 21-16,21-22 0,1 22 0,-1-21 15,0-1-15,0 22 0,0-21 16,0 21-16,22-22 16,-1 22-16,-21 21 0,0 0 15,-21 21 1,-21 1-1,0-1-15,0-21 0,0 21 0,0-21 16,-1 21-16,1-21 0,-21 21 16,0-21-1,20 0-15,1 0 0,0 0 16,21 21-16,0 1 16,0-1-1,0 0-15,21 0 0,-21 0 16,0 0-16,21 1 0,1-1 15,-22 0-15,21 0 0,-21 0 0,0 0 16,21-21-16,0 22 0,0-1 16,-21 0-16,21-21 0,1 0 0,-1 0 15,0 0-15,0 0 16,21 0-16,-20 0 0,20 0 0,0-21 0,1 21 16,-1-21-16,0-1 15,-21 22-15,64-42 16,-64 0-16,43-1 0,-43 1 15,0 21-15,0-21 0,-21 20 0,0-20 16,0 21-16,0 0 0,0 0 16,0 42-1,-21 0-15,0 0 0,0 0 16,21 0-16,0 22 0,0 20 16,-21-20-1,21-22-15,0 21 0,0-21 0,21 0 16,-21 1-16,21-22 0,0 0 15,0 0-15,0 0 16,1 0-16,-1 0 0,21 0 0,-21 0 16,22-22-16</inkml:trace>
  <inkml:trace contextRef="#ctx0" brushRef="#br1" timeOffset="36377.1">3979 4487 0,'-42'22'15,"84"-44"-15,-105 44 0,42-22 0,-1 21 0,1-21 16,0 0-1,21-21 1,21-1 0,0 1-16,1 0 0,-22-21 0,21 21 15,0-22-15,0 1 0,0 0 0,0-1 16,-21-20-16,22 20 0,-22 1 16,21-64-16,-21 64 0,0 21 15,0-22-15,0 22 16,0-21-16,0 21 0,0 0 0,0 42 31,-21 0-31,21 0 16,-22 21-16,22 22 0,0-1 0,-21 1 15,21-1-15,0 22 0,0-21 16,0 20-16,-21 1 0,0 0 0,0-1 16,21 1-16,-21 21 0,-1-22 15,22 22-15,-21-21 0,0 105 16,21-84-16,0-21 0,0 0 0,-21 20 15,21-20-15,0-21 0,-21 20 16,21-20-16,-21-1 0,21 1 16,0-1-16,-22-20 0,1-1 0,0 0 15,21-21-15,0 1 0,-21-22 16,0 0-16,21-22 0,-21 1 16,21-42-16,0 20 0,0 1 15,0-21-15,0-1 0,0-21 16,0 1-16,0-1 0,0 0 0,0 1 15,0-22-15,42-85 0</inkml:trace>
  <inkml:trace contextRef="#ctx0" brushRef="#br1" timeOffset="36684.96">3746 4551 0,'0'-64'16,"0"128"-16,0-170 0,0 64 0,0-1 0,0 1 16,0 0-16,0-1 0,-21 1 15,21-21-15,0 20 16,0 1-16,21 21 0,1 0 15,-1-1-15,21 1 0,-21 0 0,64 0 16,-43 21-16,-21 0 0,22 0 16,-22 0-16,21 21 0,-21 64 15,-21-43-15,0 0 0,0 22 16,0 21 0,-63 42-16,42-85 0,-22-21 15,1 21-15,21-20 0,-21-1 16,20 0-16,1-21 0,0 0 15,0 21-15,42-42 32,0 0-32,0 21 15,1-21-15,-1-1 0,21 22 16,-21-21-16,22 0 0</inkml:trace>
  <inkml:trace contextRef="#ctx0" brushRef="#br1" timeOffset="37020.76">4318 4360 0,'21'0'16,"0"0"-1,0 0-15,1-21 16,-1 21-16,0-21 16,0 0-16,0 0 0,0 0 0,1-1 15,-1 1-15,0-21 16,0 0-16,-42 42 31,0 0-31,0 21 0,-1 0 16,1 0-16,0 0 0,0 0 15,0 22-15,21-22 0,0 0 16,0 0-16,0 0 0,0 22 16,0-22-16,0 0 0,0 0 15,21-21-15,21 0 16,-21 0-16,22 0 0,-22 0 15,0 0-15,21 0 0,-20 0 0,-1 0 16,21-21-16,-21 0 0,0 0 16</inkml:trace>
  <inkml:trace contextRef="#ctx0" brushRef="#br1" timeOffset="37352.58">4911 4212 0,'0'0'0,"0"-21"0,0 0 15,0 0-15,0 0 0,21 21 16,-21-22-16,21 1 15,0 21-15,0 0 16,0 0-16,1 0 16,-1 0-16,0 21 0,0 1 0,0-1 15,0 0-15,-21 0 0,0 21 16,22-20-16,-22 20 0,0-21 0,0 21 16,0-20-16,0-1 0,0 0 0,0 0 15,-22 0-15,22 0 0,0 1 16,0-44 15,0 1-31,0 0 16,0 0-16,0 0 0,0 0 0,22-1 15,-22 1-15,21-21 0,-21 21 16,21-22-16,-21 22 0,0-21 0,21 21 16,0 0-16,-21-1 0,21 1 0,1 0 15,-22 0-15,21 21 0,0 0 16,0 0-16</inkml:trace>
  <inkml:trace contextRef="#ctx0" brushRef="#br1" timeOffset="38436.44">5503 4360 0,'0'0'0,"0"22"0,0-1 0,0 0 15,0 0 1,21-21-16,1 0 15,-1 0-15,0 0 0,0-21 0,21 0 16,-20 0-16,20 21 0,-21-43 16,64 1-16,-64 21 15,21-22-15,-21 22 0,1-21 0,-1 0 16,0-1-16,-21 1 0,0 21 0,0-22 16,0 1-16,0 0 0,0 21 15,0-1-15,0-20 16,-21 0-16,0 42 15,-1 0-15,1 0 0,0 0 16,0 42-16,0-21 16,21 22-16,-21-1 0,-1 0 15,22 1-15,-21 20 0,21 1 0,-21-1 16,21 1-16,-21-1 0,0 1 0,21-1 16,-21 1-16,-1-1 0,1 22 0,0-1 15,-42 170 1,63-169-16,-22 0 0,1 21 0,0-22 15,0 1-15,21 0 0,-21-1 16,0 1-16,-1 0 0,1-1 16,0 1-16,0 42 0,0 0 15,21-85-15,-21 22 0,21-22 16,0-21-16,0 22 0,0-22 16,21-21-1,0-21-15,42-64 16,22 0-16,-43 43 0,1-22 15,20 1-15,-20-1 0,-1-20 16,21-1-16,-20 0 0,-1 1 0,-21-1 16,22 0-16,-22-190 15,-21 106 1,-21 84-16,-1 1 0,-20 20 0,21 1 16,-21-1-16,-1 22 0,22-1 0,-21 1 15,-1 21-15,22 0 0,0 0 16,0-1-16,0 22 0,0 0 0,-1 0 15,22-21-15,22 21 32,-1 0-32,0-21 0,21 21 0,1-21 15,-22 21-15,21-21 0,0 0 16,1-1-16,-1 1 0,-21 0 0,22 0 16,-22 0-16,21 0 0,-21-1 15,0 1-15,1 0 0,-22 0 16,0 0-16,21 0 0,-21-1 15,0 1-15,0 0 16,0 0-16,-21 42 31,21 0-31,0 0 0,0 1 16,-22-1-16,22 21 0,0 0 0,0-20 16,0 20-16,0 0 0,22 1 15,20 41 1,-21-84-16,0 21 0,0-21 15,1 0-15,20 0 0,-21 0 0,0 0 16,0 0-16,1 0 0,-1-21 16,0 21-16,0-21 0,0 0 15,22-21-15,-43-1 0,0 22 16,0 0-16,0-21 0,0 20 0,0-20 16,-22 0-16,-20 21 0,21-22 15,0 22-15,-43-21 0,43 42 16,0 0-16,-21 0 0,20 0 15,-20 21-15,0 0 0,42 0 16,-21 0-16,21 1 0,-22-1 16,22 0-16,0 0 0,0 0 15,22 0-15,20-21 16,-21 0-16,0 0 0,0 0 16</inkml:trace>
  <inkml:trace contextRef="#ctx0" brushRef="#br1" timeOffset="38844.21">6350 4106 0,'0'0'0,"0"-84"15,0 63 1,0-1-16,21 1 0,0 21 15,0-21-15,1 21 0,-1 0 0,21 0 16,-21 0-16,64 21 16,-22 43-1,-41-43-15,-22 21 0,21 22 16,-21-43-16,0 21 0,0-21 0,0 22 16,0-22-16,0 0 0,-21 0 15,-1 0-15,22 1 0,-21-22 16,21 21-16,-21-21 0,21-21 15,0-1 1,0 1-16,0 0 16,0 0-16,0 0 0,21 0 0,0-22 15,-21 22-15,22-21 0,-1 21 0,0-1 16,0-20-16,0 21 0,0 0 16,1 0-16,41-22 15,-42 43-15,0 0 0,1-21 0,20 21 16</inkml:trace>
  <inkml:trace contextRef="#ctx0" brushRef="#br1" timeOffset="39485.48">7175 3937 0,'0'21'0,"0"0"16,0 1-16,0-1 0,-21 0 15,21 21-15,-21-21 0,21 1 16,0-1-16,-21 21 0,21-21 0,0 0 15,0 1-15,0-1 0,0 0 0,0 0 16,0 0-16,0-42 47,0 0-31,0 0-16,0 0 0,0-1 15,0 1-15,21 0 0,-21-21 16,21 21-16,0-22 0,1 22 0,-22-21 15,21 21-15,0-22 0,0 22 0,0 0 16,0 0-16,1 21 16,-1 0-16,0 0 0,-21 21 15,21 0-15,-21 0 0,0 0 0,0 1 16,0 20-16,0-21 0,21 21 16,-21-20-16,0-1 0,0 21 0,0 0 15,0-20 1,0-1-16,0 0 0,0 0 0,-21-21 15,21 21-15,-21-21 16,21-21 0,0 0-16,0 0 15,0 0-15,21-1 0,-21-20 0,21 21 16,0-21-16,1-1 0,20 1 16,-21 21-16,0-22 0,22 22 0,-22 0 15,21 0-15,0 0 16,-20 21-16,62 0 0,-63 0 0,22 21 15,-22 0-15,0-21 0,-21 42 16,0-20-16,21-1 0,-21 0 16,0 21-16,0-21 0,0 64 15,-42-43 1,42-20-16,-21-1 0,21 0 0,-21-21 16,21 21-16,-22-21 15,44 0 1,-1 0-1</inkml:trace>
  <inkml:trace contextRef="#ctx0" brushRef="#br1" timeOffset="41000.41">8445 4128 0,'0'0'15,"0"-85"1,0 64-16,0 0 0,0-1 15,0-20-15,0 21 0,-21 0 0,0 0 16,0-1-16,0 22 0,0 0 16,-1 0-16,1 0 0,0 0 15,0 0-15,0 0 0,0 0 0,-1 22 16,-20 20-16,21-21 0,0 21 16,0 1-16,-1-22 0,22 21 0,-21 22 15,21-22-15,0-21 16,0 0-16,0 1 0,0-1 0,0 0 15,21 0-15,1-21 0,20 0 16,-21 0-16,0 0 0,0 0 16,1 0-16,-1 0 0,21-21 15,-21 0-15,0 0 0,1-1 0,-1 1 16,0 0-16,0 0 16,-21-21-16,21-22 0,-21 22 0,0 21 15,0-43-15,21 43 0,-21 0 16,0 42 15,0 0-31,0 21 0,0-20 16,0-1-16,0 21 0,0-21 15,0 0-15,0 22 0,0-22 16,0 0-16,22 0 0,-1 0 16,-21 1-16,21-22 0,21 21 15,1-21-15,-22 0 0,0 0 0,21 0 16,-21 0-16,1 0 0,-1-21 15,42-22-15,-20-20 16,-22 42-16,0-1 0,-21-20 16,0 21-16,0-21 0,21 20 15,-21 1-15,0 0 0,0 0 0,0 0 16,0 42 15,-21 0-31,21 0 0,0 22 16,-21-22-16,0 21 0,-1-21 15,22 22-15,0-22 0,-21 0 0,21 0 16,-21 21-16,21 1 16,0-64 15,21 21-31,0-22 16,-21 1-16,22 0 0,-1 0 15,-21-21-15,21 20 0,0 1 16,0-21-16,0 21 0,-21 0 0,22-1 15,-1 1-15,0 21 0,0-21 16,0 21-16,0 0 16,-21 21-16,0 0 0,0 1 15,0-1-15,0 0 0,22 0 0,-22 0 16,0 0-16,0 1 0,21-1 0,-21 0 16,0 0-16,0 0 0,21 0 15,0-21-15,0 0 0,0 0 16,1 0-16,-1 0 0,0 0 15,0-21-15,0 0 16,0 0-16,-21 0 0,22 0 0,-22-1 16,21 1-16,-21-21 0,21 21 15,0-22-15,-21 22 0,0 0 16,21-21-16,0 21 0,-21-1 0,22 22 16,-22-21-16,21 21 15,-21 21 1,0 1-1,0-1 1,21-21 0,0 0 15,0-21-31,-21-1 16,0 1-16,0 0 15,0 0 1,-21 21 15,0 21-15,21 0-16,-21 0 0,21 1 15,-21-1-15,21 21 0,0-21 16,0 22-16,-22-22 0,22 21 0,0-21 16,0 22-16,0-22 0,0 0 0,0 0 15,0 0-15,0 0 0,0 1 16,22-22-16,-1 0 0,0 21 0,0-21 15,0 0-15,0 0 0,22 0 16,-22 0-16,0-21 0,21 21 16,-20-22-16,20 1 0,0 0 0,-21 21 15,22-42-15,-1-1 0,-21 22 16,0-21-16,1 21 0,-22 0 16,0-22-16,0 22 0,0 0 15,0 0-15,-22 21 16,1 0-16,0 21 0,21 0 15,-42 43-15,42-43 16,0 21-16,0-21 0,0 0 16,0 22-16,0-22 0,0 21 15,0-21-15,0 1 0,0-1 16,21 0-16,0-21 16,0 0-16,0 0 0,1 0 0,-1 0 15,0 0-15,0 0 0,0 0 0,0 0 16,-21-21-16,22 0 0,-1 21 15,-21-22-15,0 1 0,21 0 0,-21 0 16</inkml:trace>
  <inkml:trace contextRef="#ctx0" brushRef="#br1" timeOffset="41667.37">10774 3916 0,'0'0'0,"-21"-21"0,21 0 16,-22-1-16,1 1 15,21 0-15,0 0 0,0 0 16,21 0-16,1-1 16,-1 22-16,0-21 0,21 21 15,-21 0-15,22 0 0,-1 0 16,-21 0-16,22 0 0,-1 0 0,0 21 16,-21 1-16,1-1 0,20 42 15,-42-42-15,0 1 0,0 20 16,0-21-16,0 21 0,-21-20 0,0 20 15,-1-21-15,1 0 0,0 0 0,0 1 16,21-1-16,-21-21 0,0 0 16,21-21 15,0-1-31,0 1 0,0 0 0,21 0 16,0-21-16,0 20 0,0-20 15,0 21-15,1 0 0,-1-22 16,-21 22-16,21 0 0,21-21 15,-21 21-15,1-1 0,-1 22 16,0 0-16,0 0 0,0 0 16,0 0-16,1 0 0,-1 0 15,0 0-15</inkml:trace>
  <inkml:trace contextRef="#ctx0" brushRef="#br1" timeOffset="43010.61">11536 3979 0,'0'0'0,"0"22"16,21-22-16,0 0 16,0 0-1,0 0-15,1-22 0,-1 1 0,0 21 16,0-21-16,0 0 16,0 0-16,22 0 0,-22-1 0,-21 1 15,0-21-15,0 21 16,0 0-16,0-1 0,0 1 15,-21 21-15,0 0 16,-1 0-16,-41 0 0,42 0 0,0 21 16,-1 1-16,1-1 15,0 0-15,21 0 0,-21 21 0,21-20 16,-21 20-16,21 0 0,0-21 0,0 22 16,0-22-16,0 21 15,0-21-15,0 1 0,0 20 0,21-21 0,0-21 16,0 21-16,0 0 0,1-21 15,20 0-15,-21 0 0,21 0 0,1 0 16,-22-21-16,21 0 0,1 21 0,-1-21 16,0 0-16,1-22 0,-22 22 15,21-21-15,-21 0 0,22 20 16,-22-20-16,0 0 0,0-1 0,0 1 0,0 0 16,1-22-16,-1 22 15,0 0-15,0-1 0,-21 1 0,0 0 16,21 20-16,-21 1 0,0-21 15,0 21-15,0 42 16,-21 0-16,21 21 16,-21-20-16,0 20 0,0 0 15,21-21-15,-22 22 0,1-1 0,21 0 16,0 1-16,-21-1 0,21-21 16,0 22-16,0-1 0,0 0 15,0-21-15,0 22 0,21-22 0,-21 21 16,21-21-16,1 1 0,20-22 0,-21 21 15,0 0-15,22-21 0,41 0 16,-63 0-16,22 0 0,41-42 16,-41 20-16,-22 22 15,21-21-15,1-21 0,-22 21 0,0 0 16,42-43-16,-41 1 16,-22 41-16,0 1 0,0-21 15,0 0-15,0 20 16,-22 22-1,1 0-15,0 0 0,0 22 16,-21 41-16,20-21 16,22-20-16,0-1 15,0 21-15,0-21 0,0 22 0,0-22 16,0 0-16,0 0 0,0 21 0,0-20 16,0-1-16,64 21 15,-22-42-15,1 0 0,-1 0 16,0 0-16,22 0 0,105 0 15,-63-21 1,-43 0-16,-20 21 0,20-21 0,-20-1 16,-1 1-16,-21 0 0,21 0 15,-20 0-15,-1-22 0,0 22 0,0 0 16,-21-21-16,0 21 16,0-1-16,0 1 0,0 0 15,0 0-15,0 0 0,0 0 16,-21 21-16,0 0 0,0 0 15,-1 0-15,1 0 0,0 0 16,0 0-16,0 0 0,0 0 0,-1 21 16,1 0-16,0 0 0,-21 0 15,21 0-15,-1 1 0,1 20 16,21 0-16,-21-21 0,21 1 0,0 20 16,0-21-16,0 21 0,0-20 15,0-1-15,0 0 0,21 0 0,0-21 16,1 21-16,-1-21 0,-21 21 15,21-21-15,0 0 0,0 0 16,0 0-16,1 0 0,-1 0 0,-21-21 0,21 0 16,0 0-1,-21 0-15,0 0 16,21 21-16,-21-22 16,0 1-1</inkml:trace>
  <inkml:trace contextRef="#ctx0" brushRef="#br1" timeOffset="44880.18">13525 3895 0,'0'0'0,"0"-21"16,0-1-16,0 1 16,22 0 15,-1 21 0,-21 21-31,0 0 0,0 1 16,0 20-16,0-21 0,0 0 15,0 0-15,0 22 0,0-22 0,0 0 16,0 0-16,0 0 0,0 1 0,0-1 16,0 0-16,21 0 15,0-21-15,0 0 0,0 0 16,1 0-16,-1 0 0,0 0 15,0 0-15,0 0 0,22-21 16,-22 21-16,0-21 0,21 0 0,-21-1 0,1 1 16,-1 0-16,0-21 0,0 21 15,0-22-15,0 22 0,22-42 16,-43 20-16,21 1 0,-21 0 16,0 20-16,21-20 0,0 0 15,-21 21-15,21-22 0,-21 1 0,0 21 16,0 0-16,0-1 0,0 44 31,0-1-31,0 0 16,0 21-16,-21-21 0,21 22 0,0-1 15,-42 43-15,42-64 16,-21 21-16,21 1 0,0-1 0,-21 0 16,21 1-16,0-22 0,0 21 0,0-21 15,0 22-15,0-22 0,21 0 16,0 0-16,21-21 15,1 21-15,-1-21 0,-21 0 16,21 0-16,1-21 0,-22 21 16,21-21-16,1 0 0,-1 0 0,-21-1 15,21 1-15,-20 0 0,-1-21 0,0 21 16,0-1-16,-21-20 0,21 0 16,-21-1-1,0 22-15,0 0 0,-21 21 16,0 0-1,0 21-15,0 0 0,21 1 16,-22-1-16,22 0 0,0 0 16,-21 0-16,21 0 0,0 1 15,0 41-15,0-42 0,0 0 16,0 1-16,0-1 0,0 0 16,21-21-16,1 21 0,-1 0 0,0-21 15,0 0-15,0 0 0,0 0 16,1 0-16,-1 0 0,21 0 15,-21 0-15,0 0 0,1-21 0,20 21 16,-21-21-16</inkml:trace>
  <inkml:trace contextRef="#ctx0" brushRef="#br1" timeOffset="45399.69">15155 3958 0,'0'0'0,"0"-21"16,0 0-16,21-43 15,-21 22 1,0 21-16,-21 21 15,0 0-15,0 0 16,0 0-16,0 21 0,-1 0 16,1 0-16,0 1 0,0-1 15,21 0-15,-21 0 0,21 0 0,-21 22 16,21-22-16,0 0 0,0 21 16,0-21-16,0 1 0,0-1 15,21-21 1,0 0-1,0 0-15,0 0 0,0 0 0,1 0 16,-1-21-16,0-1 0,0 1 0,0 0 16,0-21-16,1 21 0,-1-22 15,0 1-15,0 21 0,-21-22 16,21 1-16,0 0 0,-21-1 0,22 1 16,-22 0-16,21-1 0,0 1 0,-21 0 15,0 21-15,0-22 0,0 22 16,0 42-1,0 0-15,-21 22 16,21-1-16,-21 0 16,-1 1-16,22-1 0,-21 0 0,21 1 15,-21-1-15,21 0 0,0 1 0,0-1 16,0-21-16,0 22 0,0-1 16,0-21-16,0 21 0,0-20 0,21-1 15,0 0-15,1-21 0,-1 0 16,0 21-16,0-21 0,0 0 0,0 0 15,22 0-15,-22-21 0,0 0 16,0 0-16,0-1 0,-21 1 0,22 0 16,-1 0-16,-21 0 0</inkml:trace>
  <inkml:trace contextRef="#ctx0" brushRef="#br1" timeOffset="45623.56">14330 3683 0,'-43'0'15,"86"0"-15,-107 21 0,43-21 0,0 0 0,0 21 16,21 1 0,21-22-16,0 0 15,0 0-15,43 0 0,-22 0 16,0 0-16,1 0 0,-1 0 15,0-22-15,1 22 0,-22 0 0,21-21 16</inkml:trace>
  <inkml:trace contextRef="#ctx0" brushRef="#br1" timeOffset="47320.47">16510 3493 0,'-21'0'31,"42"0"-15,0 0-1,0 0-15,0 0 0,1 0 16,20 0-16,0-43 15,-21 43-15,1-21 0,-1 0 0,0 0 16,0 0-16,0-1 0,43-62 16,-64 41-1,0 22-15,0-21 16,0 21 0,0 42-1,0 0-15,0 21 16,0-20-16,0 20 0,-21 21 0,21-20 15,-22-1-15,1 22 0,21-22 16,-21 0-16,0 1 0,0 41 16,0-41-16,-1-1 0,1 0 0,21-21 15,-21 22-15,21-22 0,-21 0 16,21 0-16,-21 0 0,21 22 16,-21-43-1,-1 0-15,1-21 16,0-1-16,0 1 0,0 0 15,0 0-15,21-21 0,-22 20 16,1 1-16,0-21 0,0 0 16,21 20-16,-21 1 15,0 0-15,-1 21 16,22 21-16,-21 0 16,21 1-16,0-1 0,0 0 15,0 0-15,0 43 0,0-43 16,0 21-16,21-21 0,1 0 15,-1 22-15,0-22 0,0 0 0,21 0 16,-20 0-16,20 1 0,-21-22 0,21 0 16,1 0-16,-1 0 15,-21 0-15,22 0 0,-1 0 0,0 0 16,1-22-16,-1 1 0,0 0 16,1 0-16,-1 0 0,0-22 0,43 1 15,-64 0-15,21 21 0,-20-22 16,-1 22-16,0-21 0,0 21 15,0-1-15,-21-20 0,0 21 0,0 0 16,0 0-16,-21 42 31,0 0-31,0 0 0,21 0 0,-21 0 16,-1 1-16,22-1 0,-21 21 16,21-21-16,-21 0 0,21 1 0,0 20 15,0-21 1,0 21-16,0-20 0,21-22 15,0 0-15,1 21 0,-1-21 0,21 0 16,-21 0-16,22 0 0,-1-21 16,0 21-16,1-22 0,-1 1 0,0 0 15,1 0-15,-22 0 0,21 0 16,0-1-16,-20 1 0,20-42 16,-21 42-16,0-1 0,-21 1 0,0 0 15,0 0-15,-21 21 31,0 0-31,0 21 0,0 0 0,-1-21 16,22 21-16,0 1 0,0-1 16,0 0-16,0 0 0,0 0 0,0 0 15,0 1-15,0-1 16,22 0-16,-1 21 0,-21-21 16,21 1-16,0-1 15,-21-42 16,-21 21-31,0-22 16,21 1-16,-21 0 0,-1 0 16,1 21-1,21 21 32,0 0-47,0 0 0,0 1 16,21-22-16,1 21 0,-1 0 15,0-21-15,0 21 0,21-21 16,-20 0-16,-1 0 0,0 0 0,21 0 16,-21 0-16,22-21 0,-22 0 15,42 0-15,22-43 16,-64 43-16,0 0 16,1-22-16,-1 22 0,0-21 0,0 21 15,0-22-15,0 1 0,1 0 0,-1-1 16,-21 1-16,21 0 15,0-1-15,-21-84 16,0 106-16,0 0 0,0 0 16,0 0-16,0 42 15,-21 21-15,21 1 16,-21-1-16,0 0 0,-1 1 0,1-1 16,0 0-16,0 1 0,0 20 0,21-21 15,-21-20-15,21 20 0,0 0 16,0-21-16,0 1 0,0 20 15,0-21-15,0 0 0,21 0 16,0-21-16,0 0 16,0 0-16,0 0 0,1 0 0,-1 0 15,0-21-15,0 0 0,0 21 16,0-21-16,1 0 0,-1 0 0,-21-1 16,21 1-16,-21 0 0</inkml:trace>
  <inkml:trace contextRef="#ctx0" brushRef="#br1" timeOffset="47512.38">18140 3556 0,'-21'0'0,"42"0"0,-64 21 0,22-21 0,0 21 16,0 1-16,21-1 16,42-21-1,-21 0-15,1 0 0,20 0 0,0 0 16,1 0-16,-1 0 0,0 0 15,1 0-15,20 0 0,-21 0 0,1 0 16,-1-21-16,0 21 0</inkml:trace>
  <inkml:trace contextRef="#ctx0" brushRef="#br1" timeOffset="47859.36">19558 3344 0,'21'-21'0,"-42"42"0,42-63 0,-21 21 16,0 0-16,0 0 0,-21-1 15,0 22-15,0-21 16,-1 21-16,1 0 0,-21 0 0,21 0 16,0 21-16,-22 1 0,22-1 15,-21 21-15,21-21 0,-22 22 0,22-1 16,-21 0-16,21 1 0,-22 20 15,43-21-15,0 1 16,0-1-16,0 0 0,0-20 16,0 20-16,21-21 0,1 0 0,-1 22 15,21-22-15,0 0 0,22 0 0,-22 0 16,22 0-16,-1 1 0,1-22 16,-1 0-16,1 0 0,-1 0 0,-20 0 15,20 0-15,-21 0 0,1-22 16,-1 1-16,43-21 0</inkml:trace>
  <inkml:trace contextRef="#ctx0" brushRef="#br1" timeOffset="49156.29">20108 3874 0,'21'-22'16,"1"-41"-16,-22 42 0,-43 127 0,107-233 16,-64 84-16,0 22 0,0 0 0,0 0 0,0 0 15,0-1-15,-21 1 16,-1 0-16,1 21 0,0 0 0,0 0 16,0 0-16,0 0 0,-1 0 15,1 21-15,0 0 0,-21 1 0,21-1 16,-22 21-16,22-21 0,0 0 0,-21 22 15,20-22-15,-20 21 16,42 1-16,0-22 0,0 21 16,0-21-16,0 0 0,0 1 15,21-1-15,0-21 0,22 0 0,-22 0 16,42 0-16,-20 0 16,-1-21-16,-21-1 0,0 22 15,1-21-15,-1 0 0,0 0 16,0-21-16,-21 20 0,21 1 15,0 0-15,-21-21 0,0 21 0,22-1 16,-22 1-16,21-21 16,-21 63 15,0 0-31,0 0 0,-21 1 16,-1-1-16,22 0 15,0 0-15,-21 0 0,21 0 0,0 1 16,0-1-16,0 0 0,0 0 0,0 0 15,21-21-15,1 0 0,-1 21 16,0-21-16,21 0 16,-21 0-16,43 0 0,21-21 15,-43 0-15,0 21 0,22-21 16,-22 0-16,0 0 0,1-1 16,-1-20-16,-21 21 0,22 0 0,-22 0 15,0-1-15,0 1 0,-21 0 16,0 0-16,-21 21 15,0 0 1,0 0-16,-1 21 0,22 0 0,-21 0 16,21 1-16,0-1 0,0 0 0,0 0 15,0 0-15,0 0 16,0 1-16,0-1 0,0 0 0,0 0 16,0 21-16,0-20 0,0-1 15,0 0-15,0-42 47,0 0-47,0-1 0,0 1 16,0 0-16,0 0 15,-21 0-15,21 0 0,0-1 16,-21 22 0,21 22 15,0-1-31,0 0 15,0 0-15,0 0 0,0 0 0,0 1 16,21-1-16,0 0 0,0 0 16,1-21-16,-1 0 0,21 21 15,-21-21-15,0 0 0,64 0 16,-64 0-16,22 0 0,-22-21 16,21 0-16,-21 21 0,0-21 15,1 0-15,20-1 0,-21-20 0,0 21 16,0 0-16,-21 0 0,43-43 15,-43 43-15,0 0 0,0 0 16,0-1-16,-21 22 31,-1 0-31,22 22 16,-21-22-16,21 21 0,-21 0 16,21 0-16,0 0 0,0 22 15,0-22-15,0 0 16,0 0-16,21 0 15,0-21-15,1 0 16,-1 0-16,0 0 0,0 0 0,0 0 16,0-21-16,22 21 0,-22-21 0,21 0 15,-21 0-15,1 21 16,20-22-16,-21 1 0,43-42 16,-43 42-16,0-22 0,21 22 15,-21 0-15,-21-21 0,22 20 0,-22-20 16,0 21-1,-22 21-15,22 21 16,-21-21-16,0 21 0,21 0 0,0 1 16,0-1-16,0 0 0,0 0 15,0 21-15,0-20 0,0-1 0,0 0 16,0 0-16,0 0 0,0 0 16,0 1-16,0-1 0,0 0 15,0 0-15,-21-21 0,0 21 16,0-21-16,-1 0 0,1 21 15,-21-21-15,21 0 0,-22 0 16,22 0-16,0 0 0,0 0 16,0-21-16,21 0 15</inkml:trace>
  <inkml:trace contextRef="#ctx0" brushRef="#br1" timeOffset="50244.28">22521 3408 0,'0'0'16,"0"-21"-16,0 42 31,0 0-31,0 0 16,0 43-16,0-1 15,0-42-15,-21 22 0,0-22 16,0 21-16,21-21 0,-21 1 0,-1 20 16,22-21-16,-21 0 0,21 0 0,0 1 15,21-22 17,1 0-32,-1 0 0,0 0 0,0 0 15,0-22-15,0 1 16,1 0-16,-1 0 0,0 0 0,21 0 15,-21-1-15,1 1 0,20-21 16,-21 21-16,0 0 0,0-1 0,22 1 16,-22 21-16,0 0 15,0 0-15,-21 21 16,0 1-16,0-1 0,0 0 0,0 0 16,0 0-16,0 0 0,0 1 15,0-1-15,0 0 0,0 0 0,0 0 16,21 0-16,1 1 0,-22-1 15,21-21-15,0 21 0,0-21 0,21 0 16,-20 0-16,-1 0 16,21 0-16,-21 0 0,22 0 15,-22 0-15,21-21 0,-21 0 0,0-1 16,22 1-16,-22 0 0,0 0 0,0-21 16,22-22-1,-22-21-15,-21 43 0,21 0 0,-21-1 16,0 1-16,0 21 0,0-21 15,0 20-15,0 1 0,0 0 0,0 42 32,0 0-32,0 1 0,-21-1 15,21 21-15,0-21 0,0 22 0,-21-22 16,21 21-16,0-21 0,-22 43 16,22-22-16,0-21 0,0 0 15,0 1-15,0-1 0,0 0 16,22 0-16,-1 0 0,0-21 0,0 21 15,0-21-15,0 0 0,22 0 0,-22 0 16,21 0-16,-21 0 0,22 0 16,-1 0-16,0-21 0,1 21 0,-22-21 15,21 0-15,-21 0 0,1 0 16,20-1-16,-21 1 0,-21-21 0,21 0 16,-21 20-16,0 1 15,0 0-15,-21 21 16,0 0-16,0 0 15,0 0-15,-1 21 0,1 0 16,0 1-16,0-1 0,21 0 0,-21 0 16,21 0-16,-21 0 0,21 1 15,0-1-15,0 0 0,0 0 0,0 0 16,21-21-16,-21 21 0,21-21 16,0 0-16,21 22 0,-20-22 0,20 0 15,-21 0-15,21 0 0,22 0 0,-22 0 16,1 0-16,-1 0 0,21-22 15,-20 22-15,20-21 0</inkml:trace>
  <inkml:trace contextRef="#ctx0" brushRef="#br1" timeOffset="50868.11">25061 3620 0,'0'0'16,"43"-22"-16,-22 1 0,21 0 0,-42 0 0,0 0 16,0 0-16,0-1 0,0 1 15,0 0-15,-21 21 0,0 0 16,0 0-16,-1 0 0,1 0 15,-21 0-15,0 21 0,20 0 0,-20 1 16,0-1-16,-1 0 0,1 0 16,21 21-16,-21-20 0,20-1 0,1 0 15,21 42-15,0-41 16,0-1-16,0 0 16,21 0-16,1-21 0,-1 0 0,0 0 15,0 0-15,21 0 0,-20 0 16,20 0-16,-21 0 0,43 0 15,-22-21-15,-21 0 0,0 0 0,0-1 16,1 1-16,-1 0 0,-21 0 16,42-21-16,-42-1 0,0 22 15,21 0-15,0 0 16,-21 0-16,0 42 16,0 0-1,0 0-15,0 0 0,-21 0 16,0 22-16,21-22 0,-21 21 0,0 1 15,21-22-15,-21 21 0,-1 0 16,22 22-16,0-22 0,0 85 16,0-21-16,0-42 0,0-1 15,22 1-15,-1-1 0,-21 1 16,21-1-16,0 1 0,-21 20 0,21-20 16,-21-1-16,0 1 0,-21 42 15,-42-22 1,41-41-16,-20-22 0,0 0 0,-22 0 15,22-21-15,0 0 0,-1 0 0,1 0 0,-22 0 16,22 0-16,0-21 0,-1 0 16,1-22-16,0 22 0,-1-21 15,1 0-15,0-22 0,21 22 0,-22-1 16,22-20-16,21-1 0,0 22 0,0-21 16,0-43-16,64-21 15,-43 63-15,21 1 0,0-1 16,22 1-16,-1-1 0,1 22 15,-1-22-15,22 22 0</inkml:trace>
  <inkml:trace contextRef="#ctx0" brushRef="#br1" timeOffset="51208.87">25421 3429 0,'21'-21'0,"-42"42"0,42-63 16,-21 21-16,-21 21 15,0 21-15,0-21 0,21 21 16,-21 21-16,-1-21 0,1 1 15,21 20-15,-21-21 0,21 21 0,-21-20 16,21-1-16,0 21 0,0-21 16,0 0-16,0 1 0,21-1 0,0-21 15,22 21-15,-22-21 0,0 0 16,21 0-16,1 0 0,-1 0 0,0 0 16,1 0-16,-1 0 0,-21 0 15,21-21-15,1 0 0,-22-1 0,0-20 16,0 21-16,0-21 0,-21-1 15,0 1-15,0 0 0,0 20 0,0-20 16,-21 0-16,21 21 0,-21-1 16,-21 1-16,21 21 0,-22 0 0,22 0 15,-21 0-15,-1 0 0,22 21 16,-21 1-16,21-1 0,-22 0 0,22 0 16,-42 21-16,20 1 15,1-22-15</inkml:trace>
  <inkml:trace contextRef="#ctx0" brushRef="#br1" timeOffset="52919.53">7556 5525 0,'0'0'16,"-21"0"-16,0 21 0,0-21 0,-21 21 15,42 0-15,-22-21 16,22 21-16,22-21 16,-1 0-1,0-21-15,21 21 0,-21-21 16,22 0-16,20 0 0,-20-22 0,-1 22 16,106-64-1,-63 22-15,-64 42 0,21-22 16,-21 22-16,1-21 0,-22 0 0,0 20 15,0-20-15,0 0 0,0 21 16,0-22-16,-85-41 16,43 41-16,20 22 15,1 0-15,-21 21 16,21 0-16,0 21 0,-1 0 0,22 22 16,-21-1-16,21 21 0,0 1 15,0-1-15,0 1 0,0 21 16,0-1-16,0 1 0,0 0 0,0 20 15,-21 86-15,0-1 16,0-105-16,0 21 0,-1-21 0,22 20 16,-21 1-16,0 0 0,0 0 15,0-21-15,0 20 0,-1-20 0,1 21 16,-21 84-16,42 22 16,0-148-16,0-1 0,0-21 15,0 1-15,0-1 16,0-21-16,0 0 0,0 1 0,21-22 15,0 0-15,22-22 16,62-83-16,-83 62 16,20-20-16,0-1 0,1 1 15,-1-22-15,-21 22 0,21-1 0,-20-21 16,-1 22-16,-21-22 0,0-42 16,0 43-16,-64-43 15,22 63-15,-43-63 16,43 85-16,0-22 0,-22 22 0,22 21 0,-1-22 15,-20 22-15,21 0 0,20 21 16,-20-21-16,0 21 0,-1 0 16,22 0-16,42 0 31,1 0-31,20-21 16,-21 0-16,21-1 0,22 22 0,-1-42 15,1 21-15,-1 0 0,1 0 16,-1-22-16,64-20 0,-63 20 15,-22 1-15,1 0 0,-1-1 16,-21 22-16,0-21 0,0 0 0,1 20 16,-22 1-16,0-21 15,0 21-15,0 0 0,0-1 16,-22 22 0,1 0-16,21 22 15,0-1-15,0 0 0,0 0 16,0 21-16,0 1 0,0-22 0,0 21 15,0 1-15,0-22 0,0 21 0,0-21 16,0 0-16,0 1 0,21-22 16,1 21-16,-1-21 0,0 0 0,0 0 15,0 0-15,0 0 0,1-21 16,20 21-16,-21-22 0,0 1 16,0 0-16,22 0 0,-22-21 0,0 20 15,0 1-15,0-21 0,-21 21 16,0-22-16,0 1 0,0 21 0,0 0 15,0-22-15,0 22 0,-21 0 0,0 0 16,0 0-16,0 0 0,0-1 16,-1 22-16,-20 0 0,21 0 0,0 0 15,0 0-15,-1 0 0,1 22 0,0-1 16,21 0-16,-21 0 0,21 0 16,-21 0-16,21 1 0,0 20 15,0-21-15,0 21 0,0-20 0,0-1 16,0 0-16,0 0 0,42 21 15,-21-42-15,0 22 0,1-22 16,-1 0-16,21 0 0,-21 0 16,0 0-16,22 0 0,-22 0 0,21-22 15,-21 1-15,1 0 0,20 0 0,-21 21 16,21-64-16,1 22 16,-43 0-16,0 21 15,0-1-15,0 1 0,0 0 16,0 0-1,-21 21 1,21 21 15,21-21-15</inkml:trace>
  <inkml:trace contextRef="#ctx0" brushRef="#br1" timeOffset="53338.29">9165 5398 0,'0'0'0,"-21"-22"0,0-20 31,21 21-31,0 0 0,21 21 31,0 0-31,0 0 0,0 0 16,1 21-16,-1 0 0,0 0 16,0 22-16,-21-1 15,21-21-15,-21 0 0,0 22 0,0-22 16,0 21-16,0-21 0,0 0 16,0 22-16,-21-22 0,0-21 0,21 42 15,-21-42 1,0 0-16,21-21 15,0 0-15,0 0 16,0 0-16,0-1 0,0 1 0,21-21 16,0 21-16,-21-22 0,0 22 0,21-21 15,0 0-15,0 20 0,1-41 16,-1 42-16,0 0 0,0 21 16,-21-22-16,21 1 0,0 21 0,1 0 15,-1 0-15</inkml:trace>
  <inkml:trace contextRef="#ctx0" brushRef="#br1" timeOffset="53753.09">11197 4932 0,'0'0'0,"0"-21"0,-21 21 16,0 0-16,0 0 0,-1 0 15,1 0-15,0 21 0,0 21 0,0 1 16,0-22-16,21 42 0,-22-20 16,1-1-16,21 21 0,-21-20 15,0-1-15,21 0 0,-21 22 0,0-22 16,-1 1-16,22-1 0,-21 0 16,0-21-16,0 22 0,21-22 0,0 0 0,0 0 15,0 0-15,0 1 16,0-44-1,0 1-15,0 0 16</inkml:trace>
  <inkml:trace contextRef="#ctx0" brushRef="#br1" timeOffset="54168.69">10668 5334 0,'0'0'0,"0"-42"0,-21-1 0,21 22 0,0-21 15,0 0-15,0-1 0,0 1 0,0 0 16,21-1-16,0 1 0,0 21 15,22-22-15,41-20 16,-41 42-16,84 0 0,-64 21 16,1 0-16,-1 21 0,1 0 0,-1 0 15,1 21-15,-22 1 0,0 20 0,1-20 16,-1 20-16,-21-21 16,0 1-16,-21 20 0,0-20 0,0-1 15,0 0-15,-21 1 0,21-1 16,-21-21-16,0 21 0,-22-20 0,22-1 15,0 0-15,0 0 0,0-21 0,0 0 16,-1 0-16,1 0 16,21-21-16,0 0 0,0 0 0,0-1 15,0-20-15,0 21 0,43-43 16,-22 22-16,0-21 16,0 20-16,0 1 0,0-22 0,1 1 15,-1 21-15,21-64 0,-21 42 16,0 43-16,1-21 0,20 21 15,0-22-15,-21 43 0,1 0 16,-1 0-16,0 0 0,64 64 16,-85-22-1,0-21-15,21 0 0,0 22 0</inkml:trace>
  <inkml:trace contextRef="#ctx0" brushRef="#br1" timeOffset="54816.32">12107 5228 0,'0'0'0,"0"21"0,-21 1 16,0-1-16,0-21 0,0 21 15,-1 0-15,1 0 0,0 0 0,0 1 16,-43 62-16,64-63 16,0 1-16,0-1 0,0 0 15,0 0-15,0 0 0,22-21 16,-1 0-16,0 0 0,0 0 15,0 0-15,22 0 0,-22 0 0,0 0 16,0-21-16,0 0 16,-21 0-16,0 0 15,0-1-15,0 1 0,0-21 16,0 21-16,0 0 0,0-22 0,0 22 16,0-21-16,21 21 0,1-22 15,-1 22-15,0 0 0,21 0 0,-21 0 16,22 21-16,-22 0 0,0 0 15,21 0-15,-20 0 0,20 21 16,-21 0-16,-21 0 0,0 21 0,21-20 16,-21-1-16,0 0 0,0 21 15,0-21-15,0 1 0,0 20 0,0-21 16,0 0-16,-21 0 0,0 1 0,21-1 16,-21 0-16,21 0 15,-21 0-15,-1-21 0,22-21 31,0 0-15,0 0-16,22 0 0,-1-22 0,0 22 16,0 0-16,0-21 0,22-1 0,-22 1 15,0 0-15,21 20 0,-21-20 16,22 0-16,-22 21 0,21-1 0,-21 22 16,1 0-16,-1 0 0,21 0 15,-21 0-15,-21 22 0,21-1 0,-21 0 16,22 0-16,-22 0 0,0 22 0,0-22 15,0 21-15,0-21 16,0 0-16,-22 22 0,1-22 0,21 0 16,-21 0-16,21 0 0,-21 1 0,0 20 15,21-21 1,21-21 0</inkml:trace>
  <inkml:trace contextRef="#ctx0" brushRef="#br1" timeOffset="56495.74">13928 5503 0,'-22'0'0,"44"0"0,-65 0 16,86 0-1,-22 0-15,0-21 16,21 0-16,1 21 0,-1-21 0,0 0 16,1 0-16,20-22 0,-21 22 15,22 0-15,21-64 0,-43 43 16,0 0-16,1-1 0,-22 1 0,0 0 16,0-22-16,0 22 0,-21-1 15,0-20-15,0 21 0,0 20 0,0-20 16,0 0-16,-21 21 0,0-1 15,0 1-15,21 0 0,-43 21 16,22 0-16,0 0 0,-21 64 16,-1-22-16,-20 64 15,42-22-15,-22-20 0,22 21 16,-21-1-16,0 1 0,20 0 0,-41 84 16,42-63-16,0-22 15,-22 1-15,43 21 0,-21-21 0,0 20 16,-21 86-16,20-64 0,1-21 15,0 0-15,0 21 0,0-22 16,0 1-16,-22 106 16,22-127-16,21 20 0,0-20 0,0-21 15,0-1-15,0 1 0,0-22 0,0 0 16,21-21-16,0 1 0,1-1 16,-1-21-16,85-21 15,-43-1-15,-21-20 0,1 0 0,20-1 16,-20 1-16,20-21 0,1-1 0,20-63 15,-41 64-15,41-86 16,-63 86-16,1-22 0,-22 1 16,0-1-16,0 0 0,-22 1 0,1 20 15,0-21-15,-21 22 0,-22-1 0,22 1 16,-22-1-16,1 22 16,-64-43-16,63 43 0,1 0 15,21 21-15,-1-1 0,1 1 0,21 21 16,0 0-16,-1 0 0,22-21 15,22 21 1,-1-21 0,0 21-16,0-21 0,64-22 15,-1 1-15,-20 21 0,-22-21 16,22 20-16,-22-20 16,22 0-16,-22 21 0,21-22 0,-20 22 15,-22-21-15,21 21 0,-21-22 0,1 22 16,-1 0-16,0 0 0,-21 0 15,0-1-15,0 44 47,0-1-47,-21 0 0,21 0 16,-21 0-16,21 0 0,0 1 16,0 20-16,0-21 0,0 0 0,0 0 15,21 1-15,0-22 16,42 0-16,-41 0 0,-1 0 15,21 0-15,-21 0 0,22 0 0,-1-22 16,0 22-16,-21-21 0,22 0 16,-1 0-16,-21 0 0,43-22 15,-22-20-15,-21 42 16,-21 0-16,0-1 0,0 1 16,0 0-16,0 0 0,-21 21 31,21 21-31,-21 0 0,0 0 15,21 1-15,0 20 0,-21-21 0,21 0 16,-22 0-16,22 22 0,0-22 0,0 0 16,0 0-16,0 0 0,64 22 15,-1-43 1,-41 0-16,20 0 0,21 0 16,-41 0-16,20-21 0,0 21 15,-21-22-15,1 1 0,20 0 0,-21 0 16,21-21-1,1-1-15,-43 1 0,0 21 16,0 0-16,0-1 0,0 1 0,0 0 16,0 42-1,0 0 1,0 1-16,0-1 0,0 0 16,0 0-16,0 21 0,0-20 0,0-1 15,0 0-15,-21 0 0,21 0 0,0 0 16,-22 1-1,22-1-15,0-42 47,0-1-47,0 1 0,0-21 16,0 21-16,0 0 0,0-1 16,22-20-16,-1 21 0,0-21 0,21-22 15,-21 43-15,1 0 0,20 21 16,-21-21-16,21 21 15,-20 0-15,20 0 0,0 21 0,-21 0 16,1 0-16,20 0 0,-21 0 0,0 1 16,-21 20-16,0 21 15,0 1-15,0-43 16,0 0-16,0 0 0,-21 1 0,0-22 16,0 21-16,21 0 0,-21-21 15,-1 21-15,44-42 31,-1 21-31</inkml:trace>
  <inkml:trace contextRef="#ctx0" brushRef="#br1" timeOffset="57180.35">16679 5101 0,'0'0'0,"0"-21"16,-106 21 15,85 21-31,0 0 0,0 1 0,0-1 16,-22 21-16,22-21 0,0 22 15,0-22-15,0 21 0,21 0 0,-21-20 16,21 20-16,-22 0 16,22 1-16,0-22 0,0 0 0,22-21 15,-1 21-15,0-21 0,21 0 0,-21 0 16,22 0-16,41 0 15,-41-21-15,-1 0 0,-21 0 16,22-1-16,-1 1 0,-21 0 0,43-42 16,-43 41-16,0-20 0,0 0 15,0-1-15,0 1 0,-21 0 16,0-22-16,0 22 0,22-22 0,-22 22 16,21-64-16,-21 22 15,0 62-15,0 1 0,0 42 31,-21 1-31,21 20 16,-22 0-16,-20 106 16,21-105-16,21-1 15,-21 22-15,21-22 0,0 0 0,0 1 16,0-1-16,0 0 0,0-21 0,0 22 16,0-22-16,0 0 0,21 0 15,0 0-15,0-21 0,22 22 16,-1-22-16,-21 0 0,21 0 0,1 0 15,-22-22-15,21 22 0,1-21 16,-22 0-16,21 0 0,-21 0 0,64-43 16,-43 22-1,-42 21-15,21-22 0,1 22 0,-22 0 16,0 0-16,0 0 0,0 0 0,0 42 31,0 0-31,-22 0 0,22 0 16,-21 0-16,21 1 0,0 20 0,0-21 15,0 0-15,0 0 0,0 1 16,0-1-16,0 0 0,0 0 16,21-21-16,1 0 0,-1 0 15,0 0-15,0 0 0,0 0 16,0-21-16,1 0 0</inkml:trace>
  <inkml:trace contextRef="#ctx0" brushRef="#br1" timeOffset="57384.24">17780 4784 0,'0'0'0,"-21"0"0,21-21 0,-21 21 0,-1 0 16,1 0-16,0 0 16,0 0-16,0 0 46,0 0-30</inkml:trace>
  <inkml:trace contextRef="#ctx0" brushRef="#br1" timeOffset="57572.13">16954 5122 0,'0'0'0,"-84"43"15,105-43 17,0 0-32,21 0 15,-20 0-15,20 0 0,0 0 0,1 0 16,-1-21-16,127-1 16,-105 22-16</inkml:trace>
  <inkml:trace contextRef="#ctx0" brushRef="#br1" timeOffset="58257.68">18055 5122 0,'0'0'0,"-21"0"16,0 22-16,0-22 0,-1 21 16,1-21-16,0 21 0,0 0 15,0-21-15,21 21 0,-21 0 0,-1 1 16,22-1-16,0 0 15,0 0-15,0 0 0,0 0 16,0 1-16,0-1 16,22-21-16,-1 0 15,0 0-15,0 0 16,0 0-16,-21-21 16,0-1-16,21 22 15,-21-21-15,0 0 0,0 0 0,0 0 16,0 0-16,0-22 0,22 22 0,-1-21 15,0-1-15,-21 22 0,42 0 16,64-64 0,-42 85-1,-43 0-15,42 0 0,-42 22 16,1-1-16,-1 0 0,0 0 0,-21 21 16,0-20-16,0-1 0,0 0 15,0 21-15,0-21 0,0 1 0,0 20 16,0-21-16,0 0 15,0 0-15,-21-21 0,0 22 16,-1-22-16,1 0 0,0 0 16,21-22-1,0 1-15,0 0 16,0 0-16,21-21 16,0 20-16,1 1 15,20-21-15,-21 21 0,21-22 0,1 22 16,-1-21-16,-21 21 0,22 0 0,-1-1 15,0 22-15,-21 0 0,22 0 16,-1 22-16,-21-1 0,-21 0 16,0 0-16,21 0 0,-21 22 15,0-22-15,0 21 0,0-21 0,-21 22 16,0-22-16,21 0 0,-21 0 16,0 0-16,0 0 0,-1 1 15,22-1-15,-21-21 0,42 0 31,1 0-15,-1 0-16,21-21 0</inkml:trace>
  <inkml:trace contextRef="#ctx0" brushRef="#br1" timeOffset="58953.29">19516 5144 0,'0'0'0,"0"-106"31,-22 106-31,1-21 0,0 21 16,-21 0-16,21 0 0,-1 0 16,-20 0-16,-21 21 15,41 0-15,-20 0 0,0 0 16,21 0-16,-1 22 0,-20-22 0,21 0 16,0 21-16,0-20 0,-1 20 15,22-21-15,0 0 0,0 0 16,0 1-16,22-1 0,-1-21 15,0 0-15,0 0 0,0 0 0,0 0 16,1 0-16,-1 0 0,21 0 16,-21-21-16,0-1 0,1 22 0,20-21 15,-21 0-15,0 0 0,0 0 0,22-43 16,-22 43-16,0-21 16,0 21-16,-21-1 0,0 1 15,21 0-15,-42 42 31,21 0-31,-21 1 0,0 20 16,21-21-16,-21 0 0,21 0 16,-21 22-16,21-22 0,-22 0 0,22 0 15,0 0-15,0 1 0,0-1 16,22 0-16,-1 0 0,0-21 16,0 0-16,21 0 0,-20 0 15,-1 0-15,21 0 0,0 0 0,-20 0 16,20-21-16,0 0 0,-21 21 15,22-21-15,-1-1 0,-21 1 0,0 0 16,22-21-16,-22 21 0,0-22 0,21-63 16,1 1-1,-22 62-15,-21-20 0,0 20 0,0 1 16,0 21-16,0 0 0,0-22 16,-21 65-1,0-1-15,-1 0 0,1 21 0,0 1 16,0-1-16,21 0 0,-21 1 15,0 84 1,21 0-16,0-106 16,0 21-16,0-21 0,0 0 0,21 1 15,0-1-15,0-21 16,0 21-16,0-21 0,1 0 16,-1 0-16,21-21 15</inkml:trace>
  <inkml:trace contextRef="#ctx0" brushRef="#br1" timeOffset="59667.92">21209 4572 0,'0'0'16,"21"-21"-16,-21 0 0,21 21 15,-21 21 1,0 0-16,-21 0 0,0 0 16,0 22-16,0-1 0,21 0 0,-43 1 15,22 20-15,0-20 0,-21 20 16,20-21-16,-20 1 0,21-1 0,-21 0 15,20 1-15,-20-1 0,21-21 0,0 0 16,0 1-16,-1-1 0,22 0 16,-21-21-16,42-21 31,1 0-31,-1-1 0,0 1 16,0 0-16,21-21 0,-20 21 0,-1-22 15,21 1-15,-21 0 0,22-22 16,-22 22-16,21-22 0,-21 22 15,22 0-15,-22-1 0,0 1 0,21 0 0,-21 20 16,-21 1-16,22 0 0,-1 21 16,-21 21-16,0 0 15,0 1-15,0 20 0,0 0 16,0 1-16,0 20 0,-21-21 0,-1 1 16,22 20-16,-21-20 0,21 20 15,0-21-15,0 1 0,0-22 0,0 21 16,0-21-16,0 22 0,0-22 15,0 0-15,0 0 0,0 0 16,0-42 15,-21 0-31</inkml:trace>
  <inkml:trace contextRef="#ctx0" brushRef="#br1" timeOffset="60220.13">20807 5122 0,'-21'0'0,"42"0"0,-64 0 0,65 0 31,-1 22-15,21-22-16,-21 0 0,22 0 15,-1 0-15,0 0 0,1 0 0,-1 0 16,21 0-16,1 0 0,-22 0 0,22 0 16,-22-22-16,22 22 0,-22-21 15,0 0-15,1 21 0,-1-21 0,0 0 16,-21 0-16,1 21 0,-22-22 15,0 1-15,-22 21 32,1 21-32,0 1 15,21-1-15,-21 0 0,0 0 0,0 21 16,-1-20-16,22-1 0,0 0 0,-21 21 16,21-21-16,-21 1 0,21-1 15,0 0 1,21-21-16,0 21 0,1-21 0,-1 0 15,21 0-15,-21 0 0,22 0 0,-22-21 16,21 21-16,0-21 0,1 0 0,-1-1 16,-21 1-16,22 0 0,-22 0 15,21 0-15,-21-22 0,0 1 0,1 21 16,-1-21-16,-21-1 0,0 22 16,21 0-16,-21 0 0,0 0 0,0 42 31,0 0-31,0 0 0,-21 0 15,21 43-15,-21-43 0,21 21 16,0-21-16,-22 22 0,22-22 0,0 0 16,0 0-16,0 0 0,0 1 15,22-1-15,-1-21 16,0 0-16,0 0 0,0 0 0,0 0 16,1 0-16,-1 0 0,0-21 15,21 21-15,-21-22 0,1 1 0,20 0 16</inkml:trace>
  <inkml:trace contextRef="#ctx0" brushRef="#br1" timeOffset="60460.17">22627 4572 0,'0'0'0,"21"-42"0,-21-1 16,0 22-16,0 0 0,0 0 0,0 42 31,-21 0-31,0 0 0,0 22 0,-22 41 16,22-41-16,0-1 15,0 22-15,-21-22 0,20 21 0,1-20 16,21-1-16,-42 64 16,21-43-16,21-41 15,0 20-15,0-21 0,0 0 0,0 0 16,21-21-16,0 0 16,0 0-16,0 0 0,22 0 15,-22-21-15,21 0 0</inkml:trace>
  <inkml:trace contextRef="#ctx0" brushRef="#br1" timeOffset="60815.85">22902 4932 0,'0'0'16,"0"-21"-16,-21 21 15,0 0-15,0 0 16,0 21-16,-1 0 0,22 0 16,-21 0-16,0 22 0,0-22 0,0 21 15,0-21-15,-1 1 0,22-1 16,0 0-16,0 21 0,0-21 15,0 1-15,22-1 0,-1-21 16,0 0-16,0 21 0,21-21 0,-20 0 16,-1 0-16,21 0 0,0 0 15,22-21-15,-22 0 0,-21 21 16,1-22-16,-1 1 0,0 0 16,0 0-16,-21 0 0,21-22 0,-21 22 15,0-21-15,0 21 0,0 0 16,-21-22-16,0 22 0,0 0 0,-22 21 15,22 0-15,-21 0 0,0 0 16,20 0-16,-20 0 0,21 0 0,0 21 16,0-21-16,21 21 0,0 0 15,0 1-15,21-22 16,0 0 0,0 0-16</inkml:trace>
  <inkml:trace contextRef="#ctx0" brushRef="#br1" timeOffset="60996.78">22331 4826 0,'0'0'0,"-21"-21"0,42 21 31,0 0-31,0-21 0,21 21 0,1 0 16,-1 0-16,0 0 0,22-21 15,-22 21-15,22 0 0,-1 0 0</inkml:trace>
  <inkml:trace contextRef="#ctx0" brushRef="#br1" timeOffset="61664.42">23537 4847 0,'-21'0'15,"42"0"-15,-63 21 0,21-21 0,0 22 16,-1-1-16,1 0 0,0 0 16,21 0-16,0 0 0,0 1 15,-21 20-15,21-21 0,0 21 16,0 1-16,0-22 0,0 0 16,0 0-16,-21-21 15,21 21-15,0-42 47,0 0-47,0 0 0,0 0 16,21 0-16,0-1 0,0-20 0,0 21 15,1-21-15,-1 20 0,21-20 16,22-21-16,-43 41 0,42 22 16,-42 0-16,1 0 15,-1 0-15,0 0 0,0 22 0,-21 20 16,21-21-16,-21 0 0,21 22 0,-21-22 15,0 21-15,0-21 0,0 0 16,0 22-16,0-22 0,0 0 0,0 0 16,0 0-16,-21 1 0,0-22 15,21 21-15,-21-21 0,0 0 16,0 0-16,21-21 31,0-1-31,0 1 0,0 0 16,0 0-16,21 0 0,0 0 0,0-1 15,21 1-15,-20-21 0,20 21 16,0-22-16,1 22 0,-22 0 0,21 0 16,0 0-16,-20 0 0,-1 21 15,0 0-15,0 0 0,0 21 0,-21 0 16,0 0-16,0 0 0,0 0 0,0 1 16,0-1-16,0 0 0,0 0 15,0 21-15,0-20 0,0-1 0,-21 0 16,0 0-16,21 0 15,-21 0-15,21 1 16,42-22 15</inkml:trace>
  <inkml:trace contextRef="#ctx0" brushRef="#br1" timeOffset="63259.51">24701 5038 0,'0'-85'16,"0"170"-16,0-191 0,-21 85 0,0 0 16,21-1-16,-21 1 0,0 21 0,0-21 15,-1 21-15,1 0 0,0 0 0,0 0 16,0 21-16,0 0 0,-1 1 16,-62 62-16,41-20 15,22-22-15,0 0 16,0-20-16,21-1 0,0 21 0,0-21 15,0 0-15,0 1 0,0-1 0,21 0 16,0-21-16,0 0 16,1 0-16,-1 0 0,0 0 0,0 0 15,0 0-15,0-21 0,22 0 16,-22-1-16,0 1 0,0 0 16,0 0-16,1 0 0,-1-22 0,0 22 15,0-21-15,0 21 0,0-64 16,1 85-1,-22 21 1,0 0-16,0 1 16,-22-1-16,22 0 0,0 0 0,0 21 15,0 1-15,0-22 16,0 0-16,0 0 0,0 0 16,0 1-16,22-22 0,-1 0 0,21 21 15,-21-21-15,0 0 16,1 0-16,-1 0 0,21 0 0,-21 0 15,0-21-15,1-1 0,-1 1 0,0 0 16,0 0-16,0 0 0,0-22 16,1 1-16,-1 0 0,0-1 0,0-20 15,-21-1-15,21 22 0,0-21 16,1 20-16,-1-20 0,-21-43 16,21 64-16,-21-1 15,0 22-15,0 0 0,-21 42 16,0 0-16,-1 0 15,22 22-15,-21-1 16,0-21-16,0 22 0,21 20 0,0-21 16,0 1-16,-21 20 0,21-20 0,0-1 15,0 21-15,0-20 0,0-22 16,0 85-16,42-64 16,-21-21-16,-21 0 0,21-21 15,1 0-15,-1 0 0,0 0 16,0 0-16,0 0 0,0 0 0,1-21 15,-1 21-15,0-21 0,0 0 16,0 0-16,0 0 0,1-1 0,-1-20 16,0 21-16,0 0 0,-21 0 15,0-1-15,21 1 0,-42 42 32,21 1-32,0-1 15,-21 0-15,0 0 0,21 0 16,-21 0-16,21 1 0,0 20 0,0-21 15,0 0-15,0 0 0,0 1 16,0-1-16,21-21 16,0 0-1,0 0-15,0 0 0,0 0 16,1-21-16,-1-1 0,0 22 16,21-42-16,1 0 15,-22 21-15,0-1 0,0 1 16,0 21-16,-21-21 0,-21 42 31,0 0-15,0-21-16,21 22 0,-21-1 0,21 0 15,-22 0-15,22 0 0,-21-21 0,21 21 16,0 1-16,0-1 16,21-21-1,1 0 1,-1 0-1,-21-21-15,21-1 0,-21 1 16,0 0 0,0 0-16,0 0 0,0 0 0,0-1 15,0 1-15,0 0 0,0 0 0,21-21 16,-21 20-16,21 1 16,-21 0-16,0 0 0,21 21 0,-21-21 15,22 21-15,-1 0 0,0 0 16,0 0-16,0 0 15,0 21-15,1 0 0,-1 0 16,-21 0-16,21 1 0,0-22 16,0 21-16,-21 42 15,0-20-15,0-22 16,0 0-16,0 0 16,0 0-16,-21 0 15,0-21-15,21-21 63,0 0-63,0 0 0,0 0 15,21 0-15,0-1 0,0 1 0,1-21 16,-1 21-16,0-22 0,21 22 16,-21-21-16,1 0 0,20 20 15,-21 1-15,21 0 0,1 0 16,-22 21-16,0 0 0,-21 21 15,0 0-15,0 0 0,0 1 16,0-1-16,0 21 0,0-21 16,0 22-16,-21-22 0,21 21 0,-21-21 15,0 0-15,-1 1 0,22-1 16,-21 0-16,21 0 0,-21 0 0,0 0 16,21 1-16,0-44 46,0 1-46,0 0 0,0 0 16,0 0-16,0 0 0</inkml:trace>
  <inkml:trace contextRef="#ctx0" brushRef="#br1" timeOffset="63440.4">26141 4593 0,'0'-21'0,"0"42"0,-21-42 0,-1 21 16,1-21-16,0 21 15,0 0 1,21 21 31</inkml:trace>
  <inkml:trace contextRef="#ctx0" brushRef="#br1" timeOffset="63640.29">25040 4720 0,'0'0'0,"-63"21"16,84-21 0,0 0-16,0 0 15,0 0-15,22 0 0,84 0 16,-85 0-16,0 0 15,1 0-15,-22 0 0,21 0 16,0 0-16,-20 0 0,-1 0 0,0 0 16</inkml:trace>
  <inkml:trace contextRef="#ctx0" brushRef="#br1" timeOffset="64187.97">18838 6075 0,'0'0'0,"0"-21"0,0-85 32,-21 106-17,21 42 1,-21-21-16,0 1 0,0 20 0,21 0 16,-22 1-16,1-1 0,0 0 0,0 1 15,0-1-15,-22 0 16,22 1-16,0-1 0,0 0 0,21 1 15,0-22-15,0 21 0,0-21 0,0 0 16,0 1-16,0-1 0,21-21 16,0 0-1,0 0-15,1 0 0,-1 0 16,0-21-16,-21-1 0,0 1 16</inkml:trace>
  <inkml:trace contextRef="#ctx0" brushRef="#br1" timeOffset="65287.35">18373 6392 0,'-43'0'0,"86"0"0,-128 0 0,64 0 0,-43 0 16,43 0 0,42-21-1,0 21-15,1 0 16,20 0-16,0-21 0,1 0 16,62 0-16,-41 21 0,63-21 15,-64-1-15,-20 22 0,-1 0 16,22-21-16,-43 21 0,21 0 15,22 0-15,-43 0 0,-21 21 16,21 1-16,-21-1 16,0 0-16,0 0 0,0 21 15,-21-20-15,21 20 0,-21-21 0,-1 21 0,22-20 16,0-1-16,-21 0 16,21 0-16,0 0 0,0 0 15,21 1-15,1-22 16,-1 0-16,0 0 0,0 0 15,21 0-15,-20 0 0,20-22 0,-21 1 16,0 21-16,0-21 0,1 0 0,-1 0 16,-21 0-16,0-1 0,0 1 15,0 0-15,0-21 0,-21 21 0,-1-1 16,-41-41-16,42 63 16,-22-21-16,22 0 0,0 21 15,-21 0-15,21 0 16,42 0-1,0 0-15,0 0 0,0 0 16,22 0-16,-1-22 0,0 22 0,1 0 16,-1 0-16,0 0 0,1-21 15,-1 21-15,0 0 0,1 0 0,-1 0 16,0 0-16,-21 0 0,22 0 16,-22 0-16,-21 21 15,0 1-15,0-1 0,0 0 0,0 0 16,-21 0-16,0 0 0,-1 1 15,1-1-15,0 21 0,0-21 16,0 0-16,0 1 0,21-1 0,0 0 16,0 0-16,0 0 0,0 0 15,21 1 1,0-22-16,0 0 0,0 0 0,43 0 16,-43 0-16,0 0 15,21 0-15,-20 0 0,-1-22 0,0 1 16,0 21-16,0-21 0,0 0 15,1 0-15,-22 0 0,0-1 0,0 1 16,0 0-16,0-21 16,-22-1-16,-41 1 15,42 21-15,-22 0 0,22 21 16,0 0-16,0 0 0,0 0 0,0 0 16,21 21-16,0 0 15,0 0-15,21-21 16,21 0-16,-21 0 0,22 0 0,-22 0 15,21 0-15,0 0 0,-20 0 16,20 0-16,0 0 0,1-21 0,41 0 16,-41 21-16,-1-21 0,0 0 15,1-1-15,-1 1 0,0 0 16,1 0-16,-1 0 0,-21 0 0,0-1 16,22 1-16,-22-21 0,0 21 15,0 0-15,-21-22 0,0 22 16,0 0-16,0 0 0,-21 42 31,0 0-31,0 0 0,21 0 16,-43 22-16,22-1 0,0 0 0,0-20 15,0 20-15,-1 0 0,1 1 16,21-1-16,-21 0 0,21 1 16,0-22-16,-21 21 0,21 0 15,0-20-15,0-1 0,0 0 0,21-21 16,0 0-16,0 21 0,1-21 15,-1 0-15,0 0 0,21 0 16,-21 0-16,1 0 0,-1-21 16,0 0-16,21 21 0,-21-21 0,1-1 15,-1 22-15</inkml:trace>
  <inkml:trace contextRef="#ctx0" brushRef="#br1" timeOffset="65460.25">20913 6562 0,'0'0'0,"-22"0"16</inkml:trace>
  <inkml:trace contextRef="#ctx0" brushRef="#br1" timeOffset="71011.8">741 7599 0,'0'0'0,"-21"0"16,-1 0-16,22 21 31,0 0-31,0 0 16,0 1-16,0-1 15,0 0 1,22-21-16,-1 0 16,0 0-16,42-21 15,-41 0-15,-1 21 16,21-22-16,-21 1 0,0 0 15,1 21-15,-1-21 0,0 0 0,0-22 16,-21 22-16,0 0 16,0-21-16,-21 21 15,0-1-15,0 22 0,-1 0 16,1 0-16,0 0 0,0 0 16,-21 22-16,20-1 0,1 0 0,0 0 15,-21 21-15,21-20 0,-1 20 16,1 0-16,21-21 0,0 22 15,0-22-15,0 21 0,0-21 0,0 1 16,0-1-16,21 0 0,22 0 16,-22-21-16,0 21 0,64-21 15,-64 0-15,21 0 0,1 0 16,-22 0-16,21 0 0,-21 0 16,22 0-16,-43-21 0,-22 21 31,1 0-31,-21 0 0,0 0 15,-1 0-15,1 21 0,0 0 16,-64 22 0,-42 63-16,105-85 15,22 21-15,-21 0 0,21 1 16,-1-1-16,22-21 0,0 22 0,0-22 16,0 21-16,22-21 0,-1 0 15,0 1-15,42-1 0,-20-21 16,-1 0-16,0 0 0,1 0 15,-1 0-15,0 0 0,22 0 0,-22-21 16,22-1-16,-1 22 0</inkml:trace>
  <inkml:trace contextRef="#ctx0" brushRef="#br1" timeOffset="71696.41">1757 8065 0,'0'-22'0,"0"44"0,21-65 0,-21 1 0,21 21 16,-21 0-16,0-1 0,0 1 15,0 0-15,0-21 0,-21 42 16,0 0-16,0 0 16,-1 0-16,1 0 0,0 21 15,-21 0-15,21 0 0,-1 0 16,-20 43-16,21-43 0,21 21 16,0-20-16,0-1 15,0 21-15,0-21 0,0 0 0,0 1 16,21-22-1,0 0-15,0 0 0,1 0 0,-1 0 16,21 0-16,-21-22 0,0 1 16,1 0-16,-1 0 0,0 0 0,-21 0 15,21-1-15,-21 1 0,21 0 16,-21 0-16,0 0 0,0 0 0,0-1 16,0 1-16,0 42 46,0 1-46,0-1 0,0 0 0,0 21 16,0 64-16,0-64 0,21 22 16,-21-1-16,0 1 15,0-1-15,22 1 0,-22 84 16,0 0-16,0-63 16,21 0-16,-21 63 0,0-85 15,0 1-15,0-1 0,0 22 16,0-22-16,0 1 0,0 42 15,0-64-15,0 64 16,0-64-16,-21-21 0,-1 1 16,22 20-16,-21-42 0,0 21 0,0 0 0,-43-21 15,43 0-15,-21 0 16,0 0-16,-1-21 0,-20 0 0,-1 0 16,22 0-16,-22-22 0,1 1 15,-1 0-15,1-1 0,-1 1 16,-20-64-16,41 64 0,1-1 15,21 1-15,21-21 0,0 20 16,0 1-16,0-22 0,21 22 16,0 0-16,0-1 0,22 22 15,-22-21-15,21 0 0,-21-1 0,22 1 16,20 0-16,-20-1 0,20 1 16,-21 0-16,22-1 0</inkml:trace>
  <inkml:trace contextRef="#ctx0" brushRef="#br1" timeOffset="71936.27">2603 7853 0,'-42'0'15,"21"0"1,21-21-1,-21 21 1,42 0 31,-21 21-47,21-21 0,-21 21 16</inkml:trace>
  <inkml:trace contextRef="#ctx0" brushRef="#br1" timeOffset="72136.17">2561 8319 0,'0'0'0,"-21"0"16,0 0 0,42 0 30,0 0-30,0-22-16,0 1 0</inkml:trace>
  <inkml:trace contextRef="#ctx0" brushRef="#br1" timeOffset="73075.75">3746 8340 0,'0'0'0,"-21"0"0,21-21 47,0-1-47,0 1 15,21 0-15,1 0 0,-1 0 16,0-22-16,0 22 0,0-21 0,0 0 16,22-1-16,-22 1 0,0 0 15,0-1-15,0 1 0,1 0 16,-22 20-16,0-20 0,0-43 15,0 43-15,0 0 0,0 21 0,0-22 16,0 22-16,-22 0 0,1 0 0,21 0 16,-21 21-16,0 0 0,0 21 15,0 0-15,21 0 0,-22 21 16,1 22-16,0-1 16,21-20-16,-21-1 0,0 85 15,21-63-15,-21-1 0,21 1 0,0-1 16,0-21-16,0 22 15,0-22-15,0-21 0,21 22 0,0-22 16,0 0-16,0 0 0,22 0 0,-22-21 16,21 0-16,22 0 15,20 0-15,-63-21 0,22 0 16,-1 0-16,0 0 0,1 0 0,-1-22 16,0 1-16,1 21 0,-22-22 15,21 1-15,-21 0 0,22-22 16,-22 22-16,0 0 15,-21 20-15,-21 22 16,0 22 0,0-1-16,-1 21 15,1-21-15,0 22 0,0-22 0,0 21 16,21 0-16,0-20 0,-21 20 0,21 21 16,0-41-16,0-1 15,0 0-15,21 0 0,0 0 0,21-21 16,1 0-16,20 21 0,22-21 15,-43 0-15,0 0 16,1-21-16,-1 21 0,0-21 16,1 0-16,-22 0 0,21 0 0,-21-1 15,1 1-15,-22-21 0,0 21 16,0 0-16,0-64 0,0 43 16,0-1-16,0 22 0,-43-21 0,22 21 15,0-22-15,-21 22 0,20 0 16,-20 21-16,0 0 0,-43 0 15,64 0-15,-21 0 0,-43 42 16,64-21-16,-22 22 0,22-22 16,0 21-16,21-21 0,0 1 0,0 41 15,0-42-15,42 22 16,-20-22-16,20 0 16,0-21-16,1 0 0,20 21 0,-21-21 15</inkml:trace>
  <inkml:trace contextRef="#ctx0" brushRef="#br1" timeOffset="74024.22">5524 7916 0,'0'-21'0,"0"42"0,-21-63 16,0 21-16,0 21 0,0 0 0,0 0 15,-1 0-15,1 0 0,0 0 0,0 21 16,0 0-16,0 0 15,-1 1-15,1 20 0,0 0 0,21 1 16,-21-22-16,0 21 0,0 43 16,-1-64-16,22 21 0,0-21 15,0 22-15,0-22 0,0 0 0,22 0 16,-1-21-16,0 0 0,21 0 16,-21 0-16,1 0 0,20 0 15,-21-21-15,21 0 0,-20 0 0,20 0 16,-21-1-16,21 1 0,-20 0 15,-1-21-15,0 21 0,0-22 0,0 1 16,0 0-16,1-1 0,-22 22 0,0-21 16,21-43-1,0 64-15,-21 42 32,-21 0-32,21 0 0,-21 22 15,21-1-15,0-21 0,0 22 16,0-1-16,0 0 0,0 1 0,0-22 15,0 21-15,0 0 0,21-20 0,21-1 16,-21 0-16,22 0 0,-1 0 16,0 0-16,1-21 0,62 0 15,-41 0-15,-22 0 0,22 0 0,-22 0 16,22-21-16,-22 0 0,21 0 0,1 0 16,-22 0-16,1-1 15,-1-20-15,0 21 0,-21-21 0,22-1 16,-22-41-16,-21 41 0,0 1 15,0 0-15,0 20 0,0 1 16,0 0-16,-42 0 0,20 0 0,1 21 16,0 0-16,-21 0 0,-1 0 0,22 0 15,-21 21-15,21 0 0,-22 0 16,1 43-16,21-22 0,0-21 16,21 22-16,-21-1 0,21 0 0,0-21 15,0 22-15,0-22 0,0 0 16,0 0-16,21 0 0,21 22 15,-21-43-15,22 0 16,-22 0-16,21 0 0,-21 0 0,0-21 16,22-1-16,-22 1 0,42-21 15,-41 21-15,-1-22 0,0 1 16,21 0-16,-21-1 0,1 1 0,-1 0 16,-21-1-16,21-20 0,0 21 15,-21-22-15,0 22 0,0-22 0,0 22 16,21-106-1,-21 105-15,0 22 0,0 0 0,0 0 16,-21 21-16,21 21 16,-21 0-16,21 0 0,-21 22 15,21-1-15,0 0 0,0 1 16,0-1-16,0 0 0,0 22 0,0-22 16,0 22-16,0 42 0,0-43 15,0-21-15,0 22 0,0-22 16,0 1-16,0-1 0,0-21 0,0 21 15,21 1 1,0-43-16,0 0 16,0 0-16,1-21 0</inkml:trace>
  <inkml:trace contextRef="#ctx0" brushRef="#br1" timeOffset="74480.71">8445 7557 0,'-21'-22'16,"42"44"-16,-42-65 0,0 22 0,0 0 16,0 21-16,0 0 15,21 21-15,-22 0 16,22 0-16,0 22 0,0-1 0,-21 0 15,21 1-15,-21-1 0,0 22 16,21-22-16,-21 21 0,21-20 16,-21 20-16,-1-20 0,22-1 0,-21 0 15,21 1-15,-21 20 16,21 1-16,0-43 16,21-21-1,0 0-15,1-21 16,-22-1-16,0 1 0</inkml:trace>
  <inkml:trace contextRef="#ctx0" brushRef="#br1" timeOffset="76726.91">8107 7980 0,'-21'-42'0,"42"84"0,-64-127 15,22 43-15,21 0 0,-21-1 0,21 1 0,0 0 16,0-1-16,0 1 0,21 0 16,-21 20-16,43-20 0,-22 0 15,63-22-15,-41 43 0,20 0 16,-20 0-16,20 21 0,1 0 15,-1 0-15,64 21 0,-63 0 16,41 64-16,-41-43 16,-43 0-16,0 1 0,0-1 15,-21 0-15,0 1 0,-21-1 0,0 0 0,-21 1 16,-1-22-16,-20 21 0,21 1 16,-22-22-16,22 0 0,-22 0 0,22 0 15,0 0-15,20-21 0,-20 0 0,21 0 16,0 0-16,0 0 0,-1 0 15,22-21-15,0 0 0,0-21 16,0 21-16,0-1 16,0 1-16,0 0 0,22 21 31,-22 21-31,21 0 0,-21 1 16,0-1-16,21 21 0,-21-21 0,21 22 15,-21-22-15,0 0 0,21 21 16,0-21-16,1 1 0,-22-1 0,21 0 15,42 21 1,-42-21-16,1-21 0,20 0 0,-21 0 16,21 0-16,-20 0 0,20 0 15,0-21-15,1 0 0,-1 21 0,0-21 16,1-21-16,-1 20 0,-21 1 16,21-21-16,22-43 0,-43 64 15,0-21-15,22-22 0,-43 43 16,0 0-16,21 0 15,-21 0-15,0 42 32,-21 0-32,21 21 15,-22-21-15,22 1 0,-21 20 0,21-21 16,0 21-16,0-20 0,0 41 16,0-42-16,0 0 0,43 22 15,-1-22 1,0-21-16,-21 0 0,1 0 15,-1 0-15,21-21 0,-21 0 16,0 21-16,22-22 0,-22 1 0,0 0 16,0 0-16,43-85 15,-43 64-15,-21-1 16,0 22-16,0 0 0,0 0 0,0 0 16,0 0-16,-21 21 15,0 21 1,-1 0-1,22 0-15,-21 0 0,21 22 0,0-22 16,0 0-16,0 21 0,0-21 16,0 1-16,0 20 0,0-21 15,21 0-15,1 0 0,20 1 16,-21-1-16,0-21 0,22 0 16,-1 0-16,0 0 0,1 0 0,-1 0 15,0 0-15,22-21 0,-22-1 0,43-20 16,-43 21-16,0 0 15,-20 0-15,20-22 0,-21 22 0,0-21 16,22-43-16,-43 43 16,0 21-16,-22 21 31,22 21-15,-21 0-16,21 0 0,-21 21 15,21-20-15,-21 20 0,0-21 0,21 21 16,-21-20-16,21-1 0,0 0 15,-22 0-15,22 0 0,-21 22 16,0-43-16,21-22 31,0 1-15,0 0-16,0 0 0,21 0 0,0-22 16,1 22-16,-1-21 15,0 0-15,-21 20 0,21-20 0,0 21 16,22-43-16,-22 43 0,0 21 15,0-21-15,0 21 0,0-21 16,1 21-16,-1 0 0,0 21 16,-21 0-16,21 0 0,-21 1 0,0-1 15,0 0-15,0 0 0,0 21 0,0-20 16,0-1-16,21 21 16,-21-21-16,21 0 0,1 22 0,-1-22 0,-21 0 15,21 0-15,21-21 0,-21 21 0,1-21 16,20 0-16,0 0 0,1 0 15,-22 0-15,21 0 0,0 0 16,1 0-16,-1 0 0,43-21 16,-64 0-16,21 0 0,-21 0 15,1-22-15,-1 22 0,21 0 0,-21-21 16,0 21-16,1-22 0,-1 22 0,42-42 16,-42 41-16,-21 1 15,0 42 16,0 1-31,-21-1 0,0 21 16,0-21-16,0 22 16,0-22-16,-1 21 0,22-21 0,-21 0 15,-42 64 1,63-64-16,0 0 0,-21 1 16,21-44 15,21 1-16,-21 0-15,21 0 0,0-21 16,0 20-16,0 1 0,1-21 0,20-22 16,0 43-16,-21 0 15,1-21-15,-1 21 0,0 21 0,0-22 16,0 22-16,0 0 16,-21 22-16,0-1 15,0 0 1,0 21-16,0-21 0,0 1 0,0-1 15,0 0-15,0 42 0,22-41 16,-1-1-16,-21 0 0,21-21 0,0 21 16,0 0-16,0-21 0,1 0 15,20 0-15,-21 0 0,21 0 0,-20 0 16,20 0-16,0 0 0,43-21 16,-22-21-16,-41 21 15,20-1-15,-21-20 0,0 21 0,0-21 16,1 20-16,-1 1 0,0-21 15,-21 21-15,0 0 0,0-1 0,0 1 16,0 0-16,-21 21 16,0 0-16,-1 0 15,1 0-15,0 21 16,0 0-16,0 1 0,0 41 16,21-42-16,0 0 0,0 22 0,0-22 15,0 21-15,0-21 0,0 1 16,0-1-16,0 0 0,0 0 0,21 0 15,21 0-15,-21 1 0,22-22 16,-22 0-16,21 0 16,-21 0-16,22 0 0,-22 0 0,0 0 15,21-22-15,1-20 16,-22 21-16,21 0 0,-21 0 0,0-1 16,22-41-16,-43 21 15,21 20-15,-21-20 0,21 21 0,-21-21 16,0 20-16,0 1 0,0 0 0,0 0 15,-21 21-15,0 0 0,0 0 16,-1 0-16,1 0 0,0 21 16,21 0-16,0 0 15,0 1-15,0-1 16,0 0 0,21-21-16,0 21 0,-21 0 0,0 0 15,0 1-15,0-1 16,0 0-16,0 0 0,0 21 0,0-20 15,0-1-15,0 21 0,0-21 0,-21 0 16,21 1-16,-21-1 0,21 0 16,0 0-16,0 0 15,21-21-15,0 0 0,1 0 16,20 0-16,-21-21 0,0 21 16,22-21-16,-22 0 0,21 21 15,-21-21-15,0-1 0,43-20 0,-43 21 16,-21 0-16</inkml:trace>
  <inkml:trace contextRef="#ctx0" brushRef="#br1" timeOffset="77195.64">5715 9229 0,'-21'0'0,"42"0"0,-63 0 0,63 0 31,21 0-31,-21 0 0,22 0 15,20 0-15,-21 0 16,64 0-16,-63-21 0,20 21 0,1 0 16,-22 0-16,21 0 0,-20-22 0,-1 22 15,-21 0-15,22 0 0,-22 0 16,0 0-16</inkml:trace>
  <inkml:trace contextRef="#ctx0" brushRef="#br1" timeOffset="77550.44">6265 9165 0,'0'0'0,"-21"0"16,0 0 0,0 21-16,21 1 15,-21-1-15,21 0 0,-22 0 0,22 0 16,0 0-16,0 1 0,0 20 16,0 0-16,0-21 0,0 22 0,0-1 15,0 0-15,0 22 0,0-22 0,22 1 16,-22 20-16,0-21 0,0 1 15,0 41-15,0-20 16,0-22-16,0-21 0,-22 22 0,1-1 0,0-21 16,0 22-16,0-22 0,0 0 15,-1 21-15,-20-42 0,21 21 16,-21 1-16,-128-22 16,86-22-16,41 1 15,1 0-15,0 0 0,-1 0 16,22 0-16,0-22 0,0 22 15,0-21-15,21-1 0,0 22 0,0-21 0,0 21 16,21 0-16,-21-22 0,42 22 16,-21 0-16,22 21 0,-22-21 15,21 0-15,0 21 0,1-22 0,20 22 0,-20 0 16</inkml:trace>
  <inkml:trace contextRef="#ctx0" brushRef="#br1" timeOffset="79220.02">6625 9737 0,'-21'21'31,"0"0"-31,21 0 16,-21 0-16,21 1 0,0-1 0,-22 21 15,22-21-15,-21 0 16,21 1-16,0-1 0,-42 42 15,42-42-15,-21 1 0,21-1 0,0 0 16,0 0-16,0-42 47,0 0-47,0 0 16,0-1-16,0 1 0,0 0 15,0-21-15,0 21 0,0-22 0,21 22 16,0-21-16,0-1 0,0 1 0,1 21 15,20-21 1,21-1-16,-41 43 0,-1 0 0,0 0 16,21 43-16,-21-22 0,1 0 15,-1 0-15,-21 0 16,0 22-16,21-22 0,0 42 16,0 1-16,-21-22 15,21-21-15,-21 0 16,22-21-16,-1 0 0,0 0 15,0-21 1,-21 0-16,0 0 16,21 0-16,0 0 0,1-1 0,-22 1 15,21-21-15,0 0 0,0-1 0,21-20 16,-20-22 0,-1 64-16,0 0 0,0 0 15,0 21-15,0 0 0,-21 21 16,0 0-16,22 21 0,-22-21 15,0 43-15,21 63 16,-21-106-16,21 21 16,-21-20-16,21-1 0,0 0 0,0 0 15,1 0-15,-1 0 0,21-21 16,-21 0-16,106 0 16,0 0-1,-84-21-15,-1 0 0,0 0 16,1 0-16,-1 0 0,0-1 0,-21-20 15,1 21-15,-1-21 0,21-64 16,-21 85-16,-21-43 16,0 43-16,0 0 0,0 0 15,0-1-15,-21 22 0,0 0 0,0 0 16,0 22-16,-1-1 0,1 0 16,0 21-16,-21 43 15,42-43-15,-21-21 0,21 22 16,0-22-16,0 21 0,0-21 0,0 1 15,21-1-15,-21 0 0,21 0 16,0 0-16,21 0 0,-20-21 16,-1 0-16,21 0 0,0 0 0,-20 0 0,62 0 15,-63-21 1,22 0-16,-1 0 0,-21 0 0,22 0 16,-22-1-16,63-83 15,-62 62-15,20-41 0,-21 20 16,0 22-16,22-22 15,-22 22-15,0-22 0,0 22 0,-21 0 0,21-1 16,-21 1-16,21 21 0,-21-43 16,0 43-1,-21 21-15,0 0 16,21 21-16,0 1 0,0-1 0,-21 0 16,21 21-16,-21-21 15,21 22-15,0-1 0,0 0 0,-21 85 16,21-84-16,-22-1 15,22 22-15,0-22 0,0 0 16,0-21-16,0 64 16,0-64-16,43 22 0,-22-22 0,0 0 15,21-21-15,-20 0 16,20 0-16,-21 0 0,21 0 0,1 0 16,-22-21-16,21 0 0,-21-1 0,1 1 15,20 0-15,-21 0 0,0 0 16,0 0-16,1-43 15,-22 43-15,21-21 0,-21-1 16,0 1-16,0 21 16,-21 21-1,-1 0-15,22 21 0,-21 0 0,0 0 16,0 43-16,0-1 16,21-42-16,0 22 0,0-22 15,0 0-15,0 21 0,0-20 0,0-1 16,0 0-16,0 0 0,21-21 15,0 0-15,0 0 16,0 0-16,1 0 0,-1 0 0,0-21 16,21 0-16,22 0 15,20-64-15,-62 64 16,-1 0-16,21-1 0,-42-20 16,21 21-16,0-64 15,-21 64-15,0 0 0,-21 21 16,0 0-1,0 0-15,21 21 0,0 0 16,0 0-16,0 1 0,0-1 16,0 0-1,0 0-15,0 0 0,0 0 0,0 1 16,0-1-16,0 0 0,0 0 0,0 21 16,0 1-1,0-22-15,0 0 16,0 0-16,0 0 15,21-21 1,0 0-16,0 0 0,1 0 16,41-42-16,-21 42 0,-20-21 15,20 0-15,-21 0 0,21 21 0,1-22 16,-22 1-16,21 0 0,-21 0 0,1-21 16,-1 20-16,0-20 15,-21-43 1,0 64-16</inkml:trace>
  <inkml:trace contextRef="#ctx0" brushRef="#br1" timeOffset="79451.89">8721 9462 0,'0'0'0,"21"0"15,21 0-15,0-22 0,1 22 0,20-21 16,1 21-16,-22-21 0,22 0 16,-1 21-16,64-42 15,-21 20-15,-64 22 0,1-21 16,-1 21-16,-21 0 0,0-21 16,0 21-16,1 0 0,-1 0 15</inkml:trace>
  <inkml:trace contextRef="#ctx0" brushRef="#br1" timeOffset="80031.63">5630 11451 0,'0'-21'0,"0"42"0,0-63 16,0 21-16,-21 0 0,0 21 15,0 0 1,0 21-16,21 0 0,-22 0 0,22 21 16,0 1-16,0-1 15,0 0-15,-21 43 0,0-43 16,0 107-16,0-107 16,0 0-16,-1 1 0,1-22 15,21 21-15,-42 0 0,21-20 16,0-1-16,-1-21 15,1 0-15,0-21 16,21-1-16,-21 22 0,0-42 16,0 0-16</inkml:trace>
  <inkml:trace contextRef="#ctx0" brushRef="#br1" timeOffset="80427.39">5059 11769 0,'0'0'0,"0"-21"0,0-22 0,0 1 15,0-43-15,-21-42 16,21 64-16,0 20 15,0 1-15,21-21 0,0 20 16,64-41 0,-43 62-16,85 1 0,-64 21 0,1 21 15,-1 1-15,22 20 0,-21 0 16,-1 22-16,1-22 0,-22 22 0,0-1 16,1 1-16,-1 41 15,-42-20-15,0-21 16,0-43-16,0 21 0,-21 0 0,0-20 15,-1-1-15,22 0 16,-21-21-16,0-21 16,21 0-16,0-1 0,0 1 0,0 0 15,21-21-15,0-1 0,1 1 16,-1 0-16,0-1 0,0 1 0,43-148 16,-1 20-1,-42 128-15,0 0 16,1 20-16,-1 1 0,-21 0 0,21 21 15,0 0-15,-21 21 16,21-21-16,-21 21 0,21 43 16,-21-22-16,0-21 0,0 22 15,0-1-15,22-21 0,-22 22 16,0-1-16</inkml:trace>
  <inkml:trace contextRef="#ctx0" brushRef="#br1" timeOffset="81100">6329 11726 0,'0'0'0,"0"22"0,21-1 15,21-21 1,-21 0-16,1 0 0,-1 0 0,0 0 16,21-21-16,-21-1 0,1 1 0,20 0 15,-21 0-15,0 0 0,22 0 16,-43-1-16,21 1 0,-21 0 0,21 0 0,-21 0 16,0 0-16,0-1 0,-21 22 15,0 0-15,-22 0 16,22 0-16,-21 0 0,21 22 0,-1-1 15,-20 0-15,21 0 0,-43 64 16,64-64-16,0 21 16,0-21-16,0 1 0,0 20 15,0-21-15,0 0 0,0 0 0,0 1 16,22-22-16,-1 21 0,21 0 16,-21-21-16,22 0 0,-22 0 0,21 0 15,0 0-15,1-21 0,20 0 16,-20 21-16,-1-22 0,85-41 15,-106 42-15,21 0 0,-20-1 16,-1-20-16,0 0 16,-21 21-16,0-22 0,21 22 0,-21 0 15,0 0-15,0 0 16,-21 42 0,0 0-16,21 0 15,0 0-15,-21 0 0,-1 22 16,22-22-16,0 0 0,0 0 0,-21 43 15,21-43-15,0 0 0,0 43 16,0-43-16,21 0 16,1 0-16,-1-21 0,0 21 0,0-21 15,21 0-15,22 0 16,-1 0-16,-41-21 16,20 21-16,-21-21 0,21 0 0,-20 0 15,20-1-15,43-83 16,-85 41-16,0 22 15,0-1-15,0 22 0,0-21 16,-22 21-16,1 0 0,0-1 0,0 1 16,0 21-16,-22 0 0,22 0 15,0 0-15,-42 21 16,41 1-16,1-22 0,0 42 16,0-21-16,21 0 15,0 0-15,21 1 16,0-22-16</inkml:trace>
  <inkml:trace contextRef="#ctx0" brushRef="#br1" timeOffset="82148.42">8699 11134 0,'22'-43'0,"-44"86"0,44-107 0,-1 43 15,-21-64-15,0 43 16,0 21-16,0 42 31,0 21-31,-21-20 0,21 20 0,-22 21 16,22-20-16,-21 20 16,-21 149-16,0-149 15,20-20-15,-41 84 0,42-85 16,-22 0-16,22 1 0,0-1 0,-21 0 15,21-20-15,-1-1 0,1 21 16,0-42 0,0 0-16,21-21 0,-21 21 15,21-21-15,0 0 0,0-43 16,-21 43-16,21-21 0,0-1 16,0-20-16,0-1 0,0 22 15,0 0-15,0-1 0,0-20 16,0 42-16,0-1 0,21 22 15,0 22-15,0-22 16,-21 42-16,21-21 0,0 21 16,-21-20-16,22 20 0,-1 0 0,-21-21 15,21 22-15,-21-22 0,21 21 0,0-21 16,0 22-16,22-1 16,20 22-1,-42-43-15,22-21 0,-22 0 0,21 0 0,-21 0 16,22 0-16,-1 0 15,0-21-15,85-22 16,-84 22-16,-1-21 0,0 21 0,1-1 16,-22-20-16,21 21 0,1-64 15,-22 64-15,0-21 0,0-1 16,-21 22-16,0 0 0,0 0 16,0 42-1,0 0 1,0 0-16,0 1 0,-21-1 0,21 0 15,0 0-15,0 21 0,0-20 16,0-1-16,0 21 16,42 0-16,-21-20 0,1-1 15,-1-21-15,0 21 0,0-21 16,0 0-16,22 0 0,20 0 16,-42 0-16,43-21 0,-22 21 15,-21-21-15,22-1 0,-22 1 0,0 0 16,21 0-16,-42 0 0,21 0 15,-21-22-15,0 1 0,0 21 0,0-22 16,-21 1-16,21 0 0,-21-1 16,-21 22-16,21-21 0,-1 21 0,-20 0 15,21-1-15,0 22 0,-22 0 0,22 0 16,0 0-16,-21 22 0,21-1 0,-1 0 16,1 21-16,0-21 15,21 22-15,0-22 0,0 0 0,0 21 16,0-20-16,0-1 0,0 0 0,0 0 15,21 0-15,22 0 0,-22-21 16,63 0-16,-41 0 0,-1 0 16,22 0-16</inkml:trace>
  <inkml:trace contextRef="#ctx0" brushRef="#br1" timeOffset="83134.46">10456 11367 0,'0'-22'16,"0"44"-16,21-86 0,-21 22 15,0 21-15,0-1 0,-21-20 16,0 42-16,0 0 0,0 0 16,0 0-16,-1 21 0,1-21 0,0 21 15,-42 43-15,-1-1 16,43-20-16,0-22 0,-22 42 16,22-20-16,21-22 0,0 21 15,0-21-15,0 1 0,0-1 0,0 0 16,21-21-16,1 21 0,-1-21 15,0 0-15,21 0 0,-21 0 0,22 0 16,-22 0-16,42-42 16,1 21-16,-43-1 0,21 1 15,-20-21-15,-1 21 0,-21 0 16,21-22-16,-21 22 0,21-21 0,-21 21 16,0-22-16,0 1 15,0 21-15,0 0 0,0 42 31,0 0-31,0 21 0,0-21 16,0 1-16,0 20 0,0-21 0,0 21 16,0-20-16,0 20 0,0-21 0,21 0 15,0 22-15,1-22 0,-1 0 16,21 0-16,-21-21 0,43 21 0,20-21 16,-20 0-16,-1 0 0,1 0 15,-1 0-15,-20 0 0,20 0 16,1 0-16,-1-21 0,-20 0 15,-1 21-15,0-21 0,1 0 0,-22-22 16,21 1-16,-21 0 0,-21 20 16,0-20-16,0 0 0,0 21 15,0-22-15,-21 22 0,0-21 0,0 21 16,0 21-16,-43-22 0,43 22 16,-21 0-16,-1 0 0,1 22 15,0-1-15,20 0 0,-20 0 0,0 0 16,21 22-16,-22 41 15,43-20 1,0-43-16,0 0 0,21 0 0,1 0 16,-1 1-16,0-22 0,21 21 0,-21-21 15,22 0-15,-22 0 0,21 0 16,22 0-16,-1-43 16,-42 22-16,22 0 0,-22 0 0,0 0 15,0-22-15,0 22 0,1-21 0,-1-22 16,0 22-16,0-21 15,0 20-15,0-20 0,-21-1 0,22 22 0,-1-22 16,0-41 0,0-22-16,-21 105 15,0-20-15,0 21 0,0 0 0,0 42 32,-21 0-32,21 0 0,-21 64 15,0 63-15,21-106 16,0 22-16,0-1 0,0 1 15,0-1-15,0-20 0,0 20 0,0 22 16,21-43-16,0-21 16,0 22-16,0-22 0,0 0 0,22-21 15,-22 0-15,21 0 0,1 0 0,-1 0 16,0 0-16,1 0 0,-1-21 0,64-21 16,-64 20-16,0 1 15,1 0-15,-1-21 0,0 21 16,1-22-16,-1 1 0,0 21 0,1-22 15,-22 1-15,0 21 0,0-21 0,-21 20 16</inkml:trace>
  <inkml:trace contextRef="#ctx0" brushRef="#br1" timeOffset="84165.35">6011 13081 0,'0'0'15,"-21"-21"-15,21 0 0,-21 0 0,0 21 16,0 0-16,-1 0 16,1 21-16,0 0 0,0 0 15,0 21-15,0 1 0,21-1 0,-22 0 16,1 22-16,0-22 0,0 22 0,0-1 15,0 1-15,-43 84 16,43-106-16,0-21 0,0 43 16,21-43-1,0-42 1,21 21-16,-21-42 16,21 20-16,0-20 0,21 21 15,-20-43-15,20 22 0,-21 0 0,0-1 16,22-20-16,-22 21 0,21-22 0,-21 1 15,0 20-15,1-20 16,-1-1-16,0 1 0,-21 20 0,0 1 16,0 0-16,21 21 0,-21-1 0,21 22 15,-21 22-15,0-1 0,0 63 16,21 22 0,-21-63-16,0-1 0,0 21 15,0-20-15,0-1 0,0 0 0,0 1 16,22-1-16,-22 0 0,0 1 0,0-22 15,0 21-15,0-21 0,21 1 16,-21-1-16,0-42 31,-21 21-31</inkml:trace>
  <inkml:trace contextRef="#ctx0" brushRef="#br1" timeOffset="84534.13">5715 13483 0,'-21'0'0,"42"0"0,-63 0 0,84-21 31,-21 21-15,21 0-16,1 0 0,-1-21 0,0 0 15,1 21-15,20-21 0,-20 21 0,20-22 16,-21 1-16,22 21 0,-22-21 16,22 0-16,-22 0 0,0 0 0,43-1 15,-43 22-15,-20 0 0,-1-21 16,0 21-16,-21 21 15,0 1-15,0 20 16,0-21-16,-21 21 16,21-20-16,-21 20 0,21 0 0,-22 22 15,22-22-15,-21 0 0,0 1 16,21 20-16,-42 22 0,42-43 16,-21 1-16,21-1 0,-22 0 15,1-21-15,21 1 0,0-1 0,0 0 16,0 0-16,0 0 0,21-42 31,1 0-31,-1 0 16,0 0-16,0-22 0,0 22 0,-21-21 15</inkml:trace>
  <inkml:trace contextRef="#ctx0" brushRef="#br1" timeOffset="84820.97">6562 13441 0,'0'-21'0,"0"42"0,-22-85 16,22 22-16,0 21 0,-21-21 0,21 20 15,0 1-15,0 0 0,0 0 0,21 21 16,1-21-16,-1 21 0,21-21 16,-21 21-16,22 0 0,-1 0 0,0 0 15,106 0 1,-84 42-16,-43-21 0,0 0 16,-21 0-16,0 1 0,0 20 0,-21-21 15,0 0-15,0 22 0,-22-22 16,1 0-16,-127 42 15,126-41-15,-41-1 16,63 0-16,-1-21 0,1 0 16,42 0-1,1 0-15,20-21 0,-21 0 0,21 21 16,1-22-16,41-20 16,-20 21-16,-22 0 0</inkml:trace>
  <inkml:trace contextRef="#ctx0" brushRef="#br1" timeOffset="85067.83">7302 13102 0,'0'0'0,"0"21"16,0 1-1,0-1-15,0 0 0,0 21 16,-21 22-16,21-22 0,0 0 16,-21 1-16,21 20 0,-21 1 0,0-22 15,21 22-15,-43 63 16,22-85-16,0 21 0,21 1 0,-21-22 15,0 1-15,0 41 0,21-41 16,0-22-16,0 0 0,0 0 16,21-21-1,21 0-15,-21-21 0,0 21 0,22-64 16,-22 43 0,21-21-16,-21 0 0</inkml:trace>
  <inkml:trace contextRef="#ctx0" brushRef="#br1" timeOffset="85321.68">7281 13441 0,'-21'-64'16,"42"128"-16,-42-170 0,21 64 0,0-1 0,0 1 16,0-85-16,21 106 15,0 0-15,1 0 0,20-1 16,-21 22-16,21 0 0,-20 0 0,20 0 16,-21 0-16,21 22 0,-20-1 15,-1 0-15,0 0 0,0 21 16,-21-20-16,0 20 0,0 21 15,-21-20-15,0-22 0,-22 21 16,22-21-16,-21 22 0,0-22 0,20 0 16,-20 0-16,0 0 0,21 1 0,-22-22 15,64-22 17,1 1-32,20 0 0</inkml:trace>
  <inkml:trace contextRef="#ctx0" brushRef="#br1" timeOffset="87324.44">8826 12700 0,'22'-42'0,"-44"84"0,44-127 0,-22 64 15,0 0-15,0 0 0,0 0 0,0 0 16,-22 21-16,1 21 15,0 0-15,0 21 0,21 1 16,-21-1-16,0 21 0,-1 1 16,1-1-16,21 1 0,-21 21 0,0-22 15,0 1-15,-22-22 0,22 21 0,0 1 16,0-22-16,-21 1 0,20-1 16,1 0-16,0 1 0,0-1 15,0-21-15,0 0 0,-1 0 0,1-21 16,0 0-16,21-21 15,-21 21-15,21-21 0,-21-21 16,0 21-16,21-1 0,0-20 16,0 0-16,-22-1 0,22 1 0,-21-64 15,21 64-15,0-22 0,0 22 16,0-21-16,0 20 0,0 1 0,0 0 16,0 20-16,21 22 0,1 0 15,-1 0-15,0 22 0,0 20 16,0 0-16,0 1 0,-21-1 0,64 106 31,-22-63-31,-42-43 0,21 0 16,22 22-16,-22-22 0,21-21 0,-21 22 15,22-22-15,-1-21 16,-21 21-16,22-21 0,-1 0 0,0 0 16,22 0-16,63-42 15,-21-1-15,-64 22 16,0 0-16,1-21 0,-1 21 0,-21-22 15,21 22-15,-20-21 0,-1-1 16,0 1-16,0 21 0,-21-21 16,0-1-16,21 22 0,-21 0 0,21 0 15,-21 42 1,0 0-16,-21 0 16,21 22-16,-21-22 0,21 21 15,0-21-15,0 22 0,0-1 16,0-21-16,0 43 0,21 20 15,0-63-15,1 1 16,-1-1-16,0 0 0,21-21 16,-21 0-16,22 0 0,-1 0 0,0 0 15,64-42-15,-63 20 16,-1 22-16,0-21 0,-21 0 16,1-21-16,-1 21 0,-21-1 0,21-20 15,-21 21-15,0-106 16,-21 85-16,0 20 0,-22-20 15,22 0-15,0 21 0,-21-1 16,-1 1-16,22 21 0,-21 0 0,21 0 16,-22 0-16,22 0 0,0 0 15,-21 43-15,20-22 0,-20 42 16,21-42-16,0 22 0,21-1 0,0-21 16,0 22-16,0-1 0,0-21 15,0 21-15,21-20 0,0 20 0,43 21 16,-1-41-16,-21-1 15,22-21-15,-22 21 0,22 0 0,20-21 16,43 0-16,-63 0 16,21-21-16,-22 0 0,1 21 0,-1-21 15,-21-1-15,22 1 0,-22 0 16,22-21-16,20-1 16,-62 1-16,20 21 0,0-43 0,-42 22 15,0 21-15,0-21 0,0 20 16,0-20-16,-21 21 0,0 21 0,0 0 15,0 0-15,-1 0 0,-20 0 0,21 0 16,-21 21-16,-1 0 0,22 0 16,-21 22-16,21-22 0,-22 0 0,22 21 15,0-20-15,0 20 0,0 0 16,21-21-16,0 22 16,0-22-16,21 0 15,0-21-15,0 0 0,0 0 0,22 0 16,-22 0-16,21 0 0,-21 0 15,22-21-15,-1 21 0,-21-21 0,64-22 16,-64 22-16,21 0 0,-21 0 16,1-21-16,-1 20 0,0 1 15,0-21-15,0 21 0,0 0 0,-21-22 16,22 43-16,-22-42 0,0 63 31,0 0-31,0 0 0,-22 1 16,22-1-16,-21 0 0,21 21 15,0-21-15,0 1 0,0 20 16,0-21-16,0 0 0,0 0 0,21 1 16,1-1-16,-1 0 0,21 0 0,-21-21 15,22 0-15,-1 21 0,0-21 16,1 0-16,-1 0 0,21 0 0,-20-21 16,-1 21-16,0-21 0,22 0 0,-22 0 15,1 21-15,-1-43 16,0 22-16,1 0 0,-1 0 0,0-22 0,1 22 15,20-106-15,-42 64 16,-21 42-16,0-1 16,0-20-16,-42 21 0,21 21 0,0-21 15,-22 21-15,1 0 0,0 0 16,20 0-16,-20 21 0,0 0 16,-1 0-16,22 0 0,0 22 0,-21-22 15,21 21-15,-1-21 0,22 22 0,-21-22 16,21 21-16,0 22 15,0-43-15,0 0 0,0 0 0,21 0 16,-21 1-16,22-22 0,41 21 16,-42-21-16,0 0 0,22 0 15,-22 0-15,0 0 0,21 0 0,22-43 16,-1 1 0,-20 21-16,-1 0 0,-21-22 0,22 22 15,-1-21-15,-21 0 0,0-22 16,22 22-16,-22-22 0,0 1 0,0-1 15,-21 1-15,0-1 0,21 22 0,-21-22 16,0 22-16,0 0 0,0 21 16,0-22-16,0 22 0,-21 42 15,0 0-15,0 1 16,0 20-16,-1 0 16,1 1-16,-63 147 0,62-105 15,1-22-15,21 1 0,0-22 16,0 22-16,0-22 0,0 0 15,0 1-15,21-1 0,1-21 0,20 0 16,0 22-16,1-43 0,41 42 16,-20-42-16,-22 0 0,43 0 15,-43 0-15,43-42 16,-43 42-16,0-22 0,-20 22 0,-1-21 16,21 0-16,-21 0 0</inkml:trace>
  <inkml:trace contextRef="#ctx0" brushRef="#br1" timeOffset="87922.3">6837 14986 0,'-43'-21'0,"86"42"0,-107-42 0,43 21 16,0 0-16,0 0 0,0 0 16,-1 21-16,1 0 0,0 0 0,21 22 15,0-1-15,-21 22 0,0-22 0,0 64 16,-1-43-16,1-20 16,0 20-16,0-21 0,0 1 0,0-22 15,-1 21-15,1-21 0,21 22 0,-21-1 16,0-42-16,21 21 15,0-42 17,0 0-32,0 0 15,0 0-15,-21-22 0</inkml:trace>
  <inkml:trace contextRef="#ctx0" brushRef="#br1" timeOffset="88270.21">6286 15388 0,'0'-169'15,"22"423"-15,-44-339 0,22-126 0,0 147 16,0 22-16,0-1 0,22 1 15,-1 21-15,0 0 0,0 0 16,0-1-16,0 22 0,22 0 0,-1 0 0,0 22 16,22-1-16,-22 21 0,64 43 15,-64-22-15,1-20 16,-1 20-16,0-21 0,-20 22 0,-1-22 16,0 22-16,0-22 0,-21 0 15,0 1-15,0-22 0,0 21 0,0 1 16,0-22-1,0-42 1,0-1-16,21-20 16,-21 21-16,21-21 0,1-1 15,-1 1-15,-21 0 0,21-22 0,0 1 16,0-1-16,0 1 0,1 20 16,-22-20-16,42-43 15,-21 64-15,-21-22 0,21 43 0,-21 0 16,21 21-16,1 0 15,-22 21-15,21 0 0,0 0 16,-21 0-16,21 1 0,0 20 16</inkml:trace>
  <inkml:trace contextRef="#ctx0" brushRef="#br1" timeOffset="88606.02">7620 15219 0,'0'21'15,"0"-42"-15,-21 63 0,0-21 0,-1 1 0,1-1 16,21 0-16,-21 21 0,0-21 0,0 43 16,21-22-16,0-21 0,0 1 15,0 20-15,0-21 16,21 0-16,42-21 16,-41 0-16,20 0 0,0 0 0,1 0 15,-1 0-15,0 0 0,1-21 16,-1 0-16,-21 0 0,21 0 0,-20-1 15,20 1-15,-21 0 0,0-21 16,-21 21-16,0-22 0,0 1 16,0 0-16,0-1 0,-21 22 0,0-21 0,0-1 15,0 22-15,-1 0 0,-20 0 16,21 21-16,0 0 0,0 0 0,-22 21 16,43 0-16,-21-21 0,21 21 15,-21 1-15,21-1 0,0 0 16,0 0-16,21-21 0,0 21 0</inkml:trace>
  <inkml:trace contextRef="#ctx0" brushRef="#br1" timeOffset="90565.23">9779 14711 0,'0'-21'0,"0"42"0,0-63 0,-21-1 16,0 22-16,21 0 0,0 0 15,0 0-15,-22 21 0,1 0 16,21 21 0,-21 0-16,21 0 0,0 21 15,0 1-15,0-1 0,-21 22 0,21-22 16,-21 21-16,0 1 0,21-1 16,-22 1-16,1-1 0,0 1 0,0-1 15,-21-20-15,20 20 0,-20-20 0,21-1 16,-21 0-16,-43 1 15,43-22-15,-1 0 0,1 0 16,21-21-16,-22 0 0,22 0 0,-21 0 0,21 0 16,-22 0-16,22-21 0,-21 0 15,21 0-15,0-1 0,-22-20 0,43 0 16,-21-1-16,21-62 16,0 41-16,0 1 0,0 20 15,0-20-15,21 20 0,0 1 0,1 21 16,-1-21-16,0 42 0,0 0 15,43 0-15,-22 0 0,-21 21 16,0 21-16,22-21 0,-22 22 0,0-1 16,0 0-16,0 22 0,0-22 15,22 85 1,-1-21-16,-21-64 16,0-21-16,1 1 0,-1-1 0,0 0 15,0-21-15,0 0 0,22 0 0,-22 0 16,0 0-16,64-21 15,-43 0-15,-21-1 16,21 1-16,-20 0 0,41-42 16,-21 20-16,-20 1 0,20-22 15,-21 22-15,0 21 0,43-64 16,-64 106 15,0 1-31,0 20 0,0-21 16,0 43-16,0-22 0,0 21 15,0-20-15,0-22 16,0 21-16,0-21 0,21 1 16,-21-1-16,21 0 0,0 0 0,22-21 0,-22 0 15,42 0 1,1 0-16,-43 0 0,21 0 16,-21-21-16,22 0 0,-22 0 0,0-1 15,0 1-15,0 0 0,1-21 16,-22 21-16,0-22 0,0-41 15,0 41-15,0-41 16,-22 41-16,1 22 0,0 0 16,-21 0-16,21 0 0,-1 21 0,1 0 0,-21 0 15,21 0-15,0 0 0,-22 42 16,22-21-16,0 21 16,0-20-16,21 20 0,0 0 0,0-21 0,0 64 15,0-43-15,0 22 16,0-43-16,21 0 15,0 0-15,21 1 0,-20-1 0,20 0 16,0-21-16,1 0 0,-1 0 0,21 0 16,-20 0-16,20 0 0,1 0 15,-1 0-15,85-42 16,1-1-16,-86 22 0,1 0 16,-22 0-16,0-22 0,1 22 0,-22-21 15,21 21-15,-21-64 16,-21 43-16,0 21 0,0-22 0,0 22 15,-21 0-15,0 0 0,0 0 16,0 21-16,-1 0 0,-20 0 0,21 0 16,0 0-16,-22 21 0,22 0 0,-21 0 15,21 21-15,-22-20 0,22 20 16,0-21-16,0 21 0,0-20 0,21 20 16,-21-21-16,21 21 0,0-20 0,0-1 15,0 0-15,21 0 0,0-21 16,21 21-16,43-21 15,-43 0-15,-21 0 0,22-21 16,-1 0-16,-21 21 0,22-21 16,-22 0-16,21-1 0,-21 1 0,0 0 15,1-42-15,-22 41 16,21 1-16,-21 0 0,0 0 16,0 0-16,0 0 0,0 42 31,0 0-31,0 0 15,0 0-15,0 0 0,0 1 0,0-1 16,0 21-16,0-21 0,0 0 16,0 1-16,21-1 0,0 0 15,0 0-15,0 0 0,22-21 16,-22 0-16,21 21 0,1-21 0,20 0 16,1 0-16,-22 0 0,21 0 15,1 0-15,-1-21 0,1 0 0,63 0 16,-85 0-16,1 0 15,-1-1-15,-21-20 0,21 21 0,-20 0 16,-1-64-16,-21 64 0,0-21 16,0-1-16,0 22 0,0-21 15,-21 21-15,-1-1 0,1 1 0,0 21 16,-21 0-16,21 0 0,-22 0 0,1 0 16,21 21-16,-22-21 0,1 43 15,0-22-15,-1 0 0,22 21 16,-21 1-16,21-1 0,0-21 0,-1 22 0,1-1 15,21-21-15,0 43 16,0-43-16,0 0 0,21 0 16,1 0-16,-1-21 0,0 0 0,0 0 15,21 0-15,-20 0 0,20 0 16,-21 0-16,21 0 0,1-21 0,-22 0 16,21 0-16,-21 0 0,22-1 15,-22-20-15,21 21 0,-21-21 0,22-22 16,-22 22-16,0-1 0,0-20 0,43-85 15,-22 84-15,-42 1 16,21 20-16,0-20 16,1-1-16,-22 22 0,21 0 0,-21-22 0,0 43 15,0 0-15,0 0 16,0 42 0,-21 21-16,-1 1 0,1 20 0,0 1 15,0-1-15,0 22 0,21-22 16,-21 22-16,-1 0 0,-20 63 15,42-85-15,0 1 0,0-22 16,0 22-16,0-22 0,0-21 0,21 21 16,0-20-16,1-1 0,-1 0 0,0-21 15,21 0-15,-21 0 0,22 0 0,-1-21 16,0 0-16,-20-1 0,20 1 16</inkml:trace>
  <inkml:trace contextRef="#ctx0" brushRef="#br1" timeOffset="90984.13">8932 16510 0,'0'-21'15,"21"21"48,1 0-47,-22 21-1,21-21-15,-21 21 0,0 0 16,0 1-1</inkml:trace>
  <inkml:trace contextRef="#ctx0" brushRef="#br1" timeOffset="91140.04">8932 16764 0,'0'0'16,"0"21"-16,0 22 16,0-22-16,0 0 15,0 0 1,0 0-16,0 0 15,0 1 1,21-1-16,-21 0 16</inkml:trace>
  <inkml:trace contextRef="#ctx0" brushRef="#br1" timeOffset="91323.93">8975 17314 0,'0'0'0,"0"22"0,0-1 15,0 0-15,0 0 16,0 0 0,0 0 15,0 1-15</inkml:trace>
  <inkml:trace contextRef="#ctx0" brushRef="#br1" timeOffset="91471.85">8975 17695 0,'0'0'0,"0"22"0,0-1 0,0 0 15,0 0 1,0 0 0</inkml:trace>
  <inkml:trace contextRef="#ctx0" brushRef="#br1" timeOffset="160406.72">25844 14203 0</inkml:trace>
  <inkml:trace contextRef="#ctx0" brushRef="#br1" timeOffset="164705.18">15833 11218 0,'0'0'0,"0"-21"0,0 0 16,0-21-16,0 21 16,0-1-16,21 1 15,-21 0-15,21 0 16,-21 0-16,21 21 0,-21-21 16,21-1-16,-21 1 0,0 0 15,0 0-15,-21 21 31,0 0-31,0 21 16,21 21-16,0-20 16,0 20-16,0 21 0,-21-20 15,21 20-15,0 22 0,0-22 0,-22 1 16,22 21-16,0-1 0,0 1 16,0 0-16,0-1 0,-21 1 0,21 21 15,-21-22-15,21 1 0,0 0 16,0-22-16,0 1 0,0 20 0,-21-20 15,21-22-15,0 22 0,0 20 16,0-41-16,0 41 16,0-105-1,0 0 1,0 0-16,0 0 0,0-22 0,0 1 16,21 0-16,-21-1 0</inkml:trace>
  <inkml:trace contextRef="#ctx0" brushRef="#br1" timeOffset="165084.01">15663 11240 0,'0'-43'16,"0"86"-16,0-107 0,0 22 0,0-1 16,0 22-16,0 0 0,0 0 0,0 0 15,0 0-15,0-1 0,21 22 16,1 0-16,-1 0 0,21 0 0,-21 0 15,22 0-15,-1 22 0,0-1 16,22 21-16,-1 0 0,22 22 16,-22-22-16,22 22 0,-21 20 0,20-20 15,-20-1-15,20 22 0,-20-21 0,-1-1 16,-20 22-16,20-1 16,-20-20-16,-1 21 0,0-1 0,1-20 15,-22 20-15,0-20 0,21 42 16,-21-43-16,1-20 0,20 62 15,0-20 1,-21-85-16,1 0 16,-1 0-16,-21-21 15,0 0-15,0 0 0,21-22 16,-21 22-16,21-21 0,-21-22 16,42-126-16</inkml:trace>
  <inkml:trace contextRef="#ctx0" brushRef="#br1" timeOffset="165409.85">17505 10774 0,'0'0'0,"0"-42"0,0 20 0,0 1 0,0 0 16,0 0 0,0 42-1,0 21-15,0-20 0,0 20 16,0 21-16,0 1 0,0-1 15,0 22-15,0 0 0,0 21 0,-21-22 16,-1 22-16,1-21 0,0 21 0,-42 169 16,20-85-1,22-105-15,0-22 0,-21 22 16,42-43-16,-22 22 0,1-22 16,21 1-16,-21-1 0,21 0 0,0-21 0,0 22 15,0-22-15,21-21 16,0 0-16,1 0 15,-1-21-15,42-22 16,-20-20-16,-1 42 16,-21-22-16,21 22 0</inkml:trace>
  <inkml:trace contextRef="#ctx0" brushRef="#br1" timeOffset="165904.38">18055 11980 0,'0'0'0,"0"22"15,0-1-15,0 0 16,0 0 0,21-21-16,0 0 15,1 0-15,20 0 0,-21 0 0,21-21 16,107-21-16,-44-1 15,-62 22-15,20 0 16,-42 0-16,22 0 0,-22-1 16,0 1-16,0 0 0,-21 0 0,21 0 0,-21 0 15,0-1-15,-21 1 16,0 0-16,-85 0 16,22 21-1,41 0-15,-20 0 0,20 0 0,1 21 16,-21 0-16,20 0 0,-41 43 15,41-43-15,22 21 0,-21 1 16,21-1-16,-22 43 0,22-43 16,21 0-16,0 1 0,0-1 0,0 22 15,21-1 1,0-21-16,1-20 0,41 20 16,-42-21-16,22 0 0,-22 0 15,21 1-15,0-22 0,-20 0 0,20 0 16,0 0-16,1 0 0,20 0 0,-21 0 15,64-22-15,-63 22 16,20-21-16,-21 0 0,22 0 16,-22-21-16</inkml:trace>
  <inkml:trace contextRef="#ctx0" brushRef="#br1" timeOffset="166870.53">19748 11769 0,'0'0'0,"0"-43"0,22 22 15,-22 0-15,21-21 16,-21 21-16,0-1 0,0 1 0,0 0 16,0 0-1,-21 21-15,-1 0 16,1 0-16,0 0 0,0 21 0,0-21 16,-22 21-16,22 0 0,0 1 0,-21-1 15,-1 21-15,22-21 0,-21 22 16,-22 20-16,43-21 0,-42 43 15,42-43-15,-1 22 16,1-22-16,21 1 0,0-22 0,0 21 16,0 0-16,0 1 0,0-22 0,21 0 15,22 43-15,-1-43 16,0 0-16,1 0 0,-1 0 16,0-21-16,22 21 0,-22 1 0,22-22 15,-22 0-15,85 0 16,0 0-1,-85-22-15,-20 22 0,41-42 16,-42 21-16,0 0 0,1-22 16,-1 22-16,0-21 0,21-43 15,-21 22-15,1-1 0,-1 22 0,-21-22 16,0 22-16,0 0 0,0-1 16,0 1-16,0 0 0,0 21 0,-21-1 15,-1-20-15,1 21 0,0 0 0,0 0 16,-21 21-16,-43-43 15,43 43-15,-1 0 0,22 0 16,-21 0-16,-1 0 16,1 0-16,0 21 0,-1-21 0,1 22 15,-21-1-15,20 0 0,1 21 0,0-21 16,-22 1-16,22 20 0,-1 0 16,1-21-16,21 22 0,-21-1 0,20 0 15,-20 1-15,21-22 0,21 21 0,0 1 16,-21-1-16,21 64 15,21-22 1,0-62-16,43 41 16,-43-42-16,21-21 0,-21 21 15,22 1-15,-1-22 0,0 0 0,106 21 16,-105-21-16,-1 0 16,0 0-16,1 0 0,41-43 15,-41 43-15,-1-21 0,-21 0 16,22 0-16,-22-21 0,21 20 15,22-105-15,-22-21 16,-42 106 0,0-22-16,0 22 0,0 0 0,0-1 15,-21-20-15,0 21 0,-1 20 16,1-20-16,0 21 0,0 0 16,-21 21-16,20-21 0,-41-1 15,-43 22 1,64 0-16,-43 43 0,43-43 15,-1 42-15,1-21 16,0 0-16,-1 1 0,1-1 0,21 21 0,-106 64 16,106-64-1,0 1-15,-22-1 0,22-21 0,0 21 16,21 1-16,0-22 0,-21 42 16,21-20-16,0-22 0,0 0 15,0 21-15,0-20 0,0-1 16,21 0-16,0 0 0,0-21 15,0 0-15</inkml:trace>
  <inkml:trace contextRef="#ctx0" brushRef="#br1" timeOffset="168148.55">16531 14774 0,'0'-21'0,"-42"-42"32,21 42-32,21-1 0,0 1 0,0 0 15,0 0-15,0 0 0,-22 21 16,22-21-16,-21 21 16,21 21-1,0 0-15,0 0 0,0 21 0,-21 1 16,21-1-16,-21 22 0,21-22 0,-21 21 15,0 1-15,-1 21 0,22-22 16,-21 22-16,0-22 0,0 22 16,0-22-16,0 1 0,-1-1 15,1 1-15,0-1 0,21-20 0,0 20 16,-21 22-16,0 21 16,0-85-16,21 0 15,0 0-15,0 0 0,-22-21 16,1-21-1,21 0-15,0-21 16,0 21-16,-21-22 0,21 1 0</inkml:trace>
  <inkml:trace contextRef="#ctx0" brushRef="#br1" timeOffset="168480.3">16044 14965 0,'0'0'16,"0"-21"-16,21 0 0,-21-1 0,0 1 15,22 21-15,-22-21 0,21 21 16,0 0-16,0 0 16,0 21-16,0-21 0,43 64 15,-22-22-15,1 0 0,-1 1 0,0 20 16,1 1-16,-1-22 0,0 22 16,1-1-16,-22 1 0,21-22 15,0 21-15,1-20 0,-22-1 0,21 0 16,-21 1-16,22-1 0,-22 0 15,64 64-15,-22-21 16,-42-64 0,-21 21-16,21-20 15,-21-44 17,0 1-32,0 0 0,0 0 0,0-21 15,0 20-15,22-20 0,-1-43 16</inkml:trace>
  <inkml:trace contextRef="#ctx0" brushRef="#br1" timeOffset="168776.33">17378 14817 0,'0'0'0,"0"-21"0,0-1 15,0 44 1,-21-1-16,-1 0 0,1 21 15,0-21-15,0 22 0,21 20 0,-21-20 16,0 20-16,-22 1 16,-20 126-16,42-126 15,-1-1-15,22-21 0,-21 22 0,0-22 16,21 1-16,-21-1 0,21 0 16,0 1-16,0 41 0,0-63 15,0 22-15,0-22 0,0 0 16,0 0-16,0 0 15,21-21-15,0 0 0,0-21 16,1 0-16,41-21 16</inkml:trace>
  <inkml:trace contextRef="#ctx0" brushRef="#br1" timeOffset="169296.05">17907 15367 0,'-21'-21'32,"0"42"-32,-1 0 15,1 0-15,0 1 0,0-1 0,0 0 16,0 0-16,-1 21 0,1-20 16,0 20-16,0-21 0,0 21 0,21-20 15,-21 20-15,21-21 0,0 0 0,0 22 16,0-22-16,0 0 0,0 21 15,21-21-15,21 22 16,0-43-16,-20 21 0,41-21 0,-21 0 16,-20 0-16,20 0 15,-21 0-15,21 0 0,1-21 0,-22 0 16,21 21-16,-21-43 0,22 22 0,-1-21 16,-21-1-16,0 22 15,1-21-15,-22 21 0,0-22 0,0 1 16,0-43-16,-22 43 0,1 0 15,0 21-15,0-22 0,-21 22 16,20 0-16,-20 0 0,0 0 0,21 21 16,-106 0-16,84 21 15,1 0-15,0 0 0,-1 0 16,-20 43-16,42-43 16,-1 21-16,1 1 0,21-1 0,0-21 15,0 21-15,0 1 0,0-22 16,0 21-16,21-21 0,1 22 15,-1-22-15,0 0 0,21 0 0,-21 0 16,22 1-16,-22-1 0,0-21 0,43 0 16,-22 0-16,-21 0 15,0-21-15,0 21 0</inkml:trace>
  <inkml:trace contextRef="#ctx0" brushRef="#br1" timeOffset="169999.64">13187 15028 0,'0'0'0,"-43"0"0,22 0 0,0 0 15,-64 0 1,64 0-16,0 0 0,0 0 15,42 22 1,0-1-16,22 0 0,-1 0 16,127 64-1,-105-64-15,-1 21 0,22 1 0,-22-22 16,22 21-16,0 0 0,-1 1 16,22-1-16,-21 0 0,211 64 15,-190-63-15,85 20 16,-86-21-16,-20 1 15,21-22-15,-21 21 0,-1 1 0,1-22 0,-22 0 16,64 42 0,0-20-16,-105-43 15,-1 0-15,0 0 0,-21-21 32,0-1-17,0 1-15,-21 0 0,21 0 0,0 0 16,-21 0-16,21-1 0,-22 1 15</inkml:trace>
  <inkml:trace contextRef="#ctx0" brushRef="#br1" timeOffset="170363.44">15282 15600 0,'-21'-21'0,"0"21"16,21 21 30,21 0-46,0-21 0,0 21 16,22-21-16,-22 21 0,21 1 0,-21-1 16,22-21-16,-1 21 0,0 0 15,22 21-15,-43-20 0,21-1 16,-20 0-16,-1 0 0,0 0 0,-21 0 16,0 1-16,0-1 15,0 21-15,0-21 0,-21 0 0,0 1 16,-22 20-16,1-21 0,0 0 15,-1 22-15,-20-22 0,-1 0 0,22 0 16,-22 0-16,1 0 0,-128 43 16,64-1-1,106-63-15,0 22 0,0-22 16,0 0-16,21-22 31,21 22-31,0-42 0,0 21 16,0 0-16,1-22 0</inkml:trace>
  <inkml:trace contextRef="#ctx0" brushRef="#br1" timeOffset="171126.36">12679 10986 0,'0'0'0,"-21"0"0,-1 0 15,22-22-15,-21 22 0,0-21 16,42 21 15,0 0-31,22 0 0,-1 0 16,106 0-16,-84 21 0,20-21 15,22 22-15,-21-1 0,0 0 16,20 21-16,-20-21 0,0 1 0,-1 20 16,1 0-16,21-21 0,-21 22 0,-1-1 15,170 64 1,-84 0-1,-107-85-15,-42 0 0,22 0 16,-22 0-16,0 1 0,0-1 0,0-21 16,-21 21-16,21-21 0,-42-21 78,0 0-78,0-1 0,21 1 15</inkml:trace>
  <inkml:trace contextRef="#ctx0" brushRef="#br1" timeOffset="171474.55">14541 11261 0,'0'0'0,"-42"-21"31,42 42-16,21 0 1,0 0-16,1 0 16,-1-21-16,0 21 0,21 1 0,-21-1 15,22 21-15,-22-21 0,21 0 0,-21 1 16,1-1-16,20 0 0,0 42 16,-42-20-1,0-22-15,0 0 16,-42 0-16,21-21 15,0 21-15,-22-21 0,1 22 0,21-22 16,-22 0-16,1 21 0,0-21 16,21 0-16,-22 0 0,1 21 15,0-21-15,20 21 0,1-21 16,21 21 0</inkml:trace>
  <inkml:trace contextRef="#ctx0" brushRef="#br1" timeOffset="189253.53">2540 13293 0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4:04:37.6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10837 593 0,'21'0'141,"1"-21"-126</inkml:trace>
  <inkml:trace contextRef="#ctx0" brushRef="#br0" timeOffset="358.79">11134 423 0,'21'-21'0,"-21"0"0,0 0 16,0 0 0,0 0-16,0-1 15,-21 22-15,21-21 16,-22 21-16,1 0 0,0 0 0,0 0 16,-21 0-16,20 0 0,1 21 15,-21 1-15,0-1 0,20 0 16,-20 0-16,0 21 0,-64 64 15,85-63-15,0-1 16,-22 21-16,43-20 0,-21-1 0,21 0 16,0 22-16,0-22 0,0-21 15,0 22-15,21-22 0,0 21 0,1-21 16,20 1-16,0-22 16,1 21-16,-1-21 0,21 0 0,-20 0 15,20 0-15,1 0 0,-22-21 16,22 21-16,-22-22 0,43-20 15,-22 0-15,-21 21 0,1-22 16,-1 1-16,0 21 0</inkml:trace>
  <inkml:trace contextRef="#ctx0" brushRef="#br0" timeOffset="863.68">11853 233 0,'0'0'15,"0"-21"-15,0 0 0,0-1 0,0 1 16,-21 21-1,0 0-15,0 21 0,0 1 16,21-1-16,-22 21 0,22 0 16,-21 1-16,0-1 0,21 0 0,0 1 15,0-1-15,0 0 0,-21 1 16,21-1-16,0 0 0,0 1 16,0-1-16,0 0 0,0-20 0,0 20 15,0 0-15,0-21 0,0 1 16,0 20-16,0-21 0,0 0 15,0 0 1,0-42 0,0 0-1,21 0-15,-21-21 16,0 20-16,21-20 0,-21 0 16,43-22-16,20-20 15,-42 41-15,22 1 0,-1 0 16,0 20-16,1 1 0,20 0 0,-21 0 15,1 21-15,20 0 0,-20 0 16,62 21-16,-41 43 16,-43-43-16,0 0 15,-21 21-15,0-21 0,0 22 0,0-1 16,0 22-16,-21-43 16,0 21-16,21-21 0,-21 0 15,0 1-15,21-1 0,0 0 0,0 0 16,-22 0-16,1 0 15,21-42 17,21 0-32</inkml:trace>
  <inkml:trace contextRef="#ctx0" brushRef="#br0" timeOffset="1399.73">13293 656 0,'0'0'0,"0"-21"0,0 0 16,0 0-16,-22 0 0,1 21 15,0-22-15,-21 1 0,-1 21 16,22-21-16,0 21 16,0 0-16,-21 0 0,20 21 0,-20 0 15,-21 1 1,41-1-16,-20 21 0,0-21 0,21 0 0,-22 22 15,22-1-15,0-21 0,0 22 16,21-1-16,0-21 0,0 21 16,0-20-16,0-1 0,0 0 0,0 0 15,21 0-15,0-21 16,21 0-16,-20 0 0,20 0 16,0 0-16,-21 0 0,22-21 0,-1 0 15,0 21-15,22-64 16,-22 43-16,-21 0 0,1-21 0,-1 21 15,0-1-15,0-20 0,0 21 16,-21 0-16,0 0 0,21-1 0,-21 1 16,0 42 15,-21 1-15,0-1-16,21 0 0,0 0 15,-21 21-15,21-20 0,-21-1 16,21 0-16,0 0 0,0 0 0,0 0 15,0 1-15,0-1 0,21 0 16,0-21-16,0 0 0,0 0 16,1 0-16,20 0 0,-21 0 15,0-21-15,22 0 0,-22-1 0,21 1 16,-21-21-16</inkml:trace>
  <inkml:trace contextRef="#ctx0" brushRef="#br0" timeOffset="1746.54">13674 614 0,'0'21'0,"0"-42"0,21 0 0,-21 0 0,0-1 15,0 1-15,0 42 47,0 1-31,0-1-16,0 21 0,0-21 0,0 22 16,0-1-16,-21 0 15,-1 1-15,22 20 0,-21 1 0,0-1 0,21 1 16,-21 20-16,0-20 0,21 20 15,-21-20-15,-1 21 0,22-1 0,-21 1 16,21-22-16,-21 22 0,0-21 16,21-1-16,-21 1 0,21 41 15,-21-62-15,-1 20 16,22-42-16,0 1 0,0-1 16,0-42-1,0-1 1,0 1-16,22 0 0,-22 0 15,21 0-15,0-22 0,0 1 0,-21 0 16,21-1-16,0 1 0,-21-21 0,22-1 16</inkml:trace>
  <inkml:trace contextRef="#ctx0" brushRef="#br0" timeOffset="2039.66">13610 826 0,'-21'-43'16,"42"86"-16,-42-107 0,0 22 0,21 21 0,0-22 15,0 22-15,0-21 16,0 21-16,21-22 0,0 22 16,21 0-16,-20 21 15,-1 0-15,0 0 0,21 0 0,-21 0 16,43 42 0,-43-21-16,0 1 0,0-1 0,-21 0 15,0 21-15,0-21 0,0 1 0,-21 62 16,-21-41-1,0-22-15,20-21 16,1 21-16,0 0 0,-21-21 0,21 0 16,-1 21-16,1-21 15,42 0 17,-21-21-32</inkml:trace>
  <inkml:trace contextRef="#ctx0" brushRef="#br0" timeOffset="2360.38">14478 233 0,'21'-21'16,"-42"42"-16,42-63 0,-21 20 0,0 1 16,0 42-1,0 1 1,-21 20-16,0-21 0,0 21 15,-1 1-15,1-1 0,21 0 0,-21 1 16,0-1-16,0 0 0,0 1 16,21 20-16,-22-20 15,22-1-15,0-21 0,0 21 16,0 1-16,0-22 0,0 0 0,22 0 16,-1-21-1,0 0-15,0 0 0,0 0 16,22 0-16,-22 0 0,0-21 15,21 21-15,-21-21 0,1 0 0,-1 0 16,21-1-16,-42-20 0,21 21 16</inkml:trace>
  <inkml:trace contextRef="#ctx0" brushRef="#br0" timeOffset="2544.27">14330 550 0,'0'0'0,"-21"0"0,-1 22 0,1-22 15,42 0 17,1 0-17,20 0-15,-21 0 16,0 0-16,22 0 0,-22 0 0,21 0 16,-21-22-16,0 1 0,22 0 0</inkml:trace>
  <inkml:trace contextRef="#ctx0" brushRef="#br0" timeOffset="2945.54">14859 487 0,'0'0'0,"0"21"16,21-21-16,0 0 15,0 0-15,1 0 0,20 0 16,-21-21-16,0 0 0,0 21 0,1-21 16,-1-1-16,0 22 0,0-21 15,-21 0-15,0 0 16,-21 21 0,0 0-16,0 0 0,-1 21 15,1 0-15,-21 0 16,21 1-16,-22 20 0,22-21 15,0 0-15,-21 43 16,21-43-16,21 0 0,0 0 0,0 0 16,0 1-16,0-1 0,0 0 15,0 0-15,0 0 0,0 0 16,21-21-16,0 22 0,0-22 16,0 0-16,0 21 0,22-21 0,-1 0 15,-21 0-15,22 0 0,-1 0 16,0-21-16</inkml:trace>
  <inkml:trace contextRef="#ctx0" brushRef="#br0" timeOffset="3373.29">15557 402 0,'0'0'15,"-21"-21"-15,21 0 16,21 21-1,1 0 1,-1 0-16,0 0 0,0 0 16,0 0-16,0 21 15,1 0-15,-1 0 0,-21 1 16,0-1-16,21 0 0,-21 0 0,0 21 16,0-20-16,0-1 0,0 0 15,0 21-15,0-21 0,0 1 0,-21-1 16,21 0-16,0 0 0,-21 0 15,-1 0-15,22 1 0,0-1 16,-21-21 0,21-21-1,0-1 1,0 1-16,0 0 0,0-21 0,0 21 16,21-1-16,-21-20 0,22 21 15,-22-21-15,21 20 0,0 1 16,-21-21-16,21 21 0,0 0 15,0-1-15,1 1 0,-1 21 16,0-21-16,0 0 0,0 21 16,0 0-16</inkml:trace>
  <inkml:trace contextRef="#ctx0" brushRef="#br0" timeOffset="3657.13">16298 550 0,'-21'0'0,"0"22"16,42-22 0,0 0-16,0 0 15,1 0-15,62 0 16,-20 0-16,-43 0 0,21-22 15,-21 22-15,1 0 0,-1 0 16,0 0 0,-21-21 15</inkml:trace>
  <inkml:trace contextRef="#ctx0" brushRef="#br0" timeOffset="4487.89">17039 593 0,'21'0'31,"-21"-21"-31,21 21 16,-21-22-16,0 1 16,22 0-16,-22 0 0,0 0 15,0 0-15,0-1 0,0-20 16,21 21-16,-21-21 0,21 20 0,-21-20 16,0 21-16,0 0 0,21 0 15,-21-1-15,0 1 0,0 42 31,21 1-31,-21-1 0,0 42 16,0-20-16,0-1 16,0 0-16,0 1 0,0-1 15,0 0-15,-21-21 0,21 22 16,0-1-16,0-21 0,-21 43 16,21-22-16,-21-21 0,21 22 15,0-22-15,0 0 0,0 0 16,0 0-16,-21-21 47,-1 0-47,1 0 15,0-21-15,0 21 0,-21 0 16,20-21-16,1 21 0,0 0 16,0 0-16,0 0 0,0 0 31,42 0-16,21 0 1,-21 0-16,22 0 0,-1 0 16,21 0-16,1 0 0,-1 0 15,1 0-15,-1 0 0,1 0 0,-1 0 16,-20 0-16,20 0 0,43 0 16,-85 0-16,0 0 15,-42 0 32,0 0-47,-21 21 0,21-21 16,-22 21-16</inkml:trace>
  <inkml:trace contextRef="#ctx0" brushRef="#br0" timeOffset="5352.65">11493 1672 0,'-21'0'0,"0"0"0,0 0 15,0 0-15,0 0 16,-1 0-16,1 0 0,0 0 0,0 0 16,0 0-16,0 0 15,-1 0-15,-20 0 0,21 0 0,-21-21 16,20 21-16,-20 0 0,21 0 0,0 0 15,-22 0-15,22 0 16,0 0 0,42 0-1,0 0 1,22-21-16,-22 21 0,42 0 0,-20 0 16,20-21-16,22 21 0,-22 0 15,22 0-15,106-43 0,-86 43 16,1 0-16,21-21 0,21 21 15,1-21-15,-1 21 0,0-21 0,21 21 16,22-21-16,147 21 16,-147-21-16,-22 21 0,22-22 15,-1 22-15,1 0 0,-1-21 0,1 0 16,-1 21-16,22 0 0,-22-21 16,1 21-16,-22-21 0,22 21 0,-22-21 15,0 21-15,276-22 16,-318 1-16,-21 21 0,0 0 15,-1 0-15,-20-21 0,-21 21 16,-1-21-16,-21 21 0,1 0 0,-22 0 16,0 0-16,0 0 15,-21-21 1,21 21-16</inkml:trace>
  <inkml:trace contextRef="#ctx0" brushRef="#br0" timeOffset="5460.59">17378 1228 0,'0'21'31,"-21"-21"0,-1 0-31,1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15:48.6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931 974 0,'0'-21'203,"0"-1"-188,0 1 1,0 0-16,0 0 16,0 0-16,0 0 0,0-1 0,21 22 15,-21-42 1,0 21-16,0 0 0,0 0 0,0-1 15,0 1-15,0 0 16,0 0 0,0 42 31,-21-21-32,21 21-15,0 0 0,0 1 0,0 20 16,-21-21-16,21 64 15,0-43-15,0 0 0,0 1 16,0-1-16,0 0 0,-21 1 0,21-1 16,0-21-16,-21 22 0,21-1 15,0-21-15,-21 21 0,21-20 16,0-1-16,0 0 0,0 0 0,0 0 16,0 0-16,0 1 0,0-44 46,0 1-30,0 0-16,0 0 16,0 0-16,21 0 0,0-1 0,-21 1 15,21-21-15,0 21 0,22-43 16,-43 43-16,21-21 16,0 21-16,0-1 0,0 1 0,-21 0 15,21 0-15,1 0 16,-22 0-16,21 21 0,0 0 31,0 21-31,-21 0 0,0 0 16,21 0-16,-21 22 0,0-22 15,21 0-15,-21 21 0,0-21 16,0 1-16,0-1 0,0 0 16,22 0-16,-22 0 0,21 0 0,-21 1 15,21-1-15,0-21 0,0 0 16,0 0-16,1 0 15,20 0-15,-21 0 0,0 0 0,0 0 16,22-21-16,-22 21 0,0-22 16,0 1-16,0 0 0,1-21 0,-1 21 15,-21-22-15,0 22 16,21-21-16,-21-1 0,21 1 0,-21-21 16,0 20-16,0 1 0,0 21 15,0-22-15,0 22 16,0-42-16,0 42 0,-21 21 15,0 0-15,21-22 0,-21 22 16,-1 0-16,1 0 16,21 22-1,0-1 1,21-21 15,1 0-31,-1 0 0</inkml:trace>
  <inkml:trace contextRef="#ctx0" brushRef="#br0" timeOffset="639.63">2053 529 0,'0'0'0,"0"-42"31,-21 42 1,21 21-17,0 0-15,0 0 0,0 1 16,0-1-16,0 0 0,0 42 16,0 22-1,0-43-15,0 1 0,0-1 0,0 0 16,0 1-16,0-1 0,0 0 0,0 1 15,0-22-15,0 21 0,0-21 16,0 1-16,0-1 0,0 0 16,0 0-16,0 0 15,0-42 17,0 0-32,0 0 15,0 0-15,0-1 0,0 1 0,0-21 16,0 21-16,0-22 0,0 22 15,0-21-15,0 0 0,0 20 16,21-20-16,0 0 0,0 21 0,1-1 16,-1 1-16,21 0 0,-21 0 15,22 0-15,-22 0 0,21 21 0,0 0 16,-20 0-16,20 0 16,-21 0-16,0 21 0,22 0 0,-22 0 15,0 0-15,0 22 0,-21-22 0,0 42 16,0-20-1,0-22-15,0 21 0,0-21 0,0 22 16,0-22-16,-21 0 0,21 0 16,-21 0-16,21 0 0,-21 1 0,21-1 15,-22-21-15,1 0 16,21-21 15,0-1-15</inkml:trace>
  <inkml:trace contextRef="#ctx0" brushRef="#br0" timeOffset="1312.24">3196 931 0,'0'0'0,"21"0"0,-21-21 15,0 0-15,0 0 16,0 0-16,0 0 0,0-1 16,0 1-16,0 0 0,0 0 0,0 0 15,0 0-15,0-1 0,-21 1 16,0 0-16,0 21 16,0 0-1,-1 0-15,1 0 0,0 21 16,0-21-16,0 21 0,0 1 15,-1 20-15,-41 43 16,42-43-16,0 0 0,-1 1 16,1-1-16,0 0 0,0 1 0,21-22 15,0 21-15,0-21 0,0 0 16,0 22-16,0-22 0,0 0 16,0 0-16,21-21 15,0 0-15,0 0 0,1 0 0,-1 0 16,0 0-16,0 0 0,0 0 15,0-21-15,22 0 0,-22 21 16,0-21-16,0 0 0,0-22 0,1 22 16,-1 0-16,-21-21 0,21-1 15,0 22-15,-21-21 0,21-1 0,-21 22 16,0 0-16,0-21 0,0 21 16,21-1-16,-21 1 0,0 0 15,0 42 16,0 0-31,0 1 0,0 20 16,0-21-16,-21 0 0,21 22 16,0-22-16,0 21 0,0-21 0,0 22 15,0-22-15,0 0 0,0 0 16,0 0-16,0 22 0,0-22 16,21-21-16,1 0 0,-1 0 15,0 0-15,0 0 0,21 0 16,-20 0-16,-1 0 0,0 0 15,21-21-15,-21-1 0,1 22 0,41-42 16,1-21 0,-22 20-16,-21 22 0</inkml:trace>
  <inkml:trace contextRef="#ctx0" brushRef="#br0" timeOffset="1672.04">4022 402 0,'0'0'0,"-22"-21"32,1 21-32,21 21 15,-21-21 1,21 21-16,-21 22 0,21-22 0,0 0 16,-21 21-16,21-20 0,0 20 15,0-21-15,-21 21 0,21 1 16,-22-1-16,22 0 0,0 1 15,0-1-15,-21 0 0,21-20 0,0 20 16,0 0-16,0-21 0,0 1 16,0 41-16,0-42 0,0 0 15,0 1-15,0-1 16,21-21-16,1 0 16,-1 0-16,0 0 15,0 0-15,0 0 0,0 0 16,1-21-16,-1-1 0,0 22 15,0-21-15,0 0 0,0 0 0,1 0 16,-22 0-16</inkml:trace>
  <inkml:trace contextRef="#ctx0" brushRef="#br0" timeOffset="1935.89">3725 741 0,'43'21'32,"-22"-21"-32,0 0 0,21 0 0,-21 0 0,1 0 15,20 0-15,0 0 0,-21-21 16,1 21-16,-1 0 0,0 0 0,0 0 15,0 0-15,-21-21 16</inkml:trace>
  <inkml:trace contextRef="#ctx0" brushRef="#br0" timeOffset="6393.53">6138 699 0,'21'0'0,"-21"-22"47,0 1-31,0 0-1,0 0-15,0 0 32,0 42 15,0 0-47,0 0 0,0 22 15,-21-22-15,21 21 0,0 0 0,-21 22 16,21-22-16,0 1 0,0-1 15,0 0-15,0 1 0,-21-22 0,21 42 16,0-20 0,0-22-16,0 0 0,0 0 15,0-42 32,0 0-47,21 0 0,-21-1 0,21 1 16,0 0-16,-21 0 0</inkml:trace>
  <inkml:trace contextRef="#ctx0" brushRef="#br0" timeOffset="6879.25">6731 741 0,'0'-21'0,"0"0"31,0-1-31,0 1 16,-21 21 15,0 0-31,-1 0 0,1 0 0,0 21 16,0 1-16,0-22 0,0 21 16,-22 0-16,22 0 0,0 21 0,21-20 15,-21-1-15,21 0 16,-21 0-16,21 0 0,0 0 15,0 1 1,21-22-16,0 21 16,0-21-16,0 0 0,0 0 15,1 0-15,-1 21 0,0-21 0,0 0 16,0 0-16,0 21 0,1-21 16,-1 21-16,0-21 0,0 21 0,0-21 15,0 0-15,1 22 0,-1-22 16,-21 21-16,0 0 0,21-21 15,-21 21-15,0 0 0,0 0 16,-21-21-16,0 22 0,-1-22 16,1 21-16,-21-21 0,21 0 15,0 21-15,-22-21 0,22 0 16,0 21-16,-21-21 0,20 0 0,1 0 16,0 0-16,0 0 0,0 0 15,0 0-15,-1 0 0,1-21 0</inkml:trace>
  <inkml:trace contextRef="#ctx0" brushRef="#br0" timeOffset="7352.99">5969 254 0,'0'0'0,"-21"0"16,0 21-16,-1 0 15,22 1-15,0-1 0,0 0 16,0 0-16,0 0 15,22-21-15,-1 21 16,0-21-16,0 0 16,0 0-16,0 0 0,1 0 0,-1 0 15,0 0-15,0-21 0,0 0 16,-21 0-16,0 0 16,0 0-16,0-1 15,0 1-15,0 0 0,0 0 0,0 0 16,-21 0-16,0 21 0,0 0 15,0 0-15,-1 0 16,1 0-16,0 0 0,21 21 16,0 0-16,-21 0 0,0 0 15,21 0-15,0 1 16,0-1-16,0 0 0,21 0 16</inkml:trace>
  <inkml:trace contextRef="#ctx0" brushRef="#br0" timeOffset="8351.41">8551 339 0,'0'-21'0,"0"42"0,0-64 15,21 22-15,-21 0 0,0 0 0,0 0 16,0 0-16,0-1 16,0 1-16,0 0 0,-21 21 47,21 21-47,-21 0 0,21 1 15,0 20-15,-21-21 0,0 21 0,21 1 16,-21-1-16,21 0 0,0 22 15,-22-22-15,1 1 0,21 20 0,-21-21 16,21 22-16,-21-22 0,0 1 16,21 20-16,-21-21 0,-1 1 15,1 41-15,0-41 0,0-22 16,21 0-16,-21 21 0,0-20 16,21-1-16,-22-21 0,22-21 46,0-22-46,22 22 0,-1 0 16,-21-21-16,21-1 0,0 1 16,0 0-16,0-1 0,-21-20 0,22 20 15,-1 1-15,0-21 0,0 20 16,0-20-16,22 20 0,-22 1 0,0-21 16,-21 20-16,21 1 0,0 0 15,-21 20-15,21-20 0,-21 21 0,0 0 16,0 0-16,0-1 0,0 1 15,0 42 1,0 1 0,0-1-16,22 42 15,-22-20-15,0-1 0,0 0 16,0 1-16,0-1 0,0 0 0,0 22 16,0-22-16,0 0 0,0 22 15,0-22-15,0 22 0,0 20 16,0-41-16,0-1 0,0 0 15,0 1-15,0-22 0,0 0 0,0 0 16,0 0-16,0 1 0,0-1 16,0-42 15,0-1-15</inkml:trace>
  <inkml:trace contextRef="#ctx0" brushRef="#br0" timeOffset="9077">8276 889 0,'21'0'15,"-42"0"-15,63 0 0,1 0 0,-22 0 0,21 0 16,-21-21-16,22 21 0,-1-21 16,22 21-16,-22-21 0,0-1 0,43 1 15,-43 0-15,1 21 16,-1-21-16,0 0 0,1 21 0,-22-21 16,0-1-16,21 1 0,-21 21 15,-21-21-15,22 21 0,-1-21 16,-21 42 31,-21 0-47,-1 22 15,22-22-15,-21 0 16,21 21-16,0 1 0,-21 20 16,0-21-16,21 1 0,0-22 15,0 21-15,0-21 0,0 1 0,0 20 16,0-21-16,0 0 15,0 0-15,21-21 0,0 0 0,0 0 16,1 0-16,-1 0 16,0 0-16,0 0 0,0 0 0,22-42 15,-22 21-15,0 0 16,0 0-16,0-22 0,0 22 16,1-21-16,-1-1 0,-21 1 15,21 0-15,-21-1 0,21 22 0,-21-21 16,21-22-16,-21 43 0,0 0 15,0 0-15,0 42 32,0 0-32,0 0 15,0 22-15,-21-1 0,21 0 16,0-20-16,0 20 0,0 0 16,0-21-16,-21 22 0,21-22 0,0 21 15,0-21-15,0 1 16,0-1-16,0 42 15,0-42-15,21 1 16,0-22-16,0 0 16,1 0-16,-1 0 0,-21-22 15,21 1-15,21 0 0</inkml:trace>
  <inkml:trace contextRef="#ctx0" brushRef="#br0" timeOffset="9415.79">10139 191 0,'0'0'0,"-21"0"0,-1 0 16,1 21-16,21 0 15,-21 0-15,21 0 0,-21 22 0,0-1 16,21-21-16,-21 21 0,-1 43 15,1-43-15,0 1 0,0-1 16,21 0-16,-21 22 0,0-22 16,-1 1-16,22-1 0,-21 0 0,0 1 15,21-1-15,-21 0 0,21-21 16,0 22-16,0-22 0,0 0 16,0 0-16,0 0 0,0 1 15,21-22 16,0-22-31,0 1 0,1 0 16,-1 0-16</inkml:trace>
  <inkml:trace contextRef="#ctx0" brushRef="#br0" timeOffset="9863.56">10287 656 0,'0'43'31,"0"-22"-31,-21 0 0,21 0 16,-21 0-16,-1 22 0,22-22 0,0 21 15,-21-21-15,0 22 0,21-22 16,0 42-16,0 1 16,0-43-16,0 0 15,0 0-15,0 0 0,21-21 16,0 0-16,1 0 15,-1 0-15,0 0 0,0 0 16,43 0-16,-43-21 0,0 0 16,21-21-16,-21 21 15,1-1-15,-1 1 0,-21-21 0,21 21 16,-21-22-16,21 1 0,-21 21 16,0-21-16,0 20 0,0 1 0,0 0 15,0 0-15,-21 0 0,0 0 16,0 21-16,-1 0 0,1 0 15,0 0-15,0 0 0,0 0 16,0 0-16,-1 21 0,1-21 0,0 21 16,0-21-16,21 21 0,0 0 15,-21-21-15,21 21 16</inkml:trace>
  <inkml:trace contextRef="#ctx0" brushRef="#br0" timeOffset="10131.4">9737 614 0,'21'0'31,"0"0"-31,21 0 15,-21 0-15,64 0 16,-21 0-16,-22-21 0,43 21 16,-43 0-16,0 0 0,1 0 15,-1-21-15,-21 21 0,0 0 0,22 0 16</inkml:trace>
  <inkml:trace contextRef="#ctx0" brushRef="#br0" timeOffset="11259.87">10710 762 0,'0'0'0,"0"-21"15,0 0 1,0 0-16,0-1 16,0 1-1,21 21 1,1 0-16,-1 0 0,0 0 16,0 0-16,-21 21 15,21 1-15,-21-1 0,21 0 16,-21 0-16,0 0 0,0 0 15,0 22-15,0-22 0,0 21 16,0-21-16,0 1 0,0 20 16,0-21-16,0 0 0,0 0 0,0 1 15,0-1-15,0 0 16,0-42 15,0 0-15,0-1-16,0 1 0,22 0 15,-22 0-15,21-21 0,0 20 16,0-20-16,0 21 0,-21-21 0,21 20 16,1-20-16,20 21 0,-21 0 0,0 0 15,0-1-15,1 1 0,-1 0 16,0 21-16,0 0 0,0 0 16,0 0-16,1 0 0,-1 0 0,0 0 15,0 0-15,-21 21 0,0 0 16,21 22-16,0-22 0,-21 0 15,0 21-15,0-20 0,0-1 16,0 42-16,0-42 0,0 1 16,0-1-16,0 0 0,0 0 15,0 0-15,0 0 16,0-42 31,0 0-47,0 0 0,0 0 15,0 0-15,0-22 0,0 22 16,0-21-16,0 21 0,22-22 0,-1 22 16,0-21-16,-21 21 0,21-22 0,0 22 15,0 0-15,22 0 0,-22 0 16,0-1-16,21 1 0,1 0 0,20 21 16,-20 0-16,-22 0 15,21 0-15,0 21 0,-20 0 0,20 1 16,-21-1-16,0 0 0,-21 21 15,0-21-15,0 1 0,0 20 0,0-21 16,0 21-16,0-20 16,0 20-16,-21 21 0,0-41 15,21-1-15,-21 0 0,21 0 16,-21 0-16,21 0 0,-22-21 0,22 22 16</inkml:trace>
  <inkml:trace contextRef="#ctx0" brushRef="#br0" timeOffset="11872">12636 804 0,'0'-21'0,"0"42"0,0-63 0,0 21 15,22 0-15,-22 0 0,0-1 16,0 1-16,0-21 0,0 21 16,-22 0-16,1 21 15,21-22-15,-21 22 0,0 0 0,0 0 16,0 0-16,-1 0 0,1 22 16,-21-1-16,21-21 0,-22 21 15,22 21-15,-21-21 0,21 1 16,0 20-16,-22 0 0,22-21 0,0 22 15,0-1-15,0 0 0,-1-20 16,22 20-16,0-21 0,0 0 0,0 0 16,0 1-16,0-1 0,0 0 15,0 0-15,22-21 16,-1 0-16,21 0 0,-21 0 0,0 0 16,22 0-16,63-42 15,-85-1-15,21 22 0,-21 0 16,22-21-16,-22-1 0,0 1 15,0 21-15,0-21 0,0-1 16,-21 1-16,0 21 0,22 0 16,-22-1-16,21 1 0,-21 0 0,0 0 15,0 42 17,0 0-32,-21 0 0,21 22 15,-22-22-15,22 21 0,-21-21 16,21 22-16,0-22 0,0 21 0,0-21 15,0 22-15,0-22 0,0 21 16,0-21-16,0 1 0,0-1 16,0 0-16,21-21 0,1 0 15,-1 0-15,0 0 0,0 0 16,0 0-16,22 0 16,-22-21-16,0 0 0,0-1 0,85-62 15</inkml:trace>
  <inkml:trace contextRef="#ctx0" brushRef="#br0" timeOffset="12188.34">13377 275 0,'0'0'0,"0"-21"0,0 0 0,0 0 16,-21 21-16,0 0 15,0 21 1,0 0-16,-1 21 0,22-20 15,-21 20-15,0-21 0,21 21 0,-21 1 16,0-1-16,21 0 0,0 1 16,-21-1-16,-1 22 0,1 20 15,21-41-15,0-1 0,0 0 16,-21 1-16,21-22 0,0 21 0,0-21 16,0 0-16,0 1 0,0-1 0,0 0 15,21-21 1,0 0-16,1 0 15,-1 0-15,0 0 16,0-21-16,0 0 0,22-1 0,-22 1 16,21 0-16,-21 0 0</inkml:trace>
  <inkml:trace contextRef="#ctx0" brushRef="#br0" timeOffset="12453.18">13758 593 0,'0'0'0,"-21"0"31,21 21-15,0 0-16,-21 0 0,0 22 0,21-22 15,-21 21-15,21-21 0,-22 43 16,22-22-16,-21 43 16,0-64-16,21 0 15,0 0-15,0 0 0,0 1 16,0-1-16,0 0 15,21-21 1,0 0-16,22-21 16,20-22-16,-42 22 15,22 0-15</inkml:trace>
  <inkml:trace contextRef="#ctx0" brushRef="#br0" timeOffset="13255.08">14203 677 0,'0'0'0,"0"-21"31,-21 21-15,21 21-16,-22 1 15,1-1-15,0 0 0,0 0 0,0 0 16,21 0-16,-21 22 0,-1-22 16,1 0-16,0 21 0,21-20 0,0-1 15,0 0-15,0 0 0,0 0 16,0 22-16,0-22 15,0 0 1,21-21-16,0 0 0,1 0 16,-1 0-16,-21-21 15,21 0-15,0-1 0,-21 1 16,0 0-16,0 0 0,0 0 0,0-22 16,0 1-16,0 21 0,0-21 15,0 20-15,0-20 0,0 21 16,0 0-16,21 0 0,-21-1 0,21 1 15,1 0-15,20 0 16,43 0 0,-43 21-16,-21 0 0,21 0 15,1 0-15,-1 0 0,-21 21 16,22 0-16,-22 0 0,21 0 0,-21 22 16,22 20-16,-43-42 15,0 22-15,21-22 0,-21 21 0,0-21 16,0 22-16,0-22 0,0 0 15,0 0-15,0 0 0,0 1 0,0-1 16,0 0-16,0 0 0,0-42 63,0 0-63,0 0 15,0-22-15,0 22 16,0-21-16,0 21 0,21-64 15,0 43-15,-21-1 0,21 22 16,0-21-16,1 21 0,-1-22 0,21 22 16,-21 0-16,22 0 0,20 0 15,-21-1-15,22 22 0,-1 0 0,1 0 16,-1 0-16,1 0 0,-22 0 16,1 22-16,-1-1 0,-21 0 0,0 0 15,0 21-15,-21-20 0,0 20 0,0 0 16,0 43-1,-42-22-15,21-20 0,0-1 16,0-21-16,-1 0 0,1 22 16,21-22-16,-21 0 0,0-21 0,21 21 15,0 0-15,-21-21 16,21-21 15,0 0-31,0-21 16</inkml:trace>
  <inkml:trace contextRef="#ctx0" brushRef="#br0" timeOffset="13527.92">14012 212 0,'-21'0'0,"42"0"0,-63 0 0,21 0 16,0 0-1,21 21 1,-22-21 15,1 0-15,0 0-1,0 0-15,0 0 0</inkml:trace>
  <inkml:trace contextRef="#ctx0" brushRef="#br0" timeOffset="13779.78">13039 593 0,'0'0'0,"21"0"16,0 0-16,0 0 15,0 0-15,22 0 0,-22 0 0,21 0 16,0 0-16,1 0 0,-1 0 16,-21 0-16,22 0 0,-1 0 0,-21 0 15,0 0-15,0 0 0,22 0 16,-22 0-16,21-21 15,-21 21-15,1 0 0</inkml:trace>
  <inkml:trace contextRef="#ctx0" brushRef="#br0" timeOffset="14515.8">16870 614 0,'0'21'16,"-21"-21"31,21-21-31,-22 21-16,22-21 0,-21 0 15,0 21-15,21-22 0,0 1 0,0 0 16,-21 21-16,21-21 0,0 0 15,0 0-15,0-22 16,0 22-16,21 0 0,0-21 0,0 20 16,22 1-16,-22 0 0,42 0 0,-20 21 15,20-21-15,22 21 16,-22 0-16,1 0 0,-1 21 0,1-21 0,-1 21 16,-20 21-16,-22-20 15,0 20-15,-21 21 0,-21 1 16,-21-43-16,20 21 15,-41-20-15,21 20 0,-1-21 0,1 0 16,-22 22-16,22-22 0,0 0 16,-1 0-16,1 21 15,0-20-15,21-1 0,21 0 0,0 0 16,-22 0-16,22 0 0,0 1 16,0-1-1,22-21-15</inkml:trace>
  <inkml:trace contextRef="#ctx0" brushRef="#br0" timeOffset="15951.85">16891 1397 0,'0'0'0,"0"42"32,21-42-32,0 0 15,0 0-15,1 0 16,-1-21-16,0 21 0,-21-21 16,21 21-16,0-21 0,-21 0 0,21 0 15,-21-1-15,0 1 0,0 0 16,-21 21-1,0 0-15,0 0 16,0 0-16,0 0 16,-1 21-16,22 0 0,-21 1 15,21-1-15,0 0 16,21-21 15,1 0-31,-1 0 0,0 0 16,0 0-16,0 0 0,-21-21 15,21 21-15,-21-21 16,0-1-16,0 1 16,-21 21-1,0 0-15,0 0 16,0 0-16,0 0 16,21 21-16,-22-21 15,22 22-15,0-1 16,0 0-1,22-21 1,-1 0 0,0 0-16,0 0 15,-21-21 1,21 21-16,-21-21 0,0-1 16,0 1-16,0 0 15,-21 21 1,0 0-16,0 0 15,0 21 1,-1 0-16,22 1 16,0-1-16,0 0 15,0 0 1,22-21 0,-1 0-16,0 0 15,0 0-15,-21-21 31,0 0-31,0 0 0,0-1 16,-21 22 0,0 0-16,0 0 15,-1 0 1,1 0-16,21 22 16,0-1-16,-21-21 15,21 21-15,0 0 16,21-21 15,0 0-15,1 0-16,-1 0 15,0-21 1,-21 0-16,0 0 16,0-1-16,0 1 15,0 0 1,-21 21-16,0 0 0,-1 0 15,1 0-15,0 0 0,0 21 16,0-21-16,21 21 16,0 1-16,0-1 0,-21-21 15,21 21-15,0 0 16,21 0-16,0-21 16,0 0-16,0 0 15,0 0-15,1 0 16,-1 0-16,-21-21 15,0 0 1,21 21-16,-21-21 0,0 0 16,0-1-16,0 1 15,0 0-15,-21 21 16,0 0-16,-1 0 0,1 0 16,0 0-16,21 21 15,-21-21-15,0 21 0,21 1 16,0-1-16,-21-21 15,21 21-15,0 0 0,21-21 32,-21 21-32,21-21 0,0 0 0,0 0 15,0 0 1,-21-21 0,0 0-1,0 0 63</inkml:trace>
  <inkml:trace contextRef="#ctx0" brushRef="#br1" timeOffset="87899.97">698 2709 0,'22'0'78,"-22"22"-62,21-22-16,0 0 31,-21-22-31,0 1 16,0 0-16,0 0 15,0 0-15,0 0 16,0-1-16,-21 22 31,0 0-15,-1 22-16,1-1 15,21 0-15,-21 0 0,21 0 16,0 0-16,0 1 0,0-1 16,0 0-1,0 0-15,0 0 16,21-21 0,0 0-1,1 0-15,-22-21 0,0 0 16,21 21-16,-21-21 0,21 0 15,-21-1-15,0 1 0,0 0 16,0 0 0,-21 21 15,0 0-31,-1 21 16,22 0-16,-21-21 0,21 21 15,-21 1-15,21-1 16,0 0-16,0 0 15,21-21 32,0 0-31,-21-21-16,22 21 0,-22-21 16,21 0-16,-21-1 0,0 1 15,0 0-15,0 0 0,0 0 16,-21 21 15,-1 21-31,1 0 0,0 0 16,21 0-16,-21 1 15,21-1-15,-21 0 0,21 21 0,0-21 16,-21 1-16,21-1 0,0 0 16,0 0-16,0 0 0,0 0 0,0 1 15,0-1-15,21-21 16,0 0-1</inkml:trace>
  <inkml:trace contextRef="#ctx0" brushRef="#br1" timeOffset="88799.6">1058 2688 0,'0'0'0,"0"21"16,0 1 15,21-22 0,1 0-15,-1-22 0,-21 1-16,0 0 15,0 0-15,0 0 16,0 0 0,-21 21-16,-1 0 15,1 0-15,21 21 16,0 0-16,-21-21 0,21 21 15,-21 0-15,21 0 16,0 1-16,0-1 16,21-21 15,0 0-15,0 0-16,1 0 15,-22-21-15,0-1 16,0 1-16,0 0 15,0 0-15,0 0 16,-22 21 15,1 0-15,21 21-16,0 0 0,0 0 16,0 0-16,0 1 15,0-1-15,0 0 31,21-21 1,1 0-32,-22-21 0,21 21 15,-21-21-15,0-1 16,0 1-16,0 0 16,0 0-16,0 0 0,-21 21 31,-1 0-16,22 21-15,-21-21 0,21 21 16,-21 0-16,21 0 0,0 1 0,-21-1 16,21 0-16,-21 0 0,21 0 15,-21 0-15,21 1 0,0-1 16,0 0-16,0 0 0,0 21 16,0-20-16,0-1 15,0 0-15,21-21 0,-21 21 0,21-21 16,0 0-16,-21 21 0,21-21 15,0 0-15,1 0 16,-1 0-16</inkml:trace>
  <inkml:trace contextRef="#ctx0" brushRef="#br1" timeOffset="95016.19">2392 2519 0,'0'-21'15,"0"0"-15,0-1 16,0 1-16,0 0 16,0 0-16,0 0 0,21 0 15,0-1-15,-21 1 16,21 0-16,-21 0 0,0 0 0,21 21 15,-21-21-15,22 21 0,-22-22 16,0 44 0,0-1-1,-22 0-15,1 21 0,0 1 0,21-1 16,-21 0-16,0 1 0,0 20 16,-1-21-16,1 22 0,-21-1 15,21-20-15,0-1 0,-1 22 16,1-22-16,0 0 0,0-21 0,0 22 15,0-22-15,-1 0 0,22 21 16,0 1 0,-21-43-16,21-21 31,0-22-31,21 22 16,-21 0-16,22-21 0,-1-1 15,-21 1-15,21 0 0,21-22 0,-21 1 16,1-1-16,-1 1 0,0-1 15,42-84 1,-41 106-16,-1-1 0,0 22 16,-21-21-16,21 21 0,-21-1 0,21 22 15,0 0-15,1 0 16,-1 22-16,0-1 16,-21 0-16,21 21 0,-21 1 15,21-1-15,-21 21 0,0 1 0,0-22 16,0 22-16,0-22 0,0 64 15,0-64 1,0 1-16,0-1 0,0 0 0,0 1 0,0-22 16,0 21-16,0-21 0,0 0 15,0 1-15,0-1 0,0 0 0,0 0 16,21-21 0,-21-21-1,0 0-15,0 0 16,0-1-16,0 1 0</inkml:trace>
  <inkml:trace contextRef="#ctx0" brushRef="#br1" timeOffset="95649.87">2117 2900 0,'0'21'0,"0"-42"15,21 42 1,0-21-16,0 0 15,21 0-15,1 0 0,-1-21 16,0 21-16,85-21 16,-84 0-16,84-22 15,-64 43-15,-20-21 0,-1 0 0,0 0 16,1 0-16,-22 21 0,21-22 16,0 1-16,-20 0 15,-1 21 1,-21 21-1,0 0 1,0 1-16,0-1 0,0 0 16,-21 0-16,21 21 0,-22-20 0,22-1 15,0 21-15,0-21 0,0 0 16,0 1-16,0-1 0,0 0 0,0 0 16,0 0-16,0 0 0,22-21 15,-22 22-15,21-22 0,0 0 0,0 0 16,0 0-16,0 0 0,22-22 15,-1 1 1,-21 0-16,0 0 0,22-21 16,-22 20-16,0 1 0,0-21 0,0 0 15,1 20-15,-22-20 0,21 0 0,0-1 16,-21 22-16,21-21 0,-21 21 0,0 0 16,0-1-1,0 44 1,0-1-1,0 0-15,-21 21 0,21-21 0,0 1 16,0 20-16,0-21 16,-21 43-16,21-43 0,0 21 0,0-21 15,0 22-15,0-22 16,0 0-16,21-21 0,-21 21 0,21-21 16,0 0-16,0 21 0,1-21 15,-1 0-15,0 0 0,0 0 0,0-21 16,0 21-16,1-21 0,-1 0 0,21 0 15</inkml:trace>
  <inkml:trace contextRef="#ctx0" brushRef="#br1" timeOffset="95935.14">4127 2096 0,'0'0'0,"0"-22"16,-21 22-16,0 0 15,0 22-15,0-1 0,21 0 0,-21 21 16,-1 1-16,1-1 0,0 0 16,0 22-16,0-1 0,0-20 0,-1 20 15,1 1-15,0-1 0,21-21 16,-21 1-16,21-1 0,-21 0 16,21 1-16,0-22 0,0 21 0,0-21 15,0 1-15,0-1 0,0 0 16,21-21-16,0 0 0,0 0 15,0 0-15,1 0 16,-1 0-16,0-21 0,0 0 16,0 21-16,0-43 0</inkml:trace>
  <inkml:trace contextRef="#ctx0" brushRef="#br1" timeOffset="96326.96">4254 2540 0,'0'0'0,"0"21"31,0 0-31,0 1 0,0-1 0,-21 0 16,0 0-16,21 21 0,-21-20 15,21 20-15,0-21 0,-21 21 0,21-20 16,0-1-16,0 0 0,0 21 16,0-21-16,0 1 0,0-1 15,21-21-15,0 21 0,0-21 16,0 0-16,1 0 15,-1 0-15,21 0 0,-21-21 0,0 21 16,22-21-16,-22-1 0,0 1 0,21 0 16,-20 0-16,-22-21 0,21-64 15,-21 42 1,0 43-16,0-21 0,0 21 16,-21-1-16,-1 1 0,-20 21 15,21 0-15,0 0 0,0 0 16,-22 0-16,22 0 0,0 0 0,0 21 15,-22 1-15,22-22 0,21 21 16,-21-21-16,21 21 0,-21-21 0</inkml:trace>
  <inkml:trace contextRef="#ctx0" brushRef="#br1" timeOffset="96575.27">3746 2455 0,'-21'0'0,"42"0"0,-21 0 31,22-21-31,20 21 0,0 0 0,1-21 16,-1 21-16,85-21 15,-85 21-15,22-21 16,-22 21-16,-21 0 15,22 0-15,-22 0 0,0 0 16,-21-21 0</inkml:trace>
  <inkml:trace contextRef="#ctx0" brushRef="#br1" timeOffset="97647.76">4699 2709 0,'0'-21'16,"0"0"-16,0 0 15,21 21-15,-21-21 16,21 21-16,0-21 15,1 21-15,-1 0 0,0 0 16,0 0-16,0 0 16,0 21-16,-21 21 15,0-21-15,22 0 0,-22 1 16,0 20-16,0-21 0,0 21 16,0 22-16,0-43 15,0 0-15,0 0 0,-22 1 16,22-1-16,0-42 47,0-1-32,0 1-15,0 0 0,22-21 16,-22 21-16,21-1 0,0-20 0,0 21 16,0-21-16,0-1 0,1 22 15,41-42-15,-21 41 16,-20 22-16,-1-21 0,21 21 0,-21 0 15,0 0-15,22 0 0,-22 21 0,0 1 16,0-1-16,0 0 0,1 21 16,-22-21-16,0 1 0,0 20 15,0-21-15,0 21 0,0-20 0,0-1 16,0 0-16,0 0 0,0 0 16,0 0-16,0 1 0,0-1 15,-22-21 1,22-21 15,0-1-31,0 1 0,0 0 16,22-21-16,-1 21 0,0-1 15,0-20-15,0 0 0,0 21 0,43-64 16,-22 64-16,1 0 16,-1-22-16,0 43 0,1-21 15,-1 0-15,0 21 0,1 0 0,-22 0 0,21 21 16,-21 0-16,22 0 15,-22 1-15,-21-1 0,0 21 0,0-21 16,0 0-16,0 22 0,0-22 16,0 0-16,-21 43 0,-1-43 15,1 0-15,0-21 0,0 21 16,0 0-16,0 0 0,-1-21 16,44 0 15,-1-21-31,0 21 15</inkml:trace>
  <inkml:trace contextRef="#ctx0" brushRef="#br1" timeOffset="98164.13">6583 2646 0,'0'-21'0,"0"42"0,0-63 16,0 20-16,0 1 0,0 0 0,0 0 15,-21-21-15,-1 20 0,1 1 16,0 21-16,0 0 16,0 0-16,0 0 0,-22 21 15,22 1-15,0-1 0,0 0 0,0 21 16,-22-21-16,1 64 16,21-43-16,0 1 0,-1-22 15,22 21-15,0 1 0,-21-22 0,21 0 16,0 0-16,0 0 0,0 0 0,0 1 15,21-22-15,1 0 0,-1 0 16,21 0-16,-21 0 0,0 0 16,1 0-16,-1 0 0,21-22 15,-21 1-15,0 0 0,1 0 0,41-21 16,-63-1-16,21 22 16,0-21-16,1 21 0,-22-43 15,0 43-15,21 0 0,-21 0 16,0-1-16,0 44 31,0-1-31,-21-21 0,21 42 16,0-21-16,-22 22 15,22 41-15,0-41 16,0-22-16,0 0 0,0 0 0,0 0 16,0 0-16,0 1 0,22-22 15,-1 0 1,0 0-16,0 0 0,0 0 0,0 0 15,1 0-15,-1-22 0,0 1 16,21 21-16</inkml:trace>
  <inkml:trace contextRef="#ctx0" brushRef="#br1" timeOffset="98443.96">7239 2244 0,'0'-21'0,"0"42"0,0-64 0,0 22 16,-21 21-1,21 21 1,-21 22-16,-1-22 16,22 21-16,-21 1 0,21-1 0,-21 0 15,0 1-15,21 20 0,0-21 16,-21 1-16,0-1 0,21 0 0,-22 1 16,22-1-16,0 0 15,0-20-15,0-1 0,0 0 0,0 0 16,0 0-1,22-21 1,-1 0-16,0 0 0,0-21 0,0 0 16,0 0-16,1 0 0,-1-1 15</inkml:trace>
  <inkml:trace contextRef="#ctx0" brushRef="#br1" timeOffset="98671.84">7662 2519 0,'-21'0'16,"0"0"0,0 21-16,0 0 0,-1 0 15,22 1-15,-21-1 0,0 0 0,0 21 16,21-21-16,0 1 0,-21 20 16,0-21-16,21 0 0,0 0 0,0 1 15,0-1-15,0 0 0,0 0 0,0 0 16,21-21-1,0 0-15,0 0 0,0 0 16,0-21-16,22 21 0</inkml:trace>
  <inkml:trace contextRef="#ctx0" brushRef="#br1" timeOffset="99403.42">8064 2540 0,'0'0'16,"-21"0"-1,0 0-15,0 0 0,0 21 16,0 0-16,-1 1 0,1-1 0,0 0 16,0 21-16,0-21 0,21 1 15,0-1-15,-21 0 0,21 0 0,0 21 16,0-20-16,0-1 16,0 0-16,21-21 0,0 21 15,0-21-15,0 0 0,0 0 16,1 0-16,-1 0 15,0-21-15,0 0 16,-21 0-16,0-1 0,21 1 16,-21 0-16,0-21 15,21 21-15,-21-22 0,0 22 0,0-21 0,22 21 16,-22-22-16,21 22 16,-21-21-16,21 21 0,0-1 0,0 22 0,-21-21 15,21 21-15,1-21 0,41 21 16,1 64-1,-64-43-15,21 21 16,0-21-16,0 0 0,-21 22 16,21 20-16,-21-42 0,0 1 15,0 20-15,0-21 0,0 0 16,0 0-16,0 1 0,0-1 16,0 21-16,-21-42 15,0 0 16,21-21-15,0 0-16,0 0 0,0-22 16,0 22-16,21-21 0,-21 21 0,21-22 15,0 1-15,1 0 0,-1-1 16,42-41-16,1 41 16,-43 22-16,21 0 0,1 21 15,-22 0-15,21 0 0,-21 0 0,22 21 16,-22 0-16,0 0 0,0 1 15,0 20-15,-21 0 0,0-21 16,0 22-16,0-1 0,0 0 0,0-20 0,-21 20 16,0 0-16,0-21 15,0 22-15,-1-22 0,1 0 16,0 0-16,21 0 0,-21-21 0,21 22 16,-21-22-1,0 0-15,21-22 16,0 1-16,-22 0 0,1 0 15,0 0-15,21 0 0</inkml:trace>
  <inkml:trace contextRef="#ctx0" brushRef="#br1" timeOffset="99587.48">8022 2159 0,'0'0'0,"-21"0"16,0 0-16,0 0 0,-1 0 15,1 0 1,0 21 15,0-21-15,0 0-16</inkml:trace>
  <inkml:trace contextRef="#ctx0" brushRef="#br1" timeOffset="99763.89">7154 2455 0,'0'0'0,"0"22"16,21-22 0,1 0-16,-1 0 0,0 0 15,21 0-15,-21 0 0,22 0 0,-1-22 16,0 22-16,1-21 0</inkml:trace>
  <inkml:trace contextRef="#ctx0" brushRef="#br1" timeOffset="100259.62">10520 2498 0,'0'-21'0,"0"42"0,0-64 0,21 22 16,0 0-16,-21 0 0,0 0 16,0 0-16,21 21 15,-21 21 1,0 0-16,0 0 0,0 0 15,-21 43-15,0-22 16,0 0-16,21 1 0,-21-22 16,-1 21-16,1 1 0,0-22 0,21 0 15,-21 21-15,0-21 0,21 1 0,-21 20 16,21-21 0,21-21-1,0 0-15,0-21 0,0 0 16</inkml:trace>
  <inkml:trace contextRef="#ctx0" brushRef="#br1" timeOffset="100656.68">11049 2455 0,'42'-21'16,"-84"42"-16,105-63 0,-63 21 16,0 0-16,-42 21 15,21 0-15,0 0 16,-22 0-16,1 21 0,21 0 15,-21-21-15,20 21 0,1-21 0,0 21 16,0 1-16,21-1 16,0 0-16,0 0 15,21-21-15,21 21 0,-20-21 16,-1 21-16,21-21 0,0 22 0,22-1 16,-22-21-16,-21 21 0,22 0 15,-22 0-15,0 0 0,0-21 16,0 22-16,-21-1 0,0 0 15,0 0-15,0 0 0,-21 0 16,0-21-16,0 22 0,-21-22 16,-1 0-16,1 0 0,0 21 0,-1-21 15,1 0-15,-22 0 16,22 0-16,-21 0 0,20 0 0,22 0 16,-21-21-16,21-1 0,21 1 15,0 0-15,0 0 16,0 0-16,0 0 15,0-1-15,21 1 0,0 0 0</inkml:trace>
  <inkml:trace contextRef="#ctx0" brushRef="#br1" timeOffset="100848.57">10710 2223 0,'0'0'16,"0"-22"-16,-21 22 15,0 0 1,42 0 15,0 0-31,0 0 0,1 0 16,-1 0-16,21 0 16</inkml:trace>
  <inkml:trace contextRef="#ctx0" brushRef="#br1" timeOffset="101533.23">12869 2709 0,'0'0'0,"21"-21"0,1 21 0,-1-21 0,0 0 15,0-21-15,0 20 0,0 1 16,1-21-16,20-64 15,-42 21 1,0 64-16,-21 0 0,0 21 16,-1-21-16,1 21 0,0 0 0,0 0 15,-21 0-15,20 0 0,-62 21 16,63 21-16,-43 22 16,22-43-16,-1 21 0,22 1 0,0-1 15,0 0-15,0 1 0,0-1 16,21 22-16,0 20 15,0-63-15,21-21 0,0 22 16,0-22-16,21 0 0,-20 0 16,-1 0-16,21 0 0,0 0 0,-20-22 15,62-20 1,-20 0-16,-22 21 0,0-22 16,-20 22-16,20-21 0,-21-1 0,0 1 15,-21 21-15,21-21 0,-21-1 16,0 22-16,22-21 15,-44 63 1,1 0 0,0 0-16,21 22 0,-21-1 0,0-21 15,21 21-15,0-20 0,-21 20 16,21-21-16,0 21 0,0 1 16,0-22-16,0 0 15,63 21-15,1-42 16,-22 0-16,0 0 0,1 0 15,-1 0-15,0-21 0</inkml:trace>
  <inkml:trace contextRef="#ctx0" brushRef="#br1" timeOffset="101991.45">14880 2159 0,'0'0'16,"0"-21"-16,0 0 0,-21 21 0,21-21 0,-21-1 16,0 1-16,-1 21 15,1 0-15,0 21 16,0 1-16,0-1 0,21 0 15,-21 21-15,-1-21 16,1 22-16,0 20 0,0-20 0,0 20 0,0 22 16,-1-22-16,1 22 0,0 0 15,21-22-15,-21 43 0,0-21 16,0 20-16,-1 1 0,1 0 0,0 0 16,0 0-16,0 21 0,-22-21 0,22 21 15,0-22-15,-21 1 0,21 0 16,-1-21-16,-62 169 15,63-191-15,-1 1 0,1-22 16,0 0-16,0 1 0,-21-1 0,20-21 16,1-21-16,21-21 15,0 0-15,0-64 16,0 43-16,0 0 0,43-107 16,-22 65-16,0-1 0,21-21 15</inkml:trace>
  <inkml:trace contextRef="#ctx0" brushRef="#br1" timeOffset="102333.26">14393 2265 0,'0'-42'0,"0"84"0,-21-127 0,21 64 16,-21-21-16,21 21 0,0-1 0,0 1 15,0 0-15,21 0 0,0 21 16,0-21-16,22 0 0,-22 21 0,21 0 15,1 0-15,41 0 16,107 63 0,-149-42-16,0 0 0,-20 1 15,-1 20-15,0-21 0,-21 0 16,0 22-16,0-22 0,-21 0 0,-43 42 16,-42 1-1,85-43-15,-21 0 0,21 0 16,0-21-16,-1 0 0,1 0 0,0 0 15,21 22-15,21-22 32,0 0-17,1 0-15,-1 0 0,0 0 16</inkml:trace>
  <inkml:trace contextRef="#ctx0" brushRef="#br1" timeOffset="102728.15">15071 2223 0,'0'0'16,"0"-22"-16,0 1 16,21 0-1,-21 0-15,21 21 0,0 0 16,0-21-16,22 21 0,-22 0 16,0 0-16,21 0 0,-21 0 15,22 0-15,-22 0 0,42 0 16,-20 21-16,-22 0 0,0 0 15,0 0-15,-21 22 0,0-22 16,0 0-16,0 21 0,0-20 0,-21 20 16,0-21-16,-21 43 0,20-64 15,1 21-15,0 0 0,0-21 16,21 21-16,-21-21 0,21-21 31,0 0-31,0 0 16,21-1-16,0-20 0,0 21 0,-21 0 15,21 0-15,1-22 16,-1 22-16,21 0 0,-21 0 0,22-43 16,-1 64-16,-21-21 15,0 0-15,0 21 0,22-21 16,-22 21-16,0 0 0,0 0 0,0 0 16</inkml:trace>
  <inkml:trace contextRef="#ctx0" brushRef="#br1" timeOffset="103107.46">15938 2138 0,'0'42'16,"0"-21"0,-21 1-16,0-22 0,21 21 15,-21 0-15,0 0 0,21 0 0,-21 22 16,21-22-16,-22 0 0,22 0 16,0 21-16,0 1 0,0-22 15,0 0-15,0 0 0,0 0 16,0 1-16,22-22 15,-1 0-15,21 0 0,-21 0 16,0 0-16,1 0 0,20 0 0,0-22 16,-21 1-16,22 0 0,-1 0 0,-21 0 15,43-43 1,-43 43-16,0-21 0,0 21 0,-21-64 16,0 64-16,0 0 15,0-22-15,0 22 0,-21 0 0,0 21 16,0 0-16,-22-21 0,22 21 0,-21 0 15,21 0-15,-22 0 0,22 21 16,0 0-16,-21-21 0,21 21 0,-1 0 16,1 1-16,0-1 0,21 0 15,0 0-15,0 0 0,0 0 0,0 1 16,0-1-16,21 0 16,0-21-16,1 0 0</inkml:trace>
  <inkml:trace contextRef="#ctx0" brushRef="#br1" timeOffset="103373.31">16743 2244 0,'0'0'0,"0"-21"0,21 21 15,-21-22-15,0 1 0,0 0 16,-21 21 0,0 0-16,-1 0 0,1 0 15,0 21-15,0 0 0,0 1 0,-22-1 16,22 0-16,0 21 0,0-21 15,0 22-15,0-22 0,21 21 0,-22-21 16,22 1-16,0 20 0,0-21 16,0 21-16,22-20 15,-1-1-15,21-21 0,-21 21 0,0-21 16,22 0-16,-22 0 0,21 0 16,1 0-16,84-21 15,-64-22-15</inkml:trace>
  <inkml:trace contextRef="#ctx0" brushRef="#br1" timeOffset="103750.21">17187 2307 0,'0'0'0,"-42"0"16,21 0 0,42 0 15,0 0-16,0 0-15,0 0 0,1 0 16,-1 0-16,0 0 0,-21-21 0,21 21 16,0-21-16,0 21 0,1-21 15,-22 0-15,21-1 0,-21 1 16,-21 21 0,-1 0-1,1 0-15,0 0 0,-21 21 0,21-21 16,-1 22-16,-20-1 0,21 0 15,-21 21-15,20-21 16,1 22-16,0-22 0,0 21 16,21 1-16,0-22 0,0 0 15,0 0-15,0 0 0,0 0 16,42-21-16,-21 0 16,1 0-16,-1 0 0,21 0 0,0 0 15,1 0-15,20-21 0</inkml:trace>
  <inkml:trace contextRef="#ctx0" brushRef="#br1" timeOffset="104132.5">18013 2265 0,'0'0'0,"0"-21"0,0 0 0,0-1 16,-21 22 0,-1 0-16,1 0 15,0 0-15,0 0 0,0 0 16,0 0-16,-1 0 0,1 0 0,0 22 15,0-22-15,0 21 0,0-21 0,21 21 16,-22-21-16,22 21 16,0 0-16,22-21 0,-1 21 15,0-21-15,0 22 0,21-22 16,-20 21-16,-1-21 0,-21 21 0,21-21 16,0 21-16,0-21 0,-21 21 15,21-21-15,-21 21 0,0 1 0,0-1 16,0 0-1,-21-21-15,0 0 16,0 21-16,0-21 0,0 0 0,-22 0 16,22 0-16,0 0 0,-21 0 15,20 0-15,1 0 0,0 0 0,0 0 16,0 0-16,21-21 16,21 0-1,0 0-15,21 21 0,-20-22 16</inkml:trace>
  <inkml:trace contextRef="#ctx0" brushRef="#br1" timeOffset="104528.22">18648 2244 0,'21'-21'16,"-42"42"-16,42-64 0,-42 22 31,0 21-31,-1 0 0,1 0 0,-21 0 15,21 0-15,-22 0 0,1 0 16,21 0-16,-21 0 0,20 0 0,1 0 16,0 0-16,0 21 0,0-21 0,21 22 15,0-1 1,0 0-16,21 0 16,0-21-16,21 21 0,-20-21 15,20 21-15,-21 1 0,0-22 16,22 21-16,-22 0 0,0 0 15,-21 0-15,21 0 16,-21 1-16,0-1 0,-21 0 16,0-21-16,0 0 0,-1 21 15,1-21-15,-21 0 0,0 0 0,20 0 16,-20 21-16,21-21 0,-21 0 16,20 0-16,1 0 0,0 0 0,0 0 15,0 0-15,21-21 16,0 0-1,0 0-15</inkml:trace>
  <inkml:trace contextRef="#ctx0" brushRef="#br1" timeOffset="105933.43">20193 2498 0,'0'0'0,"21"0"16,-21-21 0,21 21-16,0-22 0,1 22 15,-22-21-15,21 0 0,0 21 0,-21-21 16,21 0-16,0 0 0,0-1 0,1 1 15,-22 0-15,21 0 0,0 0 16,-21-22-16,0 1 16,-21 63 15,0 0-15,-22 22-16,22-22 0,0 21 0,-21 1 15,20-1-15,1 0 0,0 1 16,0-1-16,0 0 0,21 1 15,-21-22-15,21 21 0,0-21 0,0 0 16,0 1-16,0-1 0,21-21 16,0 0-16,0 0 0,0 0 0,22 0 15,-22 0-15,21 0 0,0 0 16,1-21-16,-1-1 0,0 1 0,22-21 16,-22 21-16,1-22 0,-1 1 15,-21 0-15,0-1 0,22-20 16,-43-43-1,0 85-15,-22 0 0,1 0 0,0-1 16,-21 1-16,-85 21 16,42 0-1,43 0-15,-1 0 0,-20 0 16,42 0-16,0 21 0,21 1 16,0-1-16,0 0 15,0 0-15,42-21 0,-21 0 16,21 21-16,1-21 0,-1 0 15,22 0-15,-1 0 0,22 0 0,-1 0 16,65-21-16,-65 0 16,-20 0-16,-1 0 0,1-1 0,-1 22 15,-20-42-15,-1 21 0,0 0 0,-21 0 16,1-1-16,-1-20 16,0 21-16,-21 0 0,21-43 15,-21 43-15,0 0 0,0 0 16,0 0-16,0-1 0,0 1 15,-21 42 17,0 1-32,0-1 0,-1 21 15,1-21-15,0 22 0,-21-1 0,21 0 16,-1 22-16,1-22 0,0 22 0,0 20 16,0 1-16,0 0 0,-43 169 15,22-64 1,21-105-16,-1 21 15,-41 105-15,42-126 0,0 21 16,-1 0-16,1-1 0,0 22 0,21-21 16,0 0-16,-21 21 0,21 85 15,0-128-15,0 22 0,0 0 16,21 0-16,-21-21 0,21 20 0,0-20 16,-21-21-16,22 20 0,-22-20 0,21-1 15,-21 85 1,0-63-16,0-64 15,0 0-15,-21-21 0,-1 0 16,1 0-16,21-21 16,-21-21-16,0 21 0,21-22 0,-21 1 15,0-21-15,-1-1 0,1 1 0,0-22 16,0 0-16,0 1 0,21-22 16,-43-85-16,22-42 15,21 106-15,0 0 0,0 0 0,0 22 16,0-1-16,21 0 0,1 21 15,-1-21-15,21 22 0,0-1 16,1 22-16,-1-22 0,0 21 0,1 22 16,84-106-1,-106 127-15,21-22 0,1 22 0,-1-21 16,-21 21-16,0 0 0,0 21 16,1-22-16,-1 22 0,0 0 0,-21-21 15,0 42 16,0 1-31,0-1 16,0 0-16,0 0 16,-21 0-16</inkml:trace>
  <inkml:trace contextRef="#ctx0" brushRef="#br1" timeOffset="106940.85">1122 3979 0,'0'0'0,"21"-21"16,0 21-16,0-21 0,0 0 0,1 0 15,-22 0-15,0-1 16,0 1-16,0 0 0,0 0 16,-22 21-16,-20 0 0,21 0 15,-21 0-15,20 0 0,-20 0 0,0 0 16,-1 0-16,-20 21 0,21 0 15,-1 22-15,1-1 0,-22 0 16,22 22-16,0-1 0,-1 1 16,1 20-16,0-20 0,-1-1 0,1 22 15,21-21-15,21-1 0,0 64 16,0-63-16,21-1 16,0 1-16,0-22 0,22 0 15,-1 1-15,0-22 0,1 0 0,-1 0 16,0 0-16,22-21 0,-22 0 15,128-21 1,-107 0-16,-21-21 16,1 20-16,20-20 0,-20 0 0,-1-1 0</inkml:trace>
  <inkml:trace contextRef="#ctx0" brushRef="#br1" timeOffset="107359.61">1503 4530 0,'0'-43'0,"0"86"0,0-107 15,0 43-15,0 0 0,0 0 0,0 0 16,-21 21-16,-1 0 15,1 0-15,0 0 0,-64 63 16,64-21-16,0 1 16,0-22-16,0 21 0,0 1 15,21 20-15,-22-21 0,22 1 0,0-1 16,0 0-16,0 1 0,0-1 16,0 0-16,43 1 15,-1-1-15,0-42 0,-20 0 16,20 0-16,0 0 0,1 0 15,-22-21-15,21 0 0,0 0 16,1-1-16,-22-20 0,0 21 16,21-21-16,-42-1 0,22 1 0,-22-64 15,0 64 1,0-1-16,-22 1 0,1 21 0,0-21 16,-21 20-16,-1 1 0,1 0 15,0 21-15,-1 0 0,1 0 0,-43 21 16,1 22-1,63-22-15,-22 0 0,22 21 16,0-21-16,21 22 0,0-22 0,0 21 16,0-21-16,0 22 0,0-22 15,21 0-15,21 21 16,1-20-16,-1-22 0,0 0 16,1 0-16,-1 0 0,0 0 0</inkml:trace>
  <inkml:trace contextRef="#ctx0" brushRef="#br1" timeOffset="107819.32">1968 4551 0,'0'0'0,"0"-21"0,0 0 15,0 42 1,0 0 0,0 0-16,0 0 15,0 0-15,0 1 0,0 20 0,-21-21 16,21 21-16,-21-20 0,21 20 15,0 0-15,0-21 0,0 22 0,0-22 16,0 0-16,0 21 0,0-20 16,0-1-16,0-42 31,0-1-31,0 1 16,0 0-16,0-21 0,0 21 15,0-22-15,0 1 0,0 0 0,21-1 16,0 1-16,1 0 0,-1-1 15,0 22-15,0-21 0,21 21 16,-20-1-16,20 22 0,-21 0 16,21 0-16,22 0 0,-22 22 15,-21-1-15,1 0 0,-1 0 16,0 0-16,-21 0 0,0 22 0,0-22 16,0 21-16,0-21 0,0 22 15,-21-22-15,0 0 0,-1 43 16,22-43-16,0 0 0,-21 0 15,21 0-15,0-42 32,21 0-32,1 0 15</inkml:trace>
  <inkml:trace contextRef="#ctx0" brushRef="#br1" timeOffset="108219.14">2646 4487 0,'0'0'0,"0"-21"0,21 21 16,0 0-1,0 0 1,0 21-16,1 1 0,-22-1 16,21 0-16,-21 0 0,21 0 15,-21 0-15,0 22 0,0-22 16,0 21-16,0-21 0,0 22 0,0-1 15,0-21-15,0 0 0,0 1 16,0-1-16,0 0 0,0-42 31,0 0-15,0-1-16,21 1 0,-21 0 16,21-21-16,-21 21 0,21-22 0,-21 22 15,0-21-15,22-1 0,-1 22 16,-21-21-16,0 0 0,21 20 0,0 1 15,0-21-15,-21 21 16,21 0 0,1 21-16,-22 21 15,0 0 1,0 0-16</inkml:trace>
  <inkml:trace contextRef="#ctx0" brushRef="#br1" timeOffset="108543.95">3196 4699 0,'21'0'15,"0"0"1,1-21-16,-22 0 0,21 0 16,0-1-16,0 1 0,-21 0 15,21 0-15,0 0 0,1 0 0,-22-1 16,21 1-16,-21 0 15,0 0-15,-43 21 16,22 21-16,0 0 16,0 0-16,0 1 0,-22 20 15,22 21 1,0-41-16,21-1 0,-21 0 16,21 0-16,0 21 0,0-20 0,0-1 15,0 0-15,21 0 16,0-21-16,0 0 0,43 0 15,-43 0-15,21 0 16,-20-21-16,20 21 0</inkml:trace>
  <inkml:trace contextRef="#ctx0" brushRef="#br1" timeOffset="108899.75">3683 4572 0,'0'0'0,"0"-21"15,0 0-15,0 0 0,0-1 16,0 1-16,0 0 15,21 21-15,0 0 16,0-21-16,22 21 0,-22 0 16,0 0-16,0 0 0,0 0 15,1 21-15,-1 0 0,0 0 0,0 1 16,0-1-16,0 0 0,1 0 0,-22 21 16,0-20-16,0-1 0,0 21 15,0-21-15,0 0 0,0 22 0,0-22 16,-22 0-16,1 0 15,0-21-15,21-21 32,0 0-32,0 0 15,0 0-15,0-22 0,0 22 0,0 0 16,0 0-16,0-22 16,21 22-16,0 0 0,1 0 0,-22 0 15,21 0-15,0-1 0,-21 1 0,21 0 16,0 0-16,-21 0 15,21 21-15</inkml:trace>
  <inkml:trace contextRef="#ctx0" brushRef="#br1" timeOffset="109706">4487 4741 0,'21'0'15,"-21"-21"1,22 0 0,-1 0-1,0 0-15,0 0 16,0 21-16,0-22 0,1 1 0,-1 0 16,0-21-16,42-22 15,-41 43-15,-1-21 0,21-1 0,-21 1 16,0 0-16,1-1 0,-1-41 15,-21 63-15,0-22 0,0 22 16,0 0-16,0 0 0,0 0 16,0 42-1,0 0-15,0 0 16,0 21-16,0-20 0,0 20 16,0 0-16,0-21 0,0 22 0,0-1 15,0 0-15,-21 43 16,-1 0-16,22-64 0,0 21 15,0-21-15,0 22 0,0-22 16,0 0-16,22 21 0,-1-42 0,0 22 16,0-1-16,0-21 0,0 0 0,22 0 15,-22 0-15,21 0 0,-21-21 16,1 21-16,41-43 16,-42 22-16,0 0 0,1 0 0,20-22 15,-21 22-15,0 0 16,-21 0-16,0 0 0,0 0 0,0-1 15,0 1-15,-21 42 32,21 1-17,0-1-15,-21 0 0,21 0 0,0 0 16,0 0-16,0 1 0,0-1 16,0 0-16,21 0 15,0 0-15,0-21 16,1 0-16,-1 0 0,0 0 0,0 0 15,0 0-15,0 0 0,1 0 0,20-21 16,-21 0-16,0 0 16,0 0-16,1-1 0,-1-20 15,-21 21-15,0-21 0</inkml:trace>
  <inkml:trace contextRef="#ctx0" brushRef="#br1" timeOffset="109888.9">5524 4170 0,'-21'0'15,"42"0"-15,-63 0 0,42-21 0,-21 21 0,0 0 16,0 0 0,21 21 15,21 0 0</inkml:trace>
  <inkml:trace contextRef="#ctx0" brushRef="#br1" timeOffset="110065.87">4572 4424 0,'0'0'0,"-42"21"0,20 0 0,1-21 0,21 21 15,21-21 1,1 0-16,20 0 0,0 0 15,1 0-15,-1 0 0,21 0 0,1 0 16,-1 0-16,1 0 0,-1 0 16,1-21-16,-22 21 0,22 0 0</inkml:trace>
  <inkml:trace contextRef="#ctx0" brushRef="#br1" timeOffset="110572.85">5715 4466 0,'0'0'0,"0"21"0,0 1 15,-21-22 1,21 21-16,-21 0 0,21 0 16,0 0-16,0 0 15,-22 1-15,22-1 0,0 0 0,-21 0 16,21 21-16,-21 1 15,21-22-15,0 0 0,0 0 16,0 0-16,-21-21 31,21-21-15,0 0-16,0-21 16,0 21-16,0-1 0,0-20 15,21 21-15,0-21 0,22-22 16,20-21-16,-21 64 15,1-21-15,-22 21 0,21 0 16,1-1-16,-1 1 0,21 21 0,-41 0 16,20 0-16,-21 21 0,0 1 15,-21-1-15,21 0 0,-21 0 16,22 21-16,-22-20 0,0-1 0,0 21 16,0-21-16,0 22 0,0-22 15,-22 0-15,1 0 0,21 21 0,-42 22 16,42-43-1,-21-21-15,21 21 0,21-42 32,0 0-17,0 21-15</inkml:trace>
  <inkml:trace contextRef="#ctx0" brushRef="#br1" timeOffset="111482.73">6816 4466 0,'0'0'0,"0"-21"0,0 0 0,0 0 16,0 0-16,0-1 15,-22 22-15,1 0 0,-21 0 16,-22 0 0,43 0-16,-21 0 0,21 22 0,0-1 15,-22 0-15,22 0 0,-21 0 0,21 22 16,-1-22-16,1 0 0,-21 64 15,42-64-15,0 0 16,0 0-16,0 0 0,0 0 16,0 1-16,21-22 0,0 21 15,0-21-15,22 0 0,-22 0 0,0 0 16,21-21 0,-20-1-16,-1 22 0,42-42 0,-42 21 15,1 0-15,-1 0 0,0-1 0,-21 1 16,21 0-16,-21 0 0,21 0 15,-21 0-15,0-1 0,0 1 16,0 0-16,0 0 16,0 42 15,0 0-31,0 0 16,0 1-16,0-1 0,0 0 15,0 21-15,-21-21 0,0 22 16,0 41-16,0-41 0,-1-1 15,22 22-15,0-22 0,-21 21 16,21 1-16,-21-1 0,21 1 0,-21-1 16,21 1-16,0-1 0,0 22 0,0-21 15,0 20-15,-21 1 0,21 0 16,0-22-16,0 22 0,0-1 16,0 1-16,0 0 0,0-1 0,0 1 0,0 0 15,21-1-15,-21 1 16,0 0-16,0 84 0,0-105 0,0 20 15,0 43-15,0-63 16,0-1-16,0 1 0,0-22 0,0 0 16,0 1-16,-21-22 0,-22 21 15,1-42 1,21 0-16,0 0 0,21-21 0,-21 0 16,-1-21-16,22-1 0,-21 1 0,-21-64 15,21 43-15,0-1 16,-1-21-16,1 1 0,-21-1 0,21 0 15,0-20-15,-1-1 0,1 0 0,0 0 16,21 0-16,0 0 0,0 22 16,0-128-16,21 106 0,0 22 15,1-1-15,-1 0 0,0 1 16,0-1-16,21 21 0,-20 1 16,20-1-16,-21 1 0,21-1 0,1 1 15,-1 21-15,0-1 0,-20 1 16,20 0-16,-21 20 0,21 1 15,-20 0-15,-1 0 0,0 0 0,0 0 16,-21 42 15,0 0-31,0 0 16,21 0-16,-21 0 0,0 1 16,21 20-16</inkml:trace>
  <inkml:trace contextRef="#ctx0" brushRef="#br1" timeOffset="120144.05">9144 4466 0,'0'-21'0,"0"0"16,0 0-16,0 0 0,0-1 0,0 1 15,-21 0-15,21 0 0,-21-21 16,-1 20-16,22 1 0,-21-21 0,0 0 16,21 20-16,-21-20 0,0 21 15,0 0-15,-1 0 0,1-1 16,-21 1-16,21 0 0,0 21 0,-43 0 16,1 0-1,41 21-15,-20 0 0,0 22 0,21-1 16,-22 0-16,22 1 0,0-1 15,0 22-15,0-22 0,-1 0 0,22 22 16,0-22-16,-21 0 0,21 1 0,0-1 16,0-21-16,0 22 0,0-1 15,0-21-15,0 0 0,0 0 0,21 1 16,1-1-16,-1 0 0,21-21 16,-21 0-16,22 0 0,-1 0 0,0-21 15,1 0-15,-1-1 0,0 1 0,1 0 16,-1 0-16,0-21 0,1 20 15,-1-20-15,-21 0 0,21-1 16,-20 1-16,-1 0 0,0-1 16,-21 1-16,0 0 0,21-1 0,-21 1 15,0 21-15,0-21 0,0 20 0,0 1 16,0 0-16,0 42 16,0 0-1,-21 1-15,21 20 0,0-21 16,0 21-16,0 1 0,-21-1 0,21 0 15,0 1-15,-21-1 0,21-21 0,0 22 16,0-1-16,0-21 0,0 0 16,21 22-16,0-22 0,-21 0 0,21-21 15,0 21-15,22-21 0,-22 21 16,0-21-16,0 0 0,21 0 16,-20 0-16,20-21 0,-21 0 0,21 21 15,1-21-15,-22 0 0,21-1 16,1-20-16,-22 21 0,42-43 15,1-41-15,-64 83 16,0-20-16,21 21 16,-21 0-16,0 0 0,0-1 0,0 1 0,-21 42 31,21 1-31,-21-1 16,-1 0-16,1 21 0,21-21 0,-21 1 15,-21 41 1,42-21-16,0-20 0,-21-1 0,-1 42 15,22-42-15,0 1 16,0-1-16,0 0 16,22-42 15,-1 0-31,0-1 0,-21 1 16,21 0-16,0 0 0,0 0 0,1-22 15,-1 1-15,0 21 0,0-21 16,-21-1-16,64-41 15,-64 62-15,0 1 0,21 21 16,0-21-16,0 21 16,-21 21-16,21 0 15,0 1-15,-21 20 16,0-21-16,0 0 0,22 22 0,-22-22 16,21 21-16,-21-21 0,0 0 0,0 22 15,21-22-15,0 0 0,0 0 16,-21 0-16,21 1 0,1-1 0,-1-21 15,0 0-15,0 0 0,0 0 0,0 0 16,1 0-16,-1 0 0,21 0 16,-21 0-16,0-21 0,1-1 15,-1 1-15,0 0 0,0 0 0,0 0 16,0-22-16,1 22 0,-1-21 16,-21 21-16,21 0 0,-21-22 0,21 22 15,-21 0-15,0 0 0,0 0 16,0 42-1,0 0 1,0 0-16,0 0 0,0 0 16,0 22-16,0-22 0,0 0 0,0 0 15,0 0-15,0 22 0,0-22 16,0 0-16,0 0 0,0 0 16,21 1-16,0-22 0,1 0 0,20 0 15,-21 0-15,21 0 16,1 0-16,-1 0 0,0 0 0,-20-22 15,20 22-15,0-21 0,1 0 0,-22 0 16,0 0-16,0 0 0,0-1 16,0-20-16,1 21 0,-1 0 0,-21-22 15,21 22-15,-21 0 0,0-21 0,0 21 16,21-1-16,-21 1 16,0 42 15,0 1-31,0-1 0,0 0 0,0 21 15,-21-21-15,21 22 0,-21-1 16,0-21-16,21 22 0,-22-1 16,1 21-16,0-20 0,21 20 0,0 1 15,-21-1-15,21 1 0,-21-1 0,21 22 16,-21-22-16,21 1 0,0 21 16,0-22-16,0 1 0,0 20 0,-22 1 15,22 0-15,-21-22 0,21 22 0,-21-1 16,21-20-16,0 21 0,-21-1 0,21-20 15,-21 20-15,21 1 0,0 148 16,0-21 0,0-149-16,0-21 0,0 22 15,0-22-15,0 1 0,0-1 0,0 0 16,0-21-16,0 1 0,0-1 16,-21-21-16,-1 0 15,1 0-15,0-21 0,0-1 16,21-20-16,-21 21 0,0-21 0,-1-1 15,-20-20-15,21 20 0,-21-41 0,-1 20 16,22-20-16,-21-1 0,-1-21 16,22 21-16,-63-296 15,84 170 1,0 126-16,0-21 0,21 22 0,0-1 16,0 21-16,21-20 0,-20 20 0,20 1 15,-21-1-15,21 1 0,1-1 16,-1 22-16,0 0 0,1-1 15,-22 1-15,21 21 0,1 0 0,20-22 16,-42 22-16,0 0 0,1 21 16,-1 0-16,-21 21 47,0 0-32,21-21 1,0 0-16</inkml:trace>
  <inkml:trace contextRef="#ctx0" brushRef="#br1" timeOffset="121044.54">12763 4276 0,'0'0'0,"0"-21"0,0-1 16,0 1-16,0 0 0,0 42 31,0 0-15,0 1-16,-21-1 0,21 21 0,0 0 15,-21-20-15,21 20 16,0 0-16,0-21 0,0 22 0,-21-22 15,21 21-15,0-21 0,-21 1 0,21-1 16,0 0-16,0 0 0,0 0 16,0 0-16,0-42 31,0 0-31,0 0 16,0 0-16,0 0 15,0-22-15,0 22 0,0-21 0,0-1 16,21 1-16,0 0 0,0-1 15,0-20-15,1 21 0,-1-1 0,21 1 16,-21 21-16,0 0 0,43-22 16,-22 43-16,1 0 15,-22 0-15,0 21 0,0 1 16,0-1-16,-21 21 0,21 0 0,-21-20 16,0 20-16,22 0 0,-22 1 15,0-1-15,0 0 0,0-21 0,0 22 16,0-22-16,0 0 0,0 21 0,0-20 15,-22-1-15,22 0 16,0-42 15,0 0-31,0-1 0,0 1 16,22 0-16,-22 0 0,21 0 16,0-22-16,21 1 0,-21 0 0,1-1 15,20 1-15,-21 0 0,21-1 16,1-41-16,-1 63 0,-21-1 15,22 1-15,-22 21 0,0 0 16,0 0-16,0 21 0,0 1 0,1-1 16,-1 0-16,0 21 0,-21-21 15,0 22-15,0-1 0,0-21 0,0 22 16,0-1-16,0-21 0,0 21 0,0-20 16,-21-1-16,21 0 15,-43 21-15,43 1 16,0-22-16,22-21 31,-1-21-31</inkml:trace>
  <inkml:trace contextRef="#ctx0" brushRef="#br1" timeOffset="123186.28">14309 4403 0,'0'0'0,"21"0"0,0-21 16,0 21-16,-21-22 0,0 1 15,21 0-15,-21 0 0,0 0 0,0 0 16,0-1-16,0 1 16,0 0-16,0 0 0,0 0 0,0-22 15,0 22-15,-21 0 0,0-21 16,-43-1 0,43 43-16,-21 0 0,21 22 0,-22-1 15,1 0-15,-21 0 0,20 21 16,1 1-16,0-1 0,20 0 0,-20 1 15,21-1-15,0 0 0,0 1 0,21-1 16,-22 0-16,22-20 0,0 20 16,0 0-16,85 1 15,-64-43-15,0 21 0,22-21 16,-1 0-16,-21 0 16,22 0-16,-1 0 0,0-21 0,-21-1 15,22 1-15,-22 0 0,21 21 16,-21-42-16,22 21 0,-1-43 15,22-42-15,-43 85 16,-21-21-16,21 21 0,-21-1 16,0-20-16,0 21 0,-21 21 31,0 21-31,-1 0 16,22 22-16,-21-22 0,21 0 0,-21 21 0,21-21 15,-21 43 1,21-22-16,0-21 0,0 1 0,0 20 15,0-21-15,0 0 0,21-21 0,0 21 16,0 1-16,1-22 0,-1 0 16,0 0-16,0 0 0,0 0 0,22 0 15,-22 0-15,21 0 0,0 0 0,1-22 16,-22 1-16,21 0 0,1 0 16,-1 0-16,-21 0 0,21-1 0,-20-20 15,-1 0-15,0 21 0,0-22 16,0 1-16,0 0 0,-21 20 15,0 1-15,0 0 0,0 0 0,0 0 0,0 42 32,0 0-32,-21 0 15,0 0-15,21 22 0,-21-22 0,0 21 16,21-21-16,0 22 0,-21-22 16,-1 21-16,22-21 0,-21 1 0,21-1 0,0 0 15,0 0-15,0 0 0,0 0 0,0 1 16,0-44 31,0 1-47,0 0 0,21 0 0,1 0 15,-1-43-15,0 43 16,0-64-16,0 64 16,22-42-16,-22 20 0,0 22 15,0 0-15,0 21 0,0 0 0,1 0 16,-1 0-16,0 21 15,-21 0-15,0 1 0,0-1 16,0 21-16,0-21 0,21 22 16,-21-22-16,21 0 0,-21 0 0,0 21 15,21-20-15,1-1 0,41 42 16,-42-63-16,0 21 16,1-21-16,-1 0 0,21 0 15,-21 0-15,0 0 0,22 0 0,-22 0 16,0 0-16,0 0 0,0-21 15,1 21-15,-1-21 0,0 0 0,0-21 16,0 20-16,0 1 0,-21-21 0,22 0 16,-22 20-16,21-20 0,-21 0 15,0 21-15,0-22 0,0 22 0,0 0 16,0 0-16,0 0 0,0 42 31,0 0-31,0 0 0,0 21 16,-21-20-16,21-1 0,0 21 15,-22-21-15,22 43 16,0-43-16,0 42 0,0-41 16,0-1-16,0 0 15,22-21-15,-1 0 0,0 21 0,0-21 16,0 0-16,22 0 16,-22 0-16,0 0 0,0-21 0,0 21 15,22-21-15,-22 0 0,21-1 0,0 1 16,-20 0-16,20-21 0,-21 21 15,0-22-15,22 22 0,-22-21 0,0-43 16,-21 64 0,21 0-16,-21 0 0,0-1 15,-21 44 1,0-1-16,0 0 16,21 21-16,0-21 0,-22 22 0,1-22 15,21 0-15,-21 21 0,21-20 0,0 20 16,0-21-16,0 21 15,21 1-15,0-22 0,1 0 16,-1 0-16,21-21 0,-21 21 16,22-21-16,-22 0 0,21 0 0,0 0 15,1 0-15,-1 0 0,0 0 0,1-21 16,-1 0-16,0 21 0,22-42 16,-22-1-1,-21 22-15,1-21 0,-1 21 0,-21-64 16,0 64-16,21-21 15,-21-1-15,0 22 0,0-21 0,-21-22 16,-22 22 0,1 42-16,21 0 15,0 21-15,0 0 0,-22 0 0,22 1 16,0-1-16,-21 21 0,20 0 16,1-20-16,0 20 0,0 0 0,0 1 15,0-22-15,21 21 16,0 0-16,0-20 0,0-1 0,0 0 15,0 0-15,21 0 0,0-21 16,0 0-16,0 0 0,22 0 16,-22 0-16,0 0 0,0-21 15,21 21-15,-20-21 0,-1 0 0,0 0 16,0-1-16,0 1 0,-21-21 16,21 0-16,1 20 0,-1-20 0,0-43 15,-21 43-15,21 0 16,-21 21-16,0-1 0,0 1 0,0 0 15,0 0-15,0 42 16,-21 0-16,0 0 16,0 1-16,21 20 0,0 0 0,-22-21 15,22 22-15,-21-1 0,21-21 16,0 22-16,0-22 0,0 0 16,0 21-16,0-21 0,0 1 0,0-1 15,21-21-15,1 21 0,-1-21 16,0 0-16,0 0 0,0 0 0,0 0 15,22 0-15,63-21 16,-85 0-16,21-1 0,22-20 16,-22 0-16,0-1 0,1 1 15,-22-21-15,21 20 0,-21-20 16,22-1-16,-22 1 0,0 20 0,0-20 16,0 21-16,0-22 0,-21 22 15,22 21-15,-22-22 0,0 22 16,0 0-16,0 0 0,-22 21 0,-20 0 15,21 21-15,0 0 16,-22 21-16,22-20 0,0 20 0,21 0 16,-42 128-16,42-107 15,0 43-15,0-43 16,0 43-16,0-63 0,0-22 16,21 21-16,0 0 0,0-20 15,0-1-15,43 0 16,21 0-16,-64-21 0,0 0 15,0 0-15,21 0 16,-20-21-16,-1 0 0,0 0 0,0-1 16,0 1-16,0 0 0</inkml:trace>
  <inkml:trace contextRef="#ctx0" brushRef="#br1" timeOffset="124937.4">19283 3789 0,'-21'0'0,"42"0"0,-64 0 15,43 21 1,0 0-1,22-21 1,-1 0-16,0 0 0,0 0 0,21 0 16,-20 0-16,20 0 0,0 0 0,1 0 15,20 0-15,-21-21 0,1 0 16,-1 21-16,0-21 0,1 0 0,-22-1 16,21 1-16,-21 0 0,1 0 15,-22 0-15,0-22 16,0 1-16,-22 42 31,1 21-31,0 0 0,0 1 16,-21 62-1,20-41-15,1-1 0,0 0 16,0 1-16,0 20 0,21-21 0,-21 22 16,21-1-16,-22-20 0,1 126 15,0-84 1,21-43-16,-21 0 0,21-20 0,0 20 15,0-21-15,0 0 0,0 0 0,-21 22 16,0-43 0,-1 0-1,1-21-15,0 21 0,21-22 0,-21 1 16,0 0 0,-22-64-16,22 43 0,21 0 15,-21-1-15,0 22 0,0-21 16,21 21-16,0 0 0,0-1 0,-21 22 15,-1 0-15,1 0 16,21 22-16,0-1 0,0 21 16,0-21-16,0 0 0,0 22 15,0-22-15,0 21 0,0-21 0,0 1 16,21-1-16,22 42 16,-22-42-16,21-21 0,43 43 15,-43-43-15,1 0 0,20 0 16,-21 0-16,22 0 0,-22 0 0,22 0 15,42 0-15,-64-21 16,0-1-16,1 1 0,-22 0 0,21 0 16,0 0-16,-20 0 0,-1-22 0,0 1 15,0 21-15,0-22 0,-21-62 16,0 62-16,0 22 16,0 0-16,0 0 0,0 0 15,-21 21 1,0 21-16,21 0 0,-21 0 15,0 0-15,21 22 0,0-22 16,-22 21-16,22-21 0,-21 22 16,21-22-16,0 0 0,0 21 15,0-21-15,0 1 0,0-1 0,0 0 16,21 0-16,1-21 0,-1 0 16,0 0-16,42 21 15,-41-21-15,20 0 0,0 0 0,1-21 16,-1 21-16,21-21 0,-20 0 0,20 0 15,-20-1-15,20 1 0,-21-21 16,1 21-16,-1-22 0,0 22 0,-20-21 16,-1 0-16,0-1 15,-21 22-15,0 0 0,0 0 16,-21 21-16,0 0 0,-1 0 16,1 0-16,0 21 0,0 0 15,0 0-15,0 0 0,21 1 0,-22-1 16,22 0-16,0 42 15,0 22 1,0-64-16,22 0 0,-22 1 0,21-1 0,-21 0 16,0 0-16,21 0 15,-21-42 32,-21 21-47,21-21 0,0 0 16,-21 0-16,-1-1 15,22 44 32,0-1-47,22-21 16,-1 21-16,0-21 16,0 0-16,0 21 0,0-21 15,64 0-15,-43 0 0,-20 0 16,20 0-16,0 0 0,1-21 15,-1 21-15,21-42 16,-41 20-16,20 1 0,-21 0 0,21-21 16,-20 21-16,20-22 0,-21-20 15,21 20-15,-20-20 0,62-85 16,-63 84-16,1 22 16,-1 0-16,0-1 0,-21 22 0,0-21 15,0 21-15,0-1 0,-21 22 31,0 22-31,-1-1 0,1 21 16,0-21-16,21 22 0,-21-1 16,0 21-16,0-20 0,-1 20 15,22 1-15,-21-22 0,21 0 16,-21 1-16,21-1 0,0 0 0,-21 1 16,21-22-16,0 0 0,0 21 0,0-20 15,21-1-15,0-21 16,0 0-16,1 0 0,-1 0 0,0 0 15,0 0-15,0 0 0,0 0 16,1 0-16,-1-21 0,-21-1 16,21 1-16,0 0 0,0 0 0</inkml:trace>
  <inkml:trace contextRef="#ctx0" brushRef="#br1" timeOffset="125123.29">21611 4106 0,'0'0'0,"-106"-21"31,85 21-31,42 0 32,0 0-32,1 0 15,-1 0-15,0 0 0,0 0 16,0 0-16,22 0 0,-22 0 0,0 0 16,0 0-16,0 0 0,22 0 0,-22 0 15,21 0-15</inkml:trace>
  <inkml:trace contextRef="#ctx0" brushRef="#br1" timeOffset="127155.84">22225 4382 0,'0'0'16,"-21"0"-16,21 21 0,21-21 46,0-21-46,0-1 16,0 1-16,1 0 0,-22 0 0,21 0 16,0-22-16,0 1 0,0 0 15,0-1-15,22 1 0,-22-21 16,0 20-16,21 1 0,-20 0 0,20-22 16,0 22-16,-21 21 0,22-22 15,-22 22-15,42-21 0,-63 21 16,22 21-16,-1 0 0,0 0 15,-21 21-15,0 0 16,0 0-16,0 0 0,0 0 16,-42 22-16,20-22 15,22 0-15,0 0 16,0-42 31,0 0-47,0 0 15,22 0-15,-22-1 0,0 1 16,21 0-16,-21 0 0,0 0 0,0 0 16,0-1-16,0 1 0,0 0 15,-21 0-15,-1 21 0,1 0 16,-63 21 0,62 0-16,1 0 0,-21 1 0,21 20 15,-22 0-15,1-21 0,21 22 16,-21 20-16,20-20 0,1 20 0,0-21 15,0 22-15,21-1 0,0-20 16,0 20-16,0 22 0,21-43 16,21 1-16,-20-22 0,20 21 15,21-21-15,-20 0 0,20 1 0,1-22 16,-1 0-16,1 0 0,-22 0 16,22 0-16,-22 0 0,64 0 15,-64-22-15,0 1 0,1 0 0,-22 0 16,21-21-16,-21-1 0,22-41 15,-22 41-15,-21-41 16,0 62-16,0-20 0,0 21 16,0-21-16,0 20 0,-21 1 15,0 21-15,-1 0 0,1 0 16,-21 0-16,21 21 0,-22-21 16,22 22-16,-21 20 0,21-21 0,-22 21 15,22-20-15,0 20 0,0 0 16,0-21-16,0 64 0,-1-64 15,22 22-15,0-22 0,0 0 16,0 0-16,0 0 0,0 0 16,22 1-16,-1-22 0,21 0 0,-21 0 15,0 0-15,22 0 0,-22 0 16,0 0-16,43-43 16,-43 22-16,0 0 0,-21 0 15,21-22-15,0 22 0,0-21 16,1 0-16,-22-1 0,21 1 0,-21 21 15,21-22-15,-21 22 0,0-21 16,0 21-16,0 0 0,-21 42 31,21 0-31,-21 0 16,-1 0-16,22 22 0,-21 20 16,21-42-16,-21 0 15,21 22-15,0-22 0,0 0 0,0 21 0,0-20 16,0-1-16,0 0 15,0 0-15,21 0 0,0-21 16,1 0-16,-1 0 0,21 0 16,22 0-16,-22 0 15,-21-21-15,21 21 0,43-42 16,-21 21-16,-22-1 0,0-20 16,1 0-16,-1 21 0,-21-22 0,43-41 15,-43 41 1,0 22-16,-21 0 0,0 0 0,0-22 15,-21 43-15,0 0 16,-1 22-16,22-1 0,-21 0 16,0 0-16,21 21 0,-21-20 0,21 20 15,0-21-15,0 0 16,0 22-16,0-22 0,0 21 0,0-21 16,0 22-16,0-22 0,0 0 15,0 0-15,0 0 0,0 0 16,0 1-16,0-44 47,0 1-47,0 0 15,0 0-15,0 0 16,0 0-16,0-1 0,-21-20 16,0 42-16,-1-21 0,1 21 15,0 0 1,0 21-16,21 0 0,0 0 15,0 1-15,0-1 16,0 0-16,21 0 0,0 0 0,0-21 16,1 43-16,-1-43 15,21 0-15,-21 21 0,22-21 0,20 0 16,-21 0-16,-20 0 0,20 0 16,-21 0-16,21 0 0,1-21 15,-22-1-15,64 1 16,-1-42-16,-63 20 15,1 22-15,-1-21 0,0 21 16,-21-22-16,0 22 0,0-21 0,0 21 16,0 0-16,0-1 15,-21 22 1,0 22-16,-1-1 0,1-21 16,0 21-16,0 0 0,21 21 15,-21-20-15,0-1 0,21 0 0,0 42 16,-22 1-1,22-43-15,0 0 0,0 0 0,0 1 16,0-1-16,22 0 0,-22 0 16,21-21-16,0 0 15,42 0-15,-41 0 0,20 0 16,-21 0-16,21 0 0,1 0 0,-1 0 16,0 0-16,22-21 0,-22 0 15,1 21-15,105-85 16,-106 64-16,-21-21 0,22-1 15,-1 22-15,-21-21 0,0-1 0,0 1 16,1 21-16,-22-21 0,0 20 16,0 1-16,-22 0 0,1 21 15,0 0-15,-21 21 16,-1 0-16,43 1 0,-21-1 16,0 0-16,0 21 0,21-21 0,0 1 15,0 20-15,0-21 0,0 43 16,0-43-16,21 0 15,-21 0-15,21 0 0,-21 0 0,0 1 16,0-1-16,0 0 16,-21-21-1,0 21 1,0-21-16,0 0 0,-1 0 16,1 0-16,0 0 31,0 0-31,0 0 15</inkml:trace>
  <inkml:trace contextRef="#ctx0" brushRef="#br1" timeOffset="128102.95">698 6350 0,'0'0'0,"22"0"0,-22 21 31,0 0-15,0 1-16,0 20 0,0-21 15,0 21-15,0 1 0,0-22 16,0 21-16,0 1 0,-22-22 15,22 21-15,0-21 0,0 22 16,-21-22-16,21 21 0,-21-21 16,21-42 15,0 0-15,0 0-16</inkml:trace>
  <inkml:trace contextRef="#ctx0" brushRef="#br1" timeOffset="128488.73">741 6096 0,'0'0'0,"-21"0"16,-1 0-16,1 21 0,21 0 0,-21-21 15,0 22-15,21-1 16,0 0-16,0 0 0,0 0 15,0 0-15,21-21 16,21 0-16,-20 0 16,-1 0-16,0 0 0,21-21 0,-21 21 15,1-21-15,-1 0 0,0 21 16,0-42-16,0 20 16,-21 1-16,0 0 15,0 0-15,-21 0 0,0 21 0,0-21 16,0 21-16,-1-22 0,1 22 15,0 0-15,0 0 0,0 0 0,0 22 16,-1-1-16,1 0 0,21 0 16,0 0-16,0 0 0,0 1 15,0-1-15,0 0 0,0 21 16,0-21-16,0 1 16,21-1-16,1 0 0,-1 0 0,21 0 15</inkml:trace>
  <inkml:trace contextRef="#ctx0" brushRef="#br1" timeOffset="128996.44">1376 6414 0,'0'21'16,"0"0"-16,0 0 15,0 0-15,0 0 0,0 1 16,0-1-16,-21 0 0,21 0 15,0 0-15,0 0 0,-22 1 0,22-1 16,0 0-16,0 0 16,-21 0-16,21 0 0,0 1 15,0-1 1,0-42 15,0-1-31,0 1 16,0 0-16,21 0 0,1-21 15,-1 20-15,0-20 0,0-21 16,21 20-16,-20 1 0,20 0 0,0-1 16,-21 1-16,22 0 0,-1 20 15,0 1-15,-20 0 0,20 21 16,21 0-16,-41 0 0,-1 21 16,0 0-16,-21 22 0,0-22 15,21 21-15,-21 22 16,0-22-16,0 0 0,0 1 0,-21-1 15,0 0-15,21-20 0,-21 20 0,-1-21 16,22 0-16,-21 0 0,21 1 16,0-1-16,0 0 0,21-42 47,-21 0-47,22-1 15,-1 1-15,0 0 0</inkml:trace>
  <inkml:trace contextRef="#ctx0" brushRef="#br1" timeOffset="129271.28">2371 6075 0,'0'-21'0,"0"42"0,21-42 16,-21 0-16,0 42 31,-21 0-15,21 0-16,-22 0 0,1 0 0,21 22 15,-21-22-15,0 21 16,0 1-16,21-1 0,-21 0 0,-1 1 16,1-1-16,0 21 0,21-20 0,-21-1 15,0 43 1,0-43-16,21-21 0,0 0 16,0 1-16,0-1 0,0 0 15,21-21-15,0 0 0,21 0 16,-21-21-16,1 0 15</inkml:trace>
  <inkml:trace contextRef="#ctx0" brushRef="#br1" timeOffset="129667.57">2773 6371 0,'0'-21'0,"0"42"0,-21-42 31,-1 42-31,22 0 0,-21 1 15,-21 20-15,21 0 0,21-21 16,-21 22-16,-1-22 0,1 21 16,21-21-16,0 22 0,0-22 0,0 0 15,0 21-15,0-20 0,0-1 16,43 0-16,-22-21 16,21 0-16,-21 0 0,22 0 15,-22 0-15,21 0 0,0-21 16,-20 21-16,20-21 0,-21-1 0,0 1 15,0 0-15,-21-21 16,0 21-16,0-22 0,0 22 0,0-64 16,0 64-16,-21-21 15,0 21-15,0 0 0,21-22 0,-21 22 16,-22 0-16,1 21 16,21 0-16,0 0 0,0 0 15,-1 0-15,1 21 16,0-21-16,21 21 0,0 0 0,-21-21 15,0 22 1</inkml:trace>
  <inkml:trace contextRef="#ctx0" brushRef="#br1" timeOffset="129939.63">2201 6287 0,'0'0'16,"-21"0"-16,0 0 0,42 0 16,0-22-1,0 22-15,22 0 0,-1-21 16,0 21-16,22-21 0,-1 21 16,-20-21-16,20 21 0,-20-21 0,20 21 15,-21 0-15,-20-21 0,20 21 16,-21 0-16,0 0 0,0 0 15</inkml:trace>
  <inkml:trace contextRef="#ctx0" brushRef="#br1" timeOffset="130684.02">5016 6096 0,'0'0'0,"0"-21"0,22-21 0,20-128 32,-42 128-32,21 21 0,-21-85 15,0 85-15,0 42 31,-21 21-31,0 1 0,0-1 16,21 0-16,-22 1 0,1 20 16,0-21-16,0 22 0,0-1 15,0-20-15,-1 20 0,1 1 0,-21-22 0,21 22 16,0-1-16,-43 64 16,43-106-16,21 22 15,0-22-15,0 0 0,0 0 16,0-42-1,0 0-15,21 0 16,0-1-16,0 1 0,1-21 16,-1 0-16,0-1 0,0 1 0,0-22 15,22 22-15,-22-21 0,0 20 0,21-20 16,-21-1-16,43-42 16,-43 43-16,-21 21 0,21-22 15,0 22-15,-21 21 0,0-1 16,0 1-16,0 0 0,0 42 15,0 0-15,22 22 16,-22-22-16,0 21 0,0 1 0,21 20 16,-21-21-16,0 1 0,0-1 0,0 0 15,0 22-15,0-22 0,0 64 16,21-64-16,-21 1 0,0-1 16,0 0-16,0-20 0,21 20 0,-21-21 15,0 0-15,0 0 0,0 1 16,21-22-16,-21-22 31,0 1-15,0 0-16,0 0 0</inkml:trace>
  <inkml:trace contextRef="#ctx0" brushRef="#br1" timeOffset="131988.26">4953 6350 0,'-42'0'0,"84"0"0,-106 0 0,43 21 16,21 0-16,-21 1 15,21-1-15,0 0 0,0 0 16,0 0-16,0 0 0,21 1 16,0-22-16,1 0 0,20 0 15,0 0-15,1 0 0,-1-22 16,0 22-16,1-21 0,-1 0 16,21 0-16,-20 0 0,20-22 0,-20 22 15,20 0-15,-21 0 0,1 0 16,-1-22-16,-21 22 0,22 0 0,-22 0 15,0 0-15,-21 0 0,0-1 16,-21 44 15,0-1-31,21 0 0,-22 0 16,22 21-16,-21-20 0,0 20 16,21 0-16,0 1 0,0-22 15,-21 21-15,21 0 0,0-20 0,0 20 16,0-21-16,0 0 0,0 0 15,21 1-15,0-1 0,0-21 0,1 0 16,-1 0-16,0 0 0,0 0 16,21 0-16,-20 0 0,20 0 0,-21 0 15,21-21-15,-20-1 0,20 1 0,-21-21 16,21 21-16,-20-22 0,41-41 16,-42 41-16,0 1 0,1 21 15,20-64-15,-42 64 0,0 0 16,21 0-16,-21 0 15,0-1-15,0 44 32,0-1-32,-21 0 0,21 0 15,-21 0-15,21 0 0,0 22 0,0-22 16,0 21-16,0 1 0,0-22 0,0 21 16,0 0-1,0 1-15,0-22 0,0 0 0,21 0 16,0 0-16,0-21 0,0 0 15,1 0-15,20 0 0,0 0 0,43-21 16,-64 0-16,21 21 0,1-21 16,-1-21-16,0 20 0,1-20 15,-22 21-15,21-21 0,1-1 0,-22 1 16,21 0-16,-21-1 0,22-20 16,-22 20-16,0 1 0,0-21 15,0 20-15,0-20 0,1 20 0,-22-20 16,21 21-16,0-43 15,-21 21-15,0 43 0,0 0 16,0 42 0,0 0-16,-21 1 15,21-1-15,-21 21 0,-1 43 16,22-43-16,-21 22 0,21-22 0,-21 0 16,0 22-16,21-22 15,0 0-15,-21 1 0,0-1 0,21 22 16,-22-22-16,22 0 0,0 1 0,0-1 15,0 0-15,0-21 0,0 1 16,0 20-16,22-21 0,-1-21 0,0 21 16,0-21-16,0 0 0,22 0 15,-22 0-15,0 0 0,21 0 0,-21 0 16,22-21-16,-22 0 0,0 0 0,0 0 16,22-22-16,-22 22 0,0-21 15,0 21-15,0-22 0,0 1 16,1 21-16,20-43 0,-21 43 15,-21 0-15,0 0 0,0 0 16,0 42 0,0 0-1,-21-21-15,0 21 0,21 21 16,-21-20-16,21-1 0,-22 21 0,22-21 16,0 22-16,-21-22 0,21 21 15,0-21-15,0 0 0,0 22 0,0-22 16,0 0-16,21 0 0,1 0 15,-1-21-15,0 0 0,0 0 16,21 0-16,-20 0 0,20 0 0,0-21 16,-21 21-16,22-21 0,-1 0 15,-21 0-15,22 0 0,-22-22 16,0 22-16,0-21 0,0-1 16,-21 22-16,0-21 0,0 0 0,0 20 0,0-20 15,0 21-15,0-21 0,-21 20 16,0 1-16,-21 0 0,20 0 15,1 21-15,0 0 0,-21 0 0,21 0 16,-22 0-16,22 0 0,-21 21 16,21-21-16,-22 21 0,22-21 0,0 21 15,0-21-15,0 22 16,-1-22-16,1 0 16,0 0-1</inkml:trace>
  <inkml:trace contextRef="#ctx0" brushRef="#br1" timeOffset="132208.17">6710 6075 0,'-21'0'0,"42"0"0,-64 0 16,43 21-16,22-21 15,-1 0-15,0 0 0,21 0 0,-21 0 16,22 0-16,-1 0 15,43 0-15,-22 0 0,-20-21 16,-1 21-16,43 0 0,-64 0 16,21-21-16,-21 21 0,0 0 15,1 0-15,-1 0 0,-21-21 0</inkml:trace>
  <inkml:trace contextRef="#ctx0" brushRef="#br1" timeOffset="133184.14">8170 6244 0,'0'-21'16,"0"42"-16,0-63 0,0 21 15,0 0-15,0-1 0,0 1 16,21 21-16,-21-21 0,22 21 16,-1 0-16,-21-21 0,21 21 0,0 0 15,0 0-15,0 0 0,-21 21 16,22-21-16,-22 21 0,21 0 16,-21 22-16,21 20 0,-21 1 15,0-22-15,0 0 16,0 1-16,0-1 0,0 0 0,0-20 15,0 20-15,0 0 16,0 1-16,-21-22 16,21-42 15,0-1-31,0-20 16,0 21-16,0 0 0,0-22 15,0 1-15,21 0 0,0 21 0,0-22 16,0 1-16,1 0 0,-1-1 15,21 22-15,-21-21 0,43-1 16,-22 22-16,-21 0 0,64 21 16,-64 0-16,21 0 0,-20 0 15,20 0-15,-21 21 0,0 0 0,-21 1 16,21-1-16,-21 0 0,0 21 16,22-21-16,-22 22 0,0-22 15,0 21-15,0-21 0,0 22 0,0-22 16,0 0-16,-22 0 0,22 0 0,-21 1 15,21-1-15,-21-21 0,21-21 47,0-1-47,0 1 0,0 0 16,0 0-16,0-21 0,21-22 0,0 43 16,1-21-16,-1 20 15,0-20-15,21 21 0,-21-21 0,22 20 16,-22-20-16,21 21 0,1 21 0,-22-21 15,21 21-15,0 0 0,-20 0 16,20 0-16,-21 21 0,0 0 0,0 0 16,1 0-16,-1 1 0,-21-1 0,21 0 15,-21 21-15,0-21 0,0 1 16,0 20-16,0-21 0,-21 0 0,0 22 16,-1-22-16,1 0 0,0 0 15,0 21-15,0-20 16,42-22 15,0 0-31,0-22 0,0 1 16,1 21-16,-1-21 0</inkml:trace>
  <inkml:trace contextRef="#ctx0" brushRef="#br1" timeOffset="135014.09">10054 6244 0,'0'0'0,"0"-21"0,0 0 0,0 0 15,0 0-15,0-1 16,0 1-16,0 0 0,-21 0 16,0 21-16,0-21 0,-1 21 0,1 0 15,0 0-15,0 0 16,-21 0-16,20 0 0,-20 0 0,0 21 16,21 0-16,-22 0 0,1 22 0,21-22 15,-22 21-15,22-21 0,0 22 16,21 20-16,-21-21 0,21-20 15,0 20-15,0-21 0,0 0 0,0 0 16,21 1-16,21-22 16,1 21-16,-1-21 15,-21 0-15,22 0 0,20-43 0,-21 22 16,1 0-16,-1 0 0,-21 0 16,22 0-16,-22-1 0,21-41 15,-21 42-15,0 0 0,1-22 16,-1 22-16,-21 0 0,0-21 15,21 20-15,-21 1 0,0 0 0,0 0 16,0 42 0,-21 0-1,0 0-15,21 22 0,-22-22 16,1 0-16,21 21 0,-21-20 0,21 20 16,0-21-16,0 21 0,0-20 15,0 20-15,0-21 0,0 0 16,21 22-16,0-43 0,1 21 0,-1-21 15,21 0-15,-21 0 0,22 0 16,-1 0-16,21-21 16,-20-1-16,-22 1 0,21 0 0,1 0 15,-22 0-15,21-22 0,0 22 16,1-21-16,-22 0 0,21-1 0,-21 22 16,22-21-16,-22-1 0,42-62 15,-20 62-15,-22 1 16,21 0-16,-21-1 0,1 1 0,-1-22 15,-21 22-15,0 21 0,0 0 16,0 42 0,0 0-16,-21 0 0,-1 22 15,22-22-15,-21 21 0,0 0 16,21 22-16,-21-22 0,0 1 16,0-1-16,-1 43 0,1-43 15,21 0-15,0 1 0,-21-1 16,21 0-16,0 1 0,0-22 0,0 21 15,0-21-15,0 0 0,0 1 0,21-22 16,0 0 0,1 0-16,-1 0 0,0 0 0,21 0 0,-21 0 15,1-22-15,41-20 0,-21 21 16,-20 0-16,20 0 0,-21-22 16,21 22-16,-20 0 0,41-43 15,-42 22-15,0 21 0,-21 0 16,22 0-16,-22-22 0,21 22 15,0 0-15,-21 42 32,-21 0-32,0 0 15,-1 1-15,22-1 0,0 0 0,-21 0 16,0 43-16,21-43 0,-21 21 16,21-21-16,0 0 0,0 22 15,0-22-15,0 0 0,0 0 16,21 0-16,0-21 0,0 0 15,1 0-15,-1 0 0,21 0 16,0 0-16,1-21 0,-22 0 16,0 21-16,0-21 0,0-21 15,22 20-15,-22 1 0,0 0 0,0-21 16,0 21-16,1-22 0,-1 1 16,-21 0-16,21 20 0,-21 1 15,0 0-15,0 0 16,0 42-1,0 0-15,-21 0 0,21 1 16,-21-1-16,21 0 0,0 0 0,-22 0 16,22 0-16,-21 1 0,21 20 15,0-21-15,0 0 0,0 22 0,0-22 16,0 0-16,0 0 16,0 0-16,21-21 0,1 0 15,-1 0-15,0 0 0,0 0 16,0-21-16,0 21 0,1-21 15,-22 0-15,21 0 0,-21-22 16,0 22-16,0 0 0,0 0 16,0 0-16,0-1 0,0-20 15,-21 21-15,-1 0 0,22 0 0,-21 21 16,0-22-16,0 22 16,0 0-16,21-21 31,21 21-16,0 0-15,0-21 16,22 21-16,-22-21 0,0 21 0,21 0 16,-21 0-16,1 0 0,20 0 15,-21 0-15,0 0 0,0 0 0,1 0 16,20 0-16,-21 0 0,0 21 16,0 0-16,1-21 15,-1 21-15,0 1 0,0-1 0,0 0 16,0 0-16,-21 0 0,0 0 0,0 1 15,0-1-15,22 0 16,-22 0-16,0 21 0,0 1 16,0-1-16,0-21 15,-22 0-15,1 1 16,0-22-16,21 21 0,-21-21 16,0 0-16,21-21 31,0-1-31,0 1 0,0 0 0,0 0 15,0 0-15,0-22 0,42-20 16,-21 21-16,22 20 0,-22-20 16,21 0-16,-21-1 0,22 22 0,84-85 15,-85 85 1,-21 0-16,21 21 0,1 0 16,-1 0-16,-21 0 0,22 21 0,-22-21 15,0 43-15,0-22 0,-21 0 0,0 0 16,0 21-16,0-20 15,0-1-15,0 42 0,0-42 0,0 1 16,-21 41-16,0-42 0,21 0 16,-21 1-16,21-1 15,-22-21-15,22 21 0,-21-21 16,0-21 0,21 0-1,0-1-15,0 1 0,-21 0 16,0 0-16,21 0 0</inkml:trace>
  <inkml:trace contextRef="#ctx0" brushRef="#br1" timeOffset="135220.97">12171 5736 0,'0'0'16,"-21"0"-16,-1 0 0,1 0 0,0 0 31,0 0 16,0 0-47,0 0 0</inkml:trace>
  <inkml:trace contextRef="#ctx0" brushRef="#br1" timeOffset="135432.84">10731 6011 0,'-21'0'16,"42"0"-16,-84 22 0,63-1 0,-21-21 16,21 21-16,21-21 15,21 0 1,-21 0-16,22 0 0,-1 0 15,22 0-15,-22-21 0,21 21 0,-20 0 16,-1-21-16,22-1 0,-22 22 16,-21-21-16,21 21 0</inkml:trace>
  <inkml:trace contextRef="#ctx0" brushRef="#br1" timeOffset="136005.51">14626 5927 0,'0'-21'16,"0"42"-16,21-64 0,0 1 0,1 21 15,-1 0-15,0-22 0,-21 22 0,21 0 16,-21-21-16,21 21 0,-21-1 0,0-20 15,0 21-15,21 0 16,-21 42 0,0 0-1,0 21-15,-21 1 0,21-1 0,-21 0 16,0 1-16,21-1 0,-21 0 16,0 22-16,-1-22 0,1 1 15,0-1-15,0 21 0,0-20 16,21-22-16,0 21 0,0-21 0,-21 22 15,21-22-15,0 0 0,0 21 16,0-20-16,0-1 0,0 0 16,21-21-16,0 0 15,0 0-15,0 0 0,0 0 16,1-21-16,-1 0 0,0-1 0,0 1 16,0 0-16,0 0 0,-21 0 15,0 0-15,0-1 0</inkml:trace>
  <inkml:trace contextRef="#ctx0" brushRef="#br1" timeOffset="136179.42">14563 6096 0,'0'0'0,"-22"0"0,1 0 0,0 0 15,0 0-15,0 0 0,42 0 47,21 0-47,-21 0 0,1 0 16,20 0-16,-21 0 0,21 0 0,-20 0 15,20-21-15,-21 21 0,21-21 16,-20 21-16,-1-21 0,21 21 16,-21-22-16</inkml:trace>
  <inkml:trace contextRef="#ctx0" brushRef="#br1" timeOffset="136561.2">15028 6096 0,'-21'0'15,"42"0"-15,-42 21 0,0-21 0,42 0 32,0 0-17,0 0-15,1 0 0,20-21 16,-21 21-16,21-21 0,-20 21 0,-1-21 16,21 0-16,-21 21 0,0-22 15,1 1-15,-1 0 0,-21 0 16,0 0-16,0 0 0,0-1 15,-21 22-15,-1 0 0,1 0 16,0 0-16,0 0 0,-21 0 16,20 0-16,1 22 0,0-1 15,-21 0-15,-22 64 16,43-64-16,0 21 0,0-21 0,0 0 16,-1 22-16,22-22 15,0 0-15,0 0 0,0 0 0,0 1 16,0-1-16,0 0 0,0 0 0,0 0 15,22-21-15,41 0 16,-42 0-16,22 0 0,-1 0 0,0 0 16,1 0-16,-1-21 0</inkml:trace>
  <inkml:trace contextRef="#ctx0" brushRef="#br1" timeOffset="136965.97">15833 6011 0,'0'0'0,"21"-21"0,-21 0 0,0 0 0,0 0 15,0 0-15,-21 21 32,-1 0-32,1 21 15,0 0-15,-21 0 0,21 0 16,-1 0-16,1 1 16,0-1-16,21 0 0,0 0 0,0 0 15,0 0 1,21-21-16,0 0 0,1 22 0,-1-1 15,0-21-15,0 0 0,21 21 0,-20-21 16,-1 21-16,0-21 0,-21 21 16,21-21-16,0 21 0,-21 1 0,0-1 15,0 21 1,-21-42 0,0 0-16,0 0 0,-22 21 0,22-21 15,-21 0-15,0 0 0,20 0 0,-20 0 16,-43 0-16,43 0 15,21 0-15,-21 0 0,20 0 0,1 0 16,0 0-16,0 0 0,21-21 16,0 0-1,21 0-15,0 21 0,43-21 16,-43-1-16</inkml:trace>
  <inkml:trace contextRef="#ctx0" brushRef="#br1" timeOffset="137284.79">16383 5525 0,'0'0'0,"21"-22"0,-21 1 0,21 0 16,-21 42 15,0 0-31,0 22 0,-21-22 0,0 21 16,0 1-16,0-1 15,-1 0-15,1 1 0,0-1 0,-21 21 16,21-20-16,-1-1 0,1 0 0,-21 1 16,21-1-16,-22 64 15,43-21 1,0-64-16,0 0 0,0 0 0,0 0 16,22-21-16,-1 0 15,0 0-15,0 0 0,0 0 0,22 0 16,-1-42-1,-21 21-15,0 0 0,0-1 0</inkml:trace>
  <inkml:trace contextRef="#ctx0" brushRef="#br1" timeOffset="137483.67">16023 5927 0,'0'0'0,"-21"0"0,0 0 16,0 0-16,-1 0 0,44 0 31,-1 0-31,0 0 0,0 0 16,0 0-16,22 0 0,-22 0 0,21 0 15,-21 0-15,22 0 0,-1 0 16,-21 0-16,0 0 0,22 0 0,-22 0 16,0-21-16,0 21 0</inkml:trace>
  <inkml:trace contextRef="#ctx0" brushRef="#br1" timeOffset="138256.57">18119 5694 0,'0'0'0,"21"0"0,0 0 0,0 0 16,0-21-16,0 21 0,1-21 15,-1 21-15,-21-22 0,21 1 16,0 0-16,0 0 0,0 21 16,1-21-16,-1 0 0,-21-1 0,0-20 15,0 21-15,0 0 16,0 0-16,-21 21 15,-1 0-15,1 0 16,-21 0-16,0 0 0,-1 0 0,22 21 16,0-21-16,0 21 0,0 0 15,-1 0-15,-20 43 16,42-22-16,0-21 16,0 0-16,0 1 0,0 20 0,0-21 15,0 0-15,21 0 0,0 22 0,1-22 16,-1 0-16,0 21 0,0-20 15,0-1-15,22 21 0,-22-21 0,0 0 16,0 22-16,0-22 0,-21 0 0,0 21 16,0-20-16,0 20 15,0-21-15,-42 0 0,21 0 16,0 1-16,-22-22 0,1 21 0,0-21 16,-1 0-16,1 0 0,0 0 15,-64 0-15,42 0 16,22-21-16,21-1 15,0 1-15,-1 0 0,1 0 16,21 0-16,0 0 0,-21-1 0,21 1 0,0 0 16,0-21-16,0 21 15,0-1-15,0 1 0,0-21 0,21 42 16,-21-21-16,43 0 0,-22 21 16,0-22-16,0 22 15,0 0-15,0 0 0,1 0 16</inkml:trace>
  <inkml:trace contextRef="#ctx0" brushRef="#br1" timeOffset="139220.01">18711 5736 0,'0'0'0,"0"-21"0,0 0 16,0 0-16,0 0 15,-21 42 17,21 0-32,-21 0 0,0 0 15,21 0-15,-21 1 0,-1-1 0,22 0 16,-21 21-16,0-21 0,0 22 16,21-22-16,0 0 0,-21 43 15,0-22-15,21-21 16,0 0-16,0 0 0,0 1 15,0-1-15,21-21 0,0 21 0,0-21 16,0 0-16,0 0 0,1 0 0,-1 0 16,0 0-16,21 0 0,-21 0 15,22 0-15,-22 0 0,0-21 0,21 0 16,-20 21-16,20-22 0,-21 1 16,0 0-16,22 0 0,-22-21 0,0 20 15,0-20-15,0 0 16,-21-22-16,0 43 0,0-21 15,0 21-15,-21 21 16,0 0-16,0 0 16,0 0-16,-1 0 15,22 21 1,22-21 15,-1 0-31,0 0 0,0 0 0,0 0 16,0 0-16,1-21 0,-1-1 15,0 22-15,21-21 0,-21 21 0,1-21 16,-1 0-16,0 21 0,0 0 16,0-21-16,0 21 15,-21 21 1,0 0 0,0 0-16,0 0 0,0 1 0,-21-1 15,0 0-15,0 21 0,21-21 0,-21 22 16,0-1-16,-1 0 15,22-20-15,-21-1 0,21 0 0,0 0 16,0 0-16,0 0 0,0 1 16,21-1-1,1-21-15,20 0 0,-21 0 16,0 0-16,22 0 0,-22 0 0,21 0 16,-21-21-16,22-1 0,-1 22 0,-21-21 15,21 0-15,1 0 0,41-43 16,-62 22-1,-1 21-15,-21 0 0,21-22 16,0 22-16,-21 0 0,-21 21 31,0 21-31,21 0 0,-21 1 0,-1-1 16,1 0-16,21 0 0,0 0 0,-21 22 16,21-22-16,-21 42 15,21-42-15,0 1 16,0-1-16,21 0 15,0-21-15,0 0 16,1 0-16,-1 0 0,0 0 16,0 0-16,0 0 0,0-21 0,1 0 15,-1-1-15,0 1 0,0 21 16,-21-21-16,0 0 0</inkml:trace>
  <inkml:trace contextRef="#ctx0" brushRef="#br1" timeOffset="139372.93">19918 5673 0,'0'0'0,"-21"-21"0,-1-1 16,1 1-16,0 21 0,0 0 16,0 0-1,21 21 1,0 1 0,21-1-1,0-21-15,-21 21 0</inkml:trace>
  <inkml:trace contextRef="#ctx0" brushRef="#br1" timeOffset="139736.72">20299 5821 0,'0'-21'0,"-21"42"46,21 0-46,0 0 0,0 0 0,0 1 16,0 20-16,0-21 0,-22 21 16,22-20-16,-21 20 0,21 43 15,0-43-15,-21 0 0,0 1 0,0 20 16,21 1-16,-21-1 0,-1 1 16,-20 63-16,21-64 15,0 1-15,-22-1 0,22 1 0,-21-1 0,-22 64 16,22-85-16,0 22 15,21-22-15,-22 22 0,22-22 0,0-21 16,0 22-16,0-1 16,21-21-16,21-42 31,0 0-31,0 0 0,21-43 16,22-21-16</inkml:trace>
  <inkml:trace contextRef="#ctx0" brushRef="#br1" timeOffset="140067.75">20151 6181 0,'0'0'0,"0"-64"0,0 22 0,-22 0 0,22-1 16,0-20-16,0-1 16,0 22-16,22 21 0,-22 0 15,21-1-15,21 1 0,-21 0 16,0 0-16,22 21 0,-1 0 0,-21 0 15,22 0-15,20 42 0,-42-21 16,0 22-16,1-22 0,-1 21 16,-21-21-16,0 22 0,0-22 0,0 0 15,-21 21-15,-1-20 16,1-1-16,-21 0 0,21-21 0,0 21 16,-22 0-16,22-21 0,-21 0 0,21 21 0,-22-21 15,22 0-15,0 0 0,0 0 16,0 0-16,21-21 31,21 21-31,0-21 16,0 21-16,0-21 0,0 0 15</inkml:trace>
  <inkml:trace contextRef="#ctx0" brushRef="#br1" timeOffset="140367.54">20828 5567 0,'0'0'0,"21"-21"0,-21 0 0,0-1 15,21 1-15,-21-21 16,0 63 15,0 0-31,0 0 0,-21 1 16,21 20-16,-21 0 0,0 1 16,21-1-16,-21 0 0,-1 1 0,1-1 15,0 0-15,21 1 0,-21-1 0,21 0 16,-21-21-16,21 22 0,0-22 15,0 0-15,0 0 0,0 0 0,21 1 16,0-22-16,0 0 0,0 0 16,1 0-16,-1 0 15,0 0-15,0 0 0,21 0 0,-20 0 16,-1-22-16,0 22 0,0-21 0,0 0 16,0 0-16,1 0 0,-22 0 15,0-1-15</inkml:trace>
  <inkml:trace contextRef="#ctx0" brushRef="#br1" timeOffset="140531.46">20764 5779 0,'-21'0'0,"42"0"0,-63 0 15,63 0 32,0 0-47,1 0 0,-1 0 0,21 0 16,-21 0-16,0-22 0,1 22 15,-1 0-15,0-21 0,0 21 0</inkml:trace>
  <inkml:trace contextRef="#ctx0" brushRef="#br1" timeOffset="142345.79">22267 5355 0,'21'-21'16,"-42"42"-16,64-63 0,-22 21 0,0 0 0,-21-1 16,0 1-16,21 21 15,-21-21-15,0 0 16,0 42 0,0 0-1,0 0-15,0 22 0,0-22 0,0 21 16,-42 85-1,42-63-15,0-22 0,0 22 0,-21-22 16,21 21-16,0-20 0,0-1 0,0 0 16,0 22-16,0-22 15,0-21-15,21 1 0,21 20 16,22-42-16,-43 0 0,0 0 16,21 0-16,1 0 0,-1 0 15,-21 0-15,21-21 0,1 0 16,-1-1-16,0-20 0,1 21 0,20-64 15,1-21 1,-22 43-16,-21 21 0,22-22 0,-22 22 16,0-22-16,0 22 0,0 0 0,-21-1 15,21 1-15,-21 0 0,22-22 16,-22 85 15,0 0-31,0 1 16,-22 20-16,22-21 0,-21 21 0,0 1 15,21-1-15,-21 0 0,21 1 16,-21-1-16,21 22 0,0-22 16,-21 0-16,21 1 0,0-1 0,-22-21 15,22 64 1,0-64-16,22 21 0,-1-42 16,0 21-16,0-21 15,0 0-15,22 0 0,-22 0 0,21-21 16,22-21-1,-43 21-15,21 0 0,-21-1 0,22-20 16,-1 21-16,-21-21 0,0-1 0,0 22 16,1-21-16,-1 21 0,-21-22 15,0 22-15,0 0 16,-21 21 0,-1 0-16,1 21 0,0 0 0,0 0 15,21 22-15,0-22 0,-21 0 16,21 21-16,0-20 0,0-1 0,0 21 15,0-21-15,0 0 0,0 1 16,0-1-16,0 0 0,0 0 0,0 0 16,0 0-16,-21-21 47,-1-21-47,22 0 15,-21 0-15,0 21 16,21-21-16,-21 0 0,0-1 15,0 22-15,21 22 32,0-1-17,0 0-15,0 0 0,21 0 16,0-21-16,0 0 16,0 0-16,0 21 0,1-21 0,20 0 15,-21 0-15,21 0 0,-20 0 16,20 0-16,0-21 0,-21 21 0,22-21 15,-1 0-15,0 21 0,-20-21 16,20 0-16,-21-1 0,21-20 16,-20 21-16,-1-21 0,21-22 15,-21 22-15,0 21 0,-21-22 0,0 22 16,0 0-16,0 0 0,0 0 16,0 42-1,0 0 1,-21 0-16,21 0 0,-21 22 15,21-22-15,-21 21 0,0-21 0,21 22 16,0-22-16,0 0 0,0 21 16,0-21-16,0 22 0,0-1 15,0-21-15,0 0 0,42 1 16,-21-22-16,0 0 0,22 21 16,-22-21-16,21 0 0,-21 0 15,22 0-15,-22 0 0,21-21 0,-21 21 16,1-22-16,-1 1 0,0 0 15,0 0-15,0 0 0,22-22 0,-43 22 16,21-21-16,21-22 0,-21 22 16,-21 21-16,0-21 0,0 20 15,21 1-15,-21 0 0,0 42 32,-21 0-32,21 1 0,-21-1 15,0 21-15,21-21 0,-21 0 16,0 22-16,21-22 0,-22 21 15,22 1-15,-42 20 16,42-42-16,-21 0 0,21 1 16,0-1-1,0-42 17,0-1-32,0 1 0,0 0 15,0 0-15,21 0 0,0 0 0,0-22 16,-21 22-16,22-21 0,-1 21 15,21-22-15,0-41 16,64-1-16,-63 85 16,-22-21-16,21 21 0,-21 0 15,22 0-15,20 42 0,-63-21 16,21 0-16,-21 1 0,0 41 16,0 22-1,0-64-15,0 21 0,-21-21 16,0 1-16,21-1 0,-21 0 0,0 0 15,21 0-15,0 0 0,-22-21 0,1 22 16,0-22 0,42 0 15,0 0-31,22 0 0</inkml:trace>
  <inkml:trace contextRef="#ctx0" brushRef="#br1" timeOffset="143061.12">25590 5715 0,'22'-21'0,"-44"42"0,44-63 0,-1 21 15,-21-1-15,0 1 0,0 0 16,0 0-16,-21 21 16,-1 0-16,-20 0 15,21 0-15,0 0 0,0 21 16,-1 0-16,1 0 0,0 1 0,0-1 15,0 21-15,0-21 0,-1 0 0,22 43 16,-21-43-16,21 0 16,0 0-16,0 1 0,0-1 0,0 0 15,0 0-15,21-21 16,1 0-16,-1 0 16,0 0-16,0 0 0,0-21 15,0 21-15,-21-21 0,0 0 16,22-1-16,-1 22 0,-21-21 15,21 0-15,-21 0 0,0 0 16,21 21-16,-21-21 16,0 42 15,0 0-15,0 0-16,-21 0 15,0 22-15,21-22 16,0 0-16,-21 0 0,21 21 0,-22 1 15,22-22-15,-21 21 0,21 1 0,0 62 16,0-62-16,-21 20 0,21 1 16,0-22-16,0 22 0,-21-1 15,21 1-15,0-1 0,0 1 16,0-1-16,0 1 0,-21-1 0,21 22 16,0-1-16,-21-20 0,21 21 0,0-1 15,0 1-15,0-22 0,-22 22 16,22-21-16,-21-1 0,21 22 0,-21-22 15,21 1-15,-21 20 0,21-20 0,0-22 16,0 22-16,-42 42 0,42-64 16,-22 0-16,1-21 0,0 1 15,-21 20-15,21-21 16,-1-21-16,1 0 0,0 0 0,0 0 16,0 0-16,21-21 15,0 0-15,0 0 16,0-1-16,0-20 0,0 21 0,0-21 15,0-1-15,0 1 0,0 0 0,21-1 16,0-20-16,-21-1 0,0 22 0,21-22 16,-21-20-16</inkml:trace>
  <inkml:trace contextRef="#ctx0" brushRef="#br1" timeOffset="143351.96">24193 5609 0,'0'0'0,"22"-42"31,-22 21-31,0 0 0,21 21 32,-42 21-1,-1 0-15</inkml:trace>
  <inkml:trace contextRef="#ctx0" brushRef="#br1" timeOffset="144735.75">1757 8107 0,'0'0'16,"0"-21"-16,0 0 0,21-22 15,-21 1-15,0 21 0,0 0 0,21-1 16,-21 1-16,0 0 0,0 0 15,0 0-15,0 0 16,-21 21 0,0 0-16,0 21 0,-1 21 15,1-21-15,0 22 0,0 20 0,0-21 16,-22 64-16,1 21 16,0-63-16,21-22 15,-1 22-15,1-22 0,0 21 16,-42 64-16,20-42 15,43-64-15,0 0 16,0 1-16,0-1 0,0 0 0,-21-21 16,21-21-1,0-22 1,21 22-16,0 0 0,-21-21 16,22 21-16,-1-22 0,0 1 0,0 0 15,0-1-15,0 1 16,1-22-16,41-105 15,-42 106-15,0-1 0,1 1 16,-1 20-16,0-20 0,-21 42 0,0-22 16,21 22-16,-21 0 0,0 0 15,21 21-15,-21 21 16,0 0-16,0 21 16,0 43-16,0-21 0,0-22 15,0 21-15,0 1 0,21 42 16,-21-64-16,0 0 15,0 1-15,0-1 0,0 0 16,0-20-16,22 20 0,-22-21 0,21 0 16,0 0-16,-21 1 15,0-44 17,0 1-32,0 0 0</inkml:trace>
  <inkml:trace contextRef="#ctx0" brushRef="#br1" timeOffset="146039.75">1270 8509 0,'0'0'0,"-21"0"15,21 21 1,21-21 0,-21 21-16,21-21 0,21 0 0,-20 0 15,20 0-15,-21 0 0,21 0 16,1-21-16,20 0 0,-20 21 0,-1-21 15,21 0-15,-20 0 0,-1-1 16,0 1-16,1 0 0,-1 0 0,0 0 16,-20-22-16,20 22 15,-21 0-15,0 0 0,0 0 0,-21 0 0,0-1 16,0 44 15,0 20-31,0-21 16,0 0-16,0 22 0,0-22 15,0 21-15,0-21 0,0 22 16,-21-1-16,21-21 0,0 0 0,0 22 16,0-22-16,0 0 0,0 0 15,0 0-15,0 0 0,21-21 0,43 22 16,-43-22 0,0 0-16,22 0 0,-22-22 0,21 22 15,0-21-15,-20 0 0,20 0 0,-21 0 16,21 0-16,-20-22 15,-1 22-15,0 0 0,21-64 16,-42 64-16,0-21 0,21-1 16,-21 22-16,0 0 0,0-21 0,0 21 15,0 42 17,0 0-32,0 0 0,0 21 0,0-20 15,0-1-15,-21 21 0,21-21 16,-21 22-16,21-22 0,0 21 0,0-21 15,0 0-15,0 1 0,0-1 16,0 0-16,0 0 0,21 0 0,0-21 16,1 21-16,-1-21 0,0 0 15,0 0-15,0 0 0,0 0 16,22 0-16,-22-21 0,0 21 0,0-21 16,0 0-16,22 0 0,-22 0 15,42-85-15,1-21 16,-43 84-1,-21 1-15,0-21 0,21-1 0,0 22 16,-21-22-16,0 22 0,0-22 0,22 22 16,-22 0-16,21-1 0,-21 22 15,0-21-15,0 21 0,-21 42 32,21 0-17,-22 21-15,1 1 0,21-1 16,0 0-16,-21 1 15,0 20-15,21 1 0,0-1 0,0-20 0,-21 20 16,21 1-16,0-22 0,0 0 16,0 43-16,0 0 15,0-64-15,21 0 16,-21 0-16,21 0 0,0-21 0,0 0 16,1 0-16,20 0 0,-21 0 0,0 0 15,22 0-15,-1-21 16,-21 0-16,21 0 0,1 0 0,-1-1 15,-21 1-15,22-21 0,-1 21 0,-21-22 0,0 22 16,22-21-16,-43 21 16,21-22-16,0 1 0,-21 21 0,21 0 15,-21-22-15,0 22 16,0 42 0,-21 1-16,0-1 15,21 42-15,-21-42 16,-1 22-16,22-22 0,-21 42 15,21-41-15,0-1 0,0 0 16,0 0-16,0 0 0,0 43 16,21-64-16,43 21 15,-43-21-15,0 0 0,22 0 16,-22 0-16,21 0 0,-21 0 16,0-21-16,22 21 0,-22-21 0,0-1 15,0 1-15,0 0 0,1 0 16,-1 0-16,-21-22 15,0-20-15,0 42 0,0-22 0,0 22 16,0-21-16,0 21 0,-21-22 16,-1 22-16,-20-21 15,0 21-15,21 21 16,-1 0-16,1 0 0,0 0 16,-21 21-16,21-21 0,-1 21 0,1 0 0,0-21 15,-21 21-15,21 1 16,-1-22-16,1 0 15</inkml:trace>
  <inkml:trace contextRef="#ctx0" brushRef="#br1" timeOffset="146295.45">2900 7980 0,'0'0'16,"-21"0"-16,42 0 31,0 0-31,0 0 0,0 0 16,0-21-16,1 21 0,20-21 0,-21 21 16,21 0-16,1-22 0,-22 22 15,21 0-15,1 0 0,-22 0 0,0 0 16,0 0-16,21 0 0,-20 0 31,-1 0-31</inkml:trace>
  <inkml:trace contextRef="#ctx0" brushRef="#br1" timeOffset="147296.35">4424 8276 0,'-21'-21'0,"42"42"0,-64-63 0,22 0 16,21 20-1,0 1-15,0 0 16,0 0-16,0 0 15,21 21-15,1 0 16,-1 0-16,0 0 16,-21 21-16,21-21 0,0 21 0,0 0 15,1 22-15,-22-22 0,21 21 16,-21-21-16,21 22 0,-21 20 16,0-21-16,0 22 0,0-43 15,0 0-15,-21 22 16,21-22-16,-21 0 0,-1-21 0,22 21 0,-21 0 15,21 0 1,-21-21-16,0 0 16,21-21-16,0 0 15,0 0-15,0 0 0,0 0 16,21-1-16,0-20 0,-21 21 16,21-21-16,22-1 0,-22 1 0,0 0 15,21-1-15,-20 1 0,20 0 16,85-64-16,-106 85 15,64-1-15,-43 22 0,-21 0 16,22 0-16,-22 0 0,0 22 16,0 20-16,0-21 0,0 0 0,1 22 15,-22-22-15,0 63 16,0-62-16,21 20 0,-21-21 16,0 21-16,0-20 0,0-1 0,0 21 0,0-21 15,0 0-15,0 1 16,0-1-1,-21-21 1,21-21-16,0-1 16,0 1-16,0 0 0,0 0 15,21-21-15,0-1 0,0 22 16,-21-21-16,21-1 0,0 1 0,1 0 16,-1-1-16,21 1 0,-21 0 15,85-22-15,-42 43 16,-22 21-1,-21 21-15,21-21 0,-20 43 0,-1-22 16,0 0-16,0 106 16,-21-85-16,0-21 0,0 22 15,0-1-15,-21 22 0,0-43 16,0 21-16,-1-21 0,1 22 16,0-22-16,0 0 15,0 0-15,42-21 31,0-21-15,21 0-16</inkml:trace>
  <inkml:trace contextRef="#ctx0" brushRef="#br1" timeOffset="149152.25">6244 8319 0,'0'-22'16,"0"44"-16,0-65 0,0 22 15,0 0-15,0 0 0,0 0 16,0-1-16,-21 1 0,0 0 0,0 0 16,-1 0-16,1 21 15,0 0-15,0 0 0,0 0 0,-22 0 16,22 21-16,0 0 0,-21 0 16,-22 43-16,22-22 0,0 0 15,-64 64 1,85-63-16,-1-22 0,22 21 0,0-21 15,0 22-15,0-22 0,0 0 16,22 0-16,41 0 16,-42-21-16,22 0 0,-22 0 0,21 0 15,0 0-15,-20-21 0,20 21 16,0-21-16,-21 0 0,22 0 0,-22-1 16,0 1-16,0 0 0,22 0 0,-22-21 15,21-22-15,-21 1 16,0 20-16,-21 1 0,22 21 15,-22-22-15,0 22 0,0 0 16,0 42 0,0 0-1,-22 1-15,1-1 0,21 21 0,-21-21 16,21 22-16,0-22 0,0 21 16,0-21-16,0 22 0,0-22 0,0 21 15,0-21-15,0 0 0,0 22 16,21-22-16,0-21 15,1 21-15,-1-21 0,0 0 16,21 0-16,-21 0 0,1-21 0,20-21 16,0 42-1,-21-22-15,1-20 0,-1 21 0,21 0 16,-21-22-16,0 1 0,1 21 0,-1-43 16,-21 22-16,21 0 0,0-22 15,-21-42-15,0 64 0,21-21 16,-21 20-16,21 1 0,-21 0 0,0-1 15,22 1-15,-22 21 16,0-43-16,0 85 16,0 1-1,0-1-15,0 0 0,0 21 16,0 1-16,0-1 0,-22 21 0,22-20 16,0 20-16,-21 1 0,21-22 0,-21 22 15,21-22-15,0 21 16,0-20-16,-21-1 0,21 0 0,-21-20 15,21 20-15,0-21 0,0 0 0,0 22 16,21-43 0,0 0-16,0 0 0,22 0 15,-22 0-15,0 0 0,21-22 0,-21 22 16,1-21-16,20 0 0,-21 0 16,21-21-16,22-22 15,-43 22-15,0 21 0,0-22 16,1-20-16,-1 42 15,-21-22-15,0 22 0,0 0 0,21 21 16,-21 21 0,0 0-1,0 0-15,0 1 0,-21-1 0,21 0 16,0 21-16,0-21 0,0 1 0,0 20 16,0-21-16,0 0 0,0 43 15,0-1 1,21-42-16,0-21 0,0 22 15,0-22-15,1 0 0,-1 0 16,0 0-16,21 0 0,-21 0 0,22 0 16,-22-22-16,21 1 0,22-21 15,-43 21-15,21 0 0,-21-1 16,1 1-16,20-21 0,-21 21 16,0-22-16,0 22 0,-21-21 0,22 21 15,-22-22-15,0 22 0,0 0 0,0 0 16,-22 42-1,22 0 1,-21 0-16,0 1 0,21-1 16,-21 0-16,21 21 0,0-21 0,0 1 15,0 20-15,0-21 0,0 0 16,0 0-16,0 22 0,0-22 16,0 0-16,0 0 0,21-21 15,0 0-15,0 21 0,43-21 16,-43 0-16,0 0 0,0 0 15,1-21-15,-1 21 0,0-21 16,0 0-16,0 21 0,-21-21 0,0 0 16,0-1-16,0 1 0,0 0 0,0 0 15,0 0-15,0-22 0,0 22 16,-21 0-16,0 0 0,0 0 0,0 0 16,-1-1-16,1 1 0,0 21 0,-21 0 15,21-21-15,-1 21 0,1 0 16,21-21 15,21 21-31,1-21 0,-1 21 16,0-21-16,21 21 0,-21-22 0,43 1 15,-43 21-15,21-21 16,-20 21-16,20 0 0,-21 0 0,0 0 16,0 0-16,1 0 0,-1 21 15,0-21-15,0 21 16,-21 1-16,0-1 0,21 21 0,0 0 15,-21-20-15,0-1 0,0 0 0,0 0 16,0 0-16,0 22 16,0-22-16,0 0 0,0 0 0,0 0 15,0 0-15,0 1 0,0-1 16,0 0-16,0 0 16,-21-21-16,21 21 15,0-42 16,0 0-15,0 0-16,0 0 0,0-1 0,0-20 16,0 21-16,0-21 15,21-1-15,1 1 0,-22 0 0,21-1 0,21 1 16,0-43-16,1 43 16,-1 21-16,0 0 0,1-1 15,20 1-15,-42 21 0,85 21 16,-63 43-1,-43-22-15,0 1 0,0-1 16,0 0-16,0 1 0,0-1 0,0 85 16,0-21-1,0-64-15,0-21 16,0 0-16,-22 1 0,22-1 0,0 0 16,0-42 15,0 0-31,0-1 15,0 1-15</inkml:trace>
  <inkml:trace contextRef="#ctx0" brushRef="#br1" timeOffset="149367.13">8191 7705 0,'-42'0'0,"84"0"0,-105 0 15,42-21-15,0 21 0,-22 0 16,22 0-16,21-22 16,-21 22 15,0 0-15,0 0-16,-22 0 15</inkml:trace>
  <inkml:trace contextRef="#ctx0" brushRef="#br1" timeOffset="149552.03">6773 8128 0,'0'0'0,"-42"21"0,21 0 0,21 1 16,21-22-1,0 0-15,0 0 16,22 0-16,-22 0 0,21 0 15,0 0-15,22-22 0,-22 22 0,1-21 16,-1 21-16,0-21 0,1 21 0,-1-21 16</inkml:trace>
  <inkml:trace contextRef="#ctx0" brushRef="#br1" timeOffset="150091.75">10943 7874 0,'0'0'0,"21"-21"0,0 0 0,-21 0 15,22-22-15,-1 22 0,0 0 16,0 0-16,-21 0 0,21 21 15,-21 21 17,0 0-32,0 0 0,0 0 0,-21 22 15,0-1-15,0 0 0,0 1 0,-1 20 16,1-21-16,0 22 0,-21-22 16,21 1-16,-1-1 0,1 0 15,0 1-15,0-1 0,21 43 16,0-64-16,0 0 15,21-21-15,0 0 16,0 0-16,1 0 0,20 0 0,-21 0 16,0 0-16,43-21 15,-43 0-15,0-1 0,-21 1 0,0 0 16,0 0-16,0 0 0</inkml:trace>
  <inkml:trace contextRef="#ctx0" brushRef="#br1" timeOffset="151308.81">10668 8107 0,'-21'0'0,"42"0"0,-63 0 0,42 21 16,21 0-1,21-21 1,-21 0-16,0 0 0,22 0 0,-1 0 16,22-21-16,-1 0 0,1 21 15,-1-21-15,1 0 0,126-22 16,-126 22-1,-1 0-15,-21 0 0,1 21 0,-1-21 16,-21-1-16,0 22 0,1 0 0,-1 0 16,0 0-16,-21 22 31,0-1-31,0 0 0,-21 21 16,21-21-16,-21 22 0,-1-22 15,1 0-15,21 21 0,-21-20 0,21 20 16,-21-21-16,21 0 0,0 0 0,0 1 15,0 20 1,42 0-16,-21-42 0,1 21 16,-1-21-16,0 0 0,0 0 15,0 0-15,22 0 0,-22 0 0,0-21 16,21 0-16,-21 21 0,22-42 16,-43 21-16,21-1 15,-21-20-15,0 21 0,0 0 16,0 0-16,-21-22 0,0 22 0,-1 0 15,-20-21-15,21 20 0,0 22 0,-64-42 16,64 42 0,0 0-16,42 0 31,0 0-31,21 0 0,1-21 16,41 21-16,65-21 15,-107 21-15,21 0 16,-20-21-16,-1 21 0,0 0 0,1 0 15,20 0-15,-42 0 16,1 0-16,-22 21 31,0 0-31,-22-21 0,1 21 0,0 0 16,21 0-16,-21 1 0,0 20 16,0-21-16,21 0 0,-22 22 0,1-22 15,21 0-15,0 0 0,-42 43 16,42-43-16,0 0 0,0 0 15,0 0-15,0 0 0,21-21 16,0 0-16,0 0 0,1 22 0,20-22 16,-21 0-16,21 0 15,-20 0-15,-1-22 0,0 1 0,0 21 16,0-21-16,0 0 0,1 0 16,-1 0-16,0-1 0,-21 1 15,0-21-15,0 21 0,0 0 0,0-22 16,0 22-16,0-21 0,-21 21 0,0-1 15,-43-20-15,43 21 16,-21 21-16,20 0 0,-20 0 0,21 0 16,-21 0-16,20 0 0,1 21 15,0-21-15,21 21 0,0 0 16,0 1-16,21-1 0,0-21 16,1 0-16,20 21 0,-21-21 15,21 0-15,1 0 0,-1 0 16,0 0-16,1 0 0,41-42 15,-41 20-15,-1 1 0,0 0 16,22 0-16,-22-21 0,1 20 0,41-41 16,-41 21-16,-22 20 15,21-20-15,-21 0 0,0 21 0,-21-22 16,0 1-16,0 0 0,0 20 0,0-62 16,0 41-1,-21 43-15,0 0 16,0 0-16,21 22 0,-21 20 0,0-21 15,-1 21-15,1 1 0,0-1 16,0 0-16,-21 43 16,-22 21-16,43-43 0,0 1 15,21-22-15,-21 22 0,21-22 16,0 22-16,0 41 16,0-62-16,21-22 0,0 0 15,0 0-15,0-21 0,22 0 0,-22 21 16,21-21-16,-21 0 0,22 0 0,-1 0 15,-21-21-15,21 0 0,-20 0 0,20 0 16,-21 0-16,21-1 0,-20 1 16,20-21-16</inkml:trace>
  <inkml:trace contextRef="#ctx0" brushRef="#br1" timeOffset="152423.93">15642 7705 0,'0'-21'16,"0"42"-16,0-85 15,0 85 17,0 1-32,0-1 15,0 0-15,-21 0 0,0 21 0,0-20 16,-1-1-16,22 21 0,-42 22 16,0-1-1,21-21-15,21-20 0,-22-1 0,22 21 0,-21-21 16,21 0-16,0 1 0,21-22 31,1 0-31,-1 0 0,0-22 16,0 1-16,21 0 0,-20 0 15,-1-21-15,0 20 0,0-20 16,21-21-16,-20 20 0,20-20 16,-21 42-16,0-1 15,-21 1-15,0 0 0,21 21 0,1 0 16,-22 21-1,0 0 1,0 1-16,0-1 0,0 0 16,0 0-16,0 0 0,0 0 0,0 22 15,0-22-15,0 0 0,0 0 16,21 0-16,0 1 0,0-1 0,-21 0 16,21 0-16,0-21 0,1 0 0,20 0 15,-21 0-15,21 0 16,-20 0-16,20 0 0,0-21 15,22 0-15,-22 0 0,0-1 0,1 1 16,-1 0-16,-21-21 0,22 21 16,-22-1-16,21-20 0,-21 21 0,0-21 15,1 20-15,-1-20 0,0 21 16,0-21-16,-21 20 0,0 1 0,0 0 16,0 0-16,0 0 15,0 42 1,0 0-16,-21-21 0,0 21 15,21 22-15,-21-22 0,-1 0 0,22 0 16,0 21-16,-21-20 16,21 20-16,0-21 0,0 43 15,0-1-15,21-42 16,1 0-16,-1 1 0,21-22 16,-21 0-16,0 0 0,1 0 15,-1 0-15,0 0 0,21 0 16,-21-22-16,1 1 0,41-21 15,-42 21-15,-21 0 0,21-1 16,1 1-16,-1 21 0,-21-21 0,0 0 16,0 42 31,-21 0-32,21 0-15</inkml:trace>
  <inkml:trace contextRef="#ctx0" brushRef="#br1" timeOffset="152786.73">16997 7408 0,'0'0'0,"0"-21"0,-21 21 0,-1 0 16,1 0-16,0 0 0,0 21 16,21 1-1,0-1-15,21-21 16,-21 21 0,21-21-16,0 0 0,1 0 0,-1 0 15,0 0-15,0 0 0,0 0 0,0-21 16,1 0-1,-22-1-15,0 1 0,0 0 0,0 0 16,0 0-16,-22 0 16,1 21-16,0 0 0,0-22 15,0 22-15,0 0 0,-22 0 16,1 43-16,42-22 16,-21 0-16,0 43 0,21-43 15,0 0-15,0 21 0,0-21 0,0 1 16,0-1-16,21 21 15,0-42-15,21 21 0,-21-21 0</inkml:trace>
  <inkml:trace contextRef="#ctx0" brushRef="#br1" timeOffset="153084.2">17716 7260 0,'0'-21'15,"0"42"-15,0-63 0,0 21 0,0 0 16,-21 21-16,0 0 16,0 21-16,0 21 0,0-21 15,-1 22-15,1-1 0,0 0 0,0 1 16,0-1-16,0 0 0,-1 1 16,1-1-16,0 21 0,0-20 15,0-1-15,0 0 0,-1 1 0,1-1 16,0 0-16,0-20 0,21 20 0,0-21 15,0 21-15,-21-20 0,21-1 16,0 0-16,21-21 16,0 0-16,0 0 0,0 0 0,22-21 15,-22 0-15,21-1 0,1 1 16</inkml:trace>
  <inkml:trace contextRef="#ctx0" brushRef="#br1" timeOffset="153594.07">18076 7239 0,'21'-21'0,"-42"42"0,42-63 16,-21 21-16,0 42 15,0 21 1,0-21-16,-21 22 0,21-1 16,0 0-16,-21 1 0,-21 41 15,42-41-15,-21-1 0,-1 0 16,22 1-16,-21-22 0,21 21 0,-21 0 15,0-20-15,21 20 0,-21 21 16,21-41-16,-21-1 0,21 0 16,0 0-16,-22 0 0,22-42 47,0 0-47,0 0 0,0 0 15,0-1-15,22-20 0,-1 21 0,0-21 16,0 20-16,0-20 0,0 0 15,1 21-15,41-64 16,22 21-16,-43 43 0,0 0 16,1 21-16,-22 0 0,21 0 0,-21 0 15,22 0-15,-22 21 0,0 0 0,-21 1 16,0-1-16,21 21 0,-21-21 0,0 0 16,0 64-1,0-64-15,-21 22 0,21-22 0,-21 21 16,0-21-16,0 22 0,-1-22 0,1 0 15,0 0-15,0 0 0,0 0 16,0 1-16,21-1 0,-22-21 16,1 0-16,0 0 15,21-21-15,0-1 16,-21 1-16</inkml:trace>
  <inkml:trace contextRef="#ctx0" brushRef="#br1" timeOffset="153779.94">17251 7641 0,'0'0'0,"0"21"0,21-21 16,0 0-16,0 0 16,22 0-16,-22 0 0,21 0 15,0 0-15,1 0 0,20 0 0,-20 0 16,-1 0-16,-21-21 0,21 21 0,-20 0 15,-1-21-15,0 0 0</inkml:trace>
  <inkml:trace contextRef="#ctx0" brushRef="#br1" timeOffset="154341.62">20002 7535 0,'22'-21'0,"-44"42"0,44-63 0,-22 21 0,21 0 16,0 21 0,-21 21-1,0 0-15,0 0 0,0 22 16,0-22-16,0 21 0,0 0 15,0 1-15,0-1 0,0 22 16,-21-1-16,-22 149 16,1-64-16,0-63 0,21-22 15,-22 22-15,1 21 0,0-22 16,-22 22-16,22-21 0,-1 21 0,-20-22 16,21 22-16,-1-21 0,-63 84 15,1 43-15,62-149 16,22 1-16,0-22 0,0-21 15,0 22-15,-1-22 0,22-42 16,0-1 0,0 1-16,22-21 0,-1 0 15,0-1-15,0 1 0,21-22 0,-20 1 16,20-1-16</inkml:trace>
  <inkml:trace contextRef="#ctx0" brushRef="#br1" timeOffset="154704.64">19875 7747 0,'0'0'0,"-21"-127"31,21 106-31,0 0 0,0-22 16,0 22-16,0 0 0,21 0 15,1 0-15,-1 0 0,0-1 0,0 22 16,21 0-16,1-21 0,-22 21 0,21 0 15,1 0-15,-1 21 0,0 1 16,1-1-16,-22 0 0,21 21 0,-21 1 16,0-1-16,1 0 0,-22-21 15,0 22-15,0-1 0,0 0 0,-22-20 16,1 20-16,0-21 0,0 21 16,-21 1-16,-1-22 0,22-21 15,0 21-15,0-21 0,-22 0 0,22 0 16,-21 0-16,21 0 15,0 0 1,21-21-16,0 0 0,0 0 16,21-1-16,0 1 15,0 21-15,0-21 0</inkml:trace>
  <inkml:trace contextRef="#ctx0" brushRef="#br1" timeOffset="155112.15">20532 7620 0,'0'0'0,"0"-21"0,0 0 16,21 21-16,-21-21 0,21-1 15,0 1-15,0 0 16,0 0-16,1 21 0,-1-21 0,21 21 16,-21 0-16,0 0 0,22 0 15,-1 0-15,-21 0 0,22 0 0,-22 21 16,21 0-16,-21 0 0,0 0 0,1 1 15,-22 20-15,0-21 0,0 0 16,0 22-16,0-22 0,0 0 0,0 0 16,-22 43-1,-20-43-15,21-21 16,0 0-16,21-21 31,0-1-15,0 1-16,0 0 0,21 0 0,0 0 15,0 0-15,0-22 0,1-20 16,-1 42-16,21-22 16,-42 22-16,21 0 0,22 0 15,-22 21-15,0 0 16,0 0-16,0 0 16,0 0-16,1 0 0</inkml:trace>
  <inkml:trace contextRef="#ctx0" brushRef="#br1" timeOffset="155557.56">21611 7493 0,'0'-21'0,"0"42"0,0-63 16,0 21-16,0-1 16,-21 22-1,0 0-15,0 22 16,-1-1-16,-20 0 0,21 0 15,0 0-15,-43 43 16,22-22-16,21 0 0,21-20 16,0-1-16,0 21 0,0-21 0,0 0 15,0 1-15,0-1 0,21-21 16,0 21-16,0 0 0,0-21 0,43 0 16,-43 0-16,21 0 15,-20 0-15,20 0 0,0-21 0,-21 21 16,22-21-16,-1 0 0,0-1 0,-20 1 15,20 0-15,-21-21 0,0 21 16,0-22-16,1 22 0,-22-21 0,0-1 16,0-41-16,0 41 0,0 22 15,0 0-15,-22 0 0,1 0 16,0 21-16,0 0 0,-21 0 0,-1 0 16,1 0-16,21 21 15,-22 0-15,1 0 0,0 0 0,21 1 16,-1-1-16,1 21 0,0-21 15,21 0-15,0 1 0,0-1 0,21 21 16,0-21-16,22 0 0,-22-21 16,21 22-16</inkml:trace>
  <inkml:trace contextRef="#ctx0" brushRef="#br1" timeOffset="156345.1">22331 7641 0,'0'0'0,"42"-21"0,-21 0 0,0 0 16,1-22-16,-22 22 15,0 0-15,0 0 0,0 0 0,0 0 16,-22 21-16,1 0 16,0 0-16,-21 0 0,21 0 0,-1 0 15,1 21-15,-21 0 0,21 0 16,0 0-16,-1 0 0,1 1 16,21-1-16,0 0 0,0 21 15,0-21-15,0 1 16,21-22-16,1 0 0,-1 0 15,0 0-15,0 0 0,0 0 0,43 0 16,-43 0-16,21-22 16,-21 22-16,1-21 0,-1 0 15,0 0-15,0 21 0,0-21 0,-21 0 16,0-1-16,21 22 0,-21-21 16,22 21-16,-22-21 15,0 42 1,0 0-1,0 1-15,0-1 0,0 0 0,0 0 16,-22 21-16,1-20 0,21 20 0,-21 0 16,0 1-16,0 20 15,21-21-15,-21 85 0,-1-42 16,22-21-16,0 20 0,0-20 0,0 20 0,-21-20 16,0 21-16,0 20 15,21-20-15,0 21 0,0-21 0,-21 20 16,21 1-16,-21 0 0,21 106 15,0-106-15,-22-1 0,22 1 0,0 0 16,0 0-16,0 0 0,0 0 16,0-22-16,0 22 0,0-21 0,0-1 15,0 1-15,0 0 0,0-22 0,0 1 16,0-1-16,0 1 0,0-22 0,0 0 16,0 22-16,0-43 15,-21-42 1,21-21-16,0 20 0,-21-20 15,21 0-15,0-1 0,0-20 16,-21-1-16,0-20 0,-22-86 16,22-20-16,0 84 15,0 0-15,0-21 0,21 21 0,0-21 16,0 22-16,0-192 16,63 43-16,-42 170 15,1-1-15,20 0 0,0 22 16,-21-1-16,22-20 0,-1 20 0,0 1 15,-20-1-15,20 22 0,0-22 0,-21 22 16,1-22-16,41-63 16,-63 22-1,21 62-15,-21 22 0,0-21 16,0 21-16,0-22 0</inkml:trace>
  <inkml:trace contextRef="#ctx0" brushRef="#br1" timeOffset="156872.79">22987 7345 0,'0'0'0,"0"-21"0,-21 21 16,21-21-16,0-1 0,0 1 15,0 0-15,21 21 16,0 0-16,0 0 16,0 0-16,1 0 15,-1 42-15,0-20 0,-21-1 0,21 21 16,0 0-16,-21-20 0,0 20 0,0 0 15,0 1-15,0-22 0,0 21 16,0-21-16,0 0 0,0 1 16,0-1-16,0 0 0,0 0 0,0 0 15,0-42 17,0 0-32,0 0 15,0-22-15,21 22 16,1 0-16,-1 0 0,0-21 0,0 20 15,0-20-15,-21 0 0,43-22 16,-22 43-16,21-21 16,-42 21-16,21 21 0,0 0 15,1 0-15,-1 0 0,21 0 16,-21 0-16,0 42 16,1-21-16,-1 0 0,0 22 15,-21-22-15</inkml:trace>
  <inkml:trace contextRef="#ctx0" brushRef="#br1" timeOffset="157387.2">23791 7662 0,'0'0'16,"21"22"-16,1-22 0,20 0 0,0 0 15,-21 0-15,1 0 16,-1-22-16,0 1 0,0 0 0,0 0 16,-21 0-16,0 0 0,21-22 15,-21 22-15,0 0 0,0-21 16,0 20-16,-21-20 0,0 21 0,0-21 15,0 20-15,0 1 0,-22 21 0,22 0 16,-21 0-16,21 0 0,-22 0 16,1 21-16,0 1 0,-43 20 15,64 0-15,-22 1 0,1-22 16,21 21-16,0-21 0,0 22 0,-1-22 16,22 42-16,0-20 15,0-22-15,22-21 0,-1 21 16,0 0-16,0-21 0,21 0 0,-20 0 15,20 0-15,0 0 0,-21 0 0,22 0 16,41-21 0,-20-21-16,-43 42 0,21-22 15,-20-20-15,-1 21 0,0 0 0,0-22 16,-21 22-16,0-21 0,21 21 16,-21 0-16,0-1 0,0-20 15,0 63 1,0 0-16,0 1 15,-21-1-15,0 0 0,21 21 0,-21-21 16,21 1-16,0-1 0,0 21 16,0-21-16,0 0 0,0 22 15,0-22-15,0 0 16,21-21-16,0 0 16,0 21-16,0-21 0,22 0 0,-1 0 15,-21-21-15,22 21 0,-1-42 16</inkml:trace>
  <inkml:trace contextRef="#ctx0" brushRef="#br1" timeOffset="158899.76">24405 7535 0,'0'0'0,"21"-21"0,-21-21 16,0 21-16,0 0 0,21-1 15,-21 1-15,0 42 32,0 1-32,-21-1 0,21 0 15,0 0-15,0 0 0,-21 0 16,21 1-16,-21-1 0,21 0 15,0 0-15,0 0 0,-21 0 0,21 1 16,0-1-16,-21-21 0,21 21 16,0 0-1,0-42 1,0 0 0,0 0-16,0-1 15,0 1-15,0 0 0,0 0 0,21-21 16,21-22-16,-42 43 15,21 0-15,0-22 0,1 22 16,-1 21-16,0-21 0,0 21 0,0 0 16,0 0-16,22 0 15,-22 42-15,0-20 0,0-1 16,-21 0-16,0 42 0,0-41 16,0-1-16,0 0 0,0 0 15,0 0-15,0 22 0,0-22 16,0 0-16,0 0 0,0 0 15,-21-21 1,21-21 15,0 0-31,0 0 16,0 0-16,21-1 0,0 1 16,-21 0-16,22 0 0,-1 0 0,21 0 15,-21-22-15,0 22 0,22 0 16,-22 0-16,21 0 0,-21 21 0,1 0 15,-1 0-15,0 0 0,0 0 0,0 0 16,-21 21-16,0 0 16,0 0-16,0 0 0,0 0 0,0 1 15,-21-1-15,21 0 0,0 0 16,-21 0-16,21 0 0,-21 1 0,21-1 16,0 0-16,0 0 15,0 0-15,21-21 16,0 0-16,0 21 0,22-21 0,-22 0 15,21 0-15,0 0 0,1 0 0,20 0 16,1 0 0,-43 0-16,21-21 0,1 21 0,-22-21 15,0 0-15,0 0 0,0 0 0,0-1 16,1 1-16,-22 0 0,0-21 16,0 21-1,-22 21-15,1 0 16,0 21-16,0 0 15,0 0-15,21 0 0,-21 0 16,21 1-16,-22-1 0,22 0 0,0 0 16,0 0-16,0 0 15,0 22-15,22-43 32,-1 0-17,0 0-15,-21-21 0,42-1 16,-21 1-16,22 0 15,-22 0-15,0 0 0,21 0 16,-20-1-16,20 1 0,-21 0 0,0 0 16,22 0-16,-22 0 0,0 21 0,0 0 15,0 0 1,-21 21 0,0 0-1,-21 0-15,21 0 0,0 0 16,0 1-16,-21-1 0,21 0 15,0 0-15,21-21 16,0 21-16,0 0 0,22-21 0,-1 22 16,0-22-16,85 21 15,-84-21-15,-1 0 0,0 0 16,22 0-16,-22 0 0,1 0 16,-1 0-16,21-43 0,-41 22 15,41-21-15,-42 21 16,0 0-16,1-22 0,-22 22 0,0-21 15,0 21-15,0-1 0,0 1 0,-22-21 16,-20 42 0,21 0-16,-21 0 0,-22 0 15,43 21-15,-21-21 0,20 21 0,1 0 16,0 1-16,0-1 0,0 0 16,0 21-16,21-21 15,0 1-15,0-1 0,0 0 16,0 0-16,21-21 0,-21 21 0,0 0 15,21-21-15,-21 22 0,21-1 16,-21 0-16,0 0 0,0 0 0,21 0 16,-21 85-1,0-21-15,0-22 0,-21-20 16,0-1-16,21 22 0,-21-22 0,21 21 16,0-20-16,-21 20 0,-1-20 15,22 20-15,-21 1 0,0-22 0,0 21 16,0-20-16,0 20 0,-43 22 15,-42 0 1,64-64-16,0 0 0,-1 0 16,1-21-16,0 0 0,-1 0 0,-41 0 15,62 0-15,1 0 16,-21 0-16,21-21 0,21 0 0,0 0 16,-21-43-16,21 22 15,0-1-15,21 1 0,0 21 16,-21-21-16,21-1 0,0-20 15,0 20-15</inkml:trace>
  <inkml:trace contextRef="#ctx0" brushRef="#br1" timeOffset="159111.88">25485 7218 0,'0'0'15,"0"-21"-15,-22 21 0,22-21 0,-21 21 16,21-22-16,-21 22 16,0 0-1,21 22 1,-21-22-16,0 21 16,-1-21-16,1 21 0</inkml:trace>
  <inkml:trace contextRef="#ctx0" brushRef="#br1" timeOffset="160111.31">4911 10308 0,'0'0'0,"0"-21"0,21 0 16,-21-21-16,0 20 0,0 1 15,0 0-15,0 0 0,0 0 0,0 0 16,0-1-16,0 1 15,-21 42 1,-1 1-16,1-1 16,21 0-16,-21 0 0,0 0 15,0 22-15,21-1 0,0 0 16,-21 1-16,-1-1 0,22 21 0,0-20 16,0-1-16,0 0 0,0 1 15,0 41-15,64-41 16,-43-43-16,0 21 15,0-21-15,1 0 0,20 0 16,-21-21-16,0 21 0,22-21 0,-22-1 16,0 1-16,21-21 0,-21 21 0,1-22 15,-1 22-15,21-63 16,-42-1-16,0 43 16,0 20-16,0-20 0,0 0 0,-21 21 15,0-1-15,-22 1 0,22 0 16,0 21-16,0 0 0,-64 0 15,22 21 1,42 0-16,-1 1 16,1-1-16,21 0 0,-21 0 0,21 21 15,0-20-15,0-1 0,0 0 16,0 0-16,21-21 0,0 21 0,22-21 16,-1 0-16,-21 0 0</inkml:trace>
  <inkml:trace contextRef="#ctx0" brushRef="#br1" timeOffset="160505.09">5355 10266 0,'0'0'0,"0"-21"0,0 0 16,0-1-16,0 1 0,0 0 16,0 0-16,0 0 0,0 0 15,21 21-15,0 0 0,1 0 16,20 0-16,-21 0 15,0 0-15,0 21 16,22 0-16,-22 0 0,0 0 0,0 22 0,0-22 16,1 21-16,-1 0 0,0-20 0,-21 20 15,0 0-15,0-21 0,0 22 16,0-22-16,-21 21 0,-22 1 16,43-22-16,-21-21 0,0 21 15,0-21-15,0 0 0,0 0 0,21-21 31,0 0-31,0-1 0,0 1 0,0 0 16,0 0-16,0-21 0,21 20 16,-21-20-16,0 21 0,21-21 0,0 20 15,-21-20-15,21 21 0,0 0 0,1 0 16,-22-1-16,21 22 0,0-21 16,0 21-16,0-21 0,0 21 15,1 0-15,-1-21 16</inkml:trace>
  <inkml:trace contextRef="#ctx0" brushRef="#br1" timeOffset="161131.73">6032 9906 0,'0'0'0,"-21"-21"0,0 0 0,0 0 16,0-1-16,-22 1 0,22 0 15,-42-21-15,20 21 0,1-1 16,0 22-16,-1-21 0,-20 0 16,21 21-16,-22 0 0,22 0 0,-22 0 15,22 0-15,-22 21 0,22 0 16,-21 1-16,20 20 0,1-21 0,-22 21 16,22 1-16,-43 41 15,43-41-15,-43 41 16,64-20-16,-21-1 0,0-20 0,20 20 0,-20 1 15,21-1-15,0 1 0,0-1 16,-1 1-16,22-1 0,0-20 0,0-1 16,0 21-16,0-20 0,43 41 15,-22-41-15,21-22 0,-21 21 16,1 1-16,20-22 0,0 21 16,43 0-16,-43-20 0,43-22 15,-22 0-15,-20 0 16,20 0-16,1 0 0,-1-22 0,1 1 15,-1 0-15,22 0 0,0 0 0,-22 0 16,106-43-16,-105 22 16,-1 21-16,1-22 0,-22 22 0,22-21 15,-1-43-15,-42 43 0,1-1 16,-1-20-16,-21 21 0,0-22 0,0 1 16,0-64-1,0 84-15,-21-20 0,-1 20 0,1-20 16,-21 21-16,21-1 0,-22 1 0,22 0 15,-21-1-15,0 1 16,-1 21-16,22 0 0,-21-1 0,21 1 16,-22 21-16,22 0 0,-21 0 0,-43 21 15,43 1 1,21-1-16,-1 0 0,1 0 0,21 0 16,0 0-16,0 1 0,0-1 15,21 0-15,22 0 0,-22-21 16</inkml:trace>
  <inkml:trace contextRef="#ctx0" brushRef="#br1" timeOffset="161859.82">8086 10139 0,'0'0'0,"21"0"0,0 0 0,0 0 15,0 0-15,0 0 16,-21-21-16,22 21 0,-1-21 0,0-1 16,0 22-16,0-21 0,0 0 15,1 0-15,20-21 16,-21-1-16,0 1 0,0 0 16,-21 20-16,0-20 0,0 21 0,0 0 15,0-22-15,-21 22 0,0 0 16,0 21-16,0 0 0,0 0 15,-1 0-15,-20 0 0,21 0 0,0 0 16,-22 21-16,22 0 0,-21 1 0,21 20 16,0-21-16,-1 0 0,1 22 15,0-22-15,0 21 0,0 0 16,21-20-16,0 20 0,0-21 16,0 0-16,0 0 0,21 1 0,0-1 15,0 21-15,22-21 0,20 22 16,-42-22-16,22 21 0,-22-21 15,0 0-15,21 1 0,-21 20 0,1-21 16,-22 21-16,21-20 16,-21 20-16,0-21 0,-21-21 15,-1 21-15,1 0 0,0-21 16,0 0-16,-21 0 0,-1 0 0,1 0 16,0 0-16,-1 0 0,1 0 15,0 0-15,20-21 0,-20 0 0,0 0 16,21 0-16,-1 0 0,1-1 0,0-20 15,0 21-15,21-21 0,0-1 16,0 1-16,0 21 0,0 0 16,0-1-16,21 22 15,0 0-15,22 0 0,-22 0 16,0 0-16,21-21 0,-21 21 16,22 0-16,-22 0 0</inkml:trace>
  <inkml:trace contextRef="#ctx0" brushRef="#br1" timeOffset="162659.89">8848 10033 0,'0'-21'0,"21"0"16,-21 0-16,0-1 0,0 1 15,0 0 1,-21 21-1,-1 0-15,1 0 0,21 21 16,-21 0-16,0 1 0,0-1 0,0 0 16,-1 0-16,22 21 0,-21-20 0,-21 41 15,21-42-15,21 22 16,0-22-16,0 21 0,0-21 0,0 22 16,0-22-16,0 21 0,0-21 0,0 0 15,21 1-15,0-1 0,0-21 16,22 21-16,-1-21 15,0 0-15,-21 0 0,22 0 0,20-21 16,-42 0-16,22-1 16,-1 1-16,-21 0 0,22 0 15,-22 0-15,63-64 16,-41 22-16,-22 41 0,-21-20 16,0 0-16,0 21 15,0-1-15,-21 22 16,0 0-1,-1 0-15,1 0 0,0 22 0,0-1 16,21 0-16,-21-21 0,21 42 16,0-21-1,0 1-15,0-1 0,0 0 16,0 0-16,0 0 0,0 0 16,21 1-16,-21-1 0,0 0 0,21-21 15,-21 42-15,0 1 16,0-22-16,0 0 0,21-21 15,-21 21-15,21-21 0,1 0 16,-1 0-16,0 0 16,0 0-16,0 0 0,0 0 0,1-21 15,-1 0-15,21-22 16,-21 22-16,0 0 0,1 0 0,20 0 16,-42 0-16,21-1 0,0-20 15,0 21-15,-21 0 0,22 0 0,-22-1 0,0 1 16,0 42 15,0 1-31,-22-1 16,22 0-16,0 0 0,0 0 15,-21 22-15,21-22 0,0 0 16,0 0-16,0 0 0,0 0 16,0 1-16,21-22 15,1 0 1,-1 0-16,0-22 0,0 22 15,-21-21-15,21 0 0,0 0 0</inkml:trace>
  <inkml:trace contextRef="#ctx0" brushRef="#br1" timeOffset="162996.4">9758 9843 0,'-21'0'0,"42"0"0,-64 0 0,22 0 16,0 0-16,0 0 0,0 0 15,21 21-15,0 0 16,0 0-16,0 0 16,0 0-1,21-21-15,0 0 16,0 0-16,0 0 0,1 0 0,-1 0 16,-21-21-16,21 0 0,-21 0 15,0 0-15,0 0 16,0-1-16,0 1 0,0 0 15,-21 21-15,0-21 0,-1 21 0,1 0 16,0 0-16,0 0 0,0 0 16,0 0-16,21 21 0,-22 0 0,1-21 15,0 64-15,21-43 16,0 0-16,0 0 0,0 0 0,0 1 16,0-1-16,0 0 0,21 0 15,0 0-15,1 0 0</inkml:trace>
  <inkml:trace contextRef="#ctx0" brushRef="#br1" timeOffset="163405.17">10245 10054 0,'0'-42'31,"-22"42"-31,1 0 15,21 21 1,0 0-16,0 0 16,0 1-16,-21-1 0,21 21 0,0 0 15,0 1-15,-21-1 0,21 22 0,-21-22 16,21 21-16,0 22 0,-21-21 0,-1-1 16,1 22-16,21-22 0,-21 22 15,0 0-15,0 20 0,0-20 0,-1 0 16,1 21-16,-42 169 15,42-169-15,-22-1 0,22-20 0,0 0 16,0-1-16,-22 1 16,22-21-16,-21-1 0,21-21 0,-43 64 15,43-63-15,0-43 16,21-22 0,0-20-16,0 21 0,21-21 15,0-1-15,0 1 0,1-22 16,20 22-16,-21-21 0,0-22 0,0 21 15,22 1-15,-22-22 0</inkml:trace>
  <inkml:trace contextRef="#ctx0" brushRef="#br1" timeOffset="163725.99">9927 10308 0,'0'0'0,"0"-42"0,-21 0 0,21-1 0,0 22 16,0 0-16,0-21 0,0 20 0,21 1 15,0 0-15,0 0 0,43-21 16,-1 20 0,-20 1-16,-1 21 0,-21 0 0,22 0 15,-1 0-15,-21 0 0,21 21 0,-20-21 16,20 22-16,-21-1 0,0 21 0,-21-21 16,0 0-16,0 1 0,0 20 0,0-21 15,0 0-15,-21 22 0,0-22 16,0 0-16,-22 0 0,1 0 0,21 0 15,-64 22-15,1-22 16,41-21-16,22 21 16,-42-21-16,41 0 0,1 0 15,21-21 1,0 0-16,21 0 0,1-1 16</inkml:trace>
  <inkml:trace contextRef="#ctx0" brushRef="#br1" timeOffset="165589.9">10604 10372 0,'0'-21'31,"22"-1"-31,-1 1 16,-21 0-16,21 0 0,0 0 0,0 0 15,0-1-15,1 1 0,20-21 16,-21 21-16,0-22 0,0 1 0,1 0 16,20-43-16,0-21 15,-21 64-15,-21-22 0,0 22 16,0 0-16,0-1 0,0 22 0,0-63 15,0 62 1,0 44 0,0-1-1,-21 0-15,0 21 0,21 1 0,-21-1 16,21 0-16,0 22 0,-21-22 16,0 0-16,21 22 0,-22-22 0,22 1 15,0-1-15,0 64 16,0-43-1,0-42-15,0 1 0,0 20 16,22-42-16,-1 21 0,0-21 0,21 0 16,-21 0-16,1 0 0,20-21 15,0 0-15,1 21 0,-22-21 16,21-1-16,0 1 0,-20 0 0,20 0 16,-21-21-16,0 20 0,0 1 0,1-21 15,-1 21-15,0 0 0,0-1 16,-21 1-16,0 0 0,21 0 15,-21 42 1,0 0 0,-21 0-16,21 1 0,0-1 15,0 21-15,-21-21 0,21 0 0,0 1 16,0-1-16,0 0 0,0 0 0,0 0 16,0 0-16,0 1 15,0-1-15,21 0 0,0 0 0,0-21 16,1 0-16,-1 0 0,0 0 15,0 0-15,0 0 0,22 0 16,-22-21-16,0 0 0,0 21 0,21-21 16,-20-1-16,-1 1 0,0 0 0,0 0 15,0 0-15,0-22 0,-21 22 0,0 0 16,22-21-16,-22 21 0,0-1 16,0 1-16,0 42 31,-22-21-31,22 22 15,0 20-15,-42 21 16,42-20-16,0-22 16,0 0-16,-21 0 0,21 0 15,-21 22 1,21-64 15,21 21-15,0-22-16,0 1 0,0 0 15,1 0-15,-1-21 16,0 20-16,0 1 0,0 0 16,0 0-16,1 0 0,-1 21 0,-21-21 15,21 21-15,0 0 0,0 0 0,0 21 32,-21 0-32,0 0 0,22 0 15,-22 0-15,0 1 0,0-1 0,0 0 16,0 0-16,0 0 0,0 0 15,0 1-15,21-22 0,0 21 0,-21 0 16,21 0-16,0 0 0,0-21 16,1 21-16,20 1 0,-21-22 0,21 0 0,1 0 15,-22 0-15,21 0 0,1 0 16,-22 0-16,21 0 0,-21-22 0,22 1 16,-22 21-16,21-21 0,-21 0 15,22 0-15,-22 0 0,0-1 0,-21 1 16,21-21-16,-21 21 0,21-22 15,-21 22-15,0 0 0,0-42 16,0 41-16,0 1 0,-21 21 0,0-21 16,0 21-16,0 0 0,-22 0 15,22 0-15,0 21 0,0 0 0,-43 1 16,43-1-16,0 0 16,0 0-16,0 0 0,-1 0 0,22 1 15,0-1-15,0 0 0,0 0 0,0 0 16,0 0-16,22 1 15,-1-22-15,0 0 0,42 0 16,-41 0-16,-1 0 16,21-22-16,-21 1 0,0 21 15,1-21-15,20 0 0,-21 0 16,21 0-16,-42-1 0,22 1 16,-22 0-16,0 0 15,0 0 1,0 42-1,0 0 1,0 0-16,-22 0 0,1 1 16,21-1-16,-21 0 0,21 21 15,-21 1-15,21-1 0,-21 0 0,0 1 16,21 20-16,-22-21 0,22 22 16,0-1-16,0-20 0,0 20 0,-21 1 15,21-1-15,-21 1 0,21-1 0,0 1 16,-21 84-16,21-85 0,0 22 15,0-21-15,0 20 0,0-20 0,0-1 16,0 22-16,0-22 0,0 1 16,-21 21-16,21-22 0,0 1 0,-21-1 15,-1 85 1,1-105-16,0 20 0,0-63 16,21 21-16,-21 0 0,0-21 15,-1 0-15,1 0 16,21-21-16,0 0 0,-42-42 15,21-22 1,0 64-16,21-22 0,-22 1 16,22 0-16,-21-1 0,21-20 0,0 21 15,0-1-15,-21-20 0,21-1 0,-21-63 16</inkml:trace>
  <inkml:trace contextRef="#ctx0" brushRef="#br1" timeOffset="165841.53">11896 9504 0,'-22'-42'31,"1"42"-16,0 0 1,0 0-16,0 21 31,0-21-31,-1 0 16,1 0-16</inkml:trace>
  <inkml:trace contextRef="#ctx0" brushRef="#br1" timeOffset="166051.41">10710 9779 0,'0'0'0,"21"21"32,1-21-32,-1 0 0,0 0 15,0 0-15,43 0 0,-22 0 16,0 0-16,1-21 0,-1 21 0,-21-21 15,21 21-15,1-21 0,-1 0 16,22 21-16</inkml:trace>
  <inkml:trace contextRef="#ctx0" brushRef="#br1" timeOffset="168436.67">14859 9377 0,'0'-21'0,"0"42"0,0-63 15,0-1-15,0 22 0,0 0 0,21-21 16,-21 20-16,0 1 0,0 0 16,0 0-16,0 0 0,-21 21 15,0 0 1,21 21-16,0 0 0,-21 21 16,-1-20-16,1 62 15,0-20-15,0 42 0,0-43 16,0 1-16,-1-1 0,1 1 15,-21-1-15,21 1 0,-22-22 0,-20 64 16,-1-22 0,22-62-16,0 20 0,-43 0 15,64-21-15,-21-21 0,20 0 0,1 0 16,0 0-16,0 0 0,-21 0 0,-1-21 16,22 21-16,0-21 0,21-21 15,0 21-15,-21-22 16,21 22-16,0-21 0,0-22 0,0 22 0,21-127 15,0 105-15,0 1 16,0 20-16,-21 1 16,22 0-16,-1-1 0,0 22 0,-21 0 15,21 0-15,0 21 16,-21 21-16,0 0 16,21 21-16,1-20 0,-1 20 0,-21 0 15,21 22-15,-21-22 0,21 22 16,0-22-16,22 43 0,-43-43 15,21 0-15,0 1 0,0-1 0,0-21 16,0 21-16,1-20 0,20 20 16,-21-42-16,0 21 15,22-21-15,-22 21 0,0-21 0,21 0 16,-21 0-16,22 0 0,-1 0 0,0-21 16,43-21-16,-43 21 0,22-1 15,-22 1-15,1 0 0,-1-21 16,-21 21-16,21-22 0,-20 1 0,-1 21 15,-21-22-15,0 1 0,0 0 16,0-1-16,0 1 0,0 21 0,-21-43 16,-1 43-16,1 0 0,0 21 15,0 0-15,-21 0 0,20 0 16,1 0-16,0 21 0,0 0 0,0 22 16,0-22-16,-22 64 15,22-43-15,0 0 0,0 1 16,21-22-16,0 21 0,0-21 0,0 22 15,0-22-15,0 0 0,0 0 16,0 0-16,0 0 0,0 1 16,21-22-16,0 0 15,0 0-15,0 0 0,22-22 0,-22 22 0,0-21 16,21 0-16,-20 0 0,20 0 16,-21 0-16,0-1 0,0-20 0,1 21 15,-1-21-15,-21-1 0,0 22 0,0-21 16,0 21-16,21-1 0,-21 1 15,-21 21 1,21 21 0,-21 1-16,21 41 15,-22 1-15,1-22 0,21-21 16,0 21-16,0-20 0,0-1 0,0 21 16,0-21-16,0 0 0,0 1 15,21-1-15,1 0 0,20-21 16,43 0-1,-64 0-15,21 0 0,-21 0 0,22-21 16,-22 21-16,21-21 0,43-43 16,-43 22-1,-21-1-15,0 22 0,1-21 16,-22 21-16,0-22 0,21 22 0,-21 0 16,0 0-16,21 0 0,-21 42 31,0 0-31,0 0 0,-21 0 15,21 1-15,-21 20 0,21-21 0,-22 0 16,22 22-16,0-22 0,0 0 16,-21 0-16,21 0 0,0 0 0,0 1 15,0-1-15,21-21 32,-21-21-17,22-1-15,-1 22 0,-21-21 16,21 0-16,0 0 0,-21-21 15,21 20-15,0 1 0,-21-21 0,22 21 16,-1 0-16,0-22 0,0 1 16,0 42-16,-21 21 31,0 0-31,0 0 0,0 1 0,0 20 16,0-21-16,0 43 15,0-43-15,0 0 0,0 0 16,0 0-16,21 0 0,1 1 0,-1-1 15,0 0-15,0 0 0,21 0 16,22-21-16,84 21 16,-84-21-16,-22 0 15,0 0-15,22-21 0,-22 21 0,0-21 16,1 0-16,-1 0 0,0 21 16,1-21-16,-1-43 0,-21 43 15,0 0-15,-21-22 0,0 1 0,0 21 16,0-21-16,0 20 0,0-20 15,0 21-15,-21 0 0,0 0 0,0 21 16,0 0-16,-22 0 0,22 0 16,-21 0-16,21 0 0,-22 21 15,1 0-15,0 0 0,21 0 0,-22 0 16,22 22-16,0-22 0,0 21 0,0-21 16,21 1-16,0 20 0,0-21 15,0 0-15,0 0 0,21-21 0,42 22 16,-42-1-16,22-21 15,-22 0-15,21 0 0,-21 0 16,22 0-16,-22-21 0,0 21 0,21-22 16,-20 22-16,-1-21 0,-21 0 0,21 0 15,0 0-15,-21 0 16,21-1-16,-21 1 0,0 0 16,0 42 15,0 0-16,0 1-15,0-1 0,-21 21 16,21-21-16,-21 0 0,0 22 16,21-22-16,-21 21 0,21 1 0,-22 20 15,22-21-15,-21 22 0,21 126 16,-21-126-16,21-1 0,-21 1 16,21 21-16,-21-22 0,0 85 15,21-84-15,-22 20 0,1 1 16,21-21-16,-21 20 0,21-20 15,-21 147-15,0-62 16,21-86-16,0 1 0,-21-22 16,-1 0-16,1 1 0,0-1 15,0 0-15,0-21 0,0-21 0,21 22 16,-22-22-16,1-22 16,0-41-16,0 21 0,0-1 15,-22-63-15,22 43 16,0-1-16,-21 1 0,21-22 0,-22 22 15,22-22-15,-21-21 0,21-148 16,21 170-16,0-22 16,0 21-16,0 0 0,63-84 15,-21 84-15,-20 1 0,20 20 16,0 1-16,1-1 0,20 22 0,-21 0 16,1-22-16,-1 43 0,0-21 15,1-1-15,-1 22 0,0 0 0,43-43 16,-64 43-1</inkml:trace>
  <inkml:trace contextRef="#ctx0" brushRef="#br1" timeOffset="170201.17">17039 9716 0,'0'0'0,"0"-22"0,0 44 47,0-1-47,0 0 0,0 0 0,-21 21 16,21-20-16,-21 20 15,21-21-15,0 0 0,0 43 16,0-1-16,0-42 0,0 1 16,0-1-16,21 0 15,0-21-15,0 0 0,0 21 0,1-21 16,-1 0-16,0 0 0,0 0 0,21 0 16,-20 0-16,-1-21 0,0 21 15,42-42-15,-41 20 16,20 1-16,-21 0 0,0 0 0,0 0 0,1 0 15,-1-22-15,0 22 0,0 0 16,-21 0-16,21 0 0,0-1 0,-21 1 16,0 0-16,22 21 15,-22 21 17,0 0-32,0 22 0,0-22 0,-22 21 15,22 1-15,0-1 16,0-21-16,0 21 0,0-20 0,0-1 15,22 0-15,-1 0 0,0 0 0,0 0 16,0 1-16,0-22 0,22 0 0,-22 0 16,42 0-16,-20 0 15,-1 0-15,-21 0 0,22 0 16,20-43-16,-21 43 0,-20-21 16,20 0-16,-21 0 15,0 0-15,0-22 0,1 22 0,-1 0 16,-21-21-16,21 20 0,-21-20 0,0 21 15,0-21-15,0 20 0,0-20 16,0 21-16,-21 0 0,-22 0 16,22-1-16,-21 22 0,0 0 15,-1 22-15,22-1 16,0 0-16,-21 21 0,20-21 0,1 1 16,0 20-16,0 0 0,0-21 0,0 1 15,21 20-15,0-21 0,0 0 16,0 0-16,0 1 0,0-1 0,42 21 15,-21-42 1,21 21-16,-20-21 0,-1 0 16,0 0-16,0-21 15,0 21-15,43-63 16,-1-1-16,-63 43 16,21 0-16,1-22 0,-1 22 15,-21-21-15,21-22 16,-21 43-16,0 42 31,0 1-31,0-1 16,-21 0-16,21 0 0,0 0 15,0 22-15,0-22 0,0 0 16,0 0-16,0 0 0,0 0 0,0 1 16,21-1-16,0 0 0,0-21 15,22 21-15,-22-21 0,21 0 16,22 0-16,-1 0 0,-21 0 0,22 0 15,-1 0-15,1 0 0,-22 0 0,22 0 16,-22 0-16,0-21 0,1 0 16,-22 0-16,21-1 0,-21 1 0,1 0 15,-22 0-15,0 0 0,21-22 0,-21 22 16,0-21-16,0 21 0,0 0 16,0-1-16,0 1 0,-21 0 15,-1 21-15,-20 0 0,21 0 16,0 0-16,-22 21 0,1 0 15,21 1-15,-21-1 0,20 21 16,1-21-16,-21 0 0,21 64 16,0-43-1,21-20-15,0-1 0,0 0 16,0 0-16,21-21 0,0 0 0,0 21 0,0-21 16,0 0-16,1 0 0,-1 0 15,0 0-15,0-21 0,0 21 16,0-21-16,1 0 0,-1 21 0,0-21 15,0-22-15,0 1 16,-21 21-16,21 0 16,-21-1-16,22 22 0,-22-21 0,0 42 47,0 1-47,0-1 15,-22 0-15,22 0 0,0 21 16,-21 1-16,0-1 0,0 0 0,21 1 15,-21 20-15,0 1 0,-1-1 0,1 22 16,0-22-16,21 1 0,0 21 0,-21-22 16,21 1-16,-21 20 0,0 64 15,21-63-15,0-21 16,0 20-16,0-20 0,0 20 0,0-20 16,0-1-16,0 1 0,0-1 0,21 128 15,0-64 1,-21-64-16,21-20 0,-21 20 15,0-20-15,0-1 0,21-21 0,-21 21 16,0 1-16,0-22 16,-21-21-16,0-21 15,21 0-15,-21-1 16,0 1-16,-22-42 16,22 20-16,0 1 0,0 0 0,0-22 15,-22 1-15,-20-64 0,20 63 16,1 1-16,-21-64 15,41 42-15,1 22 0,21-1 0,0-21 16,0 22-16,21-1 0,1 1 0,-1-1 16,0 1-16,21-1 0,43-63 15,-43 64-15,1-1 0,-1 1 16,0-1-16,1 1 0,-22 21 0,21-1 16,0 1-16,-20 0 0,-1-1 15,0 22-15,0 0 0,43-43 16,-43 22-1,0 21-15,0 21 16,-21-21-16,21 0 16,0 21-16,1-22 0,-1 22 15,0 0-15</inkml:trace>
  <inkml:trace contextRef="#ctx0" brushRef="#br1" timeOffset="170591.96">19431 10075 0,'21'0'0,"0"0"0,0 0 31,1 0-31,-1 0 16,0 0-16,0 0 0,0-21 16,0 0-16,1 0 0,-1 21 15,0-21-15,0 21 0,0-21 0,-21-1 16,21 1-16,-21 0 0,0 0 15,0 0-15,0 0 16,-21 21 0,21 21-16,-21-21 15,0 21-15,0 0 16,0 0-16,21 22 0,-22-22 0,1 0 0,0 0 16,21 21-16,-21 1 15,21-22-15,0 0 0,0 0 16,0 0-16,42 22 0,-21-43 15,1 21-15,20-21 0,-21 0 0,0 0 16,22 0-16,-1 0 0,-21 0 16,21 0-16,-20 0 0,41-42 15,-42 20-15,0 1 0,1 0 0,-1 0 16,0 0-16,0 0 0</inkml:trace>
  <inkml:trace contextRef="#ctx0" brushRef="#br1" timeOffset="171372.04">20574 9081 0,'0'0'15,"21"0"-15,-42 0 47,0 0-31,21 21-16,-21-21 16,-1 0-1,22-21 16,0-1-31,22 1 0,-1 21 16,0-21-16,0 0 0,0 21 16,0-21-1,1 21-15,-1 0 16,-21 21 0,0 0-16,0 0 15,0 0 1,-21-21-16,-1 0 0,22 22 15,-21-22-15,0 0 0,21 21 16,-21-21-16,0 0 16,0 0-1,21-21 1,21-1 0,0 1-16,0 21 15,0-21-15,0 0 0,1 21 0,-1-21 16,0 0-16,0 21 0,0 0 15,0 0-15,1 0 0,-22 21 16,0 0-16,0 0 16,0 0-16,0 0 0,-22 1 15,1-1-15,0 0 0,0 0 16,0-21-16,-22 21 0,22 0 0,0 1 16,0-22-16,0 0 0,0 21 15</inkml:trace>
  <inkml:trace contextRef="#ctx0" brushRef="#br1" timeOffset="171996.27">21040 9017 0,'0'0'0,"-22"0"47,1 21-47,0-21 15,21 21-15,-21-21 0,21 22 32,0-44-1,0 1-31,0 0 15,0 0 1,21 0-16,0 0 16,0-1-16,-21 1 15,22 21-15,-1 0 0,-21 21 32,0 1-32,0-1 0,0 0 15,0 0-15,0 0 0,-21 0 16,-1 1-16,22-1 0,-21-21 15,21 21-15,-21 0 16,0-21-16,0 0 16,21-21 15,0 0-15,0 0-16,0-1 15,21 1-15,0 0 0,0 0 16,0 0-16,1 0 15,-1 21-15,0 0 0,0 0 16,-21 21 0,0 0-16,0 0 0,0 0 15,0 0-15,-21 1 0,0 20 0,0-21 16,-1 21-16,-62 22 16,41-43-16,1 21 0,0-20 15,-1 20-15,1-21 0</inkml:trace>
  <inkml:trace contextRef="#ctx0" brushRef="#br1" timeOffset="56716.97">3175 9821 0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19:17.8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720 0,'0'-21'16,"0"-1"30,0 1 1,0 0-15,0 0-1,0 0-16,0 0 1,0-1 0,0 1-16,0 0 0,0 0 15,0 0 1,0 0-16,0-1 16,0 1-16,0 0 15,0 0-15,0 0 16,0 0-1,0 42 17,0 0-17,0 21-15,0-21 0,0 22 16,0-22-16,0 21 0,0 1 16,0-1-16,0 21 0,0 1 0,0-1 15,0 1-15,0-1 16,0 22-16,0-21 0,0-1 0,0 1 15,-21-1-15,21 1 0,0-22 16,-21 21-16,21-20 0,0 20 0,-21-20 16,21-1-16,0 0 0,0 1 15,0-22-15,0 0 0,0 21 16,0-21-16,-21-42 47,21 0-47,0 0 0,-22-21 15,22 20-15</inkml:trace>
  <inkml:trace contextRef="#ctx0" brushRef="#br0" timeOffset="447.74">889 741 0,'0'-42'0,"0"84"0,0-106 0,-21 43 0,21 0 0,-21 0 16,21 0-16,0 0 0,0-1 16,0 1-16,0 0 0,0 0 15,0-21-15,0 20 0,0 1 16,21-21-16,0 21 0,0 0 16,21-22-16,-20 22 0,20 0 0,21 0 15,-20 0-15,20-1 0,1 22 16,-1 0-16,1 22 0,-1-1 15,1 0-15,-22 21 0,0 1 0,1-1 16,-22 0-16,0 1 0,-21 20 16,0-21-16,0 1 0,-21 20 0,-21-20 15,-1-1-15,22 21 0,-21-20 16,-64 20-16,64-20 16,-1-22-16,1 21 0,0-21 15,20 0-15,-20-21 0,21 22 16,0-22-16,21 21 0,-21-21 15,42-21 32,0 21-31,-21-22-16,21 22 16</inkml:trace>
  <inkml:trace contextRef="#ctx0" brushRef="#br0" timeOffset="931.93">1609 1185 0,'-22'0'15,"22"-21"1,0 0-16,0 0 0,0 0 15,0 0-15,0-1 0,22 1 16,-1 0-16,0 0 0,0 0 16,0 21-16,22-21 0,-22 21 0,0 0 15,21 0-15,-21 0 16,22 0-16,-22 0 0,0 21 0,0 0 16,0 0-16,1 21 0,-22-20 15,0 20-15,0 21 0,0-20 16,0-1-16,0-21 0,0 22 15,0-1-15,0 0 16,0-21-16,-22 1 0,1-1 16,21-42 15,0-1-15,0 1-16,0 0 0,0-21 0,0 21 15,21-1-15,-21-20 16,22 0-16,-22-1 0,0 22 0,21-21 15,0 0-15,-21 20 0,21 1 16,0 0-16,-21 0 0,21 0 0,1 0 16,-1 21-16,0-22 15,0 22-15,0 0 16</inkml:trace>
  <inkml:trace contextRef="#ctx0" brushRef="#br0" timeOffset="1397.66">2625 931 0,'0'0'0,"0"-21"0,-22 21 32,1 21-17,21 1-15,-21 20 0,0-21 16,0 0-16,0 22 0,-1-1 15,1-21-15,0 21 0,21-20 0,-21 20 16,0-21-16,21 21 0,-21-20 16,21-1-16,0 0 0,0 0 15,0 0-15,0 0 0,21-21 16,0 0-16,0 22 0,0-22 0,0 0 16,22 0-16,-1 0 0,-21-22 15,22 1-15,-1 21 0,43-42 16,-64 21-16,21 0 0,-21-22 15,0 22-15,1-21 0,-22-1 0,21-20 16,-21-22 0,0 64-16,-21-21 0,-1 21 0,1-1 15,0 22-15,-21 0 0,21 0 16,-1 0-16,-20 0 0,21 0 0,-21 0 16,20 22-16,1-1 15,0 21-15,0-21 0,0 0 0,0 22 16,21-22-16,-22 0 0,22 21 15,0-20-15,0-1 0,0 0 16,22 0-16,-1 0 0,0-21 0</inkml:trace>
  <inkml:trace contextRef="#ctx0" brushRef="#br0" timeOffset="2247.71">3514 1080 0,'0'0'0,"0"-64"32,-22 64-32,1-21 0,0 21 0,0 0 15,0 0-15,0 0 16,-22 21-16,22 0 0,0 0 0,0 1 16,-22-1-16,22 0 0,0 0 15,-21 21-15,21-20 0,-1-1 0,1 0 16,21 0-16,0 0 0,0 0 15,0 1-15,0-1 0,0 0 0,21-21 16,1 0 0,-1 0-16,0 0 0,0 0 15,21 0-15,-20-21 0,-1 21 16,21-21-16,-21-1 0,0 1 0,1 0 16,-1 0-16,0 0 0,0 21 15,-21-21-15,0-1 0,21 1 0,0-21 16,-21 21-1,0 0-15,0 42 32,0 0-32,0 0 15,0 21-15,0-20 16,0-1-16,0 21 0,0-21 0,0 64 16,-21 63-1,0-84-15,21-1 16,0 1-16,0-1 0,-21 22 15,21-22-15,-21 22 0,21 0 0,0-1 16,0 1-16,0 105 16,21 64-16,-21-169 15,21 21-15,-21-21 0,0-1 0,0 1 16,0 0-16,21-22 16,-21 22-16,0-22 0,0 1 0,0-1 0,0 1 15,0-1-15,0 43 16,-21-64-16,0-20 0,21-1 15,-21 0-15,0-21 0,-1 0 16,1 0-16,21-21 0,-21 0 16,0-1-16,0-20 0,0 0 15,-1-22-15,1 1 0,0-1 0,0-20 16,-43-107-16,22 1 16,21 84-16,21 21 0,0-21 15,0 0-15,0 22 0,0-1 16,0 22-16,21-22 0,-21 43 0,21-22 15,22-84 1,-22 84-16,0 22 0,0 0 16,0-1-16,22-41 0,-22 20 15,21 22-15,-21 0 0,0 20 16,1-20-16,-1 21 0,0 0 0,-21 0 16,0-1 30</inkml:trace>
  <inkml:trace contextRef="#ctx0" brushRef="#br0" timeOffset="2871.18">3725 1080 0,'0'0'15,"-21"-22"-15,21 1 16,0 0-16,0 0 0,0 0 16,21 21-1,-21-21-15,21 21 0,1 0 0,-1 0 16,21 0-16,-21 0 0,0 21 15,1 0-15,-1 0 0,0 0 0,0 22 16,-21-22-16,0 0 0,0 21 16,0-21-16,0 43 15,0-43-15,0 0 0,0 0 16,-21 1-16,21-1 0,-21 0 0,0 0 16,-1-21-1,22-21 1,0 0-16,0 0 15,0-1-15,0 1 0,22-21 0,-1-22 16,21 1 0,-21 21-16,-21-1 0,21 22 0,1-21 15,-1 21-15,0-22 0,-21 22 16,21 21-16,0 0 0,0 0 0,1 0 31,-1 0-31,-21 21 0,21 0 0,-21 1 16,0-1-16,0 0 0,21 21 15,-21-21-15</inkml:trace>
  <inkml:trace contextRef="#ctx0" brushRef="#br0" timeOffset="5534.98">4614 1291 0,'0'0'0,"21"0"0,1 0 0,20-21 15,-21 0-15,0 21 16,0-21-16,-21 0 0,22-1 0,-22 1 15,21 0-15,-21-21 0,0 21 16,0-1-16,0-20 0,0 21 0,0-21 16,-21 20-16,-1 1 0,1 0 15,0 0-15,0 0 0,-43 21 16,43 0-16,0 0 0,-21 0 16,-1 21-16,22 0 0,-21 0 0,0 22 15,-22 20-15,43-21 16,-21-20-16,20 20 0,1 0 0,0 1 15,21-22-15,-21 21 0,21-21 16,0 0-16,0 22 16,0-22-16,21 0 0,0-21 15,0 0-15,22 0 0,-22 0 16,0 0-16,21 0 0,-20-21 16,20 0-16,0 21 0,1-21 0,-1-1 15,-21-20-15,21 21 0,1 0 16,-22-22-16,0 1 0,0 21 0,0-43 15,-21 1 1,0 42-16,0 0 0,0 42 31,0 0-15,-21 21-16,21-21 0,-21 1 16,0 20-16,21-21 0,0 0 0,0 22 15,0-22-15,0 0 16,0 0-16,0 21 0,0-20 0,0-1 15,21 0-15,0-21 16,0 0-16,1 0 0,-1 0 0,0 0 16,21 0-16,-21 0 0,1 0 0,20-21 15,-21 0-15,21 21 0,-20-22 16,-1 1-16,0 0 0,0-21 0,0 21 16,-21-1-16,21-41 15,-21 42-15,0-22 0,0 22 16,0 0-16,0 42 31,0 0-31,0 1 16,-21-1-16,21 0 0,0 0 0,-21 21 15,21-20-15,0-1 0,0 0 16,0 0-16,0 0 0,-21 0 0,21 1 16,0-1-16,0 0 15,0-42 16,0 0-15,0-1-16,0 1 0,0 0 0,0-21 16,21 21-16,0-22 15,-21 1-15,0 21 0,21-22 0,1 22 16,-22 0-16,21 0 0,-21 0 16,21 0-16,-21-1 0,42 22 15,1 22 1,-43-1-16,0 0 0,21 0 0,0 0 15,-21 22-15,0-22 0,0 0 16,21 0-16,-21 43 16,0-43-16,0 0 0,21 0 0,-21 0 15,0 0-15,21-21 47,-21-21-31,22 0-16,-22 0 0,21-21 15,0 20-15,-21-20 0,21 21 0,0-21 16,0 20-16,1-20 0,-1 21 16,0-21-16,-21 20 0,21 1 0,0 0 15,0 0-15,1 21 16,-22 21-16,21 0 16,-21 0-16,0 1 0,0-1 15,0 21-15,0-21 0,0 22 16,0-22-16,0 0 0,0 21 0,0-21 15,0 1-15,0-1 0,0 0 16,0 0-16,0 21 16,21-42-16,0 0 0,-21 22 0,42-22 15,1 0-15,-22 0 16,0 0-16,21 0 0,-20-22 0,20 22 16,-21-21-16,0 0 0,43-21 15,-43 21-15,0-22 0,-21 22 16,21-42-16,-21 41 0,0-20 15,21 21-15,-21 0 0,0 0 16,0 42 15,-21 0-31,21 0 0,-21 0 16,21 0-16,-21 22 0,21-22 16,0 0-16,0 0 0,-21 0 0,21 22 15,-21-22 1,21 0-16,0-42 47,21 0-47,-21 0 15,21-1-15,-21 1 0,21 0 0,-21-42 16,21 41-16,-21 1 0,0 0 16,21 0-16,1 0 15,-1 21-15,0 0 31,-21 21-31,0 0 0,0 0 16,0 0-16,0 1 0,0-1 16,0 0-16,0 0 0,0 0 0,0 0 15,21 1-15,-21-1 0,21 0 16,0 0-16,-21 0 16,22-21-16,-1 0 0,0 0 15,0 0-15,0 0 0,0-21 16,1 0-16,-1 0 15,0 0-15,0-1 0,0 1 0,22-21 16,-22 0-16,0 20 16,-21 1-16,21 0 0,0 0 15,-21 0-15,0 0 0,21 21 16,-21 21 0,0 0-16,0 0 15,0 0-15,0 0 0,0 1 16,0-1-16,0 0 0,0 0 0,0 0 15,0 0-15,0 1 0,0-1 16,22-21 0,-1 0-16,0 0 15,0 0-15,0 0 16,0-21-16,1-1 0,-1 1 0,0 0 16,0 0-16,0 0 0,0 0 15,1-1-15,-1 1 0,0 0 0,0 0 16,-21 0-1,21 21-15,-21-21 0,21 21 16,-21 21-16,0 0 0,0 0 16,0 0-16,0 0 0,0 22 15,0-22-15,0 0 0,0 0 16,0 0-16,0 1 0,0-1 0,22 0 16,-1 0-16,0 0 0,0 0 15,0 1-15,22-22 16,-1 21-16,0-21 0,-21 0 15,22 0-15,-22 0 0,21 0 16,1 0-16,-22-21 0,21-1 0,0 1 16,-20 0-16,20 0 15,-21 0-15,0 0 0,0-1 0,1-20 0,-22 21 16,0-21-16,21 20 16,-21-20-16,0 21 0,0-43 0,0 43 15,0 0-15,-21 21 0,-22-21 16,1 21-1,21 0-15,-22 21 0,22 0 16,0 0-16,-21 22 0,21-22 0,-1 21 16,1-21-16,0 22 0,21-22 0,0 21 15,0-21-15,-21 1 0,21-1 16,0 42-16,0-42 16,21-21-16,0 0 15,0 0-15,1 0 0,-1 0 16,0 0-16,0-21 0,0 0 15,0 0-15,1 0 16,20-22-16,-42 22 16,21 0-16,-21 0 0,0 0 15,0 0-15,21 21 0,-21 21 47,0 0-31,0 0-16,0 0 0,-21 0 0,21 22 15,-21-22-15,21 21 0,-21 1 16,0-1-16,21 0 0,0 22 0,0-1 16,0 1-16,-22-1 0,22 22 0,0-22 15,-21 22-15,21-21 0,0 20 16,0 86-16,0 84 16,0-170-16,0 1 15,21 21-15,1-22 0,-22 1 16,0 0-16,0-1 0,0 1 0,21 0 15,-21-22-15,0 107 0,0-107 16,0 1-16,0-1 0,0 1 16,0-22-16,0 21 0,-21-20 0,21-22 15,-22 21-15,1-21 0,21 1 0,0-1 16,-21 0-16,0-21 16,0 0-16,21-21 0,-21-22 15,-1 22-15,22 0 0,0 0 16,-21-21-16,21-1 0,0 22 0,0-21 15,0-1-15,0-20 0,0-22 16,0 22-16,0-1 0,0 1 16,0-1-16,0 1 0</inkml:trace>
  <inkml:trace contextRef="#ctx0" brushRef="#br0" timeOffset="5807.71">6604 487 0,'0'0'0,"0"-21"0,-21 21 16,21 21 31,21-21-16</inkml:trace>
  <inkml:trace contextRef="#ctx0" brushRef="#br0" timeOffset="6640.06">8699 635 0,'0'0'0,"22"0"16,-1 0-16,0-21 0,0 0 0,-21 0 16,0-1-16,0 1 15,21-21-15,-21 21 16,0 0-16,0-1 0,0-20 0,0 21 16,0-21-16,-21 20 0,21-20 15,-21 21-15,21 0 0,-21 0 16,0 21-1,-1 21-15,22 21 0,-21-21 0,0 22 16,21 20-16,-21-21 0,0 22 16,21-1-16,-21 1 0,-1-1 0,1 1 15,0 21-15,21-22 0,-21 1 16,0-1-16,0 1 0,-1-1 0,22-21 16,0 1-16,-21-1 0,21-21 0,-21 0 15,21 1-15,0-1 16,-21 0-16,0-21 31,0-21-31,21 0 0,-22-1 0,22 1 16,0-21-16,-21 0 0,21-1 15,0 1-15,0-22 0,0 1 0,0-1 16,0 22-16,0-21 0,0-1 16,0 22-16,21-1 0,-21 22 0,0-21 15,22 21-15,-1 21 16,0 0-16,-21 21 15,21 0-15,-21 21 0,21 1 0,0-1 16,1 0-16,-22 1 16,21 20-16,0-20 0,0-1 0,0 0 15,-21 1-15,21-1 0,1 0 16,20 22-16,-21-43 0,0 0 16,0 0-16,1 0 0,20-21 15,-21 0-15,0 22 0,22-22 0,-1 0 16,-21 0-16,64-22 0,-43 22 15,0-21-15,1 0 0,-1-21 16,0 21-16</inkml:trace>
  <inkml:trace contextRef="#ctx0" brushRef="#br0" timeOffset="7543.33">9483 889 0,'0'0'0,"21"-42"0,-21 21 0,0-1 16,0-20-16,0 21 0,0 0 0,0 0 15,0-1-15,-21 22 0,-1 0 16,1 0-16,0 0 15,0 0-15,0 0 0,0 0 0,-1 22 16,1-1-16,0 0 0,-21 21 16,21-21-16,-1 22 0,1-1 0,0 0 15,0 1-15,0-1 0,0-21 16,21 22-16,0-22 0,0 21 0,0-21 16,0 0-16,0 1 0,0-1 15,21 0-15,0-21 16,0 0-16,0 0 0,0 0 0,22 0 15,-22 0-15,0-21 0,21 0 16,-20 21-16,-1-22 0,0-20 0,0 21 16,0-21-16,0 20 0,1-20 15,-1 0-15,0-43 16,-21 64-16,0-21 0,0 20 0,0 1 16,0 0-16,0 42 31,0 0-31,0 1 0,-21-1 15,0 21-15,21-21 0,-22 22 0,22-1 16,0-21-16,0 21 0,-21 1 16,21-22-16,0 0 0,0 21 0,0 1 15,43-1 1,-22-42-16,21 0 0,0 0 16,1 0-16,-1 0 15,0 0-15,-20-21 0,20 0 0,0 21 16,1-21-16,-22-22 0,21 22 15,-21 0-15,0-21 0,1-1 0,-1 22 16,0-21-16,0-1 0,-21 1 0,0 21 16,0 0-16,0 0 0,0-1 15,0 44 17,-21-1-32,21 21 0,0-21 15,-21 22-15,0-22 0,21 21 16,-22-21-16,1 22 0,21-22 0,0 21 15,-21-21-15,0 0 0,21 1 16,-21-1-16,21 0 0,0 0 16,0-42 15,0 0-31,0 0 16,0-1-16,0-20 15,0 21-15,21-21 0,0-1 0,0 1 16,22-43-16,-1 43 0,-21 21 15,21-22-15,-20 22 0,20 21 16,0-21-16,64 42 16,-85 0-16,22 1 0,-1-1 15,-21 21-15,21-21 0,-20 22 0,-1-1 16,-21-21-16,0 43 16,0-22-16,0-21 0,0 0 0,0 22 15,0-22-15,-21 0 16,-1 0-16,1 0 0,0 0 15,21-42 32,21 21-47</inkml:trace>
  <inkml:trace contextRef="#ctx0" brushRef="#br0" timeOffset="8411.83">11239 974 0,'0'0'0,"0"-106"31,0 85-31,-21 0 16,0 21-16,0 0 16,0 0-16,0 0 0,-1 0 15,1 0-15,-21 21 0,21 0 0,-22 0 16,1 0-16,0 22 0,21-22 0,-22 21 15,22-21-15,-21 22 0,21-22 16,-1 0-16,1 21 0,21-21 0,0 1 16,0-1-16,0 0 0,0 0 15,21-21-15,22 0 0,-1 0 16,0 0-16,-20 0 0,20 0 16,0-21-16,-21 0 0,85-22 15,-85 22 1,1-21-16,-1 21 0,0 0 15,-21-1-15,21 1 0,-21 0 0,21 0 16,-21 0-16,21 0 0,-21-1 16,0 44 15,0-1-15,0 0-16,0 0 0,-21 21 15,0-20-15,0 20 0,0 0 0,0 1 16,-1-1-16,-20 0 0,21 1 15,0 20-15,0 1 0,-1-1 0,1 1 16,0-1-16,0 1 0,0 20 16,21 43-16,-43 106 15,43-169-15,0 20 16,0-20-16,0 20 0,0 1 0,0 63 16,0-63-16,0-22 0,0 1 15,0 84-15,0-84 0,0 20 16,0-20-16,0-1 0,0 1 15,0-22-15,0 22 0,0-22 0,-21 21 16,21 1-16,-21-22 16,0-21-16,0 1 0,0-22 0,21 21 15,-22-21-15,1 0 0,0 0 16,0-21-16,0-1 0,0 1 16,21 0-16,-43-21 0,22-1 15,0-20-15,-43-64 16,22 63-16,0-20 0,-1-1 0,22 0 0,-21 1 15,21-1-15,-22-21 0,43 22 16,0-1-16,0-21 0,0 21 0,0 22 16,0-22-16,22 1 0,-22 20 0,21-21 15,0 22-15,0-22 0,21 22 16,-20-1-16,20 1 0,0-1 0,-21 22 16,22-22-16,-1 22 0,43-43 15,-43 64-15,0-21 16,43 0-16,-64 20 0,0 22 15,1-21-15,-1 21 0,0-21 16,-21 0-16,21 0 0,0 0 16,0 21-16</inkml:trace>
  <inkml:trace contextRef="#ctx0" brushRef="#br0" timeOffset="9136.12">11451 804 0,'0'0'16,"0"-21"-1,0 42 17,0 1-32,0-1 0,-21 21 15,21-21-15,-21 22 0,21-22 16,0 21-16,-21 0 0,21-20 0,-22 20 16,22-21-16,0 0 0,0 22 15,0-22-15,0 0 16,0 0-16,0 0 0,22-21 15,-1 0 1,0 0-16,0 0 0,0 0 0,0-21 16,1 21-16,-1-21 0,0 0 15,21 0-15,-21-1 0,1 1 0,-1-21 16,21 21-16,-21-22 0,0 1 16,1 0-16,-1 21 0,0-22 15,0 22-15,0 0 0,-21 0 0,0 0 16,0 42-1,0 0 1,0 0-16,0 21 0,-21-20 16,21 20-16,0-21 0,-21 0 0,21 22 15,-21-22-15,21 0 0,-21 0 16,21 21-16,0-20 0,0-1 16,0 0-16,0 0 15,21-21-15,0 0 0,21 0 0,-21 0 16,22 0-16,-22 0 0,21 0 0,1 0 15,41-21-15,-41 21 16</inkml:trace>
  <inkml:trace contextRef="#ctx0" brushRef="#br0" timeOffset="10320.09">12425 1058 0,'21'-21'16,"-42"42"-16,42-63 0,-21 0 0,21 21 16,-21-1-16,0-20 0,0 21 0,0 0 15,0 0-15,0-1 0,0 1 16,0 0-16,-21 0 15,0 21-15,0 0 0,-1 21 16,1 0-16,-21 0 16,21 1-16,0 20 0,-1-21 0,-20 21 15,21 1-15,-21-1 0,20-21 16,1 22-16,0-1 0,0-21 0,0 21 16,21-20-16,0-1 0,0 0 15,0 0-15,0 0 16,21-21-16,0 0 0,0 0 15,0 0-15,22 0 0,-22 0 16,21-21-16,1 21 0,-22-21 0,21 0 16,-21 0-16,22-1 0,-22 1 15,0-21-15,0 21 0,0-22 16,0 22-16,1-21 0,-22 21 0,21 0 16,-21-1-16,0 1 0,0 0 0,0 42 46,0 0-46,-21 1 16,-1-1-16,22 0 0,-21 0 16,0 21-16,21-20 0,0-1 0,0 0 15,0 0-15,0 21 0,0-20 16,0-1-16,0 0 0,0 0 0,21 0 16,0 0-16,1-21 15,-1 0-15,0 22 0,0-22 0,43 0 16,-22 0-16,0 0 0,1 0 15,-22-22-15,21 22 0,0-21 16,1 0-16,-1 0 0,0 0 0,-20 0 16,41-22-1,-21-20-15,-20 20 0,-22 22 0,0-21 16,0 0-16,0 20 16,0 1-16,0 0 0,0 0 0,-22 21 15,1 0-15,0 0 0,0 0 16,0 0-16,-22 0 0,22 21 0,-21 0 15,21 0-15,0 1 0,-22-1 0,22 0 16,0 0-16,21 0 0,0 22 16,-21-1-1,42-21 1,0-21-16,0 0 0,0 0 0,1 0 16,20 0-16,0-21 15,-21 21-15,1 0 0,-1-21 16,-21 0-16,21 21 0,0 0 15,-21-22-15,21 22 0,0-21 16,-21 42 15,0 1-31,0-1 16,0 0-16,0 0 0,0 21 16,0-20-16,-21-1 0,0 21 15,0 0-15,21 1 0,0-1 0,-21 0 16,21 22-16,-21-1 0,21 1 15,-22-1-15,22 1 0,0-1 0,-42 128 16,21-64 0,21-64-16,-21 1 0,0-1 15,-1 1-15,22-1 0,-21 1 0,0-1 16,21 1-16,-21-22 0,0 22 0,21-22 16,-21 0-16,-1 1 0,1 20 15,0-20-15,21-22 0,-21 0 16,0-21-16,21 21 0,-21-21 15,-1 0 1,22-21-16,0 0 0,0 0 16,0-22-16,0 22 0,0-21 0,0-1 15,0-20-15,0-1 16,0 1-16,0-22 0,0 22 0,0-22 16,0 0-16,0 1 0,0-1 0,22 0 15,-1 1-15,0-1 0,21-21 16,-21 22-16,22 20 0,-22-21 0,21 22 15,1-1-15,-1 1 0,0-1 16,1 22-16,-22 0 0,21 21 0,0-43 16,-20 43-16,-1 0 15,0 0-15,-21-1 0,21 1 16,0 0-16,0 0 0</inkml:trace>
  <inkml:trace contextRef="#ctx0" brushRef="#br0" timeOffset="10688.45">13462 1016 0,'0'0'0,"21"0"0,0 0 16,0 0-16,-21-21 15,22 21-15,-1-21 0,-21 0 16,21-1-16,-21 1 15,21 0-15,-21 0 0,0 0 16,0 0-16,0-1 16,-21 22-1,0 0-15,0 0 0,-1 22 0,1-1 16,0 0-16,0 0 0,0 21 16,0 1-16,-1-22 0,1 21 0,21-21 15,0 1-15,0 20 0,0-21 16,0 0-16,0 0 0,0 1 0,0-1 15,21 0-15,1-21 16,-1 0-16,0 0 0,0 21 0,21-21 16,-20 0-16,-1 0 0,0 0 15,0 0-15,0-21 0,0 0 16,-21 0-16,22-1 0</inkml:trace>
  <inkml:trace contextRef="#ctx0" brushRef="#br0" timeOffset="13415.46">15346 64 0,'0'-43'16,"0"22"-16,21 21 16,-21 21 109,0 22-125,0-22 15,0 0-15,0 21 0,0-21 16,0 22-16,0-1 0,0-21 0,0 22 15,0-1-15,0-21 0,0 21 16,0-20-16,0 20 0,0-21 0,0 21 16,0-20-16,-21 41 15,21-21-15,0 1 0,0-22 0,0 21 16,-21 1-16,21-1 0,0 0 16,0 1-16,0-1 0,0 0 0,-22 43 15,22-43-15,0 1 16,-21-1-16,21 0 0,0 1 0,0 84 15,0-85-15,0 0 16,0 1-16,0-1 0,0 0 16,0 1-16,0-1 0,0 0 0,-21 1 15,21-1-15,0 0 0,0-21 0,-21 22 16,21-1-16,0-21 16,0 22-16,0-22 0,0 21 0,0-21 15,0 22-15,0-22 0,-21 21 0,21 0 16,0-20-16,-21 20 0,21 0 15,0 1-15,0 62 16,0-62-16,0-1 0,0 0 16,-22-20-16,22 20 0,0 0 0,0-21 15,0 22-15,0-1 0,0-21 0,0 22 16,0-1-16,0-21 0,0 21 16,0 1-16,0-1 0,0 43 15,0-43-15,0 0 0,0 1 16,0 84-16,0-85 15,0 0-15,0 1 0,0-1 16,0 0-16,0-20 0,0 20 0,0 0 16,0 1-16,0-1 0,0 0 15,0 43-15,0-43 0,0 1 16,0-1-16,0 43 0,0-43 16,0 0-16,0 1 0,0-1 0,0 0 15,0 1-15,0-1 0,0 0 16,0 85-1,0-84-15,0 20 0,0-21 0,0 22 16,0-1-16,0-20 0,0 20 16,0-20-16,0 20 0,0-21 0,0 1 15,22 20-15,-22-20 0,0-1 0,0 0 16,0 1-16,0-1 0,0 43 16,0-43-16,0 0 0,0 22 15,0-22-15,0 0 0,0 1 16,0-22-16,0 21 0,0 1 15,-22 62-15,1-41 16,21-43-16,0 21 0,0 1 16,0-1-16,0-21 15,0 22-15,0-1 0,0 0 0,0 1 16,0-1-16,0 0 0,0 64 16,0-64-16,0 1 15,0-22-15,0 21 0,0 1 0,0-22 16,0 21-16,0 0 0,0 85 15,0-63 1,0-22-16,0 1 0,0 41 16,0-41-16,0-1 0,0 0 0,0-21 15,0 22-15,0-1 0,0-21 0,0 22 16,0-1-16,0-21 0,0 21 16,0-20-16,0 20 0,0 0 15,0 1-15,0-1 0,0 0 0,0-21 16,0 22-16,-21 41 0,0 1 15,0-43-15,21 1 16,0-1-16,-21 0 0,-1 1 0,22-1 16,-21 0-16,21 1 0,0-1 0,-21 0 15,21 1-15,-21 63 16,21-1-16,0-62 0,0 20 16,0-20-16,0 20 0,0-21 0,0 1 15,0 20-15,0 22 0,0-43 16,0 22-16,0-22 15,0 22-15,0-22 0,0 21 0,0-20 16,0 20-16,0-20 0,0 20 0,0-21 16,0 64-16,0 0 15,0-64-15,0 22 0,0-22 16,0 22-16,0-1 0,0-20 0,0 20 16,0-21-16,0 22 0,-21-22 0,21 22 15,0 42-15,0-64 16,0 0-16,0 22 0,0-22 0,-21 22 15,21-1-15,0-21 0,0 22 0,0-1 16,0-20-16,0 20 0,0 1 0,-22-22 16,22 22-16,0-1 0,0-21 15,0 22-15,-21-1 0,21-20 16,0 20-16,0 1 0,0-1 0,0 1 16,0-22-16,0 22 0,0-1 0,0-21 15,0 22-15,0-22 0,0 64 16,0 21-1,0-85-15,0 22 0,0-1 0,0-20 0,0 20 16,0 1-16,0-22 0,0 22 0,0-1 16,0-21-16,0 22 0,0-22 15,0 22-15,0-22 0,0 22 0,0-1 16,0 1-16,-21-22 0,21 21 0,0 1 16,0-22-16,0 22 0,0-22 15,0 22-15,-21-22 0,21 64 16,0-43-16,0-20 0,0 20 15,0 1-15,0-1 0,0-21 16,0 22-16,0-1 0,-21-20 0,21 20 16,-21 43-16,21-64 0,0 22 15,-22 42-15,22-43 0,-21 1 16,21-1-16,-21-20 0,21 20 16,0 1-16,0-22 0,0 21 15,0 1-15,-21-22 0,21 64 16,-21-42-16,21-1 0,0-21 0,0 22 15,0-1-15,0-20 0,0 20 0,0 1 16,0-22-16,0 22 0,0 84 16,0-64-1,0-20-15,0-22 0,0 22 16,0-22-16,21 0 0,-21 22 0,0-22 16,21 1-16,-21 20 0,0-21 15,0 1-15,0-1 0,0 0 0,0 85 16,0-84-1,0-1-15,0 0 0,0 1 0,0-1 16,0 0-16,0 43 16,0 0-16,0-43 15,0-21-15,0 22 0,0-1 0,0 0 16,0 1-16,0-1 0,0-21 0,0 21 16,0 1-16,0-22 0,0 64 15,0-1-15,0-63 16,0 22-16,0-1 0,0 0 15,0 1-15,0-1 0,0-21 0,0 22 16,0-1-16,0-21 0,0 21 16,0-20-16,0 41 15,0-42-15,0 0 0,0 1 0,0-1 16,0 0-16,0 0 0,0 0 0,0 0 16,0 1-1,0-44 32,0 1-47,0 0 0,0-21 16,0-1-16,0 1 0,0-21 0</inkml:trace>
  <inkml:trace contextRef="#ctx0" brushRef="#br0" timeOffset="14895.73">15917 720 0,'0'21'16,"21"-21"15,1 0-31,-1 0 0,0 0 0,0 0 16,0-21-16,0 0 0,22 21 15,-22-22-15,0 22 0,21-21 16,-20 0-16,-1 0 0,0 0 15,-21 0-15,0-1 16,0 1-16,0 0 16,-42 21-16,-1-21 15,22 21-15,0 0 0,-21 0 0,20 0 16,-20 0-16,21 21 0,0 0 16,0-21-16,-22 21 0,43 1 0,-21-1 15,21 0-15,-21 0 0,21 21 16,0-20-16,0-1 0,0 21 15,0-21-15,0 22 16,21-22-16,0 0 0,-21 0 0,21 21 16,1-20-16,-1 20 0,0-21 15,0 21-15,0-20 0,0 20 0,1-21 16,-1 0-16,0 22 0,-21-22 16,0 0-16,0 21 15,0-21-15,-21 1 0,0-1 0,-22-21 16,22 21-16,0-21 0,-21 0 15,-1 21-15,22-21 0,-21 0 0,-1 0 16,1 0-16,21 0 0,-21-21 16,20 0-16,1 0 15,0-1-15,21 1 0,0 0 0,0-42 16,0 41-16,0 1 16,0-21-16,0 21 0,0 0 0,0-1 15,0 1 1,21 21-16,0 0 15,1 0-15,-1 0 0,0 0 0,0 0 16,21 0-16,-20 0 0</inkml:trace>
  <inkml:trace contextRef="#ctx0" brushRef="#br0" timeOffset="15676.26">16595 868 0,'21'-21'0,"-42"42"0,42-63 16,-21 20-16,0 1 0,0 0 16,-21 21-1,-1 0-15,1 21 16,21 0-16,-21 1 0,0-1 16,0 0-16,0 21 0,-1 1 0,1-22 15,21 21-15,-21 0 0,0 22 16,0-22-16,21 1 15,0-22-15,0 0 0,0 0 0,0 21 16,0-20-16,21-1 0,0 0 16,64-21-1,-22 0-15,-42 0 16,22 0-16,41-21 0,-62 21 16,20-21-16,0-1 0,1 1 15,-22 0-15,21 0 0,0-21 0,-20 20 16,41-83-1,-63 62-15,0 22 0,0-21 16,0 21-16,0-1 0,0 1 0,-21 21 16,0 0-16,0 0 0,-1 0 15,1 0-15,0 21 16,21 1-16,0-1 0,0 0 16,0 0-16,0 0 15,0 0-15,0 1 0,0-1 0,21 0 16,-21 0-16,21 0 0,-21 0 15,22 1-15,-22-1 0,0 0 0,0 0 16,0 0-16,0 0 0,0 1 16,21-1-16,0-21 15,0 0 1,0 0-16,22 0 16,20 0-1,-21-21-15,-20 21 0,20-22 0,0 1 16,1 0-16,-22 0 0,63-43 15,-62 43-15,-1-21 0,0 21 16,0 0-16,0-1 0,0-20 16,-21 63-1,0 0 1,0 1-16,0-1 0,0 0 16,0 0-16,-21 0 0,21 0 0,-21 1 15,21-1-15,-21 0 0,21 0 16,0 0-16,0-42 47,0 0-32,0 0-15</inkml:trace>
  <inkml:trace contextRef="#ctx0" brushRef="#br0" timeOffset="15839.17">17547 804 0,'0'0'15,"0"-21"-15,0 0 0,-21 21 32,21 21-17,0 0 1,0 1 0,21-1-1</inkml:trace>
  <inkml:trace contextRef="#ctx0" brushRef="#br0" timeOffset="16203.88">17928 910 0,'0'0'0,"0"-21"16,0 42 15,0 0-31,0 1 0,0 20 15,-21 0-15,21 1 0,-21-22 0,21 21 16,-21 0-16,-1 1 16,22 20-16,-21-20 0,0-1 0,0 21 15,0 1-15,0-1 0,-1 1 16,1 21-16,0-1 0,-64 128 16,64-149-16,0 22 0,0-21 15,0-1-15,0 22 0,-1-22 16,-20 85-16,21-105 15,0 20-15,0 1 0,21-22 0,-22 0 0,1-20 16,21 20-16,-21-21 0,21 0 16,0-42-1,0 0-15,21-21 16,0-1-16,1 1 16,-1-22-16,21 1 0</inkml:trace>
  <inkml:trace contextRef="#ctx0" brushRef="#br0" timeOffset="17591.66">17759 1122 0,'0'-42'0,"0"84"0,0-127 0,0 43 16,0 0-16,21-1 0,0 22 16,-21-21-16,21 21 0,-21-1 15,21 1-15,1 21 0,-1-21 0,0 21 16,0 0-16,0 0 0,0 0 15,22 21-15,-1 0 0,0 43 16,-20-22-16,-1-21 16,-21 22-16,0-1 0,0 0 0,0 1 15,-21-22-15,-1 21 0,1-21 16,-42 22-16,42-22 0,-22 0 16,22-21-16,0 21 0,0-21 15,0 0-15,-43 0 16,43 0-1,0 0-15,0 0 16,42 0 31,0 0-47,0 0 0,0 0 16,22 43-16,-22-43 15,0 0-15,0 21 0,0-21 16,0 0-16,22 0 0,-22 0 0,21 0 15,-21 0-15,22 0 0,-1 0 16,0-21-16,1-1 0,-1 1 0,22 0 16,-22 0-16,0 0 0,1-22 0,-22 1 15,21 0-15,0-1 16,1 1-16,-22-21 0,42-43 16,-20 21-16,-43 43 15,0 21-15,21-43 0,-21 43 16,0 0-16,0 0 0,0-1 15,-21 22 1,0 22-16,-1-22 16,22 21-16,-21 21 0,0-21 0,0 22 15,21-1-15,-21 0 0,0 1 16,-1-1-16,22 0 0,0 22 0,-21 63 16,21-85-1,0-21-15,0 22 0,0 20 16,0-42-16,21 0 0,1 1 15,-1-22-15,0 0 16,0 0-16,43 0 0,-43 0 16,0 0-16,21 0 0,-21-22 15,1 1-15,-1 0 0,0 0 0,0 0 16,0-22-16,0 22 0,1-21 16,-1 21-16,-21-22 0,21 1 15,0 21 1,-21 0-16,0 42 15,0 0 1,-21 0-16,21 0 16,-21 1-16,21 20 0,0-21 0,0 0 15,0 0-15,0 22 0,0-22 16,0 0-16,0 0 0,0 0 0,0 1 16,0-1-16,21 0 15,0-21-15,0 0 0,0 0 16,22 0-16,-22 0 0,0 0 0,21 0 15,1 0-15,-22 0 0,21-21 16,43-22-16,-43 22 16,-21-21-16,1 21 0,-1 0 15,0-22-15,0 22 0,-21 0 16,0 0-16,21 0 0,-21-1 16,0 1-16,0 42 31,0 1-16,-21-1-15,21 0 0,0 0 0,-21 0 16,21 0-16,-21 1 0,0-1 16,21 0-16,0 0 0,-22 0 0,1 0 15,21 1-15,-21-22 16,21 21-16,0-42 47,0-1-32,0 1-15,0 0 0,21 0 16,0 0-16,1-22 0,-22 22 0,21 0 16,21-21-16,-21 21 15,0-1-15,22-20 0,-22 21 0,0 0 16,0 21-16,0 0 0,1 0 16,-1 0-16,-21 21 0,0 0 0,21 0 15,-21 22-15,21-22 16,-21 0-16,0 0 0,0 0 15,0 0-15,0 1 0,0-1 0,0 0 16,0 0-16,-21 0 0,21 0 16,-21 1-16,0-22 0,21 21 0,-22-21 15,1 21-15,0-21 16,21-21 15</inkml:trace>
  <inkml:trace contextRef="#ctx0" brushRef="#br0" timeOffset="18283.87">20383 1058 0,'0'0'16,"0"-21"-16,22 0 0,-22 0 15,0 0 1,0 0-16,-22 21 15,1 0-15,0 0 0,0 0 16,-21 21-16,20 0 0,1-21 16,0 21-16,0 21 0,-21 1 15,20-22-15,1 0 0,0 21 16,0-20-16,21-1 0,0 0 0,0 0 16,0 0-16,0 0 15,0 1 1,21-22-16,0 0 0,0 0 15,1 0-15,-1 0 0,0-22 16,21 1-16,-21 21 0,1-21 16,20-21-16,-42 21 15,21-1-15,0-20 16,-21 21-16,21 0 0,-21 0 16,0 42 15,0 0-16,-21 0-15,21 21 0,-21-20 16,21-1-16,-21 21 0,0 0 16,0-20-16,21 20 0,-22 0 0,1 1 15,-21 41-15,21-41 16,0-1-16,-1 0 0,1 1 0,21 62 16,-21-41-16,21-22 0,0 22 15,0-22-15,0 0 0,0 1 16,0-1-16,0 22 0,0-22 0,0 43 15,0-22-15,0-21 0,0 1 16,0-1-16,0 0 0,0 1 16,0-1-16,0-21 0,-21 0 15,0 22-15,-22-1 16,22-21-16,0-21 0,0 0 16,0 0-16,0 0 0,-1 0 0,1 0 15,0 0-15,21-21 0,-21 0 16,21 0-16,0 0 0,0-22 15,0 22-15,0-21 0,0-1 0,0-20 16,0 21-16,0-22 0,0 1 0,0 20 16,0-20-16</inkml:trace>
  <inkml:trace contextRef="#ctx0" brushRef="#br0" timeOffset="18535.73">19897 656 0,'-22'-21'32,"1"21"-1,0 0 0,0 0-15,0 0-16,-22 0 0</inkml:trace>
  <inkml:trace contextRef="#ctx0" brushRef="#br0" timeOffset="18735.62">18754 804 0,'0'0'0,"0"22"31,21-22-31,0 0 0,0 0 0,21 0 16,-20 0-16,-1 0 0,21 0 16,-21 0-16,22-22 0,20 22 15,-42 0-15,22 0 0,-22 0 16,21-21-16,-21 21 0</inkml:trace>
  <inkml:trace contextRef="#ctx0" brushRef="#br0" timeOffset="20416.91">21696 720 0,'0'0'0,"21"-21"16,0-1-16,0 1 0,0 21 15,1-21-15,-1 0 0,0 0 0,-21 0 16,0-43-16,0 22 16,0 21-16,0-22 0,0 22 15,0 0-15,0 0 16,-21 21-16,0 0 0,-1 0 15,1 0-15,0 21 0,-21 21 16,-22 22-16,43-22 0,-64 64 16,64-43-16,-21 1 0,0 21 15,-1-22-15,22 1 16,-21-1-16,-64 85 16,64-63-16,20-43 15,1-21-15,0 1 0,0-1 0,0 0 16,21 0-1,-21-21-15,-1 0 16,22-21-16,0 0 0,0 0 0,0-1 16,0 1-16,-21-21 0,21 0 15,0-1-15,0 1 0,0 0 0,0-22 16,0 22-16,21-22 0,-21 22 16,0-22-16,22 22 0,-1 0 0,-21 21 15,21-22-15,-21 22 16,21 21-16,0 0 15,-21 21-15,21 0 0,-21 22 16,22-1-16,-1 0 0,-21 1 0,0 20 16,21 1-16,0-22 0,-21 0 15,21 1-15,-21-1 0,21 0 0,1 1 16,-1 20-16,0-42 16,0 1-16,0-1 0,43 0 15,-22-21-15,0 21 0,1-21 0,-1 0 16,0 0-16,1 0 0,-1 0 15,22-21-15,-22 0 0,21 0 16,-20-1-16,-1 1 0,0 0 16,1 0-16,-1-21 0,0 20 0,-20-20 15,20 0-15,-21-1 0,0 1 16,0 0-16,-21-1 0,0 22 0,0-42 16,0 20-16,0 22 15,0 0-15,-21 21 0,0 0 16,0 21-16,-21 0 15,20 1-15,1 20 0,0-21 0,-21 21 16,21 1-16,-1-1 0,-20 0 0,21 1 16,-21 20-1,-1 1-15,43-43 0,0 0 16,0 0-16,0 0 0,0 1 16,21-22-1,1 0-15,20 0 0,-21 0 16,0 0-16,0 0 0,22 0 0,-22 0 15,0-22-15,0 1 0,22 0 16,-22-21-16,0 21 0,0-1 0,0-20 16,0 0-16,1 21 0,-22-22 15,0 22-15,0 0 0,21 0 16,-21 0-16,-21 42 31,21 0-31,0 0 0,-22 21 16,1-20-16,21-1 0,0 21 15,0-21-15,0 0 0,0 1 0,0 41 16,0-42-16,0 0 16,21 1-16,1-1 0,-1-21 15,0 0-15,0 21 0,0-21 16,22 0-16,-22 0 0,21 0 0,0 0 16,-20 0-16,20-21 0,0 0 0,-21-1 15,22 22-15,-22-21 0,0 0 16,0-21-16,0 21 0,1-1 15,-1-20-15,0 21 0,-21 0 16,0-22-16,21 22 0,-21 0 16,21 21-16,-21 21 31,0 0-31,0 1 0,-21 20 16,21-21-16,-21 0 0,0 22 0,21-22 15,0 0-15,-21 0 0,-1 0 16,22 0-16,0 1 0,-21-1 0,0 0 15,21-42 32,0 0-31,21-1-16,0 1 0,1-21 16,20 21-16,-21-22 0,21 22 15,-20-21-15,20 0 0,43-22 16,-43 43-16,0 0 0,1 21 15,20 0-15,-21 0 0,1 0 0,-1 21 16,0 0-16,1 21 0,-22-20 16,21 20-16,-42-21 0,21 21 0,-21 22 15,0-43-15,0 0 0,-21 22 16,21-22-16,-21 0 16,0 0-16,0 0 0,0-21 0,-22 43 15,22-22 1,0-21-16,21-21 47,21-1-47,0 22 0,0-21 0,1 0 15</inkml:trace>
  <inkml:trace contextRef="#ctx0" brushRef="#br0" timeOffset="21124.06">24236 1080 0,'0'0'0,"0"-22"0,0-20 31,-21 42-15,-1 0-16,1 0 0,0 0 16,-21 0-16,21 21 0,-1 0 0,-20 1 15,0-1-15,21 0 0,-22 0 0,22 0 16,0 22-16,-43-1 15,64-21-15,0 0 0,0 0 0,0 1 16,0-1-16,22 0 16,-1-21-1,0 0-15,0 0 0,0 0 0,22 0 16,-22 0-16,21 0 0,-21-21 16,0 0-16,22 21 0,-22-22 15,0 1-15,0 0 0,0 0 16,1-21-16,-1 20 0,21-20 0,-42 21 15,0 0-15,21 0 0,-21-1 16,0 44 15,0-1-31,0 0 0,-42 42 16,21 1 0,0-43-16,-1 21 0,1 43 15,0-43-15,0 22 0,0-22 16,0 22-16,21-22 0,0 22 15,0-1-15,-22 1 0,22-1 0,-21 43 16,0-43-16,21 1 16,0-22-16,0 22 0,-21-1 0,21-20 15,-21 20-15,0 43 16,-1-43-16,22-20 0,-21-1 0,0 0 16,0-20-16,-21 20 0,20-21 0,-20 0 15,21 0-15,-21 1 0,20-1 0,-20-21 16,21 21-16,-21-21 0,-1 0 15,22 0-15,0 0 0,-21 0 16,20-21-16,-20 21 0,21-21 0,0-22 16,0 22-16,-22-64 15,43 43-15,0 0 0,0-1 0,0-105 16,0 64 0,21 41-16,1 1 0,-1 0 15,0 20-15,0-20 0,21 0 0,-20 21 16,20-22-16,-21 1 0,21 0 15,22-1-15</inkml:trace>
  <inkml:trace contextRef="#ctx0" brushRef="#br0" timeOffset="22586.02">24490 931 0,'0'-21'0,"0"42"0,0-63 0,0 21 15,0 42 17,0 0-32,-21 0 0,21 1 15,-22-1-15,22 0 0,-21 0 16,21 21-16,-21-20 0,21-1 0,0 0 16,0 0-16,0 0 0,0 22 15,0-22-15,0 0 16,21-21-16,0 0 15,1 21-15,20-21 0,-21 0 0,0 0 16,22 0-16,-22 0 0,0 0 16,21 0-16,-21-21 0,22 0 0,-1 0 15,-21 21-15,22-22 0,-22 1 16,0-21-16,21 21 0,-21 0 16,1-1-16,-1-20 0,-21 21 15,21 21-15,-21-21 0,-21 42 47,0 0-47,-1 0 0,1 0 0,21 1 16,-21-1-16,0 0 0,21 0 15,-21 0-15,21 0 0,0 1 0,0-1 16,0 0-16,0 0 0,0 0 16,21-21-16,0 0 0,0 21 15,0-21-15,22 0 0,-22 0 16,21 0-16,-21 0 0,22 0 0,-1 0 15,0 0-15,-20-21 0,20 21 16,0-21-16,-21 0 0,22 0 0,-22 0 16,0-1-16,0 1 0,0-21 15,1 21-15,-22-22 0,0 1 16,0 21-16,21-21 0,-21 20 0,0 1 16,0 0-16,0 0 0,0 0 15,-21 21-15,-1 0 0,1 0 0,0 0 16,0 0-16,-21 21 0,20-21 15,1 42-15,-42 1 0,42-1 16,-1-21-16,1 21 16,21-20-16,0 20 0,0-21 0,0 0 0,0 0 15,0 1-15,0-1 0,0 0 16,21 0-16,1-21 0,-1 0 16,0 0-16,0 0 15,0 0-15,0 0 0,1 0 0,-22-21 16,21 21-16,0-21 0,0 0 15,0-1-15,0 1 0,-21 0 0,22 0 16,-1 0-16,0 0 0,-21-1 16,0 1-16,21 0 0,-21 0 0,0 42 47,0 0-47,-21 0 15,21 1-15,-21-1 0,21 0 16,0 0-16,0 0 0,0 0 0,0 1 15,0-1-15,0 0 16,0 0-16,42-21 16,-21 21-16,0-21 0,22 0 15,-22 0-15,21 0 0,1 0 0,-1 0 16,0 0-16,1 0 0,-22 0 16,21-21-16,0 0 0,22 0 15,-22-22-15,-21 22 0,1 0 0,-1 0 16,0-21-16,0 20 0,-21 1 15,0 0-15,0 0 0,0 0 0,-42 21 16,21 0 0,-1 0-16,-20 0 0,21 0 15,0 21-15,-22 0 0,22-21 16,0 21-16,-21 0 0,42 1 0,-21-1 16,21 0-16,-22-21 0,22 21 15,0 0-15,0 0 0,0 1 16,22-22-1,-1 0-15,0 21 0,0-21 16,0 0-16,0 0 16,-21 21-1,22 0-15,-22 0 16,0 0-16,0 1 0,0-1 16,0 0-16,0 0 0,-22 0 15,1 0-15,21 22 0,-21-1 16,21-21-16,0 43 0,-21-22 0,0 0 15,0 22-15,21-22 0,0 1 16,-43 62-16,22-41 0,0-22 16,21 1-16,-21-1 0,0 0 0,-1 22 15,22-22-15,-21 0 0,21 22 16,0-22-16,0 85 16,-42-63-16,42-22 15,-21-21-15,0-21 0,-1 21 16,22 1-16,-21-22 0,0 0 0,0 0 15,0 0-15,0 0 0,21-22 16,-22 22-16,22-21 0,-21 0 16,21 0-16,0-21 0,0-22 15,0 43-15,0-21 0,0-1 16,21 1-16,1 0 0,-1-1 0,0-20 16,0 20-16,0 1 0,22-21 0</inkml:trace>
  <inkml:trace contextRef="#ctx0" brushRef="#br0" timeOffset="22990.79">26225 1291 0,'0'-21'47,"22"21"-47,-1 0 0,0 0 16,0-21-16,0 21 0,-21-21 15,21 21-15,1-21 0,-1 21 16,-21-22-16,0 1 16,-21 21 15,-1 0-31,1 0 0,-21 0 15,21 21-15,0 1 0,-22 20 16,22-42-16,21 21 0,0 0 16,0 0-16,0 1 0,0-1 15,0 0-15,21-21 16,0 21-16,1-21 0,-1 0 0,0 0 16,0 0-16,0 0 0,0 0 15,1 0-15,-1 0 0,-21-21 16,21 21-16</inkml:trace>
  <inkml:trace contextRef="#ctx0" brushRef="#br0" timeOffset="24543.51">1524 1778 0,'-42'0'0,"84"0"0,-106 0 0,43 0 16,0 0-16,0 0 0,0 0 16,0 0-1,42 0 17,0 0-17,0 0-15,21 0 16,-20 0-16,20 0 0,0 0 0,-21 0 15,22 0-15,20 0 0,-20 0 16,41 0 0,-20 0-16,-22 0 0,0 0 0,22 0 15,-1 0-15,1 0 0,21 0 0,-22 0 16,22 0-16,-1 0 0,1 0 16,84 0-16,85 21 15,-169-21-15,21 0 0,0 0 16,0 0-16,-1 0 0,22 0 15,-21 0-15,21 0 0,21-21 0,-21 21 16,22-21-16,-1 21 0,21 0 16,127-21-16,-147 21 15,-1 0-15,21 0 0,-21 0 0,22-21 16,-22 21-16,148 0 16,43 0-16,-191 0 15,21 0-15,149 0 0,-170 0 16,21 0-16,1 0 0,-1-22 0,0 22 15,1 0-15,-1 0 0,0 0 16,1 0-16,-1 0 0,0 0 0,1 0 16,-1 0-16,0-21 0,1 21 15,-1 0-15,0 0 0,-21 0 0,22 0 16,-22 0-16,21 0 16,-21 0-16,1-21 0,-1 21 0,0 0 0,127 0 15,-21 0 1,-127 0-16,0 0 0,0 0 15,106 0-15,-127 0 0,-22 0 16,22 0-16,-21 0 0,0 0 16,-1 0-16,64 0 0,-21 0 15,-63 0-15,-22 0 16,43 0-16,-64-21 0,0 21 16,0 0-1</inkml:trace>
  <inkml:trace contextRef="#ctx0" brushRef="#br0" timeOffset="26061.01">16722 1778 0,'-22'0'15,"44"0"-15,-65-21 0,22 21 0,0 0 0,-21-21 16,-1 21-16,22 0 0,-21 0 15,21 0-15,-22-21 0,22 21 16,-21 0-16,21 0 0,-22 0 0,22 0 16,-21-22-1,21 22-15,-1 0 16,44 0 46,-1 0-62,0 0 16,0 0-16,0 0 0,22 0 0,-22 0 16,21 0-16,-21 0 0,22 0 15,-1 0-15,0 0 0,1 0 0,-1 22 16,0-22-16,1 0 0,-1 0 16,0 0-16,-21 0 0,22 0 0,-1 0 15,22 0-15,-22 0 0,0 0 16,22 0-16,-1 0 0,-20 0 15,41 0-15,-20 21 0,-1-21 0,1 0 16,-1 0-16,1 0 0,20 0 16,-20 0-16,63 21 0,-42-21 15,-1 0-15,1 0 0,21 0 16,-22 0-16,22 0 0,-21 21 0,21-21 16,-22 0-16,1 0 15,0 0-15,-1 21 0,1-21 0,21 0 16,-21 0-16,20 0 0,1 21 0,-21-21 15,21 0-15,0 0 0,-22 0 0,1 0 16,0 0-16,-1 0 0,1 0 16,21 0-16,-22 22 0,1-22 15,0 0-15,-1 0 0,1 21 0,0-21 16,-1 0-16,-20 0 0,-1 21 16,1-21-16,21 0 0,-22 0 0,22 21 15,-22-21-15,22 0 0,0 0 16,-1 21-16,1-21 0,0 21 0,-22-21 15,22 0-15,-1 0 0,-20 22 16,21-22-16,-22 0 0,1 0 0,-1 21 16,22-21-16,-22 0 0,1 0 15,20 0-15,-20 0 0,21 0 16,-22 21-16,1-21 0,20 0 16,-20 0-16,-1 0 0,1 0 0,-1 0 15,-20 0-15,20 0 0,1 0 16,-1 0-16,1 0 0,-1 0 0,-21 0 15,22 0-15,-1 0 0,1 0 16,-1 0-16,-20 0 0,20 0 0,1 0 16,-22 0-16,0 0 0,1 0 0,-1 0 15,22 0-15,-22 0 0,-21 0 16,21 0-16,1 0 0,41 0 16,-41 0-16,-22 0 0,21 0 15,1 0-15,-1 0 0,0 0 16,1 0-16,-1 0 0,0 0 15,1 0-15,-1 0 0,0 0 0,1 0 16,-1 0-16,0 0 0,1 0 16,-1 0-16,-21 0 0,21 0 0,-20 0 15,-1 0-15,0 0 16,0 0-16,21 0 0,-20 0 0,-1 0 16,0 0-1,-21-21 63,0 0-62</inkml:trace>
  <inkml:trace contextRef="#ctx0" brushRef="#br1" timeOffset="54415.57">677 4593 0,'-21'0'47,"0"0"-47,0 0 0,0 0 15,-1 0-15,-20 0 0,21 0 16,0 0-16,-22-21 0,1 21 16,0 0-16,-85 0 15,63 0 1,-105 0 0,190 0 62,0 0-78,0 0 0,22-21 15,-1 21-15,0 0 0,1 0 16,20 0-16,1 0 16,-1 0-16,1 0 0,-1 0 0,1 0 15,42 0-15,-43 0 0,-21-21 16,22 21-16,-22 0 0,1 0 15,-1 0-15,43 0 16,-43 0-16,0 0 0,1 0 0,-22 0 16,21 0-16,-21 0 0,22 0 15,-22 0-15,0 0 0,0 0 16,0 0 0,-21-21 30,0-1-30,-21 22-16,0 0 0,21-21 16,-21 0-16,21 0 15</inkml:trace>
  <inkml:trace contextRef="#ctx0" brushRef="#br1" timeOffset="55000.24">1143 4191 0,'-21'0'0,"42"0"0,-42-21 0,0 0 15,-1 0 17,44 42-1,-1-21-31,0 21 15,0 0-15,0-21 0,0 21 16,1 0-16,-1-21 0,21 22 16,-21-1-16,0-21 0,22 21 15,-22-21-15,21 21 0,-21-21 0,1 21 16,-1-21-16,21 0 0,-21 0 16,0 0-16,1 0 0,-1 0 15,0 0-15,0 0 0,0 0 16,0 0-1,1 0 1,-22 21 0,0 1-1,-22-22-15,1 0 0,0 21 16,-21 0-16,21 0 0,-1-21 16,1 21-16,-21 0 15,21 1-15,-22-1 0,22 0 0,-21 0 16,0 0-16,-22 22 15,22-22-15,21 0 0,-22 0 0,22 0 16,-21 0-16,21 1 0,-1-1 16,1 0-16,0 0 0,0 0 0,21 0 15,-21 1-15,21-1 16,-21-21-16,21 21 0,-22-21 16,22-21 30,22 0-46</inkml:trace>
  <inkml:trace contextRef="#ctx0" brushRef="#br1" timeOffset="57640.94">2603 4403 0,'0'0'0,"0"-21"16,22-1-16,-1-20 0,-21 21 16,0 0-16,0 0 0,0-1 15,0 1-15,21-21 16,-21 21 0,0 42 15,0 0-16,0 0-15,0 22 0,0-22 16,0 21-16,0 0 0,-21-20 0,21 20 16,0 0-16,-21 1 0,21-1 15,-22 0-15,1 1 0,21-1 16,0 0-16,-21 22 0,0-22 16,21 0-16,0 22 0,-21-22 15,21-21-15,0 22 0,0-22 16,0 0-16,0 0 0,21 0 0,0-21 15,0 22-15,0-22 0,1 0 16,-1 0-16,21 0 0,-21 0 0,22 0 16,-22 0-16,21-22 0,-21 1 0,22 0 15,-22 0-15,0-21 16,21 20-16,-21-20 0,1 0 0,20-1 0,-21 1 16,0 0-16,0-1 0,1 1 15,-22 0-15,21-22 0,-21 22 16,21 0-16,0-43 15,-21 43-15,0-1 0,0 1 0,21 0 16,-21 20-16,0-20 0,0 21 16,0 0-16,0 0 0,0-1 15,0 44 1,0-1 0,0 21-16,0-21 0,0 22 15,0-22-15,0 21 0,-21 0 0,21 1 16,-21-22-16,21 21 0,0 1 15,0-1-15,0-21 0,0 21 16,0 1-16,0 20 0,0-20 16,0-1-16,0-21 0,0 0 15,0 22-15,0-22 0,0 0 0,0 0 16,21 0-16,0 0 0,0-21 16,-21 22-16,22-22 0,-1 0 0,21 0 15,22 0 1,-43 0-16,0-22 0,0 1 0,21 0 15,-20 0-15,-1 0 0,21 0 16,-21-22-16,22 1 0,-22 21 0,21-22 16,22-41-16,-22 20 15,-21 43-15,0-21 0,0-1 16,-21 22-16,0 0 16,-21 21 15,0 0-31,21 21 0,-21-21 0,0 21 15,0 1-15,-1-22 0,22 21 16,-21 0-16,21 0 0,0 0 0,0 0 16,0 1-16,0-1 15,21 0-15,22 0 0,-22 0 16,-21 0-16,21 1 0,0-1 16,0 0-16,-21 0 15,22 0-15,-22 0 0,0 1 0,0-1 16,0 0-1,0 0-15,-22-21 47,1 0-47,21-21 0,-21 21 0,21-21 16,-21 0-16,0-1 16,21 1-16,0 0 0,-21 0 0,-1 0 15,1 21 1,21 21 31,0 0-47,0 0 0,0 0 15,21-21-15,1 22 0,-22-1 16,21 0-16,0 0 0,0 0 16,0 0-16,0 1 15,1-22-15,-1 0 0,0 0 16,0 0-16,0 0 0,0 0 0,1 0 15,-1 0-15,0-22 0,21 22 16,-21-21-16,22 0 0,-1 0 0,0 0 16,1-22-16,-22 22 15,21-21-15,-21 21 0,22-22 0,-1 1 16,-42 0-16,0 21 0,21-1 16,-21 1-16,0 0 0,0 0 15,0 0-15,-21 0 16,0 21-16,0 0 15,0 0-15,-1 21 0,1 0 16,21 0-16,-21 0 0,21 0 16,0 1-16,0 20 0,0-21 15,0 43-15,0-43 16,0 0-16,0 0 0,0 21 0,21-20 16,0-1-16,1 0 15,-22 0-15,21-21 0,0 0 0,21 0 16,-21 0-16,22 0 0,-22 0 15,21 0-15,-21 0 0,22-21 0,-22 0 16,21 0-16,-21-1 0,1 1 16,20 0-16,-21-21 0,0 21 15,43-43-15,-43 22 0,0 21 0,21-1 16,-20 1-16,-1 0 0,42-42 16,-42 63-1,1 0-15,-1 0 0,0 0 16,0 0-16,0 0 0,0 21 0,-21 0 15,22 0-15,-22 0 16,0 0-16,0 1 16,0-1-16,0 0 0,0 0 15,0 0-15,0-42 63,0 0-63,0 0 0,0 0 15,0-1-15,0 1 0,0 0 16,-43-21 0,43 21-16,-21 21 0,0 0 15,0 0 1,0 0-16,-1 0 0,1 0 0,0 0 16,0 0-16,-21 21 15,-1 21-15,22-21 0,0 0 16,0 1-16,0-1 0,21 0 15,0 21-15,-22-21 0,22 22 0,-21-22 0,21 21 16,0-21-16,0 22 0,0-22 16,0 0-16,0 0 0,64 43 15,-43-64 1,0 21-16,0-21 0,0 0 0,1 0 16,-1 0-16,21 0 0,0 0 15,1-21-15,-22 0 0,0-1 16,0 1-16,0 0 0,1-21 0,-1 21 15,0-22-15,0 1 0,0 0 16,0-1-16,1 1 0,-1-22 0,0-20 16,-21 41-16,21-20 0,-21 21 15,0-1-15,0 1 0,0 0 16,0-1-16,0 22 0,21-21 0,-21 21 16,0-1-16,0 1 15,0 42 1,0 1-16,0 20 15,0 0-15,0 1 0,-21-1 0,21 0 16,0 1-16,0-1 0,-21 21 16,21-20-16,-21-1 0,21 0 0,0 22 15,0-22-15,0 1 0,0 41 16,0-20 0,0-43-16,21 21 0,0-21 0,0-21 15,0 22-15,22-1 0,-22-21 0,0 0 16,21 0-16,-20 0 0,20 0 0,-21-21 15,64-22 1,-64 22-16</inkml:trace>
  <inkml:trace contextRef="#ctx0" brushRef="#br1" timeOffset="58667.7">6816 4995 0,'-22'0'16,"22"-21"-16,0 0 16,0 0-16,0 0 0,22 0 15,-22-22-15,21 22 0,-21-21 16,21 21-16,0-22 0,-21 1 0,21 21 15,0-22-15,-21 1 0,22 0 16,-1-1-16,-21-20 0,42-22 16,-42 1-16,0 41 15,21 22-15,-21-21 0,0 21 16,0-1-16,0 44 31,0-1-31,0 0 16,-21 21-16,21 1 0,0-22 0,0 21 15,-21 0-15,21 1 0,-21 41 16,21-41-16,0-1 16,-21 0-16,21 1 0,-22-1 0,22 0 0,0 1 15,0-22-15,0 21 16,0 1-16,0-1 0,0-21 16,0 0-16,22 0 0,-1-21 0,0 0 15,0 22-15,21-22 0,-20 0 16,41 0-16,-21-22 0,1 1 15,-22 0-15,21 0 0,-21 0 0,22 0 16,-1-22-16,-21 22 16,22-21-16,-22 21 0,0-22 0,0 22 0,0-21 15,0 21-15,1-1 0,-1 1 16,-21 0-16,0 0 0,0 42 47,0 0-47,0 0 15,0 1-15,-21-1 0,-1 0 0,22 0 16,-21 21-16,21-20 0,0 20 16,0-21-16,0 0 0,0 22 0,0-22 15,0 0-15,0 0 0,0 0 0,21-21 16,1 21-16,-1-21 0,0 0 16,0 0-16,0 0 0,22 0 15,-22 0-15,0 0 0,21 0 0,-21-21 16,1 0-16,20 0 0,-21 0 15,0 0-15,0-1 0,1-20 0,-22 21 16,0-21-16,0-1 0,0-20 16,0-1-16,0 43 15,-22 0-15,-20 0 0,21 21 16,0-21-16,0 21 0,-1 0 16,1 0-16,0 0 0,-21 0 0,21 21 15,-1 0-15,1-21 0,-42 42 16,20-21-1,43 1-15,-21-22 0,21 21 16,-21-21-16</inkml:trace>
  <inkml:trace contextRef="#ctx0" brushRef="#br1" timeOffset="58936.12">6921 4445 0,'0'0'15,"0"21"-15,-21-21 0,42 0 32,22 0-32,-22 0 0,0 0 15,21 0-15,1 0 0,-1 0 16,0 0-16,1 0 0,-1 0 0,0-21 15,1 21-15,-1-21 0,0 21 0,-20 0 16,20 0-16,-21 0 0,0 0 16,0 0-16</inkml:trace>
  <inkml:trace contextRef="#ctx0" brushRef="#br1" timeOffset="61484.67">9779 4847 0,'21'0'15,"43"-21"1,-64 0-16,21 21 0,0-21 15,-21 0-15,0-1 0,0 1 0,21 0 16,-21 0-16,0 0 0,0 0 16,0-1-16,0-20 0,0 21 0,0-21 15,0 20-15,-21-20 0,0 21 16,0 0-16,-1-22 0,1 22 0,0 0 16,-21 0-16,21 0 0,-43 21 15,43 0-15,-21 0 16,20 0-16,-20 0 0,21 21 0,-43 21 15,43-21-15,-21 22 0,21-22 16,0 21-16,-1 1 0,1-22 16,-21 42-16,42-20 0,0 41 15,-21-63-15,21 22 0,0-22 16,0 21-16,0-21 0,21 1 16,-21-1-16,21-21 0,0 21 0,0-21 15,22 21-15,-1-21 16,22 0-16,-43-21 0,21 0 15,0 0-15,-20-1 0,20 1 0,0 0 16,1-21-16,-1 21 16,0-22-16,1 1 0,-1 0 0,-21-1 15,21 1-15,1-22 0,-22 22 0,21-21 16,-21-1-16,22 1 0,-22-1 16,0-42-16,-21 64 0,21 0 15,-21-1-15,0 1 0,0 21 16,0-22-16,0 22 0,0 0 0,-21 0 15,0 21-15,0 0 16,0 21-16,-1 0 16,1 0-16,21 22 0,-21-1 0,0 0 15,0 64-15,0-42 16,-1-22-16,1 22 0,21-1 16,0-21-16,-21 1 0,21 20 0,-21-20 15,21-1-15,0 0 0,0-21 0,0 22 16,0-1-16,0 0 0,0-20 15,21-1-15,0 21 0,0-21 0,1 0 16,20 1-16,-21-22 0,21 21 16,1-21-16,-22 0 0,21 0 0,1 0 15,-1 0-15,-21 0 0,21-21 0,1-1 16,-1 1-16,0 0 0,-20 0 16,20 0-16,-21-22 0,64-41 15,-85 20 1,21 22-16,-21 0 0,0 20 15,0 1-15,0 0 0,0 0 0,0 0 16,0 0-16,-21 21 0,0 0 0,-1 0 16,1 0-16,0 21 15,0 0-15,21 0 0,-21 0 0,-43 85 16,64-85 0,-21 22-16,21-22 15,0 21-15,0-21 0,0 22 0,0-22 0,0 0 16,0 21-16,21-21 0,0 1 15,1-1-15,-1-21 0,0 21 16,0-21-16,43 0 0,-43 0 16,0 0-16,21 0 0,-21 0 15,1-21-15,20 0 0,-21-1 0,21 1 16,-20 0-16,-1 0 0,21-21 0,0-22 16,-20 43-1,-1 0-15,0 0 0,0-1 0,0 1 0,0 0 16,-21 0-16,22 21 0,-22-21 15,0 42 1,0 0 0,0 0-16,0 0 15,0 1-15,-22-1 0,22 0 16,-21 21-16,21-21 0,0 1 0,0-1 16,0 0-16,0 42 15,0-41-15,0-1 0,0 0 16,21-21-16,1 21 0,-1-21 15,0 0-15,0 0 0,0 0 0,22 0 16,20-42-16,-42 21 16,0-1-16,1 1 0,-1 0 15,0 0-15,21-43 0,-21 43 16,1-21-16,-22 21 0,21-22 16,-21 1-16,21 0 15,0 42-15,-21-21 0,0-1 16,0 44 15,0-1-31,0 0 16,0 0-16,0 0 0,-21 0 0,21 1 15,0 20-15,0-21 0,-21 21 16,21-20-16,0-1 0,0 0 16,0 0-16,0 0 0,0 0 0,0 1 15,21-1-15,0-21 0,0 0 16,22 0-16,-22 0 15,0 0-15,21 0 0,-21 0 16,22-21-16,-22-1 0,64-20 16,-64 21-16,21 0 0,0 0 15,-20-1-15,20-20 0,-21 21 0,0 0 16,0 0-16,-21-1 0,0 1 16,0 0-16,0 0 0,0-21 15,-21 42 1,0 0-16,0 0 15,0 0-15,0 21 0,-1 0 0,1 0 16,0 0-16,0 0 0,-21 22 16,42-22-16,0 21 0,-22-21 15,22 1-15,0 20 0,0-21 16,0 21-16,0-20 0,0-1 16,22 21-16,-1-42 15,0 21-15,0-21 0,21 0 0,-20 0 16,20 0-16,0 0 0,1 0 0,-1 0 15,0 0-15,-21-21 0,22 21 16,-1-21-16,-21-21 0,22 20 0,-22-20 16,0 21-16,0-21 0,21-1 15,-20 1-15,-1 0 0,21-43 16,-42 43-16,21-22 0,0 22 16,-21-22-16,22 22 0,-22-64 15,0 64-15,0 21 0,0-22 16,0 22-16,0 0 0,0 0 0,0 0 15,0 42 1,-22 0 0,22 21-16,-21-21 0,21 22 15,-21-1-15,21 0 0,0 1 0,-21-1 16,0 0-16,21 1 0,0-1 0,-21 0 16,21 1-16,0-1 0,-22-21 15,22 22-15,0-1 0,0-21 0,0 21 16,0-20-16,0 20 0,0-21 0,0 0 15,0 0-15,22 1 0,-1-1 16,-21 0-16,21-21 0,0 0 16,0 0-16,0 0 0,22 0 0,-22 0 15,0 0-15,21-21 0,-20 21 16,-1-21-16,21-1 0,43-62 16,-22-1-1,-42 64-15,1-21 16,-22 20-16,0 1 0,21 0 0,-21 0 15,0 0-15,-21 21 16,-1 0 0,22 21-16,-21 0 0,21 0 15,0 0-15,-21 1 0,21-1 0,-21 0 16,21 0-16,0 64 16,0-64-16,0 0 15,0 0-15,0 0 0,0 1 0,21-1 16,0-21-16,0 21 0,1-21 15,20 0-15,64 0 16,-43 0-16,-20-21 0,-22 0 16,42-1-16,-20-20 15,-22 21-15,0 0 0,0-22 0,-21 22 16,0-21-16,21-22 16,-21 43-16,0-21 0,0 21 15,0 0-15,0-22 0,-42 22 16,21 0-16,0 21 0,-1 0 15,-20 0-15,21 0 0,-21 0 0,20 0 16,-20 0-16,21 21 0,-21 0 0,20 0 16,1 1-16,-21-1 0,0 0 15,42 0-15,0 0 0,-22 0 16,22 22-16,0-22 16,0 0-16,0 0 0,22 0 0,-22 1 15,21-22-15,0 0 0,21 0 0,-21 21 16,1-21-16</inkml:trace>
  <inkml:trace contextRef="#ctx0" brushRef="#br1" timeOffset="61900.43">13864 4403 0,'0'-21'0,"0"42"16,0-64-16,0 65 47,0-1-47,0 0 15,-21 0-15,21 0 0,0 0 0,0 22 16,-21-22-16,0 21 0,-1-21 0,22 22 16,-21-1-16,0 0 0,0 1 15,21 20-15,-42 43 0,42-42 16,-22-22-16,22 21 0,0 1 0,0-1 15,0-20-15,0 20 0,0 1 16,0-1-16,0-20 0,0 20 0,0 1 16,0-1-16,0 43 0,0-64 15,0 1-15,0-1 0,0 0 16,0 1-16,0-1 0,0-21 0,0 21 16,0-20-16,-21 41 15,21-42-15,-21-21 16,21 21-16,-21-21 0,21-21 31,0 0-31,0 0 0,0 0 16</inkml:trace>
  <inkml:trace contextRef="#ctx0" brushRef="#br1" timeOffset="62377.39">13758 4509 0,'0'0'16,"0"-22"-16,-21 1 0,21 0 16,0 0-16,21 21 15,0-21-15,1 21 16,-1 0-16,0 0 0,0 0 0,21 0 15,-20 0-15,20 0 16,-21 0-16,0 0 0,0 21 0,1-21 16,-22 21-16,21 0 0,0 0 15,-21 1-15,0-1 16,0 0-16,-21 0 16,0 0-16,-1-21 0,1 21 0,0 1 15,0-22-15,0 21 0,0-21 16,-22 21-16,22-21 15,-21 21-15,21-21 0,21 21 16,-22-21 0,22 21-16,-21-21 0,21 22 15,0-1 17,-21-21 14</inkml:trace>
  <inkml:trace contextRef="#ctx0" brushRef="#br1" timeOffset="64095.28">3873 6033 0,'22'0'0,"-1"0"16,0 0-16,0-22 16,-21 1-16,21 21 0,-21-42 15,21 21 1,-21 0-16,0-1 0,0 1 16,0 0-16,-21-42 0,0-1 15,0 43-15,0 0 16,0 0-16,-22-1 0,22 22 0,0 0 15,-21 0-15,-22 0 16,1 22-16,41-1 0,1 21 16,-21-21-16,21 22 0,0-1 15,-1 0-15,1 1 0,0-1 16,0 0-16,0 1 0,0-22 0,21 21 16,0 0-16,0-20 0,0 20 15,0-21-15,0 0 0,0 0 0,21-21 16,0 22-16,0-22 0,21 0 15,-20 0-15,20 0 0,0 0 0,-21-22 16,22 22-16,-1-21 0,0 0 0,1 0 16,-22 0-16,21 0 0,1-1 15,-22-20-15,0 21 0,0 0 0,0-22 16,0-20 0,1-22-16,-22 64 0,0 0 0,21-21 15,-21 20-15,0 1 0,0 42 31,0 1-15,0-1-16,-21 21 0,21-21 16,-22 22-16,22 20 0,0-42 15,0 0-15,-21 43 0,21-43 16,0 21-16,21 1 16,1-1-1,-1-42-15,0 0 0,0 0 0,0 0 16,22 0-16,-22 0 0,0 0 15,21 0-15,-21 0 0,22-21 0,-22 0 0,0 0 16,21-1-16,-20 1 0,20-42 16,-21 42-16,0-1 15,-21-20-15,0 21 0,21-21 0,-21 20 16,0 1-16,0 0 0,0 0 16,-21 42 15,21 0-31,0 0 0,0 1 15,-21 20-15,0 0 0,21-21 16,-21 22-16,21-22 0,0 0 16,0 0-16,0 0 0,0 1 15,0-1-15,0 0 0,0 0 16,0 0-16,0-42 31,0 0-15,0 0-16,0 0 15,0-1-15,0 1 0,0 0 0,0-21 16,0-1-16,21 22 0,0-21 16,0 0-16,22-1 0,-1 1 0,0 21 15,1-22-15,-1 22 0,21 0 0,-20 21 16,-1 0-16,0 0 0,22 0 16,-43 21-16,21 0 0,1 1 0,20 62 15,-42-41 1,-21-22-16,0 21 0,0-21 0,0 22 15,0-22-15,0 21 0,-21-21 16,0 0-16,0 1 0,0-1 16,21 0-16,-21 0 0,-1 0 15,1 0-15,21-42 47,0 0-47,21 21 0</inkml:trace>
  <inkml:trace contextRef="#ctx0" brushRef="#br1" timeOffset="64889.99">6731 5440 0,'0'0'0,"0"-21"0,21 0 0,-21-1 16,0 1-16,0 0 0,0-21 16,-21 42-1,0 21 1,0 0-16,-1 0 0,22 0 0,0 22 15,-21-1-15,0 0 16,0 22-16,0-22 0,0 22 0,-1-22 16,1 22-16,0-22 0,0 0 15,-21 1-15,-1 41 16,22-41-16,21-22 0,0 0 0,-21 0 0,21 0 16,0 0-16,-21-21 0,21-21 31,21 0-31,0 0 15,0 0-15,0-22 0,1 22 16,-1-21-16,21 0 0,-21-22 16,22 1-16,-22-1 0,21 22 0,64-128 15,-43 86 1,-41 41-16,-1 1 0,0 21 16,0 0-16,0 21 0,0 0 15,-21 21-15,0 0 16,22 0-16,-22 0 0,0 1 0,0 20 15,0 0-15,0 1 0,0-1 16,0 0-16,0 1 0,0 41 16,0 1-1,0-43-15,0-21 0,0 43 16,0-22-16,0-21 0,0 1 0,21-1 16,-21 0-16,0 0 15,0-42 16,0 0-31,-21 0 16,-1 21-16</inkml:trace>
  <inkml:trace contextRef="#ctx0" brushRef="#br1" timeOffset="65088.88">6540 5842 0,'0'0'0,"-21"0"0,0 0 15,42 0 1,22 0-1,-22 0-15,21 0 0,0 0 0,1 0 16,20 0-16,1 0 16,126-21-16,-147 21 15,20-21-15,1 0 0,-22 21 0,0-22 16,1 1-16,-1 0 0,0 0 16,1 0-16,-22 0 0,21-1 15</inkml:trace>
  <inkml:trace contextRef="#ctx0" brushRef="#br1" timeOffset="65353.72">7535 5609 0,'21'-21'0,"-42"42"16,42-63-16,-42 42 31,0 0-31,0 0 16,21 21-16,0 0 0,-21 0 15,0 43-15,-1 21 16,22-43-16,0 0 16,0 1-16,-21-1 0,21 0 0,-21 22 15,0-22-15,21 0 0,0 1 0,0 20 16,-21-20-16,21 20 0,-21-21 15,-1 43-15,22-21 0,0-43 16,-21 63-16,21-62 0,-21 20 16,21-21-16,0 0 0,0 0 15,0-42 17,0 0-32,0 0 0,21-21 15,-21 20-15,21-20 16</inkml:trace>
  <inkml:trace contextRef="#ctx0" brushRef="#br1" timeOffset="65676.53">7429 5736 0,'0'0'0,"0"-21"0,0 0 0,0-21 0,0 20 16,0 1-16,0 0 0,0 0 15,22 0-15,-1 0 0,0 21 16,0 0-16,0-22 0,0 22 15,1 0-15,20 0 0,0 0 16,-21 0-16,43 43 0,-43-22 16,0 0-16,0 0 0,-21 22 15,0-22-15,0 0 0,-21 42 16,0-41-16,-21 20 0,-1-21 16,22 0-16,-21 0 0,0-21 15,20 22-15,-20-22 0,21 0 0,0 21 16,0-21-16,-1 0 0,1 0 0,42 0 47,22 0-47,-22-21 0,0-1 0,21 22 15,1-21-15</inkml:trace>
  <inkml:trace contextRef="#ctx0" brushRef="#br1" timeOffset="66023.34">8213 5503 0,'0'0'0,"0"-21"31,0 42-15,0 1-16,0 20 16,0-21-16,0 21 15,0 1-15,-22-1 0,22 0 0,-42 64 16,42-63-16,0 20 0,-21-21 15,0 22-15,0-22 0,21 22 16,-22-1-16,1 1 0,0-22 0,-21 127 16,21-84-1,21-43-15,-22 1 0,22-1 16,-21-21-16,21 0 0,0 1 0,0-1 16,0 0-16,0-42 31,21 0-16,1-1-15,-22-20 0,21 21 16,0-21-16,-21-1 0,21 1 0,0 0 16</inkml:trace>
  <inkml:trace contextRef="#ctx0" brushRef="#br1" timeOffset="66915.83">8128 5821 0,'0'0'0,"0"-42"0,0-43 16,0 21-1,0 43-15,21 0 0,0 21 16,0-21-16,1 0 0,-1 21 0,21 0 16,-21 0-16,0 0 0,22 0 0,-1 0 15,22 21-15,-22 21 16,-21-21-16,-21 43 16,0-43-16,0 21 0,0-20 15,-21-1-15,0 21 0,-22-21 16,22 0-16,-21 1 0,0-1 0,-1 0 15,1 0-15,21-21 0,-22 21 0,1 0 16,0-21-16,21 0 0,-22 0 16,22 0-16,0 0 0,42 0 47,0 0-47,0 0 15,1 0-15,-1 0 0,0 0 0,0 0 16,0 0-16,0 0 0,22 0 15,-22 0-15,0 0 0,0 0 0,0 0 16,1 0-16,20 0 0,-21 0 0,0-21 16,22 21-16,-22 0 0,21-21 15,-21 21-15,22-21 0,-22 0 0,21 0 16,0-1-16,1 1 0,-1 0 0,-21-21 16,64-22-16,-43 22 15,-21 0-15,22-1 0,-22 1 0,0 0 16,0 20-16,-21-20 0,0 21 0,21 0 15,-21 0-15,0-1 16,0 1-16,0 0 0,-21 21 31,0 0-31,21 21 0,-21 0 16,0 1-16,21-1 0,-21 0 0,-1 64 16,1-22-16,21-21 15,-21 1-15,21-1 16,0 0-16,0-20 0,0 20 0,0-21 15,0 0-15,21 22 0,0-22 0,1 0 16,-1 0-16,0-21 0,0 0 16,21 0-16,-20 0 0,-1 0 0,0 0 15,0 0-15,21 0 0,-20-21 16,-1 21-16,0-21 0,0 0 16,0-1-16,0 1 0,-21-21 0,22 21 15,-1-43-15,-21 43 0,0-21 16,0 21-16,21 21 0,-21-22 15,0 1-15,-21 42 16,21 1-16,0-1 16,-21 0-16,21 21 0,-22-21 15,22 1-15,0 20 0,0 0 16,0 22 0,0-43-16,0 0 0,22 0 15,-1-21-15,0 0 16,0 0-16,0 0 0,0 0 0,1 0 15,-1 0-15,0 0 0,21-21 16,-21 0-16,-21 0 0,22 0 0,-1-1 16,0 1-16,-21-21 0,21 21 0,-21-22 15</inkml:trace>
  <inkml:trace contextRef="#ctx0" brushRef="#br1" timeOffset="67103.75">9483 5355 0,'0'0'0,"-22"0"0,1 0 31,21 21 1</inkml:trace>
  <inkml:trace contextRef="#ctx0" brushRef="#br1" timeOffset="67652.17">10266 5546 0,'21'-21'0,"21"-22"16,-42 22 0,0 0-16,0 0 0,0 0 15,-21 21 16,0 0-31,0 0 0,0 0 0,-1 0 16,1 21-16,0 0 0,-21 0 16,21 0-16,-22 0 0,22 22 0,0-22 15,-21 21-15,20-21 0,1 22 0,0-1 16,21-21-16,0 22 0,0-1 16,0-21-16,0 0 0,21 0 15,0 1-15,1-1 0,20 0 0,-21-21 0,21 0 16,-20 21-16,20-21 0,43 0 15,-43 0-15,-21 0 0,21-21 16,1 21-16,-1-21 0,0 0 0</inkml:trace>
  <inkml:trace contextRef="#ctx0" brushRef="#br1" timeOffset="69612.06">10858 5525 0,'0'0'0,"0"-22"0,0 1 16,0-21-16,0 21 0,0 0 15,0-1-15,-21 22 16,0 0-16,0 0 16,0 0-16,0 22 0,-1-22 15,1 21-15,0 0 0,0 0 16,0 21-16,0-20 0,-1-1 0,1 21 16,0-21-16,0 22 0,0 20 15,21-42-15,0 22 16,0-22-16,0 0 0,0 0 15,21-21-15,0 21 0,0-21 16,22 0-16,-22 0 16,21-21-16,0 21 0,-20-21 15,-1 0-15,0 0 0,0-1 0,0 1 16,22-42-16,-22-1 16,-21 43-16,0 0 0,21-43 15,-21 43-15,0 0 16,-21 21-1,21 21 1,-21-21-16,-1 21 0,22 1 16,0 20-16,-21-21 0,21 21 0,-21-20 15,21-1-15,0 21 0,0-21 16,0 22-16,0-22 0,0 42 16,42-20-1,-20-22-15,20-21 0,-21 0 16,0 0-16,22 0 0,62 0 15,-41-21 1,-22-1-16,1 1 0,41-42 16,-63 42-16,22-22 0,-22 1 15,0 0-15,0-1 0,0 1 0,-21 0 16,43-64-16,-43 21 16,0 43-16,21-1 0,-21 1 15,21 0-15,-21 21 0,0-22 16,0 22-16,-21 42 15,21 0 1,-21 1-16,0 20 0,-1 0 16,22-21-16,-21 22 0,0-1 0,21 0 15,0 1-15,-21 20 0,21-20 16,-21 41-16,21-41 16,0-22-16,0 21 0,0 0 0,0-20 15,0-1-15,21 0 0,-21 0 0,21 0 16,0 0-16,0-21 0,1 0 15,-1 0-15,0 0 0,0 0 0,21 0 16,-20 0-16,-1 0 0,0-21 0,0 0 16,0 0-16,0 0 0,1 0 15,-1-1-15,0-20 0,0 21 0,-21-21 16,21 20-16,0-20 0,-21 21 16,0-21-16,0 20 0,22 1 0,-22 0 15,0 0 1,0 0-16,0 42 15,0 0-15,-22 0 16,22 0-16,0 22 16,-21 41-16,0-62 15,21 20-15,0-21 0,0 0 16,0 22-16,0-22 0,0 0 0,0 0 16,0 0-16,21-21 0,0 21 0,22-21 15,-1 0 1,0 0-16,-20 0 0,20 0 0,-21 0 15,21 0-15,1 0 0,-22-21 0,64-21 16,-1-43 0,-41 43-16,-22 21 0,-21 0 15,21-22-15,0 22 0,-21 0 0,0 0 16,0 0-16,21-1 16,-21 44-1,-21-1 1,0 0-16,21 0 15,-42 43-15,42-43 16,0 0-16,0 42 0,-22-41 0,22-1 16,0 21-16,0-21 0,0 0 15,0 1-15,0-1 16,43 0-16,-1-21 16,-21 0-16,0 0 15,1 0-15,-1 0 0,0-21 0,0 0 16,0 21-16,-21-22 0,21 1 0,-21 0 15,22 0-15,-1-43 16,-21 43-16,0-21 0,0 21 0,0-43 16,0 22-16,0 21 0,0 0 15,0-1-15,-21 22 0,-1-21 16,-20 0-16,21 21 16,0 0-16,0 0 0,-1 0 0,1 0 15,0 21-15,21 0 0,0 1 16,0-1-16,0 0 15,21-21 1,0 0-16,22 21 0,-22-21 16,0 0-16,21 0 0,-20 0 0,20 0 15,-21 0-15,21-21 0,1 21 0,-1 0 16,0-21-16,64 0 16,-21-1-1,-64 22-15,0 0 16,-21 22-1,0-1-15,0 0 0,0 0 16,0 0-16,-21 0 0,21 1 0,-21-1 16,21 0-16,0 0 15,-21 43-15,0-43 0,-1 21 16,22-21-16,0 0 0,-21 1 16,21-1-16,0 0 15,-21-21 1,21-21 15,0 0-31,21-1 16,0 1-16,1 0 0,-22 0 15,21 0-15,0-22 0,0 22 0,21-21 16,-20 0-16,-1 20 0,21-20 16,-21 21-16,22-21 0,-1 20 0,0 1 15,-21 21-15,22-21 0,20 21 16,-42 0-1,1 21-15,-22 0 0,0 22 16,0-22-16,0 21 0,0-21 16,0 22-16,0-1 0,0-21 0,0 85 15,0-85-15,0 22 16,0-22-16,0 0 0,21 21 16,0-21-16,0 1 15,21-22-15,-20 0 0,-1 0 0,0 0 16,0 0-16,0 0 0,43 0 15,-43 0-15,0-22 16,0 1-16,0 21 0,1-21 0,-1 0 16,0 0-16,42-43 15,-41 1-15,-1 42 0,0-22 16,0 22-16,-21-21 0,0 21 0,0-1 16,0-20-16,0 21 0,0 0 15,0 0-15,0-1 0,0 1 0,-21 0 16,0 21-16,0-21 0</inkml:trace>
  <inkml:trace contextRef="#ctx0" brushRef="#br1" timeOffset="69920.39">12763 5165 0,'-21'-43'31,"0"43"16,0 0-31,0 0-1,0 0-15</inkml:trace>
  <inkml:trace contextRef="#ctx0" brushRef="#br1" timeOffset="70196.89">11472 5440 0,'0'21'0,"43"-21"15,-22 0-15,21 0 16,-21 0-16,0 0 15,1 0-15,20 0 0,-21 0 0,0-21 16,22 21-16,-22 0 0,0-21 16,0 21-16,0 0 0,0 0 0,1 0 15,-22-21-15</inkml:trace>
  <inkml:trace contextRef="#ctx0" brushRef="#br1" timeOffset="81292.06">995 7789 0,'0'-21'15,"21"21"-15,-42 0 188,0 0-188,-1 0 15,1 0-15,0 0 0,0 0 0,0 0 16,0 0-16,-22 0 0,22 0 16,0 0-16,-21 0 0,20 0 0,1 0 15,0 0-15,0 0 0,0 0 16,0 0 0,42 0 140,0 0-156,0 0 15,0 0-15,0 0 0,22 0 16,-22 0-16,21 0 0,1 0 0,-1 0 16,0-21-16,22 21 15,-22 0-15,22 0 0,-1-21 0,1 21 16,-22-21-16,21 21 0,1 0 16,42 0-16,-64-21 0,22 21 15,-43 0-15,21 0 0,0 0 16,-20 0-16,-1 0 0,0 0 0,0 0 15,0 0-15,-21-22 16,0 1 15,-21 0-15,0 21 0,0-21-16,0 21 15,-1-21-15,1 21 0,-21-21 16,21 21-16,-22-22 0,22 1 0,-42 0 15,20 0-15,22 21 16,-21-21-16,21 21 0,0 0 0,21-21 16,-22 21-16,22-22 0,-21 22 15,0 0-15,42 22 47,0-22-47,1 21 0,-1-21 16,0 21-16,0-21 0,21 21 15,1-21-15,-22 0 0,21 21 16,1-21-16,-1 0 0,0 21 0,1-21 16,-1 0-16,0 0 0,-21 22 15,22-22-15,-22 0 0,0 0 0,0 0 16,0 0-16,1 0 0,-1 0 16,-21 21-16,0 0 31,0 0-31,-21-21 0,-1 21 15,1 0-15,0-21 0,0 22 16,0-1-16,-22 0 0,1 21 16,0-21-16,-1 1 0,1 20 0,0-21 0,-1 21 15,1-20-15,0 20 16,-1-21-16,22 21 0,0-20 0,0-1 16,0 21-16,0-21 15,21 0-15,-22-21 0,44 0 47,-1 0-47,0-21 0,0 21 16,0-21-16,0 0 0</inkml:trace>
  <inkml:trace contextRef="#ctx0" brushRef="#br1" timeOffset="82199.87">3577 7281 0,'0'-21'0,"21"21"0,0-21 15,1 0 1,-22 0 0,0 0-1,0-1-15,0 1 16,-22 0 0,1 21-1,0 0-15,0 0 0,0 0 16,0 0-16,-1 0 0,-20 0 15,21 0-15,0 21 0,-22 0 0,1 22 16,0-22-16,21 0 16,-1 0-16,1 22 0,0-22 0,0 21 15,0 0-15,0-20 0,21 20 16,0 0-16,-22 1 0,22-22 0,-21 21 16,21-21-16,0 22 0,0-22 0,0 21 15,0-21-15,0 0 16,21 1-16,1-1 0,-22 0 0,21 0 0,21-21 15,-21 21-15,0-21 0,22 0 16,-22 0-16,21 0 0,1 0 16,-1 0-16,0 0 0,-21 0 0,22 0 15,-1-21-15,0 21 0,-20 0 16,20-21-16,-21 21 0,0 0 0,0-21 16,1 21-16,-1 0 0,0-21 0,-21-1 15,21 22 1,-21-21-1,21 21 1,0 0 47</inkml:trace>
  <inkml:trace contextRef="#ctx0" brushRef="#br1" timeOffset="82617.63">4339 7768 0,'-21'0'62,"0"0"-62,0 0 16,21-21-1,0 0-15,0 0 16,21 21 15,0 0-31,0 0 16,0 0-16,-21 21 15,21 0-15,1 0 16,-22 0-16,0 1 0,0-1 16,0 0-16,0 0 15,-22 0-15,1 0 0,0 1 0,0-1 16,0 21-16,-22-21 0,22 0 0,-21 1 16,21-1-16,-22 0 0,1 21 15,21-21-15,0 1 0,-22-22 0,22 21 16,0-21-16</inkml:trace>
  <inkml:trace contextRef="#ctx0" brushRef="#br1" timeOffset="83811.95">5736 7112 0,'21'0'16,"0"-21"-16,1 21 15,-1-21 1,-21 0-1,-21-1 17,-1 22-32,1 0 0,0 0 15,0 0-15,0 0 0,-22 0 16,-20 0-16,42 22 16,-22-1-16,22 0 0,0 0 15,-21 0-15,21 22 0,-1-1 0,1 0 16,0 1-16,0-1 0,21 0 15,0 1-15,0-1 0,-21 0 0,21-21 16,0 22-16,0-1 0,0 0 16,21-20-16,0 20 15,0-42-15,0 21 0,1 0 0,41 0 16,-42 1-16,22-22 0,-1 0 16,0 0-16,1 0 0,-22 0 15,21 0-15,0 0 0,1 0 0,-22 0 16,21 0-16,-21 0 0,1-22 0,-1 22 15,0 0-15,0-21 0,0 0 16,0 21-16,-21-21 0,22 0 16,-1 21-16,-21-21 0,21 21 0,0-22 15,-21 1-15,21 0 0,0 21 0,-21-21 16</inkml:trace>
  <inkml:trace contextRef="#ctx0" brushRef="#br1" timeOffset="84126.78">6540 7070 0,'0'0'0,"0"-21"0,0-1 15,0 1 1,0 42 0,0 1-1,0-1-15,0 0 0,0 0 16,0 21-16,0 1 0,0-1 0,0 0 15,0 1-15,0-1 0,0 0 0,0-20 16,-21 20-16,21 0 16,-21-21-16,21 22 0,0-22 0,-21 0 15,21 0-15,0 0 0,0 1 16,0-1-16,0-42 47,0-1-47,0 1 15</inkml:trace>
  <inkml:trace contextRef="#ctx0" brushRef="#br1" timeOffset="84416.61">6286 7408 0,'0'0'0,"22"0"46,-1 0-30,0 0-16,0 0 0,0 0 0,0 0 16,1 0-16,-1 0 0,0 0 15,0 0-15,0 0 0,0 0 0,1 0 16,-1 0-16,0 0 0,0 0 16,0-21-1,0 21 1,-21-21 15,22 21-15,-1 0-1</inkml:trace>
  <inkml:trace contextRef="#ctx0" brushRef="#br1" timeOffset="84760.41">7408 7049 0,'0'0'0,"0"-22"16,-21 22 0,21 22-1,-21-1 1,21 21-16,-21-21 0,21 22 0,0-1 15,0-21-15,0 21 0,-21 43 16,-22 21 0,43-64-16,0-21 0,0 22 15,-21-22-15,21 0 0,0 0 16,0 0-16,0 1 16,21-44 15,-21 1-16,0 0-15,0 0 0</inkml:trace>
  <inkml:trace contextRef="#ctx0" brushRef="#br1" timeOffset="84992.28">7133 7430 0,'0'0'16,"-21"0"-16,42 0 31,0 0-16,0 0-15,1 0 0,-1 0 16,0 0-16,21 0 0,-21 0 0,1 0 16,-1 0-16,0 0 0,0 0 0,0 0 15,0 0-15,1 0 16,-1 0-16</inkml:trace>
  <inkml:trace contextRef="#ctx0" brushRef="#br1" timeOffset="85249.13">7916 7620 0,'0'21'15,"21"-21"-15,-21 21 0,0 1 16,0-1-16,0 0 16,0 0-1,0 0-15,0 0 16,-21 1-16,0-22 0,0 21 0,0 0 16,-22 0-16,22-21 0,0 21 0,0 0 15,0-21-15,0 22 0,-1-22 16,1 0-16,0 21 0,0-21 0,0 0 15</inkml:trace>
  <inkml:trace contextRef="#ctx0" brushRef="#br1" timeOffset="85807.81">9080 6943 0,'0'0'16,"22"0"15,-1 0-31,21 0 16,-21 0-16,22 0 0,-22 0 16,21 0-16,0 0 0,1 0 15,41 0-15,-20 0 0,21 0 16,-43 0-16,0 0 0,1 0 15,-22 0-15,0 0 0,0 0 16,-42 0 0,0 0-16,0 0 15,-1 0-15,-20 0 0,21 0 16</inkml:trace>
  <inkml:trace contextRef="#ctx0" brushRef="#br1" timeOffset="86251.56">9567 6943 0,'0'21'15,"-21"0"1,0-21 0,21 21-16,0 0 0,0 1 15,0-1-15,0 0 0,0 0 16,0 0-16,0 22 0,0-22 0,0 21 15,0-21-15,0 22 0,0-1 16,0-21-16,0 21 0,0 1 16,0-22-16,0 21 0,0-21 0,0 22 15,0-22-15,0 0 0,0 0 16,0 0-16,0 1 0,0-1 0,-21-21 16,21 21-16,-21-21 0,21 21 15,-22-21-15,1 0 0,0 0 0,0 0 16,0 0-16,0 0 15,-1 0-15,-41 0 16,42-21-16,0 21 0,-1-21 0,1 0 0,0 21 16,0-22-16,0 22 15,0-21-15,-1 21 0,22-21 16,22 21 15,-1 0-31,0 0 0,0 0 16,0 0-16,0 0 0,1-21 0,-1 21 15,0 0-15,21 0 0</inkml:trace>
  <inkml:trace contextRef="#ctx0" brushRef="#br1" timeOffset="86831.23">10266 7366 0,'0'0'0,"21"-21"0,-21 0 15,0 0-15,0-1 0,0-20 16,0 21-16,0 0 0,-21 0 16,0 21-16,-1-22 0,22 1 0,-21 21 15,0 0-15,0 0 0,0 0 16,0 0-16,-1 0 0,1 21 16,0 1-16,0 20 0,-21-21 0,20 21 15,-20 22-15,21-22 0,0-21 16,0 22-16,21-1 15,-22-21-15,22 22 0,0-22 0,0 0 16,0 0-16,0 21 0,22-20 16,-1-22-16,0 0 15,0 0-15,0 0 0,0 0 16,1 0-16,-1 0 0,0 0 0,0-22 16,0 22-16,0-21 0,1 0 15,-1 0-15,21-21 0,-21 20 16,0-20-16,1 21 0,-1-21 0,-21 20 15,0-20-15,21 21 0,-21 0 16,21 0-16,-21-1 0,0 1 16,21 21-1,-21 21 1,0 1-16,21-1 0,-21 63 16,22-62-16,-22-1 0,21 21 15,-21-21-15,0 0 0,21 1 0,-21-1 16,21 0-16,0 0 0,-21 0 15,43 0-15,-43 1 0,21-22 16,0 0-16,-21 21 0,21-21 16,0 0-16,0 0 15,1 0-15,-22-21 16,21-1-16,-21 1 0,21 0 16,0 0-16,0 0 0</inkml:trace>
  <inkml:trace contextRef="#ctx0" brushRef="#br1" timeOffset="87081.08">10880 7154 0,'0'0'0,"21"-21"0,-21 42 31,0 1-31,0-1 0,0 0 16,0 0-16,0 0 0,0 22 0,0-22 15,0 21-15,-21-21 0,-1 22 0,22-22 16,0 0-16,-21 21 0,0-21 15,21 1-15,0-1 0,-21 0 16,0 0-16,0 0 0,21 0 16,0 1-16,21-44 47</inkml:trace>
  <inkml:trace contextRef="#ctx0" brushRef="#br1" timeOffset="87432.88">11557 7239 0,'0'0'16,"0"-21"-16,0 0 15,-21 21 1,0 0-16,-1 0 15,1 0-15,-42 0 0,-1 42 16,22-21-16,21 0 16,-22 1-16,1-1 0,21 0 15,-21 21-15,20-21 0,-20 1 0,21-1 0,0 21 16,0 0 0,21-20-16,-22 20 15,22-21-15,0 0 0,22-21 31,-1 0-15,0 0-16,0 0 16,-21-21-16,0 0 15,21 0-15</inkml:trace>
  <inkml:trace contextRef="#ctx0" brushRef="#br1" timeOffset="88300.42">11938 7303 0,'0'0'0,"0"-85"16,0 64-1,0 0-15,0-22 16,0 22-16,0 0 15,0 0-15,-21 21 0,0 0 16,-1 0-16,1 0 0,-21 0 16,21 0-16,0 0 0,-1 21 15,-20 0-15,21 0 0,-43 22 16,43-1-16,-21-21 0,21 21 16,0 1-16,-1-1 0,1-21 0,0 22 15,0-22-15,21 21 0,0-21 16,0 0-16,0 1 0,0-1 0,0 0 15,21 0-15,0 0 0,0-21 16,1 0-16,20 21 0,-21-21 16,0 0-16,0 0 0,1 0 0,-1 0 15,0 0-15,0-21 0,0 21 16,0-21-16,43-42 16,-43 41-16,21-41 0,-20 42 15,-22-22-15,21 1 0,0 0 16,-21 21-16,0-22 0,21 22 0,-21-21 15,21 21-15,-21-1 16,0 44 0,0-1-16,0 0 15,0 0-15,0 21 0,0-20 0,-21 20 16,21 21-16,0-41 16,0 20-16,0-21 0,0 0 0,0 0 15,0 1-15,0-1 0,21 0 0,0-21 16,1 21-16,20-21 0,-21 0 0,0 0 15,22 0-15,-22 0 16,21 0-16,-21 0 0,0 0 0,22 0 0,-22 0 16,42-42-16,-41 21 0,-1-1 15,0 1-15</inkml:trace>
  <inkml:trace contextRef="#ctx0" brushRef="#br1" timeOffset="90344.25">10837 7133 0,'-21'0'31,"21"-21"-31,0 0 31,0 42 32,0 0-48,0 0-15,0 1 0,0-1 16,0 0-16,21 0 0,-21 0 15,0 0-15,0 1 0,0 20 0,0 0 16,21 1 0,-21-22-16,22 0 0,-22 0 15,0 0-15,0 0 0,0 1 16,21-22-16,-21 21 16,0 0-16,21-21 15,-21-21 79,0 0-78,0-1-16,0 1 15,21 21-15</inkml:trace>
  <inkml:trace contextRef="#ctx0" brushRef="#br1" timeOffset="91024.02">11515 7091 0,'0'21'47,"-22"0"-47,1 0 0,21 1 15,-21-1-15,0 0 0,-21 21 16,20-21-16,-20 22 15,21-22-15,-21 0 0,20 0 0,-20 0 16,0 1-16,21-1 0,-22 0 0,1 0 16,21 0-16,0 0 0,-1-21 15,-20 22-15,0-1 16,21-21-16,21 21 0,0 0 0,-22-21 16,1 0-16,21 21 0,-21-21 15,42-21 63,-21 0-62,21 0-16,1 21 16,-1-21-16,0-1 0,0 1 15,0 0-15,22 0 0,-22 0 16,0 0-16,21-1 0,-21 1 0,1 0 15,20 0-15,-21 0 0,21 0 16,-20-1-16,-1 1 0,21 0 0,-21 21 16,0-21-16,1 21 15,-22-21-15,21 21 0</inkml:trace>
  <inkml:trace contextRef="#ctx0" brushRef="#br1" timeOffset="100515.77">15748 4191 0,'21'0'16,"-42"0"93,0 0-109,0 0 16,-1 0-16,1 0 0,0 0 15,0 0-15,0 0 0,0 0 0,-1 0 16,1 0-16,0 0 0,0 0 16,0 0-16,-22 0 0,22 0 15,0 0-15,0 0 16,42 0 93,0 0-109,0 0 16,1 0-16,-1 0 15,21 0-15,-21 0 0,22 0 0,-22 0 16,21 0-16,0 0 0,1 0 16,-1 0-16,0 0 0,22 0 0,-22 0 15,22 0-15,-1 0 0,1 0 0,-22 0 16,22 0-16,-1 0 0,1 0 16,-22 0-16,64 0 15,-64 0-15,0 0 0,1 0 16,-1 0-16,-21 0 0,0 0 0,22-21 15,-22 21-15,0-21 0,0 21 16,0 0-16,-21-21 16,0-1-1,-21 1 1,0 21-16,0 0 16,0-21-16,-22 0 15,22 0-15,0 21 0,0-21 0,0 21 16,-22-22-16,1 1 15,21 21-15,0-21 0,0 21 16,-1-21-16,1 21 0,0 0 16,21-21-16,-21 21 0,0 0 15,21-21-15,-21 21 16,42 0 46,0 0-62,0 21 0,0-21 16,0 21-16,22-21 0,-22 0 0,0 21 16,21-21-16,-20 0 0,-1 21 15,21-21-15,-21 0 0,22 21 16,-22-21-16,0 0 0,0 0 0,0 22 16,0-22-16,1 0 0,-1 0 15,0 0-15,-21 21 0,21-21 0,0 0 16,-21 21 15,0 0-15,0 0-16,0 0 15,-21-21-15,0 22 0,0-1 16,0 0-16,-22 0 0,22 0 16,-21 0-16,21 1 0,-22-1 0,1 0 15,21 0-15,-85 43 16,42-43-16,43 0 15,0 0-15,0-21 0,21 21 16,-21-21-16,0 0 0,21 21 16,-22-21-16,22 22 15,-21-22-15,0 0 16,0 0 46,0 0-46</inkml:trace>
  <inkml:trace contextRef="#ctx0" brushRef="#br1" timeOffset="103257.78">17484 4022 0,'0'0'0,"0"-21"32,21 21-32,-21-22 0,21 22 15,-21-21-15,0 0 16,21 0-16,0 0 15,-21 0-15,0-1 16,21 1-16,-21 0 16,22 0-16,-22 0 31,0 42 0,0 0-15,0 0-16,-22 0 0,22 1 0,-21-1 15,21 0-15,-21 21 0,21 1 16,0-22-16,0 21 0,0 0 0,-21 1 16,21-1-16,0 43 15,0-22 1,0-42-16,0 1 0,21 20 0,0-21 16,0 0-16,1-21 15,-1 0-15,0 21 0,0-21 0,21 0 16,-20 0-16,20-21 15,-21 21-15,0-21 0,0 0 16,1 0-16,-1 0 0,0-1 16,0-20-16,0 21 0,0-21 0,1-1 15,-1-84 1,0 85-16,-21 21 0,21-22 16,-21 22-16,0-42 0,0 42 15,0-1-15,21 22 0,-21-21 16,0 0-16,0 42 31,0 0-31,0 1 16,0-1-16,0 0 0,0 0 0,0 43 15,0-1 1,0-21-16,0-20 0,0 20 0,0 0 16,0-21-16,0 1 0,-21 20 0,21-21 15,0 0-15,0 0 0,0 1 16,0-1-16,0 0 0,0 0 15,21-21 1,0 0-16,1 0 0,-1 0 16,0 0-16,21 0 0,-21-21 0,1 0 15,20 0-15,0-1 0,1 1 16,-22-21-16,21 21 0,0-22 0,1 1 16,-1 0-16,-21-1 0,22 1 15,-22 21-15,0-21 0,-21 20 16,0 1-16,21 0 0,-21 0 0,0 0 15,-21 21 1,0 0-16,0 21 16,21 0-16,-22 0 15,22 0-15,0 1 0,0-1 0,0 0 16,0 0-16,0 21 0,0-20 16,0-1-16,0 0 0,22 64 15,-1-64-15,-21 0 0,0 0 16,0 0-16,21-21 0,-21 21 15,0 1-15,0-1 16,-21-42 31,21-1-47,0 1 16,-21 0-16,21 0 0,-22 21 15,22-21-15,-21 21 16,21-21-16,-21 42 31,21 0-31,0 0 0,0 0 16,0 0-16,0 1 0,0-1 15,21 0-15,0-21 16,-21 21-16,22 0 0,-1-21 0,0 0 0,0 21 16,0-21-16,0 0 0,1 0 15,20 0-15,-21 0 0,21 0 0,64 0 16,-63-21-1,-1 21-15,0-21 0,-21 0 0,43-21 16,-22 20-16,-21 1 16,1-21-16,-1 21 0,0 0 15,0-22-15,-21 1 16,21 0-16,-21-1 0,0 22 16,0 0-16,-21 21 15,0 0-15,0 0 16,0 21-16,-1 0 0,1 0 15,21 22-15,0-22 0,-21 0 16,21 21-16,-21-20 0,21-1 0,0 21 16,0-21-16,0 0 0,0 43 15,21-22 1,0-21-16,0-21 0,1 22 16,20-22-16,-21 21 0,0-21 15,22 0-15,-1 21 0,0-21 0,43 0 16,-43 0-16,106 0 15,-105-21-15</inkml:trace>
  <inkml:trace contextRef="#ctx0" brushRef="#br1" timeOffset="103848.43">20341 4297 0,'0'0'0,"0"-21"15,0 0-15,0-43 16,0 22-1,-21 21-15,0-1 0,0 1 0,-1 0 0,1 0 16,0 21-16,0 0 0,0 0 16,0 0-16,-1 0 15,1 0-15,0 21 0,0 0 0,0 0 16,0 1-16,21-1 16,-22 21-16,1-21 0,0 22 0,21 20 15,-21-42-15,21 0 0,-21 64 16,21-21-1,0-43-15,0 0 0,21 0 16,0-21 0,0 0-16,22 0 0,-22 0 15,0 0-15,0 0 0,0 0 0,0 0 16,1-21-16,-1 0 0,0 21 16,0-21-16,0-22 0,0 22 0,1-21 15,20-1-15,0-41 16,1-22-16,-22 42 15,0 22-15,-21 0 0,21-22 0,-21 43 0,21-21 16,-21-1-16,0 22 16,0 0-16,0 0 0,21 21 0,-21-21 15,0 42 1,0 0-16,-21 0 16,21 22-16,0-22 0,-21 21 0,21 0 15,-21 22-15,0 84 16,21-106-16,-21 1 0,21 20 15,0-20-15,0-22 16,0 21-16,0-21 0,0 0 0,0 1 16,0-1-16,21-21 15,0 0 1,0 0-16,0 0 16,0 0-16,1 0 0,-22-21 0,21-1 15,0 22-15,21-21 0</inkml:trace>
  <inkml:trace contextRef="#ctx0" brushRef="#br1" timeOffset="104731.93">21907 4424 0,'0'0'0,"22"0"47,-22-21-47,21 0 0,0-1 15,0 1-15,0 0 0,0-21 16,1 21-16,-22-22 0,21 22 0,0-21 16,0-1-16,-21-20 0,0 21 0,21-1 15,0 1-15,-21 0 0,0 20 16,0-20-16,0 0 0,0 21 15,22-1-15,-22 1 0,0 0 0,0 0 16,0 42 15,-22 0-31,22 0 16,-21 22-16,0 63 16,21-64-16,0 0 0,-21 1 15,21 20-15,0-21 0,0 1 16,0-1-16,0 0 0,0 1 0,0 63 15,0-85-15,0 0 16,0 0-16,21 0 0,0 0 16,0-21-16,1 22 0,-1-22 15,0 0-15,0 0 0,0 0 16,0 0-16,22-22 0,-22 22 16,0-21-16,21 0 0,-20 0 0,-1 0 15,21 0-15,-21-22 0,22 22 16,-22-21-16,21-1 0,0-20 15,1 42-15,-43 0 0,21-1 16,-21 1-16,21 0 0,-21 42 31,-21 0-31,0-21 0,0 43 16,-1-22-16,1 0 0,21 0 0,-21 22 16,21-22-16,-21 0 0,21 0 15,0 0-15,0 22 0,0-22 0,0 0 16,0 0-16,0 0 15,21-21-15,0 21 0,0-21 16,1 0-16,20 0 0,-21 0 0,43 0 16,-22 0-16,0 0 15,-21-21-15,22 0 0,-22 0 0,21 0 16,-21 0-16,1-1 16,-1-20-16,0 0 0,0 21 0,0-22 15,-21 1-15,0-22 0,0 43 0,0-21 0,0 0 16,0-1-1,0 22-15,0 0 0,-42 21 0,21-21 16,-22 21-16,22 0 16,0 0-16,-21 0 0,-64 0 15,85 0-15,-22 21 16,22 0-16,0-21 0,0 0 0,0 21 16,0-21-16,-1 0 0,1 0 15</inkml:trace>
  <inkml:trace contextRef="#ctx0" brushRef="#br1" timeOffset="105021.76">22013 3768 0,'0'0'0,"-21"0"0,21 21 15,21-21 1,0 0-16,22 0 0,-22 0 16,21 0-16,1 0 0,-1 0 0,43 0 15,20-21 1,-41 21-16,-22 0 0,43-21 16,-43 21-16,1 0 0,-1 0 15,-21 0-15,0 0 0,0 0 16,1 0-16,-44 21 31,1-21-31</inkml:trace>
  <inkml:trace contextRef="#ctx0" brushRef="#br1" timeOffset="105903.89">15346 5546 0,'0'-21'0,"0"42"0,21-64 0,-21 22 0,0 0 16,21-21-16,-21 21 0,0-1 16,21 1-16,-21 0 15,21 0-15,-21 0 16,22 21-16,-1 0 0,0 0 16,0 0-16,-21 21 0,21 0 0,0 0 15,1 0-15,-1 1 0,21 20 0,-42-21 16,42 21-16,-20 43 15,20 63 1,-42-127-16,21 22 0,-21-1 0,21 0 16,-21-20-16,0-1 0,0 21 15,0-21-15,0 0 0,21 1 16,1-44 15,-22 1-31,0 0 16,21 0-16,-21-21 0,21-1 15,-21 22-15,21-21 0,0-22 0,0 22 16,-21 0-16,22-22 0,20-42 16,-21 64-16,0 0 0,22-22 15,-43 43-15,0 0 16,21 0-16,-21-1 0,21 22 0,-21 22 31,0-1-15,0 0-16,0 0 0,0 0 15,21 0-15,-21 1 0,0-1 16,0 0-16,0 0 16,0 0-16</inkml:trace>
  <inkml:trace contextRef="#ctx0" brushRef="#br1" timeOffset="106991.42">16573 5863 0,'85'0'32,"-85"-21"-32,21 0 0,0 0 15,-21 0-15,0-1 16,22 1-16,-22 0 0,21 0 0,-21-21 16,0 20-16,0 1 0,0-21 0,0 21 15,0 0-15,0-1 0,-21 1 16,-1 0-16,1 0 0,0 21 15,0 0-15,0 0 0,0 0 16,-22 21-16,22 0 0,-21 0 16,21 22-16,-22-1 0,1-21 0,0 22 15,20 20-15,-20-21 0,21 1 0,0-22 16,0 21-16,21 1 0,0-22 16,0 0-16,0 21 0,0-21 0,21-21 15,0 22-15,0-1 0,0-21 16,0 0-16,22 0 0,-22 0 0,0 0 15,43 0-15,-1-43 16,-42 22-16,22 0 0,-1-21 16,-21 21-16,0-22 15,0 22-15,1-21 0,-1-1 0,-21 1 16,21 21-16,-21-21 0,21-1 0,-21 22 16,0 0-16,0 0 0,0 0 15,0 42 16,0 0-31,-21 0 0,21 0 16,0 22-16,-21-22 0,0 42 16,-1-20-16,22-1 0,0-21 0,0 0 15,0 22-15,0-22 0,0 0 16,0 0-16,0 21 16,22-20-16,-1-22 0,0 0 15,0 0-15,0 0 0,0 0 16,1 0-16,-1 0 0,-21-22 15,42 1-15,-21 0 0,0 0 16,1 0-16,-1-22 0,0 1 0,0 21 16,0-21-16,22-64 0,-1 0 15,-21 64-15,-21-1 16,21-20-16,-21 20 0,21 1 0,-21 21 16,22-43-16,-22 43 15,0 0-15,0 42 16,0 0-1,0 1-15,-22-1 0,22 0 16,-42 106 0,42-106-16,0 21 0,-21 1 0,21-1 15,0 0-15,0 1 0,0-1 16,0 0-16,0-20 0,0 20 0,0-21 16,0 0-16,21 0 0,0 1 15,22-1-15,-1 0 0,0-21 16,1 0-16,-22 0 0,21 0 0,0 0 15,1 0-15,-22 0 0,21-21 16,-21 0-16,1-1 0,20 1 0,-21 0 16,0 0-16,0-21 0,1 20 0,-22 1 15,21-21 1,-21 0-16,0 63 31,-21-21-31,-1 21 16,22 0-16,0 0 0,0 0 15,0 22-15,0-22 0,0 0 0,0 0 16,0 0-16,0 1 0,22-1 16,-1-21-1,0 0-15,0 0 0,0 0 16,0 0-16,1 0 0,-1 0 16,0-21-16,0-1 15,-21 1-15,21 0 0,-21 0 0,0 0 16,21-22-16,-21 22 0,22 0 15</inkml:trace>
  <inkml:trace contextRef="#ctx0" brushRef="#br1" timeOffset="107185.31">17886 5440 0,'-21'0'0,"42"0"0,-64 0 15,22 0-15,0 0 16,21 21-1,0 0 1,0 0 15,21-21-31,0 22 16,1-22-16</inkml:trace>
  <inkml:trace contextRef="#ctx0" brushRef="#br1" timeOffset="108738.02">18542 5821 0,'21'0'0,"-42"0"0,63 0 0,-21 0 15,1 0-15,-1 0 0,-21-21 0,21 21 16,0-21-16,-21-1 0,0 1 16,21 0-16,-21 0 15,0 0-15,0 0 0,0-1 0,0-20 16,-21 21-16,0 0 0,0 0 15,0-1-15,-22 1 0,-41 0 16,20 21 0,43 0-16,-21 0 0,20 21 0,-20 0 15,21 1-15,-21-1 0,20 0 0,1 21 16,0 1-16,0-22 0,0 21 0,0 0 16,21 43-1,0-43-15,0-20 0,21 20 16,0-21-16,0-21 0,0 21 15,0-21-15,1 0 0,20 0 16,-21 0-16,21 0 0,1 0 0,-22 0 16,21-21-16,1 0 0,-22 0 15,63-22-15,-62 22 0,-1-21 16,21 0-16,-21-1 0,0 1 0,1 0 16,-1-22-16,0 22 0,-21-1 15,21-62-15,-21 62 0,21 1 16,-21 21-16,0-22 0,0 22 15,0 0-15,0 0 0,-21 21 16,0 0 0,21 21-16,-21 0 0,21 0 0,-21 22 15,-1-22-15,22 21 0,0 1 16,0-22-16,0 21 0,0 0 16,0 22-16,0-22 0,0 1 0,0-1 15,0-21-15,0 21 0,22 1 0,-1-22 16,0 21-16,0-21 0,0 1 15,22-1-15,-22-21 0,21 21 0,0-21 16,-20 0-16,20 0 0,43 0 16,-22 0-16,-21-21 0,1 21 15,-1-21-15,0-1 0,1 1 16,-1 0-16,0 0 0,-20-21 0,20-1 16,-21 22-16,0-21 0,0-1 15,1 1-15,-22-21 0,0 41 16,0 1-16,0 0 0,0 0 15,-22 21-15,1 0 0,0 0 0,-21 0 16,21 0-16,-1 0 0,-20 0 16,21 21-16,-21 0 0,20 0 0,-20 1 15,21 20-15,0-21 0,0 21 0,-1-20 16,1 20-16,21 0 0,-21 1 16,21-1-16,0-21 0,0 0 15,0 0-15,21 1 16,0-22-16,1 0 0,-1 0 0,0 0 15,0 0-15,0 0 0,0 0 16,22-43-16,-22 22 0,0 21 16,0-42-16,0 21 0,1-1 15,20-83-15,-42 62 16,21 22-16,-21-21 0,0 21 16,0-1-16,0 1 0,0 0 0,0 42 31,0 0-16,-21 1-15,21-1 0,-21 21 0,21-21 16,0 22-16,0-1 0,0-21 16,0 85-1,0-85-15,21 0 0,0 0 0,0 1 16,0-22-16,1 21 0,-1-21 16,21 0-16,-21 0 0,0 0 0,64 0 15,-64-21 1,0-1-16,1 1 0,-1 0 0,21-21 15,-21-1-15,0 1 16,1 21-16,-1-21 0,0-22 0,0 22 16,21-85-16,-20 42 15,-1 43-15,-21-1 16,0 22-16,0 0 0,21 0 0,-21 0 16,0 42-1,0 0-15,0 0 16,-21 22-16,21-22 0,0 21 0,0 0 15,0-20-15,-21 20 0,21 0 0,0 1 16,0-1-16,0 0 0,0 1 16,0-1-16,0 0 0,0 1 0,21 20 15,0-21 1,0-20-16,0-1 0,0 0 0,1-21 16,20 21-16,0-21 0,-21 0 15,22 0-15,-1 0 0,0 0 0,43-21 16,-21 0-1,-22 0-15,-21-1 0,0-20 16,22 21-16,-22-21 0,0 20 16,0-20-16,-21 0 0,0 21 0,0-22 15,0 22-15,0 0 0,0 0 16,0 0-16,-21 21 16,0 0-16,0 0 0,-1 21 0,1 0 15,21 0-15,0 0 0,-21 22 16,21-22-16,0 0 0,0 21 0,0-21 15,0 1-15,0-1 16,0 0-16,0 0 0,21 0 0,-21 0 0,21-21 16,1 22-16,-1-22 0,0 0 15,0 0-15,21 0 16,-20 0-16,-1 0 0,21 0 0,-21 0 16,0-22-16,1 22 0,-1-21 15,21 0-15,-21 0 0,0 0 0,1 0 16,-1-43-16</inkml:trace>
  <inkml:trace contextRef="#ctx0" brushRef="#br1" timeOffset="108987.88">19960 5313 0,'-21'21'15,"42"-42"-15,-63 42 0,63-21 16,0 0 0,21 0-16,1 0 0,-1 0 15,0 0-15,1 0 0,-1 0 0,0 0 16,1 0-16,-1 0 0,0 0 0,-20 0 16,20 0-16,-21 0 0,0 0 15,0 0-15,1 0 0,-1 0 16,0 0-16</inkml:trace>
  <inkml:trace contextRef="#ctx0" brushRef="#br1" timeOffset="109787.46">22246 5482 0,'21'-21'0,"-42"42"0,42-63 0,-21 21 15,21 0-15,1-1 0,-22-20 0,21 42 16,-21-21-16,21 0 0,-21 0 15,0 42 1,0 0 0,-21 0-16,0 0 0,-1 22 15,1-22-15,-21 63 16,21-41-16,0 20 0,-1-20 0,1-1 16,0 0-16,0 1 0,0-1 0,0-21 15,-1 21-15,1-20 0,0-1 0,21 0 16,-21 0-16,21 0 15,0-42 1,0 0 0,21 0-16,-21-22 15,21 22-15,0-21 0,1 0 0,-22-1 16,21 1-16,0 0 0,0-22 16,21 22-16,1-43 15,-1 43-15,-21-1 0,22 1 0,-22 21 16,21 0-16,0-22 0,-20 43 15,-1 0-15,0 22 0,-21-1 0,0 0 16,21 0-16,-21 43 16,0-22-16,0 0 0,0 1 0,0-1 15,0 0-15,0 1 16,0-1-16,0 0 0,0 1 0,0-1 16,0-21-16,0 21 0,0-20 0,0-1 15,0 0-15,0 0 0,0 0 16,-21-42 15,0 0-15,0 0-16,-1 0 0,1-1 0</inkml:trace>
  <inkml:trace contextRef="#ctx0" brushRef="#br1" timeOffset="109952.08">22098 5694 0,'-21'0'16,"42"0"-16,-21 0 15,21 0-15,0 0 16,0 0-16,22 0 0,-22 0 16,21 0-16,-21 0 0,22 0 0,41 0 15,-41 0-15,63 0 16,-64 0-16,0 0 0,1 0 16,-1 0-16</inkml:trace>
  <inkml:trace contextRef="#ctx0" brushRef="#br1" timeOffset="110271.89">23304 5461 0,'0'0'0,"0"-21"0,0 42 31,0 0-15,0 0-16,0 1 0,0 20 15,0-21-15,-21 21 0,0 1 0,0-1 16,21 0-16,-21 1 0,0-1 15,-1 22-15,22-22 0,-21 0 0,0 1 16,0-1-16,0-21 0,0 21 16,-1 1-16,1-1 0,21-21 0,-21 22 15,21-22-15,-21 0 0,0 42 16,21-41-16,0 20 16,0-21-16,0-42 31,0 0-31,0 0 15,0-1-15,21 1 0,-21 0 0,21-21 16,0 21-16,0-1 0</inkml:trace>
  <inkml:trace contextRef="#ctx0" brushRef="#br1" timeOffset="110559.28">23156 5800 0,'0'-43'0,"0"86"0,0-128 0,0 43 0,21-1 0,-21 22 15,22-21-15,-22 21 16,42-43-16,-21 43 15,0 21-15,22-21 0,-22 21 16,0 0-16,21 0 0,-21 0 16,1 0-16,20 21 0,-21 0 0,21 0 15,-42 22-15,0-1 16,0-21-16,0 0 0,-21 1 16,0-1-16,0 0 0,0 0 0,-22-21 15,22 21-15,0-21 0,-42 21 16,41-21-16,1 22 0,0-22 15,0 0-15,42 0 32,0 0-17,0 0-15,1 0 0,20 0 0,-21 0 16</inkml:trace>
  <inkml:trace contextRef="#ctx0" brushRef="#br1" timeOffset="110883.1">24045 5461 0,'0'21'31,"0"0"-31,-21 1 16,0-1-16,0 21 0,21-21 0,-21 22 15,-1-1-15,1 0 0,0 1 16,21 20-16,-21-21 0,0 1 0,-22 20 15,43-20-15,-21-1 16,0-21-16,21 21 0,0-20 0,-21 20 16,0-21-16,21 0 0,-21 0 0,21 1 15,0-1 1,-22 0-16,22-42 47,0 0-47,22 21 0,-22-22 15,21-20-15,0 21 0,0 0 0,0-22 16</inkml:trace>
  <inkml:trace contextRef="#ctx0" brushRef="#br1" timeOffset="111207.91">23939 5503 0,'0'-21'0,"0"42"0,0-63 0,0 21 15,0 0-15,22 0 16,-1 21-16,0 0 15,0 0-15,21 0 0,-20 0 0,20 0 16,-21 0-16,0 0 0,22 0 16,-22 0-16,0 0 0,0 0 15,0 0-15,0 42 0,-21-21 16,0 0-16,0 0 0,0 1 16,0-1-16,-21 21 0,0-21 15,0 0-15,-21 1 0,20-1 16,-20 0-16,21 0 0,-21-21 0,20 21 15,-20-21-15,0 21 0,21-21 0,-1 0 16,1 0-16,0 0 0,21 22 16,-21-22-16,21-22 31,21 22-31,0-21 0,22-21 16,-22 21-16,21 0 0</inkml:trace>
  <inkml:trace contextRef="#ctx0" brushRef="#br1" timeOffset="111737.97">24659 5165 0,'21'0'0,"-21"-21"15,0 42 1,0 0-1,0 0-15,0 0 0,-21 22 0,21-22 16,-21 21-16,21-21 0,-21 22 16,0-22-16,21 21 0,0 0 0,-22 1 15,1-22-15,21 21 0,-21 1 16,21-22-16,0 21 0,0-21 16,0 0-16,0 1 0,0 20 0,0-21 15,0 0-15,21-21 0,0 0 16,1 0-16,-1 0 0,0 0 15,0 0-15,21 0 0,-20-21 16,-1 0-16,0 0 0,21 0 16,-21-22-16,1 22 0,20-21 0,-21-1 15,0 22-15,0-21 0,1-22 16,-1 43-16,-21 42 31,-21 1-31,-1-1 16,22 0-16,-21 0 0,21 21 0,0-20 15,-21-1-15,21 0 0,0 0 16,0 0-16,0 0 0,0 22 16,0-22-1,0 0-15,21-21 16,0 0-16,1 0 0,-1 0 16,0-21-16,0 0 15,-21 0-15,21-1 0,0 1 16,-21 0-16,22 0 0</inkml:trace>
  <inkml:trace contextRef="#ctx0" brushRef="#br1" timeOffset="111932.49">25188 5249 0,'0'0'0,"-63"0"31,42 0-15,-1 0-16,22 22 47,0-1-32</inkml:trace>
  <inkml:trace contextRef="#ctx0" brushRef="#br1" timeOffset="112263.3">25569 5440 0,'0'-21'16,"0"42"-16,0-63 16,-21 42 15,0 0-31,0 0 0,0 21 15,-22 0 1,22 0-16,0 0 0,0 22 0,0-22 0,-1 0 16,22 21-16,0-21 15,-21 1-15,21 20 0,-21-21 0,21 0 16,0 0-16,0 1 0,0-1 0,0 0 16,0 0-16,21 0 0,43 0 15,-22 1 1,-21-22-16,0 0 0,22 0 15,-22 0-15,21 0 0,-21 0 0,22 0 16,-22 0-16</inkml:trace>
  <inkml:trace contextRef="#ctx0" brushRef="#br1" timeOffset="112752.03">26120 5525 0,'0'-22'0,"0"44"0,0-65 0,0 22 16,-22 21-1,1 0-15,0 0 0,0 0 0,0 0 16,-22 0-16,22 0 0,0 0 0,-21 21 16,21 0-16,-22 1 0,22-1 15,0 0-15,-21 42 16,20-41-16,1-1 0,0 21 0,21-21 16,0 0-16,0 1 0,0 20 0,0-21 15,0 0-15,0 0 16,21 1-16,0-22 0,1 0 15,-1 0-15,0 0 16,0 0-16,0 0 0,0 0 0,1-22 16,-1 22-16,0-21 0,0 0 15,21-21-15,-20 21 0,-1-22 16,-21 22-16,21 0 0,-21 0 16,21 21-16,-21-21 0,0 42 31,0 0-31,-21 0 15,21 0-15,-21 0 0,21 1 16,0-1-16,0 0 0,0 0 16,0 0-16,0 0 0,0 1 15,0-1 1,21-21 0,0 0-16,0 0 0,0 0 0,1 0 15,-1 0-15,0 0 16,0-21-16,0-1 0,0 22 0,-21-21 15,22 0-15</inkml:trace>
  <inkml:trace contextRef="#ctx0" brushRef="#br1" timeOffset="113087.5">26437 5144 0,'-21'0'31,"0"21"-15,21 0-16,-21 0 15,21 0-15,0 0 0,-22 1 0,1 20 16,0-21-16,0 21 0,21-20 16,-21 20-16,0-21 0,-1 21 0,22 1 15,0-1-15,-21-21 0,0 22 0,21-22 16,-21 21-16,21-21 15,0 0-15,0 22 0,0-22 0,-21 0 16,21 0-16,0 0 0,0 1 31,21-44 1,0 1-32,0 0 15</inkml:trace>
  <inkml:trace contextRef="#ctx0" brushRef="#br1" timeOffset="114023.24">26374 5652 0,'0'21'31,"0"0"-31,-22 0 15,1 0-15,0 0 16,21 1-16,0-1 16,0 0-16,-21-21 15,21 21-15,21-21 32,0 0-32,0 0 15,1 0 1,-1 0-16,-21-21 0,21 21 0,0-21 15,0 0-15,0-1 16,1 1 0,-22 42 46,0 1-62,0-1 16,-22 0-16,22 0 31,0-42 32,0 0-63,0 0 15,0-1-15,22 22 0,-22-21 16,0 0-16,21 0 0,-21 0 15,21 21-15,-21-21 0,21 21 16,0 0-16,-21 21 47,0 0-47,0 0 0,0 0 16,0 0-16,0 1 15,-21-1-15,21 0 0,-21 0 16,21 0-16,0 0 31,-21-21-31,21-21 31,0 0-15,0 0-16,21 21 0,-21-21 16,0 0-16,21-1 15,21-20-15,-42 21 0,22 21 16,-1-21-16,-21 0 0,42 42 47,-42 0-47,0 0 15,0 0-15,0 0 0,-21-21 0,21 22 16,-21-1-16,21 0 0,0 0 0,0 0 16,-21-21-16,21 21 15,-22-21-15,22-21 63</inkml:trace>
  <inkml:trace contextRef="#ctx0" brushRef="#br1" timeOffset="114259.11">26585 5440 0,'0'0'16,"-21"0"-16,0 0 0,0 0 15,0 0 79</inkml:trace>
  <inkml:trace contextRef="#ctx0" brushRef="#br1" timeOffset="114506.97">26077 5440 0,'-21'0'0,"21"21"0,21-21 47,0 0-47,1 0 0,-1 0 0,0 0 16,0 0-16,0 0 16,0 0-16,1 0 0,-1 0 0,21 0 15,-21 0 1,0 0-16,1 0 15</inkml:trace>
  <inkml:trace contextRef="#ctx0" brushRef="#br1" timeOffset="115708.07">15557 7091 0,'0'21'16,"22"-21"15,-1 0-31,0 0 0,0 0 15,0 0-15,0 0 0,1-21 16,-1 21-16,0-21 0,0 21 0,0-21 16,0 21-16,1-22 0,-1 22 0,-21-21 15,0 0-15,21 21 0,-21-21 16,0 0-16,0 0 0,-21 21 31,0 0-15,-1 0-16,1 0 0,-21 21 15,21 0-15,0 0 0,-1 0 16,1-21-16,0 21 0,0 1 16,0-1-16,21 0 0,0 0 15,0 0-15,0 0 0,0 1 16,0-1-16,21 0 0,21 0 16,-21-21-16,22 0 0,-22 21 0,0-21 15,0 0-15,0 0 0,22 0 16,-22 0-16,0 0 0,0 0 15,-21-21 1,0 0 0,-21 21-1,0 0-15,0 0 0,0 0 0,-1 0 16,-20 21-16,21-21 0,0 21 16,-22 0-16,1 22 15,-43 20-15,64-63 0,0 21 16,21 1-16,0-1 0,0 0 15,0 0-15,0 0 0,0 0 16,21-21 0,0 0-16,1 22 15,-1-22-15,0 0 16,0 0-16,0 0 0,22 0 0,-22 0 16,0-22-16,0 1 0</inkml:trace>
  <inkml:trace contextRef="#ctx0" brushRef="#br1" timeOffset="116432.06">16468 7197 0,'0'0'0,"21"-64"32,-21 43-32,-21 21 15,-1 0 1,1 0-16,0 0 0,0 21 15,0-21-15,0 21 0,-1 1 0,1-1 16,0 0-16,0 0 0,0 0 16,0 0-16,-1 1 0,1-1 0,0 0 15,21 0-15,-21-21 0,21 21 16,0 0-16,0 1 16,21-22-16,0 0 0,22 0 0,-1 0 15,0 0-15,-21-22 0,22 22 16,-22-21-16,21 0 15,-21 0-15,1 0 0,-1 21 0,0-21 0,0-1 16,0 1-16,0 0 0,-21 0 16,0 0-16,22 0 15,-22-1 1,0 44 15,0-1-31,0 0 0,0 0 16,0 0-16,0 0 0,-22 22 15,22-22-15,-21 21 0,21 22 16,-63 42 0,63-64-16,-21-21 0,21 21 0,-22 1 0,1-1 15,21 22-15,0-22 16,-21 0-16,0 22 0,0-22 0,21 22 16,0-1-16,-21-21 0,-1 22 0,1-22 15,0 64-15,0-64 16,21 1-16,-21-1 0,0 0 0,-1-20 15,1 20-15,0-21 0,0 21 0,0-20 16,-22 20-16,-41-21 16,63-21-16,-1 0 0,1 0 15,0 0-15,-21 0 0,21-21 16,-1 21-16,1-21 0,21 0 0,-21-1 16,0 1-16,0-21 15,21 21-15,0 0 0,0-1 16,0 1-16,0 0 0,0 0 15,0 0-15,0 0 0,0-1 0,0-20 16,0 21-16,0 0 0,0-22 16,21 22-16,-21 0 0,21-21 0,0 21 15,0-22-15,1 1 0,-1 21 16,21-22-16</inkml:trace>
  <inkml:trace contextRef="#ctx0" brushRef="#br1" timeOffset="116695.23">16891 7303 0,'0'0'0,"0"-22"0,0 1 31,0 42 16,0 1-47,0-1 15,0 0 1,0 0 0</inkml:trace>
  <inkml:trace contextRef="#ctx0" brushRef="#br1" timeOffset="116904.11">16870 7599 0,'0'0'0,"0"21"15,21-21 95</inkml:trace>
  <inkml:trace contextRef="#ctx0" brushRef="#br1" timeOffset="117447.73">17780 6922 0,'0'0'0,"0"-22"0,21 22 16,-21-21-1,21 21-15,0 21 16,-21 1-16,22-1 16,-22 0-16,21 0 0,-21 0 15,0 22-15,0-1 0,0 0 0,21 64 16,-21-64-16,0 1 16,0-1-16,0 0 0,0 1 0,0-1 15,0 43 1,0-43-16,0-21 0,0 0 15,0 1 1,0-44 0,0 1-1,0 0-15,0 0 16,0 0-16,21 0 0,-21-22 0,21 22 16</inkml:trace>
  <inkml:trace contextRef="#ctx0" brushRef="#br1" timeOffset="117715.58">18351 6943 0,'0'0'0,"-21"21"31,0 0-31,0 0 0,0 0 16,0 1-16,-1 20 0,1 0 0,0 1 15,0-1-15,0 0 0,-22 1 16,22-1-16,0 0 0,-21 1 0,21-1 15,-1 0-15,1-21 0,0 22 0,0-22 16,21 0-16,0 21 16,0-20-16,0-1 15,21-21 1,0-21 0,0 21-16,-21-22 0,22 1 15,20 0-15</inkml:trace>
  <inkml:trace contextRef="#ctx0" brushRef="#br1" timeOffset="118017.41">18627 7006 0,'0'-21'0,"0"42"0,21-42 0,-21 0 15,21 21-15,-21 21 16,0 0-1,0 0-15,0 1 0,-21 20 0,21-21 16,-21 21-16,-1-20 0,22 20 16,-21 0-16,0 1 0,21-22 0,-21 21 15,0-21-15,21 22 0,-21-22 0,-1 21 16,22-21-16,-21 0 0,21 1 16,-21-22-16,21 21 15,0-42 16,21-1-31,0 22 0,-21-21 16,22 0-16,-1-21 0</inkml:trace>
  <inkml:trace contextRef="#ctx0" brushRef="#br1" timeOffset="118607.77">18669 7027 0,'0'-21'15,"0"0"1,0 0-16,0 0 15,21 21-15,0-21 16,0 21-16,1 0 16,-1 0-16,0 0 0,21 0 15,-21 0-15,1 0 0,-1 21 16,0-21-16,0 21 0,0 0 16,-21 0-16,0 0 0,0 1 15,0 41-15,-21-21 16,0-20-16,0-1 0,-22 0 15,22 0-15,0 0 0,-21 0 16,21 1-16,-22-1 0,22 0 0,0-21 0,-21 0 16,63 0 31,0 0-47,0-21 0,0 21 15,0 0-15,1 0 0,-1-21 0,0 21 16,0 0-16,0 0 0,22 0 15,-22 0-15,0 0 0,21 0 16,22 42-16,-43-21 16,0-21-16,-21 21 0,21 0 15,0 1-15,1-1 0,-22 0 16,0 0-16,0 0 0,-22 0 16,1 1-16,0-22 0,0 21 15,0 0-15,0-21 0,-22 21 0,22-21 16,0 0-16,-21 0 0,20 21 15,-41-21-15,42 0 0,0 0 16,-1 0-16,1 0 0,0 0 16,0 0-16,0 0 0,0 0 15,21-21 17,21 21-17,0 0 1,0-21-16</inkml:trace>
  <inkml:trace contextRef="#ctx0" brushRef="#br1" timeOffset="118977.56">19643 7514 0,'-43'0'32,"22"0"-17,0 0-15,21-21 16,0 0-16,0 0 16,0 0-1,21 21-15,0 0 16,0 0-16,1 0 15,-1 21-15,-21 0 0,0 0 16,0 0-16,0 0 16,0 1-16,0-1 0,-21 0 15,-1 0-15,-20 0 0,21 0 0,-21-21 16,-1 22-16,1-1 0,-22 0 16,-41-21-1,62 0-15,22 0 0</inkml:trace>
  <inkml:trace contextRef="#ctx0" brushRef="#br1" timeOffset="119535.74">20299 6985 0,'0'-21'0,"0"42"0,21-63 0,0 42 0,-21-21 15,21 21-15,-21 21 32,0 0-32,0 0 15,0 21-15,0-20 0,0 20 16,0 0-16,0 1 0,0 20 15,-21-21-15,21 1 0,-21 63 16,0-43-16,21-21 0,0 22 0,-21-22 16,-1 22-16,22-22 0,-21 0 15,21 1-15,0-1 0,0 0 0,0 1 16,0-1-16,0 0 0,-21-20 0,21-1 16,0 0-16,0 0 0,0 0 15,0 0-15,0-42 31,0 0-31,0 0 16,0-21-16,0 20 0,0-20 16,0 0-16,0 21 0</inkml:trace>
  <inkml:trace contextRef="#ctx0" brushRef="#br1" timeOffset="119853.53">20299 7176 0,'0'0'0,"0"-43"0,0 22 0,0 0 0,0-21 15,0 20-15,0 1 0,21 0 0,-21 0 16,21 0 0,0 0-16,0 21 0,22 0 0,-22-22 15,21 22-15,43 0 0,-43 0 16,1 0-16,-22 22 0,21-1 16,0-21-16,-20 21 0,-1 0 0,0 0 15,-21 22-15,0-22 0,0 0 0,0 0 16,0 0-16,-21 22 0,-43-1 15,43-21-15,-21 0 0,21-21 16,-22 21-16,22-21 0,-21 0 16,21 22-16,-1-22 0,1 0 0,42 0 47,1 0-47,-1-22 15,21 22-15,-21-21 0,22 21 0,-22-21 16</inkml:trace>
  <inkml:trace contextRef="#ctx0" brushRef="#br1" timeOffset="120483.68">21188 6985 0,'0'0'0,"0"-21"16,21 21-16,-21-21 0,0 42 47,0 0-47,0 0 0,0 0 0,0 1 15,0-1-15,0 0 0,0 0 16,0 0-16,0 0 16,0 1-16,21-22 0,0 21 15,0-21-15,1 0 0,-1 0 16,0 0-16,0 0 0,0 0 16,22-21-16,-1-1 0,-21 1 15,21 21-15,-20-21 0,-1 0 16,0 0-16,0 0 0,-21-1 0,0 1 15,21 21-15,-21-42 16,0 21-16,21 0 0,-21-1 16,0 44 15,0-1-31,0 0 16,-21 21-16,0 43 15,21-43-15,-21 1 0,0-1 0,0 0 16,21 22-16,-22-22 0,22 0 15,-21 22-15,0-22 0,21 1 0,0 20 16,-21-21-16,21 1 0,0-1 0,0 64 16,0-64-16,-21 1 0,21-1 15,0 21-15,-21 22 16,21-64-16,0 22 16,-43-1-16,22-21 0,0-21 15,21 21-15,-21-21 0,0 0 0,-1 0 16,1 0-16,-42 0 15,-1-21-15,43 0 16,0 0-16,0 0 0,0-1 0,-1 1 16,1 0-16,21 0 0,-21 0 15,21 0-15,0-1 0,0 1 16,0 0-16,0 0 0,0 0 0,21 0 16,0-1-16,1 1 0,-1 0 15,21-42 1,-21 41-16</inkml:trace>
  <inkml:trace contextRef="#ctx0" brushRef="#br1" timeOffset="120821.49">22077 6816 0,'0'0'16,"0"-21"-16,0-22 0,0 22 0,0 0 0,0 0 16,0 0-1,0 42 1,0 0-16,0 0 16,0 0-16,-21 0 0,21 22 15,0-1-15,-22-21 0,1 22 0,0-1 16,0-21-16,21 21 0,-21 1 0,0-22 15,-1 21-15,22-21 0,-21 22 16,21-22-16,-21 0 0,21 0 16,0 22-16,21-43 15,0 0 1,1-22-16,-1 22 0,0-21 0</inkml:trace>
  <inkml:trace contextRef="#ctx0" brushRef="#br1" timeOffset="121312.26">22352 6689 0,'0'0'0,"0"-21"0,21-22 0,-21 64 31,0 1-15,0-1-16,0 0 0,0 21 15,-21-21-15,21 22 0,0-1 0,0-21 16,-21 22-16,21-1 0,0-21 0,-21 64 15,21-43-15,0-21 16,-22 22-16,22-22 0,-21 21 0,21-21 16,0 0-16,-21 1 0,21-1 15,0-42 17,0-1-17,0 1-15,0-21 16,0 21-16,0-22 0,21 22 0,0-21 15,1 21-15,-1 0 0,0-22 16,0 22-16,0 0 0,22 0 0,-22 0 0,21-1 16,-21 22-16,43-21 15,20 42 1,-62 1-16,-22-1 0,21 0 0,-21 0 16,21 0-16,-21 0 15,0 1-15,0 20 0,0-21 0,0 21 0,-42 22 16,20-22-1,1-21-15,21 1 0,-21-1 16,0-21-16,21 21 0,-21-21 16,0 0-16,21-21 15,-22 21 1,22-21-16</inkml:trace>
  <inkml:trace contextRef="#ctx0" brushRef="#br1" timeOffset="121514.15">21929 6985 0,'0'0'0,"21"0"47,21 0-47,-21 0 15,0 0-15,1 0 0,-1 0 0,42 0 16,-42 0-1,1 0-15,20 0 0,-21 0 0,21 0 16,-20 0-16</inkml:trace>
  <inkml:trace contextRef="#ctx0" brushRef="#br1" timeOffset="122292.21">23156 7027 0,'-21'0'32,"0"0"-17,0 0-15,0 22 0,-1-22 16,1 21-16,0 0 0,0 0 0,0 0 16,21 0-16,-21 1 0,-1-1 15,22 0-15,0 21 16,0-21-16,0 1 0,0-1 15,22-21 1,-1 0-16,0 0 16,0 0-16,0 0 15,-21-21-15,21 21 0,-21-22 16,22-20-16,-22 21 16,0-21-16,21 20 0,-21 1 0,21 0 15,-21 0-15,21-21 0,-21 20 16,0 1-16,21 0 0,0 0 0,1 21 15,-22-21-15,21 0 0,0 21 16,0 0-16,0-22 0,0 22 0,1 0 16,-1 0-16,0 0 0,0 22 15,0-22-15,0 21 0,-21 0 16,22 0-16,-22 0 0,0 0 0,0 1 16,0-1-16,0 0 0,0 21 15,0-21-15,0 1 0,0-1 0,0 0 16,0 0-16,0 0 0,-22 0 15,1-21-15,21 22 16,-21-22-16,21-22 31,0 1-15,0 0-16,0 0 16,0 0-16,0 0 0,0-1 0,21 1 15,0 0-15,1 0 0,20-21 0,0 20 16,-21 1-16,22 0 0,-1 0 15,0 0-15,1 0 0,-1 21 0,0 0 16,-20 0-16,41 0 16,-42 63-1,-21-42-15,0 0 0,0 22 16,0-22-16,0 0 0,-21 0 16,0 0-16,21 1 0,-21-1 0,0 21 15,-1-21-15,-20 22 16,63-43 31,0 0-32</inkml:trace>
  <inkml:trace contextRef="#ctx0" brushRef="#br1" timeOffset="122541.06">24257 7260 0,'0'21'15,"0"1"1,0-1-16,0 0 16,-21 0-16,21 0 0,-21 0 15,-1 1-15,22-1 0,-21 0 16,0 0-16,0 0 0,-21 0 15,42 1-15,-22-22 16,1 0-16</inkml:trace>
  <inkml:trace contextRef="#ctx0" brushRef="#br1" timeOffset="123179.84">24744 6858 0,'0'0'16,"0"-21"-16,0 0 15,21 21-15,-21 21 16,0 0 0,0 0-16,0 22 15,-21-22-15,0 0 0,21 21 16,0 1-16,-22-1 0,1 21 0,0-20 15,21 20-15,-21-20 0,-21 126 16,42-127-16,0 22 16,-22-22-16,1 0 0,21 1 15,-21-22-15,21 21 0,0-21 0,0 22 16,-21 20-16,21-42 16,0 1-16,-21-22 0,21 21 15,-21-21 1,-1 0-16,22-21 15,-21-1-15,21 1 16,0 0-16,0 0 16,0 0-16,0-22 0,0 22 0,0-63 15,0 41-15</inkml:trace>
  <inkml:trace contextRef="#ctx0" brushRef="#br1" timeOffset="123496.66">24786 6922 0,'0'0'0,"0"-22"0,21 1 16,0 21-16,1-21 16,-1 21-16,0 0 15,0 0-15,0 0 0,0 0 0,1 0 16,20 0-16,-21 0 0,0 21 16,0-21-16,1 21 0,-1 1 15,-21-1-15,0 0 0,0 0 16,0 0-16,-21 0 0,-1-21 15,1 22-15,0-1 0,-21 0 16,-1 0-16,22-21 0,0 21 0,0-21 16,0 0-16,21 21 0,-21-21 15,-1 0-15,44 0 47,-1-21-47,0 21 0,0-21 16,0 21-16,0-21 15,1 21-15</inkml:trace>
  <inkml:trace contextRef="#ctx0" brushRef="#br1" timeOffset="123854.11">25273 7049 0,'21'-22'15,"0"1"1,0 0-1,-21 0-15,22 21 0,-1-21 16,-21 0-16,21-1 0,-21 1 16,21 0-16,-21 0 0,0 0 15,0 0 1,0 42 0,-21 0-1,0 0-15,21 0 0,-21 0 16,21 1-16,0-1 0,-22 0 15,1 0-15,21 0 0,0 0 0,0 1 16,0-1-16,0 0 16,0 0-16,21 0 15,1-21 1,-1 0-16,0 0 0,0 0 16,0 0-16,0 0 0,1 0 0,-1-21 15,0 21-15,0 0 16</inkml:trace>
  <inkml:trace contextRef="#ctx0" brushRef="#br1" timeOffset="124247.9">25696 6900 0,'0'-21'32,"0"0"-32,21 21 15,1 0 1,-1 0-16,0 0 0,0 0 0,0 0 15,22 0-15,-22 0 0,0 0 0,0 21 16,0-21-16,0 21 0,1 1 16,-22-1-16,0 0 15,0 0-15,0 0 0,0 0 0,0 1 16,0-1-16,-22 0 0,1-21 16,0 21-16,21 0 15,-21-21-15,21-21 47,0 0-47,21 0 16,-21 0-16,21-1 15,0 1-15,-21 0 0,22 21 16,-1-21-16,-21 0 0,21 0 16,0 21-16,0 0 15,-21-22-15,21 22 0,1 0 16,-1-21-16,0 21 15</inkml:trace>
  <inkml:trace contextRef="#ctx0" brushRef="#br1" timeOffset="124587.63">26437 6646 0,'0'0'0,"21"-21"0,-21-21 16,21 42-1,-21 21 1,0 0 0,0 0-16,0 1 0,0-1 0,0 0 15,-21 0-15,0 0 0,0 22 16,21-22-16,-21 0 0,0 0 0,21 0 16,0 0-16,-22 1 0,22-1 15,-21 0-15,21 0 0,0 0 16,0 0-16,0 1 0,21-1 15,1-21 1,-1 0-16,0 0 16,0 0-16,0 0 15,0-21-15,1-1 16,-22 1 0,21 21-16</inkml:trace>
  <inkml:trace contextRef="#ctx0" brushRef="#br1" timeOffset="125882.08">22267 7938 0,'21'-22'31,"1"22"-31,-1 0 0,0 0 0,21 0 15,-21 0-15,22 0 0,-1 0 0,0 0 16,22 0-16,-22 0 0,22 0 16,-22 0-16,22 0 0,-22 0 0,43 0 15,-43 0-15,-21 0 16,0 0-16,0 0 0,-42 0 31,0 0-31,-21 0 16,21 0-16,-1 0 0,1 0 15,0 0-15,0 0 0,0 0 0</inkml:trace>
  <inkml:trace contextRef="#ctx0" brushRef="#br1" timeOffset="126261.22">22754 7916 0,'-21'0'16,"21"22"0,0-1-1,0 0-15,0 0 0,0 0 0,0 0 16,0 1-16,0-1 15,0 0-15,0 21 0,0-21 0,0 43 16,0-22-16,0-21 0,0 22 16,-21-22-16,21 0 0,0 43 15,0-43-15,-21 0 0,-1 21 16,22-21-16,0 1 0,-21-1 16,0 0-16,0-21 0,0 21 15,-22 0 1,22-21-16,-21 0 0,21 21 0,0-21 15,-1 0-15,1 0 16,0 0-16,0 0 0,0-21 0,0 21 16,-1-21-16,1 21 0,-21-21 15,21 0 1,0 21 0,21-21-16,21-1 31,0 22-31,0-21 15,21 21-15,1-21 0</inkml:trace>
  <inkml:trace contextRef="#ctx0" brushRef="#br1" timeOffset="126815.9">23643 8086 0,'0'0'0,"0"-21"0,0-1 16,0 1-16,-21 21 0,0 0 16,0 0-16,-1 0 0,1 0 15,0 0-15,0 0 0,0 0 0,0 21 16,-1 1-16,-41-1 15,42 0-15,0 0 0,21 0 16,-22 0-16,22 1 0,-21-1 0,21 0 16,0 0-16,0 0 15,21 0-15,1-21 16,-22 22-16,21-22 0,0 21 0,21-21 16,-21 21-16,1-21 0,-1 21 15,21-21-15,-21 21 0,0-21 0,1 21 16,-1-21-16,0 22 0,0-1 0,-21 0 15,21-21-15,-21 21 16,0 0-16,0 0 16,-21-21-16,0 0 0,-21 22 0,20-22 15,-20 0-15,0 0 0,21 21 16,-22-21-16,22 0 0,-21 0 16,21 0-16,-1 0 0,1 0 0,0 0 15,0 0-15,0 0 0,0 0 16,-1 0-1,22-21 17,22-1-17,-1 22 1,0 0-16</inkml:trace>
  <inkml:trace contextRef="#ctx0" brushRef="#br1" timeOffset="127195.73">24426 8509 0,'-21'0'31,"0"0"-15,0 0 15,0 0-31,-1 0 16,1 0 0</inkml:trace>
  <inkml:trace contextRef="#ctx0" brushRef="#br1" timeOffset="-9097.29">974 10583 0,'-22'0'47,"1"0"-31,0 0-16,0 0 15,0 0-15,0 0 16,-1 0-16,1 0 0,-42 0 15,20 0-15,1 0 0,0 0 16,-1 0-16,1 0 0,-21-21 16,20 21-16,1 0 0,0 0 15,-1 0-15,1 0 0,-22 0 16,43-21-16,0 21 0,0 0 16,0 0-16,0 0 0,42 0 62,0 0-62,21 0 16,-21 0-16,43 0 15,-22 0-15,22 0 0,-1 0 0,22 0 16,-22 0-16,22 0 0,0 0 16,-22 0-16,22 21 0,42-21 15,-64 0-15,22 0 0,-21 0 16,-1 0-16,1 0 0,-1 21 15,1-21-15,-1 0 0,-21 0 0,1 0 16,-1 0-16,-21 0 0,22 0 0,-1 0 16,-21 0-1,-21-21 48,-21 21-48,21-21-15,0 0 16</inkml:trace>
  <inkml:trace contextRef="#ctx0" brushRef="#br1" timeOffset="-8532.61">1418 10224 0,'64'63'109,"232"128"-109,-550-361 0,148 86 0,254 189 0,-105-83 0,20-1 16,-21 0-16,1 0 0,-1 0 0,0 0 16,1-21-16,-1 22 0,-21-22 15,22 0-15,-1 0 16,-21 0-16,21 0 0,-20 0 16,-44 0 30,1 21-46,0-21 0,-21 21 0,21 0 16,-22-21-16,1 21 0,0 22 0,-22-22 16,22 0-16,-1 21 0,-20-21 15,21 22-15,-1-22 0,1 21 16,0-21-16,-1 22 0,22-22 0,-21 0 16,-1 21-16,22-20 15,0-1-15,21 0 0,0 0 16,-21-21-16,21 21 15,0-42 48,0 0-32</inkml:trace>
  <inkml:trace contextRef="#ctx0" brushRef="#br1" timeOffset="-1436.52">3260 9843 0,'-22'0'47,"22"21"-16,22-21-15,-1 0-16,0 0 15,0 0-15,0 0 0,0 0 16,1 0-16,-1-21 0,0 21 16,0-22-16,0 22 0,-21-21 15,21 0-15,-21 0 16,0 0-16,0 0 0,-21-1 16,0 22-1,0 0-15,0 0 0,-22 0 0,-20 0 16,-1 22-1,22-1-15,0 0 16,-1 0-16,22 0 0,21 0 0,-21 1 16,21-1-16,-21 0 0,21 0 0,0 21 15,0-20-15,42-1 16,-21 0-16,1 0 0,-1 0 16,0-21-16,21 21 0,-21 1 15,22-1-15,-22 0 0,21 0 0,-21 0 16,1 0-16,-1 1 0,0-1 15,-21 21-15,0 0 0,-21-20 16,0 20-16,-1-21 0,-20 21 0,0-20 16,-22 20-16,22-21 15,0 0-15,-1 0 0,1-21 0,0 0 16,-1 0-16,1 0 0,0 0 16,20 0-16,-20-21 0,21 0 0,0 0 15,0 0-15,-1 0 0,1-1 16,0-20-16,0 0 15,0 21-15,21-1 0,0 1 0,0 0 16,0 0-16,21 21 16,0-21-16,0 21 0,0 0 0,1-21 15,-1 21-15,21 0 0,-21-22 16,22 22-16</inkml:trace>
  <inkml:trace contextRef="#ctx0" brushRef="#br1" timeOffset="-897.83">3725 9821 0,'0'-21'0,"0"42"0,0-63 15,0 21-15,0 0 16,0 0-16,-21 21 31,0 21-31,0 0 0,21 0 0,-21 0 16,21 0-16,-22 22 0,1-1 15,21-21-15,-21 22 0,0-1 0,0 0 16,21 1-16,-21 20 0,-1-21 16,1 1-16,0-1 0,0 22 15,21-22-15,0-21 0,-21 0 16,21 0-16,0 1 0,0-44 31,0 1-15,0 0-16,0-21 0,0 21 15,21-1-15,-21-20 0,21 21 0,0-21 16,0 20-16,22 1 0,-22 0 16,21-21-16,-21 21 0,22 21 0,-1-22 15,-21 1-15,22 21 0,20 0 16,-42 0-16,0 21 0,1 1 16,-1-22-16,0 21 0,0 0 0,-21 0 15,0 21-15,0 1 16,0-1-16,0-21 0,0 22 15,-21-22-15,0 0 0,0 21 0,-1-21 16,1 1-16,0-22 0,21 21 0,0 0 16,-21-21-16,21-21 31,21 0-15,0-1-16,0 1 0,1 0 15,-1 0-15</inkml:trace>
  <inkml:trace contextRef="#ctx0" brushRef="#br1" timeOffset="271.5">4318 10054 0,'0'0'0,"21"0"0,-21-21 15,-21 21 17,21 21-32,-21-21 0,0 43 15,-22-1-15,22-21 16,21 21-16,-21-20 0,0-1 0,0 21 15,21-21-15,-22 22 0,22-1 16,-21-21-16,21 0 0,0 22 0,0-22 16,0 0-16,0 0 0,21 0 15,1 0-15,-1-21 0,0 0 16,21 0-16,-21 0 16,1 0-16,-1-21 0,21 0 0,-21 0 15,0 0-15,22 0 0,-22-1 16,0 1-16,0-21 0,0 21 0,1-22 15,-22-20-15,0 42 0,0 0 16,0-22-16,0 22 0,-22 0 16,1-21-16,0 20 0,0 22 0,0-21 15,0 21-15,-1 0 0,-20 0 16,21 0-16,0 0 0,-22 0 16,22 21-16,0 1 0,0-1 0,0 0 15,-22 0-15,43 0 0,-21 0 0,21 22 16,-21-22-16,21 21 0,0 1 15,0-22-15,0 21 0,0-21 0,0 0 16,21 22-16,0-22 0,1-21 16,-1 21-16,0 0 0,21-21 0,-21 0 15,22 0-15,-1 0 0,22 0 0,20-42 16,-41 42-16,20-21 16,-21 0-16,1-22 0,-22 22 0,21 0 15,1 0-15,-22 0 0,0-1 0,0 1 16,0 0-16,0 0 15,-21 0-15,0 0 0,0-1 16,-21 22 15,0 22-31,0-1 0,0 0 16,21 0-16,0 0 0,-21 0 0,21 1 16,-22-1-16,22 0 0,0 0 15,0 0-15,0 0 0,0 1 16,0-1-16,22-21 0,-1 21 0,0-21 0,0 0 15,0 0-15,0 0 0,22 0 16,-22 0-16,0 0 0,0 0 16,0-21-16,1 0 0,20-1 0,0-20 15,-42 21-15,21 0 0,1-22 16,-1 22-16,0 0 0,0-21 0,-21-1 16,21 22-16,0 0 15,-21 0 1,0 42-1,-21 0 1,0 0-16,21 1 16,-21-1-16,21 21 0,0-21 0,0 0 15,0 1-15,0 41 16,0-21-16,0-20 16,21-22-16,0 21 0,0-21 15,1 0-15,-1 0 0,0 0 0,0 0 0,0 0 16,22 0-16,-22-21 0,0-1 15,0 1-15,21 0 0,-20 0 16,20-21-16,-21 20 0,0-20 0,0 21 16,1-21-16,20-1 0,-21 1 0,0 21 15,-21-22-15,21 22 0,1-42 16,-22 42-16,0-1 0,0 1 16,-22 21-1,1 21 1,21 1-16,-21-22 0,0 21 0,21 21 15,-21-21-15,21 0 0,-21 1 16,21 20-16,0-21 0,-22 21 0,22-20 16,0 20-16,-21-21 0,21 21 0,0-20 15,0 41 1,0 1-16,0-43 16,21 0-16,1-21 0,-1 21 0,0-21 15,0 0-15,21 0 0,-20 0 16,-1 0-16,0 0 0,0 0 15,21 0-15,-20 0 0,-1-21 16,21 21-16,-21-21 0</inkml:trace>
  <inkml:trace contextRef="#ctx0" brushRef="#br1" timeOffset="803.2">6456 10224 0,'0'-22'0,"0"44"0,21-65 15,-21 22-15,0 0 16,0 0-16,0 0 0,-42-22 15,20 43 1,1 0-16,0 0 0,0 0 16,0 0-16,0 0 0,-1 0 0,-20 0 15,21 0-15,0 21 0,0 1 16,-22-1-16,22 0 0,0 0 16,0 0-16,0 22 0,21-22 0,-22 0 15,22 21-15,0-21 0,0 43 16,0-43-16,0 0 0,0 0 15,0 1-15,22-22 0,-1 21 0,0-21 16,0 0-16,0 0 0,0 0 0,1 0 16,-1-21-16,21-1 0,-21 1 15,0 0-15,22 0 0,-22 0 0,0-22 16,0 22-16,22-21 0,-22 0 0,0 20 16,0-20-16,0-21 0,0 20 0,43-41 15,-43 20-15,-21 22 16,21-22-16,-21 22 0,21 21 0,-21-22 15,0 22-15,0 0 0,0 0 16,-21 21 0,0 21-16,0 0 0,21 22 15,-21-1-15,0 43 0,21-43 16,0 0-16,-22 1 0,22-1 16,-21 0-16,21 22 0,0 20 15,0-62-15,0 20 0,0 0 0,0-21 16,0 1-16,21 20 0,1-42 15,-1 21-15,0 0 0,21-21 0,-21 0 16,22 0-16,-22 0 0,21 0 0,1-21 16,-1 0-16,21-21 15,-20 20-15,-22 1 0</inkml:trace>
  <inkml:trace contextRef="#ctx0" brushRef="#br1" timeOffset="2129.44">7810 10308 0,'0'21'16,"0"1"0,0-44 30,0 1-46,0 0 16,22 21-16,-1-21 0,0 0 0,0 0 16,21-22-16,22-20 15,-43 42-15,64-64 0,-43 43 16,22-64-16,-22 85 0,-21-22 16,21 1-16,-20 0 15,-22 20-15,-22 44 31,-20-1-31,21 0 0,0 0 0,0 0 16,-1 0-16,-20 43 16,42-43-16,0 0 0,0 43 15,0-43-15,0 0 0,21 0 0,-21 0 16,21 1-16,1-1 0,-1 0 16,0 0-16,0 0 0,0 0 0,0 1 15,-21-1-15,22 0 16,-44-21-1,1 0 1,0 0-16,0 0 0,0 0 0,0 0 16,-1-21-16,1 0 15,21-1-15,-21 22 0,-21-42 16,42 21-16,0 0 0,-21 21 16,21 21 15,21 0-31,-21 0 15,21 0-15,0-21 0,0 22 16,0-1-16,1 0 16,-1 0-16,0-21 0,0 21 15,0-21-15,22 0 0,-22 0 0,0 0 16,21 0-16,-21 0 0,22 0 0,63-21 16,-43-21-1,-21 21-15,1-1 0,-22 1 16,21-21-16,-21 0 0,22 20 15,-1-83-15,-21 62 0,0-20 16,1 20-16,-1-20 0,0-1 0,0 22 16,0 0-16,-21-1 15,0 22-15,0 0 0,0 0 0,0 0 0,0 0 16,-21 42 0,0 21-16,0-21 15,21 22-15,-21-1 0,-1 21 0,1-20 16,21 20-16,-21-20 0,21 41 15,-21 22 1,21-85-16,0 22 0,0-1 0,0-21 16,0 0-16,0 0 0,0 1 0,0-1 15,0 0-15,21-21 0,0 0 16,-21 21-16,21-21 0,1 0 0,-1 0 16,0 0-16,0 0 0,0 0 0,43-63 15,-43 63-15,0-22 16,-21 1-16,21 0 0,-21-21 15</inkml:trace>
  <inkml:trace contextRef="#ctx0" brushRef="#br1" timeOffset="2312.67">8826 9948 0,'-21'0'0,"42"0"0,-63 0 0,21 0 15,42 0 16,0 0-31,0 0 0,1 0 16,20 0-16,-21 0 0,21 0 16,1 0-16,-22 0 0,21 0 0,1 0 15,-22 0-15,21 0 0,-21 0 0,0 0 16</inkml:trace>
  <inkml:trace contextRef="#ctx0" brushRef="#br1" timeOffset="2723.43">9377 10012 0,'0'0'0,"-21"0"0,-1 0 0,1 0 15,0-21-15,21 0 16,0-1 0,0 1-16,21 0 0,0 21 0,1-21 15,-1 0-15,0 21 0,0-21 16,0 21-16,22 0 0,-22 0 15,21 0-15,-21 0 0,22 0 0,-22 21 16,0-21-16,21 21 0,22 64 16,-64-43-1,0-21-15,0 21 0,0-20 0,0-1 16,0 0-16,-21 0 0,-1 0 0,-41 22 16,42-43-1,0 0 1,21-22-1,0 1-15,0 0 16,0 0-16,0 0 16,42-22-16,-42 22 0,21 0 0,0 0 15,0 0-15,1 0 0,-1-1 16,0 1-16,21 0 0,-21 0 0,22 0 16,20 0-16,-20 21 15,-1 0-15,0-22 0</inkml:trace>
  <inkml:trace contextRef="#ctx0" brushRef="#br1" timeOffset="2955.3">10393 9821 0,'0'22'0,"-21"-1"15,-1-21-15,1 21 0,21 0 16,0 0 0,-21 0-16,21 1 0,-21-1 0,21 0 0,-21 0 15,21 0-15,0 0 0,0 1 16,0-1-16,0 0 15,0 0-15,0 0 0,0 0 32,0-42-1,0 0-31,21 0 0,-21 0 16,21 0-16</inkml:trace>
  <inkml:trace contextRef="#ctx0" brushRef="#br1" timeOffset="3116.21">10308 9716 0,'0'-43'16,"0"86"-16,-21-107 0,21 43 0,-21 0 16,21 0-16,-21-1 0,-1 22 0,1 0 15,21 22 17,0-1-32,0 0 15,21 0-15,1-21 0,-22 21 0,21 0 16,0-21-16</inkml:trace>
  <inkml:trace contextRef="#ctx0" brushRef="#br1" timeOffset="4483.43">10837 9779 0,'0'-21'0,"-21"0"31,21 0-31,-21 21 0,0 0 0,0 0 16,-1 21-16,1 0 0,0 0 16,0 21-16,0-20 0,21-1 15,-21 21-15,-1-21 0,22 0 0,-21 43 16,21-43-16,0 0 16,0 0-16,0 1 0,0-1 15,0 0-15,0 0 0,0 0 0,21-21 16,1 21-16,-1-21 0,0 0 15,0 0-15,21 0 0,-20 0 0,20 0 16,-21 0-16,21-21 0,1 0 16,20 0-16,-20-21 0,-22 20 15,21 1-15,0-21 0,-20 21 0,20-22 16,0 1-16,-21-21 0,22 20 16,-22-20-16,0 20 0,0 1 15,0-21-15,-21 20 0,0 22 0,0-21 0,0 21 16,0-1-16,0 1 15,-21 21-15,0 0 16,0 0-16,0 21 16,0 1-16,-1-1 0,22 21 15,-21-21-15,21 22 0,-21-1 0,0 0 16,21 1-16,0-1 0,0 21 0,-21-41 16,21 20-16,-21 0 0,21 1 15,0 20-15,0-42 0,0 0 16,0 1-16,0-1 0,0 0 15,21-21-15,0 0 0,0 0 0,0 0 16,0 0-16,1 0 0,-1 0 16,0 0-16,21-21 0,-21 0 15,1-1-15,41-20 0,-42 0 16,0 21-16,22-22 0,-22 1 16,0-22-16,21 1 0,1-43 15,20-42-15,-42 106 16,-21 20-16,22-20 0,-22 21 15,0 0-15,0 42 32,-22 0-32,22 0 0,-21 0 15,0 22-15,21-22 0,-42 85 16,42-64-16,-43 43 16,43-43-16,0 22 0,-21-22 15,0-21-15,21 21 0,0 1 16,0-22-16,0 0 0,0 0 0,0 0 15,0 1-15,0-1 0,21-21 16,0 21-16,1-21 0,-1 0 16,0 0-16,0 0 0,0-21 15,22 0-15,-22-1 0,0 1 16,0 0-16,0 0 0,0 0 0,1 0 16,20-1-16,-42 1 15,21 0-15,0 0 0,-21 0 16,0 42 15,0 0-31,-21 0 16,21 0-16,-21 1 0,21-1 15,0 0-15,0 0 0,0 0 16,0 0-16,0 1 16,0-1-16,21-21 0,0 0 15,22 0-15,-22 0 0,0 0 16,0 0-16,0 0 0,0-21 15,1-1-15,-1 1 0,0 0 0,21 21 16,22-63 0,-64 41-16,21 1 0,0 0 15,0 0-15,-21 0 0,0 0 16,21 21-16,-21-22 16,0 44-1,0-1 1,-21-21-16,0 63 0,0-42 15,0 1-15,21 20 0,-21-21 0,-1 21 16,1-20-16,0 20 0,0 0 16,0 1-16,0-1 0,-1 0 0,22 64 15,0-64-15,0 22 0,0-22 16,0 22-16,0-22 0,0 22 16,0-22-16,0 0 0,0 22 15,-21-22-15,21 0 0,0 1 0,-21-1 16,21-21-16,0 22 0,-21-22 0,0 0 15,-22 21 1,-20-21-16,21-21 0,20 0 16,1 0-16,0 0 0,-21-21 0,21 21 15,-1-21-15,1 0 0,0 0 0,21 0 16,-21 21-16,0-43 16,21 22-16,0 0 0,0 0 0,0 0 15,0-1-15,0 1 0,0-21 16,0 21-16</inkml:trace>
  <inkml:trace contextRef="#ctx0" brushRef="#br1" timeOffset="4739.28">10922 9694 0,'21'-21'15,"21"21"1,-20 0-16,20 0 0,21-21 16,-20 21-16,20 0 0,-20 0 0,20-21 0,-21 21 15,1 0-15,-1 0 16,0 0-16,43-21 16,-43 21-16,-63 21 31,0-21-31</inkml:trace>
  <inkml:trace contextRef="#ctx0" brushRef="#br1" timeOffset="5967.8">3535 11218 0,'0'0'0,"-21"22"16,-1-22-16,22 21 0,-21-21 0,21 21 15,0 0 1,21-21 0,1 0-16,20 0 15,-21 0-15,21-21 0,1 21 16,-1-21-16,0 0 0,1-1 0,20 1 15,1-42 1,-43 42-16,0-1 0,0 1 16,0 0-16,1 0 0,-22-21 15,0 20-15,-22 22 16,1 0 0,0 0-16,0 0 0,0 0 0,21 22 15,-21-1-15,-1 0 0,1 21 16,21 1-16,-21-1 0,0 21 15,0 1-15,0-1 0,-1 1 0,1-1 16,-63 170 0,41-85-16,22-63 0,-21 0 15,21-1-15,-1-20 0,22-1 16,0 1-16,0-1 0,0 1 0,0-22 16,0 1-16,0-1 0,43 0 15,20 1-15,-42-43 16,22 0-16,-1 0 0,0 0 15,1 0-15,-1-22 0,85-41 16,-63-1 0,-43 43-16,-21-21 0,0 21 15,0-22-15,0 1 0,0 0 0,0-22 16,-43-42-16,-20 1 16,21 41-16,-1 22 0,-20-1 15,20 1-15,-20 21 0,21-21 0,-1 20 16,1 22-16,0-21 0,-1 21 0,22 0 15,-21 0-15,63 0 32,0 0-32,21 0 0,1 0 15,-1 0-15,0 0 0,22-21 16,-1 21-16,1-21 0,-1 0 0,1 0 16,-1-1-16,64-41 0,-63 21 15,-22 20-15,64-105 16,-64 43-1,-20 41-15,-22 1 0,21 0 0,-21-1 0,0 22 16,0 0-16,0-42 16,-21 41-1,-1 22-15,22 22 16,-21-1 0,21 0-16,0 21 0,0-21 0,-21 64 15,21-43-15,0 1 0,0-1 16,0 0-16,0 1 0,0-1 15,0 0-15,0-20 0,0 20 0,0-21 16,0 43-16,0-43 16,21-21-1,0 0-15,1 0 16,-1 0-16,-21-21 0,21-1 16,0 22-16,0-21 0,0 0 15</inkml:trace>
  <inkml:trace contextRef="#ctx0" brushRef="#br1" timeOffset="6351.59">4784 11282 0,'21'-21'0,"-42"42"0,63-42 16,-42 42 15,0 0-31,-21 0 0,0 0 16,-1 1-16,22 20 0,-21-21 15,0 21-15,21-20 0,0-1 0,-21 21 16,21 0-16,0 1 15,0-22-15,0 0 16,21-21-16,0 0 0,0 0 0,1 0 16,-1 0-16,0 0 0,21 0 15,-21-21-15,1 0 0,20 0 16,-21-1-16,0 1 0,0 0 0,1 0 16,-1 0-16,0-22 0,0-20 15,-21-22-15,0 64 16,0-21-16,0 21 0,0-1 0,-21 1 15,0 0-15,-22 0 0,22 21 16,0 0-16,0 0 0,0 21 16,0 0-16,-1 0 0,1 1 15,0 20-15,0-21 0,0 0 0,21 64 16,0-22 0,21-41-16,0-1 15,0-21-15,22 0 0,-22 21 0</inkml:trace>
  <inkml:trace contextRef="#ctx0" brushRef="#br1" timeOffset="6891.28">5588 11367 0,'0'0'0,"0"-22"16,-21 22 0,0 0-1,21 22-15,-22-1 0,1 0 16,21 0-16,-21 0 0,0 0 15,21 1-15,-21 20 0,21 0 16,-21-42-16,21 21 0,0 1 16,0-1-16,0 0 0,21-21 31,0 0-31,0 0 0,0-21 0,0 21 16,1-21-16,-1-1 0,21 1 15,-21 0-15,0 0 0,1 0 0,-1 0 16,21-22-16,-21 22 0,0 0 15,-21 42 17,0 0-32,0 0 0,0 1 15,0-1 1,0 0-16,0 0 0,0 0 0,22 0 16,-22 1-16,21-22 0,-21 21 0,21 0 15,0-21-15,0 0 0,0 0 16,1 0-16,-1 0 0,21 0 15,-21 0-15,0 0 0,22 0 0,-22 0 16,0-21-16,0 0 0,0-1 0,1 1 0,-1 0 16,-21 0-16,0 0 0,21-22 15,-21 22-15,0-21 0,0-22 16,0 43-16,0 0 0,-21-21 16,0 42-16,-1 0 15,1 0-15,0 0 16,0 0-16,21 21 15</inkml:trace>
  <inkml:trace contextRef="#ctx0" brushRef="#br1" timeOffset="8298.42">7726 11261 0,'0'0'0,"0"-21"32,21-1-32,0 22 0,0-21 0,0 0 15,22 0-15,-22 0 0,0 0 0,21-1 16,-20 1-16,41-21 16,-21 0-16,-42 20 0,0 1 15,0 0-15,0-21 16,-21 21-16,0 21 15,-21 0-15,-1 0 0,22 0 0,-21 0 16,0 21-16,-1-21 0,22 21 16,-21 0-16,21-21 0,-1 21 0,22 0 15,0 1-15,0-1 0,22 0 16,-22 0-16,21 0 0,0 0 16,21 22-16,-21-22 15,22 0-15,-22 21 0,21-20 0,-21 20 16,1-21-16,20 21 0,-21-20 0,-21-1 15,0 21-15,0-21 0,0 0 16,-21 43-16,-106-22 16,85-21-16,-22-21 15,-42 0-15,64 0 16,0 0-16,-1 0 0,1 0 0,0-21 16,-1 21-16,22-21 0,0 0 15,0 0-15,0 0 0,-1-43 16,1 1-16,21 20 0,0 1 15,0 0-15,0-1 16,0 1-16,0 21 0,21 21 16,1 0-16,-22 21 15,21 0-15,-21 21 0,21-20 16,-21 20-16,0-21 0,0 21 0,0-20 16,0 20-16,0 0 0,0-21 15,0 1-15,21 20 0,-21-21 0,21 0 16,-21 0-16,21 1 0,1-1 15,-1 0-15,0-21 0,0 0 16,21 0-16,-20 0 0,-1 0 16,21 0-16,0-21 0,-20 0 15,20-1-15,0 1 0,22 0 16,-22 0-16,0 0 0,1 0 0,-1-22 16,0 22-16,43-64 15,-64 64-15,0 0 0,1 0 16,-22 0-16,0 42 31,0 0-31,0 0 16,-22 0-16,22 1 0,-21 20 0,21-21 15,-21 0-15,21 0 0,0 1 0,0 20 16,0-21-16,21 0 16,0-21-16,1 0 15,-1 0-15,-21 21 0,42-21 0,-21 0 16,22 0-16,-1-21 0,-21 21 15,21-21-15,-20 0 0,20 0 16,-21 0-16,21-1 0,-20 1 0,-1-21 16,0 21-16,0-22 0,0 22 0,0 0 15,-21 0-15,0 0 0,0 0 16,0-22-16,0 22 16,-21 21-1,21 21-15,0 0 16,-21 1-16,0 20 15,21 0-15,0-21 0,0 22 0,0-1 16,-21-21-16,21 22 0,-21 41 16,21-41-16,0-1 0,0 0 15,-22 1-15,22-1 0,0 21 0,0-20 16,0 20-16,0-20 0,0 20 0,0 43 16,0-64-16,0 1 15,22-1-15,-22 0 0,0 1 0,0 41 16,0-63-16,-22 1 0,1 20 15,-42-21-15,-22 21 16,64-42-16,-21 0 16,20 0-16,-20 0 0,0-21 0,21 0 15,-22 0-15,1 0 0,0 0 16,-1-1-16,-41-62 16,41 41-1,22 1-15,0 21 0,21 0 0,-21 0 0,21-1 16,0 1-16,0-42 15,21 42-15,-21-1 16,21 22-16,21-21 0,-20-21 0,20 21 0,-21 0 16,21-22-16,1 22 0,-1 0 0</inkml:trace>
  <inkml:trace contextRef="#ctx0" brushRef="#br1" timeOffset="9235.28">8869 11515 0,'0'21'62,"21"-21"-15,0 0-47,0 0 16,0 0-16,1 0 0,-1-21 15,0 0-15,0-1 0,0 1 0,0 0 16,1 0-16,-1-21 0,0 20 15,0-20-15,-21 0 0,42-22 16,-20-20-16,-22 41 16,21 22-16,-21-21 0,0 21 0,0-1 15,0 1-15,0 0 0,0 42 32,-21 0-32,-1 1 0,1-1 15,21 21-15,-21 0 0,0 1 0,21-1 16,-21 0-16,21 1 0,-21 41 15,21-41-15,0-1 16,0-21-16,0 22 0,0-22 0,0 0 16,0 0-16,0 0 0,0 0 0,21 1 15,0-22-15,0 0 16,21 0-16,-20 0 0,-1 0 16,0 0-16,0-22 0,0 1 15,0 0-15,-21 0 0,22 0 0,-22 0 16,21-22-16</inkml:trace>
  <inkml:trace contextRef="#ctx0" brushRef="#br1" timeOffset="9436.17">8996 11261 0,'0'0'16,"-21"0"-16,-1 0 0,22 21 15,22-21 1,-1 0-1,0 0-15,0 0 0,0 21 0,22-21 16,-22 0-16,21 0 0,-21 0 16,22 0-16,-22 0 0,21 0 0,-21 0 15,43-21-15,-43 21 0,0 0 16</inkml:trace>
  <inkml:trace contextRef="#ctx0" brushRef="#br1" timeOffset="10454.59">9864 11324 0,'42'0'15,"-21"0"1,-21-21-16,21 0 16,0 0-16,-21 0 0,22-1 15,-22 1-15,21-21 0,-21 21 16,0 0-16,0-1 0,0 1 0,0 0 15,0 0-15,-21 21 0,-1-21 0,1 21 16,-21 0-16,0 0 16,20 0-16,1 21 0,-21 0 0,0 0 15,20 0-15,1 1 0,-21 20 16,21 0-16,0 1 0,-1-1 0,1-21 16,21 21-16,-21 64 15,21-85-15,0 1 0,0-1 16,21 0-16,22 0 0,-22-21 15,0 0-15,0 0 0,21 0 0,-20 0 16,-1 0-16,0-21 0,42-21 16,-20-1-1,-22 22-15,0-21 0,-21 21 0,21-22 16,-21 22-16,21-21 0,-21 21 16,0-1-16,0 1 0,0 0 0,0 0 15,0 42 16,0 0-31,0 0 16,0 1-16,0 20 0,0-21 0,0 0 16,0 0-16,0 1 0,22 20 15,-1-21-15,0 21 16,0-42-16,21 43 0,-20-43 16,-1 0-16,0 0 0,0 0 15,0 0-15,0 0 0,1 0 16,-1-21-16,-21-1 0,21 22 15,0-21-15,0-21 0,-21 21 16,21 0-16,1-22 0,-1 22 0,0-21 16,0 21-16,21-22 0,-20 22 0,41-21 15,-42 21-15,0 21 16,1 0-16,20 0 0,-21 0 0,0 0 16,0 0-16,-21 21 0,22 0 15,-22 0-15,0 0 0,0 0 0,0 22 16,0-22-16,0 0 0,-22 21 15,1-20-15,0-1 0,0 0 0,21 0 16,-21 0-16,0 0 0,21 1 0,-22-1 16,44-42 31,-1-1-32,-21 1-15,21 0 0,0 0 0,0 0 16,0-22-16,22 22 0,-22-21 0,0 0 15,0-1-15,0 22 0,1-21 16,20 21-16,-42-1 0,21 1 16,0 0-16,-21 0 0,0 42 15,-21 0 1,0 0-16,21 1 0,-21-1 16,0 21-16,-1 0 0,22-20 15,-21 20-15,21-21 0,0 21 0,0 43 16,0-64-1,0 0-15,21-21 0,1 22 0,-22-1 16,42-21-16,-21 0 0,0 0 0,0 0 16,22 0-16,20 0 0,-20 0 15,-22-21-15,21 21 0,-21-22 16,0 1-16,1 21 0,-1-21 0,0 0 16</inkml:trace>
  <inkml:trace contextRef="#ctx0" brushRef="#br1" timeOffset="13435.46">15684 10202 0,'0'0'0,"-21"0"0,21-21 0,-21 21 0,0 0 16,0 0-16,0 0 0,-1 0 16,-20 0-16,21 0 15,0 0-15,-22 0 0,22-21 0,0 21 16,0 0-16,-21 0 0,20 0 15,1 0-15,0 0 0,0 0 16,21-21 0,21 21-1,0 0-15,0 0 0,22 0 0,-1 0 16,0 0-16,22 0 0,-22 0 16,22 0-16,-22 0 0,22 0 15,-22 0-15,21 0 0,-20 0 0,20 0 16,-20 21-16,20-21 0,1 0 0,-1 0 15,-21 0-15,22 0 0,-1 0 16,1 0-16,-22 0 0,1 0 0,-1 0 16,-21 0-16,0 0 0,0 0 0,1 0 15,-1 0-15,-21-21 16,-21 0-16,-1 21 16,1-21-16,0 21 0,0-22 0,0 22 15,0-21-15,-22 21 16,22-21-16,0 21 0,-21 0 0,20-21 15,-20 21-15,21-21 0,0 21 0,-22 0 16,22 0-16,0-21 0,0 21 16,0 0-16,0-22 0,-1 22 15,1 0 1,42 0 31,22 0-47,-22 22 0,0-22 0,21 21 15,43-21-15,0 21 16,-43-21-16,0 0 16,43 21-16,-43-21 0,1 0 15,-22 0-15,0 0 0,0 0 0,0 0 16,1 0-16,-44 0 31,1 21-31,0-21 16,0 21-16,0-21 0,-22 22 15,-20-1-15,42 0 0,-22 0 16,1 0-16,0 22 0,21-22 16,-22 0-16,1 21 0,0-21 0,20 1 15,-20 20-15,21-21 0,-21 0 16,20 0-16,1 1 0,21-1 0,-21-21 16,21 21-16,-21-21 0,21 21 15,21-21 79</inkml:trace>
  <inkml:trace contextRef="#ctx0" brushRef="#br1" timeOffset="14811.21">17272 10075 0,'0'0'0,"0"-21"15,0 0-15,0 0 16,0 0 0,0 0-16,-21 21 31,21 21 16,0 0-47,-21-21 0,21 21 0,0 0 15,-22 0-15,22 1 0,0-1 0,-21 0 16,21 0-16,0 0 0,0 22 16,-21-22-16,21 0 0,-21 21 15,21 22-15,0-43 0,0 0 16,0 0-16,0 0 15,0 1-15,0-1 0,21-21 47,0-21-47,0-1 0,1-20 16,-1 21-16,0 0 16,0 0-16,21-22 0,-20 22 15,-1-21-15,0 21 0,21-22 0,1 1 16,-1 0-16,-21 20 15,0 22-15,0-21 0,1 0 0,-1 21 16,-21-21-16,0 42 31,21 0-31,-21 0 0,0 1 16,0-1-16,0 0 0,0 0 0,0 0 16,0 0-16,0 1 15,0-1-15,0 21 0,0-21 16,0 0-16,0 1 0,21-1 0,-21 0 0,0 0 15,21-21 1,0 0-16,1 0 0,-1 0 16,0 0-16,0 0 0,0 0 0,0 0 15,1 0-15,-1-21 0,0 21 16,0-21-16,0 0 0,22-22 16,-22 22-16,0 21 0,-21-21 15,21 0-15,-21 0 0,21 21 0,-21-22 16,0 1-16,21 21 15,-42 0 173</inkml:trace>
  <inkml:trace contextRef="#ctx0" brushRef="#br1" timeOffset="16695.65">17949 10054 0,'21'-21'0,"1"0"16,-22 42 46,0 0-62,0 0 0,0 1 16,0-1-16,-22 21 0,22-21 0,-21 0 15,21 1-15,0 20 0,0-21 16,0 0-16,0 0 0,0 22 0,0-22 16,0 0-16,0 0 0,0 0 15,21-21-15,1 0 0,-1 0 16,21 0-16,-21 0 0,0 0 16,22 0-16,-22 0 0,21-21 15,-21 21-15,22-21 0,-22 0 0,21 0 16,-21 0-16,1-1 0,-1-20 15,0 21-15,0 0 0,-21-22 16,0 22-16,0-42 0,0 42 16,0-22-16,-21 22 0,0 0 0,0 0 15,21 0-15,-22-1 0,1 22 16,-21 0-16,21 0 0,-43 0 16,43 22-16,-21-1 0,21 0 0,-1 0 15,-20 0-15,21 0 0,-21 43 16,42-43-16,-22 0 0,22 0 15,-21 1-15,21-1 0,0 0 16,0 0-16,0 0 16,21-21-16,1 0 0,20 0 15,-21 0-15,0 0 0,22 0 16,-22 0-16</inkml:trace>
  <inkml:trace contextRef="#ctx0" brushRef="#br1" timeOffset="16999.48">18754 9927 0,'21'-42'16,"-42"84"-16,42-105 0,-21 42 0,21-22 0,-21 22 16,21 0-16,-21 0 15,0 0-15,0 42 16,0 0 0,-21 21-16,0-21 0,0 22 15,-1-22-15,1 64 0,-42 20 16,42-62-16,-1-1 15,22-21-15,0 22 0,-21-22 16,21 21-16,0-21 0,0 22 0,0-22 16,0 0-16,43 21 0,-1-21 15,-21-21-15,0 0 16,22 0-16,-22 0 0,0-21 16,0 21-16,21-21 0,-42 0 0,22 0 15,-1 0-15,0-1 0,-21-20 16,21 21-16,-21 0 0</inkml:trace>
  <inkml:trace contextRef="#ctx0" brushRef="#br1" timeOffset="17139.81">18732 10033 0,'-21'0'15,"169"42"-15,-317-84 0,211 42 0,-126 0 0,63 0 0,-1 0 16,1 0 0,42 0-1,1 0-15,-1 0 0,0 0 16,21 0-16,-21 0 0,22 0 15,-1 0-15,-21 0 0,22 0 0,-1 0 16</inkml:trace>
  <inkml:trace contextRef="#ctx0" brushRef="#br1" timeOffset="17690.49">20002 10118 0,'0'-43'31,"0"22"-31,0 0 0,0 0 0,0 0 16,22 0-16,-1-1 15,0 22-15,0 0 0,0 0 0,0 0 16,22 0-16,-22 0 0,0 0 0,21 0 16,-20 22-16,-1-1 0,0 0 15,0 0-15,21 43 16,-20-43-16,-22 0 0,0 0 0,0 21 15,0-20-15,0-1 0,0 21 16,-22-21-16,1 0 0,0 1 0,0-1 16,0-21-16,0 21 0,-1-21 0,1 0 15,0 0-15,0 0 16,21-21 0,0 0-16,0-1 0,0 1 0,0 0 15,0 0-15,0 0 0,21-22 16,0 22-16,0 0 0,1 0 0,-1-21 15,21 20-15,-21 1 0,0 0 16,43-21-16,-43 21 16,21 21-16,-20 0 0,-1 0 0,21 0 0,-21 0 15,0 0-15,1 0 0,-1 0 16,0 21-16</inkml:trace>
  <inkml:trace contextRef="#ctx0" brushRef="#br1" timeOffset="18032.3">20764 10329 0,'22'0'0,"-1"0"15,0 0-15,0-21 0,0 21 0,0-21 16,22-21 0,-22 42-16,0-21 0,21-1 0,-20 1 15,-1-21-15,0 21 0,0 0 0,0-1 16,-21 1-16,0-21 0,0 21 15,0 0-15,0-1 0,-21 22 16,0 0-16,-21 0 16,20 0-16,1 22 0,-21-1 15,21 0-15,-43 21 0,22 1 16,21-22-16,0 21 16,-1-21-16,22 0 0,0 1 0,0 20 15,0-21-15,22 21 16,-1-20-16,0-1 0,0 0 0,21 0 15,-20-21-15,20 0 0,0 0 16,1 0-16,20 0 0,43 0 16</inkml:trace>
  <inkml:trace contextRef="#ctx0" brushRef="#br1" timeOffset="19223.62">21886 10160 0,'0'0'0,"0"-21"0,21-43 16,-21 43-16,0 0 0,-21 0 15,0 21-15,0 0 0,0-21 0,0 21 16,-22 0-16,22 0 16,-21 0-16,-1 0 0,1 21 0,21 0 0,-21 0 15,-1 0-15,1 1 0,21-1 16,0 21-16,-43 0 16,43 22-16,21-22 0,0-21 15,0 1-15,0 41 0,0-42 16,21 0-16,0-21 0,22 22 15,-22-22-15,21 0 0,0 0 0,1 0 16,-1 0-16,0 0 0,22 0 0,-22-22 16,1 1-16,62-42 15,-62-1 1,-1 43-16,-42-21 0,21 21 0,22-22 16,-43 22-16,0 0 15,0 0-15,0 0 16,0 42-1,0 0 1,-22 0-16,1 21 0,21-20 0,-21 20 16,0 0-16,0 1 0,0 20 0,-1-21 15,1 22-15,0-1 0,0 1 16,0-1-16,0 1 0,-1-1 0,22 1 16,-21 21-16,-21 42 0,42-43 15,-21-20-15,0-1 0,-1 1 0,22-1 16,-21-20-16,0-1 15,21 0-15,-21-21 0,21 43 16,-21-43-16,21-42 16,0 0-1,21 0-15,0-1 0,21-41 16,1-1-16,-1 22 0,-21-21 16,22-1-16,-1 1 0,0-22 15,1 21-15,-1-20 0,0-1 0,1-21 16,-1 22-16,0-22 0,-21 21 0,22 0 15,-22 22-15,0-22 0,0 43 16,0-22-16,-21 22 0,22 21 16,-22-64-16,0 64 15,0 42 17,0 0-32,0 1 0,0-1 15,0 21-15,0-21 0,0 22 0,0-22 16,0 21-16,0-21 0,0 0 15,0 22-15,0-22 0,0 0 16,0 0-16,21-21 0,21 21 0,-21 1 16,0-22-16,1 0 0,-1 0 15,0 0-15,0-22 0,21 1 0,-20 21 16,-1-21-16,0-21 0,21 21 16,-21-1-16,1-20 0,-1 21 15,0-21-15,0 20 0,-21 1 0,0-21 16,21 0-16,-21 20 0,-21 22 31,0 0-31,0 22 16,0-1-16,21 0 0,0 0 0,0 0 15,0 0-15,0 1 16,0 20-16,0-21 0,0 0 0,21 0 16,0 22-16,0-22 15,21-21-15,-20 0 0,-1 21 0,0-21 16,21 0-16,1 0 0,20 0 15,1-42-15,-43 21 16,0-1-16,21 1 0,-21 0 16,1 0-16,-1-21 0,0 20 0,-21-20 15,0 21-15,21 0 0,-21 0 0,0-1 16,0 1-16,-21 21 31,0 21-31,21 1 0,0-1 0,0 0 16,-21 0-16,21 43 15,0-43-15,0 0 0,0 21 16,0-21-16,0 1 0,0-1 0,0 0 16,0 0-16,0 0 15,21 0-15,0-21 16,0-21 0,-21 0-16,0 0 15,0 0-15</inkml:trace>
  <inkml:trace contextRef="#ctx0" brushRef="#br1" timeOffset="19391.52">23241 9927 0,'0'-21'0,"0"42"0,-21-42 0,0 0 0,-1 21 16,1 0 0,0 0-16,21 21 31,0 0-31,21-21 15,0 21-15,1 1 16</inkml:trace>
  <inkml:trace contextRef="#ctx0" brushRef="#br1" timeOffset="19827.27">23643 10139 0,'0'0'0,"-21"-21"0,0 0 16,0 21-16,21-22 16,0 1-16,21 0 0,0 21 15,0 0-15,0 0 0,22 0 16,-22 0-16,21 0 0,-21 0 0,85 0 16,-64 21-1,-20 0-15,-1 1 0,-21-1 16,0 0-16,0 0 0,0 0 0,0 0 15,0 22-15,0-22 0,0 0 16,-21 21-16,-1-20 16,-20-1-16,21-21 15,0 0-15,0 0 32,21-21-32,0-1 0,0 1 15,0 0-15,0 0 0,0 0 16,21 0-16,-21-1 0,21 1 0,0 0 15,0 0-15,0 0 0,1-22 16,-1 22-16,0 21 0,0-21 16,0 21-16,0 0 0,1 0 0,-1 0 15,0 0-15,0 0 0,0 0 16,0 0-16,1 0 16</inkml:trace>
  <inkml:trace contextRef="#ctx0" brushRef="#br1" timeOffset="20158.08">24278 10160 0,'0'21'0,"21"-21"31,0 0-31,1 0 0,-1 0 16,0-21-16,0 21 0,-21-21 16,21 21-16,0-21 0,1 0 0,-1 21 15,-21-22-15,0 1 16,21 0-16,-21 0 0,0 0 15,0 0-15,0-1 16,-21 22-16,0 0 16,-1 0-16,1 0 0,0 22 0,0-1 15,0 0-15,21 0 0,-21 0 0,-1 0 16,22 1-16,-21-1 0,21 0 16,0 0-16,0 0 0,0 0 0,0 1 15,0-1-15,21 0 0,1 0 16,-1 0-16,0-21 0,0 21 15,0-21-15,22 0 0,-1 0 0,64 0 16,-64 0 0</inkml:trace>
  <inkml:trace contextRef="#ctx0" brushRef="#br1" timeOffset="20710.77">25315 10139 0,'21'-21'0,"-42"42"0,42-63 0,-21 20 0,0 1 16,0 0-16,0 0 0,0 0 15,-21 21-15,0-21 16,-21 21-16,21 0 0,-1 0 16,1 0-16,-21 21 0,0-21 0,20 21 15,-20 0-15,21 0 0,-43 22 16,22-1 0,21-21-16,0 0 0,21 22 0,0-22 15,0 0-15,0 0 0,0 0 16,0 0-16,21 1 0,0-22 15,0 0-15,0 0 0,1 0 16,-1 0-16,0 0 0,0 0 0,21-22 16,-20 22-16,-1-21 0,0 0 0,21-21 15,-21 21-15,1-1 0,20-20 16,-21 0-16,0-1 0,22 1 0,-22-21 16,42-86-1,-20 86-15,-22-1 0,0 22 16,-21 0-16,21-1 0,-21 1 0,0 0 15,0 21-15,0-1 0,-21 22 16,21 22 0,-21 20-16,0-21 0,-22 85 15,22-64-15,0 22 0,21-1 0,-21-20 16,21 20-16,-21 1 0,21-22 16,0 0-16,0 1 0,0-1 0,0 64 15,42-43 1,-42-42-16,21 1 0,0-22 15,22 21-15,-22-21 0,0 0 0,85 0 16,-22 0 0,-62 0-16,20 0 15,-21-21-15,21 21 0,-20-22 0,20 1 16,-21 0-16,0 0 0,0 21 0,1-21 16</inkml:trace>
  <inkml:trace contextRef="#ctx0" brushRef="#br1" timeOffset="21327.41">16976 10964 0,'-22'0'0,"44"0"0,-44-21 0,1 0 16,21 0-16,0 0 0,-21 21 31,0 21-15,21 0-16,-21 0 0,21 22 16,0-1-16,-21 0 0,-1 1 0,1 20 15,0-21-15,0 22 0,0-22 16,21 1-16,-21-1 0,-1 0 0,1 1 15,0-1-15,21-21 0,0 21 0,0-20 16,-21-1-16,21 0 0,0 0 16,21-21-1,-21-21 1,21 0-16,-21 0 16</inkml:trace>
  <inkml:trace contextRef="#ctx0" brushRef="#br1" timeOffset="21800.14">16552 11409 0,'-21'0'0,"169"106"0,-275-212 0,85 85 0,0 21 16,20 0-16,44 0 31,-1 0-31,21 0 16,-21 0-16,22 0 0,-1-21 0,21 21 16,-20-22-16,63 1 15,63-21 1,-106 42-16,-20-21 0,-1 21 0,0 0 15,-20 0-15,-1-21 0,0 21 16,-21 21 0,-21 0-16,0-21 0,-1 21 0,1 21 15,0-20-15,-21-1 0,21 21 0,-1-21 16,1 0-16,0 22 0,0 41 16,21-41-1,0-22-15,0 0 0,0 0 16,21 0-16,21-21 0,-20 22 15,20-22-15,0 0 0,1 0 0,-1 0 16,0-22-16,22 1 0,-1 21 0,-20-21 16,20 0-16,-21 0 15,1-22-15,-1 22 0,-21-21 0,0 0 16,1 20-16,-22-20 0,0 0 0,0-1 16,0 1-16,-64-43 15,-21 43-15,43 21 0,0 21 16,-1 0-16,-20 0 0,21 0 0,-1 0 15,1 21-15,0 0 0,-1 0 16,1-21-16,21 22 0,0-1 16,21 0-16,0 0 0,21 0 0,0-21 15</inkml:trace>
  <inkml:trace contextRef="#ctx0" brushRef="#br1" timeOffset="22971.5">18711 11515 0,'0'0'0,"-21"0"0,21 21 16,-21-21-16,42 0 31,0 0-31,0 0 0,22 0 0,-1-42 16,-21 42-16,22-22 16,-22 1-16,0-21 0,42 0 15,-41-1-15,-1 1 0,0 0 0,0 20 16,0-20-16,0 0 0,1-1 0,-1 1 15,-21 0-15,0-1 0,21 22 16,-21-21-16,0 21 0,0 0 16,0-1-16,-21 22 15,0 22-15,21-1 16,-22 0-16,1 21 0,0 1 0,0-1 16,0 21-16,0 1 0,-1 21 0,-20-22 15,21 22-15,0-22 0,0 22 16,-1 0-16,1-22 0,-42 106 15,-1 85 1,22-169-16,21 0 0,0-1 16,-22 1-16,22 0 0,0-22 0,0 22 15,0 0-15,-1-22 0,22 1 0,-21 105 16,21-84 0,0-64-16,0 0 0,21 0 15,1-21-15,-1 0 0,21 0 0,-21-21 16,22 0-16,-1 0 0,0-1 0,1-20 15,-1 0-15,21-1 0,-20 1 16,-1-21-16,0 20 0,1-20 0,-1-1 16,-21 1-16,22-1 0,-43 1 0,0-1 15,0 1-15,0-1 0,0 1 0,0-22 16,-64-42 0,1 21-16,20 64 0,1 0 15,0 20-15,-1-20 0,1 21 0,0 0 16,20 0-16,-20 21 0,21-22 15,0 22-15,21-21 16,21 21 0,0 0-16,0-21 15,22 21-15,-1-21 0,-21 21 0,21-21 16,1 21-16,-1-21 0,85-22 16,-42 1-1,-43 21-15,-21-22 0,22 22 0,20-21 16,-21 0-16,-20 20 0,-1 1 15,0 0-15,-21-21 0,0 21 16,21-1-16,-21 1 16,0 42-1,-21 1-15,21-1 16,-21 0-16,0 0 0,-1 21 0,1-20 16,21 20-16,-42 0 15,21 22-15,21-43 0,0 0 16,0 0-16,0 0 0,0 1 15,0-1-15,21-21 16,0 0-16,0 0 0,22 0 0,-22 0 16,21 0-16,0 0 0,-20 0 0,20-21 15,0-1-15,1 1 16,-22 21-16,21-42 0,-21 21 0,0 0 16,-21-1-16,0-20 0,0 21 0,0-21 15,0 20-15,0-20 0,-21 21 16,0 0-16,0 21 0,0-21 0,-22 21 15,-20 0-15,42 0 0,0 0 16,-22 21-16,22 0 0,0 0 16,0 0-16,0 0 0,21 1 0,0-1 15,-22 0-15,22 0 0,0 0 16,0 0-16,0 1 16,22-22-16,-1 0 0,0 0 15,21 0-15</inkml:trace>
  <inkml:trace contextRef="#ctx0" brushRef="#br1" timeOffset="23247.34">20193 11028 0,'0'0'0,"-64"42"31,43-21-31,0 1 16,21 20-16,0 0 0,-21-21 15,0 22-15,0-1 0,21 0 0,-22 1 16,22-1-16,0 0 0,-21-20 0,21 20 16,0-21-16,-21 21 15,21-20-15,0-1 16,0 0-16,21-21 16,0 0-1,1-21-15,-1 0 0,0 21 0,-21-22 16,21 1-16,0-21 0,22 21 0,-22 0 15</inkml:trace>
  <inkml:trace contextRef="#ctx0" brushRef="#br1" timeOffset="23487.8">20553 10986 0,'0'0'0,"21"-22"0,0 1 0,-21 42 31,0 1-31,0-1 0,0 0 16,-21 21-16,21 1 0,-21-1 0,0 0 15,-1 22-15,-20-22 0,21 0 0,0 1 16,-43 41-16,22-20 16,21-43-16,0 0 0,-1 0 15,1 1-15,21-1 0,0 0 0,0 0 16,21-21 0,1 0-1,-1 0-15,42-42 0,-42 42 16,22-21-16</inkml:trace>
  <inkml:trace contextRef="#ctx0" brushRef="#br1" timeOffset="23871.58">20764 11367 0,'0'-22'15,"0"44"-15,22-44 0,-22 1 0,0 42 32,-22-21-32,22 22 0,-21-1 15,0 0-15,0 0 0,0 0 0,21 22 16,-21-22-16,-1 0 0,1 0 0,21 0 15,0 22-15,0-22 0,0 0 16,0 0-16,0 0 0,21 0 16,1-21-1,20 0-15,-21 0 0,21 0 16,-20 0-16,20 0 0,0 0 0,1-21 16,-22 21-16,21-21 0,0 0 0,-20 0 15,-1 0-15,-21-1 0,0 1 16,0-21-16,0 21 0,0-43 15,0 1-15,0 42 0,-21-1 16,-1 1-16,1 21 0,0 0 16,-21 0-16,21 0 0,-1 0 0,1 21 15,0 1-15,0-1 0,0 0 16,0 0-16,-1 0 0,1 0 0,21 22 16,-21-22-16,21 0 0,0 0 15,0 0-15,0 1 0,0-1 0,21-21 16,22 21-16,-22-21 0,21 0 15</inkml:trace>
  <inkml:trace contextRef="#ctx0" brushRef="#br1" timeOffset="24423.82">21378 11599 0,'0'0'0,"21"-21"0,-21 0 0,22 21 0,-22-21 16,0 0-1,0 0-15,0 42 16,-22-21-16,1 21 15,0 0-15,0 0 0,21 0 16,-21 1-16,21-1 0,-21 21 16,21-21-16,0 0 0,0 1 0,-22-1 15,22 0-15,0 0 0,0 0 16,22 0 0,-1-21-16,0 0 0,0 0 0,0 0 15,0 0-15,1 0 0,-1-21 0,21 0 16,-21 21-16,22-21 0,20-43 15,1 22 1,-43 21-16,0 0 0,0 0 16,-21-1-16,21 22 15,-21-21-15,0 42 16,-21 1-16,0-22 16,21 21-16,0 0 0,-21 0 0,21 0 15,0 0-15,0 1 16,0-1-16,0 0 0,21-21 15,21 0-15,1 21 0,-22-21 16,21 0-16,0 0 0,1 0 16,-1 0-16,0 0 0,-20-21 15,-1 0-15,21 21 0,-21-21 0,-21-1 0,21 1 16,-21 0-16,22 0 16,-22-21-16,0 20 0,0-20 0,0 21 15,0 0-15,0 0 0,-22-1 0,-20-20 16,0 42-1,21 0-15,-1 0 0,1 0 16,0 21-16,21 0 16</inkml:trace>
  <inkml:trace contextRef="#ctx0" brushRef="#br1" timeOffset="25803.07">23114 11261 0,'21'21'0,"-42"-42"16,148 42-1,-106-21-15,0 0 16,22 0-16,20-42 15,1 20-15,-22 1 0,-21 0 16,0 0-16,43-21 0,-43 20 16,-21 1-16,0-42 15,-64 42 1,43 21-16,-21 0 0,0 0 0,-1 0 16,1 0-16,0 0 0,-22 0 15,22 21-15,-1 0 0,1 0 0,0 0 16,-1 22-16,22-22 0,0 42 15,21-42-15,0 22 16,0-22-16,0 21 0,21-21 0,0 22 16,22-22-16,-22 21 0,0 1 0,21-22 15,-20 21-15,-1-21 0,0 0 16,0 22-16,-21-22 0,21 0 0,-21 0 16,0 0-16,-42 1 15,-22-22-15,22 0 16,21 0-16,-21 0 0,-1 0 15,1 0-15,0 0 0,-1-22 0,1 1 16,0 0-16,20 0 0,1 0 0,0 21 16,0-21-16,21-1 15,-21 1-15,21 0 0,21 42 47,0 0-47,-21 1 0,21-1 16,0 0-16,1-21 0,-1 21 15,0 0-15,0-21 0,0 21 16,43-21-16,-43 22 16,21-22-16,1 0 0,-1 0 0,0 0 0,-21 0 15,22 0-15,-1 0 0,0 0 16,1 0-16,-1-22 0,0 22 16,1-21-16,20 0 0,-20 0 15,-22 0-15,21 0 0,-21-1 0,0-20 16,1 21-16,-1 0 15,0 21-15,0-21 0,-21-1 0,-21 44 32,0-22-32,0 21 15,-1 0-15,1 0 0,0-21 16,0 21-16,21 0 0,0 1 0,-21-1 16,21 0-16,0 0 15,0 0-15,21-21 16,0 0-16,0 0 0,0 0 0,22 0 15,-22 0-15,21 0 0,22 0 16,-22 0-16,0-21 0,1 0 16,-22 21-16,21-21 0,-21 0 0,22-1 15,-22 1-15,0 0 16,0 0-16,0 0 0,1 21 0,-22-21 0,0-1 16,21 1-16,-21 0 15,0 42 16,0 0-31,0 1 0,-21-1 16,-1 0-16,1 0 0,0 21 16,21-20-16,-21 20 0,0 0 15,0-21-15,-1 22 0,1 63 16,21-64-16,-21 21 0,21-20 0,0 20 16,0 1-16,0-22 0,0 22 15,0-22-15,-21 21 0,21-20 0,0-1 16,0 0-16,-21 22 0,21-22 0,-21-21 15,-1 22-15,22-1 0,-21-21 16,0 22-16,-21-22 0,21 0 0,-1 0 16,-20 0-16,-21 0 15,20-21-15,22 0 16,0 0-16,-21 0 0,20-21 0,-20 21 16,-21-42-16,20 21 15,-20-43-15,20 43 0,1 0 16,21 0-16,-21-22 0,20 22 0,1 0 15,0 21-15,21-21 0,0 0 0,0 0 16,0-1-16,0-20 16,42 21-16,-20 0 0,-1-22 15,21 1-15,0 21 0,1-21 0</inkml:trace>
  <inkml:trace contextRef="#ctx0" brushRef="#br1" timeOffset="26287.36">24384 11409 0,'0'0'0,"21"-21"0,-21 0 15,0-1-15,0 44 32,0-1-17,0 0-15,-21 0 0,21 21 0,0-20 16,-21-1-16,21 0 15,0 0-15,0 0 0,0 0 0,0 1 16,-21-1-16,21 0 0,-22 0 16,22-42 15,22 0-15,-22 0-16,21-1 0,0 1 0,0 0 15,0 0-15,0-21 0,1 20 16,-1-20-16,0 21 0,21 0 0,-21 0 15,22-22-15,-22 43 16,0 0-16,0 0 0,0 0 0,1 0 16,-1 21-16,0 1 0,0-1 0,0 0 15,-21 0-15,0 0 0,0 22 16,0-22-16,0 0 0,0 0 16,0 21-16,0-20 0,-21-1 0,21 0 15,-21-21-15,21 21 0,-21 0 0,21 0 16,-21-21-1,42 0 17,-21-21-32,21 21 0</inkml:trace>
  <inkml:trace contextRef="#ctx0" brushRef="#br1" timeOffset="26568.2">25188 11218 0,'0'0'0,"21"-42"0,1 0 0,-1 21 0,0-64 15,-21 43 1,21 42-16,-21 21 31,0 0-31,-21 21 0,0-21 16,21 22-16,-21-1 0,-1 0 0,22 1 16,-21-1-16,0 0 0,21 1 0,0-1 15,-21 0-15,21-20 0,-21 20 0,21-21 16,-21 0-16,21 0 15,0 1-15,0-1 0,0 0 0,0 0 16,21-21 15,0-21-31,-21 0 0,0 0 16,21-1-16</inkml:trace>
  <inkml:trace contextRef="#ctx0" brushRef="#br1" timeOffset="26767.09">25040 11367 0,'0'0'16,"-42"0"-16,21 0 16,42 21 15,0-21-31,0 0 0,0 0 16,0 21-16,1-21 0,20 0 15,-21 0-15,0 0 0,0 0 0,1 0 16,-1 0-16,0 0 0,0 0 15,0 0-15,0 0 0,1-21 0,-1 21 16,0 0-16</inkml:trace>
  <inkml:trace contextRef="#ctx0" brushRef="#br1" timeOffset="27768.63">25844 11472 0,'0'0'16,"0"-21"0,0 0-16,0 0 0,0 0 15,0 0-15,0-1 0,0 1 0,0 0 16,-21 0-16,0 21 16,0 0-16,0 0 0,0 0 15,-1 0-15,-20 0 0,21 21 16,0 0-16,0 0 0,-22 22 15,22-22-15,0 0 0,0 0 0,0 0 16,-1 22-16,1-22 0,21 21 16,0-21-16,0 1 15,0-1-15,0 0 0,0 0 16,21-21-16,1 0 0,-1 0 16,0 0-16,0 0 0,0 0 15,0 0-15,1 0 0,-1-21 0,0 0 16,0 0-16,0-1 0,0 1 0,1 0 15,-1 0-15,0-21 0,0 20 16,0 1-16,0 0 0,-21 0 0,0 0 16,0 42 15,-21 0-15,21 0-16,0 0 0,0 1 0,0-1 15,0 0-15,0 0 0,0 0 16,0 0-16,0 1 0,0-1 15,21-21-15,1 0 16,-1 0 0,0 0-16,0-21 15,0-1-15,0 1 16,1 0-16,-22 0 0,21-21 16,0 20-16,42-20 15,-41 0-15,20 21 0,-21-1 0,43 1 16,-43 21-16,0 0 15,21 0-15,-21 0 0,1 0 16,-1 21-16,-21 1 0,0-1 16,0 0-16,0 0 0,0 0 15,0 0-15,0 43 0,-64-22 16,64-21-16,-21 1 16,0-22-16,0 21 15,0 0-15,-1-21 16,44-21 15,-1 21-15,-21-21-16,21-1 0,0 22 0,0-21 15,0 0-15,1 0 0,-1 0 16,0 0-16,0-22 0,0 22 16,0 0-16,1 0 0,-1 0 0,0-1 0,-21 1 15,21 21-15,-21 21 31,-21 1-31,0-1 0,0 0 16,-1 0-16,1 0 0,0 0 16,0 22-16,21-22 0,-21 21 15,0-21-15,21 1 0,0-1 16,0 0-16,0 0 16,21-21-16,0 0 15,0 0-15,0 0 0,0 0 0,1 0 16,20 0-16,-21-21 15,21 0 1,-20 21-16,-1-21 0</inkml:trace>
  <inkml:trace contextRef="#ctx0" brushRef="#br1" timeOffset="33347.77">698 13949 0,'22'21'0,"-22"0"16,21-21 15,0 0-31,0 0 31,0 0-15,-42 0 46,0 0-46,0 0-16,0 0 0,-1 0 15,1 0-15,-21 0 0,0 0 0,20 0 16,-20 0-16,0 0 0,21 0 16,-22 0-16,22 0 0,-21 0 15,-1 0-15,22 0 0,0 0 16,0 0-16,0 0 16,0 0-16,42 0 125,21 0-110,-21 0-15,22 0 0,20 0 16,-21 0-16,22 0 0,-1 0 0,1 0 15,21 0-15,-22 0 0,1 0 16,-1 0-16,1 0 0,-1 0 16,1 0-16,-1 0 0,-21 0 15,22 0-15,-22-21 0,1 21 0,-1 0 16,0 0-16,-21 0 16,64-21-16,-85 0 31,0 0-16,-21 21-15,0-22 16,0 22-16,-1 0 0,-20-21 0,21 21 16,-21-21-16,20 0 0,-20 21 15,0-21-15,21 0 0,-22 21 16,1-22-16,21 1 0,-22 21 16,22-21-16,0 21 0,0-21 0,0 21 15,0-21-15,-1 21 31,44 0 1,-1 21-32,0-21 0,0 21 15,21-21-15,-20 21 0,20-21 16,-21 21-16,21-21 0,1 22 16,-1-22-16,0 0 0,1 21 15,-1-21-15,-21 0 0,22 0 0,-22 0 16,0 21-16,0-21 0,0 0 15,0 0-15,-21 21 47,-21 0-31,0 0-16,0-21 16,0 22-16,-64 20 15,64-21-15,-21 0 0,20 0 16,-20 22-16,0-22 0,21 0 0,-22 0 15,22 0-15,-21 1 0,21-1 16,-1 0-16,1-21 0,0 21 16,21 0-16,-21 0 15,0-21-15,21 22 16,-21-22 109,21-22-94</inkml:trace>
  <inkml:trace contextRef="#ctx0" brushRef="#br1" timeOffset="34836.05">3069 13653 0,'0'0'0,"0"21"31,21-21 0,0-21-15,1 21-16,-1-22 0,0 1 15,0 0-15,0 0 16,0 21-16,-21-21 0,0 0 0,22-1 16,-22 1-16,0 0 15,0 0-15,-22 0 16,1 21-16,0 0 0,0-21 16,0 21-16,-22 0 15,1 0-15,21 0 16,0 0-16,0 21 0,-1-21 0,1 21 15,0 21-15,0 1 16,21-1-16,-21 21 0,21-20 16,0-22-16,0 21 0,0-21 15,0 1-15,21 20 0,0-21 16,0 0-16,0 0 0,22 1 0,20-1 16,22 42-1,-43-42-15,-21 1 0,22-1 0,-22 0 16,0 0-16,-21 0 0,0 0 15,0 1-15,0-1 0,0 0 0,0 0 16,-21 21-16,-21 1 16,-1-22-16,1 0 0,0-21 15,-1 21-15,1-21 0,0 0 0,-1 0 16,1 0-16,0-21 0,-1 21 16,1-21-16,0 0 0,-1 0 0,22-1 15,-21-20-15,21 21 0,-1 0 16,1-22-16,0 22 0,0 0 0,21 0 15,-21-21-15,21 20 0,0 1 16,0 0-16,0 0 0,21 21 16,0 0-16,0 0 15,22-21-15,20 21 16,-42 0-16,22 0 0,-1 0 16,0 0-16,-21 0 0,22 0 0</inkml:trace>
  <inkml:trace contextRef="#ctx0" brushRef="#br1" timeOffset="35170.95">4000 13441 0,'0'-21'0,"0"42"0,0-63 0,0 20 15,0 1-15,-21 21 16,0 0-1,0 0-15,0 0 0,0 21 16,21 1-16,-22-1 0,1 0 16,0 21-16,21 1 0,-21-1 0,-21 64 15,20-64 1,1 0-16,0 22 0,-21 21 0,42-43 16,-21 0-16,21 1 0,-22-1 15,22-21-15,0 0 0,0 22 16,0-22-16,0 0 0,22-21 15,-1 0 1,0 0-16,21 0 0,1-21 16,-22 0-16,21-1 0,-21 1 15</inkml:trace>
  <inkml:trace contextRef="#ctx0" brushRef="#br1" timeOffset="35615.7">4170 13758 0,'0'-21'16,"0"42"-16,0-63 0,0 21 0,0 0 15,0 42 1,0 0 0,0 0-16,0 0 0,0 1 15,0-1-15,-21 21 0,-1 22 16,1 20 0,0-41-16,21-22 0,-21 21 15,21-21-15,0 0 0,0 1 0,0-1 16,0 0-16,0 0 0,21 0 15,0-21-15,0 0 0,1 0 0,-1 0 16,0 0-16,0 0 0,21 0 0,-20 0 16,-1 0-16,21-21 0,-21 0 15,43 0-15,-43 0 0,42-64 16,-41 43 0,-22 20-16,21-20 0,-21 21 0,0-21 15,0-1-15,0 22 0,-21-21 16,-1 21-16,-20-1 0,21 1 15,0 0-15,-43 21 0,43 0 16,-21 0-16,21 21 0,-1 0 16,-20 1-16,21-1 0,0 0 0,0 21 15,-1 1-15,22-22 16,0 0-16,0 0 16,0 0-16,0 0 0,22 1 15,-1-22-15,0 0 0,0 0 16,43 0-16</inkml:trace>
  <inkml:trace contextRef="#ctx0" brushRef="#br1" timeOffset="37013.07">4889 13801 0,'0'0'0,"0"-21"0,0-1 16,0 1-16,0 42 31,0 1-16,0-1-15,-21 21 0,21-21 16,-21 22-16,0-22 0,21 21 0,-21-21 16,21 22-16,-21-22 0,21 0 15,-22 21-15,22-21 0,0 1 0,0-1 16,0 0-16,22-21 16,-1 0-1,0 0-15,0 0 0,0 0 16,0-21-16,22 0 0,-22 21 0,0-22 15,0 1-15,0-21 0,1 21 0,-1 0 16,0-22-16,0 22 0,21-64 16,-42 64-16,22 0 15,-22 0-15,0 0 0,0 42 47,0 0-47,0 0 0,0 0 16,0 1-16,-22 20 0,22-21 0,0 0 15,0 0-15,-21 22 16,21-22-16,0 0 0,0 0 0,0 0 16,0 1-16,0-1 0,0 0 15,21-21-15,1 0 0,-1 0 16,0 0-16,0 0 0,21 0 16,-20 0-16,-1-21 0,21 0 0,-21 21 15,22-22-15,-22 1 0,0 0 16,0 0-16,21-21 0,-20 20 0,-1 1 15,-21-21-15,21 21 0,0-22 16,0 22-16,-21 0 0,0 0 0,21 0 16,-21 0-16,22-1 0,-22 1 0,0 0 31,0 42-15,-22-21-16,1 21 0,21 1 15,-21 20 1,21 0-16,-21 1 0,0-22 0,21 21 15,0 0-15,0-20 0,0-1 16,0 0-16,0 0 0,0 0 16,0 0-16,21 1 15,0-22-15,0 21 0,0-21 0,1 0 16,20 0-16,-21 0 0,21 0 16,1 0-16,-22-21 0,21 21 0,1-22 15,-22 1-15,21 21 0,-21-21 0,0 0 16,1 0-16,-1-22 0,21 1 15,-21 0-15,-21 21 0,21-22 16,-21 22-16,0 0 0,0 0 16,0 0-16,0-1 0,0 1 0,-21 21 31,0 0-31,0 21 16,21 1-16,-21-1 0,0 21 0,-1 0 15,1 1-15,21-22 16,-21 21-16,21-21 0,-21 1 15,21 20-15,0 21 16,0-41-16,0 20 0,21-21 16,0 0-16,0-21 0,1 0 15,-1 0-15,21 0 0,-21 0 0,0 0 16,22 0-16,-22 0 0,21 0 0,-21-21 16,22 0-16,-22 0 0,21 0 15,-21-1-15,22 1 0,-22-21 16,0 21-16,0-22 0,0 22 0,1-21 0,-22 21 15,0 0-15,0-1 0,0 1 16,0 0-16,0 0 0,-22 21 16,1 0-16,0 0 15,0 0-15,0 21 16,21 0 0,0 0-1,21-21-15,0 0 16,0 0-16,22 0 0,-22 0 0,0 0 15,21 0-15,-21-21 0,1 21 16,-1-21-16,21 0 0,-21 21 16,0-21-16,1 21 0,-22-21 0,21-1 15,-21 44 17,-21-1-17,21 0-15,-22 0 16,1 0-16,0 22 0,21-22 0,-21 0 15,21 21-15,-21-21 0,21 1 16,0 20-16,0 0 16,0-21-16,0 1 0,0-1 0,21-21 15,0 0-15,0 0 16,0 0-16,1 0 0,20 0 0,-21 0 16,0 0-16,22-21 0,-22 21 0,0-22 15,0 1-15,0 21 0,0-21 16,1 0-16,-1 0 0,-21 0 15,21-1-15,0 1 0,21-21 16</inkml:trace>
  <inkml:trace contextRef="#ctx0" brushRef="#br1" timeOffset="39416.55">7959 13928 0,'-22'21'0,"1"-21"15,21 21 1,0 0-16,-21-21 16,21-21 46,21 21-62,-21-21 0,21 21 16,1-21-16,-1 21 0,-21-21 0,21-1 15,0 22-15,-21-21 0,0 0 16,21 0-16,0 0 0,-21 0 0,22-1 16,-22-20-16,21 0 0,-21 21 15,21-1-15,-21 1 0,0 0 16,0-21-16,0 21 15,0 42 17,0 0-32,0 0 0,0 0 15,-21 22-15,21-22 0,-21 0 16,21 0-16,0 21 0,-22-20 16,22-1-16,0 0 0,0 0 15,0 0-15,0 0 0,0 1 0,0-1 16,0 0-16,22 0 0,-1-21 15,0 0-15,0 21 0,0-21 16,0 0-16,1 0 0,-1 0 0,21 0 16,-21 0-16,0 0 0,22-21 0,-22 21 15,0-21-15,0 0 0,22 0 16,-22-1-16,0 1 0,0 0 0,0 0 16,0-21-16,1 20 0,-22-20 15,0 21-15,0 0 0,21-22 0,-21 22 16,0 0-16,0 0 0,0 0 15,0 42 1,0 0 0,-21-21-16,21 42 0,0-20 0,0-1 15,0 0-15,0 21 0,0-21 16,-22 1-16,22-1 0,0 21 16,0-21-16,0 0 0,0 1 0,0-1 15,0 0-15,0 0 0,-21 0 16,21 0-16,0-42 47,0 0-47,0 0 15,0 0-15,0 0 16,0-22-16,0 22 0,0-21 0,0 21 16,0-22-16,0 1 0,21 0 0,1 20 15,-1-20-15,0 0 16,0 21-16,43-22 0,-43 22 15,0 0-15,21 21 0,1 0 0,-22 0 16,21 0-16,-21 21 0,22 0 0,-22 0 16,0 1-16,42 41 0,-63-21 15,22 1-15,-22 20 16,0 22 0,0-64-16,0 0 0,-22 22 15,1-22-15,0 0 0,0-21 16,0 21-16,0-21 0,-1 0 15,1 0-15,0 0 16,0 0-16,0-21 16,0 0-16,21 0 0</inkml:trace>
  <inkml:trace contextRef="#ctx0" brushRef="#br1" timeOffset="39651.42">8297 13250 0,'0'0'0,"-21"0"15,21-21 1,-21 21 0</inkml:trace>
  <inkml:trace contextRef="#ctx0" brushRef="#br1" timeOffset="42995.71">10033 13928 0,'-21'0'15,"42"0"-15,-63 0 0,20 0 0,1 0 16,0 0-1,21-21 17,21 21-17,0-22-15,1 1 0,-1 21 0,0-21 16,0 0-16,21-21 0,-20 20 16,-1 1-16,0-21 0,0 21 0,0-22 15,0 1-15,1 0 0,-1-1 16,-21 22-16,0-21 0,0-22 15,0 43-15,0 0 0,0 0 0,0 0 16,-21 21 0,-1 0-16,1 0 0,0 0 15,21 21-15,-21 21 0,0-21 0,21 22 16,0-22-16,0 42 0,0-20 16,0 41-16,0-41 0,0-1 15,0-21-15,0 22 0,0-22 0,21 0 16,0 21-16,0-21 15,0 1-15,1-22 0,-1 0 16,0 0-16,0 0 16,0 0-16,0 0 0,1-22 15,-1 1-15,0 0 0,21-42 16,1-1 0,-22 22-16,21-1 0,-21 1 0,22 0 15,-22 21-15,21-22 0,-21 22 0,22-21 16,-1 21-16,-21 21 0,21-22 15,1 22-15,-22 0 0,0 0 0,0 0 16,0 22-16,1-1 0,-22 0 0,21 21 16,-21-21-16,0 22 0,0-1 15,0-21-15,0 22 0,-21-1 0,-1-21 16,-41 85 0,42-85-16,0 0 0,-1 0 0,1-21 15,21 22-15,0-1 0,-21-21 0,21-21 47,0-1-47,21 1 0,0 0 0,1 0 16,-1 0-16,0-22 0,21 1 15,-21 0-15,1-1 0,20 1 0,21-21 16,1-1 0,-43 43-16,0 0 0,0 0 0,-21 42 31,0 0-31,-21 0 15,0 0-15,0 0 0,0 1 16,0 20-16,-1-21 0,1 21 0,21 22 16,0-22-16,0-21 15,0 1-15,0 20 0,0-21 16,0 0-16,21 0 0,1 1 0,-1-22 16,42 21-16,-42-21 0,22 0 15,-1 0-15,-21 0 0,22 0 16,-1 0-16,-21 0 0,21-21 0,1-1 15,-1 1-15,-21 0 16,22 0-16,-22-21 0,0 20 0,0-20 0,0 21 16,0-21-16,-21-1 0,0 1 15,0 21-15,0-22 0,0 1 16,0 21 0,-21 21-16,0 0 0,0 0 0,0 0 15,0 0-15,-1 21 0,1 0 16,0 22-16,21-22 0,0 0 0,-21 64 15,21-64-15,0 21 0,0-21 16,0 22-16,0-22 0,0 42 16,21-42-16,0-21 0,-21 22 15,21-1-15,1-21 0,-1 0 0,0 0 16,0 0-16,0 0 0,0 0 16,22 0-16,-22 0 0,0-21 0,0-1 15,0 1-15,22 21 0,-22-42 0,0 21 16,0 0-16,22-22 15,-22 1-15,0 21 0,0-22 0,0 1 16,0 21-16,1-21 0,-1 20 0,0 1 16,0 21-16,0-21 15,0 21 1,-21 21-16,0 0 0,0 1 16,0-1-16,0 0 0,0 0 15,0 0-15,0 0 16,22-21 15,-22-21-31,0 0 16,0 0-16,0 0 15,0 0-15,0-1 16,0 1-16,0 0 0,0 0 16,-22 21-16,1 0 15,0 0-15,0 0 0,0 21 16,0-21-16,21 21 0,-22 0 15,1 1-15,0 20 0,0-21 16,0 0-16,0 43 0,21-22 16,-22 0-16,22-20 0,0-1 0,0 21 15,0-21-15,22 43 16,-22-43-16,21 0 0,0-21 0,0 21 16,21-21-16,-20 0 15,20 0-15,-21 0 0,21 0 0,43 0 16,-43-21-16,1 0 0,20-21 15,-42 20-15,1 1 16,20 0-16,-21-21 0,0 21 16,0-85-16,1 85 0,-22-1 15,0 1-15,0 0 0,0 0 16,0 42 0,-22 0-1,1 0-15,21 1 0,-21-1 0,21 0 16,0 0-16,0 21 0,-21-20 15,21-1-15,0 21 0,0-21 16,0 0-16,0 1 0,0-1 16,42 0-16,-21 0 15,1-21-15,-1 0 0,0 0 16,0 0-16,0 0 0,0-21 0,1 21 16,-1-21-16,0 0 0,0-1 0,0 1 15,0 0-15,1-21 0,-1 21 16,0-22-16,0 22 0,0-21 0,-21 21 15,0-22-15,0 22 0,21 0 16,-21 0-16,0 42 16,0 0-1,-21 0-15,21 0 16,0 1-16,0 20 0,0-21 16,0 0-16,0 0 0,0 22 0,0-22 15,0 42-15,0-41 16,0-1-16,21-21 15,1 0-15,-1 21 0,0-21 0,21 0 16,-21 0-16,1 0 0,-1 0 16,0 0-16,21-21 0,-21 0 15,1-1-15,-1 1 0,21-21 16,-21 0-16,0-1 0,1 1 0,-1 0 16,0-22-16,0 22 0,21-64 15,-20 64-15,-1-1 0,0 22 16,-21-21-16,0 21 0,21-1 15,-21 1-15,0 0 0,0 42 32,-21 0-32,0 1 0,21-1 0,-21 0 15,-1 21-15,22-21 0,0 22 0,-21-1 16,0 0-16,21 1 0,-21-1 16,21 0-16,-42 22 0,42-22 15,-22 1-15,22-22 0,0 0 0,0 0 16,0 0-16,0 0 15,0 1-15,22-22 0,-1 0 0,0 0 0,0 0 16,21 0-16,-20 0 16,-1 0-16,21 0 0,-21-22 15,0 1-15,1 0 0,20-42 16,-21 41-16,0 1 0,-21-21 16,21 21-16,1-22 0,-22 22 0,0 0 15,0 0-15,0 0 0,0 42 31,0 0-31,0 0 16,-22 0-16,22 1 16,-21-1-16,21 0 0,-21 0 15,21 0-15,0 0 0,0 1 0,0-1 16,0 0-16,0 0 0,0 0 16,21 0-16,0-21 0,1 22 0,-1-22 15,21 0 1,-21 0-16,0 0 0,1 0 15,-1-22-15,0 1 0,0 0 0,0 21 16,-21-42-16,21 21 0,1-1 0,-1 1 16,-21-21-1,21 21-15,-21 0 0,0-22 0,-21 64 47,0 1-47,21-1 0,0 0 0,0 0 16,-22 0-16,22 0 0,-21 1 15,21-1-15,0 0 0,0 0 16,0 0-16,0 0 16,21-21-1,1 0-15,-1 0 16,0 0-16,-21-21 0,0 0 16,21 21-16,-21-21 0,0 0 15,0-64 1,0 64-16,0 0 0,0 0 15,0-1-15,0 1 0,-21 0 16,21 0 0,21 21 15,0 0-31,0 0 0,1 0 16,-1 0-16,0 0 15,0 0-15,0 0 0,0 0 0,1 21 16,-22 0-1,21 0-15,-21 1 0,0-1 16,0 0-16,0 21 16,0-21-16,0 1 15,0-1-15,0 0 0,21 0 16,-21 0-16,0 0 0,0 1 31,-21-22-15,21-22-1,0 1-15,0 0 16,0 0-16,0-21 0,0 20 16,0 1-16,21 0 0,-21-21 15,21 21-15,0-22 0,22-20 16,41-1 0,-63 43-16,1 21 0,-1 0 15,0 0-15,0 0 0,-21 21 0,0 0 16,21 1-16,-21-1 0,0 0 0,0 0 15,0 21-15,0-20 0,0 62 16,-21-20 0,0-43-16,0 0 15,21 0-15,-21 0 16,-1-21-16,22-21 31,0 0-31,0 0 16,0 0-16,0 0 0,0-1 15</inkml:trace>
  <inkml:trace contextRef="#ctx0" brushRef="#br1" timeOffset="43191.34">14457 13187 0,'-21'-21'0,"42"42"0,-64-42 15,22 21-15,0 0 16,0 0-16,0 0 15,0 0 1,-1 0 0,1 0-16,0 0 15,0 0-15,0 0 16,0 0-16</inkml:trace>
  <inkml:trace contextRef="#ctx0" brushRef="#br1" timeOffset="43414.86">13017 13250 0,'-21'0'0,"42"0"0,-63 0 0,21 0 16,21 22-16,-21-22 0,42 0 16,0 0-1,0 0-15,22 0 0,-1 0 16,0 0-16,1 0 0,20 0 0,-21 0 15,22 0-15,-1 0 0,-20 0 0,-1 0 16,0 0-16,1-22 0,-1 22 16,-21 0-16,0 0 0,1 0 0</inkml:trace>
  <inkml:trace contextRef="#ctx0" brushRef="#br1" timeOffset="44172.04">15261 13631 0,'-21'0'16,"42"0"-16,-63 0 0,21 0 0,42 22 31,0-22-31,21 0 16,1 0-16,-1 0 0,0 0 15,22 0-15,-1 0 0,1 0 0,63 0 16,-64 0-16,1 0 16,-1 0-16,1 0 0,-1 0 0,64-43 15,-84 22-15,-22 21 16,0-21-16,-21 0 16,0 0-16,-21 21 0,0-22 15,-22 22-15,-20-21 16,42 21-16,-22-21 0,22 21 15,-21 0-15,21-21 0,-1 21 16,44 0 15,-1 0-31,21 0 0,0 0 16,22 0-16,-43 21 16,0 0-16,0 0 15,-21 1-15,0-1 0,0 0 0,0 0 16,-21 0-16,0 0 0,0 1 0,-43 41 15,22-42-15,-21 0 16,20 1-16,1-1 0,21-21 16,0 0-16,-1 0 0</inkml:trace>
  <inkml:trace contextRef="#ctx0" brushRef="#br1" timeOffset="44991.98">17357 13780 0,'0'21'0,"42"-42"31,-21-1-31,0 22 16,0-21-16,22 0 0,-1 0 0,-21 0 16,22 0-16,-22-1 0,0-20 0,21 21 15,-21-21-15,1 20 16,-1-20-16,-21 21 0,0-21 0,21 20 15,-21 1-15,0-63 16,0 62-16,0 1 0,0 0 16,0 0-16,-21 21 0,0 0 15,-1 0-15,1 0 0,0 0 16,0 42-16,0-21 0,0 1 0,-1 20 16,1 0-16,0 22 0,-21 63 15,21-64-15,-1 1 0,1-1 16,0 22-16,21-22 0,-21 22 0,-21 63 15,-1-63-15,1 105 16,21-84-16,-22-21 0,1 21 16,21 0-16,-21-1 0,20 1 15,-20 0-15,0-21 0,21 21 0,-1-22 16,1 1-16,0 0 0,0-1 0,0-20 16,0 20-16,21-20 0,0-22 15,0 22-15,0-22 0,0 0 0,0-20 16,0-1-16,21-21 0,0 0 0,21 0 15,-21 0-15,64-43 0,-43 1 16,22 0-16,-1-1 0,1 1 16,-1 0-16,1-22 0,21 1 0,-22 20 15,1-41-15,41-64 16,-41 63-16,-22 0 0,-21 1 16,1-1-16,-1 0 0,-21 1 0,0-1 15,0 0-15,-43 1 0,-62-149 16,62 190-16,1-20 15,-22 21-15,22-1 0,0 22 0,-22-21 16,22 21-16,21 21 0,-22-22 0,22 1 16,0 21-16,0 0 0,42 0 31,0-21-31,0 21 16,22 0-16,-1 0 0,0 0 15,1 0-15,-1-21 0,0 21 16,22-21-16,-22 0 0,22 21 0</inkml:trace>
  <inkml:trace contextRef="#ctx0" brushRef="#br1" timeOffset="45447.72">18373 13695 0,'0'-21'16,"0"42"-16,0-63 0,0 20 0,0 1 15,0 0-15,0 0 0,0 0 16,-22 21-16,1 0 15,0 0-15,0 21 0,0 0 16,0 0-16,-43 64 16,43-43-16,0-21 0,0 22 15,-1-22-15,1 21 0,0-21 16,0 1-16,21-1 0,0 0 0,0 0 16,0 0-16,0 0 15,21-21 1,0 0-16,22-21 0,-22 0 15,42 0-15,-42 0 16,22 0-16,-22-1 0,21-20 0,-21 21 16,1 0-16,-1-22 0,0 22 0,0 0 15,0 0-15,-21 0 0,0 42 32,0 0-17,-21 0-15,0 22 0,-21 20 16,-1 1-1,43-43-15,-21 0 0,21 0 16,0 0-16,0 0 0,0 1 16,0-1-16,42-21 0,-20 0 15,-1 0-15,21 0 0,22 0 16,-22 0-16,0-21 0</inkml:trace>
  <inkml:trace contextRef="#ctx0" brushRef="#br1" timeOffset="45815.55">19071 13737 0,'0'0'0,"21"-21"0,0 0 0,1 0 16,-1 0-16,-21-1 16,-21 22-1,-1 0-15,1 0 0,-42 22 16,20-1 0,22 0-16,0-21 0,0 21 0,21 0 15,0 0-15,0 1 16,0-1-16,21 0 0,21 0 15,1 21 1,-22-20-16,0-22 0,0 21 0,0 0 16,1 0-16,-22 0 15,0 0-15,21-21 0,-21 22 0,0-1 16,-21-21 0,-1 21-16,1-21 0,0 0 0,0 0 15,-21 0-15,-22 0 16,22 0-16,-1 0 0,1 0 0,21-21 15,-43 0-15,22-1 0,21 22 16,21-21-16,-21 0 16,21 0-16,0 0 0,21 0 15,0-1-15,0 22 0,0-21 0,1 0 16,20 0-16</inkml:trace>
  <inkml:trace contextRef="#ctx0" brushRef="#br1" timeOffset="46122.66">19791 13293 0,'0'0'15,"0"-21"-15,0-1 0,0 44 32,-21-22-32,-1 21 0,1 0 15,0 21-15,0-21 0,0 22 16,0-1-16,-43 64 15,1 42-15,41-106 16,1 1-16,0-1 0,0 0 16,21 1-16,0-22 0,0 42 15,0-41-15,0-1 0,0 0 16,0 0-16,21-21 0,0 0 16,0 0-16,1 0 0,-1 0 15,0 0-15,0 0 0,-21-21 0,0 0 16,0 0-16,21-1 0</inkml:trace>
  <inkml:trace contextRef="#ctx0" brushRef="#br1" timeOffset="46293.56">19283 13780 0,'0'0'0,"-21"0"0,-1 0 16,1 0-16,21 21 15,21-21 1,1 0-16,-1 0 0,0 0 15,0 0-15,21 0 0,-20 0 0,20 0 16,0 0-16,-21 0 0,22 0 16,-22 0-16,42-21 15</inkml:trace>
  <inkml:trace contextRef="#ctx0" brushRef="#br1" timeOffset="46646.36">19812 13885 0,'0'22'0,"21"-22"16,0 0-1,0 0-15,1 0 0,-1 0 16,0-22-16,0 22 0,0-21 0,0 0 16,1 21-16,-1-21 0,0 0 15,-21 0-15,21-22 16,-21 1-16,-21 42 31,0 0-31,0 0 0,-22 21 16,22 0-16,-21 22 0,21-22 15,-1 0-15,1 0 0,0 0 16,21 0-16,0 1 0,0-1 16,0 0-16,0 0 0,0 0 0,0 0 0,21 1 15,0-22-15,1 0 16,-1 21-16,0-21 0,0 0 0,0 0 15,0 0-15,1 0 0,20 0 16</inkml:trace>
  <inkml:trace contextRef="#ctx0" brushRef="#br1" timeOffset="46984.17">20193 13907 0,'0'-43'0,"0"149"0,0-233 16,0 191-16,0-149 0,0 64 0,21-22 0,-21 22 15,0 0-15,0 0 0,21 21 16,0-21-16,1 21 0,-1 0 15,0 0-15,0 0 0,0 0 0,0 0 16,1 0-16,-1 0 16,0 21-16,0 0 0,0-21 0,0 21 0,-21 0 15,0 22-15,22-22 0,-22 0 16,0 0-16,0 22 16,0-22-16,-22 0 0,22 0 0,-21-21 15,0 21-15,0-21 0,0 0 16,0 0-16,-1 0 0,1 0 31,21-21-31,0 0 16,0 0-16,21 0 15,1-1-15,-1 1 0,0 0 16,0 0-16,0 0 0,0 21 0,1-21 16,20-1-16,-21 22 0,0-21 15,0 21-15,22 0 0,-22 0 16,21 0-16</inkml:trace>
  <inkml:trace contextRef="#ctx0" brushRef="#br1" timeOffset="47231.18">21442 13695 0,'0'0'0,"-21"0"15,-1 0 1,22 21-16,-21 0 0,21 0 0,0 1 15,-63 41 1,63-42-16,-21 0 0,21 1 16,-22-1-16,22 0 0,-21 0 15,21 0 1,0-42 15,21 0-15</inkml:trace>
  <inkml:trace contextRef="#ctx0" brushRef="#br1" timeOffset="47404.09">21336 13589 0,'0'-42'0,"0"-1"16,0 22 0,-21 21-1,0 0 1,21 21-16,0 1 15,0-1-15,0 0 16,0 0-16,21-21 16</inkml:trace>
  <inkml:trace contextRef="#ctx0" brushRef="#br1" timeOffset="47855.83">21675 13674 0,'0'21'16,"0"0"-16,0 0 0,0 0 16,-22 1-16,22-1 15,-21 0-15,0 0 0,21 0 0,0 0 16,-21 1-16,0-1 0,0 0 0,21 0 16,0 0-16,-22 0 0,1 1 15,0-22-15,21 21 16,-21-21-1,21-21 1,0-1 0,0 1-16,0 0 0,21 0 15,0 0-15,0 0 0,1-22 16,-1 22-16,63-42 0,43-43 16,-84 63-16,-1 22 15,0 0-15,1 21 0,-22 0 16,0 0-16,21 0 0,-20 21 0,-22 0 15,21 43 1,-21 21-16,0-43 16,-21-21-16,21 0 0,0 0 15,-22 1-15,1-1 0,0 0 0,0-21 16,21 21-16,-42 0 16,20-21-1</inkml:trace>
  <inkml:trace contextRef="#ctx0" brushRef="#br1" timeOffset="51087.29">22394 14076 0,'0'0'0,"0"21"0,85 0 16,-64-21-1,0 0-15,0 0 16,1 0-16,-1-21 0,21 21 0,-21-21 16,0 0-16,22 0 0,20-22 15,-42 22-15,1 0 16,-1-21-16,0-1 0,0 22 0,0-21 16,-21-1-16,21 1 0,-21 21 0,0 0 15,0-22 1,-21 43-16,0 0 0,0 22 15,0-1-15,0 0 0,-22 21 16,22-21-16,0 22 0,0-22 0,0 21 16,21 1-16,0 20 15,0-42-15,0 0 0,0 22 16,0-22-16,21 0 0,0 0 0,0-21 0,0 21 16,0 1-16,22-22 0,-22 0 15,0 0-15,0 0 0,0 0 16,1 0-16,-1 0 0,0-22 15,0 1-15,0 0 0,0 0 0,1 0 16,-1 0-16,0-1 0,0 1 16,43-42-16,-22 20 0,-21 22 15,21 0-15,-20 0 0,20 0 0,-21 21 16,0 0-16,22 0 0,-22 0 16,21 21-16,-42 0 0,0 0 15,0 0-15,0 1 0,0 20 16,0-21-16,0 0 0,0 0 0,-21 1 15,0 20-15,0-21 16,21 0-16,-22-21 0,1 21 16,0-21-16,0 0 15,0 0-15,42-21 32,0 0-32,0 21 0,0-21 15,1 0-15,20 0 0,-21-1 16,0 1-16,22-21 0,-1 21 0,-21 0 15,21-22-15,1 22 0,-22 0 0,42-21 16,-41 20-16,-44 22 31,1 22-15,0-1-16,0 0 0,0 0 0,0 0 16,-22 22-16,22-22 0,0 0 15,0 0-15,21 0 0,0 0 0,0 1 16,0-1-16,0 0 0,0 0 15,0 0-15,21 0 0,0 1 16,0-22-16,0 0 0,1 0 0,20 0 16,-21 0-16,21 0 0,1 0 15,-22 0-15,21 0 0,1-22 0,-1 22 16,-21-21-16,21 0 0,-20 0 0,20 0 16,-21 0-16,0-22 15,0 22-15,1-21 0,-22-1 16,0 22-16,0 0 0,0-21 15,-22 42 1,1 21-16,0 0 0,0 0 16,0 0-16,0 1 0,21-1 0,0 21 15,-22-21-15,22 0 0,0 1 16,0-1-16,0 0 0,0 0 0,0 0 16,22 0-16,-1 1 0,0-22 15,21 0 1,22 0-16,-43 0 0,21 0 15,-21 0-15,1 0 0,20-22 0,-21 22 16,0-21-16,0 0 0,1 0 16,20 0-16,-21 0 0,0-1 0,0 1 15,1 0-15,20-21 0,-21 21 16,0-1-16,0-20 16,1 42-16,-1 0 0,-21 21 31,0 0-16,0 1-15,21-22 63,-21-22-47,0 1-16,0 0 15,0 0-15,-21 21 31,0 0-31,-1 0 0,22 21 0,-21-21 16,0 21-16,0 0 0,0 1 16,0-1-16,-1 0 0,1 0 15,0 0-15,0 0 0,21 1 0,0-1 0,0 0 16,-21 0-16,21 0 16,0 0-16,0 1 0,0-1 15,21-21-15,0 21 0,0-21 16,0 0-16,1 0 0,20 0 15,-21 0-15,21 0 0,1 0 0,-22 0 16,21-21-16,-21 0 0,22 21 0,-22-22 16,0 1-16,21 0 0,22-64 15,-43 64-15,0 0 16,-21 0-16,0 0 0,21 0 0,-21-1 16,0 44 15,-21-1-31,21 0 0,-21 0 15,0 0-15,21 0 0,-21 1 16,21-1-16,0 0 0,0 21 16,0-21-16,0 1 15,21-1-15,0-21 0,0 21 0,0-21 16,22 0-16,20 0 16,-42 0-16,1 0 0,-1 0 15,0 0-15,0 0 0,0-21 0,0 0 16,1 21-16,-1-22 0,-21 1 0,42-21 15,-21 21-15,-21-22 16,21 22-16,-21 0 0,22 0 16,-22 0-16,0 0 0,0-1 0,0 44 31,0-1-31,0 0 16,-22 0-16,1 0 0,21 0 0,0 1 15,-21-1-15,21 0 0,-21 0 16,21 0-16,0 0 0,0 1 0,0-1 15,0 0-15,21 0 0,0-21 16,0 0-16,1 0 0,-1 0 16,0 0-16,0 0 0,0 0 15,0 0-15,1 0 0,-1-21 0,0 0 16,0 21-16,0-21 16,0-1-16,1-20 0,-22 21 0,21-21 15,0 20-15,0-20 0,21-64 16,-20 64-16,-1-22 0,21 1 15,-21-1-15,0 22 0,1-21 0,-1 20 16,0 1-16,-21 21 0,0 0 16,0-1-16,-21 44 15,0-1-15,-22 0 0,22 0 16,0 21-16,0 1 0,0-1 16,-43 64-16,64-64 0,-42 43 15,21-43-15,21 1 16,-22-1-16,22 0 0,0-21 15,0 22-15,0-22 0,0 0 0,0 0 16,0 0-16,0 1 16,0-1-16,22-21 15,-1 0-15,0 0 0,0 0 16,0 0-16,0 0 16,1-21-16,20-1 0,-21 1 15,0 0-15,0 21 0,43-42 16,-43-1-16,0 22 0,0 0 15,-21 0-15,22 0 0,-1 0 16,-21 42 0,-21 0-1,-1 0-15,1 0 0,0 0 16,21 1-16,-21-1 0,21 0 0,-21 0 16,21 0-16,0 0 15,0 1-15,0-1 0,0 0 16,21-21-16,0 0 15,0 0-15,0 0 0,22 0 16,-1 0-16,-21 0 0,22 0 16,-22-21-16,0 21 0,0-21 15,0-1-15,22 1 0,-22 0 16,0 0-16,0 0 0,0 0 0,0 21 16,1-22-16,-22 1 0,-22 42 31,1 1-16,0-1-15,0 0 16,21 0-16,-21 0 16,21 0-16,0 1 0,0-1 0,0 0 15,0 0-15,0 0 16,21-21 0,0 0-1,0 0-15,0 0 16,1-21-16,-22 0 0,0 0 15,21 21-15,-21-21 16,0-1-16,0 1 0,0 0 0,0 0 16,0 0-16,0 0 0,0-1 15,-21 22 1,42 0 31,0 0-47,0 0 15,0 0-15,0 0 16,1 0-16,-1 0 0,0 0 16,0 0-16,0 0 15,0 0-15,-21 22 16,0-1-16,0 0 16,0 0-16,0 0 15,0 0-15,0 1 0,0-1 16,0 0-16,0 0 15,-21-21-15,21 21 0,-21-21 0,21 21 16,-21-21 15,21-21-15,0 0 0,0 0-16,0 0 0,0 0 15,21-1-15,0 1 16,0 0-16,1 0 0,-1 0 15,0-22-15,21 22 0,22-21 16,-22 21-16,0 0 0,1 21 0,-1 0 16,0 0-16,1 0 0,20 0 15,-42 0-15,1 21 0,-22 0 16,0 0-16,0 0 0,0 0 16,0 1-16,-22 20 0,1-21 0,0 0 15,21 0-15,-21 1 0,0-1 16,-22 0-16,22 0 0,0 0 0,21 0 15,-21 1-15,0-1 0,0-21 16,21 21-16,-22-21 16,1 0-16,21-21 31,0 0-15,0-1-16,0 1 0</inkml:trace>
  <inkml:trace contextRef="#ctx0" brushRef="#br1" timeOffset="51303.19">27009 13695 0,'0'0'0,"-22"0"0,1 0 0,-21 0 16,21 0-1,0 0 1,-1 0-16</inkml:trace>
  <inkml:trace contextRef="#ctx0" brushRef="#br1" timeOffset="51539.14">25569 13653 0,'-21'0'0,"42"0"0,-63 0 0,42 21 16,21-21 0,0 0-16,0 0 15,1 0-15,20 21 0,-21-21 16,21 0-16,-20 0 0,20 0 15,0 21-15,1-21 0,-22 0 0,0 0 16,0 0-16,0 0 0,0 0 0,1 0 16,-1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21:35.7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4974 1863 0,'0'-21'16,"0"-1"-1,0 1 1,0 0-1,0 0-15,0 0 16,0 0 0,21-1-16,-21 1 15,0 0-15,0 0 16,0 0-16,21 21 0,-21-21 16,22 21-16,-1 21 31,-21 0-16,21 21-15,-21 1 0,0-1 16,0 0-16,0 1 0,0 20 16,0 1-16,0 63 0,0-64 15,0 1-15,0 20 0,0 22 16,0-21-16,0 21 0,0-22 0,-21 22 16,21 0-16,0 21 0,0 0 15,-21 0-15,-1 0 0,22 0 0,-21 21 16,0 0-16,0-21 0,21 21 0,-42 128 15,20-128-15,22 0 16,-21-21-16,0 0 0,21 0 0,0 0 16,-21 0-16,21 0 0,-21-21 0,21 105 15,0-105-15,0-21 16,0 0-16,0-1 0,0-20 0,0 20 16,0-20-16,0-22 0,0 22 0,0-22 15,0 0-15,0-20 16,21-22-16,-21-22 15,0 1-15,0-21 0,0 0 0,21-22 16</inkml:trace>
  <inkml:trace contextRef="#ctx0" brushRef="#br0" timeOffset="871.5">5101 1588 0,'21'0'47,"0"0"-47,1 0 15,-1 0-15,21 0 0,-21 0 16,43 0-16,-22 0 0,43-22 15,-1 22-15,1 0 0,21 0 16,0 0-16,0 0 0,21-21 0,-22 21 16,44 0-16,-22 0 0,42 0 15,-21 0-15,0-21 0,22 21 0,-22 0 16,21 0-16,0 0 0,-20 0 0,20 0 16,-21 0-16,-21 0 0,169 0 15,-169 0-15,22 0 0,-22 0 16,0 0-16,-22 0 0,1 0 15,-21 0-15,0 0 0,-22 0 0,1 0 16,-1 0-16,1 0 16,-22 0-16,-21 0 15,0 0-15</inkml:trace>
  <inkml:trace contextRef="#ctx0" brushRef="#br0" timeOffset="1367.21">9694 1524 0,'0'21'63,"0"0"-63,0 1 0,-21-1 15,21 0-15,-21 21 0,21-21 16,0 22-16,0-1 0,-21 0 0,21 1 16,-21-1-16,21 22 0,-22-22 15,22 21-15,0 43 0,0-21 16,-21-22-16,21 107 0,0-86 16,0 1-16,0 0 0,0-1 15,0 22-15,0-21 0,-21 21 0,21 0 16,0-1-16,0 107 15,-21-85-15,21-21 0,-42 127 16,42-127-16,0 21 0,0-22 16,0 22-16,-22-21 0,22 21 0,-21 106 15,21-127-15,-21 0 16,21-22-16,0 22 0,0 0 0,0-21 16,0-1-16,0 1 0,0 0 0,0-1 15,0-20-15,0-1 0,0 1 16,0-1-16,0 22 15,0 21-15,0-85 0,0 21 16,0-20-16,0-1 0,0 0 0,0 0 16,0 0-16,-21-21 15,0 0 1,0 0 0,-1 0-16,1 0 15,0 0-15,0 0 16,0 0-16,0 0 0,-1 0 15,1 0-15</inkml:trace>
  <inkml:trace contextRef="#ctx0" brushRef="#br0" timeOffset="2151.76">5143 6562 0,'-21'0'0,"42"0"0,-63 0 0,21 0 0,0 0 16,-43 21-16,43-21 16,0 0-16,0 0 0,0 0 15,-1 0-15,1 0 0,0 0 0,0 0 0,0 0 16,42 0 15,0 0-15,0 0-16,22 0 0,-1 0 15,0 0-15,22 0 0,-1 0 0,22 0 16,21 0-16,0 0 0,-1 0 16,22 0-16,0 0 0,22-21 0,-1 21 15,0 0-15,21 0 0,1 0 0,-22 0 16,21 0-16,-21 0 16,22 0-16,-22 0 0,0 0 0,0 21 0,0-21 15,-21 0-15,0 0 0,0 0 0,-21 21 16,106-21-1,-128 0-15,22 0 0,-21 0 0,-22 0 16,22 0-16,-21 0 0,-1 0 0,-21 0 16,1 0-16,-1 0 0,-21 0 15,0 0-15,1 0 0,-1 0 0,0 0 47</inkml:trace>
  <inkml:trace contextRef="#ctx0" brushRef="#br0" timeOffset="2279.69">9313 6583 0,'-21'0'63,"0"0"-48</inkml:trace>
  <inkml:trace contextRef="#ctx0" brushRef="#br0" timeOffset="3376.13">5503 2392 0,'0'0'0,"-21"0"0,21-21 16,0 0-1,0-1-15,0 1 16,0 0-16,0 0 16,0 0-1,0 42 17,0 0-17,0 0-15,0 22 0,0-1 16,0-21-16,0 43 0,-21-22 15,0 0-15,21 1 0,-21-1 16,21 43-16,-22-1 16,22-63-16,0 22 0,0-22 15,0 0-15,0 0 0,0 0 0,22-21 16,-22 22-16,21-22 0,0 0 16,0 0-16,0 0 0,0 0 15,1 0-15,-1-22 0,21 22 0,-21-21 16,0 0-16,1 0 15,62-85-15,-63 64 16,1-1-16,-1 1 0,0 0 0,0-1 16,0 1-16,0 21 0,-21-21 0,0 20 15,0 1-15,0 0 16,0 0-16,0 42 47,0 0-32,0 0 1</inkml:trace>
  <inkml:trace contextRef="#ctx0" brushRef="#br0" timeOffset="3811.88">6413 2350 0,'0'0'0,"0"-22"0,-21 22 16,0 0 0,0 0-16,0 0 15,-22 0-15,22 22 0,0-1 0,0-21 16,0 21-16,0 0 0,21 0 16,0 0-16,-22 1 0,22-1 15,0 0-15,0 0 0,22 0 16,-1 0-16,0-21 0,0 22 15,0-1-15,0 0 0,1-21 0,20 21 16,-21 0-16,0 0 16,0-21-16,1 22 0,-22-1 0,0 21 15,0-21-15,-22 0 16,1 1-16,0-22 0,0 21 16,0-21-16,-22 21 0,22-21 0,-21 0 15,21 0-15,0 0 0,-22 0 16,22 0-16,0 0 0,0 0 15,0 0-15,-1-21 0,22 0 16,0-1 0,0 1-16,22 21 15,-1-21-15,0 21 16,0-21-16,0 0 0,0 21 0,1-21 16</inkml:trace>
  <inkml:trace contextRef="#ctx0" brushRef="#br0" timeOffset="3987.78">6752 2477 0,'0'0'0,"0"-22"15,0 44 48,0-1-63,0 0 0,0 0 15</inkml:trace>
  <inkml:trace contextRef="#ctx0" brushRef="#br0" timeOffset="4151.68">6794 2773 0,'0'0'0,"-21"0"15,21 21-15,-21-21 16,42 0 31,0 0-47,1 0 0</inkml:trace>
  <inkml:trace contextRef="#ctx0" brushRef="#br0" timeOffset="4428.53">7493 2350 0,'0'0'16,"0"21"-1,0 21 1,0-21-16,-21 22 0,0-22 0,21 21 16,-22 0-16,22-20 0,-21 20 0,21 0 15,-21 22-15,21-43 16,-21 0-16,21 0 0,0 22 15,0-22-15,0 0 16,0-42 15,0 0-15,21 21-16</inkml:trace>
  <inkml:trace contextRef="#ctx0" brushRef="#br0" timeOffset="4968.22">7493 2350 0,'0'-22'0,"0"1"0,-21 21 16,42-21-1,0 21-15,21 0 16,-20 0-16,20 0 0,21 0 0,1 0 16,21 0-16,-1 0 0,1 0 0,0 0 15,-1 0-15,1 0 0,63 0 16,0 0-16,-84 0 15,-1 0-15,-20 0 0,20 0 16,-21 0-16,1 0 0,20 0 16,-42 0-16,1 0 15,-22 21 1,0 0 0,0 1-16,-22-1 0,1 0 15,21 0-15,0 0 16,-21 22-16,21-22 0,-21 0 0,21 0 15,-21 21-15,21-20 0,0-1 16,0 0-16,0 21 0,0-21 0,0 1 16,0-1-16,0 0 0,0 0 15,0 0-15,0 0 0,0 1 16,0-1-16,0 0 16,-21-21-16,-22 21 15,22-21-15,-21 21 0,21-21 0,-43 0 16,22 0-16,-22 0 0,1 0 0,-85 0 15,-22 0 1,86 0-16,-1 0 0,0 0 0,1 0 16,20 0-16,1 0 0,-1 0 0,22 0 15,-1 0-15,1 0 0,21 0 16,-21 0-16,20 0 0,1 0 16,0 0-16,0 0 15,0 0-15</inkml:trace>
  <inkml:trace contextRef="#ctx0" brushRef="#br0" timeOffset="5492.92">5270 3725 0,'0'0'0,"22"-42"31,-1 42-16,-21 21-15,0 0 0,0 1 0,0 20 16,0-21-16,0 21 0,0 1 16,0 20-16,0-20 0,0 20 0,0-21 15,0 1-15,0-1 0,-21 22 16,-1-43-16,22 21 0,-21 0 0,21-20 16,-21 20-16,0 0 15,21-63 16</inkml:trace>
  <inkml:trace contextRef="#ctx0" brushRef="#br0" timeOffset="5792.75">5207 3831 0,'0'0'0,"0"-21"0,0 0 0,0 0 16,0 0-1,21-1-15,0 22 16,0 0-16,22 0 0,-1 0 16,43 0-16,-43 22 15,0-1-15,1-21 0,-1 21 0,0 0 16,-20 21-16,-22-20 0,0-1 0,0 21 16,0-21-16,-22 0 0,-20 22 15,0-22-15,-43 42 0,-21 1 16,64-43-16,21-21 15,-22 21-15,22 0 0,0-21 0,0 0 16,42-21 15,-21 0-31,21 0 0</inkml:trace>
  <inkml:trace contextRef="#ctx0" brushRef="#br0" timeOffset="6040.61">5821 3831 0,'0'0'0,"21"0"0,-21 21 31,0 1-31,0-1 16,0 0-16,0 21 0,0-21 16,0 22-16,-21-1 0,21-21 15,0 22-15,-21-1 0,21-21 0,0 21 16,0-20-16,0-1 0,0 21 0,0-21 15,0 0-15,0 1 16,0-1-16,21-21 16,0 0-16,0 0 0,0-21 15,0 21-15</inkml:trace>
  <inkml:trace contextRef="#ctx0" brushRef="#br0" timeOffset="6254.58">6202 4064 0,'-43'85'16,"22"-64"-16,0 0 15,0 21-15,-21-20 0,20-1 16,1 0-16,-21 0 0,21 0 0,0-21 16,-1 21-16,22 1 0,-21-22 15,42-22 1,1 22-1,-1-21-15,0 0 0,0 0 16</inkml:trace>
  <inkml:trace contextRef="#ctx0" brushRef="#br0" timeOffset="6447.47">6223 4001 0,'42'84'31,"-42"-41"-31,0-22 15,21 0-15,-21 0 0,22 0 0,-1 22 16,-21-22-16,0 0 0,21 0 16,0 0-16,-21 0 15,21-21-15,0 0 0,1 0 16,-1 0-16,0 0 16,0-21-16,0 0 0</inkml:trace>
  <inkml:trace contextRef="#ctx0" brushRef="#br0" timeOffset="6667.34">6837 3810 0,'-21'0'16,"-64"106"0,64-85-16,21 21 15,-21 1-15,-1-22 0,1 21 16,0 1-16,21-22 0,-21 21 0,0-21 0,0 22 15,21-22-15,0 0 16,0 0-16,0 0 0,0 0 16,21-21-1,21 0-15,-21 0 0</inkml:trace>
  <inkml:trace contextRef="#ctx0" brushRef="#br0" timeOffset="6888.21">7218 3874 0,'0'0'0,"-21"21"31,21 0-31,-22 0 0,1 21 16,21-20-16,-21 20 0,21-21 0,-21 21 16,0 1-16,21-22 0,0 21 15,-21-21-15,21 1 0,-22-1 0,22 21 16,0 0-1,22-42-15,-1 0 16,0 0-16</inkml:trace>
  <inkml:trace contextRef="#ctx0" brushRef="#br0" timeOffset="7193.04">7133 3852 0,'0'0'0,"0"-21"15,0 0-15,0 0 0,0 0 16,21 21-16,0 0 0,1 0 16,-1 0-16,0 0 0,0 0 15,0 21-15,22-21 0,-22 21 0,0 0 16,0 0-16,0 22 0,0-1 16,-21 0-16,0-20 0,0 20 0,0 0 15,0 1-15,0-1 0,-21 0 16,0 1-16,-21 20 15,-1-42-15,22 0 0,-21 1 0,21-1 16,-22 0-16,22 0 0,0-21 0,0 0 16,0 0-16,42-21 31,0 0-31,0 0 16,0-1-16</inkml:trace>
  <inkml:trace contextRef="#ctx0" brushRef="#br0" timeOffset="7375.94">7916 3874 0,'0'0'15,"0"-22"1,-21 22 0,21 22-1,0-1 1,0 0-16,0 0 0,0 0 15,0 0 1</inkml:trace>
  <inkml:trace contextRef="#ctx0" brushRef="#br0" timeOffset="7528.16">7895 4297 0,'0'0'0,"0"21"0,0 0 31,-21-21-31,42-21 47,0 21-47,0-21 0,22 0 0</inkml:trace>
  <inkml:trace contextRef="#ctx0" brushRef="#br0" timeOffset="7756.16">8382 3874 0,'0'63'32,"0"-42"-32,0 22 15,0-1-15,-21-21 0,0 21 16,21 1-16,-22-1 0,1 0 0,0 1 16,21-22-16,-21 21 0,21-21 0,-21 1 15,21-1-15,0 0 0,0 0 16,21-21-1,0 0-15,0-21 16</inkml:trace>
  <inkml:trace contextRef="#ctx0" brushRef="#br0" timeOffset="8199.9">8382 3916 0,'0'-21'0,"0"42"0,-21-63 0,21 20 16,0 1-16,0 0 15,21 0 1,0 21-16,21 0 0,-20 0 0,20 0 16,0 0-16,1-21 0,-1 21 15,0 0-15,22 0 0,-22 0 0,22 0 16,-22 0-16,0-21 0,85 21 16,-42 0-1,-64 0-15,0 0 16,-21 21-1,0 0-15,0 0 16,0 0-16,0 0 0,0 1 16,0-1-1,0 0-15,0 0 0,0 0 0,0 0 16,0 1-16,0-1 0,0 21 16,0 0-16,0 1 0,0-22 15,0 0-15,0 21 0,-21-20 16,21-1-16,-21 0 0,0 0 0,0 0 15,-1 0-15,1 1 0,0-1 16,-21 0-16,-1-21 0,1 21 0,0 0 16,-1-21-16,-20 21 0,-1-21 15,22 0-15,-21 0 0,20 22 0,1-22 16,0 0-16,-1 0 0,1 0 16,21 0-16,-22 21 0,1-21 0</inkml:trace>
  <inkml:trace contextRef="#ctx0" brushRef="#br0" timeOffset="8655.78">5884 5186 0,'0'0'0,"0"-21"0,0-85 31,0 127-15,0 0-16,0 22 15,0-1-15,0-21 0,0 43 16,0-22-16,0 0 0,0 22 0,0-22 16,0 22-16,0-22 0,-21 21 0,0-20 15,21-1-15,0 0 0,-21 1 16,0-22-16,21 21 0,0-21 15,0 1-15,0-1 0,0-42 32,21-1-32,0-20 15</inkml:trace>
  <inkml:trace contextRef="#ctx0" brushRef="#br0" timeOffset="9267.85">5969 5122 0,'0'0'0,"0"-21"0,0 0 16,21 21 0,0 0-1,22 0-15,-1 0 0,0 0 0,1 0 16,20 0-16,1 0 0,20-21 16,1 21-16,0 0 0,20-21 0,107 21 15,0-43-15,-85 43 16,-21 0-16,21-21 0,-22 21 15,1 0-15,0 0 0,0 0 0,63 0 16,-84 0-16,-22 0 16,-20 0-16,-1 0 0,0 21 0,-20-21 15,-1 22-15,0-22 0,-21 21 0,21 0 16,-21 0 0,0 0-16,0 0 15,0 1-15,0-1 0,0 0 0,0 0 16,0 0-16,0 0 0,0 1 15,-21 20-15,21 21 0,0-41 16,0 20-16,0 0 0,0-21 16,0 22-16,0-1 0,0 0 0,0 1 15,0-22-15,0 21 0,0 1 0,0-22 16,0 21-16,0 0 16,21 43-16,-21-64 15,0 0-15,-21-21 16,0 22-16,0-22 0,-22 21 0,22-21 15,-42 0-15,-1 0 0,1 21 16,-22-21-16,-21 0 0,21 0 0,-274 0 16,210 0-1,1 0-15,-21 0 0,0 0 0,-170-21 16,191 21-16,0 0 0,21 0 16,0 0-16,21 0 0,21-21 15,22 21-15,-1 0 0,22 0 0,21 0 16,-22-22-16,43 1 15,0 0-15,21 21 16,1-21-16,20 0 0,-21 0 16</inkml:trace>
  <inkml:trace contextRef="#ctx0" brushRef="#br0" timeOffset="9560.68">6265 5207 0,'0'0'0,"21"0"0,-21-21 15,0 0-15,0 42 16,0 0-16,0 0 16,0 0-16,0 22 0,0-22 0,0 21 15,0-21-15,0 22 16,0-1-16,0 0 0,0 1 0,-21-1 15,21-21-15,-21 22 0,21-1 0,-21-21 16,21 43-16,0-43 16,0 0-16,0 0 0,21-21 31,0 0-31</inkml:trace>
  <inkml:trace contextRef="#ctx0" brushRef="#br0" timeOffset="9939.46">6646 5503 0,'0'0'0,"-21"22"15,0-22 1,0 21-16,0 0 0,-1 0 0,1 21 16,0-20-16,0-1 0,0 21 15,0-21-15,21 22 0,-22-22 0,22 0 16,0 0-16,0 0 0,0 0 15,0 1-15,0-1 0,22-21 0,-1 0 16,42 0-16,-42 0 16,22 0-16,-22 0 0,21-21 15,-21-1-15,22 1 0,-22 21 0,21-21 16,-21 0-16,1-21 16,-22-1-16,0 1 0,0 21 15,0 0-15,-43-1 0,22 1 16,0 21-16,0-21 0,-22 21 0,22 0 15,-21 0-15,21 0 0,-22 0 16,22 21-16,0-21 16,0 21-16,21 1 0,0-1 0,0 0 15,0 0-15,21 0 0,0 0 16,0 1-16,1-22 0,-1 0 0,21 0 16</inkml:trace>
  <inkml:trace contextRef="#ctx0" brushRef="#br0" timeOffset="10568.11">7366 5588 0,'0'-21'0,"0"42"0,0-63 15,-21 42 1,0 0-16,-1 0 0,1 0 16,-42 42-1,42-21-15,-22 0 0,1 22 16,42-22-16,-21 0 0,21 0 15,0 0-15,21-21 16,0 0 0,0 0-16,0 0 0,1 0 0,-1 0 15,21-21-15,-21 21 0,0-21 0,22 21 16,-22-21-16,42-21 16,-41 42-16,-22-22 0,0 1 31,0 42-16,0 1 1,0-1-16,0 0 16,0 21-16,0-21 0,0 22 0,-22-1 0,22 0 15,0 1-15,0-1 0,0 0 16,0 22-16,0-22 0,-21 22 16,21-1-16,0 1 0,0-1 0,0 85 15,0-21-15,0-63 16,0-1-16,0 1 0,0-1 15,0 1-15,0-22 0,0 22 0,0-22 16,0 0-16,0 1 0,0-1 0,-21 0 16,0 1-16,0-22 0,0 21 15,-1-21-15,-20 1 0,21-1 0,0-21 16,-22 0-16,22 0 0,-21 0 0,21 0 16,-22 0-16,1-21 0,0-22 0,-22 22 15,22-21-15,-22-1 16,22-20-16,0 21 0,-1-1 0,1-20 15,21 20-15,0 1 0,0-21 0,21 20 16,0 1-16,0-22 0,0 22 0,21-21 16,0 20-16,0-20 0,0 20 15,64-62-15,-43 62 0,1-20 16,-1 20-16,0-20 0,22 21 0,-22-22 16</inkml:trace>
  <inkml:trace contextRef="#ctx0" brushRef="#br0" timeOffset="10799.49">7641 5525 0,'0'21'16,"0"0"-16,0 0 0,0 0 16,0 22-16,0-22 0,-21 0 0,21 0 15,0 0-15,0 0 0,0 1 0,0-1 16,-21-21-16,21 21 0,-21-21 15,21 21-15,0-42 47,0 0-47,0 0 0,0-1 16,0 1-16</inkml:trace>
  <inkml:trace contextRef="#ctx0" brushRef="#br0" timeOffset="10964.39">7578 5419 0,'0'0'0,"-22"-21"16,1 21-16,42 21 47,1-21-31,-1 21-1,-21 0-15,21-21 0</inkml:trace>
  <inkml:trace contextRef="#ctx0" brushRef="#br0" timeOffset="11360.17">7832 5609 0,'0'0'0,"0"21"0,0 1 16,0-1-16,0 21 15,0 0-15,0-20 16,0-1-16,0 0 0,0 0 0,0 0 15,0 0-15,0 1 32,0-44-17,0 1 1,0 0-16,0 0 0,0-21 16,0 20-16,0 1 0,0-21 0,0 21 15,21-22-15,0 1 0,0 21 16,0-21-16,0 20 0,1 1 0,20 0 15,0 0-15,-21 21 0,22 0 16,-1 0-16,0 0 0,-20 0 0,20 21 16,-21 0-16,0 0 0,0 1 0,1 20 15,-22-21-15,0 21 16,0-20-16,0 20 0,0 21 16,0-41-16,-22 20 0,1-21 15,21 0-15,-21-21 0,0 0 16,0 0-16,21-21 15</inkml:trace>
  <inkml:trace contextRef="#ctx0" brushRef="#br0" timeOffset="12264.16">7683 2604 0,'0'21'0,"0"-42"0,0 63 15,22-42 1,20 0-16,-21 0 15,21 0-15,-20 0 0,41 0 0,-21 0 16,22 0-16,42 0 16,-64 0-16,22-21 0,-22 21 0,21 0 15,-41 0-15,-1 0 16,0 0-16,-42 0 47</inkml:trace>
  <inkml:trace contextRef="#ctx0" brushRef="#br0" timeOffset="13344.55">8721 4212 0,'-22'0'15,"44"0"17,-1 0-17,0 0-15,0 0 0,0 0 16,22 0-16,-1 0 0,-21 0 0,64-21 15,-64 21-15,21 0 0,-21 0 16,1 0-16,-1 0 16,-42 0 15,-1 0-15,1 0-16,0 0 15,0 0-15,21 21 16</inkml:trace>
  <inkml:trace contextRef="#ctx0" brushRef="#br0" timeOffset="15768.16">8001 1461 0,'-21'0'0,"0"21"15,21-42 48,0-1-48,0 1 1,21 0-16,0 0 0,-21 0 16,21 0-16,21-43 15,-20 22-15,-1 21 0,21-22 16,-21 1-16,22-22 0,-1 22 0,0 0 16,22-22-16,-22 22 0,43 0 15,-1-1-15,1 1 0,21 0 16,0-1-16,0 22 0,21-21 0,0 21 15,0-22-15,21 22 0,0 0 16,21 0-16,149-22 16,-149 22-16,149 21 0,-149 0 15,-21 0-15,0 0 0,-21 21 0,0 1 16,0-1-16,0 21 0,0 0 0,-21-20 16,21 20-16,0 0 0,-21 22 15,0-22-15,84 64 16,43 63-1,-148-126-15,-22-1 0,43 43 16,-64-64-16,1 21 0,-1-21 16,-21 0-16,0 1 0,1-1 0,-22 0 15,21 21-15,-21-21 16,21-21-16,-21 22 16,-21-22 15,0 0-16,-1 0-15,1 0 0,-21 0 0,21 0 16,-22 0-16,22 0 0,-21 0 16</inkml:trace>
  <inkml:trace contextRef="#ctx0" brushRef="#br0" timeOffset="16107.97">12382 1439 0,'0'-21'31,"22"21"-15,-1 0 0,0 0-16,0 0 0,21 21 0,-20 1 15,41-1-15,1 21 16,-22-21-16,0 0 15,1 1-15,-1-1 0,-21 0 0,21 21 16,1-21-16,-22-21 0,21 22 0,1-1 16,20 21-1,-21-42-15,-42-21 47,0 0-47,0 0 16,0-1-16,0 1 0,0 0 0</inkml:trace>
  <inkml:trace contextRef="#ctx0" brushRef="#br0" timeOffset="16367.82">13398 1207 0,'22'0'0,"-44"0"0,44-22 0,-22 1 15,0 42 16,0 1-15,0-1-16,-22 0 16,1 0-16,0 0 0,21 22 0,-21-22 0,0 21 15,-22-21-15,22 22 16,-42 62-16,63-83 16,-21 20-16,21-21 0,-22 0 0,22 0 15,0 1-15,0-1 0,-21 0 16</inkml:trace>
  <inkml:trace contextRef="#ctx0" brushRef="#br0" timeOffset="16952.49">13250 2244 0,'0'0'0,"0"-21"0,0-1 0,0 1 16,0 0 0,0-21-16,0 63 47,0 0-47,0 0 0,0 0 0,0 22 15,0-1-15,0 0 0,0 1 16,0 20-16,-42 85 15,21-105-15,21 20 0,-21-20 16,-1-1-16,22 0 0,0-21 16,0 22-16,-21-22 0,21 0 0,0 21 15,0-20 1,21-22-16,1 0 16,-22-22-16,21 1 15</inkml:trace>
  <inkml:trace contextRef="#ctx0" brushRef="#br0" timeOffset="17231.33">13631 2180 0,'21'-21'16,"-42"42"-16,64-63 16,-43 63-1,0 0-15,0 0 0,0 22 16,0-22-16,0 21 0,0 1 15,0-1-15,0 0 0,0 64 16,0-64-16,0 43 16,0-64-16,0 22 0,0-22 15,0 21-15,0-21 0,0 0 0,0 1 16,0-1 0,0 0-16,-22-21 15,1 0 1,0-21-16</inkml:trace>
  <inkml:trace contextRef="#ctx0" brushRef="#br0" timeOffset="17780">13208 2709 0,'21'0'31,"0"0"-31,0 0 15,22-21-15,-1 21 0,0 0 16,1-21-16,-1 0 0,0 21 0,43-42 16,21 20-1,-64 1-15,1 0 0,-1 0 0,0 0 16,1 0-16,-22-1 0,21 1 0,-21 21 16,0-21-16,1 21 0,-1 0 15,-21 21 16,0 0-31,0 22 0,-21-22 0,-1 21 16,1-21-16,21 22 0,-21-22 16,0 21-16,21-21 0,0 22 0,-21-22 15,21 0-15,-21 0 0,21 0 0,0 1 16,0-1-16,0 0 16,21 0-16,0-21 15,0 0-15,0 0 0,0 0 0,22 0 16,-22 0-16,0 0 0,21-21 15,-20 0-15,-1 0 0,42-43 16,-42 1 0,-21 41-16,0-20 0,0 21 15,0 0-15,0-22 0,-21 22 0,0 0 16,0 0-16,0 21 0,-22-21 16,-20 21-16,42 0 0,0 0 15,-1 0-15,1 0 0,0 0 16,63 0 15,-20 0-31,20-21 0,0-1 0,22 22 16,-22-21-16,0 21 0,22-21 15</inkml:trace>
  <inkml:trace contextRef="#ctx0" brushRef="#br0" timeOffset="18447.77">14753 2455 0,'0'22'0,"0"-44"0,0 65 15,0-22-15,0 0 16,-21 0-16,21 22 0,-21-22 0,0 0 0,21 0 16,0 21-16,0-20 0,-22 20 15,1-21-15,21 21 16,-21-42-16,21 22 0,0-1 0,0 0 31,0-42 0,0 0-15,0-1-16,0-20 16,0 21-16,0 0 0,0-22 0,0 22 15,0-21-15,21 21 0,0-22 0,1 22 16,-1-21-16,0 21 0,0 0 16,0-1-16,22 1 0,-22 0 0,0 21 15,0 0-15,21 0 0,-20 0 0,-1 0 16,21 21-16,-21 0 0,0 1 15,1 20-15,-1-21 0,0 0 16,-21 22-16,0-22 0,21 21 16,0-21-16,-21 22 0,0-22 0,0 0 15,0 0-15,0 0 0,0 0 0,0 1 16,0-1-16,0 0 16,-21-21-16,0 0 15,0 0-15,21-21 31,0 0-31,0-1 0,0 1 16,0 0-16,21-21 16,21-22-16,-21 22 0,22 0 0,-1 20 15,22-20-15,-22 21 0,0-21 16,43 20-16,-43 22 16,1 0-16,-1 0 0,-21 0 0,21 22 15,-20-1-15,-1 42 16,-21-42-16,0 43 15,0-22-15,0-21 0,0 22 16,-21-22-16,21 0 0,-22 0 0,1 0 16,0 1-16,0-1 0,0 0 0,0 0 15,-1-21-15</inkml:trace>
  <inkml:trace contextRef="#ctx0" brushRef="#br0" timeOffset="18832.43">15833 2752 0,'21'0'32,"0"0"-32,0 0 15,0 0-15,0 0 16,1 0-16,-1-21 0,21-1 15,-21 1-15,43 0 16,-43 0-16,0 0 0,0-22 16,0 22-16,1 0 0,-22 0 0,0 0 15,-22 21 1,1 0-16,0 0 0,0 21 16,-21 0-16,20 0 0,-20 22 15,21-22-15,-21 21 0,20-21 0,1 22 16,-21 41-16,42-63 15,0 22-15,0-22 16,0 21-16,21-42 0,0 21 0,0 1 16,1-22-16,20 0 15,-21 21-15,106-21 16,-42 0-16,-64-21 0,21 21 16,1-22-16,-1 1 0,-21 0 15,21 0-15</inkml:trace>
  <inkml:trace contextRef="#ctx0" brushRef="#br0" timeOffset="19144.3">16700 2074 0,'0'0'0,"0"-21"0,0 0 16,-21 21-16,0 21 15,21 0-15,0 1 16,0-1-16,-21 0 0,21 21 0,-21 1 16,21-1-16,0 0 0,0 1 15,-21 20-15,21-21 0,-22 64 16,22-63-16,-21-1 0,21 0 16,0-21-16,0 22 0,0-22 0,0 0 15,0 21-15,0-20 0,0-1 16,0-42 15,21 21-15</inkml:trace>
  <inkml:trace contextRef="#ctx0" brushRef="#br0" timeOffset="19452.36">16552 2180 0,'0'0'0,"0"-21"0,0-21 0,0 21 15,0-1-15,0 1 0,0-21 0,0 21 16,64-22 0,-22 22-16,-21 0 0,22 21 0,-1 0 15,0 0-15,1 0 0,-22 0 16,21 21-16,-21-21 0,22 21 16,-22 22-16,0-1 0,-21-21 15,0 22-15,0-22 0,0 0 16,0 21-16,0-21 0,-21 1 0,0-1 15,-1 0-15,-20 21 0,21-21 16,-21 1-16,-1-1 0,1-21 0,0 21 16,20 0-16,-20 0 0,21-21 0,-43 21 15,64 1 1,0-1-16,22 0 16,20-21-16,-21 21 15</inkml:trace>
  <inkml:trace contextRef="#ctx0" brushRef="#br0" timeOffset="20581.68">17272 2752 0,'0'0'0,"42"-43"31,-21 22-31,1 0 0,-22 0 16,0 0-16,0 0 0,21-1 15,-21 1-15,21 0 0,-21-21 16,0 21-16,0-1 16,-21 22-1,-22 0-15,22 0 0,-21 22 0,0-1 16,-1 0-16,1-21 0,0 42 0,-22 1 16,1 41-1,41-63-15,22 22 0,-21-1 16,21-21-16,0 0 15,0 1-15,0-1 0,21-21 0,1 21 16,-22 0-16,42-21 16,0 0-16,-21 0 0,1 0 15,-1 0-15,42 0 0,-42-21 16,1 21-16,20-21 0,-21 0 16,0-1-16,22-20 0,41-43 15,-41 1-15,-22 63 16,0-22-16,0 22 0,-21 0 15,0 0-15,0 0 16,0 42 0,-21 0-16,0 0 0,0 0 15,21 22-15,-22-22 0,22 21 16,-21-21-16,21 0 0,0 22 0,0 20 16,0-42-1,0 1-15,0-1 0,21 21 16,1-21-16,-1-21 0,21 0 15,-21 21-15,22-21 0,-1 0 16,-21 0-16,64 0 16,42-21-16,-85 0 0,0 0 15,1 0-15,-22 0 0,21-1 16,43-41-16,-64 21 16,0-1-16,22 1 0,-43 0 0,21-1 15,-21 22-15,0-64 16,0 64-16,-21 21 0,-1 0 15,1 0-15,0 0 0,-21 0 16,-1 0-16,22 0 0,-21 21 16,0 1-16,20-1 0,1 0 0,0 0 15,-21 21-15,42-20 16,-21-1-16,21 0 0,0 21 16,21-21-16,0 1 0,0-22 15,0 0-15,0 0 16,1 0-16,-1 0 0,0 0 0,21 0 15,-21 21 1,1 0 0,-22 0-16,0 0 15,0 0 1,0 1-16,0-1 0,0 0 0,0 21 16,-22-21-16,1 1 0,0 20 15,21-21-15,0 21 0,0 1 0,-21 20 16,21-20-16,0 168 15,0-147 1,0-22-16,0 22 0,0-22 0,0 21 16,0-20-16,-21 20 0,0 1 0,21-22 15,-22 22-15,1-22 0,0 21 0,0-20 16,0-22-16,-22 21 0,22-21 16,-21 1-16,0-1 0,20-21 0,-20 0 15,0 0-15,-1 0 0,1 0 16,0-21-16,-22-1 0,22 1 0,0 0 15,20 0-15,-20-21 0,21 20 0,0 1 16,0-21-16,-1 21 0,22-22 16,-21 22-16,21 0 0,0-21 0,0 21 15,0-22-15,21 22 0,1-21 0,20-1 16,0 1-16,1 0 0,-1-1 16,21-20-16,1 21 0,-1-22 0</inkml:trace>
  <inkml:trace contextRef="#ctx0" brushRef="#br0" timeOffset="20941.25">18457 2836 0,'0'-42'16,"21"42"15,1 0-31,-1-21 0,0 21 16,0 0-16,0 0 0,22-21 0,-22 21 15,21-21-15,-21 21 0,22-22 16,-22 1-16,21 0 16,0-21-16,-20 21 15,-22-1-15,0 1 0,0 0 16,-22 21 0,1 0-16,-21 21 0,-22 22 15,1 20-15,42-42 16,0 0-16,-1 22 0,22-22 15,0 0-15,0 21 0,0-20 16,0-1-16,0 0 0,22 0 0,41 0 16,22 22-1,-43-43-15,-21 0 0,0 0 16,1 0-16,-1 0 0,0 0 0,0 0 16</inkml:trace>
  <inkml:trace contextRef="#ctx0" brushRef="#br0" timeOffset="53841.85">10075 423 0,'0'0'0,"0"-21"0,0 0 15,-21 0-15,21 0 16,0 0-16,0-1 0,0 1 0,-21 21 16,21-21-16,0 0 0,0 0 15,-21 21-15,21-21 16,-21 21-1,21 21-15,0 0 16,0 0-16,0 0 0,0 22 16,0-1-16,0 0 0,0 1 15,0 20-15,0-21 0,0 22 0,0-1 16,0 1-16,0-1 0,0 1 16,0-1-16,0 1 0,0-1 0,0-20 15,0-1-15,0 22 0,0-43 16,0 21-16,0 0 0,0-20 15,0-1-15,0 0 0,0 0 0,0 0 16,-22 0-16,22-42 47,0 0-31,22 21-16,-1-42 0,-21 21 15,21-1-15,0-41 0</inkml:trace>
  <inkml:trace contextRef="#ctx0" brushRef="#br0" timeOffset="54736.44">10118 296 0,'0'0'0,"0"-21"31,21 21-15,0-21-16,0 21 15,0 0-15,22 0 0,-22 0 16,21-21-16,0 21 0,1 0 15,-1 0-15,22 0 0,-1 0 16,22 0-16,-1 0 0,1-21 0,21 21 16,-21 0-16,-1 0 0,1 0 15,0 0-15,-1 0 0,-20 0 0,-1 0 16,1 0-16,-1 0 0,1 0 16,-22 0-16,22 0 0,-22 0 0,21 0 15,-20 0-15,-22 0 0,21 21 16,-21-21-16,22 0 0,-22 0 15,-21 21-15,21-21 0,0 0 0,0 0 16,-21 21-16,0 0 16,22-21-16,-22 22 0,0-1 15,0 0 1,0 0-16,0 0 0,0 0 16,0 1-16,0-1 15,-22 0-15,1 0 0,21 21 0,-21-20 16,0-1-16,21 21 0,0-21 15,-21 22-15,0-1 0,21 0 0,0 1 16,-22-1-16,1 0 0,21 1 16,-21-1-16,21 43 15,0-43-15,0-21 0,-21 21 16,21 1-16,0-22 0,0 0 0,0 21 0,0-20 16,0-1-16,0 0 15,-21 0-15,21 0 0,0 0 0,0 1 16,0-1-16,0 0 15,0 0-15,-21 0 16,-1-21-16,1 0 16,0 0-16,21 21 0,-21-21 15,0 0-15,0 0 0,-1 0 0,1 0 16,-21 0-16,0 0 0,20 0 16,-41 0-16,-43 0 15,21 0-15,1 0 0,-1 0 0,0 0 16,-20 0-16,20 0 0,0-21 0,22 21 15,-22 0-15,22 0 16,-1 0-16,-21 0 0,22 0 0,-1 0 16,1 0-16,-1 0 0,22 0 15,0 0-15,-1 0 0,-20 0 16,42 0-16,0 0 0,-1 0 16,22-21-1,0 0-15,0 0 16,22 0-16,-1-22 15</inkml:trace>
  <inkml:trace contextRef="#ctx0" brushRef="#br0" timeOffset="56220.59">10287 508 0,'0'0'15,"-21"0"-15,0 0 0,-22 0 16,22 0-16,42 0 31,22 0-31,-22 0 0,21 0 16,0 0-16,22 0 0,-22 0 0,22 0 15,20 0-15,-20 0 0,21 0 16,-1 0-16,1 0 0,0 0 0,-1 0 16,-20 0-16,-1 0 0,-20 21 15,-1-21-15,-21 0 0,0 0 0,-21 21 16,-21-21-1,0 22-15,-43-1 0,22-21 16,-43 21-16,1-21 0,-1 21 0,0-21 16,1 21-16,20-21 0,-20 0 15,20 21-15,1-21 0,-1 0 16,22 0-16,-1 22 0,22-22 0,0 0 16,21 21-16,21-21 15,22 0-15,-1 0 16,0 0-16,1 0 0,20 21 0,22-21 15,-22 0-15,22 0 0,-22 0 16,22 0-16,-21 0 0,-1 0 16,-21 0-16,1 0 0,-1 0 0,-21 0 15,-42 0 1,0 0-16,-43 21 16,1-21-16,-1 21 0,-20-21 0,20 0 15,-20 21-15,-1-21 0,21 0 16,1 22-16,-1-22 0,22 0 15,21 21-15,-21-21 0,20 21 16,44-21 0,20 21-16,0-21 0,22 0 0,-1 0 15,22 0-15,0 0 0,20 0 16,-20 0-16,0 0 0,-1 0 16,1 0-16,-21 0 0,-22 0 0,0 0 15,-21 0-15,1 0 0,-44 0 16,-20 0-1,0 21-15,-22-21 0,-20 0 0,-1 21 16,0-21-16,1 0 0,-1 22 16,21-1-16,-20-21 0,41 21 15,-20-21-15,21 21 0,20-21 0,1 21 16,21 0-16,0 1 16,21-22-16,1 0 0,20 21 0,64-21 15,-43 0-15,22 0 16,0 0-16,-22 0 0,22 0 0,-22 0 15,64 0 1,-84 0-16,-22 0 0,0 0 0,0 0 16,-42 0-16,0 0 15,-22 0-15,-20 0 0,-1 0 16,-20 0-16,-1 0 0,0 0 0,-20 0 16,20 0-16,0 0 0,22 0 15,-22 0-15,22 0 0,20 0 16,1 0-16,21 0 0,21 21 15,21-21-15,0 0 0,43 21 16,-22-21-16,43 0 0,-1 21 16,22 0-16,0-21 0,0 0 0,0 0 15,-1 0-15,-20 22 0,0-22 0,-22 0 16,-20 0-16,-1 0 0,-21 0 16,0 0-16,-63 21 15,0-21-15,-22 0 0,-21 0 16,1 0-16,-1 21 0,-21-21 15,22 0-15,-1 0 0,0 0 0,22 0 16,-1 21-16,22-21 0,0 0 16,20 0-16,1 0 0,21 21 15,21-21-15,22 0 16,-1 0-16,0 0 0,1 0 16,20 0-16,-20 0 0,20 0 15,1 0-15,-22 0 0,21 0 0,-20 0 16,-1 0-16,0 0 0,-20 0 15,-1 0-15,-42 0 16,-22 0-16,1 0 16,0 21-16,-22-21 0,1 0 0,-1 0 15,1 0-15,20 0 0,1 22 16,21-22-16,0 0 0,-1 0 0,22 21 16,22-21-1,20 0-15,0 0 0,1 0 16,20 0-16,1 0 0,-22 0 15,21 0-15,1 0 0,-22 0 16,1 0-16,-1 0 0,21 0 16,-41 0-16,-1 0 0,-42 0 31,-22 0-31,22 0 0,-42 0 16,20 0-16,1 0 0,-22 0 0,1 0 15,-1 0-15,1-21 0,21 21 16</inkml:trace>
  <inkml:trace contextRef="#ctx0" brushRef="#br0" timeOffset="57708.45">13864 3196 0,'0'0'0,"0"-21"0,0 0 0,-21 21 16,0 0-16,21-21 0,-21 21 16,21 21-1,-22 0-15,22 0 16,-21 22-16,21 20 0,0-21 16,0 22-16,-21-1 0,0 107 15,21-86-15,0 1 0,-21 21 16,21 0-16,0 21 0,0-21 0,0-1 15,0 1-15,0 21 0,0 0 16,0-21-16,0 21 0,0 0 0,0-21 16,0 21-16,0 0 0,-21-21 0,-1 127 15,22-128-15,0-20 16,0 21-16,-21-21 0,21-1 0,0 22 16,-21-21-16,21-1 0,0-20 0,0 21 15,-21 42 1,0-64-16,21 1 0,-21-22 0,-1 21 0,22-20 15,-21-1-15,0 0 0,0 1 16,0-1-16,0-21 0,-1 0 16,22 1-16,-21-1 0,0-21 15,21-21 1,0-22-16,0 1 0,0 0 0,0-22 16,0 1-16,21-22 0,0 0 15</inkml:trace>
  <inkml:trace contextRef="#ctx0" brushRef="#br0" timeOffset="58937.27">13652 3281 0,'22'0'16,"-1"0"-16,0 0 0,0 0 16,0 0-16,22-21 0,-1 21 15,0 0-15,1 0 0,20 0 0,22-21 16,-1 21-16,1 0 15,21 0-15,0-22 0,0 22 0,-1 0 16,44 0-16,-22 0 0,0 0 16,21 0-16,-21 0 0,0 0 15,0 0-15,0 0 0,-21 0 0,21 0 16,0 22-16,0-22 0,0 0 16,-22 21-16,1-21 0,0 21 0,0-21 15,-21 21-15,-1-21 0,1 21 16,0-21-16,-1 21 0,1-21 0,-22 22 15,1-22-15,-1 21 0,1-21 16,-22 0-16,-21 21 0,22-21 0,-22 0 16,0 21-16,0-21 15,-21 42-15,21-20 16,-21-1-16,0 0 16,0 0-16,22 0 0,-22 0 0,0 22 15,0-22-15,0 0 16,0 0-16,-22 0 0,1 1 0,21-1 15,-21 21-15,0 0 0,0 1 16,21 20-16,-43 64 16,-20 85-16,42-149 15,0 22-15,-1-21 0,22 20 0,0 1 16,0 0-16,0-1 0,0 1 16,0 0-16,0-1 0,0 1 15,22 0-15,-22-1 0,0 1 16,0 0-16,0-1 0,0-20 0,0 20 15,0 1-15,0-21 0,0 20 16,0-20-16,0-1 0,0 22 0,0-22 16,0 1-16,0 21 0,0-22 0,0 1 15,0-1-15,-22 1 0,22-1 16,0-21-16,0 1 0,0 20 0,-21-42 16,21 22-16,-21-1 0,21-21 0,-21 22 15,21-22-15,-21 21 0,0-21 16,21 0-16,-22 1 0,1-1 0,0 0 15,-21 21-15,21-42 16,-1 21-16,1-21 0,0 0 16,0 0-16,0 22 0,0-22 0,-22 0 15,22 0-15,0 0 0,-21 0 16,-1 0-16,22 0 0,-21-22 0,-22 22 16,22-21-16,-22 21 0,-63-42 15,43 42-15,-1-21 0,0 0 16,-20 21-16,20-22 0,0 22 0,-126-21 15,105 21-15,-21-21 0,21 21 16,-21 0-16,0 0 0,0 0 16,21-21-16,-21 21 0,0 0 0,0-21 15,0 21-15,0 0 0,-21 0 16,-106-21-16,127-1 16,21 22-16,-21-21 0,21 21 0,0-21 15,1 0-15,20 21 0,0 0 0,43-21 16,-22 21-16,1 0 15,21 0-15,42-21 0,-22 21 16,1 0 0,21-22-1,0 1 1,0 0-16,0 0 0</inkml:trace>
  <inkml:trace contextRef="#ctx0" brushRef="#br0" timeOffset="60323.48">10922 1355 0,'0'21'63,"0"0"-63,0 0 0,0 0 15,0 22-15,0-1 0,0 0 16,-21 1-16,21-1 0,-21 22 0,21-1 15,0 1-15,0-1 0,0 1 16,-22-1-16,22 1 0,-21 105 16,21-84-16,0-1 0,0 22 15,-21-21-15,21-1 0,-21 22 0,21-21 16,0 21-16,-21 0 0,0-1 0,-1-20 16,22 21-16,-21 0 0,-21 84 15,21-84-15,21 0 0,-21-21 16,-1 20-16,1-20 15,21 21-15,0-21 0,-21-1 0,0 1 16,21 0-16,-42 84 0,42-84 16,0-22-16,0 22 0,-22 42 15,1 42 1,0-127-16,21 1 0,0-1 0,0 0 16,0 1-16,0-1 0,0-21 15,0 0-15,0 1 0,0-1 16,0 0-16,0 0 0,-21-21 0,21 21 15,-21-21-15,0 0 16,-1 0-16,1-21 16,21 0-16,-21 21 15,21-21-15,-21 0 0,21-1 16,0 1-16,-21 0 0,21 0 0,0 0 16,0 0-16,0-1 0,0 1 0</inkml:trace>
  <inkml:trace contextRef="#ctx0" brushRef="#br0" timeOffset="60708.26">9821 4911 0,'0'0'0,"-21"0"0,0 0 15,21-21-15,21 42 32,0-21-32,22 21 15,-1 21-15,-21 1 0,21-22 16,-20 0-16,20 21 0,-21-21 16,21 1-16,-20 20 0,20-21 15,-21 21-15,0-20 0,22-1 0,-22 21 16,0-21-16,0 0 0,0 1 15,0-1-15,-21 21 0,22-21 16,-1 0-16,-21 1 16,0-1-16,0-42 47,0-1-47,0 1 15,0 0-15</inkml:trace>
  <inkml:trace contextRef="#ctx0" brushRef="#br0" timeOffset="60992.1">10985 4890 0,'0'0'0,"0"21"16,0 0-16,0 0 15,-21 0-15,0 0 0,0 1 16,-21 20-16,20-21 0,-20 21 16,21-20-16,-21 20 0,-1 0 0,22-21 0,-21 22 15,21-1-15,-22-21 16,22 22-16,-21-22 0,21 21 0,-1-21 0,-20 0 16,42 1-16,-42 20 15,42-21-15,-21 0 16,21 0-1</inkml:trace>
  <inkml:trace contextRef="#ctx0" brushRef="#br0" timeOffset="62919.86">10562 6498 0,'0'0'0,"0"-21"0,21 21 0,0-21 0,1 21 16,-1-21-16,0 0 0,0-1 16,-21 1-16,21-21 15,-21 21 1,-21 21-16,0 0 0,-21 0 16,20 0-16,1 0 0,-21 0 0,21 0 15,0 0-15,-43 21 16,22 0-16,21 0 0,-1 0 15,1 1-15,-21 20 0,21-21 16,21 0-16,0 22 0,0-22 16,0 0-16,0 0 0,0 0 0,0 0 15,21 1-15,0-1 0,0 0 0,0 0 16,22 0-16,-22 0 16,21 1-16,-21-1 0,1 0 15,-1 0-15,0 0 0,0-21 0,0 21 16,0 1-16,-21-1 0,22 0 0,-22 0 15,0 0-15,0 0 0,-22 1 16,1-1-16,-21 0 0,21 0 0,-22 0 16,1-21-16,0 21 0,-1-21 0,-41 0 15,41 0-15,22 0 16,-63-21-16,62 21 16,-20-21-16,21 0 0,0 0 0,0 0 15,-1-1-15,1-20 0,0 21 16,21 0-16,0 0 15,0-1-15,0 1 0,0 0 16,21 21-16,22-21 0,-22 21 16,0-21-16,21 21 0,-21 0 15,22 0-15,-22 0 0</inkml:trace>
  <inkml:trace contextRef="#ctx0" brushRef="#br0" timeOffset="63520.57">11197 6498 0,'0'-21'31,"0"0"-15,21 21-16,-21-21 15,21 21-15,-21-21 0,0-1 16,0 44 31,0-1-47,0 0 0,0 21 0,0 1 16,0-1-16,0 0 0,0 1 15,0-1-15,-42 43 16,21-43-16,0 0 0,0 1 0,-1-22 15,-20 42-15,21-20 0,0-22 16,0 21-16,-1-21 0,22 0 0,0 1 16,0-1-16,0 0 15,0 0 1,0 0-16,22-21 0,-1 0 16,21 0-1,-21 0-15,22 0 0,-1-21 0,0 21 16,1 0-16,-1-21 0,0 21 0,22 0 15,-22-21-15,0 21 0,1 0 16,-22-21-16,21 21 0,-21 0 0,22-22 16,-22 1-16</inkml:trace>
  <inkml:trace contextRef="#ctx0" brushRef="#br0" timeOffset="89240.17">2963 8573 0,'-21'0'47,"21"21"-32,21-21 63</inkml:trace>
  <inkml:trace contextRef="#ctx0" brushRef="#br0" timeOffset="90064.82">3196 8488 0,'0'0'0,"0"-21"16,0 0-1,21-1-15,-21 1 16,0 0-16,0 0 16,0 0-16,0 0 15,-21-1-15,0 22 0,0 0 16,0 0-16,-1 0 16,1 0-16,-21 22 0,21-22 15,-22 21-15,1 0 0,0 21 16,-1-21-16,1 22 0,-106 63 15,42-1 1,64-62-16,-1 20 0,22-20 16,0 20-16,0-21 0,0 22 0,0-22 15,21 1-15,0-1 0,0 0 0,0 1 16,21-22-16,0 0 0,21 0 16,1 0-16,-1 0 0,0 1 0,22-22 15,-1 0-15,1 0 0,-22 0 16,22 0-16,-1 0 0,-21 0 0,64-22 15,-42 1-15,-22 21 0,0-21 16,1 0-16,-22 0 16,21-22-16,-21-41 15,-21 63-15,0-1 0,-21-20 16,0 21-16,-21-43 0,-1 43 16,1 0-16,0 21 0,-1 0 15,22 0-15,-42 0 0,20 0 16,1 21-16,0 0 0,-1-21 0,22 22 15,-21-1-15,21 0 0,0 0 16,21 0-16,21-21 16,0 0-16,0 0 0,21 0 15,-20-21-15,20 0 0,0 21 16,1-21-16,-1 0 0,0 21 16,-21-22-16,22 22 0,-1 0 0,0-21 15,1 21-15,-22 0 0,0 0 16,21 0-16,-20 0 0,-22 21 0,21 1 15,-21-1-15,21 0 0,-21 0 16,0 43-16,0-22 0,0 0 16,-21-21-16,0 22 0,21-1 15,-22 22-15,1-22 0,0 0 0,0 22 16,0-22-16,0 22 0,-1-1 16,22-21-16,-21 22 0,0-22 15,0 1-15,21-1 0,0 0 0,-21-21 16,21 1-16,-21-1 0,21 0 15,0 0-15,0-42 32,0 0-17,0 0-15,21-22 0,0 1 0,-21 0 16,21-1-16,0-20 0,0 20 16</inkml:trace>
  <inkml:trace contextRef="#ctx0" brushRef="#br0" timeOffset="90784.41">3768 8721 0,'0'63'32,"0"-42"-32,0 22 0,0-22 15,0 21-15,-22 1 0,22-1 0,-21 0 16,21-21-16,0 22 15,-21-1-15,21-21 0,-21 22 0,21-22 0,-21 0 16,21 0-16,0 0 0,0 0 16,0-42 15,0 0-31,0 0 16,0 0-16,0 0 0,0-22 0,0 22 15,0-64-15,21 1 16,-21 41-16,21 22 0,0-42 15,0 20-15,-21 22 16,22 0-16,-1 21 0,0-21 0,0 21 16,0 0-16,22 0 15,-1 21-15,-21 0 0,0 0 0,0 1 16,1-1-16,-1 21 0,0 0 0,-21 1 16,0-22-16,21 21 15,-21 1-15,0-1 0,0-21 0,0 21 16,0-20-16,0 20 15,0-21-15,0 0 0,0 0 0,0 1 16,-21-22 0,21-22-1,0 1 1,0 0-16,0 0 0,0-21 0,21 20 16,-21-20-16,21 0 0,0-22 15,1 22-15,-1 0 0,21-22 0,-21 22 16,0 21-16,22-22 0,-1 22 15,-21 0-15,22 21 0,-22 0 16,21 0-16,-21 0 0,0 21 0,1 21 16,-1-20-16,0 20 0,0-21 15,-21 21-15,0 1 0,21-22 16,-21 21-16,0 1 0,0-22 0,0 21 16,-21-21-16,0 22 0,0-22 15,0 0-15,21 0 0,-22 0 0,1-21 16,21 21-16,-21-21 15,21-21 17,0 0-17,21 21-15</inkml:trace>
  <inkml:trace contextRef="#ctx0" brushRef="#br0" timeOffset="91805.32">5080 8932 0,'0'0'0,"0"-21"0,0-63 31,0 62-31,0 1 0,0 0 0,-21 21 16,0-21-16,-1 21 0,1 0 16,0 0-16,0 21 0,0 0 15,0 0-15,-1 1 0,-20-1 0,21 21 16,-21 0-16,20 1 0,-20-22 15,21 21-15,-21 1 0,20-1 0,1-21 16,21 21-16,-21-20 0,21 20 16,0-21-16,-21 0 0,21 0 0,0 1 15,21-22-15,0 0 16,0 0-16,22 0 0,-22 0 16,0 0-16,21 0 0,-20-22 0,20 1 15,0 0-15,-21 0 0,1 0 0,20 0 16,-21-22-16,0 22 0,0-21 15,1-22-15,-22 43 16,21 0-16,-21 0 0,0 0 16,0 42 15,0 0-31,0 0 0,0 0 16,-21 22-16,21-22 0,0 0 0,0 0 15,0 21-15,0-20 0,0-1 16,0 0-16,0 0 0,0 0 0,21 0 15,0-21-15,0 0 0,0 0 16,0 0-16,1 0 0,-1 0 16,21 0-16,-21 0 0,0 0 0,22-21 15,-22 0-15,0 21 0,0-21 16,0 0-16,1-22 0,-1 22 16,0 0-16,0-21 0,21-22 15,-20 43-15,-22 0 0,0 0 0,21 0 16,0 21-1,-21 21 1,0 0-16,-21 21 16,0-21-16,21 1 0,-22-1 15,22 0-15,0 21 0,0-21 0,0 1 16,0-1-16,0 0 0,0 0 16,0 0-16,0 0 0,22-21 0,-22 22 15,21-22-15,21 0 0,-21 0 16,22 0-16,-22 0 0,21 0 0,-21 0 15,22 0-15,-1 0 0,21-22 16,1-20 0,-43 21-16,0 0 0,0-22 0,22 22 15,-22-21-15,0 0 0,0-1 16,0 1-16,1-22 0,-1 1 0,-21 21 0,21-64 16,0 0-1,-21 64-15,0-1 0,0 22 16,0 0-16,0 0 0,-21 21 15,0 21 1,0 0-16,-1 0 0,22 0 0,-21 22 16,0-1-16,21 0 0,-21 1 0,21-1 15,0 22-15,0-1 0,0-21 16,0 22-16,0-22 0,0 1 0,0-1 16,0 0-16,0-21 0,0 22 15,0-22-15,0 0 0,21-21 0,0 21 16,0-21-16,1 0 0,-1 0 0,0 0 15,0 0-15,0 0 0,0 0 16,1-21-16,-1 0 0,0 21 0,21-21 16,-21 0-16,1-22 0,-1 22 15,-21 0-15,21 0 0,0-22 0,0-20 16</inkml:trace>
  <inkml:trace contextRef="#ctx0" brushRef="#br0" timeOffset="92116.32">5630 8678 0,'21'0'32,"-21"-21"-32,0 0 15,-21 21 17,21 21-17,0 0 1,0 1-16,21-1 15</inkml:trace>
  <inkml:trace contextRef="#ctx0" brushRef="#br0" timeOffset="92589.96">6943 8911 0,'21'0'47,"0"0"-31,0 0 0,-21-21-16,21 21 0,-21-21 15,-21 21 16,0 0-15,0 0-16,0 0 0,-1 21 0,1 0 16,-21 0-1,42 1-15,-21-22 16,21 21-16,21-21 16,21 0-1,-21 0-15</inkml:trace>
  <inkml:trace contextRef="#ctx0" brushRef="#br0" timeOffset="92908.78">7747 8594 0,'-21'0'0,"42"0"0,-63-21 16,20 21-16,-20 0 15,21 0-15,0 0 0,0 21 0,-1-21 16,1 21-16,0 0 0,0 0 16,0 0-16,0 22 0,-1-22 0,22 21 15,-21 1-15,0 20 16,21-21-16,0 1 0,0-1 16,0-21-16,0 22 0,0-22 0,42 42 15,-20-42-15,-1 1 16,21-22-16,-21 21 0,0-21 15,22 0-15,-22 0 0,21 0 0,-21 0 16,22 0-16,-1 0 0,-21 0 0,22-21 16,-1 21-16,-21-22 0,21 1 15</inkml:trace>
  <inkml:trace contextRef="#ctx0" brushRef="#br0" timeOffset="93884.29">8297 8805 0,'0'-21'16,"0"42"-16,0-63 0,21 21 0,-42 21 31,0 21-31,21 0 16,-21 0-16,0 1 0,0-1 0,-1 21 15,1-21-15,0 0 0,21 22 0,-21-22 16,0 0-16,21 0 0,0 0 16,0 1-16,0-1 0,0 0 0,0 0 15,0 0-15,21 0 16,0-21-16,0 0 15,0 0-15,1 0 0,-1 0 0,21 0 16,-42-21-16,21 21 0,0-21 16,1 0-16,-22 0 15,0 0-15,0-1 0,0 1 0,0-21 16,0 21-16,0-22 0,0 22 16,0-21-16,0 21 0,-22-43 15,22 22-15,0 21 0,0 0 0,0-1 16,0 1-16,22 0 15,-1 21-15,0-21 0,21 21 16,-21 0-16,22 0 0,-22 0 16,0 0-16,0 21 0,0-21 15,1 21-15,-1 0 0,0 1 0,-21 20 16,21-21-16,-21 21 0,0-20 16,0 41-16,0 22 15,0-64-15,0 0 0,0 0 16,0 0-16,0 1 15,0-1-15,0-42 47,0-1-47,0 1 0,0 0 16,0-42-16,0 20 0,0 1 16,0 0-16,0 20 15,21-20-15,0 0 0,1 21 0,-1-1 16,0-20-16,0 21 0,21 0 0,-20 21 15,20-21-15,-21 21 0,21 0 16,-20 0-16,20 0 0,-21 0 0,21 0 16,-20 0-16,-1 0 0,0 21 15,0 0-15,21 64 16,-42-43-16,0 0 0,0-21 0,0 22 16,0-22-16,0 21 0,0-21 15,0 1-15,-21-1 0,21 0 0,-21 0 16,21 0-16,0 0 15,-21-21 1,21-21 0,0 0-16,0 0 15,0-21-15,0 20 0,0 1 16,21-42-16,-21 20 0,21 22 16,22-21-16,-22 0 0,0 20 15,21-20-15,1 21 0,20-43 16,-21 43-16,1 0 0,-22 0 15,0 21-15,21 0 0,-20 0 16,-1 0-16,0 0 0,0 21 0,0 0 0,-21 0 16,0 22-16,0-22 0,0 21 15,0 1-15,0-1 0,0 0 16,-21 22-16,0 20 16,21-62-16,-21-1 0,0 42 15,-1-42-15,22 1 16,-21-22-16,0 0 0,21 21 15,-21-21-15,0 0 16,0 0-16</inkml:trace>
  <inkml:trace contextRef="#ctx0" brushRef="#br0" timeOffset="94636.38">3387 9652 0,'0'0'16,"-22"0"-16,1 0 0,-21 0 0,21 0 0,0 0 15,-22 0-15,22 0 0,0 0 0,-21 0 16,20 0-16,1 0 0,0 0 16,0 0-16,0 0 0,0 0 15,-1 0-15,44 0 47,20 0-47,-21 0 0,21 0 16,1 0-16,20 0 0,1 0 0,20 0 15,107 0-15,63 0 16,-127 0-16,0 0 0,21 0 16,21 0-16,1 0 0,20 0 15,-20-21-15,20 21 0,1-21 0,20 21 16,-20 0-16,20-21 0,-20-1 0,21 22 16,401-21-1,-210 0-15,-192 21 16,-20 0-16,-22 0 0,22 0 15,-22 0-15,0 0 0,1 0 0,-22 0 16,21 0-16,-42 0 0,21 0 0,85 0 16,-127 0-1,-21 0-15,-1 0 0,-20 0 0,63 0 16,-106 0-16,21 0 0,-21 0 16,1 0-16,-1 0 0,-42 0 62,-1 0-62</inkml:trace>
  <inkml:trace contextRef="#ctx0" brushRef="#br0" timeOffset="94772.3">9864 9504 0,'-22'0'16,"22"21"-1,-21-21-15,21 21 16,-21-21-16,0 21 0,0-21 16,0 22-16</inkml:trace>
  <inkml:trace contextRef="#ctx0" brushRef="#br0" timeOffset="97516.07">2752 11515 0,'0'-21'0,"0"-1"16,0 1-16,0 0 15,0 0-15,0 0 16,0 0-16,0-1 16,0 1-16,-22 21 15,22-21 1,0 42 0,0 0-16,0 1 0,0-1 15,0 21-15,0-21 0,0 22 16,0-1-16,0 0 0,0 1 0,0-1 15,0 0-15,0 22 0,0-22 16,0 22-16,0 84 16,0-64-16,0 1 0,0-21 0,0 41 15,0-20-15,0 21 0,0 0 16,0 0-16,0 21 0,0-22 0,0 22 16,0 0-16,0 0 0,-21 22 15,0 126-15,-21 0 16,42-148-16,-21 21 0,21 127 15,-22-148-15,22 0 0,0 0 16,0 21-16,0-42 0,0 21 16,0-21-16,0 127 15,0-21-15,0-107 0,0 1 16,0-21-16,0 21 0,0-22 0,0 1 16,0-21-16,0-1 0,22 1 15,-22-1-15,0-21 0,0 1 16,0-22-16,21 0 0,-21 0 0,0-42 15,21 0 1,-21 0-16,0-22 0,0 1 0,0-21 16</inkml:trace>
  <inkml:trace contextRef="#ctx0" brushRef="#br0" timeOffset="99183.91">2815 11536 0,'-63'-21'31,"41"0"-31,1-1 16,21 1-16,0 0 15,0 0 1,21 21-16,1-21 0,20 21 16,-21 0-16,0 0 0,22-21 0,-1 21 15,0 0-15,1 0 0,-1 0 16,21 0-16,1-22 0,-1 22 15,22 0-15,0 0 0,21 0 16,84-21-16,-84 21 0,0 0 16,0 0-16,148 0 0,-85-21 15,127 21-15,-105 0 16,-22 0-16,43-21 0,-1 21 0,-20 0 16,42 0-16,0-21 0,-1 21 15,1 0-15,233 0 16,-233 0-16,0 0 0,-22 0 0,22 0 15,-42 0-15,20 0 0,-20 0 0,-1 0 16,-20 0-16,-22 0 0,0 0 16,-21 0-16,0 0 0,-21 0 15,0 0-15,-22 0 0,1 0 16,-22 21-16,1-21 0,-22 0 0,-21 0 16,43 0-16,-43 21 15,-21 0 48,-21-21-63,21 21 0,-21 1 15,21-1-15,0 0 16,0 0-16,-21 0 0,21 22 0,0-22 16,0 42-16,-22-20 15,22-1-15,0-21 0,0 43 16,-21-22-16,21 21 0,0-20 0,0 20 15,0 22-15,0-22 0,0 1 16,0 21-16,0-1 0,0-20 0,-21 126 16,21-105-1,0 21-15,0-22 0,0 22 0,0 106 16,0-106-16,0 0 0,0-1 16,0 1-16,0 0 0,0 0 0,-42 233 15,21-107 1,-1-126-16,22 0 0,-21 21 0,0-21 15,0 21-15,21-21 16,-21 21-16,0-21 0,-1-1 0,1 1 16,0 191-16,0-107 15,0-105-15,21-1 16,0-20-16,0-1 0,0 22 0,0-43 16,0 22-16,0 105 15,0-126-15,0 20 0,0-21 16,0 22-16,0-22 0,0 1 15,0-22-15,0 0 0,-21 0 16,21 0-16,-22 0 16,1-21-16,0 0 0,0 0 15,0 0-15,0 0 16,-1 0-16,1 0 0,-21-21 0,21 21 16,-64 0-16,43 0 0,-1-21 15,1 21-15,-21 0 0,-22 0 16,21 0-16,-20 0 0,-1 0 0,0 0 15,-105 0-15,-1 0 16,86 21-16,-1-21 0,-127 21 16,85-21-16,21 22 0,-43-22 15,22 0-15,-42 0 0,20 0 16,-422 0 0,190 0-16,211 0 15,1 0-15,-1 0 0,1 0 0,20 0 16,-20 0-16,20 0 0,22 0 0,-21 0 15,0 0-15,-297 21 16,339-21-16,-21 0 0,21 0 16,0 0-16,-127 0 15,148 0-15,21 0 0,1 0 0,-1 0 16,21 0-16,22 0 0,0-21 16,-1 21-16,22 0 0,0 0 0,21-22 93,0 1-77,0 0-16,0 0 0,-21 0 0</inkml:trace>
  <inkml:trace contextRef="#ctx0" brushRef="#br0" timeOffset="100176.55">3323 12065 0,'0'0'0,"0"-21"0,0 0 16,0 0-16,0-1 16,0 1-16,0 0 0,0 0 0,0 0 15,0 0-15,0-1 16,0 1-16,0 42 31,0 1-31,0-1 0,0 21 16,0 0-16,0 1 0,0-1 15,0 22-15,0-22 0,0 21 0,0-20 16,0 20-16,0-20 16,0-1-16,0 0 0,0-21 0,0 22 15,21-22-15,0 0 0,1 0 16,-1 0-16,0-21 0,21 0 0,-21 0 15,22 0-15,-1 0 0,0 0 16,-20 0-16,20 0 0,0-21 0,-21 0 16,22 0-16,-22 0 0,21-22 15,-21 22-15,1-21 0,20 0 0,-21-1 16,0 1-16,-21 0 0,21-1 0,-21-20 16,22 20-16,-22 1 0,0 21 15,0-21-15,0 20 0,0 1 16,-22 21-1,1 0-15,0 0 16,21 21-16,0 1 0,0-1 16,0 0-16,0 0 0,0 0 15,0 0-15,21-21 16,0 0-16</inkml:trace>
  <inkml:trace contextRef="#ctx0" brushRef="#br0" timeOffset="100572.32">4572 12065 0,'21'-21'0,"-42"42"0,63-63 0,-21 42 16,-21-21-16,0-1 0,0 1 15,0 0-15,-21 21 16,0 0-16,-21 0 0,21 0 16,-22 0-16,22 21 0,-21 0 0,21 1 15,-22-1-15,22 0 0,21 0 16,0 0-16,0 0 0,0 1 0,0-1 15,0 0-15,21 0 0,0 0 0,1 0 16,62 22-16,-20-1 16,-22-42-16,0 21 0,-20 0 15,20 1-15,-21-1 0,0 0 16,0 0-16,-21 0 0,0 0 0,0 1 16,-21-22-16,-21 21 15,-64 21-15,64-42 16,-1 0-16,-20 21 0,21-21 0,-1 0 15,22 0-15,-21 0 0,21 0 16,-1 0-16,1 0 0,0 0 16,0-42-1,21 21-15,0 0 0,21-1 16,0 22-16,0-21 0,64-21 16</inkml:trace>
  <inkml:trace contextRef="#ctx0" brushRef="#br0" timeOffset="100760.21">5038 12171 0,'21'0'0,"-42"0"0,63 0 15,-42-21-15,0 42 63,0 0-63,0 0 15,0 0-15,0 1 16,0-1-16</inkml:trace>
  <inkml:trace contextRef="#ctx0" brushRef="#br0" timeOffset="100908.13">5101 12467 0,'0'21'0,"0"-42"0,0 64 31,0-65 0,21 22-15,-21-21-16,21 0 0,1 21 15</inkml:trace>
  <inkml:trace contextRef="#ctx0" brushRef="#br0" timeOffset="101167.54">6159 11896 0,'0'21'31,"0"21"-31,-21-21 0,21 22 16,0-1-16,0 22 0,0-22 0,0 0 16,-21 22-16,21-22 0,-21 0 15,21 1-15,-21-1 0,21 22 16,0-22-16,0-21 0,0 0 15,0 0-15,0 1 0,0-1 16,0-42 15,0-1-31,0 1 0</inkml:trace>
  <inkml:trace contextRef="#ctx0" brushRef="#br0" timeOffset="101785.1">6096 11917 0,'0'0'16,"0"-21"-16,-21 0 0,21-1 16,0 1-1,21 21-15,21-21 0,-21 21 16,22 0-16,-1 0 0,0 0 16,85 0-16,-42 0 0,0 0 15,21 0-15,21-21 0,0 21 16,0 0-16,0 0 0,0 0 0,21 0 15,0 0-15,-21 0 0,0 0 0,-21 0 16,0 0-16,-1 0 0,1 0 16,-21 0-16,21 0 0,-22 0 0,1 0 15,0 0-15,-1 0 0,-20 0 16,-1 0-16,22 0 16,-21 0-16,-64 21 15,0 0-15,0 0 16,0 1-16,0-1 0,-22 42 15,1-20 1,0-22-16,21 21 0,-21 22 0,21-22 0,-21 0 16,21 1-16,0 20 0,0-21 0,0 1 15,0-1-15,0 0 0,0 1 16,0-1-16,0 0 0,0 1 0,0-22 16,0 21-16,0-21 0,0 22 15,0-22-15,0 0 0,0 0 0,0 0 16,-21-21-16,21 22 0,-22-22 0,1 0 15,0 0-15,-21 0 16,21 0-16,-22 0 0,-20 0 0,20 0 16,-126 0-16,84-22 15,-42 22-15,0-21 0,-21 21 0,0-21 16,-191 21-16,149-21 0,21 21 16,-1 0-16,1 0 0,21 0 15,21 0-15,-106 21 16,127-21-16,21 0 0,22 21 0,-22-21 15,22 0-15,-22 0 0,64 0 16,0 21-16,42 1 31</inkml:trace>
  <inkml:trace contextRef="#ctx0" brushRef="#br0" timeOffset="102244.62">3133 13737 0,'0'0'0,"-22"-21"0,22 0 0,-21 21 16,0 0-16,21 21 15,0 21-15,0-20 16,0 20-16,0 0 0,0 1 16,0 20-16,0-21 0,0 22 0,0-22 15,0 22-15,0-1 0,21-20 16,-21 62-16,0-41 0,0-22 16,0-21-16,0 22 0,0-22 15,0 0-15,0 0 0,21-21 31,-21-21-31</inkml:trace>
  <inkml:trace contextRef="#ctx0" brushRef="#br0" timeOffset="102556.44">3027 13991 0,'0'-42'0,"0"84"0,-21-126 15,21 41-15,-22 1 0,22 0 0,0-1 16,0 1-16,0 0 0,0-1 15,0 22-15,22 0 0,-1 0 16,21 0-16,0-1 0,1 22 0,-1 0 16,22 0-16,-1 22 0,1-1 15,-1 21-15,1 0 0,-22 1 16,43 41-16,-64-41 0,-21-1 16,0 22-16,0-22 0,-21-21 15,-22 21-15,1 1 0,0-22 0,-22 21 16,22-21-16,-1 1 0,1-1 15,0-21-15,-1 21 16,22-21-16,0 0 0,0 0 16,21-21-1,0 0-15,21 21 0,0-22 0,0 1 16,22 0-16,-1 0 0</inkml:trace>
  <inkml:trace contextRef="#ctx0" brushRef="#br0" timeOffset="103117.12">3979 13822 0,'0'21'0,"0"-42"0,0 63 0,0-21 15,0 22-15,0-22 0,0 21 16,0 1-16,0-1 0,-21-21 0,0 21 16,21 1-16,-21-1 0,21 0 15,-21 1-15,-1-1 0,1 0 0,21-20 16,-21-1-16,21 21 0,-21-21 15,21-42 1,21 0 0,0 0-16,0 0 0,1-22 15,-1 22-15,0-21 0,0-1 16,-21 22-16,21-21 0,0 0 16,1 20-16,-1-20 0,0 21 0,0 0 15,0 21-15,0 0 0,1 0 16,-1 0-16,0 21 0,-21 0 15,21 21-15,0 22 16,0-43-16,-21 21 0,22-20 16,-1-1-16,-21 21 0,21-21 15,0 0-15,0 1 0,22-1 0,-22-21 16,21 0-16,-21 0 0,22 0 0,-1 0 16,0 0-16,1-21 15,-1-1-15,-21 1 0,21 0 0,1 0 16,-22-21-16,0-22 15,-21 43-15,0-21 0,0-1 0,0 1 16,-21 0-16,21 20 0,-21-20 16,-22 0-16,22 21 0,0-22 0,-21 22 15,21 0-15,-1 0 0,1 21 16,0 0-16,0 0 0,0 0 0,0 0 16,-1 0-16,22 21 15,0 0-15,0 0 0,22 0 16,-1-21-16,21 0 0,-21 0 15,22 22-15</inkml:trace>
  <inkml:trace contextRef="#ctx0" brushRef="#br0" timeOffset="103348.27">5313 13631 0,'0'0'0,"-21"22"16,21-1-16,-22 21 15,1 22-15,21-22 16,0 0-16,0 1 0,0-1 16,-21-21-16,21 21 0,0 1 0,-21-22 15,21 21-15,0-21 0,0 1 16,0 20-16,0-21 0,0 0 16,0 0-16,0-42 31</inkml:trace>
  <inkml:trace contextRef="#ctx0" brushRef="#br0" timeOffset="103648.36">5122 13758 0,'0'0'0,"0"-42"0,0 0 0,0 21 16,0-22-16,0 22 0,0 0 0,21 0 15,1 0-15,20 21 16,0 0-16,1 0 15,-1 21-15,0 0 0,22 21 0,-22-21 0,22 22 16,-1-1-16,1 0 0,41 43 16,-41 0-1,-64-43-15,0 0 0,0 1 0,-21-1 16,-22-21-16,1 22 0,-21-22 0,20 21 16,-20-21-16,20 0 0,-20 1 0,21-1 15,-1 0-15,1 0 0,0-21 16,20 0-16,1 0 0,0 0 0,0 0 15,21-21 1,21 0-16,0 0 16,0-22-16,22 22 0</inkml:trace>
  <inkml:trace contextRef="#ctx0" brushRef="#br0" timeOffset="103828.63">6223 13716 0,'21'0'0,"-42"0"0,42-21 0,-21 42 47,0 0-47,0 0 16,0 1-16,0-1 16,0 0-16,0 0 0,0 0 15</inkml:trace>
  <inkml:trace contextRef="#ctx0" brushRef="#br0" timeOffset="103980.54">6308 14203 0,'0'0'0,"0"21"0,0 0 15,0 0-15,-22-21 32,44-21-1,-1 0-31,0 21 0</inkml:trace>
  <inkml:trace contextRef="#ctx0" brushRef="#br0" timeOffset="104204.41">7175 13758 0,'0'22'15,"0"20"1,0-21-16,0 21 0,0-20 0,0 20 15,0 0-15,-21 1 0,21-1 16,-21 0-16,21-21 0,0 22 16,0-1-16,-21 0 0,21 1 0,-21-1 15,21 22-15,-21-43 16,21 0-16,0 0 0,21-21 16,0 0-16,0 0 15</inkml:trace>
  <inkml:trace contextRef="#ctx0" brushRef="#br0" timeOffset="104749.93">7260 13928 0,'0'0'0,"0"-64"0,0-20 16,0 41-16,0 22 0,21-21 0,0 21 16,1-22-16,20 43 0,21-21 15,-20 0-15,41 0 0,1 21 0,0-21 16,21 21-16,-22 0 0,22-22 15,0 22-15,-21 0 0,20-21 0,-20 0 16,84 0-16,-20 21 16,-107-21-16,21 21 0,1 0 15,-22 0-15,1 0 0,-1 0 0,0 0 16,-21 0-16,22 0 0,-1 0 16,-21 0-16,22 0 0,-22 0 15,21 0-15,-21 0 0,0 21 16,1-21-16,-1 21 0,0-21 0,0 21 15,0 0-15,-21 1 0,0 20 16,0 21 0,0-20-16,0-22 0,0 21 0,0 1 15,-21-1-15,0 0 0,21 1 16,0-1-16,-21-21 0,21 21 0,-43 64 16,43-42-1,0-22-15,0-21 0,0 22 0,0-22 16,0 0-16,0 21 0,0-21 0,0 1 15,-21-1 1,0-21-16,0 21 0,-21-21 16,-1 0-16,-20 0 0,-22 0 15,22 0-15,-43 0 0,0 0 0,0 0 16,-148 0-16,127 0 0,0 0 16,0 0-16,0 0 0,21 0 15,22 21-15,-22 0 0,21-21 0,-21 21 16,22 1-16,-1-1 0,0-21 15,22 21-15,-85 0 0</inkml:trace>
  <inkml:trace contextRef="#ctx0" brushRef="#br0" timeOffset="105147.7">4508 15367 0,'-42'0'0,"84"0"0,-105 0 0,42 0 0,0 21 16,21 0-16,-22 1 0,22 20 16,0 0-16,0 1 0,0 20 15,0-21-15,22 22 0,-1-1 0,0 1 16,-21-1-16,0 1 0,0-1 0,0 1 16,0-22-16,0 43 15,0-43-15,0-21 0,0 1 0,0-1 16,21-21-1,0 0-15,0-21 16,1-1-16,-22-20 0,21 0 0,-21 21 16,0-22-16</inkml:trace>
  <inkml:trace contextRef="#ctx0" brushRef="#br0" timeOffset="105750.36">4297 15388 0,'0'0'0,"-21"-42"0,-1 0 16,1 20-16,21 1 0,0 0 15,0 0-15,21 21 0,1 0 16,20 0-16,21 0 0,22-21 16,21 21-16,21 0 0,0-21 15,21 21-15,21-22 0,22 1 16,-1 21-16,22-21 0,0 0 0,21 0 16,-1 0-16,-20-1 0,0 22 15,-1-21-15,1 0 0,0 21 0,-22-21 16,1 21-16,-22 0 0,-21 0 15,0 0-15,-21-21 0,-21 21 0,-21 0 16,63 0-16,-106 0 0,-20 0 16,20 21-16,-42 0 0,0 0 15,0 0-15,0 22 0,0-22 16,0 21-16,0 1 0,0-1 16,-21 0-16,21 1 0,-21 20 15,21 64-15,0-85 16,0 1-16,0-1 0,0 0 15,0 1-15,0-1 0,0 0 0,0 1 16,21-1-16,-21 0 0,21 1 0,-21-1 16,0 22-1,0-22-15,0-21 0,0 21 0,0-20 16,0-1-16,-21 0 0,0 0 0,-1-21 16,-20 21-16,0 0 0,-149 22 15,107-43-15,-1 0 16,-21 21-16,-21-21 0,-21 0 0,0 0 15,-22 0-15,-41 0 0,-1 21 16,0-21-16,-20 0 0,-22 0 0,-22 0 16,22 0-16,0 21 0,0-21 15,22 0-15,-192 0 16,255 21-16,42-21 0,0 0 0,21 0 16,21 0-16,22 0 0,21 0 15,-1 0-15,1 0 0,42-21 16,0 0-16,0 0 0,21 0 15,21-43-15,1 43 16</inkml:trace>
  <inkml:trace contextRef="#ctx0" brushRef="#br0" timeOffset="106021.2">5292 15473 0,'0'-21'0,"0"42"0,0-63 0,-22 20 15,1 22-15,0 0 16,0 0-16,0 0 0,0 0 16,-1 43-16,1-22 0,0 0 0,0 21 15,21 1-15,-21-1 0,21-21 16,-21 43-16,-1-22 0,22 0 0,0 1 16,-21 41-1,21 1-15,0-43 0,0 1 16,0-22-16,0 0 0,0 0 0,21 0 15,1 1-15,-1-22 0,0 0 16,0 0-16,21 0 0,1-22 0,20-20 16</inkml:trace>
  <inkml:trace contextRef="#ctx0" brushRef="#br0" timeOffset="106400.98">5715 15769 0,'0'0'0,"0"21"31,-21 1-31,0-1 0,-1 0 0,1 0 16,-21 43-16,21-1 16,21-21-16,0-20 15,0 20-15,0-21 0,42 0 0,-21 0 16,0 1-16,22-1 16,-22-21-16,64 0 0,-43 0 0,0 0 15,43 0-15,-43-21 0,1-1 16,-22 1-16,21 0 0,0 0 15,-20 0-15,-1-22 0,0 22 0,-21-21 16,0-22-16,0 43 16,-21 0-16,0-21 0,-22 21 15,22-1-15,-21 22 0,-22 0 16,22 0-16,0 0 0,-22 0 0,22 0 16,-1 0-16,1 22 0,0-1 0,-22 42 15,43-42-15,21 22 16,0-22-16,0 21 0,0-21 0,21 1 15,0 20-15,22-21 0,-22 0 16,85-21-16,-43 0 0,64 0 16,-63 0-16</inkml:trace>
  <inkml:trace contextRef="#ctx0" brushRef="#br0" timeOffset="106989.13">6625 16002 0,'64'-21'0,"-128"42"0,170-63 0,-43-1 15,1-20-15,-64 42 16,0 0-16,-21-1 0,0 22 15,-1 0-15,1 0 0,-21 0 16,21 0-16,-22 0 0,22 22 0,-21-1 16,21 0-16,0 0 0,-1 0 15,1 22-15,21-22 0,0 0 0,0 0 16,0 0-16,0 0 0,0 1 16,21-1-16,1-21 0,-1 0 0,42 0 15,-42 0-15,22 0 0,-1 0 16,-21-21-16,22-1 15,-22 1-15,21 0 0,-21 0 0,0 0 16,1 21-16,-22-21 0,0-1 0,0 44 31,0 20-15,0-21-16,0 21 0,0 1 16,0-1-16,-22 127 15,22 1-15,0-107 16,0 22-16,0-22 0,22 22 15,-22-21-15,21 20 0,0-20 0,0 20 16,0-20-16,0 21 0,1-1 16,-1 64-1,0-63-15,0-21 0,-21-1 0,21 85 16,-21-84-16,0-22 0,0 22 16,-21-22-16,0 0 0,-21-21 0,20 22 15,-20-22-15,21 0 0,-21-21 16,-43 0-16,-84-63 15,105 20-15,1 1 0,20-22 16,-20 1-16,-1-1 0,-42-84 16,85 64-16,-21-1 0,21 0 15,0-105 1,21 20-16,0 86 0,21-1 16,0 0-16,0 22 0,21-1 0,1 1 15,84-106 1,-64 105-16,1 22 0,-1-22 0,-20 22 15,20 0-15</inkml:trace>
  <inkml:trace contextRef="#ctx0" brushRef="#br0" timeOffset="107182.03">7175 15812 0,'0'0'0,"22"0"16,-22 21-16,0 0 15,0 0-15,0 0 0,0 0 16,0 1-16,0-1 0,0 0 15,0 0-15,0 0 0,0 0 16,0 1-16,-22-22 16,22-22-1,0 1 1,0 0-16,0 0 0</inkml:trace>
  <inkml:trace contextRef="#ctx0" brushRef="#br0" timeOffset="107501.02">7260 15494 0,'-63'64'31,"63"-43"-31,0 0 16,0 0-16,0 0 0,0 0 16,21-21-1,0 0-15,0 0 0,0 0 16,0-21-16,1 0 0,-1 0 15,-21 0-15,0 0 16,0-1-16,0 1 0,0 0 0,0 0 16,0 0-16,-43 0 15,22 21-15,0 0 16,21 21-16,-21 0 0,21 0 16,0 0-16,0 0 0,0 22 0,0-22 15,0 21-15,0 1 16,0-1-16,0-21 0,0 0 15,21 0-15,0 1 0,22-22 0,-22 21 16</inkml:trace>
  <inkml:trace contextRef="#ctx0" brushRef="#br0" timeOffset="107912.16">7726 15812 0,'0'0'16,"0"-22"-16,0 44 31,0-1-16,0 0-15,0 0 0,0 0 0,0 22 16,0-22-16,0 0 0,0 21 16,0-21-16,0 1 0,-21-1 15,21 0-15,-22 21 0,22 1 16,0-65 15,0 1-15,0 0-16,0 0 0,0-21 15,0-1-15,0 22 0,0-64 16,22 43-16,-1 0 0,21-1 16,-21 22-16,22-21 0,-22 21 15,21 0-15,0 21 0,1 0 0,-1 0 16,-21 0-16,43 63 16,-43-42-16,21 22 0,-42-1 0,21 0 15,-21 1-15,0-1 0,0 0 16,0 1-16,0-1 0,0-21 0,-21 21 15,0 22-15,-21-43 16,21 0-16,-1-21 16,1 0-16,21-21 0,0 0 15,0 0-15</inkml:trace>
  <inkml:trace contextRef="#ctx0" brushRef="#br0" timeOffset="108939.93">7006 12404 0,'0'0'0,"-21"0"0,0 0 15,0 0-15,-1 0 0,1 0 16,0 0-16,0 0 15,0 0-15,0 0 16,42 0 31,21 0-47,0 0 16,22 0-16,-1 0 0,22 0 0,0 0 15,-1 0-15,1-21 0,21 21 0,0-22 16,21 22-16,-21 0 0,-1 0 15,22-21-15,-21 21 0,-21 0 0,0 0 16,-1 0-16,1-21 0,-22 21 16,1 0-16,-22 0 0,22 0 15,-43 0-15,0 0 0,-42 0 110,0 0-110,0 0 0,-1 0 15,1 0-15,0 0 16,21 21-16,0 0 16</inkml:trace>
  <inkml:trace contextRef="#ctx0" brushRef="#br0" timeOffset="109712.79">8107 13949 0,'0'0'0,"-21"21"0,-1-21 16,1 0-16,0 0 0,0 0 0,0 0 16,0 21-16,-1-21 15,1 0-15,42 0 32,1 0-32,-1 21 15,21-21-15,64 0 16,-64 0-16,22 0 0,-1 0 15,22 0-15,63 0 0,-63 0 16,-1 0-16,1 0 0,0 0 0,-1-21 16,-20 21-16,-1 0 0,1 0 15,-1 0-15,22 0 16,-43 0-16,-20 0 0,-1 0 0,0 0 16,-21-21-1,0 0 16,0 0 32,0 42-32</inkml:trace>
  <inkml:trace contextRef="#ctx0" brushRef="#br0" timeOffset="113336.28">8826 11388 0,'0'-21'0,"0"-1"235,22 22-220,-22 22 48,0-1-47,0 0-16,0 0 31,0-42 94,0 0-125,0 0 15,21-1 1,-21 1-16,0 0 0,21 21 16,-21-21-16,0 0 0,21 0 15,0-1-15,-21 1 16,21 0-16,1 0 0,-1 0 16,-21 0-16,21-1 0,-21 1 0,21 21 15,0-21-15,-21 0 0,21 21 16,1-21-16,-1 0 0,0-1 15,0 1-15,0 0 0,0 21 16,-21-21-16,22 0 0,-1 0 16,0 21-16,0-22 0,0 1 0,0 0 15,22-21-15,-1-1 16,0 1-16,-20 21 16,-1 0-16,0 0 0,0-1 0,0 1 15,0 0-15,22-21 16,20-1-16,-42 1 0,22 21 15,-22 0-15,21 0 0,-21-1 0,22 1 16,-1 0-16,64-42 16,21-1-1,-85 43-15,-21 21 0,22-21 0,-22 0 16,21-1-16,-21 1 0,22 0 16,-22 21-16,0-21 0,21 0 0,1 0 15,41-22 1,-41 22-16,-22 0 0,42 21 0,-20-21 15,-1 0-15,0-1 0,22 1 16,-22 0-16,22 21 0,-22-21 16,22 0-16,-22 0 0,0-1 0,1 22 15,-1-21-15,0 0 0,-21 21 16,22-21-16,-1 21 0,0-21 0,-20 0 16,20 21-16,21-43 15,22 22-15,-43 0 0,1 21 16,-1-21-16,0 21 0,1-21 0,-1 21 15,0-22-15,22 22 0,-22 0 0,1 0 16,-1-21-16,21 21 0,-20 0 16,-1 0-16,64-21 15,-64 21-15,128-21 16,-128 21-16,21 0 0,-20-21 16,20 21-16,-20-21 0,20 21 0,1 0 15,-22 0-15,0 0 0,22 0 0,-22 0 16,0 0-16,1 0 0,-1 0 15,0 0-15,22 0 0,-22 0 0,106 0 16,-42 0 0,-42 0-16,-22 0 0,0 0 15,22 0-15,-22 0 0,1 0 0,20 0 16,-21 0-16,1 0 0,20 21 16,-20-21-16,-1 0 0,21 21 15,-20 0-15,20-21 0,-20 21 0,-1-21 16,21 21-16,-20-21 0,20 22 15,-20-1-15,20-21 0,43 42 16,-43-42-16,1 21 0,-1 0 0,1 1 16,-1-1-16,1 0 0,-22 0 15,22 0-15,-22 0 0,64 22 16,-64-22-16,1 0 0,-22 0 16,21 22-16,0-22 0,1 0 15,-1 0-15,-21 0 0,22 22 0,-1-22 16,21 0-16,-20 0 0,-1 21 0,0-20 15,1-1-15,-1 0 0,0 21 16,1-21-16,-1 1 0,0-1 16,-20 21-16,20-21 0,-21 0 0,21 22 15,-20-22-15,-1 21 0,21-21 0,-21 22 16,43 20-16,-22-42 16,43 64-16,-64-64 0,21 0 15,1 22-15,-22-22 0,21 0 0,-21 21 16,22-20-16,-22-1 0,0 0 15,0 0-15,0-21 0,0 21 16,-21 0-16,22-21 0,-22 22 16,-22-22 15,1 0-31,0 0 16,0 0-16,0 0 15,0 0-15</inkml:trace>
  <inkml:trace contextRef="#ctx0" brushRef="#br0" timeOffset="113723.75">16616 10922 0,'0'0'0,"0"-21"31,21 21-15,0 0-1,0 0-15,0 0 0,1 0 0,-1 21 16,0-21-16,0 21 0,0 0 16,0-21-16,1 22 0,-1-1 0,21 0 15,-21 0-15,0 21 0,1-20 0,41 20 16,-42-21-16,0 0 15,1 0-15,-1 1 0,0-1 16,0 0-16,0 0 0,0-21 16,-21 21-16,0-42 47,0 0-32,0 0-15,0 0 0,22 21 16,-1-22-16</inkml:trace>
  <inkml:trace contextRef="#ctx0" brushRef="#br0" timeOffset="113975.6">17547 10859 0,'0'0'0,"0"-22"0,21 1 16,-21 0-16,21 0 0,-21-21 15,-21 42 16,0 21-31,0 0 0,0 0 0,0 0 16,-22 22-16,22-22 0,0 21 16,-85 43-16,43-1 15,20-41 1,22-22-16,0 0 0,0 0 0,21 0 16,-21 1-16,-1-1 0,1 0 15</inkml:trace>
  <inkml:trace contextRef="#ctx0" brushRef="#br0" timeOffset="114761.8">16171 12637 0,'0'-43'15,"0"86"-15,0-107 0,0 22 0,0 21 0,0-43 16,0 43-16,0-21 15,0 20-15,0 1 0,0 0 0,0-21 16,0 21-16,-21 42 47,21 0-47,0 21 16,-21-21-16,-21 64 15,20 63-15,1-84 16,21 20-16,0-20 0,0 21 15,-21-22-15,21 22 0,0-1 0,0 1 16,0-21-16,0 20 0,0 22 16,0-21-16,0 84 0,0-63 15,0-21-15,-21-1 0,21 1 0,-21 21 16,0 0-16,21-1 0,0-20 16,0 21-16,-22 0 0,1 84 15,0-84-15,0 0 0,21 0 16,-21 0-16,0-22 0,-1 22 0,1-21 15,0 21-15,0-22 0,0 1 0,0 0 16,-1-1-16,22 1 0,0-22 16,0 1-16,-21-1 0,21 1 0,0-1 15,-21 1-15,21-1 0,0-20 16,0-1-16,0 22 0,0-43 0,-21 21 16,21-21-16,0 22 0,-21-43 0,21 21 15,0-42 1,0-1-16,0 1 0,0-21 0,0 0 15,21-1-15,-21-20 0,21-1 16,0-20-16,-21-1 0,21 0 0</inkml:trace>
  <inkml:trace contextRef="#ctx0" brushRef="#br0" timeOffset="115920.66">16065 12552 0,'0'-21'0,"0"42"0,0-63 16,0 20 0,22 22-1,-1 0 1,0-21-16,21 21 0,1 0 0,20 0 16,-21 0-16,43-21 0,-21 21 15,-1 0-15,22-21 0,-1 21 0,107-21 16,-85 0-16,0 21 15,21-22-15,0 1 0,148 0 16,-148 21-16,42-21 0,-21 0 16,22 21-16,-1-21 0,21 21 15,-20 0-15,20-22 0,1 22 0,-1 0 16,-20 0-16,20 0 0,-21 0 16,22 0-16,-22 0 0,1 0 0,-1 0 15,-21 0-15,0 0 0,0 0 0,-21 0 16,22 0-16,-22 0 0,0 0 15,-22 0-15,22 0 0,-42 22 0,0-22 16,-1 0-16,-20 0 0,-22 21 16,1-21-16,-1 0 0,-21 0 15,0 21-15,-21 0 0,0 0 16,0 0-16,0 1 16,0-1-16,0 0 15,0 0-15,0 0 0,0 0 16,0 1-16,-21-1 0,21 0 0,0 21 15,-21 1-15,21-1 0,0 0 16,0 22-16,-21-22 0,0 22 0,-1-1 16,22 22-16,-21-22 0,21 1 15,0 20-15,-21 1 0,21 0 0,0 21 16,0-1-16,0 86 16,0 21-16,0-107 15,0 22-15,0-21 0,21 21 0,-21-21 16,0 21-16,0-21 0,21 21 0,-21-21 15,22 21-15,-22-21 0,21-1 16,0 234-16,-21-233 16,21 0-16,-21 0 0,21-22 15,-21 1-15,0 21 0,0 42 16,0-63-16,0-1 0,0-20 16,0 20-16,0-20 0,0-1 15,0 1-15,0-22 0,-21 22 0,0-22 0,0 0 16,0 1-16,-22-1 0,1-21 15,21 0-15,-22 22 0,-20-22 16,21 0-16,-22-21 0,1 21 16,-1-21-16,1 0 0,-1 0 0,-21 0 15,-126 0-15,126 0 16,0 0-16,-20 0 0,20 0 16,-127 0-16,106-21 0,22 21 15,-22-21-15,0 21 0,21 0 16,-20-21-16,-1 21 0,0 0 0,0-21 15,-21 21-15,0-22 0,21 22 16,-21-21-16,-21 21 0,0-21 16,0 21-16,0-21 0,-22 0 0,1 21 0,0-21 15,-1-1-15,-190-20 16,191 21-16,21 0 0,21 21 16,0-43-16,21 22 0,0 0 0,0 0 15,22-21-15,-1 20 0,22 1 16,-1-21-16,-21 21 0,43-22 0,-21 22 15,20 0-15,1 0 0,21 0 0,-22 0 16,22-1-16,0 22 0,0-42 16,21 21-16,0 0 15,0-22-15,21 22 0</inkml:trace>
  <inkml:trace contextRef="#ctx0" brushRef="#br0" timeOffset="116433.57">17039 12996 0,'0'0'0,"-21"-42"15,0 42 1,0 42 15,21-20-31,-22 20 0,22-21 0,0 21 16,0 1-16,0-1 0,-21 22 16,21-22-16,-21 0 0,21 43 15,0-43-15,-21 1 0,21-1 16,-21 0-16,21 1 0,-21-22 0,21 0 15,0 0-15,0 0 0,0 0 0,0 1 16,0-44 0,0 1-1,0 0-15,21 0 16,0-43-16,0 22 0</inkml:trace>
  <inkml:trace contextRef="#ctx0" brushRef="#br0" timeOffset="116684">17314 12954 0,'21'-42'0,"-42"84"0,64-105 16,-22 41-16,21-20 0,-42 63 31,0 0-31,21 1 0,-21 20 0,0 0 16,0 1-16,0 20 0,0-21 16,0 1-16,0 63 15,-21-64-15,0 0 0,21 1 0,-21-1 16,21 21-16,-21-41 0,21 20 0,0 0 15,-22-21-15,22 22 0,-21-1 16,0-21 0,21 0-16,-21-42 31,0 0-31,0 0 0,21 0 0</inkml:trace>
  <inkml:trace contextRef="#ctx0" brushRef="#br0" timeOffset="117243.66">16933 13420 0,'-21'0'0,"42"0"0,-42-21 0,0 21 0,42 0 47,0 0-47,22 0 16,-22 0-16,21 0 0,0 0 16,22 0-16,-22 0 0,22 0 0,-1 0 15,1-22-15,-1 1 0,1 21 16,42-21-16,-1 21 15,-62-21-15,-1 21 0,-21 0 16,22 0-16,-22 0 0,-21-21 16,0 42-1,0 0 1,0 0-16,-21 0 16,-1 22-16,1-22 15,21 0-15,-21 0 0,21 22 0,-21-22 16,0 0-16,21 21 0,0-21 0,0 1 15,0-1-15,0 0 0,0 0 16,0 0-16,21-21 0,0 0 0,0 21 16,0-21-16,1 0 0,-1 0 15,0 0-15,0 0 0,0-21 0,22 0 16,-22 0-16,0 0 0,0 0 16,0-1-16,0 1 0,-21-21 15,0 21-15,0 0 0,0-22 0,0 22 0,-21 0 16,0 0-16,0 0 15,0-1-15,0 1 0,-22 0 0,22 21 16,0 0-16,-21 0 0,20 0 0,-20 0 16,21 0-16,0 0 0,0 21 15,-22 0-15,43 1 0,0-1 16,0 0-16,0 0 0,0 0 16,0 0-16,21 1 15,1-1-15,-1-21 0,21 0 16,-21 0-16,0 0 0,22 0 0,-22 0 15,21 0-15,-21-21 0</inkml:trace>
  <inkml:trace contextRef="#ctx0" brushRef="#br0" timeOffset="117919.86">18415 13314 0,'0'0'0,"0"-21"0,21 0 16,-21-1-16,-21 44 31,21-1-16,-21 0-15,0 0 0,21 0 0,0 0 16,0 1-16,-22-1 0,22 0 16,-21 42-16,0-20 15,21-1-15,0-21 0,0 0 16,0 1-16,0-1 0,-21-21 31,21-21-15,0-1-1,0 1-15,0 0 0,0 0 16,21-21-16,-21-1 0,21 1 16,0 21-16,1-43 0,-1 43 15,0 0-15,0 0 0,21 0 16,-20-1-16,-1 22 0,0 0 16,21 0-16,-21 0 0,1 0 0,20 0 15,-21 22-15,0-1 0,43 42 16,-22 1-1,-21-43-15,0 21 0,-21 22 16,0-43-16,0 0 0,0 0 16,0 22-16,0-22 15,0 0-15,0 0 16,0-42 0,0 0-1,0 0-15,0-1 0,0 1 0,0-21 16,22 21-16,-22-22 0,21 22 15,0-21-15,0 0 0,21 20 16,-20-20-16,-1 21 0,42-21 16,-20 20-16,-22 22 0,21 0 15,-21 0-15,22 0 0,-1 22 16,-21-1-16,0 0 0,-21 0 16,0 0-16,0 0 0,0 1 0,0 20 15,0-21-15,0 21 0,0 1 16,-21-22-16,0 0 0,21 0 15,-21 0-15,0 1 0,21-1 0,-22 0 16,1 0 0,0-21-16,21-21 15,0 0-15</inkml:trace>
  <inkml:trace contextRef="#ctx0" brushRef="#br0" timeOffset="118286.65">19558 13504 0,'21'0'47,"0"0"-47,0 0 0,1-21 16,-1 0-16,21 0 15,0 21-15,-20-21 0,-1 0 0,0 21 16,0-22-16,0 1 0,0 0 15,1 21-15,-22-21 0,0 0 16,-22 21 0,1 0-16,-21 21 15,21-21-15,0 21 0,-1 21 0,1-20 16,-21 41-16,21-21 0,0 1 16,-1-22-16,22 21 0,0-21 15,0 22-15,0-22 0,0 0 0,0 0 16,0 0-16,0 1 15,22-1-15,-1-21 0,21 21 0,-21-21 0,22 0 16,-22 0-16,21 0 0,0 0 0,1 0 16,-1 0-16,0-21 15,1 21-15</inkml:trace>
  <inkml:trace contextRef="#ctx0" brushRef="#br0" timeOffset="118563.49">20532 13018 0,'0'-43'0,"0"86"0,0-128 16,0 64-16,0-22 0,0 22 0,-22 21 16,1 0-16,0 21 15,0 22-15,21-22 16,0 21-16,-21 1 0,0-1 0,21 0 16,-22 1-16,22-1 15,-21 21-15,21-20 0,0-1 0,-21 0 16,21 1-16,-42 20 15,42-20-15,0-1 0,-21-21 0,21 21 16,-22-20-16,22-1 0,0 0 0,0 0 16,0 0-16,0 0 0,0-42 31,22 21-15</inkml:trace>
  <inkml:trace contextRef="#ctx0" brushRef="#br0" timeOffset="118921.29">20362 12891 0,'0'0'0,"-21"-22"0,21-20 16,0 21-16,0 0 0,0-22 0,0 22 16,0 0-16,0 0 15,0 0-15,64-22 16,-43 43-16,21-21 0,0 21 0,22 0 15,-22 0-15,22 0 0,-1 0 16,-20 0-16,20 21 0,-21 1 0,1 20 16,-22-21-16,0 21 0,0 1 0,-21 20 15,0-20-15,0-1 16,-21 0-16,0 1 0,0-1 0,-22 0 16,1 1-16,-21-22 0,-22 42 15,21-42-15,22 1 0,-21-1 16,20-21-16,1 21 0,0 0 0,-43-21 15,85 21 1,0 0-16,0 1 16,21-22-16,21 0 0,-20 0 15,41 0-15,-21 0 16</inkml:trace>
  <inkml:trace contextRef="#ctx0" brushRef="#br0" timeOffset="119893.39">21040 13568 0,'42'-21'31,"-42"0"-31,0-1 16,0 1-16,0 0 0,0 0 16,0 0-16,0 0 0,0-1 15,-21 22-15,0-21 0,-1 0 0,1 21 16,0 0-16,0 0 15,0 0-15,-22 0 0,22 0 16,-42 42-16,20-42 0,22 22 16,0-1-16,-21 0 0,21 0 15,-1 0-15,1 0 0,0 1 0,21-1 16,0 42-16,0-42 16,21 1-16,0-22 15,22 0-15,-22 0 0,21 0 16,-21 0-16,1 0 0,20 0 15,-21-22-15,21 1 0,-20 0 0,-1 21 16,0-21-16,0-21 0,0 20 16,0 1-16,1 0 0,-1 0 15,0 0-15,-21 0 0,21 21 16,-21-22-16,0 44 31,0-1-31,0 0 16,0 0-16,-21-21 15,21 21-15,0 0 0,0 1 0,0-1 16,0 0-16,0 0 16,0 0-16,21-21 0,0 0 15,-21 21-15,21-21 0,1 0 16,-1 0-16,0 0 0,21 0 0,1 0 16,-22-21-16,21 0 15,0-21-15,1 21 16,-22-1-16,0 1 0,0 0 0,-21 0 15,0 0-15,21 0 0,-21-1 16,0 1-16,0 0 0,-21 0 16,0 21-16,0 0 0,0 0 0,0 0 15,-22 0-15,22 0 0,0 21 16,0 0-16,0-21 0,-1 21 0,1 1 16,0-1-16,21 0 0,0 0 15,0 0 1,0 0-16,21-21 0,0 22 0,-21-1 15,43 0-15,-22 0 16,0 0-16,-21 0 0,0 1 16,0-1-16,21 0 0,-21 0 0,21 21 15,-21-20-15,0 20 0,0 0 16,0 1-16,0-1 0,0 0 0,0 1 16,0-1-16,0 0 0,0 1 0,0-1 15,0 0-15,0 22 0,0-22 16,0 0-16,-42 43 0,21-43 15,0 1-15,0-1 0,-22-21 0,22 0 16,0 1-16,-21-1 0,20 0 16,-20-21-16,21 0 0,-43 0 15,-20 0-15,41 0 16,22 0-16,-21-21 0,21 0 16,0-1-16,-1 22 0,1-21 0,21 0 15,-21-21-15,21 21 0,0-1 0,0 1 16,0-21-16,42 21 0,-20-22 15,-1 22-15,21-21 0,-21 21 0,22-22 16,-1 1-16,0 0 0,22-1 16</inkml:trace>
  <inkml:trace contextRef="#ctx0" brushRef="#br0" timeOffset="120272.17">21823 13568 0,'0'0'0,"-21"0"0,21-21 31,21 21-15,0-21-16,0-1 0,21 22 16,-42-21-1,22 21-15,-1-21 0,0 21 0,0-21 16,-21 0-16,0 0 15,-21 21 1,0 0 0,0 0-16,-1 21 0,1 0 15,0 0-15,0 0 0,21 0 0,0 1 16,0 20-16,-21-21 0,21 0 0,0 0 16,0 1-16,0-1 0,21 0 15,0 0-15,0 0 0,0-21 0,1 21 16,-1-21-16,21 0 0,-21 0 15,0 0-15,1 0 0,20 0 16,-21-21-16,0 21 0,0-21 0,1 0 0,-1 0 16</inkml:trace>
  <inkml:trace contextRef="#ctx0" brushRef="#br0" timeOffset="145304.03">12488 8509 0,'0'0'0,"0"-21"16,0 0-16,0 0 16,0 42 31,0 0-32,0 0-15,0 0 0,0 22 16,0-1-16,0 0 0,0 22 15,0 20-15,0-20 0,0 21 16,0-22-16,-21 22 0,0-22 0,0 22 16,0 0-16,21-22 0,-22 22 0,-20-1 15,21-20-15,0 21 0,0-22 0,21 1 16,-22-1-16,1 1 0,21-22 16,-21 0-16,21 22 0,0-22 0,0 22 15,0-22-15,0-21 0,0 0 16,0 0-16,0 1 0,0-1 15,0-42 1,21-1-16,0 1 0,1 0 16,-22 0-16,21-21 0,0 20 15,0-20-15,21-64 16,-42 43-16,22-1 0</inkml:trace>
  <inkml:trace contextRef="#ctx0" brushRef="#br0" timeOffset="146266.48">12552 8530 0,'0'0'0,"21"0"31,0 0-31,21 0 16,-20 0-16,20 0 0,0 0 0,22 0 15,-1 0-15,1 0 0,20 0 16,1 0-16,0 0 0,21 0 0,-1 0 16,-20 0-16,21 0 0,0 0 0,0 0 15,21 0-15,0 0 0,-22 0 16,22 0-16,-21 0 0,85 0 15,-85 0-15,63 21 16,-84-21-16,-22 0 0,22 0 16,-22 0-16,1 0 0,-1 0 0,-20 0 15,62 0-15,-83 0 16,20 0-16,-21 0 0,0 0 0,22 0 16,-22 0-16,-21 22 15,0-1 1,0 0-16,0 0 15,0 0-15,0 0 0,0 1 16,0-1-16,-21 21 0,21 0 0,-22 1 16,22-1-16,-21 0 0,21 22 15,-21-22-15,21 1 0,0 20 16,0-21-16,-21 1 0,0 84 16,21-85-16,0 22 15,0-22-15,0 21 0,-21 22 16,21-21-16,0-22 0,-22 0 0,22 1 15,0-1-15,0 0 0,0 43 16,0-64-16,0 21 16,0-20-16,0 20 0,0-21 0,0 0 0,0 0 15,0 22-15,0-22 0,0 0 16,0 0-16,0 0 0,0 1 16,0-1-16,0 0 0,0 0 15,0 0-15,-21-21 16,21 21-16,-21-21 0,0 22 0,0-22 15,0 21-15,-1-21 16,1 0-16,21 21 0,-21-21 0,0 0 16,0 0-16,0 21 0,-22-21 0,22 0 15,0 0-15,-21 21 16,20-21-16,-20 0 0,-43 0 0,43 0 16,0 0-16,-22 0 0,1 0 15,-22 0-15,0 0 0,1 0 0,-22 0 0,0 0 16,0 0-16,-21 0 15,21 0-15,-21 0 0,22 0 0,-22 0 16,21 0-16,-21 0 0,21 0 0,21 0 16,-21 0-16,22 0 0,-22 0 15,21-21-15,1 21 0,-1-21 0,-63 0 16,63 0-16,22 21 0,-22 0 16,43-22-16,-22 22 0,22 0 15,21-21-15,-1 21 0,1 0 0,21-21 16,0 0-16,21 21 15,1-21-15,20 0 0,-21-1 16,21 1-16,1 0 0,-1 0 0</inkml:trace>
  <inkml:trace contextRef="#ctx0" brushRef="#br0" timeOffset="146753.2">13166 8784 0,'-43'0'16,"86"0"-16,-107-21 0,22 21 0,21 0 0,-22 0 16,22 0-16,0 0 0,0 0 15,0 0-15,42 0 16,0 0-16,21 0 16,1 0-16,20 0 0,1 0 0,-1 0 15,22 0-15,-22 21 0,22-21 16,0 0-16,-1 0 0,86 21 15,-86-21-15,22 0 16,-21 22-16,21-22 0,63 0 16,-106 21-16,22-21 0,-43 0 0,22 0 15,-22 0-15,-21 21 0,22-21 16,-22 0-16,-21 21 16,-21-21-1,0 21-15,-1-21 16,-20 0-16,0 0 0,-1 0 0,1 21 15,0-21-15,-22 0 0,1 22 16</inkml:trace>
  <inkml:trace contextRef="#ctx0" brushRef="#br0" timeOffset="147061.01">12848 9292 0,'0'0'0,"-42"0"0,-1 21 0,22-21 15,0 0-15,21 22 16,42-22-16,-20 0 0,20 0 16,0 0-16,85 0 15,-42 0-15,0 0 0,-1 0 0,22 0 16,-21 0-16,21 21 0,-22-21 16,22 0-16,0 0 0,-21 0 0,190 0 15,-64 0 1,-168 0-1,-1 0-15,0 0 0,-20 0 0,-1 0 16,0 0-16,-42 0 31,0 0-31,-22 0 0,1 0 0,0 0 16,-22 0-16,1 0 0,-22 21 0</inkml:trace>
  <inkml:trace contextRef="#ctx0" brushRef="#br0" timeOffset="147360.85">12933 9631 0,'0'21'0,"0"-42"0,21 63 16,0-42 0,21 0-16,22 0 0,126 0 15,-105 0-15,0 0 0,-1 0 16,1 0-16,-21 0 0,20 0 15,1 0-15,63 21 16,-21-21-16,-63 0 0,-1 0 16,-21 0-16,1 0 0,-22 0 0,21 0 15,-21 22-15,1-22 16,-44 21 0,1-21-16,-21 0 15,0 0-15,-1 0 0,-20 0 0,-64 0 16,42 0-1</inkml:trace>
  <inkml:trace contextRef="#ctx0" brushRef="#br0" timeOffset="147651.7">12721 9927 0,'0'21'15,"21"-21"1,64 0-16,-22 0 0,1 0 15,84 0-15,-42 0 0,-21 22 16,20-22-16,-20 0 0,21 0 16,-21 0-16,-1 0 0,1 0 0,0 0 15,-1 0-15,-20 0 0,20 0 16,-20 0-16,-22 0 0,22 0 0,-22 0 16,-21 0-16,43 0 15,-43 0-15,-21 21 0,-21-21 31,0 0-31,-1 21 0,-20-21 0,-21 0 16,20 0-16,-20 0 0,-22 0 0,22 0 16,-22 21-16,0-21 0</inkml:trace>
  <inkml:trace contextRef="#ctx0" brushRef="#br0" timeOffset="147936.54">12806 10181 0,'-21'0'0,"42"0"0,-64 0 15,43 21-15,22-21 16,20 0-16,0 0 0,22 0 0,-1 0 16,1 0-16,20 0 15,107 0-15,-106 0 0,20 0 16,-20 0-16,84 0 0,-84 0 16,0 0-16,-22 0 0,22 0 15,-22 0-15,1 0 0,-22 0 0,22 0 16,-22 0-16,-21 0 0,64 0 15,-127 0 17,20 0-32,-20 0 0,0 0 15,-22 0-15,22 0 0,-22 0 0,-20 0 16,20 0-16,-20 0 0</inkml:trace>
  <inkml:trace contextRef="#ctx0" brushRef="#br0" timeOffset="148199.54">12679 10308 0,'21'0'15,"169"0"1,-126 0-16,-1 0 16,1 0-16,21 0 0,190 0 15,-106 0-15,-105 0 16,20 0-16,-20 0 15,-1 0-15,1 0 0,-1 0 0,-20 0 16,20 0-16,-21 0 0,-20 0 0,20 0 16,-21 0-16,21 0 0,-20 0 15,-1 0-15,-21-21 16,-21 21 0,21-21-16,-22 21 0</inkml:trace>
  <inkml:trace contextRef="#ctx0" brushRef="#br0" timeOffset="150140.21">15409 8869 0,'0'0'0,"-21"0"0,0 21 0,0-21 16,0 21-1,42-21 16,0 0-31,0 0 0,21 0 16,22 0-16,-22-21 0,22 21 16,-1-21-16,22 21 0,0-21 0,-1 21 15,43-21-15,-21-1 0,21 1 16,21 0-16,-21 21 0,21-21 16,-21 0-16,22 0 0,-1 21 0,-21-22 15,148-20-15,-169 42 0,0-21 16,-1 21-16,-20 0 0,21-21 15,42 0-15,-63 21 0,-22 0 16,-20 0-16,20 0 0,-21 0 16,-20 0-16,20 0 0,0 0 15,-21 0-15,-21-22 32,-21 22-17,0 0 1,0 0-16,0 0 15,0-21 1,-1 21 0</inkml:trace>
  <inkml:trace contextRef="#ctx0" brushRef="#br0" timeOffset="150656.82">18161 8319 0,'-21'0'32,"21"21"-17,21-21-15,0 21 16,0-21-16,0 21 0,22-21 0,20 21 15,-20 0-15,-1-21 16,21 0-16,-20 22 0,20-22 0,-20 0 16,-1 0-16,21 21 0,-20-21 0,-1 0 15,0 0-15,-20 0 0,41 0 16,-42 0-16,0 0 16,1 0-16,-44 0 31,1 0-16,0 21-15,-21-21 0,21 21 16,-22-21-16,1 21 0,21 0 0,-22 1 16,1-1-16,0 0 0,-1 0 15,-84 43-15,85-43 16,21 0-16,-21 0 0,20 0 0,1 0 16,0 1-16,0-1 0,0 0 15,0 0-15,21 0 0,0 0 16,-22-21-16,1 22 15,21-44 17,0 1-32,0 0 15</inkml:trace>
  <inkml:trace contextRef="#ctx0" brushRef="#br0" timeOffset="151615.29">20362 7853 0,'21'0'0,"1"0"15,-1 0-15,0 0 16,0 0-16,0 0 16,0 0-16,1 0 0,-1 0 15,0-21-15,21 21 0,1 0 16,-1 0-16,-21 0 0,0-21 15,22 21-15,-22 0 0,0-22 0,0 22 16,0-21-16,-21 0 16,21 21-16,-21-21 0,0 0 15,-21 0-15,0 21 0,0-22 16,-21 22-16,20 0 0,-20 0 16,-43 0-16,-42 0 15,85 0-15,0 0 16,21 22-16,-22-1 0,22-21 0,-21 21 15,21 0-15,-1 0 0,1 0 0,0 1 16,0-1-16,21 0 16,0 21-16,0-21 15,0 1-15,0-1 0,0 0 16,21-21-16,64 63 16,-43-41-16,-21-1 0,22 0 0,-1-21 15,0 21-15,1 0 0,-1 0 16,0 1-16,1-1 0,20 0 15,1 21 1,-43-21-16,0 1 0,0-22 0,0 42 16,-21-21-16,0 0 0,0 0 15,0 1-15,0-1 0,-63 0 16,42-21-16,-43 21 16,22-21-16,-1 0 0,1 21 15,-21-21-15,20 0 0,1 0 16,0 0-16,-1 0 0,1 0 0,0 0 15,-22 0 1,43 0-16,-21 0 0,20 0 0,1-21 16,0 21-16,0-21 0,21 0 15,0 0 1,0-1 0,0 1-1,21 21 1,0 0-16,0-21 0,22 0 15</inkml:trace>
  <inkml:trace contextRef="#ctx0" brushRef="#br0" timeOffset="152416.82">21823 7747 0,'0'0'0,"0"-21"0,0 0 0,21 21 16,-21-21-16,0-1 16,0 1-16,0 42 62,0 1-62,0-1 0,-21 0 0,0 0 16,-1 0-16,22 22 0,0-22 0,-21 21 15,21 0-15,-42 107 16,21-107-16,21 21 16,-21-20-16,-1-1 0,1 0 0,0 1 15,0-1-15,21 0 0,-21-20 16,-43 62-16,22-41 15,21-22 1,0-21-16,21 21 0,-22-21 16,22-21 15,0 0-31,0-1 16,0 1-16,0-21 0,22 21 15,-1 0-15,-21-22 0,21 22 16,42-85-1,-41 85-15,-22 0 0,21 0 0,0 21 16,0-21-16,0 21 16,0 0-16,1 0 0,-1 21 15,-21 0-15,21 0 0,0 0 0,0 0 16,0 22-16,1-22 0,-1 0 0,0 21 16,0-20-16,21 20 15,-42-21-15,43 0 0,-43 0 16,21 1-16,0-22 0,0 21 0,0-21 0,1 0 15,-1 0-15,42 0 16,-42 0 0,1 0-16,-1-21 0,0-1 15,0 1-15,0 0 0,0 0 16,-21 0-16,43-22 16,-43 22-16,0 0 15,21 21-15,-21-21 16,0 42 15,-21 0-31,0-21 16,-1 21-16,1-21 0,0 22 15,0-22-15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28:26.8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783 0,'0'0'0,"0"-21"141,0 0-110,0 0-15,22 21-16,-22-21 16,0-1-16,0 1 15,0 0-15,0 0 16,0 0-16,0 0 15,0-1 17,0 44-1,0-1-31,0 21 16,0-21-16,0 22 15,0-22-15,0 85 0,0-22 16,0-41-16,0-1 15,0 0-15,-22 1 0,22-1 16,-21 0-16,21-21 0,0 1 0,0 20 16,0-21-16,-21 0 15,21 0-15,0-42 47,21 0-31,0 0-16,-21 0 0,22-22 15,-1 22-15,0-63 16,0 62-16,0-20 0,0 0 16,-21 21-16,22-1 0,-1-20 0,-21 21 15,21 0-15,-21 0 0,21 21 16,-21-22-16,21 22 16,0 0-16,1 0 15,-1 22-15,-21-1 16,21 0-16,0 21 0,-21-21 0,21 22 15,-21-1 1,43 43-16,-43-43 16,0-21-16,21 0 0,0-21 15,-21 22-15,0-1 0,21-21 16,0 21-16,0-21 0,1 0 0,-1 0 16,0 0-16,21 0 15,-21 0-15,1 0 0,-1 0 0,0-21 16,0 0-16,21-22 15,-20 1-15,-22 21 0,21-22 0,-21 1 16,21 21-16,-21-21 0,0-1 16,0 1-16,0 0 0,0 20 0,0-20 15,0 21-15,0 0 0,0 0 16,0-1-16,0 1 16,0 0 15</inkml:trace>
  <inkml:trace contextRef="#ctx0" brushRef="#br0" timeOffset="656.62">2180 529 0,'0'0'0,"0"-21"16,0 42 31,0 0-31,0 1-16,0-1 15,0 21-15,0-21 0,0 22 0,0-1 16,0-21-16,0 21 0,0 22 15,0-22-15,0 1 0,0-1 0,0-21 16,0 21-16,0 1 0,0-22 16,0 21-16,0-21 0,0 1 0,0-1 15,-21 0-15,21 0 16,0 0-16,0 0 16,0-42 15,0 0-16,0 0-15,0 0 0,0 0 16,21-22-16,-21 1 0,21 21 0,0-22 16,1 1-16,-1 0 0,0-1 15,0 1-15,0 0 0,22 21 0,-22-22 16,21 43-16,-21-21 0,22 21 16,-22 0-16,21 0 0,-21 0 15,0 21-15,22 0 0,-22 1 16,0-1-16,-21 21 0,0-21 0,21 22 15,-21-1-15,0-21 0,0 21 16,0 1-16,0-22 0,0 21 0,0-21 16,0 1-16,-21-1 0,21 0 15,0 0-15,0 0 0,-21 0 16,21 1 0,0-44 30,0 1-46</inkml:trace>
  <inkml:trace contextRef="#ctx0" brushRef="#br0" timeOffset="1565.1">3514 1016 0,'0'0'0,"0"-21"0,0 0 16,0-43-16,-22 22 15,22 21-15,-21-22 0,21 22 16,-21 0-16,21 0 0,-21 0 16,0 21-16,21-21 0,-21 21 15,-1-22-15,1 22 0,0 0 16,0 0-16,0 22 0,0-1 15,-22 0-15,22 0 0,0 21 0,0-20 16,0 20-16,-22 43 16,-20 42-16,63-85 15,-21 21 1,21-41-16,0-1 0,0 0 0,0 0 0,0 0 16,21-21-16,-21 21 15,21-21-15,0 0 0,0 0 0,0 0 16,22 0-16,-22-21 15,0 0-15,21 0 0,-20 0 0,20 0 16,-21-1-16,0 1 0,0-21 16,1 0-16,-1 20 0,0-20 0,-21 0 15,21-1-15,-21 1 0,0 21 16,0-43-16,0 43 0,0 0 16,0 0-16,0 42 31,0 0-31,0 0 15,0 22-15,0-1 0,0-21 0,-21 22 0,21-1 16,0 0-16,-21-21 0,21 22 16,0 41-1,0-41-15,0-22 0,21 0 16,0 0-16,0-21 0,0 21 16,1-21-16,-1 0 15,0 0-15,21 0 0,-21-21 0,43 0 16,-1-42-1,-20 41-15,-22-20 0,42-43 16,-41 22-16,-1 21 0,21-22 16,-21 1-16,0-1 0,1 22 0,-22-22 15,0 22-15,21 0 0,-21-1 16,0 22-16,0-21 0,21 21 0,-21-1 16,0 44 15,-21-1-31,21 0 0,-21 21 15,21 1-15,0-22 0,-22 21 16,1 0-16,21 22 0,-21-22 0,21 1 16,0-1-16,0 0 0,0 1 15,0-1-15,0 0 0,0 1 0,0-22 16,0 0-16,21 0 0,0 0 16,1 0-16,-1 1 0,0-22 15,0 21-15,0-21 0,0 0 0,1 0 16,-1 0-16,21 0 15,-21 0-15,0 0 16,1-21-16,-1-1 0,-21 1 16,21 0-16</inkml:trace>
  <inkml:trace contextRef="#ctx0" brushRef="#br0" timeOffset="1815.96">3895 762 0,'21'0'31,"0"0"-31,0 0 0,21 0 16,-20 0-16,-1 0 0,0-21 15,21 21-15,-21 0 0,1-21 0,20 21 16,-21 0-16,0 0 0,0-21 15,1 21-15,-1 0 0,0 0 16</inkml:trace>
  <inkml:trace contextRef="#ctx0" brushRef="#br0" timeOffset="2367.64">5630 868 0,'0'-21'15,"0"42"-15,0-63 0,0 20 0,0 1 16,21-21-16,-21 21 0,22 0 15,-22-1-15,0 1 0,0 42 47,0 1-47,0-1 16,0 0-16,0 21 0,0-21 0,0 22 16,0-1-16,-22 0 0,22 1 15,-21-1-15,0 0 0,21 22 16,-21-43-16,21 0 0,-21 0 15,21 22-15,-21-43 0,21 21 0,0 0 16,0 0 0,21-42 15,0 0-31,0 21 16,0-21-16,0-22 0,1 22 0,20 0 15</inkml:trace>
  <inkml:trace contextRef="#ctx0" brushRef="#br0" timeOffset="2825.39">6308 762 0,'0'0'16,"0"-21"-16,-22 21 31,1 0-31,0 0 0,0 21 16,0-21-16,0 21 0,-1 0 15,1-21-15,0 22 0,0-1 16,21 0-16,-21 0 0,21 0 16,0 0-1,0 1 1,21-22-16,-21 21 16,21-21-16,0 0 0,22 0 15,-1 21-15,-21 0 0,0-21 16,22 0-16,-22 21 0,0-21 15,0 21-15,0-21 0,0 22 0,1-22 16,-22 21-16,21-21 0,-21 21 0,0 0 16,0 0-16,-21 0 0,-1-21 15,1 22-15,0-1 0,-21 0 16,21-21-16,-22 21 0,1-21 0,21 21 16,-22-21-16,22 21 0,-21-21 15,21 0-15,-22 0 0,22 0 16,0 0-16,0 0 15,0 0-15,21-21 16,0 0-16,-21 0 0,-1 0 16,22 0-16,-21-1 15</inkml:trace>
  <inkml:trace contextRef="#ctx0" brushRef="#br0" timeOffset="3195.23">5588 381 0,'0'0'0,"-21"21"0,0-21 15,21 21-15,21-21 47,0 0-47,0 0 0,0 0 0,0 0 16,1-21-16,20 0 0,-21 21 15,-21-21-15,21 0 0,-21 0 0,0-1 16,0 1-16,-21-21 16,0 42-16,0 0 0,0 0 15,-1 0-15,-20 0 0,21 21 16,-21 0-16,-1 22 0,1-1 15,42-21 1,0 0-16,0 0 0,0 1 0,0-1 0,21-21 16,21 0-16,-20 21 15</inkml:trace>
  <inkml:trace contextRef="#ctx0" brushRef="#br0" timeOffset="4067.73">7451 889 0,'0'0'0,"0"-21"16,0 0 0,0 0-16,0-1 15,0 1-15,0 0 0,21 0 16,0 0-16,-21 0 16,21-1-16,0 1 0,0 0 0,1 0 15,20 0-15,0 21 0,-21 0 16,1 0-16,20 0 0,-21 0 15,43 21-15,-22-21 0,-21 42 16,0-21-16,22 1 0,-22 20 16,0 85-1,-21-42-15,0-43 16,0 0-16,0 1 0,0-1 0,0-21 16,0 0-16,0 22 0,-21-22 0,21 0 15,0 0-15,-21-21 16,21 21-16,-22-21 15,22-21 1,0 0 0,0 0-16,0 0 0,0-1 15,0-20-15,0 21 0,22-21 0,-1-1 16,0-20-16,0 20 0,0 1 16,22-21-16,-22 20 0,21 22 15,-21-21-15,22 21 0,-22-22 0,21 22 16,0 21-16,-20-21 0,41 21 15,-21 0-15,-20 21 0,20 0 16,-21 0-16,0 22 0,0-22 16,1 21-16,-1 1 0,-21 20 0,0-21 15,0 1-15,0-1 0,-21 22 16,-22-1 0,43-21-16,-21-20 0,0-1 0,0-21 0,0 21 15,21 0-15,-22-21 16,22 21-16,0-42 31,0 0-31,22 21 16,-22-21-16,21 0 0,0-1 0</inkml:trace>
  <inkml:trace contextRef="#ctx0" brushRef="#br0" timeOffset="4517.62">9144 677 0,'0'0'0,"21"-42"32,-42 42-17,21 21-15,-21-21 16,0 21-16,-1 1 0,1 20 16,0-21-16,0 21 0,0 1 0,0-1 15,-22 0-15,22-20 0,0 20 0,21 0 16,-21 1-16,21-22 0,0 21 15,0-21-15,0 0 0,0 1 16,0-1-16,21-21 0,0 21 0,21-21 16,1 0-16,-22 0 0,21 0 15,-21 0-15,22 0 0,-22-21 0,21 0 16,-21-1-16,22 1 16,-22 0-16,0 0 0,0-21 0,-21 20 15,0-20-15,21 0 0,-21-1 0,0-20 16,0 21-16,0 20 0,0-20 15,-21 21-15,0-21 0,21 20 0,-21 22 16,0-21-16,0 21 0,-1 0 16,1 0-16,0 0 0,0 0 0,0 0 15,-22 21-15,22 1 0,0-1 16,21 0-16,0 0 0,0 0 16,0 0-16,0 1 0,0-1 0,21-21 15,0 21-15,22-21 16,-22 0-16</inkml:trace>
  <inkml:trace contextRef="#ctx0" brushRef="#br0" timeOffset="4832.3">9779 402 0,'0'-21'0,"0"42"0,0-21 46,-21 21-46,21 22 0,-21-22 0,-1 0 16,1 21-16,21-20 0,-21 20 16,0 0-16,0 43 15,21-43-15,-21 1 0,-1-1 16,22 21-16,0-20 0,-21-22 0,21 21 16,-21 1-16,21 20 15,0-42-15,0 0 0,0 1 16,0-1-16,0 0 0,21-21 15,0 0-15,1 0 16,-1 0-16,0 0 0,0-21 16,-21 0-16,21-1 0,0 1 0,1 0 15,-22 0-15</inkml:trace>
  <inkml:trace contextRef="#ctx0" brushRef="#br0" timeOffset="5092.14">9525 699 0,'0'0'0,"21"0"31,0 0-31,0 0 0,1 0 0,-1 0 16,0 0-16,21 0 0,-21 0 15,22 0-15,-22 0 0,0 0 16,21 0-16,-20 0 0,-1-22 15,0 22-15,0 0 16</inkml:trace>
  <inkml:trace contextRef="#ctx0" brushRef="#br0" timeOffset="7004.06">11472 974 0,'21'0'0,"22"-64"16,-43 43 0,0 0-16,0 0 15,0-22-15,0 1 0,0 21 16,0 0-16,0 0 0,0-1 0,0 1 16,0-21-16,-21 42 0,21-21 15,-22 0-15,1-1 0,0 22 16,-21 0-16,21 0 0,-1 0 0,-20 0 15,0 0-15,-1 22 0,22-1 16,-21 0-16,0 21 0,-1-21 0,1 22 16,21-1-16,0 0 0,-22 1 15,43-1-15,-21 0 0,21 1 0,0-1 16,0-21-16,0 22 0,0-22 16,0 0-16,21 0 0,0 0 0,1 0 15,-1-21-15,21 0 0,-21 0 16,22 0-16,-22 0 0,21 0 0,0 0 15,1 0-15,-22-21 0,21 0 0,1 21 16,-22-42-16,0 21 16,21-1-16,-21-20 0,1 0 0,-1-1 0,-21 1 15,21 0-15,-21-1 16,21 1-16,-21 21 0,21-21 0,-21 20 16,0 1-16,0-21 0,0 63 31,0 21-16,0-20-15,0-1 0,0 21 16,0 0-16,0 1 0,-21-1 0,21 43 16,0-64-16,0 21 15,0 1-15,0-22 0,0 0 0,0 0 16,0 0-16,0 0 0,0 1 16,21-22-16,-21 21 15,21-21-15,1 0 0,-1 0 0,0 0 16,0 0-16,0-21 0,0-1 15,22 1-15,-22 0 0,0-21 0,21 21 16,-20-22-16,41-41 16,-21-22-16,1 85 15,-22-22-15,-21 1 0,21 21 0,0 0 0,-21-1 16,21 1-16,-21 42 31,0 1-15,0 20-16,-21-21 0,21 21 15,-21-20-15,21 20 0,-21 0 0,21 1 16,0-1-16,0 21 16,0-41-16,0-1 0,0 0 0,0 0 15,0 0-15,21 0 0,21 1 16,-20-22-16,-1 0 0,0 0 16,0 0-16,0 0 0,22 0 0,-22-22 15,0 22-15,0-21 0,21 0 16,22-85-1,-1 22-15,-41 41 0,-22 1 16,21-22-16,0 43 0,0-21 16,-21 0-16,0 20 0,0 1 15,0 0-15,21 21 0,-21-21 16,0 42 0,0 0-16,0 0 0,-21 1 15,21 20-15,0-21 0,0 21 0,-21 1 16,21-1-16,-21-21 0,21 22 15,0-1-15,0-21 0,0 21 0,0-20 16,0-1-16,0 21 0,0-21 16,0 0-16,21-21 0,0 0 15,0 22-15,0-22 0,1 0 0,-1 0 16,0 0-16,0-22 16,21 22-16,-20-21 0,-1 0 0,21 0 15,-21-21-15,43-43 0,-22 43 16,-21-22-16,22 22 0,-22-22 15,0 22-15,0-22 0,0 22 0,0-21 16,1-1-16,-1 22 0,-21-1 16,21 1-16,-21 0 0,0 21 15,0-22-15,0 22 0,0 0 16,0 42-16,0 0 16,0 0-16,-21 22 0,-22 41 15,22-41-15,21 20 0,-21-20 16,0 20-16,0-21 0,0 22 15,21-1-15,0-20 0,-22-1 16,22 22-16,-21-22 0,21 21 16,0-20-16,0-22 0,0 21 15,0-21-15,21 1 0,1-22 16,20 0-16,0 0 0,-21 0 16,22 0-16,-22 0 0,21 0 15,1-22-15,-1 1 0,-21 0 0,21 0 16,1-21-16,-22 20 0,21-20 0,-21 0 15,1-1-15,-1 1 16,0 0-16,0-1 0,-21 1 16,0 21-16,21 21 0,-21 21 31,-21 0-31,21 0 16,0 22-16,-21-22 0,21 21 15,-21-21-15,0 22 0,21-22 0,0 21 16,0-21-16,0 1 0,0 20 15,0-21-15,0 0 0,0 0 16,0 1-16,21-22 0,0 0 16,0 0-16,0 0 15,0 0-15,1 0 0,20 0 0,-21-22 0,0 1 16,22 0-16,-22 0 0,0-21 0,0 20 16,0-20-16,0 0 15,1-43-15,-22 43 0,0-1 16,0 1-16,0 21 0,0-21 15,0 20-15,-22 1 0,1 21 16,0 0-16,-42 0 16,41 0-16,1 0 0,0 21 15,0 1-15,0-22 0,0 21 0,-1-21 16,1 21-16,21 0 0,-21 0 16,0-21-1,0 0-15</inkml:trace>
  <inkml:trace contextRef="#ctx0" brushRef="#br0" timeOffset="7216.37">12890 572 0,'0'0'0,"-21"0"0,21 21 0,21-21 31,22 0-15,-22 0-16,21 0 0,-21 0 0,22 0 0,-1 0 16,0 0-16,1 0 15,-22 0-15,21 0 0,1 0 16,-22 0-16</inkml:trace>
  <inkml:trace contextRef="#ctx0" brushRef="#br0" timeOffset="8223.79">14182 910 0,'-43'-84'32,"43"62"-32,0 1 15,0 0-15,0 0 0,21 21 16,1-21-16,-1 21 0,0 0 16,21 0-16,-21-21 0,1 21 0,20 0 15,-21 0-15,21 0 0,-20 0 16,20 21-16,-21 0 0,0 21 15,0-21-15,-21 1 0,0 20 16,0 0-16,0-21 0,0 22 16,0-22-16,0 21 0,0-21 0,-21 22 0,0-22 15,21 0-15,-21 0 16,0 0-16,21 1 16,-21-22-16,-1 0 0,22 21 0,-21-21 15,21-21 1,0-1-16,0 1 15,0 0-15,0 0 0,0-21 16,0 20-16,21-20 0,1 0 0,-1-1 16,0 1-16,0 0 0,21-1 15,-20 22-15,-1 0 0,21-21 16,-21 42-16,22-21 0,-22 21 0,21 0 0,-21 0 16,22 0-16,-22 0 0,0 21 15,0 21-15,21 22 16,-20-22-16,-22-21 0,0 21 15,0 43-15,0-43 0,0-20 16,0 20-16,0-21 0,0 0 0,0 0 16,0 1-16,0 20 15,-43-21-15,43-42 32,0 0-17,0 0-15,0-1 0,0-20 16,0-21-1,43 20-15,-22 1 0,21-43 16,0 43-16,-20 0 0,20 20 16,0-20-16,1 21 0,20 21 0,-21 0 15,43 0-15,-43 0 0,1 0 16,-1 21-16,-21 21 0,0-20 16,1 20-16,-1 0 0,-21-21 0,0 22 15,0-1-15,0-21 0,0 22 16,0-22-16,0 0 0,-21 0 0,-1 21 15,1-42-15,0 22 0,0-1 0,0 0 16,0-21 0,21 21-16,-22-21 0,22-21 31,22 21-31</inkml:trace>
  <inkml:trace contextRef="#ctx0" brushRef="#br0" timeOffset="8779.51">16087 910 0,'0'-21'0,"0"42"0,0-63 0,0 21 0,0-22 16,0 22-16,0 0 0,0 0 16,-22 0-16,1 0 0,0 21 15,21-22-15,-21 22 0,0 0 0,0 0 16,-1 0-16,1 0 0,0 22 15,0-1-15,-21 0 0,20 0 0,1 21 16,0 1-16,-21-22 0,21 21 16,-1 1-16,1-1 0,0 21 15,21 22-15,0-64 16,0 0-16,0 1 0,0-1 16,0 0-16,21-21 0,0 0 15,22 0-15,-22 0 0,0 0 16,0 0-16,0 0 0,64-42 15,-43-1 1,-20 1-16,-1 21 0,0-22 16,0 1-16,0 0 0,-21-1 0,21 1 15,-21 21-15,0-21 0,0 20 0,0 1 16,22 0-16,-22 42 31,0 0-31,0 1 0,-22 41 16,22-42-16,0 22 0,0-22 15,0 21-15,0-21 0,0 0 0,0 22 16,0-1 0,0 0-16,0-20 15,0-1-15,22-21 0,-1 0 16,0 0-16,0 0 0,21 0 16,-20 0-16,41 0 0,-21-21 15,-20-1-15,20-20 0,-21 21 16,21-21-16,1-1 0,-22 1 0</inkml:trace>
  <inkml:trace contextRef="#ctx0" brushRef="#br0" timeOffset="9283.61">16743 529 0,'0'0'0,"21"-148"31,-21 169 0,-21 0-31,0 1 0,-1 20 0,1-21 16,21 21-16,-21 1 0,0-1 15,21 0-15,-21 22 0,21-22 0,-21 1 16,21-1-16,0 0 0,-22 1 16,1-1-16,21 0 0,-21-21 0,21 22 15,0-22-15,0 21 16,-21-21-16,21-42 47,0 0-47,0 0 0,0-21 15,21 20-15,-21-20 0,21 0 0,0-1 16,1 22-16,-1-21 0,0 21 16,0 0-16,21-22 0,-20 43 0,20-21 15,-21 21-15,0 0 0,22 0 16,-1 0-16,0 42 16,-21-20-16,1-1 0,-1 21 15,-21 0-15,0 1 0,0-22 16,0 0-16,0 21 0,0-20 15,0-1-15,-43 21 16,-20 22-16,42-64 16,-22 21-16,22-21 0,0 0 15,-21 21-15,21-21 0,-22 0 0,22 0 16,0 0-16,-21 0 0,20 0 16,-20 0-16,21-21 15,21 0-15,0-1 16,21 1-16,0 0 15,0 0-15</inkml:trace>
  <inkml:trace contextRef="#ctx0" brushRef="#br0" timeOffset="9632.12">17568 318 0,'-42'63'31,"21"-21"-31,0-20 16,-1 20-16,1 0 0,0 1 15,0-1-15,21 0 0,-21 1 16,0-1-16,-1 0 0,1 22 0,21-22 15,-21 0-15,21 1 0,-21-22 16,0 21-16,21-21 0,0 22 0,0-22 16,0 0-16,0 0 0,-21 0 15,21 1-15,21-22 16,0 0 0,0 0-16,0-22 15,22 1-15,-22 21 0,0-21 0</inkml:trace>
  <inkml:trace contextRef="#ctx0" brushRef="#br0" timeOffset="10039.89">17632 889 0,'-21'42'31,"42"-42"-16,0 0-15,0 0 16,21 0-16,-20 0 0,-1 0 16,21-21-16,-21 0 15,0 0-15,-21 0 0,22 21 0,-22-21 16,21-1-16,-21 1 0,0 0 16,0 0-1,-21 21 1,-1 0-16,1 21 0,0 0 15,-21 0-15,21 1 0,-1-1 16,1 21-16,0-21 0,0 0 0,0 22 16,21-22-16,0 21 0,-21-21 15,21 1-15,0-1 0,0 0 16,0 0-16,0 0 0,0 0 0,21 1 16,0-22-16,0 0 0,0 21 0,0-21 15,1 0-15,20 0 0,21 0 16,-41 0-16,-1-21 15,21-1-15,-21 1 0,0 0 0,22 0 16</inkml:trace>
  <inkml:trace contextRef="#ctx0" brushRef="#br0" timeOffset="10548.15">19748 804 0,'0'0'16,"-21"-21"-16,0 21 0,-21-42 15,21 21-15,-1 0 16,22-1-16,-21 1 0,0 0 15,21 0-15,-21 0 0,21 0 0,0-1 16,0-20-16,0 0 16,0 21-16,0-22 0,21 22 0,0 0 15,0 0-15,22 0 16,-1-1-16,0 22 0,1 0 0,-1 0 16,0 0-16,1 0 0,-1 0 15,0 0-15,1 22 0,-22-1 0,0 0 16,0 0-16,0 0 0,-21 22 15,0-22-15,0 21 0,0-21 0,0 22 16,-21-22-16,-21 21 0,21-21 16,0 22-16,-1-22 0,-20 21 0,21 0 15,0-20-15,-22 20 0,22-21 16,-21 0-16,21 22 0,0-22 0,-1 0 16,1 0-16,0 0 0,0 0 15,0-21-15,21 22 0,0-1 16,0 0-16,0 0 31,21-21-31</inkml:trace>
  <inkml:trace contextRef="#ctx0" brushRef="#br0" timeOffset="10963.91">19621 1524 0,'-21'0'0,"42"0"0,-42 21 0,21 0 16,0 1-16,0-1 0,21-21 15,1 0 1,-1 0-16,0 0 0,0 0 16,0 0-16,0 0 0,1 0 0,-1-21 15,0 21-15,0-22 16,-21 1-16,21 21 0,-21-21 15,0 0-15,-21 21 16,0 0 0,0 0-16,0 0 0,-1 0 0,1 0 15,0 0-15,0 0 0,21 21 16,-21-21-16,21 21 0,0 0 31,21-21-15,0 0-16,0 0 15,0 0-15,1 0 16,-22-21 0,0 0-1</inkml:trace>
  <inkml:trace contextRef="#ctx0" brushRef="#br1" timeOffset="110086.23">720 2625 0,'0'21'32,"-22"-21"-17,1 0 1,0 0-16,0 0 15,0 0-15,0 0 0,-1 0 16,1 0-16,0 0 0,-21 21 16,21-21-16,-1 0 0,1 0 15,0 0-15,-21 0 0,21 0 16,-1 21-16,1-21 0,0 0 0,0 0 16,0 0-1,42 0 48,21 0-63,-21 0 0,1 0 15,20 0-15,0 0 0,1 0 0,-1 0 16,21 0-16,-20 0 0,20 0 16,1 0-16,-1 0 0,1 0 15,-1 0-15,1 0 0,20 0 16,-20 0-16,-1 0 0,22 0 0,-21 0 15,-1 0-15,1 0 0,-1 0 16,85 0 0,-105-21-16,-1 21 0,-21 0 15,0 0-15,0 0 0,1 0 0,-1 0 32,-21-21-1,-21 21 0,-1 0-15,1 0-1,21-21-15,-21 21 0</inkml:trace>
  <inkml:trace contextRef="#ctx0" brushRef="#br1" timeOffset="110824.15">1545 2350 0,'0'0'0,"-21"0"0,21-22 16,-21 22-1,21 22 48,0-1-47,21 0-16,0-21 0,0 21 15,0-21-15,1 21 0,-1 0 16,0 1-16,0-22 0,0 21 0,22 0 15,-22-21-15,21 21 0,-21 0 16,22-21-16,-22 21 0,21-21 16,-21 0-16,0 22 0,1-22 0,-1 0 15,21 0-15,-21 0 0,0 0 0,1 0 16,-1 0-16,0 0 16,0 0-16,0 0 15,-42 0 48,0 21-63,0-21 0,0 21 15,-1-21-15,1 21 0,0-21 0,0 21 16,0 0-16,-22 1 0,22-1 16,-21 0-16,21 0 0,-22 0 0,22 0 15,-21 1-15,21-1 0,-22 0 16,22 0-16,0 0 0,-21 0 0,21 1 15,-1-1-15,1 0 16,0-21-16,0 21 0,0 0 0,21 0 0,-21-21 16,21 22-16,-22-22 15,22 21-15,-21-21 0,21 21 16,21-21 62,-21-21-62,22 21-16,-1-21 0,0 21 15</inkml:trace>
  <inkml:trace contextRef="#ctx0" brushRef="#br1" timeOffset="113852.16">3492 2350 0,'0'-22'0,"0"1"16,0 0-16,0 0 16,0 0-16,0 0 15,0-1 17,0 44-1,-21-1-31,21 0 15,-21 0-15,21 21 0,-21 85 16,0-42-16,0-43 16,-1 22-16,22-22 0,0 1 15,-21-1-15,0 0 0,21-21 16,-21 22-16,21-22 0,0 21 16,-21-21-16,21 1 0,0-1 0,-21-21 15,21 21-15,0 0 16,0-42 15,0 0-31,21 0 0,0-1 16,-21 1-16,21 0 0,0-21 0,0-1 15,-21 1-15,22 0 0,-1-1 16,21-41-16,-42 20 0,21 22 16,0 0-16,-21-1 0,0 1 15,22 0-15,-1 20 0,-21 1 0,0 0 16,0 0-16,21 0 15,0 21-15,-21 21 16,21 0-16,-21 0 16,21 0-16,-21 22 0,22-1 15,-22 0-15,0 1 0,0 41 16,0-41-16,0-1 0,0 0 16,21 1-16,-21-22 0,0 21 0,0-21 15,0 22-15,0-22 0,0 0 16,0 0-16,0 0 0,0 1 15,0-1-15,0 0 16,0-42 31,0 0-47,-21 21 0,-1-22 0</inkml:trace>
  <inkml:trace contextRef="#ctx0" brushRef="#br1" timeOffset="116059.89">3238 2815 0,'0'0'0,"22"0"32,-1 0-17,0 0-15,0 0 16,21-21-16,-20 21 0,20-21 0,0 21 15,1-21-15,-1 0 0,0 21 16,1-22-16,-1 1 0,0 21 16,1-21-16,-1 0 0,-21 21 0,21-21 15,-20 0-15,-1 21 0,0-22 16,0 22-16,21-21 0,-20 21 16,-22 21 15,0 1-31,0-1 0,0 0 15,0 0-15,0 0 16,0 0-16,0 1 0,0 20 0,0-21 16,0 0-16,0 0 0,0 1 0,0-1 15,0 0-15,0 0 0,0 21 16,21-20 0,0-22-16,0 0 15,0 0-15,0 0 0,1 0 16,-1 0-16,0-22 0,21 1 15,-21 0-15,1 0 0,20-21 16,-21 20-16,0 1 0,0-21 16,1 21-16,-22-22 0,21 22 0,-21-21 15,21 21-15,-21 0 16,21-1-16,-21 1 16,0 42-1,0 1-15,0-1 0,0 0 16,0 0-16,0 0 0,0 0 0,0 1 15,0 20-15,-21-21 0,21 0 16,-21 0-16,21 22 0,0 20 16,0-42-16,0 1 15,0-1-15,21-21 0,0 0 16,0 21-16,0-21 0,1 0 16,20 0-16,-21 0 0,0 0 0,43 0 15,-43 0-15,42 0 16,-41-21-16,-1 21 0,0-21 15,0-1-15,0 1 16,0 21-16,-21-21 16,0 0-16,0 0 15,22 0 63,-22-1-62,0 1 0,21 0-16,-21 0 0,21 0 0,-21 0 15,21-1-15,0 1 0,0 0 16,1-21-16,-1 21 0,0-1 0,0 22 16,0-21-16,0 0 0,1 21 15,-1 0-15,0 0 0,0 0 0,0 0 16,0 21-16,1 0 15,-1-21-15,0 22 0,-21-1 0,21 21 16,0-42-16,0 21 16,-21 0-16,0 1 0,22-22 15,-1 0-15,-21 21 0,0-42 47,0-1-47,0 1 16,0 0-16,0 0 15,0 0-15,0 0 0,0-1 0,0 1 16,-21 21-16,21-21 0,-22 21 0,1-21 16,0 21-16,0 0 15,0 0-15,-22 0 16,22 21-16,0 0 0,0 0 16,0 1-16,0-1 0,-22 0 0,22 0 15,0 0-15,0 22 0,0-22 0,-1 0 16,1 0-16,21 21 0,0-20 15,-21-1-15,21 0 0,0 0 0,0 0 16,0 0-16,0 1 0,0-1 16,21 0-16,0 0 0,1-21 15,-1 0-15,0 0 0,0 0 16,0 0-16,22 0 0,-22 0 16,42-21-16,-42 21 0,1-21 15,20 0-15,-21-1 0,0 1 16,0 0-16,1-21 0,-1 21 15,0-22-15,0 1 0,0 0 0,0-1 16,1-20-16,-1 20 0,0-62 16,-21 62-16,21 1 0,-21 0 15,21 20-15,-21-20 0,0 21 0,0 0 16,0 0-16,0-1 16,-21 22-1,0 0 1,21 22-16,-21-1 0,0 21 15,21 0-15,-22-20 0,22 20 16,-21 0-16,21 1 0,-21-1 0,21 0 16,0 22-16,0-22 0,0 0 0,0-20 15,0 20-15,0 43 16,0-64-16,0 0 16,0 0-16,21 0 0,0 0 0,1-21 15,-1 22-15,0-22 0,0 0 16,21 0-16,-20 0 0,20 0 15,0 0-15,-21-22 0,1 1 0,-1 21 16,21-21-16,-21 0 0,0-21 16,1 20-16,-1 1 0,0-21 0,0 21 15,-21 0-15,0-1 0,21-20 16,0 21-16,-21 0 0,0 42 47,0 0-47,-21 0 0,21 0 0,-21 1 15,21-1-15,0 0 0,0 0 16,0 21-16,0-20 0,0-1 16,0 21-16,21 0 15,0-42-15,1 0 0,-1 22 16,0-22-16,0 0 0,0 0 16,0 0-16,22 0 15,-1-22-15,0 1 0,-20 0 16,-1 0-16,0 0 0,-21 0 15,21-1-15,0 1 0,0-63 16,1 62-16,-22 1 0,21 0 16,-21 0-16,0 0 15,0 42 17,0 0-32,-21 0 15,21 22-15,0-22 0,-22 0 0,22 0 16,0 0-16,0 0 0,0 1 15,0 20-15,0 21 16,22-41-16,-1-22 16,0 21-16,0-21 0,0 0 0,43 0 15,-43 0-15,21 0 16,-21 0-16,22 0 0,-22-21 0,0 21 16,0-22-16,22 1 0,-22 21 0,0-21 15,21-64 1,-42 64-16,21-21 0,-21 0 15,0 20-15,0-20 0,0 0 0,0 21 16,-21-1-16,0 1 0,0 0 0,0 0 16,0 21-16,-22 0 0,22 0 15,0 0-15,-21 0 0,20 0 16,1 21-16,0 0 0,-21 0 0,21 22 16,-22 20-1,43-42-15,0 1 16,0-1-16,0 0 15,21-21 17</inkml:trace>
  <inkml:trace contextRef="#ctx0" brushRef="#br1" timeOffset="116271.77">6286 2265 0,'0'0'0,"-21"0"0,0 0 16,0 0-1,42 0 32,0 0-31</inkml:trace>
  <inkml:trace contextRef="#ctx0" brushRef="#br1" timeOffset="118468.53">8276 2921 0,'0'-21'47,"0"0"-47,-21 21 0,21-21 0,0-1 16,0 1-16,0 0 15,0-64-15,0 43 0,21 0 16,0-1-16,0 1 0,1 0 16,-1-1-16,21 1 0,-21 21 15,22-21-15,-1 20 0,0 22 0,43-21 16,0 21 0,-43 0-16,0 21 0,-21-21 0,1 22 15,-1 20-15,0-21 0,0 0 0,-21 0 16,21 22-16,-21-22 0,0 0 15,0 0-15,0 0 0,0 1 0,0-1 16,0 0-16,0-42 47,0 0-47,0-1 16,0 1-16,0 0 0,0-21 15,0 21-15,0-1 0,0-41 16,0 42-16,-21 0 0,0-1 15,21 1-15,-21 0 0,0 0 16,-1 21-16,1 0 0,-21 0 0,21 0 16,-22 0-16,22 0 0,0 0 15,-21 21-15,21 0 0,-22 22 16,22-22-16,0 21 0,-21 0 0,20 1 16,1-1-16,0 0 0,21 1 15,-21-22-15,21 21 0,-21 1 0,21 20 16,0-21-16,0 1 15,0-22-15,0 0 0,21 0 16,0 0-16,0-21 0,0 0 16,22 0-16,-22 0 0,0 0 15,21 0-15,1 0 0,-1-21 0,-21 21 16,22-21-16,-1 0 0,0 0 0,-21-22 16,43-20-1,-22-1-15,-21 22 0,1 0 16,-22-1-16,0 1 0,0 21 0,21-21 15,-21 20-15,0 1 0,0 0 16,0 42 0,0 0-1,0 1-15,-21 20 0,21-21 16,0 0-16,0 22 0,0-22 16,0 21-16,0-21 0,0 43 15,0-43-15,0 0 0,0 0 0,21 0 16,0 1-16,0-1 0,43 0 15,20-21 1,-63 0-16,1 0 0,-1-21 16,21 21-16,-21-21 15,0-1-15,22-20 0,-22 21 16,21-43-16,-42 22 0,0 0 16,21 21-16,-21-22 0,22 22 15,-22 0-15,0-21 0,0 20 16,0 44 15,0-1-31,0 21 0,0-21 16,0 0-16,0 22 0,-22-22 0,22 21 15,0-21-15,0 1 0,0-1 0,0 21 16,-21-21-16,21 0 16,0 1-16,0-1 15,0-42 16,0-1-15,0-20-16,0 21 0,21 0 16,-21 0-16,22-22 0,-22 1 15,21 0-15,0 20 0,0-20 0,-21 0 16,21 21-16,0-1 0,1 1 16,-1 0-16,0 21 0,0 0 0,0 0 15,43 64 1,-43-43-16,0 0 0,0 0 15,0 43-15,-21-22 16,22-21-16,-22 0 0,21 0 0,0 1 16,0-1-16,0 0 0,22 21 15,-22-21-15,0-21 16,0 0-16,0 0 0,0 0 16,1 0-16,-1 0 0,21-21 15,-21-21 1,0 21-16,-21-22 0,22 22 15,-1-21-15,21 0 0,-21 20 16,0-20-16,22 0 0,-22-1 0,0 22 0,43-42 16,-43 63-16,0-21 15,0 21-15,0 0 0,0 0 16,1 0-16,-1 0 0,0 21 0,0-21 16,0 42-16,0-21 0,1 0 15,-22 1-15,0 20 0,21-21 0,-21 0 16,0 0-16,21 1 0,-21-1 15,0 0-15,0 0 0,0-42 63,0 0-63,0 0 0,0-1 0,0 1 16,0 0-16,0 0 0,-21-21 15,0 20-15,-1 1 0,22 0 16,-21 0-16,0 0 0,0 0 0,0 21 15,0-22-15,-1 22 0,-20 0 16,0 0-16,21 0 0,-1 0 16,1 0-16,0 22 0,0-1 0,0 21 15,0-21-15,-1 0 0,1 22 16,0-22-16,21 21 0,0 1 0,0-22 16,0 42-16,0-20 15,0-22-15,0 0 0,0 0 0,0 0 16,0 0-16,21 1 0,0-1 0,1-21 15,-1 0-15,0 21 0,0-21 16,0 0-16,0 0 0,22 0 16,-22 0-16,0-21 0,0 0 0,0-1 15,1 1-15,-1 0 0,0 0 16,0-21-16,0-1 0,0 1 0,1 0 16,-1-1-16,0-20 0,-21 20 0,21-20 15,0 21-15,-21-1 0,43-84 16,-22 64-1,-21 42-15,0-1 0,0 1 16,0 0-16,0 42 16,0 0-16,-21 1 15,21-1-15,0 21 0,-22 0 16,1 43 0,21-43-16,-21 64 0,0-42 0,21-22 15,0 22-15,-21-22 0,21 0 16,0 1-16,0 20 0,0-42 15,21 0-15,0 1 0,0-22 0,22 21 16,-22-21-16,0 0 0,21 0 16,1 0-16,-1 0 0,64-43 15,0-20 1,-85 42-16</inkml:trace>
  <inkml:trace contextRef="#ctx0" brushRef="#br1" timeOffset="119066.19">12446 2201 0,'0'0'0,"-21"-21"0,21 0 0,0 0 31,21 21-31,0 0 16,0 0-16,0 0 0,1 0 15,-22 21-15,21 0 0,0 0 16,0 1-16,0 20 0,0 43 16,-21-43-16,22 0 0,-22 1 0,21-1 15,-21 0-15,0 1 0,0-1 16,0 0-16,0-21 0,0 22 0,0-22 16,0 0-16,0 0 15,0 0-15,-21-21 0,21 22 0,0-44 47,0 1-47,0 0 0,21 0 0,-21-21 16,21 20-16,0-20 0</inkml:trace>
  <inkml:trace contextRef="#ctx0" brushRef="#br1" timeOffset="119324.19">13102 2053 0,'0'0'0,"21"0"31,-21 21-31,-21 1 0,0-1 0,0 0 16,0 21-16,-1-21 0,-20 22 15,21-1-15,0 0 0,-22 1 16,22 20-16,0-20 0,-21-1 0,-1 43 16,22-43-16,-21 21 15,21-20-15,21-22 0,0 0 16,-21 0-16,21 0 0,0 1 15,21-22 1,0 0-16,0-22 16,0 1-16,0 0 0,22-21 15</inkml:trace>
  <inkml:trace contextRef="#ctx0" brushRef="#br1" timeOffset="119548.06">13208 2392 0,'0'63'16,"0"-41"0,0-1-16,0 21 0,-21-21 15,0 0-15,-1 22 16,22-22-16,-21 0 0,21 0 0,-21 0 0,0 1 16,21-1-16,0 0 15,-21-21-15,21-21 31,21 0-15,0-1-16,0 1 0</inkml:trace>
  <inkml:trace contextRef="#ctx0" brushRef="#br1" timeOffset="119719.97">13293 2307 0,'0'-21'0,"0"42"0,0-63 15,0 63 48,21-21-48,-21 21-15,21 0 16,0-21-16</inkml:trace>
  <inkml:trace contextRef="#ctx0" brushRef="#br1" timeOffset="120333.61">13864 2477 0,'0'0'0,"21"-22"16,-21 1-16,0 0 0,0 0 16,0 0-16,0 0 0,0-1 15,-21 22-15,0-21 0,21 0 16,-21 21-16,0 0 0,-1 0 0,1 0 15,0 0-15,0 0 0,0 0 16,-22 21-16,22 0 0,0 1 16,0-1-16,0 21 0,-22-21 0,22 22 15,0-1-15,0-21 0,0 21 16,21-20-16,0 20 0,-21-21 0,21 21 16,0-20-16,0-1 0,21 21 15,0-42-15,0 21 16,0-21-16,22 0 0,-22 0 0,21 0 15,22 0-15,-22-21 0,-21 0 16,21 0-16,-20 0 0,41-22 16,-21 1-16,-20 0 0,-1-1 15,0 1-15,0 0 0,-21-22 16,21 22-16,-21-1 0,21 1 0,-21 0 16,22-1-16,-22 1 0,0 0 0,0 21 15,0-22-15,0 22 0,0 0 16,0 0-16,0 42 31,0 0-31,0 0 16,0 22-16,0-1 0,-22-21 0,22 21 15,-21 1-15,21-1 0,0 43 16,-21 63 0,21-106-16,0-21 0,0 22 15,0-22-15,0 21 0,0-21 0,0 1 16,0-1-16,0 0 0,21-21 15,0 0-15,1 0 16,-1 0-16,21-21 16,-21 0-16,22-1 0,-22 1 0,42-42 15</inkml:trace>
  <inkml:trace contextRef="#ctx0" brushRef="#br1" timeOffset="120737.38">14499 2434 0,'0'0'0,"0"21"0,-21-21 0,21 22 16,-21-22-16,21 21 15,21-21 17,0 0-32,0 0 0,0-21 15,1 21-15,-1-22 0,0 1 16,0 21-16,-21-21 0,21 0 0,-21 0 15,21 21-15,-21-21 0,22-1 16,-22 1-16,-22 21 31,1 0-31,0 0 16,0 21-16,0-21 0,0 22 16,-1-1-16,1 21 0,21-21 15,-21 0-15,0 22 0,0-22 0,21 0 16,0 21-16,-21 22 15,21-43-15,0 0 0,0 0 16,0 1-16,21-22 0,0 21 16,0-21-16,0 0 0,0 0 0,1 0 15,20 0-15,-21 0 0,0 0 16,22-21-16,-22-1 0,0 22 0,0-21 16</inkml:trace>
  <inkml:trace contextRef="#ctx0" brushRef="#br1" timeOffset="121124.17">15049 2350 0,'0'0'16,"22"0"-16,-22-22 0,-22 44 47,1-1-47,0 0 0,21 0 0,-21 0 16,0 22-16,21-22 0,0 0 15,-21 21-15,21-21 0,-22 1 16,22 20-16,0-21 0,0 0 0,0 0 15,0 1-15,0-1 0,22 0 16,-1-21-16,0 0 0,21 0 16,-21 0-16,1 0 0,41 0 15,-42 0-15,22 0 0,-22 0 16,21-21-16,-21 0 0,0-1 0,1 1 16,-1 0-16,0 0 0,-21-21 15,0 20-15,21-20 0,-21 0 0,0-1 16,0 1-16,0 21 0,0-21 15,-21 20-15,0 1 0,21 0 0,-21 0 16,-1 0-16,1 21 0,0 0 16,0 0-16,-21 0 0,20 0 0,1 0 15,0 21-15,0 0 0,0-21 16,0 21-16,21 0 0,0 1 0,0-1 16,-22-21-16,22 21 0,0 0 0,22 0 15</inkml:trace>
  <inkml:trace contextRef="#ctx0" brushRef="#br1" timeOffset="121756.25">16129 2350 0,'0'0'0,"-21"-22"16,21 1-16,0 0 15,0 0-15,0 0 0,0 0 16,0-1 0,21 22-16,0 0 15,21 0-15,-20 0 0,-1 0 0,21 22 16,-21-1-16,22 0 0,-22 0 0,42 43 15,-42-22-15,-21 0 16,0 1-16,0-1 0,22 0 0,-22-21 16,0 22-16,0-1 0,0-21 15,0 0-15,0 1 0,-22-1 0,22 0 16,-21-21-16,21 21 16,-21-21-16,21-21 15,0 0-15,0 0 16,0-1-16,0 1 0,0 0 15,0-21-15,0 21 0,21-22 0,0 22 16,-21-21-16,22 21 0,-1-22 16,0 22-16,0 0 0,0 0 15,0 0-15,1-1 0,-1 1 0,0 21 16,0 0-16,0-21 0,0 21 16,1 0-16,-1 0 0,0 0 15,0 21-15</inkml:trace>
  <inkml:trace contextRef="#ctx0" brushRef="#br1" timeOffset="122136.03">16827 2582 0,'0'0'0,"0"22"0,0-1 0,0 0 0,22-21 32,-1 0-17,0 0-15,0-21 0,0 0 16,0-1-16,22 1 0,-22 0 0,0 0 15,0 0-15,0-22 0,1 22 0,-22 0 16,0-21-16,21 21 0,-21-22 16,0 22-16,0 0 15,-21 21-15,-1 0 16,1 0-16,0 0 0,0 21 16,0 0-16,0 0 0,-1 1 0,-20 41 15,0 1 1,42-43-16,0 21 0,-21 22 15,21-43-15,0 21 0,0-21 16,0 0-16,0 1 0,0-1 16,21 0-16,0 0 0,0-21 0,0 0 15,43 21-15,-1-21 16,-42 0-16,22-21 0,-1 0 16,0 0-16,1 0 0,-1-1 15,0-20-15,-20 21 0,20-21 0,0-1 16</inkml:trace>
  <inkml:trace contextRef="#ctx0" brushRef="#br1" timeOffset="122363.9">17674 2053 0,'0'0'0,"0"-21"0,0 0 15,0 42 17,-21 0-32,0 0 0,21 1 15,-21-1-15,-1 21 0,1-21 0,0 64 16,0-43-16,0 22 15,0-22-15,-1 43 16,22-43-16,0-21 0,0 0 0,-21 22 16,21-22-16,0 0 0,0 0 15,0 0-15,21-21 16,1 0-16,-1 0 0,0 0 0,0 0 16,21 0-16,-20 0 0</inkml:trace>
  <inkml:trace contextRef="#ctx0" brushRef="#br1" timeOffset="123367.95">18182 2498 0,'0'0'15,"0"-21"-15,0-1 0,0 1 16,0 0-16,0 0 0,0 0 0,0 0 16,0-1-16,0 1 0,0 0 15,-21 0-15,0 21 16,21-21-16,-21 21 0,-1 0 15,1 0-15,0 0 16,0 21-16,-21 0 0,20 0 0,1 0 16,0 22-16,0-22 0,0 21 0,0 1 15,-1-22-15,1 21 0,0 0 16,21-20-16,-21 20 0,21-21 0,0 0 16,0 0-16,0 1 0,0-1 15,0 0-15,21-21 0,0 0 16,0 0-16,1 0 15,41-21-15,-42 0 0,0 21 16,43-43-16,-43 1 0,0 21 16,22-22-16,-43 22 15,21-21-15,0 0 0,0 20 0,-21-20 16,21 21-16,-21 0 0,0 0 0,0-1 16,0 1-16,0 42 31,0 1-16,-21-1-15,21 0 0,-21 21 0,21-21 16,0 22-16,-21-22 0,21 0 0,0 21 16,0-20-16,0-1 0,0 21 15,0-21-15,0 0 0,21-21 16,0 22-16,0-1 0,0-21 16,22 0-16,-22 0 0,0 0 15,21 0-15,-20 0 0,20-21 0,-21 21 16,0-22-16,22 1 0,-22 0 15,0-21-15,21-1 0,-21 1 0,1 0 16,-1-1-16,0 1 16,0 0-16,-21-1 0,21-41 15,-21 63-15,21-22 0,-21 22 0,0 0 16,0 0-16,0 0 0,-21 42 31,0 0-15,0 0-16,21 0 0,-21 0 15,21 1-15,-21 20 0,-1-21 16,22 21-16,0 1 0,0-1 0,-21 0 16,21 1-16,0-22 0,0 21 0,0-21 15,0 22-15,0-22 0,0 0 16,0 0-16,21 0 0,1 1 0,-1-1 16,0-21-16,0 0 0,21 0 15,-20 0-15,41 0 16,-42 0-16,43-21 0,-43-1 15,21 1-15,-21 0 0,1 0 0,-1-21 16,0 20-16,-21-20 0,21 0 0,0 21 16,-21-22-16,0 22 15,0 0-15,0 0 0,0 0 0,0-1 16,-21 22 0,0 0-1,21 22-15,-21-1 0,0 0 0,21 42 16,-22-20-1,1-1-15,21-21 0,0 0 0,0 1 16,0-1-16,0 0 0,0 0 16,0 0-16,0 0 0,21 1 15,1-1-15,-1-21 0,0 0 16,21 0-16,-21 0 0,22 0 16,-1 0-16,0 0 0,1 0 0,20 0 15</inkml:trace>
  <inkml:trace contextRef="#ctx0" brushRef="#br1" timeOffset="123945.62">19918 2392 0,'0'-21'0,"0"42"0,0-63 0,0 20 16,-21 1 0,-1 21-16,1 0 0,0 0 15,0 0-15,0 0 16,0 0-16,-1 0 0,-20 0 0,21 0 15,0 21-15,-22 1 0,22-1 0,0 0 16,0 0-16,0 0 0,0 22 16,-1-22-16,22 21 0,0-21 0,0 0 15,0 22-15,0-22 0,0 0 16,0 0-16,0 0 0,0 1 0,22-1 16,-1 0-16,0-21 0,0 0 15,0 0-15,0 0 16,1 0-16,-1 0 0,0 0 0,0-21 15,0 0-15,0-1 0,1 1 16,-1-21-16,42-22 16,-42 22-16,1 0 0,-1-1 0,0 1 15,0 0-15,-21-1 0,21 1 16,-21 0-16,21 21 0,-21-43 16,0 43-16,0-21 15,0 20-15,0 44 31,0-1-31,0 0 16,0 0-16,0 0 0,-21 22 16,21-22-16,0 21 0,-21 0 0,21 1 15,0-1-15,0 0 0,-21 1 16,21-22-16,0 21 0,0 1 16,-21-22-16,21 21 0,0-21 0,0 0 15,0 1-15,0-1 0,21 0 16,21-21-16,-21 0 15,1 0-15,-1 0 0,21 0 0,-21 0 16,0-21-16,22-22 16,-1 22-16,-21 0 0,0 0 0</inkml:trace>
  <inkml:trace contextRef="#ctx0" brushRef="#br1" timeOffset="124256.48">18373 2180 0,'0'0'15,"0"21"-15,21-21 16,0 0-16,0 0 16,21 0-16,-20 0 0,20 0 15,0 0-15,1 0 0,-1 0 0,-21 0 16,21 0-16,-20 0 0,-1 0 16,0 0-16,0 0 0,0 0 15,0-21-15</inkml:trace>
  <inkml:trace contextRef="#ctx0" brushRef="#br1" timeOffset="126128.51">21082 1990 0,'-21'0'32,"0"0"-32,42 0 62,0 0-46,0 0-1,0 0-15,0 0 0,22 0 0,-1-21 16,-21 21-16,22-22 16,-22 22-16,0-21 0,21 0 15,-42 0-15,21 21 0,-21-21 16,22 0-16,-22-1 0,-22 44 47,1-1-47,0 0 0,21 0 15,-21 21-15,0 22 16,21-22-16,-21 1 0,-1-1 0,22-21 16,-21 21-16,21 1 15,0 63-15,0-64 0,-21 0 16,21 1-16,0-1 0,0 0 0,0-21 15,0 64 1,0-43-16,0-20 0,0-1 16,-21-21-1,0 0-15,21-21 16,-21 21-16,-1-22 0,1 1 0,21 0 16,0 0-16,-21-21 0,0 20 15,21-20-15,-21 0 0,21 21 0,0-22 16,0 22-16,-21 0 0,21 0 15,0 0-15,-22 21 0,22 21 47,0 0-47,0 0 0,0 21 16,0-20-16,0-1 0,0 0 16,0 21-16,0-21 0,0 1 0,22-1 15,-1 0-15,0 0 0,0 0 16,0 0-16,0 1 0,1-22 0,-1 0 15,0 0-15,21 0 0,-21 0 16,22 0-16,20 0 16,-20 0-16,-22-22 0,21 22 0,0-21 15,1 0-15,-22 0 0,21 0 16,-21 0-16,22-22 0,-22 1 0,0 21 16,0-22-16,0 1 0,1 21 0,-1-21 15,-21-1 1,0 22-16,0 0 0,0 0 0,0 0 15,-21 21 1,21 21-16,-22 0 16,1-21-16,0 21 0,21 0 15,-21 0-15,21 22 0,-21-22 16,21 0-16,0 21 0,0-20 0,0 20 16,0-21-16,0 0 0,0 0 15,0 1-15,0-1 0,0 0 0,21 0 16,0-21-16,0 0 15,0 0-15,1 0 0,-1 0 16,21 0-16,-21 0 0,43-21 0,-22 0 16,-21 21-16,0-21 0,22-1 15,-22-20-15,0 21 0,21-43 16,-20 43-16,-22 0 0,0 0 16,21 0-16,-21 0 0,0-1 15,0 44 16,0-1-31,0 0 16,0 0-16,0 0 0,0 43 16,0-43-16,0 0 0,0 0 15,0 0-15,0 1 0,0-1 16,0 0-16,0 0 0,0 0 16,-21-21 15,-1 0-16,22-21-15,-21 0 16,21 0-16,-21 21 16,21-21-16,0-1 0,-21 22 31,21 22-15,0-1-16,0 0 15,0 0-15,0 0 0,0 0 16,21-21-16,0 22 0,0-22 15,1 0-15,-1 0 0,0 21 16,21-21-16,-21 0 0,22 0 0,-22 0 16,21 0-16,1 0 0,-22-21 15,21 21-15,0-22 0,-20 1 16,62-21-16,-63 0 0,22 20 16,-22-20-16,0 0 0,21-1 15,-20 1-15,20-43 16,-21 64-16,0-21 0,0 0 0,1-1 15,-22 1-15,0 21 0,21-22 0,-21 22 16,0 0-16,0 0 16,0 0-16,-21 42 15,21 0 1,-22 0-16,1 22 0,-21 20 16,21-21-16,21-20 0,-21 20 15,-1 0-15,22 1 0,-21-1 0,21 0 16,0 1-16,0-22 0,0 21 15,0-21-15,0 0 0,0 22 16,0-22-16,0 0 0,0 0 16,21-21-16,1 0 0,-1 0 0,0 21 15,0-21-15,0 0 0,22 0 16,-22 0-16,0-21 0,0 21 0,0-21 16,0 0-16,1 0 0,-1 0 15,21-43-15</inkml:trace>
  <inkml:trace contextRef="#ctx0" brushRef="#br1" timeOffset="126351.4">22669 2201 0,'0'0'0,"-21"22"0,0-22 15,0 0 1,21 21-16,21-21 31,0 0-31,0 0 0,1 0 0,20 0 16,-21 0-16,21 0 0,1 0 0,-22 0 15,21 0-15,1 0 0,-22 0 16,21 0-16,-21 0 0,22 0 16</inkml:trace>
  <inkml:trace contextRef="#ctx0" brushRef="#br1" timeOffset="126717.19">24109 1947 0,'0'0'0,"0"-21"0,0 0 15,-21 21-15,-1 0 16,1 0-16,0 0 0,-21 0 0,21 0 16,-1 0-16,-20 21 0,21 0 15,-21 1-15,-1-1 0,22 21 0,-21-21 16,21 0-16,-22 22 0,22-22 16,0 21-16,0-21 0,0 22 0,21-1 15,0 22 1,0 41-16,21-83 0,0 20 15,0-21-15,0 0 0,22 0 16,-1 1-16,0-1 0,1-21 0,-1 0 16,0 21-16,1-21 0,41 0 15,1-21 1,-43 21-16</inkml:trace>
  <inkml:trace contextRef="#ctx0" brushRef="#br1" timeOffset="128217.33">24596 2223 0,'0'0'16,"0"-22"-16,0 1 0,0 0 0,0 0 0,0 0 16,-22 21-16,1-21 15,0 21-15,0 0 0,0 0 16,-22 0-16,22 21 0,0 0 16,0-21-16,0 21 0,-22 0 15,22 0-15,-42 43 0,42-43 16,-1 0-16,1 0 0,0 1 15,0 20-15,21-21 0,0 0 0,0 0 16,0 1-16,0 20 0,0-21 16,0 0-16,21 0 0,0-21 15,0 0-15,1 0 0,-1 0 16,21 0-16,-21 0 0,0 0 0,1 0 16,-1 0-16,0-21 0,0 0 0,0 0 15,0-21-15,1 20 16,-1 1-16,0-21 0,0 21 0,21-43 15,-20 43-15,-22 0 0,0 0 16,21 21-16,-21-21 0,-21 21 47,-1 21-47,1 0 0,0 0 0,21 0 16,-21 0-16,0 1 0,21-1 0,-21 0 15,21 21-15,0-21 0,0 1 16,0-1-16,0 0 0,0 0 0,0 0 15,0 0 1,21-21-16,0 22 0,0-22 16,0 0-16,0 0 0,1 0 0,-1 0 15,0 0-15,21-22 0,22 1 16,42-42 0,-64 42-16,0-22 0,1 22 15,-22-21-15,21 21 0,-21-22 0,0 22 16,1 0-16,-22 0 0,0 0 15,0-1 1,-22 22-16,1 0 16,0 22-16,0-22 0,21 21 0,-21 42 15,21-42 1,0 1-16,0-1 0,0 21 16,0-21-16,0 0 0,21 1 0,-21 20 15,0-21-15,21 0 0,0 0 16,-21 1-16,0-1 15,0-42 32,0-1-47,-21 22 0,0-21 16,0 0-16,0 0 16,-1 21-16,1 0 15,0 0 1,21 21-1,0 0-15,0 0 0,0 1 16,0-1-16,21-21 16,0 0-16,1 0 0,-1 0 15,21 0-15,-21 0 0,0 0 16,1 0-16,-1 0 0,0 0 16,0 0-16,21 0 0,-20-21 0,-1-1 15,0 22-15,0-21 0,0 0 16,0 0-16,1-21 0,-1 20 0,0 1 15,0-21-15,-21 21 0,0 0 16,21-1-16,-21 1 0,21 0 16,-21 0-16,-21 21 31,21 21-31,-21-21 0,0 21 16,21 0-16,-21 1 0,21-1 15,-21 0-15,-1 0 0,22 0 0,0 0 16,0 1-16,0-1 0,0 21 15,0-21-15,0 0 0,0 1 16,0-1-16,22 0 16,-1-21-16,0 0 15,21 0-15,1 0 16,-22 0-16,21 0 16,-21 0-16,22 0 0,-22 0 0,21 0 15,0-21-15,-20 21 0,20-21 16,-21-1-16,21 1 0,22-42 15,-1-22-15,-41 43 16,-1 21-16,0-1 0,-21 1 16,0 0-16,0 0 0,-21 21 31,0 21-31,-1 0 16,1-21-16,0 21 0,21 1 15,0-1-15,0 0 0,0 0 0,0 0 16,0 0-16,0 1 0,0-1 15,0 0-15,0 0 0,0 43 16,0-43 0,0 0-16,0 0 15,0 0 17,-21-21-17,0 0 1,21-21 31,0 0-32</inkml:trace>
  <inkml:trace contextRef="#ctx0" brushRef="#br1" timeOffset="130256.92">868 4593 0,'21'0'15,"-21"-21"1,-21 21 46,0 0-62,-1 0 0,1 0 16,0 0-16,0 0 16,0 0-16,-22 0 0,22 0 15,0 0-15,-21 0 0,21 21 16,-22-21-16,22 0 0,-21 0 15,-1 0-15,22 0 0,-21 0 16,0 0-16,-1 0 0,-20 0 16,42 0-16,-1 0 0,1 0 15,42 0 32,1 0-47,20 0 0,0 0 0,1 0 16,-1 0-16,21 0 0,1 0 0,-1 0 15,1 0-15,21 0 16,-22 0-16,22 0 0,-1 0 0,22 0 16,-21 0-16,21 0 0,0 0 15,105-21-15,-126 21 0,0 0 16,-22 0-16,1 0 0,-1 0 16,1 0-16,-22-21 0,0 21 0,-21 0 15,22 0-15,-22 0 16,0 0-16,-21-21 15,0 0 17,-21 21-17,21-22 1,-21 22 0,21-21-16,-21 21 15,-1 0-15,22-21 0</inkml:trace>
  <inkml:trace contextRef="#ctx0" brushRef="#br1" timeOffset="130896.82">1820 4170 0,'0'0'0,"-21"0"0,21-21 0,-21 21 0,0 0 15,21-21-15,-21 21 16,21 21 15,0 0-31,0 0 16,21 0-16,-21 0 16,21 1-16,0-1 0,0 21 0,0-21 15,1 0-15,20 1 0,-21-1 16,0 0-16,22 0 0,-22-21 15,0 21-15,21 0 0,-21-21 0,22 22 16,-22-22-16,0 0 0,0 21 16,43-21-16,-43 0 0,0 0 15,0 0-15,0 0 16,1 0-16,-22 21 31,-22-21-15,1 21-16,-21-21 0,21 0 0,0 21 15,-1 0-15,1-21 16,-21 22-16,21-22 0,0 21 0,-22 0 16,22 0-16,-21 0 0,-1 0 15,1 1-15,21 20 0,-21-21 0,-22 21 16,22-20-16,-1-1 0,1 21 16,0-21-16,21 0 0,-22 1 0,22-1 15,0 0-15,0 0 0,0 0 16,-1-21-16,22 21 15,22-21 79,-1-21-94,0 0 0,0 21 16,-21-21-16,21 0 0</inkml:trace>
  <inkml:trace contextRef="#ctx0" brushRef="#br1" timeOffset="134494.51">4381 4085 0,'0'0'0,"22"-21"0,-22 0 16,0 0 0,0 0-16,-22 21 31,1 0-31,0 0 15,0 21-15,0 0 0,21 0 16,-21 0-16,-1 0 0,22 43 16,-21-22-16,21-21 0,-21 22 15,21-1-15,-21 0 0,21 1 0,0-1 16,0 0-16,0-20 0,-21 20 16,21 0-16,0 1 0,0-1 0,0-21 15,0 21-15,0 1 0,21-22 0,0 21 16,0-21-16,-21 1 0,21-1 15,22 0-15,-22 0 0,0 0 0,85-21 16,-64 0 0,1 0-16,-1 0 0,0-21 15,1 21-15,-1-21 0,0 0 0,1-22 16,-1 22-16,0 0 0,1-21 16,-1 21-16,0-22 0,-21 1 0,1 21 15,-1-22-15,0 1 0,-21 0 16,21-1-16,-21 1 0,0 0 0,0-22 15,0 22-15,0 0 0,-21-1 0,-21-41 16,20 41-16,-20 1 16,21 21-16,-21 0 0,-1-1 0,1 22 15,0 0-15,-1 0 0,1 0 0,0 0 16,-1 0-16,1 22 16,0-1-16,-22 42 0,22-20 15,21-1-15,-1-21 0,1 21 0,0 1 16,0-1-16,0 0 0,21 1 15,0-22-15,0 64 16,0-64-16,0 21 0,0-21 16,0 0-16,0 1 0,0-1 15,21-21-15,21 21 16,22-21 0,-43 0-16,0 0 0,21-21 0,-20 0 15</inkml:trace>
  <inkml:trace contextRef="#ctx0" brushRef="#br1" timeOffset="134936.13">5567 4085 0,'0'0'16,"0"-21"-16,-21 21 0,-1 0 16,1 0-16,0 0 0,21-21 0,-21 21 15,0 0-15,0 0 0,-1 0 16,44 0 31,20 0-47,-21 0 0,21 0 15,-20 0-15,20 0 0,0 0 16,1 0-16,-1 0 0,0 0 0,1 0 16,-1 0-16,-21 0 0,21 0 0,1-21 15,-22 21-15,42 0 16,-41 0-16,-1 0 0,0 0 16,-42 0 30,0 0-30,-1 0-16,1 0 16</inkml:trace>
  <inkml:trace contextRef="#ctx0" brushRef="#br1" timeOffset="135321.91">5863 4128 0,'-21'-22'31,"0"22"-15,21 22 0,0-1-1,0 0-15,0 0 0,0 0 0,0 22 16,0-22-16,0 21 0,0-21 15,0 22-15,0-22 0,0 21 16,0 0-16,0-20 0,0 20 0,0-21 0,-21 21 16,-1-20-16,1 62 15,21-63-15,0 1 16,0-1-16,0 0 0,0 0 16,0 0-16,-21-21 0,21 21 15,0-42 32,0 0-47,21 0 16,0 21-16,1-21 0,-1 0 0</inkml:trace>
  <inkml:trace contextRef="#ctx0" brushRef="#br1" timeOffset="135696.69">6540 4128 0,'0'0'0,"0"-43"31,0 22-31,0 42 31,0 0-31,0 1 0,0 20 16,0-21-16,0 21 0,-21-20 15,21 20-15,0 0 0,0-21 0,0 22 16,-21-1-16,21 0 0,-21-20 0,21 20 16,-21 21-16,21-41 15,0-1-15,-21 0 0,21 21 0,-22 1 16,22-22-16,0 0 0,0 0 16,0 0-1,0-42 16,22 0-31,-22 0 16,21 0-16,-21-1 0,21 1 16,0 0-16,-21 0 0,0 0 0,21 0 15</inkml:trace>
  <inkml:trace contextRef="#ctx0" brushRef="#br1" timeOffset="136051.49">6519 4212 0,'0'-21'15,"0"42"-15,-21-63 0,21 21 16,0 0-16,0-1 16,21 22-1,0 0-15,1-21 0,20 21 0,-21-21 16,21 21-16,1 0 0,-22 0 16,21 0-16,1 0 0,-1 0 15,-21 0-15,21 0 0,-20 21 0,-1-21 16,0 21-16,0 1 0,-21-1 15,0 0-15,0 0 0,0 0 0,0 0 16,0 1-16,0-1 0,-21 0 0,0 0 16,0 0-16,-1-21 0,-20 21 15,21 1-15,-21-1 0,20 0 0,-20-21 16,21 21-16,-21-21 0,-1 21 16,22 0-16,0-21 0,0 0 15,21 22-15,-21-22 0,42-22 47</inkml:trace>
  <inkml:trace contextRef="#ctx0" brushRef="#br1" timeOffset="136812.06">8170 4466 0,'0'-21'0,"-21"0"31,21 0-15,0 0-16,0-1 15,0 1-15,21 0 16,-21 0-16,21 21 0,1-21 16,-1 21-16,0-21 0,0 21 15,0 0-15,0 0 0,1 0 0,-1 0 0,21 0 16,-21 0-16,0 0 15,1 0-15,20 21 0,-21 0 0,0 0 16,0 21-16,1-20 0,-22-1 0,0 21 16,0-21-16,0 85 15,0-85-15,0 0 0,0 22 16,0-22-16,0 0 0,0 0 0,-22 0 16,22 1-16,-21-1 15,21-42 1,0-1-1,0 1 1,0 0-16,0 0 0,0 0 0,0 0 0,0-22 16,21 22-16,1 0 0,-22-21 0,21 20 15,0-20-15,0 21 16,-21-21-16,21 20 0,0-20 0,1 21 16,20 0-16,-21 21 0,0-21 0,0-1 15,1 22-15,-1 0 0,0 0 16,0 0-16,0 0 0,0 0 15,1 22-15,-22-1 16,21-21-16,-21 21 0,21 0 16</inkml:trace>
  <inkml:trace contextRef="#ctx0" brushRef="#br1" timeOffset="137488.67">9165 4551 0,'0'0'0,"0"21"15,21-21-15,0 0 32,1 0-32,-1 0 0,0 0 15,0-21-15,0 0 0,0 21 16,1-21-16,-1-1 0,-21 1 0,21 0 16,0 21-16,-21-63 15,0 41-15,0 1 0,0 0 0,0 0 16,0 0-16,0 0 0,0-1 0,0 1 15,-21 21-15,0 0 16,0 0-16,-1 0 0,1 21 16,0 1-16,0-1 0,0 0 0,0 0 15,-1 21-15,1-20 0,21 20 0,0-21 16,-21 21-16,21-20 0,0 41 16,0-21-16,0-20 0,0-1 15,0 0-15,21 0 0,0 0 0,1-21 16,-1 21-16,21-21 0,-21 0 15,0 0-15,22 0 0,-22 0 0,0 0 16,21 0-16,-20 0 0,20-21 16,-21 0-16,21 0 0,-20 0 15,20 0-15,-21-1 0,21 1 0,1-63 16,41-43 0,-62 84-16,-1 1 0,0 0 15,-21-22-15,0 22 0,21-1 0,-21 1 16,0 21-16,0-21 0,0-1 15,0 22-15,-21 42 32,21 0-32,0 1 0,0 20 15,-21 0-15,0 43 16,21-43-16,0 1 0,0-1 16,0 0-16,0 1 0,-22-1 0,22-21 15,0 21-15,0-20 0,0 20 16,0-21-16,0 43 15,43-22-15,-22-21 16,0-21-16,21 21 0,1-21 16,-1 0-16,0 0 0,64 0 15,0-21-15,-64 0 0,22 21 16,-22-21-16,1 0 0,-1-1 16,0 1-16,1-21 0</inkml:trace>
  <inkml:trace contextRef="#ctx0" brushRef="#br1" timeOffset="139062.76">10880 4297 0,'0'0'0,"0"-21"0,0 0 0,0-1 16,0 1-16,-22 0 0,1 0 15,0 21-15,0-21 0,-21 21 16,20 0-16,1 0 0,0 0 16,0 21-16,0-21 0,0 21 0,-1 0 15,1 0-15,0 22 0,21-22 16,-21 21-16,0-21 0,21 22 15,0-1-15,-21-21 0,21 22 0,-22-22 16,22 0-16,0 21 0,0-21 16,0 1-16,0-1 0,0 0 0,0 0 15,22 0-15,-1-21 0,0 0 16,0 0-16,0 0 0,0 0 16,1 0-16,20 0 0,-21-21 15,0 0-15,22 21 0,-22-21 0,0 0 0,21-22 16,-21 22-16,1 0 0,-1-21 15,0 20-15,0-20 0,0 21 0,0-21 16,1 20-16,-1 1 0,-21-21 16,0 21-16,0 42 31,0 0-31,-21 0 16,21 0-16,0 1 0,-22-1 0,1 0 15,21 21-15,0-21 0,0 1 16,0 20-16,0 0 0,0-21 15,0 1-15,0-1 0,0 0 0,0 0 16,21-21-16,1 21 0,-1-21 16,0 0-16,0 21 0,21-21 0,-20 0 15,20 0-15,21 0 16,-41-21-16,20 21 0,-21-21 0,0 0 16,22 0-16,-22 0 0,0-1 0,0-20 15,0 21-15,0-21 0,43-22 16,-22-42-1,-42 64-15,21 0 0,1-1 0,-22 1 16,0 0-16,21-1 0,-21 1 0,21 21 16,-21 0-16,21-1 0,-21 1 15,0 42 1,0 1 0,0-1-16,0 0 0,-21 21 15,21 1-15,-21-1 0,21 0 0,-21 1 16,21-1-16,0 0 0,-22-21 0,22 22 15,-21-1-15,21 0 16,-21-20-16,21 20 0,0 0 16,0-21-16,0 22 0,21-22 15,0 0-15,1-21 0,-1 0 16,0 0-16,0 21 0,21-21 0,-20 0 16,20 0-16,-21 0 0,21-21 0,-20 21 15,20-21-15,-21 0 0,21 0 0,-20-1 16,20 1-16,-21 0 0,0 0 15,0 0-15,-21-22 0,22 22 16,-22 0-16,21 0 0,-21 0 0,0 0 16,0-22-16,0 22 15,-21 21-15,-1 0 0,1 0 16,0 0-16,0 21 0,0 0 16,0 1-16,21-1 15,0 0-15,-22 21 0,22 22 16,0-43-16,0 0 0,0 0 15,0 0-15,0 1 0,22-22 16,-1 21-16,-21 0 0,21-21 0,21 21 16,-21-21-16,1 21 0,20-21 0,0 0 15,1 0-15,-1 0 0,0 0 16,1 0-16,-1 0 0,21 0 0,-20 0 16,-1-21-16,0 21 0,43-21 15,0-21 1,-43 42-16,0-22 0,-20 1 0,20 0 15,-21 0-15,21 0 0,-20-22 0,-1 22 16,0 0-16,-21-21 0,0 21 16,21-22-16,-21 22 0,0 0 0,0 0 15,0 0-15,0-1 0,-21 1 16,0 0-16,-22 21 16,22 0-16,0 0 0,0 0 15,-21 21-15,20 0 0,1 1 0,0-22 16,-42 42-16,20 21 15,22-41-15,21-1 16,0 0-16,0 21 0,-21-21 0,21 1 0,0-1 16,0 0-16,0 0 15,0 0-15,0 0 0,21-21 0,-21 22 16,21-22-16,0 0 0,1 0 0,-1 0 16,0 0-16,0 0 0,0 0 15,0 0-15,1 0 0,-1 0 16,0-22-16,0 1 0,0 0 0,0 0 15,1-21-15,-1 20 0,0-20 0,0 0 16,0-1-16,0 1 0,1-21 16,-1-1-16,-21 22 0,21-22 0,-21 22 15,0 0-15,0-1 0,0 1 16,21 21-16,-21 0 0,0-1 16,0 1-16,0 42 31,0 1-31,0 20 15,-21-21-15,21 21 0,0 1 0,0-1 16,0 0-16,0 22 0,0-22 16,0 1-16,0-1 0,0 0 15,0 1-15,0-1 0,0 21 0,0-41 16,0-1-16,0 21 0,21-21 16,0 0-16,0 1 0,1-22 15,-1 0-15,21 0 0,-21 0 16,0 0-16,1 0 0,20 0 15,-21-22-15,0 1 0,22 21 0,-22-21 16,0 0-16,21 0 0,-21 0 0,1-1 16,-1 1-16</inkml:trace>
  <inkml:trace contextRef="#ctx0" brushRef="#br1" timeOffset="139372.6">11536 4064 0,'-21'0'0,"42"0"0,-42 21 0,42-21 16,21 0-1,-21 0-15,22 0 0,-1 0 0,0 0 16,22 0-16,-22 0 0,64 0 16,-64 0-16,64 0 15,-85 0-15,22 0 0,-22 0 16,0 0-16,0 0 0,-21-21 31</inkml:trace>
  <inkml:trace contextRef="#ctx0" brushRef="#br1" timeOffset="139944.26">14795 3810 0,'-21'0'31,"42"0"-31,1 0 16,-1 0-16,21 0 0,-21 0 16,22 0-16,20 0 0,-21 0 0,22 0 15,42 0-15,-43 0 16,1 0-16,-1 0 0,1 0 0,-22 0 16,0 0-16,1 0 0,-1 0 15,-21 0-15,-42 0 31,0 0-31,0 0 0,-22 0 16,22 0-16,-21 0 0,0 0 16,-1 0-16,1 0 0,0 0 0</inkml:trace>
  <inkml:trace contextRef="#ctx0" brushRef="#br1" timeOffset="140250.09">15134 3810 0,'-21'0'0,"21"21"16,-21 0-16,21 1 15,0-1-15,0 0 16,0 42-16,0 1 16,-21-22-16,21 1 0,0-22 15,-22 21-15,22 0 0,0-20 0,0 20 16,0-21-16,0 21 0,0-20 0,-21-1 15,21 0-15,0 0 0,0 0 16,-21-21-16,21 21 0,0 1 0,0-1 16,21-42 31,-21-1-47,21 22 15,1-21-15</inkml:trace>
  <inkml:trace contextRef="#ctx0" brushRef="#br1" timeOffset="140723.82">16256 3874 0,'0'0'0,"21"-43"31,-21 22-31,-21 21 16,21-21-16,-21 21 16,0 0-16,-1 0 0,1 0 15,0 0-15,0 0 0,-21 21 16,20 0-16,1 0 0,0 1 0,-21-1 16,21 0-16,-1 21 0,-20 1 15,21-22-15,0 42 0,0-42 16,-1 22-16,22-1 0,0 0 0,0 1 15,0-1-15,0-21 0,0 22 16,0-22-16,22 0 0,-1 0 0,21 0 16,-21 0-16,22 1 0,-1-1 0,0 0 15,22-21-15,-22 0 0,0 0 16,22 21-16,-22-21 0,1 0 0,-1 0 16,43 0-16,-43 0 0,-21-21 15,21 0-15,-20 21 0,-1 0 16,0-21-16,0 21 15,-21-22-15,-21 22 63,0 22-63</inkml:trace>
  <inkml:trace contextRef="#ctx0" brushRef="#br1" timeOffset="142524.35">16087 3852 0,'21'0'0,"0"0"16,0 0 15,0 0-15,0 0-16,1 0 31,-1 0-31,0 0 0,0 0 16,0-21-16,0 21 0,1 0 15,-1 0-15,0 0 0,0 0 16,0 0-16,0 0 0,1 0 16,-1 0-16,0 0 15,0 0 1,-21 21-1,0-42 79,-21 21-94,0 0 16,0 0-16,-1-21 0,1 21 15,0 0-15,0 0 16,0 0-16,0 0 0,-1 0 16,1 0-16,0 0 15,0 0-15,0 0 16,0 0-16,-1 0 16,22 21-16,-21-21 0,0 0 15,21 21-15,-21-21 16,0 0-16</inkml:trace>
  <inkml:trace contextRef="#ctx0" brushRef="#br1" timeOffset="147500.79">825 6964 0,'-21'0'63,"0"0"-63,0 0 0,0 0 15,0 0-15,-1 0 0,1 0 16,0 0-16,-21 0 0,21 0 0,-22 0 16,1 0-16,21 0 15,-22 0-15,1 0 0,0 0 0,-1 0 16,1 0-16,0 0 0,-1 0 15,1 0-15,0 0 0,-1 0 0,1 0 16,21 0-16,42 0 109,64 0-109,-1 0 16,1 0-16,0 0 16,-1 0-16,1 0 0,0 0 0,-1 0 0,-20 0 15,21-21-15,-22 21 16,1 0-16,-22 0 0,21 0 0,1-21 16,-1 21-16,43 0 15,-63 0-15,-1-22 0,21 1 16,-20 21-16,-22 0 15,0 0-15,0 0 0,-21-21 0,21 21 16,-21-21 0,0 0 15,-21 0-15,0 21-16,0 0 15,-21-22-15,20 22 0,-20 0 0,0 0 16,-1-21-16,1 21 0,0 0 15,-1-21-15,1 0 0,21 21 0,-21 0 16,20-21-16,-20 21 16,21 0-16,0-21 0,0 21 15,-1 0 1,44 0 15,-1 21-15,0-21-16,0 21 0,21 0 15,-20-21-15,20 0 0,0 21 0,1-21 16,-1 21-16,0-21 0,1 0 16,20 0-16,-21 0 0,1 0 0,-1 0 15,-21 0-15,22 0 0,-22 0 16,0 0-16,21 0 0,-21 0 16,1 0-16,-1 0 15,-42 0 16,-1 0-15,1 0-16,0 0 16,0 22-16,0-22 0,0 21 0,-1 0 15,1 0-15,0 0 0,-21 0 16,21 1-16,-22-1 0,22 21 16,-21-21-16,21 0 0,-22 1 0,22 20 15,0-21-15,0 0 0,0 0 16,-1 22-16,1-22 0,21 0 0,-21 0 15,0 0-15,21 1 0,-21-22 16,21 21-16,-21 0 31,21-42 141,0 0 438,0-1-126,-22 22-297,22-21 267,-21 21-236,21-21-186,0 0-17</inkml:trace>
  <inkml:trace contextRef="#ctx0" brushRef="#br1" timeOffset="148935.98">3238 6265 0,'0'0'0,"43"-63"31,-22 42-31,-21 0 0,0-1 15,0 1-15,0 0 16,-21 21-16,0 0 0,-1-21 16,1 21-16,0 0 0,0 0 0,0 0 15,-22 0-15,22 0 0,0 21 16,-21-21-16,-22 64 16,22-43-16,21 21 0,-22-21 0,1 22 15,21 20-15,0-21 0,-22 22 0,22-22 16,0 1-16,21 20 15,0-21-15,0 1 0,0-22 0,0 21 16,0 1-16,0-22 0,21 42 16,22-63-16,-22 21 0,0 1 15,21-1-15,-21-21 0,22 0 0,-1 0 16,0 0-16,1 0 0,-1 0 16,64 0-16,-64 0 0,22-21 15,-1-1-15,-20 1 0,20 0 0,-21 0 16,22 0-16,-22 0 0,1-1 15,20-20-15,-42 21 0,22 0 0,-22 0 16,21-22-16,-21 1 16,-21 21-16,0-22 0,0 22 15,0 0-15,0-21 0,-21 21 16,0-1-16,0 1 0,0 21 16,-1 0-16,1-21 0,-21 21 0,21 0 15,0 0-15,-22 0 0,-20 42 16,20 1-16,22-22 15,0 21-15,0 1 0,0-22 0,0 21 16,21 0-16,0-20 0,0 20 16,-22-21-16,22 21 0,0-20 0,0 41 15,0-42 1,22-21-16,-22 21 0,21-21 16,0 0-16,21 0 0,-21 0 15,64-42-15,-43 42 16,-20-21-16,20 0 0,-21 0 15,21-1-15,-20 1 0,-1-21 0,0 21 16,21-85 0,-42 42-16,0 43 15,0 0-15,0 42 32,0 0-32,0 1 15,0-1-15,-21 21 0,21-21 16,0 0-16,-21 22 0,21-22 15,0 0-15,0 0 0,0 0 0,0 22 16,0-22-16,21 0 0,0-21 16,-21 21-16,21-21 0,1 0 15,-1 0-15,21 0 0,-21 0 0,0 0 16,1 0-16,20-21 0,-21 21 16,21-21-16,-20 0 0,-1 0 0,0-1 15,21 1-15,-21-21 0,1 21 0,-1 0 16,0-22-16,0 22 0,-21-21 15,21 21-15,-21-1 0,21 1 0,-21 0 16,0 0-16,0 0 0,0 0 16,0-1-16,0 44 31,0-1-31,0 0 0,0 0 16,0 21-16,0-20 15,0 20-15,-21 0 0,21 43 0,0-43 16,0 1-16,-21-1 0,21 21 0,0-20 15,0 20-15,-21 1 0,21-1 16,-21 1-16,0 20 0,21 65 16,-22-86-16,1 22 0,21-22 0,-21-20 15,21 20-15,0-21 0,-21 22 0,21-22 16,-21-21-16,21 22 0,0-22 16,0 0-16,0 0 0,0-42 31,0 0-31,0 0 15,0 0-15,21-1 0,0 1 0,-21-21 16,21 21-16,-21-22 0,21 1 0,1 0 16,-22-1-16</inkml:trace>
  <inkml:trace contextRef="#ctx0" brushRef="#br1" timeOffset="149252.79">4360 6668 0,'0'0'0,"0"-43"0,0 22 15,0-42 1,0 20-16,0 22 0,0 0 16,21 0-16,1 0 0,-1-1 0,0 22 15,21-21-15,-21 21 0,22 0 16,-22 0-16,21 0 0,1 0 0,-22 21 16,0-21-16,0 22 0,0 20 15,-21 0-15,0 1 0,0-22 16,-21 21-16,0-21 0,0 22 0,-22-22 15,22 0-15,-21 0 0,0 0 16,20 0-16,-41 22 16,21-22-16,20-21 0,22 21 15,22-42 17,-1 0-32,0 0 0,0-1 0,0 1 15,0 0-15,1 0 0</inkml:trace>
  <inkml:trace contextRef="#ctx0" brushRef="#br1" timeOffset="149549.63">5101 6138 0,'0'-21'0,"0"42"0,0-63 16,0 21-16,0 0 16,-21 21-1,0 0 1,21 21-16,-21 0 0,21 0 15,-22 22-15,22-22 0,0 21 16,0-21-16,0 22 0,-21-1 0,21 0 16,-21 1-16,21-1 0,0 0 0,0-21 15,0 22-15,0-22 0,0 21 16,0-21-16,0 1 0,0-1 16,0 0-16,21-21 15,0 0-15,1 0 16,-1 0-16,21-21 15,-21 0-15,-21-1 0,21-20 16,1 0-16,-22 21 0</inkml:trace>
  <inkml:trace contextRef="#ctx0" brushRef="#br1" timeOffset="149728.53">4932 6329 0,'0'0'0,"-21"0"0,-1 0 31,44 0-15,20 0 0,-21 0-16,0 0 0,0 0 15,22 0-15,-22 0 0,0 0 0,21-21 16,-20 21-16,-1-21 0,0 21 0</inkml:trace>
  <inkml:trace contextRef="#ctx0" brushRef="#br1" timeOffset="151042.46">5757 6160 0,'-21'0'16,"0"-22"-16,0 22 0,0 0 16,-1 0-16,1 0 0,0 0 0,0 0 15,0 0-15,0 22 0,-1-22 16,1 21-16,21 0 0,-21 0 15,0 0-15,21 0 0,-21 22 0,21-22 16,-43 42-16,43-20 16,0-1-16,0-21 0,0 22 0,0-22 15,0 0-15,0 0 0,0 0 16,22 0-16,-1 1 0,0-1 0,0-21 16,21 0-16,-20 0 0,20 0 0,0 0 15,1 0-15,-1 0 0,0-21 0,1 21 16,-1-22-16,0 1 0,1 0 15,-1 0-15,-21 0 0,21-22 16,-20 1-16,-1 0 0,0-1 0,0 1 16,0 0-16,0-1 0,-21 1 0,0 0 15,22-1-15,-22-20 0,21-22 16,-21 64-16,0 0 0,0-21 16,0 20-16,0 44 31,0-1-31,-21 0 0,21 0 0,0 0 15,0 22-15,0-22 0,-22 21 16,22 0-16,0-20 0,-21 20 0,21 0 16,0 1-16,0-1 0,-21-21 15,21 21-15,0 1 0,-21-22 0,21 21 16,0-21-16,0 1 0,0-1 16,-21 0-16,21 0 0,0 0 15,0-42 16,0 0-31,0 0 0,21 0 0,21-22 16,-21 22 0,1-21-16,-1-1 0,0 22 0,21-42 15,-21 42-15,22-1 0,-22 22 0,0-21 16,0 21-16,0 0 16,1 0-1,-22 21-15,0 1 0,21-1 0,-21 21 16,0-21-16,0 0 0,0 1 15,0-1-15,0 0 0,0 0 16,0 21-16,21-20 0,0-1 0,0 0 16,0 0-16,1 0 0,-1-21 15,21 0-15,-21 21 0,22-21 16,-22 0-16,21 0 0,0 0 0,1 0 16,-1 0-16,85-42 15,-42 21 1,-43 0-16,-21 0 0,22-22 0,-22 22 15,21 0-15,-21-21 0,0 20 0,1-62 16,-22 63-16,0-1 16,0-20-16,0 21 0,0-21 15,0 20-15,-22 1 0,1 21 16,0-21-16,0 21 0,-21 0 16,20 0-16,-20 0 0,0 21 0,21-21 15,-22 21-15,22 1 0,-21-1 0,21 21 16,-1-21-16,-20 22 0,21 20 15,0-21-15,21 1 16,0 20-16,0-42 0,0 1 16,0-1-16,0 0 0,0 0 15,21 0-15,0 0 0,0-21 16,43 0-16,-43 0 16,21 0-16,-21-21 0,1 0 15,-1 0-15,0 0 0,0 0 0,21-1 16,-20 1-16,-1-21 0,0 21 0,0-43 15,0 22 1,-21 0-16,21 20 0,-21-20 0,0 0 16,0 21-16,0-1 15,-21 44 1,21-1-16,-21 0 0,21 0 16,0 0-16,0 0 0,-21 22 15,21-22-15,0 21 0,0 1 0,0-22 16,0 42-16,0-42 15,0 1-15,21-1 0,-21 0 0,21 0 16,22 0-16,-22-21 0,0 0 16,0 0-16,0 0 0,0 0 15,1 0-15,20 0 16,-21-21-16,0 0 0,22 0 16,-22 0-16,21-1 0,-21 1 15,0 0-15,1 0 0,-1 0 0,-21 0 16,21-1-16,-21 1 15</inkml:trace>
  <inkml:trace contextRef="#ctx0" brushRef="#br1" timeOffset="153368.48">995 8763 0,'0'-21'47,"-21"21"-16,-1 0-31,1 0 0,0 0 16,0 0-16,0 0 0,0 0 15,-1 0-15,-20 0 0,21 0 16,-21 0-16,20 0 0,-20 0 15,0 0-15,-1 0 0,1 0 0,0 0 16,21 0-16,-22 0 0,1 0 16,21 0-16,-22 0 0,22 0 0,-21 0 15,21 0-15,0 0 0,-1 0 16,1 0-16,0 0 16,0 0-1,42 0 32,0 0-47,0 0 16,22 0-16,-1 0 0,0 0 15,1 0-15,20 0 0,1 0 0,-1 0 16,22-21-16,-22 21 0,1 0 16,21 0-16,-22 0 0,22-21 0,-22 21 15,22 0-15,-22 0 0,22 0 16,127-22-16,-64 1 15,-85 21-15,1 0 16,-1-21-16,-20 21 0,-1 0 16,0 0-16,1-21 0,20 21 15,1-21-15,-43 21 16,0 0-16,-21-21 0,21 21 16,0-22-1,-21 1 1,-21 21-16,0 0 0,0-21 0,0 21 15,0-21-15,-22 21 16,22 0-16,0-21 0,0 0 0,-22-1 16,1 22-16,21 0 15,-21-21-15,20 21 0,1-21 16,-21 21-16,21 0 0,0-21 0,-1 21 16,1-21-16,0 21 0,0 0 15,0-21-15,0 21 16,42 21 46,0-21-62,0 0 0,0 21 16,0 0-16,1-21 0,20 0 0,-21 0 16,21 21-16,-20-21 0,20 0 15,0 0-15,22 21 16,-43-21-16,21 0 0,-21 0 0,22 0 15,-22 0-15,21 0 0,-21 0 16,1 0-16,-1 22 0,0-22 0,0 0 16,0 0-1,0 0-15,-42 21 32,0-21-17,0 0-15,0 21 0,0-21 0,-1 21 16,1 0-16,-21-21 0,21 21 0,0 1 15,-22-1-15,1 0 16,21 0-16,-22 0 0,22 22 0,-21-22 16,21 0-16,0 0 0,-22 0 15,22 0-15,-21 43 16,21-43-16,-1 0 16,1 0-16,21 1 15,-21-22-15,21 21 16,-21-21-1,21-21 64,0-1-64</inkml:trace>
  <inkml:trace contextRef="#ctx0" brushRef="#br1" timeOffset="154068.99">3323 8107 0,'0'0'0,"0"-21"16,0 0-16,0-1 0,0 1 15,-21 21 1,0 21-1,21 1-15,0-1 16,0 21-16,0 0 0,0 1 0,0-1 16,0 0-16,0 22 0,0-22 0,0 1 15,0 20-15,0-21 0,0 1 16,0-1-16,0 22 0,0-22 0,0 0 16,0-21-16,0 22 0,0-22 15,0 0-15,0 21 0,0-20 16,0-1-16,0-42 31,0-1-15,0 1-16,0 0 0,0 0 0</inkml:trace>
  <inkml:trace contextRef="#ctx0" brushRef="#br1" timeOffset="154703.62">3260 8086 0,'0'0'0,"-43"-85"31,43 64-31,0 0 0,0 0 16,0-1-16,21 22 0,1 0 16,-1 0-16,0-21 0,42 21 15,22 21 1,-43-21-16,22 22 0,-22 20 0,1-21 0,-1 21 15,-21-20-15,21 20 0,-20 0 0,-22 1 16,0-1-16,0 0 0,-22 1 16,1-1-16,-21 0 0,0-21 0,-43 43 15,21-22-15,-20 1 16,41-43-16,22 21 16,-21-21-16,21 0 0,0 0 0,21-21 31,0-1-16,21 1-15,0 21 0,0-21 0,0 0 16,22 21-16,-1-21 0,0 0 0,1 21 16,-1 0-16,21-22 0,-20 22 15,20 0-15,-20 0 0,-1 0 0,0 0 16,22 22-16,-22-1 0,-21 0 0,22 0 16,-1 0-16,-21 0 15,0 1-15,0-1 0,-21 42 16,0-42-16,0 22 0,0-22 0,-42 21 15,21-21-15,-21 1 0,20 20 16,-20-21-16,0 0 0,-1 22 0,1-22 16,-21-21-16,20 21 0,1 0 0,0-21 15,-22 0-15,22 0 0,-1 0 16,22 0-16,-21 0 0,0-21 0,20 21 16,1-21-16,0 0 0,-21-22 15,21 22-15,21 0 0,0 0 16,0 0-16,0-1 15,0 1-15,21 21 16,0-21-16,0 21 16,21 0-16,-20 0 0,-1-21 0,21 21 15,-21 0-15,22 0 0</inkml:trace>
  <inkml:trace contextRef="#ctx0" brushRef="#br1" timeOffset="155273.29">4657 8488 0,'0'-21'0,"0"42"0,0-63 0,0 20 16,0 1-16,-22 0 0,1 0 16,0 0-16,0 21 0,0-21 0,0-1 15,-1 22-15,1 0 0,-21 0 16,21 0-16,0 0 0,-1 0 0,1 22 15,-21 20-15,21-21 0,0 0 16,-1 22-16,1-22 0,21 21 16,0-21-16,-21 22 0,21-1 0,-21-21 15,21 21-15,-21-20 0,21 20 0,0-21 16,0 21-16,0 1 16,0-22-16,0 0 15,21-21-15,0 0 0,0 0 0,0 0 0,1 0 16,-1-21-16,0 21 0,21-21 15,-21 0-15,22-1 0,41-62 16,-41 63 0,-22-22-16,21 22 0,-21-21 0,22-22 15,-43 22-15,21 21 0,0-43 16,0 22 0,-21 63-1,0 0 1,0 0-16,0 1 0,0-1 0,-21 0 15,21 0-15,-21 21 0,21-20 16,0 20-16,0-21 0,0 21 0,0-20 16,0 20-16,0-21 0,0 0 15,0 0-15,0 1 0,0-1 0,21 0 16,0-21-16,0 21 0,1-21 16,-1 0-16,0 0 0,21 0 15,-21-21-15,1 21 0,41-64 16,-42 43-16</inkml:trace>
  <inkml:trace contextRef="#ctx0" brushRef="#br1" timeOffset="155715.62">5080 8446 0,'0'0'0,"0"-22"0,0 1 15,0 0 1,0 0-16,21 21 15,0 0-15,0-21 16,1 0-16,-1 21 0,0 0 16,0 0-16,21 0 15,22 42-15,-43-42 16,-21 21-16,21 0 0,0 0 0,1 1 16,-1 20-16,0-21 0,-21 0 0,0 0 15,21 1-15,-21 20 0,0-21 16,0 0-16,0 0 0,0 1 0,0 20 15,0-21-15,-21 0 16,21 0-16,-21-21 0,0 22 16,-1-22-16,22-22 15,0 1 1,0 0-16,0 0 0,0-21 16,0 20-16,0 1 0,22 0 0,-1 0 15,-21 0-15,21 0 0,-21-22 16,21 22-16,-21 0 0,21 0 0,0 21 15,-21-21-15,22-1 0,-1 22 0,-21-21 16,42 0-16,-21 21 16,0 0-16,1-21 15,-1 21-15,0 0 0,0 0 16</inkml:trace>
  <inkml:trace contextRef="#ctx0" brushRef="#br1" timeOffset="156058.42">6286 8361 0,'0'-21'0,"0"42"0,0-63 15,0 20-15,22 1 0,-22 0 16,0 0-16,0 0 16,0 0-16,-22-1 0,1 1 15,0 21-15,0 0 0,0 0 16,0 0-16,-1 21 0,1 1 15,0-22-15,0 21 0,0 21 0,21-21 16,-21 0-16,-1 22 0,1-22 0,0 21 16,21-21-16,-21 22 0,21-1 15,0-21-15,0 22 0,0-22 0,0 0 16,0 21-16,0-21 16,21 1-16,0-1 0,0 0 0,1 0 15,-1-21-15,21 0 0,-21 0 16,22 0-16,-22 0 0,21 0 0,22-21 15,20-21 1,-41 20-16,-1 1 0,0 0 0,1 0 16</inkml:trace>
  <inkml:trace contextRef="#ctx0" brushRef="#br1" timeOffset="156488.18">6816 8382 0,'21'-21'0,"-42"42"0,63-63 0,-42 21 0,21-1 16,-21 1-1,-21 21 1,0 0-16,0 0 0,-1 21 15,1 1-15,0-1 0,-21 21 16,21-21-16,21 0 16,-22 1-16,1-1 0,21 21 0,-21-21 15,21 0-15,0 1 0,0-1 0,0 21 16,0-21-16,0 0 0,21 1 16,0-1-16,1-21 0,-1 0 15,21 21-15,-21-21 0,22 0 0,-22 0 16,21 0-16,0 0 0,85-42 15,-63 20 1,-43 1-16,0 21 0,22-21 16,-22 0-16,-21 0 0,21 0 0,0-22 15,-21 22-15,0 0 0,0-21 0,0 20 16,0-20-16,0 0 0,0 21 0,0-22 16,0 22-16,0-21 0,-21 21 15,-43-1-15,1 22 16,42 0-16,-22 22 0,22-22 15,0 21-15,-21 0 0,21 0 16,-22 0-16,22 0 0,0 22 0,0-22 16,0 0-16,-22 21 15,43-20-15,0-1 0,0 0 0,21-21 32,1 0-32,-1 0 0</inkml:trace>
  <inkml:trace contextRef="#ctx0" brushRef="#br1" timeOffset="157114.35">7937 8234 0,'0'0'16,"22"-21"-16,-1 21 0,-21-21 0,0-1 0,0 1 15,0 0-15,0 0 0,-21 0 16,-1 21-16,1-21 0,0 21 15,-42 0-15,20 0 16,1 0-16,21 21 16,0 0-16,-1 0 0,-20 0 0,21 0 15,0 22-15,0-22 0,-22 21 16,22-21-16,0 22 0,21-22 16,-21 21-16,0-21 0,21 22 0,0-22 0,0 0 15,0 0-15,0 22 0,0-22 16,0 0-16,21 0 0,21-21 15,-21 0-15,22 21 16,-1-21-16,-21 0 0,21 0 0,-20 0 16,20-21-16,-21 0 0,21 21 0,-20-21 15,20 0-15,-21-1 0,21-20 0,-20 21 16,-1-21-16,0-1 0,21-41 16,-21 20-16,1 22 0,-1-85 15,-21 63-15,0 22 16,0-22-16,0 22 0,0 0 0,0-1 15,0 1-15,0 21 0,0 0 0,0 0 16,0-1-16,0 44 31,0 20-31,-21-21 0,21 21 16,-22-20-16,22 41 0,-21-21 0,21 22 0,0-22 16,-21 22-16,0-22 15,21 22-15,-21-22 0,21 21 0,0-20 0,-21-1 16,21-21-16,0 22 0,0-22 15,0 21-15,0-21 0,0 22 16,0-22-16,21-21 16,0 0-16,0 0 0,0 0 0,0 0 15,1 0-15,-1 0 0,0 0 0,21-21 16,-21-1-16,1 22 0,-1-21 0,21 0 16,-21 0-16</inkml:trace>
  <inkml:trace contextRef="#ctx0" brushRef="#br1" timeOffset="157561.09">8551 8340 0,'0'0'0,"21"0"31,1 0-31,-1 0 16,0 0-16,0 0 0,0 0 15,0-21-15,1-1 0,-1 22 16,0-21-16,0 0 0,-21 0 0,21 0 16,-21 0-16,21-1 0,-21 1 0,0 0 15,0 0-15,0 0 0,0 0 16,0-1-16,-21 22 16,0 0-16,0 0 0,0 0 15,0 0-15,-1 22 0,1-1 0,0 0 16,0 0-16,0 0 0,0 43 15,-1-43-15,1 21 0,21-21 16,-21 22-16,21-22 0,0 0 0,0 21 16,0-20-16,0-1 0,0 0 0,21 0 15,0-21-15,1 0 16,-1 21-16,0-21 0,0 0 0,0 0 16,22 0-16,-22 0 0,0 0 15,0 0-15,0 0 0,22 0 0,-22-21 0,0 21 16,0-21-16,0 0 15,0 21-15,1-21 0,-1 21 0,0-22 16,0 1-16,-21 0 0,0 0 16,21 21-16</inkml:trace>
  <inkml:trace contextRef="#ctx0" brushRef="#br1" timeOffset="159240.06">974 10351 0,'-22'0'63,"1"0"-63,0 0 0,0 0 15,0 0-15,-22 0 0,22 0 16,-21 0-16,0 0 0,-1 0 0,1-22 15,-22 22-15,22 0 16,0 0-16,-22-21 0,22 21 0,-22 0 16,22 0-16,0 0 0,-1-21 15,1 21-15,0 0 0,-22 0 0,22 0 16,84 0 78,22 0-79,-1 0-15,1 0 0,-1 0 16,1 0-16,20 0 0,65 0 16,-86 0-16,22 0 0,-22 0 15,22 0-15,-22 0 0,22 0 0,-21 0 16,-1 0-16,22 0 0,-22 0 0,1 0 15,-1-21-15,-20 21 0,20 0 16,-21 0-16,-20 0 0,20 0 0,-21 0 16,0 0-16,0 0 0,1 0 15,-22-21-15,0 0 32,-22 21-32,1 0 0,0 0 15,0-22-15,0 1 0,-22 21 0,22-21 16,-21 21-16,0-21 0,-1 21 15,1-21-15,0 21 0,20-21 0,-20 21 16,21-22-16,-21 22 0,20 0 16,1 0-16,21-21 0,-21 21 15,0 0-15,42 0 47,0 0-47,0 21 16,1-21-16,20 0 0,0 0 0,1 0 15,-1 0-15,0 0 0,1 0 16,20 0-16,-21 0 0,43 22 16,-43-22-16,-20 0 0,20 0 15,-21 21-15,0-21 0,-21 21 16,0 0-16,0 0 16,-21 0-16,0 1 0,0-1 15,0 21-15,-22-21 0,1 0 0,0 22 16,-22-22-16,22 21 0,-1 1 15,1-22-15,-21 21 0,20-21 16,1 0-16,0 22 0,20-22 16,-20 0-16,21 0 0,0 0 0,0 1 0,21-1 15,21-21 17,0 0-32,0 0 0,0 0 0</inkml:trace>
  <inkml:trace contextRef="#ctx0" brushRef="#br1" timeOffset="159779.69">3069 10139 0,'0'0'0,"0"-21"0,0 0 0,-21-22 16,21 22-16,0-21 16,0 21-16,0-22 0,0 22 0,0 0 15,0 0-15,0 0 16,0 42 0,0 0-1,0 0-15,0 21 0,0-20 16,0 20-16,0 21 0,0-20 0,0-1 15,0 22-15,0-1 0,0-21 0,-21 85 16,21-84 0,0 20-16,0-20 0,0-1 0,-21-21 15,21 21-15,0 1 0,0-22 16,0 0-16,0-42 47,0 0-47,21 0 0,-21-22 0,0 22 15</inkml:trace>
  <inkml:trace contextRef="#ctx0" brushRef="#br1" timeOffset="160047.6">3111 9927 0,'0'0'0,"0"-21"0,-21 21 0,21-21 16,21 0 15,1 21-31,20 0 0,-21 0 0,21 0 16,1 0-16,-1 0 0,0-21 15,43 21-15,-43 0 0,1 0 16,-1 0-16,-21 0 0,22 0 0,-22 0 16,0 0-16,0 0 0,-42 21 46,0-21-46,0 21 0,-22-21 16,22 21-16,-21-21 0</inkml:trace>
  <inkml:trace contextRef="#ctx0" brushRef="#br1" timeOffset="160267.47">3048 10308 0,'0'0'15,"21"21"-15,0-21 0,-21 22 16,21-22-16,1 0 16,-1 0-16,0 0 0,0 0 0,0 0 15,0 0-15,1 0 0,-1 0 0,0-22 16,0 22-16,21 0 0,-20 0 16,-1-21-16,0 21 0,0 0 0,0-21 15,0 21-15,1 0 0,-1 0 0,0 0 16,0 0-16</inkml:trace>
  <inkml:trace contextRef="#ctx0" brushRef="#br1" timeOffset="160883.65">4127 10435 0,'22'0'0,"-44"0"0,65-21 0,-22 0 15,0 0-15,-21 0 16,0-1-16,21 1 0,-21 0 16,0 0-16,0 0 0,0 0 0,0-1 15,0 1-15,-21 0 0,0 0 16,0 0-16,-22 0 16,22-1-16,-21 1 0,21 21 0,0 0 0,-22 0 15,22 0-15,-21 0 16,21 0-16,-22 21 0,1 1 0,21-1 15,-22 0-15,22 0 0,-21 21 0,21-20 16,0 20-16,-22 43 16,22-43-16,21 0 0,0 1 0,0-1 15,0 0-15,0-21 0,0 22 0,21-22 16,22 0-16,-22 0 0,0-21 16,21 0-16,1 0 0,-22 0 0,21 0 15,0 0-15,-20-21 0,20 0 0,0 21 16,-21-42-16,22 20 0,-22 1 15,0 0-15,0-21 0,0 21 16,22-22-16,-43 1 0,21 21 0,0-22 0,0-20 16,-21 21-16,0 20 15,0 1-15,0 0 0,0 0 16,0 0-16,0 42 16,0 0-1,0 0-15,-21 22 0,21-22 16,0 21-16,-21-21 0,21 22 15,0-1-15,0-21 0,0 21 0,0 1 16,0-22-16,0 42 16,0-41-16,0-1 0,0 0 0,0 0 15,21-21-15,0 21 0,0-21 16,1 0-16,-1 0 16,0 0-16,21-21 0,-21 21 0,1-21 15,20 0-15,0 0 0,-21-1 16</inkml:trace>
  <inkml:trace contextRef="#ctx0" brushRef="#br1" timeOffset="161166.14">5038 10139 0,'0'-21'0,"0"42"0,0-63 0,0 20 16,0 1-16,-22 21 31,1 0-31,0 21 0,-21 1 16,-1 20-16,22-21 15,0 21-15,-21-20 0,21 20 0,-1 0 16,22 1-16,-21-1 0,0-21 16,21 21-16,-21 1 0,21-1 0,0-21 15,0 22-15,0-22 0,0 21 16,0-21-16,42 0 0,-21-21 16,1 22-16,-1-22 0,21 0 0,-21 0 15,22 0-15,-1 0 0,-21 0 16,21 0-16,1-22 0,-22 1 0,21 0 0,-21 0 15,22 0-15,-22 0 16</inkml:trace>
  <inkml:trace contextRef="#ctx0" brushRef="#br1" timeOffset="161588.9">5461 10308 0,'-21'0'15,"0"21"1,21 1-16,21-22 47,0 0-47,0 0 0,0 0 0,0 0 15,1 0-15,-1-22 0,0 22 16,0-21-16,0 0 16,0 21-16,1-42 0,-1 21 15,-21-1-15,0 1 0,0 0 16,0 0-16,-21 21 15,-1-21-15,1 21 0,0 0 16,0 0-16,-21 21 16,-43 21-16,64-21 0,0 22 15,-1-22-15,1 21 0,0-21 16,21 22-16,0-1 0,0-21 0,0 22 16,0-22-16,0 21 0,0-21 15,0 0-15,42 22 0,-20-43 16,-1 21-16,21-21 0,-21 0 15,0 0-15,22 0 0,-22 0 0,0 0 16,21 0-16,-20-21 0,41 0 16,-42-1-16,0 22 0,22-42 15,-22 21-15,0 0 0</inkml:trace>
  <inkml:trace contextRef="#ctx0" brushRef="#br1" timeOffset="162140.47">6837 9652 0,'0'0'0,"0"-21"0,0 0 0,0 0 16,0-1-16,-21 22 15,-1 22 1,22-1-16,0 0 0,0 21 16,0 1-16,0-1 0,-21 0 0,21 1 15,0 20-15,-21-21 0,0 1 16,21-1-16,-21 22 0,21-22 15,-21 0-15,-1-21 0,1 22 0,21-1 16,0-21-16,-21 22 0,0 20 16,21-42-1,0-42 17,0 0-32,0 0 0,0 0 0,0-1 15,0-20-15,0 21 0,0 0 16,21-22-16</inkml:trace>
  <inkml:trace contextRef="#ctx0" brushRef="#br1" timeOffset="162602.2">6710 9843 0,'0'0'0,"0"-22"0,0-20 0,0 21 15,0 0-15,0-22 0,0 22 0,-21 0 16,21-21-16,0 21 0,0-1 0,0 1 16,0 0-16,0-21 0,21 21 15,0-1-15,0 1 0,21 21 0,1-21 16,-1 0-16,0 21 0,1 0 0,-1 0 15,0 0-15,1 0 0,-1 21 16,0 0-16,64 64 16,-85-43-16,-21-21 0,0 22 15,0-1-15,0 0 0,-21 1 0,-42 20 16,-64 22 0,63-43-16,22-21 0,-22 1 15,1-22-15,21 21 0,-1-21 0,1 0 16,21 0-16,-22 0 0,22 0 15,0 0-15,21-21 16,0-1-16,21 1 16,0 21-16,1 0 15,-1 0-15,21 0 0,-21 0 0,0 21 16,1 1-16,41 20 16,-42-21-16,0 0 0,1 0 0,-1 1 15,0 20-15,0-21 0,0 0 16,-21 0-16,21 1 0,1-1 0,-1 0 0,0 0 15,0 0-15,0-21 16,0 0-16,-21 21 0,22-21 16,-1 0-16,0 0 0,0 0 15,0-21-15,0 21 0,-21-21 16,0 0-16,22 21 0,-1-21 0</inkml:trace>
  <inkml:trace contextRef="#ctx0" brushRef="#br1" timeOffset="162948.26">7472 10033 0,'21'0'0,"0"0"15,0 0-15,0 0 16,1 0-16,-1-21 16,0 21-16,0-21 0,0 21 0,0-21 15,1 21-15,-1-22 0,0 1 16,-21 0-16,21 0 0,-21 0 15,0 0-15,-21 21 16,0 0 0,0 0-16,-1 0 0,-20 0 0,21 21 0,0 0 15,0 0-15,-1 0 0,1 0 0,0 22 16,0-22-16,0 0 0,21 0 16,0 22-16,0-22 0,0 0 15,0 0-15,0 0 0,0 0 0,0 1 16,21-22-16,0 21 0,0-21 0,0 21 15,1-21-15,20 0 0,-21 0 0,21 0 16,-20 0-16,20 0 0,-21 0 16,21 0-16,-20 0 0,20-21 0,0 21 15</inkml:trace>
  <inkml:trace contextRef="#ctx0" brushRef="#br1" timeOffset="163600.35">8467 9843 0,'0'0'0,"21"-22"0,-21 1 0,0 0 16,0 0-16,0 42 31,0 0-31,-21-21 0,21 21 0,-22 1 16,22 20-16,0-21 0,0 0 0,-21 22 16,21-22-16,-21 21 0,21-21 15,-21 0-15,21 22 0,0-22 0,0 0 16,0 0-16,0 0 0,0 1 0,0-1 15,21-21 1,0 0-16,0 0 16,22 0-16,-22 0 0,0 0 15,21 0-15,-20-21 0,41-22 16,-42 43-16,0-21 0,22 0 16,-22 0-16,0 0 0,21-43 15,-20 1-15,-22 41 16,0 1-16,-22 42 31,1 1-31,0-22 16,21 21-16,-21 21 15,0-21-15,21 0 0,0 1 0,0 20 16,0-21-16,0 0 16,0 0-16,0 1 0,0-1 0,63 0 15,-42-21-15,64 0 16,-43 0-16,1 0 0,-1 0 15,-21 0-15,22 0 0,-1-21 16,-21 21-16,21-21 0,-20-1 0,-1 1 16,21-21-16,-21 21 0,-21 0 15,0-22-15,0 22 0,0 0 16,0-21-16,0 20 0,-42-20 0,21 21 16,0-21-16,-22 20 0,22 1 0,-21 21 15,-64-21-15,64 21 16,20 0-16,-20 21 15,0 0-15,21-21 0,-1 22 0,1-1 16,0 0-16,21 21 0,0 22 16,21-22-1,0-21-15,1-21 0,62 21 16,-63-21-16,22 22 0,-1-22 0</inkml:trace>
  <inkml:trace contextRef="#ctx0" brushRef="#br1" timeOffset="164324.93">9779 9948 0,'0'0'0,"21"-21"0,-21 0 16,0 0-1,0 0-15,-21 21 16,0 0-16,0 0 0,-1 0 0,1 0 16,0 0-16,0 0 0,0 0 15,0 21-15,-1-21 0,-20 21 0,21 0 16,0 0-16,0 1 0,-1-1 0,-20 0 15,42 0-15,-21 0 0,21 0 0,-21 1 16,21-1-16,0 0 0,0 0 16,21 0-16,0-21 0,0 0 15,0 0-15,1 0 0,41 0 16,-42 0-16,0 0 0,22-21 0,-22 21 16,0-21-16,0 0 15,0 21-15,1-21 0,-1-1 0,-21 1 16,0 0-16,21 0 0,-21 0 0,0 0 15,21-1-15,-21 1 0,0 0 16,0 0-16,0 0 16,0 42 15,-21 0-31,21 0 0,-21 22 16,21-22-16,0 21 15,-21-21-15,-1 22 0,1-1 0,21 0 0,0 1 16,0-1-16,-21 21 0,21 1 15,0-22-15,0 22 0,0-1 16,0 22-16,0-22 0,0 1 0,21 21 16,0-22-16,1 22 0,41 148 15,-42-149-15,22 64 16,-22-63-16,0-21 0,0-1 0,-21 1 16,0-1-16,0 1 0,0 41 15,0-62-15,-21-1 0,-21-21 16,20 22-16,-20-22 0,21 0 0,-85-21 15,64 0-15,-22 0 16,1 0-16,-1 0 0,1-21 0,-1 0 0,1-1 16,20 1-16,-20-21 0,-1 0 15,22-1-15,0 1 0,-1 0 0,1-22 16,0 22-16,21-22 0,-22 1 16,22-1-16,0-169 15,21 85-15,0 64 0,0-1 16,0 21-16,21 1 0,0-1 0,0 1 15,22-1-15,-22 22 0,0 0 16,21-1-16,-20 1 0,20 0 0,21-22 16,22 1-1,-43 20-15</inkml:trace>
  <inkml:trace contextRef="#ctx0" brushRef="#br1" timeOffset="165041.19">9927 9927 0,'21'-42'31,"0"42"-31,1 0 15,-22 21 1,0 0 0,0 0-16,0 1 15,0-1-15,0 0 0,-22 0 0,22 0 16,0 0-16,-21 1 0,0-1 0,21 0 16,-21 0-16,21 0 15,-21-21-15,0 21 0,-1-21 16,22-21 15,0 0-31,0 0 0,0 0 16,0 0-16,0-43 15,22 22-15,-1 21 0,0-22 16,0 22-16,21 0 0,-20-21 16,20 20-16,-21 1 0,21 0 0,1 0 15,84 0-15,-64 21 16,-20 0-16,-22 21 15,0 0-15,0 0 0,0 22 0,0-22 16,-21 21-16,0 22 0,0-1 16,0-42-16,-21 0 0,0 1 15,21-1-15,-21 0 0,0 0 16,0 0-16,21 0 0,-22-21 16,1 0-16,21-21 31,0 0-16,21 21-15,1-21 0,-1 0 16</inkml:trace>
  <inkml:trace contextRef="#ctx0" brushRef="#br1" timeOffset="165280.04">10689 9779 0,'0'0'0,"21"0"0,0 0 15,-21 21-15,0 0 16,0 1-16,0-1 0,0 0 15,0 0-15,0 0 0,0 22 0,-21-22 16,21 0-16,-21 0 0,0 43 16,21-43-1,-21 0-15,21 0 16,-21-21-16,21-21 31,0 0-31,21 21 16,-21-21-16,21-1 0</inkml:trace>
  <inkml:trace contextRef="#ctx0" brushRef="#br1" timeOffset="165460.26">10731 9673 0,'0'0'0,"0"-21"16,-21 21-16,21-21 15,-21 21-15,21-21 31,0 42 1,21-21-17,0 0-15,1 0 0,-22 21 0</inkml:trace>
  <inkml:trace contextRef="#ctx0" brushRef="#br1" timeOffset="166076.98">11091 9821 0,'21'0'16,"1"0"-1,-1 0-15,-21-21 0,21 21 16,0 0-16,0-21 0,0 21 0,1 0 16,-1 0-16,0 0 0,0 0 15,0 21-15,-21 0 0,21-21 0,-21 22 16,22 20-16,-22 0 0,0-21 15,0 1-15,-22-1 16,1 21-16,0-21 0,-21 0 0,-1 1 0,22-1 16,-63 21-16,41-21 15,1 0-15,0 1 0,20-1 0,1-21 16,0 0-16,0 21 0,0-21 16,42 0-1,0 0 1,0-21-16,22 21 0,-22 0 0,0 0 15,21 0-15,-21 0 0,22 0 16,-22 0-16,21 0 0,-21 0 0,22 0 16,-22 0-16,0 0 0,0 0 0,0 21 15,1 0-15,-1 0 0,0 0 0,0 1 16,0 20-16,0-21 16,-21 21-16,22 1 0,-22-1 0,21-21 15,-21 22-15,0-1 0,0 21 0,0-20 16,0-1-16,0 0 0,0 1 0,-21-1 15,-22 43-15,22-43 16,0 0-16,-21-20 0,20 20 0,-20-21 16,0 21-16,-1-20 0,1-1 0,0 0 15,-1 0-15,-20-21 0,21 0 0,-1 0 16,-105 0 0,85-21-16,20 0 0,1 21 0,0-21 15,-1-1-15,22 1 0,-21 0 16,21-21-16,-1 21 0,1-1 0,21 1 15,0 0-15,0 0 0,0-43 16,0 43-16,21-21 0,1 21 16,20-22-16,-21 1 0,21 0 15,-20-1-15</inkml:trace>
  <inkml:trace contextRef="#ctx0" brushRef="#br1" timeOffset="166680.07">11874 9948 0,'0'0'0,"43"-63"31,-43 42-15,0 0-16,0-1 0,0 1 0,0 0 15,0 0-15,0 0 0,0-22 16,0 22-16,0 0 0,-21-21 15,-22-22 1,22 64-16,0 0 0,0 0 0,0 0 0,-1 21 16,1 1-16,0-1 15,-21 21-15,-1 22 16,1-22-16,21 0 0,0-21 0,-43 43 16,43-22-16,0-21 15,21 1-15,0-1 0,0 0 0,0 0 16,0 0-16,0 0 0,21-21 15,21 0-15,-20 0 0,-1 0 0,21 0 16,0 0-16,-20 0 16,-1-21-16,21 21 0,-21-21 0,0 0 15,22 0-15,-22 0 0,21-1 0,-21-20 16,43-21-16,-43 20 0,-21 22 16,21-21-16,-21 21 0,21-1 15,-21 1-15,0 0 16,0 42-1,-21-21-15,0 21 0,21 1 16,-21-1-16,21 21 0,0-21 16,0 0-16,0 22 0,-21-22 0,21 0 15,0 21-15,0-20 0,0-1 0,0 0 16,0 0-16,0 0 0,0 0 0,21 1 16,0-1-16,0-21 15,0 21-15,1-21 0,-1 0 16,0 0-16,0 0 0,0 0 0,0 0 0,64-42 15,-43-1 1,-20 22-16,-1 0 16</inkml:trace>
  <inkml:trace contextRef="#ctx0" brushRef="#br1" timeOffset="166959.94">12509 9313 0,'0'-21'0,"0"42"0,0-63 16,0 21-16,0 0 0,0 0 0,0 42 47,0 0-47,0 0 0,-21 0 0,21 0 15,0 22-15,-21-1 0,21 0 16,-21 1-16,21-1 0,0 0 0,-21 64 16,-22 21-1,43-106-15,0 22 0,0-22 16,0 0-16,-21 21 0,21-20 0,0-1 15,0 0-15,21-21 16,1 0 0,-1 0-16,0 0 0,0 0 15,-21-21-15,21 21 0,0-21 0</inkml:trace>
  <inkml:trace contextRef="#ctx0" brushRef="#br1" timeOffset="167222.76">12827 9589 0,'0'-22'0,"0"44"0,0-65 16,0 64 15,0 1-31,0-1 0,0 0 16,0 0-16,-21 21 0,0-20 0,21-1 15,-22 21-15,22-21 0,-21 0 0,21 1 16,0-1-16,0 21 0,-21-21 0,21 0 15,0 1-15,-21-1 16,21 0-16,21-21 31,0 0-31,0 0 16,1 0-16,-22-21 0</inkml:trace>
  <inkml:trace contextRef="#ctx0" brushRef="#br1" timeOffset="168016.32">13377 9673 0,'0'-21'0,"0"42"0,-21-42 31,0 21-31,0 0 16,0 0-16,-1 21 0,1 0 0,0-21 15,0 22-15,0-1 0,0 21 0,-1-21 16,22 22-16,-21-1 0,21-21 15,0 0-15,0 0 0,0 1 16,0-1-16,0 0 0,0 0 0,21-21 16,-21 21-16,22 0 0,-1-21 0,0 0 15,0 0-15,0 0 0,0 0 0,1 0 16,-1 0-16,0 0 0,0 0 16,-21-21-16,0 0 15,0 0-15,0-21 16,0-1-16,0 22 15,0-21-15,0 21 0,0-22 0,0 1 16,0 21-16,0-22 0,0 22 0,0-42 16,21 63-16,0-21 0,1-1 15,-1 22-15,21 0 0,-21 0 16,0 0-16,1 0 0,20 0 0,-21 0 16,0 22-16,0-1 0,22 0 0,-22 0 15,0 0-15,0 22 0,0-22 16,1 21-16,-1-21 0,-21 0 15,0 22-15,21-22 0,-21 0 0,0 0 0,0 22 16,0-22-16,0 0 16,0 0-16,0 0 0,0 0 15,-21-21-15,0 0 16,-1 0 0,1 0-16,21-21 31,0 0-31,0 0 0,0 0 15,0 0-15,0-1 0,21-20 0,1 21 16,20-21-16,-21 20 0,21-20 16,-20 0-16,20-1 0,106-41 15,0 20 1,-105 64-16,20 0 0,-21 0 16,1 21-16,-1 1 0,0-1 15,1 0-15,-22 0 0,0 21 0,-21-20 16,0 41-16,0-42 0,0 22 15,0-22-15,0 0 0,0 21 16,-21-21-16,0 1 0,21-1 0,-21 0 16,-22 21-1,22-21-15,21 1 0,-21-22 16,0 0-16,21-22 31,-21 1-15,21 0-16</inkml:trace>
  <inkml:trace contextRef="#ctx0" brushRef="#br1" timeOffset="168271.81">13822 9144 0,'-21'-21'0,"42"42"0,-64-42 15,22 21 1,0 0 47,21 21-48,-21-21-15,0 0 0,0 0 16,-1 0-16,-20 21 0</inkml:trace>
  <inkml:trace contextRef="#ctx0" brushRef="#br1" timeOffset="168519.67">12382 9462 0,'22'0'15,"-44"0"-15,65 0 0,-22 0 0,0 0 0,21 0 16,-20 0-16,-1 0 0,0 0 16,21 0-16,-21 0 0,1 0 0,20 0 15,0 0-15,-21-22 0,1 22 16,-1 0-16,0 0 0,-21-21 16,-21 21 15,0 0-31,-1 0 0</inkml:trace>
  <inkml:trace contextRef="#ctx0" brushRef="#br1" timeOffset="170015.48">720 12510 0,'21'0'0,"-21"-22"15,0 1 17,-21 21-17,-1 0-15,1 0 16,0 0-16,0 0 0,0 0 0,0 0 16,-1 0-16,-20 0 15,21 0-15,0-21 0,-22 21 0,22 0 16,-21 0-16,21 0 0,-22 0 15,22 0-15,0 0 0,-21 0 0,21 0 16,-1 0-16,1 0 16,42 0 15,1 0-15,20 0-16,21 0 0,-20 0 15,20 0-15,1 0 0,20 0 16,-20 0-16,-1 0 0,22 0 15,-21 0-15,-1 0 0,1 0 0,20 0 16,-20 0-16,-1 0 0,1 0 16,-1 0-16,-20 0 0,20 0 0,-21 0 15,1 0-15,-1-21 0,-21 21 16,22 0-16,-22-21 0,0 21 0,0 0 16,0 0-16,-21-21 0,0-1 15,0 1 1,0 0-16,0 0 15,-21 21-15,0-21 0,0 21 0,-22-21 16,22-1-16,-21 22 0,0-21 16,-1 21-16,1 0 0,0 0 15,-1-21-15,1 21 0,0 0 0,20 0 16,-20 0-16,21 0 0,0 0 16,0 0-16,-1 0 15,44 0 16,-1 0-31,21 0 0,-21 0 16,22 0-16,-1 21 0,-21-21 16,21 0-16,1 0 0,-1 0 0,0 21 15,1-21-15,-22 0 0,21 0 0,-21 22 16,1-22-16,-1 0 16,-21 21-16,0 0 0,0 0 15,-21 0-15,-1 0 16,1 1-16,0-1 0,-21 0 0,-1 0 15,1 0-15,0 0 0,-1 1 16,1-1-16,0 0 0,21-21 0,-22 21 16,22 0-16,0-21 0,0 21 15,0-21-15,-1 0 0,1 0 16,42 0 15,1 0-31,-1 0 0,21-21 16,-21 0-16</inkml:trace>
  <inkml:trace contextRef="#ctx0" brushRef="#br1" timeOffset="172275.32">3027 12277 0,'0'0'15,"-21"0"-15,21 21 0,0 0 16,21-21 15,0 0-31,0 0 16,21-21-16,-20 21 0,-1-21 0,21 0 15,0-1-15,1 1 0,-1 0 0,64-42 16,-64 41-16,1-20 16,-1 21-16,0-21 0,1 20 0,-22-20 15,21-21-15,-42 20 0,0 22 16,0 0-16,0-21 0,0 20 16,-21-41-16,0 42 0,0 0 15,-1 21-15,1-22 0,0 1 16,0 21-16,0 0 15,0 0-15,21 21 0,0 1 0,-22-1 16,1 21-16,21 0 0,0 1 0,0-1 16,-21 22-16,0-1 15,0 1-15,21-1 0,-21 22 0,-1-22 0,1 85 16,0-84-16,0-1 16,21 22-16,-21 0 0,21-22 0,0 22 15,-21 0-15,-1-1 0,22 1 0,-21 42 16,21 21-1,0-84-15,0-1 0,0 1 0,0-22 16,0 21-16,0-20 0,21-22 0,-21 21 16,22-21-16,-1-21 15,0 0-15,42 0 16,-41 0-16,41-21 0,-21 0 0,-20 0 16,20-21-16,0 20 0,1-20 15,-22 0-15,85-106 16,-43 42-16,-42 63 0,-21-20 15,0-1-15,0 22 16,0-21-16,-42-1 0,21 1 0,-64-43 16,43 63-16,-1 1 0,-20 0 15,21-1-15,-22 22 0,22-21 16,-1 21-16,1 21 0,0-21 0,21 21 0,-1 0 16,1 0-16,42 0 31,1 0-31,-1 0 15,21 0-15,-21 0 0,22-22 16,-1 22-16,0-21 0,1 0 0,-1 21 16,0-21-16,1 0 0,-1 0 0,0-1 15,1 1-15,-1-21 0,-21 21 16,21 0-16,1-43 16,-22 43-16,21-21 0,-42 20 15,0 1-15,0 0 0,0 42 47,-21 0-31,21 1-16,-21-1 0,21 21 0,0-21 15,0 0-15,0 1 0,0 41 16,0-42-16,0 0 0,21 1 16,0-1-16,0-21 0,-21 21 0,43-21 15,-22 0-15,0 0 0,21 0 16,1 0-16,-22 0 0,21-21 15,-21 21-15,22-21 0,-22-1 16,21 1-16,1-21 0,-1 21 16,-21 0-16,0-1 0,-21 1 15,21-21-15,-21 21 0,22 0 0,-22-1 16,0 1-16,0 0 0,0 42 31,0 0-31,0 1 16,0-1-16,-22 0 0,22 0 0,0 21 15,0-20-15,-21-1 0,21 21 16,0-21-16,0 22 16,0-22-16,-21 0 0,21 0 0,0-42 47,0 0-47,0 0 15,0-1-15,21 1 0,0 0 0,1 0 16,-22 0-16,21-22 0,0 1 15,0 21-15,0-21 0,0 20 0,1 1 16,41-42-16,-42 42 16,0 21-16,1 0 0,-1 0 15,0 21-15,0 0 0,-21 0 16,21 0-16,-21 0 16,0 1-16,21 41 0,1-42 0,-22 22 15,0-22-15,0 0 0,21 21 16,0-21-16,0 1 0,0-1 0,0 0 15,1-21-15,83 42 16,-41-42-16,-22 0 16,1 0-16,-1 0 0,0 0 0,1 0 15,-1-21-15,0 0 0,43 0 16,-43 0-16,22-22 16,-43 1-16,21 21 0,-21-22 15,-21 22-15,0-21 0,0 0 0,0 20 16,0-20-16,0 0 0,0 21 15,-21-1-15,21 1 0,-42 0 0,21 21 0,0 0 16,-22 0-16,22 0 0,-21 0 16,21 21-16,-22 0 0,1 1 15,21 20-15,-43 0 0,43 1 16,0-1-16,0-21 0,0 21 0,21-20 16,-22-1-16,22 0 0,0 0 15,0 0-15,0 0 0,22-21 0,-1 0 16,0 22-16,0-22 0,0 0 15,22 0-15,-1 0 0,-21-22 0,21 22 16,-20-21-16,20 0 0,-21 21 0,0-21 16,0 0-16,1 0 0,-1 21 0,0-22 15,-21 1-15,0 0 0,0 0 16,0 0 0,-21 21 15,21 21-31,-21-21 0,21 21 15,0 0-15,0 0 0,0 22 0,0-1 16,0 0-16,0 1 0,0-22 16,0 21-16,0 1 0,0-1 15,0 106-15,0-84 16,0-1-16,0-21 0,0 22 16,0-1-16,0 1 0,0-22 0,0 22 0,0-1 15,0-20-15,0-1 0,0 21 16,0-20-16,0-1 0,0 0 15,-22 1-15,22-1 0,-21 22 16,0-22-16,21-21 0,-21 0 0,0 0 16,21 1-16,-21-1 0,-1-21 15,1 0-15,0 0 16,0 0-16,21-21 0,-21-1 0,0 1 16,21-21-16,0 21 0,-22-22 0,22 1 15,0-21-15,0 20 0,0-20 0,22-43 16,20-42-1,-21 84-15,0-20 0,22 20 0,-22-21 16,21 22-16,-21-22 0,22 22 16,-1-1-16,-21 1 0,21-1 0,1 22 15,-22-22-15,0 22 0,21 0 16,-20 21-16,-1-22 0,0 22 16,0 0-16,-21 0 0,21 0 0,0-1 0,-21 1 15,0 0-15,22 0 16,-1 0-16,0 21 0</inkml:trace>
  <inkml:trace contextRef="#ctx0" brushRef="#br1" timeOffset="172604.85">6138 12002 0,'0'21'16,"21"-21"15,1 0-31,-1-21 0,0 21 16,-21-22-16,21 1 0,0 21 0,0-21 15,1-21-15,-22 21 0,21-1 16,-21 1-16,0 0 16,0 0-16,-21 21 15,-1 21 1,1-21-16,0 21 16,0 0-16,21 1 0,-21-1 0,21 21 15,-21-21-15,21 43 16,0-43-16,0 21 0,0-21 0,0 1 15,0-1-15,0 21 16,21-21-16,0-21 0,0 21 0,0-21 16,0 0-16,22 0 0,-22 0 0,42 0 15,-41 0-15,20-21 16,-21 0-16,21 21 0,1-21 0,-22 0 16</inkml:trace>
  <inkml:trace contextRef="#ctx0" brushRef="#br1" timeOffset="173001.63">6773 11853 0,'0'0'16,"0"-21"-16,0 0 0,0 0 16,0 0-16,21 21 0,1-21 15,-1 21-15,0-22 16,0 22-16,0 0 0,0 0 0,22 0 16,-22 0-16,0 0 0,21 0 15,43 43-15,-85-22 16,21 0-16,0 0 0,-21 0 15,0 22-15,22-22 0,-22 0 0,0 21 16,0-20-16,0 20 0,0-21 0,0 21 16,-22-20-16,22-1 0,-21 0 15,0 0-15,0 0 0,0 0 16,0-21-16,-1 0 16,1 0-16,21-21 15,0 0 1,0 0-16,0 0 0,21 0 0,-21-1 15,43-41-15,-22 21 0,0-1 16,0 22-16,22-21 0,-22-1 16,0 22-16,0 0 0,0 0 0,22-21 15,-22 42-15,0-22 0,0 1 0,0 21 16,0-21-16,1 21 16</inkml:trace>
  <inkml:trace contextRef="#ctx0" brushRef="#br1" timeOffset="173316.45">4678 11578 0,'-21'0'31,"42"0"32</inkml:trace>
  <inkml:trace contextRef="#ctx0" brushRef="#br1" timeOffset="176447.49">8424 12065 0,'0'21'32,"21"-21"-1,1 0-31,-1 0 16,21-21-16,-21 0 0,22 21 0,-1-21 15,-21 0-15,21-1 0,1 1 16,-22 0-16,21 0 0,1 0 0,41-43 15,-63 43-15,-21 0 16,22 0-16,-1 0 0,-21-1 16,0-20-16,0 21 0,0 0 15,0 0-15,0-1 0,0 1 16,0 42 0,0 1-1,0-1-15,0 0 0,0 21 0,0 1 16,0-1-16,-21 0 0,21 22 0,-22-1 15,22 1-15,0-1 0,0 1 16,-42 147 0,42-126-16,0-21 0,-21 20 0,21 1 15,-21 0-15,21-22 0,-21 22 0,21-1 16,-22 1-16,22-21 0,-21 20 0,21 43 16,-21 64-1,0-149-15,21 22 0,0-43 16,-21 21-16,21-21 0,0 0 0,0 1 15,0-1-15,0-42 16,0-1-16,21 1 16,0-21-16,0 0 0,0-1 0,1 1 15,-22 0-15,21-22 0,0 22 0,0-22 16,0-20-16,-21-65 16,0-20-16,21 84 0,-21 1 15,0-1-15,0 0 0,0 1 0,0-1 16,0 0-16,22-84 15,-22 106-15,0-1 0,21 1 16,0-1-16,-21 22 0,21-1 0,0 1 16,0 21-16,1 0 0,83-43 15,-62 64-15,-22 0 16,21 0-16,1 0 0,20 21 16,-21 1-16,-20 20 0,-1-21 0,0 0 15,0 22-15,-21-22 0,21 85 16,-21-64-16,0-21 15,-21 0-15,0 0 0,0 1 0,0-1 16,-1 0-16,1-21 0,0 0 0,-42 0 16,41 0-16,1 0 15,0 0-15,0-21 16,0 0-16,0-1 0,21 1 0,0 0 16,0 0-16,-22 0 0,22 0 0,0-1 15,0 1-15,0 0 0,0 42 31,0 0-15,0 1-16,0-1 16,22 0-16,-22 0 0,0 0 15,0 0-15,21 1 0,-21-1 0,21 0 0,0 0 16,-21 0-16,21-21 16,-21 21-16,21-21 0,1 0 0,-1 0 15,0 0-15,0 0 0,0 0 0,0 0 16,1 0-16,20 0 0,-21-21 0,21 21 15,1-21-15,-22 0 0,21-21 16,1 20-16,-22-20 0,21 21 16,-21-21-16,0-1 0,1 1 0,-22 21 0,0-22 15,0 1-15,0 0 16,-22 42 0,1 0-16,0 0 0,0 0 0,0 0 15,0 0-15,21 21 0,0 0 16,0 0-16,0 0 15,0 1-15,21-1 0,0 0 16,0 0-16,0 0 0,0 0 0,1 1 16,-1-1-16,-21 0 0,21 0 15,0 0-15,0 0 0,-21 1 16,21-1-16,-21 0 0,0 0 0,22 0 16,-1-21-16,-21 21 15,21-21-15,0 0 0,0 0 16,0 0-16,1 0 0,-1-21 0,0 0 15,21 0-15,22-43 16,-43 22 0,0 21-16,21-21 0,-20-1 0,-1 22 0,-21-21 15,42-22-15,-21 43 16,-21 0-16,0 0 0,21 21 0,-21-21 16,22 21-16,-22 21 31,0 0-16,-22 0-15,22 0 0,-21 0 16,21 22-16,0-22 0,0 0 16,0 21-16,0-20 0,0-1 0,0 0 15,0 21-15,0-21 0,0 1 0,0-1 16,21-21-16,-21 21 16,22-21-16,-1 0 0,0 0 0,42 0 15,1 0 1,-22 0-16,1-21 0,-1 0 0,0 21 15,-21-22-15,22 1 0,-22-21 16,21 21-16,-21 0 0,1-22 0,-1 22 16,0-21-16,0-1 15,0 1-15,-21 21 0,0 0 16,-21 21 15,21 21-31,-21 0 0,21 0 0,0 0 16,0 1-16,-21-1 15,21 0-15,0 21 0,-21-21 0,21 1 16,0-1-16,-22 0 0,22 0 0,0 0 16,0 0-16,0 1 0,-21-22 15,21-22 17,0 1-32,0 0 15,0 0-15,0-21 0,21 20 16,1 1-16,-22-21 0,21 21 0,0-22 15,-21 22-15,21-21 0,64-22 16,-64 43-16,21 0 0,-21 21 16,22 0-16,-1 0 15,-21 0-15,22 0 0,-22 0 0,21 21 16,-21 0-16,-21 1 0,21-1 0,-21 0 16,0 0-16,0 0 0,0 0 0,0 22 15,0-22-15,0 0 0,0 21 16,0-20-16,0-1 0,0 0 0,0 0 15,0 0-15,0 0 0,22-21 16,-1 0-16,0 22 0,0-22 16,0 0-16,0 0 0,1 0 15,-1-22-15,21 22 0,-21-21 0,0 0 16,1 0-16,-1 0 0,0 0 16,0-1-16,0-20 0,0 21 15,1-21-15,-1-1 0,0 22 0,-21-21 16,21-1-16,0 1 0,-21-21 0,21-22 15,1 43-15,-22-22 16,21 22-16,0 21 0,-21-22 0,0 1 16,0 21-16,0 0 0,0 42 31,-21 0-31,21 0 16,0 0-16,0 22 0,-21-1 0,21-21 15,-22 21-15,1 43 16,21-64-16,-21 22 0,21-1 0,0 0 15,0-21-15,0 22 0,-21-22 16,21 21-16,0-21 0,0 22 0,0-22 16,0 21-16,0-21 0,0 1 0,0-1 15,21 21-15,0-21 16,22 0-16,-22 1 0,0-22 16,21 0-16,-21 0 0,22 0 0,-1 0 0,0 0 15,-20 0-15,20 0 0,0-22 0,1 1 16,-1 0-16,0 0 15,22-21-15,-22-1 0,-21 22 16,22-21-16,-22 21 0,0-22 0,0 22 16,0-21-16,-21 21 0,0-1 0,0 1 15,0 0 1,-21 21 0,0 0-16,0 21 0,0 0 0,21 1 15,-22-1-15,22 0 16,0 0-16,0 0 0,0 0 0,0 1 15,0-1-15,0 0 0,22 21 16,20-21-16,-42 1 0,0-1 16,21 0-16,-21 0 15,21-21-15,-21 21 0,0 0 0,0 1 16,-21-22 0,0 0-16,0 0 0,21 21 15,-21-21-15,-1 0 0,1 0 16,0 0-16,0 0 0,0 0 15,0 0-15,-1 0 0,1 0 16,0-21-16,0-1 0,0 1 16,0 0-16,-1 21 0,22-21 15</inkml:trace>
  <inkml:trace contextRef="#ctx0" brushRef="#br1" timeOffset="176737.32">11853 11599 0,'-21'0'0,"42"0"0,-42-21 0,0 21 15,42 0-15,21 0 16,-20-21-16,20 21 0,0 0 0,1 0 16,-1 0-16,0 0 0,22 0 15,-22-21-15,22 21 0,-22 0 0,0 0 16,1 0-16,-1 0 0,0 0 0,-21 0 15,22 0-15,-22 0 0,0 0 16,0 0-16,-21-21 16,0 0-1,-21 21 1,0-22-16,0 22 16,-22 0-16,1-21 0</inkml:trace>
  <inkml:trace contextRef="#ctx0" brushRef="#br1" timeOffset="177252.12">10456 11345 0,'0'0'0,"0"22"47,-21-1-31,21 0-1,21-21 17,0 0-32,1 0 15,-22-21-15,0 0 31,-22 21-15,1 0 0,0 0-16,21 21 31,0 0-15,0 0-1,-21 0-15</inkml:trace>
  <inkml:trace contextRef="#ctx0" brushRef="#br1" timeOffset="179278.39">825 14584 0,'22'0'0,"-44"0"125,1 0-125,0-21 0,0 21 16,0 0-16,0 0 0,-1 0 16,1-21-16,0 21 0,0 0 15,0 0-15,0-22 0,-22 22 16,22 0-16,-21 0 0,21-21 0,-22 21 16,1-21-16,21 21 0,-22 0 15,1 0-15,0-21 0,21 21 0,-22 0 16,1 0-16,0 0 0,-1 0 15,1 0-15,42 21 110,42-21-110,1 0 15,20 0-15,1 0 0,-1 0 16,1 0-16,20 0 0,1 0 0,-22 0 16,22 0-16,-21 0 0,20 0 15,-20 0-15,-1 0 0,1 0 0,-1 0 16,1 0-16,-22 0 0,22-21 16,-1 21-16,-21 0 0,22 0 0,-22 0 15,1 0-15,-1 0 0,-21-21 16,21 21-16,-20 0 0,20 0 15,-21-21-15,0 21 0,0 0 16,-21-22-16,22 22 0,-22-21 16,0 0-1,-22 0-15,1 21 16,-21-21-16,21 21 0,0-21 16,-22 21-16,1-22 0,21 22 0,-22 0 15,1-21-15,21 0 0,-21 21 16,20 0-16,-20 0 0,21-21 15,-21 21-15,20 0 0,1 0 0,0 0 16,0 0-16,0 0 16,21-21-16,-21 21 0,42 0 62,0 21-62,0-21 0,0 21 16,22-21-16,20 21 15,-21-21-15,1 21 0,-1-21 16,0 22-16,-20-22 0,20 0 0,0 0 16,1 0-16,-1 0 0,-21 0 15,0 0-15,22 0 0,-22 0 0,0 0 16,0 0-16,0 0 16,-21 21 15,-21-21-16,0 21-15,0-21 0,0 21 16,-1 0-16,-20 0 0,21 1 0,-21-1 16,20 0-16,-20 0 0,0 0 15,21 0-15,-22 22 0,1-22 0,0 0 16,-1 21-16,1-20 0,21-1 16,-22 0-16,22 0 0,-21 0 0,21 0 15,0 1-15,-1-22 0,1 21 16,0 0-16,0-21 0,21-21 140</inkml:trace>
  <inkml:trace contextRef="#ctx0" brushRef="#br1" timeOffset="185969.69">3535 14076 0,'-21'0'0,"-1"0"15,22 21 1,0 0-1,22-21 17,-1 0-32,0 0 0,0 0 0,0 0 15,22 0-15,-1 0 0,0-21 16,1 21-16,-22-21 0,21 0 16,0 21-16,1-21 0,-1-1 0,-21 1 15,22 0-15,-22 21 0,0-21 16,0 0-16,0 0 0,-21-1 0,0 1 15,0 0-15,0 0 0,0 0 16,-21 0-16,-21-1 16,21 22-16,-22 0 0,22 0 0,-21 0 15,-1 0-15,1 0 0,0 22 16,-1-1-16,1 0 0,0 0 0,-1 0 16,1 22-16,21-22 0,-21 21 15,20-21-15,1 43 16,21-43-16,0 21 0,0-21 0,0 1 15,21-1-15,22 0 0,-22 0 16,0-21-16,21 21 0,1 0 0,-22-21 16,21 0-16,1 0 0,-22 0 0,21 0 15,22 0-15,-43 0 16,0 0-16,0-21 0,-21 0 16,0 0-1,-21 21-15,0 0 16,-43 0-16,1 0 15,20 0-15,1 0 16,0 21-16,-1 0 0,1 0 0,0 1 0,21-1 16,-43 42-16,22-20 15,21-22-15,21 21 0,0 0 16,0-20-16,0-1 0,0 21 0,0-21 16,0 0-16,21 1 15,21-1-15,22 0 0,-22 0 0,0-21 16,1 0-16,-1 0 0,0 0 0,1 0 15,20 0-15,-21 0 0,1-21 16,-1 0-16,85-22 16,-42-20-1,-64 42-15,21 0 0,1-22 0,-22 22 16,21-21-16,-21-1 0,0 22 0,1-21 16,-22 21-16,0 0 0,21-43 15,0 43 1,-21 42 15,0 0-31,0 0 0,0 22 16,0-22-16,0 21 0,0-21 0,0 22 15,0-1-15,0-21 0,0 22 16,-21-22-16,21 0 0,0 21 0,0-21 16,-21-21-16,21 22 0,0-1 15,0-42 32,0-1-47,21 1 0,0 0 0,-21-21 16,21 21-16,0-22 0,0 22 0,-21-21 15,22-1-15,-1 1 0,0 0 16,0 21-16,0-1 0,22-20 0,-22 21 16,0 0-16,21 21 0,-21-21 0,1 21 15,-1 0-15,0 0 0,0 0 16,0 21-16,0 0 0,1 0 15,-22 0-15,0 22 0,0-22 16,21 0-16,-21 21 0,0-21 16,0 22-16,0-22 0,0 21 0,21-21 15,-21 22-15,0-22 16,0 0-16,0 0 0,21-21 16,0 0-16,0 0 0,1 0 15,-1 0-15,0-21 0,-21 0 16,21 21-16,0-21 0,0-22 0,1 22 15,-1 0-15,0-21 0,42-43 16,-41 64-16,-1-21 0,0-1 16,0 22-16,0-21 0,0 21 15,1-1-15,-1 1 0,0 0 16,0 21 0,-21 21-16,0 0 15,0 1-15,0-1 0,0 21 16,0-21-16,0 0 0,0 22 15,0-22-15,0 21 0,0-21 0,0 43 16,0-43-16,0 0 0,21 0 16,-21 1-16,21-1 0,1 0 15,-1 0-15,0-21 0,21 0 0,-21 0 16,22 0-16,-22 0 0,21 0 0,1 0 16,-1 0-16,0-21 0,-21 21 15,22-21-15,-1-22 0,0 22 0,-20 0 16,20-21-16,0-22 15,-21 22-15,1 0 0,-22-1 16,21 1-16,-21 0 0,21-1 0,-21 1 16,0 0-16,0-1 0,0-20 15,0 20-15,0 22 0,0 0 16,-21 21 0,0 21-1,21 0-15,0 22 0,-22-22 16,22 21-16,-21-21 0,21 22 0,-21-1 15,21 0-15,0 1 0,0-1 0,0 0 16,0 1-16,0-1 0,0-21 16,0 64-16,0-64 15,0 21-15,0-20 0,21-1 0,-21 0 16,21 0-16,1-21 0,-1 0 16,0 0-16,0 0 0,0 0 0,0 0 15,1 0-15,41-42 16,-21-1-16,-20 1 0,-1 21 15,0-43-15,-21 43 16,21-21-16,-21 21 0,0 0 16,0-1-16,21 1 0,-21 0 0,0 0 15,21 21 17,1 0-32,-1 0 15,0 0-15,0 0 0,0 0 16,0 0-16,1 0 0,62 0 15,-41 0-15,-1 0 0,0-21 16,-21 21-16,22-21 0,-22 21 0,21-22 16,-21 1-16,1 0 0,-22 0 15,0 0-15,21 21 0,-21-21 0,0-1 16,0 1-16,-21 0 16,-1 21-16,1 0 15,0 0-15,-42 21 16,41 0-16,1 1 0,-21-1 0,21 0 15,0 21-15,-1-21 0,22 1 16,0 20-16,0 0 0,0-21 0,0 22 16,0-22-16,0 21 0,0 22 15,0-43-15,22 0 0,-1 21 16,21-20-16,-21-22 0,22 21 0,-1 0 16,0-21-16,1 0 0,-1 0 0,21 0 15,-20 0-15,-1 0 0,64 0 16,-64-21-16,43-22 15,-22 22-15,-41 0 0,20 0 0,0 0 16,-21-22-16,1 22 0,20 0 16,-21-21-16,-21 21 0,21-1 15,-21 1-15,0 0 0,0 0 0,0 0 16,0 0-16,0-1 0,0 1 0,-21 21 16,0-21-16,0 21 15,0 0-15,-1 0 0,1 0 0,0 0 16,0 0-16,0 21 0,21 0 15,-21 1-15,-1-1 0,1 0 0,0 0 16,21 0-16,0 22 0,-21-22 0,21 0 16,-21 0-16,21 21 0,0 1 15,0-22-15,0 0 0,0 0 0,0 0 16,21-21-16,0 0 16,0 0-16,0 0 15,1 0-15,-1 0 0,-21-21 0,21 0 16,0 21-16,0-21 0,0-21 15,1 20-15,-22-20 0,21 21 0,0-106 16,0 85-16,-21-1 16,21 1-16,-21 0 0,0-1 15,0-20-15,0 20 0,21 1 0,-21 21 16,0-21-16,0 20 0,0 1 0,0 0 16,0 0-16,0 42 31,0 0-31,0 22 0,-21-22 0,21 21 15,0-21-15,0 22 16,0-1-16,-21 0 0,21 1 0,0-1 16,-21 0-16,21-21 0,0 22 0,0-1 15,0 0-15,0 1 0,0-1 0,0-21 16,0 22-16,21 20 16,0-42-16,0-21 0,22 43 15,-22-43-15,21 0 0,1 0 0,-1 0 16,0 0-16,1 0 0,41-22 15,-41 1-15,-1 0 16,0 0-16,1 0 0,-22-22 0,21 22 16,-21-21-16,0 21 0,1 0 15,-22-22-15,0 22 0,21 0 0,-21 0 16,0 0-16,0-1 0,0 1 0,0 0 16,-21 21-1,-1 0-15,1 0 0,0 21 16,21 0-16,-21 1 0,21-1 0,0 0 15,0 0-15,0 0 0,0 0 16,0 43-16,0-43 16,0 21-16,0-20 0,0 20 0,21-21 15,0-21-15,0 21 16,1-21-16,20 21 0,-21-21 0,85 0 16,-64 22-16,85-22 15,-63 0-15,-1 0 0,64 0 16,-63-22-16,-1 1 0,-20 21 15,20-21-15,-21-21 0,1 21 0,-1-1 16,-21 1-16,22-21 16,-22 21-16,0 0 0,-21-1 0,0 1 15,21-21-15,-21 21 0,0 0 16,0-1-16,-21 1 0,0 0 0,0 21 16,-1-21-16,-20 21 15,-43 0-15,64 0 16,0 0-16,-21 0 0,21 21 15,-22 0-15,22-21 0,-42 43 16,-1 41-16,43-63 16,21 1-16,0-1 0,0 0 15,0 21-15,0-21 0,0 1 0,0-1 16,21 0-16,0 0 0,0 0 0,1-21 16,-1 21-16,0-21 0,21 0 15,-21 0-15,1 0 0,41 0 16,-42 0-16,0 0 0,22-21 0,-22 0 15,0 21-15,0-42 0,22-1 16,-1 1-16,-21 0 16,0-1-16,0 22 0,-21-42 0,22 20 15,-1 1-15,-21 0 0,21-22 0,-21 22 16,0-43 0,0 43-16,0-43 0,0 64 0,0 0 15,0-21-15,-21 42 16,21 21-1,-21 0-15,-1 0 0,1 43 16,0-22-16,21 0 0,-21 1 16,21-1-16,0 0 0,0 1 0,0-1 15,0 0-15,0 1 0,0 62 16,0 1 0,21-85-16,0 22 0,0-22 15,1 0-15,-22 0 0,21 0 0,0-21 16,0 0-16,0 22 0,0-22 0,22 0 15,-22 0-15,21-22 16,-21 22-16,1-21 0,20 0 16,-21 0-16,0 0 0,0 21 15,1-21-15,-1-1 0,0 1 16</inkml:trace>
  <inkml:trace contextRef="#ctx0" brushRef="#br1" timeOffset="186828.65">10816 14139 0,'0'0'15,"-21"0"-15,21-21 0,0 0 16,0 0-16,0 0 16,0 0-16,0-1 15,0 1-15,0 0 16,21 0-16,0 21 0,0 0 15,1-21-15,20 21 0,-21 0 0,21 0 16,-20 0-16,20 0 0,0 0 16,1 21-16,-22 0 0,21 0 15,-21 0-15,0 1 0,1-1 0,-1 21 0,0-21 16,-21 0-16,21 22 0,-21 20 16,0 22-1,-21-64-15,21 0 0,-21 0 16,0 1-16,-1-22 15,22-22 1,0 1-16,0 0 0,0 0 16,0 0-16,22 0 0,-1-1 15,-21 1-15,21-21 0,0 21 0,0-22 16,0 22-16,1-21 0,-1 21 0,0 0 16,21-43-16,-21 43 15,1 0-15,-1 0 0,0 21 0,0 0 16,0 0-16,0 0 0,1 0 0,-1 0 15,0 21 1,-21 0-16,0 0 16,0 0-16,0 0 15</inkml:trace>
  <inkml:trace contextRef="#ctx0" brushRef="#br1" timeOffset="189064.47">11747 14182 0,'0'0'0,"22"0"0,-1 21 15,0-21-15,0 0 16,0 0-16,0 0 0,1 0 0,-1-21 16,0 21-16,0-21 0,21-1 15,-20 22-15,-1-21 0,0 0 16,21 0-16,-21 0 0,1 0 0,-1-1 0,-21 1 16,0 0-16,21 21 0,-21-21 15,0 0-15,-21 21 16,0 0-16,-1 0 15,1 0-15,0 0 0,0 21 16,-21 0-16,20 0 0,1 0 0,0 1 16,0-1-16,0 0 0,21 21 0,0-21 15,0 1-15,0-1 0,0 0 16,0 21-16,0-21 0,21 22 16,21-1-16,-21-42 0,1 21 15,-1-21-15,21 0 0,-21 0 16,22 0-16,-1 0 0,-21 0 15,21 0-15,1 0 0,-22-21 0,21 0 0,-21 21 16,22-21-16,-22 0 0,0-1 16,21 1-16,-20 0 0,-1 0 15,0-21-15,0 20 0,0-20 0,0 21 16,1-21-16,-1-1 0,0 22 0,-21-21 16,21-1-16,0 1 15,0-64-15,-21 64 0,22 21 16,-22 0-16,0-22 0,0 22 15,0 0-15,0 0 0,0 0 16,-22 42 15,1 0-15,21 0-16,-21 0 0,21 22 16,0-1-16,-21 0 0,0 1 15,21 20-15,0-21 0,0 1 0,0-1 16,-21 0-16,21 1 0,0-22 0,0 21 15,0-21-15,0 1 0,0 20 16,0-21-16,21 0 0,0-21 0,0 21 16,0 1-16,0-22 0,22 21 0,-1-21 15,0 0-15,1 0 0,20 0 16,-20 0-16,-1 0 0,21 0 0,-20-21 16,-1-1-16,0 22 0,1-21 15,-1 0-15,0 0 0,1 0 16,-22 0-16,0-1 0,21-20 15,-20 21-15,-22 0 0,0-22 0,21 22 0,-21-21 16,0 21-16,0 0 0,0-1 16,-21 1-16,-1 21 0,1 0 0,-21 0 15,21 0-15,-22 0 0,22 0 16,-21 0-16,21 21 0,-22 1 16,1-1-16,21 0 0,-21 0 0,20 0 0,-20 22 15,21-22-15,0 0 0,21 42 16,0-41-16,0 20 15,0 0-15,0-21 0,21 1 16,0-1-16,0-21 0,0 0 16,1 0-16,20 0 0,-21 0 15,0 0-15,43 0 0,-1-43 16,-42 22-16,1 21 16,20-63-16,-21 42 0,0-22 15,0 22-15,1-21 0,-1-1 0,-21 22 16,21-21-16,0-22 15,-21 22-15,0 21 16,0 42 0,-21-21-16,0 21 15,0 0-15,21 22 0,-22-1 16,22 0-16,0 22 16,0-43-16,0 21 0,0-20 15,0-1-15,0 21 0,22-21 0,-1 0 16,0 1-16,21-1 0,-21 0 0,43-21 15,-1 0 1,-41 0-16,-1 0 0,21 0 0,0-21 16,-20 0-16,20-1 0,-21 1 15,0-21-15,0 21 0,1-22 16,-1 22-16,0-21 0,0 0 16,0-1-16,0-20 0,1 20 0,-22-20 15,42-85 1,-42 42-16,0 85 15,0 0-15,0-1 0,-21 44 16,0-22 0,21 42-16,-22-21 0,1 21 0,21 43 15,-21-43-15,0 1 16,21-1-16,-21 0 0,21 1 16,-21-1-16,21 0 0,0-20 0,0 20 0,0-21 15,0 21-15,0-20 0,0-1 16,0 0-16,0 0 0,21 0 0,0 0 15,0-21-15,0 22 0,22-22 0,-22 0 16,21 0-16,-21 0 16,106 0-16,-42-43 15,-64 43-15,21-21 0,-20 0 16,20 0-16,-21 0 0,0-1 16,22 1-16,-22 0 0,-21-21 0,21 21 15,0-1-15,-21 1 0,-21 21 31,0 0-15,0 0-16,-1 0 0,1 21 0,0 1 0,0-1 16,21 0-16,-21 0 15,21 0-15,0 0 0,0 1 16,0-1-16,0 0 0,0 0 0,21 0 16,-21 22-16,21-22 0,21-21 0,-20 21 15,20 0-15,-21 0 0,21 0 16,1-21-16,-22 0 0,21 0 0,85 0 15,-42 0 1,-64-21-16,21 21 0,1-21 16,-1 0-16,0 0 0,1-22 0,-22 22 15,42-42-15,1-1 16,-43 43-16,0 0 16,-21-21-16,0 20 0,0 1 0,0 0 0,0 0 15,0 0-15,-21 0 0,-21-1 16,21 22-16,-1 0 0,-20 0 15,21 0-15,-21 0 0,20 0 0,-20 0 16,21 22-16,-21-1 0,20 0 16,-20-21-16,21 21 0,-21 64 15,42-43-15,0-21 16,0 0-16,0 1 0,0-1 16,0 0-16,0 0 0,42 21 15,-21-42-15,0 0 0,22 0 16,-22 0-16,0 0 15,0 0-15,0 0 0,0 0 0,1 0 16,-1-21-16,0 0 0,0 0 16,21-21-16,-20 20 0,-1-20 15,0 21-15,0-21 0,0-1 16,0 1-16,1 0 0,-22-22 0,21 22 16,0-128-16,-21 128 15,0 0-15,21-1 0,-21 22 16,0-21-16,21 21 0,-21 0 0,0-1 15,0 1-15,-21 42 32,0-21-32,21 22 15,-21-1-15,21 21 0,0-21 16,-21 22-16,-1-22 0,1 21 16,21 0-16,-21 1 0,-21 41 15,42-41-15,-21-1 0,-1 0 16,1 1-16,21-1 0,-21 0 0,21 22 15,0-43-15,0 0 0,0 0 16,0 1-16,0-1 0,0 0 16,21 0-16,0-21 0,1 21 0,-1-21 15,42 0-15,-42 0 16,22 0-16,-22 0 0,21 0 0,-21 0 16,22 0-16,-22 0 0,21 0 15,-21-21-15,1 21 0,20-21 0,-21 0 16,0 21-16,22-21 15,-22-1-15,0 1 0,-21 0 0,21 21 16,-21-21-16,21 0 0,-21 0 0,0-1 16,0 1-16</inkml:trace>
  <inkml:trace contextRef="#ctx0" brushRef="#br1" timeOffset="189368.35">13949 13695 0,'0'0'0,"21"0"31,0 0-31,0 0 0,0 0 0,22 0 15,63 0-15,-43 0 16,-21 0-16,1 0 0,-1 0 16,22 0-16,-22 0 0,21 0 15,-20 0-15,-1 0 16,-21 0-16,-21-21 0,21 21 16</inkml:trace>
  <inkml:trace contextRef="#ctx0" brushRef="#br1" timeOffset="189972.66">16933 13462 0,'0'0'16,"0"-21"-16,-21 21 0,21-21 0,-21 21 15,0 0 1,21-21-16,21 21 15,0 0 1,21 0-16,-20 0 0,20 0 16,0 0-16,1 0 0,-1 0 15,0 0-15,64 0 0,-42 0 16,-22 0-16,21 0 0,-20 0 16,-1 0-16,0 0 0,-20 0 0,20 0 15,-21 0-15,0 0 0,-42 0 47,0 0-47,0 0 16,0 0-16,-1 0 0,1 0 0,0 0 15,0 0-15,0 0 0,0 0 0,-1 21 16,1-21-16</inkml:trace>
  <inkml:trace contextRef="#ctx0" brushRef="#br1" timeOffset="190306.47">17314 13462 0,'0'-21'0,"0"0"31,-21 21-31,0 0 16,0 21 0,0 0-1,21 0-15,0 0 16,0 22-16,-22-1 0,1-21 0,0 22 15,21-1-15,0 0 0,-21-21 16,0 22-16,21-1 0,0 0 16,0-20-16,0 20 0,0-21 0,0 0 15,0 0-15,-21 1 0,21-1 0,0 0 16,0 0-16,21-21 62,0-21-62,0 0 0,0 0 16,0-1-16,1 1 0,-1 21 0</inkml:trace>
  <inkml:trace contextRef="#ctx0" brushRef="#br1" timeOffset="191207.77">18309 13526 0,'0'0'0,"21"-22"0,-21 1 0,0 0 15,0 0-15,0 0 0,0 0 16,0-1-16,0 1 16,-21 0-16,0 21 15,0 0-15,0 0 0,-1 0 16,1 0-16,0 0 15,-21 21-15,21-21 0,-43 43 16,22-22-16,-43 63 0,64-62 16,0 20-16,-22 0 0,22 1 15,21-1-15,0-21 0,0 21 0,0-20 16,0 20-16,0-21 0,0 0 16,21 0-16,1 1 0,-1-1 15,0 0-15,21-21 0,1 21 0,20-21 16,-21 0-16,1 0 0,-1 0 0,-21 0 15,22 0-15,-1 0 0,0 0 16,1-21-16,-22 0 0,21 21 0,-21-21 16,0 21-16,1 0 0,-1 0 15,-21-22-15,-21 22 32,-1 0-17,1 0 1,0 0-16,0 0 15,0 0-15,0 0 16,-1 0-16,1 22 0,0-22 16,0 0-16,0 0 0,0 0 15,-1 0-15,-20 0 0,0 21 16,21-21-16,-22 0 0,22 0 16,-21 0-16,21 0 0,-22 0 0,-41-43 15,62 22 1,1 21-16,0-21 0,0 0 0,21 0 15,0 0-15,0-1 0,0-20 0,0 21 16,0-21-16,0 20 0,21-20 16,0 21-16,0 0 0,1-22 0,-1 22 15,21 0-15,-21-21 0,0 21 0,22-1 16,-22 1-16,21 21 0,-21-21 16,22 21-16,-22 0 0,21 0 0,-21-21 15,1 21-15,-1 0 0,0 0 16,0 0-16,0 0 0,-21 21 15,0 0 1,-21-21 78,0 0-79,0 0 17,0 0-17,-1 0-15</inkml:trace>
  <inkml:trace contextRef="#ctx0" brushRef="#br1" timeOffset="-186726.22">974 15790 0,'-22'0'62,"1"0"-62,0 0 0,0 22 16,0-22-16,0 0 0,-1 0 16,-20 0-16,21 0 0,0 0 0,0 0 15,-1 0-15,-20 0 0,21 0 16,0 0-16,-22 0 16,-20 0-16,42 21 0,-22-21 15,22 0-15,0 0 0,-21 0 16,21 0-16,-22 0 0,22 0 15,0 0-15,0 0 0,0 0 0,-1 0 16,1 0-16,42 0 47,1 0-31,20 0-16,0 0 0,1 0 0,20 0 15,1-21-15,20 21 0,43 0 16,-42 0-16,-22 0 15,1 0-15,21 0 0,63 0 16,-64 0-16,1 0 16,0 0-16,84 0 0,-84 0 15,-1 0-15,-20 0 0,-1 0 16,1 0-16,-1 0 0,-20 0 0,-1 0 16,22 0-1,-43 0-15,0 0 0,0 0 16,-21-22 46,-21 22-46,0 0 0,21-21-16,-21 21 0,-1 0 15,22-21-15,-21 21 16,0 0-16</inkml:trace>
  <inkml:trace contextRef="#ctx0" brushRef="#br1" timeOffset="-186128.56">1884 15558 0,'-85'-22'31,"297"213"-31,-339-360 0,42 169 47,106 21-31,0-21-16,1 21 0,-1-21 0,0 21 15,0-21-15,21 21 0,-20 0 0,-1-21 16,21 22-16,-21-22 15,22 21-15,-22-21 0,21 0 0,-21 21 16,0-21-16,1 0 0,-1 0 16,0 0-16,0 21 0,0-21 0,0 0 15,1 0 1,-22 21 15,-22-21-31,1 0 16,0 21-16,-21 1 0,21-1 15,-1-21-15,-20 21 0,21 0 16,-21 0-16,-22 22 16,22-22-16,-1 21 0,1-21 0,0 0 15,21 1-15,-64 41 16,64-42-16,-22 0 0,22 1 0,0-1 16,-42 42-1,41-63-15,1 21 0,21 1 16,-21-1-1,21 0 1,0-42 47,21 0-63,-21-1 15</inkml:trace>
  <inkml:trace contextRef="#ctx0" brushRef="#br1" timeOffset="-184947.91">4593 15261 0,'0'0'0,"21"-21"0,-21 0 0,0 0 0,0 0 15,0-1-15,0 1 16,0 0-1,0 42 17,0 0-32,0 22 0,0-22 15,0 21-15,0 22 0,0-22 16,0 85-16,0-63 0,0-1 16,0 1-16,-21-1 0,21 22 15,-21-22-15,21 22 0,0 0 0,-21-1 16,0-20-16,-1 84 15,1-85-15,0 86 16,0-86-16,0 1 0,21-1 0,0-21 16,-21 22-16,21-22 0,-22 1 0,22-22 15,0 21-15,0-21 0,0 0 16,0-42 0,0 0-1,0-21 1,0-1-16,0 1 0,0 0 0,22-22 15,-22 22-15,21-22 0,0-84 16,-21 85-16</inkml:trace>
  <inkml:trace contextRef="#ctx0" brushRef="#br1" timeOffset="-184580.12">4487 15579 0,'0'0'15,"-21"-43"-15,0 22 0,0 0 0,0 0 16,21 0-16,0 0 0,-22-1 0,22 1 15,0 0-15,0 0 0,0 0 16,0 0-16,43-22 16,-22 22-16,21 0 15,1 21-15,-1-21 0,0 0 0,43-1 16,-22 22-16,-20 0 0,-1 0 16,0 0-16,1 0 0,-22 22 0,0-1 15,0 0-15,0 64 16,-21-64-16,0 21 0,0 0 0,-21 1 15,0-22-15,-21 21 0,21 1 16,-22-22-16,1 21 0,0-21 0,-1 0 16,-41 22-16,62-22 15,1 0-15,0-21 0,0 21 0,21 0 16,-21-21-16,21 22 16,0-1-1,21-21-15,0 0 0,0 0 16,0 0-16,1 0 0,-1 0 15,21 0-15,-21-21 0,22 21 0,-22 0 16</inkml:trace>
  <inkml:trace contextRef="#ctx0" brushRef="#br1" timeOffset="-182507.46">5165 15833 0,'0'0'0,"0"21"16,21-21-1,0 0 1,0 0-16,0-21 16,0 0-16,1 21 0,-1-22 0,0 1 15,21-21-15,-21 21 0,1 0 0,20-22 16,-21 22-16,21-21 0,-20 21 16,20-64-1,-42 64-15,0 0 0,-21 21 16,-22 0-16,22 0 0,0 0 15,-21 0-15,-1 21 0,22 0 16,0-21-16,0 21 0,0-21 16,21 21-16,-21 0 0,21 1 0,0-1 15,0 0-15,21-21 16,0 21-16,0 0 0,0-21 0,0 21 16,1 1-16,-1-1 15,0-21-15,0 21 0,0 0 0,0 0 0,1-21 16,-22 21-16,21 1 0,-21-1 15,0 0-15,21 0 0,0 0 16,-21 0-16,21-21 16,0 0-16,1 0 0,20 0 15,-21 0-15,0 0 0,0-21 0,22 21 16,-22-21-16,21 0 0,1 0 16,-22 0-16,21-1 0,-21 1 15,22-21-15,-22 21 0,0 0 16,0-22-16,0 22 0,0-42 15,-21-1 1,22 43-16,-44 42 31,22 0-15,0 0-16,-21 1 0,21-1 0,-21 0 16,21 0-16,0 0 0,0 22 15,0-22-15,0 0 0,0 21 16,0-21-16,0 1 0,0-1 15,0 0-15,21 0 0,0-21 16,22 21-16,-22-21 0,21 0 0,-21 0 16,22 0-16,-1 0 0,0 0 15,1 0-15,41 0 16,-41-21-16,-1 0 0,0 0 0,-20 0 0,-1-1 16,21 1-16,-21 0 0,-21-21 15,21 21-15,1-22 0,-1 1 0,-21 21 16,0-22-16,0 22 0,0 0 15,21 0-15,-21-21 16,0 63 0,-21 0-1,0 0-15,21 0 0,0 0 0,-43 43 16,22-43-16,21 0 16,0 22-16,0-22 0,-21 0 0,21 0 15,-21 0-15,21 22 0,-21-22 0,21 0 16,0 0-16,0 0 15,0-42 17,0 0-32,21 0 15,0 0-15,0-1 16,-21 1-16,21-21 0,0 21 0,1 0 16,41-85-16,-42 85 15,43-1-15,-43 1 16,21 21-16,-21 0 0,22 0 15,-22 0 1,-21 21-16,0 1 0,21-1 0,-21 0 0,0 0 16,0 0-16,0 0 0,0 1 0,0-1 15,0 0-15,0 0 0,21 0 16,-21 0-16,21-21 0,1 43 16,-1-22-16,0-21 15,0 21-15,0-21 0,0 0 0,1 0 0,-1 0 16,0 0-16,0 0 15,21 0-15,-20 0 0,-1-21 0,21 0 16,-21 0-16,0-1 0,1 1 0,-1-21 16,0 0-16,0 20 0,0-41 15,0 21-15,22-64 0,-22 63 16,0-20-16,-21 21 0,0-1 16,0 1-16,0 21 0,0-22 0,0 22 15,0 0-15,0 0 0,0 0 16,-21 42-1,21 0-15,0 0 16,-21 22-16,21-22 16,-21 21-16,21 0 0,0 1 0,0-1 15,0-21-15,0 22 0,0-1 16,0 0-16,0-21 0,0 22 0,0-1 16,0-21-16,0 0 0,0 22 0,0-22 15,0 0-15,21 0 0,0 0 16,0 1-16,0-22 0,0 21 0,22-21 15,-22 0-15,21 0 16,-21 0-16,22 0 0,-22 0 0,21-21 16,1-1-16,-1 1 0,-21 21 0,21-42 15,-20 21-15,20 0 0,-21-1 16,0-20-16,0-21 16,-21-1-16,0 43 0,0 0 15,0 0-15,0-1 16,-21 22-16,0 0 15,21 22-15,-21-1 16,0 0-16,21 21 0,0-21 16,0 1-16,0-1 0,0 0 15,0 21-15,0-21 0,0 22 16,0-1-16,0-21 0,0 0 16,21-21-16,0 22 15,0-1-15,0-21 0,1 0 0,-1 21 16,0-21-16,21 0 0,-21 0 0,22 0 15,-22 0-15,21 0 0,-21 0 16,22-21-16,-22 0 0,0 21 0,21-22 16,-20 1-16,-1 0 0,-21 0 15,21-21-15,0 20 0,0-20 0,-21 21 16,0-21-16,21 20 0,-21-20 0,0 21 16,0 0-16,0 0 0,-21 21 46,21 21-46,0 0 0,-21-21 16,21 21-16,0 0 16,21-21-1,0 0-15,1 0 0,-1 0 16,0 0-16,0 0 16,0 0-16,0 0 0,1-21 0,20 0 15,-21 21-15,0 0 16,0-21-16,1 21 15,-22 21 1,0 0-16,0 0 16,0 0-16,0 1 0,-22-1 0,22 0 15,0 0-15,0 21 0,-21-20 16,21-1-16,0 0 0,0 0 0,0 21 16,0-20-16,0-1 15,0 0-15,21 0 0,1-21 16,-1 0-16,0 0 0,0 0 0,0 0 15,0 0-15,22 0 0,-22-21 0,0 21 16,21-21-16,-20 0 0,20-1 16,-21 1-16,0 0 0,0-21 0,1 21 15,-1-1-15,0-20 0,0 21 16,-21 0-16,0 0 0,21-22 16,-21 22-16,0 0 0,0 0 0</inkml:trace>
  <inkml:trace contextRef="#ctx0" brushRef="#br1" timeOffset="-182196.4">7916 15198 0,'0'0'0,"21"0"31,1 0-31,20 0 0,-21-21 16,21 21-16,-20-22 0,20 22 0,43-21 16,-64 21-16,21 0 15,0-21-15,1 21 0,-1 0 0,-21-21 16,0 21-16,22-21 0,-22 21 15,-21-21-15,0-1 16,-21 22-16</inkml:trace>
  <inkml:trace contextRef="#ctx0" brushRef="#br1" timeOffset="-181911.56">6392 15050 0,'0'0'0,"-21"0"0,0 0 16,21 21-1,21-21 63</inkml:trace>
  <inkml:trace contextRef="#ctx0" brushRef="#br1" timeOffset="-181136.01">10626 15431 0,'-22'0'31,"22"-22"-31,0 1 0,0 0 15,0 0-15,0 0 16,0 0-16,0-1 0,22 1 16,-1 21-16,0 0 15,0 0-15,21 0 0,-20 0 16,20 0-16,-21 0 0,21 43 0,1-22 16,-1 0-16,-21 21 0,22 1 15,-22-1-15,0-21 0,0 21 0,0 1 16,-21-1-16,0 0 15,0-20-15,0 20 0,-21 0 16,0-21-16,0 1 0,21-1 0,-21 0 16,-1-21-16,1 0 15,21-21 1,0 0-16,0-1 16,0 1-16,0 0 0,0 0 0,21 0 15,1-22-15,-1 1 0,0 0 0,0 21 16,0-22-16,0 1 0,22 0 15,-22-1-15,21 22 0,-21-21 0,22 21 16,-1-1-16,-21 1 0,43 21 16,-22 0-16,-21 0 0,0 0 15,1 0-15,-1 0 0,-21 21 16,21 1 0,-21-1-16,21 0 0</inkml:trace>
  <inkml:trace contextRef="#ctx0" brushRef="#br1" timeOffset="-179064.19">11620 15621 0,'0'21'0,"0"-42"0,0 63 0,0-20 16,22-22-1,-1 0-15,0 0 16,0-22-16,0 1 16,0 21-16,1-21 0,-1 0 15,0 0-15,0 0 0,0-1 0,0-20 16,1 21-16,-22-43 15,0 43-15,0 0 0,0 0 16,0 0-16,-22 21 16,1 0-16,0 0 0,0 0 0,0 0 15,-22 21-15,22 0 0,0 0 16,0 0-16,21 1 0,-21-1 0,0 21 16,21-21-16,0 43 0,0-43 15,0 0-15,0 21 0,0-20 16,0-1-16,21 0 0,0 0 0,0 0 15,0 0-15,22 1 16,-22-22-16,21 21 0,43-21 16,-43 0-16,0 0 0,43 0 15,-43-21-15,1 21 0,-1-22 16,0 1-16,1 0 0,-1-21 0,-21 21 16,22-22-16,-22 1 0,0 0 15,0-22-15,0 1 0,0 20 0,1-20 16,-22-1-16,21 22 0,-21-22 0,21 22 15,-21 21-15,0-21 0,0 20 16,0 1-16,0 42 31,0 1-31,0-1 0,-21 21 0,0 0 16,21 1-16,-22-1 0,22 0 16,0 1-16,0 20 0,-21-20 15,21-1-15,0 0 0,0 43 16,0-64-16,21 21 0,-21-20 15,22-1-15,41 42 0,-42-42 16,22-21-16,-22 22 0,21-1 0,0-21 16,1 0-16,41 0 15,-41 0-15,84-21 16,-64-1-16,-20 1 0,-1 0 16,-21-21-16,21 21 0,-20-22 0,20-20 15,-21 20-15,-21 1 16,0 0-16,0 21 0,0-43 15,-21 43-15,0 0 0,0 0 16,-1 21-16,-20 0 0,21 0 16,0 0-16,-22 21 0,22 0 0,-21 0 15,21 21-15,0-20 0,-1 20 0,1-21 16,21 21-16,0-20 0,0 20 16,0-21-16,0 64 15,0-64-15,0 0 0,0 0 16,0 0-16,21 1 0,1-22 15,-1 0-15,0 0 0,0 0 16,0 0-16,0 0 16,1-22-16,-1 22 0,-21-21 0,21 0 15,0 0-15,0-21 0,0 20 16,1-20-16,-1 21 0,0-21 0,0-1 16,0 22-16,0-21 0,1 21 0,-1-1 15,0 22-15,-21-21 0,21 21 16,-21 21-1,0 1-15,0-1 0,0 0 16,-21 21-16,21-21 0,-21 1 0,21 20 16,0 0-16,0 1 15,0-22-15,0 0 0,21 0 16,21 21-16,1-20 0,-22-1 16,0 0-16,0-21 0,0 0 0,22 0 15,-22 0-15,0 0 0,0 0 16,21-21-16,-20 21 0,41-43 15,-21 1-15,-20 21 16,-1-21-16,0-1 0,0 1 0,0 0 16,0-1-16,1 1 0,-1-22 0,0 22 15,0-21-15,0-43 16,-21 42 0,-21 64-1,0 21-15,0 1 16,0 20-16,21 0 15,-22-21-15,1 22 0,21-1 0,-21 0 16,21 1-16,0-1 0,0 0 0,0-20 16,0 20-16,0-21 0,0 21 15,0-20-15,0 20 0,0-21 0,21 0 16,0 0-16,1 1 0,-1-22 0,0 21 16,0-21-16,21 0 15,64 0-15,-85 0 0,22 0 16,-1 0-16,0-21 0,1-1 15,-22 1-15,21 0 0,22-21 16,-1-43-16,-20 64 16,-22-21-16,0 20 0,0 1 15,-21 0-15,0 0 0,0 0 0,-21 21 32,0 0-32,21 21 15,-21-21-15,21 42 0,-22-21 16,22 1-16,0-1 0,0 0 0,0 21 15,0-21-15,0 1 0,0-1 0,0 0 16,0 0-16,0 0 0,22 0 16,-1 1-16,0-22 0,0 21 0,21 0 15,-20-21-15,20 0 16,-21 21-16,21-21 0,1 0 0,-1 0 16,0 0-16,1 0 0,-1 0 0,0-21 15,1 0-15,-1 0 0,0 21 16,22-22-16,-22 1 0,1 0 0,20 0 15,-21 0-15,-20 0 0,20-1 16,-21 1-16,0 0 0,-21-21 16,0 21-16,0-1 15,-42 1-15,21 21 0,0 0 0,-22 0 16,22 0-16,-21 0 0,21 0 0,-22 0 16,22 0-16,0 21 0,-21-21 15,20 22-15,1-1 0,-21 21 16,42-21-1,-21 0-15,21 1 0,0-1 0,0 21 16,0-21-16,0 0 16,0 1-16,21-22 15,0 0-15,0 0 16,0 0-16,1 0 0,-1 0 16,0 0-16,0-22 0,21 1 0,-20 0 15,20 0-15,-21-21 0,21-1 16,-20 22-16,20-42 0,0 20 15,-21 1-15,1-22 0,41-105 16,-42 127 0,-21-22-16,21 43 0,-21-21 0,0-22 15,0 43-15,0 0 0,0 42 32,-21 0-17,21 0-15,-21 1 0,21 20 16,-21 0-16,0 1 0,21-1 0,0 0 15,-21 1-15,21-1 0,-22 43 16,1-43-16,21 0 16,0 64-16,0-42 15,0-43-15,0 0 16,21 0-16,1-21 0,-22 21 0,21-21 16,0 21-16,0-21 15,0 0-15,0 0 0,1 0 16,-1 0-16,0-21 0,0 21 0,0-21 15,0 0-15,1 0 0,-1 21 16,-21-21-16,21-1 0,0 1 0,-21 0 16</inkml:trace>
  <inkml:trace contextRef="#ctx0" brushRef="#br1" timeOffset="-178715.39">14118 15177 0,'0'0'15,"-21"0"-15,0 0 0,42 0 31,0 0-31,0 0 0,22 0 16,-1 0-16,0 0 0,1 0 16,-1 0-16,0 0 0,1 0 0,-1 0 15,0 0-15,-21 0 0,22 0 16,-1 0-16,22 0 0,-43 0 16,0 0-16,0 0 15,-42 0 16</inkml:trace>
  <inkml:trace contextRef="#ctx0" brushRef="#br1" timeOffset="-164384.27">1101 17230 0,'0'0'15,"0"21"1,0 0 15,0 0 32,-22-21-32,1 21-31,0-21 16,0 0-16</inkml:trace>
  <inkml:trace contextRef="#ctx0" brushRef="#br1" timeOffset="-163664.16">762 17293 0,'0'0'0,"-42"0"0,20 0 0,-41 0 16,21 0-16,-1 0 0,1 0 15,0 0-15,-22 0 16,22 0-16,21 0 0,-1 0 16,1 0-16,21-21 0,21 21 31,22 0-31,-1 0 0,22 0 16,-22 0-16,21 0 0,22 0 15,-21 0-15,-1 0 0,170 0 16,-148 0-1,-1 0-15,22-21 0,-21 21 0,21 0 16,-22-21-16,1 21 0,21-21 16,-22 21-16,-20 0 0,21 0 15,42-22-15,-85 22 0,0 0 16,1 0-16,-1 0 0,-21 0 16,-21-21-16,-21 21 31,0 0-31,0-21 0,-1 21 0,-20 0 15,21 0-15,-21 0 16,20-21-16,-20 21 0,0 0 0,21 0 16,-22 0-16,22 0 0,0 0 15,-21 0-15,42-21 16,21 21 15,0 0-31,21 0 0,-21 0 0,22 0 16,-22 0-16,21 0 0,-21 0 15,22 0-15,-1 0 0,-21 0 0,22 0 16,-22 21-16,0-21 0,0 21 16,0 0-16,-21 0 15,0 1-15,0-1 0,-21 0 16,0 0-16,0 0 0,-22 0 16,22 1-16,-21-1 0,21 0 0,-22 0 15,22 0-15,-21 0 0,21 1 16,0-1-16,-22 0 0,22 0 15,0 0-15,0 0 0,0 1 0,21-1 16,0 0-16,21-21 16,0 0-16,21-21 15,1 21-15</inkml:trace>
  <inkml:trace contextRef="#ctx0" brushRef="#br1" timeOffset="-162908.59">5165 17082 0,'21'0'15,"0"0"1,-21-22 0,21 22-16,0-21 0,0 21 15,1-21-15,-1 0 0,0 0 16,0 0-16,0-1 0,0-20 16,1 21-16,-1 0 0,0-22 15,-21 22-15,0 0 0,0 0 0,0 0 16,0 0-16,0-1 0,0 1 15,-21 21 17,21 21-32,0 1 0,0-1 0,-21 21 15,21 0-15,0-20 0,0 20 16,0 0-16,0 1 0,0-1 0,0 21 16,0-20-16,0-1 15,0-21-15,0 22 0,0-1 0,0 0 16,0 1-16,0-1 15,0-21-15,0 64 0,21-64 0,-21 21 16,0-21-16,0 1 0,0-1 16,0 0-16,0 0 0,0 0 15,-21-21-15,-1 0 16,1 0-16,-21 0 16,21 0-16,0-21 0,-43 0 15,22 0-15,21 0 0,-22 21 16,22-22-16,0 1 0,0 21 0,0-21 15,-1 21 1,22-21-16,22 21 31,-1 0-31,21 0 16</inkml:trace>
  <inkml:trace contextRef="#ctx0" brushRef="#br1" timeOffset="-161516.33">7197 17399 0,'0'0'0,"21"0"31,0 0-31,-21-21 16,21 21-16,0-21 0,0 0 15,1-1-15,-22 1 0,0 0 16,0 0-16,0 0 0,0 0 15,0-1-15,0 1 0,0-21 16,0 21-16,0 0 0,-22-22 0,1 22 16,0 0-16,-21 0 0,21 0 0,-1-1 15,-20 22-15,21 0 0,-21 0 16,20 0-16,-20 0 0,-43 22 16,43-1-16,21 0 0,-21 0 15,-1 0-15,22 22 0,0-1 16,0-21-16,0 21 0,21 1 15,0-22-15,0 21 0,0-21 0,0 22 16,21-22-16,0 0 16,21 0-16,-21 0 0,22-21 0,-22 0 15,21 0-15,-21 0 0,22 0 16,-1 0-16,0 0 0,-20-21 0,20 0 16,0 0-16,-21 0 0,22 0 15,-22-1-15,21 1 0,-21 0 16,1-21-16,-1 21 0,-21-22 0,0 22 15,21-21-15,-21 21 0,0-1 16,0 1-16,0 0 0,0 0 16,0 42-1,0 0-15,0 0 0,0 1 16,-21-1-16,21 21 0,0-21 0,0 22 16,0-22-16,0 21 0,0-21 15,0 22-15,0-22 0,0 0 0,0 21 16,21-21-16,21 22 15,-21-43-15,1 21 0,20-21 0,-21 0 16,21 0-16,1 0 0,-1 0 16,0-21-16,1 0 0,-1-1 0,43-20 15,-43 21 1,0 0-16,-20-22 0,-1 22 0,0-21 16,0 0-16,-21 20 0,21-20 15,-21-43 1,0 64-16,0 0 0,-21 21 15,0 21 1,21 0-16,0 1 16,0-1-16,0 21 0,0 22 15,0-43-15,0 21 0,0-21 16,0 22-16,0-1 16,0-21-16,-21 21 0,21-20 15,0-1-15,0-42 31,0-1-15,0 1-16,21 0 0,0-21 16,-21-1-16,42-20 15,-42 21-15,22 20 0,-22-20 16,21 21-16,0 0 0,0 0 0,0-1 16,0 1-16,1 21 0,-1 0 15,0 0-15,0 21 0,0 1 16,0-1-16,-21 0 0,22 0 15,-1 43-15,0-43 0,-21 0 16,21 0-16,-21 21 16,0-20-16,21-1 0,0 0 0,1-21 15,-22 21-15,0 0 16,21-21-16,0 21 0,0-21 16,-21-21-1,21 21-15,0-21 0,-21 0 16,22 0-16,-1-22 0,0 22 0,-21-21 15,21 21-15,0-22 0,0 1 0,1 0 16,-1-1-16,0 1 0,0 0 16,21-1-16,-20 1 15,-1 42-15,0 21 16,-21 0-16,0 1 0,0-1 16,0 0-16,0 21 0,21 1 0,-21-22 15,0 21-15,0 0 0,0-20 16,0-1-16,0 21 0,21-21 0,-21 0 15,21 1-15,1-1 0,-1 0 16,0 0-16,0 0 0,21-21 0,-20 0 16,20 21-16,-21-21 15,21 0-15,1 0 0,41-21 16,-62 21-16,20-21 0,0 0 16,1 0-16</inkml:trace>
  <inkml:trace contextRef="#ctx0" brushRef="#br1" timeOffset="-160812.65">10520 17166 0,'0'0'0,"-21"-21"16,-1 0-16,1 21 0,21-21 0,0 0 16,-21 21-16,21-22 0,0 1 15,0 0-15,0 0 0,0 0 0,0-22 16,0 22-16,21 0 15,0 0-15,1 0 0,-1 0 0,0-1 0,0 22 16,21-21-16,-20 21 0,20 0 16,-21 0-16,0 21 0,22-21 0,-22 43 15,0-22-15,0 0 0,0 21 16,0 1-16,-21-1 0,22 0 16,-22 1-16,0-22 0,0 21 15,0 1-15,0-22 0,0 21 16,-22-21-16,1 0 0,21 1 0,-21-1 15,21 0-15,0 0 0,-21-21 16,21-21 15,0 0-31,0 0 0,0-1 16,0 1-16,0-21 0,21 21 16,0-22-16,0 1 0,1 0 0,-1-1 15,21 1-15,0 0 0,-20-1 0,83-20 16,-20-1-1,-43 64-15,-20 0 0,41 0 16,-21 22-16,-20-1 0,-1 21 16,0 0-16,0 1 0,-21-22 15,0 64-15,0-43 0,0 0 16,0-21-16,0 22 0,0-22 16,0 21-16,0-21 0,0 1 15,0-1-15,0 0 16,21-21 15,0 0-31,1-21 0,-1 0 0,21-1 0,-21 1 16</inkml:trace>
  <inkml:trace contextRef="#ctx0" brushRef="#br1" timeOffset="-160370.91">12107 16849 0,'0'0'0,"0"-21"15,0-1-15,-21 22 16,0 0-16,0 22 16,0-1-16,-1 0 0,1 21 15,0-21-15,0 22 0,0-22 0,0 21 16,-1 1-16,1-22 0,0 63 16,21-62-16,0 20 0,0-21 15,0 0-15,0 0 0,0 1 16,0-1-16,42 0 15,-20-21-15,-1 0 0,0 0 0,21 0 16,-21 0-16,22 0 0,-1 0 0,0 0 16,-20-21-16,20 0 0,0-1 15,-21 1-15,43-85 16,-64 85-16,0-21 16,0 0-16,0-1 0,-21-41 15,0 62-15,-1-20 0,1 21 16,-21 0-16,0 0 0,20 21 0,-62 0 15,63 0-15,-22 0 16,22 21-16,-21-21 0,21 21 0,-1 0 16,1 0-16,21 22 0,0-22 15,0 0-15,0 0 0,0 0 0,21 0 16,1 1-16,-1-1 0,21-21 16,0 21-16,1-21 0,-1 0 0,0 0 15,22 0-15</inkml:trace>
  <inkml:trace contextRef="#ctx0" brushRef="#br1" timeOffset="-160072.08">13081 16701 0,'0'0'0,"0"-43"0,21 1 0,-21 21 16,0 0-16,0-1 0,0 1 16,-21 21-16,0 0 15,0 21-15,-1 1 0,1-1 16,0 21-16,0 0 0,0 1 0,0 20 15,-1 1-15,1-22 0,0 22 16,0-22-16,21 21 0,0-20 0,-21-1 16,21 0-16,0 1 0,0-22 15,0 21-15,0-21 0,0 1 0,0-1 16,21 0-16,0 0 0,0-21 16,0 0-16,1 0 0,20 0 15,-21 0-15,21 0 0,-20 0 0,20-21 16,-21 21-16,0-21 0,22 0 15,-22-1-15,0-20 0,-21 21 0,0-21 16,0 20-16</inkml:trace>
  <inkml:trace contextRef="#ctx0" brushRef="#br1" timeOffset="-159904.17">12700 16976 0,'0'0'0,"-42"0"0,20 0 0,1 0 15,0 0-15,21 21 16,0 0-16,21-21 15,0 0-15,22 21 16,-22-21-16,21 0 0,1 0 0,-1 0 16,0 0-16,1 0 0,-1 0 15,0 0-15,1 0 0,-22-21 0,21 21 16</inkml:trace>
  <inkml:trace contextRef="#ctx0" brushRef="#br1" timeOffset="-159355.35">14203 16997 0,'0'0'16,"-43"0"-16,22 0 0,-21 0 0,21 0 15,0 0-15,-22 0 0,22 0 16,0-21-16,0 0 16,21-1-16,0 1 0,0 0 15,0 0-15,21 0 0,0 0 16,0-1-16,22 1 0,-1 21 16,-21-21-16,43 21 0,-22 0 15,43 0-15,-22 0 0,-21 21 16,1 0-16,-1 1 0,0-1 15,1 21-15,-1-21 0,-21 22 0,0-22 16,1 21-16,-1 22 16,-21-1-16,0-21 0,0-20 15,0-1-15,-21 0 0,-1 0 0,1-21 16,0 21-16,0-21 16,0 0-16,0 0 0,-1 0 15,22-21 1,0 0-16,0 0 0,0 0 15,0-1-15,0-20 0,0 21 16,22-21-16,-22-1 0,21 1 0,0 0 16,0 20-16,-21-20 0,21 0 15,0 21-15,1-22 0,-1 22 0,0 0 16,0 0-16,21 21 0,-20-21 16,-1 21-16,0 0 0,0 0 15,0 0-15,0 0 0,1 0 0,-1 0 16</inkml:trace>
  <inkml:trace contextRef="#ctx0" brushRef="#br1" timeOffset="-158865.64">15325 16828 0,'21'0'0,"-42"0"0,42-22 0,-21 1 15,-21 21 1,-1 0-1,1 0-15,0 21 0,0 1 16,0-1-16,0 0 0,-1 0 0,1 0 16,0 22-16,0-22 0,0 21 15,21-21-15,0 0 0,0 22 0,0-22 16,0 0-16,0 0 0,0 0 16,21 1-16,0-1 0,0 0 15,0-21-15,43 21 16,-1-21-16,-20 0 0,-1 0 15,0 0-15,1 0 0,-22-21 0,21 0 16,-21 21-16,22-21 0,-22-22 16,-21 22-16,21 0 0,-21-21 15,0-1-15,0 1 0,0 0 0,0-1 16,0 1-16,-21-43 0,0 43 16,0 21-16,-22 0 0,22-1 15,0 1-15,0 21 0,-43 0 16,1 43-1,20-22-15,22 0 0,0 0 0,0 0 16,0 22-16,0-22 0,21 21 16,-22-21-16,22 22 0,0-1 0,0-21 15,0 0-15,0 22 0,22-22 16,-1 0-16,0 0 0,21 0 0,-21-21 16,43 21-16,-43-21 15,21 0-15,1 0 0</inkml:trace>
  <inkml:trace contextRef="#ctx0" brushRef="#br1" timeOffset="-158332.25">16192 16616 0,'0'-42'16,"0"84"-16,0-106 0,0 22 0,0 21 0,0 0 16,-21 0-16,0-1 0,0 22 15,0 0 1,21 22-16,-21-1 15,21 21-15,0-21 0,0 22 0,0-1 16,-22 21-16,22-20 0,0 20 16,-21-20-16,21 20 0,0-21 0,0 1 15,-21-1-15,21 0 0,-21 1 0,21-1 16,0-21-16,0 22 16,0-22-16,0 0 0,-21-21 0,21 21 15,0-42 32,0 0-47,0 0 0,0-22 0,0 22 16,21-21-16,-21 21 0,21-22 15,0 1-15,22 21 0,-22-22 0,21 22 16,0-21-16,1 42 0,-1-21 16,0 21-16,1 0 0,-1 0 0,0 0 15,1 21-15,-22 0 0,42 21 16,-41 22-1,-22-22-15,0-21 0,0 22 0,0-22 16,-22 0-16,1 21 0,0-20 16,-21-1-16,-1 0 0,22-21 0,-21 21 15,-43 0-15,43-21 16,0 21-16,20-21 0,-20 0 0,0 0 16,21 0-16,-1 0 15,1 0-15,21-21 16,0 0-1,21 0-15,1 21 0,-1-21 16</inkml:trace>
  <inkml:trace contextRef="#ctx0" brushRef="#br1" timeOffset="-157869.52">16870 16785 0,'0'0'0,"-21"21"32,-1 1-32,1-1 0,0 0 15,21 0-15,-21 0 0,0 0 0,0 22 16,-1-22-16,22 21 0,0-21 16,0 1-16,0 20 0,0-21 15,0 0-15,0 43 16,22-43-16,-1-21 0,-21 21 15,21 0-15,21-21 0,-21 0 0,1 0 16,20 0-16,-21 0 0,21 0 16,1 0-16,-1 0 0,0 0 0,-20-21 15,20 0-15,-21 0 0,0 0 16,0-1-16,-21-20 0,22 21 0,-22-21 16,0-1-16,0 1 0,-22-43 15,-20 22 1,21 42-16,0-1 0,0 1 0,-1 21 15,1 0-15,-21 0 0,21 0 16,0 21-16,-1 1 0,1-1 0,0 0 16,0 21-16,0-21 0,21 1 15,0-1-15,0 21 0,0-21 0,0 0 16,0 1-16,0-1 16,42 0-1,-21-21-15</inkml:trace>
  <inkml:trace contextRef="#ctx0" brushRef="#br1" timeOffset="-157523.64">17907 16510 0,'0'-21'0,"0"42"0,0-63 0,0 21 15,0-1-15,0 1 16,0 42-1,-21 1-15,0-1 0,-1 21 16,-20 43 0,21-22-16,0-20 0,-22 20 0,22 1 15,0-1-15,0-21 0,0 22 16,0-22-16,-1 43 16,22-43-16,0 1 0,0 20 15,0-42-15,22 22 0,-1-22 16,0-21-16,0 21 0,0 0 0,0-21 15,1 0-15,-1 0 0,0 0 16,21 0-16,-21 0 0,1-21 16,-1 21-16,0-21 0,0 0 15,0-1-15,22-41 16,-22 42-16,0 0 0</inkml:trace>
  <inkml:trace contextRef="#ctx0" brushRef="#br1" timeOffset="-157244.8">17653 16828 0,'21'0'31,"0"0"-31,0 0 0,1 0 15,-1 0-15,42 0 16,-20 0-16,-22 0 0,0 0 16,21-22-16,-21 22 0,1 0 0,-1 0 15,0 0-15,-21-21 16,21 21-16,-21-21 31</inkml:trace>
  <inkml:trace contextRef="#ctx0" brushRef="#br1" timeOffset="-156796.06">18859 17314 0,'0'22'15,"-21"-22"-15,21-22 125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33:35.7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7027 529 0,'0'0'0,"0"-21"16,0-42-1,21 63 1,-21-22-16,0 44 31,0-1-31,0 0 0,22 0 16,-22 0-16,0 22 0,0-1 0,0 0 15,0 43 1,0-43-16,0 22 0,-22-22 0,1 22 16,21-22-16,-21 0 0,21 1 15,0-1-15,0-21 0,0 21 0,-21 1 16,21-22-16,0 0 15,0 0-15,-21-21 0,21 21 16,0-42 0,0 0-1,21 0-15</inkml:trace>
  <inkml:trace contextRef="#ctx0" brushRef="#br0" timeOffset="216.31">7408 974 0,'0'-21'31,"21"21"-15,-21-22 46</inkml:trace>
  <inkml:trace contextRef="#ctx0" brushRef="#br0" timeOffset="3405.72">8699 1312 0,'0'0'0,"-21"0"0,0 0 16,21-21 0,0 0-1,21 0-15,0 0 16,22 0-16,-22-1 0,21-20 0,1 0 15,-1-1-15,0 1 0,1 0 16,20-22-16,43-42 0,-64 64 16,1 0-16,-1-22 0,-21 22 15,0 0-15,0 20 0,1-41 16,-22 42-16,0 0 0,-22 21 16,1 0-16,0 0 0,-21 0 15,21 21-15,-22 0 0,22 0 16,0 0-16,0 22 0,21-22 0,0 0 15,0 21-15,0 1 0,0-22 16,21 21-16,0 0 0,0 1 0,22 41 16,-22-41-16,0-1 15,21-21-15,-21 22 0,1-22 16,-1 21-16,-21-21 0,0 0 0,21 1 16,-21-1-16,0 0 15,-21-21 1,0 0-16,-1 0 0,1 0 15,0-21-15,-21 0 0,21-1 16,-1 1-16,1 0 0,0 0 0,0 0 16,0 0-16,0-1 0,-1 22 15,22 22 17,0-1-32,0 0 0,0 0 15,0 0-15,0 0 0,0 1 16,0-1-16,22 0 0,-1 0 0,-21 0 15,21 0-15,0-21 0,0 22 0,0-22 16,22 0-16,-22 0 0,21 0 16,-21 0-16,22 0 0,-1 0 0,0 0 15,22 0-15,-22-22 0,1 1 16,20 0-16,-21 0 0,1 0 16,-1-22-16,0 1 0,1 21 15,-22-21-15,21-1 0,-21 1 0,-21 0 16,0-1-16,0 22 0,0-21 0,0 21 15,-21-1-15,0 22 16,-21 22 0,21-1-16,-1 0 0,-20 0 0,21 21 15,0-20-15,0 20 0,21 0 0,0 1 16,-22-22-16,22 21 0,0-21 16,0 0-16,0 1 0,22-1 0,-1 21 15,42-21 1,-42-21-16,1 0 0,20 0 0,-21 0 15,21 0-15,1 0 0,-22 0 16,21 0-16,1-21 0,-22 0 16,21 0-16,-21 0 0,22-22 0,-22 22 15,21-21-15,-21 21 0,0-22 16,1 1-16,20-22 0,-21 22 16,0 21-16,0 0 0,-21 0 15,22 21 1,-22 21-1,0 0-15,0 0 0,0 0 16,0 0-16,0 1 16,21-22 31,-21-22-47,0 1 15,0 0-15,0 0 0,0 0 16,0 0-16,0-1 15,0 1-15,0 42 32,-21-21-32,-1 22 15,22 20-15,-42 0 16,21 1-16,21-22 0,-21 21 0,0-21 16,21 22-16,-22-22 0,22 21 15,0-21-15,0 0 0,0 22 16,0-22-16,0 0 0,22 0 15,-1 0-15,0-21 16,0 0-16,0 0 0,0 0 0,22 0 0,-22 0 16,21 0-16,-21 0 0,22-21 15,-22 21-15,64-42 16,-64 21-16,0 0 0,21-22 0,1-20 16,-22 42-16,0-22 0,0 1 15,21-22-15,-20-20 16,-22 63-16,0-1 15,0 44 17,0-1-32,0 0 0,-22 0 0,1 21 15,21-20-15,0 20 0,-21-21 0,0 21 16,21-20-16,-21 20 0,21-21 16,0 0-16,-21 0 0,21 1 15,0-1-15,0 0 0,0 0 0,0 0 16,42-21-16,0 0 15,-21 0-15,1 0 0,20 0 16,-21 0-16,21 0 0,-20 0 0,20-21 16,0 0-16,-21 0 0,22 0 15,-22-22-15,0 22 0,21-21 16,-20 21-16,-1-22 0,-21 1 0,21 0 16,0 20-16,-21-20 0,21 21 15,-21 0-15,0 0 0,0-1 0,0 44 47,0 20-47,0-21 0,0 0 16,-21 22-16,0-22 0,0 21 0,21-21 15,0 22-15,-21-22 0,21 21 0,0-21 16,-22 0-16,22 22 0,0-22 16,0 0-16,0 0 15,22 0-15,-1 1 0,0-22 16,0 21-16,0-21 0,0 0 15,22 0-15,-22 0 0,0 0 0,21 0 16,-20-21-16,20-1 0,0 1 16,-21 0-16,22 0 0,-22 0 0,21 0 15,-21-22-15,1 1 0,20-22 16,-21 22-16,-21-21 16,0 41-16,0 1 15,0 0-15,-21 21 0,0 0 16,0 0-16,-1 0 15,1 21-15,21 0 0,0 1 16,0-1-16,0 0 0,0 0 16,0 0-16,0 0 0,0 1 15,0 20-15,21 0 16,1-21-16,-22 1 0,0-1 16,0 0-16,0 0 0,21 0 15,-21 0-15,21-21 16,0 0-16,-21 22 0,21-22 15,0 0-15,1 0 0,41 0 16,-21 0 0,1 0-16,-22 0 0,0-22 0,21 22 0,-20-21 15,20 0-15,-21 0 0,21 0 16,-20 0-16,-1-22 0,0 22 16,0-21-16,-21 21 0,0-22 0,21 22 15,-21 0-15,0 0 0,21 0 16,-21 42-1,-21 0 1,0 0-16,21 21 0,0-20 16,-21-1-16,0 0 0,21 21 15,0-21-15,0 1 0,0-1 0,0 0 16,0 0-16,0 0 0,0 0 16,0 1-16,21-22 15,0 0-15,0 0 0,0 0 16,1 0-16,41 0 15,-21 0-15,1-22 16,-22 1-16,0 0 0,0-21 16,0 21-16,22-22 0,-22 1 0,0 0 15,0-22-15,0 22 0,1-22 16,-1 22-16,0-22 0,0-20 16,-21 63-16,0-22 0,0 1 15,0 21-15,0 42 31,0 0-31,0 0 0,0 22 16,-21-1-16,0 0 0,21 1 16,-21-1-16,21 0 0,0 22 0,0-22 15,-22 0-15,22 1 0,-21-1 16,21 0-16,0-20 0,-21 20 0,21-21 16,0 21-16,0-20 0,0-1 15,0 0-15,21-21 0,0 21 0,1-21 16,-1 21-16,0-21 15,21 0-15,22 0 0,-43 0 16,21-21-16,-21 21 0,22-21 0,-1 0 16,-21 0-16,22-1 0,-22 1 15,21 0-15,-21-21 0,22 21 16,-22-22-16,0 22 0,-21 0 16,21 0-16,-21 0 0,21 21 15,-42 21 1,0 0-1,21 0-15,-21 21 0,0-20 0,21-1 16,-22 0-16,22 0 0,0 21 16,0-20-16,0-1 0,0 0 15,22-21-15,-1 0 16,0 21-16,21-21 0,-21 0 16,1 0-16,41-21 15,-42 21-15,0-21 0,22 0 16,-22-1-16,0 1 0,0 0 0,0 0 15,1-21-15,-1 20 0,0-20 0,0 0 16,0 21-16,22-85 16,-43 85-16,0-1 0,0 44 31,0 20-15,0-21-16,-22 21 0,1 1 15,0-1-15,21 0 0,-21 1 0,0-1 16,0 0-16,-1 1 0,22-1 0,0 0 15,-21 22-15,21-22 0,-21 22 16,21-22-16,0 22 0,0-1 16,0-21-16,0 22 0,0-1 15,0-20-15,0 41 0,0-20 16,0-43-16,0 21 0,0 1 0,0-1 16,0-21-16,0 22 0,0-22 15,0 0-15,-21 0 0,0-21 0,21 21 16,-21-21-16,-1 0 0,1 0 15,0 0-15,0 0 0,0 0 16,0 0-16,-1 0 0,1 0 0,0 0 16,0 0-16,0-21 0,-22 0 15,22 0-15,0 21 0,0-21 16,21-1-16,0-20 0,0 21 16,0-21-16,0-1 0</inkml:trace>
  <inkml:trace contextRef="#ctx0" brushRef="#br0" timeOffset="3697.55">12658 762 0,'105'-21'31,"-83"21"-31,-1 0 0,21 0 16,-21-21-16,22 21 0,-1 0 15,0 0-15,-21-21 0,22-1 0,-1 22 16,0 0-16,1 0 0,-22-21 16,21 21-16,-21 0 0,1 0 0,-1-21 15,-21 0 1,-43 21-1</inkml:trace>
  <inkml:trace contextRef="#ctx0" brushRef="#br0" timeOffset="3932.91">12467 550 0,'0'0'0,"0"22"110,-21-1-110</inkml:trace>
  <inkml:trace contextRef="#ctx0" brushRef="#br0" timeOffset="4872.37">7260 2392 0,'0'-21'0,"-21"21"15,21-21 1,-21-1-16,0 1 16,21 0-16,0 0 15,-22 0-15,22 0 0,0-1 16,0 1-16,0 0 0,0 0 15,0 0-15,0 0 16,22 21-16,20 0 16,-21 0-16,0 0 15,0 21-15,-21 0 0,43 0 0,-22 0 16,0 22-16,0-22 0,-21 21 16,21 22-16,-21-22 0,0 21 15,0 43-15,0-42 0,0-22 16,-21 0-16,0 22 0,0-22 15,-21 1-15,-1-22 0,22 21 0,-21-21 16,-1 22-16,1-22 0,21 0 0,-21 0 16,20-21-16,-20 0 0,21 0 15,0 0-15,0 0 0,-1 0 0,1 0 16,0-21-16,0 0 16,21 0-16,0-1 0,-42-41 15,42 42-15,0-22 0,0 1 16,0 0-16,0 21 0,0-22 15,0 1-15,0 21 0,21 0 0,0-1 0,0 1 16,64 21 0,-64 0-16,0 21 15,21 1-15,-20-1 0,-1 0 16,0 21-16,0-21 0,-21 1 0,21 20 16,-21-21-16,21 0 0,-21 22 0,0-22 15,0 0-15,22 0 0,-22 0 16,21 0-16,-21 1 0,0-1 0,0 0 15,0 0-15,21-21 16,-21 21-16,21-21 0,0 0 16,0 0-1</inkml:trace>
  <inkml:trace contextRef="#ctx0" brushRef="#br0" timeOffset="5073.12">7726 2794 0,'21'0'16,"0"0"46,0 0-46,0 0-16</inkml:trace>
  <inkml:trace contextRef="#ctx0" brushRef="#br0" timeOffset="5816.74">8467 2286 0,'0'-21'0,"0"42"0,-22-63 16,22 21-16,0-1 0,0 1 15,0 0-15,0 0 16,0 0-16,0 0 0,0-1 0,0 1 16,22 21-16,-22-21 0,21 0 15,0 21-15,0 0 16,21 63-16,-20-41 0,-1 20 16,0 21-16,0-20 0,21 20 15,-20 1-15,20 63 16,-21-64-16,0 1 0,-21-1 15,0-20-15,0-1 0,21 0 0,-21 1 16,0-22-16,0 21 0,22-21 16,-22 0-16,21-21 31,-21-21-31,0 0 0,21 0 16,-21 0-16,0 0 0,0-22 0,21 22 15,0-21-15,-21-1 0,0-20 0,21 21 16,1-22-16,-22 1 0,21 20 15,21-63-15,-42 64 0,42-43 16,-20 43 0,-1 21-16,-21 0 0,21 0 0,-21-1 15,21 22-15,0 0 16,0 0-16,-21 22 16,0-1-16,0 0 0,0 0 15,0 0-15,0 0 0,0 22 16,0-22-16,0 0 0</inkml:trace>
  <inkml:trace contextRef="#ctx0" brushRef="#br0" timeOffset="6193.53">9292 2752 0,'0'0'16,"21"0"-16,0 0 0,1 0 15,-1 0-15,0-21 0,0 21 16,-21-22-16,21 1 0,0 0 15,-21 0-15,22 0 0,-1-22 0,-21 22 16,21 0-16,-21-21 0,0 21 16,0-1-16,0-20 0,0 21 15,-21 21 1,0 0-16,21 21 0,-22 0 16,1 22-16,0-22 0,0 0 0,21 21 15,-42 43 1,42 0-1,0-43-15,0-21 0,0 0 16,0 0-16,21-21 0,0 22 0,-21-1 16,21-21-16,0 21 0,0-21 15,1 0-15,-1 0 0,0 0 16,0 0-16,43 0 16,-43 0-16,0-21 0,0 0 15,0 21-15,0-22 0,1 1 0,-1 0 16,0-21-16,-21 21 0</inkml:trace>
  <inkml:trace contextRef="#ctx0" brushRef="#br0" timeOffset="6696.09">9779 2646 0,'0'-21'16,"21"-22"-16,-42 128 0,21-106 0,21-106 0,-21 63 16,21 43-16,0-21 15,1 21-15,-1 21 16,0-21-16,0 21 0,21 0 16,-20 0-16,-1 0 0,21 21 15,-21-21-15,0 21 0,22 0 0,-22 21 16,0-20-16,21 20 0,-20-21 15,-22 21-15,21-20 0,0 41 16,-21-21-16,0-20 0,0-1 16,0 21-16,0-21 0,0 0 15,-21 1-15,21-1 0,-21-21 0,21 21 16,0-42 15,0 0-31,0-1 16,0 1-16,21 0 15,0-21-15,-21 21 0,21-1 0,0-20 16,0 0-16,-21 21 0,22-1 0,-1-20 16,0 21-16,0 0 0,21-43 15,-20 64-15,-1-21 0,0 0 16,0 0-16,0 21 0,0 0 16,1 0-16,-1 0 0,0 0 15,0 0-15,0 21 16,0 0-16,-21 21 15,0-20-15,0-1 0,0 21 0,0-21 16,0 0-16,0 22 0,0-22 16,0 21-16,0-21 0,-21 1 0,21-1 15,0 0-15,-21 0 16,21 0-16,0 0 0,0-42 31,0 0-15,0 0-16,21 0 15</inkml:trace>
  <inkml:trace contextRef="#ctx0" brushRef="#br0" timeOffset="6856">10774 2180 0,'0'-21'16,"0"42"-16,0-63 0,-21 42 0,-1 0 15,22-21-15,-21 21 16,21 21 15,0 0-15</inkml:trace>
  <inkml:trace contextRef="#ctx0" brushRef="#br0" timeOffset="7948.38">11366 2752 0,'0'0'15,"0"-21"1,0-1-16,22 1 16,-1 21-16,0-21 0,0 21 15,21-21-15,-20 0 0,-1 0 16,21-1-16,0 1 0,1 0 0,-22-21 15,21 21-15,43-43 16,-64 43-16,21-21 0,-20 20 16,-1 1-16,0-21 0,0 21 0,-21 0 15,0-1-15,0 1 0,0 0 16,-63-42 0,41 63-16,-20-22 0,21 22 15,-43 0-15,43 0 0,-21 22 16,21-1-16,0 0 0,-1 0 0,1 0 15,0 0-15,0 22 0,0-1 16,21 0-16,0 22 0,-21-1 0,-1 1 16,22-1-16,-21 128 15,-21-64 1,42-64-16,-21 1 0,0-1 0,21 22 16,-22-21-16,1 20 0,0 1 15,21-22-15,-21 22 0,0-21 0,-22 168 16,22-83-1,0-65-15,21-41 0,0 20 16,0-21-16,0 1 0,0-1 0,21-21 16,0 0-16,1 1 0,-1-1 0,0-21 15,21 0-15,-21 0 16,43-43-16,-22 22 0,1 0 16,-1 0-16,-21-21 0,21-1 0,1 1 0,-1 0 15,0-22-15,-20 22 0,20-22 16,-21 22-16,0-22 0,0 1 15,-21-1-15,0-20 0,0 20 0,0-20 16,0 20-16,-42-21 0,21 22 16,0-1-16,-22 22 0,1-21 0,21 20 15,-21 22-15,-1-21 0,1 21 0,21-1 16,-22 1-16,22 21 0,0-21 16,-21 21-16,21 0 0,-1 0 15,44 0 16,20 0-31,-21-21 0,0 21 16,22-21-16,-1 21 0,0-21 16,22 21-16,-22-22 0,22 1 15,-1 0-15,1 0 0,-22-21 0,21 20 16,1 1-16,-22-21 0,1 21 16,-1 0-16,21-22 0,-41 22 15,-1 0-15,-42 21 31,-1 21-15,22 0-16,-21-21 0,0 21 16,21 1-16,-21-1 0,21 0 0,-21 0 0,0 0 15,21 0-15,-22 1 16,22-1-16,-21-21 0,21 21 16,0-42 15,21 0-16,1-1-15</inkml:trace>
  <inkml:trace contextRef="#ctx0" brushRef="#br0" timeOffset="8140.66">12382 2244 0,'0'21'63,"0"0"-48,0 0 1,22-21-16,-1 21 0</inkml:trace>
  <inkml:trace contextRef="#ctx0" brushRef="#br0" timeOffset="8441.48">12848 2350 0,'0'0'0,"0"-22"16,-21 22 0,0 0-16,0 0 15,-1 0-15,1 0 16,0 0-16,0 22 0,0-1 15,0 0-15,21 21 0,-43 22 0,22-22 16,0 0-16,21-20 0,0 20 16,-21 0-16,21-21 0,0 43 15,0-43-15,0 0 16,21 0-16,0-21 0,21 43 16,1-43-16,-22 0 0,21 0 0,1 0 15,-1 0-15,0 0 0,1 0 16,62 0-16,-41-21 0</inkml:trace>
  <inkml:trace contextRef="#ctx0" brushRef="#br0" timeOffset="9444.7">13695 2434 0,'0'-21'0,"0"42"0,0-63 0,0 21 0,0 0 15,-21-1-15,-1 22 0,1 0 16,0 0-16,0 0 15,0 0-15,0 0 0,-1 0 0,1 0 16,-21 43-16,0-22 16,20 21-16,1 1 0,0-22 15,0 21-15,0 0 0,0 1 0,-1-22 16,22 21-16,0-21 0,0 22 0,0-1 16,0-21-1,0 0-15,22 1 0,-1-22 0,0 0 0,0 21 16,0-21-16,0 0 0,1 0 0,-1 0 15,0 0-15,21-21 0,-21 21 16,1-22-16,-1 1 0,0 0 16,0 0-16,0 0 0,0-22 0,-21 22 15,22-21-15,-22 21 0,21-22 16,-21 1-16,21 21 0,-21-21 0,0 20 16,0 1-16,0-21 15,0 21-15,0 42 31,0 0-31,0 0 16,-21 22-16,21 20 0,0-42 16,0 22-16,0-22 0,0 0 15,0 0-15,0 64 16,0-64-16,0 0 16,0 0-16,21-21 0,0 0 15,0 0-15,0 0 0,1 0 16,20 0-16,-21-21 0,0 21 15,22-21-15,-22-21 0,21 20 0,-21 1 16,22-21-16,-22 0 0,21-1 0,0-63 16,-20 64-16,-1 0 15,0-22-15,0 22 0,0 0 16,0-1-16,1 1 0,-22 0 0,0-1 16,0 22-16,0-21 15,0-1-15,-22 43 31,22 22-31,-21-1 0,0 0 0,0 21 16,21-21-16,-21 22 0,0-22 16,-1 21-16,22 1 0,-21-1 0,0 0 15,21 1-15,0-1 0,0 21 16,-21-20-16,21-1 0,0 0 0,0-20 16,0 20-16,0-21 0,0 21 0,21-20 15,-21-1-15,21-21 0,0 21 16,1 0-16,20-21 0,-21 0 0,21 0 15,1 0-15,-22 0 0,21 0 16,1 0-16,-1-21 0,0 0 16,64-43-16,-85 22 15,22 21-15,-22-22 0,0 22 16,0-21-16,-21 0 0,21 20 0,-21-20 16,21 21-16,-21 0 0,0 0 15,0 42 1,0 0-16,-21 21 15,21-21-15,-21 1 0,21 20 16,0-21-16,-21 21 0,21-20 16,-21-1-16,21 0 0,0 21 0,0-21 15,0 1-15,0-1 0,0 0 16,0 0-16,0 0 16,21-21-1,0 0-15,0 0 0,0 0 16,1 0-16,20-21 0,-21 0 0,0 21 15</inkml:trace>
  <inkml:trace contextRef="#ctx0" brushRef="#br0" timeOffset="10216.26">15176 2498 0,'0'-21'0,"0"42"0,0-64 16,0 22-16,0 0 0,-21 42 47,0 0-47,21 1 15,-21-1-15,0 0 0,0 0 0,21 0 16,0 0-16,-22 22 0,22-22 0,0 0 16,-21 21-1,21-20-15,0-1 0,0 0 16,21-21-16,1 0 16,-1 0-16,0 0 0,0 0 15,0 0-15,0-21 16,-21 0-16,0-1 15,22 1-15,-22 0 0,0-21 0,0-1 16,0-62 0,0 83-16,0 1 15,0-21-15,0 21 0,0 0 16,0-1 0,21 22-16,0 0 0,0 0 0,0 0 15,22 0-15,-22 0 0,21 0 16,22 0-16,-22 22 0,-21-1 15,21 0-15,-20 0 0,20 0 16,-21 22-16,0-22 0,0 21 0,-21-21 16,0 0-16,0 22 0,0-22 15,0 0-15,0 21 0,0-20 16,0-1-16,-21 0 0,21 0 16,-21-21-16,21 21 0,-21-21 15,21-21 16,0 0-15,0 0-16,0 0 0,0-1 0,0 1 16,0-21-16,0 21 0,21-22 15,0 1-15,0 0 0,1-1 0,-1 22 16,0-21-16,0 21 0,21 0 0,-20-1 16,20 1-16,-21 0 15,21 21-15,22 0 0,-22 0 0,-21 0 16,1 0-16,20 0 0,-21 21 15,0 0-15,-21 1 0,21 20 16,-21-21-16,22 21 0,-22 1 16,0-22-16,0 21 0,0 1 15,0-1-15,0-21 0,-22 21 0,1 1 0,0-22 16,21 0-16,-21 0 0,21 0 16,-21 1-16,21-1 0,-21 0 15,-1-21-15,1 0 16,0 0-16,0 0 15,0 0-15,21-21 0,-21 0 16,-1-1-16</inkml:trace>
  <inkml:trace contextRef="#ctx0" brushRef="#br0" timeOffset="10452.12">15473 1863 0,'0'0'16,"-43"0"0,22 0-16,21 21 15</inkml:trace>
  <inkml:trace contextRef="#ctx0" brushRef="#br0" timeOffset="10731.97">14097 2223 0,'0'0'15,"21"0"1,0 0-16,22 0 0,-22 0 16,0 0-16,0 0 0,21 0 15,-20 0-15,-1 0 0,21 0 0,22 0 16,-22-22-1,-21 22-15</inkml:trace>
  <inkml:trace contextRef="#ctx0" brushRef="#br0" timeOffset="22781.34">7175 4191 0,'0'-21'16,"-21"21"0,0 0-1,0 0-15,0 0 32,0 0-17,21-21-15,0 0 16,0-1-1,0 1 1,21 21-16,0-21 16,0 21-16,-21-21 0,21 21 15,22 0-15,-22 0 16,0 0-16,0 0 0,0 0 16,0 21-16,-21 0 15,0 0-15,0 1 16,0-1-16,0 42 0,0-42 0,0 1 15,-21 20-15,21-21 0,-21 0 16,-21 0-16,21 22 0,-1-22 0,1 0 16,0-21-16,-21 42 15,21-20-15,-1-22 0,1 0 0,0 21 16,0-21 0,21-21 15,0-1-31,0 1 15,21 0 1,0 21-16,0 0 16,1 0-16,-1-21 0,0 21 0,0 0 15,0 0-15,22 0 0,-1 0 16,-21 21-16,0-21 16,0 21-16,1 0 0,-1-21 0,21 43 15,-21-22-15,0 0 0,-21 0 16,0 43-1,0-43-15,0 21 0,0-21 16,-21 1-16,-42 41 0,42-42 16,-1 0-16,-20 1 0,21-22 0,-21 21 15,-1 0-15,22-21 0,-42 0 16,-1 0-16,43 0 16,-21 0-16,20 0 0,1 0 15,0 0-15,0-21 0,0 21 0,0-21 16,-1-1-16,22 1 0,-21 21 15,0-21 1,21 0 0,21 0-1,0 21 1,1 0-16,-1-21 0,0 21 0,0 0 16,0-22-16</inkml:trace>
  <inkml:trace contextRef="#ctx0" brushRef="#br0" timeOffset="23748.8">7832 4593 0,'0'-21'94,"0"0"-63,-22 21 16,22 21-31,-21-21 0,0 0-1,42 0 48,0 0-48,-21-21-15,0 0 16,0 42 46,-21-21-46,21 21-16,-21-21 16,21 21 15,0-42 16,-21 21 0,0 0-32,21 21 1,-21-21 15,-1 0 141</inkml:trace>
  <inkml:trace contextRef="#ctx0" brushRef="#br0" timeOffset="26770.11">8890 4001 0,'0'0'0,"0"-22"0,0 1 16,0 0-16,21 0 15,0 21-15,0 0 0,-21-21 16,43 21-16,-22 0 0,0 0 15,-21 21-15,42 21 16,-20 1-16,20-1 0,-21 0 0,0 1 16,0-1-16,43 64 0,-43-64 15,64 106 1,-64-105-16,21 41 16,-21-63-16,-21 22 0,22-1 0,-1 0 15,0-20-15,-21 20 0,21-21 0,-21 0 16,21 0-16,-21 1 0,0-1 15,0 0-15,21-21 16,1 0 0,-22-21-16,0 0 15,0-1-15,0 1 0,0 0 16,0 0-16,0-21 0,21 20 0</inkml:trace>
  <inkml:trace contextRef="#ctx0" brushRef="#br0" timeOffset="27084.93">9779 4128 0,'0'0'16,"21"-43"-16,-21 1 15,-21 63 1,0 0 0,0 0-16,-1 1 0,-20-1 15,21 21-15,-21-21 0,20 22 0,-20-22 16,21 21-16,-21 0 0,20 1 0,-20-1 15,0 0-15,-1-20 0,1 20 16,0 0-16,21 1 0,-22-22 0,-41 42 16,62-20-16,1-22 15,0 0-15,0-21 0,21 21 0,-21 0 16,42-21 15,0 0-31,0 0 0,0-21 16,1 0-16,-1 21 15,0-21-15,0 0 0,0-1 0</inkml:trace>
  <inkml:trace contextRef="#ctx0" brushRef="#br0" timeOffset="29044.62">11282 4720 0,'0'21'0,"42"-42"31,-21 21-31,0-21 0,-21 0 16,22 0-16,-1 0 0,-21-1 15,0 1-15,0 0 0,0 0 0,0 0 16,0 0-16,0-1 0,0 1 16,0 0-16,-21 0 0,-1 0 0,-20-22 15,-43 22 1,43 21-16,21 0 16,-21 0-16,-1 21 0,22 1 0,-21-1 15,-43 21 1,0 64-16,64-64 15,0-21-15,-21 64 0,42-43 16,0-20-16,0 20 0,0-21 16,0 0-16,0 22 0,0-22 15,21-21-15,0 21 0,0 0 0,0-21 16,1 0-16,-1 0 0,0 0 0,21 0 16,-21 0-16,22 0 0,-22-21 0,21 0 15,1 0-15,-1-1 0,21-41 16,-41 21-16,20 20 15,-21-20-15,21 0 0,-20 21 0,-1-22 16,0 1-16,0 21 0,-21-22 0,0 22 16,21 0-16,-21 0 0,0 0 15,0 42 17,0 0-32,0 0 0,0 0 0,0 1 15,0 20-15,-21-21 0,21 0 16,0 22-16,0-22 0,0 21 0,0-21 15,0 0-15,0 22 0,0-22 0,0 0 16,21 0-16,0 0 0,1 1 16,-1-22-16,21 0 0,-21 0 15,0 0-15,22 0 0,-22-22 16,21 22-16,-21-21 0,22 0 0,-22-21 16,0 21-16,21-1 0,-20 1 15,-1-21-15,0 21 0,0-22 16,0 22-16,-21-21 0,0 21 0,0 0 15,0-1-15,21 1 0,-21 0 16,0 0-16,0 42 16,0 0-1,-21-21-15,21 21 0,0 22 16,0-22-16,0 0 0,0 0 0,0 0 16,0 22-16,0-22 0,0 0 0,0 0 15,0 0-15,21 1 0,1-1 16,-1 0-16,0-21 0,0 21 0,0-21 15,0 0-15,1 0 16,41 0-16,-42 0 0,22-21 16,-22 0-16,0 0 0,21-1 0,-21 22 15,1-42-15,20 0 16,-42 21-16,21-1 0,-21-20 0,21 21 16,-21-21-16,0 20 0,0 1 15,0-21-15,0 21 0,21 0 16,-21-1-16,0 44 31,0-1-31,0 0 0,0 0 0,0 0 0,0 64 16,-21-22-1,21-41-15,0-1 16,0 0-16,0 0 0,0 21 0,0-20 16,0-1-16,21-21 0,1 21 0,-1 0 15,0-21-15,0 0 16,43 0-16,-43 0 0,0 0 15,21 0-15,-21-21 0,1 0 16,20 0-16,-21-1 0,0 1 16,0 0-16,1-21 0,-1 21 0,0-22 0,0 1 15,0 0-15,0-43 16,1-21-16,-22 43 16,21 20-16,-21-20 0,0 20 15,0 1-15,0 0 0,21-22 16,-21 43-16,0 0 0,0 0 0,-21 21 31,21 21-31,-21 0 16,21 21-16,0 1 0,0-1 15,-22 0-15,22 1 0,-21-1 0,21 22 16,-21 63-16,21-85 16,-21 0-16,21 1 15,0 41-15,-21-63 0,21 22 16,0-22-16,0 0 0,0 0 0,0 22 15,0-22-15,42 0 16,43 21-16,-64-42 16,21 0-16,1 0 0,-22 0 15,21 0-15,0-21 0,1 0 0,-1 0 16,0 0-16,1-1 0,20-20 16,-20 0-16,-22 21 0,0-22 15,0 22-15,0-21 0,0 21 16,-21-1-16,0-20 0,0 21 0,22 0 15,-22 0-15,0 42 32,-22 0-32,22 0 15,0 0-15,-21 0 0,0 1 0,21-1 16,-21 0-16,21 0 0,0 21 0,0-20 16,0-1-16,0 0 0,0 0 15,0 0-15,0 0 0,0 1 0,0-1 16,21-21-16,0 0 15,0 21-15,1-21 0,-1 0 16,0 0-16,0 0 0,0-21 0,22 0 16,-22 21-16,0-22 0,0 1 15,0 0-15,-21 0 0,21-21 16,-21 20-16,22 1 0,-22-21 16,0 21-16,0-22 0,0 22 0,0-21 15,0 21-15,-43-22 16,43 22-16,-21 21 0,0 0 15,0 0-15,0 0 0,-1 0 0,1 0 16,-21 0-16,0 21 16,20-21-16,1 22 0,0-22 15,0 0-15,21 21 0,0 0 0</inkml:trace>
  <inkml:trace contextRef="#ctx0" brushRef="#br0" timeOffset="29287.55">12890 4233 0,'0'0'0,"-21"0"0,0 0 0,42 0 31,0 0-31,22 0 0,-1 0 0,0 0 15,1 0-15,63 0 16,-64 0-16,21 0 0,-20 0 16,20 0-16,-20 0 0,-1 0 0,-21 0 15,21-21-15,-20 21 0,-1 0 16,0 0-16,0 0 16</inkml:trace>
  <inkml:trace contextRef="#ctx0" brushRef="#br0" timeOffset="30352.03">14076 4466 0,'0'0'0,"0"-21"0,0 0 15,0 0-15,0 0 16,0-1-16,0 1 16,21 0-16,0 21 15,-21-21-15,21 21 0,0 0 0,1 0 16,-1 0-16,0 0 15,0 0-15,0 0 0,0 0 0,22 21 16,-43 0-16,21 0 16,0 1-16,0-1 0,-21 21 15,0-21-15,0 0 0,0 1 0,21-1 16,-21 0-16,0 0 0,0 0 0,0 0 16,0 1-16,0-1 0,0 0 15,0 0 1,-21-21-1,21-21 1,0 0 0,0 0-16,0-1 15,0 1-15,0 0 0,0 0 0,0 0 16,21 0-16,1-22 0,-1 22 0,-21 0 16,21-21-16,0 20 0,0 1 15,0-21-15,22 21 0,-22 0 0,21-1 16,1 22-16,-22 0 15,0 0-15,0 22 0,21-1 16,-20 0-16,-1 21 0,0-21 0,0 1 16,-21 20-16,0-21 0,21 21 15,-21-20-15,0 20 0,0-21 0,0 21 16,0-20-16,0-1 0,0 0 16,0 0-16,0 0 15,-21-21 1,21-21 15,0 0-31,0 0 16,0 0-16,0-1 0,0 1 15,0 0-15,21 0 0,-21-21 0,21 20 16,1-20-16,-1 21 0,0-21 0,0-1 16,21 22-16,-20 0 0,20 0 15,0 0-15,1-1 0,-1 22 16,0 0-16,1 0 0,-1 22 0,-21-1 15,21 0-15,-20 0 0,-1 0 16,0 22-16,0-22 0,-21 21 0,0-21 16,0 22-16,0-22 0,0 21 15,0-21-15,-42 22 0,21-1 16,-1-21-16,22 0 16,-21 0-16,0 1 15,42-44 16,0 22-31,1-21 0,-1 0 16,0 0-16,0 0 0</inkml:trace>
  <inkml:trace contextRef="#ctx0" brushRef="#br0" timeOffset="31476.67">16298 4339 0,'0'-63'16,"0"126"-16,0-147 0,0 62 0,0 1 16,0 0-16,-21 21 0,-21 0 15,21 0-15,-22 0 0,22 0 16,0 0-16,-21 21 0,20 0 0,-83 64 16,41-43-1,43 1-15,-21-22 16,20 21-16,1-21 0,21 1 0,0-1 15,0 21-15,0-21 0,0 0 16,0 1-16,0-1 16,43 21-1,-22-42-15,0 0 0,0 0 0,0 0 16,0 0-16,1 0 0,-1-21 0,0 0 16,0 21-16,0-21 0,22-22 15,20-41 1,-42 62-16,0-20 0,1 21 15,-22-21-15,0 20 0,21-20 0,-21 21 16,21 0-16,-21 0 0,0-1 16,0 44-1,0-1 1,0 0-16,-21 0 0,21 21 0,-21-20 16,21-1-16,0 21 0,0-21 15,0 22-15,0-22 0,0 0 0,0 0 16,0 0-16,0 22 0,0-22 0,21-21 15,21 63 1,22-42-16,-43-21 16,0 0-16,21 0 0,-21 0 15,1 0-15,62-42 16,1-21 0,-64 41-16,21 1 0,-20-21 15,-1 0-15,0-1 0,21 1 0,-21-22 16,1 22-16,-1-21 0,0-1 15,0 22-15,0-22 0,43-84 16,-43 106-16,-21 21 0,0-22 16,0 22-16,0-21 0,0-1 15,-21 65 17,21-1-32,0 0 0,-21 0 15,-1 64-15,1-1 16,21-20-16,-21-1 15,21-20-15,-21 20 0,21-20 0,0 20 16,0-21-16,0 43 16,0 0-16,0-64 0,21 21 15,0-21-15,0 22 0,1-22 16,-1 0-16,21-21 0,-21 21 16,0-21-16,22 0 0,20 0 15,-20 0-15,-22 0 0,21-21 16,0 0-16,22-21 15,-22 20-15,-21 1 0,22 0 0,-22-21 16,21 21-16,-21-22 0,1 22 16,-22-64-16,21 64 0,-21 0 15,0 0-15,0 0 0,0 0 16,-21 21-16,-1 0 16,1 0-16,0 21 0,0 0 0,0 0 15,0 0-15,-1 0 0,22 1 16,0-1-16,0 0 0,0 0 0,0 0 15,0 0-15,0 1 0,0-1 16,0 0-16,43 0 16,-22-21-16,0 0 0,0 21 0,0-21 15,1 0-15,41 0 0,-42 0 16,22 0-16,-22 0 0,21 0 16,-21-21-16,22 21 0,20-42 15,1-22 1,-43 43-16,0 0 0,-21 0 0,0 0 15,0-1-15,0 1 0,0 0 16,0 0-16,-21 0 0,21 0 16</inkml:trace>
  <inkml:trace contextRef="#ctx0" brushRef="#br0" timeOffset="31828.47">16743 3958 0,'0'0'0,"21"-21"16,0 21-1,0 0-15,22 0 0,-22 0 16,21-21-16,0 21 0,1 0 15,-1 0-15,0 0 0,1-21 0,105 21 16,-106 0-16,-21 0 0,22 0 16,-22 0-16,0 0 15,0 0-15,0 0 0,1 0 16</inkml:trace>
  <inkml:trace contextRef="#ctx0" brushRef="#br0" timeOffset="39788.14">5990 593 0,'21'0'16,"0"0"0,1-21-1,-22-1-15,21 1 16,-21 0 0,0 0-16,21 21 0,-21-21 15,0 0 1,0-1-16,0 1 0,0 0 15,0 0 1,-21 0-16,0 21 16,-1-21-16,1 21 0,-21 0 15,0 0-15,20 0 0,-20 0 16,0 0-16,-1 0 0,1 0 16,0 0-16,-1 0 0,1 21 0,-21-21 15,-22 21-15,-42 42 16,85-63-16,-1 22 15,22-1-15,-21 0 0,21 0 16,-43 0-16,22 0 0,21 1 16,-1 20-16,-20-21 0,21 0 15,0 0-15,0 43 16,21-43-16,0 0 16,0 22-16,0-22 0,21 0 0,0 0 15,0 21-15,0-20 0,0-1 16,22 21-16,-22-21 0,21 0 0,22 22 15,63 41 1,-85-62-16,0-1 0,1 0 16,-1 0-16,0 0 0,1 0 15,-1 1-15,0 20 0,-20-21 0,62 43 16,-41-1 0,-22-21-16,-21-20 15,0-1-15,0 21 0,0-21 0,0 22 16,0-22-16,-21 21 0,-1-21 15,1 0-15,-21 22 0,-22-1 16,22-21-16,0 22 0,-1-22 16,1 0-16,21-21 0,-21 21 0,-1 0 15,1 0-15,-22-21 16,43 22-16,0-22 0,-21 0 16,21 0-16,-1 0 0,22-22 31,0 1 0,22 21-31,-1 0 0,0 0 0,0-21 16,0 21-16,0 0 0,1 0 0,20 0 15,-21 0-15,0 0 16,0 0-16,1 0 0,-1 0 0,0 21 16,0-21-16,0 21 0,0-21 15,1 22-15,-1-1 0,-21 0 0,0 0 16,21 21-1,-21 43-15,0-64 0,0 22 16,0-1-16,-21 0 0,21 1 0,-21-1 16,-22 0-16,22 1 15,0 20-15,-21-21 0,20 22 0,-20-22 0,21 22 16,-21-22-16,-1 22 0,1-22 16,0 21-16,-1 1 0,1-1 15,0 1-15,-1-1 0,1 1 16,0-1-16,-1 1 0,1-1 0,-43 43 15,64-63-15,-21 84 16,21-85-16,-1 21 0,22 64 16,0-84-16,0 20 0,0 1 15,0-22-15,0 0 0,0 22 0,22 63 16,-1-85 0,0 22-16,0-22 0,21 0 15,-20 1-15,20-1 0,-21 0 0,21-20 0,85 83 31,22-20-31,-107-64 16,21-21-16,-20 21 0,20 1 0,1-22 16,-22 21-16,22-21 0,-22 0 0,21 0 15,-20 0-15,63 0 16,-64 0-16,21-21 16,-20 21-16,-22-22 0,21 1 0,-21 0 15,1 21-15,-1-42 16,0 21-1,-21-1-15,21 22 32,-21-21-32,21 21 15,-21-21 17</inkml:trace>
  <inkml:trace contextRef="#ctx0" brushRef="#br0" timeOffset="39997.01">6244 4932 0,'0'21'62</inkml:trace>
  <inkml:trace contextRef="#ctx0" brushRef="#br0" timeOffset="46448.67">2371 6689 0,'-22'-21'16,"22"-1"-16,0 1 15,0 0-15,0 0 16,0 0 0,0 0-16,0-1 0,-21 22 31,0 0-15,0 22-16,21 20 15,0-21-15,-21 21 0,0 1 0,-1-1 16,22 0-16,-21 1 0,0-1 15,0 22-15,0-22 0,0 0 16,-1 22-16,1-22 0,0 0 0,0 22 16,-21 21-16,42-43 15,0-21-15,-22 0 0,22 22 0,-21-22 16,21 0-16,0 0 16,0-42 15,0 0-31,0 0 0,0-22 15</inkml:trace>
  <inkml:trace contextRef="#ctx0" brushRef="#br0" timeOffset="46736.51">2074 6879 0,'0'-21'0,"0"42"0,21-84 0,1 42 16,-1-1-16,-21 1 0,21 0 0,0 0 15,-21 0-15,21 0 0,43-1 16,-22 1-1,0 21-15,-20 0 16,20 43-16,0-1 0,-21-21 16,1 21-16,-1-20 0,0 20 15,-21 0-15,21 85 16,-21-21 0,0-64-16,0 1 0,0-1 0,0 0 0,-21 1 15,0-1-15,21-21 0,0 22 16,0-22-16,-21 0 0,-1 21 15,1-42 17,21-21-32,0 0 0</inkml:trace>
  <inkml:trace contextRef="#ctx0" brushRef="#br0" timeOffset="47616">1990 7239 0,'0'0'0,"-22"0"32,44-21-17,-1 21-15,0 0 0,0-21 16,21 0-16,1 21 0,-1-22 0,22 22 16,-22-21-16,21 21 0,1-21 15,-1 0-15,64 0 16,-63 21-16,-22 0 0,1-21 0,-1 21 15,0 0-15,-21 0 0,1 0 16,-1-22-16,0 22 0,0 0 0,0 0 16,-21 22-1,21-1 1,-21 0-16,0 0 0,0 0 16,0 0-16,0 1 15,0-1-15,0 0 0,0 0 0,0 0 0,0 0 16,0 1-16,0-1 15,0 0-15,-21 0 0,21 0 0,0 0 16,0 1-16,-21-22 16,0 0-1,21-22 1,0 1-16,-21 0 16,21 0-16,0-21 0,0 20 15,0-20-15,0 21 0,0-21 16,0 20-16,21 1 0,0-21 0,-21 21 15,21 0-15,0-1 0,1 1 16,20 0-16,-21 21 0,0-21 16,0 21-16,22 0 0,20 0 15,-42 0-15,1 21 0,-1 0 16,0 0-16,0 1 0,0-1 0,0 0 16,-21 0-16,22 21 0,-22-20 15,0-1-15,0 21 0,0-21 0,0 0 16,0 22-16,0-22 0,0 0 15,0 0-15,0 0 16,0-42 15,0 0-15,0-21-16,0 21 0,0-1 0,0-20 16,21 0-16,0 21 0,0-22 15,0 1-15,0 0 0,22 20 0,-22-20 16,21 21-16,-21 0 0,22 0 15,-1-1-15,0 22 0,1 0 0,20 0 16,-20 22-16,-22-1 0,21 0 16,-21 0-16,0 0 0,1 22 15,-1-22-15,-21 21 0,0-21 0,0 106 16,0-106 0,0 22-16,0-22 0,-21 0 15,-1 21-15,1-20 0,21-1 0,-21 0 16,21 0-16,-21-21 15,21 21-15,0-42 32,0 0-32,21 0 0,0 21 15</inkml:trace>
  <inkml:trace contextRef="#ctx0" brushRef="#br0" timeOffset="48156.69">4572 7091 0,'0'-21'0,"0"42"0,0-63 0,0 20 15,0 1-15,-21 0 0,0 0 16,-1 21-16,22-21 0,-21 21 16,-21 0-16,21 0 0,0 0 0,-1 0 15,1 0-15,-21 0 0,21 21 16,0 0-16,-1 0 0,1 0 0,-21 22 15,0 20-15,20-20 0,22-1 16,-21 0-16,0 1 0,21-1 16,-21 0-16,21-21 0,0 1 0,0 20 15,0-21-15,0 0 0,21-21 16,0 0 0,0 0-16,1 0 0,-1 0 0,0 0 15,0 0-15,0-21 0,0 0 0,22 0 16,-22 0-16,0-1 0,21-41 15,22-64 1,-43 85-16,0 20 0,-21-20 16,0 21-16,0-21 0,21 20 0,-21 1 15,0 42 17,0 1-32,0-1 0,-21 21 0,21-21 15,-21 0-15,21 22 0,0-1 16,0-21-16,0 0 0,0 22 15,0-22-15,0 21 0,0-21 16,0 1-16,21-1 0,0 0 16,1-21-16,-1 0 0,0 0 15,0 0-15,21 0 0,-20 0 0,-1 0 16,21 0-16,-21-21 0,0 0 16,22-1-16,-22 22 0</inkml:trace>
  <inkml:trace contextRef="#ctx0" brushRef="#br0" timeOffset="48764.34">5080 7006 0,'-21'0'15,"0"0"1,21 21 15,21-21-31,0 0 0,0 0 16,0 0-16,0 0 0,1 0 0,-1 0 15,0 0-15,0 0 0,21-21 16,-20 21-16,-1-21 0,0 21 16,21-21-16,-21 21 0,1-21 0,-1 21 15,-21-21-15,21 21 0,-21 21 32,0 0-17,-21-21-15,0 21 0,-1 0 16,1 0-16,0 22 0,0-22 0,0 0 15,0 21-15,-43 22 16,43-43-16,0 21 0,-22-20 0,22-1 16,-21 21-16,21-21 0,0 0 0,-1 1 15,1-22-15,0 21 0,21 0 16,-21-21-16,21-21 31,0 0-31,0-1 16,21 1-16,-21 0 15,42 0-15,-20 0 0,-1 21 16,-21-21-16,21 21 0,0 0 16,0 0-16,0 0 15,1 0-15,-22 21 16,21-21-16,-21 21 0,21 0 16,-21 0-16,0 0 0,0 1 15,0-1-15,21 0 0,0 0 16,-21 0-16,0 0 0,21-21 15,1 22-15,-1-22 0,0 0 16,0 0-16,0 0 0,0 0 16,1 0-16,-1 0 15,0 0-15,0 0 0,21-22 0,-20 22 16,20-21-16,-21 0 0</inkml:trace>
  <inkml:trace contextRef="#ctx0" brushRef="#br0" timeOffset="49520.42">6202 7112 0,'0'-21'0,"0"42"0,0-63 0,0 21 0,0-1 15,-21 22-15,-1 0 16,1 0-16,0 0 16,0 0-16,0 22 15,0-1-15,-22 21 0,22 0 16,0-20-16,21 20 0,-21 0 15,0-21-15,-1 22 0,22-22 0,0 0 16,0 21-16,0-20 0,-21 41 16,21-42-1,0 0-15,21-21 0,1 0 0,-1 0 16,0 0-16,0 0 16,0 0-16,0 0 0,-21-21 0,22 0 15,-1 0-15,-21-43 16,21 43-16,-21 0 15,0-21-15,0-1 0,21 22 0,-21-21 16,0 21-16,21-22 0,-21 22 16,0 0-16,21 0 0,22-21 15,-1-1-15,0 43 16,-20 0-16,20-21 0,-21 21 0,21 0 16,-20 0-16,41 21 0,-42 0 15,0 1-15,22 41 16,-43-42-16,0 85 15,0-64-15,0 22 16,0-43-16,0 0 0,0 0 0,0 1 16,-21-1-16,21 0 0,0 0 15,0 0-15,0-42 32,0 0-17,0 0-15,0 0 0,0-1 0,0 1 16,0-42-16,0 42 0,0-22 15,21 1-15,0 0 0,21-1 16,1-20-16,-1 42 0,0-22 16,43 1-16,-43 42 15,64 0-15,-64 0 16,22 0-16,-22 0 0,1 21 0,-22 0 0,21 0 16,-21 22-16,0-22 15,-21 21-15,0-21 0,0 22 0,0-22 16,0 21-16,0-21 0,0 22 0,0-22 15,0 0-15,0 0 0,0 0 16,-21 1-16,21-1 0,-21 0 16,0 0-16,0-21 0,21 21 0,-21-21 15,-1 0-15,1 0 16,0 0-16,0 0 0,0 0 0</inkml:trace>
  <inkml:trace contextRef="#ctx0" brushRef="#br0" timeOffset="50168.02">1820 7895 0,'0'0'0,"-21"0"0,42 0 47,0 0-47,1 0 16,-1 0-16,21 0 0,-21 0 0,22 0 16,-1 0-16,21 0 0,-20 0 15,20 0-15,22 0 0,0 0 0,-1 0 16,22 0-16,0 0 0,21 0 15,-21 0-15,21 0 0,21 0 0,0 0 16,0 0-16,22 0 0,-22 0 0,21 0 16,22 0-16,-22 0 0,21 0 15,1 0-15,-22 0 0,22 0 0,-1 0 16,1 0-16,-1 0 0,-20 0 0,20 0 16,-21 0-16,1 0 0,-1 0 15,-21 0-15,22 0 0,-43 0 16,0 0-16,0 0 0,-22 0 0,1 0 15,-21 0-15,-22 0 0,1 0 0,-1 0 16,-20 0-16,-1 0 0,-21 0 16,0 0-16,1 0 0</inkml:trace>
  <inkml:trace contextRef="#ctx0" brushRef="#br0" timeOffset="50305.18">7895 7895 0,'-21'0'16,"21"-21"15,21 21-15</inkml:trace>
  <inkml:trace contextRef="#ctx0" brushRef="#br0" timeOffset="50816.15">8848 7451 0,'0'0'0,"-22"0"0,1 0 15,0-21-15,0 21 0,21-22 47,21 22-47,0 0 0,22 0 0,-1 0 16,21 0-16,-20 0 0,20 0 15,1 0-15,-1 0 0,1 0 0,-1 0 16,22 0-16,-22 0 0,1 0 16,-1 0-16,1 0 0,-1 22 15,1-22-15,-1 0 0,-20 0 0,-1 0 16,0 0-16,-20 21 0,-1-21 0,-42 0 31,-1 0-31,1 0 16,-21 0-16,0 0 0,20 0 0</inkml:trace>
  <inkml:trace contextRef="#ctx0" brushRef="#br0" timeOffset="51077.02">8826 7451 0,'0'0'0,"0"21"0,-21-21 16,42 21-1,22-21-15,-22 0 16,21 0-16,22 0 0,-1 0 16,1 0-16,-1 0 0,1 0 15,-1 0-15,1 0 0,-1 0 0,22 0 16,-22 0-16,1 0 0,-1 0 0,1 0 16,-22 0-16,22 0 0,-1 0 15,-42 0-15,1-21 16,-1 21-16,0-21 0,-21 0 15</inkml:trace>
  <inkml:trace contextRef="#ctx0" brushRef="#br0" timeOffset="51519.84">9842 7070 0,'0'0'0,"-21"0"0,0 0 15,0 0-15,0 0 16,21 21-16,0 0 16,0 0-16,0 0 0,0 1 0,0-1 15,21 0-15,0 0 0,0 0 0,0-21 16,1 21-16,-1 1 0,21-1 16,22 0-16,-22 0 0,43-21 15,-43 0-15,0 0 0,1 0 16,-22 0-16,21 0 0,-21 0 15,43-21 1,-43 0-16,-21 0 16,0-1-16,-21 22 15,0 0-15,-1 0 16,-20 0-16,21 0 0,0 22 16,-22-1-16,22 0 0,-21 0 0,0 0 15,-1 22-15,22-22 0,-106 63 16,85-41-16,-1-22 15,22 0-15,0 21 0,0-20 16,0-1-16,0 0 0,21 0 0,0 0 16,0 0-16,0 1 15,21-22-15,0 0 0,0 0 16,21 0-16,-20 0 0,20-22 0</inkml:trace>
  <inkml:trace contextRef="#ctx0" brushRef="#br0" timeOffset="52184.31">11218 6985 0,'0'0'16,"0"-63"-1,-21 63 32,21 21-47,-21 0 0,0 21 0,0-21 16,21 1-16,-22 20 0,1 0 0,0 1 15,0-1-15,0 0 0,0 1 16,21-1-16,-22 0 0,22 1 0,0 20 16,0-42-16,0 22 0,0-1 15,22 0-15,-1-21 16,0 1-16,42-1 16,-41 0-16,20-21 0,43 0 15,-43 0-15,0 0 0,1 0 0,-1 0 16,0 0-16,1-21 0,-1 0 15,0-1-15,1 1 0,20-21 16,-21 0-16,-20-1 0,-1 1 16,0 0-16,0-22 0,-21 1 0,0-43 15,0 42-15,0 22 0,0-22 16,0 22-16,0 0 0,-21-1 0,0 22 16,0-21-16,-1 21 0,1 0 15,0 21-15,-21 0 0,21 0 0,-64 0 16,43 0-1,-1 21-15,1 0 0,-22 0 0,22 0 16,-43 43-16,43-43 0,21 21 16,-21-21-16,20 1 0,1 20 15,0-21-15,0 21 0,21-20 0,0-1 16,0 21-16,0-21 0,0 0 0,0 1 16,21-22-16,0 21 0,22-21 15,-1 0-15,106 0 16,-84 0-16</inkml:trace>
  <inkml:trace contextRef="#ctx0" brushRef="#br0" timeOffset="52488.45">12298 6964 0,'0'0'0,"-21"0"0,-1 0 16,22-21-1,22 21 1,-1 0 0,0 0-16,0 0 0,21 0 15,1 0-15,41 0 0,-41 0 16,-1 0-16,-21 0 0,22 0 16,-22 0-16,21 0 0,0 0 15,-20 0-15,-65 0 31,22 0-15,0 0-16,0 0 0,0 0 0,-1 0 16,1 0-16,0 0 0</inkml:trace>
  <inkml:trace contextRef="#ctx0" brushRef="#br0" timeOffset="52777.28">12531 6964 0,'0'21'63,"0"0"-63,0 0 15,0 1-15,0-1 0,0 21 16,-22 0-16,22-20 0,0 20 0,-21 0 16,21 1-16,0-1 0,0 0 15,0-21-15,-21 22 0,21-1 16,-21-21-16,21 0 0,0 1 15,0-1-15,0 0 0,0 0 16,21-21 15,0-21-15,0 0-16,22 0 0,-22-1 16,0 1-16</inkml:trace>
  <inkml:trace contextRef="#ctx0" brushRef="#br0" timeOffset="53068.12">13271 6900 0,'0'0'0,"22"-21"31,-22 42-15,0 1-1,0-1-15,-22 0 0,22 21 0,-21-21 16,21 22-16,-21-1 0,21 0 0,-21 1 15,0 20-15,21-20 0,0-1 16,-21 0-16,-1-21 0,22 22 0,-21-22 16,21 21-16,0-21 0,0 1 0,0-1 15,0 0-15,0 0 16,21-21 15,1-21-15,-1 21-16,-21-21 0,21 0 0,0-1 15</inkml:trace>
  <inkml:trace contextRef="#ctx0" brushRef="#br0" timeOffset="53373.09">13271 7049 0,'-21'-22'0,"42"44"0,-63-65 16,21 22-16,0 0 0,21 0 0,0 0 15,0-1-15,0 1 16,21 0-16,0 21 0,0-21 15,22 21-15,-22 0 0,21 0 0,0 0 0,1 0 16,-1 0-16,-21 0 0,22 0 16,-22 0-16,21 21 0,-21 0 15,0-21-15,-21 21 0,0 1 0,0 20 16,0-21-16,0 0 16,-21-21-16,0 21 0,0 1 0,0-1 15,-43 0-15,22 0 0,21 0 16,-22-21-16,1 21 0,21-21 15,-21 0-15,20 22 0,1-22 0,0 0 16,0 21-16,42-21 31</inkml:trace>
  <inkml:trace contextRef="#ctx0" brushRef="#br0" timeOffset="53549.45">13610 7345 0,'0'21'63,"-21"-21"-48,21 21-15</inkml:trace>
  <inkml:trace contextRef="#ctx0" brushRef="#br0" timeOffset="60840.36">2349 8488 0,'0'0'0,"-21"0"16,42 0 15,22 0-31,-1 0 0,0 0 16,1 0-16,20 0 0,-20 0 15,20 0-15,1 0 0,-22 0 16,21 0-16,1 0 0,-22 0 0,43 0 16,-43 0-16,-21 0 0,1 0 15,-1 0-15,0 0 0,-21 21 16,-21-21-1,0 21 1,-1-21-16</inkml:trace>
  <inkml:trace contextRef="#ctx0" brushRef="#br0" timeOffset="61100.48">2857 8551 0,'0'0'0,"0"22"31,0-1-15,0 21-16,0-21 0,0 22 0,-21-1 16,21 21-16,-21-20 0,21 20 15,-21 1-15,21-22 0,-21 22 0,0-22 16,-1 21-16,1-20 0,21-1 16,-21-21-16,21 22 0,-21-22 0,21 0 15,0 0-15,0 0 0,0 0 16,21-21-16,0 0 15,0 0-15,1 0 0,-1 0 0,0-21 16,21 21-16,-21-21 0,22 0 16</inkml:trace>
  <inkml:trace contextRef="#ctx0" brushRef="#br0" timeOffset="61756.11">3196 9123 0,'0'21'31,"21"-21"16,0 0-47,22-21 16,-22 21-16,0-21 0,0 0 16,0 21-16,1-22 0,-1 1 0,0 0 15,-21 0-15,21 0 0,-21-22 16,0 22-16,0 0 15,-21 21 1,0 0-16,0 0 0,-1 0 0,1 21 16,21 0-16,-21 1 0,0-1 15,0 21-15,0-21 0,21 0 0,0 22 16,-22-22-16,22 21 0,-21-21 16,21 1-16,0-1 0,0 0 15,0 0-15,0 21 0,21-42 16,1 22-16,-1-22 0,0 0 0,0 0 15,0 0-15,22 0 0,20 0 16,22-22 0,-43 22-16,0-21 0,1 0 0,-1 0 15,0 0-15,1-22 0,-1 22 0,-21 0 16,22-21-16,-22 21 0,-21-22 0,21 22 16,-21 0-16,0 0 15,0 0-15,0-1 0,0 44 31,0-1-31,-21 0 0,21 0 0,0 0 16,0 64-16,0-64 16,0 0-16,21 0 0,0 1 15,-21 20-15,21-21 0,-21 0 16,21 0-16,-21 1 0,0-1 16,0 0-16,-21-21 15,0 21-15,0-21 0,0 0 16,0 0-16,-1 0 0,1 0 15,0 0-15,0 0 0,0 0 16,0-42 0,21 21-16,0-1 0,0 1 15,21 0-15,0-21 0,0 21 0,0-22 16</inkml:trace>
  <inkml:trace contextRef="#ctx0" brushRef="#br0" timeOffset="62880.46">4212 8657 0,'0'0'0,"21"-21"0,-21 0 0,0 0 16,0 42 15,0 0-31,0 0 16,0 22-16,-21-1 0,21 0 0,0 1 16,0-1-16,-21 21 0,21-20 15,-21-1-15,21 0 0,0 22 16,0-22-16,0-21 0,0 1 0,0-1 15,0 0-15,0 0 0,0 0 16,21-21-16,0 0 0,0 0 16,22 0-16,-22 0 0,0 0 15,0-21-15,21 0 0,-20 0 0,-1 0 16,0-1-16,21 1 0,-21 0 16,1 0-16,-1 0 0,-21 0 0,42-22 15,-42 22-15,0 42 47,0 0-47,0 1 0,0-1 0,0 0 16,0 0-16,-21 0 0,21 0 15,0 1-15,0-1 0,0 0 16,0 0-16,0 0 0,0 0 16,21-21-16,0 0 0,0 0 15,22 0-15,-22 0 0,42 0 0,-20 0 16,-1 0-16,64-21 15,-64 0-15,-21 21 0,1-21 16,20 0-16,-21 0 0,0-1 16,-21-20-16,21 21 0,-21 0 0,22-22 15,-22 22-15,0 0 16,0 42 0,0 0-16,0 1 15,0-1-15,0 0 0,0 0 16,-22-21-16,22 21 0,-21 0 0,21 1 15,-21-1-15,21 0 0,0 0 16,21-42 31,0 0-47,1 0 0,-1-1 16,-21 1-16,21 0 0,-21 0 15,21 0-15,0 21 0,-21-21 16,21 21-16,-21 21 15,0 0 1,0 0-16,0 0 0,0 0 16,0 1-16,0-1 0,0 0 15,22-21-15,-1 21 0,0-21 0,0 21 16,0-21-16,0 0 0,22 0 16,-1 0-16,0 0 0,1 0 0,-1 0 15,0 0-15,1 0 0,-1 0 0,22 0 16,-22-21-16,0 0 15,1 21-15,-22-21 0,21 0 0,-21-22 16,0-41 0,-21 41-16,0 22 0,0-21 15,0 21-15,-42-43 0,21 64 0,0 0 16,0 0-16,-22 0 0,22 0 16,-21 0-16,21 21 0,-43 43 15,22 20-15,21-41 16,21-22-16,-22 21 0,22 1 15,0-1-15,0 0 0,22-21 0,-1 22 0,0-1 16,0 0-16,106 128 16,-106-128-1,0 0-15,-21 1 0,0-1 0,0 0 16,0-20-16,-21 20 0,0 0 0,-21-21 16,-1 1-16,1 20 0,-21-21 0,20 0 15,-63 0-15,43-21 16,21 0-16,-1 22 0,1-22 15,0 0-15,20 0 0,1 0 0,0 0 0,0 0 16,0-22 0,21 1-16,0 0 0,0 0 15,0 0-15,21-43 0,0 22 16</inkml:trace>
  <inkml:trace contextRef="#ctx0" brushRef="#br0" timeOffset="63060.35">5228 8827 0,'0'0'0,"-21"-43"0,0 22 0,21 0 15,-21 21-15,21-21 0,-22 21 0,1 0 16,0 0 15,0 0-15</inkml:trace>
  <inkml:trace contextRef="#ctx0" brushRef="#br0" timeOffset="63223.26">4106 8932 0,'0'0'0,"0"22"15,21-22 1,22 0-16,-22 0 15,21 0-15,1 0 0,-1 0 16,21-22-16,1 1 0,-1 21 0</inkml:trace>
  <inkml:trace contextRef="#ctx0" brushRef="#br0" timeOffset="63893.97">6837 8975 0,'0'0'0,"-21"0"0,42-21 31,0 21-15,21-22-16,-21 1 0,22 0 15,-1 0-15,0 0 0,1-22 16,-22 22-16,21 0 0,-21 0 0,43-43 15,-64 43-15,0 0 0,0 0 16,0 0-16,-42 21 16,20 0-16,-62 0 0,-64 0 15,105 21-15,1 0 16,0-21-16,20 21 0,1 0 16,21 1-16,0 20 0,0-21 0,0 0 15,21 22-15,1-22 16,-1 0-16,21 21 0,22 22 15,-22-43-15,0 0 0,1 21 0,-1-20 16,-21 20-16,21-21 0,-20 21 16,-1-20-16,-21-1 0,0 0 0,0 42 15,-21-41-15,-22-1 0,1-21 16,-22 21-16,22-21 0,-21 0 16,-1 0-16,1 0 0,-1 0 0,1 0 15,-43-21-15,63 21 0,22-21 16,-21-1-16,21 1 0,0 21 15,21-21-15,0 0 0,0 0 0,0 0 16,0-1-16,21-20 0,0 21 0,21 0 16,22-22-1,63-20-15,-64 63 16,-20-21-16,20 0 0,1 21 0</inkml:trace>
  <inkml:trace contextRef="#ctx0" brushRef="#br0" timeOffset="64226.78">7239 9123 0,'0'0'16,"0"21"-16,0 0 0,0 0 16,0 1-16,21-22 0,0 21 15,0-21-15,1 0 16,-1 0-16,0 0 0,0-21 0,21-1 16,1 1-16,-22 0 0,21 21 15,1-21-15,-22 0 16,0 0-16,0-1 0,-21 1 0,0 0 15,0 0-15,0 0 0,0 0 16,-21 21-16,-21 0 0,-22 0 16,43 0-16,-21 21 0,-1 0 15,22 0-15,-21 0 0,21 0 0,-22 1 16,22-1-16,0 0 0,21 0 16,0 0-16,0 0 0,0 1 0,0-1 15,0 0-15,0 0 0,21-21 16,21 0-16,-20 0 0,20 0 15,-21 0-15,127 0 16,0-21 0</inkml:trace>
  <inkml:trace contextRef="#ctx0" brushRef="#br0" timeOffset="64565.58">7874 9038 0,'-21'-21'0,"42"42"0,-63-42 0,20 0 0,22 0 16,0 0-16,0-1 0,0 1 15,22 21 1,-1 0-16,21 0 0,-21 0 16,22 0-16,-22 0 0,21 21 0,-21-21 0,22 22 15,-22 20-15,21-21 0,-21 0 16,0 0-16,1 22 0,-22-22 16,0 21-16,0 1 15,0-1-15,0-21 0,-22 0 16,1 0-16,0-21 0,0 22 15,0-22 1,21-22-16,0 1 16,0 0-16,0 0 0,21 0 15,-21 0-15,21-22 0,0 22 16,0 0-16,1-21 0,20-1 16,-21 1-16,21 0 15,1 20-15,-22 1 0,0 0 16,0 0-16,0 21 0</inkml:trace>
  <inkml:trace contextRef="#ctx0" brushRef="#br0" timeOffset="64780.46">8551 8848 0,'0'21'16,"0"0"-16,21 0 16,-21 0-16,0 1 0,0-1 0,22 21 15,20 22-15,-21-43 0,0 21 16,0-21-16,22 22 0,-22-22 15,0 0-15,21 0 0,-20 21 16,-1-20-16,0-22 0,0 0 0,-21 21 16,21-21-1,0 0-15,1-21 16,-22-1-16,21 1 16,0 0-16,0 0 0</inkml:trace>
  <inkml:trace contextRef="#ctx0" brushRef="#br0" timeOffset="64984.34">9165 8848 0,'0'0'16,"0"-21"-16,0-1 0,0 44 31,-21-1-31,0 21 0,0-21 16,-1 0-16,-20 64 16,-21-43-16,41 1 0,1-22 15,-21 0-15,42 0 0,-21 0 16,0 1-16,21-1 0,0 0 0,0 0 15,21-21 1,0 0-16,0 0 0,21 0 16,-20 0-16,20-21 0</inkml:trace>
  <inkml:trace contextRef="#ctx0" brushRef="#br0" timeOffset="65337.23">9398 9081 0,'-21'0'0,"42"0"47,0 0-32,0 0-15,0 0 0,1-22 16,-1 22-16,-21-21 0,21 0 0,0 21 16,0-21-16,0 0 0,-21 0 0,0-1 15,0 1-15,-21 21 31,0 0-31,0 21 0,0 1 0,-22-1 16,22 0-16,0 0 16,0 0-16,0 0 0,21 1 0,-21-1 15,21 21-15,-22-21 0,22 0 16,0 1-16,0-1 0,0 0 16,22 0-16,-1-21 0,0 0 15,0 21-15,0-21 0,0 0 0,1 0 16,20 0-16,0 0 0,1 0 15,-1-21-15,-21 21 0,21-21 0,1 21 16</inkml:trace>
  <inkml:trace contextRef="#ctx0" brushRef="#br0" timeOffset="65642.14">9906 9102 0,'0'0'0,"0"-21"0,0-22 16,0-20-16,0 42 16,0-1-16,0 1 0,0 0 15,0 0-15,21 21 0,0-21 0,-21 0 16,43 21-16,-22 0 0,0 0 15,0 0-15,21 0 0,-20 0 0,-1 21 16,0 0-16,0 0 0,0 64 16,-21-43-1,0-21-15,0 22 0,0-1 0,0-21 16,0 0-16,0 22 0,0-22 0,0 0 16,-21-21-16,21 21 0,-21 0 15,0-21 1,21-21-1,0 0-15,0 0 0,0 0 16,21-1-16,0 1 0,0-21 0,64-64 16,-43 64-16,-21 21 15,22-22-15,-1 22 0,-21-21 16,22 21-16,-22-1 0</inkml:trace>
  <inkml:trace contextRef="#ctx0" brushRef="#br0" timeOffset="66197.95">15579 8192 0,'0'0'0,"0"-43"0,0 22 0,-22 0 16,22 0-16,0 0 0,0-1 15,-21 22 1,21 22-16,-21-1 0,21 0 0,-21 21 15,21 22-15,0-1 0,-21-20 0,0 20 16,21 1-16,-22 20 0,22-20 16,0-1-16,-21 22 0,21-22 0,-21 1 15,21-1-15,0-20 0,0 20 16,0-20-16,0-22 0,0 21 0,0-21 16,0 0-16,21 1 0,0-22 15,-21-22 1,0 1-1</inkml:trace>
  <inkml:trace contextRef="#ctx0" brushRef="#br0" timeOffset="66477.78">15325 8869 0,'0'-64'0,"0"128"0,-22-170 15,1 43-15,0 20 0,0 1 0,0-22 16,21 22-16,0-21 0,0 20 16,21-63-16,42 22 15,-20 41-15,20 1 0,1 0 16,-1 21-16,1-22 0,-1 22 15,22 21-15,-22 0 0,1 0 0,-1 21 16,1 0-16,-22 1 0,-21 20 16,1 21-16,-22 22 0,-43-43 15,22 22-15,-42-22 0,20 1 0,-20-1 16,-107 64 0,86-64-16,41-21 15,1 22-15,21-22 0,21 0 16,0 0-16,0 0 0,0 0 15,21-21-15,0 22 0,43-22 16,-1 21 0,-20-21-16</inkml:trace>
  <inkml:trace contextRef="#ctx0" brushRef="#br0" timeOffset="66826.1">16002 8784 0,'-21'-21'0,"42"42"0,-63-63 0,42 21 15,-22 0-15,22-1 0,0 1 16,0 0 0,22 21-16,-1 0 0,21 0 15,22 0-15,-22 21 0,0 0 16,43 43-16,-43-43 0,-21 21 16,22 1-16,-22-1 0,0 0 15,-21-20-15,0 20 0,0 0 0,0-21 16,0 1-16,-21 20 0,0-21 0,0-21 15,21 21-15,-43-21 16,22 0-16,0 0 16,21-21-16,0 0 15,0 0-15,21-22 16,0 22-16,0 0 0,22-21 0,-22-1 16,21 22-16,22-63 15,-43 41-15,21 22 0,-21-21 0,22 21 16,-22-1-16,21 1 0,-21 0 0,22 0 15,-22 21-15</inkml:trace>
  <inkml:trace contextRef="#ctx0" brushRef="#br0" timeOffset="67174.91">16954 8657 0,'0'0'0,"0"21"16,0 43-16,0-43 0,0 0 16,0 22-16,-63 105 15,63-127-15,-21 0 16,21 21-16,0-20 0,0-1 0,0 0 15,0 0-15,21 0 0,21-21 16,-21 21-16,1-21 0,-1 0 16,21 0-16,0 0 0,-20 0 0,20-21 15,0 0-15,1 0 0,-22 0 16,21 0-16,22-64 16,-64 64-16,0-22 0,0 1 0,0 0 15,0-1-15,-22 22 16,1-21-16,-21 21 0,0 0 0,20-1 15,-20 22-15,0 0 0,-1 0 0,1 0 16,0 0-16,21 22 0,-22-1 16,1 21-16,21-21 0,0 22 15,21-22-15,0 21 0,0-21 16,0 22-16,21-22 0,21 0 0,-21 0 16,22 0-16,-1 0 0,0 1 0,22-22 15,-1 0-15</inkml:trace>
  <inkml:trace contextRef="#ctx0" brushRef="#br0" timeOffset="68055.05">18034 8975 0,'0'0'0,"42"-43"0,1-62 15,-43 62-15,0-20 16,0 42-16,-22-1 0,1 1 16,0 21-16,0 0 0,0 0 0,-43 0 15,43 0-15,-21 21 16,-1 1-16,1 20 0,0-21 0,-1 21 15,22 1-15,-21-22 0,21 21 0,-22 43 16,43-64 0,0 21-16,0-20 0,0-1 0,0 0 15,43 21-15,-22-21 0,21-21 16,1 0-16,-22 0 0,21 0 16,0 0-16,85-21 15,-84 21-15,-22-21 0,21-21 0,1 21 16,-1-64-16,-21 43 15,0-22-15,0 22 0,1-22 0,-22 1 16,21-1-16,-21 1 0,21-43 16,-21-21-1,21 85-15,-21-22 0,0 43 0,0-21 16,0 20-16,0 1 0,0 42 16,0 22-16,0-22 0,0 21 15,-21 1-15,0 20 16,21-21-16,0 22 0,-21-22 0,21 22 0,0-1 15,0 1-15,0-1 0,0-20 16,0 20-16,0-21 0,0 43 16,21-64-16,0 22 0,0-22 15,21 0-15,-20 0 0,20-21 16,-21 0-16,0 0 0,22 0 16,-22-21-16,21 21 0,-21-21 15,22 0-15,-22-22 0,21 22 0,-21-21 16,0 21-16,1-22 0,-1 1 0,0 0 15,-21-1-15,0 1 0,21 21 0,-21 0 16,0-1-16,-21 44 31,0-1-31,0 21 0,21-21 16,0 0-16,-22 22 0,22-22 16,0 42-16,0 1 15,0-43-15,0 0 0,22 0 16,-22 1-16,21-22 0,0 0 15,0 0-15,0 0 0,22 0 0,-22 0 16,0 0-16,21-22 0,-21 1 16,1 0-16,20 0 0,-21 0 0,0 0 15,0-22-15,1 1 0,-22 21 16,21-22-16,-21 22 0,21 0 16,-21 0-16,0 0 15,-21 42 1,21 0-16,-21 0 0,-1 0 15,22 1-15,0-1 0,-21 21 0,21-21 16,0 0-16,-21 1 16,21-1-16,0 0 0,0 0 0,0 0 15,0 0-15,21-21 0,0 0 16,1 22-16,-1-22 0,0 0 0,21 0 16,-21 0-16,22 0 0,20-22 15,-42 1-15,22 0 0,-22 0 16</inkml:trace>
  <inkml:trace contextRef="#ctx0" brushRef="#br0" timeOffset="68265.25">19664 8700 0,'0'-43'0,"0"86"0,0-107 16,0 43-16,-21 21 15,-1 0-15,1 0 0,0 0 16,0 21-16,0 0 0,-22 0 16,22 1-16,0 20 0,0-21 0,0 21 15,21-20-15,0 20 0,0-21 0,0 21 16,0-20-16,0 20 0,0-21 15,0 0-15,0 0 0,0 1 0,21-22 16,0 21-16,0-21 0,0 0 0,22 0 16,-1 0-16,-21 0 15,22 0-15,-1 0 0,0 0 0,1-21 16,-1-1-16,-21 1 0</inkml:trace>
  <inkml:trace contextRef="#ctx0" brushRef="#br0" timeOffset="68564.09">20087 8446 0,'0'0'0,"21"-64"0,-21-169 32,0 212-32,0 0 0,0 0 0,0 0 15,-21 21 1,0 21-16,21 0 0,-21 21 16,0 1-16,-1-22 0,22 21 0,-21 22 15,0-22-15,21 21 0,-21-20 0,0 20 16,0-20-16,21 20 0,-22 1 15,1-1-15,0 64 16,21-85-16,0 22 0,0-22 0,0 1 16,0-22-16,0 21 0,0-21 0,0 0 15,21 1-15,0-22 16,1 0-16,-1 0 0,21 0 0,-21 0 16,0 0-16,22-22 0,-1 1 0,-21 0 15,22 0-15,-1 0 0,0-22 16,1 1-16</inkml:trace>
  <inkml:trace contextRef="#ctx0" brushRef="#br0" timeOffset="69376.63">20426 8890 0,'84'-106'16,"-168"212"-16,190-233 0,-85 85 0,-21 21 0,0-1 16,-21 44-1,21-1 1,-22 0-16,-20 21 16,0 22-16,21-22 15,21-21-15,0 22 0,-22-22 0,22 21 16,-21-21-16,21 0 0,0 1 0,0-1 15,0 0-15,0 0 0,0 0 16,43 0-16,-22-21 16,0 0-16,21 0 15,-21 0-15,1 0 0,-1-21 0,21 21 16,-21-21-16,0 0 0,22 0 0,-22 0 16,0-1-16,0 1 0,0 0 15,-21 42 16,0 0-31,-21 1 0,0-1 16,21 0-16,0 0 0,-21 0 16,21 0-16,0 1 0,0-1 15,0 0 1,21-21-16,21 0 16,-20 0-16,-1 0 0,0 0 15,0 0-15,0-21 0,0 0 16,1-1-16,-22-20 15,0 21-15,0 0 0,0-22 0,0 1 16,0 0-16,0-22 16,21 22-16,-21 0 0,0 20 0,21 1 15,-21 0-15,21 21 0,0 0 16,0 0-16,1 0 0,-1 0 16,0 0-16,0 21 0,21 22 15,-20-22-15,-1 0 0,0 21 16,0-21-16,0 22 0,-21-22 15,0 21-15,0-21 0,0 22 0,0-22 16,0 42-16,0-41 16,0-1-16,-21-21 15,0 0 1,21-21 0,0-1-16,0 1 15,0 0-15,0-21 0,0 21 16,21-22-16,0 22 0,0-21 15,1-22-15,20 22 0,0 0 0,1-1 16,-1 1-16,0 21 0,-21-22 16,22 22-16,-1 21 0,-21 0 15,22 0-15,-22 0 0,0 0 0,0 21 16,-21 22-16,0-22 0,0 21 16,0 1-16,0-1 0,-21 0 0,0 1 15,0-1-15,-1-21 0,-20 43 16,21-22-16,0-21 0,21 0 15,-21 0-15,-1 1 0,1-22 16,0 0 15,21-22-31,-21 1 0,21 0 0</inkml:trace>
  <inkml:trace contextRef="#ctx0" brushRef="#br0" timeOffset="69562.52">20997 8297 0,'-21'0'0,"42"0"0,-63-21 16,21 21-1,0 0-15,-1 21 16,22 1-16,0-1 16,-21-21-16,21 21 15,-21-21-15,0 0 0,0 0 0,0 0 16,-22 0-16</inkml:trace>
  <inkml:trace contextRef="#ctx0" brushRef="#br0" timeOffset="69730.1">19685 8446 0,'0'0'0,"-42"0"0,20 0 16,-20 21-16,42 0 15,21-21 1,0 0-16,22 0 0,-22 0 0,21 0 15,1 0-15,-1 0 0,0 0 16,22 0-16,-22-21 0,0 0 16</inkml:trace>
  <inkml:trace contextRef="#ctx0" brushRef="#br0" timeOffset="70332.75">22669 8509 0,'-42'0'0,"84"0"0,-105 0 0,42 21 16,0-21-16,42 0 31,0 0-31,21-21 16,-21 21-16,22 0 0,-1-21 0,0 0 15,1 21-15,-1-21 16,0-1-16,1 1 0,-22 0 0,0 0 16,0 0-16,-21 0 0,0-22 0,-63 1 15,20 21-15,-84 0 16,43 21-16,20 0 0,-20 0 15,20 0-15,1 21 0,20 0 16,-20 0-16,42 0 0,-22 22 0,22-22 16,21 21-16,0-21 0,0 22 15,0-1-15,21-21 0,22 21 0,-22 1 16,21-1-16,-21 0 0,22 1 0,-1-1 16,21 64-1,-41-64-15,-1 1 0,0-1 0,-21 0 16,0-21-16,0 22 0,0-22 0,-21 0 15,0 0-15,-22 0 0,1 1 0,0-22 16,-1 0-16,-20 0 0,-43 0 16,21-22-1,43 1-15,0 0 0,-1 0 0,22 0 16,0 21-16,0-21 0,21-1 0,0 1 16,0-21-16,0 21 0,21 0 15,21-1-15,-21-20 0,22 21 0,-22-21 16,64-22-16,-43 43 0,0 0 15,22 0-15,-1 21 0</inkml:trace>
  <inkml:trace contextRef="#ctx0" brushRef="#br0" timeOffset="70668.57">22818 8869 0,'0'21'0,"0"-42"0,0 63 0,-22-21 0,1 1 15,0-1-15,21 0 16,21-21-1,0 0-15,1 0 16,20 0-16,-21 0 0,21-21 0,1 0 16,-1 21-16,-21-22 0,22 1 0,-22 0 15,21 0-15,-21 0 0,0-22 16,1 22-16,-22 0 0,0 0 16,-43 0-1,1 21-15,21 0 0,-22 21 0,1 0 16,0 0-16,-1 0 0,1 22 15,0-22-15,21 0 0,-22 21 16,22-20-16,21 20 0,0 0 16,0-21-16,42 1 15,-20-1-15,-1 0 0,21-21 0,0 21 16,1-21-16,-1 0 0,0 0 0,1 0 16,-1 0-16,0 0 0,1 0 15,-1 0-15</inkml:trace>
  <inkml:trace contextRef="#ctx0" brushRef="#br0" timeOffset="71008.89">23431 8869 0,'0'-21'0,"0"42"0,22-85 0,-22 22 15,0 21-15,0 0 0,21 21 16,0 0-16,-21-21 0,21 21 0,0 0 16,0 0-16,1 21 0,-1 0 15,0 0-15,-21 0 0,21 0 16,-21 1-16,21 20 0,-21-21 0,0 0 15,0 22-15,0-22 0,0 0 16,0 0-16,0 0 0,0 0 0,0 1 16,-42 20-1,42-21-15,-21-21 16,0 0 0,21-21-16,0 0 0,0 0 15,0-1-15,0 1 0,21 0 16,0 0-16,-21 0 0,21 0 0,0-22 15,0 22-15,1 0 0,-1 0 16,0-22-16,0 22 0,0 0 0,0 0 16,1 21-16,-1-21 0,21 0 15,-21 21-15,0-22 0,22 22 16,-22 0-16</inkml:trace>
  <inkml:trace contextRef="#ctx0" brushRef="#br0" timeOffset="71212.77">24278 8594 0,'-21'0'16,"0"21"-16,0 0 0,-1 21 16,22-20-16,-21 20 0,21-21 15,0 21-15,0 1 0,0-22 0,0 21 16,0-21-16,0 1 0,0 20 16,0-21-16,0 0 0,0 0 0,0 1 15,0-1-15,21-21 16,1 0-16,-1 0 15,0 0-15,21-21 0,-21-1 16</inkml:trace>
  <inkml:trace contextRef="#ctx0" brushRef="#br0" timeOffset="71403.84">24553 8742 0,'0'0'0,"0"-64"16,-21 64-1,0 22 1,0-1-16,0 0 0,-1 0 15,1 0-15,-21 0 0,21 22 0,0-22 16,-22 0-16,22 0 0,0 22 16,0-22-16,0 0 0,21 0 0,-22-21 15,22 21-15,0 0 0,22-21 16,-1 0-16,0 0 16,0 0-16,21 0 0</inkml:trace>
  <inkml:trace contextRef="#ctx0" brushRef="#br0" timeOffset="71732.17">24574 8954 0,'0'-22'15,"22"22"1,-22-21-16,21 21 0,21-21 16,0 0-1,-20 0-15,-1 21 0,0-21 16,0-1-16,21 1 0,-42 0 0,22 0 15,-1 0-15,-21 0 16,-21 21 0,-1 0-16,-20 21 0,21-21 15,0 21-15,0 0 16,-43 43-16,43-43 0,21 0 16,0 21-16,-21-21 0,21 1 15,0-1-15,0 0 0,0 0 16,0 0-16,21-21 0,0 21 15,0-21-15,0 0 16,22 0-16,-1 0 0,-21 0 0,43 0 16,-22 0-16,-21 0 0</inkml:trace>
  <inkml:trace contextRef="#ctx0" brushRef="#br0" timeOffset="72080.42">25146 8869 0,'21'-21'16,"-42"42"-16,42-85 0,0 43 0,0-21 15,-21 21-15,22 0 0,-22-1 0,21 22 16,0-21-16,0 21 15,0 0-15,0 0 0,1 0 16,-1 0-16,0 21 0,-21 1 0,0 20 16,21-21-16,-21 0 15,21 22-15,-21-1 0,0-21 16,0 21-16,0 1 0,0-22 0,0 21 0,0-21 16,0 1-16,0-1 15,0 0-15,-21 0 0,21 0 0,-21-21 16,21-21 15,0 0-31,0 0 0,0 0 0,0-1 16,21-20-16,0 21 0,0-21 15,1-1-15,-1 1 0,21 0 0,22-43 16,-22 43 0,0-1-16,-21 22 0,22-21 0,-22 21 0,21 21 15,-21-22-15,1 22 16,-22 22-1,0-1-15,-22 0 0</inkml:trace>
  <inkml:trace contextRef="#ctx0" brushRef="#br0" timeOffset="72861">16044 9779 0,'-42'0'0,"84"0"0,-126 0 0,62 0 0,-20 0 15,21 0-15,-21-21 0,-1 21 16,1-21 0,21 21-16,21-21 0,0-1 15,21 22 1,21-21-16,-21 21 0,22 0 15,-1 0-15,22 0 0,-1 0 16,22 0-16,21 0 0,-1 0 0,22 0 16,0 0-16,0 0 0,22 0 15,20 0-15,-21 0 0,21 0 0,1 0 16,20 0-16,191 0 16,-190 0-16,20 0 0,22 0 0,0 0 15,0 0-15,0 0 0,21 0 0,0 0 16,0 0-16,0 0 0,0 0 15,0 21-15,-21 1 0,21-22 16,-43 21-16,22-21 0,-21 21 0,-22-21 16,22 0-16,-43 0 0,-21 0 15,1 0-15,-22 0 0,-22 0 0,-20 0 16,0 0-16,-1-21 0,-20 21 16,-22-21-16,22-1 0,-22 1 0,-21 21 15,22-21-15,-43 0 0,21 0 16,-21 0-16,0-1 15,-21 22-15,-1 0 0,1 0 16,0 0-16,0 0 0,-21 0 16,-1 0-16,-20 22 0</inkml:trace>
  <inkml:trace contextRef="#ctx0" brushRef="#br0" timeOffset="73828.45">2879 10033 0,'-22'0'16,"44"0"-16,-86 0 0,43 0 0,0-21 0,-64 21 15,64-21 1,0 21-16,-22 0 0,22 0 0,0 0 16,0-21-16,42 21 31,21 0-31,1 0 0,-1 0 15,22 0-15,20-22 0,-20 22 16,42 0-16,-1 0 0,1 0 0,21 0 16,21 0-16,1 0 0,20 0 0,0 0 15,22 0-15,-1 0 0,1 0 16,20 0-16,1 0 0,21 0 0,0 0 16,0 0-16,-1 0 0,22 0 0,-21 0 15,21 0-15,-21 0 0,0 0 16,21 0-16,-21 0 0,0 0 0,-1 0 15,-20 22-15,0-22 0,-1 0 16,1 0-16,-21 0 0,-22 0 0,0 21 16,1-21-16,-1 0 0,-42 0 15,0 0-15,-21 0 0,0 0 16,-43 0-16,1 0 0,-22 0 0,43 21 16,-107-21 15,1 0-31,0 0 15,-21 0-15,21 0 0</inkml:trace>
  <inkml:trace contextRef="#ctx0" brushRef="#br0" timeOffset="73972.36">10181 10012 0,'-21'0'46,"0"0"-46,0 0 0,-1 0 16,1 21-16</inkml:trace>
  <inkml:trace contextRef="#ctx0" brushRef="#br0" timeOffset="76732.78">4127 11536 0,'0'-21'15,"-21"21"1,0 0-16,21 21 15,0 0-15,0 0 16,0 0-16,0 1 0,0 20 16,0 0-16,0 1 0,0 20 0,0 1 15,0-1-15,0 1 16,0-1-16,0 1 0,0 20 0,0-20 16,0 20-16,0 1 0,0 0 0,0-1 0,0 1 15,0 21-15,0 0 16,0-22-16,0 22 0,-21-21 0,0 127 15,0-107-15,21 1 0,0 0 16,0-21-16,-22 21 0,22-22 16,-21 22-16,21 0 0,-21-21 0,21 20 15,0-20-15,-21 0 0,0-22 16,0 22-16,21-22 0,-22 1 16,-20 105-16,42-126 0,0-1 15,-21 0-15,21-21 0,-21 22 16,21-22-16,0-42 15,0 0-15,0-1 0,0-20 16,0 0-16,0-1 16,0-20-16,0-1 0</inkml:trace>
  <inkml:trace contextRef="#ctx0" brushRef="#br0" timeOffset="77592.58">4149 11494 0,'0'-22'16,"-22"1"15,1 21-15,21-21 0,0 0-1,0 0 1,21 0-1,1 21-15,20-22 0,0 22 0,22-21 16,20 21-16,22-21 0,0 21 16,0-21-16,21 21 0,0 0 0,0-21 15,0 21-15,21-21 0,0 21 16,0 0-16,-21 0 0,22 0 16,-22-22-16,169 22 0,-169 0 15,21 0-15,-21 0 0,0 0 16,-21 0-16,106 0 0,-128 0 15,1 0-15,0 0 0,-22 0 16,106 0 0,-105 0-16,-43 0 0,21 0 0,-20 0 15,-1 0-15,0 0 16,0 0-16,-42-21 62,0 21-46,0 0-16,-1 0 0</inkml:trace>
  <inkml:trace contextRef="#ctx0" brushRef="#br0" timeOffset="79446.78">7324 11176 0,'21'0'16,"21"0"0,-21 0-16,0 0 15,22 0-15,-1 0 0,0 0 16,22 0-16,-1 0 0,1 0 0,-1 0 16,1 0-16,63 0 15,0 0-15,-85 0 16,22 0-16,-22 0 0,0 0 0,1 0 15,20 0-15,-20 0 0,-1 0 0,0 0 16,22 0-16,-22 0 0,0 0 16,1 0-16,-1 0 0,0 0 15,1 0-15,-1 0 0,-21 0 0,0 0 16,1 0-16,-1 0 0,0 0 0,-21 21 16,0 0-1,0 1 1,0-1-16,21 0 15,-21 0-15,0 0 16,0 0-16,21-21 0,-21 22 16,0-1-16,0 0 0,0 0 15,21 0-15,-21 0 0,0 22 0,22-22 16,-22 42-16,0-41 0,0 20 16,0 0-16,0 1 0,0-1 15,0 0-15,0 1 0,0 20 0,0-21 16,-22 22-16,1-1 0,21-20 15,0 20-15,-21 1 0,0-22 16,0 22-16,21-1 0,-21 1 0,21-1 16,0 1-16,-22-1 0,22 1 0,-21 20 15,21-20-15,-21-1 0,0 22 16,21-22-16,-21 1 0,0-1 0,-22 86 16,22-65-16,0-20 15,0 20-15,0-20 0,-22 84 16,22-84-16,0-1 0,0 1 0,0-1 15,-1 1-15,1-22 0,21 21 16,-21 43-16,0 42 16,21-105-16,0-1 15,0 0-15,0 1 0,0-22 0,0 0 16,-21 43 0,21-22-16,0-21 15,-21-21-15,21 21 0,0 0 16,0 1-1,0-1 1,-22 0 0,22 0-1,0 0-15,0 0 16,0 1-16,0-1 16,0 0-16,0 0 0,0 0 15,0 0-15,0 1 16,0-1-16,0 0 0,0 0 15,0 0-15,0 0 16,0 1-16,0-1 16,0 0-16,0 0 15,0 0 1,0 0-16,-21-21 16,21 22-16,-21-22 0,0 0 15,21 21-15,-21-21 0,0 0 0,-1 21 16,1-21-16,0 0 15,0 0-15,0 0 0,0 0 16,-22 0-16,1 21 0,21-21 16,-43 0-16,22 0 0,0 0 0,-22 0 15,1 0-15,-1 0 0,-105 0 16,105 0-16,1 0 0,-22 0 16,22 0-16,-1 0 0,1 0 0,-22 0 15,21 0-15,-20 0 0,-1 0 16,-21 0-16,22 0 0,-22 0 0,-212-42 15,212 42-15,1 0 16,-1 0-16,21 0 0,-105-21 16,105 21-16,0 0 0,1 0 15,-1-22-15,21 22 0,-20 0 0,-1 0 16,-63-21-16,0 0 16,84 21-16,-20 0 15,20-21-15,1 21 0,20 0 0,-20 0 16,20 0-16,1-21 0,0 21 0,21 0 15,-1 0-15,1 0 0,0 0 16,0 0-16,21-21 0,-21 21 156,0 0-156,-1 0 0,1 0 16,0 21-16,0-21 0,0 0 16,0 0-16,-1 0 0,1 0 15,0 0-15,0 21 0,0-21 0,0 0 0,-1 0 16,1 0-1,0 0-15,0 0 0,0 0 16,0 0-16,-1-21 16,1 21-1,0 0-15,0 0 0,0 0 32,21-21 30,0-1-31,0 1 1,0 0-32,0 0 15,0 0 1,21 0-16,0-1 0,0 1 0,0 0 15</inkml:trace>
  <inkml:trace contextRef="#ctx0" brushRef="#br0" timeOffset="81193.96">17462 11049 0,'0'0'15,"-21"42"-15,0 1 0,0 63 0,0-43 16,0 1-16,-1 20 0,1-20 16,0 20-16,21 1 0,0 106 15,0-86-15,0 1 0,0 0 16,0 0-16,0 0 0,0 0 0,0-1 16,0 1-16,-21 21 0,0-21 0,0 0 15,-1 0-15,1 0 16,0-1-16,-21 1 0,21 0 0,-43 127 15,22-148-15,21 20 0,-22 1 16,22 0-16,-21-21 0,21 21 16,-1-22-16,-20 64 0,21-21 15,0-84-15,21 20 0,-21-20 16,21-22-16,0 0 0,0 0 16,0 0-16,0-42 15,21 0-15,0-21 0,0-1 16,0 1-16,0-22 0,1 1 0</inkml:trace>
  <inkml:trace contextRef="#ctx0" brushRef="#br0" timeOffset="82568.23">17441 11007 0,'0'0'0,"0"-21"0,0-1 15,21 22-15,1 0 16,20 0-16,-21 0 0,21 0 0,1 0 16,-1 0-16,22 0 0,-1 0 15,1 0-15,20 0 0,1 0 16,0-21-16,42 21 0,-22 0 15,22 0-15,-21 0 0,0 0 0,21 0 16,0-21-16,0 21 0,21 0 0,0 0 16,-21 0-16,22 0 0,168 0 15,-169 0-15,22 0 0,-1 0 16,-21 0-16,0 0 0,0 0 16,-21 0-16,0 21 0,0-21 0,0 0 15,-21 0-15,0 21 16,127-21-16,-170 0 0,1 0 15,-22 0-15,1 0 16,-22 0-16,0 0 0,0 0 0,0 0 16,-21 22-16,21-22 0,-21 21 15,0 0-15,0 21 16,0-21-16,0 1 0,0 20 0,0 0 16,0 1-16,0-1 0,-42 106 15,21-84 1,21-22-16,0 21 0,0-20 0,-21 105 15,0-85-15,-1 107 16,22-86-16,0 1 16,-21 0-16,0-1 0,0-20 0,21 21 0,-21 105 15,0-105 1,-1 84-16,22-84 0,-21-1 16,21-20-16,0 21 0,0-1 0,0-20 15,0 105-15,0-84 16,0-22-16,0 22 0,0-22 0,0 1 15,0-1-15,0 64 16,0-63-16,0-1 0,0 1 0,-21-1 16,21-20-16,0 20 0,0 1 0,0-22 15,0 0-15,0 1 0,-21-1 16,21 0-16,-21 22 16,0-43-16,-1 0 0,22 0 0,-21 1 15,0-1-15,0 0 0,0 0 0,-43 0 16,1 0-1,20-21-15,1 0 0,0 22 16,-1-22-16,1 21 0,-21-21 0,20 0 16,-20 21-16,-1-21 0,-20 0 0,20 0 15,-126 0-15,-107 0 16,170 0-16,21 0 16,1 0-16,-22 0 0,0 0 15,0 0-15,-85 0 16,85 0-16,42 0 0,-21 0 0,1 0 0,20-21 15,-21 21-15,21 0 0,-20 0 16,20 0-16,0-21 0,1 21 0,-1-22 16,0 22-16,-63-42 15,85 42-15,-1-21 0,1 21 16,-1-21-16,22 21 0,-22 0 0,22-21 16,-22 21-16,22 0 0,0-22 0,-1 22 15,1 0-15,0 0 0,-1 0 16,1-21-16,21 21 0,-21 0 0,-64 0 15,42 0 1,43 0-16,0 0 0,0 0 16,0 0-16,-22 0 0,22 0 0,-21 0 15,21-21-15,-1 21 0,-20 0 16,0 0-16,21 0 16,-1 0-16,-20 0 15,0 0-15,-1 0 0,22 0 16,0 0-16,0 0 0,0 0 15,0 0-15,-1 0 16,22-21 78</inkml:trace>
  <inkml:trace contextRef="#ctx0" brushRef="#br1" timeOffset="88422.06">11642 8234 0,'0'-21'0,"-22"0"16,1-1-16,0 22 0,0-21 15,0 21-15,0-21 16,-1 0-16,1 21 0,0 0 0,-21 0 16,21 0-16,-1 0 0,1 0 15,0 0-15,0 0 0,0 0 0,0 0 16,-1 0-16,1 0 15,42 0 1,1 0-16,20 0 16,0 0-16,1 0 0,20 0 15,-21 0-15,43 0 0,-21 0 0,-1 0 16,22 0-16,21 0 0,-22 0 16,22 0-16,-21 0 0,105-21 15,-105 21-15,0 0 0,-22 0 16,22 0-16,-22 0 0,1 0 0,-1-21 15,-20 21-15,-22 0 0,21 0 16,-21 0-16,0 0 0,1 0 0,-44 0 47,1 0-47,0 0 16,0 0-16,0 0 0,0 0 15,-1 0-15,1 0 0</inkml:trace>
  <inkml:trace contextRef="#ctx0" brushRef="#br1" timeOffset="88840.82">11515 8213 0,'0'0'0,"-22"0"16,-41 0-1,63 21-15,21-21 16,0 0-16,0 0 16,22 0-16,-1 0 0,22 0 0,-1 0 15,1 0-15,20 0 16,1 0-16,0 0 0,20 0 0,-20 0 0,0 0 15,-1-21-15,-20 21 0,21 0 16,-22 0-16,1 0 0,-1 0 16,-21 0-16,22-21 0,-43 21 0,21 0 15,-20 0-15,-1 0 0,21 0 16,-21 0 0,-42 0 15,0 0-31,0 0 0,0 0 15,-1 0-15,1 0 0,0 21 16,0-21-16</inkml:trace>
  <inkml:trace contextRef="#ctx0" brushRef="#br1" timeOffset="103084.71">804 11091 0,'0'-21'16,"0"0"31,0 0-16,-21 21 32,0 0-63,0 21 15,0-21 1,21 21-16,-22 0 0,22 1 15,-21-1-15,0 0 0,21 21 16,0-21-16,-42 22 16,42-1-16,-21-21 0,21 0 0,-22 1 15,22-1-15,0 21 0,0-21 16,-21 22-16,21-1 16,0-21-16,0 0 0,0 0 15,0 1-15,0-1 16,21 0-16,1-21 15,-22 21-15,21-21 16,0 0-16,0 0 0,0 0 16,0 0-16,1 0 15,-1 0-15,0 0 0,0 0 16,0 0-16,0 0 0,1 0 16,-1-21-16,0 21 15,-21-21-15,21 0 0,0 21 0,0-43 16,1 22-1,-1 0-15,-21 0 0,0 0 0,0-1 16,0 1-16,21 0 0,-21-21 16,0 21-16,0-1 0,0 1 0,0 0 15,0 0-15,0 0 0,0-22 16,0 22-16,0 0 0,0 0 16,0 0-16,0 0 0,-21-1 15,21 1-15,-21 21 0,21-21 0,-22 0 16,1 21-16,21-21 0,-21 21 15,0 0-15,0 0 0,0 0 16,-1 0-16,1 0 0,0 0 16,0 0-16,0 0 15,0 21-15,-1 0 0,1-21 16,0 21-16,21 0 16,-21 1-16,21-1 15,0 0-15,21-21 16,0 0-1,0 0-15,1 0 0,-1 0 16</inkml:trace>
  <inkml:trace contextRef="#ctx0" brushRef="#br1" timeOffset="103553.45">1164 11049 0,'0'0'0,"-21"0"0,0 0 31,42 0 1,0 0-17,0 0-15,0 0 0,1 0 16,-1 0-16,0 0 16,21 0-16,-21 0 0,1 0 0,-1 0 15,0 0-15,0 0 0,0 0 16,22-21-16,-22 21 0,0 0 15,0 0-15,0 0 16,-42 0 78</inkml:trace>
  <inkml:trace contextRef="#ctx0" brushRef="#br1" timeOffset="104024.17">1376 11070 0,'0'0'16,"-21"21"31,21 1-32,0-1 1,-22 0-16,22 0 0,0 0 0,0 0 15,0 1-15,0-1 0,0 21 16,0-21-16,0 0 0,-21 1 0,21-1 16,0 21-16,0-21 15,-21 0-15,21 1 0,0-1 0,0 0 16,0 0-16,0 0 16,0 0-16,0 1 15,0-44 63,0 1-78,0 0 16,21 0-16,-21 0 16</inkml:trace>
  <inkml:trace contextRef="#ctx0" brushRef="#br1" timeOffset="104595.85">1714 11070 0,'0'21'78,"0"1"-78,0-1 15,0 0-15,0 0 16,0 0-16,0 0 0,0 22 16,0-22-16,0 0 0,0 0 0,0 0 15,0 1-15,0-1 0,0 0 16,0 0-16,0 0 15,0 0-15,0 1 0,0-1 16,-21 0-16,21 0 16,0 0-16,-21-21 31,21 21-31,0-42 62,0 0-62,0 0 16,0 0-16</inkml:trace>
  <inkml:trace contextRef="#ctx0" brushRef="#br1" timeOffset="105112.55">1672 11134 0,'0'-21'16,"0"-1"-16,0 1 16,0 0-16,0 0 15,0 0 1,21 21-1,-21-21-15,21 21 16,1 0-16,-1 0 0,0 0 16,0 0-16,0 0 15,0 0-15,1 0 0,-1 0 0,0 0 16,0 0-16,0 0 16,0 0-16,1 0 15,-1 0-15,-21 21 16,0 0-16,0 0 0,0 0 15,0 0-15,0 1 16,-21-1-16,-1 0 0,22 0 0,-21-21 16,0 21-16,0 0 0,21 1 15,-21-1-15,0-21 0,-1 21 0,1 0 16,0-21-16,21 21 16,-21 0-16,0-21 15,0 0-15,-1 22 31,1-22-15</inkml:trace>
  <inkml:trace contextRef="#ctx0" brushRef="#br1" timeOffset="106537.01">571 11853 0,'-21'22'0,"42"-22"47,1 0-31,-1 0-16,21 0 0,-21 0 16,0 0-16,22 0 0,-1 0 15,-21-22-15,22 22 0,-1 0 16,0 0-16,64-21 15,-64 21-15,22 0 0,-1 0 16,1-21-16,-1 21 0,1 0 0,-1 0 16,1 0-16,-1 0 0,1 0 15,-22-21-15,1 21 0,20 0 0,1 0 16,-22 0-16,0-21 0,1 21 16,-22 0-16,21 0 0,-21-21 15,0 21-15,43-22 0,-43 22 16,0-21-16,0 21 15,1 0-15,20-21 0,-42 0 16,21 21-16,-21-21 0,21 21 0,-21-21 16,0-1-16,43 1 15,-43 0-15,21 0 16,-21 0-16,0 0 0,0-1 0,21 1 16,-21 0-16,21 0 0,-21-21 15,21 20-15,-21 1 0,21-63 16,-21 41-16,0 22 15,22 0-15,-22-21 0,0 20 16,0 1-16,0 0 0,0 0 0,0 0 16,0 0-16,0-1 0,-43-41 15,43 42 1,-21 0-16,0-1 0,0 1 16,0 0-16,-1 0 15,1 0-15,0 21 16,0 0-16,-21-21 0,-22-1 15,43 22-15,-21 0 16,-22 0-16,22 0 0,-1 0 16,1 0-16,0 0 0,-1 0 15,1 0-15,-21 0 0,-22 0 16,21 0-16,22 0 0,0 0 16,-22 0-16,-20-21 15,20 21-15,22 0 0,-1 0 16,1 0-16,0 0 0,21 0 0,-22 0 15,1 0-15,21 0 0,0 0 16,-43 0-16,43 0 16,0 0-16,0 0 0,-1 0 0,1 0 15,0 0-15,0 0 0,0 21 16,0-21-16,-1 0 0,1 0 0,0 22 16,-21-22-16,21 0 0,-43 21 15,43-21-15,-21 0 0,20 0 16,1 21-16,-21-21 0,21 0 15,0 0-15,21 21 0,-22-21 16,1 21-16,21 0 16,0 1-1,-21-1-15,21 0 0,0 0 16,0 0-16,0 0 0,0 1 16,-21-1-16,21 0 0,0 21 15,0-21-15,0 22 0,0-1 16,0 0-16,0 1 0,0-1 0,0 0 15,0 1-15,0-1 0,-21-21 0,21 22 16,-21-1-16,21 0 16,0-21-16,0 22 0,-22-22 0,22 0 15,0 21-15,0-20 0,0-1 16,0 0-16,22 0 0,-1 0 16,0 0-16,21-21 0,-21 22 0,22-22 15,-22 0-15,21 21 0,1-21 16,-1 0-16,-21 0 0,21 0 0,1 0 15,-1 0-15,0 0 0,-20 0 16,20 0-16,-21 0 0,21-21 16,-20 21-16,-1 0 0,0 0 0,0-22 15,0 22-15,0 0 0,1-21 16,-1 0 0,0 21-16,0 0 0</inkml:trace>
  <inkml:trace contextRef="#ctx0" brushRef="#br1" timeOffset="107715.64">508 10245 0,'0'-21'15,"0"-1"1,-21 22-16,21-21 16,0 0-1,21 21 16,0 0-31,0 0 16,0 0-16,1 0 0,-1 21 16,0 0-16,0-21 0,0 22 0,0 20 15,1-21-15,-22 0 0,21 22 16,0 20-16,-21-42 16,0 0-16,0 1 0,0-1 15,0 0-15,0 0 16,0-42-1,0 0 1,0 0-16,0-1 0,0-20 16,0 21-16,0 0 0,0 0 15,0-1-15,0 1 0,0-21 0,0 21 16,0 0-16,0-1 16,0 1-16,21 21 0,0 0 15,0 0-15,1 0 16,-1 0-16,0 0 15,0 0-15,0 0 16</inkml:trace>
  <inkml:trace contextRef="#ctx0" brushRef="#br1" timeOffset="108104.42">995 10308 0,'0'0'0,"0"21"31,0-42-15,21 21-16,-21-21 15,21 21-15,0 0 0,-21-21 16,0 0-16,21 21 16,-21-21-16,0-1 15,-21 22 1,0 0-1,0 22 1,21-1-16,0 0 16,0 0-16,0 0 0,0 0 15,0 1-15,0 20 0,0-21 16,0 0-16,0 0 0,0 1 16,0-1-16,21-21 0,-21 21 15,21-21-15,0 0 16,1 0-16,-1 0 15,0-21 1,0 21-16,-21-21 0,21-1 0,0 1 16</inkml:trace>
  <inkml:trace contextRef="#ctx0" brushRef="#br1" timeOffset="108805.03">1376 10181 0,'0'21'15,"0"1"1,0-1 0,-21 0-16,21 0 15,-22 0-15,22 0 0,0 1 16,0-1-16,0 0 0,0 0 0,0 0 16,0 0-16,0 1 0,0-1 15,0 0 1,0-42 15,-21 21-31,21-21 16,0-1-16,0 1 0,0 0 15,0 0-15,0 0 0,0 0 16,0-1-16,0 1 0,21 0 0,1 0 16,-1 0-16,0 21 15,0 0-15,0 0 16,0 0-16,1 0 15,-1 0-15,-21 21 0,0 0 16,21-21-16,-21 42 0,21-20 0,-21-1 16,0 0-16,0 0 0,0 0 15,0 0-15,0 1 0,0-1 0,0 0 16,0 0-16,21-21 47,-21-21-47,21 0 15,-21 0-15,22-1 16,-1-20-16,-21 21 0,21 0 0,0-22 16,0 22-16,0 0 0,22-21 15,-22 21-15,0 21 0,0 0 16,0 0-16,1 0 0,-1 0 16,0 0-16,-21 21 15,0 0-15,0 0 0,0 0 16,0 22-16,0-22 0,0 0 0,0 42 15,0-41 1,0-1-16,-21 0 0,21 0 16,0 0-16,-21 0 15,21-42 17,0 0-32,21 21 15,-21-21-15,21 0 0,-21 0 16</inkml:trace>
  <inkml:trace contextRef="#ctx0" brushRef="#br1" timeOffset="110509.19">2138 10245 0,'21'0'0,"-42"21"47,21 0-47,-21 0 15,21 0-15,-22 1 0,22-1 16,0 0-16,-21 21 0,21-21 0,-21 1 16,21 41-16,0-42 15,0 0-15,0 1 0,0-1 16,0 0-16,21-21 16,0 0-16,1 0 15,-1 0-15,0 0 0,0 0 16,0 0-16,0-21 0,1 0 15,20 21-15,-21-22 0,0 1 0,0 0 16,1 0-16,-1 0 0,-21-22 16,0 22-16,0 0 0,0-42 15,0 41-15,0 1 0,0 0 16,-21 21-16,-1 0 0,1 0 16,0 0-16,0 0 0,0 0 15,0 0-15,-1 0 0,-20 21 0,21 0 16,21 1-16,-21 20 0,0-21 15,21 0-15,-22 0 0,22 22 16,0-22-16,0 0 0,0 0 16,0 0-16,0 1 0,0-1 0,0 0 15,22-21-15,-1 0 0,0 21 16,21-21-16,-21 0 16,1 0-16,-1 0 15,-21-21-15,21 0 0,0 0 0,0 21 16,0-22-16,1 1 0,-1 0 0,21-21 15,-21 21-15,0-1 0,22 1 0,-1-42 16,0 42 0,-20-1-16,-1 1 0,0 21 15,-21 21 17,0 1-32,0-1 0,0 0 0,0 0 15,0 0-15,-21 0 0,21 1 16,0-1-16,-21 0 0,21 0 0,0 0 15,0 0-15,0 1 16,0-1-16,21 0 0,0-21 0,0 0 16,0 0-16,0 0 15,1 0-15,-1 0 0,21 0 16,0-21-16,-20 0 16,-1-1-16,0 1 0,0 21 15,-21-21-15,0 0 0,21 0 0,-21 0 16,21-22-16,-21 22 0,0-21 15,0 21 1,0 42 15,0 0-31,0 0 16,0 0-16,0 0 0,0 1 0,0-1 16,0 0-16,0 0 15,0 0-15,0 0 16,0 1-16,0-1 0,22-21 15,-1 0 1,0 0-16,0 0 16,0 0-16,22-21 15,20-1-15,-42 1 16,0 21-16,-21-21 0,22 0 16,-22 0-16,21 21 0,-21-21 0,0-1 15,0 1-15,0 0 0,-21 21 31,21 21-15,-22 0-16,22 1 16,0-1-16,0 0 0,-21 0 0,21 0 15,0 0-15,0 1 0,0-1 16,0 0-16,0 0 16,0 0-16,21 0 15,1-21-15,-1 0 16,0 0-16,21 0 15,-21 0-15,1 0 0,-1 0 0,21 0 16,0 0-16,-20 0 0,-1-21 16,0 21-16,0-21 0,0 21 15,0-21-15,1 21 0,-22-21 0,21 0 16,0-1-16,0 1 0,-21 0 16,0 0-16,21 0 0,-21 0 15,21-1-15,-21 1 0,0 0 16,0 0-16,0 0 15,0 0-15,-21 21 16,0 0-16,0 0 16,0 0-16,0 21 0,-1 0 15,1-21-15,21 21 0,-21 0 0,0 0 16,0 1-16,21 20 0,-21 0 16,21-21-16,-22 22 0,22-22 15,0 0-15,0 0 0,0 0 16,0 1-16,22-22 15,-22 21-15,21-21 16,0 0-16,0 0 0,0 0 0,0 0 0,1 0 16,-22-21-16,21 21 0,0-22 15,0 1-15,0 21 0,0-21 16,1-21-16,-1 21 0,0-1 0,0-20 16,0 0-16,0-43 15,1 64-15,-1-21 0,-21-1 0,0 1 16,0 21-16,0-22 0,0 22 15,21 0-15,-21 0 0,-21 21 32,0 0-32,21 21 15,0 0-15,-22 0 0,22 1 0,-21 20 16,21-21-16,-21 21 0,21 1 0,0-1 16,0-21-16,0 22 0,0-1 15,0-21-15,0 21 0,0-20 0,0-1 16,0 0-16,21 0 0,0 0 15,1 0-15,-1-21 0,0 22 16,0-22-16,0 0 0,0 0 16,1 0-16,-1 0 0,0 0 15</inkml:trace>
  <inkml:trace contextRef="#ctx0" brushRef="#br1" timeOffset="110696.08">4106 10689 0,'0'21'15,"0"-42"48</inkml:trace>
  <inkml:trace contextRef="#ctx0" brushRef="#br1" timeOffset="111522.41">5016 12002 0,'0'0'0,"-21"0"0,-21 0 15,0 0-15,20 0 16,-20 0-16,-43 0 0,64 0 0,-21 0 16,0 0-16,20 0 0,1 0 15,42 0 1,22 0-16,20 0 15,1 0-15,20 0 0,22 0 0,0 0 16,21 0-16,0 0 0,42 0 16,-20 21-16,20-21 0,0 0 0,212 21 15,-190-21-15,-22 0 16,0 0-16,-20 0 0,126 0 16,-169 0-16,-1 0 0,-20 0 15,0 0-15,-22 0 0,-20 0 16,41 0-16,-63 0 0,1 0 15,-1 0-15,-42 0 16,-22 0 0,1 0-16,0 0 0,-1 0 15,-20 0-15,-1 0 0,1 0 0,-1 0 16,-20 21-16,-1-21 0,0 0 0</inkml:trace>
  <inkml:trace contextRef="#ctx0" brushRef="#br1" timeOffset="111918.19">4805 12573 0,'0'0'0,"-21"0"0,42 0 47,21 0-47,0 0 0,1 0 0,20 0 16,1 0-16,20 0 0,1 0 15,21 0-15,21 0 0,148 0 16,-127 0-16,170 0 0,-149 0 16,0 0-16,1 0 0,-22 0 15,-21 0-15,0 0 0,0 0 0,-42 0 16,20 0-16,-41 0 0,-1 0 15,1 0-15,-22 0 0,1 0 0,-22 0 16,0 0-16,-21-21 16,-21 21-1,0 0-15,-1 0 0,-20 0 16,0 0-16,-1 0 0,1 0 0,-21 0 16,-86 21-1,86-21-15</inkml:trace>
  <inkml:trace contextRef="#ctx0" brushRef="#br1" timeOffset="112280.15">4635 13123 0,'0'22'0,"0"-44"0,22 65 15,20-43-15,0 0 16,43 21-16,0-21 0,-1 0 0,22 0 16,21 0-16,21 0 0,0 0 0,1 0 15,20 0-15,-21 0 0,0-21 0,22 21 16,-22 0-16,0 0 0,0 0 16,0 0-16,-21 0 0,-21 0 0,106 0 15,-128 0-15,1 0 16,-21 0-16,-1 0 0,-21 0 0,1 0 15,-1 0-15,-21 0 0,-42 0 47,0 0-47,-21 0 0,-1 0 0,1 0 16,0 0-16,-1 0 0,-20 21 16,-1-21-16,-20 21 0</inkml:trace>
  <inkml:trace contextRef="#ctx0" brushRef="#br1" timeOffset="112636.35">4911 13568 0,'-43'0'0,"86"0"0,-149 21 16,85 0-16,-22 0 0,43 1 15,0-1-15,21-21 0,1 21 16,41-21-16,-21 0 0,43 21 0,-21-21 15,41 21-15,-20-21 0,42 0 16,0 0-16,21 0 0,-21 0 0,21 0 16,1 0-16,-1 0 0,0 0 15,0 0-15,0 21 0,-21-21 16,21 0-16,-42 0 0,21 22 0,-42-22 0,21 0 16,-43 0-16,22 0 0,-43 0 15,22 0-15,-22 0 0,-21 0 16,0 0-16,1 0 0,-1 0 15,-42 0 1,-1 0-16,1 0 16,-21 0-16,21 0 0,-22 21 0,-41-21 15,41 0-15,1 0 16,-21 0-16</inkml:trace>
  <inkml:trace contextRef="#ctx0" brushRef="#br1" timeOffset="113028.43">5101 14245 0,'0'0'0,"85"0"0,21 21 0,-1-21 0,22 0 16,22 0-16,-1 0 0,0 0 15,0 0-15,0 0 0,22 0 0,-22 0 0,21 0 16,-21 22-16,-21-22 16,21 0-16,-21 0 0,0 0 0,-21 21 15,21-21-15,-42 0 0,21 0 0,-43 0 16,22 0-16,-43 0 0,22 0 15,-43 0-15,0 0 0,0 0 16,-21 21-16,-21-21 0,0 0 16,-21 0-16,-1 0 0,1 21 15,0-21-15,-22 0 0,1 21 0,-1-21 16,-105 0-16,84 0 0,0 21 16</inkml:trace>
  <inkml:trace contextRef="#ctx0" brushRef="#br1" timeOffset="113348.56">4551 14584 0,'0'0'0,"-43"0"0,1 0 0,21 0 0,0 21 16,21 0-16,21-21 15,21 21-15,22-21 0,-1 0 16,1 0-16,42 22 0,-22-22 15,22 0-15,0 0 0,21 0 0,0 21 16,169-21-16,-169 0 16,21 21-16,1-21 0,-1 0 15,0 0-15,-21 0 0,0 21 0,0-21 16,-21 0-16,0 0 0,-22 0 0,1 0 16,-43 0-16,22 0 0,-43 0 0,0 0 15,-21 21 1,-21-21-16,0 0 0,-22 0 15,1 0-15,0 0 0,-22 0 0,-20 21 16,-1-21-16,0 0 0</inkml:trace>
  <inkml:trace contextRef="#ctx0" brushRef="#br1" timeOffset="113657.38">4381 15028 0,'22'0'16,"295"0"-1,-232 0-15,-1 22 16,22-22-16,21 0 0,0 0 16,0 0-16,0 0 0,21 0 15,-21 0-15,22 0 0,83 21 16,-105-21-16,-21 0 0,0 0 15,-21 0-15,-1 0 0,1 0 0,0 0 16,-22 0-16,-20 0 0,-1 0 0,0 0 16,-21 0-16,1 0 0,-22-21 15,0-1-15,0 1 16,0 0-16,-22 0 0,1 0 16</inkml:trace>
  <inkml:trace contextRef="#ctx0" brushRef="#br1" timeOffset="120804.52">8403 10901 0,'0'21'15,"0"0"16,21-21-31,-21 21 16,0 1 0,0-1-16,0-42 140,21-1-124,-21 1-16,22 0 16,-1 21-16,-21-21 15,21 21-15,-21-21 0,21 0 0,0 21 16,-21-22-16,21 1 0,1 21 0,-22-21 15,21 0-15,0 21 0,0-42 16,0 20-16,0 22 0,1-21 16,-1 0-16,0 0 0,0 0 15,0 0-15,22-1 0,-22 1 0,0 0 16,21-21-16,22-1 16,-1-20-16,-42 42 15,22 0-15,-22-1 0,0 1 16,21 0-16,-20 0 0,-1 0 0,0 0 15,0 21-15,0-22 0,22-20 16,-22 42-16,0-21 0,0 0 16,0 0-16,22-1 0,-1-20 15,0 21-15,-21 21 0,43-42 16,-22 20-16,1 22 0,-22-21 16,21 0-16,-21 21 0,22-21 15,-1 0-15,0 21 0,1-21 0,-1-1 16,0 1-16,1 21 0,-1-21 15,85-42 1,-42 20-16,-43 43 0,0-21 16,-21 0-16,22 0 0,-1 21 15,-21-21-15,22-1 0,-1 22 0,0-21 16,1 0-16,41 0 16,86 0-16,-128 21 15,21 0-15,-20-21 0,20 21 16,-20 0-16,-1-22 0,0 22 0,1 0 15,-1 0-15,0 0 0,-21-21 16,22 21-16,-22 0 0,21 0 16,-21 0-16,22 0 0,-22 0 0,21-21 0,1 21 15,-22 0-15,42 0 16,-20 0-16,-1 0 0,0 0 0,1 0 16,-1 0-16,0 0 0,22 0 0,-22 0 15,43 0-15,-1 0 16,-41 0-16,-1 0 0,-21 0 15,22 0-15,-1 0 0,-21 0 16,21 0-16,1 0 0,-22 0 0,21 0 16,1 0-16,-1 0 15,0 0-15,43 0 0,-43 0 16,-21 0-16,22 0 0,-1 0 0,-21 0 16,22 0-16,-1 0 0,-21 0 0,21 0 15,1 0-15,-1 0 0,43 0 16,-43 0-16,0 0 15,1 0-15,-1 0 0,0 21 0,1-21 16,-1 0-16,-21 0 0,22 0 0,-22 21 16,21-21-16,-21 0 0,0 0 15,22 22-15,-22-22 0,21 0 0,43 21 16,0-21 0,-43 21-16,0-21 0,1 0 0,41 21 15,-41 0-15,20-21 16,22 21-16,21 22 15,-64-22-15,-21-21 16,21 21-16,-20-21 0,-1 21 16,21-21-16,0 21 0,-20 1 15,62-1-15,-63-21 0,22 21 16,-1-21-16,-21 21 0,22-21 0,-1 21 16,0 0-16,22 1 15,-43-22-15,64 21 0,-64 0 16,21-21-16,0 21 0,1 0 15,-1-21-15,-21 21 0,22 1 0,-1-22 16,0 21-16,1 0 0,-1-21 16,0 21-16,-21 0 0,43 0 15,-22-21-15,-21 22 0,1-22 16,-1 21-16,21-21 0,-21 21 16,43 0-16,-43-21 0,21 21 15,-21-21-15,22 21 0,-1-21 16,-21 22-16,22-22 0,-1 21 0,0 0 15,22 21-15,-22-21 16,0 1-16,-20-1 0,20 0 0,-21 0 16,21 0-16,-20 0 0,-1 1 15,0-1-15,42 21 16,-41 0-16,-1-20 0,0-1 0,0 0 16,21 0-16,-20 21 0,-1-20 15,0-1-15,0 0 0,0 0 0,0 0 16,43 22-1,-43-22-15,0 0 0,0 0 0,-21 0 16,22 0-16,-1-21 0,0 43 16,0-22-16,0-21 15,-21 21-15,21-21 16,-21 21-16,22-21 16,-22 21-16,0-42 125,-22 0-125,1 0 0,21 0 15,0 0-15,0-1 16</inkml:trace>
  <inkml:trace contextRef="#ctx0" brushRef="#br1" timeOffset="123023.87">17462 10478 0,'0'0'0,"0"-22"0,-21 1 0,21 0 16,0 0-1,0 0-15,-21 21 16,21-21-1,-21 21-15,21 21 63,0 0-47,0 0-16,21 0 15,0 0-15,-21 1 0,21-1 16,-21 0-16,43 42 15,-22-41-15,-21-1 16,21 0-16,0 0 0,-21 0 16,21 0-16,1 1 0,-22-1 0,21 0 15,0 0-15,0 0 16,0 43-16,0-64 16,-21 21-16,22 0 0,-22 0 15,0 0-15,0 1 16,21-22-1,-21 21-15,0 0 16,21-21-16,-21 21 0,0 0 31,-21-21 94,0 0-125,-1 0 16,1 0-16,0 0 16,0 0-16,0 0 0,-22 0 0,22 0 15,0 0-15,-21 0 16,-1 0-16,22 0 0,-21 0 0,0 0 15,-1 0-15,1 0 0,-22 0 16,22 0-16,21 0 0,-21 0 16,20 0-16,1 0 0,0 0 0,-21 0 15,21 0-15,-1 21 0,1-21 16,0 0-16,-21 0 0,-1 0 16,22 0-16,0 0 0,0 0 15,0 22-15,0-22 0,-1 0 0,1 0 16,0 0-1,0 0-15,42 0 79,0 0-79,0 0 15,1 0-15,-1 0 0,0 0 16,21 0-16,-21 0 0,1 0 0,-1 0 15,21 0-15,-21 0 0,22 0 16,-22 0-16,21 0 0,-21 0 16,22 0-16,-1 0 0,-21 0 0,21 0 15,1 0-15,-1 0 0,-21 0 0,22 0 16,-1 0-16,-21 0 0,43 0 16,-43 0-16,21 0 15,-21 0-15,0 0 0,1 0 0,-1 0 16,0 0-16,0 0 0,0 0 15,0 0-15,1 0 16,-22-22 15,0 1 1,0 0-32,0 0 15,-22 0 1,1 21-1,0-21-15,21-1 0,-21 1 16,0 21-16,0-21 0,-1 0 16,1 0-16,0 21 15,21-21-15,-21-1 0,0 1 16,21 0-16,-21 21 0,21-21 0,0 0 16,-22 0-16,1-1 0,0 1 15,0 0-15,21 0 16,-21 21-16,21-21 0,-21 0 0,21-1 15,0 1-15,-22 0 16,22 0-16,-21 0 16,21 0-16,0-1 0,0 1 15,0 0-15,0 0 0,-21 21 16,21-21-16,0 0 16,-21 21-16,21-22 15,0 44 32,0-1-31,0 0-16,21-21 0,0 21 0,0 21 15,1-20-15,-22-1 16,21 21-16,0-21 0,21 22 16,-21-22-16,-21 0 0,22 21 15,-1-21-15,0 1 0,21 20 16,-42-21-16,21 0 0,1-21 15,-22 21-15,21 1 0,-21-1 16,21 0-16,-21 0 0,21-21 16,-21 21-16,0 0 0,21 1 15,0-22-15,-21 21 16,22 0-16,-1-21 31,-21 21-15,21-21 46,-21 21-46,-21-21 46,0 0-15,-1 21-47,1-21 16,0 0 0,0 0-16,0 0 15,0 0-15,-1 0 0,1 0 0,0 0 16,-21 0-16,21 0 0,-1 0 15,-20 0-15,21 0 0,-21 0 0,-1 0 16,22 0-16,-21 22 0,21-22 16,-22 0-16,1 0 0,21 0 15,-22 0-15,1 0 0,21 21 0,-21-21 16,20 0-16,-20 0 0,21 21 0,-43-21 16,22 0-16,21 21 15,0-21-15,0 0 0,-1 0 16,1 0-16,0 0 15,0 0 1,0 0 15,0 0-15</inkml:trace>
  <inkml:trace contextRef="#ctx0" brushRef="#br1" timeOffset="129114.19">18330 11621 0,'0'0'0,"21"0"15,1-22 1,-22 1-16,21 21 16,-21-21-16,21 21 0,-21-21 0,0 0 15,0 0 1,-21 42 15,0 0-15,21 0-16,-22-21 0,22 21 0,-21 0 15,21 1-15,-21-1 0,21 21 16,-21-21-16,21 0 0,0 1 0,0-1 16,0 21-16,-21 22 15,21-43-15,0 21 0,0-21 0,0 0 16,0 1-16,0 20 0,21-21 0,0 0 15,0-21-15,0 21 0,22-21 16,-22 0-16,21 0 0,1 0 0,-1 0 16,43 0-1,-43 0-15,0-21 0,1 0 0,-1 0 16,0 0-16,-21 0 0,1-22 0,-1 22 16,0-21-16,0 21 0,-21-22 15,21-20-15,-21 20 0,0 1 16,0 0-16,0 21 0,-21-22 15,0 22-15,0-21 0,21 21 0,-43-1 16,22 1-16,0 21 0,0-21 16,0 21-16,-22 0 0,22 0 0,-21 0 15,-22 0-15,43 21 16,-21 0-16,21-21 0,0 22 16,-22-1-16,22 0 0,0 0 0,0 0 15,21 0-15,-21 22 16,21-1-1,0-21-15,42-21 16,-21 21-16,0-21 0,22 0 0,41 0 16,-41 0-16</inkml:trace>
  <inkml:trace contextRef="#ctx0" brushRef="#br1" timeOffset="129408.02">19113 11578 0,'0'-21'0,"-21"21"0,0 0 15,21-21 1,21 21 0,0 0-16,1 0 15,20 0-15,-21 0 0,21 0 16,22 0-16,-22 0 15,1 0-15,-1 0 0,-21 0 0,21 0 16,-20 0-16,-1 0 0,0 0 16,-42 0 15,0 0-15,-1 0-16,1 0 0</inkml:trace>
  <inkml:trace contextRef="#ctx0" brushRef="#br1" timeOffset="129728.84">19304 11578 0,'0'0'16,"-21"0"-1,21 21 1,0 1-16,-21-1 15,21 0-15,0 0 0,0 0 16,0 0-16,0 1 0,0 20 16,0-21-16,-22 0 0,22 0 0,-21 1 15,21-1-15,0 21 0,0-21 16,-21 0-16,21 1 0,0-1 16,-21 0-16,21 0 15,21-21 16,0 0-15,-21-21-16,21 21 0,1-21 16,-1 0-16</inkml:trace>
  <inkml:trace contextRef="#ctx0" brushRef="#br1" timeOffset="130052.66">19939 11621 0,'-21'21'31,"21"0"-31,0 0 0,0 0 16,-21 0-16,21 1 0,-22-1 0,22 0 15,0 0-15,0 0 0,-21 0 16,0 22-16,0-1 0,21-21 15,-21 0-15,21 1 0,0-1 16,0 0-16,-21-21 0,21 21 0,0 0 16,0 0-1,0-42 32,21 0-47,-21 0 0,0 0 0</inkml:trace>
  <inkml:trace contextRef="#ctx0" brushRef="#br1" timeOffset="130392.46">19897 11621 0,'0'0'0,"0"-22"31,0 1-31,21 21 0,0 0 0,-21-21 16,21 21-16,0-21 0,0 21 15,1 0-15,-1 0 0,0 0 16,0 0-16,0 0 0,0 0 16,1 21-1,-22 0-15,21-21 0,-21 21 0,0 1 16,0-1-16,0 0 0,0 0 16,0 0-16,-21 0 0,-1-21 15,1 22-15,-21-1 16,21-21-16,0 21 0,-1-21 15,1 0-15,-21 21 16,21-21-16,0 0 0,-1 0 16,1 0-16,0 0 15,0 0 1</inkml:trace>
  <inkml:trace contextRef="#ctx0" brushRef="#br1" timeOffset="153437.18">3556 11049 0,'21'0'16,"0"0"-1,-42 0 48,0 0-63,0 21 0,-22-21 15,22 21-15,-21-21 0,0 22 0,-1-1 16,-20 0-16,20 0 0,-20 0 0,-1 0 16,-20 1-16,20-1 0,1 0 15,-22 0-15,43 0 0,-22-21 0,1 21 16,20 1-16,1-1 0,21-21 15,-21 21-15,20 0 0,1-21 0,0 0 16,21 21 0,-21-21-16,42 0 47,0-21-32,0 0-15,1 21 0,20-21 16,-21 21-16,0-21 0</inkml:trace>
  <inkml:trace contextRef="#ctx0" brushRef="#br1" timeOffset="153877.93">3789 11070 0,'-21'0'0,"-1"0"0,1 21 15,0 1-15,-21-22 0,-1 21 16,1-21-16,0 21 0,-1 0 0,1 0 15,-21 0-15,20 1 0,-20-1 16,-43 42-16,0-20 16,43-22-16,20 0 0,-20 0 15,20 0-15,-20 0 0,21-21 16,-1 22-16,1-1 0,0-21 0,-1 21 16,22-21-16,-21 0 15,-22 21-15,43-21 0,0 0 16,0 0-16,0 0 15,-1 0 1,22-21 0,0 0-1,22 21-15,-1-21 0</inkml:trace>
  <inkml:trace contextRef="#ctx0" brushRef="#br1" timeOffset="154752.07">2815 11091 0,'0'22'62,"-21"-22"-62,0 21 0,0 0 0,21 0 16,-22 0-16,1 0 0,-21 22 16,21-22-16,0 0 0,-1 21 0,-20-20 15,21-1-15,0 0 0,-22 0 16,22 0-16,0 0 0,0 1 0,0-1 16,0-21-16,-1 21 15,44 0 63,-1-21-78,0 0 16,0 0-16,0 21 0,0-21 16,1 21-16,20-21 0,-21 22 0,0-22 15,43 21-15,-22 0 16,0 0-16,-20-21 0,-1 21 15,0-21-15,0 0 0,0 21 0,0-21 16,1 22-16,-22-1 31,21-21-31,-21-21 360,0-1-360,21 1 15</inkml:trace>
  <inkml:trace contextRef="#ctx0" brushRef="#br1" timeOffset="157696.07">1947 12277 0,'0'-21'15,"-42"-43"1,42 43 0,-21 0-16,0 0 0,-1-1 15,1 1-15,0 0 16,0 21-16,0 0 0,-22 0 0,22 0 16,-21 0-16,0 0 0,-1 0 15,1 0-15,0 0 0,-22 21 16,22 0-16,-1 1 0,1 20 0,-21-21 15,20 21-15,1 1 0,0-1 16,-1 0-16,1 22 0,21-22 16,-22 22-16,1-1 0,21 1 0,-21 20 15,20-20-15,-41 169 16,63-170-16,0 1 16,0-1-16,21 1 0,0-1 0,0 1 15,22-22-15,-1 0 0,85 43 16,-63-64-16,20 22 15,1-22-15,21-21 0,-22 21 0,1-21 16,21 0-16,-21 0 0,-1 0 0,-20-21 16,20 0-16,-20-1 0,-1-20 15,86-21-15,-86 41 0,1-20 16,-22 0-16,21-22 0,-20 22 16,-1-22-16,0 22 0,-20-21 0,-1-22 15,0 21-15,-21-20 16,0 20-16,-21-84 0,0 85 15,-1-1-15,-20 1 0,0-1 0,-22 1 16,1 20-16,-43-63 16,21 64-16,22 21 0,-1 0 15,-20 0-15,20 21 0,-21 0 0,1 0 16,-1 21-16,-21 0 0,22 21 16,-1 1-16,0 20 0,22-21 15,-1 22-15,1 21 0,-1-22 0,22 22 16,-22-1-16,43 1 0,-21 0 15,42-1-15,0 1 0,0-21 0,63 126 16,64-105 0,-63-64-16,21 0 15,-1 0-15,1-21 0,21 0 0,-22 0 16,22-21-16,-21 0 0,0 0 16,-1 0-16,-20-22 0,20 1 0,-20 0 15,21-1-15,-43-20 0,21-1 16,22-42-16,-64 22 0,0 20 15,-21 1-15,-21-43 16,-42 0-16,20 64 16,1 21-16,-21-22 0,-1 22 0,1 21 15,-1 0-15,1 0 0,-22 0 16,21 0-16,-20 21 0,-1 0 16,0 22-16,1-1 0,-1 0 0,0 22 15,22-22-15,-1 43 0,-63 105 16,106-84-1,21-42-15,21-22 0,1 0 16,20 1-16,0-22 0,22 21 0,-1-42 16,1 21-16,20-21 0,213-21 15,-213 0 1,-41 0-16,20-21 16,-20-1-16,-1 22 0,0-21 0,-21-22 15,-21 22-15,0-22 0,0 22 16,0-21-16,-63-86 15,-43 65-15,64 63 16,-22-1-16,1 1 0,-22 21 16,22 0-16,-1 0 0,-21 21 0,22 1 15,-1 20-15,1 0 0,-22 43 16,1 84 0,84-126-16,0 20 0,21-21 15,0 1-15,21-1 0,1 0 0,-1-20 16,21 20-16,1-42 0,-1 21 15,22-21-15,-21 0 0,-1 0 16,1 0-16,-1 0 0,1-21 16,-22 0-16,0 0 0,1-1 0,-1-20 15,-21 0-15,0 21 0,-21-22 16,0-20-16,0 20 0,0 1 0,-21 0 16,0-1-16,-21 1 0,-1 0 15,1-1-15,-64 22 0,43 21 16,-22 0-16,21 0 0,1 0 15,-64 64-15,63-22 16,22 0-16,0 1 0,-1 20 0,1-20 16,21-1-16,21 0 0,0 1 15,0-1-15,0 0 0,42-21 16,-21 1-16,22-1 0,20-21 16,-20 0-16,20 0 0,1 0 0,-1 0 15,1 0-15,-1-21 0,43-22 16,-64 1-16,1 21 0,-1-22 15,-21 1-15,0 0 0,-21-1 16,0 1-16,0 0 0,0-1 0,-42-20 16,0 42-16,20 0 15,-20-1-15,0 22 0,-1 0 16,1 0-16,0 0 0,-1 22 0,1-1 16,-21 42-16,41-42 15,-20 22-15,42-1 0,0-21 16,0 22-16,0-22 0,0 0 0,0 21 15,64 22 1,-43-64-16,21 21 0,-21-21 16,22 0-16,-22 0 0,21 0 0,-21 0 15,22 0-15,-22 0 0,0-21 16,0 0-16,-21-1 16,0 1-16,0 0 15,0 0 1,-21 21-1,21-21-15,-21 21 16,0 21 31,21 0-31,0 0-1,-22-21 1,22 21-16,-21-21 47,0 0 156,0 0-94,0 0 141,0 0-187,-1 0 30,1 0-77,0 0-16,0 0 0,0 0 16,0 0-16,21 22 0,-22-22 15,1 0 1,0 0 0,0 0 15,0 0-31</inkml:trace>
  <inkml:trace contextRef="#ctx0" brushRef="#br1" timeOffset="161305.39">2392 11917 0,'-21'-21'0,"42"42"16,-64-63-16,22 42 0,0-22 0,0 22 0,0-21 16,0 21-16,-1-21 15,1 21-15,21-21 0,21 42 47,22-21-47,-22 21 16,21 0-16,1 1 0,-1 20 0,21 0 15,-20 1-15,20-1 0,1 0 16,20 1-16,-20 20 0,21 1 16,-1-22-16,1 21 0,0-20 0,-1 20 0,22-20 15,-21 20-15,-1-21 0,1 22 16,0-22-16,-1 22 0,-20-22 15,-22 0-15,22 1 0,-22-22 0,-21 21 16,22-21-16,-22 1 0,0-1 16,0-21-1,-21-21 1,0-1-16,-21 22 16,0-21-16,21-21 0,-21 21 0,-22 0 15,22-22-15,-21 22 0,21-21 16</inkml:trace>
  <inkml:trace contextRef="#ctx0" brushRef="#br1" timeOffset="161701.16">2561 11811 0,'0'0'0,"-106"-63"31,85 41-31,0 1 0,0 21 16,21-21-16,21 21 16,0 21-16,21 0 15,1 1-15,-1-1 0,22 0 0,-1 21 16,1 1-16,-1 20 0,1-21 16,20 22-16,-20-1 0,20 1 15,22-22-15,169 149 16,-169-149-16,-21 0 0,0 22 15,-22-22-15,22 1 0,-43-1 0,22 0 16,-22-21-16,0 22 0,-21-22 0,1 0 16,-1 0-16,21 0 15,-21 1 1,-21-44 0,-21 22-1,0-21-15,0 21 16,0-21-16,-1 0 0,1 21 15,0 0-15</inkml:trace>
  <inkml:trace contextRef="#ctx0" brushRef="#br1" timeOffset="162080.94">3344 13018 0,'0'0'16,"-21"0"-16,0 0 0,21-22 31,21 22-31,0 0 16,22 0-16,-1 0 0,0 0 15,1 22-15,20-22 0,-21 21 0,85 0 16,-63 0-16,-1-21 0,-20 21 15,20-21-15,-20 21 0,20-21 16,-21 22-16,1-22 0,-22 0 0,21 0 16,-21 21-16,1-21 0,-1 0 15,0 0-15,-42-21 47,21-1-31,0 1-16,-21 0 0,21 0 15,-22-21-15,1 20 0</inkml:trace>
  <inkml:trace contextRef="#ctx0" brushRef="#br1" timeOffset="162925.09">4127 12446 0,'0'0'16,"-21"-21"-16,21-21 0,0 20 0,0 1 15,0 0-15,21 21 31,-21 21-31,22 0 0,-1 1 16,0 20-16,0-21 0,21 21 16,-20 1-16,-1-1 0,0 0 0,0 22 15,0-1-15,-21-20 0,0 20 16,0 43-16,0-64 0,0 22 16,0-22-16,0-21 0,0 22 0,0-22 15,0 21-15,0-21 0,0 1 16,0-1-16,0 0 172,0 0-157,0 0 32,21-21-47,1 0 31,-22-21-15,0 0 93,21 21-77,-21-21 155,21 0-187</inkml:trace>
  <inkml:trace contextRef="#ctx0" brushRef="#br1" timeOffset="-102127.95">2371 11769 0,'0'-21'0,"0"42"0,-22-42 0,1-1 0,0 22 15,21-21-15,21 21 47,0 21-47,22 1 16,-1-1-16,22 0 15,-22 21-15,43-21 0,-22 22 0,1-1 16,20 0-16,1 22 0,-22-22 16,43 22-16,-21-1 0,21-20 0,0 20 15,-1 1-15,-20-1 0,21-21 16,-21 22-16,-1-1 0,1-20 0,0 20 16,-22 1-16,1-22 0,-1 0 0,1 22 15,-1-22-15,1-21 0,-22 22 16,0-22-16,1 0 0,-22 0 0,0-21 15,0 0-15,-21 21 0,-21-42 16,0 0 0,0 0-16,-1 0 0,1-22 0,-21 1 15</inkml:trace>
  <inkml:trace contextRef="#ctx0" brushRef="#br1" timeOffset="-101756.15">2222 11748 0,'-21'-22'0,"42"44"0,-84-65 0,42 22 16,42 21 15,21 0-31,22 42 15,-1-20-15,1 20 0,20 0 0,22 1 16,-21 20-16,21 1 0,0-1 16,-1 1-16,128 63 0,-127-43 15,106 22-15,-106-42 16,-22-1-16,1 1 0,0-1 16,-22 1-16,1-22 0,20 64 15,-41-64-15,-22-21 0,0 22 0,0-22 16,0 0-16,-21 0 0,0-42 31,0 0-31,-21 0 16,0-22-16,0 22 0,0 0 15</inkml:trace>
  <inkml:trace contextRef="#ctx0" brushRef="#br1" timeOffset="-101232.02">4000 11980 0,'0'0'0,"-21"-42"31,0 42-31,21 21 16,0 0-16,0 1 16,21 20-16,22 0 0,-22 1 15,0-1-15,21 0 0,-21 1 16,22-1-16,-1 0 0,22 1 15,-22-1-15,0 0 0,22 1 0,-22-1 16,43 43-16,-43-64 0,0 21 16,1 0-16,-22-20 0,0-1 15,0 21-15,0-21 0,-21 0 0,0 1 16,0-1-16,0 0 0,0 0 16,0 0-16,-21-21 0,0 21 0,0 1 15,-21-22-15,-1 21 0,1 0 16,-22-21-16,-20 21 0,20-21 15,-20 21-15,-22-21 0,0 21 0,-21-21 0,0 0 16,0 22-16,-21-1 16,21-21-16,21 0 0,0 0 0,0 0 15,22 21-15,20-21 0,1 0 0,-1 0 16,43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39:52.1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995 741 0,'0'0'0,"0"-21"0,0 0 15,0-1-15,0 1 16,-21 21-16,21-21 0,0 0 0,0 0 16,0 0-16,-22-1 15,22 1-15,0 0 16,0 0-16,0 42 31,0 0-15,0 0-16,0 1 0,-21 20 15,21-21-15,0 21 0,-21-20 16,21 20-16,0 21 0,0-20 0,0 20 16,0-20-16,0 20 0,-21-21 15,21 22-15,-21-22 0,21 1 16,-21-1-16,21 0 0,-22 1 0,22-22 15,0 21-15,0-21 0,0 0 16,0 1-16,0-44 31,22 1-31,-22 0 0,21 0 16,0 0-16,-21-22 0,21 1 16,0 0-16,0-1 0,-21 1 15,22 0-15,-1-1 0,0 1 16,0 0-16,0-1 0,0 1 0,1 21 15,-1 0-15,0 21 0,0 0 16,0 0-16,0 0 16,1 0-16,-22 21 0,0 0 0,21 21 15,0-20-15,-21-1 0,21 21 16,-21 0-16,0-20 0,0 20 16,21 0-16,0-21 0,-21 22 0,22-22 15,-1 0-15,0 0 0,-21 0 16,21 1-16,0-1 0,0-21 0,1 0 15,20 0-15,-21 0 16,0 0-16,0 0 0,1 0 0,-1 0 16,0-21-16,0-1 0,0 1 15,0-21-15,1 21 0,-1-22 0,-21 1 16,21 0-16,-21-1 0,0-20 16,0 21-16,0-22 0,0 22 15,0-1-15,0 22 0,0-21 0,0 21 16,0 0-16,-21 21 0,21-22 15,-21 22-15,-1 0 16,1 0 0,0 0-16,21 22 31,21-22 0</inkml:trace>
  <inkml:trace contextRef="#ctx0" brushRef="#br0" timeOffset="620.64">2159 381 0,'0'0'0,"0"-21"0,0 0 15,0 0 1,0 42 15,0 0-31,0 0 16,0 0-16,0 22 0,-21-1 15,21 0-15,-21 1 0,21-1 0,0 21 16,0-20-16,-22 20 0,22 1 16,-21-22-16,21 22 0,-21-22 15,21 0-15,0 1 0,0-1 0,0-21 16,0 0-16,-21 22 0,21-22 15,0 0-15,0-42 47,0 0-47,0-1 16,0 1-16,0-21 0,0 21 0,21-22 16,0 1-16,-21 21 0,21-21 15,1-1-15,-1 1 0,21 21 16,-21 0-16,0-1 0,22-20 15,-22 42-15,0-21 0,21 0 0,-20 21 0,-1 0 16,0 0-16,42 0 16,-41 21-16,-1 0 0,-21 0 15,21 0-15,-21 1 0,21-1 0,-21 21 16,0-21-16,0 22 0,0-1 16,0-21-16,0 21 0,-21-20 15,0-1-15,0 21 0,21-21 0,-22 0 16,22 1-16,0-1 15,-21-21-15,21 21 16,-21-21-16,21-21 63,21 0-63,0 21 0,1-22 0</inkml:trace>
  <inkml:trace contextRef="#ctx0" brushRef="#br0" timeOffset="1501.15">3069 741 0,'0'0'15,"0"-21"1,0 42 31,-21-21-32,21 21-15,0 0 0,-21 0 16,21 1-16,0 41 0,-21-42 16,21 22-16,0-22 0,-22 0 0,22 0 15,0 21-15,0-20 0,0-1 16,0 0-16,0 0 15,22-21-15,-1 0 0,0 0 16,0 0-16,0 0 16,0 0-16,22 0 0,-22-21 15,0 0-15,0 0 0,0-1 0,1 1 16,-1 0-16,0 0 0,0-21 16,21-43-16,-20 64 15,-22 0-15,21-1 0,-21 1 16,0-21-16,21 42 0,-21-21 15,0 0 1,0 42 15,0 0-15,0 0-16,0 0 16,0 0-16,0 1 0,-21 20 15,21-21-15,-21 21 0,21-20 16,-22 20-16,22 0 0,0 1 0,0-1 15,-21-21-15,21 21 0,0 1 16,0-1-16,-21 0 0,21 1 0,0-1 16,0 0-16,0 1 0,0 20 15,0-20-15,0 20 0,0-21 0,0 1 16,0 20-16,-21-20 0,21-1 16,0 0-16,-21 43 15,21 0-15,-21-43 0,21-21 0,-22 0 16,22 22-16,-21-22 0,21 0 15,-21 0-15,21 0 16,-21 0-16,0-21 0,21 22 0,-21-22 16,-1 21-16,1-21 0,0 0 15,-42 0-15,20 0 16,1 0-16,0 0 0,-1 0 16,1-21-16,0 21 0,-1-22 0,1 22 15,0 0-15,-1-21 0,22 21 16,0 0-16,-21-21 0,20 21 0,22-21 15,-21 21-15,42 0 79,1 0-64,-1-21-15</inkml:trace>
  <inkml:trace contextRef="#ctx0" brushRef="#br0" timeOffset="2348.69">5038 466 0,'0'0'0,"0"-21"0,21-1 0,0 22 0,0-21 16,-21 0-16,21 0 0,-21 0 15,0 0-15,0-1 16,-21 44 15,21-1-15,-21 0-16,0 21 0,0 1 15,-22-1-15,22 0 0,-21 22 0,-1-1 16,1 1-16,0-1 0,-22 22 16,1-22-16,20 22 0,-20-21 0,-1-1 15,22 1-15,-21-22 0,20 0 0,1 1 16,0-1-16,20 0 0,1-21 15,-21 22-15,42-22 16,-21 0-16,21 0 16,21-42 15,21 0-31,-21 0 0</inkml:trace>
  <inkml:trace contextRef="#ctx0" brushRef="#br0" timeOffset="3144.34">5969 572 0,'21'-64'15,"0"43"1,-21 42 31,-21 21-47,0-20 16,0 20-16,0 0 0,-1 1 15,-20-1-15,21 21 0,-21 1 0,20-1 16,-20 1-16,21-22 15,-21 22-15,20-22 0,-20 0 0,21 1 16,0-1-16,-22-21 0,22 22 0,21-22 16,0 0-16,-21-21 0,21 21 15,0-42 17,0 0-32,0 0 0,21-22 0,22-20 15,-22 20 1,0 1-16,0-21 0,21-1 0,-20 22 15,20-22-15,-21 1 0,21 20 0,-20-20 16,20 21-16,-21-1 0,21-20 16,-20 42-16,-1-1 15,0 1-15,-21 0 0,21 21 16,-21 21-16,21 0 16,-21 1-16,0 20 0,0-21 0,0 64 15,0-43-15,0 0 16,0 22-16,0-22 0,0 22 0,0-22 15,0 0-15,-21 64 16,0-21-16,21-43 0,0 1 16,0-22-16,0 0 0,0 21 15,0-21-15,0 1 0,0-1 16,0 0-16,0-42 31,0 0-15,0-1-16,0 1 0</inkml:trace>
  <inkml:trace contextRef="#ctx0" brushRef="#br0" timeOffset="3361.22">5546 1164 0,'0'0'0,"-22"0"0,22 21 15,22-21 1,-1 0-16,0 0 0,21 0 0,-21 0 15,22 0-15,-1 0 16,0 0-16,1 0 0,20 0 0,-20 0 16,-1 0-16,-21 0 0,21 0 15,-20 0-15,-1 0 0,21-21 16</inkml:trace>
  <inkml:trace contextRef="#ctx0" brushRef="#br0" timeOffset="4327.97">6900 1185 0,'0'0'16,"21"0"-16,1 0 0,-1 0 0,0-21 15,-21 0-15,21 21 16,-21-21-16,0 0 0,21 0 0,0-1 16,-21 1-16,0 0 15,0 0-15,0 0 0,0 0 0,0-1 16,0 1-16,-21 0 0,21 0 16,-21 0-16,0 0 0,0 21 0,0 0 15,-1-22-15,-20 22 16,21 0-16,-43 22 0,43-1 15,-21 0-15,-43 64 16,-21 20 0,85-62-16,0-1 15,21 0-15,0-20 0,-21 20 0,21-21 16,0 21-16,0-20 0,0 20 16,21-21-16,0-21 0,0 21 15,1-21-15,-1 0 0,0 0 0,21 0 16,-21 0-16,22 0 0,-1-21 15,-21 0-15,43 0 16,-22 0-16,0-22 0,-20 22 0,-1-21 16,21 21-16,-21-22 0,0-20 0,22 20 15,-22-20-15,0-1 0,0 1 16,0-1-16,1 22 0,-22-21 16,21-1-16,0 22 0,-21-1 15,0 1-15,0 21 0,0-21 0,21 20 16,-21 44-1,0-1 1,0 0-16,-21 21 0,21 1 16,-21-1-16,0 0 0,21 22 0,-22-22 15,22 22-15,-21-22 0,0 21 16,21-20-16,-21-1 0,21 0 0,0 1 16,-21-22-16,21 21 0,0-21 0,0 22 15,-21-22-15,21 0 0,0 0 16,0 0-16,0 1 0,0-1 31,21-21-31,0 0 0,0 0 16,0 0-16,0-21 0,1-1 15,-1 22-15</inkml:trace>
  <inkml:trace contextRef="#ctx0" brushRef="#br0" timeOffset="4776.72">7514 889 0,'0'-21'0,"0"42"16,0-63-16,0 63 47,0 0-31,21 0-16,0 0 0,-21 1 0,0-1 15,0 21-15,0-21 0,0 0 16,22 22-16,-22-22 0,0 0 0,0 21 15,0 1-15,0-22 16,0 0-16,0 0 0,21-21 31,0-21-15,0 0 0,0 0-16,0 0 0,1-22 0,-1 1 15,0 0-15,0 20 0,0-20 16,22 0-16,-22-1 0,0 1 15,0 21-15,0-21 0,0 20 0,22 1 16,-43 42 31,0 1-31,0-1-16,0 0 15,0 0 1,21-21-16</inkml:trace>
  <inkml:trace contextRef="#ctx0" brushRef="#br0" timeOffset="6079.05">8826 1249 0,'-21'0'16,"21"-21"15,0 0-31,0-1 0,0 1 16,0 0-16,0 0 15,0 0-15,0 0 0,0-1 16,0-20-16,0 21 0,0 0 16,0-22-16,0 22 0,-21-21 0,-64-22 15,64 43-15,0 0 16,-21 21-16,21 0 0,-22 0 16,22 0-16,-21 0 0,21 0 0,-22 21 15,22 0-15,-21 22 0,-1-1 16,22 0-16,-21 1 0,21-1 15,0 0-15,-1 1 0,1-1 16,21 0-16,-21-20 0,21 20 0,0-21 16,0 21-16,0-20 0,0-1 15,21 0-15,0-21 0,1 0 16,-1 0-16,0 0 0,0 0 0,0 0 16,0 0-16,22 0 0,-22 0 15,0-21-15,21 0 0,-20-1 16,20 1-16,-21 0 0,21 0 15,-20-21-15,-1 20 0,21-20 0,-21 0 16,0-1-16,1 1 0,-22 21 0,21-21 16,0 20-16,-21 1 0,0 0 15,0 0-15,0 0 0,0 42 32,0 0-32,0 0 0,0 0 15,0 1-15,0-1 0,0 21 0,0 0 16,0-20-16,0 20 0,0-21 15,0 21-15,0-20 0,0-1 0,0 0 16,0 0-16,0 0 0,0 0 0,21-21 16,0 0-16,0 0 0,22 0 15,-22 0-15,85 0 16,-85-21-16,21 0 0,1 0 16,-22 0-16,42-22 15,-42 1-15,1 0 0,-1 21 16,0-22-16,-21 1 0,0 21 0,21-22 15,-21 22-15,0 0 16,21 0-16,-21 42 31,0 0-31,-21 0 0,21 1 16,-21 41-16,21-42 16,0 22-16,0-22 0,0 0 0,-21 42 15,0-41-15,21 20 0,0-21 16,0 0-16,0 0 0,-22 1 15,22-1-15,0 0 16,-21-21 15,21-21-31,0 0 16,0-1-16,0 1 0,0 0 16,0 0-16,21-21 0,1-1 0,-1 22 15,0-21-15,0-1 0,0 1 16,0 21-16,22-21 0,-1 20 0,-21 1 15,22 21-15,-1 0 0,0 0 16,-21 0-16,22 0 0,-1 21 0,-21 22 16,0-22-16,1 0 0,-22 21 15,0 1-15,0-22 0,0 21 16,0-21-16,0 22 0,0-22 16,0 21-16,-22-21 0,1 1 0,0 20 15,21-21-15,0 0 16,21-42 31,0 0-47,1 0 0,-1-22 15</inkml:trace>
  <inkml:trace contextRef="#ctx0" brushRef="#br0" timeOffset="6427.85">10414 445 0,'0'0'16,"-21"0"-16,0 0 0,-1 0 15,1 42-15,0 0 0,0-21 16,21 22-16,-21-1 0,0 0 15,-1 1-15,1 20 0,0 1 0,0-22 16,0 85 0,-22 0-16,43-85 15,0 1-15,0-1 0,0-21 16,0 0-16,0 1 0,0-1 0,22 0 16,-1-21-16,0 0 15,42 0 1,-41 0-16,20-21 0,-21 21 0,0-21 15,22-1-15,-22 1 0,0 0 0,0-21 16,0 21-16,0-22 0</inkml:trace>
  <inkml:trace contextRef="#ctx0" brushRef="#br0" timeOffset="6617.2">10054 889 0,'0'0'15,"0"21"-15,21 0 32,22-21-32,-22 0 0,0 0 15,0 0-15,21 0 0,-20 0 16,-1 0-16,21-21 0,-21 21 16,22 0-16,-22 0 0</inkml:trace>
  <inkml:trace contextRef="#ctx0" brushRef="#br0" timeOffset="7981.8">11197 1207 0,'21'0'0,"0"0"16,-21-22-16,22 22 0,-1-42 15,-21 21-15,0 0 16,0 0-16,21-1 0,-21 1 16,0-21-16,0-22 0,0 43 15,-21-21-15,0 21 0,21 0 16,-22-1-16,1 1 0,-21 21 0,21 0 16,0 0-16,-22 0 0,1 0 15,0 21-15,20 1 0,-62 20 16,41 0-16,-20 22 15,21-22-15,20 0 0,1-20 16,0 20-16,0-21 0,21 21 0,0-20 16,0 20-16,0-21 0,0 0 15,0 0-15,0 1 0,21-1 16,21-21-16,-20 0 0,-1 0 16,21 0-16,-21 0 0,22 0 0,-22 0 15,63-21 1,-41-1-16,20-20 0,-42 21 0,1 0 15,-1 0-15,0-22 0,0 22 0,0-21 16,-21 21-16,0-22 0,0 22 16,21 0-16,-21 0 0,0 0 0,0-1 15,0 44 17,-21-1-17,21 0-15,0 0 0,0 21 0,-21-20 16,21-1-16,0 21 0,0-21 15,0 22-15,0-1 16,0-21-16,0 0 0,21 0 0,0 1 16,1-22-16,-1 21 0,0 0 15,21-21-15,1 0 0,-22 0 0,21 0 16,0 0-16,1 0 0,-1 0 16,0 0-16,1-21 0,-1 21 0,22-43 15,-22 22-15,0 0 0,-21 0 16,1 0-16,-1-22 0,0 22 15,21-85 1,-42 64-16,0 21 0,0 0 16,0-22-16,0 22 0,-21 0 15,0 21-15,-21 0 16,20 21-16,1 0 0,-21 1 0,21-1 16,0 0-16,-22 0 0,22 0 15,0 0-15,0 1 0,0 20 0,-1-21 16,1 0-16,0 0 0,21 1 0,0-1 15,0 0-15,0 0 16,0 0-16,21-21 0,0 0 16,1 0-16,-1 0 0,0 0 0,0 0 15,0 0-15,0 0 0,1-21 16,-1 21-16,0-21 0,0 0 0,0 0 16,0-1-16,1 1 0,-1 0 15,-21 0-15,21-21 0,-21 20 16,0 1-16,0 0 15,21 21-15,-21-21 0,0 42 47,0 0-47,0 0 0,-21 1 16,21-1-16,-21 21 0,0 0 16,21-20-16,-22 20 0,-20 64 0,21-64 15,21 22-15,-21-1 16,0 1-16,-1-1 0,1 1 0,-21 84 15,42-85-15,-21 64 16,21-42-16,-21-22 0,21 22 16,-22-21-16,22-1 0,0 22 0,0-22 15,0 1-15,0-1 0,0-20 0,0 20 16,0-21-16,0 1 0,0-1 16,0 0-16,0-20 0,-21-1 0,21 0 15,-21 0-15,21 0 0,-21-21 16,0 21-16,0-21 15,-1 0-15,1-21 16,21 0-16,-21 0 0,21 0 16,0 0-16,0-22 0,-21-41 15,21 41-15,0-20 0,0-1 16,0 1-16,21-85 16,-21 84-16,21-21 0,0 22 0,1-22 0,-22 1 15,21 20-15,0-21 0,0 1 16,0 20-16,0 1 0,-21-1 15,22 22-15,-1-22 0,0 22 0,0 0 16,-21-1-16,21 1 0,43-43 16,-22 22-1,-21 42-15,0 0 0,1-1 16,-1 1-16,0 21 0,21-21 0,-21 0 16</inkml:trace>
  <inkml:trace contextRef="#ctx0" brushRef="#br0" timeOffset="8605.02">12150 1122 0,'21'0'16,"-21"-21"-1,21 21-15,-21-21 16,21-1-16,0 22 0,0-21 16,-21 0-16,22 0 0,-1 21 0,-21-21 15,21 0-15,0-22 16,0 22-16,-21 0 0,0 0 15,0 0 1,-21 42 0,0-21-16,21 21 15,-21 0-15,0 0 0,-1 0 0,1 1 16,0 20-16,21-21 0,-21 0 16,21 0-16,-21 1 0,21 20 0,0 0 15,0-21-15,0 1 16,0-1-16,21 0 0,0 0 15,0-21-15,0 0 0,1 21 16,-1-21-16,21 0 0,0 0 16,-20 0-16,20 0 0,21-42 15,22 0-15,-64 20 16,22-20-16,-1 0 0,-21 21 0,21-22 16,-20 1-16,-1 21 0,0-22 15,-21 22-15,0 0 0,0-21 16,0 21-1,-21 21-15,0 0 16,-1 21-16,22 0 0,-21 0 16,21 0-16,-21 0 0,21 1 0,0 41 15,0-42-15,0 22 16,0-22-16,0 21 0,0-21 16,0 22-16,21-22 0,-21 0 0,0 0 15,0 0-15,0 0 0,21 1 16,-21-1-16,0 0 0,-21 0 15,0-21 1,0 0-16,0 0 16,0 0-16,-1 0 0,1 0 15,0 0-15,21-21 16</inkml:trace>
  <inkml:trace contextRef="#ctx0" brushRef="#br0" timeOffset="9873.29">13314 1270 0,'0'0'0,"21"0"16,0 0-1,0 0-15,-21-21 0,21 21 0,1-21 16,-1 21-16,0-21 15,0-1-15,0 1 0,0 0 0,1 0 0,-1-21 16,21-22 0,-21 43-16,-21 0 0,0 0 0,21-1 15,-21 1-15,22 21 16,-22-21-16,0 42 31,0 0-31,0 22 0,0-22 16,-22 0-16,1 43 15,21-22-15,0-21 0,0 21 0,0-20 16,0 20-16,0-21 0,0 0 16,0 0-16,0 1 0,21-1 15,1-21 1,-1 0-16,21 0 0,-21 0 16,0 0-16,1 0 0,20-21 0,-21-1 15,0 22-15,22-21 0,-1-21 16,-21 0-16,0 20 15,-21-20-15,0 21 0,0-21 0,0-1 16,0 1-16,0 0 0,-21-1 16,0 22-16,0-21 0,0 21 0,-1-1 15,1 22-15,0 0 0,0-21 0,0 21 16,-22 0-16,22 0 0,-21 43 16,42-22-16,-21 0 15,21 0-15,0 0 16,0 0-16,21 1 0,0-22 15,21 0-15,-20 21 16,20-21-16,0 0 0,22 0 0,-1 0 16,-20 0-16,41-21 0,-20-1 15,-1 1-15,1 0 0,-1 0 0,1 0 16,-22 0-16,0-1 0,1 1 16,-22 0-16,21-21 0,-21-1 15,-21 22-15,22 0 16,-22 0-16,0 0 0,0 0 15,-22 21 17,22 21-32,0 0 15,-21 0-15,21 21 0,-21 1 16,0 63-16,-21-1 16,42-41-16,-22-1 0,1 1 15,0 21-15,0-22 0,21 1 16,-21 20-16,0 1 0,21 0 0,0-1 15,0 1-15,0 0 0,0-1 16,0 1-16,0 0 0,0-1 0,0 1 16,0 0-16,0-1 0,0-20 0,0 20 15,0-20-15,0 21 16,0-22-16,0 1 0,0-1 0,0-21 16,0 22-16,0-22 0,0 43 15,-22-64-15,22 0 0,-21 22 0,0-43 0,0 21 16,0 0-16,0-21 15,-1 0-15,1 0 0,0-21 16,0 0-16,21-22 0,-42-20 16,20 20-16,1 1 0,0-21 15,0-1-15,21-21 0,-21 22 0,0-22 16,21-21-16,0 22 0,0-1 0,0-21 16,0 22-16,21-22 0,0 21 15,21-21-15,1 22 0,-1-1 0,0 0 16,1 22-16,-1-1 0,0 1 15,64-43-15,-64 64 16,1-1-16,-1 22 0,0-21 0,1 21 16,-22-1-16,21 1 0,-21 0 15,1 0-15,-1 21 0,-21-21 16,21 21-16,-21-21 16,21 21-1</inkml:trace>
  <inkml:trace contextRef="#ctx0" brushRef="#br0" timeOffset="10630.03">16319 508 0,'0'0'0,"0"-21"0,0 0 16,22 0-16,-22-1 15,0 44 17,0-1-32,-22 0 0,1 21 0,0-21 15,0 43-15,0-22 0,0 22 16,-1-22-16,1 22 0,0-1 0,0 1 15,-21-22-15,20 21 0,1-20 16,0-1-16,0 0 0,0 1 16,0-1-16,-1-21 0,1 0 0,0 1 15,21-1-15,0-42 32,0-1-32,0 1 15,21 0-15,-21-21 0,21-1 0,22 1 16,-22 0-16,21-22 0,-21 1 15,22-1-15,-1 1 0,-21-1 0,22 1 16,-1 20-16,-21-20 0,21 21 0,-20-1 16,-1 1-16,21 0 15,-42 20-15,21 22 0,-21 22 16,0-1 0,0 0-16,0 64 0,0-1 15,0-41-15,0 20 16,0-21-16,0 22 0,0-22 0,0 1 15,0 20-15,0-21 0,0 1 0,0-1 16,0 0-16,0-20 0,0 20 16,0-21-16,0 0 0,0 0 0,0 1 15,0-1-15,0 0 16</inkml:trace>
  <inkml:trace contextRef="#ctx0" brushRef="#br0" timeOffset="11273.66">15917 1058 0,'0'0'0,"-21"22"0,21-1 31,0 0-31,21-21 16,0 0-16,22 0 15,-22 0-15,21 0 0,1 0 16,-1 0-16,21-21 0,1 0 0,-22 21 16,22-22-16,-1 1 0,-20 0 15,20 0-15,-21 0 0,1 0 0,-1-1 16,-21 1-16,0 0 0,1 0 16,-1 0-16,0 21 0,-21-21 15,21 21-15,-21 21 31,0 0-31,0 0 0,0 0 0,-21 0 16,21 22-16,-21-22 0,0 21 16,21-21-16,0 22 0,0-22 0,0 21 15,-22-21-15,22 1 0,0-1 16,0 0-16,0 0 0,0 0 16,22 0-16,-1-21 15,0 0-15,0 0 0,0 0 16,0 0-16,22 0 0,-22 0 0,0 0 15,21-21-15,-20 0 0,-1 0 16,21 0-16,-21 0 0,0-1 16,1-20-16,41-64 0,-42 64 15,-21 0-15,0-1 0,21 22 16,-21-21-16,22 21 0,-22-1 0,0 1 16,0 42 15,0 1-31,0 20 0,0-21 15,0 21-15,-22 1 0,22-22 0,-21 21 16,21-21-16,0 22 0,0-22 16,0 0-16,0 21 0,0-20 0,0-1 15,0 0-15,0 0 16,21 0 0,1-21-16,-1 0 15,0-21-15,21 0 0,-21 21 0,1-21 16,20 0-16</inkml:trace>
  <inkml:trace contextRef="#ctx0" brushRef="#br0" timeOffset="11573.49">17801 423 0,'0'0'0,"0"-21"0,0 0 0,0 0 15,0 42 1,0 0-1,0 22-15,0-22 0,0 21 0,0 0 16,-21 1-16,0-1 0,0 0 16,-1 22-16,1-22 0,0 1 0,-21 62 15,21-62-15,-1 20 0,1-42 16,0 22-16,21-1 16,0-21-16,-21 22 0,21-22 0,0 0 15,-21-21-15,21 21 0,0 0 16,21-21-1,0 0-15,0 0 0,0 0 16,1-21-16,20 0 0,-21 0 0,0 0 16,22-1-16,-22 1 0</inkml:trace>
  <inkml:trace contextRef="#ctx0" brushRef="#br0" timeOffset="11968.26">18055 804 0,'0'-21'16,"0"42"-16,0-21 15,0 22-15,0-1 16,-21 21-16,21-21 0,-21 0 16,0 22-16,21-22 0,0 21 0,-22-21 15,1 1-15,21 20 0,-21-21 16,21 0-16,0 0 0,0 1 0,0-1 16,0 0-16,0 0 15,21-21-15,0 0 0,1 0 16,41 0-1,-21 0-15,-20-21 0,-1 21 16,0-21-16,0 0 0,0-1 0,22 1 16,-43 0-16,21 0 0,0-21 15,-21-1-15,21 22 0,-21-64 16,0 64-16,0 0 0,0 0 16,0 0-16,-21 0 0,0 21 0,0 0 15,-1 0-15,1 0 0,0 0 16,0 21-16,0 0 0,-22 0 15,22-21-15,0 21 0,21 0 16,-21 1-16,0-22 0,21 21 0,-21 0 0,21-42 47</inkml:trace>
  <inkml:trace contextRef="#ctx0" brushRef="#br0" timeOffset="12212.12">17547 656 0,'0'0'0,"-21"0"0,42 0 31,0 0-15,0 0-16,1 0 0,20 0 15,0 0-15,1 0 0,-22 0 16,21 0-16,0 0 0,22 0 15,-22 0-15,-21 0 0,1 0 16,-1 0-16,0 0 16</inkml:trace>
  <inkml:trace contextRef="#ctx0" brushRef="#br0" timeOffset="13297.06">18500 910 0,'-22'0'0,"22"-42"16,0 21-1,0 0-15,22 21 16,-22-22-16,21 22 0,0 0 15,0 0-15,0 0 0,0 0 16,1 0-16,-1 0 0,0 0 16,0 22-16,0-1 0,0 0 15,-21 0-15,0 0 0,22 0 16,-22 22-16,0-22 0,0 21 0,0-21 16,0 43-16,0-43 15,0 0-15,-22 0 0,22 1 0,0-1 16,-21 0-16,0-21 0,0 21 15,0 0 1,0-21 0,-1-21-1,22 0 1,0 0-16,0 0 0,0-1 16,0-20-16,22 21 0,-1-21 0,0-1 15,0 1-15,21 0 0,-20 20 16,-1-20-16,21 0 0,22-1 15,-22 22-15,-21 21 0,21 0 16,-20 0-16,20 0 0,-21 0 0,21 21 16,1 43-1,-22-22-15,-21-21 0,0 22 16,0-1-16,0 0 0,0-20 0,0 20 16,0-21-16,0 0 0,0 22 15,-21-22-15,0 0 0,-1 0 16,1 0-1,0-21-15,21-21 32,0 0-32,0 0 15,0 0-15,0-1 0,21-20 16,0 21-16,1-21 0,-1 20 0,0-20 16,21 0-16,1-1 0,-22 1 15,21 0-15,0 21 0,1-1 16,-1 1-16,0 21 0,43 0 15,-64 0-15,22 21 16,-22 22-16,-21-22 0,21 64 16,-21-43-16,0 0 0,0-21 0,0 22 15,0-1-15,0-21 0,-21 43 16,0-43-16,-1-21 0,1 21 16,21 0-16,-21-21 0,0 21 15,21-42 32,21 21-47</inkml:trace>
  <inkml:trace contextRef="#ctx0" brushRef="#br0" timeOffset="13852.74">20383 974 0,'0'0'15,"0"-21"-15,0-1 0,0 1 0,-21-21 16,0 0-16,0 20 0,0 1 16,0 0-16,-1 21 0,1-21 0,0 21 15,0 0-15,0 0 0,-22 0 16,22 0-16,0 0 0,-21 21 16,21 21-16,-22-20 0,1 20 0,21 0 15,0-21-15,-22 22 0,22-1 16,0 0-16,21 1 0,0-1 0,0-21 15,0 22-15,0-22 0,0 0 16,0 0-16,0 0 0,21 0 0,0 1 16,0-22-16,22 0 0,-22 0 15,0 0-15,0 0 0,22 0 16,-22 0-16,0 0 0,21-22 0,-21 22 16,22-21-16,-22 0 0,0-21 0,0 21 15,22-1-15,-22-20 0,0 0 16,0-1-16,0 1 0,-21 0 15,21-1-15,-21 1 0,22 0 16,-22 21-16,0-1 0,0 44 16,-22-1-1,1 0-15,21 0 0,-21 21 16,0 1-16,21-22 0,0 21 0,-21 1 16,21-22-16,-21 21 0,21-21 15,0 22-15,0-22 0,0 0 0,0 0 16,0 0-16,0 0 0,21 1 15,0-1-15,0-21 0,21 0 16,-20 0-16,-1 0 0,21 0 16,-21 0-16,22 0 0,-22-21 15,21-1-15,-21 22 0,22-42 0,-1 21 16,-21-21-16,21 20 0</inkml:trace>
  <inkml:trace contextRef="#ctx0" brushRef="#br0" timeOffset="14128.58">21061 423 0,'0'-21'16,"-64"42"-1,43 1-15,21-1 16,-21 0-16,0 0 16,0 21-16,-1 1 0,1-22 0,0 21 15,0 22-15,0-22 0,0 64 16,21-64-16,-22 1 0,22-1 15,-21 21-15,21-41 0,0 20 0,0 0 16,0-21-16,0 1 0,0-1 16,0 0-16,0 21 15,21-21-15,1-21 16,-1 0-16,0 0 0,0 0 0,0 0 16,0 0-16,1 0 15,20-21-15,0 21 0</inkml:trace>
  <inkml:trace contextRef="#ctx0" brushRef="#br0" timeOffset="14376.44">21463 847 0,'0'0'16,"-21"0"0,0 21-16,-1-21 0,22 21 0,-21 0 15,0 22-15,0-22 0,0 0 16,0 21-16,21-21 0,-22 1 0,1 20 15,0-21-15,21 0 16,0 43-16,-21-64 0,21 21 16,0 21-16,0-21 15,21-21 1,0 0 0,0 0-16,1 0 0,-1 0 15,21-21-15</inkml:trace>
  <inkml:trace contextRef="#ctx0" brushRef="#br0" timeOffset="15172.04">21865 953 0,'0'0'0,"-21"0"16,0 0-16,0 21 16,-1 0-16,1 0 15,0 0-15,0 0 0,0 1 0,0-1 16,-1 0-16,1 0 0,21 21 15,-21 1-15,21-22 0,-21 0 16,21 0-16,0 0 16,0 1-16,21-22 31,0 0-31,0 0 16,1 0-1,-22-22-15,21 1 0,-21 0 16,21 0-16,-21 0 0,0 0 0,0-22 15,21 22-15,-21-21 0,21-1 16,0 22-16,-21-21 0,22 0 0,-1 20 16,0 1-16,0 0 0,0 0 15,0 0-15,1 0 0,20-1 0,-21 22 16,0 0-16,22 0 0,-22 0 16,0 0-16,0 0 0,21 0 0,-20 22 15,-1-1-15,0 0 0,0 0 16,-21 21-16,21-20 0,-21 20 0,21-21 15,-21 21-15,0 1 16,0-22-16,0 21 0,0-21 0,0 1 16,-21-1-16,21 21 0,-21-21 0,21 0 15,-21 1-15,21-1 16,-21-21-16,0 21 0,-1-21 31,1 0-31,21-21 16,0 0-1,0-1-15,0 1 16,0 0-16,21-21 0,1-1 16,-1 22-16,0-21 0,21 0 0,-21-1 0,22-20 15,-1 20-15,0 1 16,1 21-16,-1-21 0,0 20 0,1 1 16,-22 21-16,21 0 0,-21 0 15,1 0-15,-1 0 0,21 21 0,-42 22 16,21-22-16,-21 21 0,0-21 15,-21 106 1,-21-21-16,42-63 16,-21-22-16,-1 21 0,22-21 0,0 0 15,-21 1-15,21-1 0,-21 0 0,0 0 16,21-42 31,0 0-32,0-22-15,0 22 0,0 0 16</inkml:trace>
  <inkml:trace contextRef="#ctx0" brushRef="#br0" timeOffset="15412">22013 402 0,'0'0'0,"-21"0"0,0 0 16,0 0-1,0 0-15,-1 0 78,1 0-78</inkml:trace>
  <inkml:trace contextRef="#ctx0" brushRef="#br0" timeOffset="15636.43">20997 656 0,'0'0'0,"0"43"16,21-43 0,1 0-16,-1 0 15,0 0-15,0 0 0,0 0 0,0 0 16,22 0 0,-22 0-16,0 0 0,21 0 15,-20 0-15,-1 0 16</inkml:trace>
  <inkml:trace contextRef="#ctx0" brushRef="#br0" timeOffset="17933.06">24088 762 0,'0'-21'31,"-22"21"-15,1 0-16,21-21 15,-21 21-15,0 0 0,21-21 16,-21 21-16,21-22 16,-21 22-16,21-21 0,0 0 15,0 0 1,0 0-16,0 0 0,0-1 15,21 22-15,0-21 16,0 0-16,64-21 16,-43 42-16,0-21 0,1-1 15,-1 22-15,0 0 0,1-21 0,-1 21 16,-21 0-16,22 0 0,-22 0 16,0 0-16,21 21 0,-42 1 0,0-1 15,0 0-15,0 0 0,0 21 16,-21 22-16,-21-1 15,21-20-15,-22-1 16,1 0-16,21-20 0,-22 20 0,22 0 16,-21-21-16,21 22 0,0-22 15,-22 0-15,22 0 0,-21 22 16,42-22-16,-21 0 0,-1-21 16,22 21-16,-21 0 0,21 0 15,0 1-15,-21-22 16,21 21-16</inkml:trace>
  <inkml:trace contextRef="#ctx0" brushRef="#br0" timeOffset="18560.84">24024 1630 0,'-21'21'0,"42"-42"0,-42 63 15,21-21 1,21-21 0,0 0-1,0 0-15,1 0 0,-1 0 0,0 0 16,-21-21-16,21 21 0,0-21 15,0 0-15,-21 0 16,0 0-16,0-1 16,-21 22-1,0 0-15,0 0 0,0 0 16,0 22-16,-1-1 0,1-21 16,0 21-16,21 0 15,0 0-15,0 0 0,0 1 16,0-1-1,21-21-15,0 0 0,1 0 16,-1 0-16,0 0 16,0 0-16,0 0 0,-21-21 15,21-1-15,-21 1 0,0 0 16,0 0 0,-21 21 15,0 0-31,0 0 0,0 0 0,21 21 15,-21-21-15,21 21 0,-22-21 16,22 21-16,-21-21 0,21 22 16,21-22 46,-42 0-15,0 0-47</inkml:trace>
  <inkml:trace contextRef="#ctx0" brushRef="#br1" timeOffset="99825.58">1545 3260 0,'0'-21'31,"0"-1"-31,0 1 16,0 0-1,-21 21-15,21-21 0,-21 21 16,21-21-16,0 0 0,0-1 16,-21 22-16,21-21 15,-22 21-15,22-21 16,0 0 0,0 42 46,0 0-62,0 0 16,0 1-16,0-1 0,0 21 15,0-21-15,0 0 0,22 22 16,-22-22-16,0 21 0,21 1 0,-21-22 16,0 21-16,0-21 0,0 22 15,0-1-15,0-21 0,21 21 16,-21-20-16,0 20 0,21-21 15,-21 0-15,0 0 0,0 22 0,0-22 16,0 0-16,21 0 0,-21 0 16,0 1-16,0-1 0,21-21 0,-21 21 15,0 0 1,22-21 62,-22-21-62,0 0-16</inkml:trace>
  <inkml:trace contextRef="#ctx0" brushRef="#br1" timeOffset="101125.3">1482 3450 0,'0'0'0,"0"-21"0,0 0 16,0 0-16,0 0 15,0-1-15,0 1 16,0 0-16,0 0 15,21 0 1,-21 0-16,0-1 31,0 1-31,0 42 47,0 1-31,0-1-16,0 0 15,0 0-15,0 43 0,0-22 16,0 0-16,0 1 0,0-22 16,0 21-16,0 0 0,0 1 15,-21-22-15,21 21 0,0 1 0,-22-1 16,22 0-16,-21 1 16,21-22-16,0 0 15,0 0-15,0 0 0,0 0 0,0 1 16,0-1-16,0 0 15,0-42 17,21 0-32,1-1 15,-22 1-15,0 0 0,0-21 16,21 21-16,-21-1 0,21-20 16,-21 0-16,0-1 0,0 22 0,0-21 15,0 0-15,21-1 0,-21 1 16,0 0-16,0-1 0,0 22 15,0-21-15,0 21 0,0-43 16,0 1 0,0 41-16,-21 1 0,21 0 15,0 0-15,0 0 16,0 42 15,0 0-31,0 0 0,0 0 16,0 22-16,0-22 0,0 21 15,0 1-15,0-1 0,0 0 0,0 1 16,0 41 0,-21-20-16,21-22 0,0-21 15,0 22-15,0-22 0,0 0 16,0 0-16,0 21 0,0-20 16,0-1-16,0 0 0,0 0 15,0 0-15,0-42 78,0 0-62,0 0 0,21 0-1</inkml:trace>
  <inkml:trace contextRef="#ctx0" brushRef="#br1" timeOffset="101775.97">2053 3704 0,'-21'0'0,"0"21"16,21 1 0,0-1-1,21-21 32,0 0-47,-21-21 16,0-1-1,0 1-15,0 0 16,0 0 0,-21 21 15,0 21-31,21 0 0,0 0 15,0 1 1,0-1 0,21-21-1,0 0 1,0-21 0,-21-1-16,0 1 15,0 0 1,0 0-1,-21 21 1,0 0 0,21 21-1,-21-21-15,21 21 0,0 0 16,0 1 15</inkml:trace>
  <inkml:trace contextRef="#ctx0" brushRef="#br1" timeOffset="102724.43">4085 2942 0,'0'0'0,"-21"0"0,0 0 0,0 0 15,-1 0-15,1 0 0,0 0 16,0 0-16,0 0 0,0 0 16,-1 0-16,1 0 15,0 0-15,0 0 16,63 0 31,-21 0-47,1 0 15,20 0-15,-21 0 0,64 0 16,-43-21-16,22 21 16,-1 0-16,1-21 0,-1 21 0,22 0 15,-1-21-15,-20 0 0,21 21 0,63-22 16,21 22 0,-148 0-16,22-21 0,-22 21 15,0 0-15,0 0 0,-42 0 63,0 0-63,0 0 0,-1 0 15,22 21-15,-21-21 0,-21 22 16</inkml:trace>
  <inkml:trace contextRef="#ctx0" brushRef="#br1" timeOffset="103156.18">4508 3006 0,'-42'-21'31,"42"-1"-16,-21 22 17,21 22-1,0-1-31,0 0 0,0 21 0,0-21 16,0 22-16,0-1 0,0 0 15,0 22-15,0-22 0,0 22 0,0-22 16,0 22-16,0-22 15,0 0-15,0 1 0,0 41 0,0-41 16,0-22-16,0 42 0,0-42 16,0 1-16,0-1 15,0 0-15,0 0 0,0 0 16,0-42 15,0 0-31,0 0 16,21 0-16,0 21 15,-21-22-15</inkml:trace>
  <inkml:trace contextRef="#ctx0" brushRef="#br1" timeOffset="103500.98">4995 3450 0,'0'21'31,"0"1"-31,0-1 16,0 0-16,0 0 0,0 0 16,0 0-16,0 1 0,0-1 0,0 0 15,0 0-15,0 21 16,0-20-16,0-1 0,0 0 0,0 0 15,-21 0-15,21 0 16,0-42 31,0 0-31,0 0-16,0 0 0,0 0 15</inkml:trace>
  <inkml:trace contextRef="#ctx0" brushRef="#br1" timeOffset="103921.67">4995 3260 0,'-21'63'31,"21"-42"-15,0 1-16,0-1 16,21-21-1,0 0 1,1 0-16,-1 0 0,-21-21 16,21-1-16,0 1 15,-21 0-15,0 0 0,0 0 16,0 0-16,0-1 0,0 1 15,0 0-15,-21 0 0,0 0 0,0 21 16,-1 0-16,1 0 16,0 0-16,0 0 15,0 0-15,21 21 0,-21 0 0,21 0 16,-22 0-16,22 1 0,0 41 16,0 1-1,0-43-15,0 0 16,22 0-16,-1-21 15,0 0-15,0 0 16</inkml:trace>
  <inkml:trace contextRef="#ctx0" brushRef="#br1" timeOffset="104898.11">5503 3387 0,'-21'0'15,"42"0"-15,-42-21 0,0 21 0,0 0 16,0 0-1,21 21-15,0 0 16,0 0-16,0 0 16,0 0-16,0 64 15,0-64-15,0 0 16,0 1-16,0 41 0,0-42 0,0 0 16,0 1-16,0-1 0,0 0 0,0 0 15,0 0 1,0 0-16,0-42 47,0 0-47,0 0 15,0 0-15,0-22 0,0 22 16,0 0-16,0-21 0,0 21 16,0-43-16,42-21 15,-42 64-15,21-21 0,0-22 16,0 43-16,1 0 0,20-21 15,-21 21 1,0 21-16,0 0 0,1 0 0,-1 21 16,0 0-16,0 21 15,0-21-15,22 43 16,-22 42-16,0-85 16,-21 21-16,21 1 0,-21-22 0,0 0 15,0 21-15,0-21 0,0 1 16,0-1-16,0 21 0,0-21 15,0 0-15,0 1 16,0-44 31,0 1-47,0 0 0,0 0 16,0 0-16,0 0 0,0-22 15,0 22-15,0-21 0,21-1 16,-21 1-16,21 0 0,1-1 0,-1 1 15,0 21-15,0-21 0,0-1 0,0 22 16,22-21-16,-22 21 0,21-1 16,43 22-16,-43 0 15,-21 0-15,1 0 0,20 22 16,-21 20-16,0-21 0,0 21 0,1-20 16,-1 20-16,-21 0 0,21-21 15,-21 22-15,0-1 0,0-21 16,0 22-16,0-22 0,0 42 0,0-42 15,-21 1-15,0-1 16,21 0-16,-22 0 0,22 0 16,0 0-16,-21-21 0,0 22 15,21-44 32,21 1-47,0 21 16,-21-21-16,22 0 0</inkml:trace>
  <inkml:trace contextRef="#ctx0" brushRef="#br1" timeOffset="105364.85">6794 3620 0,'0'21'15,"22"-21"1,-1-21 0,0 21-16,0-22 0,0 1 15,0 21-15,-21-21 0,22 0 16,-1 0-16,0 0 0,21-22 16,-42 22-16,0 0 0,21 0 0,-21 0 15,0-1 1,-21 22-1,0 0-15,0 0 0,0 22 0,0-1 16,-1 0-16,-20 0 0,21 0 16,0 0-16,-22 43 0,1-22 15,21 1-15,21-22 16,0 0-16,0 0 0,0 0 0,0 0 16,0 1-16,0-1 0,0 0 0,0 0 15,21 0 1,0-21-16,43 21 15,-43-21-15,0 0 0,0 0 0,0 0 16,22 0-16,-22 0 0,0 0 16,0-21-16,22 21 0,-22-21 0,21 0 15,0 0-15,1 0 16,-22-1-16,0 1 16,0 21-16,-21-21 0</inkml:trace>
  <inkml:trace contextRef="#ctx0" brushRef="#br1" timeOffset="106430.25">9313 3069 0,'0'0'0,"-21"0"0,42 0 63,0 0-63,1-21 0,-1 21 15,0-21-15,0 21 0,0-21 0,0 0 16,1-1-16,-1 1 0,0 21 16,0-21-16,0 0 0,0 0 0,-21 0 15,0-1-15,0 1 0,0 0 0,0 0 16,0 0-16,-21 21 16,0-21-16,0 21 0,0 0 0,0 0 15,-1-22-15,-41 22 16,42 0-16,-22 0 0,22 22 0,-21-1 15,21-21-15,0 21 0,-1 0 0,1-21 16,21 21-16,-21 22 16,21-22-16,0 21 15,0-21-15,0 0 0,21 1 16,0-1-16,1 0 0,-1 21 0,21 1 16,22 20-1,-22-42-15,-21 22 0,21-22 16,-20 21-16,20-21 0,-21 0 0,21 22 15,-20-22-15,-1 21 0,0-21 16,21 43-16,-42-43 0,0 43 16,0-43-16,-21 0 0,-42 21 15,20-21-15,1 1 16,-22-1-16,22 0 0,0-21 16,-1 0-16,-105 0 15,64 0-15,20-21 16,1 0-16,20-1 15,1 1-15,0 0 0,20-21 16,1 21-16,0-22 0,0 1 0,-21-43 16,42 1-1,0 62-15,0-20 0,0-21 16,21 41-16,0 1 0,0 21 0,0-21 16,0 21-16,1 0 0,41 0 15,-42 0-15,22 0 16,-22 0-16,0 21 0,0 0 0,0-21 15,0 22-15,1-1 0,-1 0 16</inkml:trace>
  <inkml:trace contextRef="#ctx0" brushRef="#br1" timeOffset="109359.17">10414 3535 0,'0'0'0,"21"-21"0,-21 0 15,0-1-15,0 1 0,0 0 16,0 0-16,0-43 16,-21 43-16,0 0 0,-22-42 15,43 41-15,-21 1 0,-21-21 16,21 42-16,-22-21 15,22 21-15,0 0 0,0 0 16,0 21-16,-22-21 0,22 21 0,0 0 16,-85 85-1,64-42-15,0-22 0,20 0 16,-20 43-16,42-43 16,0 22-16,0-43 0,0 21 15,0-21-15,0 1 0,0-1 0,21-21 16,0 21-16,43 0 15,21-21 1,-43 0-16,0 0 0,-21 0 0,22-21 16,-1 0-16,-21 0 0,22-1 15,-22 1-15,0 0 0,0 0 0,0 0 16,0-22-16,1 22 0,-22-21 0,21 0 16,-21-1-16,0 22 0,0-21 15,0 21-15,0-22 0,0 22 0,0-21 16,0 63 15,0 0-31,0 0 16,0 0-16,0 22 0,0-22 15,0 21-15,0-21 0,0 22 16,0-22-16,0 21 0,0-21 0,0 22 16,0-22-16,0 0 0,21 21 15,-21-20-15,21-22 0,-21 21 0,21 0 16,0-21-16,1 21 0,-1-21 15,0 0-15,0 0 16,0 0-16,0 0 0,22-21 16,-43 0-16,21 0 0,0-1 15,0 1-15,0 0 0,-21-21 16,22 21-16,-22-22 0,21 1 0,0 0 16,-21-1-16,0 22 0,21-21 0,-21 21 15,21-1-15,-21 1 0,0 0 16,0 0-16,0 42 31,0 0-31,0 0 0,0 1 0,0-1 16,0 0-16,0 21 0,0-21 0,0 22 15,0-22-15,0 0 0,0 21 16,0-20-16,0-1 0,21 0 0,-21 0 16,0 0-16,43 0 15,-1 1 1,-21-22-16,22 0 0,-22 0 0,0 0 15,0 0-15,21-22 16,-20 1-16,41-21 16,-42 21-16,0 0 0,22-43 15,-22 22-15,0-1 0,-21 22 0,21-21 16,-21 0-16,21 20 0,1-41 16,-22 42-16,0-43 15,0 85 16,0 1-31,0 20 0,0-21 16,0 0-16,0 22 0,-22-22 16,22 21-16,-21-21 0,21 22 0,0-22 15,-21 42-15,21-42 16,0 22-16,0-22 0,0 0 16,0 0-16,21 0 0,0 1 15,1-22-15,-1 0 0,0 21 16,0-21-16,21 0 0,-20 0 15,-1 0-15,21-21 0,-21-1 16,0 1-16,1 0 0,-1 0 0,21 0 16,-21 0-16,0-1 0,-21-20 15,22 0-15,-1 21 0,0-64 16,-21 43-16,21 20 0,-21-20 16,21 21-16,-21 0 0,0 0 0,21-1 15,-21 44 16,0-1-31,-21 0 16,21 0-16,-21 21 0,21-20 0,-21 20 16,21-21-16,0 21 0,0-20 15,0-1-15,0 21 0,0-21 0,0 0 16,0 1-16,0-1 0,0 0 0,0 0 16,42 21-16,1-20 15,-22-22-15,0 0 16,0 0-16,0 0 0,22 0 0,-22 0 0,21 0 15,22 0 1,-22-22-16,21 1 16,-20 0-16,-22 0 0,21-21 0,-21 20 0,1 1 15,-1-21-15,0 0 0,42-43 16,-41 43 0,-1 20-16,-21 1 0,0 0 15,0 0-15,0 42 31,-21 0-15,21 0-16,0 1 0,0 20 0,-22-21 16,22 0-16,-21 0 0,21 22 15,-21-22-15,21 21 16,-21 22-16,21-43 16,0 0-16,0 0 15,0 0-15,0-42 47,0 0-47,21 0 0,-21 0 16,21 0-16,-21-1 0,21-20 15,1 21-15,-22-21 0,21 20 16,0-20-16,0 21 0,0 0 0,-21 0 0,43-22 16,-22 22-16,0 21 15,0 0 1,0 0-16,0 21 15,-21 0-15,0 1 16,0-1-16,22 0 0,-1 21 0,-21-21 16,21 1-16,0-1 0,-21 21 0,21-21 15,0 0-15,-21 1 16,64 41-16,-43-63 16,0 0-16,-21 21 0,21-21 15,1 0-15,-1 0 0,0 0 0,0 0 16,0 0-16,22-21 15,41-21 1,-63 21-16,1-22 0,20 22 16,-21-21-16,21 21 0,107-106 15,-107 84-15,0 22 16,1-21-16,-1 21 0,0-22 0,-21 43 16,22-21-16,-22 0 0,0 21 0,0 0 15,0 0-15,1 0 0,-22 21 16,21 0-16,0 0 15,-21 22-15,0-22 0,0 0 0,0 0 16,0 0-16,0 1 0,0 20 16,0-21-16,0 0 0,0 0 15,0 22 1,0-64 15,0-1-15,21 1-16,-21 0 15,0 0-15,0-43 16,0 43-16,0 0 0,0 0 0,0-21 16,0 20-16,0 1 0,-21 21 0,21-21 15,0 0-15,-21 21 0,-22 0 16,22 0-16,-21 0 16,21 21-16,0 0 0,-1 0 15,1 1-15,0 20 0,-21-21 0,21 21 16,-1-20-16,1 20 0,0-21 15,-42 43-15,41-22 0,-20 21 16,21-41-16,0-1 0,21 0 16,0 0-16,0 0 0,0 0 15,0 22-15,21-22 16,0-21-16,0 0 0,0 0 16,1 0-16,-1 0 0,21 0 15,-21 0-15,0 0 0,22-21 0,-22 0 16,0-1-16,21-20 15,1 0-15,-22 21 0,0-1 16,0-20-16,0 21 0,-21 0 0,22 0 16,-1-1-16,-21 1 0,21-21 15,-21 0 1,21 42-16,-21-22 0,0 44 47,0-1-47,0 0 15,0 0-15,0 0 0,0 0 16,-21 1-16,21-1 0,0 21 16,-21-21-16,0 22 0,-1-22 15,-41 85-15,63-85 16,-21 21-16,21 0 0,-21 1 16,21 20-16,0-20 0,0 62 15,0-20-15,0-21 0,0-22 16,0 21-16,0-20 0,0 20 15,0-20-15,0-1 0,0 21 0,0-20 16,21 20-16,-21 1 0,21 84 16,0-42-1,-21-64-15,21 0 0,-21 1 16,0-22-16,0 21 0,0-21 0,-211-63 78,211 21-62,-22-21-16,1-1 0,21 1 15,-21-22-15,21 22 0,0-21 0,0-1 16,0 1-16,0 20 0,0-20 0,0-1 16,0 22-16,0-22 0,21 22 15,0-21-15,43-64 16,-22 21-16,1 63 0,-22 22 15,42-63 1,-42 62-16,43-62 0,-43 63 16,21-1-16,-20-20 0,20 0 15,-21 21-15,-21-22 16,0 22-16,0 0 0,0-21 16</inkml:trace>
  <inkml:trace contextRef="#ctx0" brushRef="#br1" timeOffset="110128.2">12171 2731 0,'0'21'15,"0"0"1,-21 0-16,-1-21 16,22 21-16,-21 0 15,21 1 1,21-22-1,1 0 1,-1 0-16,0 0 0,0 0 16,0 0-1,0-22-15,-21 1 0,0 0 16,0 0-16,0 0 16,0 0-16,0-1 15,-21 22-15,0 0 16,0 0-16,0 0 15,0 22-15,-1-1 0,1-21 16,21 21-16,0 0 0,-21-21 0,0 21 16,21 0-16,0 1 15,0-1-15,0 0 16,0 0 0,21-21-16,0 0 15,0 0-15,1 21 0</inkml:trace>
  <inkml:trace contextRef="#ctx0" brushRef="#br1" timeOffset="116777.35">1482 5101 0,'-22'0'47,"22"-21"-31,-21 21-1,21-21-15,0 0 16,-21 21-16,21-21 0,0-1 15,0 1-15,0 0 0,0 0 16,0 0-16,21 0 16,0 21-16,1-22 0,-1 1 0,0 21 15,-21-21-15,21 21 0,0 0 16,0-21-16,1 21 0,-1 0 0,0 0 16,0 0-16,0 21 15,22 0-15,-43 0 16,21 1-16,-21 20 0,21-21 15,-21 0-15,21 22 0,-21-1 0,0-21 16,0 21-16,0 1 0,0-22 16,0 21-16,0 1 0,0-22 0,0 21 15,0-21-15,-21 22 0,21-22 16,-21 21-16,0-21 0,21 22 16,-22-22-16,1 21 0,0-21 0,0 0 15,0 22-15,0-22 0,-1 0 16,-20 0-16,21 0 0,0 1 0,0-22 15,-1 21-15,-20-21 0,21 0 16,0 0-16,0 0 0,-1 0 0,1 0 16,0 0-16,0 0 15,0 0-15,21-21 0,-21-1 0,-1 1 16,22 0-16,-21 0 0,21-21 16,0 20-16,0-20 0,-21 21 0,21 0 15,0 0-15,0-22 16,0 1-1,21 21-15,22-22 0,-22 22 16,0 21-16,0-21 16,0 21-16,0 0 0,1 0 15,20 0 1,-21 21-16,21-21 0,-20 21 0,-1 1 0,0-1 16,0 0-16,-21 0 15,21 0-15,0 0 0,1 1 0,-1 20 16,-21-21-16,21 0 0,0 0 15,-21 1-15,0-1 0,21 0 0,-21 0 16,21 0-16,-21 0 0,0 1 16,0-1-16,22-21 0,-22 21 15,21-21-15,-21-21 47,0 0-47,0-1 16,21 1-16,0 0 15</inkml:trace>
  <inkml:trace contextRef="#ctx0" brushRef="#br1" timeOffset="117640.4">2349 5334 0,'-42'0'31,"21"21"-15,21 0-1,-21-21-15,21 22 0,-21-22 16,21 21-16,0 0 0,0 0 31,21-21 1,0-21-32,-21 0 15,0 0 1,0-1-1,0 1-15,0 0 16,0 42 31,0 0-47,-21-21 0,21 22 16,0-1-16,0 0 0,0 0 15,0 0-15,0 0 16,21-21-1,0 0 1,0 0-16,0-21 16,-21 0-1,0 0-15,0 0 16,0 0 0,0-1-16,-21 22 46,21 22-14</inkml:trace>
  <inkml:trace contextRef="#ctx0" brushRef="#br1" timeOffset="120129.03">4487 4847 0,'0'0'0,"0"-21"0,-21 0 16,21 0-16,0 0 0,-21 21 16,21-22-16,0 1 0,0 0 15,0 0-15,-21 0 16,0 21 15,21 21-15,0 0-1,-22 21-15,22 1 16,-21 105-16,0-85 16,21 1-16,0-1 0,0-20 0,0 20 15,0 1-15,-21-22 0,21 22 16,0-1-16,-21-21 0,21 22 0,0-22 15,0 22-15,-21-22 0,21 0 16,-22-20-16,22 20 0,0 21 16,0-41-1,0-1-15,0-42 32,0-1-32,0 1 0,0 0 0,0-21 15,0 21-15</inkml:trace>
  <inkml:trace contextRef="#ctx0" brushRef="#br1" timeOffset="124714.95">4339 4953 0,'0'0'0,"-21"-21"0,0 0 15,0 21-15,-1-21 0,22-1 16,0 1-16,0 0 0,0 0 15,0 0-15,0 0 0,0-1 16,0 1-16,0 0 16,22 0-16,-1 0 0,0 0 0,42-1 15,1 1 1,-22 21-16,1 0 0,-1 0 0,0 0 16,1 0-16,-1 21 0,0 1 0,1-1 15,-1 0-15,-21 21 0,0 1 16,0-1-16,-21 0 0,0 1 0,-42 105 15,-21-42 1,20-64-16,-20 0 0,20 1 16,-20-1-16,21-21 0,-22 21 15,22-20-15,-1-1 0,1 0 16,0 21-16,21-42 0,-1 0 16,1 0-16,0 0 0,0-21 15,21 0 1,0 0-16,0 0 0,0-1 15,0 1-15,0 0 16,21 21 0,0 0-16,0 0 15,1 0-15,-1 21 16,0-21-16,0 21 0,0 1 0,22 20 16,-43-21-16,21 0 15,0 22-15,0-22 0,0 0 0,0 21 16,22 1-16,20 20 15,-42-42-15,22 0 0,20 1 16,-42-1-16,22-21 0,-1 0 16,0 0-16,-20 0 0,20 0 0,0 0 15,1-21-15,-1 21 0,43-64 16,-43 43-16,-21-21 16,0 20-16,0 1 0,1-21 15,20-43 1,-42-42-16,0 106 15,0-21-15,0 21 0,0-22 16,0 22-16,-21 0 0,21 0 0,-21 0 16,-1 21-16,1 0 15,0 0-15,0 21 16,21 0-16,-21 0 0,21 21 16,-21 22-16,21-43 0,0 21 15,0-20-15,0 20 0,0 0 0,0-21 16,0 22-16,0-22 0,0 0 15,0 21-15,21-20 0,0-1 0,0 0 16,0-21-16,0 21 0,1-21 0,20 0 16,-21 0-16,0 0 15,43 0-15,-22 0 0,-21-21 16,22 21-16,-22-21 0,0 0 0,0-1 16,21 1-16,-20 0 0,41-85 15,-63 85-15,21-21 16,0 21-16,-21-22 0,0 22 0,22-21 15,-1-22 1,-21 22-16,0 63 47,0 0-47,0 0 0,0 1 0,0 20 16,0 0-1,0 22-15,0-43 0,0 21 16,0-21-16,0 1 0,0-1 0,0 21 15,21-42-15,0 21 0,21 22 16,-20-43-16,-1 0 0,0 21 16,42-21-16,-41 0 15,-1 0-15,0-21 0,21 21 16,1-43-16,-22 22 0,0 0 16,0 0-16,-21 0 0,21-22 15,0 22-15,-21-21 0,0 21 0,22-22 16,-1-84-1,0 85 1,-21 21-16,0 0 0,0-1 16,0 44-1,0-1 1,0 0-16,0 0 0,0 0 0,0 0 16,0 1-16,0-1 0,0 21 15,0-21-15,0 0 0,0 1 0,0 41 16,0-42-16,0 0 0,0 1 15,0 20-15,0-21 0,0 0 16,0 0-16,21-21 0,0 22 0,-21-1 16,21-21-16,1 0 0,-1 0 15,21 0-15,-21 0 16,43 0-16,-43-21 0,0 21 16,0-22-16,22 1 0,-22 0 15,21 0-15,-21-21 0,22 20 16,-22-20-16,42-21 0,-42 20 15,1 22-15,20 0 0,-21-21 0,-21 20 16,0 1-16,21 0 16,-42 21-1,0 0-15,0 21 0,0-21 16,-1 21-16,1 1 0,0-1 0,21 21 16,0-21-1,0 0-15,0 1 0,0-1 16,21 0-16,-21 0 0,21 0 0,1 0 15,-22 1-15,21-1 0,0 0 0,-21 0 16,21 0-16,-21 0 16,21-21-16,-21 22 0,-21-22 47,0 0-47,0-22 0,21 1 15,-21 21-15,-1-21 0,22 0 16,-21 21-16,0-21 15,0 21-15,21-21 0,-21 21 16,0 0 0,21 21-16,0 0 15,0 0-15,0 0 0,21 0 16,0 1-16,-21-1 0,21 0 16,0 0-16,22-21 0,-22 21 0,42-21 15,-20 21-15,-1-21 0,-21 0 16,21 0-16,43 0 15,-43 0-15,-20-21 0,20 0 0,0 21 16,1-21-16,-22 0 0,21-22 0,22 1 16,-43 0-16,0 21 15,0-22-15,0 22 16,0-21-16,1 21 0,-22-22 0,0 1 0,0 21 16,0-43-16,0 43 15,0 0-15,0 0 0,0 0 0,-22 21 16,1-22-16,-21 22 0,21 0 15,0 0-15,-22 22 16,-41 62-16,62-63 16,1 22-16,21-22 0,-21 21 15,21-21-15,-21 22 0,0 20 16,21-20-16,0 20 16,0-42-16,0 0 0,0 22 0,0-22 15,21 0-15,0-21 0,0 21 16,0-21-16,1 0 0,-1 0 0,21 0 15,-21 0-15,0-21 0,1 0 16,20 0-16,-21 0 0,0-1 16,0 1-16,1-21 0,-1 21 0,0-22 15,0-20-15,-21 21 0,21 20 16,-21-20-16,21 21 0,-21-43 16,0 43-16,0 0 15,0 0-15,-21 21 31,0 0-31,21 21 0,-21-21 0,21 21 16,0 0-16,0 1 0,-21 20 0,21-21 16,0 0-16,0 43 15,0-43-15,0 0 0,0 21 0,0-20 16,0-1-16,0 0 0,21 0 0,0 0 16,0 0-16,0 1 0,43-1 15,-1-21 1,-20 0-16,-22 0 0,21-21 15,-21-1-15,22 22 0,-22-21 0,0 0 16,0-21-16,22 21 0,-22-1 0,42-105 16,-20 43-1,-22 41-15,-21 1 16,21-64-16,-21 64 0,21 0 16,-21-1-16,0 1 0,0 21 15,0-22-15,0 22 16,0 42-1,0 1-15,0-1 0,0 0 16,0 21-16,0 1 0,0-1 0,-21 0 16,21 1-16,0-1 0,-21 0 15,21 85-15,0-84 16,0-22-16,0 21 0,0 0 16,0-20-16,0 20 0,0-21 0,0 0 15,0 0-15,21 1 0,0-1 16,0-21-16,0 0 0,1 0 0,20 0 15,0 0-15,-21 0 0,1 0 16,-1-21-16,0 21 0,21-22 16,-21-20-16,1 0 0,-1 21 15,0-1-15,-21 1 0,0-21 0,0 21 16,0 0-16,0-1 0,0 1 16,0 0-16,0 42 46,21 0-30,0-21 0,0 0-16,1 0 0,-1 0 15,0 0-15,0 0 0,0 0 0,0 0 16,1 0-16,20 0 0,-21 0 0,0-21 16,0 21-16,1-21 0,20-21 15,-21 42-15,0-43 16,-21 22-16,21 0 0,1-21 15,-22 21-15,0-1 16,-22 44 15,22-1-31,-21 0 0,0 0 16,21 0-16,0 0 0,-21 1 16,21 20-16,-21-21 0,21 0 0,0 0 15,0 1-15,0 20 0,0-21 16,0 0-16,0 0 0,0 1 0,0-1 15,21 0-15,0 0 0,0-21 16,0 0-16,1 0 0,-1 0 16,21 0-16,-21 0 0,0 0 0,22-21 15,-22 21-15,0-21 0,64-43 16,-64 22 0,0 21-16,0-22 0,0 1 0,22 0 15,-22-1-15,-21 1 0,21 0 0,21-106 16,-42 63-1,0 43-15,22 20 0,-22 1 16,0 0-16,0 0 0,0 0 0,-22 21 16,1 0-1,0 21-15,21 0 0,0 0 16,-21 0-16,21 22 0,-21-1 0,21-21 16,0 22-16,-21-1 0,21 0 15,0 85 1,0-21-16,0-64 0,0-20 15,0-1-15,0 0 16,0 21-16,0-21 0,21 1 0,0-22 16,0 21-16,0-21 0,22 0 15,-22 0-15,42 0 16,-42 0-16,1 0 0,20-21 0,-21 21 16,0-22-16,0 1 0,22 0 0,-1-21 15,-21-1-15,0 22 16,1 0-16,-1-21 0,0 21 15,-21-1-15,0 1 0,21 0 0,-21 0 16,0 42 15,0 0-31,0 0 16,-21 1-16,21 20 16,0 21-16,0-41 0,0-1 15,0 21-15,0-21 16,0 0-16,0 1 0,21-22 15,0 0-15,-21 21 0,21-21 0,1 0 16,-1 0-16,106 0 16,-106-21-16,0-1 15,0 1-15,0 21 0,22-42 16,-22 21-16,0 0 0,21-43 16,-42 22-16,22-1 0,-1 1 0,0-21 15,-21 20-15,0-20 0,21 20 16,-21-20-16,0 21 0,21-1 0,-21-63 15,0 64 1,0 21-16,-21 21 31,21 21-31,-21 0 0,21 22 16,-21-22-16,21 21 16,0 0-16,0 1 0,-21-1 0,21 0 15,-22 22-15,22-22 0,0 1 0,0-1 16,0 85-1,-21-85-15,21 1 0,0-22 0,0 21 0,0-21 16,0 0-16,0 1 0,0 20 16,21-42-16,1 21 0,-1 0 15,0-21-15,0 0 0,0 0 0,22 0 16,20-21 0,-42 21-16,22-21 0,-22 0 15,21 0-15,0-22 0,-20 22 16,-1-21-16,0 21 0,0-1 0,0 1 0,-21 0 15,0 0-15,0 0 0,0 0 16,21 21-16,-42 21 31,21 0-31,0 0 16,0 0-16,-21 0 16,21 1-16,0-1 0,0 0 0,0 0 15,0 0-15,0 0 16,0 1-16,21-1 15,0-21-15,1 0 0,-1 0 16,0 0-16,21 0 0,-21 0 16,1 0-16,-1-21 0,21-1 0,-21 22 15,0-21-15,22-42 16,-22 42-16,0-1 0,0 1 0,-21 0 16,21-21-16,1 21 0,-1-22 15,-21 22-15,0 0 16,21 21-16,-21-21 0,21 0 15,-21 42 17,0 0-32,0 0 15,0 0-15,0 0 0,0 1 0,-21-1 16,0 21-16,21-21 0,-21 0 16,-1 22-16,1 20 15,-21 107-15,42-128 16,-21 21-16,21-20 0,-21-1 15,21 22-15,0 84 16,0 0 0,0-85-16,0 1 0,0-1 0,0 1 15,21-1-15,0 1 0,-21-1 16,21 1-16,-21-1 0,21 1 0,0 42 16,1-43-16,-1 64 15,-21-63-15,0-1 16,0 1-16,0-22 0,0 22 0,0 63 15,0-85-15,0 21 16,0-41-16,-21-1 0,-1 0 0,1-21 16,0 0-16,0 0 0,-43 0 15,-20-21 1,41 0-16,22-22 16,0 22-16,-21-21 0,21-1 0,-22 1 15,22 0-15,-21-43 16,21-21-16,21 43 15,0 20-15,0-20 0,0-43 0,0 64 16,0-22-16,0 22 0,21-22 0,0 22 16,0-21-16,21-43 15,1 42-15,-22 22 0,0 0 16,43-64-16,-22 63 0,-21 1 16,21 0-16,-20-1 0,20 22 0,-21-21 15,21 0-15,-20 20 0,20-41 16,-21 42-16,0 0 0,-21-1 15,0 1-15,21 0 0,1 0 16,-22 0-16,0 0 0,0-1 16,0 1-16,0 0 0,0 0 0,0 0 15,-22 0-15</inkml:trace>
  <inkml:trace contextRef="#ctx0" brushRef="#br1" timeOffset="125040.76">10562 4826 0,'0'-21'0,"21"21"31,0 0-31,22 0 16,-22 0-16,0 0 0,0 0 16,22-21-16,-22 21 0,21 0 0,-21 0 15,0 0-15,22-21 0,-22 21 16,0 0-16,0 0 0,0 0 16,1 0-16,-22-22 0,21 22 15,-21-21-15,0 0 16,-21 21-1,21-21-15,-22 21 0</inkml:trace>
  <inkml:trace contextRef="#ctx0" brushRef="#br1" timeOffset="125280.62">10033 4763 0,'0'0'0,"-21"21"0,0-21 0,21 21 16,-22-21 46,1 0-62,0 0 16,0-21-16,0 21 0,0-21 15</inkml:trace>
  <inkml:trace contextRef="#ctx0" brushRef="#br1" timeOffset="125497.22">9165 4805 0,'-21'0'0,"42"0"0,-63 0 15,42 21 32,21-21-31,0 0 0,0 0-1</inkml:trace>
  <inkml:trace contextRef="#ctx0" brushRef="#br1" timeOffset="126612.39">12742 4763 0,'0'-22'0,"0"44"0,0-65 0,0 22 16,0 0-16,0 0 16,0 0-16,0-1 0,-21 1 31,0 21-15,0 0-16,0 21 15,-1 1-15,22-1 0,-21 0 16,0 0-16,21 21 0,-21 1 15,0-1-15,21 0 0,-21 1 0,-1-1 16,1 22-16,21-22 0,-21 0 16,21 1-16,-21-1 0,21 43 15,0 20 1,0-83-16,0 20 0,0-21 16,21 0-16,0 0 0,0 1 0,1-22 15,-1 21-15,21-21 0,-21 0 0,43 0 16,-43 0-16,21-21 15,1-1-15,-22 22 0,21-21 0,0 0 16,-20 0-16,20 0 0,-21 0 0,21-1 16,-20 1-16,20 0 0,-21-21 15,0 21-15,-21-1 0,21-20 16,1 0-16,-1 21 0,-21-1 0,0 1 16,0 0-1,0 42 1,-21 0-1,-1 1-15,22-1 0,-21 0 0,21 0 16,-21 43-16,21-43 16,-21 21-16,21-21 0,0 0 15,0 1-15,0-1 0,0 0 0,0 21 16,63 1 0,-41-43-16,-1 0 0,0 0 15,21 0-15,-21 0 0,22 0 0,41-22 16,-20-20-1,-43 42-15,21-21 0,-20 0 16,-1-22-16,0 22 0,-21 0 0,21-85 16,-21 85-16,0-21 15,0 21-15,0-1 16,0-20-16,-21 21 0,0 0 0,21 0 16,-43-1-16,1 22 0,21 0 15,0 0-15,0 0 0,-1 0 16,1 0-16,0 0 0,-21 0 0,21 22 15,-1-1-15,1 0 0,0-21 16,21 21-16,-21 0 0,0 0 16,21 22-16,0-22 15,21 0-15,0-21 0,0 0 16,22 21-16,-22-21 0,42 0 16</inkml:trace>
  <inkml:trace contextRef="#ctx0" brushRef="#br1" timeOffset="127257.73">13970 5101 0,'0'-21'0,"0"0"16,0 0-16,0 0 16,0-1-1,-21 22-15,0 0 0,-1 0 16,1 0-16,0 0 15,21 22-15,-21-22 0,0 21 16,0 0-16,-1 0 0,1 0 16,0 0-16,0 43 0,0-43 15,21 0-15,-21 22 0,21-1 16,0-21-16,0 0 0,0 0 16,0 1-16,0-1 0,21 0 15,0 0-15,0-21 0,0 0 16,0 0-16,1 0 15,-1 0-15,0 0 0,0 0 0,0-21 16,0 21-16,1-21 0,-1 0 16,0-1-16,-21 1 0,21-21 15,0 21-15,0-22 0,1 1 16,-22 0-16,21-1 0,0 1 0,-21 0 16,21-64-16,-21 42 15,21 22-15,-21 0 0,0-1 0,0 22 16,0-42-16,0 42 0,0-1 15,0 1-15,0 0 16,0 42 0,0 0-1,0 1-15,0 20 16,0-21-16,-21 21 0,21 1 0,0-1 16,-21 0-16,21 1 0,0 20 0,0-20 15,-21-1-15,21 0 0,-21 43 16,21-43-16,0-21 0,0 1 15,0 20-15,0-21 0,0 0 16,0 0-16,0 1 0,0-1 0,0 0 16,21-21-16,0 0 15,0 0 1,0 0-16,0 0 0,1 0 16,-1-42-16,0 20 0,0 22 15,21-42-15</inkml:trace>
  <inkml:trace contextRef="#ctx0" brushRef="#br1" timeOffset="127753.38">14436 5165 0,'-22'42'15,"22"-21"1,22-21 15,-1 0-31,0 0 0,0 0 16,0 0-16,0-21 15,1 0-15,-1 0 16,0 21-16,-21-21 0,0-1 0,21 1 16,0 0-16,-21 0 15,0 0-15,0-22 0,0 22 16,-21 21-1,0 0 1,0 0-16,0 0 0,-1 0 16,1 21-16,0 1 0,0-1 0,0 0 15,0 0-15,-1 0 0,1 22 0,21-22 16,-21 0-16,0 64 16,21-43-16,0-21 15,0 0-15,0 0 0,21 22 16,0-22-16,0-21 0,22 21 15,41-21 1,-62 0-16,-1 0 0,21 0 16,-21 0-16,0 0 0,1 0 0,-1 0 15,0-21-15,0 21 16,-21-21-16,21 21 0,-21-21 16,0-1-16,21 22 15</inkml:trace>
  <inkml:trace contextRef="#ctx0" brushRef="#br1" timeOffset="133805.66">1312 6985 0,'-21'0'15,"0"0"1,21 21 15,-21-21 16,0 0-31,21-21 15,0 0-15,0 0-16,21 0 0,0 21 15,0 0-15,-21-22 0,21 22 16,0 0-16,1-21 0,-1 21 16,0 0-16,0 0 0,0 0 0,0 0 15,1 0-15,-1 0 16,0 21-16,0 1 15,-21-1-15,0 0 16,0 0-16,0 21 0,-63 43 16,41-64-16,-20 22 15,21-22-15,0 21 0,0-21 0,-1 0 16,1 1-16,0-1 0,0 0 16,0-21-16,21 21 0,-21-21 15,-1 0 1,22-21-1,0 0-15,0 0 16,0-1-16,0 1 16,22 0-16,-1 0 0,0 21 0,0-21 15,0 0-15,0 21 0,1-22 16,-1 22-16,0 0 0,21 0 16,1 0-16,-22 0 15,0 0-15,21 0 0,-21 0 0,1 0 16,-1 22-16,0-1 0,0 0 15,0 0-15,-21 0 0,21 0 0,1 1 16,-22-1-16,21 21 0,-21-21 16,0 0-16,0 22 0,0-22 0,-21 21 15,-1-21-15,1 22 0,0-22 16,-64 64 0,43-64-16,21 0 0,-21 0 0,20-21 15,-20 21-15,21-21 0,-43 0 16,22 0-16,21 0 15,-21 0-15,20 0 0,-20 0 0,21 0 16,0-21-16,0 21 0,-1-21 16,1 0-16,0 21 0,-42-43 15,63 22-15,0 0 16,0 0-16,0 0 16,0 0-1,21 21 1,0 0-16,0 0 15,-21-22-15,21 22 0,0-21 16,22 21-16</inkml:trace>
  <inkml:trace contextRef="#ctx0" brushRef="#br1" timeOffset="134273.4">2138 7324 0,'0'0'0,"0"21"0,0 0 16,21-21 15,0 0-31,0 0 16,0 0-16,1-21 15,-1 0-15,-21 0 16,0-1 0,0 1-16,0 0 15,0 0-15,-21 0 16,-1 21-16,1 0 15,0 0 1,0 21-16,21 0 0,-21-21 16,21 21-16,0 0 0,0 1 15,0-1-15,-21-21 0,21 21 16,0 0 0,21-21 15</inkml:trace>
  <inkml:trace contextRef="#ctx0" brushRef="#br1" timeOffset="135425.9">3831 6752 0,'0'0'0,"0"-21"0,0 0 16,0 0-16,0 0 15,0-1 1,-21 22-16,21 22 16,-21-22-16,21 21 15,-21 21-15,-1-21 0,22 22 16,-21-1-16,0 0 0,-21 43 16,21-43-16,-1 22 0,1-1 15,-42 43-15,42-42 16,-1-22-16,-20 64 15,21-64-15,-21 22 0,20-22 16,22-21-16,-21 0 0,21 0 0,-21 1 16,21-1-16,0-42 31,0-1-15,0 1-16,21-21 0,0 21 15,1-22-15,-1 1 0,0 0 16,42-64-16,22-63 15,-43 126-15,-20-20 0,-1 20 16,0 1-16,0-21 0,21-22 16,-20 64-16,-1-22 0,-21 22 15,21 0-15,-21 0 0,0 0 16,21 21 0,-21 21-16,0 0 15,0 21-15,0 22 16,0 42-16,0-64 15,0 43-15,0-22 16,0-20-16,0 20 0,0-21 0,0 1 16,0 20-16,-21 43 15,21-21 1,0-64-16,0 0 0,0 0 16,0 0-16,21-21 15,-21-21 1,0 0-1,0 0-15,0 0 16,0 0-16</inkml:trace>
  <inkml:trace contextRef="#ctx0" brushRef="#br1" timeOffset="135637.78">3408 7366 0,'0'0'0,"21"0"47,0 0-47,0 0 0,0 0 16,1 0-16,20 0 0,-21 0 0,21 0 15,-20-21-15,-1 21 0,21 0 16,-21 0-16,22-21 0,-1 0 16,-21 21-16,0-22 0,0 22 15,1-21-15,-1 21 0,0-21 0,0 21 16</inkml:trace>
  <inkml:trace contextRef="#ctx0" brushRef="#br1" timeOffset="137728.1">4212 7049 0,'0'0'16,"21"0"-16,-21-22 0,0 44 47,0-1-47,21 0 15,-21 0-15,0 0 0,0 22 16,0-22-16,0 21 0,0-21 0,0 22 16,0-22-16,0 21 0,0-21 15,0 22-15,0 20 16,0-42-16,22 22 16,-22-22-16,21-21 0,0 21 15,0-21-15,0 0 0,0 0 16,1 0-16,20-21 15,-21 0-15,0-1 0,0 1 0,43-21 16,-43 21-16,0 0 0,0-22 0,1 22 16,-1-21-16,0 21 0,0-64 15,-21 64-15,21 0 16,-21-22-16,0 22 0,0 0 16,-21 42 15,21 0-16,0 0-15,0 1 16,0-1-16,21 0 16,0-21-16,1 0 15,-1 0-15,0 0 0,0 0 16,0 0-16,0-21 0,22 21 16,-22-21-16,21-1 15,-21 1-15,1 0 0,-1 21 0,0-21 16,0 21-16,-21-21 0,21 21 15,-21-21-15,21 21 16,-21 21 31,0 0-47,-21 0 0,0 0 0,21 0 16,-21 22-16,21-22 0,0 0 15,0 21-15,-21 22 16,21-1-16,0-20 15,0-22-15,0 0 16,21 0-16,0 0 0,0-21 16,0 0-16,22 0 0,-22 0 15,0 0-15,0 0 0,22 0 16,20-21 0,-42 0-16,0 21 0,22-42 15,-22 21-15,0-1 0,0 1 0,-21-21 16,0 21-16,21-22 0,-21-84 15,0 85 1,0 21-16,0-21 0,-42-22 16,42 43-16,-21 0 0,0 0 0,0-1 15,-1 22-15,1 0 0,0 0 16,-21 0-16,-1 0 16,22 22-16,0-1 15,0 0-15,0 0 0,0 0 16,21 0-16,0 22 0,0-22 0,0 21 15,0 85 1,0-42-16,21-64 16,0 0-16,0 0 0,0 22 0,0-43 15,1 21-15,20 0 0,0-21 0,-21 0 16,22 0-16,-1 0 16,0 0-16,1 0 0,-1 0 0,0 0 15,1-21-15,-22 21 0,64-42 16,-64 20-16,21 1 0,0-42 15,-20 20-15,-1 22 0,21-42 16,-21 20-16,-21 22 0,21-21 16,1 21-16,-22 0 0,21-1 15,0 1-15,-21 42 47,0 1-47,-21-1 0,0 0 0,21 0 16,0 43-16,-22-22 0,22-21 15,0 43 1,0 20-16,0-63 16,0 1-16,43 20 0,-43-21 15,21 0-15,0 0 0,0-21 16,0 0-16,1 22 0,-1-22 0,0 0 16,0 0-16,0 0 0,0 0 15,1 0-15,-1-22 0,21 1 16,-21 21-16,0-21 0,1 0 0,41-64 15,-21 43-15,-20 0 16,20 20-16,-21-20 0,21 0 16,-20 21-16,20-22 0,-21 22 0,0 0 15,0 0-15,1 21 0,-1-21 0,21-1 16,-21 22-16,22 0 16,-22 0-16,0 22 15,0-1 1,0 0-16,-21 0 15,0 0 1,21-21-16,-21-21 63,0 0-63,-21 0 15,0 0 1,0 21-16,0 0 0,0-22 15,-1 22-15,1 0 16,0 0-16,0 0 0,0 0 0,0 0 16,-1 0-16,1 22 0,0-1 15,0-21-15,0 21 0,-22 21 16,22-21-16,0 1 0,0-1 0,21 42 16,0-20-16,-21-22 15,21 0-15,0 21 0,-21-21 0,21 1 16,0 41-1,21-21-15,0-20 16,0-22-16,0 0 0,0 0 16,1 0-16,-1 0 0,21 0 15,22 0 1,-43-22-16,0 1 0,21 0 0,-21 0 0,1 0 16,-1 0-16,0-1 0,64-83 15,-43 20 1,-42 43-16,21-1 0,0 1 15,0 0-15,1-1 0,-22 1 0,42-85 16,-42 85 0,0-22-16,0 22 0,0 21 15,0-1-15,0 1 0,0 0 0,0 0 16,0 0-16,0 42 31,0 0-31,0 0 0,-21 22 0,21-22 16,0 21-16,0 0 0,-21-20 15,21 20-15,-22 85 16,-20 21-16,42-106 16,-21 1-16,21 20 0,0-20 15,0 20-15,0-21 16,0-20-16,0-1 0,21 0 16,0 0-16,0 0 0,1-21 0,-1 0 15,0 0-15,0 0 0,43 0 16,-43 0-1,21 0-15,-21-21 0,0 0 0,1 0 16,-1 0-16,0-1 0,0 1 0,0 0 16,0 0-16,1 0 0,-1-22 0,0 22 15,-21-21-15,21 0 0,0-1 16</inkml:trace>
  <inkml:trace contextRef="#ctx0" brushRef="#br1" timeOffset="138125.87">6075 6668 0,'0'0'0,"-43"21"0,22 0 0,0-21 15,0 21-15,0 0 0,21 0 16,0 1-16,21-22 16,0 0-16,0 0 0,0 0 15,1 0-15,-1 0 0,21 0 16,-21 0-16,0-22 0,22 1 16,-22 0-16,0 21 15,-21-21-15,0 0 0,0-43 16,0 43-1,0 0 1,-21 21 0,0 0-16,0 21 15,21 0-15,0 0 16,0 1-16,0-1 16,21-21-1</inkml:trace>
  <inkml:trace contextRef="#ctx0" brushRef="#br1" timeOffset="141632.88">9229 6773 0,'0'-21'31,"0"0"-31,0 0 16,-22 21-16,22-21 0,-21 21 0,21-21 15,-21 21 1,0 0-16,21 21 16,-21 0-16,21 0 0,-21 0 15,21 22-15,-22-1 16,22-21-16,0 21 0,0 1 0,0-1 16,-21 0-16,0 22 0,21-22 0,-21 22 15,0 42-15,0-64 16,-1 43-16,1-43 0,21 0 15,0 1-15,0-22 0,0 0 16,0 0-16,0 0 16,0-42-1,0 0 1,0 0-16,0 0 16,21-1-16,-21 1 0,22 0 0,-22-21 15,21 21-15,-21-22 0</inkml:trace>
  <inkml:trace contextRef="#ctx0" brushRef="#br1" timeOffset="145980.54">8932 6816 0,'0'0'0,"-21"-21"0,-21-1 16,42 1-16,-21 21 0,-1-42 15,22 21-15,0 0 16,0-1-16,0 1 0,0-21 15,0 21-15,0-22 0,22 22 0,-1-21 16,21 21-16,22-43 16,-22 43-16,0 21 0,1-21 0,-1 21 15,0 0-15,22 0 0,-22 0 16,0 21-16,1 0 0,-1 0 0,0 22 16,-20-1-16,20 0 0,-21 43 15,-21-21-15,0 20 16,0-41-16,-21-1 0,-21 0 0,20 1 15,-20-1-15,0 0 0,-1 1 16,1-22-16,-21 21 0,20-21 0,-41 22 16,41-22-16,-20-21 15,20 0-15,22 0 0,0 0 16,0 0-16,0-21 0,0-1 16,21 1-16,0 0 15,21 21 1,0 0-16,0 0 0,0 0 15,0 21-15,1-21 0,-1 43 16,-21-22-16,21 0 16,0 0-16,0 21 0,0 1 0,1-1 15,-1-21-15,0 0 0,0 1 0,0-1 16,22 0-16,-22 0 0,0 0 16,0-21-16,21 0 0,22 21 15,-43-21-15,64 0 16,-43-21-16,127-21 15,-126 21-15,20 0 0,1-1 16,-22 1-16,22-21 0,-22 21 0,-21-22 16,21 22-16,-20-21 0,-1 0 15,0 20-15,-21-20 0,0 0 0,0-1 16,0 1-16,0 21 0,0 0 16,-42 0-16,-22 21 15,43 0-15,0 21 16,0 0-16,-1-21 0,1 21 15,-21 43-15,21-43 0,21 21 16,-21-21-16,21 22 0,0-22 16,0 21-16,0-21 0,0 43 15,42-1 1,-42-42-16,42 1 0,-21-22 0,1 0 16,20 0-16,0 0 0,1 0 15,-1 0-15,-21 0 0,106-64 16,-42 1-1,-64 41-15,0-20 0,0 21 16,0-21-16,1-1 0,-1 22 0,-21 0 16,21-21-16,-21 20 0,21 1 0,0-42 15,-21 42 1,0 42 15,0 0-31,0 0 16,0 0-16,0 22 0,0-1 0,0 0 15,0 43-15,0-22 0,0 1 16,0 42-16,0-43 0,-21 1 16,21-1-16,-21 1 0,21 20 15,-21-20-15,21 21 0,-21-22 16,-1 22-16,1 63 0,0-63 16,21-22-16,-21 22 0,-21 42 15,20-64-15,1 1 0,0-1 16,0 1-16,-43 84 15,43-106-15,21-21 0,-21 22 16,21-64 0,0-1-16,0 1 0,21 0 15,0-21-15,1-22 0,-1 22 0,0-22 16,0 22-16,0-43 0,0 22 0,43-85 16,-43 63-16,0 0 0,0-20 15,-21-1-15,22 21 0,-22-21 16,21 22-16,0-128 15,-21 21-15,21 107 0,0-1 16,0 22-16,-21-1 0,22 1 16,-1 20-16,0 1 0,-21 21 0,21 0 15,0-1-15,0 1 0,22 0 16,-22 21-16,0 0 16,21 21-16,-20 0 0,20 1 0,-42-1 15,21 21-15,0-21 0,0 43 16,-21-1-1,0-20-15,0-22 0,-21 21 0,-21 22 16,21-43-16,0 0 0,-1 0 16,1 0-16,0-21 0,0 0 15,0 0-15,-22 0 16,43-21-16,-21 0 0,21 0 16,0 0-16,0-1 0,-21 1 15,21 0-15,0 0 0,0 0 16,0 42 15,0 0-31,0 0 0,0 0 16,0 1-16,0-1 0,21 21 15,0-42-15,1 21 16,-1 0-16,0 1 0,42-1 0,-41 0 16,20-21-16,0 0 0,22 0 15,84 0 1,-85 0-16,-20 0 0,-1-21 15,22 0-15,-22 21 0,0-43 0,1 22 16,-22 0-16,21 0 0,22-43 16,-43 22-16,-21 21 0,21-22 15,-21 22-15,21 0 0,-21 0 0,0 0 16,0 0-16,0-1 16,-21 22-1,0 0-15,0 0 0,-1 22 16,1-22-16,21 21 0,-21 0 15,21 0-15,0 43 16,0 20-16,0-41 16,0-22-16,0 0 0,21 0 15,-21 0-15,21 22 0,1-43 0,-1 21 16,21 0-16,0 0 0,1-21 16,-1 0-16,0 0 0,1 0 15,-1 0-15,0 0 0,43-21 16,-43 0-16,1 21 0,84-85 15,-64 22 1,-42 41-16,1-20 0,-1 0 16,0-1-16,0 22 0,-21-21 0,0 0 15,0-1-15,0 22 0,0 0 16,0-21-16,0 20 0,-21 1 16,-64 21-16,22 21 15,20 1 1,22-1-16,0 0 0,0 21 15,0-21-15,0 22 0,-1-22 0,22 21 0,0 1 16,-21-22-16,21 63 16,0 1-1,0-64-15,0 0 0,0 1 16,21-22-16,1 0 0,-1 0 0,0 0 16,0 0-16,0-22 0,22-20 15,20-21 1,-42 20-16,0 22 0,1-21 0,-1-1 15,0 22-15,0-21 0,-21 21 16,21-22-16,-21-20 16,0 84 15,0 0-31,0 0 0,-21 1 16,21-1-16,0 0 0,0 21 0,0-21 15,0 22-15,0-22 0,0 21 16,0-21-16,0 1 0,0-1 15,0 21-15,0-21 0,21 0 0,0 1 16,1-22-16,-1 0 16,0 0-16,0 0 0,21 0 0,-20 0 15,-1-22-15,42 1 16,-42 0-16,1 0 0,20 0 0,-21-22 16,0 22-16,0-21 0,1 0 15,20-1-15,-21 1 0,43-149 16,-64 86-1,0 62-15,0 1 0,0 0 16,0-1-16,0 22 0,0 0 0,0 0 16,0 0-16,-22 21 0,1 0 15,0 0-15,21 21 0,0 0 16,-21 0-16,0 0 0,21 0 0,-21 22 16,21-1-16,0 0 0,0-20 15,-22 126-15,1-106 16,21 0-16,0 1 0,0 20 0,0-20 15,0-1-15,0 0 0,0 1 16,0-1-16,0-21 0,21 21 0,1-20 16,20-1-16,64 21 15,-43-42-15,-20 0 0,20 0 16,106 0 0,-126-21-16,-1 0 0,64-22 15,0-41 1,-64 41-16,-21 1 0,0 0 0,1 21 15,-1-22-15,-21 1 0,0-22 16,0 22-16,0 21 0,0 0 16,0 0-16,-21 21 15,-1 0-15,1 0 0,0 0 0,0 21 16,0-21-16,0 21 0,-1 21 16,-20 1-16,42-1 0,-42 21 15,-1 22-15,43-43 16,0-20-16,-21 20 0,21-21 15,-21 0-15,21 0 0,0 1 16,0-1-16,21 0 16,0-21-16,1 0 15,-1 0-15,21-21 16,-21 0-16,0-1 0,1 1 0,-1 0 0,0-21 16,0 21-16,43-85 15,-22 42 1,-21 22-16,-21 21 0,0 0 0,21-1 15,-21 1-15,21 21 0,-21-21 16,0 42 0,0 0-1,0 1-15,0-1 0,-21 0 16,21 0-16,0 21 0,-21-20 0,21 20 16,0 0-16,0 1 0,0-1 15,0-21-15,0 0 16,21 0-16,0 1 0,1-22 15,-1 0-15,85 0 16,-64 0-16,-21 0 16,21-22-16,22 1 0,-22 0 0,-21 0 15,22 0-15,-22-22 0,0 1 0,21 21 16,-20-21-16,-1-1 16,-21 1-16,21-22 0,0 22 0,-21 0 0,21-22 15,-21 22-15,0-85 16,21 63-1,-21 43-15,0 0 0,0 0 16,0 42 0,0 0-16,-21 0 0,0 1 15,21 62-15,0-41 0,-21 20 16,0-21-16,21 64 16,0-63-16,0-1 0,-21 43 15,21-43-15,0 0 0,0 1 16,0-1-16,0-21 0,0 0 15,0 22-15,21-22 16,0 0-16,0-21 0,0 0 16,0 0-16,22 0 0,-1-21 15,-21 0-15,0-1 0,1 1 16,41-21-16,-42 21 0,0-22 16,22 22-16,-22-21 0,0 0 15,21-22-15,-20 1 16,-1 41-1,-21 44 17,0-1-32,0 0 0,-21 0 15,21 21-15,0-20 0,0-1 0,-22 42 16,22-20-16,-21-22 16,21 0-16,0 0 0,0 0 0,0 22 15,0-22-15,21-21 16,1 0-16,-1 0 0,0 0 15,0 0-15,43 0 16,-1-21-16,-21-1 0,-20 1 16,-1 0-16,0 0 0,21 0 15,-21 0-15,22-43 16,-22 22-16,0 21 0,0-1 0,-21 1 16,21-21-16,1 21 0,-22 0 15,0 42 16,0 0-31,-22 0 16,22 0-16,0 22 0,-21-22 0,0 0 16,21 21-16,0-21 0,-21 43 15,21-43-15,0 0 0,0 22 16,0-22-16,0 0 16,21-21-16,0 0 0,0 0 0,1 21 15,-1-21-15,63 0 16,-62-21-16,-1 21 0,0-21 15,0 0-15,0-1 0,0 1 16,-21 0-16,0 0 0,22-21 16,-22 20-16,0-20 0,0 21 0,0-21 15,0 20-15,-22-62 16,1 84 0,0 0-16,0 0 0,0 0 15,0 0-15,-1 0 0,44 0 47,-1 0-47,0 0 16,0 0-16,0 0 0,0 0 0,1 0 15,-1 0-15,0 0 0,0 0 16,0 0-16,0-21 0,1 21 0,-1 0 16,0 0-16,0 0 0,0-22 15,0 22-15,1 0 0,-1 0 16,0 22-16,-21-1 15,21 0-15,-21 0 0,0 0 16,0 0-16,0 1 16,0-1-16,0 0 0,-21 42 15,0 1-15,21-43 0,-21 0 16,21 0 0,0 1-16,0-1 0,0 0 0,-22-21 31,22-21-16,0 0 1,0-1-16,0 1 16,0 0-16,0 0 0,0-21 15,0 20-15,22-20 0,-1 21 0,0-21 16,21-22-16,43-42 16,-43 64-16,1 21 15,-1-22-15,0 22 0,1 0 16,-22 0-16,106 21 15,-106 0-15,21 21 0,-21 0 16,22 22-16,-43-22 0,0 21 16,0-21-16,0 0 0,0 22 0,0-22 15,0 21-15,0-21 0,-21 22 16,-1-22-16,1 21 0,0-21 0,21 1 16,-21 20-16,0-21 0,0 0 0,-1 0 15,1 22 1,0-22-16,21-42 47,0 0-32,0-1-15,0 1 0,0 0 16,0 0-16,0-21 0,0 20 16</inkml:trace>
  <inkml:trace contextRef="#ctx0" brushRef="#br1" timeOffset="146192.43">16108 6710 0,'0'0'0,"-21"0"0,21-21 16,-22 21-16,1 0 16,0 0-16,0 0 31,0 0-31,21 21 15,-21-21 17,-1 21-32</inkml:trace>
  <inkml:trace contextRef="#ctx0" brushRef="#br1" timeOffset="146421.31">14901 6879 0,'-21'0'0,"42"0"0,-63 0 15,63 0 1,0 0 0,0 0-16,1 0 15,-1 0-15,0 0 0,21 0 16,-21 0-16,1-21 0,-1 21 15,0 0-15,-21-21 0</inkml:trace>
  <inkml:trace contextRef="#ctx0" brushRef="#br1" timeOffset="146661.31">12954 6922 0,'-21'21'0,"42"-42"0,-85 42 15,43-21-15,21 21 16,21-21 0,1 0-16,20 0 15,-21 0-15,21 0 0,1-21 0,-1 21 16,0 0-16,1-21 0,-1 21 15,-21 0-15,22-22 0</inkml:trace>
  <inkml:trace contextRef="#ctx0" brushRef="#br1" timeOffset="147393.15">17251 6668 0,'0'0'0,"21"0"16,-21-22-16,0 1 0,0-21 15,0 21 1,0 0-16,0-1 0,-21 22 16,0 0-1,-1 0-15,1 22 16,0-22-16,0 42 0,0-21 0,0 21 16,-1-20-16,1 20 0,0 0 15,0 1-15,0-1 0,0-21 0,-1 21 16,1 22-16,21-22 0,0 22 15,0-43 1,0 21-16,0-21 0,0 1 0,21-1 16,-21 0-16,22 0 0,20 0 15,0 0 1,-21 1-16,1-22 0,-1 0 0,0 0 16,0 0-16,0 0 0,0 0 0,1 0 15,20 0-15,-21-22 0</inkml:trace>
  <inkml:trace contextRef="#ctx0" brushRef="#br1" timeOffset="147844.89">17716 6922 0,'0'0'16,"0"-22"-16,0 1 0,0 0 0,0 0 15,0 0-15,-21 21 16,0-21-16,0 21 0,0 0 15,0 0-15,-1 0 0,1 0 16,0 21-16,0 0 0,0 0 0,-22 0 16,22 0-16,0 1 0,0-1 15,0 0-15,0 21 0,-1-21 0,1 1 16,0-1-16,21 42 16,0-42-16,0 22 0,0-22 15,0 0-15,21-21 16,0 0-16,1 0 0,-1 0 15,21 0-15,0 0 16,1 0-16,-22 0 0,42-21 16,-41 0-16,-1 0 0,0-1 15,-21 1-15,21 0 0,-21-21 16,21 21-16,-21-1 0,0 1 0,0 0 16,0 0-16,0 0 0,0 0 15,0-1-15,-21 1 0,0 21 16,0 0-16,0 0 0,-1 0 15,1 0-15,0 0 16,0 0-16,0 21 0,21 1 16,0-1-16,0 0 15,0 0 1</inkml:trace>
  <inkml:trace contextRef="#ctx0" brushRef="#br1" timeOffset="148445.06">18013 6922 0,'0'0'0,"0"-22"16,0 1-16,0 0 15,-21 21 1,-1 0-1,1 0-15,0 0 0,21 21 16,-21-21-16,0 21 0,0 1 16,-1-1-16,22 0 0,-21 0 0,0 0 0,0 0 15,21 22-15,-21-22 16,21 0-16,0 0 0,0 0 0,0 1 16,0-1-16,21 0 15,0-21 1,0 0-16,0 0 0,1 0 15,-1-21-15,0 21 0,0-21 16,0-1-16,0 22 0,1-21 16,-22 0-16,21 0 0,0 0 0,-21 0 15,21-1-15,0-20 0,0 21 0,1-64 16,-1-21 0,0 85-16,-21-21 0,0 0 15,0 20-15,0 1 16,0 42 15,0 22-31,-21-22 16,21 0-16,-21 0 0,21 22 0,-22-22 15,22 21-15,0-21 0,0 0 0,0 22 16,0-22-16,-21 42 16,21-20-1,0-22-15,0 0 0,0 0 0,0 0 16,21-21-1,1 0 1,-1 0-16,0-21 16,0 21-16,0 0 0</inkml:trace>
  <inkml:trace contextRef="#ctx0" brushRef="#br1" timeOffset="148800.93">18309 7049 0,'-21'0'0,"42"0"47,0 0-47,0 0 16,-21-22-16,22 22 0,-1-21 15,-21 0 1,0 0-16,0 0 15,-21 21 1,-1 0 0,1 21-16,0 0 0,0-21 0,0 21 15,21 0-15,0 1 0,-21-1 0,-1 0 16,22 0-16,0 0 16,0 0-16,0 1 0,22-1 15,-1-21-15,0 0 16,0 0-16,0 0 0,22 0 0,-22 0 15,0 0-15,0 0 0,21 0 16,1 0-16</inkml:trace>
  <inkml:trace contextRef="#ctx0" brushRef="#br1" timeOffset="149960.9">1291 9377 0,'0'-21'171,"0"0"-155,0-1 0,0 1-16,21 21 15,-21-21-15</inkml:trace>
  <inkml:trace contextRef="#ctx0" brushRef="#br1" timeOffset="150688.48">1355 9165 0,'0'0'0,"0"-42"31,0 21-31,0 0 16,0-1-1,-22 22 1,1 0-16,21 22 16,-21-1-16,21 0 15,-21 0-15,21 0 0,-21 43 16,21-43-16,0 21 15,-21 1-15,21-1 0,-22 21 16,22-20-16,-21-22 0,0 21 16,21 1-16,-21-22 0,21 0 0,0 0 15,0 0-15,-21 22 16,21-22-16,0-42 31,0-1-31,0 1 0,0 0 16,0 0-1,0 0-15,0 0 0,21-1 0,-21 1 16,21 21-16,21-42 16,1 42-16,-22-21 15,21 21-15,-21 0 0,22 0 0,-1 0 16,-21 0-16,22 0 0,-1 0 16,-21 0-16,85-21 15,-64 21 1,-21-22-16,43 1 15,-64 0-15,21 0 16,-21 0-16,0 0 16,0-1-16,0 1 0,0 0 15,0 0-15,0 0 16,-21 21 15,21 21-15,-21 0-16,21 21 0,-21-20 15,-1-1-15,22 63 16,-42 22-16,42-63 0,-21-1 16,21 21-16,0-20 0,0-1 0,0 0 15,-21 1-15,21-22 0,0 21 16,0-21-16,0 1 0,0-1 16,0 0-16,0 0 0,0 0 0,0 0 15,21-42 32,-21 0-31,21 0-16</inkml:trace>
  <inkml:trace contextRef="#ctx0" brushRef="#br1" timeOffset="150937.6">2244 9652 0,'0'0'15</inkml:trace>
  <inkml:trace contextRef="#ctx0" brushRef="#br1" timeOffset="154960.57">3831 8911 0,'0'0'0,"0"-21"0,21-21 15,-21 21-15,0-1 16,0 1-16,0 0 0,0 0 0,0 0 16,0 0-16,0-1 0,0 44 31,0-1-16,0 0-15,0 21 0,-21-21 16,0 22-16,0 63 16,0-64-16,-1 21 0,22-20 0,-21-1 15,0 64-15,21-64 0,-21 1 16,21-1-16,-21 0 0,21 1 16,-21-22-16,21 21 0,0-21 15,0 22-15,0-22 0,0 0 16,0 0-16,0 0 15,0-42 1,0 0-16,0 0 0,0 0 16,21-1-16,0-20 0,-21 21 0,21-21 15,-21-1-15,21 1 0,0 0 0,-21-1 16,22-20-16,-1-1 0,-21 1 16,21-1-16,0 1 0,-21-1 0,21 1 15,-21-1-15,21 1 0,1 20 16,-1-20-16,0 42 15,-21 0-15,21-1 0,0 22 16,0 0-16,-21 22 0,22-1 16,-1 21-16,-21-21 0,21 22 0,0 20 15,0 22 1,0-22-16,-21 1 0,22-22 0,-22 22 16,0-22-16,21 0 0,-21 1 15,0-1-15,21 0 0,-21-21 0,0 22 0,0-22 16,0 0-16,0 0 0,0 0 15,0 1-15,0-44 32,-21 1-17,21 0-15</inkml:trace>
  <inkml:trace contextRef="#ctx0" brushRef="#br1" timeOffset="155156.48">3895 9271 0,'-22'0'0,"1"0"15,21-21 1,21 21 0,1-21-16,-1 21 15,0 0-15,0-21 0,0 21 16,22 0-16,-22-22 0,0 22 16,21-21-16,-21 21 0,22-21 15,-1 21-15,-21 0 0,0-21 16,1 21-16,20 0 0,21-21 15,-41 0-15</inkml:trace>
  <inkml:trace contextRef="#ctx0" brushRef="#br1" timeOffset="159050.85">4889 8975 0,'0'-21'16,"0"42"-16,22-64 0,-1 22 0,-21 0 15,0 0-15,0 0 16,0 0-16,-21 21 15,-1 0-15,1 0 16,0 0-16,0 0 0,0 21 0,0 0 16,-1 0-16,1 0 0,0 0 0,-21 22 15,21-22-15,-22 64 16,1 20-16,42-62 16,-21-22-16,21 21 0,0-21 15,0 1-15,21 41 0,0-42 16,0-21-16,64 43 15,42-43 1,-85 0-16,22 0 0,-22 0 16,0-22-16,1 1 0,-1 0 0,43 0 15,-43 0-15,43-43 16,-64 43-16,21 0 0,1-43 16,-22 43-16,0 0 15,-21 0-15,0 0 0,21 0 0,-21-22 16,0 22-16,-21 21 47,21 21-32,0 0 17,21-21 14,-21-21-30,21 21-16,-21-21 16,21 21-1,1 0 1,-22-21 93,0 0-93,0 0 0,0-1-1,0 1 16,0 0 1,0 42-1,0 0-15,0 1-16,21-22 15,-21 21-15,21 0 0,-21 0 16,0 0-1,0-42 48,0 0-47,0 0-16,-21 0 15,21-1-15,-21 1 0,21 0 16,0 0-16,-22 21 15,22-21-15,-21 21 0,0 0 16,0 0-16,21 21 16,-21 0-16,21 0 0,-21 22 15,21-22-15,0 42 16,0-42-16,0 1 0,0 20 16,0-21-16,0 21 0,0-20 0,0 20 15,0 0-15,0-21 16,0 1-16,21-1 0,-21 0 0,42 0 15,-21-21-15,0 0 16,22 0-16,-1 0 16,-21 0-16,0 0 0,22 0 0,-22-21 15,0 21-15,0-21 0,22 0 0,-22-1 16,0 22-16,0-21 0,0-21 16,0 21-16,22-85 15,-43 42 1,0 43-16,0 0 0,21-21 15,-21 21-15,0 42 32,0 0-32,0 0 15,0 0-15,0 0 0,0 1 16,0 20-16,0-21 0,0 0 16,0 0-16,0 22 0,0 20 15,0-42-15,21 1 16,-21-1-16,21-21 0,0 0 15,1 0-15,-1 0 0,0 0 0,0 0 16,43 0 0,-22-21-16,-21 21 0,-21-22 15,21 1-15,0 0 0,1 0 16,-22 0-16,0 0 0,21-1 0,-21-20 0,21 21 16,-21-21-16,0 20 15,0-20-15,0 21 0,0-21 0,0 20 16,0 1-16,0 0 0,0 0 15,0 42 17,0 0-32,0 0 0,0 1 15,0 20-15,0-21 0,0 0 0,0 22 16,0-1-16,0-21 0,0 21 0,0-20 16,0-1-16,0 21 0,0-21 15,0 0-15,0 1 0,21-22 0,0 21 16,22 0-16,-1-21 15,-21 0-15,0 0 16,22 0-16,-22 0 0,0 0 0,0-21 16,21 21-16,1-43 15,-22 22-15,21 0 0,-21 0 0,1 0 16,-22 0-16,21-22 0,0 1 16,-21 21-16,0 0 0,0-22 15,0 22-15,0 0 0,0 0 16,-21 0-16,0 21 15,-1 0-15,44 0 47,-1 0-47,0 21 16,0-21-16,0 21 0,0 0 16,1 0-16,-22 0 0,0 1 15,0-1-15,21 21 0,-21 0 16,0-20-16,0-1 0,0 0 15,0 0-15,21 0 16,0 0-16,-21 1 0,21-22 16,64 42-16,-64-42 0,0 0 15,0 0-15,22 21 0,-22-21 16,0 0-16,21 0 0,-20 0 0,20 0 16,-21 0-16,21 0 0,-20-21 15,20 21-15,-21-21 0,21 21 0,-20-21 16,-1-1-16,21-20 15,-21 21-15,0 0 0,1 0 0,-1-22 16,-21 22-16,0-21 0,0-64 16,0 21-1,0 64-15,0 0 0,-21 0 0,-1 0 16,1-1-16,0 22 0,-21 0 16,21 0-16,-1 0 0,1 22 0,-63 41 15,62 1 1,1-22-16,0 0 15,21 1-15,-21-22 0,21 21 0,0 0 16,0 22-16,0-43 0,0 0 16,0 22-1,0-22-15,0 0 0,42-21 0,-21 21 16,1-21-16,-1 0 0,0 0 16,0 0-16,0-21 0,0 21 15,1-21-15,41-64 16,-42 43-1,-21-1-15,21 22 0,-21-21 16,22 21-16,-22-22 0,0 22 0,21-21 16,-21 21-16,0 0 0,0-1 0,0 1 15,0 42 1,0 1 0,0-1-16,0 0 0,0 0 15,0 0-15,-21 0 0,21 22 0,0-22 16,0 0-16,0 0 0,0 22 0,0-22 15,0 0-15,0 0 16,0 21-16,0-20 0,0-1 16,0 0-16,0-42 93,21 21-93,0 0 79,0 0-64,0 0 1,0 0-16,1 0 15,-1 0 1,0 0-16,0 0 0,0 0 16,22 0-16,-22 0 15,0 0-15,0-21 0,0 21 16,-21-22-16,21 22 0,22-42 16,-1-21-16,-21 41 15,0-20-15,1 21 0,-1 0 16,0-22-16,0 22 0,21-21 15,-20 21-15,-22 0 0,0-1 16,21 22-16,0 0 16,-21 22-1,0-1 1,0 0-16,0 0 16,0 0-16,0 0 0,0-42 62,0 0-62,0 0 16,0 0-16,0 0 0,0-1 15,0 1-15,0 0 0,-21 21 16,21-21-16,-21 21 16,21-21-16,-22 21 15,1 21 1,21 0-16,-21-21 0,21 21 15,-21 22-15,0 41 16,21-41-16,-21-22 0,-1 21 16,22-21-16,0 22 0,0-22 0,0 21 15,0-21-15,0 0 0,0 43 16,22-43 0,-1-21-16,0 21 0,0-21 0,0 0 15,22 0-15,-22 0 0,21 0 0,43-42 16,-43 42-1,-21-21-15,0 0 0,1-1 16,20 1-16,-21 0 0,0 0 0,-21 0 16,43-43-1,-22 43-15,-21-21 0,21 21 0,-21-1 16,0 44 15,-21-1-31,21 0 16,-21 0-16,21 0 0,0 0 15,0 1-15,0-1 0,0 0 16,0 0-16,0 0 0,21 0 16,21-21-16,-21 0 15,0 22-15,22-22 0,-1 0 0,-21 0 16,22 0-16,-1 0 0,-21 0 16,64-64-16,-43 43 15,-21-21-15,0 20 16,1 1-16,-22 0 0,0-21 0,21 21 15,0-43-15,-21 22 16,0 21 0,0 42 15,0 0-31,0 0 16,-21 0-16,0 0 0,21 22 15,-22-22-15,22 21 0,-21 22 16,0-22-16,21 0 0,-21 1 15,21-1-15,0 0 0,0 85 16,0-63-16,0-1 0,0 64 16,0-63-16,0-1 0,0 1 15,0 21-15,0-22 0,0 22 0,0-1 16,0 1-16,21 0 0,-21-1 0,0 1 16,21 0-16,-21-22 0,0 22 0,21 169 15,1-106 1,-22-63-16,0-22 0,21 1 15,-21-1-15,0-20 0,21-1 16,-21 43-16,0-64 0,0 0 16,0 0-16,0 0 0,-21-21 15,0 0-15,-1 0 0,22-21 16,0 0-16,-63-43 16,42 22-16,-22-43 0,22 22 15,0-1-15,-21-20 0,-1 20 16,22-20-16,-21-1 0,0 0 0,-1 1 15,22-22-15,0 21 0,-21-84 16,42 84-16,0 0 0,0 22 16,0-22-16,21-21 15,-21 43-15,21-1 0,0 22 0,21 0 16,22-43-16,-1-21 16,-41 85-16,20-21 0,21-43 15,-20 64-15,-22-21 16,21-1-16,-21 22 0,1 0 15,-22-21-15,0 20 16,0 1-16</inkml:trace>
  <inkml:trace contextRef="#ctx0" brushRef="#br1" timeOffset="159528.57">10562 8975 0,'0'-21'15,"0"42"1,0 0-16,0 0 15,0 21-15,0-20 0,0-1 16,0 21-16,0-21 0,0 0 0,-21 43 16,0-22-1,21-21-15,0 1 0,0-1 16,0 0-16,0 0 16,0-42 15,0 0-31,21 0 0,-21-1 15</inkml:trace>
  <inkml:trace contextRef="#ctx0" brushRef="#br1" timeOffset="159885.21">10647 8657 0,'0'0'0,"-21"0"15,-43 0 1,43 0-16,21 21 0,-21 1 15,21-1-15,-21-21 0,21 21 16,0 0-16,0 0 0,0 0 16,21 1-1,0-22-15,0 0 0,0 0 16,0 0-16,1 0 0,-1-22 16,0 22-16,0-21 0,0 0 15,-21 0-15,21 0 0,-21 0 16,0-1-16,0 1 0,0 0 15,-21 0-15,0 0 16,0 21-16,0-21 0,0 21 16,-1 0-16,1 0 0,0 0 15,0 0-15,21 21 0,-21 0 16,21 0-16,0 0 0,0 0 16,0 22-16,0-22 15,0 0-15,0 0 0,0 22 0,21-22 0</inkml:trace>
  <inkml:trace contextRef="#ctx0" brushRef="#br1" timeOffset="160392.92">11176 8932 0,'-21'0'31,"0"22"-31,-1-1 16,22 0-16,0 0 0,0 0 16,-21 0-16,21 1 0,0-1 0,-21 42 15,21-42 1,0 1-16,0-1 0,-21 0 0,21 0 16,0 0-16,-21-21 0,21 21 15,-21-21 1,21-21-1,0 0-15,0 0 16,0 0-16,0-22 16,0 22-16,0-21 0,21 21 0,21-64 15,-21 22-15,43-22 16,-22 43-16,0-1 0,1 1 16,-1 0-16,0 20 0,22 1 0,-22 0 15,1 21-15,20 0 0,-21 0 0,1 21 16,-1 0-16,0 1 0,1 62 15,-22-41-15,0-1 16,-21 43-16,0-43 0,0 0 16,0 1-16,0-22 0,0 21 15,-21-21-15,0 43 16,0-43-16,-1 0 0</inkml:trace>
  <inkml:trace contextRef="#ctx0" brushRef="#br1" timeOffset="160908.44">13144 8530 0,'22'-63'16,"-44"126"-16,44-147 0,-22 41 16,0 64 15,0 1-31,0-1 0,0 0 0,0 21 15,-22 1-15,1-1 16,0 64-16,21-64 0,-21 22 16,-21 41-16,20-41 0,22-22 15,-21 22-15,0-22 0,0 0 16,0 1-16,0-22 0,-1 21 16,22-21-16,-21 1 0,21-1 0,-21 0 0,21 0 15,0-42 16</inkml:trace>
  <inkml:trace contextRef="#ctx0" brushRef="#br1" timeOffset="161460.12">12890 8848 0,'0'0'0,"0"-43"0,0 1 0,0-43 15,0 43-15,0-64 16,0 64-16,22 0 15,-1 20-15,0-20 0,0 0 0,0-1 16,43-20 0,63-22-16,-85 64 0,22 0 15,-22 21-15,0 0 0,1 21 0,-1 0 16,21 0-16,-41 22 0,20-1 16,0 0-16,-21 1 0,1 20 15,-1-20-15,-21-1 0,0 21 0,0-20 16,0-1-16,0 22 0,-64 20 15,-42 43 1,43-106-16,21 22 0,-1-22 16,1 0-16,0 0 0,-1-21 0,22 0 15,-21 0-15,21 0 0,-1 0 0,1 0 16,0 0-16,0-21 0,21 0 16,-21 0-16,21 0 0,0-1 0,0 1 15,0 0-15,0 0 0,0 0 16,0 0-16,21 21 15,0 21 1,0 0-16,-21 21 16,21-21-16,-21 22 0,0-22 0,22 21 15,-1 1-15,-21-22 0,0 21 0,21-21 16,0 22-16,-21-22 0,21 0 16,0 0-16,22 43 15,-22-64-15,-21 21 0,21-21 16,0 0-16,0 0 0,1 0 0,-1 0 15,0 0-15,0 0 0,0 0 16,0-21-16,1 21 0,-1-22 16,0 1-16,42-42 15,-63 42-15</inkml:trace>
  <inkml:trace contextRef="#ctx0" brushRef="#br1" timeOffset="161821.91">13758 9081 0,'0'42'31,"0"-21"-31,21-21 16,1 0-1,-1 0-15,0 0 0,0 0 16,0-21-16,-21 0 0,21 21 16,1-21-16,-1-1 0,0 1 0,0 21 15,-21-21-15,0 0 0,21-21 16,-21 20-16,0 1 0,0 0 15,0 0-15,0 0 0,-21 21 16,0 0-16,0 21 16,0 0-16,-1-21 0,1 21 15,0 22-15,0-22 0,0 0 0,0 0 16,21 21-16,0-20 0,-22-1 16,22 0-16,0 21 0,-21-21 0,21 1 15,0-1-15,0 0 0,0 0 16,21-21-16,1 0 15,-1 0-15,21 0 0,-21 0 16,0 0-16,22 0 0,-1 0 0,-21 0 16,22-21-16,-1 21 0</inkml:trace>
  <inkml:trace contextRef="#ctx0" brushRef="#br1" timeOffset="163387.81">14584 8784 0,'0'-21'0,"0"42"0,-21-42 31,-1 21-31,1 0 0,0 0 0,0 21 16,0-21-16,0 21 0,-1 1 15,22-1-15,-21 0 16,21 0-16,0 0 0,0 0 16,21 1-16,1-1 15,-1 0-15,21 0 0,0 0 16,-20 0-16,-1-21 15,0 22-15,0-1 0,0 0 16,0 0-16,-21 0 0,0 0 16,0 1-16,0-1 15,-21 0 1,0-21-16,-42 0 16,41 0-16,1 0 0,0 0 15,0 0-15,0 0 0,-22 0 16,22-21-16,-21 0 15,21-1-15,0 1 16,21 0-16,-22 21 0,1-21 16,21 0-16,0 42 31,0 0-31,21-21 0,1 21 0,-22 0 16,21 1-16,0-22 0,0 21 15,-21 0-15,21-21 0,0 21 16,1 0-16,-1-21 0,21 21 0,-21-21 0,43 0 15,-43 0 1,64 22-16,-43-22 0,-21 0 16,64 0-16,-64 0 0,21-22 15,-21 1-15,22 21 0,-22-21 16,21 0-16,-21 0 0,1 0 0,-1-1 16,0-20-16,0 21 0,-21-64 15,21 22-15,0 20 16,-21 1-16,0 21 0,0 0 0,0 0 15,0-1-15,-21 44 32,21-1-32,0 0 0,-21 0 0,0 0 15,21 22-15,0-22 0,0 21 16,-21-21-16,21 0 0,0 22 0,0-22 16,0 0-16,0 0 0,0 0 0,0 1 15,21 20-15,21-21 16,-21 0-16,1-21 15,20 0-15,-21 0 0,0 0 0,22 0 16,-22 0-16,21 0 0,-21 0 0,22-21 16,-22 21-16,21-21 0,-21 0 0,22 0 15,-22-1-15,0 1 16,0-21-16,21-22 0,-20 22 16,-1 0-16,-21-22 0,21 22 15,-21 21-15,0-22 0,0 22 16,0 0-16,0 42 15,-21 0 1,21 1-16,-21-1 0,21 42 16,0-20-16,0-22 0,0 21 0,0-21 15,0 22-15,0-22 16,0 0-16,0 0 0,0 0 0,0 0 0,0 22 16,21-22-16,0-21 15,0 21-15,0-21 0,0 0 0,22 0 16,-22 0-16,0 0 0,43-21 31,-22 0-31,0 0 0,-42-1 16,43-20-16,-22 21 0,0-21 0,0 20 15,0-20-15,-21-21 0,21 20 16,1 1-16,-1 0 0,21-64 16,-21 0-16,-21 85 15,0 0-15,21-1 0,-21 1 16,0 0-16,-21 21 15,0 0 1,21 21-16,0 0 0,-21 1 16,0-1-16,21 21 0,-21-21 0,21 127 15,0-105 1,0-1-16,0 0 0,0 1 0,0-1 16,0-21-16,0 22 0,21-22 0,-21 21 15,21-21-15,0 0 0,0 1 16,22-1-16,-22-21 15,42 0-15,-42 0 0,1 0 0,-1 0 16,21 0-16,-21-21 0,22 21 16,41-85-16,-63 64 15,1-22-15,-1 22 0,0-21 16,0-22-16,0 22 0,0 0 0,1-22 16,-1 22-16,0-106 15,0 105-15,-21 1 16,21 0-16,-21-22 0,0 43 15,0 0-15,0 0 0,-21 42 32,0 21-32,0-21 0,21 22 15,0-22-15,-21 21 0,21 1 16,-22-1-16,22 0 0,-21 22 0,21 84 16,0-63-1,0-43-15,0 0 0,0 1 16,0-22-16,0 21 0,0-21 0,21 0 15,1 1-15,-1-1 0,0-21 16,0 0-16,0 0 16,22 0-16,-22 0 0,0 0 15,21 0-15,-21-21 0,1 21 16,-1-22-16,-21 1 0,21 0 16,0 0-16,0 0 0,0-43 15,1 43-15,-22 0 0</inkml:trace>
  <inkml:trace contextRef="#ctx0" brushRef="#br1" timeOffset="163661.51">16806 8678 0,'-21'0'0,"42"0"0,-42 22 16,42-22-1,0 0-15,1 0 0,-1 0 16,0 0-16,0 0 0,0 0 0,0-22 16,22 22-16,-22 0 0,21 0 0,-21-21 15,1 21-15,20 0 0,-21 0 16,106-21 0,-85 21-16,-20 0 15,-22-21-15</inkml:trace>
  <inkml:trace contextRef="#ctx0" brushRef="#br1" timeOffset="164818.4">1355 10880 0,'0'0'0,"-22"0"15,1 0-15,0 0 0,21 21 16,21-21-1,22 0 1,-22 0-16,21 0 0,-21 0 16,22 0-16,-22 0 0,0 0 0,21 0 15,-21 0-15,1 0 0,-1 0 16,0 0-16,0 0 0,0 0 0,-42 0 62,0 0-62,0 0 16,-22 0-16,-20 0 16,-1 0-16</inkml:trace>
  <inkml:trace contextRef="#ctx0" brushRef="#br1" timeOffset="165380.07">1164 10943 0,'0'0'15,"0"21"-15,-21 1 0,0-1 16,21 0-16,-21 0 0,-1 0 16,22 0-16,0 1 0,-21 20 15,0 0-15,0 1 16,0-22-16,21 0 0,-21-21 16,21 21-16,0 0 0,0-42 46,0 0-46,0 0 16,0 0-16,21-1 0,-21 1 16,21 0-16,0 0 0,0 0 15,22 0-15,-22-1 16,0 22-16,0 0 0,21-21 0,-20 21 16,-1 0-16,21 0 15,-21 0-15,43 21 0,-22 1 16,-21-1-16,0 0 0,22 0 15,-22 0-15,0 22 0,0 20 16,-21-21-16,0 22 16,0-22-16,0-21 0,0 43 15,-42-43-15,21 21 0,0-20 16,-22-1-16,22-21 0,-21 21 0,21 0 16,-22-21-16,1 0 0,21 21 15,-22-21-15,22 0 0,-21 0 0,21 0 16,0 0-16,-1 0 0,1 0 15,0-21-15,0 0 16,21 0-16,-21 21 16,21-21-16,0-1 15,0 1 1,21 21-16,0 0 0,0-21 16,0 21-16,1-21 0,-1 21 15,0-21-15</inkml:trace>
  <inkml:trace contextRef="#ctx0" brushRef="#br1" timeOffset="165796.82">1968 11409 0,'0'21'31,"0"-42"0,0 0-15,0 0-16,0-1 15,-21 22 1,0 0 0,21 22-16,0-1 15,0 0-15,-21-21 0,21 21 16,0 0-16,0 0 16,-21-21-16,21 22 0</inkml:trace>
  <inkml:trace contextRef="#ctx0" brushRef="#br1" timeOffset="168569.52">3344 10816 0,'-21'-21'0,"0"21"0,0 0 32,0 0-32,-1 0 0,22 21 15,0 0 1,0 1-16,0-1 0,0 0 16,0 0-16,0 0 0,22 0 15,-1 1-15,0-22 0,0 21 16,0-21-16,0 0 0,22 0 0,-22 0 15,21 0-15,1 0 0,-1 0 16,85-21-16,0-43 16,-106 43-16,21 0 15,-20 0-15,20-22 0,-21 22 16,0-21-16,-21 21 0,0-22 16,21 1-16,-21 21 0,0-22 0,0 1 15,0 21-15,0-21 0,0 20 16,0 1-16,-21 21 15,21 21-15,-21 1 16,0 20-16,0 85 16,0-64-16,21 1 0,0-22 15,0 22-15,0-1 0,-22 22 0,22-22 16,0 22-16,0-21 0,-21-1 16,21 1-16,0 20 0,0-41 0,0 20 15,0-21-15,0 22 0,0 21 16,0-64-16,0 21 15,0-21-15,0 0 0,0 1 0,0-1 0,-21-21 32,0 0-32,0-21 0,0 21 15,-1-22-15,1 1 0,0 0 0,0-21 16,0 21-16,-43-43 16,-63-63-1,106 85-15,-21 21 0,21-22 0,-1 22 16,1 0-16,0 21 0,0 0 15,21 21 1,0 0-16,0 0 0,21 43 16,-21-43-16,21 21 0,22-20 15,-22 20-15,0-21 0,0 0 16,21 0-16,1 1 0,-22-1 0,106 42 16,-85-63-1,1 0-15,-1 0 0,0 0 0,43 0 16,-43 0-16,1-21 0,-1 21 15,0-21-15,1 0 0,-1 0 16,0-1-16,1 1 0,-22-21 0,21 21 16,-21-22-16,0 1 0,1 0 15,-1-1-15,-21 1 0,0-21 16,0 20-16,21 22 0,-21-21 0,0 21 0,0-22 16,0 22-1,0 42-15,0 0 16,0 22-16,0-22 15,0 21-15,0 1 0,0-22 0,-21 21 16,21 0-16,0 64 16,-21-85-16,21 1 0,0 20 15,0-21-15,-22 0 0,22 0 16,0 1-16,0-44 31,0 1-31,0 0 16,0 0-16,22-21 15,-1-1-15,-21 1 0,21 0 16,0-1-16,-21 1 0,21 0 0,0-1 16,1 1-16,-1 21 0,0 0 15,21-22-15,-21 43 0,1 0 16,-1 0-16,0 0 0,0 21 16,0 1-16,0-1 0,-21 21 0,22 0 15,-1-20-15,-21 20 0,21 0 16,-21 64-1,0-64-15,0-20 0,21 20 0,-21-21 0,0 0 16,21 0-16,-21 1 0,0-1 16,21-21-1,1 0-15,-1 0 0,0-21 16,0-1-16,0 1 16,0-21-16,1 21 0,-1-43 15,0 22-15,0 0 0,0-1 16,0-20-16,1 20 0,-1 1 15,21-21-15,-21 20 0,0 22 16,1 42 0,-22 0-16,0 22 15,0-22-15,0 42 16,0-20-16,0-1 0,0-21 16,0 22-16,0 20 0,0-42 0,21 0 15,-21 1-15,42 20 16,-42-21-16,21-21 15,0 0-15,22 21 0,-22-21 0,0 0 0,21 0 16,-20 0-16,20 0 0,21-42 16,43-22-1,-85 43-15,22-21 0,-22 0 0,0 20 16,0-20-16,-21 0 0,21-43 16,-21 43-16,22-22 15,-22 43-15,0-21 0,0 21 16,0-1-16,0 44 31,0-1-31,0 0 0,0 0 16,-22 21-16,22 1 0,0-1 15,0 0-15,-21 128 16,21-1-16,0-105 16,0-1-16,0 1 0,0-1 15,0 1-15,-21-1 0,21 22 0,0-22 16,0 1-16,-21-1 0,21 1 15,0-1-15,0 22 0,-21-22 16,21 1-16,-21 21 0,21-22 0,-22 106 16,1-105-1,21-22-15,-21 1 0,0 62 16,0-83-16,21-1 0,-21-21 16,21 21-16,0-42 15,0 0 1,0-1-16,0-20 0,21 21 0,0-21 15,-21-1-15,21-20 0,0 20 0,22-20 16,-1-85-16,21-64 16</inkml:trace>
  <inkml:trace contextRef="#ctx0" brushRef="#br1" timeOffset="168919.32">5948 11430 0,'0'0'0,"-21"-42"0,-22-64 15,43 85-15,0-43 16,0 43-16,0 0 0,0 0 0,0 0 16,0-1-16,43 1 0,-1 21 15,21 0 1,-20 0-16,-22 0 0,21 0 0,-21 21 16,1 22-16,-1-22 0,0 0 0,0 21 15,-21 1-15,0 63 16,0-85-16,-21 21 15,0-21-15,-22 0 0,22 22 0,0-22 16,-21 0-16,-1-21 0,22 21 16,-21 0-16,21-21 0,-22 0 0,22 22 15,0-22-15,0 0 0,0 0 0,0 0 16,42 0 15,0 0-31,0 0 16,0-22-16,22 22 0,-22 0 15,0-21-15,42 21 0,-20 0 0</inkml:trace>
  <inkml:trace contextRef="#ctx0" brushRef="#br1" timeOffset="169334.08">6392 11409 0,'21'-21'0,"-21"-43"31,0 43-31,22-21 0,-22 21 0,21-22 16,0 22-16,0 0 0,0 0 16,-21 0-16,43-1 0,-22 22 15,63-21 1,1 21-16,-64 21 0,0 1 16,1-1-16,20 21 15,-21-21-15,0 22 0,0-1 0,-21 0 16,0-21-16,22 22 0,-22 41 15,0-62-15,0-1 0,0 21 16,0-21-16,-22-21 0,22 21 0,0 1 16,-21-22-16,0 0 15,0 0-15,21-22 16,0 1-16,0 0 16,0 0-16,0 0 0,0-22 0,0 22 15,0-21-15,21 21 0,0-22 16,-21 22-16,21 0 0,1-21 15,20-1-15,-21 22 0,0 0 16,22 21-16,41-21 16,-63 21-16,1 0 15,-1 0-15,0 0 0</inkml:trace>
  <inkml:trace contextRef="#ctx0" brushRef="#br1" timeOffset="170497.3">7641 11155 0,'0'-21'0,"0"42"0,0-63 0,0 20 16,0 1-16,0 0 0,0 0 15,-21 21 1,0 0-16,0 0 0,-1 0 16,1 0-16,0 0 0,0 21 15,21 0-15,-21 0 0,0 1 16,-1 20-16,22 0 0,0-21 0,-21 22 15,21-1-15,0 0 0,-21 1 0,21-22 16,0 64 0,0-64-16,21 42 0,0-42 0,22 1 15,-22-1-15,0-21 0,21 0 16,-20 0-16,-1 0 0,21 0 16,22 0-16,-43 0 0,21 0 15,-21-21-15,22-1 0,-22 1 16,0 0-16,64-85 15,-85 85-15,0-21 0,21-1 16,-21 1-16,0-21 0,0 20 16,0 22-16,-21-21 0,-1-1 0,1 22 15,0 0-15,-21 0 0,21 0 0,-22 0 16,22 21-16,-21 0 0,-22 0 16,22 21-16,21 0 0,0 0 15,-22 0-15,43 0 0,-21 22 0,21-1 16,0 0-16,0 1 0,0-1 15,0 0-15,0 1 0,21-22 0,-21 21 16,21-21-16,22 22 0,-22-22 16,0 0-16,21 0 0,-20 0 0,20-21 15,21 0-15,-20 0 16,20 0-16,-42 0 0,22-21 16,-22 0-16,0 0 0,21 0 15,-20 0-15,-1-1 0,21-41 16,-21 21-16,0-1 0,1 22 0,-1-21 15,-21 21-15,0-1 16,0 1-16,0 0 0,21 0 0,-21 42 16,0 0-1,0 0-15,0 1 16,0-1-16,-21 21 0,21-21 0,0 0 16,0 22-16,0-22 0,0 0 0,0 0 15,0 0-15,0 1 0,0-1 16,0 0-16,21 0 0,0-21 15,0 0-15,0 0 0,22 0 16,-22 0-16,0 0 0,0 0 16,0 0-16,1-21 0,-1 0 15,0 0-15,21-22 0,-21 22 16,1 0-16,-22-21 0,21 20 0,0 1 16,-21-21-16,21 0 15,0 20-15,-21 1 0,21 21 16,-21 21-1,0 22 1,0-22-16,0 0 0,0 0 0,0 0 16,0 22-16,0-22 0,0 0 15,0 0-15,0 0 0,22 1 0,-1 20 16,0-21-16,0-21 16,0 0-16,-21 21 0,43-21 15,-1 0-15,-21 0 0,0 0 0,22 0 16,-1-21-16,-21 0 0,21 21 0,22-42 15,-43 20-15,21-41 16,-20 42-16,-1 0 16,0-22-16,-21 1 0,0 21 0,0-22 15,0 22-15,0 0 0,0 0 16,0 0-16,-21 21 16,0 0-1,-1 21-15,-20 42 0,21-41 0,21 20 16,-21-21-16,21 21 0,-21-20 0,21 20 15,0-21-15,0 0 0,0 0 16,0 1-16,0-1 0,0 0 16,0 0-16,21 0 0,0-21 15,0 0-15,0 0 16,0 0-16,1 0 16,-22-21-16,21 21 0,-21-21 0,0 0 15</inkml:trace>
  <inkml:trace contextRef="#ctx0" brushRef="#br1" timeOffset="173810.08">11282 11134 0,'21'0'31,"0"-21"-31,-21-1 0,21 1 16,0 21-16,-21-21 0,0 0 0,0 0 16,0 0-16,0-1 15,0 1-15,0-21 0,-21 21 0,0-22 16,0 22-16,-21 0 0,20 0 0,-20 0 15,0 0-15,-43-1 16,43 22-16,-64 0 16,64 0-16,-1 22 0,1-1 0,0 0 15,-1 0-15,1 0 0,-43 64 16,64-64-16,-42 64 16,63-43-16,0 22 0,0-22 15,0-21-15,0 21 0,21 1 0,0-22 16,0 0-16,0 0 0,22 0 0,-22-21 15,63 0-15,-62 0 16,20 0-16,0 0 0,1 0 0,-1-21 16,0 0-16,-21 0 0,22 0 0,-22 0 15,0-22-15,0 22 0,0 0 16,1-21-16,-1-1 0,-21 22 16,0-21-16,0 21 0,0-1 0,0 1 15,0 0-15,0 0 16,0 0-16,-21 42 31,21 0-31,-22 0 16,22 0-16,-21 22 0,21-22 0,0 21 15,0 22-15,-21-22 0,21 22 16,-21-22-16,21 21 0,0 1 0,0-1 16,-21 1-16,0-1 0,21-20 0,-22 20 15,22 22-15,0-22 0,0 1 16,0-1-16,-21 1 0,21 84 15,0-84-15,0-1 0,0-21 0,0 64 16,0-63-16,0-1 16,0 21-16,0-41 15,0-1-15,0 0 0,21-21 16,22-21-16,-22 0 0,0-1 16,0 1-16,0 0 0,1-21 15,20-1-15,21-84 16,1-63-1,-43 126-15,0-20 0,0 20 0,1-20 16,-1-1-16,42-84 16,-42 84-16,1 0 0,-1-21 0,21-63 15,0 21 1,-42 84-16,22 22 0,-1-64 16,-21 85-16,0 0 0,0 0 15,0 42 1,0 0-16,0 0 0,0 0 0,0 1 15,-21 20-15,21-21 0,0 21 16,-22 1-16,22-1 0,0 0 0,0 1 16,0-22-16,0 21 0,0 1 15,22 20 1,-1-42-16,21 0 0,-21-21 16,0 0-16,1 0 0,-1 0 15,21 0-15,-21-21 0,22 0 0,-22 0 16,21 0-16,0 0 0,-20-1 0,20-20 15,21-43 1,-41 43-16,-22 0 0,0 21 0,21-22 16,-21 22-16,0-21 0,0 21 0,0-1 15,0 1-15,0 0 0,0 0 16,0 42 15,0 0-31,0 0 0,0 1 16,0 41-16,0 43 15,0-85 1,0 64-16,21-64 0,-21 21 16,21-21-16,0 22 0,0-22 0,1 0 15,20 0-15,21 22 16,1-43-16,-22 0 0,1 0 16,41 0-16,-41-22 0,-1 22 15,0-21-15,1 0 0,20-21 16,-21 21-16,1-22 0,-1 22 0,-21-21 15,22-1-15,-1-20 0,-42 21 16,0-1-16,0 1 0,0 21 16,0-22-16,0 22 0,-42-42 15,-1 20 1,1 43-16,21 0 0,-22 0 16,22 0-16,-21 22 0,21-1 0,-22 0 15,22 0-15,0 0 0,0 22 16,-21-1-16,-1 64 15,43-64-15,0-21 0,0 43 16,0-22-16,0-21 16,21 0-16,1 1 0,-1-1 0,0 0 15,0-21-15,0 0 0,0 0 16,22 0-16,-1 0 0,-21 0 16,0-21-16,1 0 0,20-1 15,-21 1-15,0 0 0,0-42 16,1-1-16,-1 22 15,-21 21-15,0-22 0,0 22 16,0-21-16,0 21 0,0-1 0,0-20 16,0 21-1,-21 21-15,-1 0 0,22 21 16,0 0-16,-21 0 0,21 1 16,-21-1-16,21 0 0,0 0 0,0 43 15,0-22-15,0-21 0,0 21 16,0 1-16,0-22 0,0 21 15,0-21-15,0 22 0,0-22 16,21 0-16,22 0 0,-22 0 0,0-21 16,21 0-16,-21 22 0,22-22 15,-1 0-15,0 0 0,1 0 0,-22-22 16,21 1-16,1 0 0,-22 0 0,21 0 16,-21-22-16,0 22 0,1-21 15,-1 0-15,42-85 16,-42 84-16,1-63 0,-1 43 15,0-43 1,-21 43-16,21 20 0,-21 1 0,0 0 16,0-1-16,0 22 0,0-21 15,-21 42 1,21 21-16,-21 0 0,0 21 16,21 1-16,-22-1 0,1 0 15,21 1-15,-21-1 0,-21 64 16,42-64-16,-21 1 0,21 20 0,-22-21 15,22 1-15,0-1 0,0 0 16,0 43-16,0-64 0,22 22 16,20-1-16,-21-21 0,0 0 15,0-21-15,1 0 0,-1 0 16,0 0-16,21 0 0,-21 0 0,1 0 16,-1-21-16,42-21 15,-42 21-15,22-43 16,-22 43-16,0-21 0,0-1 15,0 22-15,-21-21 0,22 21 0,-22-1 0,21-20 16,-21 21-16,0 0 16,0 0-16,0 42 15,0 0 1,-21 0-16,21 0 0,-22 0 16,22 1-16,0-1 0,0 0 0,0 0 15,0 21-15,0-20 0,0-1 0,0 42 16,22 1-1,-1-43-15,0-21 16,0 21-16,0-21 0,0 21 0,1-21 16,41 0-16,-42 0 15,0-21-15,85-21 16,-21-43-16,-64 43 16,21-1-16,-20 22 0,-1-21 15,0 0-15,0-1 0,21-63 16,1-63-16,-43 127 15,21-64-15,-21 85 16,21-22-16,-21-20 16,0 42-16,0 0 15,0 42-15,-21 0 16,21 0-16,-21 21 0,21-20 16,-21 20-16,21 21 0,0 22 15,-22-43-15,22 22 0,0 21 16,0-43-16,0 0 15,0 1-15,0-1 0,0-21 0,0 21 16,0 1-16,22-22 0,-1 0 0,0 21 16,0-42-16,0 22 0,0-1 15,64-21 1,21-21-16,-85-1 16,0 22-16,22-42 0,-22 21 15,0 0-15,0 0 0,0-1 0,22-20 16,-43 21-16,21-21 0,0 20 0,-21 1 15,0 0-15,21-42 16,-21 84 0,0 0-16,0 0 15,0 0-15,-21 22 16,21-22-16,0 0 0,0 0 0,0 21 16,0-20-16,0-1 0,0 0 15,0 21-15,63 1 16,-41-22-16,41-21 15,-21 0-15,1 0 16,-1 0-16,0 0 0,-20 0 0,20 0 16,-21-21-16,21-1 0,-20-20 0,-1 21 15,0 0-15,0-22 0,0 22 16,0-21-16,-21 21 0,0 0 0,0-22 16,22 22-16,-22-21 15,0 21-15,0 42 31,-22 0-15,22 0-16,-21 0 0,0 22 16,21-22-16,-21 21 0,0 0 15,0 1-15,-1-1 0,1 0 0,0 22 16,0-22-16,0 22 0,21-1 16,-43 43-16,22-42 0,0-1 15,21 1-15,0-1 0,-21 22 0,0 63 16,21-85-16,0 22 15,0 63-15,0-84 0,0-1 16,0 1-16,0-1 0,0 1 16,0-22-16,0 22 0,0-22 0,0 0 15,-21 43-15,-1-64 16,22 0-16,-21 0 0,0-21 16,21-21-16,-21 0 15,0 0-15,21-21 0,-21 20 16,-1-20-16,1-21 0,0-86 15,21-20 1,0 84-16,0 22 0,0-22 16,0 22-16,0-22 0,21 22 0,-21-1 15,21 1-15,22-1 0,-22 1 0,0 20 16,64-105 0,-64 106-16,0-22 0,0 22 15,22 0-15,-22-1 0,0 1 0,42-43 16,-41 64-16,-22-21 15,21 21-15,-21-1 0,21 1 0,-21 0 16,0 0-16,0 0 0,0 0 0,-21 21 16</inkml:trace>
  <inkml:trace contextRef="#ctx0" brushRef="#br1" timeOffset="174037.95">14690 10732 0,'21'0'32,"0"0"-32,0 0 15,21 0-15,43 0 16,-64 0-16,22-22 16,-1 22-16,-21 0 0,21 0 0,-20-21 15,-1 21-15,0 0 0,0 0 0,-21-21 16,0 0-16,-42 21 15,21-21-15</inkml:trace>
  <inkml:trace contextRef="#ctx0" brushRef="#br1" timeOffset="174225.36">14224 10605 0,'0'0'0,"0"21"16,0 0 15,21-21 0,0 0-15</inkml:trace>
  <inkml:trace contextRef="#ctx0" brushRef="#br1" timeOffset="175524.57">17293 11028 0,'0'0'0,"0"-21"16,-21 0-16,21-1 16,0 1-16,0 0 0,0 0 0,0 0 15,0 0-15,0-1 0,0 1 16,0-21-16,0 0 0,21 20 0,-21-20 16,21 0-16,-21-1 15,0 1-15,21 21 0,-21 0 0,0 0 16,0-1-16,0 44 15,-21-1 1,0 0-16,0 21 0,21 1 0,-21-1 16,0 0-16,-1 43 15,22-43-15,0 1 0,0 20 16,0-21-16,0-20 0,0-1 16,22 21-16,-1-21 0,0-21 0,0 21 15,0 1-15,22-22 0,-22 0 0,21 0 16,-21 0-16,22 0 0,41-43 15,1-20 1,-64 42-16,0-1 16,0 1-16,-21 0 0,22 0 15,-22-106 1,-43 63-16,22 22 0,0 21 16,0 0-16,-22 0 0,22 21 15,0 0-15,-21 0 0,21 0 0,-1 0 16,1 0-16,0 0 0,0 21 15,21 0-15,0 0 16,21 0-16,0-21 0,0 0 16,1 21-16,20-21 0,-21 0 15,21 0-15,1 0 0,-1 0 16,0 0-16,1 0 0,20-21 16,-20 21-16,-1-21 0,0 0 0,106-43 15,-126 43-15,20 0 16,-21-21-16,0 21 0,22-43 15,-43 43-15,0 0 16,0 0-16,0-1 0,0 1 16,-22 42-1,1 1-15,21 20 16,0-21-16,-21 21 0,0-20 16,21 20-16,-21 0 0,21 1 15,-21 20-15,21-21 0,0 1 16,0 20-16,0-20 0,0 147 15,0-42-15,0-84 16,0 20-16,0-20 0,0 21 16,0-22-16,0 22 0,0 63 15,0-63-15,0-1 0,0 1 16,0 0-16,0-1 0,0-20 0,0 20 16,0-20-16,0-1 0,0 1 0,0 105 15,-43-84 1,43-43-16,-21 1 0,0-22 15,0 0-15,0 0 0,-1-21 16,1 21-16,0-21 0,0 0 16,0-21-16,0 0 0,-1 0 15,22-22-15,-21 1 0,21 0 16,-21-1-16,21 1 0,0-21 0,0-1 16,0-21-16,0 22 0,0-22 0,0-21 15,0 22-15,0-22 0,0 21 16,21-21-16,0 22 0,1-22 0,-22 21 15,21 1-15,42-170 16,-42 190-16,1 22 16,-1-22-16,0 22 0,21 0 0,-21 20 15,1-20-15,-1 21 0,0 0 0,0 0 16,-21-1-16,21 1 0,0 21 16,-21-21-16,22 21 0,-1 0 15,0 0 1</inkml:trace>
  <inkml:trace contextRef="#ctx0" brushRef="#br1" timeOffset="176841.05">19981 10795 0,'0'0'0,"21"0"0,1 0 16,-22-21-16,21 0 15,21-22 1,-42 1-16,0 21 0,0 0 16,0 0-16,0-1 0,0 1 15,0 0-15,-21-42 0,0 41 16,0 1-16,-1 0 0,1 0 15,0 21-15,0 0 0,-21 0 0,-1 0 16,22 0-16,-21 21 0,-1 0 16,1 22-16,0-1 0,-1 0 0,1 1 15,21-1-15,-21 0 0,20 1 0,1-1 16,21 0-16,0-21 0,0 22 16,0-22-16,0 0 0,21 0 0,1 0 15,-1 1-15,21-22 0,-21 0 0,22 0 16,-1 0-16,0 0 0,-21 0 15,22 0-15,-1-22 0,0 22 16,64-63-16,-63 42 16,-22 0-16,0-22 0,0 22 15,21-42-15,-20 41 0,-22-20 16,21 21-16,-21 0 0,0 0 16,0-1-16,-21 22 15,-1 0-15,22 22 16,0-1-16,-21 0 0,0 0 15,21 21-15,0-20 0,-21 20 16,21 21 0,0-41-16,0-1 0,63 0 15,-41 0-15,-1-21 0,21 0 0,-21 21 16,22-21-16,-1 0 0,85 0 16,-85 0-16,43-21 15,-43 21-15,-21-21 0,22 0 16,-1 21-16,-21-21 0,0-1 15,22-20-15,-22 21 0,0 0 0,0-22 16,22-41 0,-43 41-16,21 22 0,-21 0 0,0 0 15,0 0-15,0 0 0,0-1 0,0 44 32,0-1-32,0 21 15,0 0-15,-21 1 0,-1-1 16,22 0-16,-21 22 0,0-22 15,21 22-15,-21-22 0,0 22 0,0-1 16,-1 1-16,22-1 0,-21 1 0,0-1 16,0 22-16,21-22 0,-42 64 15,-1-21 1,22-42-16,21-1 0,-21 1 0,21-22 16,-21 0-16,21 1 0,0-1 0,0 0 15,0-21-15,0 1 0,21-22 16,0 0-16,0-22 15,0 1 1,1 0-16,-1-21 0,0 21 0,0-22 16,0 1-16,0 0 0,1-1 0,-1 1 15,0-22-15,0 1 0,-21 21 16</inkml:trace>
  <inkml:trace contextRef="#ctx0" brushRef="#br1" timeOffset="177112.9">20891 11049 0,'0'0'0,"0"-63"0,0 20 0,0-20 16,0-1-16,0 22 0,22-22 0,-1 22 15,-21 0-15,21-1 0,0 22 16,0-21-16,22 0 0,-22 20 16,21 22-16,-21 0 0,22 0 15,-22 0-15,21 22 0,-21-1 16,0 0-16,1 21 0,-1-21 0,-21 22 16,0-1-16,0 0 0,0-20 15,-21 20-15,-1-21 0,1 0 0,-21 0 16,0 1-16,20-1 0,-20 0 0,0 0 15,-1-21-15,22 0 0,-21 21 16,21-21-16,0 0 0,-1 0 0,44 0 31,-1 0-15,0-21-16,0 21 0,0-21 0,22 21 16,-1-21-16</inkml:trace>
  <inkml:trace contextRef="#ctx0" brushRef="#br1" timeOffset="177465.69">21823 10456 0,'0'0'0,"-21"0"16,-1 0-16,1 0 0,0 22 15,21-1-15,-21 21 0,0-21 0,0 64 16,-1 0-1,22-22-15,-21-21 0,21 22 0,-21 42 16,0-43-16,21 1 16,0-1-16,-21 1 0,0-1 15,21 1-15,0-1 0,-22 1 0,1-1 16,0-20-16,21-1 0,-21 21 0,21-20 16,-21-1-16,21-21 0,0 22 15,-21-22-15,21 0 0,0 0 0,0 0 16,0-42-1,21 0 1,-21 0-16,21 0 0,0-22 0,0 22 16,-21-21-16,43-43 15,-22 43-15,-21-22 0,21 22 16</inkml:trace>
  <inkml:trace contextRef="#ctx0" brushRef="#br1" timeOffset="178250.24">21675 10922 0,'0'0'0,"0"-63"0,21-43 16,-21 63-16,21 1 0,-21 0 15,21-1-15,0 1 0,0 21 16,43-21-16,-1 42 16,-41 0-16,20 0 0,-21 0 15,0 21-15,22 0 0,-22 0 16,0 21-16,-21-20 0,0 20 16,0-21-16,0 21 0,0-20 0,0 20 15,0-21-15,-21 0 0,-22 0 16,22 1-16,0-1 0,-21-21 0,-1 21 15,1-21-15,0 0 0,-1 0 0,1 0 16,0 0-16,21 0 0,-1 0 16,1 0-16,0 0 0,21 21 31,21-21-31,0 0 0,1 0 16,-1 0-16,21 0 0,-21 0 0,22 0 15,-22 0-15,21 0 0,0 0 16,1 0-16,-1 0 0,22 0 15,-22-21-15,0 0 0,1 0 16,-1-1-16,0 1 0,1-21 16,-1 0-16,0 20 0,-21-20 0,22 0 15,41-128 1,-62 86-16,-1 41 0,-21 22 16,21-21-16,-21 21 0,0 0 0,0-1 15,0 1-15,-21 21 16,0 0-1,21 21-15,0 1 0,-22-1 0,1 0 16,21 21-16,-21 1 0,21-1 16,0 0-16,0 1 0,0-1 15,0 0-15,0 1 0,0-1 0,0 0 16,0 1-16,0-22 0,0 0 16,0 21-16,0-21 0,21 1 0,64 20 15,-22-42 1,-41 0-16,20 0 0,43 0 15,-43 0-15,-21 0 0,21 0 16,-20-21-16,-1 0 0,21-1 16,-21 1-16,0 0 0,1 0 0,-22-21 15,0 20-15,21 1 0,-21 0 0,0 0 16,0 42 15,-21 0-31,21 0 0,0 1 16,0-1-16,0 0 0,-22 0 15,22 0-15,0 0 0,0 1 16,0-1-16,22 0 16,-1-21-16,0 0 15,0 0-15,0 0 0,0 0 16,1-21-16,-22 0 16,21-1-16,0-20 15</inkml:trace>
  <inkml:trace contextRef="#ctx0" brushRef="#br1" timeOffset="178433.14">23177 10351 0,'0'0'0,"-21"-22"15,0 22-15,0 0 16,21-21-16,-21 21 16,21 21 15,0 1-31,21-22 15,-21 21-15,21-21 16,0 0-16,0 21 0</inkml:trace>
  <inkml:trace contextRef="#ctx0" brushRef="#br1" timeOffset="178749.96">23728 10435 0,'0'0'16,"0"-21"-16,0 0 0,-21 0 16,21 0-16,-22 21 0,1-22 15,0 22 1,0-21-16,0 21 0,0 0 16,-1 0-16,-20 43 0,21-43 15,0 42-15,0-21 0,-1 0 16,1 22-16,0-22 0,21 21 0,-21-21 15,21 22-15,0-1 0,-21-21 0,21 0 16,0 22-16,0-22 0,0 0 16,21 0-16,0 0 0,0-21 15,0 21-15,22 1 0,-1-22 0,-21 0 16,22 21-16,-1-21 0,0 0 0,106 0 16,-63 0-1</inkml:trace>
  <inkml:trace contextRef="#ctx0" brushRef="#br1" timeOffset="180527.98">24342 10647 0,'21'-42'16,"-42"84"-16,63-127 0,-42 64 0,0-21 0,0-1 15,0-20-15,0 42 16,0 0-16,-21 21 0,21-22 0,-21 22 16,-1 0-16,1 0 0,0 22 15,0-22-15,-21 42 0,-1 0 16,1 43-16,21-64 0,0 21 15,-1 1-15,22-22 0,-21 21 0,21-21 16,0 22-16,0-22 16,0 0-16,0 0 0,0 0 0,0 1 0,21-22 15,1 21-15,-1-21 16,0 0-16,0 0 0,0 0 16,0 0-16,1 0 0,-1 0 0,0-21 15,0-1-15,0 1 16,0 0-16,1 0 0,-22 0 0,0 0 15,21-22-15,0 22 0,-21 0 0,0-21 16,0 20-16,21 1 0,-21 0 16,0 42 15,0 22-31,0-22 0,0 0 16,-21 0-16,21 43 15,0-22-15,0-21 0,0 0 16,0 0-16,21 1 0,0-1 15,0-21-15,1 21 0,-1 0 0,0-21 16,0 0-16,0 0 0,0 0 16,1 0-16,20 0 0,-21 0 0,0 0 15,0-21-15,1 21 0,-1-42 16,0 20-16,0 1 0,0-21 16,-21 21-16,21-22 0,1-20 0,-22 21 15,21-22-15,0 22 0,0-22 0,0-42 16,0 22-1,-21 41-15,0 22 0,0 0 16,0 0-16,0 0 0,0 0 0,-21 21 31,0 21-31,0 0 0,0 21 16,-22 22-16,43-22 0,-21 0 16,21 1-16,-21 20 0,21-20 15,0-1-15,0 0 0,0 22 0,0-22 16,0-21-16,0 64 15,64-22 1,-43-41-16,0-1 0,21-21 16,1 0-16,-22 0 0,0 0 15,0 0-15,21 0 0,-20 0 0,62-21 16,-20-22 0,-43 22-16,0 0 0,0-21 15,0 20-15,1 1 0,-22-21 0,21 21 16,-21 0-16,21-1 0,0 1 15,-21 42 1,0 1-16,0 41 16,0-42-1,0 0-15,-21 1 0,21-1 0,0 0 16,0 0-16,0 0 0,0 0 16,0 1-16,21-1 15,0-21-15,0 21 0,1-21 16,-1 0-16,63 0 15,-62 0 1,-1-21-16,0 21 0,21-43 16,-21 22-16,1 0 0,-1 0 0,0-21 15,-21 20-15,21-20 0,21-43 16,-20 43 0,-1 42-16,-21 21 31,-21 0-31,-1 22 0,22-22 15,-21 0-15,21 0 0,-21 22 16,0 20-16,21 1 16,0-43-16,0 0 15,21 0-15,0-21 16,0 21-16,22-21 16,20 0-16,-42-21 15,1 0-15,-22 0 16,21 21-16,-21-21 0,21-1 15,-21 1-15,0-21 0,0 0 16,0-43 0,0 43-16,0 20 0,-21 1 0,0 21 15,-1-21-15,1 21 0,0-21 16,-21 21-16,21 0 0,-1 0 16,44 0 15,-1 0-31,0 0 0,0 0 0,0 0 15,43 0-15,-1 0 16,-42 0-16,22-21 0,63 21 16,-85 0-16,0 0 15,0 0-15,0 0 16,0 0-16,-21 42 16,0-21-16,0 0 0,0 1 15,0-1-15,0 21 0,0-21 16,0 0-16,0 1 0,0-1 0,-21 0 15,21 0-15,-21 21 16,0 1 0,21-22-1,0-42 32,0 0-47,0-1 0,0 1 16,0 0-16,0 0 0,0 0 15,0 0-15,21-22 16,-21 22-16,21-21 0,0 21 0,1-22 16,-1 1-16,0 0 0,64-43 15,-64 43-15,0 20 16,21 1-16,1 21 0,-22 0 16,0 0-16,-21 21 15,21 1-15,-21 20 0,0-21 16,0 21-16,0 22 0,0-22 15,0-21-15,-21 64 0,0-64 16,21 22-16,-21 20 16,-1-42-16,22 0 0,-21 1 15,21-1-15,-21-21 16,0 0 0,0 0-1,21-21-15,-21-1 16,-1 1-16,1 0 0,21-21 15</inkml:trace>
  <inkml:trace contextRef="#ctx0" brushRef="#br1" timeOffset="180752.85">25866 9991 0,'0'0'0,"-43"0"0,22 0 15,0 0-15,0 0 0,0 0 16,-1 0 0,1-21 31,0 21-47,0 0 15,0 0-15</inkml:trace>
  <inkml:trace contextRef="#ctx0" brushRef="#br1" timeOffset="180968.73">24426 10266 0,'0'0'0,"0"21"15,21-21 1,1 0-1,-1 0-15,0 0 0,21 0 16,-21 0-16,22 0 0,-22 0 0,21 0 16,-21 0-16,1 0 0,-1 0 15,0 0-15</inkml:trace>
  <inkml:trace contextRef="#ctx0" brushRef="#br1" timeOffset="182236.74">1460 13441 0,'0'0'0,"22"-21"0,-1 0 0,-21-1 15,0 1 1,-21 21 0,-1 0-16,1 0 15,0 0-15,0 0 0,0 21 16,-22 1-16,22-22 0,0 42 0,-21-21 15,21 21-15,-22 43 16,-20 21 0,42-43-16,-1-20 0,-20 63 15,42-43-15,0-21 0,0 1 16,0-1-16,0 0 0,0 1 0,21-1 16,0-21-16,1 22 0,20-22 15,-21-21-15,43 21 0,-22 0 16,0-21-16,22 0 0,-22 0 0,0 0 15,22-21-15,-22 0 0,1 0 16,20-22-16,-21 43 0,-20-21 16,-1 0-16,-21 0 0,0-22 15,0 22-15,-21 0 16,-1 0-16,-20 0 0,0 0 0,21 21 16,-85 0-1,-21 0-15,106 0 16,-22 21-16,22 0 0,0-21 15,0 21-15,0 0 0,21 0 0,-22 1 16,22-1-16,0 0 0,0 0 16,0 0-16,0 0 15,22-21-15,-1 0 0,0 0 16,0 0-16,21 0 0,-20-21 16,20 21-16</inkml:trace>
  <inkml:trace contextRef="#ctx0" brushRef="#br1" timeOffset="182428.63">2074 13949 0,'0'0'0,"21"0"0,1 0 0,-22-21 16,21 21-16,0 0 78</inkml:trace>
  <inkml:trace contextRef="#ctx0" brushRef="#br1" timeOffset="182905.36">3746 13166 0,'0'0'16,"-21"-21"-16,21-1 0,-21-20 0,21 21 16,0 0-16,0 0 0,-21-1 15,21 1-15,-21 21 0,0 0 16,-1 0-1,1 21-15,0 22 16,21-1-16,-21-21 0,21 43 0,0-22 16,-21 0-16,21 22 0,-21-22 15,-1 85-15,1-63 0,0-22 16,21 22-16,0-22 0,-21 21 16,21-20-16,-21-1 0,21 0 0,0-20 15,0-1-15,0 0 16,0 0-16,0 0 0,21-21 15</inkml:trace>
  <inkml:trace contextRef="#ctx0" brushRef="#br1" timeOffset="185894.65">3429 13441 0,'0'0'15,"0"-42"-15,0-1 0,0 1 0,0 0 16,-21 20-16,21-20 0,0 0 0,0-1 15,0 1-15,0 0 0,0 21 16,21-22-16,-21 22 0,42-42 16,1 41-16,-22 1 0,21 0 15,0 21-15,1 0 0,-1 0 0,0 21 16,1 0-16,-1 1 0,0 20 16,43 106-1,-64-63-15,-21-43 16,0 0-16,-21 1 0,0-1 0,0 0 15,-22 1-15,22-1 0,-21-21 16,0 22-16,-1-22 0,22 0 0,-42 21 16,-1-42-1,22 0-15,21 0 0,-1 0 16,1 0-16,0-21 0,0 0 0,0 0 16,0-22-1,21 22-15,0 0 16,0 42-1,0 0-15,21 1 0,0-1 16,0 0-16,0 21 0,0-21 16,-21 22-16,22-22 0,-1 21 0,0 1 15,0-22-15,0 21 0,-21-21 16,21 22-16,22-1 16,-1-21-16,-21 0 0,0 0 15,22 1-15,20-1 0,-42-21 0,22 0 16,-1 0-16,-21 0 0,22 0 15,-22 0-15,21 0 0,22-21 16,-22-1-16,21-20 16,-20 21-16,-1-21 0,-21 20 15,0 1-15,22-21 0,-43 0 0,21-1 16,-21 22-16,0-21 0,0-85 16,0 63-1,-21 43-15,21 0 0,-21 0 16,-1 21-16,1 0 0,0 0 15,0 0-15,21 21 16,0 0-16,-21 21 0,21-20 0,-21 20 16,21 0-16,0 1 0,0-1 0,0 0 15,0 43 1,0 0-16,21-64 16,0 0-16,0 0 0,0 0 15,0 0-15,43-21 0,-22 0 16,1 0-16,62 0 15,22-42 1,-21-21 0,-63 20-16,-1 22 0,-21-21 15,21-1-15,-20 1 0,-1 0 0,21-22 16,-42-42 0,0 85-16,0 0 0,-21 21 15,0 0-15,0 0 16,-1 21-16,1 0 0,0 22 0,0 41 15,21-62 1,0 20-16,0-21 0,0 0 16,21 43-16,-21-43 0,21 0 15,0 0-15,1 0 0,-22 1 16,21-1-16,0 0 16,-21 0-16,-21-42 46,21 0-46,-21 21 0,-1-21 16,22-1-16,-21 22 16,0 0-16,0 0 15,0 0 1,21 22-16,0-1 16,0 0-16,0 0 0,21 0 15,0 0-15,0 1 16,22-22-16,-22 0 0,0 0 15,0 21-15,0-21 0,0 0 0,22 0 16,-1 0-16,-21 0 0,22-21 0,41-1 16,-41 1-16,41-21 15,-41 21-15,-1 0 0,0-1 16,-21-20-16,1 21 0,20-21 16,-21-1-16,0 22 0,0-21 15,-21-1-15,22-20 0,-22 42 16,21-22-16,-21 65 31,-21-1-15,21 0-16,-22 0 0,1 43 15,21-22-15,0 0 0,-21-21 16,21 22-16,0-22 0,0 42 16,0-20-16,0-22 0,21 0 0,0 0 15,1-21-15,-1 21 0,63-21 16,-20 0-1,-43 0-15,21 0 0,22 0 16,-43-21-16,0 21 16,43-63-16,-22 20 15,-42 1-15,21 21 0,-21-21 16,0 20-16,0-20 0,0 0 16,0-1-16,0 1 0,-21 21 0,0-21 15,0 20-15,-22 1 0,22 0 16,0 0-16,-21 21 0,-43 0 15,-21 21 1,64 0-16,0 0 0,20 1 0,1 20 16,-21 0-16,42-21 0,-21 22 15,21-1-15,0 0 0,0 22 16,0-43-16,63 64 16,-42-64-16,43 0 15,-22 0-15,-21-21 0,22 0 16,-1 0-16,0 0 0,-20 0 0,83 0 15,-83-21 1,20 0-16,-21 21 0,0-21 0,0 0 16,22-22-16,-22 22 0,0 0 15,0-21-15,-21-1 0,21 22 0,1-21 16,-22-1-16,21 1 0,-21 21 16,0 0-16,0 0 0,0-1 0,0 1 15,0 42 1,-21 1-1,21 20-15,-22-21 0,22 0 16,0 22-16,0-22 0,0 21 0,0-21 16,0 0-16,0 22 0,0-22 0,0 0 15,0 0-15,0 0 0,0 1 16,0-1-16,22 0 0,-1-21 0,-21 21 16,21-21-16,0 0 0,0 0 15,0 0-15,1 0 0,20 0 0,0 0 16,-21-21-16,22 0 15,-22 0-15,0-1 0,21 1 16,-20 0-16,-1 0 0,0 0 0,0-22 16,0-41-16,0 41 15,-21 1-15,22 21 0,-22 0 16,0-22-16,0 22 0,0 0 16,0 42-1,0 0-15,0 1 16,-22-1-16,22 21 0,-21-21 0,21 22 15,0-1-15,0-21 0,0 21 16,0-20-16,0-1 0,0 21 16,0-21-16,0 0 0,0 1 15,0-1-15,21-21 0,22 21 16,-22-21-16,0 0 0,21 0 16,1 0-16,-22 0 0,0 0 15,0-21-15,0 0 0,1 21 0,-1-22 16,0 1-16,0-21 0,0 21 0,-21 0 15,21-22-15,-21 22 0,0-85 16,0 64-16,0 21 16,0-22-16,0 22 0,22 21 31,-1 0-31,-21 21 16,21 1-1,0-1-15,-21 0 0,21 0 16,-21 21-16,21-20 0,-21-1 0,22 0 0,-22 0 15,0 0-15,0 0 0,0 22 16,0-22-16,21 21 16,0-21-16,0 1 0,0-1 15,0-21-15,1 21 16,-1-21-16,0 0 0,0 0 0,43 0 16,-43 0-16,0-21 15,21 0-15,-21 21 0,22-43 16,-22 22-16,0 0 0,0-21 0,0 20 15,-21-20-15,22 0 16,-1-22-16,-21 22 0,21 21 16,0-22-16,0 22 0,-21 0 0,21 0 15,1 21 1,-22 21 0,0 0-1,0 0 1,0 1-16,0-44 47,0 1-32,0 0-15,0 0 16,0 0 0,0 0-16,-22 21 15,1 0-15,0 0 0,0 0 16,21 21-16,-21 21 15,21-21-15,-21 0 0,-1 1 16,22 41-16,0-42 0,-21 22 16,21-22-16,0 21 0,0-21 15,0 64 1,0-43-16,21-42 0,-21 21 16,22 1-16,-1-22 0,0 0 0,0 0 15,21 0-15,-20 0 0,-1 0 16,0 0-16,42-22 15,1 1-15,-43 0 16,0 0-16,43-43 16,-43 43-16,0-21 0,0 21 15,0 0-15,1-22 0,-22 22 0,0-42 16,0 41 0,0 1-16,0 42 15,-22-21-15,22 22 0,-21 20 16,21-21-16,-21 21 0,21-20 0,0 20 15,0 0-15,0 22 16,0-22-16,0-21 0,0 43 16,0-43-1,0 0-15,21-21 16,0 0-16,1 0 0,20 0 16,-42-21-16,21 21 15,0-21-15,0 0 0,-21-1 16,22 22-16,-1-21 0</inkml:trace>
  <inkml:trace contextRef="#ctx0" brushRef="#br1" timeOffset="188816.98">9758 13864 0,'0'0'15,"0"21"-15,-21-21 0,21-21 31,0 0-15,21 21-16,0-63 16,0 41-16,0 1 0,0-21 15,1 0-15,-22 20 0,42-20 0,-21 0 16,0-1-16,0 1 0,1 0 0,20-22 16,-42 1-1,0 42-15,-21 21 47,21 21-47,-21-21 0,21 21 16,0-42 77,0 0-61,-22 21-17,1 0-15,0 0 16,0 21-16,21 0 16,-21-21-16,0 42 15,21-21-15,0 1 16,0-1-1,21-21-15,0 0 16,0 0-16,0 21 0,0-21 16,43 0-16,-43 0 0,0 21 15,0 0-15,1-21 0,-1 21 16,0 1-16,0-1 0,-21 0 0,0 21 16,0 1-16,0-1 0,0-21 15,0 43 1,0-22-16,0-21 0,0 0 15,0 0-15,21-21 16,0 22-16,1-22 0,-1 0 0,0 0 16,0 0-16,0 0 0,0 0 15,64-64 1,-43 64-16,-20-21 0,20 0 0,-21-22 16,21 22-16,-20 0 0,20-21 15,-21-1-15,21 22 0,-20-21 0,-1 0 16,-21-1-16,0 22 0,0-21 0,0 21 15,0-1-15,0 1 0,0-21 16,0 21-16,-21 21 16,-1 0-16,1 0 0,0 0 15,0 42-15,0-21 0,0 0 16,-1 1-16,1-1 0,21 21 16,0-21-16,0 22 0,0-22 0,0 21 15,0-21-15,0 43 16,21-22-16,1-21 0,-1 0 15,0 1-15,21-1 0,-21-21 16,22 21-16,-1-21 0,0 0 16,1 0-16,20 0 0,-20 0 0,-1 0 15,21 0-15,-20 0 0,20 0 0,22-21 16,21 0 0,-64-1-16,-21 1 0,22-21 15,-22 21-15,0 0 0,0-22 0,0 22 16,0-21-16,-21 21 0,0-22 0,0 1 15,0 21-15,-21-43 16,0 64-16,0-21 16,-21 21-16,20 0 0,1 0 15,-85 0 1,22 21-16,63 0 0,-1 1 16,1-1-16,0 0 0,0 21 15,0-21-15,21 22 0,0-1 16,0-21-16,0 85 15,0-42-15,21-43 16,64 21 0,-64-42-16,0 0 0,21 0 0,-21 0 15,1 0-15,20-21 0,0-21 16,-21 42-16,1-22 16,-1-20-16,-21 21 0,21 0 0,-21 0 15,21-22-15,-21 22 0,0 0 0,0-43 16,0 43-16,21 0 15,-21 0-15,0 0 0,0 42 32,0 0-32,0 0 15,0 22-15,0-22 0,0 21 0,0 43 16,0-22-16,0-20 16,0 20-16,0-21 0,0 22 15,0 63-15,0-64 0,0 1 16,0 21-16,0-22 0,-21 1 15,0 20-15,0-20 0,-43 126 16,43-84-16,0-42 16,0-22-16,0 0 0,-1 1 15,22-22-15,0 0 0,0 0 0,0 0 16,0-42 0,0 0-16,22 0 0,-1 0 15,0-1-15,0-20 0,21 0 0,-20-1 16,-1 1-16,0 0 0,0-22 15,21 1-15,-20-22 0,-1 0 0,63-147 16,-20-1 0,-43 148-16,0 0 15,-21 1-15,21-1 0,1 22 16,-1-64-16,-21 84 0,0 1 16,0 21-16,0 0 0,0-22 0,0 22 15,0 42 16,0 0-31,0 1 0,0-1 16,0 0-16,21 0 0,-21 21 16,21 1-16,-21-1 15,21-21-15,0 22 16,-21-22-16,22 0 0,-1 0 0,-21 0 16,21-21-16,0 0 0,21 0 15,1 0 1,-22 0-16,0-21 0,0 0 0,22-21 15,-22 20-15,0 1 16,0-21-16,0 21 0,0-22 0,1 22 16,41-85-16,-42 43 15,-21 42-15,21 0 16,-21-1-16,0 1 0,0 42 31,-21 1-15,0-22-16,21 42 0,-21-21 15,21 0-15,0 0 0,0 43 0,0-22 16,0-21-16,0 22 0,0-22 16,0 0-16,0 21 0,0-20 0,21-1 15,0 0-15,0 0 0,-21 0 16,22-21-16,-1 0 0,0 21 0,0-21 16,0 0-16,0 0 0,43-21 15,-1-21 1,-41 21-16,20 0 0,-21-22 15,0 22-15,-21-21 0,21 21 16,1-43-16,-22 22 0,0-1 16,0 22-16,0 0 15,0 42 1,-22 0 0,22 1-16,0-1 0,0 0 0,0 0 15,0 21-15,0-20 0,0 20 16,0-21-16,0 21 0,0-20 15,0-1-15,0 21 0,22-21 0,-22 0 0,21-21 16,0 22-16,21-1 16,1-21-1,-22 0-15,0 0 0,0-21 16,0-1-16,0 22 0,1-63 16,-1 42-16,0 0 0,0-22 15,0 22-15,0-21 0,22 21 16,-22-22-16,21 22 0,-21-21 0,22 21 15,-1-1-15,-21 1 0,22 21 16,-1 0-16,-21 0 0,64 0 16,-64 0-16,0 21 0,-21 1 15,0-1-15,0 0 0,0 0 16,0 21-16,0-20 0,0-1 16,0 63-16,-21-62 15,21-1-15,-21 0 0,0 0 16,-1 0-16,1-21 0,0 0 15,21-21 1,0 0 0,0 0-16,0 0 0,0-1 15,21-20-15,0-21 16,1 41-16,-1 1 0,-21-21 0,42-22 16,-42 43-16,21 0 0,0 0 15,-21 0-15,22 0 0,-1-1 16,0 22-16,0 0 15,0 0 1,-21 22 0</inkml:trace>
  <inkml:trace contextRef="#ctx0" brushRef="#br1" timeOffset="189173.78">13885 13483 0,'0'21'16,"0"-42"-16,0 64 0,21-43 31,1 0-31,-1 0 0,0 0 0,0-22 16,0 22-16,0-21 0,22 21 15,-22-21-15,0 0 0,0 21 16,0-21-16,1 0 0,20-22 16,-42 1-1,0 21-15,0 0 0,0-1 16,0 1-16,-21 21 15,0 0-15,-1 0 16,1 0-16,0 21 0,0 1 0,-21 20 16,20-21-16,1 0 0,21 0 15,0 22-15,0-22 0,0 0 16,-21 0-16,21 0 0,0 1 16,0-1-16,0 0 0,0 0 0,21 0 15,0 0-15,1-21 16,-1 0-16,0 0 0,21 0 15,1 0-15,-22 0 16,0 0-16</inkml:trace>
  <inkml:trace contextRef="#ctx0" brushRef="#br1" timeOffset="189782.43">14901 13293 0,'0'0'15,"0"-21"-15,0-1 0,-21 22 0,0-21 16,0 0-16,0 21 0,-1 0 16,1 0-16,-42 0 15,42 0-15,-1 21 0,1 0 16,0 1-16,0-22 0,0 21 16,0 0-16,-1 21 0,1-21 0,0 1 15,0 83 1,21-62-16,0-22 0,0 0 15,0 0-15,0 0 0,0 1 0,21-1 16,0 0-16,0-21 0,1 0 16,-1 0-16,0 0 0,0 0 15,21-21 1,-20 0-16,-1-1 0,0 1 16,0-21-16,0 21 0,0-22 0,-21 1 15,22 21-15,-1-21 0,0-1 0,-21 1 16,21-22-16,-21 22 15,21 0-15,-21-22 0,21 22 0,-21 0 0,0-1 16,0 1-16,0 0 0,22 20 16,-22 1-16,0 0 0,0 42 31,-22 0-31,22 1 16,-21 20-16,21 0 0,0-21 0,0 22 15,-21-1-15,21 0 0,-21 1 0,21-1 16,0 0-16,0 43 15,0-21-15,-21-1 16,21-21-16,0 1 0,0-1 0,0-21 16,0 0-16,42 22 15,-42-22-15,21-21 0,0 0 0,22 0 16,-22 0-16,0 0 16,0 0-16,0 0 0,1 0 0,-1-21 15,0 0-15,21-1 0,-21 1 0,22-21 16,-22 0-16,0 20 15</inkml:trace>
  <inkml:trace contextRef="#ctx0" brushRef="#br1" timeOffset="190040.28">13144 13123 0,'-42'0'0,"84"0"0,-126 0 15,41 22-15,1-22 0,21 0 16,0 21-16,42-21 31,0 0-15,0 0-16,0 0 0,1 0 0,-1 0 15,0 0-15,21 0 0,-21 0 0</inkml:trace>
  <inkml:trace contextRef="#ctx0" brushRef="#br1" timeOffset="190638.94">16658 13208 0,'0'-21'0,"0"42"0,0-63 0,-21 42 15,21-21-15,-21 21 16,0 0 0,21 21-1,-22 0-15,1 0 0,21 21 16,0-20-16,-21-1 0,21 0 0,-21 0 15,21 21-15,0-20 0,-21 62 16,0-20 0,21-43-16,0 0 15,0 0-15,21-21 47,0-21-47,0 0 0,21 0 16</inkml:trace>
  <inkml:trace contextRef="#ctx0" brushRef="#br1" timeOffset="191044.71">17081 13187 0,'22'-21'0,"-44"42"16,65-42-16,-22 0 0,-42 21 31,0 0-31,-1 0 0,1 21 0,-21-21 16,21 21-16,0-21 0,-1 21 15,1 0-15,0-21 0,21 21 0,0 1 16,0-1 0,0 0-1,21-21-15,0 0 16,1 0-16,-1 21 0,0-21 0,0 0 16,21 21-1,43 22-15,-64-22 16,0 0-16,-21 0 0,0 0 15,0 0-15,0 1 16,0-1-16,-21-21 16,0 21-16,0-21 0,0 21 15,-22-21-15,22 0 0,0 0 0,-21 0 16,21 0-16,-1 0 0,1 0 0,0 0 16,0 0-16,0 0 0,21-21 15,-21 21 1,21-21-16,0 0 0,0-1 15,0 1-15,0 0 0,0 0 16</inkml:trace>
  <inkml:trace contextRef="#ctx0" brushRef="#br1" timeOffset="191263.58">16531 12975 0,'0'0'0,"-21"0"16,0-21-16,0 21 16,42 21 31,0-21-47,0 0 0,0 0 15,0 0-15,1 0 0</inkml:trace>
  <inkml:trace contextRef="#ctx0" brushRef="#br1" timeOffset="193376.38">18478 13653 0,'0'0'0,"0"-22"31,0 1-15,0 0-16,22 0 0,-22 0 16,21 0-16,0-1 0,0-20 15,0 21-15,0 0 0,1-22 16,-1 1-16,0 21 0,0-21 16,0 20-16,0-20 15,-21 0-15,22-1 0,-1 1 0,-21 0 16,0-1-16,21-41 0,-21 41 15,0 1-15,0 21 0,0-21 16,0 20-16,-21 22 31,0 22-31,21 20 0,0-21 0,-22 21 16,22 1-16,-21-1 0,21 0 16,-21 22-16,21-22 0,0 1 0,0-1 15,0 0-15,0 1 0,0-1 0,0 0 16,0 1-16,0-22 0,0 21 15,21 0-15,43 43 16,-64-64-16,42 0 0,-21-21 16,0 22-16,1-22 0,-1 0 15,21 0-15,22 0 0,-1-22 16,-21 22-16,1-21 16,41-21-16,-41 21 0,-1 0 15,22-43-15,-22 43 0,-21 0 16,21-22-16,-20 22 0,-1-21 15,-21 21-15,21-85 16,-21 64-16,0 20 16,0 1-16,-21 21 15,0 0-15,-1 0 0,1 0 16,0 0-16,0 21 0,-21 43 16,-1-1-1,43-41-15,-21 20 0,21-21 16,0 0-16,-21 0 0,21 22 0,0-22 15,0 0-15,0 0 0,0 0 0,63 43 16,-41-43 0,20-21-16,-21 21 0,21-21 15,1 0-15,-22 0 16,0 0-16,21-21 0,-20 0 0,20 21 16,21-42-16,-41 20 15,41-20-15,-21 0 16,1-1-16,-1 1 0,-21 21 15,0-21-15,1 20 0,-22-20 0,21 21 16,-21 0-16,21-22 16,-21 22-16,0 42 31,-21 1-31,21-1 0,0 0 0,0 0 16,0 0-16,0 0 0,0 1 0,0-1 15,0 0-15,0 0 16,21 0-16,-21 0 0,21 22 15,0-43-15,-21 21 0,0 0 16,0 0 0,-21-21 15,0 0-31,0 0 0,0-21 16,-1 0-16,1 21 0,0-21 15,0 0-15,0-1 16,21 44 31,0-1-47,0 0 15,0 0-15,21 0 16,0 0-16,0 1 0,0-1 16,1-21-16,-1 0 0,0 21 15,0-21-15,21 0 16,-20 0-16,-1 0 0,21 0 0,22 0 15,-22-21-15,0 21 0,1-21 0,-1-1 16,0 1-16,1 0 0,-1 0 16,0 0-16,1 0 0,-1-1 0,21-41 15,-20 42-15,-22 0 16,0-22-16,0 1 0,-21 21 16,0 0-16,0-22 0,21 22 0,-21 0 15,0 0-15,-21 21 16,0 0-16,0 21 15,0 0-15,21 0 0,0 0 16,-21 22-16,21-22 0,0 42 16,0-41-16,0 20 0,0-21 15,21 0-15,-21 0 0,0 1 16,21-1-16,-21 0 0,21 0 16,0 0-16,-21 0 0,0 1 15,0-1-15,-21-21 31,0 0-31,0 0 0,0 0 16,-1 0-16,1 0 0,0 0 0,0 0 16,0 0-16,0 0 0,-1 0 0,22 21 15,22-21 17,-1 0-32,-21-21 15,21 21-15</inkml:trace>
  <inkml:trace contextRef="#ctx0" brushRef="#br1" timeOffset="193602.25">21526 13568 0,'0'21'15,"-21"-21"1,0 0 0,21 21-16,-21-21 31,0 0-31</inkml:trace>
  <inkml:trace contextRef="#ctx0" brushRef="#br2" timeOffset="140269.19">1270 5694 0,'-21'21'0,"42"-42"0,-42 63 16,0-42-16,21 21 16,-22-21-1,1-21 32,0 21-31,21-21-16</inkml:trace>
  <inkml:trace contextRef="#ctx0" brushRef="#br2" timeOffset="141168.14">1101 5249 0,'0'0'0,"0"-21"16,-22 21-1,22-21 1,-21 21 15,21 21-15,-21-21-16,21 21 16,-21-21-16,21 22 15,-21-22 1,0 0 31,-1 0-32,1 0 1,0 0 0,0 0-16,21-22 15,-21 22-15,21-21 31,-21 21-15,-1 0 15,22 21 47,0 1-78,0-1 0,0 0 16,0 21-16,0 1 0,0-22 16,0 21-16,0 0 0,0 1 15,0-1-15,0 0 0,22 1 16,-22-1-16,21-21 0,-21 22 16,21-22-16,-21 0 0,21 0 15,0 0-15,0 0 16,1-21-16,-1 0 15,0 0-15,0 0 0,21-21 16,1 0-16,-1 0 0,22-21 0,20-1 16,1 1-16,0 0 15,20-1-15,-20-20 0,21-1 16,21 22-16,0-22 0,0 1 0,0-1 16,-21 22-16,21-21 0,-21 20 15,-22-20-15,1 20 0,0 22 0,-22-21 16,1 21-16,-1-22 0,-21 22 15,1 0-15,-22 21 0,21-21 16,-21 21-16,1-21 16,-1 21-1,-21 21 48,0 0-48,-21 21-15,21 1 0,-22-22 0</inkml:trace>
  <inkml:trace contextRef="#ctx0" brushRef="#br2" timeOffset="142063.81">1016 7027 0,'-21'0'0,"42"0"0,-63-21 0,-1 21 0,1-21 15,21 21 1,0 0-16,-1 0 16,1 0 77,21 21 17,0 0-110,0 1 15,0-1-15,0 21 0,0-21 16,0 22-16,0-1 0,0 0 16,0 1-16,0-1 0,0 0 0,0-21 15,21 22-15,-21-1 16,22-21-16,-1 0 0,-21 1 15,21-1-15,0 0 0,0-21 16,22 0-16,-22 0 0,42 0 16,-20-21-16,20 0 0,22-1 0,-1-20 15,22 0-15,-21-1 0,21-20 16,21-1-16,0 22 0,0-21 16,148-64-16,-127 63 0,-21 22 15,-21-22-15,21 22 0,-42 0 16,20-1-16,-20 22 0,106-64 15,-149 64 1,0 21-16,1-21 0,-22 21 0,0 0 16,0 0-16,-21-21 15,21 21 1,0 0 31,1 0-16,-1 0-31,0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3:44:37.4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1757 0,'0'-21'16,"21"21"-1,-21-21 1,0-1 15,0 1 0,0 0-15,0 0-16,0 0 16,0 0-1,-21 21-15,0-22 0,0 22 16,0 22 15,21 20-15,0-21-16,0 21 0,0 22 0,0-1 15,0-20-15,0 41 0,0-20 16,0-1-16,0 22 0,0 0 16,21-1-16,-21 22 0,0-21 15,0 21-15,0-22 0,0 1 0,0 0 16,0-1-16,-21 1 0,21 0 0,-22-22 15,22 22-15,0-22 0,0 64 16,0-63-16,0 21 16,0-43-16,0-21 0,0 0 15,0 0-15,0 1 0,22-22 32,-22-22-32,21 1 0,0 0 15,-21-21-15,21-1 0,0 1 0,-21 0 16,0-22-16,21 1 0</inkml:trace>
  <inkml:trace contextRef="#ctx0" brushRef="#br0" timeOffset="620.64">3937 1757 0,'0'0'0,"0"-21"0,-21 0 15,0 21-15,21-22 0,-22 22 16,22-21-1,-21 21-15,0 0 0,0 0 16,21-21 0,42 21 15,-21 0-31,22 0 16,-1 0-16,0 0 15,22 0-15,63 0 0,-42 0 16,20 0-16,107 0 15,-85 0-15,-21 0 0,296 0 16,-106 0 0,-169 0-16,0 0 0,22 0 0,-22 0 15,-22 0-15,22 0 0,0 21 16,0-21-16,0 0 0,0 0 0,-21 0 16,0 0-16,-21 0 0,-1 0 15,1 0-15,-21 0 0,-1 0 16,-21 0-16,22 0 0,-22-21 0,-21 21 15,22 0-15,-22 0 0,0 0 16,0 0-16,0 0 16,-21-21-1,-21 21 32,0 0-31</inkml:trace>
  <inkml:trace contextRef="#ctx0" brushRef="#br0" timeOffset="997.43">7683 1630 0,'0'-21'31,"0"42"16,0 0-47,0 0 15,0 0-15,0 22 0,0-1 16,0 0-16,0 1 0,0 20 0,0-20 16,0 20-16,0 1 0,0-1 0,0 22 15,0-22-15,0 22 0,0 84 16,-21-21-1,21-63-15,0-21 0,0 63 16,0-64-16,0-21 0,0 22 0,0-22 16,0 22-16,21-22 0,-21 0 0,0 1 15,0-22-15,22 21 0,-22-21 16,0 1-16,21 20 16,-21-63 15,0 0-31</inkml:trace>
  <inkml:trace contextRef="#ctx0" brushRef="#br0" timeOffset="1811.96">3979 3641 0,'0'0'0,"-21"0"16,0 0-16,0 0 0,21 21 16,-21-21-16,-1 0 15,1 0-15,0 0 16,0 0-1,21 21-15,21-21 32,0 0-32,22 0 0,-1 0 15,0 0-15,1 0 0,-1 0 16,21 0-16,22 0 0,0 0 0,21-21 16,-1 21-16,22-21 0,-21 21 0,42 0 15,-21-21-15,22 21 0,-1 0 16,21-22-16,0 22 0,-20 0 15,20-21-15,0 21 0,-21 0 0,1 0 16,-1 0-16,0-21 0,-21 21 0,-21 0 16,0 0-16,-1 0 0,-41 0 15,21 0-15,-22-21 0,-21 21 0,1 0 16,-1 0-16,-21 0 0,0 0 16,1 0-16,-1 0 0,-42 0 78,-1-21-63</inkml:trace>
  <inkml:trace contextRef="#ctx0" brushRef="#br0" timeOffset="3017.27">4381 2328 0,'0'0'16,"22"0"-16,-1-21 0,0 21 15,0 0-15,0-21 16,0 0-16,-21 0 16,0 0-16,-21-1 15,0 22-15,0 0 16,0-21-16,-22 21 0,22 0 16,0 0-16,-21 0 0,21 0 0,-22 0 15,22 21-15,-21 1 0,21-1 16,-22 0-16,22 0 0,0 21 0,0-20 15,0 20-15,-1-21 0,22 21 16,0 22-16,0-43 0,0 21 16,0-20-16,43 20 15,20 0-15,-42-21 0,22 1 16,-22-1-16,21 0 0,1-21 16,-22 21-16,21 0 0,-21 0 0,0-21 15,1 22-15,-22 20 16,-43 0-1,22-21-15,-21-21 0,21 22 0,-22-1 16,1-21-16,0 21 0,-1-21 0,-41 21 16,62-21-1,-20 0-15,21 0 0,0 0 0,0 0 0,-1 0 16,1 0-16,0 0 0,21-21 0,0 0 16,0 0-1,0-1-15,0 1 0,21 0 16,0 0-16,1 0 15,-1 0-15,0-1 0</inkml:trace>
  <inkml:trace contextRef="#ctx0" brushRef="#br0" timeOffset="3321.1">4741 2180 0,'0'-21'0,"0"0"32,0 42-17,0 0-15,-21 22 0,21-22 0,0 21 16,-21 0-16,21 22 0,0-1 16,-21-20-16,0 20 0,21 1 0,-22-1 15,1-20-15,0 20 0,21-21 16,-21 1-16,21-22 0,-21 21 0,21 43 15,0-64-15,0 0 16,21-21 0,0 0-16,0 0 15,0-21-15,1 0 0,-1 0 16,0 0-16</inkml:trace>
  <inkml:trace contextRef="#ctx0" brushRef="#br0" timeOffset="3507.99">4487 2667 0,'-21'0'0,"42"0"0,-63 0 0,0 21 16,20-21-1,22 21-15,22-21 16,-1 0-16,0 0 0,21 0 16,1 0-16,-1 0 0,0 0 15,64-21-15,-42 21 0,20-21 16,-20 0-1,-22 0-15</inkml:trace>
  <inkml:trace contextRef="#ctx0" brushRef="#br0" timeOffset="4050.68">5503 2604 0,'0'-64'31,"0"43"-31,0 0 0,-21 0 16,0-1-16,0 1 16,0 21-16,-1 0 0,1 0 15,0 0-15,-21 0 16,21 21-16,-1-21 0,1 22 0,0 20 16,0-21-16,-21 21 0,20-20 0,1 20 15,0 0-15,0 1 0,0-22 16,0 21-16,21-21 0,0 22 0,0-22 15,0 0-15,0 0 0,0 0 16,0 0-16,0 1 0,0-1 0,21-21 16,0 0-16,0 21 0,0-21 0,22 0 15,-22 0-15,0-21 16,21 0-16,-21 21 0,1-22 0,20 1 16,-21-21-16,0 21 15,0-22-15,1 22 0,-1-21 0,0 0 16,-21-1-16,0 1 0,21 0 15,-21-1-15,0 22 0,0 0 0,0-21 16,0 20-16,0 44 31,0-1-31,0 21 0,0-21 0,-21 22 16,21-1-16,-21-21 0,21 21 16,-21 1-16,21-22 0,0 21 0,0-21 15,0 1-15,0 20 0,0-21 0,0 0 16,0 0-16,0 1 15,0-1-15,21-21 0,0 0 16,0 0-16,0 0 0,0 0 16,1-21-16,-1-1 15</inkml:trace>
  <inkml:trace contextRef="#ctx0" brushRef="#br0" timeOffset="5026.12">5948 2223 0,'0'-22'16,"0"44"-16,0-65 0,0 22 0,-21 21 16,-1 0-16,1 21 15,0 0 1,21 1-16,-21 20 0,21-21 16,0 21-16,-21 22 0,21-22 0,-21 1 15,21 20-15,-22-21 0,22 22 0,0-22 16,0 43-16,0-64 15,0 43-15,0-22 0,0-21 16,0 0-16,22 0 16,-1-21-16,0 0 0,0 0 15,0 0-15,22 0 16,-22-21-16,0 0 16,0 0-16,0 0 0,0 0 0,1-22 15,-22 22-15,21-21 0,0-22 16,0-20-1,-21 62-15,0 1 0,0 0 16,0 42 0,0 0-1,0 1-15,-21 20 0,21-21 16,0 21-16,0-20 0,0-1 0,-21 21 16,21-21-16,0 0 0,0 22 0,0-22 15,0 0-15,0 0 16,0 0-16,21-21 15,0 22-15,0-22 0,0 0 0,1 0 0,-1 0 16,21-22 0,0 1-16,-20 0 0,-1 0 15,0 0-15,0 0 0,0-22 16,0 22-16,1-21 0,-1 21 0,0-22 16,-21 1-16,42-22 15,-42 43-15,0 0 0,0 0 16,21 21-16,-21 21 15,0 0 1,0 0-16,0 1 0,-21-1 16,21 0-16,0 0 0,0 0 0,-21 0 15,21 1-15,0 20 0,-21-21 16,21 0-16,0 0 0,0 1 0,0-1 16,0 0-16,21-21 15,0 0-15,0 0 0,1 0 16,-1 0-16,21 0 0,0 0 0,-20 0 15,20-21-15,0 0 0,1-1 16,-1 1-16,0 0 0,1-21 16,-22 21-16,21-22 0,-21 1 0,0 21 0,1-22 15,-1 22-15,-21-21 0,0 21 16,0 0-16,0-1 0,-21 22 31,-1 0-31,1 0 0,21 22 16,-21-1-16,0 0 0,21 0 15,0 21-15,0-20 0,0-1 0,0 0 16,0 21-16,21-21 0,0 1 0,-21-1 16,21 0-16,1 0 0,-1 0 15,-21 0-15,0 1 0,21-1 0,-21 0 16,0 0-16,0 0 16,-21-21-16,0 0 15,-1 0-15,1 0 0,0 0 0,0 0 16,0 0-16,0 0 15,-1 0-15,1 0 0,-21-21 16,21 0-16,0 0 0</inkml:trace>
  <inkml:trace contextRef="#ctx0" brushRef="#br0" timeOffset="5296.97">5673 2286 0,'0'0'16,"21"-21"-1,0 21-15,0-21 0,21 21 16,-20 0-16,20-21 0,0 21 16,1-22-16,-1 22 0,0-21 0,22 21 15,-22-21-15,0 21 0,-20 0 0,20 0 16,0-21-16,-21 21 0,22 0 15,-22 0-15,0 0 16</inkml:trace>
  <inkml:trace contextRef="#ctx0" brushRef="#br0" timeOffset="6541.26">2561 5017 0,'0'0'0,"-21"21"0,0-21 0,-22 0 16,22 0-16,0 0 15,-21 0-15,-1 0 0,1 0 16,21 0-16,0 0 0,0 0 16,42 21 15,0-21-31,21 0 0,22 0 15,-1 0-15,1 0 0,20 0 16,1 0-16,0 0 0,-1 0 0,107-21 16,-106 0-16,-1 21 15,22-22-15,-21 22 0,-1-21 0,1 21 16,-21 0-16,-1 0 0,1-21 16,-22 21-16,0 0 0,1 0 0,-22 0 15,0 0-15,-21-21 31,-21 21-15,0 0-16,-1-21 0,1 21 16,-21-21-16,21-1 0</inkml:trace>
  <inkml:trace contextRef="#ctx0" brushRef="#br0" timeOffset="6949.02">3408 4636 0,'0'0'0,"0"21"47,21-21-47,0 21 16,0-21-16,22 21 0,-22-21 0,21 21 15,0 0-15,-20-21 0,20 22 0,0-22 16,1 0-16,-1 21 0,-21-21 15,43 0-15,-22 0 0,-21 0 16,0 0-16,0 0 0,-42 0 47,0 0-47,0 21 0,-21 0 0,-1 0 16,22 22-16,-21-22 15,-1 21-15,1 0 0,0 1 0,-43 41 16,0 1-1,43-43-15,0 1 0,-1-1 16,22 0-16,0-20 0,0-1 0,0 42 16,21-42-16,0 1 0,0-1 15,21-21-15,0 0 16,0 0-16,22 0 0</inkml:trace>
  <inkml:trace contextRef="#ctx0" brushRef="#br0" timeOffset="8452.54">5080 4636 0,'21'0'0,"-42"0"141,0 0-110,21-22 16,0 1-47,0 0 15,0 0 1,0 0-16,0 0 0,0-1 16,0 1-16,0 0 15,21 21-15,0-21 0,0 21 0,0 0 16,1 0-16,-1 0 16,0 0-16,0 42 0,0-21 15,64 85-15,-85-42 16,21-22-16,-21 22 0,0-1 15,0-21-15,0 22 0,-42 63 16,-1-85-16,22 22 0,-21-22 16,21 0-16,-22 1 0,1-1 15,0-21-15,21 0 0,-22 1 0,1-1 16,21 0-16,-43-21 16,22 0-16,0 0 0,20 0 0,-20-21 15,21 21-15,-21-21 0,20-1 0,1 1 16,-21-21-16,21 21 0,0-22 15,21 1-15,0 0 0,0 21 0,0-64 16,0 64-16,21-22 16,21 22-16,0 21 0,1 0 15,-1 0-15,0 0 0,1 21 16,-1 1-16,43 41 16,-43-42-16,22 43 0,-22-43 15,-21 21-15,0-21 0,0 1 16,1 20-16,-1-21 0,0 0 0,-21 0 15,21 1-15,0-1 0,0 0 16,1-21-16,-1 0 16,0 0-16,0 0 0,21 0 15,-20 0-15,-1-21 0,0 0 16,0-1-16,21-20 0,-20 21 0</inkml:trace>
  <inkml:trace contextRef="#ctx0" brushRef="#br0" timeOffset="8681.42">5842 4614 0,'0'0'0,"21"0"15,-21-21-15,21 21 16,0 0-16,1 0 16,-1 0-16,0 0 0,0 0 15,0 0-15,0 0 0,22 0 16,-22 0-16,0 0 0,43 0 15,-43 0-15,0 0 0,0 0 0,0 0 16,-42 0 15</inkml:trace>
  <inkml:trace contextRef="#ctx0" brushRef="#br0" timeOffset="9169.14">5905 4572 0,'-21'21'0,"42"-42"0,-63 63 0,21-42 16,0 22-16,0-1 0,-1 0 16,1 0-16,0 0 0,21 0 0,-21 1 15,0-1-15,0 0 0,-1 0 16,22 0-16,-21 22 16,21-1-16,-21-42 15,21 21-15,21-21 47,0 0-47,1 0 0,-22-21 16,21 21-16,0-21 0,0 21 0,0 0 15,0 0-15,22-21 0,-22 21 16,0 0-16,21 0 0,-20 0 0,-1 0 16,21 0-16,-21 21 0,22-21 15,-22 21-15,0 0 0,21 0 0,-21-21 16,1 21-16,-1 1 0,-21-1 15,21 0-15,-21 21 0,21-21 16,-21 1-16,0-1 0,0 0 0,0 0 16,-21 21-16,-64 22 15,22-43-15,42 0 16,-22 0-16,22-21 0,0 0 0,-21 22 16,20-22-16,1 0 0,0 0 0,0 0 15,0 0-15,0 0 0,-1 0 16,22-22-1,0 1 1,0 0-16,0 0 16,22 21-16,-1-21 0</inkml:trace>
  <inkml:trace contextRef="#ctx0" brushRef="#br0" timeOffset="9692.84">6752 4657 0,'21'-21'0,"-42"21"31,0 0-15,0 21-1,0 0-15,-1 0 0,-20 43 16,42-43-16,-21 21 15,0 0-15,21 1 0,-21 41 16,21-41-16,0-22 0,0 21 0,0 1 16,0-22-16,0 0 0,42 42 15,21-63 1,-41 22-16,-1-22 0,63 0 16,-62 0-16,20 0 0,0-22 15,-21 1-15,22 0 0,-1 0 0,-21 0 16,0 0-16,22-1 0,-22-20 0,0 0 15,-21 21-15,0-22 16,21 1-16,-21 0 0,0-1 0,0 1 16,0 0-16,-21-1 0,0 22 15,-43-64-15,43 64 16,-21 21-16,21 0 0,-22 0 0,22 0 16,-21 0-16,21 0 0,-22 0 15,22 21-15,-21-21 0,21 22 0,0-1 16,21 0-16,-22 21 0,22-21 0,0 1 15,0-1-15,0 21 0,0-21 16,0 0-16,0 1 0,22-22 0,-1 21 16,0-21-16,0 0 0,21 0 0,-20 0 15,20 0-15</inkml:trace>
  <inkml:trace contextRef="#ctx0" brushRef="#br0" timeOffset="9993.67">7662 4360 0,'0'0'0,"0"22"31,-21 20-15,0-21-16,0 0 0,21 43 15,-21-22-15,-1 0 0,22 1 16,-21-1-16,21 22 0,0-22 15,-21 21-15,21-20 0,-21-1 0,21 22 16,0-22-16,0 0 0,0 1 0,0-22 16,0 21-16,0-21 0,0 0 15,21 1-15,0-1 0,0-21 0,1 21 16,-1-21-16,0 0 0,0 0 16,0 0-16,0 0 0,1-21 15,20-22-15,-21 22 16,0-21-16</inkml:trace>
  <inkml:trace contextRef="#ctx0" brushRef="#br0" timeOffset="10188.56">7514 4763 0,'0'0'0,"-21"0"0,0 0 16,0 0-16,-1 0 0,44 0 31,-1-22-16,0 22-15,0 0 0,21 0 16,-20 0-16,20 0 0,0 0 0,-21-21 16,22 21-16,-1 0 0,0-21 15,1 21-15,20-21 0,-20 21 16</inkml:trace>
  <inkml:trace contextRef="#ctx0" brushRef="#br0" timeOffset="10489.39">8572 4572 0,'0'0'0,"0"-42"31,-21 42-31,0 0 0,0 0 0,0 0 16,-22 0-16,22 21 0,0-21 16,0 21-16,0 21 0,-22-20 15,22-1-15,0 21 0,0 0 16,0 1-16,0-1 0,-1 0 0,22 1 15,0-1-15,0 0 0,0-20 16,0 20-16,0-21 0,0 21 0,0-20 16,22-22-16,20 21 0,-21 0 0,21-21 15,1 0-15,-1 0 0,0 0 16,1 0-16,-1 0 0,0-21 0,1 0 16,-1 21-16,-21-22 0,22 1 0,-22 0 15,0 0-15,0 0 0,0 21 16</inkml:trace>
  <inkml:trace contextRef="#ctx0" brushRef="#br0" timeOffset="13818.59">7641 2688 0,'0'0'0,"-21"0"0,0 0 16,0 0 0,42 0 15,0 0-31,0 0 0,21 0 0,1 0 15,20-21-15,22 21 0,-22 0 0,22 0 16,0 0-16,-1-21 0,1 21 16,21 0-16,0 0 0,-22 0 0,22-21 15,0 21-15,-21 0 0,-1 0 16,86 0-16,-1 0 16,-105 0-16,-43 0 15,21 0-15,-21 0 0,0 0 0,-42 0 47,0 0-47,0 0 0,-21 0 16,20 0-16,-20 0 0,0 0 15,21 0-15,-43 0 0,22 21 16,-1-21-16</inkml:trace>
  <inkml:trace contextRef="#ctx0" brushRef="#br0" timeOffset="14188.38">7937 2794 0,'-42'0'0,"84"0"0,-105 0 16,42 0-16,0 0 16,42 0 15,0 0-31,0 0 0,21 0 0,1 0 15,-1 0-15,127-21 16,-126 21-16,41 0 16,-20 0-16,-1 0 0,22 0 15,-21 0-15,20-21 0,-20 21 0,20 0 16,-20 0-16,-1 0 0,1 0 0,-22 0 16,1-21-16,20 21 15,1 0-15,-43 0 0,-21-22 16,21 22-16,0 0 15,-21-21 1,0 0 0,0 0-16,0 0 15,0 0 1</inkml:trace>
  <inkml:trace contextRef="#ctx0" brushRef="#br0" timeOffset="14638.12">9186 2286 0,'-21'0'16,"21"21"0,0 0-16,0 1 15,0-1-15,0 0 16,21 0-16,0 0 0,1 0 15,-1 1-15,0-1 0,0-21 0,21 21 16,-20-21-16,-1 0 0,21 0 16,-21 21-16,0-21 0,43 0 15,-43 0-15,21 0 0,-20 0 16,-1-21-16,0 21 0,0 0 16,-21-21-16,-21 21 31,0 0-31,0 0 15,-1 21-15,1 0 0,0 0 0,-21 0 16,-1 1-16,1 20 0,0-21 0,-1 21 16,1-20-16,0 20 0,-22-21 15,22 21-15,0-20 0,-1-1 0,22 0 16,0 0-16,0 0 0,0-21 16,21 21-16,0 1 0,21-22 15,0 0 1,0 0-16,0 0 0,0-22 15,22 1-15,-22 0 0</inkml:trace>
  <inkml:trace contextRef="#ctx0" brushRef="#br0" timeOffset="17255.88">10626 2307 0,'0'0'0,"-22"0"16,1 0-16,0 0 15,0 0 1,21 21-16,0 1 0,-21-22 16,21 21-16,-21 21 0,21-21 0,-22 0 15,22 1-15,0-1 0,0 0 16,0 0-16,0 0 0,0 0 0,0 1 16,0-1-16,22-21 15,-1 0-15,0 0 0,0 0 16,0 0-16,0 0 0,1 0 15,-22-21-15,21 21 16,0-43-16,0 43 0,-21-21 16,21 0-16,-21 0 0,0 0 15,0-1-15,0 1 0,0 0 0,0 0 16,0 0-16,0 0 0,0-1 16,-42 1-16,21 21 0,21-21 15,-21 21-15,-1 0 0,1 0 16,0 0-16,0 0 0,0 21 0,0 0 15,-1 1-15,-41 62 16,42-41-16,21-22 16,0 0-16,0 21 0,0-21 0,0 1 15,0-1-15,0 0 0,21 0 16,0-21-16,0 0 16,0 0-16,1 0 0,-1 0 0,0 0 15,21 0-15,-21-21 16,1 21-16,-1-21 0,-21 0 15,0-1-15,21 1 0,-21 0 0,0 0 16,0 0-16,0 0 0,0-1 16,0-41-16,0 42 15,-21 21-15,21-21 16,-21 21-16,-1 0 0,1 0 16,0 0-16,21 21 0,-21 0 15,0-21-15,0 21 0,21 0 16,-22 22-16,22-22 0,-21 0 0,21 0 15,0 0-15,0 0 0,0 1 16,0-1-16,0 0 16,0 0-16,21-21 0,1 21 15,-1-21-15,0 0 0,0 0 16,0 0-16,0-21 16,1 0-16,-22 0 15,21 0-15,0-1 0,-21 1 16,0 0-16,0 0 0,0-21 15,0-1-15,0 22 0,0 0 16,-21 0-16,21 0 16,-21 21-16,-1 0 15,1 0-15,0 0 0,0 0 16,0 21-16,21 0 16,-21 0-16,-1 0 0,22 0 15,0 1-15,0-1 0,0 0 16,0 0-16,0 0 0,0 0 15,0 1-15,22-22 16,-1 21-16,0-21 16,0 0-16,0 0 0,0 0 15,1-21-15,-22-1 16,21 22-16,-21-21 0,21 0 16,-21-21-16,0 21 15,0-1-15,0 1 0,0 0 0,0 0 16,0 0-16,-21 21 0,21-21 0,-21 21 15,-1 0-15,1 0 16,0 21 0,0 42-1,0-42-15,21 1 0,0-1 16,0 0-16,0 0 16,0 0-16,0 0 0,0 1 15,0-1-15,21-21 31,0 0-31,0 0 0,0 0 16,1 0-16,-1-21 16,0-1-16,-21 1 0,0 0 15,0 0-15,0 0 16,0 0-16,0-1 0,0 1 0,0 0 16,0 0-16,0 0 0,0 0 15,-21 21-15,0 0 16,-1 0-1,1 21-15,0 0 16,21 0-16,0 0 0,0 0 16,0 1-16,0-1 0,0 0 0,0 0 15,0 0-15,0 0 0,0 1 16,0-1 0,21-21-1,0 0-15,1 0 16,-1 0-1,-21-21-15,21-1 16,-21 1-16,0 0 0,0 0 16,0 0-1,0 0-15,0-1 0,-21 22 32,0 0-32,-1 0 15,1 22 1,21-1-16,-21-21 0,21 21 15,0 0-15,0 0 0,0 0 16,0 1-16,0-1 31,21-21-15,0 0-16,1 0 16,-1-21-1,-21-1 1,21 22-16,-21-21 0,0 0 0,0 0 15,0 0 1,0 0-16,-21 21 31,0 0-15,21 21-16,-22 0 16,22 0-16,-21-21 0,21 21 0,0 0 15,0 1 1,0-1-16,21-42 78,-21-1-78,22 22 0,-22-21 0,0 0 16,0 0-16,0 0 15,0 0-15,0-1 0,0 1 16,0 0-16,-22 21 31,1 21-15,0 0-1,21 1-15,0-1 0,0 0 16,0 0-16,0 0 16,0 0-16,0 1 0,0-1 0,0 0 15,0 0 1,0 0-16,21-21 15,0 0-15,1 0 16,-1 0 0,-21-21-16,21 21 15,-21-21-15,21 0 0,-21 0 16,0-1-16,0 1 0,0 0 16,0 0-16,0 0 15,0 0-15,0-1 0,0 1 16,-21 21-1,0 0 1,0 0-16,-1 0 0,1 0 16,0 0-16,21 21 0,0 1 15,-21-1-15,21 0 16,-21-21-16,21 21 0,0 0 16,0 0-16,0 1 15,0-1 1,21-21-1,0 0 1,0 0 0,0 0-16,1-21 15,-22-1 1,21 22-16,-21-21 0,21 0 16,-21 0-16,0 0 0,0 0 15,0-1 1,0 1-1,-21 21-15,0-21 16,-1 21 15,1 0-15,21 21 0,0 0-16,-21-21 15,21 22-15,0-1 31</inkml:trace>
  <inkml:trace contextRef="#ctx0" brushRef="#br0" timeOffset="18904.7">10287 1651 0,'0'0'0,"21"-21"16,0 0-16,0 21 0,1-21 0,-1-1 15,-21 1-15,21 21 0,0-21 16,-21 0-16,0 0 0,0 0 16,0-1-16,0 1 15,0 0-15,-21 21 0,0 0 16,0 0-16,-22 0 0,22 0 15,0 0-15,-21 0 0,20 21 16,-20-21-16,0 21 0,21 1 0,-22 20 16,22-21-16,-21 0 0,21 22 15,-1-1-15,-20 21 16,42-41-16,-21 20 0,21-21 0,0 0 16,0 0-16,0 1 0,0-1 0,21-21 15,0 0-15,0 21 0,1-21 16,-1 0-16,21 0 0,0-21 15,1 0-15,20-22 16,-42 22-16,22 0 0,-22-21 16,0 20-16,0-20 0,0 0 0,1-1 15,-1 22-15,0-21 0,0-85 16,0 0 0,-21 85-16,21-1 15,-21 22-15,0 0 0,0-21 0,0 20 16,0 44-1,0-1 1,-21 0-16,21 0 0,-21 21 16,21-20-16,0 20 0,0 0 0,0 1 15,0-22-15,0 21 0,0 0 16,0-20-16,0 20 0,0-21 16,21 21-16,0 1 0,-21-22 15,0 0-15,22 0 0,-22 0 16,21 1-16,0-22 0,0 0 15,0 0-15,0 0 0,1 0 16,-1-22-16,0 1 0</inkml:trace>
  <inkml:trace contextRef="#ctx0" brushRef="#br0" timeOffset="19273.49">10753 1482 0,'0'21'31,"21"-21"-15,0 0-1,0 0-15,0 0 0,0 0 16,1 0-16,-1-21 0,0 21 16,-21-21-16,21-1 0,-21 1 15,0 0 1,-21 21-1,0 0-15,0 21 16,-1-21-16,1 21 16,0 1-16,0-22 0,0 21 0,21 0 15,-21-21-15,21 21 0,0 0 0,0 0 16,0 1 0,21-1-1,0-21-15,0 0 16,0 0-16,0 0 0,22 0 0,-22-21 15,0 21-15,0-22 0,22 22 16,-22-21-16</inkml:trace>
  <inkml:trace contextRef="#ctx0" brushRef="#br0" timeOffset="19801.18">11366 995 0,'0'-21'0,"0"-64"31,0 106 1,0 0-32,0 1 0,-21 20 0,0 0 15,21 1-15,-21 20 0,0 1 16,21-22-16,-21 21 0,-1 1 0,1-1 16,21 22-16,-21-21 0,21-1 15,-21 22-15,21-22 0,0-20 0,0 20 16,0-21-16,0 1 0,0-1 15,0 0-15,0 1 0,0-22 16,21 0-16,-21 0 0,21 0 0,-21 1 16,21-1-16,1-21 15,-22 21-15,21-21 0,0 0 16,0 0-16,0-21 0,0 0 16,1-1-16,-1 1 15,-21-21-15,21 21 0,-21-22 16,0 22-16,21-21 0,-21 0 0,0-1 15,0 1-15,0-22 0,0 22 16,0 0-16,-21-1 0,21 1 0,-21 21 16,0 0-16,-1 0 0,1-1 15,0 22-15,0 0 0,0 0 16,0 0 0,42 0 15,0 0-16,0-21-15,0 21 0,0 0 16,1 0-16,-22-21 0,42 0 16,-21 0-16,0 0 15</inkml:trace>
  <inkml:trace contextRef="#ctx0" brushRef="#br0" timeOffset="20116">11684 1376 0,'-21'0'0,"21"-21"63,0 0-63,0-1 16,21 22-16,-21-21 0,21 21 15,-21-21 1,-21 42 15,0 0-31,21 1 0,-21-1 0,-1 0 16,22 21-16,-21-21 0,21 1 15,-21-1-15,21 0 0,0 0 16,0 0-16,0 0 0,0 1 16,21-22-16,0 0 0,-21 21 15,22-21-15,-1 0 0,0 0 0,0 0 16,21 0-16</inkml:trace>
  <inkml:trace contextRef="#ctx0" brushRef="#br0" timeOffset="20632.71">12107 1291 0,'0'0'0,"21"-21"0,-21 0 16,-21 21-1,0 21 1,0 0-16,21 0 0,-21 1 15,21-1-15,-21 0 0,-1 0 0,22 0 16,0 0-16,0 1 0,0-1 16,0 0-16,0 0 0,0 0 0,0 0 15,0 1-15,22-22 16,-1 0-16,0 0 0,0 0 16,0 0-16,0 0 0,22 0 0,-22 0 15,0-22-15,21 22 0,1-42 16,20 0-16,-42-1 15,1 22-15,-1-21 16,0 21-16,0-22 0,0 1 0,-21 0 0,21-1 16,-21 1-16,22 0 0,-22-64 15,0 42 1,0 43-16,0 0 16,-22 21-16,1 21 15,0 0-15,21 1 0,-21 20 16,0-21-16,21 21 0,-21 85 15,21-84-15,-22-1 16,22 0-16,0 1 0,0-1 16,0 0-16,0-20 0,0 20 0,0-21 15,0 0-15,0 22 0,0-22 16,22-21-16,-22 21 0,21 0 0,0-21 16,0 0-1,0 0-15,0 0 0,1-21 16,-1 21-16,-21-21 0,21 0 15,0-1-15</inkml:trace>
  <inkml:trace contextRef="#ctx0" brushRef="#br0" timeOffset="20900.56">12488 1185 0,'0'0'0,"21"0"16,1 0 0,-1 0-16,0 0 0,0 0 15,0 0-15,0 0 0,1 0 16,-1 0-16,0-21 0,0 21 0,0 0 16,0 0-16,1-21 15,-1 21-15,0 0 16,-42 0 15,0 0-31</inkml:trace>
  <inkml:trace contextRef="#ctx0" brushRef="#br0" timeOffset="21721.09">12065 2455 0,'-21'0'0,"-43"22"31,43-22-31,42 0 31,0 0-31,22 0 16,-1 0-16,22 0 0,-22 0 16,21 0-16,22 0 0,-21-22 0,-1 22 15,22 0-15,-22-21 0,22 21 16,84-21-16,-84 0 0,21 0 16,-22 21-16,1 0 0,42-21 15,0 21-15,-85 0 16,1 0-16,-22 0 0,21 0 15,-42-22 17,-21 22-17,0 0-15,0 0 16,0 0-16,-1 0 0,1 0 0,-21 0 16,21 0-16,-22 0 0,1 0 0,0 0 15</inkml:trace>
  <inkml:trace contextRef="#ctx0" brushRef="#br0" timeOffset="22090.88">12298 2519 0,'-21'0'0,"42"0"0,-64 0 0,65 0 47,-1 0-47,0 0 0,21 0 16,1 0-16,-1 0 0,0 0 15,22 0-15,-1 0 0,1-21 0,-1 21 16,1 0-16,-1-21 0,1 21 0,-1 0 16,1-22-16,-1 22 0,1 0 15,-22-21-15,22 0 0,-22 21 0,-21 0 16,21-21-16,-20 21 0,-1 0 15,0 0-15,0-21 0,-21 0 32,0-1-17,-21 22-15,0-21 0,0 21 16,-1-21-16,1 21 16,0 0-16</inkml:trace>
  <inkml:trace contextRef="#ctx0" brushRef="#br0" timeOffset="22580.6">13314 2011 0,'0'0'0,"0"21"63,0 0-63,21 0 15,0-21-15,0 43 0,0-43 16,1 21-16,-1-21 0,21 21 16,0-21-16,-20 21 0,20-21 15,-21 0-15,0 0 16,0 0-16,1 21 0,-1-21 0,0 0 16,0 0-16,0 0 0,0 0 15,-42 0 32,0 0-31,0 22-16,0-1 0,-22 0 0,1 21 15,0-21-15,21 22 16,-22-1-16,22 0 0,-21-20 0,21 20 16,-22 0-16,22 1 0,0-22 15,-21 21-15,20-21 0,1 22 0,0-22 16,21 0-16,-21-21 0,0 21 15,21 0-15,-21-21 0,21 21 16,0-42 31,0 0-31</inkml:trace>
  <inkml:trace contextRef="#ctx0" brushRef="#br0" timeOffset="23314.85">14605 1905 0,'0'-21'0,"0"42"0,0-63 16,0 21-16,0-1 0,0 1 15,0 0 1,0 0-16,0 42 47,0 0-31,0 0-16,0 22 0,0-1 15,0 22-15,0-22 0,0 21 0,-21 1 16,21-1-16,0 1 0,0 21 15,-21-22-15,21 1 0,0 84 16,0-85-16,-22 1 0,1-1 0,21 1 16,-21-22-16,21 22 15,0-1-15,-21-21 0,21 22 0,-21-22 16,21 1-16,0 20 0,0-21 0,0-20 16,0 20-16,0-21 0,0 21 15,0-20-15,0-1 0,21-21 16,0 0-1,-21-21-15,21 21 0,-21-22 16,21 1-16,-21-21 0,0 21 0,0-22 16,22 22-16,-22-21 0,21 0 15,0-1-15,-21 1 0,21 0 0</inkml:trace>
  <inkml:trace contextRef="#ctx0" brushRef="#br0" timeOffset="24453.2">14584 1715 0,'21'0'46,"0"0"-46,0 0 16,0 0-16,1 0 0,62 0 16,43 0-1,-63 0-15,20 0 0,22 0 0,-21 0 16,21 0-16,0-22 0,-1 22 16,-20 0-16,21 0 0,0 0 0,0-21 15,-1 21-15,22 0 0,-21-21 16,0 21-16,0-21 0,0 21 0,0-21 15,-1 21-15,-20 0 0,21-21 16,-21 21-16,-1 0 0,1 0 0,-22-22 16,1 22-16,-1 0 0,43 0 15,-63 0-15,-1 0 16,0 0-16,-21-21 0,22 21 16,-22 0-16,0 0 0,0 0 0,0 0 0,1 0 15,-1 0-15,0 0 16,21 0-16,-21 0 15,1 0 1,-22 21 15,0 1-31,0-1 16,0 0-16,0 0 16,0 0-16,0 0 0,0 22 0,0 20 15,0 1 1,0-22-16,0 22 0,0-22 0,0 0 15,0 1-15,0-1 0,0 21 16,0 1-16,0-22 0,0 22 16,0 20-16,0 43 0,0 0 15,0-63-15,0-22 16,0 22-16,0-1 0,0-20 0,0 20 16,-22-21-16,22 64 15,-21-21-15,21-43 0,0-21 16,0 22-16,0-22 0,0 0 15,0 21-15,0-20 0,0-1 0,0 0 16,0 0-16,-21 0 16,0-21-1,0 21 1,0-21 0,-1 0-16,1 0 0,0 0 0,0 0 15,0 0-15,-22 0 0,22 0 0,-42 0 16,20 0-16,-20 0 0,-1 0 15,-20 0-15,-1 0 0,-21 0 0,22 0 16,-43 0-16,21 0 0,-21 0 16,0 0-16,0 0 0,0 0 15,21 22-15,-21-22 0,0 0 0,21 0 0,-21 21 16,21-21-16,-21 0 16,21 0-16,1 0 0,-1 0 0,0 0 15,21 0-15,-148 0 16,106 0-16,85 0 15,-21 0-15,-22 0 16,43 0-16,-1 0 0,22 0 0,0 0 16,0 0-16,0 0 0,-1 0 15,22-21-15,0-1 0,0 1 16,0 0-16</inkml:trace>
  <inkml:trace contextRef="#ctx0" brushRef="#br0" timeOffset="25088.83">14922 2646 0,'0'0'16,"22"-21"-16,-1 0 15,0 21-15,-21-22 0,21 1 16,0 0-16,0 0 0,1 0 16,-1 0-16,0-1 0,0 1 0,21-42 15,-20 42-15,-22-1 16,21 1-16,-21 0 0,-21 21 31,-1 0-31,1 0 0,-21 0 16,21 0-16,-22 21 0,1 0 0,21 1 15,-21-22-15,20 21 0,1 0 16,0 0-16,21 0 0,0 0 0,0 1 16,0-1-16,21 0 15,22 0-15,-1 0 16,-21 0-16,21 1 0,-20-1 0,20 0 15,0 0-15,-21 0 0,22 0 16,-22 1-16,21-1 0,-21 0 0,1 0 16,-1 0-16,-21 0 0,0 1 15,0-1-15,0 0 0,-21 0 16,-22 0-16,1-21 0,0 21 0,-1-21 16,1 0-16,0 0 0,-22 0 15,22 0-15,-1 0 0,1 0 16,21 0-16,-21 0 0,20 0 0,-20 0 15,42-21-15,-21 21 0,0-21 16,0 0-16,21 0 0,0 0 16,0-1-16,0 1 15,0 0-15,0 0 0,0 0 0,21 0 16,0-22-16,0 1 0,21 21 16,-20 0-16</inkml:trace>
  <inkml:trace contextRef="#ctx0" brushRef="#br0" timeOffset="25373.67">15706 2159 0,'0'0'0,"0"21"16,0 0-1,0 1-15,0-1 0,0 21 16,0-21-16,0 22 0,-22 41 15,22-63-15,-21 22 0,0-1 16,21 0-16,0 1 0,0-22 16,-21 21-16,21-21 0,0 1 0,0-1 15,0 0-15,0 0 0,0 0 0,0 0 16,0 1-16,21-22 31,0 0-31,0-22 16</inkml:trace>
  <inkml:trace contextRef="#ctx0" brushRef="#br0" timeOffset="25576.55">15452 2604 0,'0'0'0,"0"-22"16,-22 22-16,22-21 15,43 21 1,-1-21-1,-21 21-15,0 0 0,22 0 16,-22 0-16,0-21 0,21 21 16,-20 0-16,20 0 0,0 0 15,-21 0-15,22-21 0,-22 21 0,21 0 16,1 0-16,-22 0 0</inkml:trace>
  <inkml:trace contextRef="#ctx0" brushRef="#br0" timeOffset="26088.88">16446 2434 0,'0'0'0,"0"-21"0,-21 0 15,0 0-15,0 0 16,0-1-16,0 22 0,-22-21 16,22 21-16,0 0 15,0 0-15,0 0 0,-22 0 0,22 0 16,0 21-16,-21 1 0,20-1 15,1 0-15,-21 21 0,21-21 0,0 22 16,-1-1-16,1 0 0,0-20 0,0 20 16,21-21-16,-21 21 0,21-20 15,0 41 1,0-42-16,0 0 16,21-21-16,0 0 0,0 0 0,0 0 0,1 0 15,-1 0-15,21 0 16,-21 0-16,22 0 0,-22-21 0,21 0 15,-21 0-15,0 0 0,22 0 0,-22-22 16,42-63 0,-41 64-16,-1 0 0,0 21 0,-21-22 15,0 22-15,0 0 0,0-21 16,0 63 15,0 21-31,0-21 16,-21 0-16,21 22 0,0-22 15,0 21-15,0-21 0,0 22 16,0-22-16,0 21 0,0-21 0,0 1 16,21-1-16,0-21 0,21 42 15,-20-42-15,-1 0 0,0 0 16,0 0-16,0 0 0,0 0 16,1 0-16</inkml:trace>
  <inkml:trace contextRef="#ctx0" brushRef="#br0" timeOffset="27076.32">16870 1990 0,'0'0'0,"-21"21"31,21 0-15,0 21-16,0-20 0,-22 20 0,1 21 15,0-20-15,21-1 0,0 0 16,-21 1-16,21-1 0,0 0 16,-21 43-16,21-43 0,0-20 15,0-1-15,0 0 0,0 0 16,0 0-16,21 0 0,0-21 16,0 0-16,0 0 15,1 0-15,-1 0 16,0-42-16,0 42 0,0-42 15,-21 21-15,21-1 0,-21-20 16,0 21-16,22-21 0,-1-1 0,-21 22 16,21-21-16,-21 21 0,0-1 15,0 1-15,0 0 0,0 42 32,0 0-17,0 22-15,-21-22 0,21 0 16,0 0-16,0 0 0,0 1 15,0 20-15,0-21 0,0 0 16,0 0-16,0 1 0,0-1 16,0 0-16,0 0 15,21-21-15,0 0 0,0 0 16,0 0-16,1 0 16,-1 0-16,-21-21 0,21 21 0,0-21 15,0 0-15,0-1 0,1 1 16,-22-21-16,21 21 0,0-43 15,-21 43-15,0 0 0,0 0 16,0 0-16,0 42 47,0 0-47,0 0 0,0 0 0,0 0 16,0 1-16,0-1 0,0 0 15,0 0-15,0 0 0,0 0 0,0 1 16,0-1-16,0 0 0,21 0 15,0-21 1,0 0-16,1 0 0,-1 0 16,0 0-16,0 0 15,0 0-15,0 0 0,1-21 0,-1 0 16,21 21-16,-21-21 16,0-22-16,1 22 0,-1 0 0,0-21 15,0 20-15,-21-20 0,21 21 0,0 0 16,-21 0-16,22-1 0,-22 1 15,0 0-15,0 42 32,-22 0-17,1 1-15,0-1 0,21 0 16,0 0-16,-21 43 16,21-43-16,0 0 0,-21 0 0,21 0 15,0 22-15,0-22 0,0 0 0,0 0 16,0 0-16,-21-21 0,21 21 15,0 1-15,-22-22 0,22 21 0,0 0 32,0-42-17,-21 21 1,21-21-16,-21-1 0,21 1 0</inkml:trace>
  <inkml:trace contextRef="#ctx0" brushRef="#br0" timeOffset="27444.1">16658 2074 0,'-21'0'15,"42"0"-15,-63 0 0,63 0 31,0 0-31,0 0 0,22 0 0,-1 0 16,-21 0-16,21 0 0,1 0 16,-1 0-16,0-21 0,1 21 0,-1 0 15,64 0 1,-43-21-16,-20 21 0,-22 0 16,0 0-16,0 0 0,0 0 15,1 0-15,-44 0 63,1 0-48,0 0-15,0 21 16</inkml:trace>
  <inkml:trace contextRef="#ctx0" brushRef="#br0" timeOffset="29094.17">13250 4911 0,'0'-21'0,"0"-1"0,0 1 15,0 0-15,0 0 16,0 0-1,0 0 1,0 42 47,-21-21-48,21 21-15,-21 0 0,0-21 16,0 21-16,-1-21 15,1 0-15,21 21 0,-21-21 16,0 0-16,0 0 0,0 0 16,-1 0-16,1 0 0,0 0 0,0 0 15,-21 0-15,20 0 0,1 0 16,0 0-16,0 0 0,0 0 16,0 0-16,-1 0 15,1 0-15,21-21 31,21 21-31,1 0 16,-1 0-16,21 0 0,22 0 0,-22-21 16,21 21-16,1 0 0,21 0 0,-22 0 15,1 0-15,-1 0 0,22 0 16,-22 0-16,-20 0 0,84 0 16,-85 0-16,21 0 0,-20 0 15,-1 0-15,0 0 0,85 0 16,-105 0-1,-1 0-15,0 0 0,0 0 0,0 0 16,-63 0 15,21 0-31,0-21 0,-22 21 16,22 0-16,-21 0 0,-1-21 16,1 21-16,0-21 0,21 21 0</inkml:trace>
  <inkml:trace contextRef="#ctx0" brushRef="#br0" timeOffset="29584.88">12827 4847 0,'-21'0'0,"42"0"0,-42-21 16,21 0-16,0 0 15,0 0 1,0-1 0,21 22-1,0-21-15,21 21 0,-20 0 16,20 0-16,0 0 0,22 0 15,-22 0-15,22 0 0,-1 0 0,85 0 16,0 0 0,-84 0-16,21 0 0,-22 0 15,22 0-15,-22 0 0,22 0 0,42-21 16,-64 21-16,1 0 0,42 0 16,0 0-1,-85 0-15,0 0 0,0 0 16,0 0-16,-42 0 47,0 0-47,0 0 0,0-21 15,-1 21-15,1 0 0,0-21 16,21 0-16,-21 21 0,0-22 16,0 22-16</inkml:trace>
  <inkml:trace contextRef="#ctx0" brushRef="#br0" timeOffset="30116.58">14012 4255 0,'-21'0'0,"21"42"31,0-21-31,0 0 0,0 0 15,0 1-15,0-1 0,0 0 16,21-21-16,0 21 0,1 0 0,-1 0 16,21-21-16,-21 22 0,22-1 0,-1-21 15,0 21-15,1-21 0,-1 21 16,0-21-16,1 0 0,-22 21 0,21-21 16,-21 0-16,22 0 15,-22 0-15,21 21 0,-21-21 16,0 0-16,1 0 15,-44 22 17,1-22-32,0 21 0,0-21 15,-21 21-15,-1 0 0,1-21 16,-22 21-16,-41 43 16,41-43-16,22 0 0,-22 21 15,22-20-15,-22 20 0,22-21 0,0 21 0,-43 22 16,64-43-16,-21 0 15,20 22-15,1-22 0,0 0 16,0 0-16,0-21 0,0 21 0,21 0 16,-22 1-16,1-22 15,0 0-15,21 21 0,-21-21 16,0 0 0,21-21-1,0-1-15,0 1 0,0 0 16,0 0-16</inkml:trace>
  <inkml:trace contextRef="#ctx0" brushRef="#br0" timeOffset="34000.69">15621 4530 0,'-21'0'62,"0"0"-15,21-21 78,0-1-109</inkml:trace>
  <inkml:trace contextRef="#ctx0" brushRef="#br0" timeOffset="34421.46">15600 4466 0,'0'-21'0,"0"0"31,0 0-31,0 0 15,0-1 17,-21 22-1,-1 0-31,22 22 16,0-1-16,0 0 0,0 0 15,0 0-15,-21 22 0,21-22 0,0 21 16,0-21-16,0 22 0,0-1 0,0 0 15,0 22-15,0-22 0,0 0 16,0 64-16,-21 42 16,21-105-16,0-22 15,0 21-15,0-21 0,0 22 0,0-22 16,0 0-16,-21 21 16,21-20-16,0-1 0,0-42 62,0-1-62,21 1 0,-21 0 16,21 0-16,0 0 0,-21 0 0</inkml:trace>
  <inkml:trace contextRef="#ctx0" brushRef="#br0" timeOffset="35808.72">16150 4636 0,'0'0'0,"-21"0"16,0 0-16,0 0 31,-1 0-31,22 21 0,-21-21 16,0 0 15,0 0 0,0 0 32,0-21-48,21-1 1,0 1 0,0 0-1,0 0-15,0 0 16,0 0-16,0-1 16,21 1-1,0 21-15,-21-21 0,21 21 16,0-21-1,0 21-15,1 0 0,-1 0 16,0 0-16,0 0 0,0 0 16,0 0-16,1 0 0,-1 21 15,0-21-15,0 21 0,0-21 0,0 21 16,-21 1 0,22-22-16,-22 21 0,0 0 0,0 0 15,0 0-15,0 0 16,0 1-16,-22-1 0,-20 42 15,-21 64-15,20-84 16,22-22-16,0 21 0,-21 0 16,20 1-16,1-22 0,0 21 0,-21-21 15,21 22-15,-1-22 0,1 0 16,21 0-16,-21 0 0,-21 22 16,42-22-16,-21 0 0,-1 0 15,1 0 1,21-42 31,0 0-47,21 0 0,1 0 15,-22 0-15,21-1 0,0 1 16,0 0-16,0-21 0,0 21 0,1-1 16,-22 1-16,21 0 0,0 21 0,0 0 15,21 0-15,-20 0 16,-1 0-16,0 21 0,0 0 0,0 1 15,0-1-15,1 0 0,-1 0 0,-21 0 16,42 22 0,-21-22-16,0 0 0,1 0 0,-1-21 15,0 21-15,0-21 0,0 0 16,0 0-16,1 0 0,20 0 0,-21 0 16,0 0-16,0 0 0,1 0 0,20-21 15,-21 0-15,0 21 16,-21-21-16,0 0 0,0-1 15,0 1-15,0 0 0,0 0 16,0 0-16,0 0 16,21-1-16,-21 1 0,0 0 0,22 0 15,-22 0-15,21 0 0</inkml:trace>
  <inkml:trace contextRef="#ctx0" brushRef="#br0" timeOffset="36112.36">17272 4509 0,'0'0'0,"0"-22"15,21 22 1,0-21-1,0 21-15,1 0 0,20 0 0,0 0 0,-21 0 16,22-21-16,41 21 16,-41 0-16,-1 0 0,0 0 15,-20 0-15,20 0 0,-21-21 16,-42 21 15,-21 0-31,20 0 0,-20 0 16</inkml:trace>
  <inkml:trace contextRef="#ctx0" brushRef="#br0" timeOffset="36616.41">17187 4509 0,'0'0'0,"-21"21"0,21 0 16,-21 0-16,0 0 0,21 0 15,-21 1-15,21-1 0,0 0 16,-22 0-16,22 0 0,0 0 0,-21-21 15,21 22-15,0-1 0,0 0 16,0-42 47,21 21-63,1-21 15,-1 21-15,0-22 0,0 22 0,0 0 16,22 0-16,-22 0 0,0 0 15,21 0-15,1 0 0,20 0 16,-21 0-16,-20 0 0,20 22 16,-21-22-16,43 42 15,-43-21-15,0 0 0,0 0 0,-21 22 16,21-22-16,-21 0 0,21 0 0,-21 22 16,0-22-16,0 0 0,0 0 15,0 0-15,0 22 0,-21-22 16,0 0-16,0 0 0,-21-21 0,-43 64 15,0-43 1,64-21-16,0 0 0,-21 0 16,20 0-16,1 21 0,0-21 0,0 0 15,0 0-15,0 0 0,-1 0 0,1-21 16,0 21 0,21-21-16,0-1 0,0 1 15,0 0-15,0 0 0,21-21 16,0 20-16</inkml:trace>
  <inkml:trace contextRef="#ctx0" brushRef="#br0" timeOffset="36995.19">18415 4191 0,'0'0'0,"0"-21"0,21-21 15,0 42 1,0 0 0,-21 21-16,0 0 0,0 21 15,0-21-15,0 22 0,0-1 0,0 0 16,-21 1-16,0-1 16,21 22-16,-21-22 0,0 0 0,0 22 15,21-1-15,-22-20 0,1-1 16,0 21-16,21-20 0,0 41 15,-21-41-15,21-22 0,0 21 0,0-21 16,0 1-16,0-1 0,0 0 16,0 0-16,0 0 0,21-21 15,0 0 1,0 0-16,1 0 0,-1-21 16,0 21-16,0-21 0,0 0 15,0 0-15,1-1 0,-1 1 16,-21 0-16</inkml:trace>
  <inkml:trace contextRef="#ctx0" brushRef="#br0" timeOffset="37193.08">18119 4699 0,'0'0'0,"0"-21"16,21 21-1,0 0-15,21 0 16,-21 0-16,1 0 0,20 0 15,0 0-15,1 0 0,-22 0 0,21 0 16,0 0-16,1 0 0,-1 0 0,-21-21 16,22 21-16,-1 0 15,21-21 1,-41-1-16</inkml:trace>
  <inkml:trace contextRef="#ctx0" brushRef="#br0" timeOffset="37620.83">19791 4487 0,'0'0'0,"-21"-84"31,-1 84-31,1 0 0,0-21 15,0 21-15,-43 0 0,43 0 16,-21 0-16,0 21 0,20 0 16,-20 0-16,21 0 0,-106 85 15,106-85 1,-22 43-16,22-22 0,0 0 0,0 1 16,0-1-16,21 0 0,0-20 0,0 20 15,0 0-15,0-21 0,21 1 0,21 20 16,-21-21-16,22 0 0,-1 0 15,0-21-15,1 0 16,-1 22-16,0-22 0,1 0 0,-1 0 16,43 0-16,-64 0 0,21 0 15,1-22-15,-22 1 0,0 21 16,0-21-16,21 21 0,-42-21 0,22 21 16,20-21-16,-42 0 15,0-1-15,21 1 0,-21 0 16</inkml:trace>
  <inkml:trace contextRef="#ctx0" brushRef="#br0" timeOffset="37773.75">19918 5080 0,'-21'0'0,"-22"0"31</inkml:trace>
  <inkml:trace contextRef="#ctx0" brushRef="#br0" timeOffset="38896.54">18838 2392 0,'-21'0'15,"0"0"1,42 0 15,0 0-31,0 0 16,22 0-16,126 0 16,-84 0-16,-1 0 0,22 0 15,0 0-15,0 0 0,0 0 0,21 0 16,-43 0-16,22 0 0,0 0 15,-21 0-15,-1 0 0,22 0 16,-21 0-16,-22 0 0,22 0 0,-21 0 16,-22 0-16,21 0 0,-41 0 15,20 0-15,0 0 0,-21 0 0,1 0 16,-1 0-16,-21-21 16,21 21-16,-42 0 31,0 0-31,-22 0 15,1 0-15,0 0 0,-22 0 16,1 0-16</inkml:trace>
  <inkml:trace contextRef="#ctx0" brushRef="#br0" timeOffset="39256.33">18965 2540 0,'0'0'0,"-21"0"31,42 0-31,0 0 0,1 0 16,20 0-16,0 0 0,22 0 0,-1 0 15,22 0-15,0 0 0,20 0 16,-20 0-16,21 21 0,0-21 0,0 0 15,-22 0-15,22 0 0,-21 0 16,-1 0-16,22 0 0,-21 0 16,0 0-16,-22 0 0,22 0 15,-43 0-15,0 0 0,1 0 16,-1 0-16,-21 0 0,0 0 16,-21-21-16,0 0 15,0 0-15,-21 0 16,0-1-16,0 22 0,0-21 0,0 0 15</inkml:trace>
  <inkml:trace contextRef="#ctx0" brushRef="#br0" timeOffset="39648.11">20405 2159 0,'0'21'0,"21"-21"16,0 21-16,21-21 0,1 22 15,-1-22-15,0 0 0,1 21 0,-1-21 16,21 0-16,-20 21 0,-1-21 16,0 0-16,43 0 15,-64 0-15,22 0 0,-22 0 0,0 0 16,0 21-16,-21 0 31,-21 0-31,0 1 16,-22-1-16,1 0 0,0 21 15,-22 1-15,1-1 0,-1 0 0,1 1 16,-1 20-16,-20-21 0,20 1 16,-84 84-1,42-21-15,85-85 16,0 0-16,0 0 0,-1-21 0,22 21 15,0 0-15</inkml:trace>
  <inkml:trace contextRef="#ctx0" brushRef="#br0" timeOffset="40240.69">21929 1884 0,'0'0'0,"-22"0"15,1 42-15,21-21 0,0 1 0,-21 20 16,0 43-16,0-43 0,21 21 16,0 1-16,0-1 0,0 1 15,-21 21-15,21-22 0,0 22 0,0-22 16,0 1-16,0-1 0,0-20 15,0 20-15,0-21 0,0 1 16,0-1-16,0-21 0,0 22 0,0-22 16,0 0-16,0 0 0,0 0 15,0 0-15,21-21 16,0 0 0,-21-21-16,21 0 0,0 0 15,-21-21-15,21 20 0,1-20 16,-1 21-16</inkml:trace>
  <inkml:trace contextRef="#ctx0" brushRef="#br0" timeOffset="40920.31">22098 1947 0,'0'0'0,"0"-21"16,21 21-1,0 0-15,22-21 0,-1 21 16,21 0-16,1 0 0,42 0 0,0-21 16,-1 21-16,22 0 0,0 0 15,0 0-15,22-21 0,-1 21 0,21 0 16,-21 0-16,0 0 0,1 0 16,-1 0-16,-21-21 0,21 21 0,-21 0 15,-21 0-15,0 0 0,84 0 16,-105 0-16,-1 0 15,-20 0-15,-22 0 0,22 0 0,-22 0 16,-21 0-16,22 0 16,-22 0-16,0 0 0,0 0 15,-21 21-15,0 0 16,0 0-16,0 0 0,0 0 16,0 1-16,-21 20 0,21-21 15,-21 43-15,0-22 0,21-21 16,0 64-16,0-22 15,0-20-15,0 20 0,0 1 0,0-22 16,21 21-16,-21-20 0,21 20 16,-21 22-16,21-43 15,-21 1-15,0-1 0,0 0 0,0 1 16,0-1-16,0-21 0,0 21 16,0-20-16,-21 20 0,0 0 0,0-21 15,-1 22-15,1-22 0,-21 0 16,0 0-16,-22 0 0,22 1 0,-43-1 15,-63 21-15,63-21 16,1-21-16,-1 21 0,-127-21 16,106 0-16,-21 0 0,-21 0 0,0 0 15,0 0-15,-21 0 0,-22-21 16,-169 0-16,170 21 16,-128 0-16,191-21 15,21 21-15,1 0 0,20 0 0,0-21 16,22 21-16,-22-21 15,43-1-15,21 22 0,21-21 0,0 0 16,0 0-16,0-21 0,0-1 16,21 22-16,0 0 0</inkml:trace>
  <inkml:trace contextRef="#ctx0" brushRef="#br0" timeOffset="41352.06">22288 2371 0,'0'0'15,"0"-21"-15,0-1 0,0 1 0,22 0 16,-22 0-16,0 0 0,0 0 16,-22 21-1,1 0-15,0 0 0,0 0 16,0 0-16,0 0 0,-1 0 15,1 0-15,0 21 0,0-21 16,0 21-16,21 0 0,0 0 0,0 0 16,0 1-16,0-1 15,21 0-15,0 21 0,21 22 16,-20-43-16,20 21 0,-21 1 16,21-22-16,-20 21 0,41 22 15,-42-43-15,0 21 0,-21-21 16,0 0-16,0 22 0,-21-22 0,-21 0 15,0 0-15,-1-21 16,1 0-16,0 21 0,-1-21 0,-84 0 16,64 0-1,42 0-15,-1-21 16,22 0-16,0 0 16,0-21-16,22 20 15,-1 1-15,0-21 0</inkml:trace>
  <inkml:trace contextRef="#ctx0" brushRef="#br0" timeOffset="41621.91">22712 2159 0,'0'0'15,"42"-21"-15,0 0 0,-20 21 16,-1 0-16,0 0 0,0 0 0,0 21 16,-21 0-16,0 0 0,0 22 15,0 41 1,0-41-16,0 20 0,-21-21 15,0 22-15,0-22 0,21 1 0,-21-1 16,-1 0-16,1 1 0,21-1 16,-21-21-16,21 21 0,-21-20 0,21-1 15,-21 0-15,21 0 16,21-21 0,0 0-16,21 0 0,-20 0 0,-1 0 15,21-21-15,-21 21 0,22-21 16,-22 0-16,21-1 0</inkml:trace>
  <inkml:trace contextRef="#ctx0" brushRef="#br0" timeOffset="42632.33">23241 2561 0,'0'0'0,"21"-21"0,0 0 15,0-43 1,-42 64 0,0 0-16,0 22 15,0-1-15,0 0 0,-1 0 16,1 21-16,-21-20 0,21 20 0,0-21 15,-1 21-15,1-20 0,0 20 16,21-21-16,0 21 0,-21-20 0,21-1 16,0 21-16,0-21 15,21-21-15,0 0 0,0 0 16,1 0-16,-1 0 0,0 0 16,21 0-16,-21-21 15,22 0-15,-22 0 0,0-22 16,0 22-16,0 0 0,1-21 15,-1-1-15,0 22 0,0-21 0,0 21 16,-21 0-16,0-1 16,0 44-1,0-1 1,0 0-16,0 0 0,0 0 0,0 22 16,0-22-16,0 0 0,0 0 15,0 0-15,21 43 16,1-43-16,-1 0 0,0-21 0,0 21 15,0-21-15,0 0 16,22 0-16,-22 0 0,21 0 0,1 0 16,-22 0-16,21 0 0,22-42 15,-43 42-15,21-42 0,-21 20 16,0 1-16,1-21 0,-1 0 16,0-22-16,-21 22 0,0-22 0,21 1 15,-21-1-15,21 22 16,-21 0-16,0-22 0,0 43 0,0-21 0,0 20 15,0 1-15,-21 42 32,0 1-32,0 20 0,0 0 15,-1 1-15,1-1 0,0 21 16,21 1-16,-21-22 0,21 1 0,-21 20 16,21-21-16,0 1 0,0 20 15,0-42-15,0 22 0,21-22 16,0 0-16,0 0 15,0-21-15,1 0 0,-1 0 0,0 0 16,0 0-16,0 0 0,0 0 16,1 0-16,-1 0 0,21-21 0,-21 0 15,0 0-15,1 0 0,-1-1 16,42-41-16,-42 42 16,-21 0-16,22-1 0,-1 22 15,0 0 1,-21 22-16,0-1 15,0 0-15,0 0 16,0 0-16,0 0 16,21-21 15,0 0-31,0 0 16,1 0-16,-1-21 0,0 21 0,0-21 15,0 0-15,22 21 0,-22-21 0,0 0 16,0 21-16,43 0 15,-43 0-15,0 0 16,-21 21-16,21 0 0,-21 0 16,0 0-16,0 0 0,0 1 15,0-1-15,0 0 0,0 0 16,0 0-16,21-21 0,0 0 31,1 0-15,-22-21-16</inkml:trace>
  <inkml:trace contextRef="#ctx0" brushRef="#br0" timeOffset="42848.21">24109 2477 0,'0'0'0,"0"-22"0,0 1 15,21 21 1,21-21-16,-21 21 0,22 0 16,-22 0-16,21-21 0,1 21 0,-22 0 15,21 0-15,-21 0 0,22 0 16,-22 0-16,0 0 0,-42 0 31</inkml:trace>
  <inkml:trace contextRef="#ctx0" brushRef="#br0" timeOffset="43054.09">22987 2455 0,'-21'22'0,"42"-44"0,-21 65 31,21-43-31,21 0 0,1 0 15,-22 0-15,127 0 16,-106 0-16,22 0 0,-22 0 16,1 0-16,-1 0 0,0 21 15,-21-21-15</inkml:trace>
  <inkml:trace contextRef="#ctx0" brushRef="#br0" timeOffset="43694.73">21442 4509 0,'0'0'0,"-21"0"0,-1 0 16,44 0 15,-1 0-31,21 0 0,0 0 16,1 0-16,20 0 0,1 0 0,63-22 15,-64 22-15,1 0 16,-22 0-16,22 0 0,-1-21 0,-21 21 15,1 0-15,-1 0 0,-21 0 16,22 0-16,-22 0 0,-42 0 31,-22 0-31,22 0 16,-21 0-16</inkml:trace>
  <inkml:trace contextRef="#ctx0" brushRef="#br0" timeOffset="43920.6">21484 4593 0,'-42'0'16,"84"0"-16,-105 21 0,41-21 0,22 22 16,22-1-1,-1-21-15,0 0 0,21 0 16,1 0-16,-1 0 0,0 0 0,1 0 16,20 0-16,-21 0 0,22 0 0,-22 0 15,1-21-15,20 21 16,-21 0-16,-20 0 0,20-22 0,-21 22 15,0 0-15,0 0 0,1-21 0,-22 0 16,0 0 0,0 0-16,0 0 0</inkml:trace>
  <inkml:trace contextRef="#ctx0" brushRef="#br0" timeOffset="44325.36">22034 4085 0,'0'0'0,"-21"21"16,0 1-16,21-1 0,0 0 15,0 0-15,0 0 0,0 0 16,0 1-16,21-1 0,0-21 0,1 21 16,-1 0-16,0-21 0,0 21 15,0-21-15,22 0 0,-1 0 0,0 0 16,1 0-16,-1 0 0,0 0 0,1 0 15,20 0-15,-21 0 0,1 0 16,-1 0-16,-21 0 0,22 0 0,-22 0 16,-21 21-1,0 1-15,-21-1 16,-1 0-16,-20 0 16,21 21-16,-21-20 0,20-1 0,-83 85 15,83-64 1,1-21-16,-21 21 0,0 22 15,20-22-15,1-21 0,21 1 0,0-1 16,-21 0-16,21 0 0,-21 0 16,21 0-16,21-21 15,0 0-15,0 0 16,22-21-16</inkml:trace>
  <inkml:trace contextRef="#ctx0" brushRef="#br0" timeOffset="44853.8">23982 4466 0,'0'0'0,"21"-21"0,-21 0 0,0 0 16,0-22-16,0 22 0,-21 0 15,0 0-15,-1-21 0,-20 20 16,21 1-16,-21 21 0,-1-21 0,1 21 15,0 0-15,-1 0 0,1 21 16,-43 0-16,43 1 0,0 20 16,20-21-16,1 0 0,-21 22 15,21-22-15,21 0 0,0 0 0,0 0 16,0 0-16,0 1 0,0-1 16,0 0-16,21-21 0,21 0 15,-21 0-15,1 0 0,20 0 0,0 0 16,1 0-16,-1 0 0,0 0 15,1-21-15,20 0 0,-21 21 16,1-22-16,-22 1 0,0 21 16,21-21-16,-20 21 0,-1 0 15,0 0 1,-21 42-16,0-20 16,0-1-16,0 21 0,0-21 0,-21 22 15,0-1-15,-1 21 0,22-20 16,-21-1-16,0 0 0,0-20 0,21 20 15,0 21-15,-21-20 16,21-22-16,0 0 0,0 0 16,0 0-16,21-21 15,0 0 1,0 0-16,0-21 0,1-21 16,-1 21-1,21-22-15,-21 22 0</inkml:trace>
  <inkml:trace contextRef="#ctx0" brushRef="#br0" timeOffset="45321.53">24278 4487 0,'0'-21'0,"0"42"0,21-63 15,0 42-15,-21-21 16,22 21-16,-1 0 0,0 0 16,0 0-16,0-21 0,0 21 15,1 0-15,-1-21 0,0 21 16,0 0-16,0 0 0,22 0 0,-22 0 15,0-22-15,0 22 0,0 0 16,0 0-16,-42 0 16,0 0-1,0 0-15,-21 0 0,-1 22 0,1-22 16,21 21-16,-22 0 16,-41 0-16,63 0 0,-1-21 0,1 21 15,0 1-15,21-1 0,0 0 16,0 0-16,21 0 15,0 0-15,1-21 0,-1 22 16,21-22-16,-21 21 0,0-21 16,22 21-16,-22 0 0,21 0 15,22 43 1,-64-43-16,0 0 16,0 0-16,0 0 0,0 1 0,0-1 15,-21-21-15,-1 21 0,1-21 16,0 21-16,-21-21 0,21 21 0,-1-21 15,1 0-15,0 0 0,0 0 0,0 0 16,0 0-16,21-21 31,0 0-31,0 0 16,21 21-16</inkml:trace>
  <inkml:trace contextRef="#ctx0" brushRef="#br0" timeOffset="45628.35">25273 4212 0,'0'0'0,"-21"21"31,0 1-31,21-1 16,0 21-16,-22-21 0,22 22 0,-21-1 15,21-21-15,-21 21 0,21 1 16,0-22-16,-21 21 0,21-21 0,-21 22 16,21-1-16,0-21 0,0 22 15,0-22-15,0 0 0,0 0 16,0 0-16,0 0 16,21-21-1,-21-21 1</inkml:trace>
  <inkml:trace contextRef="#ctx0" brushRef="#br0" timeOffset="45840.23">24955 4657 0,'0'-21'0,"22"21"31,-1 0-31,0 0 0,0 0 15,0 0-15,22 0 0,-22 0 0,0 0 16,21 0-16,-21-22 0,1 22 16,20 0-16,-21 0 0,0 0 0,0 0 15,1 0-15,-1-21 0,0 21 16,0 0-16,-21-21 16,21 21-16,0 0 0</inkml:trace>
  <inkml:trace contextRef="#ctx0" brushRef="#br0" timeOffset="46128.12">25844 4466 0,'0'0'0,"-21"0"32,0 0-32,-21 0 15,21 21-15,-1-21 0,1 22 0,-21-1 16,21 0-16,-22 0 0,22 0 15,0 0-15,0 1 0,-21 62 16,42-41-16,0-22 16,0 0-16,0 0 0,0 0 15,21 0-15,0 1 0,0-1 0,21-21 16,1 21-16,-22-21 0,21 0 0,1 0 16,-1 0-16,0 0 0,1 0 15,41 0-15,-41 0 0,-22-21 16,0 0-16,21 21 0,-21-22 15</inkml:trace>
  <inkml:trace contextRef="#ctx0" brushRef="#br0" timeOffset="47344.85">5207 5906 0,'0'0'15,"0"21"1,0 0-16,0 0 0,0 0 15,0 0-15,21 1 0,-21-1 16,21 0-16,0 21 0,1-21 0,-1 1 16,0-1-16,0 0 0,0 0 0,22 0 15,-22 0-15,21 1 0,-21-1 16,22-21-16,-1 0 0,0 0 0,1 0 16,20 0-16,-21 0 0,22 0 15,-22-21-15,22 21 0,-22-22 16,22 1-16,-1 0 0,1 0 0,-1-21 15,1 20-15,-1-20 0,22 0 0,63-22 16,-63 22-16,-22 0 16,22-1-16,-1 1 0,1 0 0,0 20 15,-1 1-15,-20 0 0,21 0 0,-1 21 16,86 0-16,-86 21 0,1 0 16,0 0-16,-1 22 0,-20-22 15,20 21-15,-20-21 0,-1 22 0,1-22 16,-1 21-16,43 1 0,-42-1 15,-22-21-15,22 0 0,-22 0 16,64 1-16,-64-22 16,22 0-16,-22 0 0,64 0 15,-64 0-15,0 0 0,1-22 0,20 1 16,-20 0-16,-1 0 0,21-21 16,1 20-16,-22-20 0,43 0 0,42-22 15,-42 43-15,-22 0 0,22 0 16,-22 0-16,1 21 0,-1 0 15,-20 0-15,-1 21 0,21 21 16,-41 0-16,-1-20 0,-21 20 0,42 0 16,-42 1-16,0-22 15,21 0-15,0 0 0,1 0 0,-1 0 16,0-21-16,0 0 0,21 0 0,1 0 16,-1 0-16,22-21 0,-1 0 15</inkml:trace>
  <inkml:trace contextRef="#ctx0" brushRef="#br0" timeOffset="48288.68">15303 5546 0,'0'-21'0,"-42"21"15,42 42 1,0-21-16,0 0 15,21 22-15,0-1 0,22 43 16,-22-43-16,0 0 0,0-21 0,22 22 16,-22-22-16,21 21 0,22 1 15,-22-22-15,0 0 0,1-21 16,41 0-16,86 0 16,-107 0-16,1 0 15,-1-21-15,1 21 0,20-21 16,-20-1-16,84-41 0,-63 42 15,-22-22-15,85-20 16,0-22-16,-84 64 0,21 0 16,-22 0-16,1 0 0,20 21 15,-41 0-15,20 0 0,1 0 0,-22 21 16,0 0-16,1 0 0,-1 0 0,0 22 16,-21-22-16,22 21 0,-22-21 15,0 0-15,21 1 0,-20-1 16,-1 0-16,0 0 0,21-21 0,-21 0 15,22 21-15,-22-21 0,21 0 0,-21 0 16,22 0-16,-1 0 0,0-21 16,1 21-16,-1-21 0,0 0 0,1 0 15,-1-1-15,0 1 0,22-21 0,-22 21 16,22-22-16,-22 1 0,22 21 16,-22-21-16,0 20 0,22 1 0,20 0 15,-41 21-15,-22 0 16,21 0-16,-21 21 0,22-21 0,-22 21 15,0 1-15,21 41 16,-20-42-16,-1 0 0,0 1 0,21-1 16,-21 0-16,22 0 0,-22 0 15,21 0-15,1-21 0,-1 0 0,0 0 16,22 0-16,-22 0 0,0 0 16,22 0-16,-22-21 0,1 21 0,-1-21 15,21 0-15,-20 0 0,-1 0 16,0-1-16,-20 1 0,20 0 0,0 0 15,-21 0-15,1 0 0,20-1 0,-21 22 16,21-42-16,-20 21 0,-1 0 16</inkml:trace>
  <inkml:trace contextRef="#ctx0" brushRef="#br0" timeOffset="49075.41">21971 5334 0,'21'0'31,"-21"21"-31,21 0 0,0 1 0,-21-1 16,22 0-16,-1 0 0,0 0 15,0 22-15,21 20 16,1-42-16,41 43 0,-41-43 16,-1 0-16,0 0 0,22 0 0,-1-21 15,1 0-15,-22 0 0,22 0 16,-1 0-16,1 0 0,-22-21 16,22 21-16,-22-21 0,0 0 0,1 0 15,-1 0-15,0-22 0,1 22 0,-22 0 16,21-21-16,0 20 0,43-41 15,-21 21-15,-22 20 0,21 1 16,1 0-16,-22 0 0,22 21 16,-22 0-16,0 0 0,1 0 0,41 21 15,-62 0 1,-1 0-16,-21 22 0,21-22 16,21 0-16,-21 0 0,1 0 0,20 1 15,-21-1-15,21 0 0,1 0 0,-22 0 16,21 0-16,-21-21 0,22 0 15,-1 22-15,0-22 0,1 0 0,-1 0 16,0 0-16,1 0 0,20 0 16,-20-22-16,20 22 0,-21-21 0,22 0 15,-22 0-15,106-64 16,-21 22 0,-84 42-16,-1-1 0,-21 22 15,0 0-15,1 0 0,-1 0 16,0 22-16,-21-1 0,0 0 15,0 0-15,0 0 0,0 0 16,0 1-16,0-1 0,21 0 16,0 0-16,22 0 0,-22 0 0,21 1 15,64-1-15,-64-21 16,1 0-16</inkml:trace>
  <inkml:trace contextRef="#ctx0" brushRef="#br0" timeOffset="66261.07">7324 8276 0,'21'0'16,"-21"-21"-1,0 0 1,0 0-16,0 0 15,0-1 1,0 1-16,0 0 0,0 0 0,-21 0 16,-1 0-16,-20-22 15,21 22-15,0 0 0,-22 0 16,1 21-16,21-21 0,-21 21 0,-22 0 16,22 0-16,-1 0 0,1 0 15,-21 21-15,-43 21 0,-42 64 16,105-64-1,1-21-15,0 22 0,20-1 0,-20 0 16,21-20-16,0 20 0,21-21 0,0 21 16,0-20-16,0-1 15,0 0-15,0 21 0,42-21 16,-21-21-16,0 22 0,22-22 0,-22 0 16,21 0-16,1 0 0,41 0 15,1 0 1,-22 0-16,-20 0 0,-1-22 0,0 1 0,22 0 15,-22 0-15,1 0 0,-22 0 0,21-1 16,0 1-16,-20 0 0,20-21 16,-21 21-16,0-22 15,0 22 1,-21 0 109,0 42-16,22-21-62,-22-21-31,0 0-1,21 0 1,-21 42 62,0 0-62,-21-21-16,-1 21 0,22 0 0,-21 0 15,21 1-15,0-1 0</inkml:trace>
  <inkml:trace contextRef="#ctx0" brushRef="#br0" timeOffset="66789.77">7070 8573 0,'0'0'0,"-22"0"16,-62 0-1,63 0-15,-22 21 16,-41 21 0,62-21-16,-20 22 0,0-1 0,-1-21 0,1 21 15,0 1-15,21 20 0,-43 22 16,43-43-16,0 1 15,0-1-15,21 0 0,0 43 16,0-43-16,0-21 0,0 22 0,42 20 16,-21-42-1,0 1-15,0-1 0,22-21 0,20 0 16,1 0-16,-22 0 0,0 0 16,22-21-16,-22-1 0,22 1 0,-1-21 15,-20 21-15,20-22 0,-21 22 16,1-21-16,-22 0 0,21-1 15,-21 1-15,-21 0 0,0-1 0,0 1 0,0 0 16,0-1-16,-21 1 16,-21 0-16,-22-22 0,22 22 0,0 21 15,-1-1-15,-20 1 0,21 21 16,-1 0-16,1 0 0,0 0 16,-1 0-16,1 21 0,0 1 0,-1-1 15,22 0-15,-21 0 0,21 0 16,-1 0-16,1 22 0,21-1 15,0-21-15,0 0 0,0 1 0,21-22 16,1 0-16,20 0 0,-21 0 0,21 0 16,22 0-16</inkml:trace>
  <inkml:trace contextRef="#ctx0" brushRef="#br0" timeOffset="67280.49">8064 8297 0,'0'0'0,"22"-21"0,-1 0 16,0 0-16,-42 21 31,0 21-31,-1 0 0,1 0 16,0 1-16,-21 20 0,21-21 15,-22 21-15,22 1 0,-21-22 16,21 21-16,-1 1 0,-20-1 0,21 0 15,0 1-15,21-1 0,0 0 0,0 1 16,0-1-16,0 0 0,0 1 16,21-22-16,0 21 0,0-21 0,22 0 15,-1 1-15,-21-22 0,43 0 0,-22 0 16,0 0-16,22 0 0,42-43 16,-64 22-16,21-21 0,1 21 15,-22-22-15,1 1 0,-1 0 0,0-1 16,-21 1-16,1 0 0,-1-1 15,-21-20-15,0 20 0,0 1 0,0 0 16,-43-43-16,22 43 0,-21-1 16,21 1-16,-22 0 15,1 21-15,21-1 0,-64 1 16,43 21-16,0 0 0,-1 0 0,1 0 16,0 21-16,-1-21 0,22 22 15,-21-1-15,21 0 0,-1 0 0,22 21 16,0-20-16,0-1 0,0 0 15,22 0-15,-1 0 0,21 0 0,-21 1 16,22-1-16,-1-21 0,0 0 0</inkml:trace>
  <inkml:trace contextRef="#ctx0" brushRef="#br0" timeOffset="67574.32">9207 8382 0,'0'0'16,"0"21"-16,22-21 31,-22-21-31,0 0 16,0 0-16,21 21 0,-21-21 16,0-1-16,0 1 15,-21 0-15,-1 21 0,1 0 16,0 0-16,0 0 15,-43 0-15,-20 42 16,63-20-16,-1-1 0,22 0 16,0 0-16,22-21 15,20 0-15,-21 0 16,21 0-16</inkml:trace>
  <inkml:trace contextRef="#ctx0" brushRef="#br0" timeOffset="67865.16">10287 7726 0,'-64'106'16,"43"-64"-1,0 0-15,-21 1 0,21 20 16,-22 1-16,1-1 0,-43 43 15,43-42-15,-22-1 0,22 1 0,0-1 16,-1-21-16,-20 22 0,-1 42 16,22-43-16,21-20 0,-21-1 15,20 0-15,22-21 0,0 22 0,0-22 16,0 0-16,0 0 0,22-21 16,-1 0-1,0 0-15,0 0 0,0-21 16,0 0-16</inkml:trace>
  <inkml:trace contextRef="#ctx0" brushRef="#br0" timeOffset="68180.6">10372 8573 0,'0'21'0,"0"0"0,0 0 0,-22 21 31,44-42 1,-1 0-32,0-21 0,0 0 15,0 21-15,0-21 0,-21 0 16,0 0-16,22-1 0,-22 1 16,-22 21 15,1 21-31,0 1 0,0-1 0,0-21 15,0 21-15,-1 0 0,1 0 16,21 0-16,-21-21 0,21 22 16,-21-1-16</inkml:trace>
  <inkml:trace contextRef="#ctx0" brushRef="#br0" timeOffset="69045.11">15981 7684 0,'0'0'0,"0"-22"0,21 1 16,-21 0-16,0 0 16,0 0-16,-21 21 0,0 0 15,-1 0-15,1 0 0,0 21 16,-21 0-16,-1 0 0,22 22 0,-21-1 16,0 0-16,-22 22 0,22-1 15,-1 1-15,-20-1 0,21 22 0,-1-22 16,1 1-16,0-1 0,-1 1 0,1 42 15,21 0 1,21-64-16,21 0 0,21 1 16,-21-22-16,22 21 0,20-21 0,43 22 15,-64-22-15,22-21 0,-22 0 16,22 0-16,-1 0 0,1-21 16,-1 21-16,-20-22 0,20 1 0,1-21 15,-22 21-15,21 0 0,-20-22 16,-22 22-16,21-42 0,-42-1 15,0 22-15,-21-1 0,0 22 16,-21-21-16,-22 21 0,22 0 16,-22-1-16,1 1 0,-1 0 0,22 21 15,-22 0-15,1 0 0,-1 21 16,1 0-16,21-21 0,-22 43 0,22-22 16,-1 0-16,1 21 0,0-20 15,21 20-15,-22-21 0,43 21 0,-21-20 16,21 20-16,0-21 0,0 0 15,0 0-15,21 22 0,-21-22 0,43 0 16,-22-21-16,21 21 0,0-21 16,1 0-16,-1 0 0,0 0 0</inkml:trace>
  <inkml:trace contextRef="#ctx0" brushRef="#br0" timeOffset="69518.84">16912 8022 0,'-42'-21'31,"21"42"-31,-1 0 0,-20 1 0,21 20 16,-21-21-16,20 21 0,-20 1 0,21-1 15,0 0-15,0 1 0,-1-1 16,1 0-16,21-20 0,-21 20 0,21 21 15,0-20 1,21-22-16,0 0 0,43 0 16,-22-21-16,1 0 0,-22 0 0,21 0 15,0 0-15,1 0 0,-1 0 0,43-42 16,-22 0 0,-20 20-16,-1 1 0,0-21 15,-21 0-15,1-1 0,-1 1 0,0 0 16,-21-1-16,0-20 0,0 20 15,0-20-15,-21 21 0,0-1 0,-1 22 16,1-21-16,0 21 0,-21 21 16,-1 0-16,-62 0 15,20 21-15,43 0 0,-1 21 16,1-21-16,21 1 0,-22 20 16,22-21-16,0 21 0,0-20 0,21-1 15,0 21-15,0-21 0,0 0 16,0 1-16,21-1 0,21-21 0,-20 0 15,20 0-15,-21 0 0,21 0 16</inkml:trace>
  <inkml:trace contextRef="#ctx0" brushRef="#br0" timeOffset="69848.64">17865 8170 0,'0'0'0,"0"22"0,0-1 0,21-21 31,0 0-15,0 0-16,-21-21 16,21-1-16,-21 1 0,0 0 15,0 0-15,0 0 16,0 0-16,0-1 0,-21 1 15,0 0-15,0 21 0,0 0 0,-1 0 16,1 0-16,-21 0 0,21 21 16,0 0-16,-1-21 0,-20 22 0,42-1 15,-21 0-15,21 0 0,21 0 16,0-21 0,0 0-16,1 0 0,-1 0 0,21 0 15</inkml:trace>
  <inkml:trace contextRef="#ctx0" brushRef="#br0" timeOffset="70176.46">18944 7557 0,'0'0'0,"21"0"0,0 0 15,-21 21 1,-21 0-16,0 0 15,0 0-15,0 22 0,0-1 0,-1 0 16,-20 1-16,0-1 0,21 21 16,-22 1-16,-20-1 0,20 1 0,1-1 15,-64 64-15,22-21 16,41-63-16,1 20 0,-22 22 16,22-22-16,21-42 0,0 22 15,0-1-15,21 0 0,0-20 0,0-1 16,0 21-16,0-21 15,21-21 1,0-21-16,0 0 16,0 0-16,22 0 0,-22-22 15</inkml:trace>
  <inkml:trace contextRef="#ctx0" brushRef="#br0" timeOffset="70472.28">18902 8467 0,'0'21'16,"0"0"-1,21-21 1,0 0-16,0 0 16,0 0-16,-21-21 0,0 0 15,22 21-15,-22-21 16,0-1-16,0 1 15,-22 21 1,1 0-16,0 0 0,0 0 16,0 0-16,0 21 0,-1-21 0,22 22 15,-21-22-15,0 21 16,21 0-16,21-21 16,0 0-1</inkml:trace>
  <inkml:trace contextRef="#ctx0" brushRef="#br0" timeOffset="72092.88">23410 7557 0,'0'0'0,"0"-22"16,0 1-16,0 0 15,-21 21 1,0 0-16,0 0 0,0 0 15,-22 21-15,22 0 0,-21 1 0,-1-1 16,1 0-16,0 21 0,-1 1 16,1-22-16,-21 42 0,20-20 0,-20-1 15,20 21-15,1 1 0,0-1 0,-22 43 16,22 0 0,42-42-16,0-22 0,0 0 15,0-21-15,21 22 0,0-22 0,22 21 16,-22-21-16,21 1 0,0-1 15,22-21-15,63 21 16,-21-21-16,-64 0 0,0 0 16,1-21-16,-1 0 0,-21 21 15,22-22-15,-22 1 0,0-21 0,0 21 16,0 0-16,-21-1 0,0-20 0,0 0 16,0 21-16,0-22 0,-21 1 15,0 21-15,21-22 0,-42 22 0,20 0 16,1 0-16,-21 21 15,0 0-15,20 0 0,-126 21 16,85 21 0,20-20-16,22-1 0,21 0 15,0 0-15,0 0 0,0 0 0,0 1 16,21-22-16,1 0 0,20 0 16,-21 0-16,21 0 0</inkml:trace>
  <inkml:trace contextRef="#ctx0" brushRef="#br0" timeOffset="72536.63">24172 7768 0,'0'0'0,"0"21"15,-21 1-15,0-1 0,0 0 16,-22 0-16,22 21 0,-42 43 15,-1 42 1,43-106-16,0 22 0,0-1 16,21-21-16,0 21 0,0-20 0,0-1 15,0 21-15,0-21 0,21 0 16,0 1-16,64-22 16,-43 0-16,43 0 15,-43 0-15,0 0 0,-20-22 16,20 22-16,0-21 0,-21 0 15,22-21-15,41-64 16,-41 21-16,-22 22 16,-21 20-16,0-20 0,0 21 0,0-1 15,0 1-15,0 0 0,-21 20 0,0 1 16,-1 0-16,-20 21 0,0 0 16,21 0-16,-43 0 0,22 0 0,-1 0 15,1 21-15,0 0 0,21-21 16,-22 22-16,22-1 0,0 0 0,21 0 15,0 0-15,0 0 0,21 1 16,0-22-16,22 0 16,-22 21-16</inkml:trace>
  <inkml:trace contextRef="#ctx0" brushRef="#br0" timeOffset="72828.63">25104 7451 0,'0'0'0,"21"-21"0,0-1 16,0 22-16,0 0 0,0 0 16,-21 22-16,0-1 0,0 0 15,0 0-15,-21 21 16,0 1-16,21-1 0,-21-21 0,0 22 16,0-1-16,-1 21 0,-20 22 15,21 21-15,0-64 16,21 1-16,-21-1 0,21-21 0,-22 21 15,22-20-15,-21 20 0,21-21 16,0 0-16,0 0 0,0 1 16,0-1-16,21-21 15,1 0-15,-1 0 16,0-21-16,0-1 0,21 1 0</inkml:trace>
  <inkml:trace contextRef="#ctx0" brushRef="#br0" timeOffset="73152.55">25463 7874 0,'0'0'0,"0"21"16,0 0-16,-21 1 0,0 20 15,21-21-15,-21 0 0,0 22 16,21-22-16,0 0 0,-21 21 0,21-21 16,0 1-16,0-1 0,0 0 15,0 0-15,0 0 0,21 0 16,0-21-16,0 0 15,0 0-15,0 0 0,1 0 16,-1 0-16,0 0 0,0-21 0,0 0 16,0 0-16,-21 0 0,22-22 15,-22 22-15,0-21 0,0 21 16,0-43-16,0 22 16,-22 21-16,1 21 0,0-21 15,0 21-15,0 0 0,0 0 0,-22 0 16,22 0-16,0 0 0,21-22 15,-21 22-15,0 0 16,21-21-16</inkml:trace>
  <inkml:trace contextRef="#ctx0" brushRef="#br0" timeOffset="73360.94">24765 7684 0,'0'0'0,"21"0"16,0 0-16,0 0 0,22 0 16,-1 0-16,0 0 0,1-22 0,-1 22 15,0 0-15,22 0 0,84-21 16,-63 21 0,-43 0-16,22 0 0,-22-21 15,0 21-15,1 0 0,-1 0 16</inkml:trace>
  <inkml:trace contextRef="#ctx0" brushRef="#br0" timeOffset="73608.35">26183 7557 0,'21'0'15,"-42"0"-15,63 0 0,-20 0 16,-22 21-16,0 0 16,21-21-16,-21 21 0,21 0 15,-21 0-15,0 1 16,0-1-16,0 0 0,0 0 0,0 0 15,0 0-15,0 1 0,0-1 16,0 0-16,0 21 0,-21 1 16,0-1-16,-1-21 0,1 43 15,0-43-15,0 0 0,0 0 16,0 0-16,-1 0 0,1-21 16,0 0-1,0 0-15,0 0 0</inkml:trace>
  <inkml:trace contextRef="#ctx0" brushRef="#br0" timeOffset="74042.62">25844 7916 0,'0'0'0,"22"-42"31,-1 21-31,0 21 0,0 0 0,21 0 16,1-21-16,41 21 0,-41 0 15,-1-21-15,0 21 0,1 0 16,-1 0-16,0-22 0,-20 1 0,20 21 15,-21 0-15,21 0 0,-20-21 16,-1 21-16,0 0 0,0 0 0,0 0 16,-21 21-16,0 0 15,0 1-15,-21-1 16,0-21-16,0 21 0,0 0 16,21 0-16,-22 0 0,1 1 0,21-1 15,-21 21-15,21 22 16,0-43-16,0 0 15,0 0-15,21-21 16,0 21-16,1-21 0,-1 0 16,0 0-16,42 0 15,-20 0-15,-22-21 16,0 0-16,0 0 0,0 0 0,-21-1 0,22 1 16,-22 0-16,0-42 15,-22 20 1,1 43-16,0 0 0,21-21 0,-21 21 0,0 0 15,0 0-15,-1 0 16,1 0 0</inkml:trace>
  <inkml:trace contextRef="#ctx0" brushRef="#br0" timeOffset="74258.49">26818 7768 0,'0'0'0,"0"-21"16,-21 21 31,42 0-1</inkml:trace>
  <inkml:trace contextRef="#ctx0" brushRef="#br0" timeOffset="74476.38">27178 7641 0,'0'21'0,"-21"1"16,0-22-16,-1 21 0,1 0 0,0 0 15,0 0-15,-21 0 0,20 1 0,-20-1 16,0 0-16,-1 21 16,1 1-16,-43 20 0,43-21 0,21 1 15,-43 41-15,43-41 0,-21-22 16,42 21-16,-21-21 0,0 1 16,21-1-16,0 0 0,-22 0 15,22 0-15</inkml:trace>
  <inkml:trace contextRef="#ctx0" brushRef="#br0" timeOffset="74645.28">26776 8424 0,'0'0'0,"0"-21"62,-21 21-62,-1 0 0,22-21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8CE1-1A43-4B73-B055-9FC57258E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95778-E0BD-4427-9671-32DBF681E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3C8C-F2B4-49F8-B2F2-6CF6C6DB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CAD2-0DBB-4B71-AC7B-3789F3FA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D527-CE60-4AC9-91D8-9F9A5CAA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7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3B32-9E76-462B-9BD9-633F593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0C366-5896-4A23-A9A5-97FC76755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A552-B6EF-4E62-9303-08CDA781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18CF-D99E-485F-A42F-01DE8A7F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8EB1-D756-4A71-91F3-FEC99922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0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9447F-E212-4EEA-A7A3-9AC24A29C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9FC3B-B208-427B-ABC0-5F97EB58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2AE8-22CB-4CCF-B191-1344C73E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7AA7-F628-4C36-BB4D-A78285D2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FDE5-4DC7-4B13-B85A-DC4E6FAC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5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01ED-FC9C-478E-B106-242B1606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93FD-EB4D-4B18-92E4-9D4F97B0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DE7E-1D9D-475C-AD08-92BABFFC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218CD-2206-438B-A533-C9BD6501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FAB3-0D03-4D36-B857-C428B485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7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5396-64F3-436C-9625-8DEBFE7B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6B31-4F9D-4141-A97E-0427F77E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C680-BE2A-458B-8E1B-BCB7989A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D54B-ADEA-4754-9AE3-A8752045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A5810-EDB0-44A1-A21A-A38EBADF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6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39A7-1568-496A-ABA6-4E6E1B88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B8F2-ECBF-4114-ADF9-457A5141B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1A74-B07E-4E2D-940E-5C6675AC0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536E9-F18A-4C20-98E2-D9CFF9D1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DEBAD-6922-4E7D-9154-5129B64B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71565-5F8A-4634-BB8A-6505269D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1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CD9D-C84D-4DBD-8D1B-F8105CF0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49C1-0565-43E1-BDA5-5796F078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2E18-4D7B-4DF8-A4DD-A3E90FB8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4C5ED-00F6-4250-BDF4-3563E6DD5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6783E-0B50-4EEC-A31A-2A2F1B57A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96D0C-AFF4-4A21-8085-0387EEF3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08272-86EF-485A-A55E-1241B0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09985-DC3A-44F0-A8FC-0100E1CD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6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D078-8F55-4C76-9448-053334D0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62D7F-D77B-4070-ACCD-00B59F5E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2614-485A-4764-8E36-2D330E40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1AA9C-7927-4538-88FB-0386CFD2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81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0DA77-BC0E-4A35-BCB6-0C653BFD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06049-75AC-41B8-A4A2-A245BF44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94F0-9019-4811-B4F5-39F980A9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66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348C-3063-4AD5-BC4F-1D87C553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382E-BBCC-4E22-B536-2C544C9CD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FC7E-AF97-46FD-BF4B-86CC3804F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0F86D-355B-46F2-8576-D6235520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BF27C-95F9-4FAA-83C1-074C0BEA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192B8-5F00-4319-B471-8A5EB077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30C0-E0E2-42AC-B46F-C235DC97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1E182-E84D-4630-B46F-2081E3B33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DEFA-56B1-46A1-A897-5457B0DE3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76567-996A-4818-AB62-FF909230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D90E-B4A0-4709-8F66-8051F30F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5161A-D830-4163-AEE4-FB277651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3ECD0-FCDA-45AA-A496-475B5FF4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4A60-A7DC-4716-8A74-837A18B6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40FF-4A8F-45E5-BCEC-E9F9930D4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51A56-EB5F-4FB3-A9DA-8C0733D51777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FE33-1BCB-425B-B64F-44681D932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0B75-68CF-40A1-B3B8-E0279F424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A69C-1E4C-4F6D-853C-A5489786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06E57A-EA23-4687-B990-117BCEA7356C}"/>
                  </a:ext>
                </a:extLst>
              </p14:cNvPr>
              <p14:cNvContentPartPr/>
              <p14:nvPr/>
            </p14:nvContentPartPr>
            <p14:xfrm>
              <a:off x="152280" y="114480"/>
              <a:ext cx="8138520" cy="144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06E57A-EA23-4687-B990-117BCEA735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05120"/>
                <a:ext cx="8157240" cy="14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78F06B-A0D0-4C9A-94D7-79CF87067881}"/>
                  </a:ext>
                </a:extLst>
              </p14:cNvPr>
              <p14:cNvContentPartPr/>
              <p14:nvPr/>
            </p14:nvContentPartPr>
            <p14:xfrm>
              <a:off x="3802320" y="53280"/>
              <a:ext cx="2575800" cy="75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78F06B-A0D0-4C9A-94D7-79CF870678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2960" y="43920"/>
                <a:ext cx="2594520" cy="77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06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FB87E8-9DA0-414D-AD1A-D38753B62BC4}"/>
                  </a:ext>
                </a:extLst>
              </p14:cNvPr>
              <p14:cNvContentPartPr/>
              <p14:nvPr/>
            </p14:nvContentPartPr>
            <p14:xfrm>
              <a:off x="419040" y="0"/>
              <a:ext cx="907596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FB87E8-9DA0-414D-AD1A-D38753B62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-9360"/>
                <a:ext cx="909468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13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0470FF-700D-4D01-A3F5-3696C4E1911C}"/>
                  </a:ext>
                </a:extLst>
              </p14:cNvPr>
              <p14:cNvContentPartPr/>
              <p14:nvPr/>
            </p14:nvContentPartPr>
            <p14:xfrm>
              <a:off x="320040" y="45720"/>
              <a:ext cx="9106200" cy="288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0470FF-700D-4D01-A3F5-3696C4E19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6360"/>
                <a:ext cx="9124920" cy="29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64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BA4266-68FA-4D6C-A81E-6624CBBCC8EB}"/>
                  </a:ext>
                </a:extLst>
              </p14:cNvPr>
              <p14:cNvContentPartPr/>
              <p14:nvPr/>
            </p14:nvContentPartPr>
            <p14:xfrm>
              <a:off x="30600" y="60840"/>
              <a:ext cx="9494640" cy="659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BA4266-68FA-4D6C-A81E-6624CBBCC8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51480"/>
                <a:ext cx="9513360" cy="66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61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DD9267-A244-4743-B1D6-2D43CF1D1680}"/>
                  </a:ext>
                </a:extLst>
              </p14:cNvPr>
              <p14:cNvContentPartPr/>
              <p14:nvPr/>
            </p14:nvContentPartPr>
            <p14:xfrm>
              <a:off x="159840" y="15120"/>
              <a:ext cx="935784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DD9267-A244-4743-B1D6-2D43CF1D16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5760"/>
                <a:ext cx="937656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63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0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18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69645C-4A9D-4704-A114-3B2FDDEC5FC7}"/>
                  </a:ext>
                </a:extLst>
              </p14:cNvPr>
              <p14:cNvContentPartPr/>
              <p14:nvPr/>
            </p14:nvContentPartPr>
            <p14:xfrm>
              <a:off x="137160" y="45720"/>
              <a:ext cx="9495000" cy="445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69645C-4A9D-4704-A114-3B2FDDEC5F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36360"/>
                <a:ext cx="951372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0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7154D4-7427-4883-91CD-2EDF604C7256}"/>
                  </a:ext>
                </a:extLst>
              </p14:cNvPr>
              <p14:cNvContentPartPr/>
              <p14:nvPr/>
            </p14:nvContentPartPr>
            <p14:xfrm>
              <a:off x="0" y="0"/>
              <a:ext cx="981504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7154D4-7427-4883-91CD-2EDF604C72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83376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28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67155A-0ACF-41A9-B71B-9ABE5B3108B2}"/>
                  </a:ext>
                </a:extLst>
              </p14:cNvPr>
              <p14:cNvContentPartPr/>
              <p14:nvPr/>
            </p14:nvContentPartPr>
            <p14:xfrm>
              <a:off x="853560" y="68760"/>
              <a:ext cx="7193520" cy="64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67155A-0ACF-41A9-B71B-9ABE5B3108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59400"/>
                <a:ext cx="721224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58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3347AF-EFA3-49C5-8540-ACDDE0AF74D1}"/>
                  </a:ext>
                </a:extLst>
              </p14:cNvPr>
              <p14:cNvContentPartPr/>
              <p14:nvPr/>
            </p14:nvContentPartPr>
            <p14:xfrm>
              <a:off x="0" y="83880"/>
              <a:ext cx="937296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3347AF-EFA3-49C5-8540-ACDDE0AF74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939168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25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3934EF-B75A-4917-BF77-16B92EC90042}"/>
                  </a:ext>
                </a:extLst>
              </p14:cNvPr>
              <p14:cNvContentPartPr/>
              <p14:nvPr/>
            </p14:nvContentPartPr>
            <p14:xfrm>
              <a:off x="68400" y="114480"/>
              <a:ext cx="9243720" cy="546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3934EF-B75A-4917-BF77-16B92EC900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05120"/>
                <a:ext cx="9262440" cy="54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34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95B79C-FF7C-43C8-ABC8-A37A249CAFCB}"/>
                  </a:ext>
                </a:extLst>
              </p14:cNvPr>
              <p14:cNvContentPartPr/>
              <p14:nvPr/>
            </p14:nvContentPartPr>
            <p14:xfrm>
              <a:off x="289440" y="106560"/>
              <a:ext cx="931968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95B79C-FF7C-43C8-ABC8-A37A249CAF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97200"/>
                <a:ext cx="933840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08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83FBC0-9FA4-494B-9E88-26B5CEA28CD7}"/>
                  </a:ext>
                </a:extLst>
              </p14:cNvPr>
              <p14:cNvContentPartPr/>
              <p14:nvPr/>
            </p14:nvContentPartPr>
            <p14:xfrm>
              <a:off x="807840" y="320040"/>
              <a:ext cx="8976600" cy="309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83FBC0-9FA4-494B-9E88-26B5CEA28C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310680"/>
                <a:ext cx="8995320" cy="31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62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F7ED-3E18-46FA-AB05-872B34EE2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C052-A725-491F-AB40-A13B9D3A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0607C2-1DA2-4F71-84FC-B4CE7EAF3DE4}"/>
                  </a:ext>
                </a:extLst>
              </p14:cNvPr>
              <p14:cNvContentPartPr/>
              <p14:nvPr/>
            </p14:nvContentPartPr>
            <p14:xfrm>
              <a:off x="777240" y="205920"/>
              <a:ext cx="859572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0607C2-1DA2-4F71-84FC-B4CE7EAF3D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196560"/>
                <a:ext cx="861444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43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2022-01-07T04:41:46Z</dcterms:created>
  <dcterms:modified xsi:type="dcterms:W3CDTF">2022-01-07T04:42:04Z</dcterms:modified>
</cp:coreProperties>
</file>