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18:44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931 635 0,'21'0'47,"1"0"-47,-1-21 16,0 0-1,0 0-15,0 21 0,0-22 16,1 1-16,-1 0 0,21 0 16,-21 0-16,0 0 0,1-22 0,-1 22 15,0 0-15,-21 0 0,0 0 16,0-1-16,-21 22 16,-22 0-16,22 0 0,-21 0 0,0 0 15,-1 0-15,1 22 0,0-1 16,-1 0-16,-20 0 0,20 0 15,1 0-15,0 1 0,-1 20 16,22-21-16,-21 0 0,21 22 0,0-22 16,21 0-16,0 21 0,0-21 0,0 1 15,21 20-15,0-21 16,0 21-16,0-20 0,0 20 16,22-21-16,-22 21 0,21 1 0,1-22 15,-22 21-15,21 1 0,0-22 16,-20 21-16,20-21 0,0 22 0,1-1 15,-22-21-15,0 21 0,21-20 16,-42 20-16,0-21 0,0 21 16,0 1-16,0-22 0,-42 21 0,21 1 15,-43-1-15,22-21 16,-22 21-16,1-20 0,-1-1 0,1 0 16,-22 0-16,22-21 0,-22 0 15,22 0-15,-1 0 0,1-21 16,-1 0-16,1 0 0,20-22 0,-20 1 15,20 21-15,1-22 0,21 1 16,21 0-16,0 21 0,0-22 0,0 22 16,0-21-16,0 21 0,0-1 15,0 1-15,0-21 0,21 21 16,21 0-16,1-22 0,20 22 0,1-21 16</inkml:trace>
  <inkml:trace contextRef="#ctx0" brushRef="#br0" timeOffset="341.73">1672 275 0,'0'-21'15,"0"42"-15,0-63 16,0 63-1,0 0-15,0 0 0,-21 22 16,21-1-16,0 0 0,-21 1 16,0 20-16,21 1 0,-22-1 0,22 22 15,0-22-15,-21 22 16,21 0-16,-21-1 0,21-20 0,0-1 16,0 1-16,0-1 0,0-20 15,0-1-15,0 0 0,0 1 0,0-1 16,0-21-16,0 0 0,0 1 15,21-1-15,0-42 32,-21-1-32,0 1 0</inkml:trace>
  <inkml:trace contextRef="#ctx0" brushRef="#br0" timeOffset="559.61">1206 1122 0,'0'0'0,"-21"21"0,42-21 31,1 0-31,-1 0 0,0 0 16,21 0-16,-21 0 0,22 0 0,-1 0 15,0 0-15,-20-21 16,20 21-16,0-21 0,1 21 0,-1-21 15,-21-1-15,21 22 0,1-21 16</inkml:trace>
  <inkml:trace contextRef="#ctx0" brushRef="#br0" timeOffset="973.37">1778 1291 0,'0'43'31,"0"-86"-31,0 107 0,21-64 16,0 0-16,0 0 16,1 0-16,-1-21 0,0-1 0,0 1 15,0 0-15,22 0 0,-22 0 16,0 0-16,21-1 0,-21 1 0,1-21 16,-1 21-16,0 0 0,-21-1 15,0 1-15,0 0 0,-21 21 16,0 0-16,-1 0 15,-20 0-15,21 21 0,0 0 16,-22 1-16,22 20 0,0-21 16,-21 0-16,21 22 0,-1-22 0,22 0 15,-21 21-15,21-21 0,0 1 16,0-1-16,0 21 0,0-21 16,0 0-16,0 1 15,21-1-15,1-21 0,-1 0 0,0 21 16,0-21-16,0 0 0,22 0 15,-22 0-15,21-21 0,0 0 0,1-1 16,-1 1-16,22 0 0,-22 0 16,21-21-16,-20-1 0,20 22 0,-20-21 15</inkml:trace>
  <inkml:trace contextRef="#ctx0" brushRef="#br0" timeOffset="1298.7">2667 868 0,'0'0'0,"-21"0"16,0 0-1,21 21-15,0 0 16,-22 0-16,22 22 0,-21-1 0,21 0 16,0 1-16,0 20 0,0-20 15,0 20-15,0-21 0,-21 22 16,21 21-16,0-22 0,0 22 0,0-1 16,0 22-16,0-21 0,0 0 15,0 20-15,0 1 0,0-21 0,0 21 16,0 0-16,-21-22 0,21 22 15,-21-21-15,0-1 0,-1 1 0,22 0 16,-21-22-16,0 1 0,0 20 0,0-41 16,0 20-16,-1-20 15,1-1-15,0 0 0,0 1 0,21-22 16,0 0-16,-21-21 0,21-21 16,0-22-1,21 22-15,0-42 0,0 20 16,0-20-16,22-1 0,-22-20 0,21-1 15</inkml:trace>
  <inkml:trace contextRef="#ctx0" brushRef="#br0" timeOffset="1636.5">2709 1270 0,'0'0'0,"-21"-21"0,21-21 16,0 20-16,0-20 0,0 21 0,0-21 15,0 20-15,0 1 0,21 0 16,0-21-16,1 21 0,-1-1 0,0 22 16,21-21-16,-21 21 0,1 0 15,20 0-15,-21 0 0,21 0 16,-20 21-16,-1 1 0,0-1 0,0 21 16,-21 0-16,0 1 0,0-1 15,0-21-15,0 22 0,-21-1 16,0 0-16,-22-21 0,22 22 15,-21-22-15,0 0 0,20 0 0,-20 0 16,21 1-16,-21-22 0,20 0 16,1 21-16,0-21 15,21-21 1,0-1-16,21 1 0,0 0 16,1 0-16,-1 0 0</inkml:trace>
  <inkml:trace contextRef="#ctx0" brushRef="#br0" timeOffset="2020.28">3471 1016 0,'0'0'0,"21"0"0,-21-21 16,22 0-16,-22 0 0,0-1 16,-22 22-1,1 0-15,0 0 0,0 0 16,0 22-16,-22-22 0,22 21 15,-21 0-15,21 0 0,0 0 16,-1 0-16,1 1 0,0-1 16,21 0-16,0 0 0,0 0 15,21-21-15,0 21 0,1-21 16,-1 22-16,21-22 16,-21 21-16,0-21 0,22 21 0,-22-21 15,21 21-15,-21-21 0,1 21 16,-1-21-16,-21 21 0,0 1 15,-21-1-15,-22 0 16,22-21-16,-21 21 0,-1-21 0,1 21 16,-21-21-16,20 0 0,22 21 15,-21-21-15,-1 0 0,22 0 0,0 0 16,0 0-16,21-21 16,0 0-16,0 0 15,0 0-15</inkml:trace>
  <inkml:trace contextRef="#ctx0" brushRef="#br0" timeOffset="2448.04">4593 296 0,'0'0'0,"0"-127"31,0 106-31,0 0 0,-21 42 31,21 22-15,0-22-16,0 21 0,0 0 0,0 22 16,-21-22-16,21 22 0,0-1 15,0 1-15,0-1 0,-21-20 0,21 20 16,-22 1-16,1-1 0,21-21 16,0 22-16,0-22 0,0 1 15,-21-22-15,21 0 0,0 21 16,0-21-16,0 1 0,21-22 15,0-22 1,1 22-16</inkml:trace>
  <inkml:trace contextRef="#ctx0" brushRef="#br0" timeOffset="2823.82">4889 635 0,'0'21'16,"0"0"-16,0 1 16,0 20-16,0-21 0,0 21 0,0 1 15,0-1-15,0 0 0,-21-20 16,21 20-16,0 0 0,-21 1 0,21-22 16,0 21-16,0-21 0,0 0 15,0 1-15,0-1 0,0 0 0,21-21 16,0 0-16,1 0 0,-1 0 15,0 0-15,21 0 0,-21-21 0,1 0 16,20-1-16,-21 1 0,0 0 16,0 0-16,1-21 0,-22-1 0,0 22 15,0-21-15,0-1 16,0 22-16,0-21 0,-22 21 0,22 0 16,-21-1-16,0 1 0,-21 21 15,21 0-15,-1-21 0,-20 21 0,21 0 16,0-21-16,0 21 0,-1 0 15,1 0-15,0 0 0,21-21 16</inkml:trace>
  <inkml:trace contextRef="#ctx0" brushRef="#br0" timeOffset="3039.7">4233 614 0,'21'0'31,"1"0"-31,20 0 0,0 0 0,1 0 16,-1 0-16,21-21 0,-20 21 16,20 0-16,-20-21 0,20 21 0,-21-22 15,1 22-15,-1 0 16,-21 0-16,22-21 0,-22 21 0</inkml:trace>
  <inkml:trace contextRef="#ctx0" brushRef="#br0" timeOffset="4407.95">6413 1164 0,'0'0'0,"0"21"0,-21-21 16,21 22-1,0-44 1,0 1-16,0 0 16,0-21-16,0 21 15,0-1-15,0-20 0,0 0 0,21-1 16,-21-20-16,22 21 16,-1-22-16,0 22 0,0-22 0,0 1 15,22-1-15,-22 22 0,21-22 16,-21 22-16,22 0 0,-22-1 0,0 22 15,0 0-15,0 0 0,0 21 16,1 0-16,-1 0 0,0 0 0,-21 21 16,21 0-1,-21 0-15,0 1 0,0-1 0,0 0 16,0 0-16,0 0 16,0 0-16,21-21 31,-21-21-16,0 0 1,0 0-16,0 0 0,0 0 16,0-1-16,0 1 15,-21 0-15,0 0 0,0 0 16,0 21-16,-1-21 0,1 21 16,0 0-16,0 0 0,-21 21 15,20 0-15,1 0 0,0 21 16,-21 1-16,21-1 0,-1 0 0,1 1 15,0-1-15,0 0 16,0 22-16,0-1 0,21-20 0,0 20 16,-22 1-16,22-1 0,0 1 0,0-22 15,0 22-15,0-22 0,0 0 16,22 1-16,-1-22 0,-21 21 16,42-21-16,-21 0 0,0-21 0,22 22 15,-22-22-15,21 0 0,1 0 16,-22 0-16,21 0 0,0-22 0,1 22 15,-1-21-15,0 0 0,1-21 0,-22 21 16,21-22-16,1 1 0,-22 0 16,21-1-16,-21 1 0,22-22 15,-22 22-15,-21 0 0,0 21 16,21-22-16,-21 22 0,0 0 0,-21 21 16,0 0-1,-1 0-15,1 0 0,0 0 0,0 0 16,0 21-16,0-21 0,21 21 15,0 0 1,21-21 0,0 0-16,0 0 15,0 0-15,0-21 0,22 21 16,-22 0-16,0 0 0,0-21 0,0 21 16,1-21-16,-1 21 15,0 0-15,-21 21 16,0 0-16,0 0 15,0 1-15,0 20 0,0-21 16,0 0-16,0 0 0,-21 22 16,21-22-16,0 0 0,-21 21 0,21-20 15,0-1-15,0 0 0,0 0 16,0 0-16,21 0 16,0-21-16,0 0 0,0 0 15,22 0-15,-22 0 0,0 0 16,21 0-16,-21 0 0,1-21 15,20 21-15,-21-21 0,21 0 16,-20 0-16,20 0 0,-21-1 0,0-20 16,22 21-16,-22-21 0,0-1 15,-21 22-15,0-21 0,21 21 0,-21-22 16,0 22-16,0 0 16,-21 0-16,0 21 0,0 0 15,-1 0-15,1 21 0,0 0 16,0-21-16,0 42 0,0-20 0,21-1 15,-22 21-15,22-21 0,-21 22 16,21-1-16,-21-21 0,21 0 0,0 22 16,0-22-16,0 0 0,0 0 15,0 0-15,21 0 0,0 1 0,1-22 16,-1 0-16,21 0 0,-21 0 16,22 0-16,-1 0 0,0 0 15,1 0-15,-1-22 0,0 22 0,1-21 16</inkml:trace>
  <inkml:trace contextRef="#ctx0" brushRef="#br0" timeOffset="5417.89">8594 720 0,'0'-21'0,"0"42"0,0-64 0,0 22 0,-22 21 16,1 0-16,0-21 0,0 21 15,0 0-15,0 0 0,-1 0 16,1 0-16,0 21 0,0 0 0,-21 1 15,20-1-15,1 0 0,0 21 16,0 1-16,0-1 0,0-21 16,-1 21-16,22 1 0,0-1 0,-21 0 15,21-20-15,0-1 0,0 21 0,0-21 16,0 0-16,0 1 0,21-1 16,1-21-16,-1 0 0,0 0 15,0 0-15,21 0 0,-20-21 16,-1-1-16,21 1 0,-21 0 0,22 0 15,-22 0-15,21 0 0,-21-22 16,0 1-16,1 21 0,-1-22 0,0 1 16,0 0-16,-21 21 15,21-22-15,-21 22 0,0 0 0,0 0 16,0 0-16,-21 42 31,0 0-31,0 0 0,21 0 0,-21 0 16,21 22-16,-22-1 0,22-21 15,-21 22-15,21-1 0,0-21 0,0 21 16,0-20-16,0 20 0,0-21 16,0 0-16,0 0 0,21 1 0,1-22 15,-1 21-15,21-21 0,-21 21 16,0-21-16,1 0 0,20 0 0,-21 0 16,21 0-16,-20-21 0,20 0 15,0-1-15,-21 1 0,22-21 16,-22 21-16,0-22 0,21 1 0,-20 0 15,-1-22-15,0 22 0,0-22 16,0 22-16,-21-21 0,21 20 0,1-20 16,-22 20-16,0 1 0,0 0 15,0-1-15,0 1 0,0 21 0,0-21 16,0 20-16,0 1 16,0 0-16,0 42 15,-22 0-15,22 22 16,-21-22-16,21 21 0,-21 1 0,21 20 15,0-21-15,0 1 0,0 20 16,0-20-16,0-1 0,0 21 16,0-20-16,0-1 0,0 22 0,0-22 15,0-21-15,0 21 0,0-20 16,21 20-16,0-21 0,1 0 0,-1-21 16,0 21-16,0-21 0,0 0 15,0 0-15,1 0 0,20 0 0,-21-21 16,21 0-16,1 0 0,-22 0 15,21 0-15,1-1 0,-22-20 0,21 21 16,-21-21-16,0-1 0,1 22 16,-1-21-16,-21 21 0,21-1 0,-21 1 15,0 0-15,0 0 0,-21 21 16,0 0 0,-1 0-16,1 21 0,0 0 0,21 0 15,-21 22-15,0-22 0,0 21 16,21-21-16,-22 22 0,22-1 0,0-21 15,0 22-15,0-22 0,0 0 16,0 0-16,0 0 0,22 0 0,-1 1 16,0-1-16,21-21 0,-21 0 0,1 0 15,20 0-15,0 0 0,-21 0 16,22 0-16,-1 0 0,0-21 0,1-1 16,-22 1-16,21 0 0,1 0 15,-22-21-15,0 20 0,0-20 16,0 0-16,0-1 0,-21 22 0</inkml:trace>
  <inkml:trace contextRef="#ctx0" brushRef="#br0" timeOffset="5643.75">8953 614 0,'0'0'0,"22"0"16,-1 0-16,0 0 0,0 0 15,21 0-15,1 0 0,-1 0 0,0 0 16,1-21-16,-1 0 16,-21 21-16,22-22 0,-1 1 0,0 21 0,1-21 15,-22 0-15</inkml:trace>
  <inkml:trace contextRef="#ctx0" brushRef="#br0" timeOffset="6181.01">11917 64 0,'21'-43'0,"-42"86"0,63-107 0,-42 85 47,0 22-47,0-1 15,0 21-15,0 1 0,0 21 16,0-22-16,0 1 0,0 20 15,0-20-15,0 20 0,-21-20 16,0 21-16,21-22 0,-21 1 0,-1-1 16,1 1-16,21-1 0,-21-21 15,0 1-15,21-22 0,0 21 0,-21-21 16,21 1-16,-21-1 0,21-42 47,0-22-47,0 22 0,21-21 15,-21-1-15,0 1 0</inkml:trace>
  <inkml:trace contextRef="#ctx0" brushRef="#br0" timeOffset="6544.7">11769 445 0,'-22'-43'0,"44"86"0,-65-107 0,22 22 0,0-1 15,0 22-15,21-21 0,0 21 16,0-22-16,0 22 0,0-21 0,0 21 15,21-22-15,21 1 0,-21 42 16,22 0-16,-1 0 0,22 0 0,-22 0 16,21 0-16,-20 0 0,20 0 0,-20 0 15,-1 0-15,21 0 16,-20 0-16,-22 0 0,21 0 0,1 0 16,-22 0-16,0 64 0,0-1 15,-21 1-15,0-1 0,0 1 0,0 41 16,-21-41-16,-21-22 0,20 1 15,-20-1-15,0 0 0,-22 1 16,22-1-16,0-21 0,-1 21 0,1-20 16,0-1-16,-1 0 0,22 0 15,0-21-15,0 0 0,0 21 0,21-42 47,21 21-47,0-21 16,0 21-16,0-21 0,0 21 0,22 0 15</inkml:trace>
  <inkml:trace contextRef="#ctx0" brushRef="#br0" timeOffset="7016.12">12361 953 0,'-21'0'0,"21"-22"15,-21 22-15,21-21 0,0 0 0,0 0 16,0 0-16,0 0 16,0-1-16,21 1 0,0 21 15,0-21-15,1 21 0,-1 0 16,0-21-16,21 21 0,-21 0 0,1 0 16,20 0-16,-21 0 0,0 0 15,22 21-15,-22 0 0,0 0 0,0 1 16,0-1-16,-21 0 0,0 21 15,0-21-15,0 1 0,0-1 0,0 21 16,0-21-16,0 0 0,0 1 16,0-1-16,0 0 0,-21-21 15,0 21-15,0-21 32,21-21-32,0 0 15,0 0-15,0-1 0,0 1 16,0 0-16,0 0 0,0-21 0,0 20 15,0-20-15,0 0 0,21 21 16,-21-22-16,21 22 0,-21 0 0,21 0 16,0 0-16,1-1 0,-22 1 15,21 21-15,0 0 0,0-21 0,0 21 16,0 0-16,22 0 0,-22 0 0,21 0 16,-21 0-16,1 0 0,20 0 15</inkml:trace>
  <inkml:trace contextRef="#ctx0" brushRef="#br0" timeOffset="7876.62">13398 635 0,'0'21'15,"-21"0"1,0-21-16,0 22 0,21-1 16,-21 0-16,0 21 0,-1-21 0,1 22 15,0-22-15,21 21 0,-21-21 16,0 22-16,21-22 0,-21 21 0,21-21 15,0 1-15,0 20 16,0-21-16,0 0 0,0 0 0,21-21 16,0 0-16,0 22 0,0-22 15,0 0-15,22 0 0,-22 0 16,0-22-16,21 22 0,-20-21 0,20 0 16,-21 0-16,21 0 0,-20 0 15,-1-1-15,0-20 0,0 0 0,0-1 16,-21 1-16,0 21 0,0-21 15,0-1-15,0 1 0,0 21 0,0-22 16,-21 22-16,21 0 0,-21 21 16,0-21-16,0 21 0,-1 0 0,1 0 15,0 0-15,0 0 0,0 0 16,21 21 15,0 0-15,21-21-16,0 0 0,21 21 15,-20-21-15,-1 0 0,21 0 16,-21 0-16,22 0 0,-22 0 0,21 0 16,0 0-16,1 0 0,-22 0 0,21-21 15,1 21-15,-1-21 0,-21 21 16,21 0-16,-20-21 0,-1 0 0,0 21 16,0 0-16,0 0 0,-21-21 15,21 21-15,-21 21 31,0 0-15,0 0-16,0 21 0,0-20 0,0 20 16,0 0-16,0 22 0,0-22 15,0 22-15,-21-1 0,21 1 0,0-1 16,0 1-16,0-1 0,0 1 16,0-1-16,0 1 0,0 20 0,0-20 15,0 20-15,0 1 0,0-21 0,0 20 16,21-20-16,-21 20 0,0-20 15,0 21-15,0-22 0,0 22 0,0-22 16,0 1-16,0 20 0,0-41 16,0 20-16,0 1 0,0-22 15,-21 0-15,0 22 0,0-43 0,0 21 16,0 1-16,-1-22 0,1 0 0,0 0 16,-21 0-16,21 1 0,-1-1 15,-20-21-15,21 0 0,0 0 0,-22 0 16,22 0-16,0 0 0,0-21 0,0-1 15,0 1-15,-1-21 0,22 21 16,0-22-16,0 1 0,-21 0 0,21-1 16,0 1-16,0 0 0,0-22 0,21 22 15,1-22-15,-1 1 0,0-1 16,0 1-16,0-1 0,0 1 16,22-1-16</inkml:trace>
  <inkml:trace contextRef="#ctx0" brushRef="#br0" timeOffset="8144.06">14182 487 0,'0'0'0,"-43"-21"15,22 21 17,21 21-1,21-21-31,0 21 16,1-21-16,-1 21 0,0 0 15</inkml:trace>
  <inkml:trace contextRef="#ctx0" brushRef="#br0" timeOffset="8523.84">14520 910 0,'43'-21'16,"-22"0"-16,0 21 15,0-21-15,-21 0 0,21 21 0,0-22 16,-21 1-16,0 0 16,22 0-16,-22 0 0,21 0 0,-21-1 15,0 1-15,0 0 16,-21 21 0,-1 0-16,1 0 0,0 21 15,0 0-15,0 1 0,0-1 16,-1 0-16,1 21 0,21-21 0,-21 22 15,21-22-15,-21 0 0,21 21 16,-21-20-16,21-1 0,0 21 0,0-21 16,0 0-16,0 1 15,21-1-15,0-21 0,0 0 16,0 0-16,1 0 0,-1 0 0,0 0 16,21 0-16,-21-21 0,22-1 15,-22 1-15,21 0 0</inkml:trace>
  <inkml:trace contextRef="#ctx0" brushRef="#br0" timeOffset="9053.53">15219 614 0,'0'0'0,"-21"0"16,-1 0 0,1 21-16,0 0 0,0-21 15,0 43-15,0-22 0,21 0 16,-22 21-16,1 1 0,21-22 0,-21 21 15,21 0-15,0-20 0,0 20 16,0-21-16,0 0 0,0 22 16,0-22-16,0 0 0,0 0 15,21-21-15,0 21 0,1-21 0,20 0 16,-21 0-16,21 0 0,1 0 16,-1 0-16,0 0 0,1 0 0,20-21 15,-20 0-15,-1 0 0,0-22 0,1 22 16,-1-21-16,-21 0 0,21-22 15,-20 22-15,-1-1 0,21-20 0,-21 21 16,0-1-16,-21-20 0,0 20 16,22 1-16,-22 0 0,21-1 15,-21 1-15,0 21 0,0 0 0,0 0 16,0-1-16,-21 44 31,-1-1-31,1 0 0,21 0 0,-21 21 16,0-20-16,0 20 0,21 0 15,-21 1-15,21-1 0,0 0 0,-22 22 16,22-22-16,0 0 0,0 1 16,-21-1-16,21 0 0,0 1 0,0-1 15,0-21-15,0 0 0,0 1 0,0-1 16,21 0-16,-21 0 0,22-21 16,-1 0-16,0 0 0,0 0 15,0 0-15,0-21 0,1 21 16,-1-21-16,0-22 0,21 22 15,-21-21-15,1 21 0</inkml:trace>
  <inkml:trace contextRef="#ctx0" brushRef="#br0" timeOffset="9288.4">15748 572 0,'0'0'0,"-21"0"0,21 21 31,21-21-15,0 0-16,0 0 0,0 0 15,1 0-15,-1 0 0,21 0 0,-21 0 16,0 0-16,22 0 0,-22 0 16,0 0-16,0-21 0,0 21 0,1 0 15,-22-22-15,21 22 16,-21-21-16</inkml:trace>
  <inkml:trace contextRef="#ctx0" brushRef="#br0" timeOffset="10241.64">17822 614 0,'0'0'0,"21"0"15,1 0-15,-1-21 16,0 0-16,21 21 0,-21-22 0,22 1 15,-1 0-15,-21 0 0,22 0 16,-1 0-16,0-1 0,1 1 16,-1 0-16,-21 0 0,0 21 0,0-21 15,-21 0-15,0-1 0,0 1 16,-21 0 0,0 0-16,-21 21 0,21 0 0,-22 0 15,22 0-15,-21 0 0,-1 0 16,22 0-16,-21 21 0,21-21 0,0 21 15,-22 0-15,22 1 0,0-1 16,21 0-16,-21 21 0,21-21 0,0 22 16,0-22-16,0 21 0,0-21 15,0 22-15,0-22 0,21 21 0,-21 1 16,21-22-16,0 21 0,0 0 16,1-20-16,20 20 0,-21-21 0,0 21 15,22-20-15,-22 20 16,0-21-16,0 0 0,0 0 0,-21 22 15,0-22-15,0 0 0,0 0 0,0 0 16,0 1-16,-21-1 0,-21 0 16,21-21-16,-22 21 0,1 0 0,0-21 15,-1 0-15,1 0 0,-22 0 16,22 0-16,0 0 0,-1-21 0,1 0 16,0 0-16,-1 0 0,1-1 15,21 1-15,-21-21 0,20 21 16,1-22-16,0 1 0,0 0 0,21-1 15,0 1-15,0 21 0,0-21 0,0-1 16,0 22-16,0 0 16,0 0-16,0 0 0,21-1 0,0 1 15,0 21-15,22-21 0,-22 0 16,21 21-16,1-21 0</inkml:trace>
  <inkml:trace contextRef="#ctx0" brushRef="#br0" timeOffset="10524.24">18796 191 0,'-21'0'31,"0"21"-31,21 0 0,-22 21 0,1-21 16,21 22-16,-21-1 0,0 0 15,21 1-15,-21-1 0,0 22 0,-1-22 16,1 0-16,0 22 0,0-22 16,0 22-16,21-22 0,0 0 0,-21 1 15,21-1-15,0 0 0,0-21 16,0 22-16,0-22 0,0 0 0,0 0 16</inkml:trace>
  <inkml:trace contextRef="#ctx0" brushRef="#br0" timeOffset="10744.12">18224 847 0,'0'-21'0,"0"42"0,0-64 15,0 22 1,22 21-16,-1 0 15,0-21-15,0 21 0,21-21 16,1 21-16,-22 0 0,21 0 16,22-21-16,-22 21 0,0 0 15,1 0-15,-22 0 0,21 0 0,1 0 16,-22 0-16,0 0 0</inkml:trace>
  <inkml:trace contextRef="#ctx0" brushRef="#br0" timeOffset="11168.87">18986 847 0,'0'-21'15,"0"-1"1,0 1-16,0 0 0,0 0 16,0 0-16,0 0 15,0-1-15,0 1 0,22 0 16,-1 21-16,0-21 0,0 21 15,0 0-15,0 0 0,1 0 0,-1 0 16,21 0-16,-21 21 0,0 0 16,22-21-16,-22 43 0,0-22 0,0 0 15,0 21-15,1 1 0,-22-1 16,21-21-16,-21 21 0,0 1 0,0-1 16,-21 0-16,-1-20 0,1 20 15,0-21-15,0 0 0,0 0 0,0 1 16,-1-22-16,1 0 15,0 0 1,21-22 0,0 1-16,0 0 0,0 0 15,0 0-15,21 0 0,-21-22 0,21 22 16,1-21-16,-1 21 0,0-22 16,0 1-16,21 21 0,-20-22 15,20 22-15,0 0 0,1 0 0,-1 0 16,0 0-16,1-1 0,-1 1 0</inkml:trace>
  <inkml:trace contextRef="#ctx0" brushRef="#br0" timeOffset="11632.53">19981 614 0,'-21'21'0,"0"-21"15,0 21-15,21 0 0,-21 1 16,-1 20-16,1-21 0,0 21 0,21-20 15,-21 20-15,21 0 0,-21-21 16,21 22-16,-21-1 0,21-21 16,0 22-16,0-22 0,0 0 15,0 0-15,0 0 0,21-21 0,0 21 16,0-21-16,-21 22 0,42-22 16,-20 0-16,-1 0 0,0 0 0,42-43 15,-41 22-15,20 21 16,0-42-16,-21 21 0,1-1 0,20-20 15,-21 0-15,0-1 0,0 1 16,1 0-16,-1-1 0,0 1 0,-21 21 16,21 0-16,-21 0 0,0-1 15,0 1-15,-21 42 16,0 1 0,21-1-16,-21 0 0,-1 21 0,1-21 15,21 22-15,0-1 16,-21 0-16,21-20 0,0 20 0,0 0 15,0 1-15,0-22 0,0 21 16,0-21-16,0 0 0,21 1 0,-21-1 16,21 0-16,1-21 0,-1 21 15,21-21-15,-21 0 0,22 0 0,-1 0 16,0 0-16,1 0 0,20-21 16,-21 0-16,22 0 0</inkml:trace>
  <inkml:trace contextRef="#ctx0" brushRef="#br0" timeOffset="11916.39">21145 656 0,'0'-21'0,"0"42"0,0-63 0,0 21 0,-21 0 15,0 21 1,0 0-16,0 0 0,0 21 16,-1 0-16,1 0 0,0 0 15,0 0-15,0 22 0,0-22 16,-1 21-16,1 1 0,21 20 0,0-21 15,-21 1-15,21-1 0,0-21 16,0 22-16,0-1 0,0-21 0,0 0 16,0 0-16,21 1 0,0-1 15,1 0-15,-1-21 0,0 0 16,0 0-16,21 0 0,-20 0 16,20 0-16,0-21 0,1 0 0,-1-1 15,0 1-15,1-21 0,-1 0 0,0-1 16,1 1-16,-1-22 0</inkml:trace>
  <inkml:trace contextRef="#ctx0" brushRef="#br0" timeOffset="12941.39">21632 402 0,'0'-42'0,"0"84"0,0-126 15,0 41-15,0 22 0,0-21 0,0 21 16,0-1-16,-21 22 0,0 0 16,21 22-1,-21-1-15,0 21 0,-1-21 16,22 22-16,-21-1 0,0 21 15,21-20-15,-21-1 0,21 22 16,-21-22-16,0 21 0,21 1 0,0-22 16,0 22-16,0-1 0,0-20 15,0 20-15,0-21 0,0 1 0,0-1 16,21 0-16,-21-20 0,21-1 16,0 0-16,0 0 0,0 0 0,1-21 15,20 0-15,-21 0 16,0 0-16,0-21 0,22 0 0,-1 0 15,-21 0-15,22-22 0,-22 22 16,21-21-16,-21-1 0,0 1 0,1-21 16,-1 20-16,0 1 0,0 21 15,-21-22-15,0 22 0,0 0 16,21 0-16,-21 42 31,-21 0-31,0 0 0,21 22 16,-21-22-16,21 21 0,0-21 15,0 22-15,0-22 0,0 0 0,0 21 16,0-20-16,0-1 0,0 0 16,0 0-16,0 0 0,0 0 15,21-21 1,0 0-16,0 0 16,0 0-16,22-21 0,-22 0 15,0 21-15,0-42 0,22 21 0,-22-1 16,0-20-16,0 0 0,0-1 15,0 22-15,-21-21 0,0 0 0,22 20 16,-22 1-16,0 0 0,0 0 16,0 42-1,0 0 1,0 0-16,-22 22 0,22-1 0,0-21 16,0 22-16,-21-1 0,21 0 15,0-21-15,0 22 0,0-1 16,0-21-16,0 0 0,21 22 15,-21-22-15,22 0 0,-1 0 16,0-21-16,0 0 16,0 0-16,0 0 15,1 0-15,-22-21 16,21 0-16,-21 0 0,21 0 0,0-22 16,-21 22-16,21-21 0,0-1 15,-21 1-15,22 0 0,-1 21 0,0-22 16,0 22-16,0 0 0,0 0 15,1 0-15,-1 21 0,0 0 0,0 0 16,0 0-16,0 0 16,1 0-16,-1 0 0,0 21 0,-21 0 15,21 0-15,0 0 0,-21 22 16,21-22-16,-21 0 0,0 21 0,0-21 16,0 1-16,0-1 0,0 0 15,0 0-15,0 0 0,-21-42 47,21 0-31,0 0-16,0 0 0,0-1 0,0 1 15,0-21-15,0 0 0,21 20 16,-21-20-16,22 0 0,-1 21 16,-21-22-16,21 22 0,0 0 15,0 0-15,0 0 0,1-1 0,-1 22 16,0-21-16,0 21 0,21 0 15,-20 0-15,-1 0 0,21-21 0,-21 21 16,22 0-16</inkml:trace>
  <inkml:trace contextRef="#ctx0" brushRef="#br0" timeOffset="13324.28">23474 826 0,'0'0'0,"0"21"0,21-21 32,21 0-32,-21 0 15,1 0-15,-1-21 0,0-1 0,21 22 16,-21-21-16,1 21 0,-1-21 16,-21 0-16,21 0 0,0 0 0,-21-1 15,0 1-15,0 0 16,0 0-16,-42 21 15,21 0-15,-1 0 16,-20 21-16,0 0 0,-1 0 0,1 22 16,21-22-16,-21 21 0,20 1 15,-20 20-15,21-21 0,21 1 16,0-1-16,0 0 0,0-20 0,0 20 16,21-21-16,0 21 0,22-20 15,-1-1-15,21 0 0,1-21 0,-1 0 16,1 0-16,21 0 0,-22 0 15,1 0-15,-1 0 0,-21-21 0,22 0 16,-22-22-16,1 22 0</inkml:trace>
  <inkml:trace contextRef="#ctx0" brushRef="#br0" timeOffset="13598.12">21632 508 0,'0'0'0,"-42"0"0,21 0 0,42 0 16,21 0-1,1-21-15,-1 21 16,21-21-16,1 0 0,-1-1 0,22 1 16,0 0-16,-1 0 0,1 0 15,0 0-15</inkml:trace>
  <inkml:trace contextRef="#ctx0" brushRef="#br0" timeOffset="14979.78">2011 2413 0,'0'0'16,"-21"0"-16,-1 0 0,-20 0 0,21-21 15,0 21-15,0 0 0,-1 0 0,44 0 63,-1 0-63,0 0 0,21 0 0,-21-21 15,22 21-15,-1 0 0,22 0 16,-1 0-16,1 0 0,20-21 0,1 21 16,0 0-16,20 0 0,1-22 15,0 22-15,0 0 0,0-21 0,21 21 16,21 0-16,0-21 0,-21 0 16,21 21-16,22 0 0,-22 0 0,21-21 15,22 21-15,-22 0 0,21-21 16,-20 21-16,20 0 0,1 0 0,-1 0 15,1-22-15,-1 22 0,1 0 16,20 0-16,1 0 0,-21 0 16,41 0-16,-20 0 0,21 0 0,-21-21 15,20 21-15,1 0 0,0 0 16,0 0-16,21 0 0,-21 0 0,0 0 16,21-21-16,-22 21 0,22 0 15,-21 0-15,0-21 0,21 21 0,-21-21 16,0 21-16,0 0 0,-1-21 15,1 21-15,0 0 0,0-22 0,0 22 16,0 0-16,-1-21 0,1 21 0,0 0 16,0-21-16,0 0 15,0 21-15,21 0 0,-22 0 0,1-21 16,233 21-16,-233 0 16,0-21-16,-22 21 0,22 0 0,-42 0 15,20-22-15,1 22 0,-22 0 16,22 0-16,-43 0 0,22 0 0,-1 0 15,1 0-15,21 0 0,-43 0 16,21 0-16,-20 0 0,20 0 16,1 0-16,-1 0 0,-20 0 0,20 0 15,-21 0-15,1 0 0,-1 0 0,0 0 16,1 0-16,-22 0 0,-21 22 16,21-22-16,-21 0 0,-21 0 15,21 0-15,-21 0 0,0 0 16,-1 0-16,1 0 0,-42 0 0,20 0 15,-20 0-15,-1 0 0,1-22 16,-22 22-16,1 0 0,-1 0 0,0 0 16,1-21-16,-1 21 0,21 0 15,-20-21-15,-1 21 0,0-21 0</inkml:trace>
  <inkml:trace contextRef="#ctx0" brushRef="#br0" timeOffset="15119.7">22987 1905 0,'0'0'0,"-21"0"0,0 0 15,-1 21-15,1-21 16,21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32:07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2942 0,'0'0'0,"0"-423"0,0-43 16,0 43-16,0 63 0,0 85 16,0 63-16,0 43 0,0 42 15,0 21-15,0 43 0,21-1 0,-21 22 16,0-1-16,21 1 0,1 21 15,-22 0-15,21 0 0,21-1 0</inkml:trace>
  <inkml:trace contextRef="#ctx0" brushRef="#br0" timeOffset="1373.08">2265 868 0,'-21'42'31,"21"-63"16,21 0-31,0 0-16,0 21 0,0-21 16,0-1-16,1 1 0,-1 0 15,21 0-15,-42 0 0,21 0 0,-21-1 16,21 1-16,-21 0 15,-21 21-15,0 0 16,-21 0-16,21 0 0,-22 0 16,1 21-16,0 0 0,-1 1 15,1-1-15,21 0 0,-22 0 0,22 0 16,0 22-16,0-22 0,0 0 16,21 21-16,-21-21 0,21 1 15,0 20-15,0-21 0,0 0 16,0 22-16,0-22 0,0 0 0,21 0 15,0 0-15,0 0 0,0 22 16,0-22-16,1 0 0,20 0 16,-21 0-16,21 1 0,1-1 0,-22 0 15,21 0-15,-21 21 0,22-20 16,-22-1-16,-21 0 0,0 0 0,0 21 16,0-20-16,-21 20 0,0 0 15,-22-21-15,1 22 0,0-22 0,-22 21 16,22-21-16,-22 1 0,22-1 15,0 0-15,-22-21 0,22 0 16,-1 0-16,1 0 0,0 0 16,21-21-16,-22 0 0,1-1 15,0 1-15,20 0 0,-20 0 0,21 0 16,0 0-16,0-1 0,-1 1 16,22 0-16,-21 21 0,21-21 0,0 0 15,43 0 1,-22-1-16,0 22 15,0-21-15,21 0 0</inkml:trace>
  <inkml:trace contextRef="#ctx0" brushRef="#br0" timeOffset="1748.87">3069 677 0,'0'0'0,"0"-21"15,0 0-15,0 42 32,-21-21-32,21 43 0,-21-22 15,21 21-15,0 0 16,0 22-16,0-22 0,-21 22 0,-1-1 15,22 1-15,-21-1 0,21 1 16,0-1-16,-21-20 0,21 20 0,-21-21 16,21 1-16,-21 20 0,21-20 15,0-1-15,0 0 0,0-21 0,0 22 16,0-22-16,0 0 0,0 0 16,0 0-16,0-42 31,0 0-31,0 0 0,0 0 0,0-22 15,0 22-15</inkml:trace>
  <inkml:trace contextRef="#ctx0" brushRef="#br0" timeOffset="1968.74">2646 1376 0,'-21'0'0,"42"0"0,-64 0 15,65 0 17,-1 0-32,0 0 15,0 0-15,21 0 0,-20 0 0,20 0 16,-21-21-16,21 21 16,-20 0-16,-1 0 0,21-21 0,-21 21 15,0 0-15,1-22 0</inkml:trace>
  <inkml:trace contextRef="#ctx0" brushRef="#br0" timeOffset="2392.5">3217 1461 0,'0'0'0,"0"21"15,21-21 16,1 0-31,-1-21 16,0-1-16,0 22 0,0-21 0,22 0 16,-22 21-16,21-21 0,-21 0 15,0 21-15,1-21 0,-1-1 16,-21 1-16,-21 21 16,-1 0-1,1 0-15,0 0 0,-21 0 0,-1 0 16,22 21-16,-21-21 15,21 22-15,-22-1 0,22 0 0,0 0 0,0 0 16,0 0-16,0 1 0,21-1 16,0 0-16,0 0 0,0 0 15,0 0-15,0 1 0,0-1 16,21 0-16,0 0 0,21-21 16,-21 0-16,1 0 0,20 0 15,0 0-15,1 0 0,-1 0 0,0-21 16,1 0-16,-1 21 0,21-21 15,-20-1-15,-1 1 0,0 0 0,-20-21 16,20 21-16,0-1 0</inkml:trace>
  <inkml:trace contextRef="#ctx0" brushRef="#br0" timeOffset="2716">3958 1312 0,'0'0'0,"21"-21"0,-21 0 16,0 0-16,0 0 16,0 42 30,0 0-46,0 0 0,0 0 0,0 1 16,0 20-16,-21-21 0,21 21 16,0 22-16,-21-22 0,21 22 0,0 20 15,0-20-15,-21 21 0,21 20 0,-21-20 16,-1 0-16,22 21 0,-21-1 16,0 1-16,21 0 0,-21 0 15,0 21-15,0-21 0,21 0 16,0-1-16,-22-20 0,22 21 0,-21 0 15,21-22-15,-21-20 0,21 21 0,0-22 16,0 1-16,0-1 0,0-21 16,-21 1-16,21-1 0,-21 0 0,21-20 15,0-1-15,0 0 0,0 0 0,0-42 32,0 0-32,0 0 0,0-22 0,21 1 15,0 0-15,0-22 0</inkml:trace>
  <inkml:trace contextRef="#ctx0" brushRef="#br0" timeOffset="3100.79">3831 1566 0,'0'-21'15,"0"42"-15,0-63 0,0 21 0,0 0 0,0 0 16,0-1-16,21 1 16,0 21-16,1-21 0,-1 0 0,21 21 15,-21-21-15,22 21 0,-22-21 16,42 21-16,-20 0 16,-22 0-16,21 0 0,-21 21 15,0-21-15,1 21 0,-22 0 0,0 0 16,0 22-16,0-22 0,0 0 15,-43 21-15,22-21 0,0 22 0,0-22 16,0 0-16,-1 0 0,-20 0 16,42 1-16,-21-1 0,0-21 0,21 21 15,-21-21-15,21-21 32,0 0-17,0-1-15,0 1 0,21 0 16</inkml:trace>
  <inkml:trace contextRef="#ctx0" brushRef="#br0" timeOffset="3588.51">4805 1376 0,'0'0'15,"21"-21"-15,0 21 0,0-21 16,-21-1-16,21 22 15,1-21-15,-44 21 32,1 0-32,0 0 15,-21 0-15,21 21 0,-22-21 0,1 22 16,0-1-16,-1 0 0,22 0 16,-21-21-16,21 21 0,-1 0 0,1 1 15,0-1-15,21 0 0,0 0 16,21-21-1,0 21-15,1-21 0,-1 0 0,0 21 16,21-21-16,-21 22 0,22-22 16,-22 0-16,21 21 0,-21-21 0,22 0 15,-22 21-15,0-21 0,0 21 16,0-21-16,1 21 0,-22 0 16,0 1-1,0-1-15,-43 0 0,22 0 16,-21-21-16,-1 21 0,-20 0 15,21-21-15,-22 22 0,1-22 0,20 0 16,1 21-16,0-21 0,-1 0 16,1 0-16,21 0 0,0 0 0,-1 0 15,1-21-15,0 21 0,21-22 16,0 1-16,0 0 16,21 0-16,0 0 15,1 21-15</inkml:trace>
  <inkml:trace contextRef="#ctx0" brushRef="#br0" timeOffset="4132.54">5948 656 0,'0'0'0,"0"-21"0,0 0 16,0 0-16,21 0 0,-21-1 15,0 1-15,0 0 0,0 0 16,0 42 15,0 0-31,0 0 0,0 22 16,0-1-16,0 0 0,0 1 0,0 20 15,0 1-15,-21 20 0,0-20 16,-1-1-16,22 1 0,0-1 0,-21 1 16,21-1-16,-21-20 0,21 20 15,0-20-15,0-22 0,0 21 0,0 0 16,-21-20-16,21 20 0,0-21 16,0 0-16,0 0 0,0-42 46,0 0-46,0 0 0,0-21 0,0 20 16,0 1-16</inkml:trace>
  <inkml:trace contextRef="#ctx0" brushRef="#br0" timeOffset="4544.31">6181 1122 0,'21'21'31,"-21"0"-31,0 22 16,0-22-16,0 21 0,0-21 15,-21 22-15,21-22 0,0 21 0,-22 0 16,22-20-16,0 20 0,0-21 0,0 21 16,0-20-16,0-1 0,0 0 15,0 0-15,22 0 0,-1 0 0,0-21 16,0 0-16,0 0 15,0 0-15,1-21 0,-1 0 0,0 0 16,21 0-16,-21 0 0,1-1 16,-1 1-16,0-21 0,-21 21 15,0-22-15,21 22 0,-21-21 0,0 0 16,0-22-16,-21 43 0,0-21 16,0 20-16,-1 22 0,1-21 15,0 21-15,0-21 0,0 21 16,0 0-16,-1 0 0,1 0 0,0 0 15,21 21-15,-21 0 0,0-21 16,21 22-16,-21-22 0,21 21 16,-22-21-16</inkml:trace>
  <inkml:trace contextRef="#ctx0" brushRef="#br0" timeOffset="4849.14">5694 826 0,'-21'0'0,"42"-22"16,0 22-1,21 0-15,-21 0 0,22 0 0,20-21 16,-20 21-16,-1-21 0,21 21 15,-20-21-15,20 21 0,-20 0 16,20-21-16,1 21 0,-22 0 16,0 0-16,22 0 0,-43 0 0,21 0 15,-21 0-15,1 0 0,-1 0 16,-21 21 31</inkml:trace>
  <inkml:trace contextRef="#ctx0" brushRef="#br0" timeOffset="5658.67">8361 699 0,'0'0'0,"21"-43"0,-21 22 15,0 0-15,0-21 0,21 20 0,-21 1 16,0 0-16,0 0 16,-21 42 15,0 0-31,21 0 0,-21 1 0,-1 20 15,22 0-15,-21 22 0,0-1 16,0 1-16,0-1 0,0 1 16,21-1-16,-22 1 0,1-1 15,0 1-15,-21-1 0,21-20 0,-1-1 16,22 0-16,-21 1 0,0-22 0,21 0 16,-21 0-16,21 0 0,0 0 15,0-42 1,0 0-1,0 0-15,21 0 0,0-22 0,0 1 16,1 0-16,-1-1 0,0 1 16,0-21-16,0-1 0,0-21 0,1 22 15,-1-1-15,21-20 0,-21 20 16,0 1-16,1-1 0,-1 22 16,0 0-16,0-1 0,-21 22 15,0 0-15,0 0 0,21 21 0,0 21 31,-21 0-31,0 21 0,22-20 0,-22 20 16,0 21-16,0-20 0,0 20 16,0 1-16,0-1 0,0 1 0,0-1 15,0 1-15,0-1 0,0-20 16,0-1-16,0 21 0,0-41 0,0 20 16,0 0-16,0-21 0,0 1 15,0-1-15,0 0 0,0 0 0,0 0 16,0-42 15,0 0-31,0 0 16,0 0-16</inkml:trace>
  <inkml:trace contextRef="#ctx0" brushRef="#br0" timeOffset="5868.56">8064 1207 0,'-21'21'0,"42"-42"0,-63 42 0,42 0 16,21-21 15,22 0-31,-22 0 16,0 0-16,0 0 0,21 0 0,1-21 16,-22 0-16,21 21 0,1-22 15,-1 22-15,-21-21 0,21 21 0,-20-21 16,20 21-16,-21-21 0,21 0 15,1 21-15</inkml:trace>
  <inkml:trace contextRef="#ctx0" brushRef="#br0" timeOffset="6545.17">9292 1207 0,'0'0'0,"21"0"0,0 0 16,1 0 0,-22-22-16,21 1 0,-21 0 15,0 0-15,0 0 0,0 0 16,0-1-16,0 1 0,0 0 0,0 0 16,-21 0-16,-1 0 0,1 21 15,0-22-15,0 22 0,0 0 16,0 0-16,-1 0 0,-20 22 15,21-1-15,-21 0 0,20 0 16,-20 21-16,0-20 0,21 20 0,-22-21 16,22 21-16,0-20 0,0 20 15,0-21-15,21 0 0,-22 22 0,22-22 16,0 0-16,0 0 0,0 0 16,22 0-16,-1 1 0,0-22 15,0 0-15,0 0 0,22 0 16,-22 0-16,0 0 0,0 0 15,0 0-15,22-22 0,-22 22 16,0-21-16,0 0 0,0 0 16,0-21-16,1 20 0,-1-20 0,0 0 15,0-1-15,0 1 0,0-21 0,-21 20 16,0-20-16,22-1 0,-22 22 16,21-22-16,-21 22 0,0 0 0,0-1 15,0 1-15,0 0 0,0 21 16,0-1-16,0 1 0,0 0 0,0 0 15,-21 21 1,-1 21-16,1 0 0,21 22 16,0-22-16,-21 21 0,21 0 15,-21 22-15,21-22 0,-21 22 16,21-1-16,0 1 0,0-22 16,0 22-16,0-22 0,0 0 0,0 22 15,0-43-15,0 21 0,0-21 0,0 22 16,21-1-16,0-21 15,0 0-15,0-21 0,1 22 0,-1-22 16,0 0-16,0 0 0,21 0 16,-20 0-16,20 0 0,21-22 15,-41 22-15,20-21 0</inkml:trace>
  <inkml:trace contextRef="#ctx0" brushRef="#br0" timeOffset="7113">10139 1164 0,'0'0'0,"21"-21"0,0 0 0,-21 0 0,0 0 16,0-1-16,0 1 0,0-21 16,0 21-16,0 0 0,0-1 0,0 1 15,-21 0-15,0 21 16,0 0-16,-1 0 0,1 0 0,0 0 16,-21 0-16,21 21 0,-1 0 15,-20 1-15,21 20 0,-21-21 0,20 21 16,-20 1-16,21-22 0,0 21 15,-22 1-15,22 20 16,0-42-16,21 22 0,0-22 0,0 0 16,0 0-16,0 0 0,0 0 15,0 1-15,21-22 0,0 21 16,1-21-16,-1 0 0,0 0 16,21 0-16,-21 0 0,22-21 0,-22-1 15,21 1-15,-21 0 0,22 0 16,-1 0-16,-21-22 0,22 22 0,-22-21 15,0-22-15,0 22 0,0-21 0,22-1 16,-22 1-16,-21-1 0,21 1 16,0-1-16,0 1 0,0 20 0,-21-20 15,0 20-15,22 1 16,-22 0-16,0 21 0,0-1 0,0 1 16,-22 21-1,22 21-15,-21 1 0,0-1 16,0 21-16,0 0 0,21 1 15,-21 20-15,21-20 0,-22 20 0,22 1 16,0-1-16,0 1 0,0-1 0,0 1 16,0-22-16,0 0 0,22 1 15,-22-1-15,21-21 0,0 21 16,0-20-16,-21-1 0,21-21 0,0 21 16,1 0-16,-1-21 0,0 0 15,0 0-15,0 0 0,0 0 16,1-21-16,-1 0 15</inkml:trace>
  <inkml:trace contextRef="#ctx0" brushRef="#br0" timeOffset="7292.9">10689 1249 0,'0'21'0,"21"0"31,0-21 31,1 0-62</inkml:trace>
  <inkml:trace contextRef="#ctx0" brushRef="#br0" timeOffset="34560.61">12467 635 0,'0'-21'15,"0"0"16,21 21-31,0 0 16,1 0 0,-1 0-16,0 0 15,0-21-15,0 21 16,0 0-16,1 0 0,-1-22 0,0 22 16,0-21-16,0 0 15,0 21-15,1-21 0,-1 0 0,0 0 16,0-1-16,-21 1 0,0 0 15,0 0-15,0 0 0,0 0 16,0-1-16,0 1 0,-21 21 16,0 0-16,0-21 0,-1 21 0,1 0 15,-21 0-15,21 0 0,0 21 16,-22 0-16,22-21 0,0 22 0,-21 20 16,20-21-16,1 0 0,-21 0 15,21 22-15,0-22 0,-1 0 0,1 0 16,0 22-16,21-22 0,-21 0 15,21 0-15,0 0 0,0 0 16,0 1-16,0-1 0,0 0 16,21 0-16,0 0 0,0 0 0,1 1 15,-1-1-15,0 0 0,0 0 16,0 0-16,0 0 0,1 1 0,-1-1 16,0 0-16,0-21 0,0 21 15,0 0-15,1 0 0,-1 1 0,0-1 16,0 0-16,-21 0 0,0 0 15,0 0-15,0 1 0,0-1 0,0 0 16,-42 0-16,21 0 0,-1 0 16,-20 1-16,0-22 0,-1 21 0,1 0 15,-21-21-15,20 0 0,-20 0 16,20 0-16,1 0 0,0 0 16,-22 0-16,43-21 0,-21 0 15,-1-1-15,22 1 0,-21 0 0,21 0 16,0 0-16,-1-22 0,1 22 15,0 0-15,0 0 0,21 0 0,-21 0 16,21-1-16,0 1 16,21 21-16,0-21 15,21 21-15,-20-21 0,20 21 16,0 0-16,1 0 0</inkml:trace>
  <inkml:trace contextRef="#ctx0" brushRef="#br0" timeOffset="34973.37">12742 1080 0,'21'0'0,"1"0"16,-1 0-16,-21-22 15,21 22-15,0-21 0,-21 0 16,21 0-16,0 0 0,1 21 0,-1-21 15,0-1-15,0 1 0,-21 0 16,0 0-16,21 0 0,-21 0 0,0-1 16,0 1-16,-21 21 15,0 0 1,-21 0-16,20 0 16,1 21-16,0 1 0,-21 20 0,21-21 15,-1 21-15,-20 1 0,21-22 16,0 21-16,21 1 0,-21-22 0,21 21 15,0-21-15,-22 22 0,22-22 16,0 0-16,0 42 16,22-41-1,-1-22-15,0 0 0,21 0 0,-21 0 16,1 0-16,20-22 0,-21 1 16,21 21-16,1-21 0,-1-21 15,0 21-15,-20-1 0,20-20 16</inkml:trace>
  <inkml:trace contextRef="#ctx0" brushRef="#br0" timeOffset="35276.29">13441 360 0,'0'-21'16,"0"42"-16,0-85 0,0 43 0,0 0 16,0 0-16,0 42 31,0 21-31,0-20 0,0 20 15,0 0-15,0 1 16,0-1-16,0 21 0,-21 1 0,-1-22 16,22 22-16,-21-1 0,0 1 15,0-1-15,21 1 0,-21-22 0,0 22 16,-1-22-16,22-21 0,0 21 16,-21 1-16,21-22 0,-21 0 0,21 0 15,0 0-15,21-21 47,-21-21-47,21 0 0,1 0 16,-1-21-16</inkml:trace>
  <inkml:trace contextRef="#ctx0" brushRef="#br0" timeOffset="35688.64">13568 1101 0,'21'0'31,"0"0"-31,0 0 16,-21-21-16,21-1 0,1 22 15,-1-21-15,0 0 0,0 0 0,0 0 16,-21 0-16,21-1 15,-21 1-15,-21 21 32,0 0-32,0 21 0,0 1 0,0-1 15,-22 0-15,22 0 0,0 21 16,0-20-16,0-1 0,-1 21 0,1-21 16,0 22-16,21-22 15,-21 0-15,21 0 0,0 0 0,0 0 0,0 1 16,0-1-16,21 0 15,0-21 1,0 0-16,1 0 0,-1 0 0,0 0 16,0 0-16,21 0 0,-20-21 15,20 0-15,0-1 0,-21 1 0,22 0 16,-1 0-16,0 0 0</inkml:trace>
  <inkml:trace contextRef="#ctx0" brushRef="#br0" timeOffset="36165.37">14139 953 0,'0'-22'15,"0"44"-15,0-65 0,0 64 32,-21 1-17,21-1-15,-21 0 0,21 0 0,0 0 16,-21 22-16,21-22 0,-21 0 16,21 21-16,-22-21 0,22 1 0,0-1 15,0 21-15,0-21 0,0 0 16,-21-21-16,21 22 0,0-1 0,0 0 15,-21-21 1,21-21 0,0 0-1,0-1-15,0 1 16,0 0-16,0-21 0,0 21 0,0-1 16,0-20-16,0 0 15,21-1-15,0 22 0,1-21 0,-1 21 16,0-22-16,0 22 0,0 0 15,0 0-15,1 0 0,-1 0 0,21 21 16,-21 0-16,0 0 0,1 0 16,20 21-16,-21 0 0,0 0 0,0 0 15,-21 0-15,0 22 0,22-22 16,-22 21-16,0 1 0,0-22 0,0 21 16,0-21-16,0 0 0,0 22 15,0-22-15,0 0 0,-22-21 0,22 21 16,0 0-16,0 1 15,-21-22-15,21-22 47,0 1-47</inkml:trace>
  <inkml:trace contextRef="#ctx0" brushRef="#br0" timeOffset="36404.23">14774 889 0,'0'21'0,"0"0"15,0 1-15,-21-1 0,21 0 16,0 0-16,0 0 0,0 22 0,0-22 16,0 0-16,-21 0 0,21 21 15,0-20-15,-21-1 0,21 0 0,0 0 16,0 0-16,0 0 15</inkml:trace>
  <inkml:trace contextRef="#ctx0" brushRef="#br0" timeOffset="36778.01">14817 550 0,'0'0'0,"-22"0"0,1 0 0,0 22 15,0-1-15,0-21 0,21 21 0,-21 0 16,-1 0-16,22 0 16,0 1-16,0-1 15,22-21 1,-1 0-16,0 0 15,0 0-15,0 0 16,0 0-16,1-21 0,-1-1 0,0 1 16,-21 0-16,21 0 15,-21 0-15,0 0 0,0-1 16,0 1-16,-21 21 16,0 0-16,0 0 0,-1 0 0,1 0 15,0 0-15,0 0 16,0 21-16,0-21 0,-1 22 0,22-1 15,0 0-15,0 0 0,-21 0 0,21 0 16,0 1-16,0-1 16,0 21-16,0-21 0</inkml:trace>
  <inkml:trace contextRef="#ctx0" brushRef="#br0" timeOffset="37244.05">15155 847 0,'0'0'16,"0"-21"-16,-21 42 31,0 0-31,0 0 16,21 0-16,0 0 0,-21 1 15,21 20-15,-22-21 0,22 21 0,-21-20 16,21 20-16,0-21 0,0 0 16,0 22-16,0-22 0,0 0 0,0 0 15,21-21-15,1 21 0,-22 0 16,21-21-16,0 0 0,0 0 16,0 0-16,22 0 0,-22 0 0,0 0 15,21-21-15,-21 21 0,1-21 16,20 0-16,-21 0 0,0 0 15,0-22-15,1 22 0,-1-21 0,-21-1 16,0 22-16,0-21 0,0 21 16,0 0-16,0-1 0,0 1 0,0 0 15,0 0 1,0 42 15,0 0-15</inkml:trace>
  <inkml:trace contextRef="#ctx0" brushRef="#br0" timeOffset="37981.04">15811 889 0,'0'21'31,"-21"0"-15,0 1-16,21-1 0,0 0 16,0 0-16,0 0 0,-21 22 15,21-22-15,0 0 0,-21 0 0,21 0 16,0 0-16,0 1 0,0-1 16,0 0-16,0 0 0,0 0 15,0 0 1,0-42 15,0 0-15,0 0-16,0 0 0,0 0 15,0-22-15,0 22 0,21-21 16,0-1-16,-21 1 0,21 21 0,0-21 16,-21-1-16,22 1 0,-1 21 15,0-22-15,0 22 0,0 0 0,0 21 16,1-21-16,-1 21 0,0 0 15,0 0-15,21 0 0,-20 0 16,-1 21-16,0 0 0,0 0 0,0 22 16,-21-22-16,21 21 0,-21 1 15,22-22-15,-22 21 0,0-21 0,0 22 16,0-22-16,0 21 0,0-21 16,0 0-16,0 1 0,0-1 0,0 0 15,0 0-15,0 0 16,-22-21-16,1 0 31,0 0-31,21-21 16,0 0-16,0 0 0,0-22 15,0 22-15,0-21 0,0 0 16,21-1-16,0 1 0,22 0 16,-22-1-16,21 1 0,-21 0 0,43-1 15,-22 22-15,1 0 0,-1 21 0,21 0 16,-20 0-16,-1 0 0,0 0 15,1 21-15,-1 21 0,-21 1 16,0-1-16,1 0 0,-22 1 0,0-1 16,0 0-16,0 1 0,0-1 15,0-21-15,-22 22 0,1-22 16,0 21-16,0-21 0,0 0 0,0 1 16,-1-1-16,1 0 15,0-21-15,0 0 0</inkml:trace>
  <inkml:trace contextRef="#ctx0" brushRef="#br0" timeOffset="38732.16">18478 720 0,'22'0'0,"-1"0"0,0-21 16,0-1-16,0 22 0,0-21 16,22 21-16,-22-21 0,21 0 0,-21 0 15,1 0-15,-1-1 0,0 1 16,0-21-16,-21 21 0,0 0 0,0-1 15,0 1-15,0-21 0,-21 21 16,0 0-16,-22-1 0,1 22 16,0-21-16,-1 21 0,-20 0 0,21 0 15,-22 0-15,22 0 0,-22 21 0,22 1 16,0-1-16,-1 0 16,1 0-16,0 0 0,20 22 0,1-22 15,0 21-15,21-21 0,0 22 16,0-1-16,0 0 0,21-21 0,0 43 15,1-22-15,20 1 0,0-1 16,-21 21-16,22-20 0,-1-1 0,0 22 16,1-22-16,-22 0 0,21 1 15,-21-1-15,-21-21 0,0 21 0,0-20 16,0 20-16,-21-21 0,-21 0 16,21 0-16,-43 1 0,22-22 0,-22 0 15,22 21-15,-21-21 0,20 0 16,-20 0-16,20 0 0,1-21 15,21-1-15,-21 1 0,20 0 0,1 0 16,0 0-16,0 0 0,0-1 16,0-20-16,21 21 0,0-21 0,0 20 15,0-20-15,0 21 0,0-21 16,0 20-16,0 1 0,0 0 0,21 21 16,0-21-16,0 21 0,0-21 15,0 21-15,22 0 0,-22 0 16,21 0-16,1 0 0</inkml:trace>
  <inkml:trace contextRef="#ctx0" brushRef="#br0" timeOffset="39088.99">18711 1143 0,'21'0'0,"-42"0"0,64 0 16,-22 0-16,0 0 15,0-21-15,0 0 0,0 0 16,1 21-16,-22-22 0,21 1 16,-21 0-16,21 21 0,-21-21 0,0 0 15,0 0-15,0-1 16,0 1-16,-21 21 16,0 0-1,-22 21-15,22 22 0,0-22 16,-21 0-16,20 21 0,-20-20 15,21 20-15,0-21 0,0 21 0,-1-20 16,1 20-16,21-21 0,-21 0 16,21 0-16,0 1 0,0-1 0,21 0 15,0-21-15,1 21 0,-1-21 16,0 0-16,21 0 0,-21 0 0,22 0 16,-1 0-16,-21 0 0,22 0 15,-1-21-15</inkml:trace>
  <inkml:trace contextRef="#ctx0" brushRef="#br0" timeOffset="39540.54">19240 1016 0,'0'0'0,"-21"-21"0,0 21 15,21-21-15,0 0 16,21-1 15,0 22-31,1 0 0,20 0 0,-21 0 16,21 0-16,1 22 0,-22-1 15,21-21-15,1 21 0,-22 0 0,0 0 16,21 22-16,-21-22 0,-21 0 16,22 0-16,-22 21 0,0-20 0,0-1 15,0 0-15,0 0 0,-22 21 16,22-20-16,-21-1 0,-21 0 0,21 0 15,0-21-15,-1 21 0,1 0 16,0-21-16,0 0 16,21-21-1,0 0 1,0 0-16,0 0 16,21 0-16,0-22 0,-21 22 15,21 0-15,1-21 0,-1 20 0,-21-20 16,21 21-16,0-21 0,0 20 15,0 1-15,1 0 0,-1 0 0,0 21 16,0-21-16,0 21 16,0 0-16,1-21 0,-1 21 15</inkml:trace>
  <inkml:trace contextRef="#ctx0" brushRef="#br0" timeOffset="39780.4">19960 910 0,'0'21'32,"0"1"-32,0-1 0,0 0 15,0 0-15,0 0 0,0 22 16,21-22-16,-21 0 0,0 0 0,21 21 16,-21-20-16,22-1 0,-22 0 15,21 21-15,-21-21 0,21 1 16,0-1-16,-21 0 0,21-21 15,0 0 17</inkml:trace>
  <inkml:trace contextRef="#ctx0" brushRef="#br0" timeOffset="40016.26">20362 931 0,'21'-42'0,"-42"84"0,42-105 15,-21 42-15,0 0 0,-21 42 32,0 0-32,0 0 15,0 21-15,0 1 0,-1-22 16,1 21-16,0 1 0,0-1 16,0-21-16,0 21 0,-1-20 0,22-1 15,0 0-15,-21 0 0,21 0 16,0 0-16,0 1 0,0-1 15,21-21 1,1 0-16</inkml:trace>
  <inkml:trace contextRef="#ctx0" brushRef="#br0" timeOffset="40433.06">20722 1037 0,'0'0'0,"0"21"15,0 1-15,21-22 16,0 0 0,1 0-16,-1 0 0,0 0 15,0-22-15,0 1 0,0 21 16,1-21-16,-1 0 0,0 0 0,-21 0 15,21-1-15,-21 1 16,0 0-16,-21 21 31,0 0-31,-22 21 0,22 0 0,0 1 16,0-1-16,-21 0 0,20 21 16,1-21-16,0 22 0,0-22 0,0 0 15,0 21-15,21-20 0,0-1 16,0 0-16,0 0 0,0 0 15,0 0-15,21 1 16,21-22-16,-21 21 0,0-21 16,22 0-16,-1 0 0,0 0 15,-20 0-15,20 0 0,0 0 16,-21-21-16,22 21 0</inkml:trace>
  <inkml:trace contextRef="#ctx0" brushRef="#br0" timeOffset="40821.83">21251 1101 0,'0'-21'15,"0"42"-15,0-85 0,0 43 0,0 0 16,0 0-16,0 0 0,0-1 0,0 1 16,0 0-16,21 0 15,-21 0-15,22 0 0,-1-1 0,0 22 16,0 0-16,21 0 0,-20 0 16,20 0-16,-21 0 0,0 0 0,22 22 15,-22 20-15,0-21 0,0 21 16,0 1-16,-21-1 0,0 0 15,21 1-15,-21-1 0,0-21 0,0 22 16,0-22-16,0 21 0,0-21 16,-21 0-16,21 1 0,0-1 0,-21 0 15,0-21-15,21 21 16,-21-21-16,0-21 16,21 0-1,0 0-15,0-1 0,0 1 0,0 0 16,0-21-16,0 21 0,21-22 15,0 1-15,-21 0 0,21-1 0,0 22 16,-21-21-16,21 21 16,1-22-16,-22 22 0,21 0 0,0 0 15,-21 0-15,21-1 0,0 22 16,0-21-16,1 0 0,20 21 0,-21-21 16,21 21-16</inkml:trace>
  <inkml:trace contextRef="#ctx0" brushRef="#br0" timeOffset="41204.65">22902 360 0,'0'0'0,"0"-21"0,0 0 15,0-1-15,0 1 16,0 42 15,0 22-31,0-22 0,-21 21 16,21 1-16,-21-1 0,0 0 16,0 22-16,-1-1 0,-20-20 15,21 20-15,0 1 0,0-1 16,-1-21-16,-20 22 0,42-22 0,-21 1 15,0-1-15,21-21 0,-21 21 16,21-20-16,0-1 0,0 0 0,0 0 16,0 0-16,21-21 31,0-21-15,21 0-16,-21 0 0,22 0 0</inkml:trace>
  <inkml:trace contextRef="#ctx0" brushRef="#br0" timeOffset="41576.94">23241 741 0,'0'0'0,"21"0"0,-42 0 31,0 0-31,21 21 16,-21 21-16,-1-20 0,1-1 0,0 21 15,0 0-15,0 1 0,0-22 16,-1 21-16,22-21 0,0 22 15,0-22-15,0 21 0,0-21 0,0 1 16,0-1-16,0 0 0,0 0 0,22-21 16,-22 21-16,21-21 0,0 0 15,0 0-15,21 0 0,-20 0 0,-1 0 16,0-21-16,0 0 0,0 0 16,0 0-16,1-1 0,-1-20 15,0 0-15,-21 21 0,0-22 0,21 1 16,-21 21-16,0-22 0,0 22 15,0-21-15,0 21 0,0 0 16,0-1-16,-21 22 0,0 0 16,0 0-16,-1 0 15,1 0-15,0 0 0,0 0 16,0 0-16,0 0 0,-1 0 16,1 0-16,0 0 0</inkml:trace>
  <inkml:trace contextRef="#ctx0" brushRef="#br0" timeOffset="41844.8">22415 572 0,'0'0'16,"43"-22"-1,-1 22-15,0-21 0,22 21 16,-22-21-16,22 21 0,20 0 15,-20 0-15,-1-21 0,1 21 0,-1 0 16,1 0-16,-22-21 16,22 21-16,-22 0 0,0 0 0,-20 0 15,20 0-15,-21 0 0,0 0 16,0 0-16,1 0 0,-1 0 0,-21 21 31,-21-21-31,-1 21 0</inkml:trace>
  <inkml:trace contextRef="#ctx0" brushRef="#br0" timeOffset="42660.85">6879 2561 0,'0'0'0,"21"-42"0,-21 21 16,21-22-16,-21 22 0,0 0 15,0-21-15,0 21 0,0-1 0,0 1 16,0 0-16,0 63 31,0 1-15,-21-1-16,0 22 0,0-1 0,0 1 15,0-1-15,-1 22 0,1-22 16,0 1-16,0-1 0,0 22 0,0-22 16,-1-20-16,22 20 0,0-20 15,-21 20-15,21-21 0,0-20 16,0 20-16,0-21 0,0 0 15,0 0-15,0-42 32,0 0-32,0 0 15</inkml:trace>
  <inkml:trace contextRef="#ctx0" brushRef="#br0" timeOffset="43328.97">6096 3027 0,'0'0'0,"-21"0"0,0 0 0,42 0 32,21 0-17,-21 0-15,22 0 0,-1 0 0,21 0 16,1-21-16,21 0 0,-1 21 16,1-22-16,21 1 0,0 0 0,-22-21 15,22 21-15,-21-1 0,-1-20 16,1 0-16,-21 21 0,-1-22 0,1 1 15,-1 0-15,-21-22 0,-20 22 16,-1-1-16,-21 1 0,0 21 16,0-21-16,0 20 0,-21 1 0,-1 0 15,1 0-15,-21 21 0,21 0 16,0 0-16,-1 0 0,1 0 16,0 21-16,0 0 0,0 22 0,0-1 15,-1 21-15,1 1 0,0-22 16,0 22-16,0 20 0,0-20 0,21-1 15,-22 1-15,22-1 0,-21 1 16,21-1-16,-21 1 0,21-1 0,0-20 16,0 20-16,0-20 0,0-1 15,0 0-15,0-21 0,0 1 0,0-1 16,0 0-16,0 0 0,0-42 47,0 0-47,0 0 0,0-1 15,0-20-15,0 0 0,0-1 0,21 1 16,0 0-16,1-1 0,-1 1 16,21 0-16,0 21 0,1-22 0,-1 22 15,22 0-15,-22 21 0,64 0 16,-43 0-16,-20 0 0,-1 21 16,0-21-16,1 21 0,-22 0 15,0 22-15,0-22 0,-21 0 0,0 21 16,0-20-16,0 20 0,-21-21 0,0 21 15,0-20-15,-1-1 0,1 0 16,0 21-16,0-21 16,0-21-16,21 22 0,-21-22 15,42 0 17,0-22-32,0 1 0,0 0 0</inkml:trace>
  <inkml:trace contextRef="#ctx0" brushRef="#br0" timeOffset="43696.73">8191 3217 0,'0'22'0,"0"-1"32,22-21-17,-1 0-15,0 0 16,0-21-16,0-1 0,0 22 15,1-21-15,-1 0 0,0 0 0,0 21 16,0-21-16,0 0 0,-21-1 16,0 1-16,22 21 0,-22-21 0,0 0 15,-22 21 1,1 0-16,0 0 0,0 0 0,0 21 16,0 0-16,-22 0 0,22 1 15,-21 20-15,21-21 0,-22 21 16,22 1-16,0-22 0,0 21 0,0-21 15,21 22-15,0-22 0,0 0 16,0 0-16,0 0 0,0 1 0,21-1 16,0-21-16,0 0 0,21 0 15,-20 0-15,20 0 0,-21 0 0,21 0 16,1 0-16,-1-21 0,0 21 16,22-22-16</inkml:trace>
  <inkml:trace contextRef="#ctx0" brushRef="#br0" timeOffset="44260.68">10647 2879 0,'0'-21'0,"0"42"0,0-64 0,0 22 0,0 0 15,0 0-15,0 0 0,0 0 16,-21-1-16,-1 22 15,1 0-15,21 22 16,-21-1-16,21 21 0,-21-21 0,21 22 16,-21-1-16,21 0 0,0 1 15,0 20-15,0-21 0,0 43 0,-21-21 16,21 20-16,0-20 0,0 20 16,-22 1-16,1 0 0,0-1 15,21 1-15,-21 21 0,-21 84 16,20-84-16,1-21 0,0 21 15,0 0-15,0-22 0,0 22 0,-1-21 16,1 21-16,0-22 0,0-20 0,-21 84 16,20-85-16,1-20 15,21-1-15,-21 0 0,21 1 0,0-22 16,0 0-16,0-42 31,0 0-31,21 0 0,-21-1 0,21-20 16,1-21-16,-1 20 0,0-20 0,0-22 15,0 22-15,0-22 0,1 0 16,-1 1-16</inkml:trace>
  <inkml:trace contextRef="#ctx0" brushRef="#br0" timeOffset="44612.79">10266 3514 0,'-21'-64'0,"42"128"0,-42-191 0,-1 63 15,1 1-15,0-1 0,21 22 16,0 0-16,0-22 0,0 22 0,0-1 15,0 1-15,21 0 0,0-1 16,1 1-16,-1 0 0,21-1 16,0 22-16,1-21 0,-1 21 0,0 0 15,22-1-15,-1 22 0,-20 0 0,20 0 16,1 22-16,-1-1 16,-20 0-16,20 21 0,-21-21 0,-20 43 15,20-22-15,-21 1 0,-21-1 0,0 0 16,0 1-16,-21-1 0,0 0 15,-22 1-15,22-1 0,-21 0 0,0-21 16,-1 22-16,1-22 0,0 0 16,-1 0-16,1 0 0,0-21 0,20 0 15,1 0-15,0 0 0,0 0 16,0 0-16,0 0 0,21-21 16,0 0-16,0 0 15,0 0-15,0 0 0,21-1 16,0 1-16,0 21 0,21-21 15</inkml:trace>
  <inkml:trace contextRef="#ctx0" brushRef="#br0" timeOffset="45069.53">11197 2963 0,'-42'-21'16,"21"0"-1,21 0-15,0 0 16,0 0-16,0-1 0,0 1 16,105-21-1,-62 42-15,-22 0 16,21 0-16,1 0 16,-22 0-16,21 0 0,0 0 0,1 21 0,-22 0 15,21 0-15,-21 1 0,1 20 16,-1-21-16,0 0 0,-21 22 0,0-22 15,0 0-15,0 21 0,0-21 16,-21 1-16,0-1 0,-1 0 0,1 0 16,0 0-16,0-21 15,0 0-15,0 0 16,-1 0-16,22-21 0,0 0 16,0 0-16,0 0 15,0-1-15,0 1 0,0-21 16,0 21-16,0 0 0,0-1 0,0-20 15,0 21-15,22 0 0,-1-22 16,0 22-16,0 0 0,0 21 0,0-21 16,1 21-16,-1 0 0,0 0 15,0 0-15,0 0 0,0 0 0,1-21 16,-1 21-16,0 0 16,21 0-16</inkml:trace>
  <inkml:trace contextRef="#ctx0" brushRef="#br0" timeOffset="45492.28">12298 2688 0,'21'0'0,"-42"0"0,63 0 16,-21 0-16,0-21 0,-42 21 31,0 21-15,-21 0-16,21 1 15,-1-1-15,1 21 0,-21-21 0,21 22 16,0-1-16,-1 0 0,1-21 15,0 22-15,21-1 0,-21-21 16,21 22-16,0-22 0,0 21 0,21-21 16,21 22-16,-20-43 15,-1 21-15,21-21 0,0 0 0,-20 0 16,20 0-16,-21 0 0,21-21 16,1-1-16,-22 1 0,21 0 15,-21 0-15,1 0 0,20 0 16,-21-22-16,0 22 0,0-21 0,-21 21 0,0-22 15,0 1-15,0 21 0,0-22 16,0 1-16,0 21 0,0 0 0,-21-22 16,0 43-16,0-21 0,0 0 15,-22 21-15,22 0 0,0 0 0,-21 0 16,21 21-16,-1-21 0,1 21 0,0 1 16,0-1-16,21 0 15,-21 0-15,21 0 0,0 0 0,0 1 16,0 20-16,0-21 0,21 0 15,0 0-15</inkml:trace>
  <inkml:trace contextRef="#ctx0" brushRef="#br0" timeOffset="46028.44">12975 3048 0,'0'0'0,"21"-21"16,0 0-16,1 0 0,-1-1 15,0 1-15,-21 0 0,0 0 0,21-21 16,0 20-16,-21 1 0,0 0 0,0 0 16,21 0-16,-21 0 0,0 42 47,0 0-47,-21 0 0,0 0 0,21 0 15,0 1-15,-21 20 0,0-21 16,0 21-16,21-20 0,0 20 0,-22 0 15,22 1-15,-21 20 0,21-21 16,-21 22-16,21-1 0,-21 1 16,21-1-16,0 1 0,0 21 0,-21-22 15,21 1-15,-21-1 0,21 22 16,-22-1-16,1 65 0,0-65 16,0-20-16,21 20 0,-21 1 0,0-21 15,-1 20-15,22 1 0,-21 0 16,21-22-16,-21 22 0,21-22 0,0 22 15,-21-22-15,0-20 0,21 20 16,-21 1-16,-1-22 0,1 0 0,0 1 16,21-22-16,-42 21 0,21-21 0,-1 1 15,1-1-15,0-21 0,0 0 0,-21 0 16,20 0-16,-20 0 0,21 0 16,-21-43-16,-1 22 0,22 0 15,-21-21-15,-1-1 0,22 1 0,0 0 16,0-1-16,0-20 0,0 21 15,21-22-15,-22 1 0,22 20 0,0-20 16,0-1-16,0 22 0,22-22 0,-22 1 16,21-1-16,0 1 0</inkml:trace>
  <inkml:trace contextRef="#ctx0" brushRef="#br0" timeOffset="46306.29">12890 2371 0,'0'0'0,"0"-21"0,-21 21 0,0 0 15,42 0 32,0 0-47,1 0 16,-1 21-16,0-21 0,0 21 15,0-21-15,-21 21 0,21 0 16,1 0-16</inkml:trace>
  <inkml:trace contextRef="#ctx0" brushRef="#br0" timeOffset="46700.53">13441 2900 0,'0'21'32,"21"-21"-32,0 0 15,0 0-15,-21-21 0,21 21 16,1-21-16,-1 0 0,0-1 0,0 22 15,0-21-15,0 0 0,-21 0 0,0 0 16,22 0-16,-22-1 0,0 1 16,0 0-16,-22 21 15,1 0 1,0 21-16,-21-21 0,21 21 16,-1 1-16,-20-1 0,21 21 15,0-21-15,0 0 0,-1 22 0,1-22 16,0 21-16,21-21 0,0 1 0,0-1 15,0 0-15,0 0 0,0 0 16,0 0-16,0 1 0,21-1 16,0-21-16,1 0 0,20 0 15,-21 0-15,21 0 0,1 0 0,-1 0 16,0 0-16,1-21 0,20-1 0,-20 22 16,20-21-16</inkml:trace>
  <inkml:trace contextRef="#ctx0" brushRef="#br0" timeOffset="47258.21">14414 2731 0,'0'0'0,"22"-64"31,-44 64-31,1 0 16,0 0-16,0 0 0,0 0 16,0 21-16,-1 0 0,1 22 0,-21-22 15,21 0-15,0 21 0,-1-20 16,1 20-16,21-21 0,-21 21 0,21-20 15,0 20-15,0-21 0,0 0 16,0 0-16,0 1 0,21-1 0,0 0 16,1 0-16,-1 0 0,21-21 0,0 0 15,1 0-15,-1 0 0,0 0 16,1 0-16,20 0 0,-20-21 16,-1 0-16,21 0 0,-20 0 15,-1-1-15,0 1 0,1-21 0,20 21 16,-20-22-16,-1 1 0,0-21 15,-21 20-15,22-20 0,-22-1 0,21 1 16,-21-1-16,1 1 0,-1 20 0,0-20 16,0 21-16,0-1 0,-21 1 15,0 21-15,0-22 0,0 22 0,0 0 16,-21 21 0,0 0-16,0 21 0,0 0 15,-1 1-15,1-1 0,0 21 16,0 0-16,0 1 0,0 20 15,-1 1-15,1-22 0,0 22 16,0-1-16,21-21 0,0 22 0,0-22 16,0 1-16,0 20 0,0-42 0,0 22 15,21-1-15,0-21 0,0 0 16,1 0-16,-1 1 0,0-1 0,21-21 16,-21 0-16,22 0 0,-22 0 15,21 0-15,1 0 0,-22 0 0,21-21 16,-21-1-16,22 22 0,-22-21 15,21-21-15,-21 21 0,0 0 16,1-22-16</inkml:trace>
  <inkml:trace contextRef="#ctx0" brushRef="#br0" timeOffset="47497.08">15007 2477 0,'0'0'0,"-42"0"0,21 0 15,-1 0-15,1 0 0,42 0 32,1 0-32,-1 0 0,21 0 15,0-22-15,1 22 0,20 0 16,1-21-16,-22 21 0,22 0 16,-1-21-16,-21 21 0,1 0 0,-1 0 15,0-21-15,1 21 0,-22 0 16,0 0-16,0 0 0,0 0 0,1 0 15</inkml:trace>
  <inkml:trace contextRef="#ctx0" brushRef="#br0" timeOffset="47728.94">16637 3133 0,'0'0'0,"-21"0"63,0 0-63</inkml:trace>
  <inkml:trace contextRef="#ctx0" brushRef="#br0" timeOffset="95434.26">15113 9610 0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34:1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1037 0,'0'21'0,"21"-21"15,-21 22-15,0-1 31,21-21-15,-21-21 47</inkml:trace>
  <inkml:trace contextRef="#ctx0" brushRef="#br0" timeOffset="668.32">1122 1080 0,'-21'0'0,"42"0"0,-64 0 16,43-22-1,0 1-15,0 0 16,0-21-16,22 21 16,-1-1-16,0 1 0,0-21 0,0 21 15,0-22-15,1 22 0,-22-21 16,21 21-16,-21 0 0,0-22 16,0 22-16,0 0 15,-21 21 1,-1 0-16,-20 0 0,21 21 0,-21 0 15,-1 0-15,1 1 0,0-1 16,20 21-16,-20-21 0,21 22 0,-21-22 16,20 21-16,1 0 0,0-20 15,21 20-15,0-21 0,0 21 16,0-20-16,0 20 0,0-21 0,0 21 16,0-20-16,42-1 0,-20 0 15,-1 0-15,0 21 0,21-20 16,-21-1-16,22 0 0,-1 0 15,0 0-15,1 0 0,-1 1 16,-21-1-16,22 0 0,-1 0 0,-21 21 16,21-20-16,-20 20 0,-22-21 15,0 21-15,0 1 0,0-22 0,-22 21 16,-20 1-16,0-1 0,-1-21 16,-20 21-16,21-20 0,-22-1 15,1 21-15,-1-42 0,22 21 0,-22 0 16,22-21-16,-22 0 0,22 0 15,0 0-15,-1-21 0,1 0 0,0 0 16,-1 0-16,22 0 16,-21-22-16,21 1 0,0 0 0,-1-1 15,1 1-15,0 0 0,21-1 16,0 1-16,0 21 0,0-22 16,21 22-16,0 0 0,1-21 0,20 21 15,0-1-15,1 1 0,20 0 16,-21 0-16,22 0 0,-1-22 15</inkml:trace>
  <inkml:trace contextRef="#ctx0" brushRef="#br0" timeOffset="981.14">1799 699 0,'0'-64'15,"0"128"-15,0-149 16,0 64-1,0 42 1,0 0-16,0 0 16,0 22-16,0-1 0,-21 21 15,0 1-15,21-1 0,-21 1 0,-1 21 16,22-22-16,-21 1 0,0 20 16,0-20-16,0-1 0,0 1 0,21-1 15,0 1-15,-22-1 0,22-20 16,0-1-16,0 0 0,0-21 15,0 22-15,0-22 0,0 0 16,22-21-16,-1 0 16,0 0-16,0-21 0,0-21 15,0 20-15,-21-20 16</inkml:trace>
  <inkml:trace contextRef="#ctx0" brushRef="#br0" timeOffset="1200.02">1397 1482 0,'0'0'0,"-21"21"15,21 0 1,21-21-16,0 0 16,21 0-16,-20 0 15,-1 0-15,0 0 0,21 0 16,-21-21-16,22 21 0,-22-21 0,21 21 15,-21 0-15,1-21 0,20 21 16,-21-22-16,0 22 0,0-21 0,1 21 16</inkml:trace>
  <inkml:trace contextRef="#ctx0" brushRef="#br0" timeOffset="1612.09">2011 1503 0,'-21'21'0,"21"0"0,0 0 16,0 1 0,0-1-16,21-21 31,0 0-31,0 0 0,0-21 0,0-1 16,1 22-16,20-21 0,-21 0 15,21 0-15,-20 0 0,-1 0 16,0-1-16,0 22 0,0-21 0,-21 0 15,0 0-15,-21 21 16,0 0 0,0 0-16,-22 0 0,22 21 15,-21 0-15,21 0 0,-22 1 0,22-1 16,-21 0-16,21 0 0,0 21 16,-1-20-16,1 20 0,21 0 0,-21-21 15,21 22-15,0-22 0,0 21 16,0-21-16,0 1 0,0-1 15,21 0-15,0 0 0,1 0 0,-1-21 16,0 0-16,21 0 0,1 0 16,-1 0-16,0 0 0,1 0 15,20-21-15,1 0 0,-1-21 0,-21 20 16,22-20-16</inkml:trace>
  <inkml:trace contextRef="#ctx0" brushRef="#br0" timeOffset="1987.88">2921 1312 0,'-42'-21'31,"20"21"-31,1 21 16,21 1-16,0-1 0,0 0 16,0 0-16,0 0 0,0 22 15,0-1-15,0 0 0,0 22 16,0-22-16,0 22 0,0-1 0,0 1 15,0 20-15,0-20 0,-21 20 16,21-20-16,0 21 0,-21 20 0,21-20 16,0 0-16,-21 21 0,21-22 15,-21 1-15,-1 21 0,1-22 0,21 1 16,-21 21-16,0-21 0,0-1 16,0 1-16,-1 0 0,1-22 0,21 1 15,-21-1-15,0 1 0,21-22 16,-21 0-16,21 1 0,0-1 0,-21 0 15,21-21-15,0 1 0,0-44 32,0 1-32,21-21 0,0 21 15,0-43-15,0 22 0,0-22 16,1 1-16,20-22 0</inkml:trace>
  <inkml:trace contextRef="#ctx0" brushRef="#br0" timeOffset="2361.67">2730 1609 0,'0'-21'0,"0"42"0,0-85 0,0 43 16,0 0-16,0 0 0,0 0 15,22-1-15,-1 1 0,0 0 16,21 0-16,-21 21 0,22-21 15,-1 21-15,0 0 0,1 0 0,-1 0 16,0 0-16,1 0 0,-1 21 16,-21 0-16,0 0 0,-21 0 0,0 22 15,0-1-15,0-21 16,-21 22-16,-21-1 0,0 0 0,-1 1 16,1-22-16,0 21 0,-1-21 15,1 0-15,0 22 0,-1-43 16,1 21-16,21 0 0,-22-21 0,22 0 15,0 0-15,0 0 0,21-21 32,21 21-32,0-21 0,22 0 15,-22-1-15,21 1 0,-21 0 16,22 0-16</inkml:trace>
  <inkml:trace contextRef="#ctx0" brushRef="#br0" timeOffset="2689.1">4191 1058 0,'0'0'15,"21"-21"-15,0 0 0,-21 0 0,0 0 16,0 0 0,0 42-1,0 0-15,0 21 16,0-21-16,-21 22 0,0-1 15,21 22-15,-21-22 0,0 0 16,-1 22-16,1-22 0,0 22 0,0-22 0,0 21 16,0-20-16,21-1 15,-22 22-15,22-22 0,-21-21 0,21 21 16,0 1-16,0-22 0,0 0 16,0 0-16,0 0 0,21-21 31,1 0-31,-1-42 15,-21 21-15,0 0 0,21-22 0,-21 22 16</inkml:trace>
  <inkml:trace contextRef="#ctx0" brushRef="#br0" timeOffset="3197.81">3937 1566 0,'-42'0'16,"84"0"-16,-106 0 0,43 0 0,-21 0 15,21 0-15,0 0 0,-1 0 16,44 0-1,-1 0 1,0 0-16,21 0 0,1 0 16,-1 0-16,0 0 0,1-21 15,20 0-15,-21 21 0,22-21 0,-22 0 16,1 21-16,20-21 0,-21-1 0,1 22 16,-1 0-16,0-21 0,1 21 15,-22 0-15,0 0 0,0 0 0,0 0 16,-21 21-1,0 1 1,0-1-16,-21 0 0,0 0 0,0 21 16,0-20-16,0 20 0,-1-21 15,1 21-15,0 22 0,21-22 16,0-21-16,0 22 0,0-22 16,0 0-16,21 0 0,0-21 0,1 21 15,-1-21-15,21 0 0,0 0 16,1 0-16,-1 0 0,0-21 15,1 0-15,-1 21 0,0-21 0,1-21 16,-22 20-16,21 1 0,-21-21 0,1 0 16,-1 20-16,-21-20 0,0 0 15,0-1-15,0 22 0,0-21 16,-21 21-16,-1-22 0,1 22 0,-21 0 16,21 21-16,0-21 0,-22 21 15,1 0-15,21 0 0,-22 0 0,22 0 16,-21 21-16,21-21 0,0 21 15,-1 0-15,1-21 0,21 22 0,-21-1 16</inkml:trace>
  <inkml:trace contextRef="#ctx0" brushRef="#br0" timeOffset="7681.54">6540 1418 0,'22'0'31,"-1"0"-31,-21-21 16,0 0-16,21 0 16,-21 0-16,0-1 15,21 22-15,-21-21 0,0 0 16,0 0-16,0 0 0,-21 0 15,0-1-15,0 1 0,-1 21 16,1-21-16,0 0 0,-21 21 0,21 0 16,-1-21-16,1 21 0,-21 0 15,21 0-15,0 0 0,-1 21 16,1 0-16,0 0 0,0 0 0,0 1 16,0 20-16,-1-21 0,1 21 15,0 1-15,21-22 0,0 21 0,0 1 16,0-1-16,0-21 0,0 21 15,0 1-15,0-22 0,0 21 0,0-21 16,0 22-16,0-22 0,21 0 16,0 0-16,1-21 0,-1 21 0,0-21 15,0 0-15,0 0 16,0 0-16,1-21 0,-1 0 0,21 0 16,-21-21-16,0 20 0,22-20 15,-22 21-15,0-21 0,21-1 0,-20 22 16,-1-21-16,0-1 0,0 22 15,-21-21-15,0 21 0,21-22 16,-21 22-16,0 0 0,0 0 0,0 0 16,0 42 15,0 0-31,0 0 0,0 0 16,0 1-16,0 20 0,0-21 0,0 21 15,0-20-15,0 20 0,0 0 16,0 1-16,21-22 0,-21 21 15,22-21-15,-1 0 0,0 1 0,21 20 16,-21-42-16,1 21 0,20 0 16,0-21-16,1 0 0,-1 0 0,0 0 15,1 0-15,-1 0 0,0 0 16,1-21-16,20 0 0,-21 0 0,1 0 16,-1-22-16,0 22 0,1 0 15,-1-21-15,-21 20 0,0-20 0,22-21 16,-43 41-16,0-20 15,0 21-15,0-21 0,0 20 0,-21 1 16,-1 0-16,1 0 0,0 0 16,0 0-16,-21 21 0,20 0 0,1 0 15,-21 0-15,21 0 0,-22 21 16,22-21-16,-21 21 0,21 0 16,0 21-16,-1-20 0,1-1 0,0 21 15,0-21-15,21 0 0,-21 1 16,21-1-16,0 21 0,0-21 0,0 0 15,0 1-15,0-1 0,21-21 16,0 21-16,0-21 0,0 0 0,1 0 16,-1 0-16,21 0 0,-21 0 15,0 0-15,1 0 0,20-21 0,-21 0 16,21-1-16,-20 1 0,-1-21 16,21 21-16,-21-22 0,0 22 15,1-21-15,-1 0 0,0-1 0,0-20 16,-21 20-16,0 1 0,21 0 15,-21-22-15,0 22 0,0 0 16,0-1-16,0 22 0,0 0 0,0 0 16,0 0-16,0-1 0,0 44 15,0-1 1,21 21-16,-21-21 0,0 22 0,0 20 16,0-21-16,0 22 0,0-22 15,0 22-15,0-22 0,0 22 0,-21-22 16,21 0-16,0 22 0,0-22 15,0 0-15,0 1 0,0-1 16,0 0-16,0 1 0,21-22 16,1 0-16,-1 21 0,21-20 0,-21-22 15,22 21-15,-1 0 0,0-21 0,1 0 16,-1 0-16,0 0 0,22-21 16,-22 0-16,0 21 0,1-22 0,-1 1 15,0-21-15,1 21 0,-1-22 16,0 22-16,-20-21 0,-1 21 0,0-22 15,0 22-15,-21-21 0,0 21 16,0-22-16,0 22 0,0 0 0,0 0 16,-21 0-16,21 0 0,-21-1 15,0 22-15,-1 0 0,1 0 0,0 0 16,0 0-16,0 0 0,-22 22 16,22-22-16,0 21 0,-21 0 15,21 0-15,-1 0 0,1 22 0,-21-22 16,21 0-16,0 21 0,21-21 15,-22 22-15,22-22 0,0 0 0,0 21 16,0-20-16,0-1 0,0 0 16,0 0-16,22 0 0,-1-21 0,0 0 15,0 0-15,0 0 0,0 0 0,1 0 16,20 0-16,-21-21 0,0 21 16,22-21-16,-22 0 0,0-22 0,21 22 15,-21-21-15,1 0 16,-1 20-16,21-20 0,-21 0 0,0-22 15,1 22-15,-1 0 0,0-22 0,0 1 16,0-1-16,0 22 0,1-22 16,-22 1-16,21 20 0,0 1 0,0 0 15,-21-1-15,0 22 0,0 0 16,0 0-16,0 42 16,0 0-1,-21 0-15,0 22 0,0-1 0,-1 22 16,1-22-16,21 21 15,-21 1-15,21-22 0,-21 22 0,21-22 0,0 22 16,0-22-16,0 0 16,0 1-16,0-1 0,0 0 0,21-21 15,0 22-15,0-22 0,-21 21 0,22-21 16,-1 1-16,0-22 0,0 21 16,21 0-16,-20-21 0,-1 0 0,21 0 15,-21 0-15,22 0 0,-22-21 16,21 0-16,0-1 0,-20 1 0,20-21 15,-21 21-15,21-22 0,-20 22 0</inkml:trace>
  <inkml:trace contextRef="#ctx0" brushRef="#br0" timeOffset="9040.37">10858 1545 0,'22'0'16,"-22"-21"0,21 21-16,-21-21 15,0 0-15,0 0 0,0-1 16,0 1-16,0-21 0,0 21 16,-21 0-16,21-22 0,-22 1 0,1 21 15,0-22-15,0 22 0,0-21 16,21 21-16,-21 0 0,-1-1 0,1 22 15,0 0-15,0 0 16,0 0-16,0 0 0,-22 43 16,22-1-16,0-21 0,0 22 15,0-1-15,-1 0 0,22 1 0,0-1 16,-21 0-16,21 22 0,0-22 0,0 0 16,0 1-16,0-1 0,0 0 15,0-20-15,0 20 0,21-21 0,-21 0 16,22 0-16,-1 1 0,0-22 15,0 0-15,21 0 0,-20 0 0,20 0 16,-21 0-16,21-22 0,-20 1 0,20 0 16,0-21-16,-21 21 0,22-22 15,-22-20-15,21 20 0,-21 1 16,22-21-16,-22-1 0,0 1 0,21-1 16,-20 1-16,-1-22 0,0 21 15,0-20-15,0 20 0,0 1 16,1 20-16,-1-20 0,-21 21 0,0-1 15,0 22-15,0-21 0,0 21 16,0-1-16,-21 65 31,-1-22-31,1 21 0,21 1 16,-21 20-16,0-21 0,21 43 0,0-21 16,-21-1-16,0 1 0,21-1 15,0 1-15,0-22 0,0 21 16,0-20-16,0-1 0,0 0 15,0 1-15,0-1 0,0 0 0,0-20 16,0 20-16,21-21 0,0 0 0,0 0 16,0 1-16,0-22 0,22 0 15,-22 0-15,21 0 0,-21 0 0,22-22 16,-1 22-16,-21-21 0,22 0 16,-1-21-16,0 21 0,-21-1 0,22-20 15,-22 21-15,21-21 0,-21 20 16,1 1-16,-22 0 0,0 0 15,0 0-15,0 0 0,-22 21 16,1 0-16,0 0 16,0 0-16,0 0 0,0 21 0,-1-21 15,1 21-15,0 0 16,21 0-16,21 0 16,0-21-1,1 0-15,-1 0 16,21 0-16,-21 0 0,0 0 0,1 0 15,-1 0-15,0 0 0,0 0 16,0 22-16,0-1 0,1-21 0,-22 21 16,0 0-16,0 0 0,0 0 0,0 1 15,0 20-15,0-21 16,0 0-16,0 0 0,0 1 0,0 20 16,0-21-16,21-21 0,-21 21 15,21 0-15,0-21 0,0 22 16,0-22-16,1 0 0,-1 0 0,0 0 15,0 0-15,0 0 0,22-22 16,-22 1-16,0 0 0,21 0 0,-21 0 16,1-22-16,-1 22 0,21-21 15,-42 0-15,21 20 0,0-20 0,1 0 16,-22 21-16,21-1 0,-21-20 16,0 21-16,0 42 31,0 21-31,-21-20 15,21-1-15,-22 0 0,22 21 0,-21 1 16,21-22-16,0 0 0,0 21 0,0-21 16,0 1-16,0 20 0,0-21 15,0 0-15,0 0 0,21-21 47,-21-21-47,22 0 0,-22 0 16,0-21-16,0 20 0</inkml:trace>
  <inkml:trace contextRef="#ctx0" brushRef="#br0" timeOffset="9208.79">12446 1185 0,'-21'0'0,"42"0"0,-42-21 0,0 21 16,-1 0-1,22 21 32,22-21-47,-1 0 16,-21 22-16,21-22 0</inkml:trace>
  <inkml:trace contextRef="#ctx0" brushRef="#br0" timeOffset="9636.54">12658 1312 0,'0'-21'32,"21"21"-1,0 0-15,0 21-16,0 1 0,0-1 0,1 0 15,-1 0-15,0 0 0,0 0 16,0 1-16,-21 20 0,21-21 15,-21 21-15,22 1 0,-22-22 0,0 21 16,0-21-16,0 1 0,0 20 0,0-21 16,0 0-16,0 0 0,0 1 15,0-1-15,0-42 32,0-1-32,0 1 15,0 0-15,21 0 0,0 0 16,0-22-16,0 1 0,-21 21 0,21-21 15,1 20-15,-1-20 0,-21 0 0,21 21 16,0-1-16,0-20 16,-21 21-16,21 0 0,1 0 0,-22-1 15,21 22-15,0 0 16,0 0-16,0 0 16,0 0-1</inkml:trace>
  <inkml:trace contextRef="#ctx0" brushRef="#br0" timeOffset="10304.16">13356 1461 0,'0'21'0,"0"0"15,21-21 1,0 0 0,1 0-16,-1 0 0,0 0 15,0 0-15,0-21 0,0 21 0,1-21 16,-1 21-16,0-22 0,0 1 15,0 0-15,-21 0 16,0 0 0,-21 21-1,0 0-15,0 0 0,0 21 16,-1 0-16,-20-21 0,21 42 0,0-20 16,0-1-16,-1 0 0,22 0 0,0 21 15,-21-20-15,21-1 0,0 21 16,0-21-16,0 0 0,0 1 15,21-1-15,-21 0 0,22 0 0,-1-21 16,0 21-16,21-21 0,-21 0 16,1 0-16,-1 0 0,21 0 0,-21 0 15,0 0-15,1 0 0,-1 0 16,0-42-16,0 21 0,-21 0 16,21-1-16,-21 1 0,0-21 0,21 21 15,1-43-15,-22 22 16,21 21-16,-21-22 0,21 22 15,0 0-15,0 0 0,0 0 0,1 0 16,-1-1-16,0 22 0,0 0 16,0 0-16,0 0 0,22 0 0,-22 22 15,0-1-15,21 0 0,-20 0 16,20 0-16,-21 0 0,0 1 0,0-1 16,1 21-16,-22-21 0,0 22 15,0-22-15,0 0 0,0 21 0,0-21 16,0 1-16,0-1 0,0 0 0,-22 0 15,1-21-15,21 21 0,-21-21 16,0 0-16,0 0 0,0 0 0,-1 0 16,1-21-1,21 0 1,0 0-16,0-22 0,21 22 16,1 0-16,-1-21 0,0-1 15,0 22-15,0-21 0,22 21 0,-22-22 16,21 22-16,-21-21 0,0 21 0,1-22 15,20 22-15,-21 0 0</inkml:trace>
  <inkml:trace contextRef="#ctx0" brushRef="#br0" timeOffset="12950.11">15684 1037 0,'-21'0'0,"42"0"0,-84 0 16,42 0-16,0 0 0,-1 0 15,1 0-15,0 0 0,0 0 16,63 0 15,-21 0-31,1 0 0,20-21 16,0 21-16,1-21 0,-1 0 0,0 0 15,1-1-15,20 1 0,-42 0 16,22 0-16,-1 0 0,-21 0 0,0-22 16,0 22-16,-21 0 0,0-21 0,0 20 15,0-20-15,-21 21 0,0-21 16,0 20-16,0 1 0,-22 0 16,1 0-16,21 21 0,-21 0 15,-1 0-15,-20 0 0,20 0 0,1 0 16,-21 21-16,20 0 0,-20 22 15,20-22-15,1 21 0,21 22 16,-21-22-16,20 21 0,1-20 0,21 20 16,0 1-16,0-22 0,0 0 0,0 1 15,21-1-15,22 0 0,-22-20 0,21 20 16,1-21-16,-1 0 0,0-21 16,1 21-16,-1-21 0,0 0 15,1 0-15,-22 0 0,21 0 0,-21 0 16,0 0-16,1 0 0,-22-21 15,0 0-15,-22 21 16,1-21-16,-21 21 0,21 0 16,-22 0-16,1 0 0,-21 21 0,20-21 15,-20 21-15,20 0 0,1 1 16,-21 20-16,20-21 0,1 21 0,0-20 16,20 20-16,-20 0 0,21-21 15,0 22-15,0-1 0,21 0 0,0-20 16,0 20-16,0-21 0,21 0 0,0 0 15,0 1-15,21-1 16,-20 0-16,20-21 0,0 0 0,1 0 0,-1 0 16,21 0-16,-20-21 15,-1 0-15,0 21 0,43-43 16,-43 1-16,1 21 0,-22-22 16,21 22-16,-21-21 0,22 0 0,-22 20 15,21-20-15,-21 0 0,22 21 0,-22-22 16,21 22-16,-21 0 0,22 0 15,-22 0-15,21-1 0,-21 22 0,1 0 16,20 0-16,-21 0 0,0 0 16,0 22-16,-21-1 0,0 0 0,0 0 15,0 0-15,0 0 0,0 22 16,0-22-16,0 0 0,0 21 0,-21-20 16,21 20-16,-21-21 0,21 0 15,-21 0-15,0 22 0,21-22 16,0 0-16,-21-21 15,21 21-15,0-42 32,0 0-32,0 0 15,21 0-15,0-22 0,0 22 16,0-21-16,0-1 0,1 1 0,-1 0 16,21 21-16,-21-22 0,0 1 0,1 21 15,-1-22-15,0 22 0,0 0 0,0 0 16,-21 0-1,0 42 1,0 0-16,-21 0 16,0 0-16,0 22 0,0-22 15,-1 0-15,22 21 0,0-20 0,-21-1 16,21 21-16,0-21 0,0 0 16,0 22-16,0-22 0,0 0 0,21 0 15,1 0-15,-1 1 0,0-1 16,21-21-16,-21 21 0,22-21 0,-1 0 15,0 0-15,1 0 0,-1 0 16,0 0-16,1 0 0,-1-21 16,0 0-16,1-1 0,-1 22 0,0-42 15,1 21-15,-1 0 0,-21 0 16,0-22-16,1 22 0,-1 0 0,-21-21 16,0 20-16,0 1 0,0 0 15,-21 21-15,-1-21 0,1 21 0,0 0 16,-21 0-16,21 0 0,-1 0 15,1 0-15,-21 21 0,21-21 0,0 21 16,21 22-16,0-22 0,-22 0 0,22 21 16,0-21-16,0 22 15,0-22-15,0 0 0,0 21 0,22-20 0,-1-1 16,0 0-16,0 0 0,0 0 16,0 0-16,1 1 0,20-22 15,-21 0-15,21 0 0,-20 0 0,20 0 16,21 0-16,-41 0 15,20 0-15,-21-22 0,21 1 0,-20 0 16,20 0-16,0-64 16,1 64-16,-22-21 0,21-1 0,-21 1 15,22 0-15,-22-1 0,0 22 16,0-21-16,21 21 0,-20 0 0,-1-1 16,0 1-16,0 21 15,-21 21 1,0 1-1,0-1-15,0 0 0,0 0 16,0 0-16,0 0 16,0 1-16,0-1 15,0-42 32,0-1-47,0 1 0,0 0 16,0 0-16,0 0 15,0 0-15,0-1 0,0 1 0,0 0 32,-21 21-32,0 0 0,0 21 15,-1-21-15,1 21 0,0 1 16,0 20-16,0-21 0,0 0 0,-1 22 16,1-22-16,21 21 0,-21 0 0,21-20 15,0 20-15,0 0 0,0-21 16,0 1-16,0 20 0,21-21 0,0 0 15,1 0-15,-1 1 0,0-22 16,21 21-16,-21-21 0,22 0 0,-22 0 16,21 0-16,1 0 0,-1 0 15,43-21-15,-43-1 0,0 22 16,1-42-16,-22 21 0,21 0 16,-21-22-16,22 1 0,-22 21 15,0-21-15,0-1 0,0 22 0,0-21 16,-21 21-16,0-1 0,0 1 15,-21 21 17,0 21-32,21 1 0,-21-1 0,0 0 15,21 0-15,-21 0 0,21 0 0,-22 1 16,22 20-16,0-21 0,0 0 16,0 0-16,0 1 0,0 20 0,0-21 15,22 0 1,-1 0-16,0-21 0,0 0 0,0 0 15,22 0-15,-22 0 0,0 0 16,21 0-16,-21-21 0,22 21 0,-22-21 16,0 0-16,0-21 0,0 20 0,1-20 15,-1 21-15,0-21 0,0-1 16,0 1-16,0 21 0,1-22 0,-22 1 16,21 21-16,-21 0 0,21 0 15,-21-1-15,21 22 0,-21 22 31,0-1-31,0 0 0,0 21 0,-21-21 16,21 1-16,-21 20 0,21 0 16,0-21-16,0 22 0,0-22 15,0 21-15,0-21 0,0 1 0,0-1 16,21 0-16,-21 0 0,21 0 16,0 0-16,0-21 0,1 0 0,-1 22 15,0-22-15,0 0 0,0 0 0,0 0 16,22-22-16,-22 22 0,0-21 15,0 0-15,0 0 0,1-21 0,-1 20 16,0-20-16,0-21 0,21-22 16,-20 21-16,-1 1 15,0-1-15,21 1 0,-21-1 16,1 1-16,20-64 0,-42 85 16,0-1-16,21 1 0,-21 21 15,0-22-15,0 22 0,-21 42 16,0 1-1,0 20-15,-22 0 0,1 64 16,21-64-16,0 22 0,-1-1 0,1-20 16,0 20-16,21-20 15,-21-1-15,21 21 0,0-20 0,0 41 16,0-62-16,0 20 0,0 0 16,0-21-16,21 1 0,0-1 0,0 0 15,1 0-15,-1-21 16,0 0-16,21 0 0,-21 0 15,1 0-15,20-21 0,-21 0 0,21 0 16,-20-1-16,-1 1 0,21-21 16</inkml:trace>
  <inkml:trace contextRef="#ctx0" brushRef="#br0" timeOffset="13141">19304 1228 0,'0'0'15,"-85"21"1,85 0-16,0 0 31,21-21-31,1 0 0,-1 0 0,21 0 16,-21 0-16,22 0 0,-1 0 16,0 0-16,22 0 0,-22 0 0,22-21 15,-22 21-15</inkml:trace>
  <inkml:trace contextRef="#ctx0" brushRef="#br0" timeOffset="13699.68">20299 1418 0,'0'0'0,"21"0"31,0 0-15,0-21-16,-21 0 15,21 0-15,1 0 0,-22-1 16,0 1-16,0 0 0,0 0 0,0 0 16,0 0-16,0-1 0,0 1 15,-22 21-15,1 0 0,-21-21 0,21 21 16,0 0-16,-22 0 0,22 21 16,-21 0-16,-1 1 0,22 20 0,-21-21 15,0 21-15,20 1 0,-20-22 16,21 21-16,-21 1 0,20-22 0,22 21 15,0-21-15,-21 22 16,21-22-16,0 0 0,0 0 0,0 0 16,21 0-16,1-21 0,-1 0 0,0 22 15,0-22-15,0 0 0,0 0 16,43-22-16,-43 1 0,0 0 16,22 0-16,-22 0 0,0 0 15,0-1-15,0-20 0,0 21 0,1-21 16,-1 20-16,0-20 0,-21 21 15,21-21-15,-21 20 0,0 1 16,-21 42 0,21 1-16,-21-1 15,0 0-15,21 0 0,0 0 16,-22 22-16,22-22 0,0 0 16,0 0-16,0 21 0,0-20 0,0-1 15,0 0-15,0 0 0,22 0 16,-1 0-16,0-21 0,0 0 15,0 0-15,22 0 0,-1 0 16,-21 0-16,21-21 0,1 0 0,-1 0 16</inkml:trace>
  <inkml:trace contextRef="#ctx0" brushRef="#br0" timeOffset="14236.27">21040 826 0,'0'0'0,"0"-43"0,0 22 0,0-21 0,-22 21 15,1 21 1,0 0-16,0 21 0,0 0 0,0 21 16,-1 1-16,-20-1 0,42 0 15,-21 22-15,0-1 0,21 1 0,-21-1 16,21-20-16,-22 20 0,22-21 16,0 1-16,0 20 0,0-42 0,-21 22 15,21-1-15,0-21 16,-21 22-16,21-22 0,0 0 0,0 0 15,-21-21 1,21-21 0,0 0-1,0 0-15,0-1 0,0 1 16,21 0-16,0-21 0,0 21 0,1-22 16,20 1-16,-21 21 0,21-22 15,1 22-15,-22 0 0,21-21 0,1 42 16,-1-21-16,0 21 15,-21 0-15,22 0 0,-1 21 0,-21 0 16,22 0-16,-22 0 0,0 0 0,0 22 16,0-22-16,-21 21 0,0-21 15,0 22-15,0-22 0,0 21 0,-21-21 16,0 22-16,0-22 0,-22 0 16,22 0-16,-21 0 0,0-21 0,20 22 15,-20-22-15,0 0 0,-1 21 16,1-21-16,21 21 0,-21-21 0,20 0 15,1 0-15,0 0 0,0 0 16,0 0-16,21-21 16,0 0-16,0-1 0,0 1 15,21 0-15,0 0 0,21 0 16,-20-22-16</inkml:trace>
  <inkml:trace contextRef="#ctx0" brushRef="#br0" timeOffset="14531.73">21950 741 0,'0'-21'15,"0"42"-15,0 0 32,-21 0-17,-1 22-15,1-1 0,0 0 16,21 22-16,-21-1 0,0 1 0,0-22 15,21 22-15,-22-1 0,1-21 16,0 1-16,21-1 0,0 0 0,-21 1 16,0-1-16,21-21 0,0 22 0,0-22 15,0 0-15,-21 0 0,21 0 16,0 0-16,21-21 31,0 0-31,0-21 0,0 0 0,0 0 16,1 21-16</inkml:trace>
  <inkml:trace contextRef="#ctx0" brushRef="#br0" timeOffset="15156.37">22013 1439 0,'21'0'31,"1"-21"-31,-1 21 0,0-21 16,0 21-16,0-21 15,0 0-15,1 21 0,-1-21 0,-21-1 16,21 22-16,-21-21 0,21 0 16,-21 0-16,-21 21 31,0 0-15,0 21-16,-1 0 0,1 0 0,0 1 15,0-1-15,0 0 0,0 0 16,21 0-16,-22 0 0,22 1 0,-21-1 15,21 0-15,0 0 0,0 0 16,0 0-16,0 1 0,0-1 16,21 0-16,1-21 0,-1 0 15,21 0-15,-21 0 0,0 0 0,22 0 16,-1 0-16,0 0 0,1-21 16,-1 21-16,0-21 0,22-1 0,-22 1 15,1 0-15,-1-21 0,0 21 16,1-22-16,-1 1 0,0 0 15,-21-1-15,22 1 0,-22 21 0,0-22 16,-21 22-16,0 0 0,0 0 16,-21 21-16,-21 0 15,20 0-15,1 0 0,-21 21 16,21 0-16,-22 0 0,22 1 0,21 20 16,0-21-16,-21 21 0,21-20 15,0 20-15,0-21 0,0 21 0,21-20 16,-21-1-16,21 21 0,1-21 15,-22 0-15,0 1 0,21-1 0,-21 0 16,0 0 0,-21-21-1,-1 0-15,1 0 16,0 0-16,0 0 0,0 0 16,0 0-16,-1 0 0,1 0 0,0 0 15,0 0-15,-21-21 0,20 21 16,-20 0-16</inkml:trace>
  <inkml:trace contextRef="#ctx0" brushRef="#br0" timeOffset="15811.84">6985 2752 0,'0'-21'0,"0"42"0,0-64 0,0 22 16,0 0-16,0-21 0,0 21 0,0-1 16,0-20-16,0 21 0,0 0 15,0 0-15,0 42 16,0 0-1,0 0-15,0 21 0,0 1 0,0 20 16,0 1-16,0-22 0,0 22 16,0-1-16,-21 1 0,0 20 0,-1-20 15,22-1-15,-21 1 0,0-1 16,21 1-16,0-22 0,-21 0 0,21 1 16,0-22-16,0 21 0,0-21 15,0 1-15,0-1 16,21-21-16,0 0 0,-21-21 15,0-1 1,0 1-16</inkml:trace>
  <inkml:trace contextRef="#ctx0" brushRef="#br0" timeOffset="16340.25">6498 3175 0,'0'0'0,"-21"0"0,42-21 31,21 21-31,-20 0 16,20 0-16,0-21 0,22 21 16,-22-21-16,22-1 0,-1 22 0,1-21 15,-1 0-15,1 0 0,-22 21 16,64-42-16,-43 20 0,-20 22 16,-22-21-16,21 21 0,-21 0 0,0 0 15,-21 21 1,0 1-16,-21-1 0,0 0 15,0 0-15,0 0 0,0 22 16,21-1-16,-22 0 0,1 1 16,21-1-16,-21 0 0,21 1 0,0-22 15,0 21-15,0-21 0,0 0 16,0 22-16,0-22 0,21 0 16,0-21-16,1 0 0,-1 0 15,0 0-15,21 0 0,-21 0 0,22-21 16,-1 0-16,0 0 0,1-1 15,-1 1-15,0-21 0,1 0 0,-1-1 16,-21 1-16,0 0 0,1-1 16,-22 1-16,0 0 0,0-1 0,-22 22 15,1-21-15,-21-1 0,21 1 0,-22 21 16,1 0-16,-21 0 16,20-1-16,1 22 0,21 0 0,-22 0 15,1 0-15,21 0 0,-21 22 0,20-1 16,1 0-16,0 0 0,21 0 15,0 0-15,0 1 0,0-1 0,0 0 16,0 0-16,21-21 0,0 21 16,1-21-16,-1 21 0,21-21 0,0 0 15</inkml:trace>
  <inkml:trace contextRef="#ctx0" brushRef="#br0" timeOffset="16632.08">9419 2498 0,'0'0'16,"0"21"-16,0 0 0,0 0 16,0 0-16,0 22 0,-21-1 0,21 0 15,0 1-15,-21 20 0,0-20 0,-1-1 16,22 0-16,0 22 0,-21-22 15,21 0-15,-21 1 0,0-1 0,21 0 16,0 1-16,0-1 0,-21-21 16,21 0-16,0 22 0,0-22 15,0 0-15,-21-21 32,21-21-32</inkml:trace>
  <inkml:trace contextRef="#ctx0" brushRef="#br0" timeOffset="17260.33">8636 3048 0,'0'0'0,"21"0"16,0 0-16,0 0 16,22 0-16,-1 0 0,0 0 15,1 0-15,-1 0 0,22 0 16,-1-21-16,1 21 0,-1-21 0,1 0 15,-22 21-15,21-22 0,1 1 16,-1 0-16,1 0 0,-1 0 0,1 0 16,-1-1-16,-20-20 0,-1 21 0,0 0 15,-20-22-15,-1 22 0,-21-21 16,0 21-16,0 0 0,0-1 0,0 1 16,-21 21-16,-1 0 15,1 21-15,0 1 0,0 20 16,0-21-16,0 21 0,21 1 15,-22 20-15,22-20 0,0-1 16,0 0-16,-21 22 0,21-22 0,-21 0 16,21 1-16,0 20 0,0-20 15,0-1-15,-21-21 0,21 21 0,0 1 16,-21-22-16,21 0 0,0 0 0,0 0 16,0 1-16,-21-22 15,-1 0 1,22-22-1,0-20-15,0 21 0,0 0 16,22-22-16,-1 1 0,0 0 16,21-1-16,-21 1 0,22 0 15,-1-1-15,22 1 0,-22 0 0,0 21 16,1-22-16,-1 22 0,0 21 16,1 0-16,-1 0 0,-21 0 0,0 0 15,22 0-15,-22 21 0,0 22 0,-21-22 16,21 0-16,-21 21 0,0 1 15,0-22-15,0 21 0,0 0 0,0 22 16,-21-43-16,0 21 0,0-20 16,21-1-16,-22 0 0,22 0 15,-21-21-15,21 21 0,-21-21 0,42-21 47</inkml:trace>
  <inkml:trace contextRef="#ctx0" brushRef="#br0" timeOffset="17605.13">10477 3196 0,'0'0'15,"22"0"-15,-1 0 0,0 0 16,0 0-16,0 0 0,0 0 16,1 0-16,-1 0 0,21 0 15,-21-21-15,22 21 0,-22-21 0,0 21 0,21-21 16,-21 21-16,1-21 0,-22-1 15,21 22-15,-21-21 0,0 0 16,0 0-16,0 0 0,0 0 16,-21 21-16,-1 0 0,1 0 0,0 0 15,0 0-15,-21 0 0,20 0 16,-20 21-16,21 21 0,0-21 0,0 0 16,-1 22-16,1-1 0,0 0 15,21 1-15,0-22 0,0 21 0,0-21 16,0 22-16,0-22 0,0 0 0,0 0 15,21-21-15,22 21 0,-22-21 16,0 22-16,21-22 0,1 0 0,-22 0 16,21 0-16,0-22 0,1 1 15,-1 0-15,0 0 0,1 0 16</inkml:trace>
  <inkml:trace contextRef="#ctx0" brushRef="#br0" timeOffset="18100.36">13144 2921 0,'-21'-21'16,"42"42"-16,-42-63 0,21-1 0,-21 1 15,21 0-15,0 21 0,0-1 16,0-20-16,0 21 0,0 0 15,-21 0-15,21-1 0,0 44 32,0-1-32,0 0 0,0 21 15,0 22-15,0-22 0,0 22 16,0-1-16,0 1 0,0 20 0,0 1 16,0 0-16,0 20 0,-21-20 0,21 21 15,-21-21-15,21 20 0,0 1 16,0 21-16,-22-21 0,1 21 0,21-21 15,-21 0-15,0 21 0,0 0 0,0-21 16,-1 21-16,1-22 0,-21 1 16,21-21-16,0 21 0,-22-43 15,22 22-15,0-22 0,0 1 0</inkml:trace>
  <inkml:trace contextRef="#ctx0" brushRef="#br0" timeOffset="18183.31">12615 5715 0,'-21'42'0,"85"-169"16,-107 212-16,22-21 0,0-43 0,21 0 0,0-42 15,0 0 1,0-22-16,0 1 0,0 0 0,0-22 15,0 22-15,0-43 0,21 0 0,0 1 16</inkml:trace>
  <inkml:trace contextRef="#ctx0" brushRef="#br0" timeOffset="18579.08">12700 3069 0,'0'-42'0,"0"84"0,-21-126 0,0 41 0,21 22 16,-22-21-16,22-1 0,0 22 0,0-21 16,0 21-16,0-22 0,0 22 15,22 0-15,-1-21 0,21 21 16,-21-1-16,22 22 0,-1-21 16,21 0-16,1 21 0,-22 0 0,22 0 15,-1 21-15,1 0 0,-22 1 0,22 20 16,-43 0-16,21 1 0,0 41 15,-42-41-15,0-1 0,0 0 16,0 1-16,-21-1 0,0 0 16,-21-21-16,21 22 0,-22-22 0,1 0 15,0 21-15,20-42 0,-20 22 16,0-1-16,21-21 0,-22 0 0,22 0 16,0 0-16,0 0 0,21-21 31,0-1-31,21 1 0,0 21 15,0-21-15,22 0 0,-22 21 16,21-21-16,0 21 0,-20-21 16,20-1-16</inkml:trace>
  <inkml:trace contextRef="#ctx0" brushRef="#br0" timeOffset="18983.84">13674 2942 0,'0'0'0,"0"-21"0,0 0 0,0 0 16,0 0-16,0-1 0,21 1 16,0 0-16,0 0 0,0 0 15,0 0-15,1-1 0,20 1 16,-21 21-16,21-21 0,1 21 16,-1 0-16,0 0 0,1 0 0,-1 0 15,0 21-15,-20 0 0,20 1 16,-21-1-16,21 0 0,-20 0 0,-22 21 15,0-20-15,0-1 0,0 0 16,0 21-16,0-21 0,-22 1 0,1-1 16,0 0-16,0 0 0,0-21 15,0 0-15,21 21 0,-22-21 16,22-21 0,0 0-1,0 0-15,0 0 16,0-1-16,22 1 0,-22-21 0,0 21 0,21 0 15,0-1-15,0 1 0,-21 0 16,21 0-16,0 21 0,1-21 16,-1 21-16,21 0 0,-21-21 15,0 21-15,1 0 0,-1 0 16,21 0-16</inkml:trace>
  <inkml:trace contextRef="#ctx0" brushRef="#br0" timeOffset="19431.59">15134 2625 0,'0'0'0,"-63"-21"31,41 21-31,1 0 0,0 0 16,-21 21-16,21-21 0,-1 21 0,-41 42 15,42-41-15,0-1 16,-1 21-16,1-21 0,0 22 0,21-22 15,0 21-15,0-21 0,0 0 0,0 1 16,0 20-16,0-21 0,0 0 16,21 0-16,0-21 0,1 22 0,-1-22 15,21 0-15,-21 0 0,22 0 16,-1 0-16,0 0 0,1 0 16,-1 0-16,0 0 0,1-22 0,-1 1 15,0 0-15,1 0 0,-22 0 16,0 0-16,0-22 0,0 22 0,-21-21 15,0-1-15,0 22 0,0-21 0,0 0 16,0-1-16,-21 22 0,0 0 16,0 0-16,0 0 0,-22 21 0,22 0 15,-21 0-15,-1 0 0,22 0 16,-21 21-16,21 0 0,-22 0 0,22 0 16,0 0-16,0 1 0,21-1 15,0 0-15,0 0 0,0 0 16,0 0-16,0 1 0,0-1 0,21 0 15,0-21-15,0 21 0,22-21 16</inkml:trace>
  <inkml:trace contextRef="#ctx0" brushRef="#br0" timeOffset="19980.28">15769 3048 0,'21'0'0,"0"0"16,-21-21-16,22 21 0,-1-21 0,0 21 15,-21-21-15,21-1 0,0 1 16,0 0-16,1 0 0,-22 0 16,21 0-16,0-22 0,0 22 0,-21 0 15,0 0-15,0 0 0,21 21 16,-21-22-16,0 44 47,-21-1-47,21 0 0,0 21 0,-21-21 15,21 1-15,-21 20 0,0 0 16,21 1-16,0-1 0,-22 0 0,22 22 16,-21-22-16,0 22 0,21-1 15,-21 22-15,21-22 0,0 1 0,0 63 16,-21-64-16,21 1 16,0 20-16,0 1 0,0-21 15,0 20-15,0 1 0,0 0 0,0-22 16,21 22-16,-21-1 0,0-20 0,0 21 15,0-22-15,0 22 0,0-22 16,0 1-16,0 20 0,-21-41 0,0 20 16,-1 1-16,1-22 0,0 0 0,0 1 15,-21-22-15,20 0 0,-20 0 16,0 0-16,-1 1 0,22-22 0,-21 0 16,0 0-16,-1 0 0,22 0 0,-21-22 15,21 1-15,-22 0 0,22-21 16,0-1-16,0 1 0,0 0 15,-1-22-15,1 22 0,21-22 0,0 1 16,0-1-16,0 1 0,0-1 0,0 1 16,0-22-16,21 22 0,1-22 15,-1 22-15,0-22 0,0-21 0</inkml:trace>
  <inkml:trace contextRef="#ctx0" brushRef="#br0" timeOffset="20236.14">15769 2434 0,'0'0'0,"-21"0"15,21-42 1,21 42 31,-21 21-32,21-21-15,-21 21 0,21 0 16</inkml:trace>
  <inkml:trace contextRef="#ctx0" brushRef="#br0" timeOffset="20608.43">16214 2921 0,'42'0'16,"-21"0"-16,0 0 0,0 0 16,1 0-16,-1 0 0,0 0 0,0 0 0,0-21 15,0 0-15,1 21 16,-1-21-16,0-1 0,0 1 0,0 0 15,-21 0-15,0 0 0,0 0 0,0-1 16,0 1-16,-21 0 16,0 21-16,0 0 0,-22 0 0,22 0 15,0 0-15,-21 0 0,21 21 16,-22-21-16,22 21 0,0 1 0,0 20 16,0-21-16,-1 0 0,1 22 0,21-22 15,0 0-15,0 0 0,0 0 16,0 22-16,0-22 0,0 0 0,0 0 15,21 0-15,1 0 16,-1-21-16,0 0 0,21 0 16,1 0-16,-1 0 0,0 0 0,1 0 15,-1 0-15,0-21 0,1 21 16,-1-21-16</inkml:trace>
  <inkml:trace contextRef="#ctx0" brushRef="#br0" timeOffset="21168.12">17124 2688 0,'0'-21'16,"0"42"-16,0-63 0,0 21 0,0 0 16,-21 21-16,-1 0 15,1 0-15,0 0 16,0 21-16,0 0 0,0 0 16,21 0-16,-22 0 0,1 22 0,21-22 15,0 21-15,-21-21 0,21 22 16,-21-22-16,21 21 0,0-21 0,0 1 15,0 20-15,0-21 0,0 0 16,0 0-16,21 1 0,0-22 16,0 21-16,1 0 0,20-21 0,0 0 15,-21 0-15,43 0 0,-22 0 0,1 0 16,20 0-16,1 0 0,-22-21 0,21 0 16,-20-1-16,-1 1 0,0 0 15,1-21-15,-1-1 0,0 1 16,-20 0-16,-1-1 0,0-20 0,0-1 15,0 22-15,0-21 0,-21-1 16,0 22-16,0-1 0,0 1 0,0 21 16,0 0-16,0 0 0,0-1 15,0 1-15,-21 21 16,0 21 0,0 1-16,21 20 0,0-21 15,-21 21-15,21 1 0,-21-1 16,21 22-16,-22-22 0,22 0 0,0 1 15,0-1-15,0 0 0,0 1 16,-21-1-16,21 0 0,0-21 0,0 1 16,0 20-16,0-21 0,0 0 15,0 0-15,21-21 0,1 22 0,-1-1 16,0-21-16,0 0 16,0 0-16,0-21 0,1-1 15,-1 22-15,-21-21 0,21 0 16,0 0-16,0-21 0,0 20 0,1 1 15</inkml:trace>
  <inkml:trace contextRef="#ctx0" brushRef="#br0" timeOffset="21423.97">17759 2625 0,'0'0'16,"-21"0"-16,42 0 15,0-21 1,0 21-16,21 0 16,1-22-16,-22 22 0,21-21 0,1 21 15,-22 0-15,21-21 0,0 21 16,-20 0-16,20 0 0,-21-21 0,21 21 16,-20 0-16,-1 0 0,0 0 0,-21-21 15,21 21-15,0 0 16,0 0-1</inkml:trace>
  <inkml:trace contextRef="#ctx0" brushRef="#br0" timeOffset="21667.89">19029 3323 0,'-21'0'16,"42"0"-16,-64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36:17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6223 0,'0'-21'0,"0"42"0,0-63 0,-22 21 0,22-1 15,0 1-15,0 0 16,-21 0-16,21 0 16,0 42 15,0 0-31,0 0 0,0 0 0,0 22 15,0-1-15,0 0 0,0 1 16,0-1-16,0 22 0,0-1 16,0-21-16,0 22 0,0-22 0,0 1 15,0 20-15,0-21 0,0-20 16,0 20-16,0-21 0,0 21 0,0-20 16,0-1-16,0-42 31,0-1-16</inkml:trace>
  <inkml:trace contextRef="#ctx0" brushRef="#br0" timeOffset="283.83">1058 6117 0,'0'0'0,"0"-42"31,21 63-16,1 21-15,20-20 16,-21 20-16,21-21 0,1 43 16,-1-22-16,0 0 0,-20 1 15,20 20-15,-21-21 0,21 22 16,-20-22-16,-1 1 0,0-1 0,0 0 16,-21 1-16,0-22 0,21 21 15,-21-21-15,0 0 0,21-21 0,-21 22 16,22-22-1,-22-22-15,0 1 16,21 0-16,-21-21 0,0-1 16</inkml:trace>
  <inkml:trace contextRef="#ctx0" brushRef="#br0" timeOffset="525.69">1757 5969 0,'0'0'0,"0"-63"0,0 41 0,0-20 0,0 21 16,-21 21-16,-1 0 15,22 21-15,-21 0 16,21 22-16,0-1 0,0 21 0,0-20 16,0 20-16,0 1 0,0-1 15,0 1-15,-21-1 0,21 1 0,-21 20 16,0-20-16,21-22 0,0 22 16,-21-1-16,21-20 0,-22-1 0,22-21 15,0 21-15,0-20 0,0-1 16,0 0-16,22-21 0,-1 0 15,0 0-15,0 0 16,0-21-16,0-22 0</inkml:trace>
  <inkml:trace contextRef="#ctx0" brushRef="#br0" timeOffset="920.47">2074 6244 0,'0'0'0,"0"-21"0,0 42 31,-21-21-31,21 21 0,0 1 16,-21 20-16,0 0 0,21 1 16,0-1-16,-21 0 0,-1 1 0,22-1 15,-21 0-15,21 22 0,0-22 16,0-21-16,0 22 0,0-1 0,0-21 16,0 0-16,21 22 0,1-43 15,-22 21-15,21 0 0,0-21 0,21 0 16,-21 0-16,1 0 0,20 0 15,-21-21-15,21 0 0,1-1 0,-22-20 16,21 21-16,-21-21 0,1-1 16,-1 1-16,-21-22 0,0 22 0,0 0 15,0-1-15,-21 1 0,-22 0 16,22-1-16,-21 22 0,21 0 16,-22 0-16,22 21 0,-21 0 0,21 0 15,-1 0-15,1 0 0,0 0 16,0 0-16,0 21 0,21 0 15,0 0-15,0 1 16,21-22 0,21 0-16,-21 0 0,22-22 0</inkml:trace>
  <inkml:trace contextRef="#ctx0" brushRef="#br0" timeOffset="1179.32">2815 5927 0,'0'-21'0,"0"42"0,0-64 15,21 43-15,-21 22 16,0-1-16,0 0 16,0 0-16,0 21 0,-21 1 15,21-1-15,-21 0 0,21 1 0,-21 20 16,21-20-16,-21 20 0,-1 1 16,22-1-16,0-21 0,-21 22 0,21-22 15,-21 1-15,21-1 0,0 0 16,0-21-16,0 22 0,0-22 0,0 0 15,21 0-15,0-21 16,1 0-16,-1 0 16,-21-21-16,21 21 0,0-21 0,0 0 15,0-22-15</inkml:trace>
  <inkml:trace contextRef="#ctx0" brushRef="#br0" timeOffset="1360.7">2646 6414 0,'-21'0'0,"42"0"0,-64 21 0,22-21 0,0 0 16,21 21-16,21-21 31,0 0-31,1 0 0,20 0 0,0 0 16,1-21-16,-1 21 15,0-21-15,1-1 0,20 1 0,-21 0 16</inkml:trace>
  <inkml:trace contextRef="#ctx0" brushRef="#br0" timeOffset="1735.6">3408 6456 0,'0'21'0,"21"-21"31,0 0-31,0 0 0,0-21 15,1 21-15,-1-21 16,0 0-16,21-1 0,-21-20 0,1 21 16,-1 0-16,-21 0 0,0-1 15,0 1-15,0 0 0,0 0 16,-43 21-16,22 0 16,-21 21-16,21 0 0,-22 0 15,1 22-15,0-1 0,-1 0 16,1 1-16,0-1 0,21 0 15,-1 22-15,1-22 0,0 1 0,21-1 16,0-21-16,0 21 0,0-20 16,0 20-16,21-21 0,0 0 0,1-21 0,20 21 15,0-21-15,1 0 0,-1 0 16,0 0-16,1 0 0,20 0 16,-21 0-16,22-21 0,-22 0 0,1 21 15,-1-21-15,-21 0 0,21 0 16</inkml:trace>
  <inkml:trace contextRef="#ctx0" brushRef="#br0" timeOffset="2124.38">1101 7154 0,'-85'22'0,"170"-44"0,-234 86 16,107-43-16,-21 21 0,41-20 16,1-1-16,21 0 0,0 0 0,21-21 15,1 21-15,20-21 0,21 0 16,22 0-16,21 0 0,21 0 0,0 0 16,21-21-16,0 21 0,0-21 15,43 0-15,-22 0 0,1-1 16,20 1-16,-21 0 0,1 0 15,-22 0-15,21 0 0,-21-1 0,-21 1 16,0 21-16,0-21 0,-21 0 0,-21 21 16,-22-21-16,1 21 0,-1 0 15,-20-21-15,-1 21 0,-21 0 0,0 0 16,1-22-16,-1 22 16,-21-21-16,0 0 15,0 0-15,0 0 16,21 0-16,-21-1 0,21 1 0</inkml:trace>
  <inkml:trace contextRef="#ctx0" brushRef="#br0" timeOffset="2319.27">4720 6519 0,'0'0'15,"-21"0"1,0 0 15,21 22-31,0-1 16,0 0-1</inkml:trace>
  <inkml:trace contextRef="#ctx0" brushRef="#br0" timeOffset="2500.16">4657 6943 0,'0'0'0,"-22"0"0,22 21 15,-21-21-15,0 0 16,21 21 0,21-21 15,0-21-31,1 0 15</inkml:trace>
  <inkml:trace contextRef="#ctx0" brushRef="#br0" timeOffset="3705.08">5927 6668 0,'-22'21'15,"44"-42"-15,-65 42 0,22-21 0,0 21 16,42-21-1,0 0-15,0 0 16,22 0-16,-22 0 0,21-21 16,1 0-16,-1-1 0,0 1 0,1 0 15,-1-21-15,0-1 0,22 1 16,-22 0-16,22-1 0,-22 1 0,0 0 16,1-22-16,-22 22 0,0 0 15,0-22-15,-21 22 0,0-1 16,0 1-16,-21 0 0,0-1 0,0 1 15,-1 21-15,1-21 0,0 20 16,0 1-16,0 0 0,0 21 0,-1 0 16,1 0-16,0 0 0,0 21 0,21 0 15,-21 22-15,0-1 0,21 0 16,-22 22-16,22-1 0,0 1 0,-21-1 16,21 22-16,-21 0 0,21 21 15,-21-22-15,21 22 0,0-21 0,0 21 16,-21-1-16,21 1 0,-21 0 0,21 0 15,-22 21-15,1-21 0,0 0 16,0 126-16,0-105 16,0-21-16,-1 0 0,1 0 0,0 0 15,21 0-15,0-22 0,-21 1 0,21 0 16,0-1-16,0-20 0,0-1 16,0-20-16,0-1 0,21 0 15,0-21-15,-21 1 0,21-22 0,1 0 0,-1 0 16,0-22-16,21 1 0,-21 0 0,1 0 15,-1-21-15,21-22 0,-21 22 16,22-22-16,-1 1 0,21-85 16,-20 63-16,-1 0 0,0 1 15,1-1-15,-22-21 0,0 21 0,-21 1 16,0-1-16,0 0 0,-21 22 16,0-22-16,-22 22 0,1-1 0,0 1 15,-22-1-15,22 22 0,-22 0 0,1-1 16,21 22-16,-22-21 0,22 42 15,-1-21-15,1-1 0,21 22 0,-21 0 16,20-21-16,22 0 0,0 0 16,22 0-16,-1 21 15,0-21-15,21-1 0,1 22 16,-22-21-16,21 0 0,0 0 0,1-21 16,20 20-16,-20 1 0,-1-21 15,21 0-15,1-1 0,-22 1 0,22 21 16,-22-22-16,22 1 0,-43 21 0,21 0 15,-21 0-15,0-1 0,-21 1 16,-21 21 0,0 21-1,0 1-15,0-1 0,0 21 0,-1-21 16,1 22-16,21-22 0,-21 21 0,21 0 16,0 1-16,-21-22 0,21 21 15,0-21-15,0 1 0,0 20 16,21-21-16,0 0 0,0-21 0,1 21 0,-1-21 15,21 0-15,-21 0 16,22 0-16,-22 0 0,21 0 0,0 0 16,-20 0-16,20-21 0,0 0 0,-21 0 15,22-21-15,-22 20 0,0 1 16,-21-21-16,0 21 0,0-22 0,0 22 16,0-21-16,0 21 0,-21 0 0,0-1 15,-22 1-15,22 0 0,-21 0 16,0 21-16,20 0 0,-20 0 0,0 0 15,21 0-15,-1 0 0,1 0 16,0 21-16,0-21 0,21 21 0,0 0 16,0 1-16,21-22 15,0 21-15,0 0 0,1-21 16,20 0-16,0 0 0,-21 0 0,22 21 16</inkml:trace>
  <inkml:trace contextRef="#ctx0" brushRef="#br0" timeOffset="4079.86">7366 6710 0,'0'0'0,"0"-21"0,0 0 15,0-1-15,0 1 0,0 0 16,0 0-16,0 0 0,0 0 0,21-1 16,0 22-1,0 0-15,22 0 0,-22 0 0,21 0 16,-21 0-16,22 0 0,-1 22 15,-21 20-15,22-21 0,-22 0 0,0 0 16,0 22-16,0-22 0,0 21 0,-21-21 16,0 1-16,0 20 0,0-21 15,0 0-15,-21 0 0,0 1 0,0-1 16,0-21-16,0 21 0,-1-21 0,1 0 16,21-21-1,0 0 1,0-1-16,0 1 0,0 0 15,0-21-15,21 21 0,1-22 16,-22 1-16,21 21 0,0-22 0,0 22 16,0-21-16,0 21 0,1 0 0,-1-1 15,0 22-15,0-21 0,0 0 16,22 21-16,-22-21 0,21 21 0,-21 0 16</inkml:trace>
  <inkml:trace contextRef="#ctx0" brushRef="#br0" timeOffset="4971.35">9398 6773 0,'0'0'0,"0"22"16,21-22 0,0 0-1,0-22-15,1 1 0,20 0 0,0 0 16,1 0-16,-1-22 0,21 1 0,1 0 16,-1-1-16,1 1 0,-1-21 15,1-1-15,-22 22 0,22-22 16,-22 1-16,0-1 0,-20 1 0,20-1 0,-21 22 15,-21-22-15,0 1 16,0 21-16,0-1 0,-21 1 0,0 0 16,0-1-16,-22 22 0,1 21 0,0 0 15,20 0-15,-20 0 0,0 0 16,-1 21-16,1 22 0,0-1 0,-1 0 16,22 22-16,-21 20 0,21-20 15,0 21-15,-22-1 0,22 22 0,0 0 16,0 0-16,21 21 0,-21-21 0,-1 21 15,1-22-15,21 22 16,-21 0-16,0 0 0,21 0 0,-21 0 16,0-21-16,-1 21 0,1 0 0,0 0 15,21-21-15,-21 0 0,21 0 0,-21 0 16,21-1-16,0-20 0,0 21 16,0-21-16,0-22 0,0 22 0,0 21 15,21-64-15,0 0 0,0 1 16,0-22-16,1-21 0,-1 0 0,0 0 15,0 0-15,0-21 0,22-1 16,-22-20-16,21 0 0,0-22 16,1 1-16,-1-1 0,0-20 0,1-1 15,20-21-15,-20 21 0,-1-20 0,0-22 16,1 21-16,-22 0 0,0 0 16,-21 21-16,0-20 0,-21 20 0,-22 0 15,1 1-15,-21 20 0,-1 1 0,-21-1 16,22 22-16,-22-1 0,22 1 0,-22 21 15,22 0-15,-1 0 0,22-1 16,-1 1-16,1 21 0,0 0 0,42-21 16,21 21-1,21 0 1,-21-21-16,22 21 0,20 0 0,-20-21 16,20 0-16,1-1 0,-1 1 0,1 0 15</inkml:trace>
  <inkml:trace contextRef="#ctx0" brushRef="#br0" timeOffset="5351.78">10266 6795 0,'0'0'16,"0"21"-16,0-42 31,21-1-31,0 1 15,0 21-15,0-21 0,1 0 0,20 0 16,-21 0-16,0-22 16,22 22-16,-22 0 0,0 0 0,0 0 15,0-22-15,-21 22 0,0 0 16,-21 21 0,-21 21-16,21-21 0,-1 42 15,-20-20-15,21-1 0,-21 21 0,20 0 16,1-20-16,0 20 0,0 0 15,21-21-15,0 22 0,0-22 0,0 0 16,0 0-16,0 0 0,0 1 0,0-1 16,0 0-16,21-21 0,0 0 15,0 21-15,1-21 0,20 0 0,-21 0 16,21 0-16,1 0 0,-22-21 16,21 21-16,1-21 0,-1 0 15,21-1-15,-20 1 0</inkml:trace>
  <inkml:trace contextRef="#ctx0" brushRef="#br0" timeOffset="5852.24">11155 6562 0,'0'0'0,"21"0"0,-21-21 16,21 21-16,-21 21 31,-21-21-31,0 21 0,0 0 0,21 0 16,-22 22-16,1-22 0,0 0 15,21 0-15,0 21 0,-21-20 0,21-1 16,-21 0-16,21 0 0,0 0 15,0 0-15,0 1 0,0-1 16,21-21-16,0 0 16,0 0-16,0 0 0,1 0 0,-1 0 15,21 0-15,-21-21 0,22-1 0,-22 1 16,0 0-16,21 0 0,-21 0 16,1 0-16,-1-1 0,0 1 0,0 0 15,-21 0-15,21 21 0,-21 21 31,0 0-15,0 0-16,0 1 0,0-1 0,0 0 0,0 0 16,0 0-16,0 0 0,0 1 0,0-1 15,0 0 1,21-21-16,1 0 0,-1 0 16,0 0-16,21 0 0,-21 0 0,22 0 15,-22-21-15,21 21 0,-21-21 16,1-1-16,20 1 0,-21-21 0,0 21 15,0-22-15,1 22 0,-1-21 0,-21 0 16,0 20-16,0-20 0,0 21 16,0 0-16,0 0 0,-21-1 0,-1 22 15,1 0-15,0 0 0,0 0 16,0 0-16,0 0 0,-1 0 16,22 22-16,22-22 15</inkml:trace>
  <inkml:trace contextRef="#ctx0" brushRef="#br0" timeOffset="6339.96">13525 6181 0,'0'0'15,"0"-21"-15,0-1 0,0-20 16,0 21-16,0 0 0,0 0 0,-21 21 31,0 0-31,0 21 0,21 0 0,-21 21 16,21-21-16,-21 43 0,-1-1 15,22 1-15,0 21 0,0-1 16,-21 1-16,21 0 0,-21 20 0,21 1 16,-21 0-16,21 0 0,0 0 0,-21 0 15,0-1-15,-1 1 0,1 0 16,-21 0-16,21-21 0,0 20 0,-1-20 15,-20 0-15,21-1 0,0-20 0,0-1 16,21-20-16,0 20 0,-22-20 0,22-22 16,0 0-16,0 0 15,0 0-15,0-42 0,0 0 16,22 0-16,-22-22 0,21 1 0,0 0 16,-21-22-16,21 1 0</inkml:trace>
  <inkml:trace contextRef="#ctx0" brushRef="#br0" timeOffset="6651.67">13250 6964 0,'0'0'16,"-21"-64"-16,0 1 0,0-1 0,0 1 15,-1-1-15,1 1 0,0-1 0,21 22 16,0-21-16,0 20 0,0 1 16,0 21-16,21-22 0,0 1 0,1 21 15,20 0-15,0 0 0,1-1 0,20 1 16,-21 0-16,22 21 0,-1 0 15,-20 0-15,20 0 0,1 21 16,20 22-16,-41-1 0,-22-21 16,0 21-16,-21 1 0,0-1 15,-21 0-15,-21-20 0,20 20 0,-20 0 16,0 1-16,-1-22 0,1 21 16,0-21-16,-1 0 0,1 1 0,21-1 15,-21-21-15,20 0 0,22 21 0,0-42 31,22 0-15,-1-1-16,0 1 0,21 0 0</inkml:trace>
  <inkml:trace contextRef="#ctx0" brushRef="#br0" timeOffset="7011.36">13885 6541 0,'43'21'31,"-22"-21"-31,0-21 16,0 21-16,0-22 0,22 1 0,-22 0 15,21 0-15,0 0 0,1 0 16,-22-1-16,21 1 0,-21 0 16,1 0-16,-1 0 0,-21 0 0,-21 21 15,-1 0 1,1 0-16,-21 0 0,0 0 15,-1 0-15,1 21 0,21 0 0,-22 0 16,1 0-16,21 0 0,0 22 0,0-22 16,21 0-16,-22 21 0,22-20 15,0-1-15,0 21 0,0-21 0,22 0 16,-1 1-16,0-1 0,21 0 16,-21-21-16,1 21 0,20-21 0,0 0 15,1 0-15,-1 0 0,0 0 16,1 0-16,-1 0 0,0-21 15,1 0-15,-1 0 0,21-1 0</inkml:trace>
  <inkml:trace contextRef="#ctx0" brushRef="#br0" timeOffset="7415.13">14944 6287 0,'0'0'0,"0"-22"0,-22 22 31,1 0-31,0 0 0,0 0 0,21 22 16,-21-1-16,0 0 0,-1 0 15,1 0-15,0 22 0,21-22 16,-21 21-16,0-21 0,21 22 0,0-1 16,-21-21-16,21 21 0,0-20 0,0 20 15,0-21-15,0 0 0,0 0 16,0 1-16,21-22 0,0 21 0,0-21 16,0 0-16,0 0 0,22 0 15,-22 0-15,0 0 0,21-21 0,1 21 16,-22-22-16,21 1 0,1 0 0,-22-21 15,0 21-15,0-22 0,0 22 16,-21-21-16,0 21 0,0-22 0,0 1 16,0 0-16,-21 20 0,0 1 0,0 0 15,0 0-15,-22 0 0,1 21 16,21 0-16,-22 0 0,22 0 16,-21 0-16,21 0 0,0 0 0,-1 0 15,1 0-15,21 21 16,0 0-16,21-21 15,1 0-15,20 0 0,-21 0 0,21 0 16,1 0-16,-1 0 0,0 0 16,1 0-16,20 0 0</inkml:trace>
  <inkml:trace contextRef="#ctx0" brushRef="#br0" timeOffset="7720.5">15600 6265 0,'0'0'0,"21"-21"31,-21 42-16,0 1-15,-21-1 0,0 0 16,21 21-16,-22 1 0,1-1 16,21 21-16,0-20 0,-21 20 0,0 1 15,0-1-15,21 1 0,0-1 0,-21 1 16,-1-1-16,1 22 0,21-22 0,-21 22 16,0-21-16,21 20 0,-21-20 15,0 20-15,-1-20 0,1-1 0,0 1 16,0-1-16,21 1 0,-42-1 0,42 1 15,-22-22-15,1 1 0,0-1 16,0 0-16,21 1 0,-21-22 16,21 0-16,0 0 0,0-42 15,21 21 1,0-21-16,0-22 0,0 1 0,1 0 16,20-1-16,0 1 0,-21-21 15</inkml:trace>
  <inkml:trace contextRef="#ctx0" brushRef="#br0" timeOffset="8023.32">15642 6646 0,'0'0'0,"-21"-63"0,0-1 15,-22-41-15,22 83 16,21-20-16,0 21 0,0 0 16,0 0-16,0-1 0,0 1 0,21 0 15,22 21-15,-22 0 0,0 0 16,21 0-16,1 0 0,-22 0 15,21 21-15,1 0 0,-1 1 16,-21-1-16,21 0 0,-20 21 0,-22-21 0,0 22 16,0-22-16,0 21 0,-22-21 15,1 22-15,0-22 0,-21 0 0,-1 0 16,22 0-16,-21 1 0,0-22 0,-1 21 16,1-21-16,21 0 0,-22 0 15,22 0-15,0 0 0,0 0 16,42-21-1,0-1 1,0 1-16,1 0 0</inkml:trace>
  <inkml:trace contextRef="#ctx0" brushRef="#br0" timeOffset="8295.17">16531 5863 0,'0'0'0,"0"-21"0,0 0 0,0 0 15,0 0-15,0-1 0,-21 22 16,0 0-16,0 22 16,-1-1-16,22 21 0,-21-21 15,0 22-15,21-1 0,0 0 0,-21 1 16,0-1-16,21 0 0,-21 1 0,21-1 16,0 0-16,-22 1 0,22 20 15,-21-21-15,21 1 0,-21-1 0,21-21 16,0 22-16,0-22 0,0 21 0,0-21 15,0 0-15,0 1 0,0-1 16,21-21-16,0 0 0,1 0 16,-1-21-16,0-1 0</inkml:trace>
  <inkml:trace contextRef="#ctx0" brushRef="#br0" timeOffset="8667.86">16616 6392 0,'-21'0'16,"42"0"15,0 0-31,0 0 0,0 0 0,0 0 16,1 0-16,-1-21 0,21 21 16,-21-21-16,0 0 0,1 0 0,-1 21 15,21-21-15,-42-1 0,21 1 0,0 0 16,-21 0-16,0 0 15,0 0-15,0-1 0,-21 22 16,0 0-16,-21 0 0,21 0 16,-1 22-16,-20-22 0,0 42 15,21-21-15,-22 0 0,22 22 0,-21-1 16,21 0-16,-1 1 0,1-1 0,21 0 16,0-21-16,0 22 0,0-22 15,0 21-15,21-21 0,1 1 0,-1-22 16,0 21-16,0 0 0,0-21 0,22 0 15,-22 0-15,0 0 0,21 0 16,-21 0-16,1-21 0,-1 0 0,0-1 16,0 1-16,0 0 0</inkml:trace>
  <inkml:trace contextRef="#ctx0" brushRef="#br0" timeOffset="9441.51">18394 6498 0,'0'21'31,"0"1"-31,0-1 16,0 0-16,0 0 16,21-21-1,-21 21-15,21-21 0,0 0 0,0 0 16,1 0-16,-1-21 15,0 0-15,-21 0 0,21 0 0,0-1 16,-21 1-16,0 0 16,0 0-16,0 0 0,0 0 0,0-1 15,0 1-15,-21 21 0,0 0 16,0 0-16,0 0 0,-1 0 16,1 21-16,0 1 0,21-1 15,0 0-15,0 0 0,-21-21 16,21 21-16,0 0 0,0 1 0,0-1 15,0 0-15,0 0 0,21 0 16,0-21 0,0 0-16,1 0 0,-1 0 15,0 0-15,21-21 0,-21 0 16</inkml:trace>
  <inkml:trace contextRef="#ctx0" brushRef="#br0" timeOffset="9832.28">19092 6435 0,'0'21'0,"-21"-21"0,21 21 15,21-21 32,0-21-47,1 0 0,20 0 16,-21 21-16,0-22 0,0 1 15,1 0-15,-1 21 0,0-21 0,-21 0 16,0 0-16,0-1 16,0 1-1,-21 21-15,0 0 0,-1 0 0,1 0 16,0 0-16,-21 21 0,21 1 0,-1-1 16,1 0-16,-21 0 0,42 21 15,-21-20-15,0 20 0,21 0 0,-22 1 16,22-22-16,0 21 0,0-21 0,0 22 15,0-22-15,0 0 0,0 21 16,0-21-16,22-21 0,-1 22 0,0-1 16,0-21-16,21 0 0,-20 21 15,20-21-15,0 0 0,1 0 16,-1 0-16,0 0 0,1-21 0,-1 21 16,0-21-16</inkml:trace>
  <inkml:trace contextRef="#ctx0" brushRef="#br0" timeOffset="10082.14">19918 6329 0,'0'0'0,"0"-21"0,0 42 31,0 0-15,0 0-16,0 0 0,0 22 0,0-22 15,0 21-15,21 1 0,0-22 16,0 21-16,0-21 0,-21 22 15,22-22-15,-1 0 0,-21 21 0,21-21 16,-21 1-16,21-1 0,0-21 16,-21 21-16,21-21 15,1 0-15,-1 0 16,0-21-16,-21 0 16</inkml:trace>
  <inkml:trace contextRef="#ctx0" brushRef="#br0" timeOffset="10312.01">20468 6287 0,'0'0'0,"-42"0"31,21 0-31,-1 21 0,1 0 16,-21 0-16,21 0 0,0 0 16,-22 22-16,1-1 0,21-21 0,-22 22 15,1-1-15,0 0 0,21 1 0,-22-22 16,1 21-16,21-21 0,0 22 15,-1-22-15,1 0 0,0 0 0,21 0 16,21-21 0,0 0-1,1 0-15,20-21 0,0 0 0</inkml:trace>
  <inkml:trace contextRef="#ctx0" brushRef="#br0" timeOffset="10727.77">20828 6477 0,'-21'21'15,"42"-42"-15,-63 42 0,20 0 0,22 1 16,-21-22-16,42 0 31,1 0-31,-1 0 16,21 0-16,-21 0 0,0-22 15,22 1-15,-22 0 0,21 0 0,-21 0 16,1 0-16,-1-1 0,0 1 16,-21 0-16,0 0 0,0 0 0,0 0 15,-21 21 1,0 0-16,-1 0 0,-20 0 0,21 21 16,-21 0-16,-1 0 0,1 21 15,21-20-15,-22 20 0,1 0 0,21 1 16,0-1-16,0 0 0,21-21 0,0 22 15,0-22-15,0 0 0,0 0 16,21 0-16,0 1 0,0-1 16,21-21-16,1 0 0,-1 0 0,0 0 15,1 0-15,-1 0 0,0 0 16,1 0-16,20-21 0,-20-1 0,41 1 16,-41 0-16,-22 0 0,21-21 15,-21 20-15,0 22 0</inkml:trace>
  <inkml:trace contextRef="#ctx0" brushRef="#br0" timeOffset="12265.89">2921 9610 0,'-21'21'0,"42"-42"0,-85 63 16,43-42-16,0 21 0,42-42 47,0 0-47,1 0 0,-1 0 0,21-1 15,-21 1-15,22-21 0,-1 21 16,-21 0-16,21-22 0,-20 22 0,20 0 16,-21-21-16,0 20 0,0 1 0,-21-21 15,0 21-15,0 0 0,0-1 16,0 1-16,0 0 0,-21 21 16,0 0-16,0 0 0,0 0 15,0 0-15,-1 21 0,1 0 16,0 1-16,21 20 0,-21 0 15,0-21-15,21 22 0,0 20 0,0-20 16,0-1-16,0 0 0,0 1 0,0-1 16,0 0-16,0-21 0,0 1 15,21 20-15,0-42 0,0 21 0,0-21 16,1 0-16,-1 0 0,0 0 16,21 0-16,-21-21 0,1 0 0,20 0 15,-21-1-15,21-20 0,1 21 16,-22-21-16,21-1 0,1 22 0,-1-21 15,0-1-15,1 1 0,-1 0 16,0 21-16,1-22 0,-1 22 16,0 0-16,1 21 0,-1 0 0,-21 0 15,0 0-15,22 0 0,-22 21 16,-21 0-16,21 0 0,-21 22 16,0-22-16,0 0 0,0 21 0,0-20 15,0 20-15,-21-21 0,21 0 16,-21 22-16,21-22 0,0 0 15,0 0-15,0-42 32,0 0-32,0 0 0,0-1 15,21-20-15,0 21 0,0 0 16,-21-22-16,21 22 0,0-21 16,1 21-16,-1-22 0,0 22 15,21 0-15,-42 0 0,21 0 0,1 0 16,-1 21-16,-21 21 15,0 0 1,-21 21-16,-1-21 0,22 1 16,-21 20-16,21-21 0,0 21 15,0 1-15,-21-1 0,21-21 0,0 22 16,0-1-16,0-21 0,0 0 0,0 22 16,21-22-16,0 0 15,1-21-15,20 0 0,-21 0 0,21 0 16,-20 0-16,20 0 15,0-21-15,1 0 0,-1-1 0,0 1 16,22-21-16,-22 0 0,0 20 0,1-20 16,-1 0-16,0-1 0,-20 1 15,20-21-15,-21 20 0,0-20 0,0 20 16,1-20-16,-22 21 0,0-22 0,0 22 16,0-22-16,21 43 0,-21-21 15,0 21-15,0-1 0,0 1 16,0 42-1,0 1-15,0 20 0,0 0 0,0 1 16,0-1-16,-21 21 0,21-20 16,-22 20-16,22-20 0,0 20 15,0-21-15,0 1 0,-21 20 0,21-20 16,0-1-16,0 0 0,0 1 0,0-22 16,0 0-16,0 0 0,21 0 15,-21 0-15,22-21 0,-1 0 0,0 0 16,0 0-16,0-21 0,0 21 15,1-21-15,-22 0 0,21-21 0</inkml:trace>
  <inkml:trace contextRef="#ctx0" brushRef="#br0" timeOffset="12448.78">4974 9271 0,'0'0'0,"-21"21"0,0 0 16,21 1-1,21-22 1,0 0-16,0 0 16,0 0-16,1 0 0,20 0 15,-21 0-15,21-22 0,-20 22 0,62-21 16,-41 0-16</inkml:trace>
  <inkml:trace contextRef="#ctx0" brushRef="#br0" timeOffset="14544.6">5609 9335 0,'-21'0'0,"42"0"0,-63 21 16,21 0-16,21 0 0,-22 0 0,1-21 15,21 21-15,-21 1 0,42-22 32,0 0-32,1 0 15,20-22-15,-21 22 0,0-21 16,22 21-16,-22-21 0,0 0 0,0 0 15,0 0-15,0-1 0,1 1 16,-22 0-16,0 0 0,0 0 0,0 0 16,-22 21-1,1 0-15,0 0 0,-21 21 16,21 0-16,-1-21 0,1 21 16,0 21-16,0-20 0,0-1 0,0 0 15,21 21-15,0-21 0,0 22 0,0-22 16,0 21-16,0-21 0,0 1 15,21 20-15,0-21 0,0 0 0,21-21 16,-20 21-16,20-21 0,0 0 0,1 0 16,20 0-16,-21 0 15,1-21-15,20 21 0,-20-21 0,20 0 16,-21-21-16,1 20 0,20 1 0,-20-21 16,-1 21-16,21-64 15,-20 64-15,-22 0 0,0-22 0,-21 22 16,0 0-16,-21 21 15,0 0 1,0 0-16,-1 21 0,1 0 0,0 1 16,21-1-16,-21 0 0,0 0 15,21 21-15,-21-20 0,21-1 0,0 21 16,-22-21-16,22 0 0,-21 22 16,21-22-16,-21 0 0,21 0 15,0 0-15,0-42 31,0 0-15,21 0-16,0 0 0,-21-22 0,22 22 16,-1-21-16,0 21 0,-21-22 0,21 22 15,0-21-15,0 21 0,1 0 16,-1-22-16,0 22 0,0 21 0,0-21 16,0 21-16,1 0 0,-1 0 15,0 21-15,0-21 0,-21 21 16,0 0-16,0 1 0,21 41 15,-21-42-15,0 0 0,0 22 16,0-22-16,0 21 0,0-21 0,0 1 16,0-1-16,0 0 0,0 0 0,21 0 15,1-21-15,20 0 16,-21 0-16,0 0 0,22 0 16,-1 0-16,0-21 0,1 0 0,-1 0 15,0 0-15,1-1 0,-22-20 0,21 21 16,0-21-16,-20 20 0,-1-20 15,0 21-15,0-21 0,-21 20 0,0 1 16,0 0-16,0 0 0,0 0 16,-21 21-1,0 0-15,21 21 0,-21-21 16,-1 21-16,22 0 0,0 0 0,0 22 16,0-22-16,0 0 0,0 0 15,0 0-15,0 22 0,0-22 0,0 0 16,0 0-16,0 0 0,0 1 0,22-1 15,-22 0-15,21 0 0,-21 0 16,-21-42 31,21 0-47,-22 21 0,1-21 0,0 21 16,0-21-16,0 21 15,21 21 1,0 0-1,0 0 1,0 0-16,0 0 0,21-21 16,0 0-16,0 22 0,22-22 15,-22 0-15,0 0 0,0 0 16,21 0-16,1-22 0,-1 1 0,0 21 16,22-21-16,-22 0 0,1 0 0,-1 0 15,0-1-15,1-20 0,-22 21 16,21 0-16,-21-22 0,0 22 0,-21-21 15,0 21-15,22-22 0,-22 22 16,0 0-16,0 0 0,0 0 16,0 0-16,-22 21 15,22 42 1,0-21-16,0 0 0,-21 0 16,21 22-16,-21-1 0,21-21 0,0 22 15,0-1-15,0-21 0,0 21 0,0 1 16,0-22-16,0 0 0,0 0 15,21 0-15,0 1 0,1-22 0,-1 0 16,21 0-16,-21 0 0,22 0 0,-22 0 16,21-22-16,0 1 0,-20 0 15,20 0-15,0 0 0,-21 0 16,1-22-16,20 22 0,-21 0 0,0-21 16,-21 20-16,21 1 0,-21-21 15,22 21-15,-22 0 0,0 42 31,0 0-15,-22 0-16,22 0 0,0 0 0,0 1 16,-21 20-16,21-21 0,-21 0 0,21 22 15,0-22-15,0 0 0,0 0 16,0 0-16,0 0 0,0 1 0,21-1 16,0-21-16,1 0 0,-1 0 15,0 0-15,0 0 0,21-21 16,-20 21-16,-1-22 0,0 1 15,0 0-15,0 0 0,-21-21 0,0 20 16,0 1-16,0-21 0,0 21 16,0 0-16,0-22 0,-21 22 0,0 0 15,0 0-15,-22-22 0,22 22 16,-21 21-16,21 0 0,0 0 16,-1 0-16,1 0 0,0 0 0,0 0 15,42 0 16,0 0-31,0 0 0,1 0 16,-1 0-16,21 0 0,-21 0 0,22-21 0,-1 0 16,0 21-16,-21 0 15,22 0-15,-1-21 0,0 21 0,-20 0 16,20 0-16,-21 0 0,0 0 0,0 21 16,1 0-16,-1 0 0,0 0 15,-21 1-15,0-1 0,0 0 0,0 0 16,0 0-16,0 22 0,0-22 0,0 0 15,0 21-15,0-21 0,0 22 16,0-22-16,-21 0 0,21 0 0,-21 0 16,21 1-16,0-1 0,-22 0 15,22-42 17,0 0-32,0-22 15,0 22-15,22 0 0,-1-21 16,0-1-16,21 1 0,-21 0 0,1-1 15,20 1-15,0 0 0,-21-1 16,22 1-16,-1 21 0,-21 0 0,22-1 16,-22 1-16,21 21 0,-21 0 0,0 21 15,1-21-15,-1 22 0,-21 20 16,0-21-16,0 0 0,21 22 0,-21-22 0,0 21 16,0 0-16,0-20 0,0 20 15,0 0-15,0-21 0,0 22 16,0-22-16,0 0 0,-21 0 0,21 0 15,-21-21-15,21 22 0,-22-22 32,22-22-32,-21 22 0,21-21 0</inkml:trace>
  <inkml:trace contextRef="#ctx0" brushRef="#br0" timeOffset="14715.51">8340 8996 0,'0'0'0,"-22"0"0,-20 0 0,21 0 0,0 0 16,0 0-16,42 0 47,0 0-47,0 0 0</inkml:trace>
  <inkml:trace contextRef="#ctx0" brushRef="#br0" timeOffset="15500.04">11134 8975 0,'0'-21'16,"0"42"-16,0-85 0,0 43 0,0 0 0,0 0 15,0 42 1,0 0 0,0 0-16,0 22 0,-22-22 0,22 21 15,0 0-15,-21 1 0,21-1 16,0 0-16,0-20 0,-21 20 0,21 0 16,-21-21-16,21 22 0,-21-22 0,21 0 15,0 0-15,0 0 0,0 1 16,21-22-1,0-22-15,0 22 16,22-21-16,-22 0 16,0 0-16,0-21 0,21 20 0,-20-20 15,20 21-15,-21-21 0,0 20 0,22-20 16,-22 21-16,0 0 0,0 21 16,0 0-16,-21 21 15,0 0-15,0 21 16,0-20-16,0-1 0,0 21 0,0-21 15,0 22-15,0-22 0,0 21 16,0-21-16,0 0 0,0 1 0,0-1 16,21 0-16,1-21 0,-1 21 0,21-21 15,-21 0-15,0 0 0,22 0 16,-1 0-16,-21-21 0,22 21 16,-1-21-16,0 0 0,1-1 0,-1 1 15,0-21-15,1 21 0,-22-22 16,0 1-16,0 21 0,-21-64 15,0 22-15,0 20 0,0 1 0,-21 21 16,-21-21-16,20-1 0,1 22 16,-21 0-16,21 21 0,0 0 0,-22 0 15,22 0-15,0 0 0,0 0 0,0 21 16,-1 0-16,22 0 0,0 1 16,0 20-16,0-21 0,0 0 0,0 0 15,22 1-15,-1-1 0,0 0 16,0 0-16,21 0 0,1-21 15</inkml:trace>
  <inkml:trace contextRef="#ctx0" brushRef="#br0" timeOffset="15731.91">12552 9038 0,'0'0'0,"0"-21"0,-21 21 31,-1 21-31,22 0 0,-21 1 0,0-1 15,0 0-15,21 0 0,0 0 0,-21 0 16,21 1-16,-21-1 0,21 0 16,0 0-16,0 0 0,0 0 15,0 1-15,0-1 0,0 0 16,21-21 15,-21-21-31,21 21 0,-21-21 0</inkml:trace>
  <inkml:trace contextRef="#ctx0" brushRef="#br0" timeOffset="16080.71">12658 8594 0,'0'0'0,"-22"0"0,1 0 16,0 0-16,0 0 0,0 0 15,0 21-15,-1 0 0,1 0 16,21 0-16,-21 1 0,21-1 15,0 0-15,0 0 0,21 0 16,0-21-16,1 0 0,-1 0 0,0 0 16,21 0-16,-21 0 0,22 0 15,-22 0-15,21-21 0,-21 0 0,22 21 16,-22-21-16,0 0 0,0-1 16,-21-20-16,0 21 0,0 0 0,0 0 15,-21-1-15,0 1 0,0 0 0,-22 21 16,22 0-16,0 0 0,0 0 15,-21 0-15,20 0 0,1 21 16,0 0-16,0 1 0,0-1 0,0 0 16,21 21-16,-22-21 0,22 22 15,0-22-15,0 0 0,0 21 0,22-20 16,-1-1-16,0 0 0,0 0 0,21-21 16</inkml:trace>
  <inkml:trace contextRef="#ctx0" brushRef="#br0" timeOffset="16556.43">13420 8573 0,'0'0'0,"21"-22"0,-21 1 15,-21 21 1,-1 0 0,1 21-16,0 22 0,0-22 15,-21 21-15,20-21 0,1 43 16,0-22-16,-21 1 0,21 20 0,-1-21 15,1 22-15,-21-22 0,21 22 0,21-22 16,0 0-16,0 1 0,0-22 16,0 21-16,0-21 0,0 1 0,21-1 15,0 0-15,21-21 0,-20 0 16,20 0-16,0 0 0,1 0 0,-1 0 16,0-21-16,1 0 0,-1-1 15,0-20-15,1 21 0,-1-21 16,-21-1-16,21 1 0,-20-22 0,20 1 0,-21-1 15,0 1-15,0-1 0,1 1 16,-1 21-16,0-1 0,-21 1 0,0 0 16,0 20-16,0 44 31,-21 20-31,0-21 0,-1 21 0,1 1 16,0 20-16,0-20 0,21 20 15,0 1-15,-21-1 0,21-21 16,-21 1-16,21 20 0,0-20 0,0-1 15,0-21-15,0 21 0,0-20 0,21-1 16,0 0-16,0-21 0,21 0 16,-20 0-16,-1 0 0,21 0 15,0-21-15,1 21 0</inkml:trace>
  <inkml:trace contextRef="#ctx0" brushRef="#br0" timeOffset="17257.48">15409 8551 0,'0'-42'0,"0"84"0,0-105 0,0 42 0,0 0 16,0-1 0,0 44-1,0-1-15,0 21 16,0 0-16,0-20 0,0 41 15,0-21-15,0 22 0,0-1 0,-21 1 16,21-22-16,-21 22 0,21-1 16,-21-20-16,21 20 0,-21-21 0,-1 1 15,22-1-15,0-21 0,0 43 16,0-43-16,0 0 16,-21-21-16,21-21 15,-21 0 1,21 0-16,0-22 0,0 22 15,0-21-15,0-1 0,0 1 16,0 0-16,21-1 0,0 22 0,22-21 16,-22 21-16,21-22 0,1 22 15,-1 0-15,43 21 0,-43 0 16,0 0-16,1 0 0,-22 21 0,21 0 16,0 1-16,1-1 0,-22 0 15,0 0-15,0 0 0,-21 22 0,0-22 16,0 0-16,0 0 0,-21 0 15,0 0-15,0 1 0,-22-1 0,1 0 16,0-21-16,-1 21 0,1-21 16,0 0-16,-1 0 0,1 0 0,0 0 15,21 0-15,-1 0 0,-20 0 16,21 0-16,21-21 0,0 0 16,21 21-1,0-21-15,0-1 0,1 22 16,-1-21-16,21 21 0,-21-21 0,22 21 15,-22 0-15</inkml:trace>
  <inkml:trace contextRef="#ctx0" brushRef="#br0" timeOffset="17555.49">15938 9144 0,'0'0'16,"22"0"-16,-1 0 0,0 0 0,21 0 15,-21 0-15,22-21 0,-22 0 16,21 21-16,1-43 0,-1 22 0,0 0 15,-21-21-15,22-1 0,-1 22 0,-21-21 16,0 21-16,1 0 0,-22-22 16,0 22-16,-22 21 15,-20 0-15,21 0 16,-21 21-16,-1 0 0,1 22 0,0-22 16,-1 21-16,1-21 0,0 22 0,20-1 15,1 0-15,-21-20 16,42 20-16,0-21 0,0 21 0,0-20 15,0-1-15,0 0 0,42-21 0,-21 21 16,1-21-16,20 0 0,21 0 16,-20 0-16,20 0 0,-20 0 0,20 0 15,22-21-15,-22 0 0</inkml:trace>
  <inkml:trace contextRef="#ctx0" brushRef="#br0" timeOffset="18184.16">17970 8530 0,'-42'-21'0,"84"42"0,-105-63 0,42 21 0,21 0 16,0-1-16,-21 1 0,21 0 15,0 0-15,0-21 0,0 20 0,0 1 16,21 0-16,0 21 0,0-21 0,0 21 16,22 0-16,-1 0 15,-21 21-15,21 0 0,1 0 0,-1 22 16,0-1-16,-20 0 0,20 1 0,-21-1 15,0 22-15,0-22 0,-21 21 16,0 1-16,22-22 0,-22 22 0,0-22 16,0 22-16,0-22 0,0 0 0,0-21 15,0 22-15,0-22 0,0 0 16,0 0-16,21-21 16,-21-21-16,21 0 15,0 0-15,0 0 0,0-22 16,1 1-16,-1-22 0,0 22 0,0-21 15,21-1-15,-20 1 0,20-1 16,-21 1-16,0-1 0,22 1 16,-22-1-16,0 1 0,0 20 0,-21 1 15,0 0-15,0 20 0,0 1 16,0 0-16,0 42 16,0 0-16,0 1 0,-21-1 0,0 21 15,0 0-15,-1-20 0,22 20 16,-21 0-16,0 1 0,0-1 15,21-21-15,0 21 0,-21 1 0,21-22 16,0 21-16,0 1 0,0-22 16,0 21-16,0 0 0,0-20 0,0 41 15,0-42-15,21 0 0</inkml:trace>
  <inkml:trace contextRef="#ctx0" brushRef="#br0" timeOffset="18416.03">19071 8742 0,'21'0'16,"-42"0"-16,42-21 0,-21 42 31,-21 0-31,21 0 0,0 0 0,-21 1 16,0 20-16,21-21 0,-21 0 16,21 22-16,0-22 15,0 0-15,-22 21 0,1 1 0,21-22 16,0 0-16,0 0 0,0-42 31,21 0-15,1 0-16,-1-1 0</inkml:trace>
  <inkml:trace contextRef="#ctx0" brushRef="#br0" timeOffset="18591.58">19219 8488 0,'0'-21'0,"0"42"0,0-85 16,0 43-16,0 0 0,0 0 0,-21 21 15,0 0 1,0 0 0,0 0-16,21 21 15,0 0-15,0 0 16,0 1-16,0-1 16,21-21-16,0 21 0,0-21 0</inkml:trace>
  <inkml:trace contextRef="#ctx0" brushRef="#br0" timeOffset="18955.37">19685 8573 0,'0'0'0,"21"0"0,0 0 15,-42 0 1,0 0 0,0 0-16,0 0 0,-22 0 0,22 0 15,-21 0-15,21 21 0,-22 0 16,22-21-16,0 21 0,21 0 0,0 0 15,0 1-15,0-1 16,21 0-16,0 0 0,0 0 16,22-21-16,-22 21 0,21 1 0,-21-1 15,22 0-15,-22 0 16,21 0-16,-21 0 0,1 1 0,-1-1 16,0 0-16,-21 0 0,0 0 15,0 0-15,-21 1 0,0-22 16,-22 21-16,22-21 0,-21 0 0,-1 21 15,1-21-15,21 0 0,-21 0 0,-1 0 16,1 0-16,0 0 16,20 0-16,1-21 0,21 0 15,0-1-15,0 1 0,21 0 16,1-21-16,-1 21 0,21-1 16</inkml:trace>
  <inkml:trace contextRef="#ctx0" brushRef="#br0" timeOffset="19167.41">20172 8573 0,'0'0'16,"0"21"-1,0 0-15,0 0 0,0 0 0,0 0 16,-21 22-16,21-22 0,-22 0 16,1 21-16,21-20 0,0 20 0,0-21 15,0 0-15,-21 0 0,21 1 16,0-1-16,0 0 0,0 0 15,21-42 17,0 0-32,-21 0 0</inkml:trace>
  <inkml:trace contextRef="#ctx0" brushRef="#br0" timeOffset="19324.33">20278 8340 0,'-22'-21'0,"44"42"0,-65-42 15,43-1-15,-21 22 0,0-21 16,0 21-16,0 0 16,21 21-1,0 1 1,21-22-16</inkml:trace>
  <inkml:trace contextRef="#ctx0" brushRef="#br0" timeOffset="19827.74">20574 8276 0,'0'0'16,"42"0"-16,-21 0 0,-21-21 0,22 21 0,-1 0 16,-21 21-1,0 0 1,0 1-16,0-1 0,0 21 16,-21-21-16,21 22 0,-22-1 15,22-21-15,-21 21 0,21 1 0,0-1 16,0 0-16,0 1 0,-21-1 15,21 0-15,0 1 0,-21-1 16,21 0-16,0-20 0,0 20 0,-21-21 16,0 21-16,21-20 0,0-1 15,0-42 17,0-1-32,0-20 15,0 21-15,0 0 0,21-22 16,0 1-16,21 0 0,-21-1 0,22 1 15,-1 0-15,-21 21 0,22-22 16,-1 22-16,0 0 0,-21 0 0,22 21 16,-22 0-16,21 0 0,-21 0 15,1 0-15,-1 21 0,0 0 0,0 0 16,-21 0-16,0 1 0,0 20 16,0-21-16,0 21 0,0-20 0,0 20 15,-21 0-15,0-21 0,0 1 16,-22 20-16,1-21 0,0 0 0,-64 22 15,63-22-15,1-21 16,0 21-16,-1-21 0,1 21 0,21-21 16,0 0-16,0 0 0,21-21 15,21 0-15,0 0 0,0-22 16,21 22-16,1-21 0</inkml:trace>
  <inkml:trace contextRef="#ctx0" brushRef="#br0" timeOffset="20058.61">21632 8234 0,'21'-21'0,"-42"42"0,21-21 31,-21 21-15,21 21-16,-21-20 0,0 20 0,0 0 16,-1 1-16,1-1 0,0 0 15,0 1-15,0-1 0,0 0 0,-1 22 16,1-22-16,0 0 0,0 1 15,21-22-15,0 21 0,0-21 0,0 1 16,0-1-16,0 0 0,21 0 16,0-21-16,0 0 0,22 0 0,-1 0 15,0-21-15,1 21 0</inkml:trace>
  <inkml:trace contextRef="#ctx0" brushRef="#br0" timeOffset="20388.02">21865 8678 0,'0'0'15,"-85"0"1,107 0 15,-1 0-15,0 0-16,0 0 0,21 0 0,-20 0 16,20 0-16,0-21 0,-21 0 0,22 21 15,-22-21-15,0 0 0,0 21 16,0-21-16,1-1 0,-22 1 15,-22 21 1,1 0-16,-21 0 0,21 21 16,-22 1-16,22-1 0,-21 0 0,0 0 15,20 0-15,-20 0 0,21 22 16,-21-22-16,20 21 0,22-21 16,0 1-16,0 20 0,0-21 0,0 0 15,0 0-15,22 1 16,-1-22-16,21 0 0,-21 0 0,22 0 15,-1 0-15,21-22 0,1 1 0</inkml:trace>
  <inkml:trace contextRef="#ctx0" brushRef="#br0" timeOffset="20943.7">24066 8213 0,'-21'-21'0,"42"42"0,-84-64 0,21 22 16,-1 0-16,1 0 0,-22 0 0,22 21 16,-21 0-16,-1 0 0,22 0 15,-22 0-15,22 21 0,0-21 0,-1 21 16,1 0-16,21 22 0,0-22 16,-1 0-16,1 0 0,21 21 0,0-20 15,0-1-15,21 0 0,1 0 0,-1 0 16,21 0-16,0-21 15,22 22-15,-22-1 0,22-21 0,-22 0 16,22 21-16,-22-21 0,-21 0 0,21 0 16,-20 21-16,-22 0 15,-43 0-15,22-21 16,-21 22-16,-1-1 0,-20-21 0,-1 21 16,22 0-16,-21-21 0,20 21 15,-20 0-15,20-21 0,1 22 0,21-1 16,0-21-16,0 21 0,42-21 31,0 0-31,21 0 0,-21 0 0,22 0 16,20 0-16,-20 0 0,-1 0 15,0 0-15,1 0 0,-1 0 16,-21 0-16,43 0 0,-64 21 0,0 0 16,0 0-16,0 1 15,0 20-15,0 0 0,-22 1 0,1-1 16,-21 0-16,21 1 0,-22-1 0,1 0 15,0 1-15,-1-1 0,1 0 0,21-21 16,-21 22-16,20-22 0,1 0 16,0 21-16,0-42 0,21 22 0,0-1 15,-21-21 1</inkml:trace>
  <inkml:trace contextRef="#ctx0" brushRef="#br0" timeOffset="22420.12">2815 11748 0,'64'-22'15,"-43"1"-15,0 0 16,64 0-16,-64 0 0,21 0 16,0-22-16,22 22 0,-1-21 15,-20-1-15,20 1 0,1-21 0,-1 20 16,-20-20-16,20 20 0,-21-20 16,-20 21-16,41-64 0,-63 63 15,0 22-15,0-21 0,0 0 16,0 20-16,-21 1 0,0 0 0,0 21 15,-22 0-15,1 0 0,0 0 0,-1 0 16,1 21-16,0 0 16,-1 22-16,22-1 0,-21 22 0,21-1 15,-22 22-15,22-1 0,0 22 16,-21-21-16,20 21 0,1 21 0,0-21 16,0 21-16,0-22 0,0 22 15,-1 0-15,1-21 0,21 21 0,0 0 16,0 0-16,0 0 0,0 0 0,0 0 15,0-21-15,0 21 0,0 0 16,0-21-16,21 0 0,1 0 0,-1-1 16,-21-20-16,21-21 0,0-1 15,0 1-15,-21-22 0,21 0 16,1-21-16,-1 1 0,0-22 0,0 0 16,0-22-16,22 1 0,-22 0 15,21-21-15,-21-1 0,22-20 0,-22-1 16,21 1-16,0-22 0,-20 22 15,20-43-15,0 21 0,-21 1 0,1-22 16,-1 21-16,-21-21 0,0 22 16,0-22-16,0 21 0,-21 0 0,-1 1 15,-20-1-15,-21 22 0,20-1 0,-20 1 16,20 20-16,-20 1 0,-1 0 16,22 20-16,-21-20 0,20 21 0,1 0 15,21 0-15,-22 21 0,22-22 16,21 1-16,0 0 15,0 0-15,0 0 0,21 0 16,1-1-16,-1 1 0,21-21 16,0 21-16,1-22 0,-1 22 0,22-21 15,-1 0-15,-21-1 0,22 1 0,-1 0 16,1-1-16,-22 1 0,1 21 16,-1-22-16,-21 22 0,0 0 0,0 0 15,-21 0-15,22 21 0,-44 21 31,1 0-15,21 0-16,0 22 0,0-22 16,-21 21-16,21-21 0,0 22 0,-21-1 15,21-21-15,0 21 0,0 1 16,0-22-16,0 0 0,0 21 0,0-20 16,0-1-16,21-21 15,0 21-15,0-21 0,1 0 0,-1 0 16,21-21-16,-21 0 0,0-1 0,22 1 15,-22 0-15,0 0 0,0-21 16,0 20-16,1-20 0,-22 21 0,0-21 16,0 20-16,0-20 0,0 21 15,-22-21-15,1 20 0,0 1 0,0 0 16,0 0-16,0 21 0,-22 0 16,22 0-16,0 0 0,0 0 15,-22 0-15,22 0 0,0 21 0,0 0 16,21 0-16,0 1 0,0-1 15,0 21-15,0-21 0,0 0 0,0 1 16,21-22-16,21 21 0,-20-21 0,20 0 16,0 0-16,1 0 0</inkml:trace>
  <inkml:trace contextRef="#ctx0" brushRef="#br0" timeOffset="22808.9">4466 11663 0,'-42'0'16,"84"0"-16,-105-21 0,41 21 0,1-21 0,0-1 16,0 1-16,0 0 0,21 0 15,-21 0-15,21 0 0,0-1 0,0 1 16,0 0-16,21 21 0,21 0 16,-21 0-16,0 0 0,22 0 15,-1 0-15,0 21 0,1 0 0,-1 1 16,0 20-16,1-21 15,-1 21-15,-21 1 0,0-1 0,1 0 16,-22 1-16,0-1 0,0 0 0,0-20 0,0 20 16,0-21-16,0 21 15,-22-20-15,1-22 0,21 21 0,-21-21 16,0 0-16,21-21 16,0-1-16,0-20 15,0 21-15,0 0 0,0-22 0,0 1 16,21 21-16,0-21 0,-21-22 15,21 22-15,1-1 0,-1 1 0,0 0 16,0-1-16,21 1 0,-20 21 0,20-21 16,0 20-16,-21 1 0,22 0 15,-1 0-15,0 0 0</inkml:trace>
  <inkml:trace contextRef="#ctx0" brushRef="#br0" timeOffset="23631.89">6710 11642 0,'0'0'0,"-21"0"0,-22 0 0,22 21 15,0-21-15,42 0 32,0 0-32,0 0 0,1 0 15,20-21-15,0 0 0,1-1 0,-1 1 16,21 0-16,-20 0 0,-1-21 15,22-1-15,-22 22 0,0-21 16,1-1-16,-1 1 0,-21-21 0,21 20 16,-20 1-16,-1 0 0,0-1 15,0 22-15,-21-21 0,0 21 0,0-22 16,0 22-16,0 0 0,-21 21 16,0 0-16,0-21 0,-1 21 15,1 0-15,0 0 0,0 21 0,-21 21 16,20-21-16,1 22 0,0-1 15,0 0-15,0 22 0,0 21 16,-1-22-16,22 22 0,-21-1 0,0 1 16,0 21-16,0 0 0,21 0 15,-43 105-15,43-105 16,-21 0-16,21 127 0,-21-106 16,21 0-16,-21-21 0,21 21 0,0-22 15,0 22-15,0-21 0,0-21 16,0 21-16,0-22 0,42 86 15,-21-107-15,-21-20 0,43 20 16,-22-42-16,0 22 0,0-43 0,22 0 16,-1 0-16,-21 0 0,21-22 0,1-20 15,-1 0-15,22-1 0,20-84 16,-20 43-16,-22-1 0,0 0 0,1 1 16,-1-1-16,-21 0 0,0-20 15,-21 20-15,0 0 0,-21-21 0,0 22 16,-21-1-16,-1 22 0,-20-22 15,-1 21-15,1 1 0,-1-1 16,1 22-16,-22 0 0,22-1 0,-1 1 16,1 21-16,-1 0 0,1 0 15,42-1-15,-22 22 0,22-21 0,0 21 16,21-21-16,21 0 16,0 21-16,0-21 0,22 21 15,-1-21-15,0-1 0,1 1 0,-1 0 16,0 0-16,22 0 0,-22 0 15,1-22-15</inkml:trace>
  <inkml:trace contextRef="#ctx0" brushRef="#br0" timeOffset="24008.68">7662 11578 0,'0'0'0,"-21"0"15,-21 21 1,42-42 15,0 0-31,21 21 0,0-21 0,0 0 16,0 0-16,1-1 0,-1 1 15,0 0-15,0 0 0,0 0 16,-21 0-16,21 21 0,-21-22 16,-21 44-1,0-22 1,-21 42-16,21-21 0,-1 0 15,1 22-15,0-1 0,0 0 0,0 1 16,0-1-16,-1 0 0,1 1 0,21-22 16,0 21-16,0-21 0,0 22 0,0-22 15,0 0-15,0 0 0,0 0 16,21-21-16,1 0 0,-1 0 16,21 0-16,-21 0 0,22 0 0,-1-21 15,0 0-15,1 0 0,-1 0 0,0-1 16,1 1-16,-1-21 0,0 21 0</inkml:trace>
  <inkml:trace contextRef="#ctx0" brushRef="#br0" timeOffset="24479.41">8234 11557 0,'21'-21'16,"-106"127"-16,149-191 0,-22 43 0,-21 21 0,-21-1 0,0 1 15,0 0-15,0 42 32,-21 0-32,0 1 0,21 20 0,-21-21 15,21 21-15,0-20 0,-21 20 0,21-21 16,-22 21-16,22-20 15,0 20-15,0-21 0,0 0 0,0 0 0,0 1 16,0-1-16,22-21 16,-1 0-1,0 0-15,0 0 0,0-21 0,0 21 16,22-22-16,-22-20 0,0 21 0,0 0 16,0-22-16,1 22 0,20-21 15,-21 21-15,0 0 0,-21-1 0,21 1 16,1 0-16,-22 42 15,0 0 1,0 1-16,0-1 0,0 0 0,0 0 16,0 0-16,0 22 0,0-22 15,0 0-15,0 0 0,0 21 16,0-20-16,0-1 0,0 0 0,21-21 16,0 21-16,0-21 0,21 0 0,1 0 15,-1 0-15,0 0 0,1 0 16,-1-21-16,0 0 0,1 0 0,-1-1 15,0 1-15,1-21 0,-22 21 16,0-22-16,0 1 0,-21 0 0,0-1 16,0 1-16,0 0 0,0 21 0,0-1 15,-21 1-15,0 0 0,0 0 16,0 21-16,-1 0 0,1 0 16,0 0-16</inkml:trace>
  <inkml:trace contextRef="#ctx0" brushRef="#br0" timeOffset="24887.69">10647 11218 0,'0'-21'16,"0"42"-16,-21-63 0,21 21 0,-22 21 16,1 21-1,21 0-15,0 22 0,-21-22 16,21 42-16,0-20 0,0 20 0,0 1 15,0-1-15,0 22 0,-21-22 16,21 22-16,-21 21 0,0-22 0,21 22 16,-22 0-16,1-21 0,0 21 0,21-1 15,-21 1-15,0 0 0,0-21 16,-1-1-16,22 1 0,0 0 0,-21-22 16,21 1-16,0-22 0,0 0 15,0 1-15,0-22 0,0 0 0,0 0 16,0-42-1,21 0-15,1 0 0,-22-22 0</inkml:trace>
  <inkml:trace contextRef="#ctx0" brushRef="#br0" timeOffset="25188.96">10499 11790 0,'0'0'0,"0"-85"0,0 22 0,0-1 16,0 1-16,0-1 0,0 1 0,0-1 15,0 22-15,0 0 0,21-1 16,21 22-16,-21-21 0,22 21 0,-1-1 16,21 22-16,-20 0 0,-1 0 15,22 0-15,-22 22 0,0-1 0,1 0 16,-1 21-16,-42 43 0,0-43 16,0 1-16,0-1 0,-42 0 15,20 1-15,-20-1 0,21 0 0,-21 1 16,-1-22-16,1 0 0,21 0 15,-22 0-15,22 0 0,0-21 16,42-21 0,0 0-1,1 0-15,20 0 0,-21 0 16</inkml:trace>
  <inkml:trace contextRef="#ctx0" brushRef="#br0" timeOffset="25519.77">11261 11515 0,'0'0'0,"0"21"0,21-21 16,0 0 0,0 0-16,0 0 15,0 0-15,1 0 0,-1-21 16,0 0-16,0-1 0,21 1 16,-20 0-16,-1 0 0,0 0 15,0-22-15,0 22 0,-21 0 0,0-21 16,0 21-16,0-1 0,0 1 15,-21 21-15,0 0 0,0 0 16,0 21-16,-1 1 0,-20-1 0,21 0 16,-21 21-16,20-21 0,1 22 15,0-1-15,0-21 0,0 22 0,0-1 16,21-21-16,0 0 0,0 22 0,0-22 16,0 0-16,0 0 0,21-21 15,-21 21-15,21-21 0,21 0 0,-21 0 16,22 0-16,-22 0 0,21 0 0,1 0 15,-1-21-15,21 21 0,-20-21 16</inkml:trace>
  <inkml:trace contextRef="#ctx0" brushRef="#br0" timeOffset="26157.91">12298 11303 0,'21'-21'16,"-42"42"-16,42-63 0,-21 21 0,-21 21 31,0 0-31,-1 21 15,1 0-15,0 0 0,0 21 0,0-20 16,0-1-16,-1 21 0,22-21 16,0 22-16,-21-22 0,21 21 0,0-21 15,0 0-15,0 1 0,0-1 16,0 0-16,0 0 0,21 0 0,1-21 16,-1 0-16,0 0 0,0 0 15,0 0-15,0 0 0,22 0 0,-22-21 16,0 0-16,21 0 0,-20 21 0,-1-21 15,0-22-15,0 22 0,0 0 16,-21 0-16,0-22 0,0 22 0,0-21 16,0 21-16,0 0 0,-21-22 0,0 43 15,0-21-15,-22 0 0,22 21 0,0 0 16,21-21 0,-21 21-16,42 0 15,0 0-15,0 0 0,1-21 16,20 21-16,-21 0 0,21 0 15,1-22-15,-1 22 0,-21 0 0,22-21 16,-1 0-16,0 21 0,1 0 16,-1 0-16,-21 0 0,21 0 0,-20 0 15,-1 0-15,-21 21 0,0 0 0,0 1 16,0-1-16,0 21 0,0-21 16,0 22-16,0-1 0,0 0 15,0 22-15,0-22 0,-21 22 0,21-1 0,-22 1 16,22-1-16,-21 22 0,0-22 15,21 22-15,-21 0 0,0-1 16,0 1-16,-1-22 0,1 22 0,0 0 16,0-1-16,-21-20 0,20 21 0,1-1 15,0-20-15,0-1 0,0 1 16,0-22-16,21 22 0,0-22 0,0-21 16,0 21-16,0-20 0,21-44 15,0 1 1,-21-21-16,21 21 0,0-22 15,0-20-15,1 21 0,-1-22 0,0-21 16,0 22-16,0-22 0,0 1 16</inkml:trace>
  <inkml:trace contextRef="#ctx0" brushRef="#br0" timeOffset="26436.76">12890 11832 0,'0'-84'0,"0"168"0,0-232 16,0 85-16,0-1 0,-21 1 0,0 20 15,21-20-15,0 20 0,0 1 16,0 0-16,0 21 0,0-22 0,0 22 15,0-21-15,21 21 0,22-1 0,-22 1 16,21 0-16,22 21 0,-22 0 16,21 0-16,-20 0 0,-1 0 0,22 0 15,-43 21-15,21 0 0,-21 1 0,0 20 16,-21 0-16,0-21 0,0 22 16,-21-1-16,-21 0 0,0 1 15,20-22-15,-41 21 0,21-21 0,-1 1 16,1-1-16,0 0 0,-1 0 15,1 0-15,21-21 0,0 0 0,21-21 32,21 0-32,21 0 15,-21 0-15,22-22 0,-22 22 0</inkml:trace>
  <inkml:trace contextRef="#ctx0" brushRef="#br0" timeOffset="26675.86">14097 10562 0,'0'0'16,"21"0"-16,-42 0 16,0 0-16,0 21 0,-1 1 15,1 20-15,0-21 0,0 21 16,-21 1-16,20-1 0,1 22 0,-21-22 16,21 21-16,0 1 0,-1-1 0,1 1 15,0-1-15,21 1 0,-21-22 0,21 22 16,-21 20-1,0-41-15,21-22 0,0 21 0,0-21 16,0 1-16,21-22 0,0 0 0,0 0 0,0 0 16,22 0-16,-1 0 15,-21-22-15</inkml:trace>
  <inkml:trace contextRef="#ctx0" brushRef="#br0" timeOffset="26987.88">14287 11282 0,'22'0'47,"-1"0"-47,0-21 15,21 21-15,-21-21 0,1-1 16,20 22-16,-21-21 0,0 0 0,22 0 16,-22 0-16,0 0 0,-21-1 15,0 1-15,0 0 0,0 0 16,-21 21-16,0 0 15,-1 0-15,-20 21 0,0 0 16,-1 0-16,1 22 0,0-1 0,21-21 16,-22 22-16,1-1 0,21 0 0,0 1 15,21-1-15,0 0 0,0-21 16,0 22-16,0-22 0,0 0 0,21 0 16,0 0-16,0-21 0,21 0 0,-20 0 15,20 0-15,-21 0 0,21 0 16</inkml:trace>
  <inkml:trace contextRef="#ctx0" brushRef="#br0" timeOffset="27419.63">16319 11261 0,'0'0'0,"0"21"31,22-21-31,-1 0 15,0 0-15,-21-21 0,21 0 16,0 21-16,0-22 0,1 1 0,-1 0 16,0 0-16,-21 0 0,0 0 15,0-1-15,-21 22 16,-22 0 0,22 22-16,0-22 0,0 21 15,0 0-15,0 0 0,-1 0 16,22 0-16,0 1 0,0-1 0,0 0 15,0 0-15,22-21 16,-1 0-16,0 0 16,0 0-16,21 0 0,-20 0 0</inkml:trace>
  <inkml:trace contextRef="#ctx0" brushRef="#br0" timeOffset="27779.42">17124 11197 0,'21'0'47,"0"0"-47,0-21 16,0 21-16,1-21 0,-1 0 16,21 0-16,-21 21 0,22-22 0,-22 1 15,21-21-15,-21 21 16,0 21-16,-21-21 0,0-1 0,0 1 15,-21 21-15,0 0 16,0 0-16,-21 0 0,20 21 16,-20 1-16,21-1 0,-21-21 15,20 42-15,-20-21 0,21 0 16,0 22-16,0-22 0,-1 21 0,22-21 0,0 1 16,0 20-16,0-21 0,0 0 15,0 22-15,22-22 0,-1-21 0,0 21 16,0 0-16,21-21 0,1 0 0,-1 21 15,0-21-15,1 0 0,20 0 16,-20 0-16,20 0 0,-21-21 0</inkml:trace>
  <inkml:trace contextRef="#ctx0" brushRef="#br0" timeOffset="28019.8">18097 10986 0,'0'0'0,"0"21"31,0 0-15,0 0-16,22 0 0,-22 0 0,21 22 15,0-22-15,0 21 0,0-21 16,22 22-16,-22-22 0,21 21 0,-21-21 16,0 1-16,1 20 0,-1-21 0,0-21 15,-21 21-15,21 0 16,0-42 15,0 0-31</inkml:trace>
  <inkml:trace contextRef="#ctx0" brushRef="#br0" timeOffset="28224.69">18648 10986 0,'0'0'0,"-85"-22"31,64 22-31,-21 22 0,-1-1 0,1 0 15,0 0-15,-1 21 0,1-20 16,0 20-16,-1-21 0,1 21 16,0 1-16,20-22 0,1 21 0,0-21 15,0 1-15,21-1 0,-21 0 16,21 0-16,0 0 0,21-21 16,0 0-16,21 0 0,-20 0 0,20 0 15,0 0-15</inkml:trace>
  <inkml:trace contextRef="#ctx0" brushRef="#br0" timeOffset="28588.99">18944 11176 0,'21'0'16,"0"0"-16,1 0 15,-1 0 1,0 0-16,21 0 0,-21 0 0,1-21 15,20 0-15,-21 21 0,21-21 0,-20-1 16,20 22-16,-21-21 0,0 0 16,-21 0-16,0 0 0,0 0 0,0-1 15,0 1-15,0 0 0,-21 21 16,-21 0-16,21 0 0,-22 0 16,1 0-16,0 21 0,-1 0 0,1 22 15,0-22-15,20 21 0,-20 1 16,21-1-16,0 0 0,0 1 0,21-1 15,0-21-15,0 21 0,0-20 16,0 20-16,21-21 0,21 0 0,-21-21 16,22 21-16,20-21 0,-21 0 0,22 0 15,-1 0-15,1-21 0,-1 21 16,1-21-16,-1 0 0,1 0 0,-1 0 16,-20-1-16,-1 1 0</inkml:trace>
  <inkml:trace contextRef="#ctx0" brushRef="#br0" timeOffset="29915.93">5778 14520 0,'0'22'16,"0"-44"-16,0 65 0,-21-22 0,0 0 0,21 0 16,21-21 15,22-21-31,-22 0 0,21 0 0,-21-22 16,22 1-16,-22 21 0,21-21 15,-21-1-15,0 1 0,1 0 0,-22-1 16,0 22-16,0-21 0,0 21 0,0-1 15,-22 1-15,22 0 0,-21 21 16,0 0-16,-21 0 0,21 21 16,-1 0-16,1 1 0,-21-1 15,21 21-15,0 0 0,-1 1 0,1-1 16,0 0-16,21 22 0,0-22 0,0 1 16,0-1-16,0 0 0,21 1 15,0-1-15,1-21 0,-1 0 0,21 0 16,-21 1-16,22-22 0,-22 0 0,0 0 15,21 0-15,-21 0 0,22-22 16,-22 1-16,0 0 0,0 0 0,22 0 16,-22-22-16,0 1 0,0 0 15,21-1-15,-20 1 0,20 0 0,-21-1 16,21 1-16,1 0 0,-1-1 0,0 22 16,22 0-16,-22 0 15,1 0-15,-1 21 0,0 0 0,1 0 16,-1 0-16,-21 21 0,0 0 0,-21 0 15,0 0-15,0 22 0,0-22 16,0 21-16,0 1 0,-21-1 0,0 0 16,0-21-16,0 22 0,-1-1 0,1-21 15,0 0-15,0 1 0,0-1 16,21 0-16,-21-21 16,21-21-16,0 0 15,21-1-15,0-20 0,0 21 16,0-21-16,0-1 0,22 1 15,-22 0-15,21-22 0,-21 22 0,22-1 16,-22 1-16,0 21 0,0-21 16,0 20-16,1 22 0,-22-21 0,0 42 15,0 1 1,0-1-16,-22 21 16,1-21-16,21 22 0,0-1 0,-21 0 15,0-21-15,21 22 0,0-1 16,0 0-16,0 1 0,0-22 0,0 21 15,21-21-15,0 1 0,0-1 16,1 0-16,-1-21 0,21 0 0,0 0 16,1 0-16,-1 0 0,0 0 15,1-21-15,20 0 0,1-1 0,-22 1 16,22-21-16,-1 0 0,1-1 16,-22 1-16,21 0 0,-20-22 0,-1 22 15,0-1-15,-20-20 0,20 21 0,-21-22 16,0 1-16,-21 20 0,0 1 15,21 0-15,-21-1 0,0 1 0,0 21 16,0 42 0,-21 0-16,0 0 15,0 22-15,21-1 0,-21 0 0,0 1 16,-1-1-16,1 21 0,21-20 16,-21 20-16,0 1 0,0-22 15,0 22-15,21-1 0,0-21 0,0 1 16,0-22-16,0 21 0,0-21 15,21 1-15,0-1 0,0-21 0,0 0 16,0 0-16,1 0 0,20-21 0,-21-1 16,0 1-16,0 0 0</inkml:trace>
  <inkml:trace contextRef="#ctx0" brushRef="#br0" timeOffset="30091.86">7747 14330 0,'0'0'0,"-21"21"0,0-21 0,42 0 32,0 0-32,0 0 15,21 0-15,1-21 0,-1 21 16,0-21-16,1 0 0,20 21 0,-20-22 16,-1 1-16,0 0 0,1 21 0</inkml:trace>
  <inkml:trace contextRef="#ctx0" brushRef="#br0" timeOffset="32192.89">8530 14330 0,'0'0'0,"0"21"0,-21 0 0,0 0 16,21 1-16,21-22 31,21 0-15,-21-22-16,22 22 0,-1-21 0,0 0 15,22-21-15,-22 21 0,1-1 0,-22 1 16,21 0-16,-21 0 0,0 0 16,-21 0-16,0-1 0,0 1 0,0 0 15,-21 21-15,0 0 0,0 0 0,0 0 16,-22 0-16,1 0 0,21 21 16,-21-21-16,-1 43 0,1-22 15,21 0-15,0 21 0,-22-21 0,43 22 16,-21-1-16,21 0 0,0 1 15,0-1-15,0 0 0,0-20 0,0-1 16,21 21-16,0-21 0,22-21 16,-1 21-16,0-21 0,22 0 0,-22 0 15,22 0-15,-1-21 0,1 0 0,-1 0 16,1 0-16,-22 0 0,0-22 16,1 22-16,-1-21 0,-21-1 0,22 22 15,-22-21-15,0 0 0,-21-1 0,0 22 16,21-21-16,-21 21 0,0-22 15,0 22-15,0 0 16,-21 42 0,21 0-16,-21 0 15,21 1-15,0-1 0,0 21 0,-21-21 16,21 22-16,-22-22 0,22 21 0,0-21 16,0 0-16,0 22 0,0-22 15,0 0-15,0 0 0,0-42 47,0 0-47,0 0 0,0 0 0,22-1 16,-1 1-16,-21-21 0,21 21 15,0-22-15,0 22 0,0-21 16,1 21-16,-1-22 0,0 22 0,21-21 16,-21 21-16,1 21 0,-1 0 15,0 0-15,0 0 16,-21 21-16,0 0 0,0 0 0,0 0 15,0 22-15,0-22 0,0 21 16,0 1-16,0-1 0,0-21 0,0 21 16,21 1-16,0-22 0,-21 0 0,22 0 15,-1 0-15,21 1 0,-21-22 16,22 0-16,-22 0 0,21 0 16,0 0-16,1 0 0,-1-22 0,0 1 15,1 0-15,-1 0 0,0 0 16,1-22-16,-22 1 0,0 21 15,21-21-15,-42-1 0,22 22 0,-22-21 0,0-1 16,0 22-16,0-21 0,0 21 16,0 0-16,-22 21 0,22-22 0,-21 22 15,0 0-15,0 0 0,0 22 0,0-22 16,21 21-16,0 0 0,-22 0 16,22 0-16,0 22 0,0-22 15,0 21-15,0-21 0,0 0 0,0 22 16,22-22-16,-22 0 0,0 0 0,0 22 15,21-43-15,-21 21 0,0 0 16,0 0-16,-21-21 31,-1 0-31,1-21 16,0 0-16,0 21 0,21-21 16,-21 21-16,0 0 15,21 21 1,0 0-16,0 0 15,0 0 1,0 0-16,21-21 0,0 22 0,0-1 0,0-21 16,22 0-16,-22 0 0,21 0 0,0 0 15,-20 0-15,20 0 16,0-21-16,1 21 0,-1-22 0,0 1 16,1 0-16,-22 0 0,21 0 0,0 0 15,-20-22-15,-1 22 0,0-21 16,21 21-16,-42-22 0,21 22 0,1-21 15,-1 21-15,0-22 0,-21 22 16,0 0-16,0 0 0,0 42 31,0 0-31,-21 0 16,0 0-16,-1 22 0,22-22 16,0 21-16,-21-21 0,21 22 0,-21-22 15,21 21-15,0-21 0,0 1 0,0 20 16,0-21-16,21 0 15,0 0-15,1-21 0,-1 0 0,21 0 16,-21 0-16,22 0 0,-22-21 0,21 21 16,-21-21-16,22 0 0,-22 0 15,21 0-15,-21-22 0,0 22 0,22 0 16,-22-21-16,0 20 0,0-20 0,0 21 16,1 0-16,-1 0 0,-21-1 15,21 1-15,-21 0 0,0 42 31,0 0-31,0 1 16,-21-1-16,0 0 0,21 21 0,0 1 16,0-22-16,-22 21 0,22-21 0,0 22 15,0-22-15,0 0 0,0 0 16,0 0-16,0 0 0,0 1 0,22-1 16,-1-21-16,0 0 0,0 0 0,0 0 15,22 0-15,-22 0 0,0-21 16,0 21-16,21-22 0,-20 1 0,-22 0 15,21 0-15,-21 0 0,0-22 0,0 22 16,0-21-16,0 21 0,0-22 16,-21 22-16,-1 0 0,1 0 15,0 0-15,0 0 0,-21-1 0,20 1 16,1 21-16,-21 0 0,21 0 16,0 0-16,-1 0 15,44 0 1,-1 0-16,0 0 15,21 0-15,-21 0 0,1 0 0,20-21 16,0 21-16,-21 0 0,22 0 0,-22 0 16,21 0-16,-21 0 0,22 0 15,-1 0-15,-21 0 0,22 0 0,-1 0 16,-21 21-16,21-21 0,-20 21 0,-1 1 16,0-1-16,-21 0 15,0 0-15,0 21 0,0-20 16,0-1-16,0 0 0,0 0 0,0 0 15,0 0-15,-21 1 0,21-1 16,0 0-16,-21-21 0,-1 21 16,1 0-1,0-21 1,21-21 0,0 0-16,0 0 0,0 0 0,0-1 15,0 1-15,21-21 0,0 21 16,1-22-16,-1 1 0,21 0 15,0-1-15,1 1 0,-1 21 0,22-21 16,-22 20-16,0 1 0,1 0 16,-1 21-16,0 0 0,-21 0 0,1 21 15,-1 0-15,-21 1 0,0 20 0,0 0 16,0 1-16,0-1 0,0 0 16,0 1-16,-21 20 0,-1-21 0,22 1 15,-21-22-15,21 42 0,0-41 16,0-1-16,0 0 0,21-21 15,1 0-15,20 0 0,-21 0 16,0-21-16,0 0 0,22-1 0,-22 1 16,21 0-16,-21 0 0,22-21 15,-22-1-15,0 22 0,0-21 16,0-1-16</inkml:trace>
  <inkml:trace contextRef="#ctx0" brushRef="#br0" timeOffset="32384">11303 13801 0,'0'0'16,"-64"0"-16,22 21 0,0-21 0,-1 0 16,22 0-16,-21 21 0,63-21 31,0 0-31,0 0 15,22 0-15,-22-21 0</inkml:trace>
  <inkml:trace contextRef="#ctx0" brushRef="#br0" timeOffset="33164.19">14309 14097 0,'0'0'0,"0"-21"0,0 0 16,0 0 0,0-1-16,0-20 0,0 21 0,0 0 15,0 0-15,0-1 0,0 1 16,0 42 0,0 1-1,0-1-15,0 0 0,0 21 16,0-21-16,-22 22 0,22-22 0,0 21 15,0 1-15,0-22 0,0 21 0,-21 0 16,21-20-16,-21-1 0,21 21 16,0-21-16,-21 0 0,21 1 15,21-44 17,0 1-32,0 0 0,1 0 0,-1 0 15,21-22-15,-21 22 0,0-21 0,22 0 16,-22 20-16,0-20 0,0 21 15,22 0-15,-22 0 0,0-1 0,0 1 16,0 21-16,0 0 0,1 0 16,-22 21-16,21-21 0,-21 22 15,0-1-15,0 0 0,21 0 0,-21 21 16,0-20-16,21-1 0,-21 0 16,0 0-16,21 0 0,0 0 0,1 1 15,-1-1-15,0-21 0,0 0 16,0 0-16,22 0 0,-22 0 15,21 0-15,0 0 0,1-21 0,-1-1 16,-21 1-16,22 0 0,-22 0 0,21-21 16,-21 20-16,-21-20 0,0 0 15,0-1-15,0 1 0,0 0 0,-21 21 16,21-22-16,-21 22 0,-21-21 0,20 21 16,1 21-16,0 0 0,0 0 15,-21 0-15,20 0 0,1 0 0,0 0 16,0 21-16,0 0 0,21 0 15,-21 0-15,21 0 0,0 1 0,0-1 16,0 0-16,21 0 16,0-21-16,21 0 0</inkml:trace>
  <inkml:trace contextRef="#ctx0" brushRef="#br0" timeOffset="33411.05">15727 13864 0,'-21'21'16,"21"1"-16,-22-1 0,1 0 0,21 0 15,-21 0-15,21 0 0,-21 1 16,0-1-16,21 0 0,0 0 16,-21 0-16,21 0 0,-22 1 0,22-1 15,-21 0-15,21 0 16,21-42 15,1 0-15,-1 0-16</inkml:trace>
  <inkml:trace contextRef="#ctx0" brushRef="#br0" timeOffset="33759.44">15748 13420 0,'-21'0'15,"42"0"-15,-63 0 0,-1 0 0,22 0 0,0 0 16,0 21-16,-22 0 0,22 0 16,0 0-16,21 1 0,-21-1 0,21 0 15,0 21-15,0-21 0,0 1 0,0-1 16,0 0-16,21-21 0,0 21 16,0-21-16,22 0 0,-22 0 0,0 0 15,21 0-15,-20-21 0,20 21 0,-21-21 16,0 0-16,0-1 0,1 1 15,-22 0-15,0-21 0,0 21 0,0-1 16,0-20-16,0 21 16,-22 0-16,1 0 0,0 21 0,-21 0 15,21-22-15,-1 22 0,-20 0 0,21 0 16,0 0-16,0 22 0,-1-1 16,1 0-16,0 0 0,21 0 0,0 0 15,0 22-15,0-22 0,0 21 0,21-21 16,0 22-16,1-22 0,-1 0 15,21 0-15,-21 0 0</inkml:trace>
  <inkml:trace contextRef="#ctx0" brushRef="#br0" timeOffset="34262.16">16616 13526 0,'0'-22'0,"0"44"0,0-65 16,0 22-16,0 0 0,-21 21 15,-1 0-15,1 0 16,0 21-16,0 0 0,0 0 16,0 22-16,-1-1 0,1 0 0,-21 1 15,21-1-15,0 0 0,-1 22 0,1-22 16,-21 1-16,21-1 0,0 0 16,21 1-16,0-1 0,0 0 15,0-21-15,0 22 0,0-22 0,0 0 16,0 0-16,21 0 0,42-21 15,-42 0-15,22 0 0,-1 0 16,0-21-16,1 21 0,-1-21 0,22 0 16,-22 0-16,0-22 0,1 22 15,-1-21-15,-21 0 0,21-1 0,1 1 16,-1-22-16,-21 1 0,22-1 0,-22 22 16,0-21-16,21-1 0,-42 1 15,21 20-15,-21 1 0,22 21 0,-22 0 16,0-1-16,-22 44 15,1-1-15,0 21 16,0 0-16,0 1 0,0-1 16,-1 22-16,1-1 0,21-21 15,-21 22-15,21-22 0,-21 22 0,21-22 16,0 0-16,0 1 0,0-22 0,0 21 16,0-21-16,21 1 0,0-1 15,0-21-15,22 0 0,-22 21 0,21-21 16,1 0-16,-1 0 0,0-21 0,1 21 15,20-21-15,-21-1 0</inkml:trace>
  <inkml:trace contextRef="#ctx0" brushRef="#br0" timeOffset="34899.57">18351 13801 0,'0'0'0,"-42"0"0,21 0 15,-21 0-15,20 0 0,-20 0 16,21 0-16,0-21 0,0-1 16,21 1-16,0 0 15,0 0-15,0 0 0,21 0 16,0-1-16,21 1 0,-21 0 0,22 0 15,-1 0-15,0 0 0,22 21 16,-22 0-16,1 0 0,-1 0 16,0 21-16,1 0 0,-1 0 0,-21 21 15,21 1-15,-20-22 0,-1 21 16,-21 1-16,0-1 0,0 0 0,0 1 16,0-1-16,0 0 0,0-21 0,0 22 15,-21-22-15,-1 0 0,1 0 16,21 0-16,-21 1 0,0-1 0,0-21 15,0 0-15,-1 0 0,1 0 16,0 0-16,21-21 16,0-1-1,0 1-15,0-21 0,0 21 0,21-22 16,0 1-16,22 0 0,-1-1 16,-21 1-16,22 0 0,20-22 0,-21 22 15,1 0-15,20-1 0,-20 22 0,20 0 16,1 0-16,-22 21 0,0 0 15,1 0-15,-1 21 0,0 0 0,-21 21 16,1-20-16,-1 20 0,0 0 16,-21 1-16,0-1 0,0 0 0,0 43 15,0-43-15,-21-21 16,0 22-16,-1-22 0,22 0 0,-21 21 16,0-42-16,0 22 0,21-1 0,21-42 46,21-1-30,-20 1-16,20-21 0</inkml:trace>
  <inkml:trace contextRef="#ctx0" brushRef="#br0" timeOffset="35287.86">20024 13526 0,'0'0'15,"0"-22"-15,-22 22 31,1 0-31,0 43 0,-21-22 0,21 0 0,-1 21 16,1 1-16,-21-1 16,21 0-16,0 1 0,-1-1 0,1 0 15,0 1-15,21-1 0,0-21 0,0 22 16,0-22-16,0 0 0,0 21 16,0-21-16,21-21 0,0 22 0,22-1 15,-22-21-15,0 0 0,21 0 0,-20 0 16,20 0-16,-21 0 0,21-21 15,1-1-15,-22 1 0,21 0 16,1 0-16,-22-21 0,0 20 0,0-20 0,0-43 16,-21 43-1,0 0-15,0-1 0,0 1 0,0 21 16,-21-21-16,0 20 0,0 1 0,0 0 16,-1 21-16,-20 0 0,21 0 15,-21 0-15,20 0 0,-20 21 0,21 0 16,0-21-16,-22 22 0,43-1 15,-21 0-15,21 0 0,0 0 16,0 0-16,21-21 0,1 0 16,20 0-16</inkml:trace>
  <inkml:trace contextRef="#ctx0" brushRef="#br0" timeOffset="35588.69">21018 13250 0,'0'-21'16,"0"42"-16,0-63 0,0 21 0,0 0 0,-21 42 31,0 0-31,0 21 0,0-20 16,0 20-16,-22 0 0,22 1 0,-21-1 16,21 21-16,-1-20 0,-20 20 15,21 1-15,0-22 0,0 22 16,-1-1-16,1-21 0,21 1 0,-21-1 15,21 0-15,0 1 0,0-22 16,0 0-16,21 0 0,0 0 0,1 1 16,41-1-16,-42-21 15,43 0-15,-43 0 0,21 0 16,-21-21-16,22-1 0,-22 1 0,0 0 16,21 0-16,-20 0 0</inkml:trace>
  <inkml:trace contextRef="#ctx0" brushRef="#br0" timeOffset="35757.57">20574 13610 0,'0'0'0,"-42"0"0,-1 0 15,1 0-15,21 0 0,0 0 16,42 0 0,0 0-16,0 0 15,21 0-15,1 0 0,-1 0 0,22 0 16,-1 0-16,1-21 0,-1 21 0,1-21 15,20 21-15</inkml:trace>
  <inkml:trace contextRef="#ctx0" brushRef="#br0" timeOffset="36613.37">23050 13060 0,'0'0'0,"0"-21"0,0 0 0,0-1 16,-21 65 0,0-22-1,0 21-15,0-21 0,0 22 0,-1-1 16,22 22-16,-21-22 0,0 21 16,0-20-16,0 20 0,0 1 0,21-1 15,0 1-15,-22-1 0,1-20 16,21 20-16,-21 1 0,21-22 15,0 0-15,-21 1 0,21-1 0,-21 0 16,0-21-16,21 1 0,0-1 0,0 0 16,0-42 15,0 0-31,21-1 0,0 1 0,0-21 16,21 21-16,-20-22 0,20 1 15,0-21-15,1 20 0,20 1 16,-21 0-16,1 20 0,20-20 0,-20 21 0,-1 0 15,0 0-15,1 21 0,-1 0 16,0 0-16,-21 21 0,22 0 16,-22 0-16,0 0 0,0 0 0,-21 22 15,0-22-15,0 21 0,0-21 16,0 22-16,-42-22 0,21 0 0,0 21 16,-22-20-16,22-1 0,-21 0 0,-1-21 15,22 21-15,-42-21 0,20 0 16,1 21-16,0-21 0,-1 0 0,22 0 15,-21 0-15,21 0 0,-22 0 16,22 0-16,0 0 16,42 0-1,0 0 1,1 0-16,-1 0 16,21 0-16,-21 0 0,0 0 0,22 0 15,-1 0-15,0 0 0,-20 0 16,41-21-16,-21 21 0,1-21 0,20 21 15,-20-21-15,20 21 0,1-21 0,-1-1 16,-21 1-16,22-21 0,-1 21 16,1 0-16,-22-22 0,22 1 0,-22 0 15,0-1-15,-20 22 0,20-21 0,-21-1 16,0 22-16,-21 0 16,0 0-16,0 0 0,-21 21 15,-21 21-15,21 21 0,-22-21 16,1 22-16,21-1 0,-22 0 15,1 1-15,21-1 0,0-21 0,0 22 16,21-1-16,0-21 0,0 0 16,0 22-16,21-22 0,0 0 0,0-21 15,21 21-15,1-21 0,20 0 0,1 0 16,63 0-16,-64 0 0,1 0 16,-1 0-16,22 0 0,-22-21 15,1 0-15,-1 21 0,1-21 0,-22-1 16</inkml:trace>
  <inkml:trace contextRef="#ctx0" brushRef="#br0" timeOffset="37120.08">13547 15367 0,'0'0'0,"0"-21"0,21 21 31,-21 21-31,21 0 16,0 0-16,0 22 0,0-1 15,1 0-15,-1 1 0,21 20 0,-21-20 16,22 20-16,-22-21 0,21 22 16,-21-1-16,0 1 0,1-22 0,-1 22 15,-21-22-15,0 0 0,0 1 0,0-22 16,0 0-16,0 0 0,0 0 16,0 1-16,21-44 15,0 1-15,0 0 16,0-21-16</inkml:trace>
  <inkml:trace contextRef="#ctx0" brushRef="#br0" timeOffset="37339.94">14520 15388 0,'21'-63'0,"-42"126"0,64-169 16,-22 85-16,-21 0 0,0 0 16,-21 42-1,-1 0-15,1 22 0,-21-1 0,21 0 16,0 1-16,-22 20 0,1 1 15,21-22-15,-22 21 0,1 1 0,21-22 16,-21 22-16,-1-1 0,22-20 0,0 20 16,0-21-16,0 1 0,21-22 15,0 21-15,0-21 0,21-21 16,0 0-16,21 0 16,1-21-16,-1 0 0</inkml:trace>
  <inkml:trace contextRef="#ctx0" brushRef="#br0" timeOffset="37531.83">14711 15727 0,'0'0'16,"21"0"-16,-21 21 15,0 0-15,0 0 16,0 1-16,0-1 0,0 0 0,0 21 16,-21-21-16,0 22 0,-1-22 15,22 0-15,-21 0 0,21 0 0,-21 1 16,21-1-16,0 0 0,-21 0 0,21-42 31,0 0-31,0 0 16</inkml:trace>
  <inkml:trace contextRef="#ctx0" brushRef="#br0" timeOffset="37700.74">14795 15452 0,'0'-21'0,"0"42"0,0-64 16,0 22-16,0 42 31,0 1-15,0-1-1,22-21 1,-1 21-16,0-21 0</inkml:trace>
  <inkml:trace contextRef="#ctx0" brushRef="#br0" timeOffset="38069.3">15515 15579 0,'0'0'0,"-21"0"31,0 0-31,-22 0 0,22 0 0,-21 0 16,21 0-16,-22 0 0,22 21 15,0-21-15,-21 21 0,21-21 16,21 21-16,0 0 0,0 1 15,21-1-15,21-21 16,-21 21-16,22 0 0,-22 0 16,0-21-16,21 21 0,1 22 15,-22-1-15,0-21 0,-21 0 16,0 1-16,0-1 0,0 0 0,0 0 16,-42 0-16,20 0 0,-20 1 0,21-1 15,-21-21-15,-43 21 16,43-21-16,-1 0 0,1 0 15,0 0-15,20 0 0,-20-21 0,21 0 16,0-1-16,0 1 0,21 0 16,-22 0-16,22-21 0,0 20 0,0 1 15,0-21-15,43 21 0,-22 0 16,21-1-16</inkml:trace>
  <inkml:trace contextRef="#ctx0" brushRef="#br0" timeOffset="38279.18">15960 15558 0,'0'0'16,"21"0"-16,-21 21 0,0 0 0,0 0 15,0 0-15,0 0 0,-21 22 16,21-22-16,0 0 0,-43 43 16,43-43-16,-21 21 0,21-21 0,0 0 15,0 1-15,0-1 0,0 0 16,0 0-16,0-42 31,0 0-31,21 0 0</inkml:trace>
  <inkml:trace contextRef="#ctx0" brushRef="#br0" timeOffset="38464.08">16044 15282 0,'-21'0'15,"-21"-21"1,21 21 0,42 0 15,0 0-31,0 0 0,0 0 16,22 0-16,-22 0 0</inkml:trace>
  <inkml:trace contextRef="#ctx0" brushRef="#br0" timeOffset="38955.78">16891 15050 0,'-21'21'0,"42"-42"0,-63 63 0,20-21 0,1 0 0,21 22 15,-21-1-15,0 0 0,0 1 16,0 62-16,-1-62 0,22 20 15,0-20-15,-21 20 0,0-21 16,21 1-16,-21-1 0,21 0 0,0 1 16,0-1-16,-21 0 0,21 1 15,0-22-15,0 0 0,0 0 16,0 0-16,0-42 31,0 0-31,0 0 0,0 0 16,0-22-16,21 22 0,0-21 0,0 0 15,0-1-15,1 22 0,-1-21 0,21-1 16,-21 22-16,22 0 0,-1 0 16,-21 0-16,21 21 0,1 0 0,-1 0 15,-21 0-15,22 21 0,-22-21 16,0 21-16,0 0 0,0 22 16,-21-22-16,0 0 0,0 21 0,0-21 15,0 22-15,-21-1 0,0 0 16,0 1-16,-22-1 0,1-21 0,21 22 15,-21-22-15,-22 42 0,22-42 16,-1 1-16,22-22 0,0 21 16,-21-21-16,21 0 0,21-21 15,0-1-15,0 1 16,21-21-16,0 21 0,0-22 16</inkml:trace>
  <inkml:trace contextRef="#ctx0" brushRef="#br0" timeOffset="39211.64">17886 15028 0,'21'-21'0,"-42"42"0,42-21 16,-21 43 0,0-22-16,0 21 0,0 22 15,-21-1-15,0-20 0,-1 20 0,1 1 0,0-1 16,21 1-16,-21-1 0,0-21 15,0 22-15,-1-22 0,1 22 0,0-22 16,0 22-16,0-1 16,21-21-16,0 22 0,0-43 15,21-21 1,21 0-16,-21 0 0,22-21 0,20 0 16,-20 0-16</inkml:trace>
  <inkml:trace contextRef="#ctx0" brushRef="#br0" timeOffset="39584.42">18394 15727 0,'-21'0'0,"42"0"0,-64 0 0,22 0 15,0 0-15,0 21 0,0 0 16,21 0 0,21-21-1,0 0-15,0 0 0,0 0 16,1 0-16,20 0 0,-21 0 0,21 0 15,1 0-15,-22-21 0,21 0 16,22 21-16,-22-21 0,0 0 0,1 0 16,-22-1-16,0 1 0,0 0 15,0 0-15,-21 0 0,-21 21 16,0 0 0,0 0-16,0 21 0,-22 0 15,22 0-15,-21 0 0,21 22 16,-22-22-16,22 21 0,0-21 0,0 22 15,0-22-15,21 21 0,0-21 16,0 1-16,0-1 0,0 0 0,0 0 16,0 0-16,21 0 0,0-21 0,0 0 15,22 0-15,-22 0 0,0 0 16,21-21-16,-21 21 0,22-21 0,-1 0 16,0 21-16</inkml:trace>
  <inkml:trace contextRef="#ctx0" brushRef="#br0" timeOffset="39768.32">19748 15981 0,'-42'0'15,"21"0"-15,0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42:01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2180 0,'0'-21'32</inkml:trace>
  <inkml:trace contextRef="#ctx0" brushRef="#br0" timeOffset="942.97">1206 1037 0,'0'0'0,"22"0"0,-1 0 0,0 0 15,0 0 1,-21-21-16,21 0 0,0 0 16,1 0-16,-1-1 0,0 1 0,21-21 15,-21 21-15,1-22 0,20 1 16,-21 21-16,0-21 0,-21-1 15,0 22-15,0 0 0,0 0 16,0 0-16,-21-1 0,-21 22 16,21 0-16,-43 0 0,22 22 0,-22-1 15,22 0-15,-22 0 0,22 21 16,0-20-16,-1 20 0,1 0 0,0 1 16,21-1-16,-1 0 0,1 1 15,21-1-15,0 0 0,0 1 16,0-1-16,0-21 0,0 21 0,21 1 15,1-22-15,-1 21 0,21 1 16,-21-22-16,22 21 0,-22 0 16,21-20-16,0 20 0,-20-21 15,20 21-15,-21 1 0,21-1 16,-42 0-16,0 1 0,0-22 0,0 21 16,0 1-16,-42-1 0,0 0 15,-1-21-15,-20 22 0,21-22 0,-22 0 16,1 0-16,20-21 0,-20 0 15,20 0-15,-20 0 0,21 0 16,-1-21-16,22 0 0,-21-21 0,-1 20 16,22-20-16,0 0 0,0-1 15,0 1-15,0 0 0,21-1 16,0 1-16,0 0 0,0 21 0,63-64 16,-42 64-1,22 0-15,-1-22 0,0 22 0</inkml:trace>
  <inkml:trace contextRef="#ctx0" brushRef="#br0" timeOffset="1219.78">1990 593 0,'0'0'0,"0"42"31,0-21-16,-22 22-15,22-1 16,0 21-16,0 1 0,0-1 16,0 1-16,-21-1 0,21 1 0,-21 21 15,21-22-15,-21-21 0,21 22 16,0-1-16,-21-20 0,0 20 0,21-20 16,-22-1-16,22 0 0,0 1 15,0-22-15,0 0 0,0 0 0,0 0 16,0-42-1</inkml:trace>
  <inkml:trace contextRef="#ctx0" brushRef="#br0" timeOffset="1419.66">1566 1524 0,'0'0'0,"-21"0"0,21 21 0,-21-21 16,21 21-16,21-21 15,0 0-15,22 0 16,-22 0-16,0 0 0,21 0 16,1 0-16,-1-21 0,0 0 15,1 0-15,-1 21 0,0-21 0,1 0 16,-22-1-16,21 1 0,-21 21 16,22-21-16</inkml:trace>
  <inkml:trace contextRef="#ctx0" brushRef="#br0" timeOffset="1823.89">2095 1482 0,'0'21'0,"0"-42"0,-21 63 15,0-21-15,21 0 0,0 1 16,21-22 0,0 0-1,1 0-15,20 0 0,-21 0 16,21-22-16,1 1 0,-22 0 15,21 21-15,1-21 0,-1 0 16,-21 0-16,21 21 0,-42-22 0,0 1 16,0 0-1,-21 21-15,-21 0 16,21 0-16,-22 21 0,1 0 0,0 1 16,-1-1-16,22 0 0,-21 21 15,21-21-15,0 22 0,-1-1 0,1-21 16,0 22-16,21-1 0,0-21 15,0 21-15,0-20 0,0 20 0,0-21 16,0 0-16,0 0 0,21-21 16,0 22-16,1-22 0,20 21 15,-21-21-15,21 0 0,1 0 16,20-21-16,-20-1 0,20 1 16,1 0-16,-1-21 0,-21 21 0,22-22 15,-22 1-15,1 21 0,-1-22 16,-21 1-16</inkml:trace>
  <inkml:trace contextRef="#ctx0" brushRef="#br0" timeOffset="2127.73">2900 1418 0,'0'0'16,"-21"0"-1,21 21 1,-22 1-16,22-1 16,0 0-16,0 21 0,0-21 0,0 22 15,-21 20-15,21-20 16,0 20-16,0-21 0,0 22 0,-21-1 15,21 1-15,-21 21 0,21-22 16,-21 22-16,0-22 0,21 22 0,-22 0 16,1-1-16,0 1 0,21 21 0,-21-22 15,0 1-15,21 0 0,-21-1 16,-1 1-16,22-21 0,-21 20 0,21-20 16,-21-1-16,21 1 0,-21-1 15,0-20-15,21-22 0,0 21 16,0-21-16,0 0 0,0-42 15,0 0-15,0-21 16,21-1-16,0 1 0,0-43 16,-21 22-16,43-22 0</inkml:trace>
  <inkml:trace contextRef="#ctx0" brushRef="#br0" timeOffset="2427.56">2794 1757 0,'0'0'0,"0"-191"31,0 149-31,0 21 0,21 0 16,0 0-16,0-1 0,1 22 0,-1-21 15,21 21-15,-21 0 0,22 0 16,-22 0-16,21 0 0,0 21 16,1 1-16,-1-22 0,-21 42 0,22-21 15,-43 0-15,0 22 0,0-1 16,0 0-16,0-21 0,-22 22 15,-20-1-15,21 0 0,-21-20 0,20 20 16,-20-21-16,21 0 0,-21 0 0,20 1 16,1-22-16,0 0 0,0 0 15,21-22 1,0 1 0,21 0-16,0-21 0,0-1 15</inkml:trace>
  <inkml:trace contextRef="#ctx0" brushRef="#br0" timeOffset="2700.41">4127 762 0,'0'-21'0,"0"42"0,0-63 0,0 21 16,0 42-1,0 0-15,0 0 16,0 21-16,0 1 15,0 20-15,0 1 0,0-1 0,0 1 16,-21-1-16,0 1 0,0-1 16,21 1-16,-21-1 0,0-20 0,21 20 15,0-21-15,0 1 0,-22-1 16,22 0-16,0-20 0,0-1 0,0 0 16,0 0-16,22-21 15,-1-21-15,0-21 16,21 20-16</inkml:trace>
  <inkml:trace contextRef="#ctx0" brushRef="#br0" timeOffset="3043.22">4551 1270 0,'0'0'0,"0"21"32,-21 0-32,-22 22 0,22-22 15,0 21-15,0-21 0,0 22 16,-1-1-16,1 0 0,0 1 0,0-1 15,21 0-15,0-20 0,0 20 16,0-21-16,0 0 0,0 0 16,0 1-16,21-1 0,0-21 0,22 0 15,-22 0-15,0 0 0,21-21 0,1-1 16,-22 1-16,21 0 0,0 0 16,1 0-16,-22-22 0,21 1 15,-21 21-15,1-21 0,-1 20 0,-21-20 16,0 21-16,0 0 0,0 0 15,-21-1-15,-1 22 0,1 0 16,-21 0-16,21 0 0,-22 0 16,1 0-16,0 0 0,21 0 0,-1 0 15,-20 0-15,21 0 16,0-21-16,0 0 0,21 0 16</inkml:trace>
  <inkml:trace contextRef="#ctx0" brushRef="#br0" timeOffset="3328.06">3895 1164 0,'21'0'31,"21"0"-31,-21 0 0,22-21 16,-1 21-16,21-21 0,-20 0 0,41 21 15,-20-21-15,-1-1 0,22 22 16,-21-21-16,-1 0 0,1 21 0,-1 0 16,-21 0-16,1 0 15,-1 0-15,-21 0 0,0 0 0,1 0 16,-1 0-16,-21 21 16,0 0-1,-21 1-15,-1-22 16,22 21-16,-21-21 0</inkml:trace>
  <inkml:trace contextRef="#ctx0" brushRef="#br0" timeOffset="8968.35">6477 1461 0,'0'0'0,"21"0"0,0 0 16,0 0-16,1 0 15,-1 0 1,-21-22 0,0 1-1,0 0-15,0 0 0,0 0 16,0 0-16,0-1 15,-21 1-15,-1 0 0,1 0 0,0 0 16,0 0-16,-21-1 0,20 1 16,1 21-16,0 0 0,-21 0 15,21 0-15,-1 0 0,1 0 0,-21 21 16,21 22-16,0-22 0,-22 0 16,22 21-16,0 1 0,-21-22 0,20 21 15,1 1-15,0-1 0,21 0 16,0 1-16,-21-22 0,21 21 15,0 0-15,0-20 0,0-1 0,0 0 16,21 0-16,0 0 0,0-21 16,1 0-16,-1 0 0,0 0 0,0 0 15,0-21-15,22 0 0,-22-21 16,0 20-16,21 1 0,-21-21 0,22 0 16,-1-1-16,-21 22 0,22-21 15,-22-1-15,0 1 0,21 0 16,-21 21-16,1-22 0,-22 22 0,21-21 15,0 42 1,-21 21 0,0 0-16,0 0 0,0 22 15,0-22-15,0 0 0,0 21 16,0 1-16,21-22 0,0 21 16,0 0-16,-21-20 0,22 20 0,20-21 15,-21 0-15,21 22 0,1-22 16,-1-21-16,0 21 0,1 0 0,-1-21 15,22 0-15,-22 0 0,0 0 16,1 0-16,20-21 0,-21 0 0,1 0 16,-1-1-16,22 1 0,-22-21 15,0 21-15,1 0 0,-22-22 0,21 22 16,-21-21-16,-21 21 0,0-22 16,0 22-16,0-21 0,0 21 15,0-1-15,0 1 0,-21 0 0,0 21 16,-21 0-16,20-21 0,-20 21 15,0 0-15,-1 0 0,1 0 16,0 21-16,21 0 0,-22 0 0,1 1 16,21-1-16,-22 21 0,22-21 0,0 22 15,0-1-15,0-21 0,21 21 16,-21 1-16,21-1 0,0-21 0,0 22 16,0-22-16,21 0 0,-21 0 15,21 0-15,0 0 0,0-21 0,22 0 16,-22 0-16,0 0 15,21 0-15,1 0 0,-22-21 0,21 0 16,0 0-16,43-43 16,-43 43-16,-20-21 0,20 0 0,0-22 15,-21 22-15,22-1 0,-22-20 16,0-1-16,21 1 0,-20-1 0,-1 1 16,0-1-16,0-20 0,0 20 15,0 22-15,-21-22 0,0 22 0,0 0 16,0 21-16,0-1 0,0 1 15,0 0-15,-21 42 16,0 0 0,21 22-16,-21-1 0,21 22 15,-21-22-15,21 21 0,-21 1 16,21-1-16,0 1 0,0-1 0,0 1 16,0-1-16,0-20 0,0 20 15,0-20-15,0 20 0,21-21 0,0 1 16,0-1-16,0 0 0,22 1 15,-22-22-15,21 21 0,0-21 0,1 1 16,-22-22-16,21 21 0,1-21 16,-1 0-16,0 0 0,-21 0 0,22-21 15,-1-1-15,22 1 0,-22 0 16,0 0-16,1-21 0,41-43 16,-41 43-16,-22-1 15,0 1-15,21 21 0,-21-22 0,-21 1 16,0 0-16,0 21 0,0-1 15,0 1-15,-21 0 0,0 0 0,0 0 16,-21 21-16,20 0 0,-20 0 16,0 0-16,-1 0 0,1 0 0,0 0 15,-1 21-15,22 0 0,-21 0 16,21 22-16,-22-22 0,22 0 0,0 21 16,0-21-16,21 1 0,0 20 15,0-21-15,0 0 0,0 22 0,0-22 16,0 0-16,0 0 0,21 0 15,0 0-15,0-21 0,1 22 16,-1-22-16,21 0 0,-21 0 0,0 0 16,22 0-16,-1-22 0,0 1 15,1 0-15,-1 0 0,0 0 0,1-22 16,-1 22-16,-21-21 0,22 0 16,-1-1-16,-21-20 0,21 20 0,-20-20 15,20-1-15,-21 1 0,0-22 16,0 22-16,1-1 0,-22-20 0,0 41 15,21-20-15,-21-1 0,0 22 16,0 0-16,0-1 0,0 22 16,0-21-16,0 21 0,0-1 15,-21 44 1,21-1-16,-22 0 0,22 21 16,0 1-16,-21-1 0,0 21 15,0 22-15,21 0 0,0-1 0,-21 1 16,21 0-16,-21-22 0,21 22 0,0-22 15,0 1-15,0-1 0,0-20 16,0 20-16,0-20 0,0-1 0,21 0 16,0 1-16,0-22 0,0 0 15,0 0-15,1 0 0,-1-21 16,21 0-16,-21 0 0,0 0 16,1 0-16,-1-21 0,21 0 0,-21 0 15,0 0-15,22-1 0,-22-20 16,0 21-16,21-21 0,-20 20 0,-1-20 15,0 21-15,0 0 0</inkml:trace>
  <inkml:trace contextRef="#ctx0" brushRef="#br0" timeOffset="9111.27">9588 1461 0,'0'0'0,"0"21"16,-21-21-16,21 21 0,0 0 16,0-42 46</inkml:trace>
  <inkml:trace contextRef="#ctx0" brushRef="#br0" timeOffset="10873.7">11578 1185 0,'0'0'0,"0"-21"16,21 21-16,0-21 0,1 0 15,-1 21-15,-21-21 0,0 0 0,21-1 16,-21 1-16,0 0 0,0 0 16,0 0-16,0 0 15,-21-1-15,21 1 0,-21 21 16,-1 0-16,-20 0 0,21 0 16,0 0-16,-22 0 0,22 21 0,-21 1 15,0-1-15,-1 0 0,1 21 16,0 1-16,20-1 0,-20-21 15,0 21-15,21 1 0,-1-1 0,1-21 16,0 22-16,21-22 0,-21 21 0,21-21 16,0 0-16,0 1 0,21-1 15,0-21-15,22 21 0,-22-21 16,0 0-16,21 0 0,1 0 0,-1-21 16,0 0-16,1-1 15,-1 1-15,0 0 0,1 0 0,-22-21 16,21 20-16,0 1 0,-20-21 15,-1 21-15,0 0 0,0-1 0,-21 1 16,0 0-16,0 0 0,0 0 16,0 42 15,0 0-31,0 21 0,0-20 16,0 20-16,0 0 0,-21 1 15,21 20-15,0 1 0,0-1 0,0 1 16,0-1-16,0 22 15,0-1-15,0 1 0,0 0 0,0 21 16,0-22-16,0 22 0,0 0 16,0 21-16,0-21 0,0 0 0,0-1 15,0 1-15,-21 0 0,21-21 0,0 21 16,0-1-16,-21-20 0,-1 0 16,22-1-16,-21-20 0,0-1 0,21 1 15,-21-22-15,0 22 0,0-22 0,-1-21 16,1 22-16,-21-22 0,0 0 15,-1 0-15,1-21 0,-22 0 16,1 0-16,-1-21 0,1-21 0,-22 20 0,22-41 16,-22 21-16,22-43 0,-1 21 15,1-20-15,20-22 0,-20 21 16,20-21-16,22 22 0,0-22 0,0 21 16,21-21-16,0 22 0,0-1 15,0 0-15,21 1 0,21-43 16,1 42-16,-1 43 0,22-22 15,-1 1-15,22-1 0,-1 1 0,1-1 16,0 1-16,-1-1 0,1 1 16,0-1-16</inkml:trace>
  <inkml:trace contextRef="#ctx0" brushRef="#br0" timeOffset="11273.47">12361 1397 0,'0'-21'47,"21"0"-32,1 0-15,-1 21 0,0-22 16,0 1-16,-21 0 0,21 0 0,-21 0 15,0 0-15,21-1 0,-21 1 16,0 0-16,-21 21 16,0 0-16,0 0 0,0 0 15,-22 0-15,22 21 0,-21 0 0,21 1 16,0 20-16,-22-21 0,22 21 16,0 1-16,21-22 0,0 21 0,-21-21 15,21 22-15,0-22 0,0 21 16,0-21-16,0 1 0,0 20 0,21-21 15,0 0-15,0-21 0,0 21 16,1-21-16,20 0 0,0 0 16,-21 0-16,22-21 0,-1 21 15,0-21-15,1 0 0,20-21 0,-20 20 16</inkml:trace>
  <inkml:trace contextRef="#ctx0" brushRef="#br0" timeOffset="11532.32">13187 1101 0,'0'0'0,"0"-21"16,-85 21 0,43 21-1,21 0-15,-22 0 0,22 0 0,-21 22 16,21-1-16,-22-21 0,22 21 16,0 1-16,0-1 0,21 0 15,0 1-15,0 20 0,0-20 0,0-1 16,0-21-16,0 21 0,21-20 15,0 20-15,0-21 0,22-21 0,-1 21 16,0-21-16,1 0 0,20 0 16,1 0-16,-1-21 0,1 0 0,-1 0 15,-21-22-15,22 1 0,-1 0 16,1-1-16,-22 1 0</inkml:trace>
  <inkml:trace contextRef="#ctx0" brushRef="#br0" timeOffset="12557.41">14033 550 0,'0'-42'0,"0"84"0,-21-84 0,0 21 16,0 21-16,0 0 0,0 0 15,-1 21-15,1 0 0,21 0 0,-21 22 16,0-1-16,0 0 0,0 22 16,-1-1-16,22 22 0,-21-21 0,21-1 15,-21 22-15,21-22 0,0 1 16,-21-1-16,21 1 0,-21-22 0,21 22 15,0-22-15,0 0 0,0 1 16,0-1-16,0 0 0,0-21 0,0 1 16,0-1-16,0 0 0,-21-21 15,21-21 1,0 0 0,0-22-16,0 22 0,0-21 15,0-1-15,0 22 0,0-21 0,0 0 16,21-1-16,0 1 0,0 0 15,0-1-15,0 1 0,1 21 0,20 0 16,-21-1-16,0 1 0,0 21 16,1 0-16,-1 0 0,0 0 0,0 0 15,0 0-15,0 21 0,-21 1 16,0-1-16,0 0 0,0 0 0,0 0 16,-21 0-16,0 1 15,-21-1-15,21-21 0,-22 21 16,1-21-16,21 0 0,-22 21 15,1-21-15,21 0 0,0 0 16,0 0-16,-1 0 16,1 0-1,21-21-15,0 42 16,0 0 0,0 0-16,21 1 0,1-1 15,-22 0-15,21 0 0,-21 0 16,21-21-16,0 21 0,0 1 0,0-1 15,1-21-15,20 21 0,-21-21 16,21 0-16,1 0 0,-1 0 16,-21 0-16,22 0 0,-1 0 15,0 0-15,1-21 0,-1 0 0,0 21 16,1-22-16,-22 1 0,21 0 0,-21-21 16,22 21-16,-22-1 0,0-20 15,0 21-15,0-21 0,0 20 0,1 1 16,-22 0-16,0 0 0,21 0 15,-21 0-15,21 21 0,-21 21 32,-21-21-32,0 21 15,-1 21-15,22-21 0,-21 1 16,0 20-16,21-21 0,0 21 16,-21 1-16,21-1 0,-21-21 15,21 22-15,0-1 0,0-21 0,0 0 16,0 22-16,0-22 0,21 0 0,0 0 15,0-21-15,0 21 0,1-21 16,-1 0-16,21 0 0,-21 0 0,0 0 16,22-21-16,-1 21 15,0-21-15,-20-21 0,20 20 0,0-20 0,1 21 16,-22-21-16,0-1 0,0 1 16,-21 21-16,0-22 0,0 1 15,0 21-15,0-21 0,-21 20 16,0 1-16,-22 0 0,22 0 0,-21 21 15,21 0-15,-22 0 0,22 0 0,-21 0 16,21 0-16,0 0 0,-1 21 16,-20 0-16,21-21 0,21 21 0,0 1 15,-21-1-15,21 0 0,0 0 16,0 0-16,21-21 0,0 21 16,0-21-16,0 0 0,1 22 15</inkml:trace>
  <inkml:trace contextRef="#ctx0" brushRef="#br0" timeOffset="13727.67">15790 1397 0,'0'-21'16,"0"42"-16,0-63 0,0 21 0,0-1 16,0 1-16,0 0 15,-21 21-15,0-21 0,0 0 0,0 0 16,-1 21-16,1 0 15,0 0-15,0 0 0,0 0 0,-22 0 16,22 21-16,0 0 0,-21 0 16,21 0-16,-22 0 0,22 22 15,-21-22-15,21 21 0,-22 22 16,22-22-16,21 0 0,0 1 16,0-1-16,0-21 0,0 22 0,0-22 15,0 0-15,21 0 0,0 0 16,22-21-16,-22 0 0,0 0 0,0 0 15,22 0-15,-22 0 0,21 0 16,-21-21-16,0 0 0,22 0 0,-22-22 16,0 1-16,21 21 0,-20-43 15,-1 22-15,0-21 0,0 20 0,0-20 16,0-22-16,1 22 0,20-22 16,-21 0-16,0 22 0,-21-22 15,21 22-15,1-1 0,-22 1 16,21 20-16,-21 1 0,0 21 0,0-22 15,0 22-15,0 0 16,-21 21-16,-1 21 16,1 0-16,21 22 0,-21-1 15,0 0-15,0 1 0,0 20 0,-1 22 16,22-22-16,-21 1 0,21-1 16,-21 22-16,21-21 0,0-22 15,0 21-15,0-20 0,0 20 0,0-20 0,0-22 16,0 63-1,0-62-15,0 20 0,21-21 16,0 0-16,1 0 0,-1-21 16,0 0-16,0 0 0,0 0 0,0-21 15,22 0-15,-22 21 0,21-42 16,-21 21-16,22-1 0,-22-20 0,21 0 16,-21 21-16,1-22 0,-1 22 15,0-21-15,-21 21 0,0-1 0,0 1 16,0 0-16,-21 21 15,0 0-15,-22 0 0,22 0 16,0 0-16,0 21 0,0 0 16,-1-21-16,1 22 0,21-1 0,0 0 15,21-21 1,1 0 0,20 0-16,-21 0 0,21 0 0,1 0 15,-22-21-15,21 21 0,1-21 16,-22-1-16,21 22 0,-21-21 0,0 21 15,1 0-15,-1-21 0,-21 42 47,0 0-47,0 1 0,0-1 0,0 0 16,0 0-16,0 0 0,-21 0 16,21 1-16,-22 20 0,22-21 15,0 0-15,0 0 0,0 1 16,0-1-16,0 0 0,0 0 0,0 0 15,22-21-15,-1 0 16,0 21-16,0-21 0,0 0 0,0 0 16,1 0-16,20 0 0,-21-21 0,21 0 15,-20 0-15,-1 0 0,0 0 16,0-1-16,0-20 0,0 21 0,1-21 16,-1 20-16,0-20 0,-21 0 15,0 21-15,21-43 0,0 64 16,-21-21-16,0 42 31,0 0-31,0 0 0,-21 1 16,21 20-16,0-21 0,0 21 0,-21-20 15,21 20-15,0-21 0,0 21 16,0-20-16,0-1 0,0 0 0,0 0 16,0 0-16,0 0 0,0 1 15,21-22 1,0-22-1,0 1-15,-21 0 0,22 0 0,-1 0 16</inkml:trace>
  <inkml:trace contextRef="#ctx0" brushRef="#br0" timeOffset="13911.57">17039 1080 0,'0'0'0,"-21"0"0,0 0 0,0 0 15,-1 0-15,1 0 0,0 0 0,21 21 47,21-21-31,22 21 0</inkml:trace>
  <inkml:trace contextRef="#ctx0" brushRef="#br0" timeOffset="14343.84">17357 1291 0,'0'-21'0,"0"42"0,-22-63 16,22 21-16,0 0 15,0-1 1,22 22-1,-1 0-15,-21 22 16,21-22-16,0 21 0,0 0 0,0 21 16,1-21-16,-1 22 0,-21-22 15,21 21-15,-21-21 0,21 22 0,-21-22 16,0 21-16,0-21 0,0 1 16,0-1-16,21 0 0,-21 0 0,0 0 15,21-21 1,1 0-1,-1-21-15,0 0 16,-21 0-16,21-22 0,0 22 0,0-21 16,1 21-16,-1-22 0,0 1 15,-21 21-15,21-21 0,0-1 16,0 22-16,-21 0 0,0 0 0,0 0 16,0-1-16,22 22 0,-1-21 15,0 21 1,0 0-16,0 0 15,22 0-15,-22 0 0</inkml:trace>
  <inkml:trace contextRef="#ctx0" brushRef="#br0" timeOffset="14721.29">18309 1503 0,'-42'0'0,"84"0"0,-105 0 0,41 0 16,1 0-16,21-21 16,0 0-1,21-1-15,1 22 0,-1-21 16,0 0-16,21 0 0,-21 0 0,22 0 16,-22-1-16,0 22 0,0-21 15,-42 21 16,0 0-31,0 0 0,-22 21 0,1 1 16,21-1-16,-21 0 0,20 0 16,-20 0-16,21 0 0,0 22 0,0-22 15,-1 0-15,22 0 0,0 0 16,0 1-16,0-1 0,0 0 0,0 0 16,22 0-16,-1-21 0,21 0 15,0 0-15,1 0 0,-1 0 0,22 0 16,-22 0-16,21 0 0,-20-21 15,-1 0-15,0 0 0</inkml:trace>
  <inkml:trace contextRef="#ctx0" brushRef="#br0" timeOffset="15080.65">18817 1334 0,'0'-22'0,"0"44"0,0-65 16,0 22-16,0 0 0,21 0 15,0 21-15,1-21 16,-1 21-16,-21-22 0,21 22 0,0 0 15,0 0-15,22 0 0,-22 0 16,0 0-16,0 22 0,0-1 0,0 0 16,1 21-16,-1-21 0,0 1 15,-21 20-15,0 0 0,0-21 16,0 1-16,0 20 0,0-21 16,0 21-16,0-20 0,0-1 0,0 0 0,-21 0 15,0 0 1,-1-21 15,22-21-31,0 0 0,0 0 16,0 0-16,0-22 0,0 22 0,22-21 15,-22-1-15,21 1 0,0 0 16,42-22-16,-41 22 0,-1 0 16,0 20-16,0 1 0,0 0 15,0 0-15,1 0 0,-22 0 16,0-1-16,0 1 0</inkml:trace>
  <inkml:trace contextRef="#ctx0" brushRef="#br0" timeOffset="15524.39">20807 466 0,'0'0'0,"0"-21"0,0-1 15,0 1-15,0 0 0,0 0 16,0 0-16,0 0 0,0-1 15,0 1-15,0 42 16,0 1-16,0-1 16,0 21-16,0-21 0,0 43 15,0-22-15,0 22 0,0-1 0,0 1 16,-21-1-16,21 22 16,-22-22-16,22 1 0,0-1 0,0 1 15,0-1-15,0-20 0,0-1 0,0 0 16,0-21-16,0 22 0,0-22 15,0 0-15,0 0 0,22-21 16,-1 0 0,0 0-16,0 0 0,0-21 15,22 0-15,-22-21 0,21 20 0,-21-20 16</inkml:trace>
  <inkml:trace contextRef="#ctx0" brushRef="#br0" timeOffset="15883.97">21399 804 0,'0'0'0,"0"-21"0,-21 42 31,0 1-15,0 20-16,0 0 0,0-21 15,-1 43-15,1-22 0,0 1 0,21-1 16,0 0-16,0 1 0,0-1 16,0 0-16,0-21 0,0 22 0,0-22 15,0 0-15,21 0 0,0-21 16,1 21-16,-1-21 0,0 0 0,21 0 15,-21 0-15,22 0 0,-1 0 16,0 0-16,-20-21 0,20 0 16,-21-21-16,21 21 0,-20-22 0,-22 1 15,0 0-15,21-1 0,-21 1 16,0-22-16,0 22 0,-21 0 0,-1 21 16,1-1-16,0 1 0,-21 0 15,21 21-15,-22 0 0,1 0 16,0 0-16,-1 0 0,22 21 0,-21-21 15,21 21-15,-1 1 0,1-1 16,0-21-16,21 21 0,-21 0 0,0-21 16</inkml:trace>
  <inkml:trace contextRef="#ctx0" brushRef="#br0" timeOffset="16143.82">20616 741 0,'0'0'0,"85"-42"31,-43 42-31,22-22 0,-22 22 0,22-21 16,-1 21-16,1 0 0,20-21 15,1 21-15,0-21 0,-1 21 16,1 0-16,0 0 0,-1-21 0,-20 21 15,-1 0-15,1 0 0,-22 0 16,-21 0-16,0 0 0,1 0 0,-44 21 16,1-21-1,-42 21-15,-1-21 0,1 21 0</inkml:trace>
  <inkml:trace contextRef="#ctx0" brushRef="#br0" timeOffset="16789.45">6858 3577 0,'0'-42'0,"0"84"0,0-105 16,0 20-16,0 22 0,-21-42 16,21 42-16,-21-1 0,-1 22 15,1 0-15,21 22 0,0-1 16,-21 0-16,0 21 0,0 1 16,21 20-16,-21 1 0,21-1 0,0 1 15,-22-1-15,1 22 0,21-1 16,-21-20-16,0 21 0,21-22 0,-21 1 15,0-1-15,-1 1 0,22-22 0,-21 0 16,21 1-16,-21-22 0,21 21 16,0-21-16,-21-21 0,21 21 15,-21-21 1,0 0-16,-1-21 16</inkml:trace>
  <inkml:trace contextRef="#ctx0" brushRef="#br0" timeOffset="17448.62">5863 4106 0,'0'-21'0,"21"21"31,0 0-15,22 0-16,-1 0 0,0 0 0,1-21 15,20 0-15,1 0 0,20 0 16,1-1-16,21-20 0,0 21 0,0-21 15,-1-1-15,1 1 0,0-22 16,0 22-16,0-21 0,0-1 0,-1 1 16,1 20-16,-21-20 0,-22-1 15,1 22-15,-22 0 0,-21 20 16,1 1-16,-22-21 0,-22 21 16,1 21-16,-21 0 0,0 0 0,-1 21 15,1 0-15,-22 0 0,22 22 16,0 20-16,21-21 0,-22 22 15,22-1-15,0 1 0,0-1 0,21 22 16,0-21-16,0-1 0,0 1 16,0-1-16,0 22 0,-21-22 0,21 1 15,0-22-15,0 22 0,-22-22 16,22 21-16,0-20 0,0-22 0,-21 21 16,21-21-16,-21 1 0,21-1 15,0 0-15,0-42 31,0 0-31,0-22 0,0 22 16,0-21-16,0-1 0,0 1 16,0-21-16,21 20 0,0-20 15,1-1-15,20 22 0,0-22 0,22 22 16,-1 21-16,1-21 0,-1 20 16,1 1-16,-1 21 0,1 0 0,-1 0 15,-20 0-15,-1 21 0,0 1 16,-21-1-16,1 21 0,-22 0 0,0 1 15,0-1-15,0 0 0,-22 1 0,22-1 16,-42 0-16,21 1 0,0-1 16,0-21-16,-1 22 0,1-22 0,0 0 15,0 0-15,21 0 16,21-42 0,0 0-1,0 0-15,22 0 0,-22-22 16,0 22-16</inkml:trace>
  <inkml:trace contextRef="#ctx0" brushRef="#br0" timeOffset="17808.54">8276 4128 0,'0'0'0,"0"63"31,21-63-31,0 0 16,1 0-16,-1-21 0,0 21 15,0-21-15,21 0 0,-20-1 16,20 1-16,-21 0 0,21-21 16,1 21-16,-22-1 0,0 1 0,0-21 15,-21 21-15,0 0 0,0-1 16,0 1-16,-21 21 0,0 0 16,0 0-16,-22 0 0,22 21 15,-21 1-15,21 20 0,-22-21 0,22 21 16,0 1-16,0-1 0,0 0 0,0 22 15,-1-22-15,22 1 0,0-1 16,0-21-16,0 21 0,0-20 16,0-1-16,22 0 0,-1 0 0,0-21 15,0 0-15,0 0 0,22 0 0,-1 0 16,0 0-16,22 0 0,-1-21 16,-20 0-16,20 0 0,-21-22 15,22 1-15</inkml:trace>
  <inkml:trace contextRef="#ctx0" brushRef="#br0" timeOffset="18300.99">11896 3471 0,'0'0'0,"-22"-21"0,22 0 0,0-21 16,0 21-16,0-1 15,0 44-15,0-1 16,0 21-16,-21 0 0,21 1 16,0 20-16,-21-20 0,21 41 0,-21-20 15,21 20-15,-21 1 0,0 0 16,21 21-16,-22-1 0,1 1 0,0-21 16,0 42-16,-21-21 0,20 21 15,1 0-15,-21-21 0,21 21 0,0 0 16,-22-22-16,22 22 0,-21-21 0,21 0 15,-1 0-15,1-21 0,0-1 16,0-20-16,0-1 0,0 1 16,21-22-16,0 0 0,0 1 0,0-22 15,0 0-15,0 0 0,0-42 16,0 0 0,0 0-16,0 0 0,0-22 0</inkml:trace>
  <inkml:trace contextRef="#ctx0" brushRef="#br0" timeOffset="18667.78">11493 4043 0,'-21'-42'16,"42"84"-16,-42-148 0,21 64 0,-21-1 0,21-20 15,0 21-15,0-1 16,0 22-16,21-21 0,0-1 0,1 22 15,20 0-15,0-21 0,22 21 16,-1-1-16,1 22 0,20 0 0,-20 0 16,21 0-16,-22 22 0,1-1 15,-1 0-15,-21 21 0,-20 1 16,-1-1-16,-21 21 0,0-20 0,0-1 16,-21 0-16,-1 1 0,-20-1 15,-21 22-15,20-43 16,1 21-16,0-21 0,20 0 0,-20 1 15,21-22-15,-21 21 0,20-21 16,1 0-16,0 0 0,0 0 16,21-21-1,21-1 1,0 1-16,0 21 0,22-21 16,-22 0-16</inkml:trace>
  <inkml:trace contextRef="#ctx0" brushRef="#br0" timeOffset="19079.55">12404 3768 0,'0'-21'0,"0"42"0,0-64 0,0 22 16,0 0-16,0 0 16,0 0-16,0 0 0,21-1 0,0 1 15,0 21-15,0-21 0,0 0 0,1 0 16,20 21-16,-21 0 0,0 0 15,22 0-15,-1 0 0,-21 21 16,21-21-16,1 42 0,-22-21 0,21 1 16,-21 20-16,1-21 0,-1 21 0,0 1 15,-21-22-15,0 21 0,0-21 16,0 22-16,-21-1 0,0-21 0,-22 0 16,22 1-16,0-1 0,0 0 15,21 0-15,-21-21 0,-1 0 16,1 0-16,21-21 15,0 0-15,0 0 0,0-1 16,0-20-16,0 21 0,21 0 0,1-22 16,-22 22-16,21-21 0,0 21 15,0-22-15,0 22 0,0 0 0,1 0 16,-1 0-16,0 0 0,0-1 16,0 1-16,0 21 0,1-21 15,20 21-15,-21-21 0,0 21 0,22 0 16,-22 0-16,0-21 0</inkml:trace>
  <inkml:trace contextRef="#ctx0" brushRef="#br0" timeOffset="19520.3">13695 3514 0,'-21'21'31,"-1"-21"-31,22 21 0,-21 0 16,0 0-16,0 22 16,0-22-16,21 21 0,0-21 0,-21 22 15,21-22-15,0 0 0,-22 21 16,22-20-16,0 20 0,0-21 0,0 21 16,0-20-16,22-1 0,-1 0 0,0 0 15,0 0-15,0-21 0,0 0 16,22 0-16,-22 0 0,21 0 0,1 0 15,-1-21-15,0 0 0,1 0 16,-1 0-16,0-1 0,1-20 0,-1 21 16,0-21-16,-21 20 0,1-20 15,-22 0-15,0-1 0,0 1 0,-22 0 16,-20 21-16,21-22 0,-21 22 16,-1 0-16,-20 0 0,20 0 15,1 21-15,0 0 0,-1 0 0,1 0 16,0 21-16,-1 0 0,22 0 15,0 0-15,0 0 0,0 1 0,21-1 16,-21 0-16,21 0 0,0 0 16,0 22-16,21-22 0,0 0 15,-21 0-15,21-21 0,21 21 0</inkml:trace>
  <inkml:trace contextRef="#ctx0" brushRef="#br0" timeOffset="20065.62">14563 3916 0,'21'0'16,"-42"0"-16,63 0 0,-21 0 0,-21-21 15,0 0-15,21 21 0,-21-22 16,21 1-16,-21 0 0,22-21 0,-1 21 16,0-1-16,-21 1 0,21-21 0,0 21 15,0 0-15,-21-1 0,22-20 16,-1 21-16,-21 0 0,0 42 31,0 0-15,0 0-16,0 0 0,0 22 15,-21-22-15,-1 21 0,22 1 16,-21 20-16,21-21 0,-21 22 0,0 21 16,0-22-16,21 1 0,-21 20 15,-1-20-15,22 20 0,-21 1 0,0 0 16,21-1-16,-21 1 0,21 0 15,0 21-15,0-22 0,0 1 0,0 0 16,0 20-16,0-20 0,0-21 16,0 20-16,0 1 0,0-22 0,0 22 15,21-21-15,-21-1 0,0 1 0,21-1 16,-21-21-16,0 22 0,0-22 0,0-21 16,-21 22-16,0-22 0,0 0 0,-22 0 15,22 0-15,-21 1 16,0-1-16,-1-21 0,1 0 0,-22 0 15,22 0-15,-21 0 0,-1 0 0,1-21 16,-22 21-16,43-43 0,-22 22 16,1 0-16,20-21 0,1-1 0,21 1 15,0-22-15,-1 22 0,22-21 0,0-22 16,0 21-16,0-20 0,0-1 16,0 0-16,22 1 0,-22-1 15,42-21-15,-21 22 0,21-22 0</inkml:trace>
  <inkml:trace contextRef="#ctx0" brushRef="#br0" timeOffset="20491.37">14774 3069 0,'64'0'15,"-43"0"1,0-21-16,0 21 0,0-21 15,1 21-15,20-42 0,-42 20 16,-21 22 0,-22 0-16,22 0 15,0 0-15,0 0 0,-21 0 16,20 22-16,1-22 0,0 21 16,0 0-16,21 0 0,0 0 0,-21-21 15,21 21-15,0 1 0,0-1 16,0 0-16,0 0 0,0 0 15,21-21-15,0 0 0,0 21 16,0-21-16,1 0 0,20 0 0,-21 0 16</inkml:trace>
  <inkml:trace contextRef="#ctx0" brushRef="#br0" timeOffset="20873.37">15388 3620 0,'0'0'16,"21"0"15,0-22-31,-21 1 0,22 21 0,-1-21 16,0 0-16,0 0 0,0 0 15,0-1-15,1 1 0,-22 0 0,0 0 16,0 0-16,0 0 0,-22 21 15,1 0 1,0 0-16,-21 0 0,21 21 16,-22 0-16,1 0 0,0 21 15,-1-20-15,1 20 0,0-21 0,20 21 16,1-20-16,0-1 0,0 21 16,21-21-16,-21 0 0,21 1 0,0-1 15,0 0-15,21 0 16,21-21-16,-21 0 0,22 21 0,-1-21 15,0 0-15,1 0 0,20 0 0,-20 0 16,20-21-16,-21 21 0,22-21 16,-22 0-16</inkml:trace>
  <inkml:trace contextRef="#ctx0" brushRef="#br0" timeOffset="21448.12">16425 3281 0,'0'0'0,"0"-21"0,0 0 0,0-1 15,0 1-15,-42 21 16,21 0-16,0 0 0,-22 0 0,22 21 16,-21 1-16,-1-1 0,22 0 15,-21 21-15,21 1 0,0-22 0,-22 21 16,22 0-16,0 1 0,21-1 16,0 0-16,0-20 0,0 20 0,0-21 15,0 21-15,21-20 0,0-1 16,0 0-16,1 0 0,20-21 15,0 21-15,1-21 0,-1 0 0,21 0 16,-20 0-16,20 0 0,-20 0 16,20-21-16,-21 21 0,22-21 0,-22 0 15,1 0-15,-1-1 0,0-20 16,1 0-16,-1-1 0,0-20 0,1-1 16,-22 1-16,21-1 0,-21-20 15,22 20-15,-22-20 0,0 20 0,21 1 16,-21-1-16,1 1 0,-1 20 15,-21-20-15,0 20 0,0 22 0,0 0 16,0 0-16,0 0 0,-21 42 31,-1 0-31,1 0 0,0 22 0,0-1 16,0 0-16,0 22 0,-22-1 16,22-20-16,0 41 0,0-20 0,0-1 15,-1 22-15,1-22 0,0 1 16,21-1-16,0 1 0,0-22 0,0 1 15,0-1-15,0 0 0,0-21 16,0 22-16,0-22 0,21 0 16,0 0-16,22-21 0,-22 0 15,0 0-15,0 0 0,22 0 0,-1-21 16,-21 0-16,21 21 0,1-21 0,-1-22 16,0 22-16,1 0 15,-1-21-15,0 21 0,-20-22 0,20 1 16,-21 21-16</inkml:trace>
  <inkml:trace contextRef="#ctx0" brushRef="#br0" timeOffset="21683.47">16976 3217 0,'-22'0'0,"44"0"0,-65 22 0,22-22 0,42 0 31,0 0-31,22 0 0,-1 0 15,0 0-15,22 0 0,-1 0 16,1-22-16,21 22 0,-22-21 0,22 0 16,-22 21-16,1-21 0,-22 21 15,0 0-15,1-21 0,-1 21 0,-21 0 16,0 0-16,-21-21 0,0-1 16,-21 22-1,-21 0-15</inkml:trace>
  <inkml:trace contextRef="#ctx0" brushRef="#br0" timeOffset="23095.47">1968 2625 0,'0'0'0,"-63"-21"15,63-1 16,21 22-15,0 0-16,0 0 0,1 0 16,-1 0-16,0 0 0,0 0 15,21 0-15,1-21 0,-1 21 0,0 0 16,1 0-16,20 0 0,1 0 16,20 0-16,-20 0 0,-1 0 0,22 0 15,-21 0-15,20 0 16,-20 0-16,20 0 0,-20 0 0,21 0 15,-1 0-15,1 0 0,0 0 16,20 0-16,1 0 0,0 0 0,0 0 16,0 0-16,21-21 0,0 21 15,0 0-15,0-21 0,21 21 0,0 0 16,-21-21-16,21 21 0,0 0 16,1-21-16,147 21 0,-148-22 15,0 22-15,0-21 0,1 21 16,20 0-16,-21-21 0,21 21 0,-20 0 15,20-21-15,0 21 0,1 0 16,-1 0-16,0-21 0,1 21 16,-22 0-16,21 0 0,0-21 0,1 21 15,-1 0-15,0 0 0,1 0 16,-22 0-16,21 0 0,1 0 0,-1 0 16,0 0-16,1 0 0,-22 0 0,21 0 15,-21 0-15,22 0 0,-1 0 16,0 0-16,-21 0 0,22 0 0,-1 0 15,0 0-15,1 0 0,-1 0 16,-21 0-16,22 0 0,-1 0 0,0 0 16,-21 0-16,22 0 0,-1 0 0,-21 0 15,0 0-15,1 0 16,20 0-16,-21 0 0,0 0 0,22 0 16,-22 0-16,0 0 0,0 0 15,0 0-15,22 0 0,-22 0 0,21 0 16,-21 0-16,0 0 0,1-22 0,-1 22 15,0 0-15,21 0 0,-21-21 16,1 21-16,-22-21 0,21 21 0,0 0 16,-21-21-16,21 21 0,0 0 15,0-21-15,-21 21 0,22 0 0,-1-21 16,0 21-16,0 0 0,0 0 16,-21-22-16,21 22 0,1 0 15,-22-21-15,21 21 0,-21 0 16,21 0-16,0 0 0,-21 0 0,0 0 15,0 0-15,0 0 0,0 0 16,0 0-16,-21 0 0,21-21 0,-21 21 16,0 0-16,-1 0 0,-20 0 15,-21 0-15,20 0 0,-20 0 0,-1 0 16,-20 0-16,-1 0 0,21 0 0,-20 0 16,-22-21-16,21 21 0,1 0 15,-22 0-15,21 0 0,-21 0 0,22 0 16,-22 0-16,0-21 15,0 21-15,0 0 0</inkml:trace>
  <inkml:trace contextRef="#ctx0" brushRef="#br0" timeOffset="23215.75">21611 2096 0,'0'0'0,"-21"0"0,0 0 16,0 0-16,-1 0 0,1 0 16,0 0-16,0 0 15,0 0 16</inkml:trace>
  <inkml:trace contextRef="#ctx0" brushRef="#br0" timeOffset="24275.76">6943 5228 0,'-43'0'16,"86"0"-16,-128-21 0,43 0 0,-1 21 0,1-21 16,-22 0-16,22 21 0,0-22 15,-1 22-15,1 0 0,0-21 0,21 21 16,-22 0-16,22 0 0,0 0 16,0-21-16,0 21 15,42 0 16,0 0-31,21 0 0,-21 0 0,22 0 16,20 0-16,-20 0 16,20 0-16,22 0 0,-1 0 0,1 0 0,0 0 15,-1 0-15,22 0 0,0 0 16,0 0-16,21 0 0,148 0 16,-148 0-16,21 0 0,-21 0 15,43 0-15,-22 0 0,21 0 16,0 0-16,1 0 0,-1 0 0,22 0 15,-1 0-15,22 0 0,-22 0 16,22 0-16,-22 0 0,22 0 0,211 0 16,-211 0-16,0 0 15,-1 0-15,1 0 0,21 0 0,-21 0 16,20 0-16,1-21 0,-21 21 0,21 0 16,-22 0-16,22 0 0,0 0 15,-21-21-15,-1 21 0,22 0 0,-21 0 16,21 0-16,-22 0 0,1 0 15,0 0-15,21 0 0,-22 0 16,-20 0-16,-1-21 0,1 21 16,-1 0-16,1 0 0,-1 0 0,-20 0 15,-22-22-15,0 22 0,0 0 16,0 0-16,0-21 0,-21 21 0,0 0 16,-21 0-16,0 0 0,0-21 15,-21 21-15,-1 0 0,1 0 0,-22 0 16,1 0-16,-22 0 0,22 0 0,-22 0 15,0 0-15,-20 0 0,20 0 16,-21 0-16,0 0 0,-42 0 47</inkml:trace>
  <inkml:trace contextRef="#ctx0" brushRef="#br0" timeOffset="24395.69">19219 4953 0,'-21'0'0,"-42"0"31,41 0-31,1 0 16,0 0-16,0 0 15,0-21-15,0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47:25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7874 0,'0'0'0,"0"-21"94,0 0-31,0 0-48,0-1 17,0 1-17</inkml:trace>
  <inkml:trace contextRef="#ctx0" brushRef="#br0" timeOffset="543.67">2095 7789 0,'-21'0'0,"21"22"0,-21-22 15,21-22 17,-21 22-17,21-21-15,0 0 16,0 0-16,0 0 16,0 0-1,0-1 1,0 1-1,-21 42 17,21 1-32,0-1 0,0 21 15,0-21-15,0 0 0,0 22 16,0-1-16,0-21 0,0 43 0,0-22 16,0 0-16,0 22 0,0-22 15,0 22-15,0-22 0,0 22 0,0-22 16,0 21-16,0-20 15,0 20-15,0-20 0,0-1 0,0 0 16,0 1-16,0-1 0,0 0 16,0 1-16,0-22 0,0 21 0,0-21 15,0 0-15,0 1 0,0-1 16,0 0-16,0 0 0,0 0 16,0-42 15,0 0-31,0 0 15,0 0-15,0-1 0</inkml:trace>
  <inkml:trace contextRef="#ctx0" brushRef="#br0" timeOffset="2120.81">2667 8551 0,'0'-21'31,"-21"21"-16,21-21 1,-21 21 0,21 21 46,-22-21-62,22 21 16,0 1-1,22-22 48,-22-22-63,21 22 0,-21-21 16,0 0-16,0 0 15,0 0-15,0 0 16,-21 21 15,-1 0-15,22 21-1,0 0 1,0 0-16,0 0 16,0 0-16,0 1 15,0-1 1,22-21-16,-22 21 15,21-21 1,-21-21 15,0 0-15,0-1-16,0 1 16,0 0-16,-21 0 15,-1 21 1,1 0-1,21 21 1,-21-21 0,21 21-16,0 0 0,0 1 31,0-1-15,0-42 30,21-1-30,-21 1 0,0 0-1,0 0 1,0 42 46,-21-21-46,21 21-16,0 0 16,0 1 15</inkml:trace>
  <inkml:trace contextRef="#ctx0" brushRef="#br0" timeOffset="3740.37">5292 7514 0,'0'0'15,"0"-21"-15,21 0 0,-21 0 16,0 0-16,0-1 15,-21 1-15,-1 21 0,1 0 16,0 0-16,0-21 16,0 21-16,0 0 0,-22 0 0,22 0 15,-21 21-15,21-21 0,-22 21 0,22 1 16,-21-1-16,21 0 0,-22 21 16,22-21-16,-21 1 0,21 20 0,-1 0 15,1-21-15,-21 22 0,21-1 16,0 0-16,21 22 0,-22-22 15,1 1-15,0 20 0,0 1 0,21-22 16,-21 21-16,21-20 0,-21-1 16,21 22-16,0-22 0,0 0 0,0 1 15,0-22-15,21 21 0,0-21 16,0 0-16,21 22 0,-20-22 0,20-21 16,0 21-16,1 0 0,-1-21 0,0 0 15,1 0-15,-1 0 0,0 0 16,1 0-16,-1 0 0,0 0 15,1 0-15,-22-21 0,21 0 0,0 0 16,1 0-16,-1-1 0,0 1 16,1 0-16,-22-21 0,21 21 0,1-22 15,-1 1-15,21-22 0,-41 22 16,-1 0-16,0-1 0,-21 22 16,0-21-16,21 21 0,-21 0 0,0-1 15,0 1-15,0 0 0,0 0 16,-21 21-1,0 0-15,0 21 0,21 0 16,-22 0-16,1 1 0,0 20 16,21-21-16,0 21 0,-21 1 0,0-1 15,21 0-15,-21 1 0,21-1 16,0-21-16,0 22 0,0-1 16,0-21-16,0 0 0,0 0 0,0 1 15,0-1-15,0 0 0,21 0 0,0-21 16,21 0-16,-21 0 0,22 0 15,-22 0-15,21 0 0,1 0 0,-1 0 16,43-42-16,-43 21 0,0-1 16,1 1-16,-1 0 0,-21-21 15,21 21-15,-20-22 0,-1 22 0,0-21 16,-21-1-16,0 1 0,0 21 16,0-21-16,0-1 0,0 1 15,-21 21-15,0-22 0,-1 22 0,-20 0 16,21 21-16,-21 0 0,-1 0 15,1 0-15,0 0 0,-1 0 0,-41 42 16,41-20-16,1 20 0,0-21 16,20 0-16,1 22 0,0-22 15,21 21-15,0-21 0,0 0 0,0 1 16,0-1-16,21 0 0,0 0 16,1 0-16,20-21 0,0 0 0,1 0 15,-1 0-15,0 0 0,1 0 16,-1 0-16,21 0 0,-20-21 0,20 0 15,-20 0-15,20-22 0,-21 22 0,1 0 16,20-21-16,-20 21 0,-1-22 16,-21 22-16,21 0 0,-20-21 15,-1 20-15,0 1 0,-21 0 16,0 0-16,21 21 0,-21 21 31,0 0-31,0 0 0,0 1 16,0-1-16,0 21 0,21-21 0,-21 22 15,0-1-15,0 0 0,0 1 16,0-1-16,0 21 0,0-20 0,0 20 16,0-20-16,0 20 0,0 1 15,-21-1-15,0 1 0,21-1 16,0 1-16,-21-1 0,0 1 0,21-1 16,-22 43-16,22-64 0,0 22 15,0 20-15,0-41 16,0-22-16,0 21 0,0 1 0,0-22 15,0 0-15,0 0 0,0 0 0,0 0 16,22-21-16,-22-21 31,0 0-31,0 0 0,0 0 0,0 0 16,0-22-16,21 1 0,-21 0 16,0-1-16,0 1 0</inkml:trace>
  <inkml:trace contextRef="#ctx0" brushRef="#br0" timeOffset="4120.14">6477 8255 0,'0'0'16,"0"-21"-16,0 0 0,0 0 15,0-1-15,0-20 0,21 21 16,0 0-16,0 0 0,1-1 15,-1 1-15,21 0 0,-21 21 0,22-21 16,-22 0-16,21 21 0,0 0 16,-20 0-16,20 0 0,0 0 15,-21 0-15,22 21 0,-22 0 0,0 0 16,-21 0-16,0 1 0,0 20 16,0-21-16,0 21 0,0-20 0,-21 20 15,-21-21-15,20 21 0,-20-20 0,21-1 16,-21 0-16,-1 21 0,22-21 0,-21-21 15,21 22-15,-1-1 0,1 0 16,0-21-16,21 21 0,21-21 47,0-21-47,1 0 0,-1 21 16,0-21-16,0-1 0,21 1 0</inkml:trace>
  <inkml:trace contextRef="#ctx0" brushRef="#br0" timeOffset="5028.63">7451 7895 0,'0'-21'0,"-22"42"47,22 0-47,0 1 15,0-1-15,0 21 0,0-21 16,0 22-16,0-22 0,0 21 0,0-21 16,0 22-16,0-22 0,0 0 0,0 0 15,0 0-15,0 0 0,22 1 16,-1-22-16,0 0 0,0 21 0,0-21 16,0 0-16,1 0 0,20 0 0,-21-21 15,21 21-15,-20-22 0,20 1 16,-21 0-16,21 0 0,-20 0 15,-1-22-15,21 22 0,-21-21 0,0 21 16,-21 0-16,22-22 0,-22 22 16,21 0-16,-21 0 0,0 0 15,0-1-15,0 44 47,0-1-47,0 0 16,0 0-16,0 21 0,0-20 0,0 20 15,0 0-15,0 1 0,-21-1 0,21 0 16,-22 1-16,1-1 0,21 0 16,-21 22-16,0-22 0,21 0 0,-21 22 15,21-22-15,-21 22 0,21-22 0,0 22 16,0-1-16,0 1 0,0-1 16,0 1-16,0 20 0,0-20 15,21-1-15,0 1 0,0-1 0,0 22 16,22-22-16,-22 22 0,0-21 0,21-1 15,1 22-15,-22-22 0,21 1 16,-21-22-16,43 85 0,-43-85 16,0 22-16,0-22 0,0 1 0,-21-1 15,0 0-15,0 1 0,0-22 0,0 0 16,0 0-16,-21 0 0,0 0 16,0 1-16,0-22 0,-22 0 15,22 0-15,0 0 0,-42 0 16,20-22-16,1-20 0,0 21 0,20-21 15,-20-1-15,0-20 0,-1 20 16,1-20-16,21-1 0,-21-20 0,-1-1 16,22 0-16,-21 1 0,21-1 0,-1 0 15,1 1-15,0-1 0,21 0 16,0 1-16,0 20 0,0-20 0,0 20 16,0-21-16,21 22 0,0-1 0,1 1 15,20-1-15,-21 1 0,0 21 16,0-1-16,22 1 0,-22 0 0,0 20 15,0 1-15,0 0 0,1 0 16,-22 0-16,0 0 0,21 21 16,0 0-16,0 0 62,0 0-46,0 0-16,1 0 0</inkml:trace>
  <inkml:trace contextRef="#ctx0" brushRef="#br0" timeOffset="6096.66">10054 7938 0,'0'0'0,"-21"0"16,21-22 0,0 1-1,0 0 1,21 0-16,0 0 16,-21 0-16,0-1 0,0 1 15,0 0-15,0 0 16,0 0-16,-21 21 0,0 0 15,0 0-15,0 0 0,-1 0 16,-20 0-16,21 0 0,-21 0 16,-1 0-16,1 21 0,21 0 0,-22 0 15,1 0-15,21 1 0,-21-1 0,20 21 16,1-21-16,0 22 0,21-22 16,-21 0-16,21 21 0,0 1 0,0-22 15,0 0-15,0 21 0,0-21 16,0 1-16,21-1 0,0 0 0,0 0 15,22 0-15,-1 0 0,-21-21 0,22 22 16,-1-22-16,0 0 0,1 0 16,-1 0-16,0 0 0,1 0 0,-1 0 15,0 0-15,-21 0 0,1 0 16,20 0-16,-21 0 0,-21-22 16,21 22-16,-42 0 15,0 0-15,0 0 16,-22 0-16,1 22 0,0-1 15,-1 0-15,-20 0 0,21 0 0,-1 0 16,1 1-16,0-1 0,-1 0 16,1 0-16,21-21 0,-22 21 0,22 0 15,0 1-15,0-1 0,0-21 0,21 21 16,0 0-16,0 0 16,21 0-16,0-21 15,0 0-15,0 0 0,22 0 16,-1 0-16,0 0 0,1 0 15,20-21-15,-20 21 0,20-21 0,1 0 16,-22 0-16,21 21 0,-20-21 0,20-1 16,-20 1-16,-1 0 0,-21 0 0,21 0 15,-20 0-15,-1-1 0,0 22 16,-21-21-16,0 0 0,0 0 16,0 42 15,-21-21-31,21 21 0,-21 0 15,21 22-15,0-22 0,0 0 0,-22 21 16,22 1-16,0-1 0,-21 0 16,21 22-16,-21-1 0,21-20 0,-21 20 15,21 1-15,0-22 0,-21 22 0,0-1 16,21-21-16,-22 1 0,22 20 16,0-20-16,0-1 0,0 0 0,0-21 15,0 22-15,0-1 0,0 22 16,0-43-16,0 0 0,0 0 0,0 0 15,0 0-15,0-42 32,22 21-17,-1-42-15,-21 21 0,21 0 0,-21-22 16,21 1-16</inkml:trace>
  <inkml:trace contextRef="#ctx0" brushRef="#br0" timeOffset="6752.68">12361 7768 0,'0'0'0,"0"-63"31,0 42-31,0-1 16,0 44 31,0-1-47,0 0 0,0 0 0,0 0 15,21 22-15,1 20 0,-1-21 16,-21 43-16,0-21 0,21-1 0,0 22 15,-21-1-15,0-20 0,0 21 0,0-22 16,0 22-16,0-1 0,0-20 16,0 21-16,0-1 0,-21-20 15,21 20-15,-21-20 0,0-1 0,21 1 16,0-1-16,-22-20 0,22 20 0,-21-20 0,21 20 16,0-21-16,-21 1 15,21 20-15,0-42 0,0 22 0,0-1 16,0-21-16,0 0 0,0 1 0,0-1 15,0-42 17,0-1-32,0 1 0,21 0 15,-21 0-15,21-21 0,1-1 16,-22 1-16,21-22 0,-21 22 0,21-21 0,0 20 16,-21-20-16,21-1 15,-21 1-15</inkml:trace>
  <inkml:trace contextRef="#ctx0" brushRef="#br0" timeOffset="7160.2">12467 8086 0,'0'0'16,"-21"-43"-16,0 22 0,21-21 0,-21 21 16,-1-22-16,1 22 0,21 0 0,0-21 15,0-1-15,0 22 0,0 0 16,0 0-16,0 0 0,0 0 15,21-22-15,1 22 0,-1 0 0,0 0 16,0 0-16,0 21 0,22-22 16,-22 1-16,21 0 0,-21 21 15,22 0-15,-1 0 0,0 0 16,22 0-16,-22 21 0,0 0 0,1 1 0,-1-1 16,-21 21-16,0-21 0,1 22 15,-22-1-15,0 0 0,0 1 0,-22-1 16,1 0-16,0 1 0,-21-1 0,-1 0 15,1-21-15,0 22 0,-1-1 16,1-21-16,0 22 0,21-22 16,-22 0-16,22 0 0,0 0 0,0-21 15,0 21-15,-1-21 16,22-21 15,0 0-15,22 0-16,-1 21 0,-21-21 0,42 0 15,-21-1-15</inkml:trace>
  <inkml:trace contextRef="#ctx0" brushRef="#br0" timeOffset="7751.86">13758 7874 0,'0'0'0,"21"0"0,1-21 0,-22 0 15,21 21-15,-21-21 0,0-1 0,0 1 16,0 0-16,0 0 16,-21 0-16,-1 21 0,1-21 0,21-1 15,-21 1-15,0 21 0,0 0 0,21-21 16,-21 21-16,-1 0 0,1 0 16,0 0-16,0 0 0,0 0 0,0 21 15,-1 0-15,1 1 0,0-1 16,0 21-16,0-21 0,-22 22 0,22-1 15,-21 43-15,21-43 0,0 0 16,-1 1-16,22 20 0,0-21 16,0-20-16,0 20 0,0 0 15,0-21-15,0 1 0,22-1 0,-1 0 16,0 0-16,0-21 0,21 0 16,-20 0-16,-1 0 0,21 0 0,-21 0 15,22-21-15,-22 0 0,0 21 0,0-43 16,21 22-16,-20 0 0,-1-21 15,0-1-15,-21-20 0,21 21 16,0-1-16,-21 1 0,21 0 0,-21-1 16,0 1-16,0 21 0,22 0 0,-22-1 15,0 1-15,0 0 0,0 42 32,0 0-17,0 1-15,0 20 0,0-21 16,0 21-16,0 1 0,-22-22 0,22 21 15,0 1-15,0-1 0,0 0 16,0 1-16,0-22 0,0 21 0,0-21 16,0 0-16,0 22 0,0-22 15,0 0-15,0 0 0,22-21 16,-1 0-16,0 0 16,0 0-16,0 0 0,0-21 0,1 21 15</inkml:trace>
  <inkml:trace contextRef="#ctx0" brushRef="#br0" timeOffset="8364.51">14732 7832 0,'0'0'0,"21"-85"31,-21 64-31,0 0 0,0 0 16,0-1-1,0 1-15,0 0 0,-21 21 16,0 0-16,0 0 16,-1 0-16,1 21 0,0-21 15,0 21-15,0 1 0,0-22 0,21 21 16,-22 0-16,1 0 0,0 0 0,0 0 16,21 22-16,0-22 0,-21 0 15,21 0-15,0 0 0,0 1 0,0-1 16,0 0-16,0 0 0,0 0 0,21 0 15,0 1-15,0-22 16,0 21-16,1-21 0,-1 0 16,-21 21-16,21-21 0,0 0 15,0 21-15,0-21 16,-21 21-16,22-21 0,-1 0 16,-21 21-16,21-21 0,-21 22 0,0-1 15,21-21-15,-21 21 16,0 0-16,21 0 0,-21 0 15,0 1-15,0-1 16,-21 0-16,0-21 16,0 21-16,0-21 0,-1 21 0,1-21 15,0 0-15,-21 0 0,21 21 0,-1-21 16,1 0-16,0 0 0,0 0 16,0 0-16,0 0 0,-1 0 15,1 0-15,0 0 0,0-21 0,0 0 16,0 21-16,21-21 0,-22 21 15,22-21-15,0 0 16,0-1 0,0 1-1,22 21-15,-1 0 0,0-21 16,0 21-16,0-21 0,22 0 0,-22 21 16,0-21-16</inkml:trace>
  <inkml:trace contextRef="#ctx0" brushRef="#br0" timeOffset="8752.29">15515 7260 0,'0'0'0,"0"-21"0,0 0 16,0 0-16,0 0 0,0-1 31,0 44-15,0-1-16,0 0 15,-21 21-15,21 1 0,0-1 16,0 0-16,0 1 0,-21-1 0,21 21 16,0-20-16,0 20 0,0-20 15,-21 20-15,21-21 0,-22 22 0,22-22 16,-21 22-16,21-22 0,0 0 0,-21 1 15,0-1-15,21 0 0,-21-20 16,21 20-16,0-21 0,0 0 0,-21 0 16,21 1-16,0-1 0,0 0 15,-22-21 1,22-21 0,0 0-16,22-1 15</inkml:trace>
  <inkml:trace contextRef="#ctx0" brushRef="#br0" timeOffset="9260">15769 7959 0,'0'0'16,"0"21"-16,21-21 31,0 0-15,1 0-16,-1 0 0,0-21 15,0 0-15,0 21 0,0-22 16,1 22-16,-22-21 0,21 0 16,0 0-16,-21 0 0,0 0 15,0-1-15,0 1 0,0 0 16,-21 21-1,0 0 1,-1 0-16,1 21 0,0 0 0,0 1 16,0-1-16,0 21 15,-1-21-15,1 22 0,21-22 0,-21 21 16,0 0-16,21 1 0,-21-22 16,21 21-16,0-21 0,0 22 15,0-22-15,0 0 0,0 0 0,0 0 16,0 1-16,21-1 0,0 0 0,0-21 15,0 21-15,1-21 16,-1 0-16,0 0 0,21 0 0,-21 0 16,1 0-16,-1 0 0,21-21 0,-21 0 15,22 0-15,-22 21 0,0-22 0,21 1 16,-21 0-16,1-21 0,-1 21 16,0-1-16,0 1 0,0-21 0,0 21 15,-21 0-15,0-1 0</inkml:trace>
  <inkml:trace contextRef="#ctx0" brushRef="#br0" timeOffset="9632.11">15028 7641 0,'0'0'0,"-21"0"0,42 0 31,0 0-31,22 0 0,-1-21 16,22 0-16,-22 21 0,21 0 0,1-21 16,21 21-16,-22-21 0,1 21 0,-1 0 15,1-22-15,-22 22 0,21 0 16,-20 0-16,-1-21 0,0 21 0,1 0 15,-22 0-15,21 0 0,-21 0 0,1 0 16,-1 0 0,0 0-1,0 0 32,0 0-47,0 0 0</inkml:trace>
  <inkml:trace contextRef="#ctx0" brushRef="#br0" timeOffset="10053.79">17103 8149 0,'-22'21'16,"22"1"15,22-22 47,-1-22-62</inkml:trace>
  <inkml:trace contextRef="#ctx0" brushRef="#br0" timeOffset="11464.33">1947 10837 0,'-21'-21'0,"0"0"16,21 0-1,0 0-15,0 0 16,0-1-16,0 1 15,0 0-15,0 0 16,0 0-16,0 0 0,0-1 0,0 1 16,0 0-16,0 0 0,0 0 15,0 0-15,21-1 0,-21 1 0,21 0 16,0 0-16,1 21 0,-1-21 16,0 21-16,21 0 0,-21 0 15,1 0-15,-1 0 0,0 21 16,21 0-16,-21 0 0,1 22 0,-1-22 15,0 21-15,0 0 0,0 22 16,0-22-16,1 1 0,-22 20 0,0-21 16,0 22-16,0-1 0,0 1 15,0-22-15,0 22 0,-43 63 16,22-64-16,-21 1 16,21-22-16,-22 22 0,1-22 0,0 21 15,-1-20-15,1-1 0,21-21 0,-22 22 16,1-1-16,0-21 0,-1 0 15,-20 0-15,21 1 0,-1-22 16,1 0-16,0 0 0,-1 0 0,-20 0 16,-22-22-16,64-20 15,-21 21-15,-1 0 0,22-22 0,0 1 16,0 0-16,0-1 0,-1 1 16,22-21-16,0 20 0,0 1 0,0-22 15,0 22-15,22 0 16,-1-1-16,0 1 0,0 21 0,21 0 15,-20 0-15,20-1 0,-21 1 16,21 21-16,1 0 0,-22 0 0,21 21 16,1 1-16,-1 20 0,-21 0 15,21 1-15,-20-1 0,20 0 0,-21 1 16,0-1-16,0 0 0,22 1 16,-22-1-16,-21 0 0,21 1 0,0-22 15,0 21-15,1-21 0,-22 0 16,21 1-16,-21-1 0,21 0 15,-21 0-15,21 0 16,0-21-16,0 0 0,1-21 31,-1 0-31,-21 0 0</inkml:trace>
  <inkml:trace contextRef="#ctx0" brushRef="#br0" timeOffset="11967.68">2900 11430 0,'21'0'16,"0"0"-16,-21-21 15,21 0 1,-21 0-16,0-1 0,0 1 15,0 0-15,0 0 16,0 0-16,-21 21 16,0 0-1,0 0-15,21 21 16,0 0-16,0 0 0,0 0 16,0 1-16,0-1 15,0 0-15,21-21 31,0 0-15,-21-21-16,0 0 16,0-1-16,0 1 15,21 0-15,-21 0 16</inkml:trace>
  <inkml:trace contextRef="#ctx0" brushRef="#br0" timeOffset="13870.26">4805 10837 0,'0'-21'0,"0"42"0,0-63 0,0 21 15,0-21-15,0 20 0,0 1 16,0 0-16,0-21 0,0 21 0,0-1 16,0 1-16,-21 0 0,-1 0 0,1 0 15,0 0-15,0-1 0,0 22 16,0 0-16,-1 22 0,1-1 15,-21 0-15,21 21 0,0 1 16,-22-1-16,22 21 0,0-20 0,-21 20 16,20 1-16,1-1 0,0 1 15,-21-1-15,42 22 0,-21-22 16,-1 1-16,22-1 0,-21 1 0,21-1 16,0 1-16,0-22 0,0 22 15,21-22-15,1-21 0,-1 22 0,21-22 16,-21 0-16,22 0 0,-1-21 0,0 0 15,22 0-15,-22 0 0,0 0 16,22-21-16,-22 0 0,1 0 0,20-1 16,-21-20-16,1 0 0,-1 21 0,0-43 15,43-21-15,-64 22 16,22 21-16,-22-22 0,0 22 0,0-22 16,0 22-16,-21 0 15,0-1-15,0 22 0,0 0 0,0 0 16,0 42-1,0 21 1,0-21-16,0 22 0,-21 20 0,0-20 16,21-1-16,-21 21 0,21 1 0,0-22 15,0 1-15,-21 20 0,21-21 16,0 1-16,0-22 0,0 21 0,0-21 16,21 1-16,0-1 0,0 0 0,0-21 15,0 0-15,1 0 0,20 0 16,-21 0-16,21 0 0,1 0 0,-1-21 15,-21 0-15,22-1 0,-1 1 16,-21-21-16,21 21 0,-20-22 16,-1 1-16,0 0 0,-21-1 0,0 1 15,0 0-15,0-1 0,-21 1 0,0 0 16,-22 21-16,1-22 0,0 22 16,-1 21-16,-20 0 0,20 0 15,1 0-15,0 0 0,-1 0 0,1 21 16,21 0-16,0-21 0,0 22 0,21-1 15,0 0-15,0 0 0,21-21 16,0 21-16,0-21 0,21 0 16,1 0-16,-1 0 0,22-21 0,-22 0 15,21 0-15,1 0 0,-1-1 16,22 1-16,-21 0 0,-1 0 16,1 0-16,-1 0 0,1-1 0,-22 1 15,43 0-15,-64 21 0,0 0 16,0 0-16,0 0 0,-21 21 15,0 22 1,0-22-16,0 0 0,0 21 16,0 1-16,0-1 0,0 21 15,0 1-15,0-22 0,-21 22 0,0-1 16,21 1-16,-21-1 0,21 22 0,0-22 16,-21 22-16,21-21 0,-22 20 15,22-20-15,0 20 0,0-20 16,0-1-16,0 1 0,0-22 0,0 22 15,-21-22-15,21 22 0,0-22 16,0-21-16,0 21 0,0-20 0,0 20 16,0-21-16,0-42 15,0 0 1,0 0-16,0-22 0,21 1 16,-21 0-16,0-1 0</inkml:trace>
  <inkml:trace contextRef="#ctx0" brushRef="#br0" timeOffset="14168.09">6117 11430 0,'0'-42'0,"0"84"0,0-105 0,0 41 0,0-20 16,0 21-16,0 0 0,0 0 16,0-22-16,21 22 0,0 0 0,1 0 15,-1 0-15,21 21 0,-21-22 0,22 22 16,-22 0-16,21 0 0,0 0 15,-20 22-15,20-1 0,-21 0 16,0 21-16,-21 1 0,0-1 0,0 0 16,0 1-16,0-1 0,0 0 0,-21 1 15,0-1-15,-21-21 0,20 21 0,1-20 16,-21 20-16,21-21 0,0 0 16,-1 0-16,1 1 0,0-1 15,42-21 16,0-21-31,1-1 0</inkml:trace>
  <inkml:trace contextRef="#ctx0" brushRef="#br0" timeOffset="14837.22">6900 11240 0,'0'0'0,"21"-22"15,-21 44 1,0-1-1,-21 0-15,0 0 0,21 0 16,-21 0-16,21 22 0,0-22 16,0 0-16,0 0 0,0 0 0,0 1 15,0 20-15,0-21 0,21 0 16,-21 0-16,21-21 0,22 0 16,-22 0-16,0 0 0,21 0 0,-21 0 15,22 0-15,-22-21 0,21 0 0,-21 0 16,22 0-16,-22 0 0,0-22 15,0 22-15,0-21 0,1-1 16,-1 1-16,0 0 0,-21 21 0,0-22 16,0 22-16,21 0 0,-21 0 15,21 0-15,-21 42 32,0 0-32,0 0 0,0 0 15,0 22-15,0-1 0,0 0 0,0 1 16,0-1-16,0 0 0,0 22 0,0-1 15,0-20-15,-21 20 0,21 1 16,0-1-16,-21 1 0,21 20 0,0-20 16,0 20-16,0-20 0,21 21 15,0-1-15,0 1 0,1-22 0,-1 22 0,0 0 16,0-1-16,0 1 16,0 0-16,1-1 0,-1 1 0,0-21 15,21 84-15,-21-85 0,1 1 16,-1-1-16,-21 1 0,21-22 0,-21 0 15,0 1-15,0-22 0,0 0 16,0 0-16,-42-21 0,20 0 0,1 0 16,-42 0-16,42-42 0,-22 21 15,1-22-15,0 1 0,20 0 16,-20-22-16,21 1 0,0-1 0,0 1 16,-1-22-16,1 0 0,0-20 15,0 20-15,21 0 0,0 1 16,-21-1-16,21 0 0,0 1 0,0-1 15,0 21-15,0 1 0,0-1 0,21 1 16,0-1-16,0 1 0,0 21 16,1-22-16,20 22 0,0-1 0,43-62 15,-43 62-15</inkml:trace>
  <inkml:trace contextRef="#ctx0" brushRef="#br0" timeOffset="15667.62">9144 10964 0,'0'0'16,"0"-21"0,0 0-16,21 0 15,0 0 1,-21 0-16,0-1 16,0 1-16,-21 21 15,0 0 1,0 0-16,-22 0 0,22 21 0,-21-21 15,0 22-15,-1-1 0,22 0 0,-21 0 16,-1 0-16,22 0 0,0 1 16,21-1-16,0 0 0,0 0 15,21-21-15,0 21 0,1-21 16,20 0-16,0 0 0,-21 0 16,22 0-16,-1 0 0,0 0 0,1 0 15,-1 0-15,-21 0 0,22-21 16,-22 21-16,21 0 0,-21 0 15,-42 21 1,0 0-16,-21-21 16,-1 22-16,22 20 0,-42-21 15,20 0-15,1 22 0,0-22 0,-1 21 16,22-21-16,-21 22 0,21-22 0,-1 0 16,22 0-16,0 0 0,0 0 15,0 1-15,0-1 0,22-21 16,-1 0-16,0 0 0,0 0 0,21 0 15,-20 0-15,20 0 0,0 0 16,1-21-16,-22-1 0,21 22 16,0-21-16,1 0 0,-1 0 0,-21 0 15,22 0-15,-22-1 0,21 1 16,-21 0-16,0 21 0,-21 21 31,0 0-31,0 22 16,0-22-16,0 21 0,0-21 0,0 22 15,-21-1-15,21 0 0,-21 1 0,21 20 16,0-20-16,0 20 16,0 1-16,-21-1 0,21-21 0,-21 85 15,21-63-15,0-22 0,0 22 16,0-22-16,0 0 0,0 1 16,0-1-16,0 0 0,0 1 0,0-22 15,0 0-15,0 0 0,21 0 0,0-21 16,0 0-16,0 0 15,1 0-15,-1-21 0</inkml:trace>
  <inkml:trace contextRef="#ctx0" brushRef="#br0" timeOffset="16027.41">10964 10837 0,'0'0'0,"0"-21"0,0 0 0,0 63 31,0-20-31,-21 20 16,21 0-16,0 22 0,0-1 16,0 1-16,0 20 0,0-20 0,0 21 15,0-1-15,0 1 0,0 0 0,0-1 16,0 1-16,-21 21 0,21-22 15,-21 1-15,0 0 0,-1-1 16,1 1-16,0 0 0,0-22 0,0 1 16,0-1-16,-1 22 0,1-43 0,0 22 15,21-22-15,0 0 0,0 1 16,0-22-16,0 0 0,0 0 0,0-42 31,0 0-31,0 0 0,0-22 0,21 1 16,0 0-16,-21-1 0</inkml:trace>
  <inkml:trace contextRef="#ctx0" brushRef="#br0" timeOffset="16350.23">10689 11176 0,'0'0'0,"-42"-212"31,42 191-31,0-21 0,21 21 0,0 0 15,21-1-15,1 1 0,-22 0 16,42 21-16,-20 0 0,20 0 0,-20 0 16,20 0-16,1 0 0,-22 21 0,0 22 15,1-22-15,-1 21 0,-21 0 16,0 1-16,0-1 0,-21 0 0,0 22 16,0-22-16,-21 1 0,-21-1 0,21 0 15,-22 1-15,1-1 16,0-21-16,-1 21 0,-20-20 0,21-1 15,20-21-15,-20 21 0,21-21 0,-21 0 16,42-21 0,0 0-1,42-1-15,-21 1 0,21 0 0,-20-21 16,41 21-16</inkml:trace>
  <inkml:trace contextRef="#ctx0" brushRef="#br0" timeOffset="17176.75">12128 11007 0,'43'-21'16,"-86"42"-16,107-64 0,-43 22 0,0 0 0,-21 0 15,0 0-15,0 0 0,0-1 16,-21 22-16,0-21 0,0 21 0,0 0 16,-22 0-16,22 0 0,-21 0 0,21 0 15,-22 21-15,22 1 0,-21-1 16,21 0-16,-22 21 0,22 1 0,0-1 15,0 21-15,0-20 0,-22-1 0,22 0 16,21 22-16,-21-22 0,21-21 16,0 22-16,0-22 0,0 0 15,0 0-15,0 0 0,21 1 0,0-22 16,0 0-16,22 0 16,-22 0-16,0 0 0,0-22 0,22 1 15,-22 0-15,21 0 0,-21-21 0,22 20 16,-22-20-16,0 0 0,21-1 15,1-41-15,-22 41 0,0 1 16,-21 0-16,21 21 0,-21-1 0,21 1 16,-21 42 15,0 1-31,0-1 0,0 0 0,0 0 16,0 21-16,0 1 0,0-22 15,0 21-15,0 1 0,0-22 16,0 21-16,0-21 0,21 0 0,-21 22 15,0-22-15,22 0 0,-1-21 0,0 21 16,0 0-16,0-21 16,0 0-16,22 0 0,-22 0 0,0 0 15,21-21-15,1 21 0,-22-21 0,21 0 16,1 0-16,-1-22 0,0 22 16,1-21-16,20 0 0,-21 20 0,1-20 15,-1 0-15,22-1 0,-22 1 0,-21 0 16,21 21-16,-20-1 15,-1 1-15,-21 0 0,0 0 0,0 0 16,-21 21-16,-1 0 0,1 0 0,-21 0 0,0 0 16,20 21-16,-20 0 15,0-21-15,21 21 0,-22 0 0,22 1 16,0-1-16,0 0 0,21 21 0,0-21 16,0 1-16,0-1 0,21 21 15,0-21-15,0 0 0,22 1 0,-22-1 16,0 0-16,64 42 15,-43-63-15,-21 22 0,0-1 16,-21 0-16,21 0 0,-21 0 16,0 0-16,-21 1 15,0-22-15,0 0 0,0 21 16,-22-21-16,22 0 0,-21 21 0,21-21 16,-22 0-16,22 0 0,0 0 15,0 0-15,0 0 16,21-21-1,0 0-15,0-1 0,21-20 0,0 21 16,0-21-16</inkml:trace>
  <inkml:trace contextRef="#ctx0" brushRef="#br0" timeOffset="17473.59">13885 10372 0,'-21'-21'0,"42"42"0,-63-64 16,21 43-16,0 0 16,-1 22-16,22-1 15,-21 21-15,0 0 0,21 1 0,-21 20 16,21 1-16,-21-1 0,21 1 0,0-22 16,0 22-16,0-1 0,-21 1 15,21-1-15,0 1 0,-22-22 0,22 21 16,0-20-16,0-1 0,0 0 0,0 22 15,0-43-15,0 0 16,0 0-16,0 1 0,0-1 16,22-21-1,-1 0-15,0-21 0,0-1 0,0 1 16,0-21-16</inkml:trace>
  <inkml:trace contextRef="#ctx0" brushRef="#br0" timeOffset="17859.36">14012 11197 0,'-21'0'16,"0"21"-16,42-21 47,0 0-47,0 0 0,1 0 16,-1 0-16,21-21 0,-21 0 0,22 21 15,-22-21-15,21 0 0,0 0 0,-20-1 16,20 22-16,-21-21 0,21 0 15,-20 0-15,-1 0 0,0 0 0,0 21 16,-21-22-16,-21 22 16,0 0-1,-22 22-15,1-1 0,0 0 0,-1 21 16,-20-21-16,-22 64 0,43-43 16,0 1-16,20-1 0,-20 0 15,21-20-15,21 20 0,0-21 16,0 21-16,0-20 0,0-1 0,0 0 15,21-21-15,21 21 0,-20-21 16,-1 0-16,21 0 0,-21 0 16,22-21-16,-1 21 0,-21-21 0,21 0 15,-20-1-15,20 1 0,-21-21 0,21 21 16,-20-22-16,-1 1 0,0 21 16</inkml:trace>
  <inkml:trace contextRef="#ctx0" brushRef="#br0" timeOffset="18081.24">13547 10816 0,'0'0'16,"-22"0"-16,22 21 0,0 1 15,22-22-15,-1 0 0,0 0 16,0 0-16,21 0 0,1 0 0,-1 0 15,0 0-15,1 0 0,-1-22 0,0 22 16,1 0-16,-1 0 16,0-21-16,-20 21 0,20 0 0,-21 0 15,0-21-15</inkml:trace>
  <inkml:trace contextRef="#ctx0" brushRef="#br0" timeOffset="18667.9">16743 11218 0,'0'0'15,"21"0"1,0-21-16,0 0 15,0 0-15,-21 0 0,43 0 0,-22-1 16,0 1-16,0 0 0,22 0 16,-22 0-16,0-22 0,0 22 15,0 0-15,0-21 0,1 21 0,-22-1 16,0 1-16,0 0 0,0 0 0,0 0 16,0 0-16,-22 21 0,1 0 15,0 0-15,-21 0 0,21 0 0,-1 21 16,1 0-16,-21 21 0,21-21 0,0 1 15,-1 20-15,1 0 0,0 1 16,0-1-16,21 0 0,0 1 0,0-1 16,0 0-16,0 1 0,0-1 15,0 0-15,21-21 0,0 1 0,0 20 16,1-21-16,-1 0 0,21 0 16,0 1-16,-20-22 15,20 0-15,-21 0 0,21 0 0,1 0 16,-1 0-16,0-22 0,1 1 0,-1 0 15,43-21-15,-43 21 0</inkml:trace>
  <inkml:trace contextRef="#ctx0" brushRef="#br0" timeOffset="19095.25">17547 11007 0,'0'0'0,"-21"-21"0,21-1 0,0 1 15,-21 0-15,21 0 0,0 0 16,0 0-16,21-1 15,0 22-15,0-21 0,22 21 16,-22 0-16,21 0 0,-21 0 0,22 0 16,-1 0-16,0 0 0,-21 0 15,22 0-15,-1 21 0,0 1 0,-20-1 16,20 21-16,0-21 0,-21 0 0,22 22 16,-22-22-16,21 21 0,-21-21 0,1 22 15,-1-1-15,-21-21 0,0 22 16,0-22-16,0 0 0,0 21 15,0-21-15,-21 1 0,-1-22 0,1 21 0,21 0 16,-21-21-16,0 0 16,0 0-16,0 0 15,21-21-15,0 0 0,0-1 16,0 1-16,0 0 0,0 0 16,0 0-16,0-22 0,0 1 15,0 21-15,0 0 0,0-22 0,21 22 0,0 0 16,0 0-16,0 0 0,-21 0 15,43-1-15,-22 22 0,0-21 0,0 0 16,21 21-16,-20 0 0,62-21 16,-63 21-16,1 0 0,-1-21 15,0 21-15,0 0 0,0 0 16,0 0-16</inkml:trace>
  <inkml:trace contextRef="#ctx0" brushRef="#br0" timeOffset="19560.99">18690 10859 0,'0'-22'15,"0"1"1,0 0 0,0 0-16,0 0 0,0 0 15,21 21-15,0 0 16,1 0-16,-1 0 0,0 0 15,21 0-15,-21 0 0,1 21 0,20 0 16,-21 0-16,21 0 0,-20 22 16,20-22-16,0 21 0,-21-21 0,1 22 15,20-1-15,-21-21 0,-21 21 0,21 1 16,-21-1-16,0-21 0,0 22 0,0-22 16,0 21-16,0-21 0,0 0 15,0 1-15,0-1 0,-21-21 0,0 21 16,0-21-16,0 0 0,-1 0 15,22-21 1,0 0-16,0-1 16,0-20-16,0 21 0,0-21 0,0 20 15,0-20-15,22 0 0,-1-1 16,0 1-16,0 0 0,0 21 0,0-22 16,1 22-16,-1 0 0,21-21 0,-21 42 15,0-22-15,22 1 0,-22 0 16,21 21-16,-21-21 0,22 21 15,-22 0-15,21 0 0,-21-21 0,22 21 16,-22 0-16,0 0 0,0 0 16</inkml:trace>
  <inkml:trace contextRef="#ctx0" brushRef="#br0" timeOffset="20083.68">20278 10774 0,'-64'0'32,"64"21"-32,-21-21 0,0 21 15,0 0-15,-1 1 0,1-1 0,21 0 16,-21 0-16,0 0 0,0 22 15,0-22-15,21 0 0,0 21 16,0-21-16,0 22 0,0-22 0,0 21 16,0-21-16,0 1 0,0-1 0,21 0 15,-21 0-15,21 0 0,0-21 16,0 0-16,0 21 0,1-21 0,-1 0 16,0 0-16,0 0 0,0 0 0,0-21 15,22 21-15,-22-21 0,0 0 16,0 0-16,0 0 0,1-1 15,20-20-15,-21 21 0,-21-21 0,21 20 0,-21-20 16,21 0-16,-21-1 16,0 1-16,0 0 0,0 21 0,-21-22 15,0 22-15,0 0 0,0 0 0,0 0 16,-1 21-16,-20 0 0,21 0 16,0 0-16,0 0 0,-22 21 0,22 0 15,0 0-15,0 0 0,0 0 0,-1 1 16,22 20-16,-21-21 0,21 0 15,-21 0-15,21 1 0,0-1 0,0 0 16,0 0-16,0 0 0,21-21 16,0 0-16,1 0 15,-1 0-15</inkml:trace>
  <inkml:trace contextRef="#ctx0" brushRef="#br0" timeOffset="20563.41">20913 10816 0,'0'0'0,"0"-21"0,0 0 15,21 0 1,0 21 0,0-21-16,0 21 0,0 0 15,22 0-15,-22-22 0,0 22 0,21 0 16,-20 0-16,20 0 0,-21 0 15,0 0-15,22 0 0,-22 22 0,0-1 16,0 0-16,0 0 0,0 0 16,1 0-16,-1 22 0,0-22 0,-21 21 15,21-21-15,-21 22 0,0 20 16,0-20-16,0-1 0,0-21 16,0 21-16,0-20 0,0 20 0,-21 0 15,21-21-15,-21-21 0,21 22 16,-21-22-16,21 21 15,-22-21-15,1 0 16,21-21-16,0-1 16,0 1-16,0-21 0,0 21 15,21 0-15,1-22 0,-1 1 16,0 0-16,21-1 0,-21 1 0,22 0 16,-1-1-16,-21 1 0,22 0 0,-1-1 15,0 22-15,-21-21 0,22 21 16,-22 21-16,21-22 0,-21 1 15,1 21-15,20 0 0,-21 0 0,0 0 16,0-21-16,22 21 0,-22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3:48:04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508 656 0,'0'-21'0,"-21"21"31,0 0-15,21 21 31,0 0-32,21 1-15,0-1 16,0-21-16,0 21 0,0-21 16,1 0-16,-1 0 0,0 21 15,0-21-15,0 0 0,0 0 16,1 0-16,20-21 0,-21 0 16,0 0-16,0-1 0,1 1 0,-1 0 15,0-21-15,0 21 0,-21-22 16,0 1-16,21 21 0,-21-22 15,21 1-15,-21 0 0,0-1 0,0 22 16,0-21-16,0 21 0,0 0 16,0-1-16,0 44 15,0-1 1,0 0-16,0 21 0,0 1 16,0-1-16,-21 0 0,21 22 0,-21-22 15,21 22-15,0-1 16,0 1-16,-21-1 0,21 1 0,0 20 15,-21-20-15,21-1 0,0 1 16,0-22-16,0 22 0,0-22 0,0 0 16,0 1-16,21-22 0,-21 21 15,21-21-15,-21 0 0,0 1 16,0-1-16,0 0 0,-21-21 31,0 0-31,0 0 0,-1 0 0,1-21 16,0 0-16,-21 21 0,21-22 15,-22-20-15,1 21 0,21 0 16,-22 0-16,1-1 0,21 22 16,-21-21-16,20 21 0,1 0 15,0 0-15,0 0 0,21 21 0,0 1 16,0-1-16,0 0 16,0 0-16,21 0 0,0 0 15,0 1-15,1-22 0,20 21 0,-21-21 16,21 0-16,1 0 0,-1 0 15,0 0-15,22-21 0,-22 21 0,22-22 16,-22 1-16,22-21 0,-1 21 16,1-22-16,-1 1 0,1 0 15,-1-1-15,-21 1 0,22-21 16,-22 20-16,1-20 0,-22 20 16,21-20-16,-21 21 0,-21-22 0,0 22 15,21-1-15,-21 22 0,0-21 16,0 21-16,0-22 0,0 1 15,-21 42-15,21-21 0,-21 21 16,0 0 0,21 21-16,-21 0 0,21 0 15,0 22-15,-21-1 0,21 0 0,-22 1 16,22 20-16,0 22 0,-21-22 16,21 22-16,0-21 0,0 20 15,0 1-15,-21-22 0,21 22 0,-21 21 16,0-21-16,21-1 15,0 22-15,-21-21 0,-1-1 0,1 22 16,21-21-16,0 0 0,-21-22 16,21 22-16,-21-1 0,21-20 0,0-1 15,0 1-15,0-1 0,0-20 16,0-1-16,0 0 0,0-20 16,0-1-16,21 0 0,0-21 0,0 0 15,1 0-15,-1-21 16,21 0-16,-21-22 0,0 1 0,22 0 15,-1-22-15,-21 1 0,22-1 16,-22 1-16,21-22 0,-21 21 0,0-20 16,-21 20-16,0-20 15,0 20-15,0-21 0,-21 22 0,0-1 16,-21 22-16,-1-21 0,1 20 16,0 22-16,-1 0 0,1 0 15,0 0-15,-1 21 0,1 0 0,0 0 16,21 0-16,-1 0 0,22-22 31,22 22-31,-1-21 0,0 21 16,21-21-16,-21 0 15,22 21-15,-1-21 0,0 0 0,1-1 0,-1 1 16,-21 0-16,22-21 16</inkml:trace>
  <inkml:trace contextRef="#ctx0" brushRef="#br0" timeOffset="854.35">2942 931 0,'-21'-21'0,"42"42"0,-63-63 0,21 42 16,-1-21-16,22 0 16,0 0-16,0-1 15,0 1-15,0 0 0,0 0 0,0 0 16,22 0-1,-1-1-15,0 1 0,0 21 0,0-21 16,0 21-16,1 0 16,-1 0-16,0 0 0,0 21 0,0 0 15,-21 1-15,21 20 0,-21 0 16,0 1-16,0 41 0,0-41 16,0-1-16,0 0 0,0 1 15,0-1-15,0-21 0,0 21 16,0-20-16,0-1 0,0 0 15,22-21-15,-1 0 16,0 0-16,0-21 0,21 0 0,-20-1 16,20-20-16,0 21 15,1-21-15,-22-1 0,21 1 0,0 0 0,-20-1 16,20 1-16,-21 0 16,0 20-16,0-20 0,1 21 0,-22 0 15,0 0-15,0-1 16,0 44-1,0-1-15,0 0 16,0 0-16,-22 21 0,1 1 16,21 20-16,-21 1 0,21-1 0,-21 1 15,21-1-15,0 1 0,-21 20 16,21 1-16,0 0 0,-21-1 0,21 1 16,0 21-16,0-21 0,0-1 15,0 1-15,0 0 0,0-1 16,21 1-16,-21 0 0,21-22 0,-21 22 15,0-22-15,0 1 0,0-22 16,0 22-16,-21-22 0,0 0 0,-22 1 16,22-22-16,-21 0 0,21 0 15,-22 0-15,1-21 0,0 0 0,-1 0 16,1 0-16,-22-21 0,22 0 16,0-21-16,-1-1 0,-62-63 15,62 43-15,1-1 0,21 1 16,-22-1-16,22 22 0,0-21 0,21-1 15,0 22-15,0-22 0,0 22 16,21 0-16,0-22 0,22 22 16,20-64-16,-20 42 15,20 22-15,-21-21 0,22-1 0</inkml:trace>
  <inkml:trace contextRef="#ctx0" brushRef="#br0" timeOffset="2137.81">4085 847 0,'0'-21'16,"0"42"-16,0-64 0,0 22 0,0 0 0,0 0 15,-21 21 1,0 0 0,0 21-16,-1 0 0,-20 0 0,21 1 15,0 20-15,0 0 0,-1 1 16,1-1-16,0 0 0,0 22 0,0-22 15,0 0-15,21 1 0,0-1 16,0-21-16,0 22 0,0-22 0,0 0 16,0 0-16,21 0 0,0 0 15,0-21-15,0 0 0,22 0 0,-22 0 16,21 0-16,-21 0 0,22-21 16,-22 0-16,21 0 0,0 0 15,-20-22-15,20 1 0,-21 21 0,0-21 16,0-22-16,1 22 0,-22-1 15,0 1-15,0-21 0,0 20 16,-22 1-16,1 0 0,0 20 0,0 1 16,-21 0-16,20 0 0,-20 21 15,21 0-15,-21 0 0,20 0 0,-20 0 16,0 21-16,21 0 0,-22 0 16,22 22-16,0-1 0,0 0 15,0 1-15,-1-1 0,22 0 16,0 1-16,0-1 0,0 0 0,0 1 15,22-1-15,-1-21 0,0 22 0,0-22 16,21 0-16,-20 0 0,20 0 16,0-21-16,1 0 0,-1 0 15,0 0-15,22 0 0,-22 0 0,0 0 16,1 0-16,20-21 0,-20 0 16,-1 0-16,0 0 0,1-1 0,-22-20 15,21 21-15,-21-21 0,0 20 16,1-20-16,-22 0 0,0-1 0,21 22 15,-21-21-15,0 21 0,21 0 16,-21-1-16,0 1 16,0 42-1,-21 1-15,0-1 16,-1 0-16,22 21 0,0-21 16,-21 22-16,21-22 0,0 21 15,0-21-15,0 22 0,0-22 0,0 0 16,0 0-16,0 0 0,21 1 15,-21-1-15,22-21 0,-1 0 0,0 0 16,0 0-16,0 0 0,22 0 0,-22 0 16,0 0-16,21-21 0,-21-1 15,1 1-15,-1 0 0,21 0 0,-42-21 16,21-1-16,0 22 0,1-21 16,-22-1-16,0 1 0,21 0 15,-21 21-15,21-1 0,-21 1 0,0 0 16,0 0-16,0 42 31,0 0-15,0 0-16,-21 22 0,21-22 0,0 0 15,0 21-15,0 1 0,0-22 16,0 21-16,0-21 0,0 1 0,0 20 16,0-21-16,0 0 0,0 0 0,21 1 15,0-1-15,0-21 16,0 0-16,22 0 15,-22 0-15,0 0 0,0 0 0,0 0 16,22-21-16,-22-1 0,21 1 0,-21 0 16,1-21-16,20 21 15,-21-22-15,0 22 0,-21-21 0,0-1 16,0 22-16,0-21 0,0 21 16,0-22-16,0 22 0,0 0 0,-21 0 15,0 21-15,0 0 16,0 0-16,21-21 15,21 21 17,0 0-17,0 0-15,0 0 0,0 0 0,22 0 16,-22 21-16,0-21 0,0 21 16,0 0-16,1 0 0,-1 1 15,0 20-15,-21-21 0,0 21 0,0-20 16,0 20-16,0-21 0,0 21 0,-21-20 15,0-1-15,-1 21 0,22-21 16,0 0-16,0 1 0,0-1 0,0 0 16,22-21-1,-1 0-15,21 0 16,-21 0-16,22-21 0,-22 0 16,21-1-16,0-20 0,-20 21 15</inkml:trace>
  <inkml:trace contextRef="#ctx0" brushRef="#br0" timeOffset="2839.9">6604 1101 0,'-21'0'16,"42"0"-16,-63-21 0,20-1 0,22 1 16,-21 0-16,21 0 0,0 0 15,0 0-15,0-1 0,0 1 0,0-21 16,0 21-16,21 0 0,1-1 15,-1 1-15,21 0 0,0 0 0,-20 21 16,20-21-16,0 21 0,1 0 16,-1 0-16,43 0 15,-43 21-15,21 21 16,-20 1-16,-22-1 0,0 0 0,0 1 16,-21-1-16,0 0 0,0 1 15,0 20-15,0-21 0,0-20 0,0 20 16,0 0-16,-21-21 0,21 1 15,-21-1-15,0 0 0,21 0 0,-21-21 32,21-21-17,0 0-15,0 0 0,0-1 16,0-20-16,0 0 0,0-1 0,21 1 16,0 0-16,0-1 0,0-20 15,0 21-15,1-1 0,-1 1 0,21 0 16,-21 20-16,22 1 15,-22 0-15,21 21 0,22 0 16,-22 21-16,0 0 0,-21 22 16,1-1-16,-1-21 0,0 22 0,-21-1 15,0 0-15,0 1 0,0-1 0,0 0 16,0 1-16,-21-22 0,21 21 16,-21-21-16,-1 0 0,22 1 0,-21-1 15,0 0-15,21 0 0,-21-21 16,21 21-16,0-42 31,0 0-31,21 0 0,0 0 0,22-1 16,-22 1-16</inkml:trace>
  <inkml:trace contextRef="#ctx0" brushRef="#br0" timeOffset="3250.67">8086 847 0,'21'-21'0,"-42"42"0,63-42 16,-21-1-16,-21 1 0,0 42 31,0 1-31,-21-1 0,0 0 16,0 0-16,-1 21 15,1 1-15,0-1 0,0 0 0,0-20 16,0 20-16,-1 0 0,1 1 16,0-1-16,21-21 0,0 21 0,0-20 15,0-1-15,0 0 0,0 0 0,21-21 16,0 21-16,22-21 0,-22 0 15,0 0-15,21 0 0,1 0 0,-22 0 16,21-21-16,1 0 0,-22 21 16,21-42-16,-21 20 0,0 1 0,1-21 15,-1 0-15,0-1 0,-21 1 16,0 0-16,0-1 0,0 1 0,0 0 16,0-1-16,-21 1 15,0 21-15,-1 0 0,1-1 0,0 22 16,-21 0-16,21 0 0,-22 0 15,22 0-15,-21 0 0,21 22 0,-1-1 16,1 0-16,0 0 0,0-21 16,21 21-16,0 0 0,0 1 0,0-1 15,21 0-15,0-21 16,0 0-16,22 0 0,-22 0 0,21 0 16</inkml:trace>
  <inkml:trace contextRef="#ctx0" brushRef="#br0" timeOffset="3541.5">8848 487 0,'21'0'15,"-42"0"-15,42 21 16,-21 0 0,0 22-16,-21-22 0,-1 21 0,1 22 15,21-22-15,-21 0 0,0 22 16,0-1-16,0-20 0,-1 20 0,1-21 15,21 1-15,0-1 0,0 0 16,0 1-16,0-22 0,0 21 0,0-21 16,0 1-16,21-1 0,1 0 15,-1-21-15,0 0 16,21 0-16,-21 0 0,1 0 0,-1 0 16,21-21-16,-21 0 0,0-1 15,1 1-15,-1 0 0,0-21 0,0 21 16,0-22-16</inkml:trace>
  <inkml:trace contextRef="#ctx0" brushRef="#br0" timeOffset="3716.63">8551 804 0,'-21'22'31,"42"-22"-31,0 0 0,22 0 0,-22 0 15,21 0-15,1 0 0,-1 0 16,0-22-16,1 22 0,-1-21 0,0 0 16,22 21-16,-22-21 0,0 0 0</inkml:trace>
  <inkml:trace contextRef="#ctx0" brushRef="#br0" timeOffset="4464.99">10668 1207 0,'21'-22'16,"0"1"0,0 0-16,1 0 0,-1 0 0,0 0 15,21-1-15,-21-20 0,1 21 16,-1-21-16,0-1 0,-21 22 0,0-21 15,0-1-15,0 22 0,-21-21 16,0 21-16,-1-22 0,1 22 0,-21 0 16,0 21-16,-1-21 0,1 21 15,0 0-15,-1 0 0,1 21 0,0 0 16,-1 0-16,1 22 0,21-1 16,-22 0-16,1 22 0,0-22 0,21 22 15,-1-1-15,-20-20 0,21-1 0,21 21 16,0-20-16,0-22 15,0 21-15,0-21 0,0 1 16,21-1-16,0 0 0,0 0 0,1-21 16,20 0-16,-21 0 0,21 0 0,-20 0 15,20-21-15,0 0 0,1 21 16,-1-21-16,0-22 0,1 22 0,-22-21 16,21 21-16,0-22 0,1 1 15,-22 0-15,0-22 0,0 22 16,0-1-16,1 1 0,-22 0 0,0 21 0,0-1 15,0 1-15,0 42 32,0 22-32,0-22 0,-22 21 15,1 1-15,21-1 0,0 21 0,0-20 16,0-1-16,0-21 0,0 22 16,0-1-16,0-21 0,0 0 0,0 0 15,0 1-15,21-1 0,1 0 16,-1-21-16,0 0 0,0 0 0,0 0 15,22 0-15,-1 0 0,-21 0 0,21-21 16,1 0-16,-22-1 0,21 1 16,-21-21-16,22 0 0</inkml:trace>
  <inkml:trace contextRef="#ctx0" brushRef="#br0" timeOffset="4954.22">11493 487 0,'0'-21'0,"0"42"0,0-63 16,0 20-16,0 44 15,0 20 1,0-21-16,0 21 0,0 1 16,-21-1-16,21 22 0,0-22 0,0 21 15,0 1-15,-21-1 0,21-20 16,0 20-16,-21-20 0,21-1 0,0 0 16,0 1-16,0-22 0,0 0 15,0 21-15,-21-42 0,21 21 0,0 1 16,0-44 15,0 1-31,0 0 16,0 0-16,0 0 0,0-22 15,0 22-15,0-21 0,21 0 0,0-1 16,-21 1-16,21 21 0,0-22 16,1 22-16,-1-21 0,0 21 15,21 21-15,-21-21 0,22 21 0,20 0 16,-20 21-16,-1-21 0,0 21 15,-21 21-15,22-21 0,-1 1 16,-21 20-16,0 0 0,1-21 16,-22 22-16,0-1 0,0-21 0,0 22 15,-22-22-15,-20 0 0,0 21 16,-1-21-16,1 1 0,0-1 0,-1 0 16,1 0-16,0-21 0,-1 21 15,22-21-15,0 0 0,0 0 0,0 0 16,0 0-16,-1 0 0,22-21 15,0 0-15,0 0 0,0 0 16,0-22-16,22 22 0,-1-21 0,0-1 16</inkml:trace>
  <inkml:trace contextRef="#ctx0" brushRef="#br0" timeOffset="5222.07">12552 339 0,'0'0'0,"-21"21"32,21 0-32,-22 0 0,1 22 15,0-1-15,21 0 0,-21 1 0,21-1 16,-21 21-16,0-20 0,21 20 0,0 1 16,0-22-16,-22 22 0,22-22 15,-21 21-15,21-20 0,0-1 0,0-21 16,0 22-16,0-22 15,0 0-15,0 0 0,0 0 0,21-21 16,1 0-16,-1 0 16,21 0-16,-21-21 0,0 0 15,1 0-15</inkml:trace>
  <inkml:trace contextRef="#ctx0" brushRef="#br0" timeOffset="5570.38">12679 995 0,'21'0'16,"0"0"0,0 0-16,-21-21 15,21 21-15,1 0 0,20-21 0,-21 21 16,0-22-16,22 1 0,-22 0 0,0 0 16,21 0-16,-21 21 0,1-21 15,-22-1-15,0 1 0,0 0 0,0 0 16,-22 21-1,1 0-15,-21 21 0,21 0 16,-22 0-16,1 1 0,21 20 16,-21-21-16,20 21 0,1 1 0,0-1 15,0 0-15,21-20 16,-21 20-16,21-21 0,0 0 0,0 0 16,0 1-16,21-1 0,-21 0 0,21-21 15,21 0-15,-20 0 0,-1 0 16,21 0-16,0 0 0,1 0 0,-22 0 15,21-21-15,1 0 0,-1-1 16,0 1-16,-21 0 0</inkml:trace>
  <inkml:trace contextRef="#ctx0" brushRef="#br0" timeOffset="5962.16">15092 318 0,'-21'-22'15,"42"44"-15,-64-44 0,43 1 0,-21 21 0,0 0 16,0 0 0,0 21-16,21 1 0,0 20 0,-21 0 15,21 1-15,-22-1 0,1 21 16,21-20-16,0 20 0,0 1 0,-21-1 16,21 1-16,-21-22 0,21 22 15,0-22-15,0 21 0,0-20 0,0-22 16,0 21-16,0-21 0,0 22 15,0-22-15,0 0 0,0 0 16</inkml:trace>
  <inkml:trace contextRef="#ctx0" brushRef="#br0" timeOffset="6441.88">14626 995 0,'0'0'16,"-21"0"-16,21-21 15,0 0 1,21 21-16,0 0 0,0-22 16,22 22-16,-22-21 0,42 21 0,-20-21 15,20 0-15,1 21 0,-1-21 16,1 0-16,20-1 0,-20 1 0,-1 21 16,1-21-16,-1 0 0,-20 21 15,-1 0-15,0 0 0,-20 0 16,-1 0-16,0 0 0,-21 21 15,0 0-15,-21 0 16,0 1-16,-1 20 0,1-21 0,0 21 16,0 1-16,0-22 0,0 21 15,-1-21-15,22 22 0,0-22 0,0 0 16,0 0-16,0 0 0,0 1 16,0-1-16,22-21 0,20 0 0,-21 21 15,21-21-15,1 0 0,-22 0 16,21 0-16,1-21 0,-1 21 15,21-21-15,-20-1 0,-22 1 0,21 0 16,1-21-16,-22 21 0,21-22 16,-42 1-16,0 0 0,0-1 0,0 1 15,0 0-15,0-1 0,-21 22 16,-43-21-16,22 21 0,0 21 16,-1 0-16,1 0 0,0 0 15,-1 0-15,1 21 0,0 0 0,21 0 16,-22 0-16,22 0 0,21 1 15,0-1-15,0 0 0,0 0 16,42-21-16</inkml:trace>
  <inkml:trace contextRef="#ctx0" brushRef="#br0" timeOffset="7518.19">17568 762 0,'21'-21'0,"-42"42"0,64-63 0,-22 21 16,21-1-16,-42-20 0,21 21 16,0 0-16,-21-22 0,22 22 0,-22 0 15,0-21-15,0 21 0,-22-1 16,1 22-16,0 0 0,0 0 15,-21 22-15,20-1 0,-20 0 16,0 21-16,-1 1 0,1-1 16,21 21-16,-21 1 0,-1-1 15,22 1-15,-21-1 0,21 1 0,-1-22 16,1 22-16,21-22 0,0 0 16,0 1-16,0-22 0,0 0 0,21 21 15,22-20-15,-22-22 0,21 21 16,1-21-16,-1 0 0,0 0 0,22 0 15,-22 0-15,22 0 0,-22-21 0,21-1 16,-20 1-16,20 0 0,-20-21 16,-1 21-16,0-22 0,1 1 0,-1 0 15,-21-1-15,21 1 16,-20 0-16,-22-1 0,0 22 0,0 0 16,0 0-16,0 0 0,-22 21 31,1 21-31,0 0 0,0 0 0,0 21 15,0 1-15,-1-22 0,-20 21 16,21 1-16,0-22 0,21 21 0,-21-21 16,-1 22-16,22-22 0,0 0 15,0 0-15,0 0 0,0 0 0,22-21 16,-1 0-16,21 0 16,-21 0-16,22 0 0,-1-21 15,0 0-15,-21 0 0,22 0 16,-1-22-16,-21 22 0,0-21 15,1 21-15,-22-22 0,0 22 0,0-21 16,0 21-16,-43-22 0,22 22 16,0 0-16,0 0 0,-22 21 15,22 0-15,-21-21 0,21 21 0,0 0 16,-1 0-16,1 0 0,42 0 31,1 0-31,20 0 16,0 0-16,1 0 0,-1 0 0,21 0 15,1-21-15,-22 21 16,22 0-16,-1 0 0,-20 0 0,-1 0 16,0 0-16,1 0 0,-22 0 15,0 0-15,0 21 0,-21 0 0,0 0 16,0 21-16,0-20 0,0 20 16,0 0-16,0-21 0,0 22 0,0-1 15,-21 0-15,0 1 0,0 20 16,-1-20-16,22-1 0,-21 0 0,0 1 15,0 20-15,0-21 0,21 22 16,0-22-16,-21 1 0,21-1 16,-22 0-16,22-21 0,0 22 0,0-22 15,0 0-15,0 0 0,22-21 16,-1 0-16,0-21 16,0 21-16,0-42 15,-21 21-15</inkml:trace>
  <inkml:trace contextRef="#ctx0" brushRef="#br0" timeOffset="7799.03">18669 1185 0,'0'-63'16,"0"126"-16,0-168 0,0 41 0,-21 22 15,21-1-15,0 22 0,0-21 0,0 21 16,0-22-16,0 22 0,0 0 16,21 21-16,0-21 0,0 21 0,22 0 15,-22 0-15,0 0 0,21 0 16,-21 21-16,1 0 0,-1 0 15,0 1-15,-21 20 0,21-21 16,-21 21-16,0-20 0,0 20 0,-21-21 16,0 21-16,0-20 0,-1-1 15,-20 0-15,21 0 0,-21 0 0,20 0 16,1-21-16,0 22 0,0-22 16,42 0-1,0 0-15,0-22 16,22 1-16,-22 0 0,21-21 15,-21 21-15</inkml:trace>
  <inkml:trace contextRef="#ctx0" brushRef="#br0" timeOffset="8307.66">19156 868 0,'0'21'16,"0"0"-16,0 0 0,-21 1 15,-1 20-15,22-21 0,-21 0 16,21 0-16,-21 22 0,21-22 0,0 0 15,0 0-15,0 0 0,0 1 16,21-22-16,0 0 16,22 0-16,-22 0 0,42 0 15,-20 0-15,63-22 16,-64 1-16,21 0 0,-20 0 0,-1-21 16,0 20-16,1-20 0,-22 21 15,0-21-15,0 20 0,-21 1 0,0 0 16,0 0-16,0 0 0,0 42 31,-21 0-31,0 21 16,0-20-16,21 20 0,-21 0 0,-1 1 15,1-1-15,0 21 0,0-20 16,0 20-16,0 1 0,-1-1 0,1 1 16,21-1-16,0 1 15,-21-1-15,21 1 0,0-1 0,-21 1 16,21-1-16,0 43 0,-21-64 15,21 1-15,0-1 0,0 0 16,-21-20-16,-1-1 0,1 0 0,0 0 16,0-21-16,0 0 0,0 0 15,-22 0-15,22 0 0,-21 0 0,21 0 16,-22-21-16,22 21 0,-21-21 0,21-22 16,-1 22-16,1 0 0,0-21 15,21-1-15,0 1 0,0 0 0,21-22 16,22 1-16,-1-1 0,0 1 15,22-1-15,-1 1 0</inkml:trace>
  <inkml:trace contextRef="#ctx0" brushRef="#br0" timeOffset="8826.36">20786 762 0,'0'0'16,"-22"-21"-16,1 21 0,-21 0 0,0 0 15,-22 0-15,22 0 0,-22 0 0,1 21 16,-1 0-16,22-21 0,0 21 16,20 1-16,-20-22 0,21 21 15,0 0-15,21 0 16,0 0-16,21 0 0,0-21 16,0 0-16,22 22 0,-1-22 15,0 0-15,1 0 0,-1 21 0,-21-21 16,21 0-16,-20 21 0,-1-21 15,0 21-15,0-21 0,-21 21 0,0 0 16,0 1-16,0-1 0,-21 0 16,0 0-16,0 0 0,-1-21 0,1 21 15,0 1-15,0-22 0,0 21 16,0-21-16,-1 0 0,22 21 16,22-21 15,-1 0-31,21 0 0,-21-21 15,22 21-15,-1-21 0,-21 21 0,21 0 16,-20 0-16,20 0 0,-21 0 16,0 0-16,0 21 0,-21 21 15,0-21-15,0 22 0,0-1 16,0 0-16,-42 1 0,21-1 0,-21 0 16,-22 22-16,22-22 0,-22 22 15,1-22-15,-1 21 0,22-20 0,-22-1 16,22 0-16,0-20 0,-1 20 0,22-21 15,-21 0-15,42 0 16</inkml:trace>
  <inkml:trace contextRef="#ctx0" brushRef="#br0" timeOffset="9231.12">21992 466 0,'0'0'16,"-21"-21"-16,0 21 0,21 21 16,0 0-1,-21 0-15,21 21 0,-22 22 0,22-1 16,-21 1-16,21 21 0,0-1 16,-21 22-16,0-21 0,0-1 0,0 1 15,21 0-15,-22-22 0,1 22 16,0-22-16,0 1 0,0-1 15,0-20-15,-1-1 0,22 0 0,-21 1 16,21-22-16,0 0 0,0 0 16,0 0-16,21-21 15,1-21-15,-1 0 0</inkml:trace>
  <inkml:trace contextRef="#ctx0" brushRef="#br0" timeOffset="9542.23">21844 699 0,'0'0'0,"0"-64"0,0 22 0,0-64 16,0 42-16,0 22 15,0 0-15,21-1 0,21 22 16,-20-21-16,20 0 0,0 20 0,-21 1 16,43 21-16,-22 0 0,1 0 15,-1 0-15,21 21 0,-20 22 0,-1-22 16,-21 21-16,22 1 0,-43 20 15,0-21-15,0 1 0,0-1 0,-22 0 16,1 1-16,-21-1 0,0 0 16,-1-20-16,1 20 0,0-21 0,20 0 15,-20 0-15,0 1 0,21-1 16,-22-21-16,22 21 0,0-21 16,21 21-16,21-21 31,0 0-31</inkml:trace>
  <inkml:trace contextRef="#ctx0" brushRef="#br0" timeOffset="10013.95">22564 826 0,'42'-22'0,"-84"44"0,147-65 0,-62 43 16,-1-21-16,0 0 0,1 0 0,-22 0 16,0-1-16,0 1 0,0 21 15,-21-21-15,0 0 0,0 0 0,-21 21 16,0 0-1,0 0-15,-21 0 0,20 0 16,-20 21-16,0 0 0,-1 0 0,1 22 16,0-22-16,-1 21 0,1 0 15,21 1-15,-21-1 0,20 0 0,1 1 16,0-22-16,0 21 0,21-21 16,0 1-16,0-1 0,0 0 0,0 0 15,21-21-15,0 0 16,0 0-16,1 0 0,20 0 0,0-21 15,-21 0-15,22 0 0,-1-1 16,0-20-16,-20 21 0,20-21 16,-21-1-16,21 1 0,-20 0 15,-1-1-15,0 1 0,-21 21 0,0 0 16,21-1-16,-21 1 0,0 42 31,-21 1-31,0-1 0,21 0 16,-21 21-16,-1-21 0,22 22 0,0-1 15,-21 0-15,21 1 0,0-22 16,0 21-16,0-21 0,0 22 0,0-22 16,0 0-16,21-21 0,1 21 15,-1-21-15,0 0 0,0 0 0,21 0 16,-20 0-16,20 0 16,0-21-16,1 0 0,-22 0 0,21 0 15</inkml:trace>
  <inkml:trace contextRef="#ctx0" brushRef="#br0" timeOffset="10310.79">23453 762 0,'0'-21'16,"0"42"-16,0-63 0,-43 21 16,22 21-16,0 0 0,0 0 15,-22 0-15,22 21 0,0-21 0,0 21 16,0-21-16,0 21 0,21 0 16,0 0-16,0 1 15,21-1-15,0 0 0,0 0 16,0-21-16,22 21 0,-22 0 0,0 22 15,21-22-15,-42 0 0,21 0 16,-21 0-16,0 1 0,0-1 0,0 0 16,-21 0-16,0 0 0,-21 0 15,21-21-15,-22 22 0,1-1 0,0-21 16,-1 0-16,1 0 0,21 0 16,-22 0-16,22 0 0,0 0 15,21-21 1,0-1-16,21 1 0,22 0 15,-22-21-15,21 21 16</inkml:trace>
  <inkml:trace contextRef="#ctx0" brushRef="#br0" timeOffset="10531.67">23834 466 0,'0'0'16,"21"-21"-16,0-1 0,-21 44 31,0-1-31,-21 0 0,0 0 15,-1 21-15,1 1 0,0-1 0,0 0 16,0 1-16,0 20 0,21-20 16,-22 20-16,1-21 0,0 1 0,0-1 15,21 0-15,0-20 16,0-1-16,0 0 0,0 0 0,0 0 16,0 0-16,21-21 0,0 0 15,0 0-15,22 0 0,-22 0 0,21-21 16</inkml:trace>
  <inkml:trace contextRef="#ctx0" brushRef="#br0" timeOffset="10878.15">24088 974 0,'0'0'0,"42"0"32,-21-21-17,0 21-15,0-22 0,1 22 16,-1-21-16,0 0 0,0 0 15,0 21-15,-21-21 0,21 0 0,1-1 16,-22 1-16,0 0 0,0 0 16,-22 21-1,1 0-15,0 21 0,-21 0 0,-1 0 16,22 1-16,-21 20 0,0 0 16,20-21-16,-20 22 0,21-1 0,0-21 15,0 0-15,21 22 0,0-22 16,0 0-16,0 0 0,0 0 0,21-21 15,0 22-15,0-22 0,0 0 16,22 0-16,-1 0 0,-21 0 16,21 0-16,1 0 0,-1-22 15,0 1-15,1 21 0,-1-21 0,-21-21 16,22 21-16,-22-22 0,0 22 16,0-21-16</inkml:trace>
  <inkml:trace contextRef="#ctx0" brushRef="#br0" timeOffset="11094.02">23855 572 0,'-21'-22'0,"42"44"0,-64-44 0,43 1 16,22 21-1,20 0-15,-21-21 0,21 21 0,22 0 16,-22-21-16,22 21 0,-1 0 0,1-21 15,-1 0-15,1 21 0,-1 0 16,1-22-16,-1 22 0,-20 0 0,-1-21 16,0 21-16,-21 0 0,1 0 15</inkml:trace>
  <inkml:trace contextRef="#ctx0" brushRef="#br0" timeOffset="11986.71">1587 3302 0,'0'-42'16,"0"84"-16,0-105 0,0 20 0,0 22 16,0 0-16,0 0 0,-21 42 31,21 0-31,-21 21 0,21 1 0,0-1 16,-21 22-16,0-1 0,21 1 15,-21-1-15,21 1 0,-22-22 16,22 21-16,-21 1 0,0-22 0,21 1 15,0-1-15,0 0 0,-21 1 16,21-22-16,0 21 0,0-21 0,0 0 16,-21-21-1,0 0-15,21-21 16</inkml:trace>
  <inkml:trace contextRef="#ctx0" brushRef="#br0" timeOffset="12202.59">889 3831 0,'21'0'31,"21"0"-31,-20 0 0,41 0 16,-21-21-16,43 0 0,-21 0 16,20 21-16,22-43 0,-21 22 15,21-21-15,-1 21 0,-20-22 16,21 1-16,-21 0 0,-1-1 0,1 1 15,-22-21-15,1 20 0,-22 1 16,1 0-16,-22-1 0,-21 22 0,0-21 16</inkml:trace>
  <inkml:trace contextRef="#ctx0" brushRef="#br0" timeOffset="12738.08">2328 3090 0,'-21'0'0,"42"0"0,-63 0 16,21 22-16,-22 20 0,22 0 0,0 1 16,0 20-16,0-21 0,0 22 15,-1-1-15,1 1 0,0-22 16,0 22-16,21-1 0,0-20 0,-21-1 15,21 0-15,-21 1 0,21-1 0,0 0 16,0-21-16,0 1 16,0-1-16,0 0 0,21-42 31,0 0-31,-21-1 0,21 1 16,-21-21-16,0 21 0,21-22 15,0 22-15,1-21 0,-22 21 16,21-22-16,-21 22 0,21 0 0,-21 0 15,21 21-15,0 0 16,0 0-16,1 21 0,-22 0 16,21 0-16,0 1 0,0 20 15,-21-21-15,21 0 0,0 0 0,-21 1 16,22 20-16,-1-21 16,0 0-16,0 0 0,0-21 0,22 22 15,-22-22-15,21 0 0,-21 0 16,22 0-16,-1 0 0,0 0 0,1-22 15,-1 1-15,0 0 0,1 0 16,-1 0-16,21 0 0,-20-22 0,-1 22 16,-21 0-16,22-21 0,-22 20 15,0 1-15,-21-21 0,0 21 0,0 0 16,-21 21 0,0 0-16,-1 21 0,-20 0 15,21 0-15,0 0 16,0 22-16,-1-22 0,1 0 0,0 21 15,21-21-15,0 1 0,0-1 16,0 21-16,0-21 0,0 0 0,21 1 16,22-22-16,-22 21 0,0-21 15,21 0-15,1 0 0,-1-21 0,21-1 16,1 1-16</inkml:trace>
  <inkml:trace contextRef="#ctx0" brushRef="#br0" timeOffset="13894.05">5207 3556 0,'0'0'16,"-21"0"-16,21 21 0,-21-21 0,-1 0 15,22-21 1,0 0-16,0 0 0,0 0 16,0-1-16,0 1 0,0-21 15,0 21-15,-21-22 0,21 1 16,-21 21-16,0-21 0,21-1 0,-21 22 16,0 0-16,-1 0 0,1 21 15,-21 0-15,21 0 0,0 0 0,-22 0 16,22 21-16,-21 0 0,-1 21 15,1-20-15,21 20 0,-21 0 0,-1 22 16,22-22-16,0 0 0,0 22 16,0-22-16,21 1 0,0-1 0,0 0 15,0 1-15,0-1 0,0-21 0,21 21 16,21-20-16,-21-1 0,22 0 16,-22-21-16,21 0 0,0 0 0,1 0 15,-1 0-15,-21-21 16,22 0-16,-1-1 0,0 1 0,1 0 15,-22-21-15,42-43 0,-42 43 16,22-1-16,-22-20 0,0-1 16,21 1-16,-20-1 0,-1-20 15,0 20-15,0 1 0,0-22 0,0 22 16,-21-1-16,0 1 0,0 20 0,0-20 16,0 20-16,0 22 0,0-21 15,0 21-15,-21 21 16,0 21-16,0 0 0,0 21 15,0 1-15,21-1 0,-22 0 0,1 22 16,21-1-16,-21 1 16,21-1-16,0 22 0,-21-21 0,21-1 15,-21 22-15,21-22 0,0 1 16,0-22-16,0 22 0,0-22 0,0 0 16,21 1-16,0-22 0,0 0 0,0 0 15,1 0-15,20 0 0,-21-21 16,21 0-16,1 0 0,-1 0 0,0-21 15,1 0-15,-1 0 0,0 0 16,1 0-16,-1-1 0,-21-20 0,22 21 16,-22-21-16,0-1 0,0 1 0,0 0 15,-21-43 1,0 64-16,0 0 0,0-1 0,-21 1 16,0 21-16,-21 0 0,20 0 15,-20 0-15,21 0 0,0 21 0,0-21 16,-1 22-16,22-1 15,0 0-15,0 0 0,22-21 16,-1 21-16,0-21 0,21 21 0,-21 1 16,1-22-16,20 21 0,-21 0 15,0 0-15,0 21 0,1-20 16,-22-1-16,0 0 0,0 0 0,0 0 16,0 22-16,0-22 0,0 0 0,0 0 15,0 0-15,21-21 16,-21 21-16,21-21 15,0 0-15,0 0 0,0 0 16,1-21-16,-1 21 0,21-21 16,-21 0-16,0 0 0,22-22 15,-1 1-15,-21 21 0,0-21 0,1 20 16,20-41-16,-42 42 16,0 0-16,0-1 0,0 1 0,0 42 31,0 1-31,0-1 0,-21 0 15,21 0-15,0 21 0,-21-20 16,-1-1-16,22 0 0,-21 21 0,21-21 16,0 1-16,0-1 0,0 0 0,0 0 15,-21-21-15,21 21 0,21-21 32,-21-21-17,0 0-15</inkml:trace>
  <inkml:trace contextRef="#ctx0" brushRef="#br0" timeOffset="14070.95">6413 3196 0,'0'-21'0,"0"42"0,0-63 0,-21 42 16,0 0-16,0 0 16,0 0-16,0 0 15,21 21-15,0 0 16,0 0-16,0 1 0,0-1 15,0 0-15,21 0 0,-21 0 16,21 0-16,0-21 0</inkml:trace>
  <inkml:trace contextRef="#ctx0" brushRef="#br0" timeOffset="14477.72">6646 3429 0,'0'0'0,"0"-21"0,0 0 16,0 0-16,0-1 15,0 1-15,0 0 16,0 0-16,21 0 16,1 21-16,-1 0 15,0 21-15,21 0 0,-21 0 0,1 0 16,-1 1-16,-21 20 0,21-21 16,0 21-16,-21 1 0,0-22 0,0 21 15,0 1-15,0-22 0,0 21 16,0-21-16,0 0 0,0 1 0,0-1 15,0 0-15,0 0 16,0-42 0,0 0-1,0 0-15,0-1 0,21 1 16,-21-21-16,21 21 0,1-22 16,-1 1-16,-21 21 0,21-21 0,0-1 15,0 1-15,0 0 0,1-1 16,-1 22-16,-21 0 0,21 0 0,0 0 15,0-1-15,0 22 0,1 0 16,-1 0-16,0 0 16,-21 22-16,0-1 0,0 0 15,0 0-15</inkml:trace>
  <inkml:trace contextRef="#ctx0" brushRef="#br0" timeOffset="15096.74">7345 3598 0,'0'0'0,"0"22"16,63-22 0,-42-22-16,1 1 0,-1 0 15,0 0-15,0 21 0,-21-21 16,21-22-16,0 22 0,1 0 0,-22 0 16,0 0-16,0 0 15,0-1-15,0 1 0,0 0 0,-22 21 16,1 0-16,0 0 0,0 21 15,0-21-15,0 21 0,-1 22 16,1-22-16,0 0 0,21 0 0,-21 22 16,21-22-16,0 21 0,0-21 15,0 0-15,0 1 0,0-1 0,0 0 16,21 0-16,0-21 16,0 0-16,1 0 0,-1 0 0,21 0 15,-21 0-15,0 0 0,1 0 0,20 0 16,-21-21-16,0 0 0,0 0 15,-21-1-15,22 1 0,-1 0 16,-21 0-16,21-21 0,-21 20 0,21-20 16,-21 0-16,21 21 0,0-22 15,1 22-15,-22-21 0,21 21 0,0-1 16,0 22-16,0-21 0,0 21 16,1 0-16,20 0 0,-21 21 0,0 1 15,0-1-15,22 0 0,-22 21 16,0-21-16,0 22 0,-21-1 0,21-21 15,1 64-15,-22-64 0,0 21 16,0-20-16,0-1 0,0 0 16,0 0-16,0 0 0,0 0 15,-22-21-15,1 0 0,0 0 16,0 0-16,0 0 16,21-21-16,-21 21 0,21-21 0,0 0 15,0 0-15,0 0 0,0-22 16,0 22-16,21-21 0,0-1 0,21 1 15,-21-21-15,1 20 0,20 1 0,0 0 16,1-1-16,-1 1 0,0 0 16,22 20-16,-22-20 0,22 21 15,-1 0-15</inkml:trace>
  <inkml:trace contextRef="#ctx0" brushRef="#br0" timeOffset="17382.09">9694 3641 0,'-21'0'0,"42"0"0,-63 0 0,21 0 16,0-21-1,21-1-15,0 1 16,0 0-16,0 0 15,21 0-15,0 0 0,21-1 0,-21 1 16,22 0-16,-22-21 0,0-1 16,21 22-16,-20-21 0,-1 0 15,0-1-15,0 22 0,-21-21 0,0-1 16,0 22-16,0 0 0,0 0 16,0 0-16,-21 21 15,0 0-15,0 21 0,-1 0 16,1 0-16,0 0 0,0 22 0,0-1 15,0 0-15,21 1 0,0-1 0,0 0 16,0 1-16,0-1 0,0 0 16,0 1-16,0-1 0,21-21 0,0 0 15,0 1-15,0-1 0,0 0 16,1-21-16,-1 0 0,0 0 0,0 0 16,0 0-16,22 0 0,-22 0 15,0-21-15,21 0 0,-21-1 16,1 1-16,-1 0 0,21 0 0,-21-21 15,0-1-15,22 1 0,-22 0 16,21-1-16,-21 1 0,22 0 0,-22-1 16,21 1-16,1 21 0,-22 0 0,21-1 15,0 22-15,-20 0 0,20 0 16,-21 0-16,0 0 0,0 22 0,1 20 16,-22-21-16,0 21 0,0 1 15,0-1-15,0 0 0,0 1 0,0-1 16,-22-21-16,1 22 0,0-22 15,21 21-15,-21-21 0,0 0 16,0 1-16,21-44 47,21 1-47,0-21 0,0 21 16,0 0-16,0-22 0,1 1 0,-1 0 15,21-1-15,-21 1 0,22 0 0,-22-1 16,0 22-16,0-21 0,0 21 15,0-1-15,1 1 0,-22 0 0,-22 21 32,1 21-17,-21 0-15,42 1 0,-42 41 16,20-21-16,1-20 0,21 20 16,-21 0-16,21 1 0,0-1 0,0-21 15,0 21-15,0-20 0,42 41 16,-20-42-16,20 0 0,-21 1 15,21-22-15,-20 21 0,20-21 16,0 0-16,1 0 0,-1 0 0,0 0 16,1 0-16,-1-21 0,0-1 0,43-20 15,-43 21-15,1 0 16,-22-22-16,0 22 0,0-21 0,0 0 16,-21-1-16,21 1 0,-21 0 15,0 20-15,0-20 0,0 21 16,0 0-16,-21 0 0,0 21 0,0 0 15,0 0-15,0 0 0,-1 21 16,1 0-16,0 0 0,21 21 16,0 1-16,-21-1 0,21-21 15,0 22-15,0-1 0,0 0 0,0-21 16,0 22-16,21-22 0,0 0 0,0 0 16,1 0-16,-1 1 0,0-22 0,0 0 15,21 21-15,1-21 0,-1 0 16,0 0-16,1 0 0,-1-21 0,0 21 15,1-22-15,-22 1 16,21 0-16,-21 0 0,22-21 0,-22 20 16,0-20-16,21 0 0,-20-1 0,-1 1 15,0 0-15,0-1 0,-21 22 16,42-42-16,-42 42 0,22-1 16,-22 1-16,21 21 15,-21 21 1,0 1-16,0-1 0,0 0 15,0 0-15,0 0 16,0 0-16,0 1 0,21-22 16,-21 21-16,21-21 15,-21-21 1,0-1 0,0 1-16,0 0 0,0 0 15,0 0-15,0 0 0,0-1 16,0 1-16,0 0 0,0 0 15,-21 21 1,0 0-16,0 0 0,-1 21 16,1 0-16,0 0 0,0 22 15,0-22-15,0 21 0,-1 1 0,1-1 16,21 0-16,0 1 16,-21-1-16,21-21 0,0 21 0,0 1 0,0-22 15,0 0-15,21 21 0,0-20 0,1-22 16,-1 21-16,0 0 15,0-21-15,21 0 0,-20 0 0,20 0 16,-21 0-16,21 0 0,-20 0 0,20 0 16,-21-21-16,0 0 0,22-1 15,-22 1-15,0-21 0,0 21 16,0-22-16,0 1 0,1 0 0,-1-1 16,0 1-16,0 0 0,-21 21 15,0-22-15,0 22 0,0 0 0,-21 42 31,0 0-31,0 0 16,21 1-16,0-1 16,-43 42-16,43-20 0,0-22 15,-21 21-15,21-21 0,0 0 16,0 22-16,0-22 0,0 0 0,21 0 16,0-21-16,1 21 0,-1-21 0,0 0 15,21 0-15,-21 0 16,1 0-16,20 0 0,-21 0 0,21 0 0,-20-21 15,-1 0-15,21 0 0,-21 0 16,0-22-16,1 22 0,-1-21 16,0 0-16,-21-1 0,42-41 15,-42 41-15,0 22 0,0 0 0,21 0 16,-21 0-16,0-1 0,0 44 16,0-1-1,0 21-15,0-21 16,-21 0-16,21 22 0,0-1 0,0-21 15,0 22-15,0-22 0,0 21 16,0-21-16,0 22 0,0-22 0,21 0 16,1 0-16,-1-21 0,0 21 0,21-21 15,-21 0-15,1 0 0,20 0 16,-21 0-16,21 0 0,-20 0 0,20-21 16,-21 0-16,0 0 0,22-22 15,-22 22-15,0-21 0,0 0 16,-21-1-16,21 1 0,0-22 0,1 22 15,-1-21-15,0 20 0,0-20 16,0 20-16,0-20 0,-21 21 0,0-22 16,22 43-16,-22-21 0,0-1 15,0 22-15,-22 21 16,1 21-16,21 0 16,-21 1-16,0 20 0,0 0 15,21 1-15,-21 20 0,21-21 0,-22 22 0,22-22 16,-21 22-16,21-1 0,0-20 15,0-1-15,0 21 0,0-20 0,0-22 16,0 21-16,0-21 0,21 22 16,1-22-16,-1 0 0,0 0 15,0-21-15,0 0 0,0 0 16,1 0-16,-1-21 16,0 0-16,0 21 0</inkml:trace>
  <inkml:trace contextRef="#ctx0" brushRef="#br0" timeOffset="17561.99">13525 3154 0,'0'0'0,"-42"0"0,21 0 15,42 0 17,0 0-32,0-21 15,1 21-15,20 0 0,0 0 16,1 0-16,-1-21 0,21 21 15,-20 0-15,20 0 0,-20 0 0,20 0 16</inkml:trace>
  <inkml:trace contextRef="#ctx0" brushRef="#br0" timeOffset="18557.25">14711 3175 0,'21'0'16,"-21"-21"-1,0 0-15,0 0 16,0-1-16,0 1 0,0 0 16,0 0-16,-21 21 0,0-21 0,21 0 15,-22 21-15,1 0 0,0 0 16,0 0-16,0 0 0,0 0 0,-1 0 16,-20 21-16,21 0 0,-21 21 15,20-21-15,-20 22 0,21-1 16,-21 0-16,20 1 0,1 20 0,0-20 0,0-1 15,21-21-15,0 21 16,0 1-16,0-22 0,21 0 0,0 0 16,0 0-16,1 1 0,-1-22 15,0 0-15,21 0 0,-21 0 0,22 0 16,-22 0-16,21 0 0,-21-22 0,1 1 16,20 0-16,-21 0 0,0 0 15,0-22-15,1 22 0,-1-21 16,-21 0-16,21-1 0,-21-20 0,21 20 15,-21 22-15,0-21 0,0 0 0,0 20 16,0 1-16,-21 42 31,21 1-31,-21-1 0,21 21 16,0-21-16,0 22 0,0-1 0,0 0 16,0-21-16,0 22 0,0-22 15,0 21-15,0-21 0,0 1 0,21-1 16,0 0-16,0 0 0,22-21 15,-22 0-15,0 0 0,21 0 0,-21 0 16,22 0-16,-22-21 0,21 21 0,-21-21 16,22 0-16,-22-22 0,0 22 15,0-21-15,0-1 0,1-20 0,-1 21 16,0-22-16,-21 22 0,21-22 16,0 1-16,-21-1 0,0 22 0,21-22 15,-21-20-15,0 41 16,0 22-16,-21 21 15,0 43 1,0-22-16,21 21 0,-21 0 16,0 1-16,-1-1 0,1 0 0,21 1 15,-21 20-15,21-20 0,-21-1 0,21 0 16,0 1-16,0 41 16,0-63-16,0 1 0,0 20 0,0-21 15,0 0-15,-21-21 31,21-21-31,0 0 0,0 0 16,0 0-16,0-1 16,0 1-16,0-21 0,21 0 0,0 20 15,0-20-15,0 21 0,22 0 0,-1 0 16,0-1-16,1 22 0,-1 0 16,22 0-16,-22 0 0,21 0 0,-20 0 15,-1 0-15,0 22 0,1 20 16,-1-21-16,-21 0 0,0 22 0,-21-22 15,0 0-15,0 21 0,0-21 0,0 1 16,-42 20-16,21-21 16,0 0-16,-64 22 0,22-22 15,20 0-15,-20-21 0,20 21 0,-20-21 16,21 0-16,-1 21 0,1-21 16,0 0-16,20 0 0,1 0 0,21-21 15,21 21 1,1-21-16,20 0 0,-21 0 0,21-22 15,1 22-15,-1-21 0</inkml:trace>
  <inkml:trace contextRef="#ctx0" brushRef="#br0" timeOffset="18794.12">16192 2688 0,'0'0'15,"0"21"1,-21 22-16,0-22 0,0 21 15,0 1-15,0-1 0,-1 0 0,1 1 16,0-1-16,0 0 0,0 22 16,21-22-16,0 0 0,-21 1 0,21-1 15,-22-21-15,22 22 0,0-22 16,0 0-16,0 0 0,0 0 0,0 0 16,0 1-16,22-22 15,-1 0-15,0 0 0,0 0 16,0-22-16,0 1 0,1 0 15</inkml:trace>
  <inkml:trace contextRef="#ctx0" brushRef="#br0" timeOffset="19109.93">16298 3281 0,'0'0'0,"21"0"16,1 0-16,-1 0 15,0-21-15,0 21 16,0 0-16,0-21 0,1-1 0,20 22 15,0-21-15,-21 0 0,1 21 16,20-21-16,-21 21 0,-21-21 16,-21 21-1,0 0 1,0 21-16,-22 0 0,22 0 16,-21 22-16,21-22 0,-22 0 15,22 21-15,0-21 0,0 1 0,0 20 16,21-21-16,0 0 0,0 0 0,0 1 15,0-1-15,42-21 16,-21 21-16,0-21 0,0 0 16,1 0-16,20 0 0,-21 0 15,0-21-15,0 0 0,22-1 0,-22 1 16</inkml:trace>
  <inkml:trace contextRef="#ctx0" brushRef="#br0" timeOffset="20053.62">17970 3323 0,'0'21'0,"106"-21"15,-85 0 1,22-21-16,-22 21 0,0-21 0,21 21 15,-20-21-15,20 0 0,-21 0 0,0-1 16,0 1-16,1-21 0,-22 21 16,0 0-16,0-22 0,0 1 15,0 21-15,0-22 0,-43 1 16,22 21-16,0 0 0,-21-22 0,20 43 16,-20-21-16,0 21 0,21 0 15,-22 0-15,1 21 0,21 1 0,-22-1 16,1 0-16,0 21 0,21 1 0,-22-1 15,1 0-15,21 1 0,0-1 16,-1 0-16,22 1 0,0-22 0,0 21 16,0-21-16,0 22 0,22-22 15,-1 0-15,21-21 0,-21 21 0,22-21 16,-1 0-16,0 0 0,1 0 16,-1 0-16,0-21 0,1 0 15,20 0-15,-21-1 0,1-20 0,-1 0 16,0 21-16,-20-22 0,20-20 15,-21 20-15,0-20 0,0-1 0,1 22 16,-1-43-16,0 22 0,0-1 16,-21 1-16,0 21 0,21-22 0,-21 43 15,0-21-15,0 20 0,0 44 16,-21 20 0,0 0-16,0 1 0,21-1 15,-21 21-15,-1-20 0,1 20 0,21-20 16,0 20-16,0-21 0,0 1 15,0-1-15,0 0 0,0 1 16,0-1-16,0-21 0,21 0 0,1 1 16,-1-1-16,0 0 0,21 0 15,-21-21-15,22 0 0,-22 0 0,21 0 16,-21 0-16,22 0 0,-22-21 16,21 0-16,-21 0 0,1-1 0,20 1 15,-21 0-15,0 0 0,0-21 16,-21 20-16,22 1 0,-22 42 31,0 22-31,0-22 0,-22 0 16,22 21-16,0-20 0,0 20 15,-21-21-15,21 0 0,0 0 16,0 1-16,0-1 0,0 0 0,21-21 16,1 0-16,-1 0 15,0 0-15,0 0 0,0 0 16,0-21-16,1 0 0,-1-1 15,0 1-15,-21 0 0</inkml:trace>
  <inkml:trace contextRef="#ctx0" brushRef="#br0" timeOffset="20230.52">19240 2794 0,'0'0'0,"-21"-21"16,0 0-16,0 21 0,0 0 15,0 0-15,-1 0 16,1 0-16,21 21 15,0 0 1,0 0-16,21-21 0,1 21 16,-1 1-16,0-22 0,0 0 0,0 21 15,22 0-15,-22-21 0</inkml:trace>
  <inkml:trace contextRef="#ctx0" brushRef="#br0" timeOffset="20630.29">19537 3090 0,'0'22'0,"0"-44"31,0 1-15,0 0-16,0 0 15,0 0-15,21 0 0,0-1 0,0 1 16,0 0-16,1 21 0,20-21 16,-21 21-16,0 0 0,0 0 0,22 0 15,-22 0-15,0 21 0,0-21 16,0 21-16,-21 22 0,22-22 0,-22 0 15,21 21-15,-21 1 0,0-1 0,0-21 16,0 21-16,0 1 16,0-22-16,0 0 0,-21 0 0,21 0 0,-22 1 15,22-1 1,-21-21-16,21-21 16,0-1-1,0 1-15,0 0 0,0 0 16,0 0-16,21 0 0,1-22 0,-1 22 15,0-21-15,-21 21 0,21-1 16,0-20-16,0 21 0,1 0 0,-22 0 16,21-1-16,0 22 0,-21-21 15,21 21-15,0 0 0,0 0 0,1-21 16,-1 21-16</inkml:trace>
  <inkml:trace contextRef="#ctx0" brushRef="#br0" timeOffset="20946.11">20341 3154 0,'21'0'0,"-42"0"0,63 0 0,-20 0 16,-1 0-16,0 0 0,0-21 16,0 0-16,0 21 0,-21-22 15,0 1-15,22 0 0,-22 0 16,0 0-16,0 0 0,0-1 0,0 1 15,-22 21 1,1 0-16,0 21 16,0 1-16,0-1 0,-22 0 0,22 0 15,0 21-15,0-20 0,0 20 16,0 0-16,21-21 0,0 22 0,0-22 16,0 0-16,0 0 0,0 22 15,0-22-15,21-21 0,21 21 0,-21 0 16,64-21-16,-43 0 0,22 0 15,-1 0-15,-20 0 0,20 0 16,-21 0-16,22-21 0</inkml:trace>
  <inkml:trace contextRef="#ctx0" brushRef="#br0" timeOffset="22293.85">21230 2985 0,'0'-22'0,"0"44"0,0-65 0,0 22 16,-21 21-16,0 0 0,0 0 15,-1 0-15,1 0 0,0 0 16,0 21-16,21 0 0,-21 1 0,0-1 16,-1 0-16,1 21 0,0-21 15,21 22-15,0-22 0,-21 21 0,21 1 16,0-22-16,0 21 0,0-21 16,0 22-16,0-22 0,21 0 15,0 0-15,0 0 0,1 0 0,20 1 16,-21-22-16,21 0 0,1 0 15,-1 0-15,0 0 0,1 0 0,-1 0 16,0-22-16,1 1 0,-1 0 16,0 0-16,1-21 0,-1-1 0,0 1 15,1 0-15,-22-1 0,21-20 16,-21-1-16,22 1 0,-22-1 16,0 1-16,0-1 0,0 1 0,1 20 15,-1-20-15,-21 21 0,0-1 0,0 1 16,0 21-16,0 0 0,0-1 15,-21 22-15,-1 0 16,1 22-16,0-1 0,0 21 0,0 0 16,0 1-16,-1-1 0,22 0 15,-21 22-15,21-22 0,-21 22 0,21-22 16,-21 0-16,21 22 0,0-22 16,0 1-16,0 20 0,0-21 0,0 1 15,0-1-15,21 0 0,0-20 16,0 20-16,1-21 0,-1 0 0,21 0 15,-21 1-15,22-22 0,-22 0 0,21 0 16,-21 0-16,22 0 0,-1 0 16,-21-22-16,21 1 0,1-21 15,-22 21-15,21-22 0,1 1 16,-1-21-16,-21 20 0,21-20 0,-20 20 16,20-20-16,-21-1 0,0 1 15,22-22-15,-22 22 0,-21 20 0,0-20 16,21 21-16,-21-1 0,0 1 15,0 21-15,0 0 0,0-1 0,-21 22 16,0 22 0,-1-1-16,1 0 0,0 21 0,21-21 15,-21 22-15,0-1 0,0 0 0,21 1 16,0 20-16,-22-20 0,1-1 16,21 0-16,0 1 0,0-1 15,0 21-15,0-20 0,0-1 16,0 0-16,0 1 0,0-1 0,0-21 15,21 22-15,1-22 0,-1 0 0,0 0 16,0 0-16,21-21 0,-20 0 16,20 0-16,0 0 0,1 0 0,-22 0 15,21-21-15,0 0 16,1 0-16,-1 0 0,0-1 0,1-20 16,-22 0-16,21 21 0,-21-22 15,1 22-15,-1 0 0,-21 0 0,0 0 0,21-1 16,-21 44 15,-21-22-31,21 21 0,0 0 0,-21 21 16,-1-21-16,22 1 0,0-1 15,0 21-15,0-21 0,0 0 0,0 1 16,0-1-16,0 0 0,22 0 16,-1-21-16,0 21 0,0-21 0,0 0 15,0 0-15,1 0 0,20 0 0,-21 0 16,0-21-16,0 21 0,1-21 15,20 0-15,-21-22 0,0 22 16,0-21-16,1 0 0,-1 20 0,0-20 16,0 21-16,-21-21 0,0 20 0,21 1 15,-21 0-15,0 0 16,-21 42 15,0 0-31,21 0 0,-21 1 16,0 20-16,-1-21 0,22 21 0,-21 1 15,0-1-15,0 0 0,21 1 16,-21-1-16,21 22 0,-21-22 0,21 21 16,0-20-16,0 20 0,0-20 0,0 20 15,0 1-15,0-1 0,0 1 16,0-1-16,0 1 0,0 20 0,21-20 16,-21 20-16,0-20 0,0 21 0,0-22 15,0 22-15,0-22 0,0 22 16,0-22-16,0 22 0,0-21 15,-21-1-15,-1 1 0,1-22 0,0 0 16,0 1-16,-21-1 0,20 0 16,1-21-16,-21 1 0,21-22 0,-22 0 15,1 0-15,-43 0 16,64 0-16,0-22 0,0-20 16,0 21-16,0-21 0,21 20 15,-22-41-15,22 21 0,-21-22 0,21 1 0,-21-22 16,21 21-16,0-20 0</inkml:trace>
  <inkml:trace contextRef="#ctx0" brushRef="#br0" timeOffset="22542.22">20913 2836 0,'21'0'16,"106"0"-1,-85 22 1,22-22-16,-22 0 0,21 0 0,1 0 16,-1 21-16,1-21 0,-1 0 15,1 0-15,-1 0 0,1 0 0,-22 0 16,22 21-16,-43-21 0</inkml:trace>
  <inkml:trace contextRef="#ctx0" brushRef="#br0" timeOffset="23522.34">3154 4509 0,'-21'0'0,"42"0"0,-64 0 0,43-22 31,22 22-31,-1 0 16,21 0-16,0 0 0,22 0 16,-1-21-16,22 21 0,21 0 0,0 0 15,0 0-15,-1 0 0,22 0 16,0-21-16,22 21 0,-1 0 15,0 0-15,0 0 0,21 0 0,-20 0 16,41 0-16,-21 0 0,22 0 16,-1 0-16,22-21 0,0 21 0,-1 0 15,22-21-15,0 21 0,0 0 0,21 0 16,-21 0-16,21 0 0,21 0 16,0 0-16,-21 0 0,21 0 0,22 0 15,-1 0-15,0 0 0,1 0 16,-1 0-16,0 0 0,22 0 0,-22 0 15,22 0-15,-22 0 0,21-21 0,1 21 16,-1 0-16,1 0 16,-1 0-16,1 0 0,21 0 0,-22 0 15,22 0-15,-22 0 0,22 0 16,-22 0-16,22 0 0,-21 0 0,-1 0 16,1 0-16,-1 0 0,1 0 15,-1 0-15,-21 0 0,1 21 0,-1-21 16,-21 21-16,0-21 0,1 0 0,-1 0 15,-42 0-15,21 0 0,-43 0 16,22 0-16,-21 0 0,-22 0 0,1 0 16,-43 0-16,21 0 0,-42 0 15,0 0-15,0 0 0,-21 0 0,0 0 16,-21 0-16,-22 0 16,1 0-16,-22 0 0,0 0 0,-21 0 15,1 0-15</inkml:trace>
  <inkml:trace contextRef="#ctx0" brushRef="#br0" timeOffset="24558.3">4297 1905 0,'-21'0'0,"42"0"0,-64-21 16,43 0-16,-21 21 15,21-21-15,0-1 32,21 22-32,1 0 15,-1 0-15,21 0 0,0 0 16,1 0-16,20 0 0,1 0 15,-1 0-15,1 0 0,42 0 0,-22 0 16,22 0-16,0 0 0,0 0 16,42 0-16,-21 0 0,21 0 15,0 0-15,22 0 0,-1 0 0,43 0 16,-22 0-16,22 0 0,21 0 0,-1 0 16,1 0-16,21 0 0,21 0 15,1 0-15,-1 0 0,0 0 0,21 0 16,-21-21-16,22 21 0,-1 0 15,22-21-15,-22 0 0,0 21 0,22 0 16,-1 0-16,-20-21 0,41 21 16,-20 0-16,-1 0 0,1 0 15,20 0-15,-20 0 0,21 0 0,-1 0 16,1 0-16,-22 0 0,22 0 16,-21 0-16,20 0 0,-20 0 0,-22 0 15,22 0-15,-1 21 0,-21-21 16,22 21-16,-43-21 0,21 21 0,1-21 15,-22 21-15,-21-21 0,21 0 16,-21 22-16,-21-22 0,0 0 0,-22 0 16,1 0-16,0 0 0,-22 0 15,-20 0-15,20 0 0,-42 0 16,0 0-16,1 0 0,-22 0 16,-22 0-16,1 0 0,0 0 0,-21 0 15,-22 0-15,1 0 0,-22 0 16,0 0-16,-20 0 0,-1-22 0,-21 1 15,-21 0-15</inkml:trace>
  <inkml:trace contextRef="#ctx0" brushRef="#br0" timeOffset="25330.78">24384 3366 0,'0'0'0,"0"-22"16,0 1-16,-21 0 0,0 0 15,-1 0-15,1 0 0,21-1 16,-42 1-16,21 0 0,0-21 0,-1 21 16,22-22-16,-21 22 0,21-21 0,0 21 15,0-22-15,0 1 0,0 0 16,21-1-16,1 1 0,20 0 0,-21-1 16,43 1-16,-22 0 15,21 20-15,22-20 0,0 42 0,-1 0 16,86 0-16,-86 21 15,-20 22-15,-1-22 0,1 21 0,-43 0 16,21 22-16,-42-22 0,0 22 16,0-22-16,-42 22 0,0 20 0,-1-20 15,-20 20-15,-22 1 0,1-21 16,-1 20-16,0-20 0,1 20 0,20-20 16,1 21-16,-1-22 0,1 22 15,20-22-15,1 22 0,0-22 0,20 22 16,1-21-16,0-1 0,21 1 15,0-1-15,0-21 0,0 22 16,0-1-16,0 1 0,0-1 0,0-20 16,21 20-16</inkml:trace>
  <inkml:trace contextRef="#ctx0" brushRef="#br0" timeOffset="25873.49">24257 5546 0,'-21'21'15,"21"21"1,0-21 0,21-21-1,0 0-15,0 0 16,0 0-16,1-21 0,-1 0 15,-21 0-15,21 21 0,-21-21 0,21 0 16,-21-1-16,0 1 0,0 0 16,0 0-16,0 0 0,0 0 15,-21 21-15,0 0 0,0 0 16,-1 0-16,1 21 0,0-21 16,0 21-16,0 0 0,0 0 15,21 0-15,0 22 0,-22-22 0,22 0 16,0 21-16,0-20 0,0-1 15,0 0-15,22 0 0,-1-21 0,-21 21 16,21-21-16,0 0 0,0 0 16,22 0-16,-22 0 0,0 0 0,0 0 15,0-21-15,-21 0 0,0 0 16,21 0-16,-21-22 0,0 22 0,0 0 16,0-21-16,0 20 0,0 1 0,0 0 15,-21 0-15,0 0 0,0 21 16,0 0-16,0 0 0,-1 21 15,22 0-15,-21-21 16,21 21-16,0 0 0,0 1 16,0-1-16,0 0 15,21-21-15,1 0 0,-1 0 16,0 0-16,0 0 0,0 0 0,0-21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4:05:10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1799 445 0,'0'21'16,"0"-42"31,0-1-47,0 1 15,0 0-15,0 0 16,0 0-16,0 0 0,0-1 0,0 1 15,0 0-15,0 0 16,0 0-16,0 0 0,0-1 0,0 1 0,0 0 16,0 0-16,0 0 15,0 0-15,0-1 16,0 44 15,-21-1-31,21 0 16,-21 21-16,21 1 0,-21-1 15,21 0-15,-22 1 0,1-1 0,21 21 16,-21-20-16,0 20 0,0-20 16,0 20-16,21 1 15,-22-1-15,1 1 0,0-1 0,0 1 16,0-1-16,0-21 0,-1 22 16,1-22-16,21 1 0,-21-1 0,0 0 15,21-21-15,-21 22 0,21-22 16,-21 0-16,-1 0 0,22 0 0,0 1 15,-21-22-15,0 0 16,0 0 0,0 0-16,21-22 0,-21 1 0,-1 0 15,1 0-15,21-21 0,0-1 16,-21 1-16,21 0 0,-21-22 16,21 22-16,0-22 0,0 22 15,0-22-15,0 22 0,-21 0 16,21-1-16,0 22 0,0 0 0,0 0 15,0 0-15,0 0 0,0 42 32,21 21-32,0-21 15,0 22-15,-21-22 0,21 21 16,1 0-16,-1 1 0,0-1 0,-21 22 16,21-43-16,0 21 0,0 0 15,1 1-15,-1-22 0,0 21 16,21-21-16,-21 1 0,1-1 0,20 0 15,0 0-15,1-21 16,-1 0-16,0 0 0,1 0 0,20 0 16,-21 0-16,1 0 0,-1-21 15,0 0-15,1 0 0,-22-1 0,21 1 16,1 0-16,-22-21 0,21 21 16,-21-22-16,0 1 0,1 0 15,-1 20-15,0-20 0,-21 0 0,0-1 16,0 22-16,0-21 0,0 21 0,0-22 15,0 22-15,-21 0 0,0 0 16,-1 21-16,1-21 0,0 21 16,0 0-16,0 0 0,0 0 0,-1 0 15,1 0-15,0 21 16,0 0-16,-21 0 0,20 22 0,1-22 16,0 21-16,21 0 0,-21 1 15,0-1-15,21 0 0,-21-20 0,21 20 16,0 0-16,0-21 0,0 22 15,0-22-15,0 0 0,0 0 0,0 0 16,21 1-16,0-22 16,0 0-16,0 0 0,0 0 15,1 0-15,-1-22 0,0 1 16,0 21-16,0-21 0,0 0 16,1-21-16,-1 20 0,-21-20 0,21 21 15,0-21-15,0-1 16,-21 1-16,21 21 0,-21-22 0,22 22 15,-1-21-15,-21 21 0,0 0 16,0-1-16,0 44 31,0 20-15,0-21-16,0 21 0,0-20 16,-21 20-16,21 0 0,0-21 15,0 22-15,0-1 0,0-21 0,0 0 16,0 22-16,0-22 0,0 0 15,0 0-15,21-21 0,0 21 0,21 1 16,-21-22-16,1 0 16,62 0-16,-63 0 0,22 0 15,-1 0-15,-21-22 0,22 1 16,-1 21-16,-21-21 0,21 0 0,-20 0 16,20-22-16,-21 22 0,0 0 15,0-21-15,1-1 0,-1 22 0,-21-21 16,21 21-16,-21-22 0,21 22 15,-21 0-15,0 0 0,0 0 0,0 0 16,0-1 0,0 44 15,0-1-31,0 0 0,-21 0 16,21 0-16,-21 22 0,21-22 0,-21 21 15,21-21-15,0 22 0,-22-22 16,22 21-16,0-21 0,-21 0 0,21 1 15,0-1-15,0 0 0,0 0 16,0 0-16,21-21 0,1 0 0,-1 21 16,0-21-16,0 0 0,21 0 15,-20 0-15,20 0 0,-21-21 0,0 21 16,22-21-16,-22 0 0,21 0 16,-21 0-16,0-1 0,1-20 0,-1 21 15,21-21-15,-21 20 16,0-20-16,1 0 0,-22 21 0,21-22 15,0 22-15,0 0 0,-21 0 16,0 0-16,0-1 0,21 22 16,-21-21-16,0 42 31,0 1-31,0-1 0,-21 0 16,21 0-16,-21 0 0,21 22 0,0-22 15,0 21-15,0-21 0,-21 22 16,21-22-16,0 21 0,0-21 0,0 0 15,0 1-15,0-1 0,0 0 16,21 0-16,0 0 0,0-21 16,0 21-16,1-21 0,-1 0 15,0 0-15,21 0 0,-21 0 0,22 0 16,-22 0-16,21-21 0,1 0 16,-22 0-16,21 0 0,-21 0 0,0-1 15,1-20-15,20 21 0,-21-21 16,-21-1-16,21 22 0,0-21 0,-21 21 15,22-1-15,-22 1 0,0 0 16,0 0-16,0 0 16,0 42-1,0 0 1,0 0 0,0 22-16,0-22 0,0 0 0,-22 0 15,22 21-15,0-20 0,-21 20 16,21-21-16,0 0 0,0 0 0,0 1 15,0-1-15,0 0 0,-21 0 16,21 0-16,0 0 0,0 1 16,0-1-16,0-42 47,0-1-47,0 1 15,0 0-15,0-21 16,0 21-16,0-1 0,0-20 15,0 21-15,0-21 0,21-1 0,0 22 16,1-21-16,-1-1 0,0 22 16,21-21-16,-21 21 0,22-22 15,20 22-15,-20 0 0,20 0 0,-21 21 16,1 0-16,20 0 0,-20 0 0,-1 0 16,21 21-16,-41 0 0,20 0 15,-21 22-15,0-22 0,0 64 16,-21-43-16,0 0 0,0-21 15,0 22-15,-21-22 0,21 21 16,-21-21-16,0 1 0,0-1 0,21 0 16,0 0-16,-21-21 0,21 21 15,-22-21-15,22-21 47,22 0-31,-1 0-16,0 0 0</inkml:trace>
  <inkml:trace contextRef="#ctx0" brushRef="#br0" timeOffset="387.92">5503 804 0,'0'0'0,"0"-21"16,-21 21-16,21-21 0,-21 0 0,21 0 15,-21 0-15,0 21 16,-1-22-16,1 22 16,0 0-16,0 0 0,0 0 15,0 0-15,-1 22 16,1-1-16,0 0 0,0 0 0,0 21 15,0-20-15,21 20 0,-22 0 16,1 1-16,0-1 0,0-21 0,21 21 16,0 1-16,-21-22 0,21 21 15,-21-21-15,21 1 0,0-1 0,0 0 16,0 0-16,0 0 0,21-21 16,0 0-16,0 21 0,21-21 0,-20 0 15,20 0-15,-21 0 0,21 0 16,1-21-16,-1 0 0,0 0 15,1 0-15,-1 0 0</inkml:trace>
  <inkml:trace contextRef="#ctx0" brushRef="#br0" timeOffset="926.01">5927 445 0,'0'-22'0,"0"44"0,0-65 0,0 22 16,0 0-16,-22 0 0,1 42 31,21 0-31,0 0 16,0 22-16,0-22 0,0 21 15,0 0-15,0 1 0,0-1 16,-21 0-16,21 1 0,-21-1 16,21 22-16,0-22 0,0 0 0,-21 1 15,0-1-15,21 0 0,-22 1 16,22-1-16,0-21 0,0 0 0,0 0 15,0 1-15,0-1 0,0 0 16,-21-21 15,21-21-31,0 0 0,0-1 16,0-20-16,0 21 0,0-21 0,0 20 16,21-20-16,1 0 0,-1-22 15,21 22-15,-21 0 0,22 20 16,-1-20-16,0 0 0,1 21 15,-1-1-15,0 1 0,1 0 0,-1 21 16,-21 0-16,21 0 0,1 0 16,-22 0-16,21 21 0,-21 0 0,1 22 15,-1-22-15,0 21 0,0 1 16,-21-1-16,21 0 0,-21 1 0,0-1 16,0 0-16,0-21 0,-21 22 15,0-1-15,0-21 0,0 0 0,-1 22 16,1-22-16,0-21 0,21 21 0,0 0 15,-21-21-15,21-21 32,21-21-32</inkml:trace>
  <inkml:trace contextRef="#ctx0" brushRef="#br0" timeOffset="1491.5">7705 381 0,'0'0'16,"0"-21"-16,0 0 0,0 0 15,0-1-15,21 22 0,-21-21 0,0 42 32,0 1-32,0-1 15,0 0-15,0 21 0,-21 1 16,21-1-16,0 0 0,0 1 0,-22-1 15,1 0-15,0 22 0,0-22 16,21 22-16,-21-22 0,0 21 16,21-20-16,0-1 0,-22-21 0,22 22 15,-21-22-15,21 21 0,0-21 16,0 0-16,0 1 0,-21-22 31,0 0-31,0-22 16</inkml:trace>
  <inkml:trace contextRef="#ctx0" brushRef="#br0" timeOffset="2163.67">7175 868 0,'0'0'0,"-21"0"0,42 0 31,1-21-31,-1 21 16,21 0-16,0-21 0,1 21 15,-1-22-15,22 1 0,-1 21 0,1-21 16,20 0-16,-20 0 0,-1 0 16,1-1-16,-1 1 0,1 0 0,-22-21 15,0 21-15,1-1 0,-22-20 16,0 21-16,0-21 0,-21 20 0,0 1 16,0 0-16,0 0 0,0 0 15,0 0-15,0-1 16,-21 22-1,0 22-15,21-1 16,0 0-16,-21 0 0,0 21 16,21-20-16,-22 20 0,22 0 0,-21 1 15,0 20-15,21-21 0,-21 1 0,21 20 16,-21-20-16,21-1 0,-21 21 16,21-20-16,0-1 0,-22 0 0,22-20 15,-21 20-15,21-21 0,-21 0 16,21 0-16,0 1 0,0-1 0,0 0 31,0-42-15,0 0-1,0-1-15,0-20 0,0 21 0,0-21 16,21 20-16,0-20 0,1 0 0,-1-1 16,21 1-16,-21 0 0,22 21 15,-1-22-15,0 22 0,-21 0 0,22 0 16,-1 0-16,0-1 0,-20 22 15,20 0-15,-21 0 0,0 0 0,22 22 16,-22-1-16,0 0 0,-21 0 16,21 0-16,-21 22 0,0-22 0,0 21 15,0 0-15,0-20 16,0 20-16,0-21 0,-21 21 0,0-20 16,0-1-16,21 0 0,-22 0 15,22 0-15,-21-21 0,21 21 0,-21-21 16,21-21 15,0 0-31,0 0 0,42 0 16</inkml:trace>
  <inkml:trace contextRef="#ctx0" brushRef="#br0" timeOffset="2541.46">8932 889 0,'0'0'0,"43"0"32,-22-21-32,0 0 0,0 21 15,0-21-15,0-1 0,1 22 16,-1-21-16,0 0 0,0 21 0,0-21 16,-21 0-16,0 0 0,0-1 15,0 1-15,0 0 16,-21 21-16,0 0 15,0 0-15,0 0 16,-22 0-16,22 21 0,-21 0 0,-1 1 16,22-1-16,0 0 0,-21 21 15,21-21-15,-1 22 0,1-1 0,21-21 16,0 22-16,0-22 0,0 21 16,0-21-16,0 0 0,0 1 0,0-1 15,21-21-15,1 21 0,-1-21 0,0 0 16,0 0-16,21 0 0,-20 0 15,20 0-15,0 0 0,1 0 0,-1-21 16,21 0-16,-20-22 0,-1 22 16</inkml:trace>
  <inkml:trace contextRef="#ctx0" brushRef="#br0" timeOffset="3603.53">10964 381 0,'21'-21'0,"1"21"16,-1-21-16,0 21 0,-21-21 15,21 21-15,0 0 0,-21-22 16,0 1-1,-21 21 1,-21 0-16,21 0 0,-22 0 0,1 0 0,-22 0 16,22 0-16,-21 21 15,20-21-15,-20 22 0,-1 20 0,22-21 16,-22 21-16,22 1 0,0-1 16,-1 0-16,1 22 0,0-22 0,21 22 15,-1-1-15,1 1 0,21-1 16,0-20-16,0 20 0,0-21 0,21 1 15,1-1-15,-1-21 0,0 22 16,21-22-16,-21-21 0,22 21 0,-1 0 16,0-21-16,1 0 0,-1 0 15,0 0-15,1 0 0,20-21 16,1 0-16,-22 21 0,22-43 0,-22 22 16,21 0-16,1-21 0,-22-1 15,22 1-15</inkml:trace>
  <inkml:trace contextRef="#ctx0" brushRef="#br0" timeOffset="4129.05">11578 106 0,'0'-21'16,"0"42"-16,0-63 0,0 63 31,0 0-31,0 0 16,0 21-16,0 1 0,-21-1 15,0 22-15,21-22 0,0 21 0,-21 1 16,-1-22-16,22 22 0,-21-1 16,0 1-16,21-1 0,-21-20 15,0 20-15,21 1 0,0-22 0,-21 0 16,-1 1-16,22-22 0,0 21 0,0-21 16,0 0-16,-21 1 0,21-1 15,0-42 1,0-1-1,0 1-15,0-21 16,21 21-16,-21-22 0,22 1 16,-1 0-16,-21-1 0,21 1 15,0 0-15,0-1 0,22 1 0,-22 0 16,21 21-16,-21-1 0,22 1 16,-1 0-16,0 21 0,-21 0 0,22 0 15,-1 0-15,-21 21 0,22 0 16,-22 1-16,21-1 0,-21 21 0,0-21 15,-21 22-15,0-1 0,0 0 0,0 1 16,0-1-16,0 0 0,0-21 16,0 22-16,-21-22 0,0 0 0,0 0 15,0 0-15,0 1 16,21-1-16,-22-21 0,1 21 16,21-42-1,0 0 1,0-1-16,21 1 0</inkml:trace>
  <inkml:trace contextRef="#ctx0" brushRef="#br0" timeOffset="4558.32">12319 677 0,'0'0'0,"0"-21"0,0 0 15,21 21-15,-21-21 16,21 21-16,0-21 0,1 21 16,-1 0-16,0 0 15,0 0-15,0 21 0,0-21 16,1 21-16,-1 21 0,0-20 16,0 20-16,0-21 0,-21 21 0,21 1 15,-21-1-15,0-21 0,0 22 16,0-1-16,0-21 0,0 0 0,0 22 15,-21-22-15,0-21 0,21 21 0,0 0 16,-21-21 0,0 0-16,21-21 15,0 0-15,0 0 16,0-1-16,0-20 0,0 21 0,21-21 16,-21-1-16,21 1 0,0 0 15,0-1-15,-21 22 0,22-21 0,-1 21 16,0-1-16,0 1 0,-21 0 0,21 0 15,0 21-15,1 0 16,-22-21-16,21 21 0,0 0 0,-21-21 16,21 21-16,0 0 0,0 0 15</inkml:trace>
  <inkml:trace contextRef="#ctx0" brushRef="#br0" timeOffset="5036.16">13377 656 0,'0'-21'16,"0"42"-16,-21-42 31,0 21-31,0 0 16,0 0-16,-1 21 0,1 0 15,0 1-15,-21-1 0,21 0 16,-1 0-16,1 21 0,0-20 0,0 20 15,0-21-15,21 21 0,0 1 16,-21-22-16,21 0 0,0 21 0,0-20 16,0-1-16,21 0 15,0 0-15,0-21 0,21 0 0,-20 0 16,20 0-16,0 0 0,-21 0 16,22 0-16,-1-21 0,0 21 0,1-21 15,-22 0-15,21-22 0,-21 22 16,1 0-16,-1-21 0,0-1 0,-21 22 15,0-21-15,0-1 0,0 1 16,0 21-16,0-21 0,-21 20 16,0 1-16,-22 0 0,22 0 0,0 0 15,-21 21-15,20 0 0,-20 0 16,0 0-16,21 0 0,-22 0 0,22 21 16,-21-21-16,21 21 0,-1 0 0,1 0 15,0 22-15,21-22 0,0 0 16,0 21-16,0-20 0,0 20 0,0-21 15,21 0-15,0 0 0,1 1 16,-1-22-16,0 21 0,21-21 0</inkml:trace>
  <inkml:trace contextRef="#ctx0" brushRef="#br0" timeOffset="5787.62">13949 699 0,'0'-22'16,"-21"22"15,-1 0-31,22 22 0,-21-1 0,21 0 16,0 21-16,-21-21 0,21 22 0,0-22 16,0 21-16,-21-21 0,21 22 15,0-22-15,-21 21 0,21-21 16,-21 1-16,21-1 0,0 0 15,0 0-15,0 0 0,0 0 16,-22-21 0,1-21-1,21 0-15,0 0 16,0 0-16,0-22 0,0 22 16,0-21-16,0 0 0,0-1 0,0 1 15,0 0-15,0 20 0,21-20 16,1 21-16,-1-21 0,0 20 0,21 1 15,-21 0-15,22 0 0,-1 21 16,0 0-16,1-21 0,-1 21 16,0 0-16,-20 0 0,20 21 0,0 0 15,1 0-15,-22 0 0,21 1 16,-21 20-16,0 0 0,1-21 0,-22 22 16,0-1-16,0-21 0,0 22 15,0-1-15,0-21 0,0 0 0,0 0 16,0 1-16,0-1 0,0 0 15,-22-21-15,1 21 0,0-21 16,21-21 0,0 0-1,0 0-15,0-1 0,0-20 16,0 21-16,0-21 16,21-1-16,0 1 0,1 0 0,-1-1 15,0 22-15,21-21 0,1 21 0,-22-22 16,21 22-16,0 0 0,1 21 15,-1 0-15,0 0 0,1 0 0,-1 0 16,-21 0-16,22 0 0,-1 21 16,-21 0-16,0 0 0,0 22 0,1-22 15,-22 21-15,0-21 0,0 22 16,0-22-16,0 21 0,-22-21 0,1 22 16,0-22-16,0 0 0,0 0 15,0 0-15,-1-21 0,1 22 16,21-1-16,-21-21 0,0 0 15,21-21 1,21 21 0</inkml:trace>
  <inkml:trace contextRef="#ctx0" brushRef="#br0" timeOffset="6163.41">15473 868 0,'0'0'0,"21"0"0,0-21 15,0 21-15,0-21 0,1 21 16,-1-22-16,0 22 0,0-21 0,0 0 16,0 21-16,1-21 0,-1 0 0,0 21 15,-21-21-15,0-1 0,21 22 16,-21-21-16,0 0 15,-21 21 1,0 0-16,0 0 0,-1 21 0,-20-21 16,0 21-16,-1 1 0,1 20 15,0-21-15,21 21 0,-22 1 16,1-1-16,21 0 0,0-20 0,-1 20 16,1-21-16,21 21 0,0-20 15,0-1-15,0 0 0,21 0 0,1-21 16,-1 21-16,0-21 0,21 0 15,1 0-15,-1 0 0,0 0 0,1 0 16,-1-21-16,21 0 0,-20 0 0,-1 0 16</inkml:trace>
  <inkml:trace contextRef="#ctx0" brushRef="#br0" timeOffset="6780.01">16849 381 0,'0'0'0,"0"-21"0,0-21 0,0 20 16,0-20-16,0 21 15,0-21-15,0 20 0,0 1 0,0 0 16,0 0-16,0 42 31,0 0-31,0 0 0,0 1 0,-22 20 16,22 0-16,0 1 0,0 20 15,-21-21-15,21 22 0,-21-1 0,21 1 16,-21-1-16,0 1 0,21-1 16,0 1-16,-21-1 0,21 1 0,-22-22 15,22 1-15,0-1 0,-21 0 16,21-21-16,-21 1 0,21-1 0,0 0 16,0 0-1,0-42 1,0 0-1,0-22-15,0 22 0,21-21 16,-21 0-16,21-1 0</inkml:trace>
  <inkml:trace contextRef="#ctx0" brushRef="#br0" timeOffset="7403.59">16849 360 0,'0'0'0,"0"-21"0,-22 0 15,22-1-15,0 1 0,0 0 16,0 0-16,0 0 0,0 0 0,0-1 16,0 1-16,0 0 0,22 0 15,-1 0-15,0 21 0,0-21 0,0 21 16,22 0-16,-22 0 0,0 0 16,21 0-16,1 0 0,-1 21 15,-21 0-15,21 21 0,-20-21 0,20 22 16,-42-1-16,0 0 0,0 1 15,0-1-15,-21 0 0,0 1 0,-22-22 16,1 21-16,0-21 0,-1 22 16,-20-22-16,20 0 0,1 0 15,0 0-15,-1 1 0,1-22 0,21 0 16,0 0-16,0 0 0,21-22 31,21 1-15,0 0-16,0 21 0,0-21 0,22 0 15,-22 21-15,21-21 0,0 21 16,1 0-16,-1-22 0,22 22 0,-22 0 16,0 0-16,22 0 0,-22 22 15,0-22-15,1 21 0,-1 0 0,0 21 16,-20-21-16,-1 1 0,0 20 16,-21 0-16,0 1 0,0-1 15,0 0-15,-21 1 0,0-1 0,-1 0 16,-20 1-16,21-1 0,-21-21 15,-1 21-15,1-20 0,0-1 0,-1 0 16,1 0-16,0-21 0,-1 21 16,22-21-16,-21 0 0,21 0 0,-22 0 15,22 0-15,-21 0 0,21-21 16,-1 21-16,1-21 0,0 0 0,0 0 16,0 21-16,0-22 0,21 1 15,-22 0-15,22 0 0,0 0 16,0 0-1,22 21-15,-1-22 0,0 22 0,0-21 0,21 21 16,-20-21-16</inkml:trace>
  <inkml:trace contextRef="#ctx0" brushRef="#br0" timeOffset="7875.83">17674 783 0,'0'-21'0,"0"42"0,0-63 16,0 21-16,0 0 0,0-1 15,0 1-15,21 0 16,0 21-16,1 0 16,-1-21-16,0 21 0,0 0 0,0 0 15,22 0-15,-22 0 0,0 21 16,21 0-16,-21 0 0,1 1 0,-1-1 15,0 21-15,0 0 0,-21 1 16,0-1-16,0 0 0,0 1 0,0-1 16,0-21-16,0 22 0,-21-22 15,0 21-15,21-21 0,0 0 0,-21 1 16,-1-1-16,22-42 47,0-1-47,0 1 0,0 0 15,0 0-15,0 0 0,0-22 0,0 22 16,0-21-16,0 0 0,22-1 16,-1 1-16,0 21 0,0-22 15,0 22-15,0 0 0,1 0 0,-1 0 16,0 0-16,0-1 0,0 22 16,0 0-16,1 0 0,-1 0 15,0 0-15,0 0 0,0 0 16</inkml:trace>
  <inkml:trace contextRef="#ctx0" brushRef="#br0" timeOffset="8353.45">18711 656 0,'0'-21'31,"0"0"-31,-21 21 31,0 21-31,0 0 16,21 0-16,-21 1 0,-1-1 15,1 21-15,0 0 0,0 1 16,0-22-16,21 21 0,0 1 0,0-1 0,0-21 16,0 0-16,0 22 15,0-22-15,0 0 0,0 0 0,21-21 16,0 21-16,21-21 0,-20 0 15,-1 0-15,21 0 0,-21 0 0,0 0 16,22 0-16,-22-21 0,21 0 16,-21 21-16,1-42 0,20 20 0,-21 1 15,0-21-15,0 21 0,-21-22 16,0 1-16,22 0 0,-22-1 0,0 22 16,0-21-16,0 0 0,0 20 15,-22 1-15,1-21 0,0 21 16,0 21-16,0-21 0,0 21 0,-1 0 15,1 0-15,0 0 0,-21 0 16,21 0-16,-1 21 0,-20 0 0,21 0 16,0 0-16,0 22 0,21-22 15,0 21-15,-22 0 0,22-20 0,0 20 16,0 0-16,0-21 0,0 1 16,0 20-16,0-21 0,22-21 15,20 21-15</inkml:trace>
  <inkml:trace contextRef="#ctx0" brushRef="#br0" timeOffset="9000.09">19431 656 0,'21'-21'0,"-42"42"0,42-63 0,-21 21 15,-21 21 1,0 21-16,0 0 15,-1 0-15,1 22 0,0-22 16,21 21-16,-21-21 0,0 22 0,21-1 16,-21 0-16,21 1 0,0-22 15,0 21-15,0-21 0,0 0 16,0 22-16,0-22 0,0 0 16,0 0-16,21-21 15,0 0 1,0 0-16,0 0 0,0-21 0,1 0 15,20 0-15,-21 0 0,0-22 16,22 22-16,-22-21 0,0 21 0,21-22 16,-21 1-16,22 0 0,-22 20 15,0-20-15,0 21 0,0 0 0,1 0 16,-1 21-16,-21 21 31,0 0-31,0 0 0,0 0 16,0 22-16,-21-22 0,-1 21 15,22 0-15,-21-20 0,21 20 0,0-21 16,0 0-16,0 0 0,0 1 16,0-1-16,0 0 0,0 0 0,21-21 15,1 0-15,-1 0 0,0 0 16,0 0-16,0 0 0,0-21 0,1 0 16,-1 21-16,0-21 0,0-22 15,0 22-15,0-21 0,1-1 0,-1 1 16,-21 0-16,0-1 15,21 1-15,-21 0 0,0 21 0,0-22 0,0 1 16,0 21-16,0 0 16,0-1-16,0 1 0,-21 21 15,0 0-15,-1 0 16,1 0-16,0 0 16,21 21-16,0 1 15,0-1-15,0 0 16,21-21-16,0 21 0</inkml:trace>
  <inkml:trace contextRef="#ctx0" brushRef="#br0" timeOffset="9475.82">20934 593 0,'0'0'0,"0"-64"31,-21 64-15,-22 0-16,22 0 0,-21 0 0,-1 0 16,1 0-16,0 21 0,-1-21 15,1 22-15,0-1 0,-1-21 0,1 21 16,21 0-16,0 0 0,0-21 16,-1 21-16,22 1 0,0-1 0,0 0 15,0 0-15,22 0 16,-1 0-16,21 1 15,-21-22-15,22 21 0,-1 0 16,0 0-16,1-21 0,-1 21 0,-21 0 16,21 1-16,1-22 0,-22 21 15,21 0-15,-21-21 0,1 21 0,-1 0 16,-21 0-16,0 1 16,-21-1-1,-1-21-15,-20 0 0,21 0 0,-21 0 16,20 21-16,-20-21 0,0 0 15,-1 0-15,1 0 0,0 0 0,21 0 16,-1 0-16,-20 0 16,21 0-16,0 0 0,0 0 0,42 0 47,21 0-47,-21-21 15</inkml:trace>
  <inkml:trace contextRef="#ctx0" brushRef="#br0" timeOffset="9875.59">21378 889 0,'0'0'15,"0"-21"-15,0 0 16,0 0-16,0-1 15,21 1-15,1 0 16,-1 21-16,0-21 0,0 0 0,0 0 16,0-1-16,1 22 0,-22-21 15,21 21-15,-21-21 0,-21 21 32,-1 0-17,1 0-15,0 21 0,0-21 0,-21 21 16,20 1-16,1-1 0,0 0 15,0 0-15,0 0 0,0 0 0,21 22 16,0-22-16,-22 21 0,22-21 16,0 1-16,0 20 0,0-21 0,0 0 15,22 0-15,-22 1 0,21-1 16,0 0-16,0-21 0,0 21 0,0-21 16,22 0-16,-22 0 0,21 0 15,-21 0-15,22 0 0,-22 0 0,21-21 16,1 0-16</inkml:trace>
  <inkml:trace contextRef="#ctx0" brushRef="#br0" timeOffset="10316.79">21929 783 0,'21'-106'32,"-21"85"-32,21 21 0,-21-21 15,21 0-15,0 21 0,0 0 0,-21-21 16,43 21-16,-22 0 0,0 0 15,21 0-15,-20 0 0,-1 0 0,0 0 16,21 0-16,-21 0 0,1 21 0,-1 0 16,0 0-16,0 0 15,-21 22-15,21-22 0,-21 0 16,0 21-16,0-20 0,0 20 16,0-21-16,0 21 0,0-20 0,0-1 15,0 21-15,0-21 0,-21 0 16,0-21-16,0 22 0,21-1 0,-21-21 15,-1 0 1,1 0-16,0-21 16,21-1-1,0 1-15,0 0 0,0-21 16,0 21-16,0-22 0,21 1 16,0 0-16,1-1 0,20 1 15,-21 0-15,21-1 0,22 1 16,-22 0-16,1-1 0,20 1 0,-21 21 15,1 0-15,20-1 0,-20 1 16,-1 21-16,-21 0 0,21 0 0,1 0 16,-22 0-16,0 0 0,0 0 15,-21 21-15,0 1 0</inkml:trace>
  <inkml:trace contextRef="#ctx0" brushRef="#br0" timeOffset="12144.12">1587 1757 0,'-127'0'16,"254"0"-16,-296 0 16,148 0-16,0 0 0,0 0 15,42 0 32,-21-21-47,21 21 16,0 0-16,0 0 0,0 0 15,1 0-15,20 0 0,-21 0 0,21-21 16,-20 21-16,20 0 0,0 0 16,22 0-16,-22 0 0,0 0 0,22 0 15,-1 0-15,1 0 0,-1 0 16,22 0-16,0 0 0,-1 0 16,22 0-16,-21 0 0,21 0 0,-22 0 15,22 0-15,-21 0 0,21 0 16,-22 0-16,22 0 0,0 0 15,0 0-15,21 0 0,-21 0 0,0 0 16,21 0-16,-22 0 0,22 0 16,0 0-16,0 0 0,22 0 0,-22 0 15,0 0-15,0 0 0,21 0 16,-21 0-16,0 21 0,21-21 0,-21 0 16,0 0-16,0 0 0,0 21 15,0-21-15,21 0 0,-21 0 0,0 0 16,21 0-16,-21 0 0,21 0 15,-21 0-15,0 0 0,22 0 16,-1 0-16,-21 0 0,21 0 0,0 0 16,-21 0-16,21 0 0,-21 0 15,21 0-15,-21 0 0,22 0 0,-1 0 16,-21 0-16,0 0 0,21 0 16,-21 0-16,0 0 0,21 0 0,-21 0 15,21 0-15,-21 0 0,0 0 0,0 0 16,0 0-16,0 0 0,0 0 15,0 0-15,0 0 0,0 0 0,0 0 16,-21 0-16,21 0 0,-21 0 16,21 0-16,0 0 0,-21 0 15,21 0-15,0 0 0,-21 0 0,-1 0 16,1 0-16,21 0 0,-21 0 16,0 0-16,21 0 0,0 0 0,-21 0 15,0-21-15,21 21 0,-22 0 16,1 0-16,0 0 0,21-21 0,-21 21 15,0 0-15,21 0 0,-21-22 16,-1 22-16,22 0 0,-21 0 0,0 0 16,0 0-16,21-21 0,0 21 0,0 0 15,-21 0-15,21 0 0,-21-21 16,-1 21-16,22 0 0,-21 0 0,21-21 16,0 21-16,0 0 15,0 0-15,-21-21 0,21 21 0,0-21 16,0 21-16,0 0 0,0 0 15,0-22-15,0 22 0,-21 0 0,21 0 16,-21 0-16,21-21 0,0 21 16,-21 0-16,21 0 0,0 0 0,0-21 15,-22 21-15,128 0 0,-127 0 16,0 0-16,0-21 0,0 21 16,-1 0-16,1 0 0,0 0 0,0 0 15,0 0-15,0 0 0,-22 0 16,22 0-16,0 0 0,84 0 15,-84 0-15,0 0 16,-21 0-16,21 0 0,-22 0 0,1 0 16,0 0-16,-1 0 0,1 0 0,21 0 15,-22 0-15,-20 0 0,21 0 16,-1 0-16,-20 0 0,20 0 0,-20 0 16,-22 0-16,22 0 0,-22 0 15,0 0-15,-20 0 0,20 0 0,-21 0 16,0 0-16,0 0 0,1 0 15,-1 0-15,0 0 0,0 0 0,0 0 16,0 0 0,1 0-1,-1 0 48,0 0-48</inkml:trace>
  <inkml:trace contextRef="#ctx0" brushRef="#br0" timeOffset="12228.07">22394 1524 0,'21'0'16,"-63"-21"-16,63 42 0,22-21 0,-43 21 15,-22-21 17,1 0-32,-21 0 15</inkml:trace>
  <inkml:trace contextRef="#ctx0" brushRef="#br0" timeOffset="48927.72">783 3916 0,'-21'0'94,"0"0"-79,0 0-15,-1 0 16,1 0-16,0 0 16,0 0-16,0 0 0,0 0 15,-1 0-15,-20 0 0,21 0 0,0 0 16,-22 21-16,22-21 0,-21 21 15,21 0-15,-22 1 0,22-1 16,-21 0-16,21 0 0,-22 21 0,22-20 16,-21 20-16,21 0 0,0-21 15,-22 22-15,22-1 0,0 0 0,21 1 16,0-1-16,0 0 0,0 1 16,0-1-16,0 0 0,0 1 15,0-1-15,0 0 0,0 1 16,0-1-16,0 0 0,0 1 0,0-1 15,0 0-15,0-20 0,0 20 16,0-21-16,0 0 0,0 0 16,21 1-16,21-1 0,-20 0 0,20-21 15,0 0-15,1 0 0,-1 0 16,0 0-16,1 0 0,20 0 0,-21 0 16,1 0-16,-1-21 0,0 21 15,1-21-15,-22-1 0,21 1 0,-21 21 16,22-21-16,-22 0 15,0 0-15,0 0 0,-21-1 0,21 1 16,1 0-16,-22 0 0,0 0 0,0 0 16,21-22-16,-21 22 15</inkml:trace>
  <inkml:trace contextRef="#ctx0" brushRef="#br0" timeOffset="49707.96">1249 3831 0,'0'0'0,"-21"-21"0,-1 21 31,1 0-15,21 21-16,-21 0 16,21 1-16,0-1 0,0 21 15,-21 0-15,21 1 0,-21-1 16,21 22-16,0-22 0,0 21 0,-21-20 16,21 20-16,-22-20 15,22 20-15,0-21 0,0 22 0,-21-22 16,21 1-16,-21 20 0,21-21 15,0 1-15,-21-1 0,21 0 0,0 1 16,0-1-16,0-21 0,0 22 16,0-22-16,-21 0 0,21 0 15,0 0-15,0 0 16,-21-21-16,21-21 16,0 0-16,0 0 15,0 0-15,0-22 16,0 22-16,0 0 0,0-21 0,0 21 15,0-22-15,0 22 16,21-21-16,0 21 0,-21-22 0,21 22 16,0 0-16,0-21 0,-21 20 15,22 1-15,-1 0 0,0 0 16,21 0-16,-21 0 0,1 21 0,-1-22 16,0 22-16,21 0 0,-21 0 15,1 0-15,20 0 0,-21 0 0,0 0 16,0 0-16,22 22 0,-22-1 15,0 0-15,-21 0 0,21 0 0,-21 0 16,21 1-16,-21 20 0,0-21 16,0 21-16,0-20 0,0 20 0,0-21 15,-21 21-15,0-20 0,0 20 16,21-21-16,-21 0 0,0 0 16,-1 1-16,22-1 0,0 0 15,-21 0-15,21 0 0,-21-21 16,21 21-16,0-42 62,0 0-62,0 0 0,0 0 16,0 0-16,21-1 0</inkml:trace>
  <inkml:trace contextRef="#ctx0" brushRef="#br0" timeOffset="50299.62">1651 4678 0,'0'-21'0,"0"-22"16,0 22-1,0 0-15,0 0 16,21 0-16,0 21 16,-21-21-16,21-1 0,1 22 15,-1-21-15,0 21 0,0 0 0,0 0 16,0 0-16,1 0 16,-1 0-16,0 0 0,0 0 0,-21 21 15,21 1-15,0-22 0,-21 21 16,0 21-16,0-21 0,22 0 0,-22 1 15,0 20-15,0-21 0,0 0 16,0 22-16,0-22 0,0 21 0,0-21 16,0 22-16,0-22 0,0 0 15,0 0-15,-22 0 0,22 0 16,0-42 31,0 0-47,0 0 0,0 0 0,0 0 15,0-22-15,0 22 0,0 0 16,0-21-16,0 20 0,22-20 0,-22 21 16,21 0-16,0-22 15,-21 22-15,21 0 0,-21 0 0,21 0 0,0 21 16,-21-21-16,22-1 16,-1 22-16,-21-21 0,21 21 0,0 0 15,0 0 1,0 0-1,-21 21 17</inkml:trace>
  <inkml:trace contextRef="#ctx0" brushRef="#br0" timeOffset="50903.19">2730 4466 0,'0'0'0,"0"-21"16,-21 21-1,0 0 1,0 0-16,0 0 0,0 0 15,-1 0-15,1 21 0,0 0 16,0 1-16,0-22 0,0 21 0,-1 0 16,1 21-16,0-21 15,21 1-15,-21 20 0,0-21 0,21 21 16,0-20-16,0 20 0,0-21 16,0 21-16,0-20 0,0-1 0,0 21 15,0-21-15,0 0 0,21 1 16,0-1-16,0-21 0,0 0 15,1 0-15,-1 0 0,0 0 16,21 0-16,-21 0 0,1 0 0,20-21 16,-21 21-16,0-22 0,22 1 0,-22 0 15,0 0-15,0 0 0,0 0 16,0-22-16,1 22 0,-1 0 0,-21-21 16,21 20-16,-21 1 15,0-21-15,0 21 0,0-85 16,-21 85-1,0 0-15,-1-1 0,1 1 0,0 0 16,0 21-16,0 0 0,0-21 16,-22 21-16,22 0 0,0 0 0,0 0 15,0 0-15,-1 21 0,1-21 16,0 21-16,0 0 0,0-21 0,0 22 16,21-1-16,0 0 0,-22 0 15,22 0-15,-21 0 0,21 1 16,0-1-16,0 0 15,21-21-15,1 21 0,-1-21 16,0 0-16</inkml:trace>
  <inkml:trace contextRef="#ctx0" brushRef="#br0" timeOffset="51885.84">3090 4551 0,'0'0'0,"0"-21"16,-21 21 31,21 21-47,0 0 0,0 0 15,0 0-15,0 1 16,0-1-16,0 0 0,0 0 15,0 21-15,0-20 0,0-1 0,0 0 16,0 0-16,-21 0 0,21 0 16,0 1-16,0-1 0,0 0 0,0 0 15,0 0-15,0 0 16,0-42 31,0 0-47,0 0 15,0 0-15,0-22 0,0 22 16,0 0-16,0 0 0,0-21 0,0 20 16,0 1-16,0-21 0,21 21 15,0 0-15,0-1 0,-21 1 0,22 0 16,-1 0-16,-21 0 0,21 0 16,0 21-16,0-22 0,0 1 0,1 21 15,-1 0-15,0 0 0,0 0 16,0 0-16,0 0 0,1 0 0,-1 21 15,0-21-15,0 22 16,0-1-16,0 0 0,-21 0 16,22 0-16,-22 0 0,0 1 0,21-1 15,-21 0-15,21 0 0,-21 0 16,0 0-16,0 1 0,0-1 0,0 0 16,0 0-16,0 0 0,0 0 15,0 1-15,0-1 0,0 0 16,0 0-16,0 0 15,0 0-15,-21-21 16,0 0 15,21-21-15,0 0-16,0 0 16,0 0-16,0 0 0,0-1 0,0 1 15,0 0-15,0 0 0,0-21 16,0 20-16,0 1 0,21 0 0,0-21 15,0 21-15,21-1 0,-20 1 0,20 0 16,0 0-16,-21 0 0,22 0 16,-22 21-16,21 0 0,-21-22 0,22 22 15,-22 0-15,0 0 0,0 0 16,0 0-16,1 0 0,-22 22 0,21-22 16,0 21-16,-21 0 0,0 0 15,0 0-15,0 0 0,0 1 0,0-1 16,0 0-16,0 21 0,0-21 15,0 1-15,0-1 0,0 21 16,0-21-16,0 0 0,0 1 0,0-1 16,0 0-16,0 0 15,0 0 1,0-42 15,0 0-15,0 0-16,0 0 0,0-1 15</inkml:trace>
  <inkml:trace contextRef="#ctx0" brushRef="#br0" timeOffset="52387.55">4318 4678 0,'0'0'0,"0"21"0,0 0 16,21-21 15,0-21-15,0 21-16,22-21 16,-22 21-16,0-21 0,0 0 0,22 21 15,-22-22-15,0 1 0,0 0 0,0 0 16,0 21-16,1-21 0,-1 0 15,-21-1-15,0 1 0,0 0 16,0 0-16,-21 21 16,-1 0-16,1 0 0,-21 0 15,21 0-15,0 21 0,-22-21 16,22 21-16,-21 0 0,21 1 0,-1-1 16,1 0-16,0 0 0,0 21 15,0-20-15,0-1 0,-1 21 16,22 0-16,0-20 0,0 20 0,0-21 15,0 0-15,0 22 0,0-22 16,0 0-16,0 0 0,22-21 0,-1 21 16,0-21-16,0 0 0,21 0 15,-20 0-15,20 0 0,-21 0 0,21 0 16,1 0-16,-22 0 0,21 0 0,-21 0 16,22-21-16,-22 21 0,0-21 15,21 0-15,-20 21 0,-1-21 0,0-1 16,0 1-16,0 0 0,0 21 15,-21-21-15</inkml:trace>
  <inkml:trace contextRef="#ctx0" brushRef="#br0" timeOffset="53088.04">5292 3662 0,'0'0'0,"0"-21"15,0 0 1,0 42 15,-22 0-15,22 0-16,-21 21 0,21-20 15,0-1-15,-21 21 0,21 0 0,0 1 16,0 20-16,0-20 0,-21 20 16,21-21-16,-21 22 0,21-1 15,0 1-15,0-22 0,0 22 16,0-22-16,-21 0 0,21 1 0,0-1 16,0 22-16,0-22 0,0-21 0,0 21 15,0 1-15,0-22 0,0 21 0,0-21 16,0 1-16,0-1 0,0 0 15,0 0-15,0-42 32,0 0-32,0 0 0,0-1 15,0-20-15,0 21 0,0-21 0,0 20 16,0-20-16,0 21 16,0-21-16</inkml:trace>
  <inkml:trace contextRef="#ctx0" brushRef="#br0" timeOffset="53647.72">4995 3874 0,'-21'0'0,"42"0"0,-42-22 0,0 1 0,0 0 15,21 0 1,0 0-16,0 0 0,0-1 15,0 1-15,0 0 0,0 0 16,21 21-16,-21-21 0,21 0 16,21 21-16,-20-22 0,-1 1 0,21 21 15,-21 0-15,22-21 0,-1 21 16,0 0-16,1 0 0,20 0 0,-21 0 16,1 0-16,20 0 0,-20 21 15,20 0-15,-21 1 0,22-1 0,-22 0 16,1 21-16,-1-21 0,-21 22 15,21-1-15,-20 0 0,-1 1 16,0 20-16,0-20 0,0 20 0,-21 1 16,21-22-16,-21 21 0,0-20 15,0 20-15,0-20 0,0 41 16,0-41-16,-21-1 0,-21 0 16,21 1-16,0-1 0,-22-21 0,22 21 15,-21-20-15,-1 20 0,1-21 0,0 21 16,-1-20-16,1-1 0,0 0 15,-1 0-15,-20 0 0,21 0 0,-22 1 16,22-22-16,-1 0 0,1 21 16,0-21-16,-1 0 0,1 0 0,0 0 15,21 0-15,-22-21 0,22-1 16,-21 22-16,21-21 0,-1 21 16,1-21-16,0 21 0,21-21 0,0 0 31,0 0-16,21-1-15,0 22 0,1-21 16</inkml:trace>
  <inkml:trace contextRef="#ctx0" brushRef="#br0" timeOffset="54507.85">6075 4530 0,'-21'-21'16,"21"-1"-1,0 1 1,0 0-16,0 0 16,21 0-1,0 21 1,0 0-16,-21-21 0,21 21 0,0 0 15,1 0-15,-1 0 0,0 0 16,0 0-16,0 0 0,-21 21 16,21-21-16,1 21 0,-22 0 0,21 0 15,0 0-15,-21 1 0,0-1 16,21 0-16,0 0 0,-21 0 0,21 22 16,-21-22-16,0 0 0,0 21 15,0-21-15,0 22 0,0-22 16,0 0-16,0 0 0,0 22 0,0-22 15,0 0-15,0 0 16,-21 0-16,0-21 0,21 21 16,-21-21-16,0-21 31,21 0-31,0 0 0,0 0 16,0 0-16,0-1 0,0 1 15,0-21-15,0 21 0,0 0 0,0-22 16,21 22-16,-21 0 0,21 0 15,0 0-15,0-1 0,-21 1 0,22 0 16,-1 0-16,0 0 0,0 0 16,0-1-16,0 22 0,1-21 15,-1 0-15,0 21 0,0-21 0,0 21 16,0 0-16,1 0 16,-22-21-16,21 21 15,0 0-15,0 0 31</inkml:trace>
  <inkml:trace contextRef="#ctx0" brushRef="#br0" timeOffset="54850.66">7027 4382 0,'0'-22'31,"-21"22"1,21 22-17,-21-1-15,21 0 0,0 0 16,0 0-16,0 22 0,0-22 16,0 0-16,0 0 0,0 21 0,0-20 15,0-1-15,0 0 0,0 21 16,0-21-16,0 1 0,0-1 15,0 0-15,0 0 0,0 0 16,0 0-16,0-42 47,21 0-47,-21 0 16,0 0-16,21 0 0,-21-22 0</inkml:trace>
  <inkml:trace contextRef="#ctx0" brushRef="#br0" timeOffset="55328.77">6964 3937 0,'0'0'0,"-21"0"15,-1 0-15,1 0 0,0 21 16,0 0-16,21 1 0,-21-1 16,21 0-16,0 0 15,0 0-15,0 0 0,0 1 0,0-1 16,0 0-16,21 0 16,0-21-16,0 21 0,0-21 15,1 0-15,-1 0 0,0 0 16,0 0-16,0 0 0,0-21 0,22 21 15,-22-21-15,0 0 0,-21 0 0,21 21 16,0-22-16,-21-20 0,0 21 16,0 0-16,0 0 0,0-1 0,0 1 15,0 0-15,0 0 0,-21 0 16,0 21-16,0 0 0,0-21 0,0 21 16,-1 0-16,1 0 0,0 0 15,0 0-15,0 21 0,0-21 16,-1 21-16,1 0 0,21 0 0,-21 0 15,21 1-15,-21-1 0,21 0 16,0 0-16,0 0 0,0 0 0,0 1 16,0-1-16,0 0 0,21-21 15,0 21-15,0 0 0,1-21 0,-1 21 16,0-21-16,0 22 0</inkml:trace>
  <inkml:trace contextRef="#ctx0" brushRef="#br0" timeOffset="55732.54">7281 4382 0,'0'-22'15,"21"44"48,-21-1-63,22 0 0,-22 0 15,0 0-15,0 0 0,21 1 16,-21-1-16,0 0 0,0 0 16,0 21-16,0-20 0,0-1 0,0 0 15,0 0-15,21 21 0,-21-20 16,0-1-16,0 0 0,0 0 0,0 0 15,0 0-15,0-42 63,21 0-63,-21 0 0,21 0 16,-21 0-16,0-1 0,21 22 15,1-42-15</inkml:trace>
  <inkml:trace contextRef="#ctx0" brushRef="#br0" timeOffset="56079.93">7810 4255 0,'-21'21'46,"21"0"-30,0 0-16,-21 0 0,0 0 16,0 1-16,21-1 0,-21 0 0,-1 0 15,1 21-15,0-20 0,0-1 16,0 21-16,0-21 0,-1 0 0,1 1 16,21-1-16,-21 0 0,0 0 0,0 0 15,21 0-15,-21 1 0,21-1 16,0 0-16,-22 0 15,22 0 17,22-21-17,-1-21-15,-21 0 16,21 21-16,0-21 0</inkml:trace>
  <inkml:trace contextRef="#ctx0" brushRef="#br0" timeOffset="56595.64">8086 4530 0,'-22'21'16,"1"-21"-1,42 0 17,1 0-32,-1-21 15,0 21-15,0-21 0,21-1 0,-20 22 16,-1-21-16,0 21 0,0-21 0,0 0 16,0 0-16,1 0 0,-22-1 15,0 1-15,0 0 0,0 0 16,-22 21-1,1 0 1,0 0-16,0 0 16,0 21-16,0-21 0,-1 21 15,1 0-15,0 1 0,0 20 0,0-21 16,0 0-16,-1 0 0,22 1 16,0 20-16,-21-21 0,21 0 0,0 0 15,0 1-15,0-1 0,0 0 16,0 0-16,21-21 0,-21 21 15,22 0-15,-1-21 0,0 22 0,0-22 16,0 0-16,0 0 16,1 0-16,-1 0 0,0 0 15,0 0-15,0 0 0,0 0 16,1-22-16,-1 22 16,0-21-16,0 0 0,0 21 0</inkml:trace>
  <inkml:trace contextRef="#ctx0" brushRef="#br0" timeOffset="57151.52">8699 4403 0,'0'0'0,"-21"-21"31,21-1-31,0 1 15,0 0-15,21 21 16,1-21-16,-1 21 0,21 0 16,-21-21-16,0 21 0,1 0 0,-1 0 15,21 0-15,-21 0 0,0 0 16,1 0-16,-1 21 0,0-21 0,0 21 16,0 0-16,0-21 0,1 21 15,-1 1-15,-21-1 0,0 0 0,21 0 16,-21 0-16,21 0 0,-21 1 0,0-1 15,0 0-15,0 0 16,0 0-16,0 0 0,0 1 0,0-1 16,0 0-16,-21 0 0,0-21 0,21 21 15,-21 0-15,-1 1 0,1-1 16,0-21-16,0 21 0,0-21 31,0 0-31,21-21 31,0 0-31,0-1 0,0 1 16,0 0-16,21 0 0,0 0 0,0-22 16,0 22-16,22-21 0,-22 0 15,0 20-15,0-20 0,21 21 16,-20-21-16,-1 20 0,0 1 0,0 0 16,0 0-16,0 0 0,1 21 15,-1 0-15,-21-21 0,21 21 16,0 0-16</inkml:trace>
  <inkml:trace contextRef="#ctx0" brushRef="#br0" timeOffset="84215.74">11620 3958 0,'0'0'0,"22"0"0,-1 0 15,0 0 1,0 0-16,0 0 15,0 0 1,1 0-16,-22-21 16,21 21-1,-21-21-15,0 0 16,0 0-16,-21 21 16,-1-22-1,1 22-15,0 0 0,0 0 0,0 0 0,0 0 16,-1 0-16,1 0 15,0 0-15,0 0 0,0 0 16,0 0-16,-1 22 16,1-22-16,-21 21 0,21 0 0,0 0 15,-1 0-15,-20 22 0,21-22 0,0 0 16,-22 21-16,22 1 0,0-1 16,0-21-16,0 21 0,0 1 0,-1-1 15,1-21-15,0 22 0,21-1 16,0-21-16,0 21 0,0-20 0,0 20 15,0-21-15,0 0 0,0 22 16,0-22-16,21 0 0,0 0 16,1 0-16,-22 0 0,42 1 0,-21-1 15,0-21-15,0 21 0,22-21 16,-22 0-16,21 0 0,-21 0 0,22 0 16,-1 0-16,0 0 0,1-21 0,-1 21 15,-21-21-15,22 21 0,-1-22 16,0 1-16,1 21 0,-1-21 0,-21 21 15,0 0-15,22-21 0,-22 21 16,0 0-16,-21-21 16,21 21-16,-42 0 109,0 0-62,21-21-47</inkml:trace>
  <inkml:trace contextRef="#ctx0" brushRef="#br0" timeOffset="84871.96">13991 4170 0,'0'0'0,"-21"0"16,0 0-16,0-21 15,21 0 16,21 21-15,0 0-16,0 0 0,21 0 0,-20 0 16,20 0-16,-21 0 0,21 0 15,1 0-15,-1 0 0,-21-22 0,22 22 16,-1 0-16,0 0 0,-21 0 16,22 0-16,-1 0 0,-21 0 15,0 0-15,22-21 0,-22 21 0,0 0 16,0 0-1,0 0-15,-21-21 0,-21 21 94,0 0-94,0 21 16</inkml:trace>
  <inkml:trace contextRef="#ctx0" brushRef="#br0" timeOffset="85335.69">14055 4424 0,'0'21'16,"0"-42"-16,-22 42 16,44-21 15,-1 0-16,0 0-15,0 0 0,0 0 16,22 0-16,-1 0 0,-21 0 0,21 0 16,22 0-16,-22-21 0,1 21 15,-1 0-15,-21 0 0,21 0 0,1 0 16,-1 0-16,0-21 16,-20 21-16,-1 0 0,0 0 15,0 0 32</inkml:trace>
  <inkml:trace contextRef="#ctx0" brushRef="#br0" timeOffset="86351.79">16044 4212 0,'0'0'0,"-21"-21"16,0 0-1,21 0-15,0 0 16,0-1-16,-21 1 16,21 0-16,0 0 0,0 0 0,0 0 15,0-1-15,0 1 16,21 0-16,0 21 0,0-21 0,0 0 15,1 21-15,-1-21 0,0 21 0,21 0 16,-21-22-16,22 22 0,-22 0 16,21 0-16,1 0 0,-22 0 0,21 0 15,-21 0-15,0 0 0,22 0 16,-22 22-16,0-1 0,0 0 0,0 0 16,1 21-16,-1-20 0,0 20 15,0 0-15,-21-21 0,0 22 0,0-1 16,21 0-16,-21 1 0,0-1 0,0 0 15,0-20-15,0 20 0,0-21 16,0 21-16,0-20 0,0-1 16,0 0-16,0 0 0,0 0 15,0 0-15,0 1 0,0-1 0,0 0 16,0 0-16,-21-21 0,21-21 47,0 0-32,0 0-15,0-1 0,0 1 0,0 0 16,0 0-16,0-21 0,0 20 0,0-20 16,21 21-16,0-21 0,-21 20 15,22-20-15,-1 0 0,0 21 0,0-22 16,0 22-16,0-21 16,1 21-16,20-22 0,-21 22 0,0 0 15,0 0-15,22 0 0,-22-1 16,21 1-16,-21 21 0,22 0 0,-22 0 15,21 0-15,-21 0 0,22 0 0,-22 0 16,0 21-16,0 1 0,0 20 16,1-21-16,-22 21 0,21 1 0,-21-22 15,0 21-15,0 1 0,0-1 16,0 0-16,0-21 0,0 22 0,0-1 16,-21-21-16,21 0 0,-22 1 15,22 20-15,0-21 0,0 0 16,-21 0-16,21 1 0,-21-1 15,21 0 1,0-42 31,0 0-47,0-1 16,0 1-16,21 0 0,0 0 15</inkml:trace>
  <inkml:trace contextRef="#ctx0" brushRef="#br0" timeOffset="86865.1">17822 4212 0,'0'0'0,"-21"21"0,0-21 15,21 22 1,21-22 15,0 0-31,0 0 16,1 0-16,-1-22 0,0 1 0,0 21 15,21-21-15,-20 0 0,-1 0 16,0 0-16,0-1 0,0 1 0,-21 0 16,0 0-16,21 0 15,-21 0-15,0-1 0,0 1 0,0 0 16,-21 0-16,0 21 15,0 0-15,0 0 0,0 0 16,-1 0-16,1 0 0,0 0 0,0 21 16,0-21-16,0 42 0,-1-20 15,1 20-15,0-21 0,21 21 0,-21 1 16,21-1-16,-21 0 0,21 1 16,0-1-16,0-21 0,0 22 15,0-22-15,0 21 0,0-21 0,0 0 16,0 1-16,0-1 0,0 0 15,21 0-15,0-21 0,-21 21 0,21 0 16,0-21-16,1 0 16,-1 0-16,0 0 0,0 0 0,0 0 15,0 0-15,1 0 0,20-21 16,-21 21-16,0-21 0,0 0 0,1 21 16,20-21-16,-21 0 0,0-1 0,0 1 15,22 0-15,-22 0 0</inkml:trace>
  <inkml:trace contextRef="#ctx0" brushRef="#br0" timeOffset="87747.59">18563 4043 0,'0'0'16,"21"-21"-16,-21 0 0,0-1 0,0 1 16,0 42 30,0 1-46,0 20 0,0-21 16,0 21-16,0-20 0,0 20 16,0 0-16,-21 1 0,21-1 0,0 0 15,-21-21-15,0 22 0,21-1 0,-21-21 16,21 22-16,0-22 16,0 0-16,0 0 0,0 0 0,0 0 15,0 1-15,0-1 16,21-21-16,0 0 0,0 0 15,0 0-15,0 0 0,22-21 16,-22-1-16,0 22 0,0-21 16,0-21-16,22 21 0,-22 0 0,21-22 15,-21 1-15,1 21 0,-1-22 16,0 1-16,0 0 0,0 21 16,0-1-16,-21 1 0,22 0 0,-22 0 15,0 42 16,0 0-15,0 0-16,0 22 0,0-22 0,0 0 16,0 0-16,0 0 0,0 22 15,0-22-15,0 0 0,0 0 0,0 0 16,0 1-16,0-1 0,0 0 16,0 0-16,0 0 0,0 0 15,21-21-15,-21 22 16,21-22-16,0 0 0,0 0 0,22 0 15,-22 0-15,0 0 0,0 0 16,0 0-16,22-22 0,-22 22 0,0-21 16,21 0-16,-21 0 0,1 0 15,-1 0-15,21-22 0,-21 22 0,0-21 16,1-1-16,-1 1 0,-21 0 16,0-1-16,21 1 0,-21 21 0,0-21 15,0-1-15,0 22 0,0 0 16,-21 0-16,0 0 0,21-1 0,-22 1 15,1 21-15,-21 0 0,0 0 16,20 0-16,1 0 16,0 0-16,42 0 47,22 0-47,-22 0 0,0 0 15,0 0-15,0 0 0,0 0 0,22 0 16,-22 0-16,0 0 0,0-21 15,22 21-15,-22 0 0,0 0 0,0 0 16,0-21-16,0 21 16,1 0-1</inkml:trace>
  <inkml:trace contextRef="#ctx0" brushRef="#br0" timeOffset="89560.23">22310 3429 0,'0'0'0,"0"-21"0,0 0 16,0 0-16,21-1 15,-21 1-15,0 0 16,0 0-16,0 0 0,0 0 0,0-1 16,0 1-16,0 0 0,0 0 15,0 0-15,0 0 16,-21 21-16,-1 0 0,1-22 15,0 22-15,0 0 0,0 0 16,0 0-16,-22 0 0,1 0 0,0 22 16,-1-1-16,1-21 0,-22 21 15,22 21-15,-21-21 0,-1 22 0,1-1 16,20 0-16,-20 1 0,20-1 16,-20 22-16,21-22 0,-1 0 0,1 22 15,21-22-15,0 22 0,-1-22 16,1 21-16,0 1 0,0-1 15,21 1-15,0-1 0,0 1 16,0-22-16,0 22 0,0-22 0,21 0 16,0 1-16,22-22 0,-22 0 15,21 21-15,0-20 0,1-22 16,-1 21-16,22 0 0,-1-21 0,-21 0 0,22 0 16,-1 0-16,-20 0 0,20 0 15,-20 0-15,-1 0 0,0-21 0,-21 0 16,22 21-16,-22-22 0,21 1 15,-21 21-15,1-21 0,-1 0 0,0 0 16,0 0-16,0-1 0,22 1 16,-22 0-16,0-21 0,0 21 0,21-1 15,-20-20-15</inkml:trace>
  <inkml:trace contextRef="#ctx0" brushRef="#br0" timeOffset="90287.08">23135 3006 0,'-21'-43'0,"21"22"0,-21 0 15,0 0-15,21 0 16,-22 0-16,1 21 15,0 0-15,21 21 0,-21 0 16,0 0-16,0 0 0,21 0 0,-22 22 16,1-1-16,0 22 0,0-1 15,21 1-15,-21 20 0,0-20 0,-1 20 16,1-20-16,0-1 0,21 1 16,-21 21-16,0-22 0,0 1 0,-1-1 15,1 1-15,21-22 0,0 21 16,-42 22-16,42-43 0,0-20 15,0-1-15,0 0 0,0 0 0,0 0 16,0-42 31,0 0-47,0 0 16,0 0-16,21-1 0,0 1 15,-21 0-15,21-21 0,1 21 0,-22-22 16,21 22-16,0-21 0,0 21 15,21-22-15,-20 22 0,-1-21 0,21 21 16,-21-1-16,22 1 0,-22 0 16,21 0-16,0 0 0,1 21 15,-1-21-15,0 21 0,1 0 0,-1 0 16,0 0-16,1 0 0,-22 21 16,21-21-16,-21 21 0,1 0 0,-1 0 15,0 22-15,-21-22 0,21 21 16,-21 0-16,0 1 0,0-22 0,0 21 15,0 1-15,-21 41 16,0-63-16,21 22 0,-21-22 0,21 21 16,0-21-16,-22 1 0,1-1 0,0 0 15,21 0-15,0 0 16,-21-21-16,21-21 47,0 0-32,21 21-15,-21-21 0,21 0 16,0-1-16,1 1 0,-1 0 16</inkml:trace>
  <inkml:trace contextRef="#ctx0" brushRef="#br0" timeOffset="90804.29">23812 3979 0,'0'-21'0,"0"-21"16,0 21 0,0 0-16,22-1 15,-1 22-15,0-21 0,0 0 16,0 21-16,0 0 0,1 0 16,-1-21-16,0 21 0,21 0 0,-21 0 15,1 0-15,-1 0 0,0 0 16,21 21-16,-21 0 0,1-21 0,-22 21 15,21 1-15,0 20 0,-21-21 0,21 21 16,-21-20-16,21 20 16,-21 0-16,0-21 0,0 22 0,0-1 0,0 0 15,0-20-15,0 20 0,0-21 16,0 0-16,0 0 0,-21 1 16,0-1-16,21 0 0,-21-21 15,21 21-15,-21-21 0,-1 0 0,1 0 16,21-21-1,0 0-15,0 0 16,0-1-16,0 1 0,0-21 0,0 21 16,21-22-16,-21 1 0,22 0 15,-1-1-15,0 1 0,0 0 0,0 21 16,0-22-16,1 22 0,-1 0 16,0 0-16,0 0 0,0-1 15,22 1-15,-22 21 0,0-21 0,0 21 16,0 0-16,0-21 0,1 21 15,-1 0-15,0 0 0,0 0 16,-21 21 15</inkml:trace>
  <inkml:trace contextRef="#ctx0" brushRef="#br0" timeOffset="91325">25019 3916 0,'0'0'0,"42"-42"16,-42 20-16,0 1 15,0 0 1,-21 21 0,0 0-1,0 21-15,0 0 16,-22 1-16,22-22 0,0 42 0,0-21 15,0 0-15,-1 22 0,-20-1 16,21-21-16,0 21 0,21 1 0,-21-1 16,21-21-16,0 22 0,0-22 15,0 21-15,0-21 0,0 0 16,21 1-16,0-1 0,0 0 0,0-21 16,22 21-16,-22-21 0,21 0 15,0 0-15,1 0 0,-22 0 0,21 0 16,1 0-16,-22-21 0,21 21 15,-21-21-15,22 0 0,-22-1 0,0 1 16,0-21-16,0 21 0,0-22 16,1 1-16,-22 0 0,0-1 0,0 1 15,0 0-15,0-1 0,0 1 16,0 21-16,0 0 0,-22-22 0,1 22 16,0 21-16,0-21 0,0 0 15,-22 21-15,1 0 0,21 0 16,-21 0-16,-1 0 0,22 0 0,-21 0 15,21 21-15,-1-21 0,-20 21 16,42 0-16,-21-21 0,21 22 0,0-1 16,0 0-16,0 0 0,21 0 15,0 0-15,0-21 0,22 0 16,-22 22-16</inkml:trace>
  <inkml:trace contextRef="#ctx0" brushRef="#br0" timeOffset="92171.64">25527 3979 0,'0'0'16,"21"-42"-1,-21 21-15,0 42 47,0 0-31,-21 0-16,21 22 15,0-22-15,0 0 0,-21 21 0,21-20 16,-21 20-16,21-21 0,-22 21 16,22-20-16,0-1 0,0 21 15,0-21-15,-21 0 0,21 1 0,0-1 16,0 0-16,0 0 16,0 0-16,-21-21 31,21-21-16,0 0-15,0 0 0,0 0 16,0-1-16,0-20 0,0 0 0,0 21 16,0-22-16,0 1 0,0 0 15,0-1-15,0 1 0,21 21 0,-21-22 16,21 22-16,1 0 0,-1 0 16,0 0-16,0 0 0,21 21 0,-20 0 15,20 0-15,0 0 0,1 0 16,-22 0-16,21 0 0,0 0 15,-20 0-15,-1 21 0,21 0 0,-42 21 16,21-21-16,-21 1 0,21 20 0,-21-21 16,0 21-16,0-20 0,0 20 15,0-21-15,0 0 0,0 0 0,0 1 16,0-1-16,-21 0 0,21 0 16,0 0-16,-21 0 0,21 1 15,-21-22-15,21-22 47,0 1-47,0 0 0,0 0 16,0 0-16,0-22 0,0 22 15,0-21-15,21 21 0,0-22 16,0 1-16,1 21 0,-1-21 0,0 20 16,21 1-16,-21 0 15,1 0-15,20 0 0,-21 0 0,21 21 16,-20 0-16,-1-22 0,21 22 0,-21 0 15,0 0-15,22 0 0,-1 22 16,-21-1-16,0 0 0,-21 0 0,0 21 16,0-20-16,0 20 0,0 0 15,0 1-15,0-22 0,0 21 0,-21-21 16,21 22-16,-21-22 0,0 0 16,21 0-16,0 0 0,-21 0 15,0 1-15,-1-1 16,22-42 15,22-1-15,-1 1-16,0 0 0</inkml:trace>
  <inkml:trace contextRef="#ctx0" brushRef="#br0" timeOffset="92587.41">26543 4106 0,'21'0'16,"0"0"0,0 0-16,1-21 0,-1 0 15,0 21-15,0-21 16,0 21-16,0-21 0,1 0 0,-1 21 16,0-22-16,0 1 0,0 0 15,0 0-15,1 21 0,-22-21 0,0 0 16,0-1-16,-22 1 15,1 21 1,0 0-16,0 0 0,0 0 16,0 0-16,-22 0 0,22 21 0,0 1 15,0-1-15,-22 0 0,22 21 0,0-21 16,0 22-16,0-1 0,21 0 16,-21-20-16,21 20 0,-22-21 0,22 21 15,0-20-15,0-1 0,0 21 16,0-21-16,0 0 0,22-21 0,-1 22 15,0-1-15,0-21 0,0 0 16,0 21-16,1-21 0,-1 0 0,21 0 16,-21 0-16,0 0 0,22 0 0,-22 0 15,21-21-15,-21 0 16,22-1-16,-22 1 0,21 0 0,-21 0 16,22 0-16</inkml:trace>
  <inkml:trace contextRef="#ctx0" brushRef="#br0" timeOffset="93215.05">27538 3196 0,'0'0'16,"0"-21"-16,0 0 0,0 0 0,0 0 15,0-1-15,0 1 0,0 0 0,0 0 16,-21 42 15,21 0-31,0 0 16,0 1-16,0 20 0,0 21 0,-22 1 15,22-1-15,-21 1 16,21-1-16,0 22 0,0-21 0,-21-1 16,21 22-16,-21-22 0,21 22 15,0-22-15,-21 1 0,0-1 0,21 1 16,-22-22-16,22 1 0,-21-1 15,21 0-15,0-21 0,0 22 0,0-22 16,0 0-16,0 0 16,0-42-1,0 0 1,21-21-16,1 20 0,-22-20 16,21 0-16</inkml:trace>
  <inkml:trace contextRef="#ctx0" brushRef="#br0" timeOffset="93720.76">27284 3175 0,'0'0'0,"-21"-21"0,-1 0 0,1 0 16,0-22-16,21 22 0,0 0 0,0-21 15,0 20-15,0 1 16,0 0-16,21 0 0,22 0 15,-22 21-15,0-21 0,21 21 16,43 0-16,-43 0 16,1 0-16,-1 0 0,21 0 15,1 21-15,-1 0 0,1 0 0,-1 21 16,1-20-16,21 20 0,-22 21 16,1-20-16,-1 20 0,1 1 15,-22 20-15,-21-20 0,21-1 16,-20 1-16,-1-1 0,-21 1 0,0-22 0,0 22 15,0-1-15,0 1 0,-21-22 16,-22 22-16,22-1 0,-21 1 0,-1-22 16,1 0-16,-21 22 0,20-22 15,-20-21-15,-1 22 0,22-1 0,-22-21 16,1 0-16,21 0 0,-22 1 16,22-1-16,-22-21 0,22 0 15,0 21-15,-1-21 0,1 0 0,0 0 16,-1 0-16,1 0 0,0 0 15,20-21-15,1 0 0,0 21 0,0-22 16,0 1-16,21 0 16,21 21-1,0-21-15,0 21 0,0 0 16,1 0-16,20-21 0,-21 21 16,0-21-16,22 21 0</inkml:trace>
  <inkml:trace contextRef="#ctx0" brushRef="#br0" timeOffset="94251.45">28321 4064 0,'0'-21'16,"0"-43"-1,0 43 1,21 0 0,0 0-16,0 21 0,1 0 15,-22-21-15,21 21 0,0 0 16,0 0-16,21 0 0,-20 0 0,-1 0 16,21 0-16,-21 0 0,0 21 15,22 0-15,-22-21 0,21 21 0,-21 22 16,1-22-16,-1 0 0,0 21 15,0-21-15,-21 22 0,0-22 0,0 21 16,0 1-16,0-22 0,0 0 16,0 21-16,-21-21 0,0 1 0,0-1 15,21 0-15,-22 0 0,1-21 16,0 21-16,0-21 16,0 0-16,21-21 31,0 0-31,0 0 0,0 0 15,0-1-15,0-20 0,0 21 0,21 0 16,0-22-16,-21 1 0,21 21 16,0-21-16,1 20 0,-1 1 15,0 0-15,-21 0 0,21 0 0,0 0 16,0 21-16,1 0 0,-1-22 16,0 22-16,0 0 0,0 0 15,0 0-15,1 0 0,-1 0 0,21-21 16,-21 21-16,0 0 0</inkml:trace>
  <inkml:trace contextRef="#ctx0" brushRef="#br0" timeOffset="94497.31">29358 3937 0,'0'21'31,"0"0"-31,-21 1 16,21-1-16,0 0 0,-21 21 15,0-21-15,21 22 0,-22-22 16,22 0-16,0 21 0,0-20 0,0-1 16,-21 0-16,21 0 0,0 0 15,0 0-15,-21-21 0,21 22 0,0-44 47,0 1-31,21 0-16</inkml:trace>
  <inkml:trace contextRef="#ctx0" brushRef="#br0" timeOffset="94811.58">29464 3620 0,'-21'-22'0,"42"44"0,-21-65 63,21 43-48,-21-21 1,21 21-16,-21-21 16,-21 21 15,0 0-31,0 0 15,21 21 1,0 0-16,0 0 16,0 1-16,0-1 0,0 0 15,0 0-15,0 0 0</inkml:trace>
  <inkml:trace contextRef="#ctx0" brushRef="#br0" timeOffset="95152.38">29676 3916 0,'-22'-42'31,"1"42"-31,21 21 31,0 0-15,0 0-16,21 0 0,-21 0 15,0 22-15,0-22 0,0 21 0,0 1 16,0-22-16,0 21 0,22-21 16,-22 22-16,0-22 0,0 0 0,0 0 15,0 0-15,0 0 16,0 1-16,0-1 0,0 0 16,21-21-1,0-21 1,0 0-16,-21-1 15,21 1-15,0 0 0,1 0 16,-1-21-16</inkml:trace>
  <inkml:trace contextRef="#ctx0" brushRef="#br0" timeOffset="95392.25">30141 3852 0,'21'-21'0,"-42"42"0,42-63 15,-42 63 1,0-21-1,21 21-15,-42 1 0,21 20 16,-1-21-16,1 21 0,-21 1 0,21-22 16,-22 21-16,22 1 0,-21-1 15,21-21-15,0 21 0,-1-20 0,1 20 16,0-21-16,0 0 0,21 0 16,0 1-16,0-1 0,21-21 31,0 0-31,22-21 15,-22 21-15</inkml:trace>
  <inkml:trace contextRef="#ctx0" brushRef="#br0" timeOffset="95788.02">30332 4106 0,'0'-21'31,"21"0"-15,0 21-16,0-21 0,0 21 15,1-21-15,-1 0 16,0-1-16,0 1 0,0 0 16,-21 0-1,-21 21 1,-21 0-1,21 0-15,-1 21 0,1 21 16,-21-20-16,21-1 0,0 0 16,-1 21-16,1-21 0,0 1 0,0 20 15,0-21-15,21 0 0,0 0 16,0 1-16,0-1 0,0 0 0,0 0 16,0 0-16,21 0 15,0 1-15,0-22 0,0 0 16,1 21-16,-1-21 0,0 0 15,0 0-15,21 0 0,-20 0 0,-1 0 16,21 0-16,-21-21 0,22 21 16</inkml:trace>
  <inkml:trace contextRef="#ctx0" brushRef="#br0" timeOffset="96199.78">30776 4064 0,'0'0'16,"0"-21"-16,0 0 0,0 0 0,0-1 15,-21 1-15,21 0 0,0 0 16,0 0-16,0 0 16,21 21-16,0 0 0,1 0 15,20 0-15,-21 0 16,0 0-16,0 0 0,22 0 0,-22 21 16,0 0-16,0 0 0,0 0 15,-21 0-15,0 1 0,0 20 0,0 0 16,0-21-16,0 22 0,0-1 15,0-21-15,0 22 0,-21-22 0,21 21 16,-21-21-16,0 0 0,0 1 16,21-1-16,-21 0 0,-1-21 0,22 21 15,-21-21-15,0 0 0,0 0 16,21-21 0,0 0-1,0 0-15,0-1 0,0 1 0,0-21 16,21 0-16,0 20 0,0-20 15,22 0-15,-22 21 0,0-22 0,0 22 16,0 0-16,22 0 0,-43 0 16,21-1-16,0 1 0,0 21 0,0-21 15,1 21-15,-1-21 0,0 0 16</inkml:trace>
  <inkml:trace contextRef="#ctx0" brushRef="#br0" timeOffset="96847.41">31983 3281 0,'0'-64'32,"0"128"-32,0-149 15,-21 106 16,-1 1-15,1 20-16,0-21 0,-21 21 0,21 1 16,-1-1-16,1 22 0,0-22 15,0 0-15,-21 22 0,20-22 0,1 0 16,0 22-16,0-22 0,21 22 16,-21-22-16,21 22 0,0-22 15,0 0-15,0 1 0,0 20 16,0-21-16,0-20 0,0 20 0,21-21 15,-21 21-15,21-20 0,0-1 16,0 0-16,1-21 0,-1 21 16,0-21-16,0 0 0,0 0 0,22 0 15,-22 0-15,21 0 0,-21 0 16,22-21-16,-1 21 0,0-21 0,1-22 16,-1 22-16,0 0 0</inkml:trace>
  <inkml:trace contextRef="#ctx0" brushRef="#br0" timeOffset="97313.66">32618 3239 0,'0'0'0,"0"-22"0,0 1 16,0 0-16,21 21 16,0 0-1,0 0-15,0 0 0,1 0 16,-1 0-16,0 21 16,0 0-16,0 1 15,0 20-15,-21-21 0,22 21 0,-1 1 16,-21-1-16,0 0 0,21 1 15,-21 20-15,0-20 0,0-1 0,0 21 16,0-20-16,0-1 0,-21 22 16,0-22-16,21 0 0,-22 1 15,1-1-15,0 0 0,-21 1 0,21-22 16,-1 21-16,1-21 0,0 0 16,0 1-16,-21-1 0,20-21 0,1 21 15,0-21-15,0 21 16,0-21-1,21-21 17,0 0-32,0 0 0,21-1 15,0 1-15</inkml:trace>
  <inkml:trace contextRef="#ctx0" brushRef="#br0" timeOffset="97831.39">33337 3598 0,'-21'0'0,"42"0"0,-63 0 16,42 22 15,21-22-15,0 0-1,1 0-15,-22-22 16,0 1-1,0 0-15,0 0 16,-22 21 15,1 0-31,0 0 16,21 21 0,0 0-1,21-21 48,0 21-48,-21 1 1,0-1-16</inkml:trace>
  <inkml:trace contextRef="#ctx0" brushRef="#br0" timeOffset="98691.9">33232 4128 0,'0'0'0,"-22"0"15,44 0 64,-1 0-64,-21 21-15,21-21 16,-21 21-1,0 0-15,0 0 16,-21 0 15,0-21-31,-1 0 16,22-21 31,0 0-47,0 0 15,0 0-15,22 0 16,-1-1 0,0 22-1,0 0-15,-21-21 16,21 21-16,0 0 16,-21 21 15,0 1-31,0-1 15,0 0-15,-21-21 16,21 21-16,0 0 0,-21-21 16,0 0-16,0 21 15,21 1-15,-21-22 16,21-22 31,0 1-47,0 0 15,0 0-15,21 21 16,-21-21-16,21 21 0,0-21 0,0 21 16,0 0-16,1 0 15,-1 0-15,0 0 16,0 0 0,-21 21-16,21 0 0,-21 0 15,0 0-15,0 22 0,0-22 0,0 21 16,0-21-16,0 22 0,0-1 15,0-21-15,-21 21 0,0-20 16,-21 20-16,-1-21 0,1 21 0,0-20 16,-22-1-16,22 0 0,-22 0 15,1 0-15,-1 0 0,22 1 0</inkml:trace>
  <inkml:trace contextRef="#ctx0" brushRef="#br1" timeOffset="107755.96">21823 5017 0,'0'0'0,"-21"0"0,-1 0 16,1 0-16,-21 0 15,21 0-15,0 0 0,-22 0 0,22 0 16,-21 0-16,21 0 0,-1 0 16,1 0-16,-21 0 0,21 0 15,0 0-15,-1 0 16,1 0-1,0 0 17,42 0 15,0 0-47,1 0 0,-1 0 15,0 0-15,21 0 0,-21 0 0,1 0 16,-1 0-16,21 0 0,-21 0 15,22 0-15,-1 0 0,0 0 16,1 0-16,-22 0 0,21 0 16,0 0-16,1 0 0,-1 0 0,0 0 15,1 0-15,-1 0 0,0 0 16,22 0-16,-22 0 0,22 0 0,-22 0 16,22 0-16,-22 0 0,0 0 15,1 0-15,20 0 0,-21 0 0,1 0 16,-1 0-16,0 0 0,1 0 15,-1 0-15,0 0 0,1 0 16,20 0-16,-20 0 0,-1 0 0,0 0 16,1 0-16,20 0 0,-21 0 15,22 0-15,-22 0 0,22 0 0,-22 0 16,22 0-16,-22 21 0,21-21 16,-20 0-16,41 0 0,-41 0 15,-1 0-15,0 0 0,1 0 16,-1 0-16,0 0 0,1 0 0,-1 0 15,0 0-15,1 0 0,-1 0 16,22 0-16,-22 0 0,0 0 0,1 0 16,20 0-16,-21 0 0,1 0 15,-1 0-15,22 0 0,-22 0 16,0 0-16,1 0 0,-1 0 0,21 0 16,-20 0-16,-1 0 0,0 0 15,1 0-15,-1 0 0,0 0 0,1 0 16,-1 0-16,0 0 0,43 0 15,-64 0-15,22 0 0,-1 0 16,21 0-16,-20 0 0,-1 0 16,0 0-16,1 0 0,20 0 0,-20 0 15,-1 0-15,0 0 0,22 0 16,-22 0-16,0 0 0,1 0 0,-1 0 16,-21 0-16,22 0 0,-1 0 15,0 0-15,1 0 0,-1 0 16,0 0-16,1 0 0,62 0 15,-62 0-15,20 0 0,-20 0 16,20 0-16,1 0 0,-1 0 0,-21 0 16,22 0-16,-1 0 0,-20 0 15,-1 0-15,22 0 0,-22 0 0,0 0 16,1 0-16,-1 0 0,0 0 16,22 0-16,-22 0 0,0 21 0,22-21 15,-22 0-15,1 0 0,20 0 16,-21 0-16,22 0 0,-22 0 0,22 0 15,-22 0-15,22 0 0,-22 0 16,0 0-16,1 0 0,20 0 16,-21 0-16,1 0 0,-1 0 0,0 0 15,1 0-15,-1 0 0,0 0 16,1 0-16,-1 0 0,0 0 0,1 0 16,20 0-16,-20 0 0,-1 0 15,0 0-15,1 0 0,20 0 0,-21 0 16,1 0-16,20 0 0,-20 0 15,-1 0-15,0 0 0,22 0 0,-22 0 16,0 0-16,1 0 0,-1 0 16,22 0-16,-22 0 0,0 0 0,1 0 15,-1 0-15,0 0 16,22 0-16,-22 0 0,0 0 0,1 0 16,-1 0-16,0 0 0,22-21 15,-22 21-15,1 0 0,-1 0 0,0 0 16,1 0-16,-1 0 0,0 0 15,1 0-15,-22 0 0,21 0 16,-21 0-16,22 0 0,-22 0 0,0 0 16,0 0-16,0-21 0,0 21 15,1 0-15,-1 0 0,0 0 16,0 0-16,0 0 0,0 0 16,1 0-16,-1 0 0,0 0 15,0 0-15,0 0 16,0 0-16,1 0 0,-1 0 15,0 0-15,0 0 16,0 0-16,0 0 16,1 0-16,-1 0 15,0 0-15,0 0 0,0 0 16,0 0-16,1 0 16,-1 0-1,0 0-15,0 0 0,0 0 16,0 0-16,1 0 15,-1 0-15,0 0 0,0 0 16,0 0-16,0 0 16,1 0-16,-1 0 0,0 0 0,0 0 15,0 0-15,0 0 16,1 0-16,-1 0 0,0 0 0,0 0 16,0 0-16,0 0 15,1 0-15,-1 0 16,0 0-16,0 0 15,0 0-15,0 0 16,1 0-16,-1 0 0,0 0 16,0 0-16,0 0 15,0 0 1,-21 21-16,22-21 16,-1 0-1,0 0 1,-42 0 109,0 0-125,-1-21 15</inkml:trace>
  <inkml:trace contextRef="#ctx0" brushRef="#br1" timeOffset="109776.32">20764 5398 0,'0'0'0,"22"0"15,-1 0 1,0 0 0,0 0-16,-21-22 0,21 1 15,-21 0 1,-21 21 15,0 0-31,-21 0 0,20 0 16,1 0-16,-21 0 0,21 0 15,-22 0-15,22 0 0,-21 0 0,21 0 16,-22 21-16,22-21 0,0 21 16,0-21-16,-21 22 0,20-22 15,1 21-15,0-21 16,21 21-16,0 0 15,21 0 1,0-21 0,1 0-16,-1 21 0,0-21 15,0 0-15,0 0 0,0 22 16,1-22-16,20 21 0,-21-21 0,0 21 16,0-21-16,-21 21 0,22-21 15,-1 21-15,0 0 0,0 1 16,0-22-16,-21 21 0,21 0 15,-21 0-15,0 0 0,0 0 0,0 1 16,0-1-16,0 0 0,0 0 16,0 21-16,0-20 0,-21-1 0,-21 0 15,21 0-15,0 0 0,-22 0 16,1 1-16,21-1 0,-22 0 0,1 0 16,21 0-16,-21 0 0,-1 1 0,22-22 15,-21 21-15,21-21 0,-1 0 16,1 21-16,0-21 0,0 0 0,0 0 15,42 0 32,0-21-31,0 21-16,0 0 0,1 0 0,-1 0 16,0 0-16,0 0 0,0 0 15,0 0-15,1 0 0,-1 0 0,0 0 16,0 0-16,0 21 15,-21 0-15,0 0 16,0 0-16,0 1 0,0-1 0,0 0 16,0 21-16,-21-21 0,0 22 15,21-1-15,-21 0 0,0 1 16,-1-1-16,1 0 0,0 22 0,0-22 16,-21 1-16,20-1 0,1 21 15,0-20-15,0-1 0,-21 0 0,20 22 16,1-22-16,0 22 0,0-1 0,0-20 15,0 20-15,21-21 0,-22 22 16,1-22-16,0 22 0,21-22 0,0 0 16,0 1-16,-21-1 0,21 0 0,0 1 15,0-22-15,0 21 0,0 1 16,0-22-16,0 21 0,21-21 0,0 0 16,0 1-16,1-22 15,20 0-15,-21 0 0,0 0 16,22 0-16,-22 0 0,21-22 0,0 1 15,1 0-15,-1 0 0,0-21 0,22 20 16,-22 1-16</inkml:trace>
  <inkml:trace contextRef="#ctx0" brushRef="#br1" timeOffset="110763.79">21759 6033 0,'21'-22'16,"1"1"-16,-22 0 15,0 0-15,0 0 16,0 0-16,0-1 0,-22 1 16,1 21-16,0 0 15,0-21-15,0 21 0,0 0 0,-1 0 16,-20 0-16,21 21 16,0 0-16,0 1 0,-22-1 0,22 0 15,0 21-15,-21-21 0,20 22 16,1-1-16,0 0 0,0 1 0,0-1 15,21 22-15,0-22 0,-21 21 16,21-20-16,0 20 0,0-20 0,0-1 16,0 0-16,21 1 0,0-1 0,0-21 15,0 0-15,22 22 0,-22-43 16,0 21-16,21 0 0,1-21 0,-1 0 16,0 0-16,1 0 0,-1 0 15,0-21-15,1 21 0,-1-21 0,-21-1 16,21-20-16,1 21 0,-1 0 15,-21-22-15</inkml:trace>
  <inkml:trace contextRef="#ctx0" brushRef="#br1" timeOffset="111585.27">22204 6350 0,'0'-21'0,"0"42"0,0-63 0,21 21 0,-21-1 16,0 1-16,0 42 47,-21 1-47,21-1 15,-21 0-15,21 0 0,-22 21 0,1-20 16,21 20-16,0-21 0,-21 21 16,0 85-1,21-105-15,0-1 16,0 0-16,21-21 16,0 0-16,0 0 0,1 0 15,-1 0-15,0 0 0,0-21 16,0 0-16,0-1 15,-21 1-15,0 0 0,0-21 16,0 21-16,0-1 0,0-20 0,-21 21 16,0 0-16,0-22 0,0 22 15,0 0-15,-1 0 0,1 21 16,21-21-16,0 0 0,-21 21 0,21-22 16,0 1-1,0 0-15,21 0 0,0 21 16,1-21-16,-1 21 0,21-21 0,-21 21 15,22 0-15,-1-22 0,0 22 16,1 0-16,-1 0 0,0 0 0,1 0 16,-1 0-16,0 0 0,1 0 15,-22 22-15,21-1 0,-21-21 0,0 21 16,1 0-16,-1 0 0,-21 0 16,0 22-16,21-22 0,-21 0 15,0 0-15,0 22 0,0-22 0,0 21 16,0-21-16,0 0 0,-21 22 15,0-22-15,-1 0 0,22 0 0,0 0 16,-21 1-16,21-1 0,-21-21 16,21 21-16,0-42 31,0 0-31,0-1 16,21-20-16,0 21 0,-21 0 0,22-22 15,-1 1-15,0 21 0,0-21 16,0-1-16,0 1 0,1 0 15,20 20-15,-21-20 0,21 21 0,1 0 16,-1 0-16,0-1 0,1 1 16,20 21-16,-20 0 0,-1 0 0,-21 0 15,21 21-15,1 1 0,-22-1 16,0 0-16,0 0 0,0 21 0,-21-20 16,0 20-16,0 0 15,0-21-15,-21 22 0,0-22 0,0 21 0,21-21 16,-21 1-16,0-1 0,-1 0 0,22 0 15,0 0-15,0 0 16,-21-21-16,0 0 0,21-21 47,0 0-47,21 0 0,0 0 0,1 0 16</inkml:trace>
  <inkml:trace contextRef="#ctx0" brushRef="#br1" timeOffset="112024.02">24172 6202 0,'0'0'0,"0"-21"0,21 21 16,-21-21-16,0-1 16,-21 22-16,0 0 0,0 0 15,0 0-15,0 0 0,-1 0 16,-20 22-16,21-22 0,-21 21 0,20 0 15,-20-21-15,21 21 0,0 0 16,21 0-16,-21 1 0,21-1 16,0 0-16,0 0 15,21-21-15,0 21 0,0-21 16,0 21-16,0-21 0,1 22 0,20-22 16,-21 21-16,0 0 0,0-21 15,1 21-15,-22 0 0,21-21 0,0 21 16,-21 1-16,0-1 0,0 0 15,0 0-15,0 0 0,0 0 16,-21 1-16,-22-22 16,22 21-16,-21-21 0,21 0 15,-22 21-15,1-21 0,21 0 0,-21 0 16,20 0-16,1 0 0,0 0 16,0 0-16,0 0 0,0 0 0,21-21 15,-22 21-15,22-21 0,0-1 16,0 1-16,22 0 15,-1 0-15,21 0 0,-21 0 16,22-1-16</inkml:trace>
  <inkml:trace contextRef="#ctx0" brushRef="#br1" timeOffset="112375.82">24828 5736 0,'0'-21'0,"0"42"0,0-63 0,0 21 16,0 0-16,-21 21 15,0 0-15,0 21 16,21 0-16,0 0 16,-21 21-16,0 1 0,21-1 0,-22 22 15,1-22-15,0 21 0,0-20 16,0 20-16,0-20 0,-1 20 15,1-21-15,-21 22 0,21-22 0,21 1 16,-21 20-16,21-42 0,-22 22 16,22-1-16,0-21 0,0 0 0,0 0 15,0 1-15,22-22 16,-1 0-16,0 0 0,0 0 16,0 0-16,0 0 0,22-22 0,-22 1 15,21 0-15,-21 0 0,22 0 16,-22 0-16,21-1 0</inkml:trace>
  <inkml:trace contextRef="#ctx0" brushRef="#br1" timeOffset="112609.69">24426 6287 0,'0'0'0,"21"0"47,1 0-47,-1 0 0,0 0 15,0 0-15,21 0 0,-20 0 0,20 0 16,-21 0-16,21-22 0,-20 22 16,20-21-16,-21 21 0,21 0 0,-20 0 15,-1-21-15,0 21 0</inkml:trace>
  <inkml:trace contextRef="#ctx0" brushRef="#br1" timeOffset="113071.95">25104 6308 0,'-22'0'0,"22"-21"16,0-1-16,0 1 15,0 0-15,22 21 16,-22-21-16,21 21 0,0 0 0,21-21 16,-21 21-16,1 0 0,-1 0 15,0 0-15,0 0 0,0 0 0,0 0 16,1 0-16,-1 0 0,0 21 0,-21 0 16,0 0-16,21 0 0,-21 1 15,0-1-15,21 21 0,-21-21 0,0 22 16,0-22-16,0 21 0,0-21 15,0 22-15,0-22 0,-21 0 16,0 0-16,21 0 0,0 0 16,-21-21-16,21-21 31,0 0-31,0 0 16,0 0-16,0 0 0,0-1 0,0 1 15,21-21-15,-21 21 0,0-22 16,21 22-16,0-21 0,0 21 0,-21 0 15,22-1-15,-1 1 0,0 0 0,0 0 16,0 21-16,0 0 16,1 0-16,-1-21 0,0 21 15,0 0-15,0 0 16</inkml:trace>
  <inkml:trace contextRef="#ctx0" brushRef="#br1" timeOffset="113583.66">25929 6160 0,'-21'0'31,"21"21"-15,-21 0-16,0-21 0,21 21 16,-22 0-16,1 0 0,21 1 0,-21-1 15,0 0-15,21 21 0,-21-21 16,0 1-16,21-1 0,0 21 15,0-21-15,0 0 0,0 1 0,0-1 16,0 0-16,0 0 0,0 0 16,21 0-16,0-21 0,21 0 15,-21 0-15,1 0 0,20 0 16,0 0-16,-21 0 0,22 0 0,-1-21 16,-21 0-16,22 0 0,-22 0 15,21 0-15,-21-1 0,22 1 0,-22-21 16,0 0-16,0 20 0,0-20 0,0 21 15,-21-21-15,0 20 0,22-20 16,-22 21-16,0 0 0,0 0 16,0-1-1,-22 22-15,22 22 16,-21-1-16,21 0 0,-21 0 16,21 0-16,-21 0 0,21 22 15,0-22-15,0 0 0,0 21 0,0-20 16,0-1-16,0 21 0,0-21 15,0 0-15,0 1 0,0-1 16,0 0-16,21-21 0,0 0 16,0 0-16,1 0 0,-1 0 0,0 0 15,21 0-15,-21 0 0,22 0 16,-22-21-16,21 0 0,1-1 16</inkml:trace>
  <inkml:trace contextRef="#ctx0" brushRef="#br1" timeOffset="113879">27030 6138 0,'0'0'0,"0"-21"0,0 0 16,-21 21-1,-1 0-15,1 0 16,0 0-16,0 0 0,0 0 0,0 21 16,-1 0-16,1 1 0,0-1 15,0 0-15,0 21 0,0-21 16,-1 22-16,22-22 0,0 21 0,0-21 15,0 22-15,0-22 0,0 0 16,0 21-16,0-20 0,0-1 0,0 0 16,22 0-16,-1-21 0,0 0 15,0 21-15,21-21 0,-20 0 16,20 0-16,0 0 0,1 0 0,-1 0 16,0-21-16,1 0 0,-1 21 15,0-21-15,-21-22 0,22 22 16,-22-21-16,21 21 0,1-22 0</inkml:trace>
  <inkml:trace contextRef="#ctx0" brushRef="#br1" timeOffset="114557.06">27622 5800 0,'0'0'0,"0"-43"0,0 1 0,0 0 16,0 21-16,0-1 0,0 1 16,0 0-16,-21 21 15,21 21-15,-21 0 16,0 1-16,21 20 0,0 0 0,-21 1 15,0 20-15,21-21 0,-22 1 16,22 20-16,0-20 0,-21-1 16,21 21-16,-21-20 0,21-1 0,0 0 15,0 1-15,0-1 0,0 0 16,0-20-16,0 20 0,0-21 0,0 0 16,21 0-16,0 1 0,-21-1 15,22-21-15,-1 0 0,0 21 0,0-21 16,0 0-16,0 0 0,22 0 15,-22 0-15,0-21 0,21 0 0,-20-1 16,-1 1-16,0 0 0,21-21 16,-21 21-16,1-22 0,20 22 0,-21-21 15,0 21-15,0-1 0,-21 1 0,22 0 16,-22 0-16,21 21 16,-21-21-16,-21 42 31,-1 0-31,22 0 0,-21 0 15,0 1-15,0-1 0,21 21 16,0-21-16,0 0 0,-21 22 0,21-22 16,0 0-16,0 21 0,0-20 0,0-1 15,0 0-15,21 0 16,0-21-16,21 21 0,-20-21 16,-1 0-16,21 0 0,0 0 15,-20 0-15,20-21 0,0 21 0,-21-21 16,22 0-16,-22-22 0,21 22 15,-21-21-15,1 0 0,-1 20 16,0-20-16,0 0 0,-21-1 0,0 1 16,0 21-16,0 0 0,0-22 15,0 22-15,-21 0 0,0 21 16,-22 0-16,22 0 0,0 0 16,-21 0-16,21 0 0,-1 21 0,-20 0 15,21 1-15,-21-1 0,20 0 16,1 0-16,0 0 0,0 0 15,0 1-15,0-1 0,21 0 16,0 0-16,0 0 0,21 0 16,0-21-16,0 0 0,0 0 15</inkml:trace>
  <inkml:trace contextRef="#ctx0" brushRef="#br1" timeOffset="115019.8">28765 6287 0,'0'-22'0,"0"44"0,-21-65 0,21 22 15,0 0-15,0 0 16,0 0-16,0-1 0,21 22 16,1-21-16,-1 0 0,0 21 0,0 0 15,0 0-15,0 0 16,1 0-16,-1 0 0,21 0 0,-21 0 15,-21 21-15,21 0 0,1-21 16,-22 22-16,21 20 0,-21-21 0,0 0 16,0 0-16,0 22 0,0-22 0,0 21 15,0-21-15,0 22 0,0-22 16,0 0-16,0 21 0,0-20 0,-21-1 16,-1 0-16,1-21 15,21-21 16,0 0-31,0-1 0,0 1 0,0 0 16,0 0-16,0-21 0,21 20 16,1-20-16,-1 21 0,0-21 15,0-1-15,0 22 0,0-21 0,22-1 16,-22 22-16,0-21 0,0 21 16,22 0-16,-1-22 0,-21 22 15,0 21-15,0 0 0,1 0 16,-22-21-16,21 21 0</inkml:trace>
  <inkml:trace contextRef="#ctx0" brushRef="#br1" timeOffset="115303.63">27284 5884 0,'0'0'0,"21"0"16,0 0-16,0 0 0,22 0 15,-22 0-15,21 0 0,0 0 16,-20 0-16,20 0 0,0 0 15,1 0-15,-1 0 0,0 0 0,1 0 16,-1 0-16,0-21 0,-21 21 16,22-21-16,-1 21 0,0-21 0,-20 21 15</inkml:trace>
  <inkml:trace contextRef="#ctx0" brushRef="#br1" timeOffset="116168.13">30247 5630 0,'0'-21'0,"0"42"0,-21-63 0,21 21 15,0 0-15,-21 0 0,21-1 16,0 1-16,0 0 0,0 0 16,21 0-16,21 21 15,-21 0-15,1-21 0,20 21 0,0-22 16,1 22-16,20 0 0,-21 0 15,1 0-15,20 0 0,-20 0 0,-1 0 16,0 0-16,1 22 0,-22-22 16,21 21-16,-21-21 0,0 21 0,1 0 15,-22 0-15,0 0 0,0 1 16,0-1-16,-22 21 0,1-21 0,0 22 16,-21-1-16,-1 0 15,22 1-15,-21-1 0,0 0 0,-22 1 16,22-1-16,-1 0 0,1 1 15,0-1-15,21 0 0,-22 1 0,22-22 16,0 21-16,21-21 0,0 22 16,0-1-16,0-21 0,0 21 0,0-20 15,21-1-15,0 0 0,22 0 16,-22 0-16,21 0 0,0 1 0,1-22 16,-1 21-16,0 0 0,1-21 15,-1 0-15,0 0 0,-20 0 0,20 0 16,-21 0-16,0 0 0,0 0 15,-21-21-15,0 0 0,0-1 32,-21 22-32,0 0 0,0 0 15,0 0-15,0 22 0,-1-22 16,1 21-16,21 0 0,-21 0 0,0 21 16,0-20-16,21-1 0,-21 21 15,21-21-15,-22 0 0,22 22 0,0-1 16,0-21-16,0 22 0,0-1 15,0 0-15,0 22 0,0-22 0,0 22 16,0-22-16,0 21 0,0 1 0,0-22 16,0 1-16,0 20 0,0-21 15,0 1-15,0-1 0,-21-21 16,0 22-16,0-22 0,-21 0 16,20 0-16,-20 0 0,21-21 0,-21 21 15,-1-21-15,22 0 0,-21 0 0,-1 0 16,1 0-16,21 0 0,-21 0 15,20 0-15,-20 0 0,21 0 0,-21 0 16,20 0-16,1 0 0,0-21 16,-21 0-16</inkml:trace>
  <inkml:trace contextRef="#ctx0" brushRef="#br1" timeOffset="119300.34">16637 5355 0,'0'0'0,"-21"0"0,0 0 15,-1 0-15,1 0 0,0-21 0,0 21 16,-21 0-16,20 0 0,-20 0 0,21 0 16,-21 0-16,-1 0 0,22 0 15,-21 0-15,-1-21 0,1 21 0,21 0 16,-21 0-16,-1 0 15,1 0-15,21 0 0,-22 0 0,22 0 16,0 0-16,0 0 0,0 0 0,0 0 16,21 21 15,21-21-15,0 0-1,0 0-15,0 0 0,0 0 16,1 0-16,-1 0 0,21 0 0,-21 0 15,22 0-15,-1 0 0,-21 0 16,21 0-16,1 0 0,20 0 16,-20 0-16,-1 0 0,21 0 0,-20 0 15,20 0-15,-20 0 0,20 0 16,1 0-16,-22 0 0,21 0 0,1 0 16,-1 0-16,1 0 0,21 0 15,-1 0-15,-20 0 0,20 0 0,1 0 16,0 0-16,-1 0 0,1 0 0,-21 0 15,-1 0-15,22 0 0,-22 0 16,1 0-16,20 0 0,-20 0 0,21 0 16,-22 0-16,22 0 15,-1 0-15,-20 0 0,-1 0 0,22 0 16,-21 0-16,-1 0 0,1 0 16,-22 0-16,21 0 0,1 0 0,-1 0 15,-20 0-15,20 0 0,-20 0 0,-1 0 16,0 0-16,1 0 0,-1 0 15,0 0-15,-21 0 0,1 0 0,20 0 16,-21 0-16,0 0 16,0 0-16,-42 0 125,0 0-125</inkml:trace>
  <inkml:trace contextRef="#ctx0" brushRef="#br1" timeOffset="120292.77">17378 5652 0,'0'0'0,"21"-22"16,-21 1-16,0 0 16,0 0-16,0 0 15,0 0 1,0 42 31,-21 0-47,0 0 0,21 0 0,0 0 15,-22 1-15,22 20 0,0-21 16,-21 21-16,21-20 0,0 20 0,0 0 16,0 1-16,0-22 0,0 21 0,0 0 15,0 1-15,0-1 0,0 0 16,0 1-16,0-1 0,0 0 15,0 22-15,0-1 0,0-20 0,0 20 16,0 1-16,0-1 0,0 1 16,-21-1-16,21 1 0,-21-1 0,21 22 0,-21-22 15,21 1-15,0 84 16,0-84-16,0 20 0,0-20 16,0-1-16,-21 22 0,21-22 0,0 1 15,-22 21-15,22-22 0,0 1 16,0 20-16,0-20 0,0-1 0,-21 1 15,21-1-15,0 1 0,-21-1 0,21-20 16,0 20-16,0-21 0,0 22 16,0-22-16,0 1 0,0-1 0,0 0 15,0 1-15,-21-22 0,21 21 0,0-21 16,0 0-16,0 1 0,0-1 16,0 0-16,0-42 31,-21 21-16,21-21-15,0-1 0,-21 1 16,-1 0-16,22 0 0,-21 0 0,21 0 16</inkml:trace>
  <inkml:trace contextRef="#ctx0" brushRef="#br1" timeOffset="120672.55">16679 8382 0,'0'-21'15,"0"-21"1,21 42 15,-21 21-31,22 0 16,-1 0-16,0 0 0,-21 0 15,21 1-15,-21-1 0,21 0 0,0 0 16,-21 21-16,22-20 0,-1-1 0,0 0 16,-21 21-16,21-21 0,0 1 15,-21 20-15,0-21 0,21 0 16,-21 0-16,22 1 0,-22-1 0,21-21 16,-21 21-16,0 0 0,21-21 15,0 0 1,0-21 15,0 0-31,-21 0 0,22-1 0,-1 1 16,0 0-16,0 0 0</inkml:trace>
  <inkml:trace contextRef="#ctx0" brushRef="#br1" timeOffset="120903.42">17653 8403 0,'0'0'0,"0"-21"0,0 0 15,-21 42 17,0 0-32,-1-21 0,-41 43 15,42-22-15,-22 21 0,22-21 0,-21 0 16,21 22-16,-22-22 0,22 0 16,-21 21-16,21-20 0,-22 20 0,22-21 15,0 21-15,0-20 0,0-1 16,0 0-16,21 0 0,0 0 0,0 0 15</inkml:trace>
  <inkml:trace contextRef="#ctx0" brushRef="#br1" timeOffset="123151.75">15176 10181 0,'0'0'0,"0"-21"0,0 0 0,0 0 15,0 0-15,0-1 16,0 1-16,0 0 0,0 0 16,0 42-1,0 21 1,0-20-16,-21 20 0,21-21 15,0 43-15,0-22 0,0 21 16,-21 1-16,21-1 0,0 22 0,-21-21 16,21-22-16,0 21 0,-21 1 0,0-22 15,21 22-15,-22-22 16,1 0-16,21 1 0,-21-1 0,0 0 16,21-20-16,0 20 0,-21-21 0,21 0 15,0-42 1,0 0-1,21 0-15,0 0 0,0-1 16,0-20-16</inkml:trace>
  <inkml:trace contextRef="#ctx0" brushRef="#br1" timeOffset="123559.52">15748 10181 0,'21'-21'0,"-42"42"0,63-63 16,-42 63-1,-21 0-15,0 0 16,0 1-16,0-1 0,-22 21 16,1 0-16,0 1 0,-1-1 0,1 0 15,0 1-15,-22-1 0,-21 22 16,43-22-16,0-21 0,-1 21 16,22-20-16,-21-1 0,21 0 0,0 0 15,-1 0-15,44-42 31,-1 21-15,0 0-16,0 0 16,0 0-16,0 0 0,1 0 15,-1 21-15,0 0 0,0 1 0,0-1 16,0 0-16,1 0 0,-22 0 16,21 0-16,-21 1 0,21-1 0,-21 0 15,21 0-15,-21 0 0,21 0 0,0 1 16,-21-1-16,0 0 0,22-21 15,-1 21-15,-21 0 0,21-21 16,0 0-16,0 0 0,0 0 0,1 0 0,-1 0 16,0-21-16,0 0 15,0 0-15,22 0 0</inkml:trace>
  <inkml:trace contextRef="#ctx0" brushRef="#br1" timeOffset="124579.93">15938 10837 0,'-21'0'0,"0"0"16,42 0 15,0 0-15,1 0-16,-22-21 0,21 21 15,0-21-15,0 0 0,0 21 16,-21-21-16,21 0 0,1-1 0,-22 1 15,0 0-15,0 0 0,0 0 16,0 0 0,-22 21-1,1 21-15,0 0 0,0-21 16,0 21-16,0 21 0,21-20 0,-22-1 16,1 0-16,0 21 0,21-21 0,-21 22 15,21-22-15,0 0 0,0 0 16,0 22-16,0-22 0,0 0 15,21 0-15,0-21 0,0 0 16,1 21-16,20-21 0,-21 0 16,0 0-16,22 0 0,-22 0 0,21 0 15,0-21-15,1 21 0,-1-21 0,0 0 16,-20 0-16,20-1 0,0 1 16,1-21-16,-1 21 0,-21 0 0,21-22 15,-20 22-15,-1-21 0,0 21 0,0-22 16,0 22-16,-21 0 0,0 0 15,0 0-15,0 42 32,0 0-32,-21 21 15,21-21-15,-21 1 16,21-1-16,-21 21 0,21-21 0,0 0 16,0 1-16,0 20 0,0-21 15,0 0-15,0 0 0,0 1 16,0-1-16,21-21 0,0 0 0,0 0 15,0 0-15,1 0 0,-1 0 16,21 0-16,-21-21 0,22 21 0,-22-22 16,21 1-16,-21 0 0,22 0 0,-22 0 15,0 0-15,21-1 0,-21 1 16,1 0-16,-22-21 0,21 21 0,-21-1 16,21-20-16,-21 21 15,0 0-15,0 42 47,0 21-47,-21-21 0,0 1 16,21 20-16,-22 0 0,22 1 0,0-1 15,-21 0-15,0 22 0,0-1 16,21 1-16,0 20 0,0-20 0,-21 21 16,21-22-16,-21 22 0,-1 63 15,1-63-15,21-22 0,0 22 16,-21-22-16,21 22 0,-21-22 0,21 1 15,-21-1-15,21 1 0,0-22 0,-21 1 16,-1-1-16,1 0 0,0 1 16,0-1-16,0-21 0,-22 21 15,22-20-15,0-1 0,-21 21 0,-1-21 16,1-21-16,0 21 0,-1 1 0,1-22 16,0 0-16,-1 0 0,1 0 15,0-22-15,-1 1 0,1 0 0,21-21 16,0 21-16,0-22 0,-1 1 0,22 0 15,-21-22-15,21 22 0,0-22 0,0 1 16,21-1-16,1 1 16,-1-1-16,0 1 0,42-43 15,-20 42-15,-1 22 0,0 0 0,22-22 16,-22 22-16,22-22 0</inkml:trace>
  <inkml:trace contextRef="#ctx0" brushRef="#br1" timeOffset="125196.6">17589 10710 0,'0'-21'0,"0"0"32,-21 21-32,0 0 0,21 21 15,-21 0-15,0-21 0,0 22 0,-1-1 16,22 0-16,-21 0 15,21 0-15,-21 0 0,21 1 0,-21-1 16,21 0-16,0 0 0,21-21 31,0 0-31,0 0 16,1 0-16,20-21 0,-21 0 0,0 0 16,0-1-16,1 1 0,-1 0 15,0 0-15,0 21 0,0-21 0,0 0 16,1-1-16,-1 22 15,0 0 1,-21 22-16,0-1 16,0 0-16,0 0 0,0 0 15,0 0-15,0 1 16,0-1-16,0 0 0,0 0 16,21-21-16,0 21 0,0-21 15,1 0-15,-1 0 0,0 21 16,0-21-16,0 0 0,22 0 15,-22 0-15,0 0 0,0-21 0,21 0 0,-20 21 16,-1-21-16,0 0 0,0 0 16,0-1-16,-21 1 0,0 0 15,0-21-15,0 21 0,0-1 0,0-20 16,-21 21-16,0 0 0,0 0 16,0-1-16,-1 22 0,1 0 15,0-21-15,0 21 0,0 0 0,0 0 16,-1 0-16,22 21 15,-21 1-15,21-1 0,0 0 16,0 0-16,21 0 16,1-21-16,20 21 15,-21-21-15,0 0 0,0 0 0,1 0 16</inkml:trace>
  <inkml:trace contextRef="#ctx0" brushRef="#br1" timeOffset="125628.87">18669 10541 0,'0'0'16,"0"-21"-16,-21 21 31,0 0-31,-1 0 0,1 21 16,0 0-16,-21 0 0,21 1 0,-1-1 16,1 0-16,0 0 0,0 21 15,0-20-15,0-1 0,-1 0 0,22 21 16,0-21-16,0 1 0,0-1 0,0 0 15,0 0-15,22 0 16,-1 0-16,0-21 0,0 0 16,0 0-16,22 0 0,-22 0 0,0 0 15,21 0-15,-21 0 0,22 0 16,-22-21-16,0 0 0,21 21 0,-20-21 16,-1 0-16,0 0 0,0-22 0,-21 22 15,0-21-15,0 21 0,0-22 16,0 22-16,0-21 0,0 21 0,0-1 15,-21-20-15,0 42 0,0-21 0,-1 0 16,-20 21-16,21 0 0,0 0 16,0 0-16,-22 21 15,22-21-15,21 21 0,0 0 0,0 0 16,0 1-16,0-1 0,0 0 16,0 0-16,0 0 0,0 0 15,21-21-15,0 22 0,1-22 0,-1 0 16,21 0-16,-21 0 0</inkml:trace>
  <inkml:trace contextRef="#ctx0" brushRef="#br1" timeOffset="126047.63">18944 10689 0,'0'0'0,"0"-21"0,0 0 0,0 0 16,0 0-16,0-1 15,0 1-15,0 0 0,0 0 16,21 21-16,-21-21 0,21 21 15,1 0-15,-1-21 0,0 21 16,21 0-16,-21 0 0,1 0 0,20 0 16,-21 21-16,21 0 0,-20 0 15,20 0-15,-21 0 0,21 1 0,-20 20 16,-1-21-16,0 0 0,0 0 0,0 22 16,-21-22-16,0 0 0,0 0 15,0 0-15,0 1 0,0-1 0,-21-21 16,0 21-16,0 0 0,0-21 0,-22 0 15,22 0-15,0 0 16,21-21 0,0 0-16,0 0 15,0-1-15,0 1 0,0 0 0,21 0 16,0-21-16,0 20 0,1-20 16,-1 21-16,0-21 0,0 20 0,0 1 15,0 0-15,1 0 0,-1 0 0,0 0 16,0-1-16,0 22 15,0 0-15,1 0 0,-1 0 0,0 0 16,0 0-16,0 0 0,0 0 16,1 22-16,-1-1 0</inkml:trace>
  <inkml:trace contextRef="#ctx0" brushRef="#br1" timeOffset="126664.42">20489 10689 0,'0'0'0,"0"-106"32,0 85-32,-21 0 15,0 0-15,0 0 0,0 0 16,21-1-16,-22 1 0,1 0 0,-21 0 16,21 21-16,0 0 0,-1-21 0,1 21 15,0 0-15,-21 0 16,21 0-16,-1 21 0,-20 0 0,21 0 15,0 0-15,-22 1 0,22 20 16,0-21-16,0 21 0,0-20 0,0 20 16,21 0-16,0-21 0,0 22 0,0-22 15,0 0-15,0 0 0,0 0 16,0 1-16,21-1 0,-21 0 0,21-21 16,21 0-16,-21 21 0,1-21 15,-1 0-15,0 0 0,21 0 0,-21 0 0,22-21 16,-22 0-16,21 21 0,-21-21 15,22-1-15,-22 1 0,21 0 16,-21-21-16,1-1 0,20 22 0,-21-21 16,0-22-16,0 22 0,1-21 15,-1 20-15,0-20 0,0 20 0,0-20 16,22-22-16,-22 43 16,-21 0-16,0-1 0,0 22 0,0-21 15,0 21-15,0-1 0,0 44 31,-21-1-31,-1 0 0,1 21 16,0 1-16,21-1 0,-21 0 0,0 1 16,0 20-16,21 1 0,0-22 15,0 21-15,-22 1 0,22-22 16,0 22-16,0-22 0,0 0 0,0-20 16,0 20-16,22-21 0,-1 21 15,-21-20-15,21-1 0,0-21 0,0 21 16,0-21-16,22 0 0,-22 0 0,0 0 15,0 0-15,22 0 0,-22 0 16,21-21-16,-21 0 0,0-1 0,22 1 16</inkml:trace>
  <inkml:trace contextRef="#ctx0" brushRef="#br1" timeOffset="127169.07">22479 10097 0,'21'-22'15,"-42"44"-15,63-65 0,-21 22 0,-21 0 0,22 0 16,-22 0-1,0 42 1,0 0-16,0 0 0,-22 0 16,22 0-16,0 22 0,-21-22 15,0 21-15,21 1 0,-21 20 16,21-21-16,-21 1 0,21-1 0,-21 22 16,-1-22-16,1 0 0,21 1 15,0-1-15,-21-21 0,21 21 0,-21-20 16,21-1-16,0 0 0,0 0 0,0 0 15,-21-21 1,0 0 0</inkml:trace>
  <inkml:trace contextRef="#ctx0" brushRef="#br1" timeOffset="127654.79">22077 10562 0,'0'0'15,"-21"0"1,21-21-1,21 21-15,0 0 16,0 0-16,0-21 0,22 21 16,-1 0-16,21-21 0,1 21 0,-1-21 15,1-1-15,-1 22 0,22-21 16,-21 0-16,20 0 0,-20 21 0,-22-21 16,0 0-16,1 21 0,-1 0 0,-21-22 15,0 22-15,1 0 0,-22 22 31,0-1-31,-22 0 0,1 0 16,0 0-16,0 0 0,0 22 16,0-22-16,-1 21 0,1 1 0,0-22 15,0 21-15,0-21 0,21 22 16,-21-22-16,21 21 0,0-21 0,0 0 16,0 1-16,21-1 0,0 0 0,21-21 15,-21 21-15,22-21 0,-22 0 16,21 0-16,1 0 0,-1 0 0,0 0 15,1-21-15,-1 21 0,0-21 16,1 0-16,-1-1 0,0-20 0,1 21 16,-1-21-16,-21-1 0,0 1 0,0 0 15,-21-1-15,0 1 0,0 0 16,0-1-16,-21 1 0,0 21 16,-21 0-16,21-1 0,-22 1 0,1 21 15,0 0-15,-1 0 0,1 0 16,0 21-16,-1 1 0,1-22 0,0 21 15,-1 0-15,1 0 0,21 0 0,-22 0 16,1 22-16</inkml:trace>
  <inkml:trace contextRef="#ctx0" brushRef="#br1" timeOffset="128735.74">17843 11853 0,'0'-21'15,"0"42"-15,0-63 0,0 21 16,0 0-16,22 0 0,-22-1 16,0 1-16,-22 42 31,1-21-15,21 22-16,-21 20 0,0-21 0,0 0 15,21 22-15,-21-1 0,21 0 16,-22 22-16,22-22 0,0 0 0,-21 1 15,21-1-15,0 0 0,0 1 16,0-22-16,0 21 0,0-21 0,0 1 16,21-1-16,1 0 0,-1-21 15,0 0-15,0 0 0,21 0 16,-20 0-16,-1 0 0,21-21 0,-21 0 16,22-1-16,-1 1 0,-21 0 15,21 0-15,1 0 0,-22-22 16,21 1-16,-21 21 0,1-21 0,-22-1 15,0 22-15,0-21 0,0 21 16,0-1-16,-22-20 0,1 21 16,0 21-16,0 0 0,0 0 0,0 0 15,-1 0-15,22 21 16,-21 0-16,21 0 0,0 1 0,0 20 16,0-21-16,21 0 0,1 22 15,-1-22-15,0 0 0,21 21 0,-21-21 16,1 1-16,-1-1 0,0 0 15,0 0-15,0 0 0,0 0 0,1 1 16,-1-1-16,-21 0 16,21-21-16,-21 21 0,21-21 15,0 0-15,0 0 16,1 0-16,-1 0 16,0 0-16,0 0 0,0-21 15,0 0-15,1 21 0,-1-21 0,0-1 16,21 1-16,-21 0 0,1-21 0,-1 21 15,0-22-15,0 22 0,0-21 16,0-1-16,1 22 0,-22-21 16,0 21-16,0 0 0,0-1 0,21 1 15,-21 0-15,-21 42 16,-1 0 0,22 1-16,-21-1 0,0 0 15,21 21-15,-21-21 0,21 22 0,-21-1 16,0-21-16,21 22 0,0-22 0,0 21 15,0-21-15,0 0 0,0 1 16,0-1-16,0 0 0,21 0 0,0 0 16,0-21-16,21 21 0,-20-21 15,20 0-15,0 0 0,1 0 0,20 0 16,1 0-16,-22 0 0,21 0 0,1-21 16,-1 0-16,1 21 15,-22-21-15,22 0 0,-22 0 0</inkml:trace>
  <inkml:trace contextRef="#ctx0" brushRef="#br1" timeOffset="129643.42">19748 12234 0,'43'-63'0,"-107"169"16,128-254-16,-107 253 0,86-253 0,-43 85 16,0 42-16,0-22 0,-43 22 0,22 0 15,0 21-15,0 0 0,0 0 16,-22 0-16,22 0 0,0 21 0,-21 0 16,21 0-16,-22 1 0,22 20 15,-21 0-15,21 1 0,-1-1 0,1 0 16,0 1-16,0-22 0,0 21 0,21 0 15,0-20-15,0-1 0,0 21 16,0-21-16,21 0 16,-21 1-16,21-22 0,21 0 0,-20 0 15,-1 0-15,21 0 0,-21 0 16,22 0-16,-22-22 0,21 1 0,0 0 16,-20 0-16,-1 0 0,0 0 0,0-22 15,0 1-15,0 21 0,1-22 16,-1 1-16,-21 0 0,0 21 0,21-22 15,-21 22-15,0 0 16,0 0-16,0 42 16,-21 21-1,21-21-15,-21 1 16,21-1-16,-22 21 0,22-21 0,-21 0 16,21 22-16,0-22 0,0 0 0,0 0 15,0 0-15,0 1 0,0-1 16,21 0-16,1 0 0,-1-21 0,0 0 15,0 0-15,21 0 0,-20 0 16,-1 0-16,21 0 0,-21 0 0,0 0 16,1-21-16,20 0 0,-21 0 0,0-22 15,0 22-15,1-21 0,20-1 16,-21 1-16,0-21 0,0 20 0,1-20 16,20 20-16,-21-20 0,0 21 15,-21-1-15,21 1 0,1 21 16,-22-22-16,0 22 0,0 0 0,0 0 15,0 42 1,-22 0 0,1 0-16,0 22 0,0-22 15,21 21-15,-21 1 0,0 20 0,21-21 16,0 1-16,-22 20 0,22-20 0,0 20 16,0-21-16,0 1 0,0-1 0,0-21 15,0 22-15,22-22 0,-22 0 16,42 0-16,-21 0 0,0 0 0,22 1 15,-1-22-15,-21 0 0,21 0 16,1 0-16,-1 0 0,0 0 0,1-22 16,-1 1-16,0 0 0,1 0 15,-1 0-15,-21-22 0,22 22 0,-22-21 16,0 0-16,0 20 0,-21-20 16,0 21-16,0 0 0,0 0 0,-21 21 31,0 0-31,0 21 0,21 0 15,-22 0-15,22 21 0,0-20 16,0-1-16,0 0 16,0 0-16,0 0 0,22 0 15,-1 1-15,0-22 0,0 21 0,0 0 16,0-21-16,22 0 16,-22 0-16,0 0 0,0 0 0,0 0 15,22-21-15,-22 0 0,0 21 0,0-22 16,0 1-16,1 0 0,-1-21 15,-21 21-15,0-22 0,21 22 0</inkml:trace>
  <inkml:trace contextRef="#ctx0" brushRef="#br1" timeOffset="129873.29">20172 11853 0,'-21'0'0,"42"0"0,-64 0 0,43 22 16,22-22 0,-1 0-1,0 0-15,0 0 0,21 0 0,-20 0 16,20 0-16,0 0 0,1 0 0,-1 0 16,0 0-16,1 0 0,-1-22 15,-21 22-15,21-21 0,-20 21 0,-1 0 16,21 0-16</inkml:trace>
  <inkml:trace contextRef="#ctx0" brushRef="#br1" timeOffset="130567.89">23135 12425 0,'0'0'0,"0"-21"0,0 0 0,0-1 0,21 1 16,-21-21-16,0 21 0,0-22 16,0 1-16,0 0 0,0 21 0,0-43 15,0 22-15,0 21 0,0-22 16,-21 1-16,-21 21 0,21 0 0,-1-1 16,-20 1-16,0 0 0,-1 21 15,1 0-15,-21 0 0,20 0 16,-20 21-16,20 0 0,1 1 0,-21 20 15,20 0-15,1 1 0,21-1 0,-22 0 16,22 1-16,0-1 0,0 0 16,21-21-16,0 22 0,0-1 0,0-21 15,0 0-15,0 1 0,21-1 16,0 0-16,22-21 0,-1 0 16,0 0-16,1 0 0,-1 0 0,0 0 15,1-21-15,-1 21 0,0-21 16,1-1-16,-1-20 0,0 21 0,1-21 15,-1 20-15,-21-20 0,21 0 16,-20 21-16,-1-22 0,0 1 16,-21-22-16,0 43 0,21 21 15,-21 21 1,0 1-16,-21-1 16,21 0-16,-21 21 0,21-21 15,0 22-15,0-1 0,0-21 0,0 0 16,0 22-16,0-22 0,0 0 0,21 0 15,-21 0-15,21-21 0,21 22 16,-20-22-16,20 0 0,-21 0 16,21 0-16,22 0 0,-22 0 0,1 0 15,20-22-15,1 1 0,-1 0 0</inkml:trace>
  <inkml:trace contextRef="#ctx0" brushRef="#br1" timeOffset="131031.62">24320 11790 0,'22'-21'15,"-44"42"-15,65-63 0,-43-1 0,0 22 0,0 0 16,0 0-16,0 0 0,0-1 16,-21 22-16,-1 0 15,1 0-15,0 0 0,0 22 16,0-1-16,0 0 0,-1 21 16,1-21-16,-21 22 0,21-1 0,0 0 0,-22 22 15,22-22-15,0 22 0,0-22 16,0 0-16,21 1 0,-22-1 15,22 0-15,0 1 0,0-1 0,22-21 16,-1 0-16,0 1 0,21-1 16,-21 0-16,22 0 0,-22-21 0,21 0 15,1 0-15,20 0 0,-21 0 16,1-21-16,20 0 0,-20 21 0,20-43 16,-21 22-16,22 0 0,-22-21 0,1-1 15,-1 1-15,-21 0 0,0-22 16,0 1-16,1 20 0,-22-20 0,0 21 15,0-1-15,0-20 0,0 20 0,-22 1 16,1 0-16,-21 21 0,0-1 16,-1 1-16,1 0 0,0 0 15,-22 21-15,22 0 0,-1 0 16,-20 21-16,21 0 0,-1 0 0,22 1 16,-21-1-16,21 0 0,-1 0 0,1 21 15,21-20-15,0-1 0,0 0 16,0 0-16,21 0 0,22 0 0,-22 1 15,21-22-15,1 0 0,-1 0 0,0 0 16,22 0-16</inkml:trace>
  <inkml:trace contextRef="#ctx0" brushRef="#br1" timeOffset="131570.32">25569 11176 0,'0'0'0,"-106"21"32,85 0-32,0 22 0,0-1 15,0 0-15,0 1 0,-1-1 0,1 22 16,0-22-16,0 21 0,0-20 0,0 20 16,-1-20-16,1 20 0,21 1 15,0-22-15,-21 21 0,21-20 0,0 20 16,0 22-16,0-64 15,0 21-15,0 1 0,0-22 16,0 0-16,0 0 0,0 0 16,21-21-16,-21-21 15,0 0 1,0 0-16,0 0 0,0 0 0,0-22 16,0 22-16,0-21 0,21-1 15,1 1-15,-1 21 0,0-21 0,0-1 16,21 22-16,-20 0 0,-1 0 0,21 0 15,-21-1-15,22 1 16,-1 21-16,-21 0 0,0 0 0,22 0 16,-22 0-16,21 21 0,-21 1 0,0-1 15,1 21-15,-1-21 0,-21 22 16,0-22-16,0 21 0,0 0 0,0-20 16,-21 20-16,-1-21 0,1 0 15,-21 0-15,0 1 0,20-1 0,-20 0 16,0 0-16,-22 0 0,43-21 15,0 0-15,0 0 0,0 0 16,42 0 0,0 0-1,0-21-15,0 0 0,0 21 16</inkml:trace>
  <inkml:trace contextRef="#ctx0" brushRef="#br1" timeOffset="132017.06">25739 12256 0,'21'0'0,"-42"0"0,63 0 0,-21 0 0,21 0 15,-20-22-15,20 1 0,0 21 16,1-21-16,-1 0 0,-21 0 0,64-22 16,-64 22-16,0 0 0,21 0 15,-20 0-15,-1 0 0,0-1 16,-21 1-16,21 21 0,-21-21 0,21 0 16,-21 42 15,0 21-31,-21-20 15,0-1-15,21 21 0,-21 0 16,0 1-16,-1-1 0,22 0 0,-21 1 16,0-1-16,0 0 0,0 1 0,0 20 15,-1-20-15,1 20 0,0 1 16,0-1-16,0 1 0,0 84 16,-1-85-16,1 1 0,0-1 15,0 1-15,21-1 0,-21 1 16,0-22-16,-1 22 0,22-1 0,0-21 0,-21 22 15,0-22-15,0 1 0,21-1 0,-21 0 16,0-21-16,-1 1 16,22-1-16,-21 0 0,0 0 0,0 0 15,0-21-15,0 0 0,-1 0 16,1 0-16,0 0 0,21-21 16,0 0-16,-21 0 0,21 0 0,0-1 15,-21 1-15,21-21 0,0 0 0,0-1 16,0 1-16,0 0 0,0-22 0,21 22 15,0-22-15</inkml:trace>
  <inkml:trace contextRef="#ctx0" brushRef="#br1" timeOffset="132246.93">26056 11557 0,'0'0'0,"0"-21"0,21 0 16,0 21 0,1 0-1,-1 0-15,-21 21 16,21-21 0,0 21-16,0-21 15,0 21-15,1 0 0,-1-21 16</inkml:trace>
  <inkml:trace contextRef="#ctx0" brushRef="#br1" timeOffset="132583.73">26437 11769 0,'42'21'32,"-20"-21"-32,-1 21 15,0-21-15,0 0 0,0 0 0,22 0 16,-22 0-16,0-21 15,0 21-15,0-21 0,0 0 16,-21-1 0,0 1-1,-21 21-15,0 0 0,0 0 16,0 0-16,0 0 0,-22 0 0,22 0 16,0 21-16,0 1 0,0-1 15,21 0-15,-22 21 0,1-21 0,21 1 16,-21 20-16,21-21 0,0 0 0,0 0 15,0 22-15,0-22 0,0 0 16,21 0-16,0-21 0,1 21 16,-1 1-16,21-22 0,-21 0 0,22 0 15,-1 0-15,0 0 0,1 0 16,-1 0-16,21-22 0,-20 22 0,-1-21 16</inkml:trace>
  <inkml:trace contextRef="#ctx0" brushRef="#br1" timeOffset="133151.65">27390 11811 0,'0'-21'0,"0"42"0,21-63 0,-21 21 0,0-1 16,0 1-16,0 0 0,0 0 15,-21 21 1,-1 21 0,22 0-16,-21-21 0,0 21 15,0 1-15,0 20 0,0-21 0,21 0 16,-22 22-16,22-22 15,-21 0-15,21 21 0,0-21 0,0 22 16,0-22-16,0 0 0,0 21 0,21-20 16,1-22-16,-1 21 0,0 0 15,0-21-15,0 0 0,0 0 0,22 0 16,-22 0-16,21 0 0,-21 0 16,22-21-16,-22 0 0,21-22 0,-21 22 15,1-21-15,20-1 0,-21 1 0,0 0 16,22-1-16,-22-20 15,21 21-15,-21-1 0,22-20 0,-22-1 16,0 22-16,0 0 0,0-22 0,0 22 16,-21-1-16,0 22 0,22 0 15,-22 0-15,0 0 0,0 42 32,-22 0-32,1 0 0,0 0 15,0 22-15,0-22 0,0 21 16,-1 1-16,1-1 0,21 0 0,-21 1 15,0-1-15,21 0 0,-21 1 0,21-1 16,0-21-16,0 21 0,0 1 16,0-1-16,0-21 0,0 22 15,0-22-15,0 0 0,0 0 0,0 0 16,21 0-16,0-21 0,0 0 0,0 22 16,1-22-16,20 0 0,-21 0 15,21 0-15,-20-22 0,-1 22 16,21-21-16,-21 0 0,0 0 0,22 0 15,-22 0-15,0-1 0,-21 1 16,21 0-16</inkml:trace>
  <inkml:trace contextRef="#ctx0" brushRef="#br1" timeOffset="133388.03">27855 11536 0,'0'0'0,"-21"0"0,0 0 15,42-21 1,0 21 0,0 0-16,22-21 0,-1 21 15,0 0-15,1-22 0,20 22 0,-20 0 16,20 0-16,-21-21 0,22 21 0,-22 0 16,1-21-16,-1 21 0,-21 0 15,0 0-15,0 0 0,1-21 16,-22 0-1</inkml:trace>
  <inkml:trace contextRef="#ctx0" brushRef="#br1" timeOffset="135211.72">13885 5122 0,'0'-21'16,"-21"21"-16,0 0 16,0 0-16,0 0 0,-1 0 15,1 0-15,0 0 0,0 0 0,0 0 16,0 0-16,-1 0 0,1 0 15,0 0-15,0 0 0,0 0 16,0 0-16,-1 0 16,22 21-16,-21-21 15,42 0 32,1 0-31,-1 0-16,21 0 0,-21 0 0,0 0 15,22 0-15,-1 0 0,0 0 16,1 0-16,-1 0 0,22 0 0,-1 0 16,1 0-16,-22 0 0,21 0 0,1 0 15,-1-21-15,1 21 0,-22 0 16,22 0-16,-22 0 0,0 0 0,1 0 16,-22 0-16,0 0 0,0 0 15,0 0-15,1 0 0,-44 0 78,1 0-78,0 0 0,-21 0 16,-1 0-16,1 0 0,0 0 16,-22 0-16,1 0 0,-1 0 0,1 0 15,-1 0-15,1 0 0,-1 0 0,1 0 16,-1 0-16,22 0 0,0 0 15,-1 0-15,1 0 0,0 0 0,-1 0 16,1 0-16,0 0 16,20 0-16,-20 0 0,21 0 0,-21 0 15,20 0-15,1 0 16,42 0 15,1 0-31,-1 0 0,21 0 16,0 0-16,-20 0 0,20 0 0,0 0 15,22 0-15,-22 0 0,22 0 16,-22 0-16,21 0 0,22 0 0,-21 0 16,-1 0-16,22 0 0,-22 0 15,1 0-15,-1 0 0,-20 0 16,20 0-16,-21 0 0,-20 0 0,20 0 16,-21 0-16,0 0 0,0 0 15,1 0-15,-1 0 47,-42 0-16,-1 0-15,1 0-16,0 0 0</inkml:trace>
  <inkml:trace contextRef="#ctx0" brushRef="#br1" timeOffset="135743.47">14160 5355 0,'0'0'15,"0"-21"-15,0 0 16,-21 21 15,0 0-15,21 21-1,0 0-15,0 0 16,-21 1-16,21-1 0,-21 21 16,21-21-16,0 0 0,0 22 0,-21-1 15,21 0-15,-22 1 16,1-1-16,21 0 0,0 1 0,-21-1 16,0 0-16,0 1 0,21-1 0,0 0 15,-21 1-15,-1-1 0,22-21 16,-21 22-16,21-22 0,-21 21 0,21-21 15,0 0-15,0 1 0,0-1 16,0 21-16,0-21 0,0 0 0,0 1 16,-21-1-16,21 0 0,0 0 15,0-42 32,-21 0-47,21 0 0,0-1 16</inkml:trace>
  <inkml:trace contextRef="#ctx0" brushRef="#br1" timeOffset="136095.34">13525 6075 0,'0'0'0,"0"-21"16,22 21-16,-1-21 15,0 21-15,0 0 16,0 0-16,0 0 16,1 21-16,-1-21 0,0 21 15,0 0-15,-21 0 0,21 0 16,-21 1-16,0-1 0,21 0 0,-21 0 16,22 0-16,-22 0 0,21 1 0,-21-1 15,0 0-15,0 0 0,0 0 16,0 0-16,0 1 0,0-1 0,0 0 15,0 0-15,21-21 16,0-21 15,-21 0-31,21 21 16,0-21-16,-21-1 0,22 1 16,-1 0-16,0 0 0,-21-21 0</inkml:trace>
  <inkml:trace contextRef="#ctx0" brushRef="#br1" timeOffset="136387.1">14520 5990 0,'0'0'16,"-21"0"-1,0 0 1,0 21-16,0-21 0,-22 22 0,22-1 15,-21 0-15,21 0 0,-22 0 16,22 0-16,-21 1 0,21-1 0,-1 0 16,-20 0-16,21 0 0,0 0 0,0 1 15,-1-1-15,22 0 0,-21-21 16,21 21-16,-21 0 0,21-42 62</inkml:trace>
  <inkml:trace contextRef="#ctx0" brushRef="#br1" timeOffset="147432.64">13885 7281 0,'-21'-21'15,"21"0"-15,0 0 16,-21 0-16,21 0 0,-21-1 16,21 1-1,-21 21 17,21 21-32,-22-21 0,22 22 15,0-1-15,-21 21 0,21-21 16,0 22-16,0-1 0,0-21 15,-21 21-15,21 1 0,-21-1 0,21 0 16,-21-20-16,21 20 0,0 0 0,-21 1 16,-1-22-16,22 21 0,0-21 15,0 0-15,-21 22 0,21-22 0,0 0 16,-21 0-16,21 0 0,0-42 47,0 0-32,0 0-15,0 0 0,0 0 16,21-1-16,-21 1 0,21 0 0,-21-21 16,22 21-16,-22-22 15,21 22-15</inkml:trace>
  <inkml:trace contextRef="#ctx0" brushRef="#br1" timeOffset="147736.07">13822 7260 0,'0'-21'0,"0"42"0,0-63 0,21 21 0,0 0 16,-21-1-16,21 1 0,-21 0 15,43 0-15,-43 0 0,21 21 16,0 0-16,42 21 31,-41 0-31,-1 0 0,0 22 0,0-1 16,0-21-16,-21 43 0,21-22 16,-21 0-16,22 1 0,-22-1 15,21 0-15,-21 1 0,0-1 0,0-21 16,0 21-16,0 1 0,0-22 15,0 0-15,0 0 0,0 0 0,0 1 16,-21-1-16,21 0 0,-22-21 0,22 21 16,-21-21-16,0 0 47,21-21-47,0 0 15,-21 21-15</inkml:trace>
  <inkml:trace contextRef="#ctx0" brushRef="#br1" timeOffset="148039.91">13716 7684 0,'-21'-22'0,"42"1"46,0 21-46,0 0 0,0 0 16,1 0-16,20-21 0,-21 21 16,21 0-16,-20 0 0,20 0 0,-21-21 15,21 21-15,-20 0 0,-1 0 16,0 0-16,0 0 0,0 0 0,-21-21 47,21 21-16</inkml:trace>
  <inkml:trace contextRef="#ctx0" brushRef="#br1" timeOffset="148640.56">14520 7514 0,'0'21'15,"0"1"16,0-1 1,0-42 15,21 21-47,-21-22 0,0 1 15,-21 42 32,21 1-16,21-22 16,-21-22-31,0 1-1,0 0-15,0 0 16,-21 21 15,0 0-31,21 21 32,-21 0-32,21 0 15,0 1 16,21-22-31</inkml:trace>
  <inkml:trace contextRef="#ctx0" brushRef="#br1" timeOffset="149811.99">15049 7366 0,'-21'21'0,"42"-42"0,-21 0 0,0 0 16,0 0-1,-21 21 1,0 0-16,0 0 16,21 21-16,-21-21 0,0 21 15,-1 0-15,22 0 0,-21 0 0,0 22 16,0-22-16,0 0 0,21 21 0,0-20 15,-21 20-15,-1-21 16,22 21-16,0-20 0,0-1 0,0 21 16,0-21-16,0 0 0,0 1 0,0-1 15,0 0-15,0 0 16,0 0-16,22-21 0,-22 21 16,21-21-16,0 0 0,21 0 0,-21 0 15,1 0-15,20 0 0,0 0 16,1-21-16,-1 21 0,-21-21 0,21 21 15,1-21-15,-1 0 0,-21 0 0,22 21 16,-22-22-16,0 1 0,0-21 16,0 21-16,0 0 0,-21-1 0,0-20 15,0 21-15,22-21 0,-22 20 16,0-20-16,0 21 0,0-21 16,0 20-16,-22 1 0,1-21 0,0 21 15,0 0-15,0-1 0,0 1 16,-1 21-16,1-21 0,-21 21 0,21 0 15,0 0-15,-22 0 0,22 21 0,-21-21 16,21 21-16,-1 1 0,-20-1 16,21 21-16,0-21 0,0 0 0,-1 22 15,1-22-15,0 0 0,0 21 16,0-20-16,21 20 0,0-21 0,0 0 16,0 22-16,0-22 0,0 0 0,0 0 15,0 21-15,0-20 0,21-1 16,0 0-16,0 0 15,0 0-15,1-21 0,-1 0 16,0 0-16,0 0 0,0 0 0,0 0 16,1 0-16,-1 0 0,21 0 15,-21 0-15,0-21 0,22 21 0,-22-21 16,0 0-16,0 21 0,0-21 16,1-1-16,-1 1 0,0 0 0,0 0 15,-21 0-15,0 0 0,21-22 0,-21 22 16,0 0-16,0-21 0,0 20 15,0-20-15,0 21 0,0 0 0,0-22 16,-21 22-16,0 0 0,0 0 16,0 0-16,21 0 0,-22 21 15,1 0-15,-21-22 0,21 22 0,0 0 16,-1 0-16,1 0 0,-21 22 16,21-22-16,0 21 0,-1 0 0,-20 0 15,21 21-15,0-20 0,0-1 0,-1 21 16,1-21-16,0 22 0,0-22 15,0 21-15,21-21 0,-21 22 0,21-22 16,0 0-16,0 21 0,0-21 16,0 1-16,0-1 0,0 0 0,21 0 15,0 0-15,0-21 16,0 21-16,0-21 0,1 0 0,-1 0 16,0 0-16,0 0 0,21 0 15,-20 0-15,-1 0 0,0 0 0,21 0 16,-21-21-16,1 0 0,-1 0 0,21 21 15,-21-21-15,0 0 0,1-22 16,-1 22-16,-21 0 0,0-21 0,21 20 16,-21-20-16,0 21 0,0-21 0,0-1 15,0 1-15,-21 21 0,0-22 16,-1 22-16,1 0 0,0-21 16,0 21-16,-21 21 0,20-22 0,1 22 15,0 0-15,0 0 0,0 0 0,0 0 16,-1 22-16,1-22 0,0 21 15,21 0-15,-21-21 0,0 21 16,21 0-16,-21 0 0,21 1 0,0-1 16,0 0-16,-22 0 0,22 0 15,0 0-15</inkml:trace>
  <inkml:trace contextRef="#ctx0" brushRef="#br1" timeOffset="152451.89">10985 5398 0,'0'-22'31,"-21"22"1,0 0-32,0 0 15,0 0-15,0 0 16,-1 0-16,1 0 0,0 0 0,0 0 16,0 0-16,0 0 0,-1 0 15,1 0-15,-21 0 0,21 22 16,0-22-16,-22 0 0,22 0 0,0 0 15,0 0-15,0 0 0,-1 0 16,1 0-16,0 0 0,0 0 0,0 0 16,0 0-1,42 0 32,0 0-31,0 0-16,0 0 0,0 0 0,22 0 15,-22 0-15,21 0 16,1 0-16,20 0 0,-21 0 0,22 0 16,-1 0-16,22 0 0,-21 0 15,20 0-15,-20 0 0,-1 0 0,22 0 16,-22 0-16,1 0 0,-1-22 0,-20 22 16,20 0-16,-20 0 0,-1 0 15,0 0-15,1 0 0,-1 0 0,-21 0 16,21 0-16,-20 0 0,-1-21 15,0 21-15,0 0 0,-42 0 47,0 0-31,0 0-16,-1 0 0,-20 0 0,21 0 16,-21 0-16,20 0 0,-20 0 15,0 0-15,-1 21 0,1-21 0,-21 0 16,-1 0-16,22 0 0,-43 0 15,22 0-15,-1 22 0,-21-22 0,22 0 16,-1 0-16,1 0 0,-1 0 0,-20 0 16,41 0-16,1 0 15,0 0-15,21 0 0,-22 0 0,22 0 16,0 0-16,42 0 62,0 0-62,0 0 0,1 0 16,20 0-16,-21 0 0,21 0 0,1 0 16,-1 0-16,0-22 0,22 22 15,-1 0-15,1 0 0,-1 0 0,1 0 16,-1 0-16,1 0 0,-22 0 0,22 0 16,-22 0-16,0 0 0,1 0 15,-1 0-15,-21 0 0,0 0 0,1 0 16,-1 0-16,0 0 15</inkml:trace>
  <inkml:trace contextRef="#ctx0" brushRef="#br1" timeOffset="153183.01">11134 5630 0,'0'0'0,"0"-21"16,0 0-16,0 0 15,0 0 1,0 0-16,0-1 16,-22 22 30,1 22-30,21-1-16,0 0 0,0 21 16,-21-21-16,21 22 0,-21-22 15,21 21-15,-21 1 0,21-22 0,0 21 16,0 0-16,0 1 0,-21-1 16,21 0-16,-22 1 0,22 20 0,0-20 15,-21-1-15,0 21 0,21 1 16,-21-1-16,0 1 0,21-1 0,-21 1 15,-1-1-15,22-20 0,-21 20 0,21 1 16,0-1-16,-21-20 0,21 20 16,-21-21-16,21 22 0,0-22 0,-21 22 15,21-22-15,0 22 0,0-22 16,0 0-16,0 1 0,0-22 0,0 21 16,0-21-16,0 0 0,0 1 15,0-1-15,0 0 16,0-42 15,0 0-15,0-1-16,0 1 0,-21 0 15,-1 0-15</inkml:trace>
  <inkml:trace contextRef="#ctx0" brushRef="#br1" timeOffset="153555.81">10308 7070 0,'0'0'0,"0"-21"16,21 21-16,0-22 0,1 22 16,-22-21-16,21 21 0,0 0 15,0 0-15,0 0 16,0 0-16,-21 21 0,22-21 15,-1 22-15,-21-1 0,21 0 0,0 21 16,-21-21-16,21 22 16,0-22-16,-21 21 0,22-21 0,-1 22 15,0-22-15,-21 21 0,21-21 0,0 1 16,0-1-16,-21 0 0,0 0 16,22 0-16,-1 0 0,-21 1 15,21-22 16,0 0-15,-21-22-16,0 1 16,21 0-16,0 0 15</inkml:trace>
  <inkml:trace contextRef="#ctx0" brushRef="#br1" timeOffset="153847.65">11472 6922 0,'0'21'16,"-21"-21"-16,0 21 0,0 0 16,-22 0-16,22 0 0,-21 1 15,0 20-15,-1 0 0,1 1 16,0-22-16,-1 21 0,22 0 0,-21 1 15,-1-1-15,22-21 0,0 22 16,0-22-16,0 0 0,0 0 0,21 0 16,-22 0-16,22 1 0,0-1 15,22-21 17,-1 0-32</inkml:trace>
  <inkml:trace contextRef="#ctx0" brushRef="#br1" timeOffset="156323.95">9356 8509 0,'0'-21'0,"21"21"0,-21-21 15,21 21-15,-21-21 16,0 42 15,-21 0-15,21 0-16,-21 0 0,21 22 15,0-22-15,0 21 0,-22 0 16,22 1-16,0 20 0,-21-20 0,21-1 16,-21 21-16,21-20 0,0-1 0,0 0 15,-21 1-15,21-1 0,-21 0 16,21-20-16,0-1 0,-21 0 15,21 0-15,0 0 0,0 0 0,0 1 16,0-44 15,0 1-15,0 0-16</inkml:trace>
  <inkml:trace contextRef="#ctx0" brushRef="#br1" timeOffset="156907.07">9186 8678 0,'0'0'0,"0"-21"0,-21 0 0,21 0 0,0 0 15,0 0-15,-21-1 0,21 1 16,0 0-16,0 0 0,0 0 0,0 0 16,21-1-16,0 1 0,0 0 15,1 0-15,-1 0 0,21 0 0,-21-1 16,0 22-16,22-21 0,-1 21 0,-21 0 15,22 0-15,-1 0 0,0 21 16,1 1-16,-1-1 0,0 0 0,-21 21 16,22-21-16,-22 22 0,-21-22 15,0 21-15,0 1 0,0-1 0,0 0 16,-21-21-16,0 22 0,-22-1 16,1 0-16,0 1 0,-1-1 15,1 0-15,0-20 0,-1-1 0,1 0 16,21 0-16,-22 0 0,22 0 15,-21-21-15,21 0 0,0 0 0,-1 0 16,1 0-16,0-21 16,21 0-16,0 0 15,0 0-15,0 0 0,0-1 16,0 1-16,0 0 0,21 21 16,0 0-16,1 0 15,-1 0-15,-21 21 16,21 22-16,0-22 0,-21 0 15,0 21-15,0-21 0,21 1 0,-21 20 16,21-21-16,-21 21 0,0-20 0,0-1 16,22 21-16,-1-21 0,-21 0 15,21 1-15,0-22 0,-21 21 0,21 0 16,0-21-16,1 0 0,-1 0 0,0 21 16,0-21-16,0 0 0,0 0 15,22 0-15,-22 0 0,0-21 0,21 0 16,-20 21-16,-1-21 0,21-1 0,-21 22 15,0-21-15,1 0 0,-1 0 16,0-21-16,0 20 0</inkml:trace>
  <inkml:trace contextRef="#ctx0" brushRef="#br1" timeOffset="157283.13">10202 8805 0,'0'43'31,"0"-22"-31,0 0 0,-21 0 16,21 0-16,0 1 0,0-1 15,0 0-15,0 0 16,0 0-16,21-21 16,0 0-1,1 0-15,-1 0 0,0-21 16,-21 0-16,0 0 0,21 0 15,-21-1-15,0 1 16,0 0-16,0 0 0,0 0 0,0 0 16,-21 21-16,21-22 0,-21 22 15,0 0-15,-1 0 0,1 0 16,0 0-16,21 22 0,-21-22 16,21 21-16,0 0 0,0 0 15,0 0-15,0 0 16,0 1-16,0-1 15,21-21-15,0 0 16,0 0-16,1 0 0,-1 0 0</inkml:trace>
  <inkml:trace contextRef="#ctx0" brushRef="#br1" timeOffset="157635.66">10837 8573 0,'0'-22'0,"0"44"0,0-22 47,0 21-47,21 0 16,1 21-16,-22-21 0,21 22 15,0-22-15,-21 21 0,21 1 0,0-1 16,0 0-16,-21 1 0,22-1 0,-1 0 15,0 1-15,-21-22 0,21 21 16,0-21-16,-21 22 0,21-22 0,-21 0 16,22 0-16,-22 0 0,0 0 15,21 1-15,0-22 16,0-22 15,0 1-15,0 0-16,1 0 0,-1-21 15,0 20-15</inkml:trace>
  <inkml:trace contextRef="#ctx0" brushRef="#br1" timeOffset="157924.03">11705 8530 0,'0'0'15,"0"-21"-15,0 0 0,0 0 16,-21 42 15,0 0-31,21 0 16,-21 0-16,-1 22 0,1-1 0,0 0 15,-21 1-15,21 20 0,-1-20 16,-20 20-16,21-21 0,-21 1 16,20 20-16,1-42 0,-21 22 0,21-1 0,0-21 15,21 0-15,-22 1 0,22-1 16,0 0-16,0 0 0,0 0 15,0-42 17,22 21-32,-22-21 0</inkml:trace>
  <inkml:trace contextRef="#ctx0" brushRef="#br1" timeOffset="159601.07">423 5630 0,'0'0'0,"-21"0"0,21-21 62,21 21-46,0 0-16,1 0 0,-1 0 16,0 0-16,0 0 0,0 0 15,22 0-15,-22 0 0,21 0 0,0 0 16,1 21-16,-1-21 0,22 0 15,-22 0-15,0 0 0,22 22 0,-22-22 16,22 0-16,-1 0 0,1 0 16,20 0-16,-20 21 0,20-21 15,1 0-15,0 0 0,-1 0 16,1 0-16,21 21 0,-21-21 0,-1 0 16,22 0-16,0 0 0,21 0 15,-21 0-15,0 0 0,21 0 0,-22 0 16,1 0-16,21 0 0,-21 0 15,21 0-15,0 0 0,0 0 0,0 0 16,-21 0-16,21 0 0,0 0 16,0 0-16,0 0 0,21 0 0,-21 0 15,0 0-15,0 0 0,0 0 0,0 0 16,0 0-16,21 0 0,-21 0 16,21 0-16,-21 0 0,0 0 0,-21 0 15,21 0-15,0 0 16,-21 0-16,21 0 0,-21 0 0,21 0 15,-21 0-15,0 0 0,-1 0 0,1 0 16,-21 0-16,21 0 0,-22 0 16,1 0-16,21 0 0,-21 0 0,20 0 15,-20 0-15,0 0 0,-1 0 16,1 0-16,-21 0 0,20 0 0,-20 0 16,-1 0-16,1 0 0,-1 0 0,1 0 15,-22 0-15,22 0 0,-22 0 16,0 0-16,1 0 0,-1 0 0,0 0 15,-21 0-15,22 0 0,-22 0 16,21 0-16,-21 0 0,1 0 16,-1 0-16,0 0 0,0 0 15,0 0-15,0 0 16,-42 0 109,0 0-125,0 0 0,0 0 0,0 0 16,-1 0-16,1 0 0,-21 0 0,21 0 15</inkml:trace>
  <inkml:trace contextRef="#ctx0" brushRef="#br1" timeOffset="160371.63">4170 6096 0,'-21'-42'16,"21"21"-16,-22 21 15,22-22 1,-21 22 0,21 22-1,-21-1 1,21 0-16,0 21 0,0-21 16,0 22-16,-21 20 0,21-20 0,-21 20 15,0 22-15,21-22 0,0 1 0,-22 20 16,1-20-16,0-1 15,21 22-15,-21-21 0,21-1 0,0 1 16,-21-1-16,21-21 0,-21 22 16,21-22-16,0 1 0,0-1 0,0 0 15,0-21-15,0 22 0,0-22 0,0 0 16,0 0-16,0-42 31,0 0-31,0 0 0,0 0 16</inkml:trace>
  <inkml:trace contextRef="#ctx0" brushRef="#br1" timeOffset="160698.44">3492 6816 0,'-21'0'0,"42"0"0,-42-21 16,21-1-16,21 22 31,1 0-31,-1 0 0,0 0 0,0 0 16,0 22-16,22-1 0,-22 0 15,21 0-15,-21 0 0,0 22 16,22-22-16,-22 21 0,0-21 0,0 22 16,-21-1-16,21 0 0,-21-21 15,22 22-15,-22-1 0,21 0 0,-21-20 16,0 20-16,0-21 0,0 0 0,0 0 15,0 1-15,0-1 0,21 0 16,0-21 0,0-21-1,-21 0-15,21-1 16</inkml:trace>
  <inkml:trace contextRef="#ctx0" brushRef="#br1" timeOffset="160948.29">4487 6816 0,'0'0'0,"21"0"0,-42 21 31,0 0-31,0 0 16,0 0-16,-22 1 0,22-1 0,0 0 15,-21 21-15,21-21 0,-22 22 0,22-1 16,0-21-16,0 22 0,0-1 15,-1-21-15,1 21 0,0-20 16,0 20-16,0-21 0,21 21 16,-21-20-16,21-1 0,-22 0 0,22 0 15,0 0-15,0 0 0,0 1 16</inkml:trace>
  <inkml:trace contextRef="#ctx0" brushRef="#br1" timeOffset="161771.82">1778 8170 0,'0'0'0,"0"-21"0,0 0 16,0 0-16,0 0 16,0 0-16,-42 21 0,20-22 15,1 1-15,0 21 0,-21 0 0,-1 0 16,1 0-16,0 0 16,-1 0-16,1 21 0,-21 1 0,20 20 15,1-21-15,0 43 0,-1-22 16,1 0-16,0 22 0,20-1 15,-20 1-15,21-1 0,0 1 0,21-1 16,-21 1-16,21-1 0,-22 1 16,22-1-16,0 1 0,0-22 0,0 0 15,22 1-15,-1-1 0,21-21 16,-21 0-16,22 1 0,-1-1 0,0 0 16,22-21-16,-22 0 0,22 0 15,-1 0-15,1 0 0,-1 0 0,-21-21 16,22 0-16,-22-1 15,22-20-15,-22 21 0,0-21 0,1-1 16</inkml:trace>
  <inkml:trace contextRef="#ctx0" brushRef="#br1" timeOffset="162023.69">2286 8192 0,'0'0'15,"0"-43"-15,0 22 0,0 0 0,0 0 16,0 42-1,-21 0-15,21 0 0,-21 22 16,-1-1-16,22 0 0,-21 22 0,0-22 16,21 22-16,-21-22 15,0 21-15,21 1 0,0-22 0,-21 22 16,-1-22-16,22 22 0,-21-22 16,21 0-16,-21 1 0,21-1 0,0 0 15,0-21-15,0 22 0,0-22 16,0 0-16,0 0 0,21-21 15,0 0 1</inkml:trace>
  <inkml:trace contextRef="#ctx0" brushRef="#br1" timeOffset="163232">2900 8721 0,'0'0'0,"0"-21"0,0-1 15,21 1-15,-21 0 0,0 0 0,0 0 16,0 0-16,0-1 16,-21 1-16,0 21 0,-1-21 15,1 21-15,0 0 0,0 0 16,0 0-16,0 21 0,-22 0 0,1 1 16,21-1-16,-22 21 0,22 0 15,-21-20-15,21 20 0,-22 21 0,22-20 16,0-1-16,21 0 0,0 1 15,-21-22-15,21 21 0,0-21 16,0 1-16,0-1 0,0 0 0,21 0 16,0-21-16,0 0 0,1 0 15,-1 0-15,0 0 0,0 0 0,21 0 16,-20-21-16,-1 0 0,21 0 16,-21-1-16,0-20 0,22 21 15,-22-21-15,0-1 0,0 1 0,0 0 16,-21 20-16,22-20 0,-1 0 0,-21-1 15,0 22-15,0-21 0,21 21 16,-21 0-16,0-1 16,0 44 15,0-1-31,0 0 0,0 0 16,-21 0-16,21 0 0,0 22 15,0-22-15,0 21 0,0 1 0,0-22 16,0 21-16,0-21 0,0 0 0,0 22 15,0-22-15,21 0 0,0 0 16,0 0-16,0-21 0,1 0 16,-1 0-16,21 0 0,-21 0 15,0 0-15,22-21 0,-22 0 16,21 0-16,-21 0 0,22 0 0,-22-1 16,21-20-16,-21 21 0,22-21 15,-22-1-15,0 22 0,21-21 0,-42 21 16,22-22-16,-1 22 0,-21 0 15,0 0-15,0 0 0,-21 21 32,-1 0-32,1 21 0,0 0 15,0 0-15,0 0 0,0 0 16,21 1-16,0 20 0,0-21 0,0 21 16,0-20-16,0-1 0,21 21 0,0-21 15,0 0-15,0 1 16,0-1-16,22 0 0,-22-21 0,0 21 15,0-21-15,0 0 0,1 0 0,-44 0 47,1 0-47,0-21 0,0 0 16,0 21-16,0-21 0,-1-1 0,1 22 16,-21 0-16,21 0 0,0 0 15,-1 0-15,1 0 0,0 0 0,0 0 16,0 0-16,0 22 0,21-1 0,-22-21 15,22 21-15,0 0 0,0 0 16,0 0-16,22 1 16,-1-1-16,0-21 0,21 0 0,-21 21 15,22-21-15,-22 0 0,21 0 16,1 0-16,-22 0 0,21 0 0,0 0 16,1-21-16,-1 21 0,0-21 15,1-1-15,-1 1 0,0 0 0,-20 0 16,20-21-16,-21 20 0,21-20 15,-20 21-15,-1-21 0,0-1 0,0 22 16,-21-21-16,21-1 0,-21 22 16,21 0-16,-21 0 0,0 0 0,0 42 47,0 0-47,-21 0 0,21 22 15,0-22-15,0 0 0,0 21 0,0-21 16,0 22-16,0-22 0,0 0 0,0 21 15,0-20-15,0-1 0,0 0 16,0 0-16,0 0 0,0 0 0,0 1 16,0-1-16,-21 0 15,0-21-15,0 21 0,0-21 16,-1 21-16,-20-21 0,21 0 0,0 21 16,0-21-16,-22 0 0,22 0 15,0 0-15</inkml:trace>
  <inkml:trace contextRef="#ctx0" brushRef="#br1" timeOffset="163707.72">2900 9864 0,'0'-21'0,"0"42"0,0-64 0,-21 43 0,-1 0 16,1 0-16,0 22 15,0-1-15,21 0 0,0 21 16,-21-21-16,21 22 0,-21 20 16,21-20-16,0-1 0,0 21 0,0 1 15,0-22-15,0 22 0,-22-1 16,22-20-16,0 20 0,0-21 0,0 1 15,0-22-15,0 21 0,0-21 16,0 22-16,0-22 0,0 0 16,0 0-16,-21-21 31,0 0-31,0-21 0</inkml:trace>
  <inkml:trace contextRef="#ctx0" brushRef="#br1" timeOffset="164166.46">2434 10414 0,'0'-42'0,"0"84"0,-21-127 16,0 43-16,21 0 0,-21-1 0,21 1 16,0 21-16,0-21 0,0-1 15,0 22-15,21-21 0,21-1 0,-21 22 16,0 0-16,22 0 0,-1-21 16,-21 20-16,43 22 0,-22-21 0,0 21 15,1 0-15,20 0 0,-20 21 16,20 1-16,-21 20 0,1 0 15,20 1-15,-20-1 0,-1 0 0,0 1 16,1 20-16,-1-21 0,-21 22 16,0-22-16,0 22 0,1-22 0,-1 22 15,-21-22-15,0-21 0,0 21 16,0 1-16,0-22 0,0 0 0,0 0 16,0-42 15,0 0-31,0 0 0,0 0 0,0-22 15,0 1-15,21 0 0,-21-22 0,21 22 16,0-1-16,0-20 0,1 21 16,-22-1-16,21-20 0,21 20 15,-21-20-15,0 21 0,1-22 16,-1 22-16,0-1 0,0 22 0,0-21 16,-21 21-16,21 0 0,1 21 15,-1 0-15,-21 21 16,0 0-16,0 0 0,0 0 15,0 0-15,0 22 0,0-1 16,0-21-16,0 22 0,0-1 0,0 0 16</inkml:trace>
  <inkml:trace contextRef="#ctx0" brushRef="#br1" timeOffset="165355.78">4064 10520 0,'0'0'0,"21"0"0,0 0 16,0 0-16,1 0 0,-1 0 0,0 0 15,21-42-15,-21 20 0,1 1 16,-1 0-16,0-21 0,0 21 16,0-22-16,-21 22 0,0-21 0,0 21 15,0-1-15,0-20 0,0 21 16,-21 0-16,0 0 0,0-1 0,0 1 16,-22 21-16,22 0 0,-21 0 15,-1 0-15,22 0 0,-21 21 0,0 1 16,-1-1-16,1 0 0,0 21 0,-1-21 15,22 22-15,-21-1 0,21 0 16,-1 22-16,22-22 0,0 1 16,0-1-16,0 0 0,0-21 0,0 22 15,0-22-15,0 0 0,22 0 16,-1 0-16,0-21 0,21 0 0,-21 0 16,22 0-16,-22 0 0,21-21 0,1 0 15,-22 0-15,21 0 0,0 0 16,-20-1-16,20-20 0,-21 0 0,21 21 15,-20-22-15,-1 1 0,0 0 16,-21-1-16,0 22 0,21-21 0,-21-1 16,0 22-16,0 0 0,0 0 0,0 0 15,0 0-15,-21 21 16,0 21 0,0 0-16,21 0 0,0 0 15,0 22-15,0-22 0,0 21 16,0-21-16,0 22 0,0-1 0,0-21 15,0 21-15,0-20 0,21-1 0,0 0 16,0 0-16,0 0 0,0-21 16,1 0-16,-1 0 0,21 0 0,-21 0 15,22 0-15,-1 0 0,0-21 16,1 0-16,-1 0 0,0-22 0,-21 22 16,22 0-16,-22-21 0,0 21 0,0-22 15,0 22-15,-21-21 16,0 21-16,0-1 0,0-20 0,0 21 15,0 0-15,-21 42 32,21 0-32,-21 0 0,21 0 15,0 1-15,0 20 0,0-21 0,-21 21 16,21-20-16,0 20 0,-21-21 16,21 21-16,0-20 0,0-1 0,0 0 15,0 0-15,0 0 0,0 0 16,0-42 15,0 0-31,0 0 0,0 0 16,0 0-16,0-1 0,0-20 15,0 0-15,0 21 0,21-22 0,0-20 16,0 20-16,0 22 0,-21-21 16,22 21-16,-1 0 0,0-1 15,0 1-15,0 21 0,0 0 0,1 0 16,-1 0-16,0 0 0,0 21 15,-21 1-15,21 20 0,-21-21 0,21 0 16,-21 0-16,0 22 0,22-22 0,-1 21 16,-21 22-16,0-22 15,0-21-15,0 0 0,0 1 0,0-1 16,0 0-16,0 0 0,0 0 16,-21-21 15,21-21-31,0 0 0,0 0 15,0 0-15,0-1 0,0-20 16,21 21-16,0-21 0,-21 20 0,21-20 16,0 21-16,0-21 0,1 20 0,20-20 15,-21 21-15,0 21 16,22-21-16,-22 21 0,0 0 0,21 0 0,1 0 16,-43 21-16,21 0 15,-21 0-15,21 0 0,-21 1 0,21 20 16,-21-21-16,0 0 0,0 22 15,0-22-15,0 21 0,0-21 0,0 0 16,0 1-16,0-1 0,0 0 16,0 0-16,0 0 0,-21-21 0,21 21 15,0-42 17,0 0-32,0 0 0,0 0 15,21 0-15</inkml:trace>
  <inkml:trace contextRef="#ctx0" brushRef="#br1" timeOffset="165716.57">5927 10287 0,'0'0'0,"21"0"16,0 0 15,0 0-31,0 0 16,0 0-16,1-21 0,-1 0 15,0 21-15,0-21 0,-21-1 0,21 1 16,0 21-16,-21-21 0,0 0 16,0 0-16,0 0 0,0-1 0,0 1 15,-21 21 1,0 0-16,0 21 16,-21 1-16,20-1 0,1 0 15,-21 21-15,21-21 0,0 22 0,-1-1 16,22 0-16,0 1 0,0-22 15,0 21-15,0 1 0,0-22 0,0 0 16,0 0-16,22 0 0,-1 0 0,0 1 16,21-22-16,-21 0 0,22 0 15,-1 0-15,0 0 0,1 0 0,20 0 16,-20-22-16,20 22 0,-21-21 0,64-42 16</inkml:trace>
  <inkml:trace contextRef="#ctx0" brushRef="#br2" timeOffset="-207025.81">21526 7493 0</inkml:trace>
  <inkml:trace contextRef="#ctx0" brushRef="#br2" timeOffset="-205831.49">21590 7493 0,'-21'0'15,"21"21"48,0 0-48,21-21 1,0 0-16,0 22 0,0-22 16,1 0-16,-1 0 0,0 0 15,0 0-15,21 0 0,-20 0 0,20 0 16,-21-22-16,0 22 0,22-21 0,-22 0 16,0 21-16,0-21 0,0 0 15,0 0-15,1-1 0,-22 1 0,0 0 16,0 0-16,21-21 0,-21 20 15,0 1-15,0 0 0,0 0 16,0 0-16,0 0 0,-21 21 47,21 21-47,-22 0 0,22 0 16,0 0-16,0 22 0,-21-22 0,21 21 15,-21 0-15,21 1 0,0-1 0,0 0 16,0-20-16,-21 20 0,21 0 15,0 1-15,-21-1 0,21 0 0,0-21 16,0 22-16,0-1 0,0-21 16,0 22-16,-21-22 0,21 0 15,0 0-15,-22 0 0,22 0 0,0 1 16,0-1-16,-21 0 0,0-21 0,0 0 16,21 21-16,-21-21 0,0 0 15,-1 0-15,1 0 0,0 0 0,0 0 16,-21-21-16,20 0 0,1 0 0,0-1 15,0 1-15,0 0 16,0 0-16,-1 0 0,1 0 0,21-1 0,-21 1 16,21 0-16,0 42 47,0 0-47,0 1 0,21-22 15,0 21-15,1 0 0,-1 0 16,0 0-16,0 0 0,0 1 0,22-1 15,-22-21-15,21 21 0,0-21 0,-20 0 16,20 0-16,0 0 0,1 0 16,-22 0-16,21 0 0,0 0 0,1 0 15,-1 0-15,-21-21 0,22 0 0,-22-1 16,21 1-16,-21 0 16,0 0-16,1-21 0,-1 20 0,0 1 15,0 0-15,-21 0 0,0 0 0,0 0 0,0-1 16,0 1-16,0 0 15,0 0-15,0 42 47,0 0-47,0 0 0,0 1 0,-21-1 16,21 0-16,0 0 0,0 0 0,-21 0 16,21 22-16,0-22 0,0 0 15,0 0-15,0 0 0,0 1 0,-21-1 16,21 0-16,-22-21 15,22 21-15,0-42 32,0 0-17,0 0-15,0-1 0,0 1 16,0 0-16,0-21 0,0 21 0,0-1 16,0-20-16,22 21 0,20 0 0,-21-22 15,0 22-15,22 0 0,-1 0 16,0 21-16,-21-21 0,22 21 0,-1 0 15,0 0-15,1 0 0,-22 0 0,21 0 16,-21 21-16,1 0 0,-1 0 16,0 0-16,0 1 0,-21-1 15,0 0-15,0 0 0,0 0 0,0 0 16,0 1-16,0-1 0,-21 0 16,0 0-16,21 0 0,-21 0 0,21 1 15,-22-22-15,22 21 0,-21-21 16,21 21-16,0-42 31,0 0-15</inkml:trace>
  <inkml:trace contextRef="#ctx0" brushRef="#br2" timeOffset="-203762.6">23389 7451 0,'0'-21'0,"0"42"0,0-64 0,-21 22 0,21 0 15,0 0-15,0 0 16,0 0-16,0 42 16,0 0-16,0 0 0,0 0 15,0 22-15,-21-22 0,21 21 16,0 0-16,0 1 0,-21-1 0,21 0 15,0-20-15,0 20 0,0 0 0,-22-21 16,22 22-16,0-22 16,-21 21-16,21-21 0,0 1 0,0 20 15,-21-21-15,21 0 0,-21 0 16,21 1-16,-21-22 31,21-22-15,0 1-16,0 0 0,0-21 15,21 21-15,-21-1 0,21-20 0,0 21 16,0 0-16,1-22 0,-22 22 16,21 0-16,0 0 0,21 0 0,-21 0 15,1-1-15,-1 1 0,42 21 16,-42-21-16,1 21 16,-1 0-16,21 0 0,-21 0 0,0 21 15,1 0-15,-1-21 0,0 22 0,0 20 16,0-21-16,0 0 0,-21 0 15,0 22-15,0-22 0,0 0 0,0 21 16,0-20-16,0-1 0,0 0 0,-21 0 16,0 0-16,0 0 0,0 1 15,-22-1-15,22-21 0,0 21 0,-21-21 16,21 0-16,-1 0 0,1 0 0,0 0 16,0 0-16,0 0 0,0 0 15,-1 0-15,1 0 0,0-21 16,0 21-16,21-21 0,0-1 0,-21 1 15,0 21-15,21-21 0,0 0 16,0 42 31,0 0-47,21 0 0,0-21 16,0 22-16,0-22 0,0 0 15,22 21-15,-22-21 0,21 0 0,-21 0 16,22 0-16,-22 0 0,21 0 0,1 0 15,-22 0-15,21 0 0,-21 0 16,22-21-16,-22 21 0,0-22 0,0 1 16,43-42-16,-43 42 15,0-1-15,0 1 0,0-21 16,-21 21-16,21 0 0,1-1 0,-22-20 16,21 42-16,-21-21 0,0 0 0,0 0 15,0-1 1,0 44-1,-21-1-15,21 0 16,0 0-16,-22 0 0,22 0 16,-21 22-16,21-22 0,0 0 15,0 0-15,0 0 0,0 1 0,0-1 16,0 0-16,0 0 0,0 0 16,0 0-16,21-21 0,1 22 0,-1-22 15,21 21-15,-21-21 0,0 0 16,1 0-16,-1 0 0,0 0 15,0-21-15,0-1 0,0 1 0,1 0 16,-1 0-16,0 0 0,0 0 16,0-22-16,0 22 0,1-21 15,-1 21-15,0-1 0,0-20 0,-21 21 0,0 0 16,0 0-16,21 21 16,-21 21 15,0 0-31,0 0 0,-21 0 15,21 0-15,0 1 0,0-1 16,0 0-16,0 0 0,0 0 0,0 0 16,0 1-16,0-1 0,0 0 15,0 0-15,21 0 16,0 0-16,1-21 0,-1 0 16,0 0-16,0 0 0,0 0 0,0 0 15,1 0-15,-1 0 0,0-21 16,0 21-16,0-21 0,0 0 15,1 0-15,-1 0 0,0-1 0,0-20 16,0 21-16,-21 0 0,0 0 16,21-1-16,-21 1 0,22 0 0,-22 0 15,0 0-15,0 0 16,0-1-16,0 1 16,0 42 15,0 1-16,-22-1-15,22 0 0,0 0 0,-21 0 16,21 0-16,0 1 0,0-1 16,0 0-16,0 0 0,0 0 15,0 0-15,0 1 0,0-1 0,0 0 16,21 0-16,-21 0 0,22-21 16,-1 0-16,0 21 0,0-21 15,0 0-15,0 0 0,1 0 0,-1 0 16,0 0-16,0 0 0,0-21 15,22-21-15,-22 21 0,-21 0 16,21-1-16,0-20 0,0 21 16,-21-21-16,21-1 0,1 22 0,-22-21 15,21-1-15,-21 1 0,21 0 0,-21-1 16,21 1-16,-21 0 16,0-1-16,0 1 0,0 21 0,0 0 0,0 0 15,0-1-15,0 44 31,0-1-31,-21 21 16,21-21-16,0 22 0,0-1 16,-21-21-16,21 21 0,-21 1 0,21-1 15,-22 0-15,22 1 0,0-1 0,0-21 16,0 22-16,0-22 0,0 21 16,0-21-16,0 22 0,22-22 0,-1 0 15,0 0-15,-21 0 0,21 0 0,0 1 16,0-22-16,1 0 0,-1 0 15,0 0-15,0 0 0,21 0 16,-20 0-16,-1-22 0,0 22 0,0-21 16,0 0-16,0-21 0,22 21 15,-22-22-15,0 1 0,0 21 0,0-43 16,1 22-16,20 0 0,-21-22 16,0 22-16,0-22 0,1 1 0,-22 20 15,21 1-15,-21 0 0,21-1 0,-21 1 16,0 21-16,0 0 0,0 0 15,0 42 1,-21 0-16,0 21 0,-1-21 16,1 22-16,0 20 0,0-20 15,0-1-15,0 0 0,21 22 0,-22-22 16,1 0-16,21 1 0,-21-1 16,21 43-16,0-64 0,0 21 15,0 1-15,0-22 0,0 0 0,0 0 16,0 0-16,0 0 0,21 1 15,0-1-15,1-21 0,-1 0 0,0 0 16,0 0-16,21 0 0,1 0 16,-22 0-16,0 0 0,0-21 15,0-1-15,22 1 0,-22 0 16,0 21-16,0-21 0,0 0 0,1 0 0,-22-1 16,21 1-16,0 0 15,0 0-15,-21 0 0</inkml:trace>
  <inkml:trace contextRef="#ctx0" brushRef="#br2" timeOffset="-203500.75">25929 7599 0,'-21'0'15,"42"0"-15,-21 0 31,21 0-31,0 0 0,22 0 0,-22 0 16,21 0-16,-21 0 0,22 0 16,-1 0-16,0-21 0,-20 21 15,20-21-15,-21 21 0,21 0 0,-20-22 16,-1 22-16,-21-21 0,21 21 16,-21-21-16,0 0 15,-21 0-15,0 21 16,-1 0-16</inkml:trace>
  <inkml:trace contextRef="#ctx0" brushRef="#br2" timeOffset="-203283.88">25019 7281 0,'0'0'0,"-21"0"31,42 0 0,0 0-31,0 0 16</inkml:trace>
  <inkml:trace contextRef="#ctx0" brushRef="#br2" timeOffset="-202563.88">27728 7578 0,'0'-21'32,"21"-1"-32,1 22 0,-1-21 15,0 0-15,0 0 0,0 0 0,22 0 16,-22-1-16,0 1 0,-21 0 16,21 0-16,-21 0 0,21 0 15,-21-1-15,-21 22 16,0 0-16,-21 0 0,20 0 15,-20 0-15,0 0 0,21 0 0,-22 22 16,22-22-16,-21 21 0,21 0 0,-1 0 16,1-21-16,21 21 0,0 0 15,0 1-15,0-1 0,0 0 0,0 0 16,0 21-16,21-20 0,1-1 16,-1 0-16,0 0 0,21 0 0,-21 22 15,22-22-15,-1 0 0,-21 0 16,22 0-16,-22 0 0,21 1 15,-21-1-15,-21 0 0,0 0 0,0 0 16,0 0-16,0 1 0,-21-1 0,0-21 16,-21 21-16,-1-21 0,-20 0 15,20 21-15,-20-21 0,-1 0 0,22 0 16,-21 0-16,20 0 0,1 0 0,0-21 16,20 21-16,1-21 0,-21 21 15,21-21-15,21-1 0,-21 1 0,21 0 16,0 0-16,0 0 15,0 0-15,0-1 0,21 1 0,0 0 16,0 0-16,0 0 0,0 0 16,1-1-16,20 1 0,0 21 0,1-21 15,-1 0-15</inkml:trace>
  <inkml:trace contextRef="#ctx0" brushRef="#br2" timeOffset="-202301.03">28384 7239 0,'22'0'16,"-44"0"-16,44 21 15,-22 0-15,0 22 0,0-22 16,0 21-16,0-21 16,0 22-16,0-1 0,0 0 0,0 1 15,0-1-15,-22-21 0,1 22 0,21-22 16,0 21-16,0-21 0,-21 0 15,21 1-15,0-1 0,0 0 0,0 0 16,0 0-16,21-21 31</inkml:trace>
  <inkml:trace contextRef="#ctx0" brushRef="#br2" timeOffset="-202109.14">28088 7620 0,'0'0'16,"0"0"15,21 0-31,0 0 0,22 0 0,-22 0 16,21 0-16,1 0 0,-22 0 15,21 0-15,0 0 0,1 0 0,-1 0 16,-21 0-16,22 0 0,-22 0 15,21 0-15</inkml:trace>
  <inkml:trace contextRef="#ctx0" brushRef="#br2" timeOffset="-201288.07">29062 7747 0,'21'0'0,"-42"0"0,63 0 16,-21 0-16,0 0 15,-21-21-15,22 21 0,-22-21 0,21 0 16,-21-1-16,0 1 16,0 0-16,0 0 0,0 0 0,0 0 15,-21-1-15,-1 1 0,1 0 0,0 0 16,-21 21-16,21 0 0,-1 0 16,1 0-16,0 0 0,-21 0 15,21 21-15,-22 0 0,22 0 16,-21 22-16,21-22 0,-1 21 0,-20-21 15,21 22-15,21-22 0,0 21 0,-21-21 16,21 22-16,0-22 0,0 0 16,0 21-16,0-20 0,0-1 0,0 0 15,21-21-15,0 21 0,0-21 0,0 0 16,1 0 0,-1 0-16,0 0 0,0 0 0,0 0 15,0-21-15,1 0 0,20 0 0,-21-1 16,0 1-16,0 0 0,1-21 15,-1 21-15,0-22 0,0 22 0,21-64 16,-42 64-16,22-21 16,-22 21-16,21 0 0,-21-1 0,0 44 31,0-1-15,-21 0-16,-1 21 0,22-21 0,-21 22 15,21-22-15,0 21 0,0-21 16,0 1-16,0-1 0,0 21 0,0-21 15,0 0-15,0 1 0,21-1 16,1-21-16,-1 21 0,0-21 16,0 0-16,0 0 0,0 0 0,22 0 15,-22 0-15,0 0 0,0-21 16,22 0-16,-22-1 0,0 1 0,21 0 16,-21-21-16,1 21 0,-1-22 0,0 1 15,0 0-15,0-1 0,22-20 16,-22 20-16,0-20 0,0-1 0,-21 22 15,0-21-15,21 20 0,-21 1 16,0 0-16,0 20 0,0 1 0,0 0 16,0 0-16,-21 21 0,21 21 15,-21 21-15,0-20 16,21 20-16,-21 21 0,21-20 16,0-1-16,0 22 0,0-22 15,-22 21-15,22-20 0,-21-1 0,21 0 16,0 1-16,-21-1 0,21-21 0,0 22 15,0-22-15,0 0 0,0 0 16,0 0-16,0 0 0,0 1 16,21-22-1,0-22 1,1 1-16</inkml:trace>
  <inkml:trace contextRef="#ctx0" brushRef="#br2" timeOffset="-201077.19">29527 7535 0,'0'0'16,"0"22"-16,0-1 16,22-21-1,-1 0-15,0 0 16,21 0-16,-21 0 0,1 0 15,-1 0-15,0 0 0,0 0 16,0 0-16,0 0 0,1 0 0,20 0 16,-21 0-16</inkml:trace>
  <inkml:trace contextRef="#ctx0" brushRef="#br2" timeOffset="-199124.16">29972 7747 0,'0'0'0,"0"21"0,21-21 31,0 0-15,0 0-16,1 0 0,-1-21 16,0 0-16,0 21 0,0-21 0,0 0 15,1 21-15,-1-22 0,0 1 0,-21 0 16,0 0-16,-21 21 15,0 0 1,-1 0-16,-20 0 0,21 0 16,0 0-16,-22 21 0,22 0 0,0 0 15,0 1-15,0-1 0,0 21 0,21-21 16,0 0-16,0 1 0,0-1 16,0 0-16,0 0 0,0 0 15,0 0-15,0 1 0,21-1 16,0-21-16,0 21 0,0-21 0,22 0 15,-22 0-15,21 0 0,0 0 0,1 0 16,-1 0-16,-21 0 0,22-21 16,-1 21-16,-21-21 0,21-1 0,-20 1 15,-1 0-15,0 0 0,0 0 16,0-22-16,0 22 0,1 0 0,-22-21 16,0 21-16,0-1 0,0 1 15,0 42 16,-22 1-31,22-1 16,-21 0-16,0 0 0,21 21 16,0-20-16,-21-1 0,21 0 15,-21 0-15,21 0 0,-21 0 0,21 1 16,0-1-16,0 0 16,-22 0-16,22-42 46,0 0-46,0 0 0,0-1 16,22 1-16,-1 0 0,-21 0 16,21-21-16,0 20 0,0 1 0,0-21 15,1 21-15,-1 0 0,0-1 16,0 1-16,-21 0 0,21 21 16,0 0-16,1 0 0,-22 21 15,21 0 1,-21 1-16,0-1 0,21 0 0,-21 0 15,0 0-15,21 0 0,-21 22 16,21-22-16,-21 0 0,0 0 0,0 0 16,0 1-16,0-1 0,0 0 0,0 0 15,-21-21 1,21 21-16,-21-21 0,21-21 31,0 0-31,0 0 16,0 0-16,0-1 0,0 1 15,0 0-15,0 0 0,21-21 0,0 20 16,0 1-16,1-21 0,-1 21 0,21 0 16,-21-1-16,0 1 0,22 0 15,-22 21-15,0-21 0,21 21 0,-20 0 16,-1 0-16,0 0 16,0 0-16,-21 21 0,0 0 0,0 0 15,0 1-15,0-1 0,0 0 16,0 0-16,0 0 0,0 0 0,0 1 15,0 20-15,0-21 0,0 0 0,-21 0 16,21 1-16,0-1 16,0 0-16,0 0 0,0 0 15,21 0 1,0-21-16,0 0 0,22 0 0,-22 0 16,0 0-16,21 0 0,-20 0 15,20-21-15,0 0 0,-21 0 0,22 0 16,-22 0-16,21-1 0,-21 1 15,1-21-15,-1 21 0,0 0 0,0-22 16,0 22-16,-21 0 0,0-21 16,0 20-16,0 1 0,-21 21 31,0 0-31,0 0 0,0 21 16,-1 1-16,1-1 0,0 0 0,21 0 15,-21 0-15,21 22 0,-21-22 16,21 0-16,0 0 0,0 0 0,0 0 15,0 1-15,0-1 0,0 0 16,0 0-16,21 0 0,0-21 16,0 0-16,0 0 0,1 0 15,20 0-15,-21 0 0,0 0 0,0-21 16,1 0-16,20 0 0,-21 0 16,0-1-16,0 1 0,1-21 15,-1 21-15,0 0 0,0-22 0,-21 22 16,21 0-16,-21 0 0,21 21 15,-42 21 17,0 0-32,21 0 0,-21 0 0,21 1 15,-21-1-15,0 0 0,21 0 16,0 0-16,0 0 0,-22-21 0,22 22 16,-21-1-16,21 0 15,0-42 16,21 0-31,1 21 16,-22-22-16,21 1 0,0 0 16,0 0-16,0-21 0,0 20 0,1 1 15,-22 0-15,21 0 0,0 21 16,-21 21 15,0 0-31,0 0 0,0 1 16,0-1-16,0 0 0,0 0 15,0 0-15,0 0 0,0 1 16,21-1-16,0-21 0,0 0 16,1 0-16,-1 0 0,0 0 15,0 0-15,0-21 16,0-1-16,1 1 0,-1 0 16,0 0-16,0 0 0,0-22 0,0 1 15,1 0-15,-1-1 0,0 1 16,0-21-16,0 20 0,0-20 15,1 20-15,-1-20 0,0 21 0,-21-22 16,0 43-16,21-21 0,-21 20 16,0 1-16,0 0 0,0 42 31,-21 0-31,21 22 0,-21-1 0,0 0 16,-1 1-16,1 20 15,0-20-15,0 20 0,0-21 0,0 22 16,-1-22-16,1 1 0,21-1 15,-21 0-15,21-21 0,-21 22 0,21-22 16,0 21-16,0-21 0,0 1 16,0-1-16,0 0 0,21 0 15,0-21-15,0 0 0,1 0 16,-1 0-16,0 0 0,0 0 16,0 0-16,22-21 0,-22 0 0,21 0 15,-21 21-15,22-22 0,-22 1 16,21-21-16</inkml:trace>
  <inkml:trace contextRef="#ctx0" brushRef="#br2" timeOffset="-198815.61">32300 7557 0,'0'0'15,"21"0"1,1 0-16,20 0 0,0 0 16,1 0-16,-1 0 0,0 0 15,1 0-15,-1 0 0,-21-22 16,21 22-16,1-21 0,-22 21 16,21 0-16,-21-21 0,1 21 0,-1-21 15,0 21-15,0 0 16,0-21-16,-42 21 47,0 0-47,0 0 0,-22 0 15</inkml:trace>
  <inkml:trace contextRef="#ctx0" brushRef="#br2" timeOffset="-196324.75">19981 8827 0,'0'-22'16,"0"1"-1,0 0 1,0 0-16,0 0 16,0 0-16,0-1 0,0 1 15,0 0-15,0 0 0,0 0 16,0 0-16,0-1 15,0 44 17,0-1-32,-21 0 0,21 0 15,-21 21-15,0 1 0,21-1 0,-21 0 16,-1 1-16,1 20 0,0-20 16,0 20-16,0-21 0,0 22 15,-22-22-15,22 1 0,0-1 0,0 0 16,-22 1-16,22-1 0,0-21 0,0 21 15,21-20-15,-21-1 0,0 0 16,-1 0-16,1-21 16,0 0-16,0 0 0,0 0 15,0-21-15,21 0 16,-22 0-16,22-1 0,-21 1 0,21 0 16,0-21-16,0 21 0,0-22 0,0 1 15,0 0-15,0-1 16,0 1-16,0 0 0,0-1 0,0 1 15,0 21-15,0-22 0,0 22 0,0 0 16,21 21 0,1 21-16,-22 22 15,21-22-15,0 21 0,-21-21 16,21 22-16,0-1 0,0-21 0,1 21 16,-1-20-16,0 20 0,0 0 0,0-21 15,0 1-15,1-1 0,20 21 16,-21-42-16,21 21 0,-20 0 15,20-21-15,0 0 0,-21 0 0,22 0 16,-1 0-16,22 0 0,-22-21 0,0 0 0,1 0 16,-1 0-16,0 0 0,1-1 15,-1 1-15,-21 0 0,0 0 16,0 0-16,-21-22 0,0 22 0,0-21 16,0 0-16,0 20 0,-21-20 15,0 21-15,0-21 0,0 20 0,0 1 16,-22 21-16,22 0 0,0 0 15,0 0-15,-22 0 0,22 21 0,0 1 16,-21-1-16,21 21 0,-1-21 0,1 22 16,0-22-16,21 21 0,0-21 15,-21 0-15,21 22 0,0-22 16,0 0-16,0 0 0,0 0 0,0 1 16,21-1-16,0-21 15,0 0-15,1 0 0,-1 0 16,21 0-16,-21 0 0,0-21 15,1-1-15,-1 22 0,0-21 0,0 0 16,0 0-16,0-21 0,1 20 16,-1 1-16,0 0 0,-21-21 0,0 21 15,21-1-15,-21 1 16,0 42 0,0 1-16,0-1 15,-21 0-15,21 0 0,0 0 16,-21 0-16,21 1 0,-21-1 15,21 0-15,0 0 0,0 0 0,0 0 16,0 1-16,0-1 0,0 0 0,21-21 16,0 21-16,0-21 0,0 0 15,0 0-15,1 0 0,20 0 0,-21 0 16,21 0-16,-20 0 0,20-21 0,-21 21 16,21-21-16,1 0 0,-22-1 15,0 1-15,21 0 0,-20 0 0,-1-21 16,0 20-16,0 1 0,0-21 15,-21 21-15,0 0 0,0-1 0,0 1 16,-21 42 15,0 1-31,21-1 16,-21 0-16,21 0 0,-21 21 0,21-20 16,-22-1-16,22 0 0,0 0 15,0 0-15,0 0 0,0 1 0,0-1 0,22 0 16,-1-21-16,0 21 0,0-21 15,0 21-15,0-21 0,22 0 0,-22 0 16,0 0-16,21 0 0,22 0 16,-43-21-16,21 0 15,-20 0-15,-1 21 0,0-21 0,0-1 16,0 1-16,0 0 0,1 0 0,-22 0 16,0-22-16,21 22 0,-21 0 15,0 0-15,-21 21 31,21 21-31,0 0 16,-22 0-16,22 1 0,0-1 16,0 0-16,-21 0 0,21 0 0,0 0 15,0 1-15,21-1 16,1-21-16,-1 0 16,0 0-16,0 0 0,0 0 0,0 0 15,1 0-15,-1 0 0,0 0 16,21 0-16,-21-21 0,1 21 15,-1-22-15,0 1 0,-21 0 0,21 21 16,-21-21-16,21 0 0,-21-22 16,0 22-16,0 0 0,0 0 15,0 0-15,0 42 32,0 0-32,0 0 0,0 0 15,-21 1-15,0-1 0,21 0 0,-21 0 16,21 0-16,0 0 0,-21 1 15,21-1-15,-22-21 0,22 21 16,-21-21 0,21-21 15,0 0-15,21-1-16,1 1 0,-22 0 0,21 0 15,0 0-15,0-22 0,0 22 16,0-21-16,1 21 0,20-22 15,-21 22-15,21-21 0,-20 21 0,20 0 0,-21 21 16,21 0-16,1 0 0,-22 0 16,21 21-16,-21 0 0,22 0 0,-22 21 15,-21-20-15,21 20 0,-21-21 16,0 21-16,0 1 0,0-22 0,0 0 16,0 21-16,0-20 0,-21-1 15,21 0-15,-21-21 0,0 21 0,21 0 16,-22-21-16,1 0 15,21-21 1,21 0 0,-21 0-16</inkml:trace>
  <inkml:trace contextRef="#ctx0" brushRef="#br2" timeOffset="-196051.91">22479 8975 0,'0'-21'0,"0"-22"32,-21 43-32,0 0 15,-1 21-15,1 1 0,21-1 0,-21 0 16,0 0-16,0 21 0,0-20 0,21-1 16,0 21-16,-22-21 0,22 22 15,-21-22-15,21 0 0,0 0 0,0 0 16,0 0-16,0 1 0,0-1 0,21 0 15,1-21-15,-1 0 0,0 0 16,21 0-16,1 0 16,-22 0-16,42 0 0,-20 0 0,-1 0 15,0-21-15,43-22 0,-43 43 16</inkml:trace>
  <inkml:trace contextRef="#ctx0" brushRef="#br2" timeOffset="-195588.94">23050 8742 0,'0'-21'0,"0"42"0,0-63 0,0 20 16,0 44 0,0-1-1,0 0-15,0 21 0,0-21 0,-21 22 16,21-1-16,-21 0 0,21 1 16,0-1-16,0-21 0,-21 22 15,21-1-15,-21-21 0,0 21 0,21-20 16,0-1-16,0 0 0,-22 0 0,22 0 15,-21 0-15,0-21 16,21 22-16,-21-44 31,21 1-31,0 0 16,0 0-16,0 0 0,0 0 0,21-22 16,0 1-16,0 21 0,22-22 15,-22 1-15,21 0 0,-21-1 0,22 22 16,-1-21-16,-21 21 0,22 0 15,-22 21-15,0 0 0,21 0 0,-42 21 16,21-21-16,1 42 0,-1-21 16,-21 22-16,0-1 0,0-21 0,0 21 15,0 1-15,0-1 0,0-21 0,0 22 16,-21-22-16,21 0 0,-22 0 16,1 0-16,0 0 0,0 1 0,0-1 15,0-21-15,-1 0 0,1 21 0,21-42 47,21 21-47,1-21 0</inkml:trace>
  <inkml:trace contextRef="#ctx0" brushRef="#br2" timeOffset="-195313.1">24172 8636 0,'0'0'0,"0"-63"32,-21 84-32,0 0 15,0 0-15,0 21 0,-1 1 16,1-1-16,-21 22 0,21-1 0,-64 64 16,64-63-16,-21-1 15,-1-21-15,1 22 0,0-1 16,-1-20-16,1-1 0,21 0 0,0 22 15,-1-43-15,1 21 0,0 1 0,0-22 16,21 21-16,0-21 0,0 1 16,21-22-1</inkml:trace>
  <inkml:trace contextRef="#ctx0" brushRef="#br2" timeOffset="-194648.89">24871 8954 0,'0'0'16,"0"-22"-16,0 1 0,0 0 15,-21 21 1,-1 0 0,-20 21-16,21 0 0,0 1 0,0-1 15,-1 21-15,1-21 0,0 22 16,0-22-16,0 21 0,0-21 16,-1 43-16,22-43 0,0 0 15,0 21-15,0-20 0,0-1 16,0 0-16,22-21 0,-1 0 15,21 21-15,-21-21 0,0 0 0,22 0 16,-1 0-16,0 0 0,1-21 16,-1 21-16,0-21 0,1 0 0,-1-1 15,0 1-15,-20-21 0,-1 21 0,0-22 16,0 22-16,-21-21 0,0 0 16,0-1-16,0 22 0,-21-21 15,0-1-15,0 22 0,-1 0 0,-20 0 0,0 21 16,-1 0-16,22 0 15,-21 0-15,0 0 0,-1 0 0,22 21 16,-21 0-16,21 0 0,-1 1 0,22-1 16,0 0-16,0 0 0,0 21 15,0-20-15,0-1 0,22-21 0,-1 21 16,0 0-16,21-21 0,-21 0 0,22 0 16,-1 21-16,0-21 0</inkml:trace>
  <inkml:trace contextRef="#ctx0" brushRef="#br2" timeOffset="-194341.06">25569 8954 0,'0'0'0,"0"-22"0,0 1 15,0 0-15,0 0 16,-21 21-16,0 0 0,21 21 16,-21-21-16,0 42 0,21-20 15,-22 20-15,22 0 0,-21 1 16,21-1-16,0 0 0,0 1 0,0-1 15,-21 21-15,21-20 0,-21 20 0,21-20 16,-21 20-16,0 1 0,-1-1 0,22 1 16,-21-22-16,0 21 0,-21 1 15,21-22-15,-1 22 0,-20-22 16,21 0-16,0 1 0,0-22 0,-1 21 16,1-21-16,0 1 0,0-1 15,42-42 1,-21-1-1,21 1-15,0 0 0,1-21 0,-1 21 16,0-22-16,0 1 0</inkml:trace>
  <inkml:trace contextRef="#ctx0" brushRef="#br2" timeOffset="-194020.91">25506 8996 0,'-21'-21'0,"42"42"0,-64-63 15,43 20-15,0 1 0,0 0 16,0 0-16,0 0 0,22 0 16,-1 21-16,21 0 15,-21 0-15,22 0 0,-22 0 0,21 0 16,0 0-16,-20 0 0,20 21 0,-21-21 16,0 21-16,0 0 0,-21 0 15,0 0-15,0 1 0,0-1 0,0 0 16,-21 0-16,0 0 0,-21 0 15,21 1-15,-22-1 0,22-21 0,-21 21 16,21 0-16,-1-21 0,1 21 16,0-21-16,0 0 0,0 21 15,42-21 1,0 0 0,21 0-16,-20-21 0,20 21 0,-21 0 15</inkml:trace>
  <inkml:trace contextRef="#ctx0" brushRef="#br2" timeOffset="-193329.79">25929 9123 0,'42'0'31,"-42"-21"-31,22 21 16,-1 0-16,0-21 0,0-1 0,0 22 15,22-21-15,-22 0 0,0 21 0,21-21 16,-21 0-16,1 0 0,-1-1 15,0 1-15,0 21 0,-21-21 0,-21 21 32,0 0-17,0 21-15,-1 0 0,1 1 0,0-1 16,0 0-16,0 0 0,0 0 16,21 0-16,0 1 0,0-1 0,0 0 15,0 0-15,0 0 16,0 0-16,21-21 0,0 0 15,0 0-15,21 22 0,-20-22 0,20 0 16,-21 0-16,21 0 0,1 0 0,-22 0 16,21-22-16,1 1 0,-1 21 15,0-21-15,-21 0 0,1 0 0,20 0 16,-42-1-16,21 1 0,0 0 0,-21 0 16,0 0-16,-21 42 31,0 0-31,0 0 15,21 0-15,-21 1 16,-1-1-16,22 0 0,0 0 16,0 0-16,0 0 0,-21 1 15,21-1-15,-21-21 32,21-21-17,0-1 1,0 1-16,0 0 0,0 0 0,0 0 15,0 0-15,21-22 0,0 22 0,1-21 16,20-1-16,0 22 0,-21 0 16,22-21-16,20 42 0,-20-21 0,-1 21 15,0 0-15,1 0 0,-1 0 0,-21 21 16,21 0-16,-20 21 16,20-21-16,-21 22 0,-21-22 0,0 21 15,0 22-15,0-43 0,0 21 16,0-21-16,0 1 0,-21-1 15,0 0-15,0 0 0,21 0 16,-22-21-16,1 0 0</inkml:trace>
  <inkml:trace contextRef="#ctx0" brushRef="#br2" timeOffset="-191957.41">28342 8848 0,'0'0'0,"0"-43"16,21 22 0,0 0-16,1 0 15,20 21-15,-21-21 0,0 0 0,0-1 16,22 1-16,-22 21 0,0-21 0,21 0 15,-20 0-15,-22 0 0,21-1 16,-21 1-16,0 0 16,-21 21-16,-1 0 0,-20 0 15,21 0-15,-21 0 0,-1 21 16,1 0-16,0 1 0,-1-1 16,22 0-16,-21 0 0,21 0 0,-1 22 15,22-22-15,0 0 0,0 0 16,0 21-16,0-20 0,0-1 0,0 0 15,22 0-15,-1 0 0,21-21 0,-21 21 16,0-21-16,1 0 0,20 22 16,-21-22-16,0 0 0,0 0 0,1 0 15,-1 0-15,0 0 0,0 0 16,-21-22 0,-21 22-16,-21 0 0,20 0 15,-20-21-15,21 21 0,-21 0 16,-1 0-16,1 0 0,0 21 15,-1 1-15,22-22 0,-21 21 0,21 0 16,-1 0-16,1 0 0,0 0 0,21 1 16,0-1-16,0 0 15,0 0-15,0 0 0,21 0 0,0-21 16,1 22-16,-1-22 0,21 0 0,0 0 16,-20 0-16,20 0 0,0 0 15,1 0-15,-1 0 0,0 0 0,22-22 16,-22 22-16,22-21 0,-22 0 15,0 21-15,1-21 0,-1 0 0,0 0 16,-21-1-16,1-20 0,-1 21 16,0 0-16,-21 0 0,0-1 15,0 1-15,0 0 0,0 0 0,-21 21 16,0 0 0,21 21-16,-22 0 0,1 0 15,21 1-15,-21-1 0,21 0 0,0 0 16,-21 21-16,21-20 0,-21-1 0,21 0 15,0 0-15,0 0 0,0 0 16,0 1-16,-21-22 0,21 21 0,-22-21 16,22-21 31,0-1-47,0 1 0,22 21 15,-1-21-15,0-21 0,-21 21 16,21-1-16,0-20 0,0 21 0,1-21 15,20 20-15,-21 1 0,0 0 0,22 0 16,-22 0-16,0 21 0,21 0 16,-21 0-16,1 0 0,20 0 0,-21 0 15,0 21-15,0 0 0,1 0 16,-22 0-16,0 1 0,21 20 0,-21-21 16,0 0-16,0 0 0,0 1 0,0-1 15,0 0-15,0 0 0,0 0 16,-21 0-16,21 1 0,-22-22 15,1 0-15,0 0 0,0 0 16,0 0 0,21-22-16,0 1 15,0 0-15,0 0 0,0 0 16,21 0-16,0-1 0,0 1 16,0-21-16,1 21 0,20 0 15,-21-1-15,0-20 0,22 21 0,-22 0 16,21 21-16,-21-21 0,22 21 15,-22 0-15,21 0 0,-21 0 0,0 21 0,1 0 16,-1 0-16,0 0 16,-21 22-16,21-22 0,-21 21 0,0-21 15,0 0-15,0 22 0,0-22 16,-21 0-16,0 0 0,0 0 0,-1 1 16,1-1-16,21 0 15,21-42 32,1 0-47,-1 21 0,0-22 16</inkml:trace>
  <inkml:trace contextRef="#ctx0" brushRef="#br2" timeOffset="-191688.64">30014 8869 0,'0'-21'15,"0"42"-15,0-21 31,0 21-31,-21 0 16,21 22-16,-21-22 0,0 21 0,21 0 16,-21-20-16,-1 20 0,22 0 0,-21 22 15,21-22-15,-21 0 0,0 1 16,21-1-16,-21 22 0,0-22 0,21 21 16,-22-20-16,22 20 0,0-20 0,-21-1 15,0 0-15,21 1 16,-21-1-16,21-21 0,0 21 0,0-20 15,0-1-15,0 0 0,0 0 16,21-42 0,0 21-1,0-21-15</inkml:trace>
  <inkml:trace contextRef="#ctx0" brushRef="#br2" timeOffset="-191380.82">30014 9144 0,'0'-63'0,"0"126"0,0-169 0,0 43 16,21 20-16,1 1 0,-1 0 16,-21 21-16,21-1 0,0 1 15,-21 0-15,21 0 0,0 0 0,22 21 16,-22 0-16,0 0 0,21 0 16,-20 0-16,-1 0 0,0 21 0,0 0 15,0 0-15,0 22 0,-21-22 16,0 21-16,0-21 0,0 22 0,-21-1 15,0-21-15,-21 21 0,21-20 0,-22 20 16,1-21-16,0-21 0,20 21 16,-20 0-16,0-21 0,21 0 0,-22 22 15,22-22-15,21-22 32,21 1-17,0 0-15,1 21 0,-1-21 16</inkml:trace>
  <inkml:trace contextRef="#ctx0" brushRef="#br2" timeOffset="-190641.2">30946 8488 0,'-43'42'31,"22"1"-31,0-22 0,-21 0 15,20 21-15,1 1 0,0-1 16,0 0-16,0 1 0,0-22 0,21 21 16,0 0-16,-22-20 0,22 20 0,0-21 15,0 0-15,0 0 0,0 22 16,22-43-16,-1 0 0,0 0 16,0 0-16,0 0 0,0 0 15,22 0-15,-22 0 0,0-21 0,21 21 16,-20-22-16,-1 1 0,21 0 15,-21 0-15,0 0 0,1 0 16,-1-1-16,0 1 0,-21 0 0,21 21 16,-21-21-16,0 42 31,0 0-31,-21 0 16,0 1-16,21-1 0,0 0 0,-21 0 15,21 0-15,0 0 0,0 1 16,0-1-16,0 0 0,0 0 0,0 0 15,21 0-15,0-21 0,0 22 16,21-22-16,-20 0 0,20 0 16,0 0-16,-21 0 0,22 0 0,-1 0 15,-21 0-15,0-22 0,22 1 16,-22 0-16,0 0 0,0 0 16,0-22-16,1 22 0,-1-21 15,0 21-15,-21-22 0,0 22 0,0 0 16,0 0-16,0 42 31,-21 0-31,0 0 16,-1 22-16,22-1 0,-21-21 15,0 22-15,21-1 0,-21 0 0,0-21 16,0 22-16,21-1 0,-22 0 0,1-20 16,0 20-16,21 43 15,0-43-15,0 0 0,-21-21 16,21 22-16,-21-1 0,21-21 0,-21 22 15,21-22-15,-22 0 0,1 0 16,0 0-16,21 0 0,-21 1 0,0-22 16,0 0-16,21 21 0,-22-21 15,1 0-15,0 0 0,0 0 0,0 0 16,0-21-16,-1-1 0,22 1 16,0-21-16,0 21 15,0 0-15</inkml:trace>
  <inkml:trace contextRef="#ctx0" brushRef="#br2" timeOffset="-190376.84">30755 8700 0,'0'0'16,"0"-22"-16,21 1 15,0 21-15,1 0 0,-1 0 16,21-21-16,0 21 0,1 0 16,20 0-16,-20 0 0,-1 0 0,21 0 15,-20 0-15,-1 0 0,0 0 16,1 0-16,-1 0 0,0 0 16,-20 0-16,-1 0 0,0 0 0</inkml:trace>
  <inkml:trace contextRef="#ctx0" brushRef="#br2" timeOffset="-189665.28">27368 9652 0,'0'-21'0,"0"42"0,22-63 0,-22 21 16,0-1-16,0 1 15,0 42 1,0 1 0,0-1-16,0 0 0,0 21 15,0-21-15,0 22 0,0-1 0,0 0 16,0 1-16,0-1 0,0 0 0,0 1 15,0-1-15,0-21 0,0 22 16,0-1-16,0-21 0,-22 21 0,1-20 16,21 20-16,-21-21 0,21 0 15,-21 0-15,0-21 0,0 22 0,21-1 16,-22-21-16,1 0 16,21-21-1,0-1-15,0 1 0,0 0 16,0 0-16,0 0 0,21 0 0,1-22 15,-1 22-15,0 0 0,0-21 0,21 20 16,-20 1-16,20 0 0,0 0 16,22 21-16,-22-21 15,0 21-15,-20 0 0,20 0 0,-21 21 16,0 0-16,0-21 0,-21 21 0,0 0 16,0 22-16,0-22 0,0 0 15,0 0-15,-21 0 0,0 1 0,0-1 16,0 0-16,0 0 0,-22 0 15,22 0-15,0-21 0,-21 22 0,20-1 16,1-21-16,0 0 0,0 0 16,21-21-1,0-1 1,0 1-16,21 0 0</inkml:trace>
  <inkml:trace contextRef="#ctx0" brushRef="#br2" timeOffset="-189257.52">27749 10054 0,'0'0'15,"0"-21"-15,22 0 16,-22 0-16,21 0 0,0 21 16,0 0-16,0 0 0,22-22 15,-22 22-15,0 0 0,21 0 16,-21 0-16,1 0 0,20 0 0,-21 22 15,0-1-15,0-21 0,1 21 0,-22 0 16,0 21-16,0-20 0,0-1 0,0 0 16,0 0-16,0 0 0,-22 0 15,22 1-15,-21-1 0,0 0 16,0 0-16,0 0 0,0-21 0,-1 0 16,1 21-16,21-42 31,0 0-31,0 0 0,0 0 15,21 0-15,1-1 16,-1 1-16,-21 0 0,21-21 0,0 21 16,0-1-16,0-20 0,1 21 0,-1 0 15,0 0-15,0-1 0,0 1 16,0 0-16,1 0 0,-1 21 0,0 0 16,0 0-16,0 0 0,0 0 15,1 0 1</inkml:trace>
  <inkml:trace contextRef="#ctx0" brushRef="#br2" timeOffset="-188817.26">28702 9885 0,'-21'0'31,"0"0"-31,-1 0 16,1 21-16,21 0 0,-21-21 15,0 21-15,0 1 0,0-1 16,-1 21-16,1-21 0,21 0 16,-21 1-16,0-1 0,21 0 0,-21 0 15,21 0-15,0 0 16,0 1-16,0-1 0,21 0 16,0-21-16,0 0 0,0 0 15,1 0-15,-1 0 0,21 0 0,-21 0 16,0 0-16,1 0 0,-1-21 0,0 21 15,21-21-15,-21-1 0,1 1 16,-22 0-16,21 0 0,0 0 0,-21 0 16,21-22-16,-21 22 0,0-21 0,0-1 15,0 1-15,0 21 0,-21-21 16,0 20-16,0 1 0,-1 0 0,22 0 16,-21 21-16,0 0 0,0 0 15,0 0-15,0 0 0,-1 21 0,1 0 16,0 0-16,0 1 0,0-1 15,21 0-15,0 0 0,0 21 0,0-20 16,0-1-16,0 0 0,0 0 16,21 0-16,0-21 0,0 21 15</inkml:trace>
  <inkml:trace contextRef="#ctx0" brushRef="#br2" timeOffset="-188227.91">29337 9906 0,'0'0'0,"0"-21"16,-21 21-1,21 21-15,-21-21 0,-1 21 16,1 0-16,21 1 0,-21-1 16,21 0-16,0 0 0,-21 0 0,0 0 15,21 1-15,-21-1 0,21 0 16,0 0-16,0 0 15,21-21 1,0 0 0,0 0-16,0 0 15,0-21-15,1 0 0,-1 21 16,0-21-16,0 0 0,0-1 16,0 1-16,1 0 0,-22 0 0,21 0 15,0 0-15,0 21 16,-21 21-1,0 0-15,0 0 16,0 0-16,0 0 0,0 1 16,0-1-16,0 0 0,0 0 15,0 0-15,0 0 16,21 1 0,0-22-16,1 0 0,-1 0 15,0 0-15,0 0 0,0 0 0,0 0 16,1 0-16,-1-22 0,0 22 15,0-21-15,0 0 0,-21 0 0,21 0 16,-21 0-16,22-1 0,-22 1 0,0-21 16,0 21-16,0-22 0,0 22 15,0 0-15,0 0 0,0 0 16,0 0-16,0-1 0,0 44 47,0-1-32,0 0-15</inkml:trace>
  <inkml:trace contextRef="#ctx0" brushRef="#br2" timeOffset="-187825.14">30353 9927 0,'0'-21'16,"-42"0"-1,20 21-15,-20 0 16,21 0-16,-21 0 16,20 0-16,-20 0 0,21 21 15,0-21-15,0 21 0,-1 0 0,1-21 16,21 22-16,0-1 0,0 0 16,0 0-16,21 0 15,1-21-15,-1 21 0,0-21 0,0 0 16,21 22-16,-20-22 0,-1 0 15,0 0-15,0 21 0,0-21 16,-21 21-16,21-21 0,-21 21 0,0 0 16,0 0-1,-21-21-15,0 0 0,0 22 0,-21-22 16,20 0-16,-20 0 0,0 0 0,-1 21 16,1-21-16,21 0 15,-21 0-15,20 0 0,1 0 0,0 0 16,42 0 15,0 0-15,1 0-16,-1-21 0</inkml:trace>
  <inkml:trace contextRef="#ctx0" brushRef="#br2" timeOffset="-187441.36">30607 10160 0,'0'-21'16,"21"21"0,0 0-16,-21-21 0,21 21 15,-21-21-15,22 21 0,-1-22 16,0 1-16,0 0 15,0 0-15,-21 0 16,0 0-16,-21 21 31,0 0-31,0 0 16,0 21-16,-1 0 16,22 0-16,-21 0 0,21 0 0,0 1 15,0-1-15,0 0 16,0 0-16,0 0 15,0 0 1,21-21-16,1 0 0,-1 0 16,0 0-16,0 0 0,0 0 15</inkml:trace>
  <inkml:trace contextRef="#ctx0" brushRef="#br2" timeOffset="-187008.92">31136 10181 0,'-21'-63'32,"21"42"-32,0-1 15,0 1-15,21 21 0,0-21 16,0 0-16,1 0 0,-1 21 0,0-21 16,0-1-16,21 22 0,-20 0 15,-1 0-15,0 0 0,21 0 16,-21 0-16,1 0 0,-1 0 15,-21 22-15,0-1 0,21 0 0,-21 0 16,0 0-16,0 0 0,0 1 16,0-1-16,0 21 0,0-21 0,0 0 15,0 1-15,0-1 0,-21-21 0,21 21 16,0 0-16,-21-21 0,-1 21 16,22-42 15,0 0-31,0 0 15,22 0-15,-1-1 0,-21 1 16,21 0-16,0 0 0,0 0 16,22 0-16,-22-1 0,0 1 15,0-21-15,21 21 0,-20 0 0,-1-1 16,0 1-16,0 21 0,0-21 16,0 0-16,1 21 15</inkml:trace>
  <inkml:trace contextRef="#ctx0" brushRef="#br2" timeOffset="-186749.07">32110 10287 0,'-43'0'32,"43"21"-32,-21-21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2T04:16:58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1778 487 0</inkml:trace>
  <inkml:trace contextRef="#ctx0" brushRef="#br0" timeOffset="712.44">1778 466 0,'0'-21'32,"21"-1"-32,-21 1 15,0 0-15,0 0 16,0 0-16,0 0 0,0-1 15,0 1-15,0 0 0,0 0 0,0 0 16,0 0-16,0-1 0,0 1 16,0 0-16,0 0 0,-21 21 15,0 0 1,0 42 0,-1-21-16,22 22 0,-21-1 15,21 0-15,0 1 0,0 20 16,-21-20-16,21 20 0,-21 1 15,21-1-15,-21 1 0,21 20 16,0-20-16,-21 20 0,-1-20 16,1-1-16,21 1 0,-21-1 0,0 1 15,21-22-15,-21 22 0,0-22 16,-1-21-16,1 22 0,0-22 16,0 0-16,0 21 0,0-42 15,-1 21-15,1-21 0,0 0 0,0 0 16,0 0-16,-22-21 0,22 0 15,0 0-15,-21 0 0,21-22 0,-1 1 16,1 0-16,0-1 0,0-20 16,21-1-16,0 22 0,0-21 15,-21 20-15,21 1 0,0 0 16,0-1-16,0 22 0,0 0 0,0 0 16,21 21-1,0 0 1,21 21-16,-20 0 0,-1 21 0,21-20 15,-21 20-15,22 0 0,-22 1 16,21-22-16,-21 21 0,22 0 16,-1-20-16,-21 20 0,21-21 0,-20 0 15,20 22-15,-21-22 0,21 0 16,-20-21-16,20 21 0,-21 0 16,21-21-16,-20 0 0,20 0 15,-21 0-15,21 0 0,1 0 0,-22 0 16,21-21-16,-21 21 0,22-21 15</inkml:trace>
  <inkml:trace contextRef="#ctx0" brushRef="#br0" timeOffset="2154.44">2625 910 0,'0'0'0,"0"-21"0,0-64 15,-22 64-15,1 0 16,0 0-16,0 0 0,-21 21 15,20 0-15,1 0 0,-21 0 16,21 0-16,-22 0 0,1 21 0,21 0 16,-21 0-16,20 22 0,-20-1 15,21-21-15,0 43 0,0-22 16,-1 0-16,1 1 0,21-1 0,-21 0 16,21 1-16,0-1 0,0 0 15,0-21-15,0 1 0,0 20 0,0-21 16,21 0-16,0-21 15,1 0-15,20 0 0,-21 0 0,0 0 16,22 0-16,-1-21 0,-21 0 16,21 0-16,1-22 0,-22 22 15,21-21-15,1 0 0,-1-1 16,-21 1-16,0 0 0,22-1 16,-22 1-16,0 0 0,0-1 0,-21-20 15,0 42-15,0-1 16,0 1-16,0 42 31,0 1-31,-21-1 0,21 0 16,0 21-16,0 1 0,-21-1 15,21 0-15,-21 1 0,21-1 16,0 0-16,0-21 0,0 22 0,0-22 16,0 21-16,21-21 0,0 1 15,0-1-15,0-21 0,0 21 16,1-21-16,-1 0 0,21 0 15,-21 0-15,22 0 0,-1-21 0,-21 0 16,21-1-16,-20 1 0,20 0 16,-21-21-16,0 21 0,0-22 0,22 1 15,-22 0-15,0-22 0,0 22 16,0 21-16,1-22 0,-1 1 0,-21 21 16,21 0-16,-21-1 0,0 44 31,0-1-16,-21 0-15,0 21 16,21-21-16,-22 22 0,22-1 0,0 0 16,0 1-16,0-1 0,0-21 15,0 22-15,0-22 0,0 0 0,0 0 16,22 0-16,-1 0 0,0 1 16,0-22-16,0 0 0,0 0 15,22 0-15,-22 0 0,21 0 0,-21-22 16,22 22-16,-22-21 0,21 0 15,-21-21-15,22 21 0,-22-22 0,0 22 16,0-21-16,0-1 0,1 1 16,-1 0-16,0 21 0,-21-22 15,0 22-15,0 0 0,0 0 0,0 0 16,0-1-16,0 44 31,0-1-31,0 0 0,0 0 16,0 0-16,0 0 0,-21 22 15,21-22-15,0 21 0,0 1 0,0-22 16,0 0-16,0 21 0,0-21 16,0 1-16,0-1 0,21 0 0,0 0 15,0-21-15,0 21 0,1-21 16,-1 0-16,0 0 0,0 0 0,0 0 16,22 0-16,-22-21 0,0 0 15,0 21-15,21-21 0,-20-22 16,-1 22-16,0 0 0,0-21 15,0-1-15,0 1 0,1 21 0,-22-21 16,0-1-16,21 22 0,-21 0 16,0 0-16,0 0 0,0-1 15,0 44 1,0-1-16,0 0 16,0 0-16,0 0 0,0 0 15,0 22-15,0-22 0,0 21 0,0-21 16,0 22-16,0-22 15,-21 85 1,21-85-16,0 0 0,0 0 16,0 0-16,0-42 47,0 0-47,0-21 15,0 21-15,0-1 0,0-20 0,0 21 16,0-21-16,0-1 0,0 22 15,21-21-15,0 21 0,0-22 16,0 22-16,22-42 0,-1 41 16,-21 22-16,21-21 0,1 21 15,-1 0-15,0 0 0,1 0 16,-1 0-16,0 21 0,1 1 0,-22-1 16,21 21-16,-21-21 0,1 22 15,-1-1-15,-21 0 0,0-21 0,0 22 16,0-1-16,0-21 0,0 22 15,-21-22-15,-1 0 0,1 0 0,0 0 16,0-21-16,21 21 0,0-42 31,0 0-31,0 0 16,0 0-16</inkml:trace>
  <inkml:trace contextRef="#ctx0" brushRef="#br0" timeOffset="2486.26">5419 783 0,'0'0'16,"0"-21"-16,0 0 0,-22-43 31,1 64-31,0 0 15,0 0-15,0 0 16,21 22-16,-21-1 0,-1 0 0,1 0 16,0 21-16,21-20 0,-21 20 15,0 0-15,21 1 0,0-1 0,0 0 16,0 1-16,0-22 0,0 21 16,0-21-16,0 22 0,0-22 0,0 0 15,0 0-15,21-21 0,0 21 16,0-21-16,0 0 0,22 0 0,-22 0 15,21-21-15,1 21 0,-1-21 16,0 0-16,-21 0 0</inkml:trace>
  <inkml:trace contextRef="#ctx0" brushRef="#br0" timeOffset="3000.96">5990 381 0,'0'0'16,"0"-21"-16,0 0 0,0 0 0,-21-1 15,0 22-15,0 0 0,-1 0 16,22 22-16,0-1 16,-21 0-16,21 21 0,0-21 0,0 22 15,0-1-15,0 0 0,0 22 16,0-22-16,0 1 0,0 20 0,-21-21 16,21 1-16,0 20 15,0-20-15,0-1 0,0-21 0,0 21 16,-21 1-16,21-22 0,0 0 15,-21 0-15,21 0 0,0 1 16,0-44 0,0 1-1,0 0-15,0 0 0,0 0 16,0-22-16,0 1 0,0 0 0,21-1 16,0 1-16,0 21 0,0-21 15,1-1-15,20 22 0,-21-21 0,0 21 16,22-1-16,-22 1 0,21 0 15,0 21-15,-20 0 0,20 0 16,-21 21-16,0 0 0,0 1 0,1-1 16,-1 0-16,-21 21 0,0 1 15,0-1-15,0 21 0,0-20 16,0-1-16,0-21 0,0 22 16,0-22-16,0 21 0,0-21 0,0 0 15,-21 1-15,21-1 16,0-42 15,0-1-31,0 1 0,21-21 16,0 21-16</inkml:trace>
  <inkml:trace contextRef="#ctx0" brushRef="#br0" timeOffset="3230.83">6710 720 0,'0'84'32,"0"-62"-32,-21 20 0,21-21 15,0 21-15,0-20 0,-22-1 0,22 21 16,0-21-16,-21 0 0,21 1 16,0-1-16,0 0 0,0 0 15,0-42 16,0 0-31,21 0 0,1-1 0,-22 1 16</inkml:trace>
  <inkml:trace contextRef="#ctx0" brushRef="#br0" timeOffset="3542.79">6752 339 0,'-42'0'0,"84"0"0,-105 0 0,41 21 0,-20 21 15,21-21-15,0 1 16,0-1-16,21 0 0,-22 0 16,22 0-16,0 0 0,0 1 0,0-1 15,22 0-15,-1-21 0,0 0 16,0 0-16,0 0 0,0 0 0,1 0 16,-1 0-16,0 0 0,0 0 15,0-21-15,0 21 0,1-21 0,-22-1 16,0 1-16,0 0 0,0 0 15,0-21-15,0 20 0,-22 1 0,1 0 16,0 21-16,0-21 16,0 21-16,0 0 0,-1 0 0,1 0 15,0 0-15,0 21 0,0-21 0,21 21 16,0 0-16,0 1 0,-21-22 16,21 21-16</inkml:trace>
  <inkml:trace contextRef="#ctx0" brushRef="#br0" timeOffset="4191.04">7133 783 0,'0'0'15,"21"0"-15,-21 21 31,0 1-31,0-1 16,0 0-16,0 0 0,0 21 16,0-20-16,0-1 0,0 21 0,0-21 15,0 0-15,0 1 0,-21-1 16,21 0-16,0 0 0,0 0 16,-21 0-16,21 1 15,-21-22-15,21-22 16,0 1-1,0 0-15,0 0 0,0 0 0,0-22 16,0 22-16,0-21 0,0 0 16,21-1-16,0 1 0,0 0 15,0-1-15,1 1 0,20 21 0,-21 0 16,0-1-16,22 22 0,-22 0 16,21 0-16,-21 0 0,22 0 0,-1 0 15,-21 22-15,21-1 0,-20 21 16,20-21-16,-21 22 0,0-22 0,-21 21 15,0-21-15,0 22 0,0-1 16,0-21-16,0 0 0,0 22 0,0-22 16,0 0-16,-21 0 0,0 0 15,0 0-15,0-21 16,42 0 0,0-21-16,0 0 15,0 0-15</inkml:trace>
  <inkml:trace contextRef="#ctx0" brushRef="#br0" timeOffset="4919.28">8191 868 0,'22'-21'0,"-44"42"0,65-63 15,-22 20-15,-21 1 16,0 0-16,0 0 0,0 0 16,0 0-16,-21-1 15,0 22-15,-1 0 0,1 0 16,0 0-16,-21 22 0,21-22 15,-1 21-15,-20 0 0,0 21 16,21-21-16,-22 22 0,22-22 16,0 21-16,-21 1 0,20-1 0,1-21 15,21 21-15,0-20 0,0 20 0,0-21 16,0 0-16,0 0 0,21-21 16,1 22-16,-1-22 0,0 0 0,21 0 15,-21 0-15,22 0 0,-22-22 16,21 22-16,1-21 0,-22 0 0,0 0 15,21-21-15,-21 20 16,1 1-16,-22-21 0,21 21 0,-21-22 16,21 22-16,-21-21 0,21 21 15,-21 0-15,0-1 0,0 1 0,0 0 16,0 42 15,0 0-15,0 1-16,0 20 0,-21 0 0,21 1 15,0-1-15,0 21 0,0-20 0,0 20 16,0 1-16,0-1 0,0 1 16,0-1-16,0 1 0,0 20 0,0 1 15,0 0-15,0-22 0,0 22 16,0 0-16,0-22 0,0 22 16,0-1-16,0 1 0,0-21 0,21 20 15,-21 1-15,0-22 0,21 22 16,-21-21-16,21-1 0,-21 1 0,0-1 15,0-21-15,22 22 0,-22-22 0,0 1 16,0-1-16,0-21 0,0 0 16,-22 0-16,22 1 0,-21-22 0,0 0 15,-21 0-15,21-22 0,-1 1 16,-20 0-16,0-21 0,-1-1 16,1 1-16,-21 0 0,-1-22 15,22-20-15,-22 20 0,22-21 0,0 1 16,-1-1-16,1 0 0,21 1 15,0-1-15,21 0 0,-22 1 0,22 20 16,0-20-16,0 20 0,22-21 16,-1 22-16,0-1 0,21 1 0,-21-1 15,22 1-15,-1 21 0,22-22 16,-22 22-16,0-22 0,1 22 0,20 0 16,-21-1-16</inkml:trace>
  <inkml:trace contextRef="#ctx0" brushRef="#br0" timeOffset="5687.36">10054 423 0,'-21'22'15,"42"-44"-15,-42 65 0,21-22 16,0 0-1,21-21 1,0 0-16,0 0 16,1 0-16,20-21 0,-21 0 15,0 21-15,22-21 0,-22-1 0,0 1 16,0 0-16,0 0 0,0 0 16,1 0-16,-22-1 0,0-20 0,0 21 15,0-21-15,0 20 0,0 1 16,-22 0-16,1 0 0,-21 0 15,21 21-15,-22 0 0,22 0 0,-21 0 16,0 0-16,-1 0 0,1 21 16,0 21-16,-1-21 0,22 22 0,-21-1 15,21 0-15,-1 1 0,1-1 16,0 0-16,21 1 0,0-1 0,0-21 16,0 22-16,0-22 0,21 21 15,0-21-15,22 0 0,-22 1 16,21-22-16,1 0 0,-1 21 0,0-21 15,1 0-15,-1 0 0,0 0 0,-21 0 16,22 0-16,-22-21 0,-21-1 16,0 1-1,-21 21-15,0 0 16,-22 0-16,22 0 0,-21 0 16,-1 0-16,1 0 0,0 21 0,-1 1 15,1-1-15,0 0 0,-1 21 16,1-21-16,21 22 0,-21-1 0,20-21 15,-20 22-15,21-1 0,21 0 16,0 1-16,0-22 0,0 21 0,0-21 16,0 0-16,21 22 0,21-43 15,1 21-15,-1 0 0,0-21 0,1 0 16,20 0-16,1 0 0,-22-21 0,22 0 16,-1 0-16,-21-1 15,1 1-15,20 0 0</inkml:trace>
  <inkml:trace contextRef="#ctx0" brushRef="#br0" timeOffset="6350.98">10731 656 0,'0'0'15,"-21"21"1,0 1-16,21-1 16,-21 0-16,0 0 0,21 21 15,0-20-15,-21 20 0,-1-21 0,1 21 16,21 1-16,0-22 0,0 21 0,-21-21 15,21 1-15,-21-1 16,21 0-16,0 0 0,-21-21 0,21 21 16,0-42 15,0 0-31,0 0 0,0 0 16,0-1-16,0-20 0,21 0 0,0 21 15,0-22-15,-21-20 0,21 20 16,1 1-16,-1 21 0,21-21 15,-21 20-15,22-20 0,-22 21 0,21 21 16,0-21-16,-20 21 0,20 0 0,0 0 16,-21 0-16,22 21 0,-22 0 0,21 0 15,-21 0-15,1 1 16,-1 20-16,0-21 0,0 21 0,-21-20 16,0 20-16,0-21 0,0 21 15,0-20-15,0 20 0,0-21 0,0 0 16,0 0-16,0 1 0,0-1 15,-21-21-15,0 21 0,0-21 16,-1-21 0,22 0-16,0-1 15,0-20-15,0 21 0,0-21 0,0 20 16,22-20-16,-1 0 0,21-1 16,-21 1-16,22 0 0,-22-1 0,21 22 15,0 0-15,-20 0 16,20 0-16,-21 21 0,0 0 0,22 0 15,-22 0-15,0 21 0,0 0 16,0 0-16,0 22 0,1-22 0,-22 21 16,21-21-16,-21 22 0,0-1 0,0-21 15,0 21-15,-21 1 0,-1-22 16,1 21-16,21-21 0,-21 1 0,0-1 16,21 0-16,0 0 0,-21 0 15,42-21 16,0 0-31,0-21 0,0 0 16</inkml:trace>
  <inkml:trace contextRef="#ctx0" brushRef="#br0" timeOffset="6670.79">12065 677 0,'0'0'15,"0"-21"-15,0 0 0,-21 42 31,21 0-31,0 1 16,-21 20-16,21-21 16,-22 21-16,1 22 0,21-22 0,0 22 0,-21-22 15,21 22-15,-21-1 0,21 1 16,0-1-16,0 1 0,0-1 16,0 1-16,0-1 0,0 22 0,0-22 15,-21 22-15,21-22 0,-21 22 16,-1-21-16,1-1 0,21 1 0,-21-1 15,0-21-15,0 22 0,0-22 0,-1 1 16,22-22-16,-21 21 0,21-21 16,-21 0-16,21-63 31,0 21-31,0 0 0,0-22 16,0 1-16</inkml:trace>
  <inkml:trace contextRef="#ctx0" brushRef="#br0" timeOffset="6983.61">11959 826 0,'0'0'0,"21"-170"31,0 149-31,1 0 0,-1 0 0,0 21 16,0 0-16,0 0 0,0 0 15,1 0-15,-1 0 0,0 0 16,21 21-16,-21 0 0,1 0 15,-1 0-15,0 22 0,0-1 0,-21-21 16,0 22-16,0-1 0,0 0 0,0 1 16,-21-1-16,0-21 0,-22 21 15,22-20-15,0-1 0,-21 0 0,21 0 16,-1 0-16,-20 0 0,21-21 16,0 0-16,21-21 31,0 0-31,0 0 0,21 0 15,0-22-15,21 1 0,-20 0 0,20-1 16,0-20-16</inkml:trace>
  <inkml:trace contextRef="#ctx0" brushRef="#br0" timeOffset="7787.5">12721 339 0,'0'0'15,"0"-21"-15,0 42 31,-21 0-31,0 0 0,21 21 16,-21 1-16,-1-1 0,22 0 0,-21 22 16,21-1-16,-21-20 0,21 20 15,-21 1-15,21-1 0,0-20 0,-21 20 16,21-21-16,0 1 0,0-22 16,0 21-16,0-21 0,21 1 15,0-1-15,0-21 0,0 0 16,1 0-16,20 0 0,-21 0 15,0-21-15,22-1 0,-1 1 0,-21 0 16,21-21-16,1 21 0,-1-22 0,-21 1 16,22 0-16,-22-1 0,0 22 15,0 0-15,0 0 0,0 0 0,-21-1 16,0 44 0,0-1-1,0 0-15,-21 0 0,0 21 16,0-20-16,21 20 0,0-21 15,0 0-15,0 0 0,0 22 0,0-22 16,0 0-16,0 0 0,0 0 16,21-21-16,0 0 0,0 0 15,1 0-15,20 0 0,-21 0 16,21 0-16,-20-21 0,20 0 0,-21 0 16,21 0-16,-20 0 0,-1-1 0,0 1 15,0 0-15,0-21 0,0 21 16,-21-1-16,0 1 0,22 21 0,-22-21 15,0 0-15,0 0 16,0 42 15,-22 0-31,22 0 0,0 0 0,0 1 16,-21 20-16,0 0 0,21 1 0,-21-1 16,21 0-16,0 22 0,-21-22 15,21 22-15,-21-22 0,21 21 0,-22-20 16,22 41-16,0-20 0,0-1 15,0 86-15,0-86 0,0 22 16,43 42-16,-22-64 0,-21 1 16,0 20-16,21-20 0,-21-1 15,0 1-15,0-1 0,0-20 0,0 20 16,0 43-16,-21-85 16,0 22-16,0-1 0,-1-21 0,-20 0 15,21-21-15,-21 0 0,-1 0 16,1 0-16,21 0 0,-64-42 15,43 21-15,-1 0 0,-41-64 16,63 64-16,-1-22 0,1 1 16,0-21-16,21 20 0,-21 1 15,21 0-15,0-1 0,0-20 0,0 20 0,21-62 16,0 41-16</inkml:trace>
  <inkml:trace contextRef="#ctx0" brushRef="#br0" timeOffset="8026.37">12404 508 0,'0'0'0,"0"-21"31,21 21-31,0 0 0,21 0 0,-21 0 15,22-21-15,-1 21 0,0 0 16,1 0-16,20 0 0,-20 0 0,-1 0 16,0 0-16,1 0 0,-22 0 15,21 0-15,-21 0 0,-21-21 16,21 21-16</inkml:trace>
  <inkml:trace contextRef="#ctx0" brushRef="#br0" timeOffset="8487.01">15176 212 0,'0'-21'0,"0"42"0,0-85 0,0 43 0,0 0 16,0 0-16,0 0 0,0-1 15,0 44 1,0-1-16,-21 0 16,21 21-16,-21 1 0,21 20 0,-21-21 15,21 22-15,-21-1 0,0 1 16,21-22-16,-22 22 0,1-1 0,0 1 16,0-22-16,21 22 0,-21-22 15,0 0-15,-1 1 0,1-1 16,21-21-16,0 21 0,0-20 0,0-1 15,0-42 1,0-1-16</inkml:trace>
  <inkml:trace contextRef="#ctx0" brushRef="#br0" timeOffset="9074.79">15049 233 0,'0'0'0,"-21"0"0,0-21 15,0 0-15,0-1 0,21 1 16,0 0-16,0 0 0,0 0 16,0 0-16,21-1 15,21 1-15,-21 21 0,22-21 16,-1 21-16,-21 0 0,22 0 0,20 0 0,-21 0 16,1 0-16,-1 21 0,0 22 15,-20-1-15,20 0 0,-21 1 16,0-1-16,-21 0 0,0 1 15,0-1-15,0 21 0,0-20 0,-42-22 16,21 21-16,-22 1 0,22-22 16,-21 21-16,0-21 0,-1 0 0,1 1 15,0-1-15,20-21 0,-20 0 0,21 0 16,0 0-16,21-21 31,0-1-31,21 1 0,-21 0 16,42 0-16,-21 0 0,1 0 0,20 21 15,0-22-15,1 22 0,-1 0 16,0 0-16,1 0 0,-1 0 16,0 0-16,1 22 0,-1-1 0,0 0 15,1 21-15,-22-21 0,0 1 16,0 20-16,0 0 0,-21 1 0,0-1 16,0-21-16,0 21 0,0 1 15,-21-1-15,0-21 0,0 22 0,-22-22 16,1 0-16,21 0 0,-21 0 15,-22 0-15,22-21 0,-1 0 16,-20 0-16,-1 0 0,22 0 0,0 0 16,-22 0-16,22 0 0,0-21 0,-1 0 15,22 0-15,0 0 0,0 0 16,0 21-16,-1-22 0,22 1 16,0 0-16,22 0 15,-1 21-15,0 0 0,21-21 16,1 21-16</inkml:trace>
  <inkml:trace contextRef="#ctx0" brushRef="#br0" timeOffset="9492.74">16065 550 0,'0'-21'15,"0"42"-15,0-63 0,0 21 0,22 0 16,-22 0-16,21 21 16,0 0-16,0 0 15,0 0-15,0 21 0,22 0 16,-22 0-16,21 0 0,-21 0 0,1 22 16,-1-22-16,0 21 0,0-21 15,-21 22-15,0-1 0,0 0 0,0 1 16,0-22-16,0 21 0,-21-21 0,0 22 15,0-22-15,21 0 0,-22-21 16,1 21-16,0-21 0,0 0 31,21-21-31,0 0 0,0 0 0,0 0 16,0-1-16,0-20 0,0 21 16,0-21-16,0-1 0,21 22 0,0-21 15,0 21-15,1-22 0,-1 22 16,0 0-16,0 0 0,0 0 0,22-1 15,-22 22-15,21-21 0,-21 21 0,0 0 16,22-21-16,-1 21 16</inkml:trace>
  <inkml:trace contextRef="#ctx0" brushRef="#br0" timeOffset="9927.49">17060 445 0,'0'0'0,"-21"0"31,0 0-31,0 0 0,0 0 0,-1 21 16,1 0-16,0 0 0,0 0 16,0 0-16,0 22 0,-1-22 0,1 21 15,0 1-15,0-1 0,0-21 16,21 21-16,0 1 0,0-1 16,0-21-16,0 22 0,0-22 0,0 0 15,0 0-15,21 0 0,0 0 16,0-21-16,0 0 0,22 0 0,-22 0 15,21 0-15,1 0 0,-1 0 16,0-21-16,-21 0 0,22 0 0,-1 0 16,0-22-16,-20 22 0,20-21 15,-21 0-15,0-1 0,-21 1 0,0 0 16,0-1-16,0 1 16,0 0-16,-21-1 0,0 1 0,-21 21 0,20 0 15,-20-1-15,0 1 0,-1 21 16,1 0-16,0 0 0,-1 0 15,22 0-15,-21 21 0,21 1 16,-22-1-16,22 21 0,0-21 0,21 0 16,0 22-16,-21-22 0,21 21 15,0-21-15,0 22 0,0-22 0,0 0 16,21 0-16,0 22 0,0-43 16,1 21-16,-1 0 0,21-21 0</inkml:trace>
  <inkml:trace contextRef="#ctx0" brushRef="#br0" timeOffset="10554.66">17632 529 0,'0'0'0,"0"-21"0,0 42 47,0 0-47,0 1 0,0 20 0,-21-21 15,21 0-15,-22 22 0,22-22 16,0 21-16,0-21 0,0 22 0,-21-1 16,21-21-16,0 0 0,0 0 15,0 1-15,0-1 0,0 0 0,0 0 16,21-21-16,1 0 16,-1 0-16,0 0 0,0-21 15,-21 0-15,21 0 0,0-1 16,1 1-16,-1-21 0,0 21 15,0-22-15,0 22 0,0-21 0,-21 21 16,22 0-16,-1-1 0,-21 1 16,21 0-16,-21 42 31,0 0-31,0 1 16,0-1-16,0 0 0,0 0 15,0 0-15,0 22 0,0-22 0,0 0 16,0 0-16,0 0 0,0 0 15,0 1-15,0-1 0,0 0 0,21-21 16,0 0-16,0 0 16,1 0-16,-1 0 0,0 0 15,21 0-15,-21-21 0,1 0 0,-1-1 16,0-20-16,0 21 0,0-21 16,-21-1-16,21 1 0,-21 21 0,22-22 15,-22 1-15,0 0 0,0-1 16,0 22-16,0-21 0,0 21 0,0 0 15,-22-1-15,1 22 16,0 0 0,21 22-16,0-1 0,-21-21 15,21 21-15,0 0 0,0 0 16,0 0-16,0 1 0,0-1 16,21-21-16,-21 21 0,21-21 15</inkml:trace>
  <inkml:trace contextRef="#ctx0" brushRef="#br0" timeOffset="10939.53">18775 550 0,'0'0'0,"0"-21"32,0 0-32,-43 21 15,22 0-15,0 0 0,0 0 16,0 21-16,-22 0 0,22-21 0,0 22 15,0-1-15,0-21 0,21 21 0,0 0 16,0 0-16,0 0 16,0 1-16,21-1 0,0 0 15,0 0-15,0 0 0,1 0 16,-1-21-16,0 22 0,0-1 0,-21 0 16,21 0-16,0 0 0,-21 0 15,22-21-15,-22 22 0,0-1 16,-22 0-1,-20-21-15,21 0 16,0 0-16,-22 0 0,22 0 16,-21 0-16,0 0 0,20 0 0,1 0 15,0 0-15,0 0 0,0 0 16,21-21 0,21 0-16,0 21 15,21-22-15</inkml:trace>
  <inkml:trace contextRef="#ctx0" brushRef="#br0" timeOffset="11339">19177 804 0,'0'-21'0,"0"0"0,21 0 16,0 21-16,0-21 0,1 21 16,-1-21-16,-21-1 0,21 1 15,0 21-15,-21-21 0,21 0 0,-21 0 16,0 0 0,-21 21-1,0 0-15,0 0 0,0 0 0,-1 21 16,-20 0-16,21 0 0,0 0 15,0 0-15,-1 1 0,1-1 0,0 21 16,21-21-16,0 0 0,0 1 16,0 20-16,0-21 0,0 0 0,0 0 15,0 1-15,0-1 16,21 0-16,0 0 0,1-21 0,-1 0 16,0 0-16,21 0 0,1 0 15,-22 0-15,42 0 0,-20 0 0,-1 0 16,0 0-16,1 0 0,-1-21 15</inkml:trace>
  <inkml:trace contextRef="#ctx0" brushRef="#br0" timeOffset="11735.77">19791 804 0,'0'-21'16,"0"42"-16,0-63 0,21 21 0,-21 0 16,0 0-16,0-1 0,21 1 15,-21 0-15,0 0 0,0 0 16,21 21-16,0 0 0,-21-21 0,22-1 15,-1 22-15,0 0 16,0 0-16,0 0 16,0 22-16,-21-1 0,22 0 0,-22 0 15,21 0-15,-21 0 0,0 1 16,0 20-16,0-21 0,0 21 0,0 1 16,0-22-16,0 21 0,0-21 15,0 1-15,0 20 0,0-21 0,0 0 16,-21 0-16,-1-21 15,22 22-15,0-44 32,0 1-32,0 0 15,0 0-15,0 0 0,0-22 16,0 22-16,22-21 0,-1 21 16,0-22-16,0 1 0,0 21 15,22 0-15,-22-22 0,0 22 0,0 0 16,0 0-16,0 21 0,22-21 0,-22 0 15,0 21-15,21 0 0,-20-22 16,-1 22-16,21 0 0</inkml:trace>
  <inkml:trace contextRef="#ctx0" brushRef="#br0" timeOffset="12210.38">21040 508 0,'0'0'0,"0"-21"15,0 0 17,-22 21-32,1 0 15,-21 21-15,21 0 16,0-21-16,-22 21 0,22 0 0,-21 1 15,21-1-15,-1 0 0,-20 0 16,21 0-16,0 0 0,21 1 16,0-1-16,0 0 0,0 0 15,0 0-15,0 0 0,0 1 0,21-1 16,0-21-16,0 21 16,22-21-16,-22 0 0,0 21 0,0-21 15,0 0-15,0 21 0,1-21 0,-1 21 16,0 1-16,-21-1 15,0 0-15,-21 0 16,0-21-16,-1 21 16,-20-21-16,21 21 0,0 1 0,-22-22 15,1 21-15,21-21 0,-21 21 16,20-21-16,1 0 0,0 21 0,0-21 16,0 0-16,0 21 15</inkml:trace>
  <inkml:trace contextRef="#ctx0" brushRef="#br0" timeOffset="12366.95">20891 1185 0,'0'0'0,"0"22"16,-21-22 15,0 0-31,0 0 16</inkml:trace>
  <inkml:trace contextRef="#ctx0" brushRef="#br0" timeOffset="13858.86">783 1947 0,'-21'0'0,"0"0"15,42 0 48,0 0-63,0 0 0,0 0 15,1 0-15,-1 0 0,21 0 0,-21 0 16,22 0-16,-1 0 0,0 0 16,85 0-16,-63 0 15,-1 0-15,1 0 0,-1 0 16,22 0-16,-22 0 0,22 0 0,-21 0 15,-1 0-15,22 0 0,-22 0 16,43 0-16,-21 0 0,21 0 0,-1 0 16,1 0-16,0 0 0,0 0 15,21 0-15,-21 0 0,21 0 0,0 0 16,0 0-16,21 0 0,-21 0 16,21 0-16,-21 0 0,21 0 0,0 0 15,1 0-15,20 0 0,-21-21 16,21 21-16,-20 0 0,20 0 0,-21-21 15,21 21-15,1 0 0,-22 0 16,21-21-16,1 21 0,-22 0 16,42-21-16,-20 0 0,-1 21 0,-21 0 15,21 0-15,1-22 0,-1 22 16,0 0-16,1 0 0,-1-21 0,0 21 16,1 0-16,-1 0 0,0 0 15,1 0-15,-1 0 0,-21 0 0,22 0 16,20 0-16,-21 0 0,1 0 0,-1 0 15,0 0-15,1 0 16,20 0-16,-20 0 0,-1 0 0,0 0 0,1 0 16,-22 0-16,21 0 0,0 0 15,1 0-15,-1 0 0,-21 0 16,22 0-16,-22-21 0,0 21 0,21 0 16,-21 0-16,22 0 0,-22 0 15,0 0-15,0 0 0,22 0 0,-22 0 16,0 0-16,21 0 0,-21 0 15,1-21-15,-1 21 0,0 0 0,21 0 16,-21 0-16,1 0 0,20 0 16,-21 0-16,-21-21 0,42 21 0,-20 0 15,-1 0-15,0 0 0,-21 0 0,21 0 16,-21 0-16,0 0 16,0 0-16,21 0 0,-21 0 0,0 0 15,-21 0-15,21-21 0,-21 21 16,21 0-16,-21 0 0,0 0 0,21 0 15,-22 0-15,22 0 0,-21 0 16,0 0-16,-21 0 0,21 0 0,-22 0 16,1 0-16,-22 0 0,22-22 0,-21 22 15,-1 0-15,1 0 0,-1 0 16,1 0-16,-22 0 0,21 0 16,-20 0-16,-22 0 0,0 0 15,0 0-15,-21-21 31,0 0-15</inkml:trace>
  <inkml:trace contextRef="#ctx0" brushRef="#br0" timeOffset="14018.77">19791 1651 0,'0'0'0,"0"21"31,0 0-15,0 1 0</inkml:trace>
  <inkml:trace contextRef="#ctx0" brushRef="#br0" timeOffset="18712.07">931 2540 0,'-21'0'32,"21"21"-1,0 0-15,0 1-16,0-1 15,0 0 1,21 0-1,0-21-15,1 0 0,-1 0 16,0 0-16,0 0 0,0-21 0,0 0 16,22 21-16,-22-21 0,0-1 15,21 22-15,-20-21 0,-1 0 16,-21 0-16,21 0 0,-21 0 16,0-1-1,-21 1-15,0 21 0,-1 0 16,1-21-16,-21 21 0,21 0 0,-22 0 15,22 0-15,0 0 16,-21 21-16,21 0 0,-1 1 0,1-1 16,-21 0-16,21 21 0,0-21 15,-1 1-15,1 20 0,21-21 0,0 21 16,-21-20-16,21 20 0,0-21 16,0 0-16,0 0 0,21 1 15,-21-1-15,21 0 0,1-21 0,20 21 16,-21-21-16,0 0 0,22 0 15,-22 0-15,0 0 0,21 0 0,-21 0 16,1 0-16,-1 0 0,-42 0 47,-1 0-47,-20 0 0,21 0 16,-21 0-16,20 0 0,-20 0 0,0 21 15,21-21-15,-22 21 0,1 1 16,0-1-16,-1 0 0,1 0 0,0 0 15,-1 0-15,22 22 0,-21-22 16,21 21-16,-1-21 0,22 22 0,0-22 16,0 0-16,0 0 0,22 0 15,20 1-15,-21-1 0,21 0 16,1-21-16,-1 0 0,0 21 0,22-21 16,-22 0-16,1 0 15,-1 0-15,0-21 0,1 21 0,-1-21 16,-21 0-16,21-1 0,1 1 15</inkml:trace>
  <inkml:trace contextRef="#ctx0" brushRef="#br0" timeOffset="18970.91">1439 2879 0,'0'0'0,"0"-21"15,-21 21-15,0 0 0,0 0 16,21 21-1,0 0 1,0 0-16,21 0 16,0 0-16,0 1 0,0 20 0,1-21 15,-22 0-15,21 0 0,0 1 16,-21-1-16,21 0 0,-21 0 0,21 0 16,0 0-16,-21 1 0,0-1 15,22-21-15,-1 0 16,0 0-1,0-21-15,0-1 0</inkml:trace>
  <inkml:trace contextRef="#ctx0" brushRef="#br0" timeOffset="19198.79">1841 2900 0,'0'-21'16,"-21"21"-1,0 0-15,0 0 16,-21 21-16,20 0 0,1 0 15,-21 0-15,0 1 0,-1-1 0,22 0 16,-21 0-16,-1 21 0,1-20 16,0-1-16,21 21 0,-22-21 15,22 0-15,0 22 0,21-22 0,0 0 16,0 0-16,0 0 16,21-21-16,0 0 15,0 0-15,22 0 16,-22-21-16</inkml:trace>
  <inkml:trace contextRef="#ctx0" brushRef="#br0" timeOffset="19531.59">2095 2836 0,'0'0'15,"-21"0"-15,0 0 16,21-21-16,-21 21 15,0 0-15,21 21 0,-21-21 0,21 22 16,0-1-16,0 21 0,0-21 16,-22 22-16,22-22 0,0 21 15,0 0-15,0 22 0,0-22 0,-21 22 16,21-1-16,0 1 0,0-1 16,-21 22-16,21-22 0,-21 1 0,0-1 15,21 1-15,0 21 0,-21-22 16,21 1-16,-22 20 0,1-20 0,21-22 15,0 22-15,0-1 0,-21-21 16,21 1-16,-21-22 0,21 21 16,0-21-16,0 1 0,0-44 31,0 1-31</inkml:trace>
  <inkml:trace contextRef="#ctx0" brushRef="#br0" timeOffset="19887.4">1926 3069 0,'0'-21'0,"0"42"0,0-63 0,-21 21 16,21 0-16,0-1 0,0 1 15,0 0-15,0 0 0,21 0 16,0 21-16,0 0 0,1-21 15,20 21-15,-21 0 0,0 0 16,22 0-16,-1 21 0,-21 0 0,0 0 16,22 0-16,-22 0 0,-21 22 15,0-22-15,0 21 0,-21 43 16,-1-64-16,1 21 0,-21 1 16,21-22-16,-22 21 0,22-21 0,-21 1 15,21-1-15,-22 0 0,22 0 16,0-21-16,0 0 0,21-21 31,0 0-31,21-22 16,0 22-16,0 0 0,22 0 15</inkml:trace>
  <inkml:trace contextRef="#ctx0" brushRef="#br0" timeOffset="20151.25">2752 2604 0,'0'0'0,"0"-22"0,0 1 0,-22 21 31,1 21-15,21 1-16,0-1 0,-21 21 16,21 0-16,-21-20 0,21 20 15,0 0-15,0 22 0,-21-22 0,0-21 16,-1 22-16,22-1 0,0 0 15,-21 1-15,21-22 0,-21 21 0,21-21 16,0 0-16,0 22 0,0-22 16,21-21-1,0 0-15,1-21 16</inkml:trace>
  <inkml:trace contextRef="#ctx0" brushRef="#br0" timeOffset="20874.83">3111 3006 0,'22'-21'0,"-44"42"0,44-64 0,-1 43 16,-21-21-16,0 0 15,0 0-15,0 0 0,0 0 16,0-1-16,-21 22 0,-1-21 16,1 21-16,0 0 0,0 0 15,0 0-15,0 0 16,-1 21-16,1 1 0,0-1 15,0 21-15,21-21 0,-21 22 16,0-22-16,-1 21 0,1 0 16,0-20-16,21 20 0,0-21 0,0 21 15,0-20-15,0-1 0,0 21 16,0-21-16,0 0 0,21-21 16,0 0-1,1 0-15,-1-21 0,0 0 16,0 0-16,0 0 0,0 0 0,1-1 15,-1 1-15,0-21 0,0 21 0,-21 0 16,21-22-16,0 22 0,-21 0 0,22-21 16,-22 20-16,0 1 15,21 0-15,0 0 0,-21 0 16,0 42 15,0 0-31,0 0 0,0 0 16,0 1-16,0-1 0,0 0 0,0 0 15,0 21-15,0-20 0,0 20 16,0-21-16,0 0 0,21 0 0,-21 1 16,21-1-16,0 0 0,1 0 15,-1-21-15,0 0 0,0 0 0,0 0 16,0 0-16,1 0 16,-1 0-16,0 0 0,0-21 0,0 0 0,0 0 15,1-1-15,-1 1 16,0-21-16,0 21 0,0 0 15,-21-22-15,0 22 0,21-21 0,1 21 16,-22-1-16,0 44 31,0-1-31,0 0 16,0 0-16,0 0 0,-22 0 0,22 1 16,0-1-16,-21 0 0,21 21 15,0-21-15,0 1 0,0-1 0,0 0 16,0 0-16,21-21 31,1-21-15,-1 0-16</inkml:trace>
  <inkml:trace contextRef="#ctx0" brushRef="#br0" timeOffset="21050.74">3746 2773 0,'-21'0'0,"42"0"0,-42-21 0,0 21 0,0 0 16,0 0 0,0 0-16,21 21 0,0 0 31,0 0-31,21 0 16,0 1-16</inkml:trace>
  <inkml:trace contextRef="#ctx0" brushRef="#br0" timeOffset="21542.27">4000 2942 0,'0'21'31,"-21"1"-15,21-1-16,0 0 15,0 0-15,0 0 16,0 0-16,0 1 0,0-1 16,0 0-16,0 0 0,0 0 0,-21 0 15,21 1-15,-21-1 0,21 0 16,-21 0-16,21 0 16,0-42 15,0 0-31,0 0 0,0-22 15,0 22-15,0 0 16,21 0-16,0-21 0,0 20 0,-21-20 16,21 21-16,1-21 0,-1 20 15,0-20-15,0 21 0,0 0 0,0 0 16,1-1-16,-1 22 0,21 0 0,-21 0 16,22 0-16,-22 0 0,0 22 15,21-1-15,-21 0 0,22 0 0,-22 0 16,0 22-16,0-22 0,0 21 15,-21-21-15,0 22 0,0-22 0,0 21 16,0 0-16,0-20 0,-21-1 16,0 21-16,0-21 0,0 0 0,0 1 15,21-1-15,-22-21 16</inkml:trace>
  <inkml:trace contextRef="#ctx0" brushRef="#br0" timeOffset="22011.3">5736 2561 0,'0'0'0,"0"-21"0,21 0 16,-21 0-16,0 0 0,0 42 31,0 0-31,0 0 0,0 21 16,0-20-16,-21 20 0,0 0 0,21 1 16,-21-1-16,0 0 0,21 1 15,0-1-15,-22-21 0,22 21 0,-21-20 16,21 20-16,0-21 0,0 0 15,0 0-15,0 1 0,0-1 0,0 0 16,21-21 15</inkml:trace>
  <inkml:trace contextRef="#ctx0" brushRef="#br0" timeOffset="22666.92">5376 2942 0,'0'0'0,"-21"0"31,42 0-31,0 0 16,1 0-16,-1 0 0,21 0 16,0-21-16,1 21 0,-1-21 15,22 0-15,-22 21 0,21-21 0,1-1 16,-22 1-16,22 0 0,-22 0 15,0 0-15,1-22 0,-1 22 0,0-21 16,-20 21-16,-1 0 0,0-22 16,-21 22-16,0 0 0,0-21 0,0 20 15,0 1-15,0 0 0,-21 21 32,0 0-32,-1 21 15,22 0-15,0 1 0,0-1 16,0 21-16,0 0 0,0 1 0,0-1 15,-21 0-15,21 1 0,0-1 16,-21 0-16,21 1 0,0-22 16,0 21-16,-21 1 0,21-22 0,-21 0 15,21 21-15,-21-21 0,21 1 16,0-1-16,0 0 0,0 0 16,-22-21-1,22-21 1,0 0-16,0 0 0,0-1 15,0 1-15,22-21 0,-22 21 16,21-22-16,0 22 0,0-21 0,21 21 16,-20-22-16,20 22 0,-21-21 0,21 21 15,1 0-15,-1 21 16,0 0-16,1 0 0,-1 0 0,-21 0 16,22 0-16,-22 21 0,0 0 15,0 0-15,0 0 0,-21 22 0,0-22 16,0 0-16,0 0 0,0 21 0,-21-20 15,0-1-15,0 0 0,0 0 16,-1 0-16,1 0 0,0 1 0,21-1 16,-21 0-16,42-21 31,0 0-31,0-21 0,1 0 16</inkml:trace>
  <inkml:trace contextRef="#ctx0" brushRef="#br0" timeOffset="23027.72">6858 2900 0,'21'0'0,"0"0"32,0 0-32,1 0 15,-1 0-15,0 0 16,-21-21-16,21 21 15,-21-21-15,21-1 0,-21 1 16,0 0 0,0 0-16,-21 21 15,0 0 1,0 0-16,0 21 0,-1 0 16,1 0-16,0 1 0,0-1 0,0 21 15,0-21-15,-1 22 0,1-22 0,0 21 16,21-21-16,0 22 0,0-22 15,0 21-15,0-21 0,0 0 0,0 1 16,0-1-16,21-21 0,0 21 16,22-21-16,-22 0 0,21 0 15,-21 0-15,22-21 0,-1 0 0,-21 21 0,22-22 16</inkml:trace>
  <inkml:trace contextRef="#ctx0" brushRef="#br0" timeOffset="23776.97">8742 2328 0,'0'0'0,"0"-21"0,0 0 16,0 0-16,0 42 47,0 0-47,0 22 0,0-22 0,0 21 15,0 0-15,0 1 0,0-1 16,0 22-16,0-22 0,0 0 0,0 22 16,0-22-16,0 0 0,0 1 0,0-1 15,-21-21-15,21 22 0,-22-22 16,22 21-16,-21-21 0,21 0 0,0 1 15,0-1-15,0-42 32,0-1-17,0 1-15,0 0 0,0 0 16,0 0-16,0-22 0,0 22 16,21-21-16,1 21 0,-1 0 0,0-22 15,21 22-15,-21 0 0,22 0 16,-1 0-16,-21-1 0,22 1 0,-1 21 15,0 0-15,-21 0 0,22 0 0,-22 0 16,21 21-16,-21 1 0,22-1 16,-22 0-16,0 0 0,-21 0 0,0 22 15,0-22-15,0 0 0,0 21 0,0-21 16,-21 1-16,0-1 0,-22 21 16,22-21-16,-21 0 0,0-21 15,-1 22-15,1-1 0,0 0 0,-1-21 16,1 0-16,21 0 0,-22 0 15,22 0-15,0 0 0,0 0 0,21-21 32,0 0-32,0-1 0,21 22 15,0-21-15,0 0 0,1 0 0,20 21 16</inkml:trace>
  <inkml:trace contextRef="#ctx0" brushRef="#br0" timeOffset="24151.23">9398 2985 0,'0'0'0,"21"0"0,21 0 32,-20 0-32,20-43 0,-21 43 15,21-21-15,-20 0 0,-1 0 0,0 0 16,0-1-16,0-20 0,0 21 15,1 0-15,-22 0 0,21 21 0,-21-22 16,0 1-16,-21 21 0,-1-21 16,1 21-16,0 0 15,0 0-15,-21 0 0,20 21 0,1-21 16,-21 21-16,21 1 0,0 20 0,-22-21 16,22 0-16,21 22 0,-21-22 15,0 0-15,21 21 0,-21-21 0,21 1 16,0-1-16,0 0 0,0 0 0,0 0 15,0 0-15,21-21 0,0 22 16,0-22-16,21 0 0,-20 0 0,20 0 16,-21 0-16,21 0 0,1 0 0,-1 0 15,0-22-15,1 1 0,20 0 16</inkml:trace>
  <inkml:trace contextRef="#ctx0" brushRef="#br0" timeOffset="24420.07">10350 2286 0,'0'-21'16,"0"42"-16,0-63 0,0 21 0,0 42 31,-21 0-31,21 0 0,-21 0 16,21 22-16,-21-1 0,21 0 0,0 1 15,-21-1-15,0 0 0,-1 22 16,22-22-16,-21 0 0,0 1 0,21-1 15,0 0-15,-21 1 0,21-1 16,-21-21-16,21 22 0,-21-22 16,21 0-16,0 0 0,0 0 0,0 0 15,21-21-15,0 0 16,0 0-16,0 0 0,0-21 16,1 0-16</inkml:trace>
  <inkml:trace contextRef="#ctx0" brushRef="#br0" timeOffset="24838.83">10689 2625 0,'0'21'16,"-21"0"0,0 0-16,0 0 0,-1 1 0,1-1 15,0 0-15,21 21 0,-21-21 16,0 1-16,0 20 0,-1-21 0,22 0 15,0 22-15,0-22 0,0 0 0,0 0 16,0 0-16,22-21 16,-1 0-16,0 0 0,0 0 0,0 0 15,0 0-15,1 0 0,-1 0 0,0 0 16,21 0-16,-21-21 0,1 0 16,-1 21-16,0-21 0,0 0 15,0-22-15,-21 22 0,0 0 0,21 0 16,-21-22-16,0 22 0,0-21 15,0 21-15,0 0 0,-21-1 0,0 1 16,0 0-16,0 0 0,0 21 0,-1 0 16,1 0-16,-21 0 0,21 0 15,0 21-15,-1-21 0,1 21 0,0 0 16,21 1-16,0-1 0,0 0 16,0 0-16,0 0 0,0 0 0,0 1 15,0-1-15,0 0 0,21 0 16,0 0-16,1-21 15</inkml:trace>
  <inkml:trace contextRef="#ctx0" brushRef="#br0" timeOffset="25418.5">11239 2794 0,'0'0'15,"0"-21"-15,22 0 0,-22 0 0,0-1 16,0 44 15,-22-1-31,22 0 16,-21 0-16,0 0 0,21 22 15,-21-22-15,21 0 0,-21 21 0,0-21 16,21 1-16,-22 20 0,22-21 0,-21 0 16,21 0-16,-21 1 0,21-1 15,21-21 1,0 0-1,1 0-15,-1-21 0,0-1 16,0 22-16,0-21 0,0 0 0,1 0 16,-1 0-16,0 0 0,0-1 0,0-20 15,0 21-15,-21 0 0,22 0 16,-1-1-16,-21 44 31,0-1-15,0 0-16,0 0 0,0 0 15,0 0-15,0 1 0,0-1 0,0 0 16,0 0-16,0 0 0,0 0 16,0 1-16,21-22 15,0 0-15,0 0 0,0 0 0,1 0 16,-1 0-16,0 0 0,0 0 16,0 0-16,0-22 0,1 1 0,-1 0 15,0 0-15,-21 0 0,0 0 0,21-1 16,-21-20-16,0 0 15,0 21-15,0-22 0,0 1 0,0 21 16,0 0-16,0-1 0,0 1 0,0 0 16,-21 21-16,0 0 31</inkml:trace>
  <inkml:trace contextRef="#ctx0" brushRef="#br0" timeOffset="26131.09">14012 2667 0,'0'0'15,"21"0"-15,1 0 0,-1 0 16,0-21-16,0 0 0,0 21 0,0-21 16,1-1-16,20 1 0,-21 0 15,0 0-15,22 0 0,-22-22 0,0 22 16,0 0-16,-21 0 0,0 0 0,0 0 16,0-1-16,0 1 0,-21 0 15,0 21-15,0-21 0,-1 21 0,-20 0 16,0 0-16,-1 0 0,1 0 15,0 0-15,21 21 0,-22-21 16,1 21-16,21 0 0,0 1 0,-1-1 16,1 0-16,21 0 0,0 0 15,0 22-15,0-22 0,0 21 0,0-21 16,21 0-16,1 22 0,-1-22 0,0 21 16,21-21-16,-21 22 0,22-22 15,-1 21-15,-21-21 0,22 22 0,-22-22 16,0 21-16,21-21 0,-42 1 0,0-1 15,0 21-15,0-21 0,0 0 16,0 1-16,-42-1 0,21-21 0,-22 21 16,1 0-16,-21-21 0,20 0 0,-20 0 15,-1 0-15,1 0 16,20 0-16,-20 0 0,-1 0 0,22-21 16,0 21-16,-1-21 0,22 0 0,-21-1 15,21 1-15,0 21 0,-1-21 16,1 0-16,21 0 0,0 0 0,0-1 15,21 1 1,1 21-16,20 0 0,-21-21 16,0 0-16,22 21 0,-1 0 0</inkml:trace>
  <inkml:trace contextRef="#ctx0" brushRef="#br0" timeOffset="26447.13">14859 2265 0,'0'0'15,"0"-21"-15,0 0 16,0 42 15,0 0-31,0 0 0,0 0 0,-21 22 16,21-1-16,-21 0 0,-1 1 15,22-1-15,-21 0 0,0 22 16,0-22-16,21 0 0,-21 1 0,0-1 16,21 0-16,-22-20 0,22 20 0,0-21 15,0 0-15,0 0 0,0 1 16,0-1-16,0 0 0,22-21 16,-1 0-16,0 0 15,0-21-15,0 21 16</inkml:trace>
  <inkml:trace contextRef="#ctx0" brushRef="#br0" timeOffset="26647.18">14626 2688 0,'0'0'0,"-21"0"0,0 0 16,42 0 15,0 0-31,0 0 15,0 0-15,1 0 0,20 0 16,-21 0-16,21 0 0,-20-21 0,20 21 16,0 0-16,-21-21 0,22 21 15,-22 0-15,21 0 0,1 0 0</inkml:trace>
  <inkml:trace contextRef="#ctx0" brushRef="#br0" timeOffset="27491.29">15621 2794 0,'0'0'16,"42"0"-1,-21 0 1,-21-21-16,22 21 0,-22-21 16,0 0-16,0-1 0,0 1 15,0 0-15,0 0 0,0 0 0,0 0 16,0-1-16,0 1 15,0 0-15,-22 0 0,1 21 16,0 0-16,0 0 0,0 0 16,0 0-16,-1 21 0,1 0 15,0 0-15,0 1 0,0-1 0,-22 21 16,22-21-16,0 22 0,0-22 16,0 21-16,0-21 0,-1 22 0,22-22 15,0 0-15,0 0 0,0 0 0,0 0 16,0 1-16,0-1 15,22 0-15,-1-21 0,0 0 16,0 0-16,0 0 0,0 0 0,22 0 0,-22 0 16,0 0-16,0-21 15,22 0-15,-22-1 0,0 1 0,0 0 16,0 0-16,0 0 0,1-22 0,-22 22 16,21-21-16,-21 0 0,21 20 15,-21-20-15,21 0 0,-21 21 0,0-1 16,0-20-16,0 21 15,0 42 1,0 0-16,0 0 0,0 1 16,-21 20-16,21-21 0,-21 21 15,21-20-15,0 20 0,0-21 0,0 21 16,0-20-16,0-1 0,0 0 16,0 21-16,0-21 15,0 1-15,0-1 0,21-21 16,0 0-16,0 0 0,0 0 0,1 0 15,-1 0-15,21 0 0,-21-21 16,0 21-16,1-22 0,-1 1 0,21 0 16,-21-21-16,0 21 0,1-22 15,-1 1-15,0 0 0,0-1 16,0 1-16,0-22 0,1 22 0,-1-21 0,0 20 16,-21 1-16,21 0 0,0-1 15,-21 1-15,0 21 0,21-22 0,-21 22 16,0 0-16,0 42 31,0 0-31,0 1 0,-21 20 16,0 0-16,21 1 0,-21-1 15,0 21-15,21-20 0,-21-1 0,-1 22 16,22-22-16,0 21 0,-21-20 16,0-1-16,21-21 0,0 22 0,0-22 15,0 21-15,0-21 0,0 0 0,0 1 16,0-1-16,21-21 15,0 0-15,1 0 16,-1 0-16,0 0 0,0-21 0</inkml:trace>
  <inkml:trace contextRef="#ctx0" brushRef="#br0" timeOffset="27699.3">16171 2582 0,'0'0'16,"-21"0"-16,0 0 0,21 22 16,21-22-1,0 0 1,22 0-16,-22 0 0,0 0 16,21 0-16,-21 0 0,22 0 15,-22 0-15,21-22 0,-21 22 0,1 0 16,-1 0-16</inkml:trace>
  <inkml:trace contextRef="#ctx0" brushRef="#br0" timeOffset="28080.96">16700 2815 0,'0'21'0,"0"-42"0,22 42 47,-1-21-47,0 0 0,0 0 0,0-21 16,0 0-16,1 0 0,-1 0 0,0 0 15,0-1-15,0 22 0,0-21 16,-21 0-16,0 0 0,0 0 0,0 0 16,0-1-1,-21 22-15,0 0 0,0 0 16,0 22-16,0-22 0,-1 21 0,-20 0 15,21 0-15,0 0 16,0 22-16,-1-22 0,1 0 0,0 0 0,21 21 16,0-20-16,-21-1 0,21 0 15,0 0-15,0 0 0,0 0 16,0 1-16,21-22 0,0 0 16,0 0-16,22 0 0,-22 0 0,0 0 15,21 0-15,-20 0 0,20 0 16,-21 0-16,21-22 0</inkml:trace>
  <inkml:trace contextRef="#ctx0" brushRef="#br0" timeOffset="28771.11">17314 2604 0,'0'0'0,"-21"0"0,0 0 15,21 21-15,-21 0 16,0 0-16,21 0 0,-22 0 15,22 22-15,0-22 0,0 0 0,-21 0 16,21 0-16,0 1 0,0-1 16,-21 0-16,21 0 0,0 0 0,0 0 15,0 1 1,0-44 15,0 1-31,0 0 0,0 0 16,0 0-16,0 0 15,0-22-15,0 22 0,0 0 16,21-21-16,0 20 0,1-20 0,-1 21 16,0-21-16,0 20 0,0 1 15,0 21-15,22-21 0,-22 21 0,21 0 16,-21 0-16,22 0 0,-22 21 16,0 0-16,21 1 0,-20-1 0,-22 0 15,0 0-15,21 0 0,-21 0 0,0 22 16,0-22-16,0 0 0,0 0 15,0 0-15,-21 1 0,21-1 0,0 0 16,-22 0-16,1-21 0,21 21 16,-21-21-16,21 21 15,-21-21-15,21-21 32,0 0-32,0 0 15,0 0-15,0 0 0,21-1 0,-21 1 16,21 0-16,0-21 0,1 21 15,20-22-15,-21 22 0,0-21 0,22 21 16,-22-1-16,0 1 0,21 0 16,-21 0-16,1 21 0,-1 0 0,0 0 15,0 0-15,21 0 0,-42 21 0,22 0 16,-1 0-16,-21 22 0,0-22 16,0 21-16,0-21 0,0 22 15,0-22-15,0 21 0,0-21 16,0 1-16,-21-1 0,21 0 0,-22 0 15,1-21-15,0 21 16,0-21-16,21-21 31,21 0-31</inkml:trace>
  <inkml:trace contextRef="#ctx0" brushRef="#br0" timeOffset="29130.9">18288 2731 0,'42'0'32,"-21"0"-32,1-22 0,-1 22 15,0-21-15,21 21 0,-21-21 16,1 0-16,-1 0 0,0 21 0,0-21 15,0-1-15,0 1 0,-21 0 16,0 0-16,0 0 16,-21 21-16,0 0 0,-21 0 15,21 21-15,-22 0 16,22 0-16,-21 0 0,21 22 0,-1-22 16,1 21-16,0-21 0,0 1 0,21 20 15,-21-21-15,21 21 0,0-20 16,0-1-16,0 0 0,0 0 0,0 0 15,21-21-15,0 21 0,0-21 0,0 0 16,1 0-16,20 0 0,0 0 16,1 0-16,-1 0 0,0 0 0</inkml:trace>
  <inkml:trace contextRef="#ctx0" brushRef="#br0" timeOffset="29630.61">19177 2561 0,'-21'0'0,"42"0"0,-63 0 0,20 0 16,1 0-16,0 21 15,0 1 1,21-1-16,0 0 0,-21 0 0,21 21 16,0-20-16,0-1 0,0 0 15,0 21-15,0-21 0,-21 1 0,21-1 16,-22 0-16,22 0 0,0 0 15,0 0-15,-21 1 0,0-1 16,21-42 31,0-1-47,0 1 0,0 0 16,21 0-16,0-21 0,1-1 15,-1 22-15,21-21 0,-21-1 0,22 1 16,-1 0-16,21-1 0,-20 1 15,-1 21-15,0-21 0,1 20 16,-1 22-16,0 0 0,1 0 0,-22 0 16,21 22-16,-21-1 0,1 0 15,-1 21-15,-21-21 0,0 22 0,0-1 16,0 0-16,0 1 0,0-22 16,0 21-16,-21 1 0,-1-22 0,1 0 15,0 21-15,0-21 0,0 1 0,21-1 16,-21-21-16,-1 21 0,22 0 15,0-42 17,22 0-32</inkml:trace>
  <inkml:trace contextRef="#ctx0" brushRef="#br0" timeOffset="29927.66">20108 2286 0,'0'0'0,"0"-42"0,0 21 16,0-1-16,0 1 0,0 0 0,0 0 16,21 21-16,-21 21 31,0 0-31,-21 0 0,21 22 0,-21-22 16,0 21-16,0 1 0,21 20 15,-21-21-15,-1 1 0,22 20 16,-21-20-16,21-1 0,-21 21 0,0-20 15,21-22-15,0 21 0,0-21 0,0 43 16,0-43-16,0 0 16,0 0-16,21-21 15,0 0 1,0 0-16,1 0 0,-1 0 0,0-21 16,0 21-16,0-21 0</inkml:trace>
  <inkml:trace contextRef="#ctx0" brushRef="#br0" timeOffset="30191.06">19918 2413 0,'0'0'0,"-21"0"15,42 0 1,0 0-16,21 0 0,-21 0 15,22 0-15,-22 0 0,21 0 16,1 0-16,-22 0 0,21-21 0,0 21 16,-20 0-16,20 0 0,-21 0 0,0-21 15,0 21-15,1 0 0</inkml:trace>
  <inkml:trace contextRef="#ctx0" brushRef="#br0" timeOffset="32103.13">1291 3831 0,'0'0'0,"-21"0"16,-21 0-16,20 0 0,-20 0 0,21 0 15,0 0-15,0 0 0,-1 0 16,1 0-16,0 0 0,42 0 62,0 0-62,1 0 0,-1 0 0,21 0 16,-21 0-16,22 0 0,-1 0 16,0 0-16,1 0 0,-1 0 0,21 0 15,-20 0-15,20 0 0,1 0 16,-1 0-16,-20 0 0,20 0 0,-21 0 15,22 0-15,-22 0 0,22 0 16,-1 0-16,1 0 0,-1 0 0,1 0 16,-1 0-16,22 0 0,0 0 15,-1 0-15,1 0 0,0 0 0,-22 0 16,43 0-16,-21 0 0,-1 0 16,1 0-16,21 0 0,0 0 15,-22 0-15,22 0 0,0 0 0,0 0 16,-22 0-16,22 0 0,0 0 15,0 0-15,127 0 16,-127 0-16,21 0 0,-22 0 0,1 0 16,21 0-16,-21 0 0,0 0 0,0 0 15,21 0-15,-21 0 0,-1 0 0,1 0 16,21 0-16,-21 0 0,0 0 16,0 0-16,0 0 0,21 0 15,-22 0-15,22 0 0,-21 0 0,21 0 0,-21 0 16,21 0-16,-21 0 0,21 0 15,-21 0-15,21-21 0,0 21 16,0 0-16,-21 0 0,21 0 0,-22 0 16,1-21-16,0 21 0,21 0 15,-21-21-15,21 21 0,-21 0 0,0 0 16,-1 0-16,1 0 0,0 0 16,21 0-16,-21 0 0,21 0 0,0 0 15,0 0-15,0-21 0,-21 21 0,21 0 16,0 0-16,-21 0 0,21-22 15,-22 22-15,22 0 0,-21 0 0,0 0 16,0 0-16,0 0 0,-22 0 0,22 0 16,-21 0-16,21 0 0,-22 0 15,22 0-15,0 0 0,0 0 16,-21 0-16,20 0 0,-20 0 0,0 0 16,-1-21-16,22 21 0,-21 0 15,21 0-15,-22 0 0,22-21 0,0 21 16,-21 0-16,21 0 0,-22-21 15,1 21-15,21 0 0,-22 0 0,1-21 16,21 21-16,-21 0 0,20 0 0,1-21 16,0 21-16,0 0 0,0 0 15,-22-22-15,22 22 0,0 0 0,21 0 16,-21-21-16,21 21 0,-21 0 0,21 0 16,-21-21-16,21 21 0,-22 0 15,1 0-15,21-21 0,-21 21 16,0 0-16,21 0 0,-21-21 15,0 21-15,-1 0 0,1 0 0,-21-21 16,21 21-16,0 0 0,-22 0 0,22 0 16,-21-22-16,21 22 0,-1 0 15,-20 0-15,0 0 0,-1 0 0,1 0 16,0 0-16,-1 0 0,1 0 16,0 0-16,-1 0 0,1 0 0,0 0 15,-1 0-15,1 0 0,0 0 16,-22 0-16,22 0 0,-22 0 0,1 0 15,-1 0-15,-20 0 0,20 0 16,-20 0-16,20 0 0,-21 0 16,22 0-16,-22 0 0,1 0 0,-1 0 15,0 0-15,1 0 0,-1 0 16,0 0-16,1-21 0,-22 21 0,21 0 16,0 0-16,-20 0 0,20-21 0,-21 21 15,21 0-15,1 0 0,-22 0 16,21-21-16,-21 21 0,1 0 0,-1-21 15,0 21-15,0 0 0,0 0 16,0 0-16,1 0 0,-1 0 31,-42 0 32,-1 0-48</inkml:trace>
  <inkml:trace contextRef="#ctx0" brushRef="#br0" timeOffset="36038.78">995 4826 0,'21'0'16,"-21"-21"-16,0 0 31,0 0-16,0-1 1,-21 1 0,0 21-1,-1 0-15,1 0 0,0 0 0,0 0 16,0 0-16,-22 21 0,1-21 16,0 22-16,-22 20 0,22-21 15,-22 21-15,1 1 0,-1-1 0,22 0 16,0 22-16,-1-22 0,1 1 15,21 20-15,0-21 0,0 22 0,21-22 16,0 1-16,0-1 16,0 0-16,0 1 0,21-1 0,21 0 15,-21 1-15,0-22 0,22 0 16,-1 0-16,0 0 0,1 0 16,-1-21-16,22 0 0,-22 0 0,0 0 15,22 0-15,-22 0 0,0 0 16,1-21-16,-1 0 0,0 0 0,1 0 15,-1 0-15,0-1 0,1 1 16,-22 0-16,0 0 0,21 0 0,-20 0 16,-22-1-16,21 1 0,0-21 15,-21 21-15,0 0 0,21-1 0,0 1 16,-21 0-16,21 0 16</inkml:trace>
  <inkml:trace contextRef="#ctx0" brushRef="#br0" timeOffset="36626.5">1757 4657 0,'0'0'0,"0"-21"0,0-1 0,0 1 16,0 0-16,0 0 0,0 0 16,0 42 30,0 0-46,0 0 0,0 22 16,0-22-16,0 21 0,0 0 0,0 22 16,0-22-16,0 22 0,0-1 15,0-20-15,0 20 0,0-21 0,0 22 16,0-22-16,-21 1 0,21-1 16,0 0-16,0 1 0,0-22 0,0 0 15,0 0-15,0 0 0,0 0 16,-22 1-16,22-44 47,0 1-47,0 0 15,0-21-15,0 21 0,0-22 0,0 22 16,0-21-16,22-22 0,-1 22 16,0 0-16,21-43 0,-21 43 15,1-1-15,-1 1 0,21 21 16,-21 0-16,0 21 0,1 0 0,-1 0 15,0 0-15,0 0 0,0 21 16,0 21-16,1-21 0,-1 22 16,0-1-16,-21 0 0,21 1 15,-21-1-15,0-21 0,0 21 0,0 1 16,-21-22-16,0 21 0,0-21 16,21 22-16,0-22 0,-22 0 0,1 0 15,21 0-15,0 1 16,0-44 15,0 1-31,21 0 16,1 0-16,-1 0 0</inkml:trace>
  <inkml:trace contextRef="#ctx0" brushRef="#br0" timeOffset="37050.26">2349 5122 0,'0'-21'0,"0"-42"31,0 42-31,0-1 0,0 1 16,22 21-16,-1 0 16,0 0-16,0 0 0,0 0 0,0 0 15,1 0-15,-1 21 0,0 1 0,0-1 16,0 21-16,0-21 15,-21 22-15,0-22 0,22 0 0,-22 21 16,0-21-16,0 22 0,0-22 16,0 21-16,-22 1 0,22-22 15,-21 0-15,21 0 16,-21-21-16,21-21 31,0 0-31,0 0 16,0-1-16,21 1 0,0 0 0,-21-21 15,0 21-15,22-22 0,-1 22 16,-21-21-16,21-1 16,0 22-16,0 0 0,-21 0 15,21 0-15,-21 0 0,22 21 0,-1 0 16,-21-22-16,21 22 0,0 0 16,0 0-16,0 0 0</inkml:trace>
  <inkml:trace contextRef="#ctx0" brushRef="#br0" timeOffset="37535.16">3323 4974 0,'0'0'0,"-21"-21"15,0 0-15,0 0 16,-1 21-16,1 0 15,0 0-15,0 0 16,0 21-16,0 0 0,21 0 0,-22 0 16,1 1-16,0 20 0,21 0 15,-21-21-15,21 22 0,-21-1 0,21-21 16,-21 22-16,21-22 0,0 21 0,0-21 16,0 22-16,0-22 0,0 0 15,0 0-15,0 0 0,42 0 16,-21-21-16,0 0 15,0 0-15,1 0 0,20 0 0,-21 0 16,0-21-16,0 21 0,22-21 0,-22 0 16,0 0-16,0 0 0,0-1 15,1 1-15,-1-21 0,0 21 0,-21-22 16,0 22-16,0-21 0,0 0 16,0-1-16,0 1 0,-21 0 0,0 20 15,21 1-15,-43-21 0,22 42 16,0-21-16,0 21 0,0 0 0,-22 0 15,22 0-15,-21 0 0,21 21 16,-1 0-16,1 0 0,0 0 0,21 1 16,0-1-16,0 0 0,-21 0 0,21 21 15,0-20-15,0-1 16,0 0-16</inkml:trace>
  <inkml:trace contextRef="#ctx0" brushRef="#br0" timeOffset="38330.69">3662 4995 0,'-21'0'0,"42"0"0,-64 0 16,22 0-1,0 0-15,21 22 16,-21-22-16,21 21 0,0 0 16,0 21-16,0-21 0,0 1 0,0 20 0,0-21 15,0 0-15,0 22 0,-21-22 16,21 0-16,0 21 0,0-21 0,0 1 16,-21-1-16,21 0 15,0 0-15,0-42 47,0 0-47,0 0 0,0-1 16,0 1-16,0 0 0,0 0 15,0-21-15,0 20 0,21-20 0,-21 21 16,21-21-16,0 20 0,0-20 16,0 21-16,1 0 0,-1 0 0,0-1 15,21 22-15,-21 0 0,22 0 0,-22 0 16,21 0-16,-21 0 0,22 0 15,-1 43-15,0-22 16,-20 0-16,-1 21 0,0-20 0,-21-1 16,0 21-16,21-21 0,-21 0 0,0 1 15,0-1-15,0 0 0,0 0 16,0 0-16,0 0 0,-21 1 16,21-1-16,-21 0 15,0-21 1,21-21-1,0 0-15,0-1 0,0 1 16,0 0-16,0 0 0,0 0 16,0-22-16,21 22 0,0-21 0,0 0 15,-21 20-15,21-20 0,0 0 16,1 21-16,20-1 0,-21-20 16,0 42-16,22-21 0,-22 21 0,0 0 15,21 0-15,-21 0 0,1 21 16,-1 0-16,0 0 0,0 1 0,0-1 15,-21 21-15,21 0 16,-21-20-16,0 20 0,0 21 0,0-41 16,-21 20-16,0-21 0,0 0 0,0 0 15,0 1-15,21-1 0,-22 0 16,44-21 15,-1-21-15,0 0-16,0-1 0</inkml:trace>
  <inkml:trace contextRef="#ctx0" brushRef="#br0" timeOffset="38694.49">4699 5249 0,'0'22'0,"21"-22"46,0 0-46,0 0 0,1-22 0,-1 22 16,0-21-16,21-21 16,-21 21-16,1 21 0,-1-21 15,-21-1-15,21-20 0,-21 21 0,0 0 16,0 0-16,0-1 0,0 1 16,-21 21-16,0 0 0,-1 0 15,1 0-15,0 0 0,0 21 0,-21-21 16,20 43-16,1-22 0,-21 42 15,21-20-15,0-22 0,21 21 16,0-21-16,-22 22 0,22-22 0,0 21 16,0-21-16,0 1 0,0-1 15,22 0-15,20 0 0,-21-21 16,0 0-16,0 0 0,22 0 16,-22 0-16,21 0 0,-21-21 15,1 0-15,20 0 0,-21-1 0,21 1 16</inkml:trace>
  <inkml:trace contextRef="#ctx0" brushRef="#br0" timeOffset="39239.19">5546 4636 0,'-22'-22'0,"44"44"0,-44-65 15,22 22-15,0 0 0,0 0 16,0 42 15,0 0-31,0 21 0,0-20 16,0 20-16,0 0 0,0 1 0,0 20 15,0-21-15,0 1 0,-21 20 0,21-20 16,-21-1-16,21 0 0,0 1 16,0-1-16,0-21 0,0 0 15,0 22-15,0-22 0,0 0 16,0 0-16,0-42 31</inkml:trace>
  <inkml:trace contextRef="#ctx0" brushRef="#br0" timeOffset="39666.94">5313 4678 0,'0'0'0,"-21"-21"0,-1 0 15,1-1-15,21 1 0,0 0 0,-21-21 16,21 21-16,0-1 16,0 1-16,0 0 0,0 0 0,21 0 15,0 0-15,1-1 0,-1 1 16,21 21-16,-21-21 0,22 21 0,-1-21 16,0 21-16,22 0 0,-22 0 15,22 21-15,-22 0 0,21 0 0,1 1 16,-1 20-16,-20 0 0,20 1 0,-20-1 15,-22 21-15,21-20 0,-21 20 16,0 1-16,-21-1 0,0 1 16,0-1-16,0 1 0,-21-1 0,0-20 15,-21 20-15,-1-21 0,1 1 16,0-1-16,-22 0 0,22-20 0,-22 20 16,1-21-16,21 0 0,-1-21 15,1 21-15,0-21 0,-1 0 0,22 0 16,-21 0-16,21 0 0,-1 0 0,1 0 15,0 0-15,0-21 0,21 0 16,-21 21-16,21-21 0,0 0 16,0 0-1,21-1-15,0 1 16,0 0-16,22 21 0,-22-21 0,21 21 16</inkml:trace>
  <inkml:trace contextRef="#ctx0" brushRef="#br0" timeOffset="40146.76">6265 5122 0,'0'-21'0,"0"0"15,0 0 1,0 0-16,0 0 0,0-1 15,0 1 1,0 0-16,0 0 16,21 21-16,1 0 0,-1 0 15,0 0-15,0 0 0,0 21 16,0 0-16,1 0 0,-1 1 0,0-1 16,0 0-16,-21 21 0,0-21 15,21 22-15,-21-22 0,0 21 0,0-21 16,0 22-16,0-22 0,0 0 0,0 0 15,-21 0-15,21 1 0,0-1 16,-21-21-16,21 21 0,-21-21 16,21-21 15,-21 0-31,21-1 0,0 1 0,0 0 16,0 0-16,0 0 0,0 0 15,0-1-15,0-20 0,0 21 0,0 0 16,21-22-16,-21 22 0,21 0 15,-21 0-15,21 21 0,0-21 0,0 0 16,1 21-16,-1 0 0,0-22 0,0 22 16,0 0-16,0 0 0,1-21 15,-1 21-15,0 0 0,0 0 0</inkml:trace>
  <inkml:trace contextRef="#ctx0" brushRef="#br0" timeOffset="40383.62">6985 4932 0,'0'21'16,"0"0"-16,0 0 16,0 1-16,0-1 0,0 0 15,-21 0-15,21 0 0,-21 0 0,21 1 16,0 20-16,0-21 0,0 0 16,0 0-16,-22 1 0,22-1 15,-21 0-15,21 0 0,0-42 47,21 21-31,-21-21-16,22 0 0,-22-1 15</inkml:trace>
  <inkml:trace contextRef="#ctx0" brushRef="#br0" timeOffset="40538.54">7027 4805 0,'0'-21'0,"0"42"0,0-63 16,-21 20-16,0 22 15,0 0-15,0 0 16,21 22 15,0-1-31,21-21 16,0 21-16,0 0 0,0-21 16</inkml:trace>
  <inkml:trace contextRef="#ctx0" brushRef="#br0" timeOffset="40843.18">7302 4932 0,'0'0'0,"0"-42"32,-21 42-32,21-22 0,0 44 46,0-1-46,0 0 0,0 21 0,0-21 16,0 1-16,0 20 0,0-21 0,0 21 16,0-20-16,0-1 0,0 0 15,0 0-15,0 0 0,0 0 0,0 1 16,0-1-16,21-21 31,1 0-31,-1-21 16,-21-1-16,0 1 15,21 21-15</inkml:trace>
  <inkml:trace contextRef="#ctx0" brushRef="#br0" timeOffset="41051.06">7535 4868 0,'0'-21'0,"0"42"0,0-63 0,-21 63 31,0 0-31,21 1 16,-21-1-16,0 0 0,-1 21 15,22-21-15,-21 22 0,0-22 0,0 21 16,21-21-16,0 1 0,0 20 0,-21-21 16,21 0-16,0 0 0,0 1 15,0-1-15,21-21 32,0 0-32</inkml:trace>
  <inkml:trace contextRef="#ctx0" brushRef="#br0" timeOffset="41422.83">7705 5080 0,'21'0'31,"0"0"-15,0 0-16,0-21 15,0 0-15,1 0 0,-1 21 16,-21-22-16,21 1 0,-21 0 16,21 0-16,-21 0 0,0 0 15,0-1-15,0 1 0,-21 21 16,0 21 0,0 1-16,-1-1 0,1 0 0,0 0 15,0 21-15,0-20 0,0 20 16,-1-21-16,22 0 0,-21 22 0,21-22 15,0 0-15,0 0 0,0 0 16,0 0-16,0 1 0,0-1 16,21 0-16,1-21 0,-1 0 15,0 0-15,0 0 0,0 0 0,22 0 16,-22 0-16,0 0 0,0-21 16,0 0-16,22 21 0</inkml:trace>
  <inkml:trace contextRef="#ctx0" brushRef="#br0" timeOffset="41786.64">8128 4974 0,'0'0'0,"0"-21"0,0 0 0,0 0 15,0 0-15,0-1 16,21 1-16,0 21 0,-21-21 0,21 21 16,1 0-16,-1-21 0,0 21 15,0 0-15,0 0 0,0 0 0,1 0 16,20 21-16,-21 0 0,0 0 15,0 1-15,-21 20 0,22-21 0,-22 21 16,0-20-16,21 20 0,-21-21 0,0 0 16,0 22-16,0-22 0,0 0 15,-21 0-15,-1 0 0,1 0 0,0 1 16,0-22-16,21 21 0,-21-21 16,0 0-16,-1 0 15,22-21 1,0-1-1,22 1-15,-1 0 0,0 0 16,-21-21-16,21 20 0,0-20 0,0 0 16,1 21-16,-1-22 0,0 1 0,0 21 15,0 0-15,0-43 16,1 43-16,-1 21 0,0-21 0</inkml:trace>
  <inkml:trace contextRef="#ctx0" brushRef="#br0" timeOffset="42643.14">10499 4551 0,'0'0'0,"21"-21"15,0 21 1,-21-21 0,21-1-16,-21 1 15,0 0 1,0 0-16,0 0 0,-21 0 15,0 21-15,0 0 16,21-22-16,-22 22 16,1 0-16,0 0 0,-21 0 0,21 22 15,-22-1-15,1-21 0,0 21 0,-1 21 16,-20-21-16,20 22 0,1-22 16,-21 21-16,20 1 0,1 20 15,21-21-15,0 22 0,-1-22 0,1 1 16,21 20-16,0-21 0,0 1 0,0-1 15,0 0-15,21-20 0,1 20 0,20-21 16,0 0-16,1 0 0,-1 1 16,21-22-16,-20 21 0,20-21 15,-20 0-15,20 0 0,-21 0 0,22 0 16,-22 0-16,1 0 0,-1-21 16,0 21-16,1-22 0,-1 22 15,-21-21-15,0 0 0,0 21 0,1-21 0,-1 21 16,0-21-16,-21 0 15,21-1-15,0 1 16,0 0 0,1 21-16,-1-21 15,0 21-15</inkml:trace>
  <inkml:trace contextRef="#ctx0" brushRef="#br0" timeOffset="42974.96">11853 4657 0,'-21'0'0,"42"0"31,0 0-31,1 0 16,-1 0-16,0 0 0,0 0 0,21 0 15,-20 0-15,20 0 0,-21 0 0,21 0 16,-20 0-16,-1 0 0,21 0 16,-21 0-16,0 0 0,-21-21 0,22 21 15,-44 0 16,1 0-31,0 0 16</inkml:trace>
  <inkml:trace contextRef="#ctx0" brushRef="#br0" timeOffset="43166.84">11853 4868 0,'0'22'0,"0"-44"0,0 65 16,21-43-1,1 0-15,-1 0 0,0 0 0,0 0 16,0 0-16,22 0 0,-22 0 16,21 0-16,-21 0 0,22 0 0,-22 0 15,0-21-15,21 21 0,-21 0 16,1 0-16,-1-22 0,0 22 0,0 0 16</inkml:trace>
  <inkml:trace contextRef="#ctx0" brushRef="#br0" timeOffset="43970.39">13144 4699 0,'0'0'0,"0"-21"16,-21 0-16,21 0 16,0-1-16,0 1 0,0 0 15,21 0-15,1 0 16,-1 0-16,0 21 0,21-22 0,-21 1 16,1 21-16,20-21 0,-21 21 15,0 0-15,22 0 0,-22 0 0,0 0 16,0 0-16,0 21 0,0 0 15,1 1-15,-22 20 0,0-21 16,0 21-16,21-20 0,-21 20 0,0 0 16,0 1-16,0-1 0,0 0 15,0 1-15,0-1 0,0 0 0,0-21 16,0 1-16,0 20 0,-21-21 16,21 0-16,0 0 15,-22-21-15,22-21 31,0 0-31,0 0 0,0 0 16,0 0-16,0-22 0,0 22 0,22-21 16,-1-1-16,-21 1 0,21 0 15,0 21-15,0-22 0,0 1 0,1 21 16,20-22-16,-21 22 0,21 0 16,43-21-16,-43 21 0,1 21 15,-1 0-15,0 0 0,1 0 0,-1 21 16,-21 0-16,22 0 0,-22 0 15,0 0-15,0 1 0,0 20 16,-21 0-16,0-21 0,0 22 0,0-1 16,0 0-16,0-20 0,-21 20 15,0 0-15,21-21 0,-21 1 0,21-1 16,-21 0-16,-1 0 0,22 0 0,0 0 16,22-21 15,-1-21-31,0 0 0,-21 0 0,42 0 15,-21 0-15</inkml:trace>
  <inkml:trace contextRef="#ctx0" brushRef="#br0" timeOffset="44357.95">14626 4763 0,'21'0'62,"0"-22"-62,1 22 16,-1-21-16,0 0 0,0 21 0,-21-21 15,21 0-15,0 0 0,1-1 0,-22 1 16,21 0-16,-21 0 16,0 0-16,0 0 0,-21-1 15,-1 22 1,-20 0-16,21 0 0,0 22 15,0-1-15,-22 0 0,22 0 0,0 0 16,0 0-16,0 1 0,-1 20 16,1-21-16,21 21 0,0 1 0,0-22 15,0 21-15,0 1 0,0-22 16,0 21-16,21-21 0,1 0 0,-22 1 16,21-1-16,0 0 0,0 0 0,0-21 15,0 0-15,1 21 0,-1-21 0,21 0 16,-21 0-16,22 0 0,-22-21 15,21 21-15,0-21 0,1 0 16,-22 0-16</inkml:trace>
  <inkml:trace contextRef="#ctx0" brushRef="#br0" timeOffset="44596.81">15409 4593 0,'0'-21'0,"0"42"0,0-63 0,0 63 31,0 0-15,0 0-16,0 1 0,0-1 0,0 0 16,-21 21-16,21 1 0,-21-22 15,21 21-15,0 0 0,0-20 16,0 20-16,-21-21 0,21 43 16,-21-43-16,21 0 0,0 0 15,0 0-15,0 0 0,21-21 31,0 0-31</inkml:trace>
  <inkml:trace contextRef="#ctx0" brushRef="#br0" timeOffset="44815.38">15769 4784 0,'0'0'0,"-21"0"31,0 0-31,0 21 15,-1 0-15,22 0 0,-21 0 16,0 1-16,-21-1 0,21 0 0,-1 0 16,1 0-16,0 22 0,0-22 15,0 0-15,21 0 0,-21-21 16,21 21-16,21-21 16,0 0-16,0-21 15,-21 0-15</inkml:trace>
  <inkml:trace contextRef="#ctx0" brushRef="#br0" timeOffset="45035.26">15748 4784 0,'0'-21'0,"0"42"0,21-64 15,0 43 1,0 0 0,-21 22-16,0-1 0,0 0 15,0 0-15,22 0 0,-22 0 16,0 22-16,0-22 0,0 0 0,21 0 15,-21 22-15,0-22 16,0 0-16,21 0 0,0 0 16,0-21-1,0 0-15,1 0 0,-1-21 16,0 21-16,0-21 0</inkml:trace>
  <inkml:trace contextRef="#ctx0" brushRef="#br0" timeOffset="45243.14">16235 4572 0,'0'0'16,"0"-21"-16,0 0 0,0 0 0,0-1 16,0 44-1,-21-1-15,21 0 16,-22 0-16,22 0 0,-21 22 16,0-22-16,21 21 0,-21 0 15,0 1-15,0-1 0,21 0 16,-22-20-16,22 20 0,-21-21 0,21 21 15,0-20-15,0-1 0,0 0 0,-21-21 16,21 21-16</inkml:trace>
  <inkml:trace contextRef="#ctx0" brushRef="#br0" timeOffset="45870.78">17907 4297 0,'0'-21'0,"0"42"0,21-63 0,0 20 15,-21 1-15,0 0 0,0 0 16,0 0-16,0 0 0,0-1 16,-21 1-16,0 21 0,-21-21 15,20 21-15,-20 0 0,21 0 16,-21 0-16,-22 0 0,22 0 0,-1 21 15,-20 0-15,-1 22 0,22-1 16,-21 0-16,20 1 0,-20-1 0,20 0 16,1 22-16,21-22 0,-21 22 15,20-22-15,-20 22 0,21-1 16,21-21-16,0 22 0,0 42 16,0-64-16,21-21 0,0 22 0,22-22 15,-1 21-15,0-21 0,22-21 0,-1 21 16,1-21-16,-1 0 0,22 0 15,-22 0-15,1 0 0,-1-21 0,1 0 16,-1 0-16,1-21 0,-1 20 16,1-20-16</inkml:trace>
  <inkml:trace contextRef="#ctx0" brushRef="#br0" timeOffset="46406.47">18627 3895 0,'0'-21'16,"0"42"-16,-22-42 0,1 21 0,0 0 0,0 0 16,0 0-1,21 21-15,0 21 0,-21 0 0,-1 1 16,22-1-16,0 22 0,0-1 16,0-21-16,0 22 0,0-1 0,-21 1 15,21-1-15,0-20 0,-21 20 16,21 1-16,-21-22 0,21 0 0,0 1 15,0-1-15,-21 0 0,21 1 0,-21-22 16,21 21-16,0-21 0,0 1 16,-22-1-16,22-42 31,0-1-31,0 1 16,0 0-16,0 0 0,0-21 0,0 20 15,0-20-15,22 0 0,-1 21 16,0-22-16,0 1 0,0 21 0,0-22 15,22 22-15,-22-21 0,21 21 0,1 0 16,-22-1-16,21 22 0,0 0 16,-20 0-16,20 0 0,-21 0 0,21 22 15,-20-1-15,-1 0 0,0 0 16,0 0-16,0 22 0,-21 20 16,0-21-16,0 1 0,0-22 0,0 21 15,0 1-15,0-22 0,-21 0 16,21 0-16,-21 0 0,0 0 15,21 1-15,-21-22 0,21 21 16,0-42 0,0-1-1,21 1-15,-21 0 16,21 0-16,0 0 0</inkml:trace>
  <inkml:trace contextRef="#ctx0" brushRef="#br0" timeOffset="46794.32">19071 4678 0,'0'0'0,"0"-64"32,0 43-32,0 0 15,21 21-15,-21-21 0,21 21 16,1 0-16,-1-21 0,0 21 16,21 0-16,-21 0 0,1 0 0,-1 0 15,21 0-15,-21 21 0,0 0 16,1 0-16,20 0 0,-42 1 0,21-1 15,0 0-15,-21 0 0,0 0 0,0 22 16,0-22-16,0 0 0,0 21 16,0-21-16,-21 1 0,0-1 0,0 0 15,0-21-15,-1 21 0,1-21 16,0 0-16,21-21 31,0 0-31,0 0 16,0-1-16,21 1 0,0 0 0,1 0 15,-22-21-15,21 20 0,0 1 0,0-21 16,0 21-16,0 0 0,1-1 16,-1 1-16,0 21 0,0-21 15,0 0-15,0 21 0,1 0 0,-1-21 16,0 21-16,0 0 16</inkml:trace>
  <inkml:trace contextRef="#ctx0" brushRef="#br0" timeOffset="47187.09">19875 4530 0,'0'0'0,"22"0"0,-1 0 16,-21 21 15,-21 0-31,-1-21 0,22 21 16,-21 0-16,0 1 0,0-1 0,0 0 15,21 0-15,-21 0 0,-1 22 16,22-22-16,0 0 0,0 0 0,0 0 15,0 0-15,0 1 0,0-1 16,0 0-16,22-21 0,-1 0 16,0 0-16,0 0 0,0 0 0,0 0 15,22 0-15,-22 0 16,0-21-16,0 21 0,0-21 0,22-1 16,-22 1-16,0-21 0,0 21 15,-21 0-15,21-1 0,-21-20 0,0 21 16,0 0-16,0-22 0,0 22 0,0 0 15,-21 0-15,0 21 0,0-21 16,0 21-16,0 0 0,-22 0 0,22 0 16,0 0-16,0 0 0,0 0 0,-1 0 15,22 21-15,0 0 16,0 0-16,22-21 16,-1 0-16,0 21 0,0-21 15,0 0-15</inkml:trace>
  <inkml:trace contextRef="#ctx0" brushRef="#br0" timeOffset="47890.85">20447 4487 0,'0'0'16,"0"22"15,-21-1-31,21 0 0,-21 0 0,21 0 16,0 0-16,0 1 0,0-1 15,0 0-15,-22 0 0,22 21 16,-21-20-16,21-1 0,0 0 0,0 0 16,-21 0-16,21 0 0,-21 1 15,21-1-15,0-42 32,0-1-17,0 1-15,0 0 0,0 0 0,0 0 16,0 0-16,0-1 0,21 1 15,-21-21-15,21 21 0,0 0 0,1-22 16,-1 22-16,0 0 0,21 0 16,-21 0-16,1-1 0,20 1 15,-21 21-15,21 0 0,43 0 16,-64 0-16,22 21 0,-1 1 16,-21-1-16,0 0 0,0 0 0,-21 0 15,0 0-15,0 22 0,0-22 0,0 0 16,0 21-16,0-20 0,0-1 15,0 21-15,-21-21 0,0 0 0,21 1 16,-21-1-16,21 0 0,0-42 47,0 0-47,0-1 16,21 1-16,-21 0 0,21-21 0,0 21 15,1-1-15,-1 1 0,0-21 16,21 21-16,-21-22 0,1 22 15,20 0-15,-21 0 0,0 0 0,22 0 16,-22 21-16,0 0 0,21 0 0,-21 0 16,1 0-16,-1 0 0,0 21 15,0 0-15,-21 0 0,0 0 0,0 0 16,0 1-16,0-1 0,0 0 16,0 0-16,0 21 0,-21-20 0,0-1 15,0 0-15,21 0 0,-22 0 0,1 0 16,21 1-16,-21-22 15,21 21-15,0-42 32,21-1-17,0 22-15,-21-21 0</inkml:trace>
  <inkml:trace contextRef="#ctx0" brushRef="#br0" timeOffset="48246.81">21590 4657 0,'0'-21'31,"21"21"-31,0-22 0,0 22 16,1 0-16,-1-21 16,0 21-16,0-21 0,-21 0 0,21 21 15,0-21-15,-21 0 0,0-1 0,0 1 16,-42 21 15,21 0-31,0 21 0,0 1 16,-22-1-16,22 0 0,0 0 0,0 21 15,0-20-15,-1-1 0,1 0 16,21 21-16,0-21 0,0 1 0,0-1 16,0 21-16,0-21 0,21 0 15,1-21-15,-1 0 0,21 0 16,-21 0-16,0 0 0,22 0 15,-22 0-15,21 0 0,-21-21 0,1 0 16,20 0-16,-21 0 0,0 0 0,0-1 16</inkml:trace>
  <inkml:trace contextRef="#ctx0" brushRef="#br0" timeOffset="48726.92">22225 4043 0,'0'-21'0,"0"42"0,0-63 15,0 20-15,0 1 0,0 0 0,0 0 16,-21 21-1,21 21-15,-21 0 16,21 0-16,0 22 0,0-1 0,0 22 16,0-22-16,0 21 0,0-20 15,-22 20-15,22-20 0,-21 20 0,21-21 16,-21 1-16,21-1 0,0 0 16,0-20-16,0 20 0,-21-21 0,21 21 15,0-20-15,0-1 0,0 0 16</inkml:trace>
  <inkml:trace contextRef="#ctx0" brushRef="#br0" timeOffset="49127.01">21886 4170 0,'-21'-21'0,"42"42"0,-42-85 0,21 22 16,0 21-16,0-21 0,0 20 15,0 1-15,0-21 0,0 21 0,42 0 16,-20-1-16,-1 1 16,21 21-16,0-21 0,1 21 0,-1 0 15,22 0-15,-1 0 0,-21 0 16,22 0-16,-1 21 0,1 0 0,-1 1 16,1 20-16,-1 0 0,-20 22 15,20-1-15,-42 1 0,22-1 0,-22 1 16,0-1-16,-21-20 0,0 20 0,0 1 15,-21-22-15,0 21 0,0-20 16,-22-1-16,1 0 0,0 1 0,-1-1 16,-20 0-16,-1-20 0,1 20 15,-1-21-15,22 0 0,-22 0 16,1-21-16,21 22 0,-1-22 0,1 0 16,0 0-16,-1 0 0,22 0 15,0 0-15,0 0 0,21-22 0,-21 22 16,21-21-16,0 0 0,0 0 15,21 21-15,0-21 0,0 0 16,0 21-16,22-22 0,-22 1 0,21 21 16,0-21-16,1 0 0</inkml:trace>
  <inkml:trace contextRef="#ctx0" brushRef="#br0" timeOffset="49566.81">22839 4572 0,'0'0'16,"0"-21"-16,0 0 0,0 0 15,0-1-15,0 1 16,0 0-16,21 21 0,0 0 16,-21-21-16,21 21 0,0 0 15,1 0-15,-1 0 0,0 0 0,0 0 16,21 21-16,-20 0 0,-1 0 0,0 1 15,0-1-15,0 0 0,0 0 16,1 0-16,-22 0 0,0 22 16,0-22-16,0 0 0,0 0 15,0 0-15,0 1 0,0-1 0,0 0 16,-22 0-16,22 0 0,-21-21 0,0 0 16,0 0-1,21-21 1,0 0-16,0 0 15,0 0-15,0-1 0,0-20 16,0 21-16,0 0 0,21 0 0,0-1 16,0 1-16,-21 0 0,22 21 15,-1-21-15,0 0 0,0 21 16,0-21-16,0 21 16,22 0-16,-22 0 0,0-22 0,0 22 15,22 0-15,-22-21 0,21 21 0</inkml:trace>
  <inkml:trace contextRef="#ctx0" brushRef="#br0" timeOffset="49774.69">23707 4466 0,'0'0'0,"0"21"31,-22-21-31,22 22 0,-21-1 0,0-21 16,21 21-16,0 0 0,-21 0 16,21 0-16,-21 1 0,21-1 15,-21-21-15,21 21 0,0 0 0,0 0 16,0 0-16,0 1 0,-22-22 15,22 21-15,0 0 0,-21-21 16,21-21 15,21 21-31,-21-21 16</inkml:trace>
  <inkml:trace contextRef="#ctx0" brushRef="#br0" timeOffset="49946.68">23643 4360 0,'0'-21'0,"0"42"0,0-63 16,0 21-16,-21 0 0,21 0 16,-21 21-16,0 0 15,42 0 17,-21 21-17,21-21-15,0 0 0,-21 21 0,21 0 16</inkml:trace>
  <inkml:trace contextRef="#ctx0" brushRef="#br0" timeOffset="50242.71">24066 4445 0,'0'-21'0,"-21"21"16,21 21 15,0 0-31,0 0 16,0 1-16,0 20 0,0-21 15,0 0-15,0 0 0,0 1 0,0-1 16,0 0-16,0 0 16,0 0-16,0 0 0,0 1 0,0-1 15,21-21 16,1-21-15,-1-1-16</inkml:trace>
  <inkml:trace contextRef="#ctx0" brushRef="#br0" timeOffset="50450.93">24363 4403 0,'0'0'15,"0"-21"-15,0-1 16,-21 44-1,-1-22-15,1 21 0,21 0 16,-21 0-16,0 0 16,21 22-16,-21-22 0,0 0 0,-1 0 15,22 0-15,-21 0 0,21 22 0,-21-43 16,21 21-16,0 0 0,0 0 16,0 0-16,21-21 31,0 0-31</inkml:trace>
  <inkml:trace contextRef="#ctx0" brushRef="#br0" timeOffset="50819.1">24447 4572 0,'22'0'31,"-1"-21"-31,0 21 15,0 0-15,0 0 16,0-21-16,1 0 0,-1 21 16,0-22-16,0 1 0,-21 0 15,21 0-15,-21 0 16,0 0-16,-21 21 16,0 0-1,0 0-15,0 21 0,-1 0 16,1-21-16,0 21 0,0 0 0,0 22 15,0-22-15,-1 0 0,22 0 16,-21 0-16,21 0 0,0 1 0,0-1 16,0 0-16,0 0 0,0 0 15,21-21-15,1 21 0,-1-21 16,0 0-16,0 0 0,0 0 0,0 0 16,1 0-16,20 0 0,-21 0 15,0 0-15,0 0 0,1 0 0</inkml:trace>
  <inkml:trace contextRef="#ctx0" brushRef="#br0" timeOffset="51238.83">24934 4424 0,'0'-42'16,"0"20"-1,21 22 1,1 0-16,-1 0 0,0 0 15,0 0-15,0 0 0,0 0 0,1 0 16,-1 22-16,0-1 0,0-21 16,-21 21-16,0 0 0,21 0 0,-21 0 15,21 1-15,-21 20 0,0-21 16,0 0-16,0 0 0,0 1 16,-21-1-16,0-21 0,0 21 0,21 0 15,-21-21-15,0 21 0,-1-21 16,1 0-1,21-21 17,0 0-32,21 0 15,1 0-15,-22-1 0,21 1 16,0 0-16,0 0 0,-21 0 0,21 0 16,0-1-16,1 1 0,-22 0 15,21 0-15,0 21 0,-21-21 16,21 21-16,0-21 15,0-1 1,1 22-16</inkml:trace>
  <inkml:trace contextRef="#ctx0" brushRef="#br0" timeOffset="51550.65">25696 4170 0,'0'0'0,"0"-21"0,0 0 15,-21 21-15,0 0 16,0 21 0,0 0-16,-1 0 0,1 0 0,21 22 15,-21-22-15,21 21 0,-21-21 16,0 22-16,21-22 0,0 21 0,-21-21 15,21 22-15,0-22 0,-22 0 16,22 0-16,0 0 0,0 0 16,0 1-16,0-1 0,22 0 15,-1-21-15,0 0 16,0 0-16,0 0 0,0 0 16,1 0-16,-1 0 0,0-21 0</inkml:trace>
  <inkml:trace contextRef="#ctx0" brushRef="#br0" timeOffset="51878.97">25929 4212 0,'0'0'16,"0"-21"-16,0 0 0,0 0 0,21 0 16,-21-1-16,21 22 15,1 0-15,-1 0 0,0 0 16,0 0-16,0 0 15,0 0-15,-21 22 0,22-1 0,-22 0 16,21 0-16,-21 0 0,0 22 16,0-22-16,0 21 0,0-21 0,0 22 15,0-22-15,0 21 0,0-21 0,-21 0 16,-1 22-16,1-22 0,21 0 16,-21 0-16,0 0 0,21 1 0,-21-22 15,0 21-15,21 0 0,-22-21 16,22 21-1,-21-21-15,21-21 32,21 0-32,1 0 0</inkml:trace>
  <inkml:trace contextRef="#ctx0" brushRef="#br0" timeOffset="52220.78">26522 4360 0,'0'0'0,"0"22"16,-21-22 0,42 0 46,-21-22-46,0 1-16,-21 21 62,21 21-62,0 1 31,0-1-31</inkml:trace>
  <inkml:trace contextRef="#ctx0" brushRef="#br0" timeOffset="52618.55">26437 4784 0,'0'0'0,"0"-21"63,0-1-48,0 1 1,21 21-16,0 0 15,1 0 1,-1 21 0,-21 1-16,0-1 15,0 0-15,0 0 0,0 0 16,0 22-16,0-22 0,0 0 16,-21 21-16,-1-21 0,1 1 0,0 20 15,-21-21-15,21 0 0,-22 0 0,1 1 16,21-1-16,-22 0 0,1-21 15,0 21-15,21-21 0,-22 21 0,-20-21 16,42 0-16</inkml:trace>
  <inkml:trace contextRef="#ctx0" brushRef="#br0" timeOffset="53647.31">26670 4297 0,'-21'0'31,"0"0"-31,-1 0 0,1 0 0,0 0 16,0 0-16,0 21 15,21 0 1,-21-21 0,21 21-16,21-21 31,0 0-15,0 0-16,0 0 15,-21-21-15,0 0 16,0 0-1,-21 21 32,0 21-47,21 0 16,0 0 0,0 1-16,0-1 15,21-21 1,0 0-16,0 0 15,1 0-15,-22-21 32,0-1-32,0 1 0,0 0 31,-22 21-31,1 0 16,21 21-16,-21-21 15,21 21-15,0 1 0,-21-22 16,21 21-16,0 0 0,0 0 15,0 0-15,21-21 16,0 0 0,0 0-16,1 0 15,-1 0-15,-21-21 16,21 21 0,-21-21-16,0 0 0,0 0 15,0-1 1,0 1-16,-21 21 0,0 0 15,-1 0 1,1 0-16,21 21 0,-21-21 16,21 22-16,0-1 15,0 0-15,0 0 16,0 0 0,21-21 15,0 0-16,-21-21 1,0 0 0,0 0-1</inkml:trace>
  <inkml:trace contextRef="#ctx0" brushRef="#br0" timeOffset="57380.13">7070 14838 0</inkml:trace>
  <inkml:trace contextRef="#ctx0" brushRef="#br0" timeOffset="58571.09">1037 6964 0,'21'-21'31,"-21"0"0,0-1-15,0 1-1,-21 21-15,0 0 0,0 0 16,0 0-16,-22 0 0,22 0 16,0 0-16,-21 0 0,-1 21 15,1 1-15,-22-1 0,22 0 16,-21 21-16,-1 1 0,22-1 0,-1 0 16,1 1-16,0 20 0,21-21 15,-1 22-15,22-22 0,0 1 0,0-1 16,0 0-16,22 1 0,-1-1 15,21-21-15,-21 0 0,22 0 16,-1 1-16,-21-1 0,21-21 0,1 0 16,-1 0-16,0 0 0,1 0 15,-1 0-15,0 0 0,1 0 16,-1-21-16,0-1 0,1 1 16,-1 0-16,-21 0 0,22 0 0,-1-22 15,-21 22-15,21-21 0,1 0 16</inkml:trace>
  <inkml:trace contextRef="#ctx0" brushRef="#br0" timeOffset="59087.31">1672 6625 0,'0'0'0,"-21"-21"0,21 0 0,-21 21 16,0-21-16,-1 21 15,22 21 1,0 0-16,0 0 0,0 22 0,0-1 15,0 0-15,0 1 0,0-1 16,0 0-16,0 1 0,0 20 0,0-21 16,0 22-16,0-1 0,0-20 15,0 20-15,0 43 16,0-64-16,0 1 0,0-1 0,0 0 16,0-20-16,0-1 0,0 0 0,0 0 15,-21-21 1,21-21-1,0 0-15,0 0 16,0-1-16,0-20 0,0 21 0,0-21 16,0-1-16,0-20 0,0 20 15,21 1-15,1 0 0,-1-1 0,0 1 16,21 0-16,-21 21 0,22-22 16,-22 22-16,21 21 0,-21-21 0,22 21 15,-22 0-15,21 0 0,-21 0 16,1 21-16,-1 0 0,0 0 0,-21 1 15,0 20-15,0 0 0,0-21 16,0 22-16,0-1 0,0 0 0,0-20 16,-21 20-16,0-21 15,21 0-15,-22 22 0,1-22 0,0-21 16,21 21-16,0 0 0,0-42 47,21 0-47,0 0 15</inkml:trace>
  <inkml:trace contextRef="#ctx0" brushRef="#br0" timeOffset="59499.08">2222 7133 0,'0'0'0,"-21"0"0,0-21 15,21 0-15,0 0 16,0 0-16,0-1 0,0 1 16,21 21-16,0 0 0,1-21 15,20 21-15,0 0 0,-21 0 0,22 0 16,-1 0-16,0 21 0,1-21 16,-1 21-16,-21 1 0,22-1 0,-22 0 15,0 21-15,-21-21 0,0 1 16,0 20-16,0-21 0,0 21 0,0-20 15,-21-1-15,0 21 0,-1-21 16,1 0-16,0 1 16,0-22-16,0 0 15,21-22 1,0 1-16,0 0 0,0 0 16,0 0-16,0-22 0,0 22 15,0-21-15,0 0 0,21 20 0,0 1 16,0-21-16,-21 21 0,21 0 15,1-1-15,-1 1 0,0 0 0,0 0 16,21 0-16,-20 21 0,-1-21 16,21 21-16</inkml:trace>
  <inkml:trace contextRef="#ctx0" brushRef="#br0" timeOffset="59944.82">3090 6964 0,'0'0'0,"-21"0"0,0 0 16,0 21-16,0-21 0,-1 21 15,1-21-15,0 21 16,21 1-16,0-1 0,-21 0 0,21 0 16,-21 0-16,21 0 0,0 22 15,0-1-15,0-21 0,0 22 16,0-22-16,0 21 0,0-21 15,0 0-15,0 1 0,21-1 0,0 0 16,0-21-16,0 0 0,1 21 0,20-21 16,-21 0-16,0 0 0,0 0 15,1-21-15,20 21 0,-21-21 16,0 0-16,0-1 0,22 1 0,-22-21 16,0 21-16,0-22 0,-21 22 15,0-21-15,0 0 0,0 20 0,0-20 16,0 21-16,-21-21 0,0 20 15,0 1-15,-22 0 0,22 0 0,-21 21 16,21 0-16,-22 0 0,1 0 16,21 0-16,-21 0 0,20 0 0,1 0 15,0 21-15,21 0 0,0 0 16,0 1-16,0-1 0,0 0 0,21 21 16,0-42-16,1 21 15,-1 1-15,0-22 0,21 0 0</inkml:trace>
  <inkml:trace contextRef="#ctx0" brushRef="#br0" timeOffset="60646.31">3662 6985 0,'0'0'0,"-85"0"31,85 21-16,0 0-15,0 1 0,0-1 16,0 0-16,0 0 0,0 21 0,0-20 16,0-1-16,0 21 0,0-21 15,0 22-15,0-22 0,0 0 0,0 0 16,0 0-16,0 0 16,-21-21-1,0 0 1,21-21-16,0 0 15,0 0-15,0 0 0,0 0 0,0-1 16,0-20-16,0 21 0,0-21 16,0 20-16,0-20 0,21 0 0,21 21 15,-21-1-15,1-20 0,-1 21 0,21 0 16,-21 21-16,22-21 0,-1 21 16,-21 0-16,43 0 15,-43 21-15,0-21 0,0 21 0,0 0 16,0 0-16,-21 0 0,0 1 15,0-1-15,22 0 0,-22 21 0,0 1 16,0-22-16,0 21 16,0-21-16,0 0 0,0 1 0,0-1 15,0 0-15,0-42 32,0 0-17,0-1-15,0 1 0,0 0 16,0 0-16,0-21 0,21 20 0,0 1 15,-21-21-15,21 21 0,0 0 16,0-22-16,1 22 0,-1 0 0,0 0 16,21 0-16,-21 21 0,1 0 15,-1 0-15,0 0 0,0 0 0,0 0 16,-21 21-16,21 0 16,-21 0-16,0 0 0,0 22 0,0-22 15,0 0-15,0 21 0,0-21 16,-21 22-16,0-22 0,21 0 0,-21 0 15,21 0-15,0 1 0,0-1 0,0 0 16,0-42 15,21 21-31,-21-21 0,21-1 0</inkml:trace>
  <inkml:trace contextRef="#ctx0" brushRef="#br0" timeOffset="60988.18">4508 7112 0,'22'0'16,"-1"0"-1,0 0-15,-21-21 16,21 21-16,0 0 0,0-21 0,-21 0 16,22 21-16,-1-22 0,42-41 31,-63 42-31,21 0 0,-21-1 15,-21 22 1,-21 22-16,21-22 16,0 21-16,-1 0 0,1 0 15,0 0-15,0 22 0,0-22 0,21 21 16,0-21-16,0 22 0,0-22 0,0 0 16,0 21-16,0-21 0,0 1 15,21-1-15,0-21 0,0 0 16,22 0-16,-22 0 0,21 0 0,-21 0 15,22-21-15,-22-1 0,21 1 16,-21 21-16,22-21 0</inkml:trace>
  <inkml:trace contextRef="#ctx0" brushRef="#br0" timeOffset="61490.7">5440 6562 0,'0'0'0,"0"-21"0,-21 21 0,-1-22 15,1 22-15,0 0 16,21 22 0,-21-1-16,21 21 0,-21-21 0,21 22 15,0-1-15,0 0 0,-21 22 16,21-22-16,-22 0 0,22 1 0,-21-1 16,21 0-16,0 1 0,0-1 15,0 0-15,0-20 0,0 20 0,0-21 16,0 0-16,0 0 0,21-21 15,1 0-15,-22-21 16,21 21-16,-21-21 16</inkml:trace>
  <inkml:trace contextRef="#ctx0" brushRef="#br0" timeOffset="61892.47">5165 6646 0,'0'-21'0,"0"42"0,-22-84 0,22 42 16,0 0-16,0-22 0,0 22 16,0 0-16,0-21 0,0 20 0,0 1 15,22 0-15,-1 21 0,21-21 0,-21 0 16,22 21-16,20 0 0,1 0 16,-1 0-16,22 21 0,-1 0 15,1 0-15,0 22 0,-22-1 0,22 0 16,-22 1-16,-20-1 0,-1 0 15,0 22-15,1 20 0,-43-20 16,0-22-16,0 1 0,-21-1 0,-22 0 16,1-21-16,-22 22 0,1-1 15,-1 0-15,1-20 0,-22 20 0,22-21 16,-1 0-16,1 0 0,20-21 16,1 22-16,21-22 0,-21 0 0,20 0 15,1 0-15,21-22 47,21 22-47,1-21 0,-1 21 0,0-21 16,0 0-16,21 21 0,-20-21 15,20 0-15,0 21 0</inkml:trace>
  <inkml:trace contextRef="#ctx0" brushRef="#br0" timeOffset="62315.23">6223 6964 0,'0'0'0,"0"-21"0,0 0 0,0-1 16,0 1-16,0 0 0,0 0 16,21 0-16,0 21 15,0-21-15,1-1 0,-1 22 16,0 0-16,0-21 0,21 21 0,-20 0 15,20 0-15,0 21 0,-21-21 0,22 22 16,-22-1-16,0 0 0,0 0 16,0 0-16,1 22 0,-22-22 0,0 0 15,0 21-15,0-21 0,0 1 0,-22 41 16,1-42-16,0 0 0,21 1 16,0-1-16,-21-21 15,0 21-15,21-42 16,0 0-16,0-1 15,0 1-15,0 0 16,21 0-16,-21 0 0,21-22 0,-21 22 16,21 0-16,-21 0 0,21 0 15,1 0-15,-22-1 0,21 1 0,0 0 16,21 0-16,-21 0 0,1 0 16,20-1-16,-21 22 0,21-21 0,1 0 15,-22 21-15,21 0 0</inkml:trace>
  <inkml:trace contextRef="#ctx0" brushRef="#br0" timeOffset="62507.11">7345 6710 0,'0'21'0,"0"-42"0,0 63 0,0-21 15,0 1-15,0-1 0,-21 0 16,21 0-16,-22 0 0,22 0 0,-21 1 16,21-1-16,0 0 0,0 0 0,0 0 15,0 0-15,0 1 0,0-1 16,0 0-1,0-42 17,21 21-32,1-21 0,-22-1 0</inkml:trace>
  <inkml:trace contextRef="#ctx0" brushRef="#br0" timeOffset="62835.93">7429 6519 0,'0'0'0,"-21"0"0,0 0 0,0 0 16,21 22-1,0-1-15,0 0 0,0 0 16,0 0-16,0 0 16,21-21-16,0 0 15,0 0 1,1 0-16,-22-21 0,21 0 15,-21 0-15,0 0 16,0 0-16,0-1 16,-21 22-16,-1 0 0,1 0 0,0 0 15,0 0-15,0 0 0,0 0 16,21 22-16,-22-22 0,22 21 16,0 0-16,0 0 0,0 0 0,0 0 15,0 1-15,22-22 0,-1 21 16,-21 0-16,42-21 0,-21 21 15</inkml:trace>
  <inkml:trace contextRef="#ctx0" brushRef="#br0" timeOffset="63114.77">7916 6710 0,'0'0'15,"-21"0"-15,0 0 0,0-21 0,0 21 16,21 21 15,0 0-31,21 0 16,0 0-16,0 1 0,0 20 15,-21-21-15,21 0 0,1 0 0,-22 1 16,0-1-16,21 21 0,-21-21 16,21 0-16,-21 1 0,0-1 15,0 0 1,21-21-16,0 0 15,-21-21-15,21 0 16,1-1-16</inkml:trace>
  <inkml:trace contextRef="#ctx0" brushRef="#br0" timeOffset="63330.16">8297 6604 0,'0'-21'0,"0"42"0,0-63 0,0 63 31,-21-21-31,21 21 0,-21 0 16,0 22-16,21-22 0,-21 21 0,-1-21 16,22 22-16,-21-22 0,0 0 15,0 21-15,21-21 0,0 1 0,0-1 16,0 0-16,0 0 16,0 0-16,21-21 15,0 0-15,0 0 16,1 0-16</inkml:trace>
  <inkml:trace contextRef="#ctx0" brushRef="#br0" timeOffset="63703.06">8467 6795 0,'21'0'46,"0"0"-30,0 0-16,-21-22 0,21 22 0,0-21 16,1 0-16,-1 21 0,0-21 15,0 0-15,-21 0 0,21-1 16,0 1-16,-21 0 0,22 0 0,-22 0 16,-22 21-1,1 0-15,0 0 16,0 21-16,0 0 0,0 0 0,-1 0 15,1 22-15,0-22 0,0 21 16,0-21-16,21 1 0,0 20 0,0-21 16,0 0-16,0 0 0,0 22 15,0-22-15,0 0 0,0 0 16,0 0-16,21-21 16,0 0-16,0 0 0,0 0 15,1 0-15,-1 0 0,0-21 16,21 0-16,1 21 0</inkml:trace>
  <inkml:trace contextRef="#ctx0" brushRef="#br0" timeOffset="64074.85">8996 6625 0,'0'-21'0,"0"42"0,0-63 16,0 21-16,0 0 16,0-1-16,0 1 0,0 0 0,21 21 15,0 0 1,0 0-16,0 0 0,1 21 15,-1-21-15,0 21 0,0 22 16,0-22-16,-21 0 0,0 21 16,21-20-16,-21 20 0,0-21 0,0 21 15,0-20-15,0 20 0,0-21 0,0 21 16,0-20-16,0-1 16,0 0-16,-21 0 0,0 0 15,21-42 16,0 0-15,0 0-16,0 0 0,0-22 0,0 22 16,0-21-16,21 21 0,0-22 15,1 22-15,-22-21 0,21 21 16,0-1-16,-21 1 0,21 0 0,0 0 16,0 21-16,1-21 15,-1 21-15,0 0 16</inkml:trace>
  <inkml:trace contextRef="#ctx0" brushRef="#br0" timeOffset="64582.74">9885 6689 0,'0'0'0,"-21"0"15,21-21-15,-22 21 0,44 0 32,-1 0-32,21 0 0,0 0 15,22 21-15,-1-21 0,1 0 16,-1 0-16,22 0 0,-21 0 0,20 0 15,1 0-15,0 0 0,-1 0 0,1 0 16,0 0-16,20 0 0,-20 0 16,-21 0-16,20 0 0,-20 0 15,-1 0-15,1 0 0,-22-21 0,0 21 0,1 0 16,-22 0-16,0 0 16,0 0-16,0 0 0,-21-22 15,0 1-15,0 0 16,-21 21-16,0-21 0</inkml:trace>
  <inkml:trace contextRef="#ctx0" brushRef="#br0" timeOffset="65014.59">11366 6265 0,'0'0'0,"-21"0"0,0 0 16,0 0-1,0 0-15,21 22 16,0-1-16,0 0 0,0 0 16,0 21-16,0-20 0,21-1 0,0 0 15,0 0-15,0 21 0,22-20 16,-22-1-16,21 0 0,-21-21 16,22 21-16,-22 0 0,21-21 0,1 0 15,-22 21-15,21-21 0,0 0 16,1 0-16,-22 0 0,21 0 0,1 0 15,-22 0-15,0 0 0,0 0 16,-42 0 0,0 22-1,-22-22-15,22 21 0,-21-21 16,21 21-16,-22-21 0,1 21 0,0 0 16,-1 0-16,1 1 0,21-1 0,-21 0 15,-1 0-15,22 0 0,-21 0 16,-1 22-16,1-43 15,21 21-15,0-21 0,21 21 0,-21-21 0,-1 21 16,22 0 0,-21-21-16,0 0 15,0 0-15,0 0 0</inkml:trace>
  <inkml:trace contextRef="#ctx0" brushRef="#br0" timeOffset="65811.14">4085 8170 0,'0'-42'31,"0"84"-31,0-105 0,0 42 0,0 0 16,-21 21 0,0 0-1,0 0-15,-1 0 0,1 0 0,-21 0 16,21 21-16,-22 0 0,1 21 15,-21 1-15,20-22 0,1 21 0,-22 22 16,22-22-16,0 0 0,-1 1 16,1 20-16,21-21 0,-21 1 0,42 20 15,0-20-15,0-1 0,0 0 16,0 1-16,0-1 0,0 0 0,42-21 16,-21 22-16,21-22 0,1 0 15,20 0-15,-20-21 0,20 21 16,1-21-16,-1 0 0,1 0 0,-1 0 15,1 0-15,-1 0 0,-21-21 0,22 0 16,-1 21-16,1-21 0,-22 0 16,22 21-16,-1-43 0,-20 22 15,-22 21-15,0-21 0,0 21 16,-21-21-16,0 0 0,21 21 16,-21-21-16,21-1 0,1 1 15,-1 21-15</inkml:trace>
  <inkml:trace contextRef="#ctx0" brushRef="#br0" timeOffset="66759.59">6329 8361 0,'-21'0'16,"42"0"-16,-64 0 0,22 0 15,42 0 16,1 0-31,-1 0 16,21 0-16,0 0 0,22 0 16,-1 0-16,1 0 0,21 0 0,-1 0 15,1 0-15,21 0 0,-22 0 0,1 0 16,21 0-16,-21 0 0,20 0 16,-20 0-16,0 0 0,21 0 0,-43 0 15,22 0-15,-22 0 0,-20 0 0,-1 0 16,0-21-16,-21 21 0,1 0 15,-1 0-15,-21-21 16,0-1-16,-21 22 16,-1-21-16,-20 21 0,21-21 15,0 21-15,0-21 0,-22 0 0,22 21 16,0-21-16,0 21 0,0-22 0,-22 1 16,22 21-16,0-21 0,-21 0 15,20 21-15,1-21 0,-21 21 0,21 0 16,0 0-16,-1 0 15,1 0-15,21 21 32,0 0-17,21 0-15,1-21 0,20 21 16,-21-21-16,0 22 0,0-22 0,22 0 16,-1 21-16,-21-21 0,22 0 15,-1 21-15,0-21 0,1 0 0,-1 0 16,-21 0-16,21 0 0,22 0 15,-43 0-15,0 0 0,0 0 16,1 21-16,-22 0 0,0 0 16,-22 1-16,1-22 0,0 21 15,0 0-15,-21 0 0,-1 0 16,1 0-16,-22 22 0,22-22 16,-21 0-16,20 0 0,1 0 0,0 1 15,-1 20-15,1-21 0,21-21 0,0 21 16,-22 0-16,22 1 0,21-1 15,-21-21-15,21 21 0,0 0 16,0 0 0</inkml:trace>
  <inkml:trace contextRef="#ctx0" brushRef="#br0" timeOffset="67378.72">3535 10245 0,'0'21'15,"21"-21"-15,0 0 16,21 0-16,-20 0 0,-1 0 0,21 0 16,0 0-16,1 0 0,-22 0 0,21 0 15,1 0-15,-1 0 0,0 0 16,1 0-16,-1-21 0,0 21 0,1 0 16,-22 0-16,21 0 0,-21 0 15,0 0-15,1 0 0,-1 0 16,0 0-16,-42 21 47,0-21-47</inkml:trace>
  <inkml:trace contextRef="#ctx0" brushRef="#br0" timeOffset="67679.55">3704 10583 0,'-21'22'0,"-64"20"31,191-106-31,-191 128 16,107-64-16,-1 0 15,21 0-15,0 0 0,-20 0 0,20 0 16,0 0-16,1 0 0,-1 0 15,0-21-15,1 21 0,-1 0 0,0 0 16,1-21-16,-1 21 0,21 0 0,-20 0 16,-22 0-16,21-22 0,1 22 15,-22 0-15,0 0 0,0 0 0,0 0 47</inkml:trace>
  <inkml:trace contextRef="#ctx0" brushRef="#br0" timeOffset="68198.88">6329 10266 0,'0'0'0,"-21"0"0,-1 0 15,44 0 17,-1 0-32,21 0 15,0 0-15,1 0 0,-1 0 16,22 0-16,-1 0 0,1 0 0,20-21 16,1 21-16,-22 0 0,22 0 0,0 0 15,-1 0-15,1 0 0,21 0 16,-21 0-16,105 0 0,-105 0 15,-1-21-15,1 21 0,0 0 0,-22 0 16,1 0-16,-1 0 0,-20 0 16,-1 0-16,0-22 0,-21 22 0,1 0 15,-1 0 1,-21-21-16,0 0 16,-21 21-1,-1-21-15,22 0 0,-21 21 16</inkml:trace>
  <inkml:trace contextRef="#ctx0" brushRef="#br0" timeOffset="68558.67">7916 9991 0,'-21'0'16,"42"0"-16,-63 0 0,21 0 16,42 0 15,0 21-31,0-21 0,22 0 15,-22 21-15,21-21 0,0 21 16,1-21-16,-1 0 0,-21 0 0,22 21 16,-1-21-16,0 0 0,-21 0 15,22 0-15,-22 22 0,0-22 0,0 0 16,0 0-16,-21 21 0,0 0 16,0 0-1,0 0-15,-21-21 0,0 21 16,0 1-16,-21-1 0,20 0 0,-20 0 15,0 0-15,21 0 0,-22 22 16,1-22-16,0 0 0,-1 0 0,22 0 16,-21 1-16,21-1 0,-22 0 0,22 0 15,0 0-15,0-21 0,0 21 16,-1-21 0,22 22-16,-21-22 0,0 0 15</inkml:trace>
  <inkml:trace contextRef="#ctx0" brushRef="#br0" timeOffset="69442.99">2011 11875 0,'0'0'0,"-21"0"15,-1 0-15,1 0 16,21-22-16,0 1 16,0 0-1,0 0-15,0 0 0,0 0 16,21-1-16,1 1 16,-1 0-16,0 21 0,0-21 0,0 21 15,0 0-15,1 0 0,-1 0 16,0 0-16,21 0 0,-21 21 0,1 0 15,20 0-15,-21 22 0,0-22 16,0 21-16,1 1 0,-1 41 16,-21-41-16,21-22 0,-21 21 0,0 0 15,0 1-15,0-22 0,0 21 16,0-21-16,0 1 0,0-1 16,0 0-16,-21-21 31,0-21-31,-1 0 15,22-1-15,0 1 0,0-21 16,0 21-16,0-22 0,0 1 0,0 0 16,22-1-16,-1 1 0,0 0 15,0 21-15,0-22 0,22 1 0,-1 21 16,0 0-16,1-1 0,-1 1 16,0 21-16,43 0 0,-43 0 15,1 21-15,-1 1 0,-21-1 16,0 21-16,0-21 0,1 22 0,-22-1 15,0 0-15,0 1 0,0-1 16,0 0-16,0 1 0,0-22 16,0 21-16,-22-21 0,22 22 0,-21-22 15,21 0-15,-21-21 0,21 21 16,-21-21-16,21-21 16,0 0-1,21 0-15</inkml:trace>
  <inkml:trace contextRef="#ctx0" brushRef="#br0" timeOffset="69827.77">3196 12002 0,'0'21'31,"21"-21"-31,0 0 0,1-21 15,20-1-15,-21 1 0,0 21 16,0-21-16,1 0 0,-1 0 0,0 0 16,0-1-16,-21 1 0,0 0 15,0 0-15,0 0 0,0 0 16,0-1-16,-21 22 16,0 0-16,0 0 0,-22 0 15,22 22-15,0-1 0,0 0 16,0 0-16,-1 21 0,1-20 15,0 20-15,0 0 0,21 1 0,-21-22 16,21 21-16,0-21 0,0 22 16,0-22-16,0 0 0,0 0 0,0 0 15,21 0-15,0 1 0,0-22 0,0 21 16,1-21-16,20 0 0,-21 0 16,21 0-16,1 0 0,-1 0 0,0 0 15,22 0-15,-22-21 16,1-1-16,-1 1 0</inkml:trace>
  <inkml:trace contextRef="#ctx0" brushRef="#br0" timeOffset="70076.63">4170 11726 0,'0'-21'0,"0"42"0,0-63 16,0 63 15,0 0-31,0 1 0,0-1 0,0 0 15,-21 21-15,21-21 0,-22 22 16,22-22-16,0 21 0,0 1 16,-21-22-16,21 21 0,-21-21 0,21 22 0,0-22 15,0 0-15,0 0 16,0 0-16,-21 0 0,21 1 16,21-44-1,0 22 1,-21-21-16</inkml:trace>
  <inkml:trace contextRef="#ctx0" brushRef="#br0" timeOffset="70307.25">4551 11896 0,'-64'0'31,"43"0"-31,0 21 0,-21 0 0,20 0 16,-20 0-16,21 1 0,-21-1 0,20 0 15,1 0-15,0 0 0,0 0 16,0 1-16,0-1 0,-1 0 0,1 0 16,21 0-16,-21-21 0,21 21 0,21-21 31,0-21-15,1 0-16,-1 0 0,0 0 15</inkml:trace>
  <inkml:trace contextRef="#ctx0" brushRef="#br0" timeOffset="70519.13">4466 11811 0,'0'0'0,"21"-21"0,-21 0 0,21 21 0,1 0 15,-1 0-15,-21 21 16,21 0-16,-21 0 0,21 0 16,-21 1-16,0-1 0,0 0 0,0 21 15,21-21-15,-21 1 0,0-1 16,21 21-16,-21-21 0,0 0 0,0 1 15,22-1-15,-1 0 0,0-21 16,0 0 0,0 0-16,0 0 0,1 0 15,-22-21-15,21 0 0</inkml:trace>
  <inkml:trace contextRef="#ctx0" brushRef="#br0" timeOffset="70735">4995 11621 0,'0'0'0,"0"-22"16,0 44 0,-21-22-16,21 21 15,-21 0-15,21 0 0,-21 21 0,21-20 16,0 20-16,0-21 0,-21 21 16,21 1-16,-22-22 0,22 21 0,-21 1 15,0-22-15,21 21 0,0-21 16,0 0-16,0 1 0,0-1 0,0 0 15,21-21 1</inkml:trace>
  <inkml:trace contextRef="#ctx0" brushRef="#br0" timeOffset="71263.7">6054 11811 0,'-22'0'0,"44"0"0,-65 0 0,22 0 16,0 0-16,0 0 0,21 21 16,21-21-1,21 0-15,1 0 0,-1 0 16,21 0-16,1 0 0,-1 0 0,43 0 15,-21 0-15,21 0 0,0 0 16,21 0-16,-22 0 0,1 0 0,0 0 16,0 0-16,0-21 0,-22 21 0,22 0 15,-21 0-15,0 0 0,-1 0 16,1-21-16,-22 21 0,1 0 16,-22 0-16,1-21 0,-1 21 0,0 0 0,1-21 15,-43-1 16,-22 22-31,1 0 16,0-21-16,0 21 0,0 0 0,0 0 16,-1-21-16,1 21 0,0 0 15,0 0-15</inkml:trace>
  <inkml:trace contextRef="#ctx0" brushRef="#br0" timeOffset="71646.16">7789 11557 0,'-21'0'15,"42"0"-15,-63 0 0,21-21 0,0 21 0,-1 0 16,22 21 15,22-21-31,-22 21 16,42-21-16,-21 21 0,21 1 16,1-22-16,-1 21 0,0-21 0,1 21 15,20 0-15,-20-21 0,-1 0 0,0 0 16,1 21-16,-22-21 0,21 0 15,-21 0-15,0 0 0,1 0 0,-1 0 16,0 0-16,-21 21 31,-21-21-31,0 0 16,-1 22-16,1-22 0,-21 21 0,21-21 16,0 21-16,-1 0 0,-20 0 0,21 0 15,0 1-15,-22-1 0,22 21 16,0-21-16,0 0 0,-21 1 0,20-1 15,22 0-15,-21 0 0,0 0 16,0 0-16,21 1 31</inkml:trace>
  <inkml:trace contextRef="#ctx0" brushRef="#br0" timeOffset="72409.72">995 13356 0,'0'-21'0,"0"42"0,0-63 0,0 21 16,0 0-16,-21-1 0,-1 22 15,1-21-15,0 21 0,0-21 16,0 21-16,-22 0 0,22 0 15,-21 0-15,0 21 0,-1 0 0,1 22 16,-22-22-16,22 21 0,0 1 16,-22-1-16,22 21 0,0 1 15,-22 21-15,43-22 0,-21 1 0,20-1 16,1 22-16,21-43 0,0 22 16,0-1-16,0-21 0,21 22 15,22-22-15,-1 1 0,0-1 0,1-21 16,20 0-16,-20 22 0,20-43 15,-21 21-15,22-21 0,-1 0 16,-20 0-16,20 0 0,1-21 16,-22-1-16,22 1 0,-1 0 0,1-21 15,-22-1-15,21 22 0,1-21 16,-1 0-16,-20-1 0</inkml:trace>
  <inkml:trace contextRef="#ctx0" brushRef="#br0" timeOffset="72884.62">1651 13462 0,'0'0'15,"0"-42"-15,0-1 0,0 1 0,0 21 16,0-21-16,-21 20 0,0 22 16,-1 0-1,22 22-15,0-1 0,0 21 16,0 0-16,0 1 16,0 20-16,0-20 0,0 20 0,0 1 15,0-1-15,0-21 0,0 22 16,0-1-16,0-20 0,-21-1 0,21 0 15,0 1-15,0-1 0,-21-21 16,21 0-16,-21 1 0,21-1 16,-21 0-16,0-21 15,21-21 1,0 0 0,0-1-16,0-20 0,0 21 15,21-21-15,0 20 0,0-20 0,0 0 0,22-1 16,-1 1-16,0 21 15,1-21-15,-1 20 0,0 1 0,1 0 16,-1 0-16,0 21 0,1 0 16,-1 21-16,-21 0 0,21-21 0,-20 43 15,-1-22-15,0 0 0,-21 21 16,0-21-16,0 22 0,0-1 0,0-21 16,-21 0-16,0 22 0,21-22 15,-22 0-15,1 0 0,21 0 0,0 1 16,-21-1-16,0-21 15,21 21-15,21-42 32,-21 0-32,21-1 0,0 1 15</inkml:trace>
  <inkml:trace contextRef="#ctx0" brushRef="#br0" timeOffset="73255.44">2349 13822 0,'0'-21'0,"-42"-43"16,42 43 0,0 0-16,21 0 15,0 21 1,1 0-16,-1 0 0,21 0 0,-21 0 16,0 21-16,22 0 0,-22 0 15,0 0-15,0 22 0,0-22 0,1 21 16,-22-21-16,0 22 0,0-22 15,0 21-15,0-21 0,-22 1 0,1-1 16,21 0-16,-21 0 0,0 0 16,0 0-16,0-21 15,-1 0-15,22-21 16,0 0-16,0 0 16,0 0-16,0-22 15,0 22-15,0 0 0,0-21 0,0 21 16,0-22-16,0 22 0,22-21 15,-1 21-15,-21-1 0,21 1 0,0 0 16,0 0-16,0 21 0,22-21 0,-22 21 16,0 0-16,0 0 0</inkml:trace>
  <inkml:trace contextRef="#ctx0" brushRef="#br0" timeOffset="74239.67">3196 13653 0,'-85'42'16,"64"-21"-1,-21 0-15,21 0 0,0 1 16,-1 20-16,1-21 0,0 21 0,0-20 16,0 20-16,0-21 0,-1 0 0,22 0 15,0 1-15,0-1 0,0 0 16,0 0-16,22 0 0,-1-21 0,0 0 15,0 0-15,0 0 0,22 0 16,-22 0-16,0 0 0,21 0 0,-21 0 16,22-21-16,-22 0 15,0 21-15,0-21 0,0 0 0,1-1 16,-22 1-16,0-21 0,0 21 16,0 0-16,0-1 0,-22-41 15,1 42-15,0 0 0,0-1 0,0 22 16,0-21-16,-1 21 0,1 0 15,0-21-15,0 21 0,21-21 16,0 0 0,21 21-16,0-21 0,0 21 15,1 0-15,20-22 0,-21 22 16,21 0-16,-20 0 0,20 0 0,0 0 16,1 0-16,-22 0 0,21 0 15,0 22-15,-20-1 0,-1 0 16,0 0-16,0 0 0,-21 22 15,0-22-15,0 0 0,0 0 0,0 0 16,0 22-16,0-22 0,0 0 16,0 0-16,0 0 0,0 0 15,-21-21-15,21 22 0,-21-22 0,0 0 32,21-22-17,0 1 1,0 0-16,0 0 0,0 0 15,0-22-15,0 22 0,21-21 0,0 21 16,0-22-16,0 22 0,0-21 16,1 21-16,-1 0 0,21-1 0,-21 1 15,0 21-15,22 0 0,20 0 16,-42 0-16,22 21 0,-22 1 16,0-1-16,0 21 0,0-21 15,1 0-15,-22 22 0,0-22 0,21 64 16,-21-64-16,0 0 15,0 0-15,0 0 0,0 0 16,0 1-16,-21-22 0,-1 21 16,1-21-1,0 0-15,0-21 16,21-1-16,0 1 0,0 0 16,0 0-16,0 0 0,0-22 15,0 22-15,21-21 0,0 0 0,0-1 16,1 1-16,-1 21 0,21-22 15,-21 1-15,22 21 0,-22 0 16,21 0-16,0 21 0,1 0 0,-22 0 16,21 0-16,1 21 0,-22 0 0,0 0 15,0 21-15,0-20 0,-21 20 0,0-21 16,0 21-16,0-20 16,0 20-16,0-21 0,-21 0 0,0 22 0,0-22 15,0 0-15,-1 0 0,1-21 16,21 21-16,21-21 31</inkml:trace>
  <inkml:trace contextRef="#ctx0" brushRef="#br0" timeOffset="74587.48">4614 13843 0,'43'0'31,"-22"0"-31,0 0 0,0-21 16,21 0-16,-20 21 0,20-21 15,-21-1-15,0 22 0,22-21 0,-22 0 16,0 0-16,0 0 0,0 0 0,-21-1 16,0 1-16,0 0 0,-21 21 15,-21 0 1,21 0-16,-1 0 0,1 21 15,-21 0-15,21 22 0,0-22 0,-22 0 16,22 21-16,0 1 0,0-22 16,21 21-16,0-21 0,0 1 15,0 20-15,0-21 0,0 0 0,0 0 16,21 1-16,0-22 16,0 0-16,0 0 0,22 0 0,-22 0 15,0 0-15,0 0 0,22 0 0,-22 0 16,21-22-16,-21 1 0</inkml:trace>
  <inkml:trace contextRef="#ctx0" brushRef="#br0" timeOffset="74976.64">5270 13272 0,'0'0'0,"0"-22"0,0 1 0,0 0 15,0 0-15,0 0 0,0 0 0,0-1 16,0 44-1,0-1 1,0 0-16,0 21 0,0-21 0,0 22 16,0-1-16,0 22 0,0-22 15,0 0-15,0 22 0,0-22 0,0 0 16,0 22-16,0-22 0,0 1 16,0-22-16,0 21 0,0-21 0,0 0 15,0 1-15,0-1 0,0-42 31,22 21-31</inkml:trace>
  <inkml:trace contextRef="#ctx0" brushRef="#br0" timeOffset="75347.42">5122 13335 0,'0'0'0,"-21"-42"15,21 21-15,-21-22 0,21-20 16,0 20-16,0 22 0,0 0 0,21-21 15,0 21-15,0-1 0,1 1 16,-1 0-16,21 0 0,0 21 0,1-21 16,20 21-16,-20 0 0,20 0 15,22 21-15,-22 0 0,22 0 16,-22 0-16,1 22 0,21-1 0,-43 0 16,21 1-16,-20 20 0,-1-20 15,-21 20-15,0-21 0,-21 22 0,0-22 16,0 22-16,0-22 0,-21 22 0,-21-22 15,0 0-15,-22 1 0,22-1 16,-22-21-16,1 21 0,-22-20 0,22-1 16,-1 0-16,1-21 0,-1 0 15,22 21-15,-1-21 0,1 0 0,0 0 16,21 0-16,-1 0 0,1 0 0,0 0 16,21-21-1,21 0-15,0 21 16,22-21-16,-1-1 0,0 22 15,22-21-15,-22 0 0</inkml:trace>
  <inkml:trace contextRef="#ctx0" brushRef="#br0" timeOffset="75751.2">6138 13589 0,'0'0'0,"0"-21"0,0 0 15,-21 0-15,21-1 0,-21 1 0,21-21 16,0 21-16,0 0 16,21-1-16,0 1 15,0 21-15,22 0 0,-22 0 0,0 0 16,21 0-16,1 0 0,-1 0 0,-21 21 16,64 22-16,-64-22 15,0 0-15,22 21 0,-43 1 0,21-22 16,-21 21-16,0 1 0,0-1 15,0-21-15,-21 21 0,21-20 0,-22-1 16,1 0-16,0 0 0,0 0 16,0-21-16,0 0 15,-1-21 1,22 0-16,0 0 0,0 0 0,0-22 16,0 22-16,0-21 15,22 21-15,-1-22 0,0 22 0,-21-21 16,21 21-16,0-22 0,0 22 15,1 0-15,-1 0 0,0 0 0,21-1 16,-21 22-16,22-21 0,-1 21 0,0-21 16,-20 21-16,20 0 0</inkml:trace>
  <inkml:trace contextRef="#ctx0" brushRef="#br0" timeOffset="75955.08">7091 13356 0,'0'85'31,"0"-64"-31,-21 0 0,21 0 15,-22 1-15,22 20 0,-21-21 0,21 0 16,0 22-16,0-22 0,0 0 16,-21 0-16,21 0 0,0 0 0,0 1 15,0-1-15,21-21 32,0-21-17,-21-1-15,22 1 16,-22 0-16,0 0 0</inkml:trace>
  <inkml:trace contextRef="#ctx0" brushRef="#br0" timeOffset="76108.99">7070 13293 0,'0'-21'0,"0"42"0,0-64 16,-22 22-16,1 21 16,0 0-16,21 21 31,21 1-16,0-22-15,1 0 0,-1 21 16</inkml:trace>
  <inkml:trace contextRef="#ctx0" brushRef="#br0" timeOffset="76362.85">7366 13314 0,'0'0'0,"21"0"47,0 21-47,-21 0 16,0 0-16,21 1 0,1-1 0,-1 0 15,-21 0-15,21 21 0,-21-20 0,21-1 16,-21 21-16,0-21 0,0 22 16,21-22-16,-21 0 0,0 0 0,0 0 15,0 0-15,21-21 31,-21-21-15,22 0-16,-1 0 0</inkml:trace>
  <inkml:trace contextRef="#ctx0" brushRef="#br0" timeOffset="76569.8">7726 13504 0,'42'-63'16,"-42"21"-16,-106 253 0,170-317 0,-1-21 16,-63 85-16,21 21 0,-21 0 0,0 0 15,-21 42 16,0-21-31,0 21 0,0 0 0,0 21 16,-1-20-16,22-1 0,-21 21 16,0 0-16,0-20 0,21 20 0,0-21 15,-21 21-15,21-20 0,0-1 16,0 0-16,0 0 0,0 0 0,21-21 31,0 0-31,21 0 0,-20 0 0</inkml:trace>
  <inkml:trace contextRef="#ctx0" brushRef="#br0" timeOffset="76910.6">8022 13483 0,'0'-21'47,"21"21"-47,0-21 16,1 21-16,-22-21 15,21 21-15,0-21 0,0-1 16,0 22-16,-21-21 0,0 0 0,21 0 16,1 0-16,-22 0 15,0-1-15,-22 22 32,1 0-32,0 22 0,0-1 15,0 0-15,0 21 0,21-21 16,-22 1-16,22 20 0,-21-21 15,21 21-15,-21-20 0,21-1 0,0 21 16,0-21-16,0 0 0,0 1 0,0-1 16,21 0-16,0-21 15,1 0-15,-1 0 0,0 0 0,0 0 16,0 0-16,22 0 0,-22-21 0</inkml:trace>
  <inkml:trace contextRef="#ctx0" brushRef="#br0" timeOffset="77282.89">8424 13420 0,'0'0'16,"0"-21"-16,-21-1 0,21 1 0,-21 0 16,21 0-16,0 0 0,0 0 15,0-1-15,0 1 0,21 0 16,0 21-16,0 0 16,1 0-16,-1-21 0,0 21 0,21 0 15,-21 0-15,1 0 0,20 21 0,-21 0 16,0 0-16,0 1 0,1-1 15,-22 0-15,0 21 0,0-21 0,0 1 16,0 20-16,0-21 0,0 21 16,-22-20-16,1 20 0,0-21 15,21 0-15,-21 0 0,0 1 0,0-22 0,21 21 16,-22-21 0,22-21-16,0-1 15,0 1-15,0 0 16,0-21-16,22 21 0,-1-1 15,-21-20-15,21 21 0,0-21 0,0 20 16,0 1-16,1-21 0,-22 21 0,21 0 16,0-1-16,21 1 0,-42 0 15,43 0-15,-22 21 0,0 0 16,0 0-16,0 0 0</inkml:trace>
  <inkml:trace contextRef="#ctx0" brushRef="#br0" timeOffset="77590.73">9546 13060 0,'0'-21'0,"0"42"0,0-63 0,0 20 15,0 1-15,-21 21 0,0 0 16,21 21-1,0 1-15,-21-1 0,21 0 0,-22 21 16,1-21-16,21 22 0,-21-1 0,0-21 16,21 22-16,-21-1 0,21 0 15,0-21-15,0 22 0,-21-1 16,21-21-16,0 0 0,0 22 0,0-22 16,0 0-16,0 0 0,21 0 15,0-21-15,0 22 0,0-22 16,0 0-16,1 0 0,-1 0 15,21 0-15</inkml:trace>
  <inkml:trace contextRef="#ctx0" brushRef="#br0" timeOffset="77887.07">9864 13081 0,'0'-21'0,"0"42"0,0-63 0,0 21 0,21 21 16,-21-22-16,21 22 0,0 0 15,0 0-15,0 0 0,1 0 16,20 0-16,-21 22 0,0-1 16,22 0-16,-22 0 0,0 21 0,0-20 15,0 20-15,0 43 0,-21-64 16,0 21-16,0 0 0,0 1 16,-21-1-16,0 0 0,0-20 0,0 20 15,-22-21-15,22 21 0,0-20 0,0-1 16,0 0-16,0 0 15,-1 0-15,1 0 0,0-21 0,0 0 16,21-21 0,21 0-1</inkml:trace>
  <inkml:trace contextRef="#ctx0" brushRef="#br0" timeOffset="78358.71">10837 13335 0,'-21'0'16,"42"0"-16,0 0 15,1 0 1,20 0-16,0 0 0,22 0 0,-22 0 15,22 0-15,20 0 0,-20 0 16,-1 0-16,22 0 0,0 0 0,-22 0 16,22 0-16,-1 0 0,1 0 0,0 0 15,-1 0-15,-20 0 0,-1 0 16,1 0-16,-1 0 0,-20 0 0,-1 0 16,-21 0-16,0 0 0,1 0 0,-22-21 31,-22 21-31,1-21 0,0 0 0,-21-1 15,-1 22-15,1-21 0,21 0 16,-21 0-16</inkml:trace>
  <inkml:trace contextRef="#ctx0" brushRef="#br0" timeOffset="78593.09">12001 13123 0,'0'0'16,"0"22"-16,22-22 16,-1 21-16,0-21 0,21 0 15,1 0-15,-1 21 0,0-21 16,1 0-16,-1 0 0,0 0 0,1 0 15,-1 21-15,-21-21 0,21 21 0,-20-21 16,-1 21-16,-21 1 16,0-1-16,-21 0 0,-1 0 15,-20 0-15,0 0 0,-1 1 0,1 20 16,0-21-16,-22 0 0,1 22 16,-1-22-16,22 0 0,-22 0 0,22 0 15,-21 0-15,20 1 0,1-1 0,0 21 16,-1-21-16,1 0 15,0 1-15,20-1 0</inkml:trace>
  <inkml:trace contextRef="#ctx0" brushRef="#br0" timeOffset="79225.03">5842 16447 0,'0'0'0,"21"0"15,0 0-15,0 0 16,1 0-16,-1 0 15,-21-22-15,0 1 16,-21 21 0,-1 0-16,1 0 0,0 0 15,0 0-15,0 0 16,21 21 0,0 1-1,0-1 1,21-21-16,-21 21 15,0 0-15</inkml:trace>
  <inkml:trace contextRef="#ctx0" brushRef="#br0" timeOffset="79547.17">5927 16912 0,'0'0'16,"-22"0"-16,1 0 0,0 0 31,21-21-31,-21 0 0,21 0 16,0 0 0,0-1-16,0 1 15,21 21-15,0 0 16,0 0-16,1 0 0,-1 21 15,0-21-15,0 22 0,0-1 0,0-21 16,1 21-16,-1 21 0,0-21 16,-21 1-16,0 20 0,0 0 0,0 1 15,-21-1-15,0 0 0,-22 22 16,-20-22-16,-1 22 0,1-22 16,-1 0-16,1 1 0</inkml:trace>
  <inkml:trace contextRef="#ctx0" brushRef="#br0" timeOffset="80002.48">8234 16701 0,'-21'0'0,"42"0"0,-64 0 15,65 0 1,-1 21-16,21-21 16,0 0-16,1 0 0,20 0 0,1 0 15,-1 0-15,43 21 0,-21-21 16,21 0-16,21 0 0,-22 0 0,1 0 16,0 0-16,0 21 0,21-21 0,-42 0 15,20 0-15,1 0 0,-21 0 16,0 0-16,-1 0 0,-20 0 0,-1 0 15,-20 0-15,-1-21 0,0 0 16,-21 21-16,1-21 0,-22-1 16,0 1-16</inkml:trace>
  <inkml:trace contextRef="#ctx0" brushRef="#br0" timeOffset="80298.31">9969 16510 0,'-42'0'0,"84"0"0,-105 0 0,42 0 0,0 0 16,21 21-16,-22-21 16,22 21-16,22-21 15,20 0-15,-21 0 0,0 0 16,22 0-16,-1 22 0,0-22 16,1 0-16,-1 0 0,0 0 15,1 0-15,-1 0 0,-21 21 0,21-21 16,-20 21-16,-1-21 0,0 21 15,0-21-15,-21 21 0,0 0 0,0 1 16,0 20-16,-21-21 16,0 0-16,0 0 0,-22 22 15,1-22-15,-22 21 0,1 1 0,-1-22 0,1 21 16,-1-21-16,1 22 0,-1-22 16,1 21-16,-1-21 0</inkml:trace>
  <inkml:trace contextRef="#ctx0" brushRef="#br1" timeOffset="87427.73">12636 6075 0,'0'21'47,"-21"0"-47,21 0 0,0 1 16,0-1-16,0 0 15,0 0-15,0 0 16,21-21-16,1 0 16,-1 21-16,0-21 0,0 0 0,0 0 15,0 0-15,1 0 0,20 0 16,-21-21-16,0 21 0,22-21 15,-22 0-15,0 21 0,21-21 0,-21 0 16,-21-1-16,0 1 0,0 0 16,0 0-16,0 0 15,0 42 17,-21 0-32,0 0 15,21 0 1,-21 22-16,21-22 0,0 0 0,0 21 15,-21-20-15,21 20 0,0 0 0,-21 22 16,21-22-16,0 0 0,0 1 16,0 20-16,0-20 0,0-1 0,0 0 15,0 1-15,0-22 0,0 21 0,0-21 16,0 0-16,0 1 0,0-1 16,-22 0-16,1 0 0,0-21 0,0 21 15,0-21-15,0 0 0,-1 0 16,1 0-16,-21 0 0,21 0 15,0 0-15,-1 0 0,1-21 16,0 21-16,0 0 0,0-21 0,0 21 16,21-21-16,0 0 15,0-1 1,0 1-16,21 21 0,-21-21 16,21 21-16,0-21 0,0 21 0</inkml:trace>
  <inkml:trace contextRef="#ctx0" brushRef="#br1" timeOffset="87755.02">13377 6138 0,'0'0'16,"0"22"15,0-1-31,0 0 0,0 0 16,0 0-16,-21 22 0,21-1 0,0 0 15,-21 22-15,21-22 0,-21 0 16,0 1-16,21 20 0,0-20 0,-22-1 16,22-21-16,-21 21 0,21-20 0,0-1 15,0 21-15,0-21 16,0 0-16,21-21 31,1 0-31,-1 0 16,0-21-16,-21 0 0,21 0 0</inkml:trace>
  <inkml:trace contextRef="#ctx0" brushRef="#br1" timeOffset="87939.92">13102 6604 0,'0'0'0,"-21"0"0,0 0 16,42 0 15,21 0-31,-21 0 0,1 0 16,20 0-16,0 0 0,-21 0 0,22 0 16,-1 0-16,-21 0 0,22 0 0,-1-21 15,-21 0-15</inkml:trace>
  <inkml:trace contextRef="#ctx0" brushRef="#br1" timeOffset="88262.73">14626 6392 0,'0'0'0,"0"-21"0,-21 0 0,0 21 16,21-21-16,0 42 31,0 0-15,-21 0-16,21 1 0,0 20 0,-22-21 15,22 21-15,0-20 0,0 20 16,-21 0-16,0-21 0,0 22 15,0-22-15,21 0 0,-21 0 0,21 0 16,-22 1-16,22-1 0,0 0 16,22-21-1</inkml:trace>
  <inkml:trace contextRef="#ctx0" brushRef="#br1" timeOffset="88699.48">15071 6350 0,'0'21'0,"0"-42"0,0 0 15,-22 21 1,1 0-16,0 0 16,0 0-16,0 0 0,0 0 0,21 21 15,-22-21-15,1 21 0,0 0 16,0 1-16,21-1 0,-21-21 15,21 21-15,0 0 0,0 0 16,0 0 0,0 1-16,21-22 0,0 0 15,0 21-15,0-21 16,1 21-16,-1 0 0,0-21 0,0 21 16,0-21-16,-21 21 0,21-21 0,1 22 15,-1-22-15,-21 21 0,21 0 16,-21 0-16,0 0 15,0 0-15,-21-21 0,0 0 16,-1 22-16,1-22 0,-21 0 16,21 21-16,-22-21 0,22 21 0,-21-21 15,21 0-15,0 0 0,-1 0 0,1 0 16,0 0-16,0 0 16,21-21-1,0 0-15,0-1 16</inkml:trace>
  <inkml:trace contextRef="#ctx0" brushRef="#br1" timeOffset="88926.35">14457 6160 0,'0'0'0</inkml:trace>
  <inkml:trace contextRef="#ctx0" brushRef="#br1" timeOffset="89567.49">16743 6265 0,'0'-21'0,"0"42"0,0-63 0,21 21 16,-21 0-16,0 0 15,-21-1 1,0 22-16,-1 0 0,1 0 0,0 0 16,-21 0-16,21 0 0,-22 0 15,22 0-15,-21 0 0,-1 22 0,1-1 16,0 0-16,-1 0 0,22 0 0,-21 22 16,0-1-16,20 0 0,-20 1 15,21-1-15,0 21 0,21-20 0,0-1 16,-21 0-16,21 1 0,0-1 15,0 0-15,0-20 0,21-1 0,0 21 16,21-21-16,-21-21 0,22 21 0,-22 1 16,21-22-16,1 0 0,-1 0 15,0 0-15,1 0 0,-1 0 16,0 0-16,1-22 0,-1 22 0,0-21 16,1 0-16,41-21 0,-41 21 15,-1-22-15,0 22 0</inkml:trace>
  <inkml:trace contextRef="#ctx0" brushRef="#br1" timeOffset="89842.33">17378 6075 0,'0'0'0,"0"-42"0,0 20 16,0 1-16,0 0 0,-21 0 16,-1 0-16,1 21 15,0 0 1,21 21-16,0 0 0,-21 0 0,21 0 15,-21 22-15,21-1 0,0-21 16,-21 22-16,21 20 0,0-21 0,0 1 16,-22 20-16,22 1 0,-21-22 0,0 22 15,21-22-15,0 0 0,0 1 16,-21-1-16,21-21 0,0 0 0,0 0 16,0 1-16,0-1 0,21-21 15,0 0 1,0 0-16,1 0 0,20-21 15,0 21-15,-21-22 0</inkml:trace>
  <inkml:trace contextRef="#ctx0" brushRef="#br1" timeOffset="90358.52">18013 6371 0,'0'-21'0,"0"42"0,0-63 0,21 21 16,-21 0-16,0-1 15,-21 1-15,0 0 16,-1 21-16,1 0 0,0-21 0,0 21 16,0 0-16,0 0 0,-1 0 15,1 0-15,-21 21 0,21 0 16,0-21-16,-22 43 0,22-22 0,0 21 16,-21-21-16,20 22 0,1-1 15,0 0-15,0 1 0,21-22 0,0 21 16,0 0-16,0-20 0,0-1 15,0 0-15,0 0 0,0 0 0,0 0 16,21-21-16,0 0 0,0 22 0,1-22 16,-1 0-16,0 0 0,0 0 15,21 0-15,-20-22 0,-1 1 0,21 0 16,-21 0-16,0 0 0,22 0 16,-22-1-16,0 1 0,0-21 0,0 0 15,1 20-15,-22-20 0,21-21 16,0 41-16,-21-20 0,21 21 15,-21 0-15,0 0 16,0 42 0,0 0-1,0 0-15,-21 0 0,21 22 0,-21-22 16,21 21-16,0-21 0,0 22 16,0-22-16,-21 21 0,21-21 0,0 0 15,0 1-15,0 20 0,0-21 16,0 0-16,0 0 0,21-21 15,0 0 1,0 0-16,0 0 0</inkml:trace>
  <inkml:trace contextRef="#ctx0" brushRef="#br1" timeOffset="90872.86">18859 6392 0,'0'0'15,"0"-21"-15,0 0 0,0 0 16,0 0-16,-21 21 16,0 0-16,0 0 15,0 0-15,0 0 16,-1 0-16,1 0 0,0 0 16,-21 21-16,21 0 0,-1 0 15,1 0-15,0 1 0,0-1 0,0 0 16,0 0-16,-1 0 0,22 0 15,0 1-15,0-1 16,22-21-16,-1 0 16,0 21-16,0-21 0,21 0 15,-20 0-15,-1 0 0,0 0 16,0 0-16,0 0 0,0 0 0,1 21 0,-1-21 16,0 0-16,0 0 0,0 21 15,0-21-15,-21 21 0,0 1 16,0-1-16,0 0 15,0 0 1,-21-21-16,0 21 0,0 0 0,-21-21 16,20 22-16,-20-22 0,0 0 0,21 21 15,-1-21-15,-20 0 0,21 0 16,0 0-16,0 0 0,-1 0 16,1 0-16,0 0 0,21-21 31,0-1-31,0 1 15,0 0 1,21 21-16,0-21 0,1 21 16,-1-21-16</inkml:trace>
  <inkml:trace contextRef="#ctx0" brushRef="#br1" timeOffset="91524">19621 6392 0,'0'0'0,"43"-63"31,-43 42-31,0 0 15,0-1 1,-21 22 0,-1 0-1,1 0-15,0 0 0,0 0 16,0 0-16,0 0 0,-1 0 16,-20 22-16,21-22 0,0 21 15,0-21-15,-1 21 0,1 0 0,0-21 0,0 21 16,21 0-16,0 1 15,0-1-15,0 0 16,0 0-16,21 0 0,0 0 16,0-21-16,1 0 15,-1 22-15,0-22 0,0 0 0,0 21 16,0-21-16,1 0 0,-1 21 0,0-21 16,0 21-16,0-21 15,0 21-15,-21 0 16,0 1-1,-21-22 1,0 0-16,-21 21 0,21-21 16,-1 0-16,1 0 0,0 0 15,-21 21-15,21-21 0,-1 0 0,-20 0 16,21 0-16,0 0 0,0 0 0,-1 0 16,1 0-16,0 0 15,0 0-15,42 0 78,0 0-62</inkml:trace>
  <inkml:trace contextRef="#ctx0" brushRef="#br1" timeOffset="91695.9">19325 6795 0,'0'0'0,"-21"0"15</inkml:trace>
  <inkml:trace contextRef="#ctx0" brushRef="#br1" timeOffset="93230.69">9546 7641 0,'-21'0'47,"0"21"-31,21 1-16,-21-1 0,21 21 15,0-21-15,0 22 0,0-1 0,-22 0 16,22 1-16,0 20 0,-21-21 16,21 1-16,-21 20 0,21-20 0,0-1 15,0 0-15,-21 1 0,21-22 0,-21 21 16,21-21-16,0 0 16,-21 1-16,21-1 0,0 0 15,0-42 16,0 0-31,0-1 0,21 1 0,0 0 16,0 0-16</inkml:trace>
  <inkml:trace contextRef="#ctx0" brushRef="#br1" timeOffset="93751.39">9525 7832 0,'0'-21'0,"0"42"0,0-64 16,0 22-16,0 0 15,0 0-15,0 0 0,0 0 16,0-1-16,0 1 16,0 0-16,21 0 0,0 0 15,22 0-15,-22-1 0,21 1 0,0 0 16,1 21-16,20 0 16,-20 0-16,-1 0 0,21 0 0,22 21 15,-43 0-15,-20 1 0,-1-1 0,0 21 16,0-21-16,-21 0 0,0 22 15,0-22-15,-21 0 0,0 0 0,0 22 16,-22-22-16,22 0 0,-21 0 16,-1 21-16,22-20 0,-21-22 15,0 21-15,20 0 0,-20 0 0,21-21 16,0 0-16,0 0 0,-1 0 16,1 0-16,0 0 0,0-21 15,0 21-15,21-21 16,21 21 15,0 21-31,0 0 0,0 0 16,1 0-16,-1 1 0,21-1 0,-21 0 15,0 0-15,22 0 0,-22 0 0,0 1 16,0-22-16,0 21 16,1 0-16,-1 0 0,0-21 0,-21 21 15,21-21-15,0 21 0,0-21 31,1 0-31,-22-21 16,21 0-16,0 0 0,-21 0 16,21 0-16,-21-1 0</inkml:trace>
  <inkml:trace contextRef="#ctx0" brushRef="#br1" timeOffset="94108.19">10329 7959 0,'21'0'32,"1"0"-17,-1 0-15,0-21 0,0 21 16,-21-22-16,21 22 0,0-21 0,1 0 16,-22 0-16,0 0 15,0 0 1,-22 21-1,1 0 1,0 0-16,0 21 0,21 0 16,-21 0-16,0 0 0,21 0 15,-22 22-15,22-22 0,0 0 16,0 0-16,0 22 0,0-22 0,0 0 16,0 0-16,0 0 0,0 0 0,22 1 15,-1-22-15,0 0 16,0 0-16,0 0 0,0 0 15,1 0-15,-1 0 0,0 0 16,0-22-16,0 1 0</inkml:trace>
  <inkml:trace contextRef="#ctx0" brushRef="#br1" timeOffset="96924.61">10901 8001 0,'21'0'0,"-42"0"0,63 0 15,-21-21-15,0 0 16,1 0-16,-1 21 0,0-22 15,0 22-15,0-21 0,0 0 16,1 0-16,-1 0 0,0 0 0,0-1 16,0 1-16,0-21 0,-21 21 0,22 0 15,-22-1-15,0 1 0,0 0 16,0 0-16,0 0 0,0 0 0,0-1 16,-22 1-1,1 21-15,0 0 0,0 0 16,0 21-16,21 1 0,0-1 0,-21 0 15,-1 0-15,22 0 0,-21 0 16,21 22-16,0-22 0,-21 21 16,0 1-16,0-1 0,21 0 0,-21 1 15,-1 20-15,1-21 0,21 22 0,-21-22 16,0 22-16,0-22 0,21 22 16,-21-22-16,-1 21 0,22-20 0,-21 63 15,21-43-15,0-21 0,0 1 16,0-1-16,0 0 0,0 1 15,0-1-15,0-21 0,0 0 0,0 1 16,21-22-16,1 0 16,-1 0-16,0 0 0,0 0 15,0-22-15,0 1 0,22 0 16,-22 0-16,21 0 0,-21-22 0,22 22 16,-22-21-16,0 0 0,0 20 0,0-20 15,1 0-15,-22 21 0,0-22 16,0 1-16,0 0 0,-22-1 0,1 1 15,0 0-15,0 20 0,-21-20 0,-1 0 16,1 21-16,21-1 0,-22 1 16,22 0-16,-21 0 0,21 21 15,0 0-15,21-21 16,21 21-16,0 0 16,21-21-16,-21 21 0,22-22 0,20 1 15,-20 21-15,-1-21 0,21 0 16,-20-21-16,20 20 0,-20 1 15,20 0-15,-21-21 0,1 21 0,-1-22 16,0 22-16,-20 0 0,20-21 0,-21 20 16,-21 1-16,0 0 0,0 0 15,0 0-15,0 0 0,0-1 0,0 1 16,-21 42 15,21 1-31,0-1 16,-21 21-16,21-21 0,0 22 0,0-1 15,0 0-15,0 22 16,-21-22-16,21 22 0,-22-1 0,1 1 16,0-1-16,21-21 0,0 22 0,-21-1 15,0 1-15,0-22 0,21 22 16,-22-22-16,22 0 0,-21 22 16,21-22-16,0 1 0,0-22 0,0 21 0,0-21 15,0 22-15,0-22 0,0 0 16,0 0-16,21-21 15,1 0-15,-1 0 16,0-21-16,0 0 0,-21 0 0,21-1 16,0 1-16,1 0 0,-1 0 15,0-21-15,0 20 0,0 1 16,0-21-16,-21 21 0,22-22 0,-22 1 16,21 21-16,-21-21 0,0-1 0,0 1 15,0 0-15,0-1 0,-21 22 16,-1-21-16,1 21 0,0-1 0,0 1 15,0 0-15,0 0 0,-1 0 0,1 21 16,0 0-16,0 0 16,42 0-1,0 0 1,0 0-16,1 0 16,-1 0-16,21 0 0,-21-21 15,0 21-15,1-22 0,-1 1 0,21 21 16,-21-21-16,22-21 0,-22 21 15,21-1-15,-21 1 0,22 0 0,-22 0 16,0 0-16,0 0 0,0-1 0,-21 1 16,0 0-16,0 0 31,-21 21-31,0 0 16,0 21-16,0 0 15,-1 0-15,1 1 0,21-1 0,-21 0 16,21 0-16,-21 21 0,21-20 15,0 20-15,0-21 0,0 0 0,0 22 16,0-22-16,0 0 0,0 0 16,21 0-16,0-21 0,0 21 0,1-21 15,-1 0-15,0 0 0,0 0 0,0 0 16,0 0-16,1 0 0,20 0 16,-21-21-16,0 0 0,22 0 0,-22 0 15,21 0-15,0-1 0,-20-20 16,-1 21-16,21 0 0,-21 0 0,-21-1 15,0 1-15,0 0 0,0 0 0,0 0 16,-21 21 0,0 21-1,21 0 1,0 0 0,0 0-16,21 1 15,-21-1-15,21 0 0,0 0 16,-21 0-16,22 0 0,-22 1 15,0-1-15,0 0 0,21-21 16,-21 21-16,0 0 0,21 0 16,-21 1-1,21-22 1,0 0-16,0 0 0,1 0 0,-1 0 16,0 0-16,0 0 0,0-22 15,22 22-15,-22-21 0,0 0 16,21 0-16,-21 21 0,22-21 0,-22 0 15,21-22-15,-21 22 0,1 0 0,-1 0 16,0 0-16,-21-1 0,0 1 16,0 0-16,0 0 0,0 0 0,0 0 15,0-1-15,-21 22 16,0 0 0,-1 0-16,1 0 0,0 22 15,0-1-15,21 0 0,-21 21 16,21-21-16,0 1 0,0-1 15,0 21-15,0-21 0,0 0 16,0 22-16,0-22 0,0 0 0,21 0 16,0 0-16,0-21 15,0 0-15,1 22 0,20-22 0,-21 0 16,21 0-16,1 0 0,-1 0 16,0-22-16,1 22 0,-1-21 0,0 0 15,1 0-15,-22 0 0,21 0 0,-21-1 16,22 1-16,-22-21 0,0 21 15,0 0-15,0-22 0,-21 22 0,0-21 16,0 21-16,0-1 16,-21 22 15,21 22-31,0-1 0,-21 0 16,0 0-16,21 0 0,-21 0 0,21 22 15,0-22-15,-21 0 0,21 0 16,-22 0-16,22 22 0,0-22 0,0 0 15,0 0-15,-21-21 16,21 21-16,0-42 31,21 21-31,-21-21 0,0 0 16,22 0-16,-1 0 0,-21-1 0,21-20 16,0 21-16,-21-21 0,21 20 15,0 1-15,-21 0 0,0 0 0,22 0 16,-1 21-16,0 0 15,-21 21 1,21 0-16,-21 0 0,21 0 16,-21 1-16,0-1 0,21 21 0,1-21 15,-1 0-15,-21 1 0,21-1 16,0 0-16,0 0 0,43 0 16,-43-21-16,0 0 0,0 0 0,0 0 15,1 0-15,-1 0 0,0 0 16,0-21-16,-21 0 0,21 0 15,0 0-15,1-1 0,-1-20 16,0 21-16,21 0 0,-21-22 16,22 22-16,-1 0 0,0-21 0,-20 21 15,-1-1-15,0 22 0,0-21 0,0 21 16,-21 21 15,0 1-31,0-1 16,0 0-1,21-42 48,-21 0-63,0-1 16,0 1-1,-21 21 1,0-21-16,0 21 15,0 0-15,0 0 16,-1 21-16,1 0 0,0 1 16,21-1-16,0 0 0,-21 21 0,21-21 15,-21 22-15,21-22 0,0 21 16,0-21-16,0 22 0,0-1 16,21-21-16,0 0 0,0 1 15,-21-1-15,21-21 0,1 0 16,-1 0-16,21 0 0,-21 0 0,22 0 15,-22 0-15,21 0 0,0-21 0,22 21 16,-22-22-16,1 1 0,-22 0 16,21 0-16,-21 0 0,22 0 0,-22-22 15,-21 22-15,21-21 0,-21 21 0,21-1 16,-21-20-16,0 21 16,0 0-16,-21 21 15,0 0-15,0 0 0,-1 21 0,22 0 16,0 0-16,-21 0 0,21 1 0,-21-1 15,21 42 1,0-42-16,0 1 0,0-1 0,0 0 16,0 0-16,0 0 0,21 0 0,0-21 15,1 22-15,-1-22 16,0 0-16,21 0 0,-21 0 16,1-22-16,-1 1 0</inkml:trace>
  <inkml:trace contextRef="#ctx0" brushRef="#br1" timeOffset="97610.21">16383 7620 0,'0'0'0,"-21"0"0,0-21 0,-1 0 15,-20 0-15,21 21 0,21-22 16,0 1-16,-21 21 16,21-21-16,21 21 15,21 0 1,-21 0-16,1 21 0,20 0 15,0 1-15,1 20 0,-22-21 0,21 21 16,-21 1-16,0-1 0,1-21 16,-1 22-16,0-1 0,-21 0 0,21 1 15,-21-1-15,0-21 0,0 64 16,0-64-16,0 21 16,-21-21-16,0-21 0,21-21 31,0 0-31,0 0 15,0 0-15,0-22 0,0 1 0,21 21 16,0-21-16,-21-1 0,21 1 16,0 0-16,1-1 0,-1 1 15,0 0-15,0-1 0,0 1 0,0 0 16,22-1-16,-22 22 0,0 0 16,0 0-16,0 21 0,1 0 15,-1 0-15,0 0 16,0 21-16,0 0 15,-21 0-15,0 0 16,21 1-16,1-22 0</inkml:trace>
  <inkml:trace contextRef="#ctx0" brushRef="#br1" timeOffset="98914.46">17357 7916 0,'0'0'16,"21"22"-16,0-22 0,0 0 15,0 0-15,0 0 0,-21-22 16,22 1-16,-22 0 0,21 0 16,0 21-16,-21-21 0,0 0 0,21-1 15,-21 1-15,0 0 0,0 0 16,0 0-16,-21-22 0,0 22 0,0 0 16,-1 0-16,1 21 0,0-21 15,0 21-15,0 0 0,-22 0 0,22 0 16,0 0-16,-21 21 0,21 0 0,-22 0 15,22 0-15,0 22 16,0-22-16,0 21 0,-1 1 0,22-1 16,0-21-16,0 21 0,0 1 0,0-1 15,0-21-15,0 0 0,0 22 16,0-22-16,0 0 0,22-21 0,-22 21 16,21-21-16,0 0 0,0 0 0,0 0 15,22 0-15,-22 0 16,0-21-16,21 21 0,-21-21 0,1 0 0,20-22 15,-21 22-15,0 0 0,0-21 16,22 21-16,-43-22 0,21 22 0,0-21 16,0 21-16,-21-22 0,21 22 15,-21-21-15,0 21 0,0-1 0,0 1 16,22 21-16,-22-21 0,0 42 31,0 0-31,0 1 16,0-1-16,0 0 0,0 0 0,-22 21 15,22-20-15,0-1 0,0 21 0,0-21 16,0 0-16,0 22 0,0-22 16,0 0-16,0 0 0,0 0 15,0 1-15,22-1 0,-1-21 16,0 0-16,0 0 0,0 0 16,0 0-16,1 0 0,-1-21 0,21-1 0,-21 1 15,0 0-15,22 0 0,-22-21 16,0 20-16,0 1 0,0-21 15,1 21-15,-1-22 0,0 22 0,-21 0 16,0 0-16,0 0 0,0 0 0,0-1 16,-21 22-16,0 0 15,-1 0-15,1 0 0,0 0 0,0 0 16,0 22-16,21-1 0,0 0 16,0 0-16,0 0 15,0 0-15,21 1 0,0-22 16,0 21-16,0 0 0,1 0 15,-1 0-15,-21 0 0,21 1 16,-21-1-16,21 0 0,-21 0 16,0 0-16,0 0 0,21 1 15,-21-1-15,0 0 16,21-21-16,1 0 16,-1 0-16,0 0 0,0 0 15,21 0-15,-20 0 0,20 0 0,0-21 16,-21 21-16,22-21 0,-1-1 0,0 1 15,1 0-15,-22 0 0,21 0 16,1 0-16,-1 21 0,-21-22 0,0 1 16,0 0-16,1 0 0,-1 0 15,-21 0-15,0-1 0,0 1 16,21 21-16,-21-21 16,0 0-1,0 0 1,-21 21 62,21 21 31,0 0-109,-21 0 0,-1 0 16,1 1-16,21-1 16,0 21-16,-21-21 0,21 0 0,-21 1 15,21-1-15,0 0 0,0 0 0,0 0 16,0 0-1,21-21-15,0 0 0,0 0 16,1 0-16,-1 0 0,0 0 16,0 0-16,0 0 0,0-21 15,1 0-15,-1 0 0,0 0 0,-21 0 16,21-1-16,0 1 0,-21 0 16</inkml:trace>
  <inkml:trace contextRef="#ctx0" brushRef="#br1" timeOffset="99082.37">18859 7493 0,'-21'0'16,"42"0"-16,-63-21 0,21 21 0,0 0 0,0 0 15,-1 0-15,1 0 16,21 21 0,0 0-16,21 0 15,1-21-15,-1 0 0,-21 22 16,42-22-16,-21 21 0,0-21 0</inkml:trace>
  <inkml:trace contextRef="#ctx0" brushRef="#br1" timeOffset="99663.04">19431 7874 0,'21'0'0,"21"0"16,-20 0-16,-1-21 15,-21 0-15,21 21 0,0-21 0,0-1 16,0 1-16,-21 0 0,22 0 0,-22 0 16,21 0-16,-21-1 0,0 1 15,0-21-15,0 21 0,0 0 0,0-1 16,-21 1-16,-1 21 0,1 0 0,0-21 16,0 21-16,-21 0 0,-1 0 15,1 21-15,0 0 0,-1 1 0,1 20 16,0-21-16,-1 21 0,22-20 15,0 20-15,-21 0 0,20-21 16,22 22-16,0-1 0,-21 0 0,21-20 16,0 20-16,0-21 0,0 0 15,21 0-15,1 1 0,-1-1 0,0-21 16,0 0-16,0 0 0,64 0 16,-64 0-16,21-21 0,-20 21 15,20-22-15,0 1 0,-21 0 0,1 0 16,20-21-16,-21 20 0,0 1 0,0-21 15,1 21-15,-1-22 16,0 22-16,0-21 0,0 0 0,-21 20 0,0 1 16,0 0-16,0 0 0,0 0 15,0 42 1,-21 0 0,21 0-16,0 0 0,-21 1 0,21-1 15,0 21-15,0-21 0,0 0 16,0 1-16,0-1 0,0 21 0,0-21 15,0 0-15,0 1 0,0-1 16,21-21-16,0 21 0,0 0 16,1-21-16,-1 0 0,0 0 0,0 0 0,0 0 15,22 0-15,-22-21 0,21 0 16,-21 0-16,22 21 0,-1-22 0</inkml:trace>
  <inkml:trace contextRef="#ctx0" brushRef="#br1" timeOffset="100218.72">20574 7239 0,'0'0'0,"-21"0"0,0 0 0,-1 21 16,1-21-16,0 21 16,21 1-16,-21 20 0,0-21 0,0 21 15,-1 1-15,22-1 0,-21-21 0,0 22 16,21-1-16,0 0 0,-21 1 15,21-22-15,-21 21 0,21-21 16,-21 22-16,21-22 0,0 0 0,0 0 16,0 0-16,0 0 0,-22 1 15,22-1-15,0-42 32,0-1-17,0 1-15,0 0 0,22 0 16,-22 0-16,21 0 0,0-22 0,0 22 15,0 0-15,0 0 0,1 0 16,-1-1-16,21 1 0,-21 0 16,22 0-16,-1 0 0,-21 0 0,21 21 0,1 0 15,-1 0-15,-21 0 16,22 0-16,-22 21 0,21-21 0,-21 21 16,0 0-16,1 0 0,-1 0 0,0 1 15,-21-1-15,0 0 0,0 0 16,0 0-16,0 0 0,-21 1 0,0-1 15,-22 0-15,22 0 0,-21 0 0,21 0 16,-22 1-16,1-22 16,0 21-16,-1-21 0,1 0 0,21 21 0,-22-21 15,22 0-15,0 0 0,0 0 16,0 0-16,0 0 0,-1 0 16,22-21-16,0 0 15,0-1 1,22 1-16,-1 21 0,0-21 15,21 0-15,-21 0 0</inkml:trace>
  <inkml:trace contextRef="#ctx0" brushRef="#br1" timeOffset="100558.52">21399 7154 0,'0'0'0,"-21"0"0,21 22 31,0-1-31,-21 0 16,21 0-16,0 21 0,-21-20 16,21 20-16,0 0 0,0 1 0,-21-1 15,0 0-15,-1 1 0,1-1 0,21 0 16,-21-21-16,0 22 0,21-1 15,-21-21-15,21 0 0,-21 1 0,21 20 16,-22-21-16,22 0 0,0 0 16,0 1-1,0-44 17,22 22-32,-1-21 15,0 0-15</inkml:trace>
  <inkml:trace contextRef="#ctx0" brushRef="#br1" timeOffset="101000.27">21526 7662 0,'0'0'0,"-21"0"16,21 22 15,21-22-15,1 0-1,-1 0-15,0 0 0,21 0 16,-21-22-16,1 22 0,-1-21 16,0 0-16,0 21 0,0-21 15,0 0-15,-21 0 0,22-1 16,-22 1-16,0 0 0,0 0 16,0 0-1,-22 21-15,1 0 0,0 21 16,-21-21-16,21 21 15,-22 21-15,1 1 0,21-22 16,0 0-16,21 0 0,-22 22 0,22-22 16,-21 0-16,21 0 0,0 0 0,0 0 15,0 1-15,0-1 16,21-21 0,1 0-16,-1 0 0,0 0 15,0 0-15,0 0 0,0 0 16,1 0-16,-1 0 0,0 0 15,0 0-15,-21-21 0,21 21 0,0-22 16,1 1-16,-1 21 0,0 0 16,0-21-16</inkml:trace>
  <inkml:trace contextRef="#ctx0" brushRef="#br1" timeOffset="101187.16">22098 7853 0,'-21'0'0,"42"0"0,-63 21 16,42-42 46</inkml:trace>
  <inkml:trace contextRef="#ctx0" brushRef="#br1" timeOffset="103414.89">9546 9483 0,'0'-21'0,"21"-1"15,-21 1-15,21 0 0,-21 0 16,0 0-1,0 0 1,0 42 0,0 0-16,-21 0 15,21 21-15,-21-20 0,21 41 16,-21-21-16,0 1 0,21 20 0,-21 1 16,-1-22-16,1 0 0,21 22 15,-21-22-15,0 1 0,0-22 0,21 21 16,-21 0-16,-1 1 0,22-22 15,0 0-15,0 0 16,0-42 0,0 0-1,22 0-15,-1 0 0,-21-1 16,21-20-16,0 21 0,-21-21 0,21-1 16,0 22-16,1-42 0,-22 20 0,21 1 15,0-22-15,-21 22 16,0 0-16,21-1 0,-21 1 0,21 0 15,-21-1-15,21 22 0,-21-21 0,0 21 16,0 0-16,22 21 16,-1 21-1,-21 0-15,0 21 0,0-21 16,21 22-16,-21-1 0,21 0 16,-21 1-16,0-1 0,0 22 0,21-22 15,-21 0-15,0 1 0,0-1 16,0 0-16,0 1 0,0-22 0,0 0 15,0 21-15,0-21 0,21 1 0,-21-1 16,0 0 0,0-42 15,0 0-31,-21-1 0</inkml:trace>
  <inkml:trace contextRef="#ctx0" brushRef="#br1" timeOffset="103618.77">9419 9758 0,'21'0'31,"0"0"-15,1 0-16,-1 0 0,21 0 15,-21 0-15,0-21 0,22 21 0,-22 0 16,0 0-16,21 0 0,-20-21 0,-1 21 15,21 0-15,-21 0 0,0-22 16,22 22-16,-22 0 0,21-21 0</inkml:trace>
  <inkml:trace contextRef="#ctx0" brushRef="#br1" timeOffset="104075.51">10435 9610 0,'0'0'16,"21"0"-16,0 0 0,-21-21 0,22 21 15,-22-22-15,21 22 0,-21-21 0,0 0 16,21 0-16,-21 0 16,0 0-1,-21 21 1,0 0-16,-1 0 16,1 0-16,0 0 0,0 21 15,0 0-15,0-21 0,-1 21 0,1 0 16,21 0-16,0 1 0,-21-1 15,21 0-15,0 0 0,0 0 16,0 0-16,0 1 0,21-1 16,0 0-16,1 0 0,-1 0 15,0 0-15,0-21 0,0 22 0,0-1 16,1 0-16,-1 0 0,0 0 0,0 0 16,0 1-16,-21-1 15,0 0-15,0 0 0,0 0 16,-21-21-16,21 21 0,-21-21 15,0 0-15,-22 0 0,22 0 16,0 0-16,0 0 0,-21 0 0,20 0 16,1 0-16,0 0 0,0 0 15,0 0-15,0-21 0,-1 0 16,22 0 0,0 0-16,22 21 0,-1 0 15,0-21-15,0-1 0,0 1 0,0 21 16,1-21-16</inkml:trace>
  <inkml:trace contextRef="#ctx0" brushRef="#br1" timeOffset="104805.09">11176 9610 0,'0'0'0,"21"0"0,-21-21 0,0-1 15,0 1 1,0 0-16,0 0 0,-21 21 15,0 0-15,0 0 16,-1 0-16,1 0 0,0 0 16,-21 0-16,21 21 0,-22 0 0,-20 43 15,42-43-15,-22 0 0,22 0 16,21 22-16,0-22 0,0 0 16,0 0-16,0 0 0,21 0 15,0 1-15,1-22 0,-1 0 0,21 21 16,-21-21-16,22 0 15,-22 21-15,21 0 0,-21-21 16,0 21-16,1-21 0,-1 21 0,0-21 0,-21 22 16,0-1-16,0 0 15,-21-21-15,0 21 16,-1-21-16,-20 0 0,21 21 0,0-21 16,-22 0-16,22 0 0,-21 0 15,21 0-15,0 0 0,-22 0 0,22 0 16,0 0-16,0 0 0,0-21 0,-1 21 15,44 0 17,-1 0-17,0 0-15,0 21 16,0-21-16,22 0 0,-22 0 0,0 0 16,21 21-16,1-21 0,-22 0 0,21 0 15,0 0-15,1 0 0,-1 0 0,-21-21 16,22 21-16,-1-21 0,0 21 15,-21-21-15,22 0 0,-22 21 0,0-21 16,21-1-16,-42 1 0,22 0 16,-1 0-16,0 0 0,-21 0 0,0-1 15,0 1-15,0 0 0,0 0 0,0 0 16,0 0-16,0-1 0,0 1 0,0 42 31,0 1-15,0-1-16,0 0 0,0 21 0,0-21 15,0 1-15,0-1 0,0 0 0,0 21 16,0-21-16,-21 1 0,21-1 16,0 0-16,0 0 15,0-42 17,21 21-32,0-21 0,0 0 0</inkml:trace>
  <inkml:trace contextRef="#ctx0" brushRef="#br1" timeOffset="104974.99">11705 9504 0,'0'-21'15,"0"42"-15,0-63 0,-21 42 16,0 0 0,21 21 15,0 0-16,21-21-15,0 0 0</inkml:trace>
  <inkml:trace contextRef="#ctx0" brushRef="#br1" timeOffset="105674.6">12213 9737 0,'0'0'0,"21"0"15,-21-21-15,21 21 16,-21-22-16,0 1 0,22 0 0,-1 0 16,-21 0-16,0 0 15,0-1-15,0 1 0,0 0 16,-21 21-16,-1 0 0,1 0 16,0 0-16,0 0 0,0 0 15,-22 21-15,22 0 0,-21 1 16,21-1-16,0 0 0,-22 21 0,22-21 15,0 22-15,0-22 0,21 0 0,0 21 16,0-20-16,0-1 0,0 0 16,0 0-16,0 0 0,21-21 0,0 21 15,21-21-15,-20 0 0,-1 0 16,0 0-16,21 0 0,-21-21 16,1 0-16,20 0 0,-21 21 0,0-21 15,0 0-15,1-1 0,-22 1 16,0 0-16,21 0 0,-21 0 0,21 0 15,-21-1-15,0 1 0,0 0 16,0 42 15,0 0-31,0 1 0,0 20 16,0-21-16,0 0 0,0 22 0,0-1 16,0-21-16,0 21 0,0 1 15,0-1-15,0 0 0,0 1 0,0-1 16,0 22-16,0-22 0,0 21 0,0-20 15,0 20-15,0-20 0,0 20 0,0-21 16,0 1-16,0 20 16,0-20-16,0-1 0,-21 0 0,21 1 0,-43 20 15,22-42-15,21 22 16,-21-22-16,0 0 0,-21 0 0,20-21 16,1 21-16,0-21 0,-21 0 15,21 0-15,-64 0 0,43 0 16,-1 0-16,1-21 0,0 0 0,-1 0 15,1-22-15,0 22 0,20-21 0,-20 21 16,21-22-16,0 1 0,21 0 16,0-1-16,0 1 0,0 0 0,0-1 15,0 1-15,0 21 0,42-64 16,-21 64-16,0-21 0,22 21 16,-22-22-16,21 22 0</inkml:trace>
  <inkml:trace contextRef="#ctx0" brushRef="#br1" timeOffset="106843.92">12594 9652 0,'0'0'0,"-21"-21"0,21 0 0,-21 0 15,0 21 1,21 21 15,0 0-31,0 0 0,0 0 16,0 0-16,0 1 0,0 20 0,0-21 15,0 0-15,0 0 0,-22 1 16,22-1-16,-21 0 0,21 0 0,0 0 16,-21-21-16,21-21 31,0 0-16,0 0-15,0-22 0,21 22 16,0 0-16,1 0 0,-22-21 0,21 20 16,0-20-16,-21 21 15,21 0-15,0-22 0,0 43 0,1-21 16,-1 0-16,0 21 0,0 0 0,0 0 16,0 0-16,1 21 15,-1 0-15,-21 1 0,0-1 0,0 0 16,0 21-16,0-21 0,21 1 0,-21-1 15,0 21-15,0-21 0,0 0 16,21 1-16,-21-1 0,0 0 0,0 0 16,21 0-16,0-21 0,1 21 0,-1-21 15,0 0-15,21 0 16,-21 0-16,1 0 0,20 0 16,-21 0-16,21-21 0,-20 0 0,20 0 15,0 0-15,-21 0 0,22-1 16,-22 1-16,21-21 0,-21 21 0,1-22 15,-1 1-15,0 21 0,0-21 0,0 20 16,-21 1-16,21 0 0,-21 0 0,0 0 16,-21 21-1,21 21 1,-21 0-16,0 0 0,21 0 0,-21 22 16,21-1-16,-21-21 0,-1 22 15,22-22-15,0 21 0,0-21 16,-21 22-16,21-1 0,-21-21 0,21 0 15,0 0 1,0-42 15,0 0-15,0 0-16,21-21 0,0 20 16,-21 1-16,22-21 0,-1 0 0,-21 20 15,21-20-15,0 21 0,0-21 16,0 20-16,1 1 0,-1 0 0,0 0 15,0 21-15,0 0 0,0 0 16,1 0-16,-1 0 0,0 21 16,0 0-16,-21 0 0,0 1 15,21 20-15,-21-21 0,21 0 16,-21 22-16,0-22 0,0 0 16,22 0-16,-22 0 0,0 0 0,0 1 15,0-1-15,-22-21 31,22-21-15,0-1-16,0 1 16,0 0-16,0 0 0,22-21 15,-22 20-15,21-20 0,0 21 16,0-21-16,0 20 0,0-20 0,1 21 16,-1-21-16,21 20 0,-21 1 0,22 21 15,-1 0-15,-21 0 0,21 0 16,1 0-16,-1 0 0,-21 0 0,22 21 15,-22 1-15,-21 20 0,0-21 0,0 0 16,0 22-16,0-22 0,0 21 16,0-21-16,0 22 0,0-22 0,-21 0 15,-1 0-15,1 0 0,0 0 0,0 1 16,21-1-16,-21-21 0,21 21 16,-21-21-16,-1 0 15,44 0 1,-1-21-1,0 0-15</inkml:trace>
  <inkml:trace contextRef="#ctx0" brushRef="#br1" timeOffset="107210.71">14541 9673 0,'-21'0'15,"21"21"1,21-21-1,1 0-15,-1 0 16,-21-21-16,21 21 0,0-21 16,0 0-16,0 0 0,1 0 15,-22-1-15,0 1 0,0 0 0,0 0 16,0 0-16,0 0 16,-22 21-1,1 0 1,0 0-16,21 21 0,-21 0 0,0 21 15,0-21-15,21 1 0,-22 20 16,22-21-16,0 21 0,0-20 16,0-1-16,0 0 0,0 0 0,0 0 0,0 0 15,0 1-15,22-22 0,-1 21 16,0-21-16,0 0 0,0 0 16,0 0-16,1 0 0,-1 0 0,21 0 15,-21-21-15,0-1 16,1 22-16,20-21 0,-21 0 0,0 0 15</inkml:trace>
  <inkml:trace contextRef="#ctx0" brushRef="#br1" timeOffset="107622.47">15007 9652 0,'21'-85'16,"0"22"-1,-63 211-15,63-296 16,-42 169 0,21 0-16,0 0 0,0 1 15,-21-1-15,21 21 0,0-21 0,-21 0 16,21 1-16,-21-1 15,21 0-15,0 0 0,0 0 0,-22-21 16,22 21-16,-21-21 16,21-21 15,0 0-31,0 0 16,0 0-16,0 0 0,21-22 15,1 22-15,-1-21 0,21-1 0,-21 22 16,0-21-16,22 21 0,-1-22 0,-21 22 15,22 21-15,-1-21 0,0 21 16,-21 0-16,1 0 0,-1 0 0,0 0 16,-21 21-16,0 0 0,0 1 15,0-1-15,0 0 0,0 0 16,0 21-16,0-20 0,0-1 0,0 0 16,0 0-16,-21 0 0,21 0 0,-21 1 15,-1-1-15,22 0 16,-21-21-16,21 21 0,-21-21 0,21-21 31,0 0-31,21 21 16,0-21-16</inkml:trace>
  <inkml:trace contextRef="#ctx0" brushRef="#br1" timeOffset="107882.32">15748 9102 0,'0'-21'0,"0"42"0,0-21 32,0 21-32,0 0 0,-21 21 0,0 1 15,-1-22-15,1 21 0,0 1 0,21-1 16,-21 0-16,0 1 0,0-1 16,21 0-16,-22 1 0,22-1 0,0 0 15,0-21-15,0 22 0,0-22 0,0 0 16,0 0-16,0 0 15,0 1-15,22-22 16,-1 0 0,0-22-16,0 1 0,0 0 15</inkml:trace>
  <inkml:trace contextRef="#ctx0" brushRef="#br1" timeOffset="108104.2">15557 9377 0,'0'0'0,"-21"0"0,42 0 31,1-21-15,-1 21-16,21-21 0,-21 21 0,0 0 16,1 0-16,20 0 0,-21 0 0,0 0 15,0 0-15,1 0 0,-1 0 16,0 0-16,0 0 0,-21-22 15</inkml:trace>
  <inkml:trace contextRef="#ctx0" brushRef="#br1" timeOffset="108846.77">17441 9356 0,'0'0'0,"0"-43"16,0 22-16,-21 21 16,21-21-16,-21 21 0,0 0 0,0 0 0,-1-21 15,-20 21-15,21 0 0,0 0 16,0 21-16,-22-21 0,22 21 16,0 0-16,0 1 0,0 20 0,-1-21 15,1 21-15,0 1 0,21-1 0,-21 0 16,0 1-16,21-1 0,0 0 15,0 1-15,0-1 0,0-21 0,0 22 16,0-22-16,0 0 0,0 0 0,21 0 16,0-21-16,0 0 0,22 0 15,-22 0-15,21 0 0,0 0 0,-20 0 16,20-21-16,0 0 0,1 0 16,-1 0-16,0-22 0,22-20 15,-22 20-15,-21 1 0,0 21 16,-21-21-16,0-1 0,0 1 0,0 0 15,0-1-15,0 22 0,-21-21 16,0 21-16,-21-1 0,21-20 0,-22 42 16,1-21-16,0 21 0,20 0 15,-20 0-15,0 0 0,21 21 0,-22 0 16,22 0-16,0 1 0,0-1 0,0 0 16,21 0-16,0 21 0,0-20 15,0-1-15,0 0 0,0 0 0,0 0 16,21 0-16,0 1 0,0-22 0,0 0 15,22 0-15,-1 0 0</inkml:trace>
  <inkml:trace contextRef="#ctx0" brushRef="#br1" timeOffset="109179.58">17928 9313 0,'0'-21'16,"0"42"-16,-21-42 15,0 21 1,0 21-16,21 1 0,0-1 0,0 21 16,-22-21-16,22 22 0,0-1 15,0 21-15,-21-20 0,21 20 0,0 1 16,0-22-16,0 22 0,0-1 16,0 1-16,-21-22 0,21 21 0,-21 1 15,21-22-15,-21 22 0,21-1 0,0 1 16,-21-22-16,-1 22 0,22-22 15,-21 21-15,21-20 0,0-22 0,0 21 16,-21-21-16,21 1 0,0-1 0,0 0 16,-21-21-16,42-21 31,0 0-31,-21-1 0,21-20 16,1 0-16,-1-1 0,0 1 0,0 0 15</inkml:trace>
  <inkml:trace contextRef="#ctx0" brushRef="#br1" timeOffset="109520.39">17949 9546 0,'0'0'0,"-21"-190"31,21 169-31,0-1 0,0 1 16,0 0-16,0 0 15,21 21-15,0-21 0,1 21 0,20 0 16,-21-21-16,0 21 0,22 0 15,-1 0-15,-21 0 0,21 0 16,-20 21-16,20 0 0,-21 0 0,-21 0 16,0 0-16,0 1 0,-21 41 15,0-42-15,0 0 0,-22 1 16,1-1-16,21 0 0,-22 0 0,1 0 16,21 0-16,-21 1 0,20-22 0,1 0 15,0 21-15,0-21 0,42 0 47,0-21-31,0-1-16,1 22 0,-22-21 15,42 0-15,-21 21 0,0-21 0</inkml:trace>
  <inkml:trace contextRef="#ctx0" brushRef="#br1" timeOffset="109879.18">18605 9356 0,'22'0'47,"-1"0"-31,0-21-16,0 21 0,0-22 15,0 1-15,1 21 0,-1-21 0,0 21 16,0-21-16,0 0 0,0 0 15,1 21-15,-22-22 16,0 1-16,-22 21 31,1 21-31,0 1 0,0-1 0,0 0 16,0 0-16,21 0 0,-22 0 0,1 1 16,0-1-16,21 0 0,-21 0 15,21 0-15,0 0 0,0 1 0,0-1 16,0 0-16,0 0 0,0 0 15,21-21-15,0 0 16,0 0-16,1 0 0,-1 0 0,21 0 16,-21 0-16,0 0 0,22 0 0</inkml:trace>
  <inkml:trace contextRef="#ctx0" brushRef="#br1" timeOffset="110274.95">19219 9335 0,'0'-22'0,"0"44"0,0-65 15,0 22-15,0 0 16,0 0-16,0 0 16,0-1-16,21 1 15,1 21-15,-1 0 16,21 0-16,-21 0 0,0 0 16,22 0-16,-22 0 0,21 0 0,-21 21 15,1-21-15,-1 22 0,0-1 0,0 0 16,-21 0-16,0 0 0,0 0 15,0 1-15,0-1 0,0 0 0,0 0 16,0 0-16,-21 0 0,0 1 16,0-22-16,-1 21 15,1-21-15,0 0 16,21-21 0,0-1-16,0 1 15,0 0-15,0 0 16,0 0-16,0 0 0,21-1 0,-21 1 15,21-21-15,1 21 0,-22 0 0,21-1 16,0 1-16,0 0 0,0 21 16,0-21-16,22 21 0,-22 0 0,21 0 15,1 0-15,-1 0 0,21 0 16</inkml:trace>
  <inkml:trace contextRef="#ctx0" brushRef="#br1" timeOffset="110810.65">20320 9356 0,'0'-21'31,"0"-1"-31,0 1 16,0 0-16,0 0 16,0 0-16,0 0 0,0-1 0,0 1 15,0 0-15,0 0 0,0 0 16,0 0-16,-21 21 0,0 0 15,-1 0-15,1 0 0,0 0 0,0 0 16,-21 0-16,20 0 0,-20 21 16,21 0-16,-21 0 0,20 0 0,1 0 15,0 22-15,0-22 0,0 0 16,0 0-16,21 0 0,0 22 16,0-22-16,0 0 0,0 0 15,0 0-15,21-21 0,0 22 0,0-22 16,0 0-16,0 0 0,1 0 15,-1 0-15,0 0 0,21 0 0,-21 0 16,1-22-16,-1 1 0,0 21 0,0-21 16,21 0-16,-20 0 0,-1 0 15,0-1-15,0 1 0,0-21 0,0 21 16,-21 0-16,0-1 0,22 1 0,-22 0 16,0 0-16,0 0 0,-22 42 31,22 0-31,-21-21 15,21 21-15,0 22 0,-21-22 16,21 0-16,0 0 0,-21 0 0,21 0 16,0 1-16,0-1 0,0 0 0,0 0 15,0 0-15,21 0 0,0-21 16,0 0-16,1 0 0,-1 0 16,0 0-16,21 0 0,1 0 0,-22 0 15,21 0-15</inkml:trace>
  <inkml:trace contextRef="#ctx0" brushRef="#br1" timeOffset="111074.5">21040 8954 0,'21'-43'0,"-42"86"0,42-107 0,0 22 16,-21-1-16,0 22 0,0 0 16,0 0-16,0 42 31,0 0-31,0 22 0,-21-1 15,0 0-15,-1 1 0,22-1 0,-21 21 16,0-20-16,21-1 0,-21 22 0,0-22 16,21 0-16,-21-21 15,21 22-15,0-22 0,-22 21 0,22-21 16,0 1-16,0-1 0,22 0 16,-1-21-16,0 0 0,0 0 15,0 0-15,0 0 0,1 0 16,-1-21-16</inkml:trace>
  <inkml:trace contextRef="#ctx0" brushRef="#br1" timeOffset="111599.19">20870 9229 0,'-21'0'0,"0"0"0,63 0 0,-105 0 16,84 0 15,21 0-31,-21 0 0,1 0 0,20-21 15,0 21-15,-21 0 0,22-22 0,-1 22 16,0-21-16,-20 21 0,20-21 16,0 21-16,-21-21 0,22 21 0,-22 0 15,21 0-15,-21-21 0,22 21 0,-22 0 16,-21 21 15,-21 0-31,0 0 0,-1 0 16,1 1-16,0-1 15,0 0-15,21 0 0,0 21 0,-21-20 16,21-1-16,-21 0 0,21 0 0,0 0 16,0 0-16,0 1 15,0-1-15,21-21 0,0 0 0,-21 21 16,21-21-16,0 0 0,0 0 0,22 0 16,-22 0-16,0 0 0,21-21 15,1 0-15,-22 21 0,21-22 0,-21 1 16,22 21-16,-22-21 0,0 0 0,0-21 15,0 20-15,1 1 0,-22-21 16,21 21-16,-21 0 0,0-22 0,0 22 16,0 0-16,0 0 0,-21 0 15,-1-1-15,1 22 0,0 0 16,-21 0-16,21 0 0,-1 0 0,-20 0 16,21 0-16,0 22 0,0-22 0,-1 21 15,1 0-15,0 0 0,0 0 16,21 0-16,0 1 0,21-1 15,0-21-15,0 0 0</inkml:trace>
  <inkml:trace contextRef="#ctx0" brushRef="#br1" timeOffset="112090.91">22056 9186 0,'-22'0'0,"44"0"0,-44-21 0,22 0 16,0 0-16,22 0 16,-1 0-16,0 21 15,0-22-15,0 22 0,0-21 0,1 21 16,20 0-16,-21 0 0,0 0 0,0 0 16,1 0-16,-1 0 0,0 0 15,0 0-15,0 21 0,0 1 0,1-1 16,-22 0-16,0 21 0,0-21 0,0 1 15,0 20-15,0-21 16,0 21-16,0-20 0,0-1 0,0 0 16,-22 0-16,1 0 0,21 0 0,-21 1 15,0-22-15,0 0 16,0 0-16,21-22 31,0 1-31,0 0 0,0 0 16,21 21-16,0-21 0,0-22 15,0 22-15,0 0 0,1-21 0,-1 21 16,0-22-16,21 22 0,-21-21 16,22 21-16,-22-1 0,21-20 0,-21 21 15,22 21-15,-22-21 0,0 0 16,0 21-16,0 0 0,1 0 16,-1 0-16,0 0 0,-21 21 15,0 0-15,0 0 16</inkml:trace>
  <inkml:trace contextRef="#ctx0" brushRef="#br1" timeOffset="112266.81">23177 9292 0,'0'0'16,"-21"0"-16,0 0 31,21 21-15</inkml:trace>
  <inkml:trace contextRef="#ctx0" brushRef="#br1" timeOffset="113303.22">9483 11134 0,'0'-21'0,"0"42"0,0-64 16,0 22-16,0 0 0,0 42 47,-22-21-47,22 43 0,-21-22 0,21 21 15,0 0-15,0 22 0,0-22 0,-21 1 16,21 20-16,0-21 0,-21 1 15,21-1-15,-21-21 0,21 22 0,0-22 16,0 21-16,-21-21 0,21 0 16,0 1-16,0-44 31,21 1-15,-21 0-16,21 0 0,0 0 0</inkml:trace>
  <inkml:trace contextRef="#ctx0" brushRef="#br1" timeOffset="113694.99">9800 11176 0,'0'0'0,"21"-42"0,22 21 16,-22-1-16,0 1 0,0 21 15,-42 21 1,0 1-16,0-22 16,-1 42-16,-20-21 0,21 0 15,-21 0-15,-1 22 0,1-22 0,21 0 16,-22 21-16,1-20 0,21-1 0,0 0 15,-22 0-15,22-21 0,0 21 16,21 0-16,-21-21 0,0 0 16,0 0-16,21-21 31,0 0-31,21 21 31,0 0-31,0 0 0,-21 21 0,21 0 16,0 1-16,1-1 0,-1 0 0,0 0 15,0 0-15,0 0 0,0 1 16,1-1-16,20 0 0,-21 0 16,0 0-16,0-21 0,1 21 0,-1-21 0,0 0 15,0 22-15,0-22 0,0 0 16,1 0-16,20 0 16,-21 0-16,0 0 0,22-22 15,-22 1-15,0 21 0,0-21 16</inkml:trace>
  <inkml:trace contextRef="#ctx0" brushRef="#br1" timeOffset="114642.45">10096 11536 0,'22'0'62,"-1"0"-62,0 0 16,0 0-16,0 0 0,0 0 0,1 0 15,-1-21-15,0 21 0,0-21 0,-21-1 16,21 1-16,-21 0 16,0 0-1,-21 21-15,-21 0 16,21 0-16,-1 0 0,-20 21 16,0 0-16,-1 0 0,1 1 0,21-1 15,-21 0-15,20 0 0,1 21 0,0-20 16,21 20-16,0-21 0,0 0 15,0 22-15,0-22 0,0 0 0,21 0 16,0-21-16,1 21 0,-1 0 0,21-21 16,-21 0-16,22 0 0,-1 0 15,-21 0-15,21 0 0,1 0 16,-22 0-16,21 0 0,1 0 0,-22-21 16,21 0-16,0 0 0,-20 0 15,20 0-15,0-1 0,-21 1 0,22 0 16,-22-21-16,0 21 0,0-1 0,0-20 15,1 21-15,-1 0 0,-21 0 16,0-1-16,21 1 0,-21 42 31,0 1-15,0-1-16,0 0 0,0 21 16,-21-21-16,21 1 0,-21-1 15,21 0-15,0 0 0,0 0 16,0 0-16,0 1 0,0-1 0,0 0 15,21 0-15,0-21 16,21 0-16,-21 0 0,1 0 0,-1 0 16,21-21-16,-21 21 0,22-21 15,-22 21-15,21-21 0,-21-1 0,22 1 16,-22 0-16,0-21 0,21 21 16,-21-1-16,1 1 0,-1 0 0,0 0 15,0 0-15,-21 0 0,21 21 0,-21-22 16,21 22-16,-21-21 15,0 42 1,0 1 0,0-1-16,0 0 0,0 21 15,0-21-15,0 1 0,0 20 16,-21 0-16,21-21 0,0 22 0,0-1 16,0 0-16,-21 22 0,21-22 0,0 1 15,0 20-15,0-21 0,0 22 16,0-22-16,0 1 0,0-1 0,0 0 15,0 1-15,0-1 0,0-21 0,0 21 16,0-20-16,0 20 0,-21-21 0,0 0 16,0 0-16,-1 1 15,1-22-15,0 21 0,0-21 0,0 0 16,-22 0-16,22 0 0,-21 0 0,0 0 16,-1-21-16,1 21 0,0-22 0,-1 1 15,1 0-15,21-21 0,-22 21 16,22-1-16,0 1 0,0 0 0,21-21 15,-21 21-15,21-1 0,0 1 0,0 0 16,21 0-16,0 0 0,0 0 16,0-1-16,1 1 0,20 0 15,0 0-15,1 0 0</inkml:trace>
  <inkml:trace contextRef="#ctx0" brushRef="#br1" timeOffset="115238.11">11747 11599 0,'0'0'0,"-21"0"15,0 0 1,0 22-16,0-1 16,21 0-16,-21 0 0,21 0 0,-22 0 15,22 1-15,-21 20 0,0-21 16,21 0-16,0 0 0,-21 1 15,21-1-15,-21 0 0,21 0 0,0 0 16,0-42 15,21 0-31,0 0 16,0 0-16,0-1 0,-21 1 16,22 0-16,-1 0 0,0 0 0,0 0 15,0-1-15,0 1 0,1 0 0,-1 21 16,0-21-16,0 21 15,0 0-15,0 0 0,-21 21 16,22-21-16,-22 21 0,0 0 16,21 1-16,-21-1 0,0 0 15,0 0-15,0 0 0,0 0 16,0 1-16,21-1 0,0-21 16,-21 21-16,21-21 0,0 21 0,1-21 15,-1 0-15,0 0 16,21 0-16,-21-21 0,1 0 0,20 21 15,-21-21-15,0-1 0,0 1 0,1 0 16,-1 0-16,-21 0 0,0-22 16,21 22-16,-21 0 0,0-21 0,0 21 15,0-1-15,0 1 0,0 0 16,0 0-16,0 0 16,-21 21-1,21 21 1,0 0-16,0 0 31,21-21-31</inkml:trace>
  <inkml:trace contextRef="#ctx0" brushRef="#br1" timeOffset="115646.87">12763 11451 0,'0'0'0,"-21"0"31,0 0-31,0 0 16,21 21-16,-21 1 0,0-1 15,-1 0-15,22 0 0,-21 0 0,0 22 0,0-22 16,21 0-16,0 21 0,-21-21 16,21 1-16,0-1 0,0 0 0,0 0 15,0 0-15,0 0 0,21 1 16,0-22-16,0 0 0,0 0 15,1 0-15,-1 0 0,0 0 0,0 0 16,0-22-16,0 22 0,1-21 0,-22 0 16,21 0-16,0 0 15,0 0-15,0-1 0,-21 1 0,0 0 16,0 0-16,0 0 0,0 0 0,0-22 16,0 22-16,0 0 0,-21 0 15,0 0-15,0 21 0,0-22 16,-1 22-16,1 0 0,0 0 0,0 0 15,0 0-15,21 22 0,-21-1 16,21 0-16,0 0 0,0 0 16,0 0-16,21-21 15,0 0-15,0 0 0</inkml:trace>
  <inkml:trace contextRef="#ctx0" brushRef="#br1" timeOffset="116038.65">13123 11599 0,'-21'-21'0,"0"21"0,21-21 0,0 0 15,-21 21-15,21-21 0,0 0 16,0-1-16,21 1 16,0 21-16,0 0 15,0 0-15,1 0 0,-1 0 16,0 21-16,21-21 0,-21 22 0,1-1 15,-22 0-15,21 21 0,0-21 0,0 1 16,-21-1-16,0 0 0,0 0 16,0 0-16,0 0 0,0 1 15,0-1-15,0 0 0,0 0 16,-21-21-16,0 0 16,21-21-1,0 0 1,0 0-16,0-1 0,21 1 15,0 0-15,-21-21 0,21 21 16,-21-1-16,21 1 0,1 0 16,-22-21-16,21 21 0,0-1 0,0 1 15,-21 0-15,21 21 0,0-21 0,1 0 16,-1 21-16,21 0 0,0 0 16</inkml:trace>
  <inkml:trace contextRef="#ctx0" brushRef="#br1" timeOffset="116599.33">14097 11621 0,'0'-43'32,"0"22"-32,0 0 15,0 0-15,0 0 0,0-1 16,0 1-16,0 0 0,0 0 15,-21 0-15,0 21 0,-1-21 0,1 21 16,0 0-16,0 0 0,0 0 0,-22 21 16,22 0-16,0 0 15,0 0-15,0 0 0,0 1 0,-1 20 16,1-21-16,21 21 0,0-20 0,0 20 16,0-21-16,0 0 0,0 0 15,0 22-15,0-22 0,21-21 16,1 21-16,-1-21 0,0 0 15,0 0-15,0 0 0,0 0 0,1 0 16,-1-21-16,0 21 0,21-21 16,-21 0-16,1-1 0,-1 1 0,0 0 15,0-21-15,0 21 0,0-22 0,1 1 16,-1 0-16,0-22 0,0 1 16,0 20-16,0-20 0,22-64 15,-22 84-15,-21 1 0,21-21 0,-21 41 16,0-20-16,21 0 15,-21 21-15,0-1 0,21 1 0,-21 42 16,0 1-16,0-1 16,-21 21-16,21 0 15,-21 1-15,21-1 0,0 22 0,0-1 16,-21-21-16,21 22 0,0-1 0,0-20 16,0-1-16,0 0 0,0 1 15,0-1-15,0-21 0,0 0 0,0 1 16,0-1-16,21-21 0,0 0 15,0 0-15</inkml:trace>
  <inkml:trace contextRef="#ctx0" brushRef="#br1" timeOffset="117055.07">15854 11028 0,'0'-21'0,"0"42"0,0-63 16,0 20-16,-21 22 0,21-21 15,0 0-15,-22 21 0,1 0 32,0 0-32,21 21 0,-21 0 15,21 1-15,-21 20 0,0 0 0,21 1 16,-22-1-16,22 0 0,-21 1 0,21-1 15,-21 0-15,0 1 0,0-1 16,21 0-16,-21 1 0,21-22 16,-22 0-16,22 0 0,0 0 0,0 0 0,0 1 15,-21-44 32</inkml:trace>
  <inkml:trace contextRef="#ctx0" brushRef="#br1" timeOffset="117520.8">15346 11430 0,'-21'-21'0,"126"84"0,-189-105 16,41 21-16,43 0 15,22 21 1,-1-21-16,21-1 0,-21 22 0,22-21 16,-1 0-16,0 21 0,1-21 0,20 0 15,-21 0-15,1-1 0,-1 22 16,0-21-16,1 0 0,-1 21 15,0 0-15,-20-21 0,-1 21 0,0 0 16,0 0-16,-21 21 0,0 0 16,0 0-16,0 1 0,0-1 15,0 0-15,0 0 0,0 0 0,-21 22 16,21-22-16,-21 0 0,21 0 0,-21 21 16,21-20-16,0-1 0,0 0 15,0 0-15,0 0 0,0 0 16,0 1-16,21-22 0,0 0 0,21 21 0,-21-21 15,1 0-15,20 0 0,0 0 16,1 0-16,-1-21 0,0-1 16,1 22-16,41-42 0,-41 0 15,-1 21-15,-21-1 0,0-20 16,-21 0-16,0 21 0,0-22 0,0 1 16,0 0-16,-42-1 0,21 22 0,-22-21 15,22 21-15,-21-1 0,0 1 16,-1 0-16,1 21 0,21 0 0,-22 0 15,1 0-15,21 0 0,0 0 0,-22 21 16,22 0-16,21 1 16,0-1-16,0 0 15,21-21-15,1 21 0,20-21 0</inkml:trace>
  <inkml:trace contextRef="#ctx0" brushRef="#br1" timeOffset="119654.58">17547 11472 0,'0'0'0,"0"22"0,-21-22 15,21-22 1,0 1 0,0 0-16,0 0 0,0-21 15,0 20-15,0-20 0,0 21 0,0-21 16,21-1-16,0 1 0,0 0 15,1-1-15,-1 1 0,0 21 16,0-22-16,0 22 0,0 0 0,1 0 16,-1 21-16,0 0 15,0-21-15,0 21 0,0 21 16,-21 0-16,0 0 16,0 0-16,0 1 0,0-1 15,0 0-15,0 0 16,0-42 31,0 0-47,0 0 15,0-1-15,0 1 16,-21 21-16,21-21 0,-21 0 0,21 0 16,0 0-16,-21 21 0,0 0 15,0 0 1,-1 0-16,1 0 0,21 21 15,-21 0-15,0 0 0,21 0 0,-21 0 16,21 22-16,0-22 0,0 21 16,-21 1-16,21-1 0,0 0 0,-22 1 15,22-1-15,0-21 0,0 21 0,0 1 16,0-22-16,0 21 16,0-21-16,22 1 0,-1-1 0,0 0 15,0-21-15,0 0 0,0 21 0,22-21 16,-22 0-16,21 0 0,-21 0 15,22-21-15,-22 21 0,21-21 0,-21 0 16,22-1-16,-22 1 0,21-21 0,1 21 16,-22-22-16,0 22 0,21-63 15,-21 41-15,-21 22 0,0-21 16,0 21-16,0-1 0,0 1 0,0 0 16,-21 21-16,0 0 0,0 0 15,0 0-15,21 21 16,0 0-16,0 1 15,0-1-15,0 0 0,0 0 16,0 0-16,21 0 0,0 1 0,0 20 16,0-21-16,1 0 0,-22 0 0,0 1 15,21-1-15,-21 0 0,21 0 16,-21 0-16,0 0 0,0 1 0,0-1 16,21 0-16,0-21 15,0 0-15,1 0 16,-1 0-16,0 0 0,21 0 15,-21-21-15,1 21 0,-1-21 16,21-1-16,-21 1 0,0 0 0,22-21 16,-22 21-16,0-1 0,0-20 15,0 0-15,1 21 0,-1-22 0,-21 22 16,0-21-16,21 21 0,-21-1 16,0 1-16,0 0 0,0 0 0,-21 21 15,0 0 1,-1 21-1,1 0-15,21 0 0,0 22 0,0-22 16,0 21-16,0-21 0,0 22 16,0-22-16,0 21 0,0-21 0,0 22 15,0-22-15,0 0 0,0 0 0,21 0 16,1 1-16,-1-1 0,0-21 16,0 21-16,0-21 0,0 0 15,22 0-15,-1 0 0,0 0 0,1 0 16,-1 0-16,0-21 0,22 0 0,-22 21 15,1-22-15,20 1 0,-21 0 16,1 0-16,-1-21 0,0 20 0,1-20 16,-22 21-16,21-21 0,-42-1 15,21 22-15,-21-21 0,0 21 0,0-22 16,0 22-16,0 0 0,-21 0 0,21 0 16,-21-1-16,0 22 0,0 0 15,-22 0-15,22 0 0,-21 0 16,21 0-16,-64 22 0,43-1 15,-1 21-15,22-21 0,-21 22 0,21-1 16,-22-21-16,22 21 0,0 1 16,21-1-16,0 0 0,0-20 0,0 20 15,0-21-15,0 0 0,0 0 16,0 1-16,21-1 0,0-21 0,22 0 16,-22 0-16,0 0 0,0 0 0,22 0 15,-22 0-15,21-21 0,-21 21 16,22-22-16,-22 1 0,21-21 0,-21 21 15,0-22-15,22 1 0,-22 0 16,0-1-16,0 1 0,0 21 0,-21-21 16,0 20-16,22-20 0,-22 21 0,0 0 15,-22 21 1,1 0-16,0 0 16,21 21-16,-21 0 0,0 0 15,0 0-15,21 1 0,0 20 0,0-21 16,0 21-16,0-20 0,0 20 0,0-21 15,0 21-15,0-20 0,0-1 16,21 0-16,0 0 0,0 0 0,0 0 16,0-21-16,1 0 0,20 0 0,-21 0 15,21 0-15,1 0 16,-22 0-16,21 0 0,1-21 0,-22 0 0,21-21 16,-21 21-16,22-22 0,-22 1 15,0 0-15,0-1 0,0 1 16,0-22-16,1 22 0,-1 0 0,-21-1 15,21-20-15,-21 21 0,21-1 0,-21 1 16,0 0-16,0 20 0,0-20 16,0 21-16,0 0 0,0 0 0,0 42 31,-21 21-31,21-21 16,-21 22-16,21-1 0,0 0 0,0 1 15,0-1-15,0 0 0,-21 22 16,21 20-16,0-20 15,0-22-15,0 1 0,0-1 0,0-21 16,21 21-16,-21 1 0,21-22 0,0 0 16,43 21-16,-43-42 15,21 0-15,-21 0 0,22 0 0,-1 0 16,-21 0-16,21 0 0,1-21 0,-1 0 16,-21 0-16,22 0 0,-22-22 15,0 22-15,0-21 0,21-22 16,-42 43-16,22-21 0,-22 21 15,0 0-15,0-1 0,-22 22 16,-20 0-16,21 0 16,0 22-16,0-1 0,-1 0 15,1 0-15,0 0 0,0 22 16,21 20-16,0-42 0,0 0 16,0 1-16,0 20 0,0-21 0,0 0 15,21 0-15,0-21 16,0 0-16,1 22 0,-1-22 15,0 0-15,0 0 0,0 0 0,22 0 0,-22-22 16,21 1-16,-21 0 0,0 21 16,22-42-16,-22 21 0,0-1 15,0 1-15,-21-21 0,21 21 0,-21 0 0,22-22 16</inkml:trace>
  <inkml:trace contextRef="#ctx0" brushRef="#br1" timeOffset="119872.45">20045 10943 0,'0'0'0,"-21"0"0,21 21 0,21-21 32,0 0-32,0 0 0,0 0 15,22 0-15,-1 0 0,0 0 0,1 0 16,41 0-16,-41 0 15,-1 0-15,0 0 0,1 0 16,-22 0-16,21 0 0,-21 0 0,0 0 16,-21-21-16</inkml:trace>
  <inkml:trace contextRef="#ctx0" brushRef="#br1" timeOffset="120548.07">22140 10774 0,'0'-21'0,"0"42"0,0-63 16,0 20-16,-21 22 15,0 0 1,0 0-16,0 0 0,-1 0 15,1 22-15,-21-1 0,21 0 0,0 0 16,-22 21-16,22-20 0,0 20 0,0-21 16,0 21-16,-1-20 0,1 20 15,0 0-15,0-21 0,21 22 0,0-1 16,0-21-16,0 22 0,0-1 16,21-21-16,0 0 0,22 0 0,-22 1 15,21-22-15,0 21 0,-20-21 16,20 0-16,0 0 0,1 0 0,-1 0 15,21-21-15,-20-1 0,-1 1 16,0 0-16,43-42 0,-43 41 16,-20-20-16,-1 21 0,0-21 0,-21-1 15,0 1-15,0 21 0,0-22 16,-21 1-16,0 0 0,-43-22 16,43 22-16,-21 21 0,20 0 15,1-1-15,-21 1 0,21 21 0,-22 0 16,22 0-16,0 0 0,0 0 0,-21 21 15,20 1-15,1-1 0,-21 42 16,21-42-16,0 22 0,21-22 16,0 0-16,0 0 0,0 0 0,0 22 15,0-22-15,0 0 16,21-21-16,21 0 0,-21 0 16,0 0-16,22 0 0</inkml:trace>
  <inkml:trace contextRef="#ctx0" brushRef="#br1" timeOffset="121122.74">22839 10414 0,'0'-21'0,"0"42"0,0-84 0,0 41 16,0 1-16,-21 21 0,-1 0 15,1 21-15,21 1 16,-21-1-16,0 21 0,21 0 15,-21 1-15,21-1 0,0 0 0,-21 1 16,21-1-16,-22 22 0,22-22 0,0 0 16,0 1-16,0-1 0,0 0 15,0-21-15,-21 22 0,21-1 0,0-21 16,0 22-16,0-22 0,-21 0 0,21 0 16,0 0-16,0 0 0,0 1 15,0-44 16,0 1-31,0 0 0,0 0 16,21-21-16,0 20 0,-21 1 16,22-21-16,-1 21 0,0 0 0,0-22 15,0 22-15,43-42 16,-43 41-16,0 1 0,21 21 0,-20-21 16,20 21-16,-21 0 0,21 0 15,-20 0-15,20 0 0,-21 21 0,0-21 16,22 21-16,-22 1 0,0-1 0,0 0 15,0 21-15,-21-21 0,0 1 16,0-1-16,0 21 0,-21-21 16,0 0-16,0 22 0,-22-22 0,1 0 0,0 0 15,-1 0-15,-20-21 0,21 22 16,-1-1-16,-20-21 0,20 0 16,22 0-16,-21 0 0,21 0 0,0 0 15,-1 0-15,44 0 31,-1-21-31,0 21 0,0-22 16,21 22-16,-20 0 0,20-21 16,0 21-16</inkml:trace>
  <inkml:trace contextRef="#ctx0" brushRef="#br1" timeOffset="121611.46">23410 11176 0,'0'0'0,"0"-21"0,21 21 0,-21-21 15,22 21-15,-22-21 0,21 21 16,-21-22-16,0 1 0,21 0 16,0 0-16,-21 0 0,21 0 15,-21-1-15,21 1 0,1 0 0,-1 0 16,0 0-16,0 0 16,-21-1-16,21 22 0,-21-21 0,0 42 46,-21-21-46,21 22 0,0-1 16,0 0-16,-21 0 0,21 21 16,-21-20-16,21 20 0,0-21 15,0 21-15,-21 1 0,21-22 0,0 21 16,0 1-16,0-1 0,0 0 0,0 1 16,0-1-16,0 0 0,0 1 15,0-1-15,0 0 0,0 43 16,0-43-16,0 1 0,0-1 0,0 0 15,-22 1-15,1-1 0,21 0 0,-21-21 16,0 22-16,0-1 0,0-21 16,-1 0-16,1 1 0,0-1 15,0 0-15,0 0 0,0-21 0,-1 0 16,1 0-16,0 0 16,0 0-16,0-21 0,21 0 0,-21 21 15,-1-43-15,22 22 0,0 0 16,0-21-16,0 21 0,0-22 15,0 22-15,0 0 0,22-21 16,-22 20-16,21-20 0</inkml:trace>
  <inkml:trace contextRef="#ctx0" brushRef="#br1" timeOffset="121874.31">23749 10541 0,'-21'0'0,"42"0"0,-42-21 0,0 21 15,-1 0-15,22-21 16,0 42 31,0 0-47,22-21 0,-1 21 0,0 0 15,0 1-15,0-1 16,-21 0-16,21-21 0,1 21 16,-1-21-16,0 21 0</inkml:trace>
  <inkml:trace contextRef="#ctx0" brushRef="#br1" timeOffset="122231.1">24130 10859 0,'21'0'0,"0"0"16,0 0-16,1 0 16,-1-22-1,-21 1-15,21 21 0,0-21 0,0 0 16,-21 0-16,21 0 0,-21-1 16,0 1-16,0 0 15,-21 21 1,0 0-16,0 0 15,-21 0-15,20 21 0,1 0 16,0 1-16,0-1 0,0 0 0,0 0 16,-1 21-16,22-20 0,0-1 0,0 0 15,0 21-15,0-21 0,0 1 16,0-1-16,0 0 0,22 0 0,-1-21 16,0 21-16,0 0 0,0-21 15,0 0-15,22 22 0,-22-22 16,0 0-16,21 0 0,-20 0 0,20 0 15,-21 0-15,21-22 0,1 22 0,-22-21 16,21 21-16</inkml:trace>
  <inkml:trace contextRef="#ctx0" brushRef="#br1" timeOffset="122792.78">24934 10732 0,'0'-22'0,"0"44"0,0-65 15,0 22-15,-21 21 31,0 0-31,0 0 0,0 21 16,-1 0-16,1 1 0,0 20 16,0-21-16,0 0 0,0 0 15,21 22-15,0-22 0,0 0 0,0 0 16,0 0-16,0 22 0,0-22 0,0 0 16,21-21-16,0 21 0,0 0 15,0 1-15,22-22 0,-1 21 0,-21-21 16,21 0-16,1 0 0,-1 0 0,0 0 15,-20 0-15,20 0 0,-21-21 16,0-1-16,22 1 0,-22 0 16,0 0-16,0 0 0,0-22 0,0 1 15,1 0-15,-1-1 0,0 1 16,0 0-16,0-22 0,0 1 0,1-1 16,-1-42-16,-21 64 0,21 0 15,-21-1-15,0 1 0,0 21 16,0 0-16,0 0 0,0-1 0,0 44 31,-21-1-31,0 0 16,21 21-16,0-21 0,-22 43 0,22-22 15,-21 1-15,0 20 0,21-21 16,-21 22-16,21-22 0,0 1 16,0 20-16,0-42 0,0 22 0,0-1 15,0-21-15,0 21 0,0-20 0,0-1 16,0 0-16,0 0 0,0 0 15,21-21-15,0 0 0,0 0 16,1 0-16,-1 0 0,0 0 0,0 0 16,0 0-16,22-21 0,-22 0 15,21 21-15,-21-21 0,0 0 0,1-1 16,20 1-16,-21 0 0,0 0 0,-21 0 16</inkml:trace>
  <inkml:trace contextRef="#ctx0" brushRef="#br1" timeOffset="123010.65">25336 10583 0,'-21'0'32,"42"0"-32,-21 0 0,22 0 15,-1 0-15,0 0 0,0 0 16,0 0-16,0 0 0,22 0 0,-22-21 15,0 21-15,21 0 0,-20 0 16,-1 0-16,0 0 0,0 0 16,0-21-16,0 21 0,-21-21 15</inkml:trace>
  <inkml:trace contextRef="#ctx0" brushRef="#br1" timeOffset="132206.69">13610 12848 0,'0'0'0,"21"-21"0,0 0 0,-21 0 15,0 0-15,0-1 16,0 1-16,0 0 0,0 0 16,0 0-16,0 0 15,-21 21-15,0 0 16,0 0-16,0 0 16,0 0-16,-1 0 15,1 21-15,0-21 0,0 21 0,0 21 16,21-21-16,-21 1 0,-1 20 15,1 0-15,0-21 0,0 22 0,0-1 16,0 0-16,21-20 0,0 20 16,0 0-16,0-21 0,0 22 0,0-22 15,0 0-15,0 21 0,0-20 16,21-1-16,0 0 0,0-21 0,0 21 16,0 0-16,22-21 0,-22 0 15,21 0-15,-21 0 0,22 0 0,-1 0 16,-21 0-16,22 0 0,-1-21 0,0 0 15,-21 21-15,22-21 0,-1 0 16,0-1-16,1-20 0,-1 21 16,0-21-16,1 20 0,-22-20 0,21 21 15,-21-21-15,1-1 0,-1 22 0,0-21 16,-21-1-16,0 22 0,0 0 16,0 0-16,0 0 0,-21 21 31,0 21-16,-1 0-15,22 21 0,0-20 0,0 20 16,-21-21-16,21 21 0,0-20 0,0 20 16,0-21-16,0 21 0,0-20 15,0-1-15,0 21 0,0-21 0,21 0 16,1-21-16,-1 22 0,0-22 0,0 0 16,0 0-16,0 0 0,22 0 15,-22 0-15,0 0 0,21 0 0,-20 0 16,-1-22-16,21 22 0,-21-21 15,22 0-15,-22 0 0,0 0 16,0-22-16,-21 22 0,0-21 0,21 21 16,-21-22-16,0 1 0,0 0 15,0-1-15,0 22 0,0-21 0,-21 0 16,0 20-16,0-20 0,0 21 16,-1 0-16,1 21 0,0-21 0,-21 21 15,21 0-15,-1 0 0,-20 0 0,21 0 16,-21 21-16,20 0 0,1 0 0,0 0 15,0 22-15,0-1 0,21 0 16,0 1-16,0-1 0,0 0 16,0 1-16,21-22 0,0 21 15,0-21-15,0 22 0,1-22 0,20 0 16,-21-21-16,21 21 0,1-21 0,-22 0 16,21 0-16,1 0 0,-1 0 15,-21 0-15,21-21 0,1 21 0,-22-21 16,0 0-16,21-1 0,-20 1 0,-1 0 15,0 0-15,-21-21 0,21 20 16,-21 1-16,21 0 0,-21-21 0,0 21 16,0-1-16,0 1 15,0 42 17,0 1-17,0-1-15,0 0 0,0 0 0,0 0 16,0 0-16,0 1 0,0-1 0,0 0 15,0 0-15,0 0 0,0 0 16,-21-21-16,21 22 0,0-1 0,-21-21 16,21-21 15,0-1-31,0 1 16,0-21-16,0 21 15,0 0-15,0-22 0,0 1 0,21 21 16,0-22-16,0 1 0,1 0 0,-1 21 15,21-22-15,-21 22 16,22 0-16,-22 0 0,21 21 0,-21 0 16,22 0-16,-22 0 0,0 0 0,0 0 15,0 21-15,0 0 0,-21 0 16,22 22-16,-22 20 0,0-21 16,0-20-16,0 20 0,0-21 15,0 21-15,0-20 0,0-1 0,0 21 16,0-21-16,21 0 0,0 1 15,0-22-15,0 21 16,0-21-16,1 0 0,-1 0 0,21 0 16,-21 0-16,0-21 0,22 21 15,-22-22-15,21 1 0,-21 0 16,1 0-16,20 0 0,-21-22 0,0 22 16,0-21-16,1 21 0,-1-22 15,21-20-15,-21 21 0,-21 20 16,0 1-16,0 0 0,0 0 0,-21 21 31,0 0-31,0 21 0,21 0 16,0 0-16,-21 1 0,21-1 0,0 21 15,0-21-15,0 0 0,0 22 16,0-22-16,0 0 0,0 0 0,0 0 16,0 1-16,21-1 0,-21 0 15,0 0-15,0 0 16,0 0-16,21-21 0,-42-21 47,0 21-47,21-21 0,-22 21 15,22-21-15,-21 0 0,0 0 16,0 21 0,0 0-1,21 21 1,0 0-16,0 0 0,0 0 15,21 0-15,0-21 0,0 22 16,-21-1-16,21-21 0,1 21 16,-1-21-16,42 0 0,-20 0 15,-22 0-15,21 0 0,0 0 16,-20 0-16,20 0 0,-21 0 0,21-21 16,-20 0-16,-1-1 0,21 1 15,-21 0-15,0 0 0,1-21 0,-1 20 16,-21-20-16,21 0 0,0-1 15,0-20-15,-21 21 0,0-1 0,21 1 0,-21 0 16,22-1-16,-22 1 0,21 0 16,-21 20-16,0-20 0,0 21 15,0 0-15,0 0 0,0 42 32,0 0-32,0 0 15,-21 0-15,21 22 0,0-1 16,0-21-16,-22 21 0,22 1 0,0-1 15,-21 22-15,21-22 0,0 0 0,0 1 16,0-1-16,-21-21 0,21 21 16,0 1-16,-21-22 0,21 0 0,0 0 15,0 0-15,0 1 0,0-1 16,21-21-16,0 0 0,0 0 16,1 0-16,-1 0 0,0 0 15,0 0-15,0-21 0,0-1 16,1 1-16,-1 0 0</inkml:trace>
  <inkml:trace contextRef="#ctx0" brushRef="#br1" timeOffset="132443.13">16404 12700 0,'-21'0'16,"42"0"-16,-63 0 0,21 0 0,42 0 31,0 0-15,0 0-16,0 0 0,0 0 0,1 0 15,-1 0-15,21 0 0,-21-21 16,0 21-16,1 0 0,-1 0 0,0 0 16,0-21-16,0 21 0,0-21 15,1 21-15,-1-22 0</inkml:trace>
  <inkml:trace contextRef="#ctx0" brushRef="#br1" timeOffset="132902.85">16891 12742 0,'0'0'0,"-21"-42"31,0 21-31,21 0 16,0 0-16,0-1 16,21 22-16,0 0 15,0 0-15,0 0 0,0 0 16,-21 22-16,22-1 0,-1-21 0,-21 21 16,0 0-16,21 21 0,-21-20 15,21-1-15,-21 21 0,0-21 16,0 0-16,0 22 0,0-22 0,0 21 15,0-21-15,0 1 0,0-1 16,0 0-16,-21-21 0,21 21 0,-21-21 16,0 0 15,21-21-31,0 0 16,0 0-16,0-1 0,0 1 15,0 0-15,0 0 0,0 0 0,0-22 16,0 22-16,21 0 0,-21 0 15,21 0-15,-21 0 0,21-1 0,-21 1 16,21 21-16,0 0 16,1 0-16,-1 0 0,0 0 15,0 0-15,0 0 0,0 0 16</inkml:trace>
  <inkml:trace contextRef="#ctx0" brushRef="#br1" timeOffset="133431.56">17547 12658 0,'0'-21'0,"-21"-22"16,0 43-1,0 0 1,-1 0-16,22 21 15,-21 1-15,21-1 0,-21 0 0,21 0 16,0 21-16,0-20 0,0-1 0,0 21 16,-21-21-16,21 22 0,0-22 15,0 21-15,0-21 0,0 0 0,0 1 16,0-1-16,0 0 0,21 0 16,0-21-16,0 0 0,1 0 15,-1 0-15,0 0 0,0 0 16,0 0-16,0 0 0,1-21 0,-1 0 15,0 0-15,0 21 0,0-43 16,0 22-16,1 0 0,-1 0 0,-21-22 16,21 22-16,-21-21 0,21 0 15,0 20-15,-21 1 0,0-21 0,0 21 16,0 0-16,0 42 31,0 0-31,0 0 16,-21 0-16,21 0 0,0 22 0,0-22 15,-21 0-15,21 21 0,0-20 16,0-1-16,0 21 0,0-21 16,0 0-16,0 1 0,0-1 0,0 0 15,21-21-15,0 0 16,-21 21-16,21-21 0,1 0 0,-1 0 16,0 0-16,0 0 0,0-21 15,0 21-15</inkml:trace>
  <inkml:trace contextRef="#ctx0" brushRef="#br1" timeOffset="133690.41">18330 12679 0,'0'0'0,"0"-21"0,0 0 0,-21-1 16,0 22-16,0-21 0,0 21 16,-1 0-16,1 0 15,0 0-15,0 21 0,0-21 0,0 22 16,21 20-16,0-21 0,-22 0 0,22 22 15,-21-22-15,21 0 0,0 21 16,0-21-16,0 22 0,0-22 0,0 0 16,0 0-16,0 0 0,0 1 15,0-1-15,21-21 0,1 21 0,-1-21 16,0 0-16,0 0 0,0 0 0,0 0 16,1 0-16,20 0 0,0-21 15,-21 0-15,22 21 0</inkml:trace>
  <inkml:trace contextRef="#ctx0" brushRef="#br1" timeOffset="133980.25">18859 12340 0,'0'0'0,"0"-21"0,-21-21 16,0 21-16,0-1 0,0 22 15,0 0-15,-1 0 0,1 0 16,0 22-16,21-1 15,0 0-15,0 0 0,-21 21 0,21-20 16,0 20-16,-21 0 0,21 1 0,0-22 16,0 21-16,0 0 0,0 1 15,0-1-15,0 0 0,0 1 0,-21-1 16,21-21-16,0 22 0,0-22 0,0 0 16,0 0-16,0 0 0,0 0 15,21-21-15,0 22 0,0-22 16,0 0-16,0 0 0,1 0 0,-1 0 15,0-22-15,0 1 0,0 0 16</inkml:trace>
  <inkml:trace contextRef="#ctx0" brushRef="#br1" timeOffset="134360.12">18986 12721 0,'22'-42'16,"-65"127"-16,64-128 0,1 22 15,-44 42 1,1 0-16,21 1 0,-21-1 0,0 0 15,21 0-15,0 0 0,0 0 16,0 22-16,-21-22 0,21 0 0,0 0 16,0 0-16,0 1 0,0-1 15,21-21-15,0 0 0,-21 21 16,21-21-16,0 0 0,22 0 16,-22 0-16,0 0 0,21 0 0,-20 0 15,-1 0-15,21-21 0,-21 21 16,0-21-16,1-1 0,-1 1 0,-21 0 15,21-21-15,-21 21 0,21-1 16,-21-20-16,0 0 0,0 21 0,0-22 16,0 22-16,-21 0 0,21 0 0,-21 21 15,0-21-15,-1 21 0,1 0 16,0 0-16,0 0 0,0 0 16,21 21-16,-21-21 0,-1 21 0,1 0 15,21 0-15,-21 0 16,21 1-16,-21-1 0,21 0 15,0 0 1,21-21-16,0 0 0</inkml:trace>
  <inkml:trace contextRef="#ctx0" brushRef="#br1" timeOffset="134790.87">19706 12721 0,'-21'-21'0,"42"42"16,-42-63-16,0 42 0,21-21 0,0 0 16,0-1-16,0 1 15,21 21-15,0 0 16,0 0-16,0 0 0,1 0 16,-1 0-16,0 21 0,0 1 0,-21-1 15,21 0-15,0 0 0,-21 0 16,22 43-16,-22-43 0,0 21 15,0-21-15,0 1 0,0 20 16,0-21-16,0 0 0,-22 0 0,1 1 16,0-22-16,0 21 0,0-21 15,21-21 17,0-1-32,0 1 0,21 0 15,-21-21-15,21 21 16,0-1-16,0-20 0,1 21 0,-22-21 15,21 20-15,0-20 0,0 21 0,0 0 16,0-22-16,1 22 0,-1 0 16,0 21-16,-21-21 0,21 21 0,0 0 15,-21-21-15,21 21 0,1-21 16</inkml:trace>
  <inkml:trace contextRef="#ctx0" brushRef="#br1" timeOffset="135026.73">18584 12446 0,'0'0'0,"21"0"31,22 0-31,-22 0 0,0 0 0,21 0 16,1 0-16,-1-21 0,0 21 0,1 0 16,-1 0-16,0 0 0,1 0 15,-1 0-15,0 0 0,1 0 0,20-21 16</inkml:trace>
  <inkml:trace contextRef="#ctx0" brushRef="#br1" timeOffset="136191.64">21378 12488 0,'0'0'0,"0"-21"0,0 0 16,0 0-16,0 0 0,0 0 0,0-1 15,0 1-15,0 0 16,-21 42 0,0 0-1,0 1-15,0-1 0,-1 0 0,1 21 16,0 1-16,0-22 0,21 21 0,-21 0 15,0 1-15,-1-1 0,22 0 16,-21 1-16,21-22 0,0 21 0,0-21 16,0 22-16,0-22 15,0 0-15,21-21 0,1 21 0,20-21 16,-21 0-16,0 0 0,22 0 0,-22 0 16,21 0-16,0 0 0,-20-21 15,20 0-15,0 0 0,-21 0 0,1-22 16,-1 22-16,0-21 0,-21 21 0,0-22 15,0 1-15,0 21 0,-21-22 16,0 1-16,-1 21 0,1-21 0,0 20 16,-21-20-16,-1 21 15,22 0-15,0 21 0,0 0 16,0 0-16,0 0 0,-1 0 0,1 0 0,0 0 16,0 21-16,21 0 15,-21-21-15,21 21 0,0 0 16,21-21-16,0 22 0,0-22 15,22 0-15,-22 0 0,42 0 16,-20 0-16,20 0 0,1 0 0,-1-22 16,1 22-16,-1-21 0,1 0 0,-1 21 15,-21-21-15,1 0 0,-1 0 16,-21-1-16,22 1 0,-22 0 0,-21 0 16,21 21-16,-21-21 15,-21 21 1,0 0-1,-1 21-15,22 0 16,-21 0-16,21 0 0,0 22 16,-21-1-16,21-21 0,0 22 0,0-1 15,0 21-15,0-20 0,0 20 16,-21-20-16,21 20 0,0 1 0,0-1 16,-21-21-16,21 22 0,0-1 15,0 1-15,0-1 0,0-20 0,0 20 16,0 1-16,0-1 0,0 1 0,0-1 15,0 1-15,0-1 0,0 1 16,0-22-16,0 0 0,0 22 0,0-22 16,0-21-16,0 22 0,0 20 15,-21-42-15,-1 1 0,1-1 16,0-21-16,-21 21 0,21-21 16,-1 0-16,1 0 0,0 0 0,-21 0 15,21-21-15,-1 0 0,1-1 0,0 1 16,0-21-16,21 21 0,0-43 15,0 22-15,0-22 0,0 1 0,21-22 16,0 22-16,0-22 0,22 22 0,-22-22 16,21 0-16,-21 22 0,22-22 15,-1 22-15,-21-1 0,0 1 0,22-1 16,-22 22-16,21-22 0,-21 22 16,1 0-16,-1 20 0,21-20 0,-21 21 15,0 0-15,22-22 0</inkml:trace>
  <inkml:trace contextRef="#ctx0" brushRef="#br1" timeOffset="136678.63">23474 12171 0,'0'0'0,"0"-21"0,0 0 15,0-1-15,0 1 0,0 0 16,0 0-16,-21 21 0,-1-21 0,1 21 16,0 0-16,0 0 15,-21 21-15,20-21 0,1 21 0,0 21 16,0-20-16,-21 20 0,20 0 16,1 1-16,0-1 0,0 0 15,0 1-15,0-1 0,21 0 0,-22 1 16,22-1-16,-21-21 0,21 21 0,0 1 15,0-22-15,0 0 0,21 0 16,1 0-16,-1 1 0,0-1 0,21-21 16,-21 0-16,22 0 0,-1 0 15,0 0-15,1 0 0,-1 0 0,22 0 16,-22-21-16,21-1 0,-20-20 16,20 21-16,-20 0 0,-1-22 15</inkml:trace>
  <inkml:trace contextRef="#ctx0" brushRef="#br1" timeOffset="137179.04">23982 12002 0,'-21'-43'16,"21"382"-16,0-720 0,21 466 0,-64-191 15,43 85-15,-21 21 0,0 0 16,0 0-16,21 21 0,0 21 16,-21-21-16,21 22 0,0-1 15,-21 0-15,21 1 0,0 20 0,0-21 16,0 1-16,0 20 0,0-20 15,0-1-15,-22 0 0,22 1 16,0-1-16,0-21 0,0 21 0,-21-20 16,21 20-16,0-21 0,-21 0 0,21 0 15,0 1-15,0-44 32,0 1-17,0 0-15,0 0 0,0-43 16,0 43-16,21 0 0,0-21 0,1-1 15,-1 22-15,0-21 0,0 21 16,21-22-16,-20 22 0,20 0 0,0 0 16,-21 21-16,22 0 0,-22 0 0,21 0 15,-21 0-15,43 21 16,-43 0-16,0 0 0,0 1 16,-21-1-16,22 21 0,-22-21 0,0 0 15,0 22-15,0-22 0,0 0 16,-22 21-16,1-20 0,0-1 0,21 0 15,-21 0-15,0 0 0,21 0 0,0 1 16,-21-22-16,-1 21 0,22-42 47,0-1-47,0 1 0,22 0 16,-1 0-16,0 0 0,-21 0 0</inkml:trace>
  <inkml:trace contextRef="#ctx0" brushRef="#br1" timeOffset="137554.82">24405 12425 0,'-21'63'16,"42"-126"-16,-21 42 0,0 0 15,0-1-15,0 1 16,0 0-16,21 21 16,0-21-16,1 21 0,20 0 15,-21 0-15,0 0 0,0 0 16,1 21-16,20 0 0,-21-21 15,0 21-15,0 22 0,1-22 0,-22 0 16,0 0-16,0 22 0,0-22 16,0 0-16,0 0 0,0 0 15,-22 0-15,1 1 0,0-1 16,0 0-16,0 0 0,0-21 16,21-21-1,0 0 1,0 0-16,0-1 0,0 1 0,21 21 15,0-42-15,0 21 0,-21 0 16,21-1-16,0 1 0,1 0 16,-1-21-16,0 21 0,0-1 15,0 1-15,0 21 0,1 0 16,-1 0-16,0 0 0,21 0 0,-21 0 16,1 0-16,-1 0 0,0 0 15</inkml:trace>
  <inkml:trace contextRef="#ctx0" brushRef="#br1" timeOffset="138645.2">25421 12361 0,'-21'-21'16,"0"21"-16,0 0 16,-1 0-16,1 0 0,0 0 0,0 21 15,0-21-15,0 22 0,-1-1 16,1 0-16,0 0 0,0 0 15,0 0-15,0 22 0,-1-22 0,22 0 16,0 0-16,0 22 0,0-22 16,0 0-16,0 0 0,0 0 0,0 0 15,22-21-15,-1 22 0,21-22 0,-21 0 16,0 0-16,1 0 0,20 0 16,-21 0-16,0-22 0,22 22 0,-22-21 15,0 0-15,0 0 0,0 0 16,0 0-16,1-1 0,-1-20 0,-21 21 15,0 0-15,0-22 0,0 22 0,0 0 16,0-21-16,-21 21 16,-1-1-16,1 1 0,0 0 0,0 21 15,0 0-15,0-21 0,42 21 63,0 0-63,0 0 0,0 0 0,0 0 15,1 0-15,20 0 0,-21 0 0,0 0 16,22 0-16,-22 0 0,21 0 16,-21 0-16,22 0 0,-22 0 15,21 0-15,-21 0 0,22 0 0,-22 0 16,0 0-16,-21 21 0,0 0 16,0 0-16,0 1 0,0-1 15,0 0-15,0 0 0,0 0 0,0 0 16,0 1-16,0-1 0,0 0 15,-21-21-15,21 21 0,0 0 0,0 0 16,-21 1-16,21-1 16,-22-21-16,22 21 0,-21-21 15,0 0 17,21-21-32,0 0 15,0-1-15,0 1 0,0 0 0,0 0 16,0 0-16,21 0 0,0-22 15,1 22-15,-1-21 0,0 21 0,0-22 16,0 22-16,22-21 0,-22 21 0,21-1 16,-21 1-16,22 21 0,-1 0 15,0 0-15,1 0 0,-1 21 0,43 43 16,-64-43-16,21 21 16,-21-20-16,-21-1 0,0 21 0,0-21 15,0 22-15,0-22 0,0 0 0,0 21 16,0-21-16,-21 1 15,21-1-15,-21-21 16,0 0-16,0 0 16,21-21-1,0-1 1,0 1-16,0 0 16,21 0-16,0-21 0,0 20 15,0 1-15,0-21 0,1 21 0,-1-22 16,21 22-16,-21 0 0,22-21 0,-22 21 15,21 21-15,0 0 0,1 0 16,-1 0-16,0 0 0,1 21 0,-1 0 16,-21 0-16,0 0 0,1 22 15,-22-22-15,0 21 0,0-21 16,0 22-16,-22-22 0,22 0 0,-42 21 16,21-21-16,21 1 0,-21-1 15,21 0-15,-21 0 16,42-21 15,0-21-31,0 0 16,0 0-16,0-1 0,1 22 15,-1-21-15,0 0 0</inkml:trace>
  <inkml:trace contextRef="#ctx0" brushRef="#br1" timeOffset="138963.01">27199 12404 0,'0'21'31,"0"-42"-31,21 21 0,0 0 16,1 0-16,-1 0 16,0 0-16,0 0 0,0-21 15,0 21-15,22-22 0,-22 22 0,0-21 16,0 21-16,0-21 0,1 21 16,-22-21-16,0 0 0,0 0 15,0-1-15,-22 22 0,1 0 16,0 0-16,-21 0 0,21 22 15,-22-1-15,22 0 0,-21 0 16,21 0-16,-1 22 0,1-22 0,0 21 16,0-21-16,21 22 0,0-22 15,0 0-15,0 0 0,0 0 0,0 0 16,0 1-16,21-1 0,0-21 0,0 0 16,1 21-16,-1-21 0,0 0 15,0 0-15,0 0 0,0 0 0,22-21 16,-22 21-16,0-21 0,21-1 0,1 1 15</inkml:trace>
  <inkml:trace contextRef="#ctx0" brushRef="#br1" timeOffset="139429">27834 11896 0,'0'0'0,"21"-85"31,-21 64-31,0 42 32,0 0-17,-21 0-15,0 22 0,21-1 0,-21 0 16,0 1-16,21 20 0,-22-20 0,1 20 15,0-21-15,21 1 16,-21 20-16,0 22 0,0-43 16,21-21-16,0 22 0,0-22 0,0 21 15,0-21-15,0 1 16,0-1-16,21-21 16,0 0-16,0 0 0</inkml:trace>
  <inkml:trace contextRef="#ctx0" brushRef="#br1" timeOffset="139818.76">27686 12002 0,'0'0'0,"-21"-149"32,21 128-32,0 0 0,0 0 0,21 0 15,0 0-15,0-1 16,0 22-16,22-21 0,-1 21 0,22 0 15,-22 0-15,21 0 0,1 0 0,-1 0 16,1 21-16,-22 1 0,22-1 16,-22 21-16,22 0 0,-22 1 0,0-1 15,-21 22-15,1-1 0,20-21 16,-42 22-16,0-22 0,0 22 16,0-22-16,0 0 0,-21 1 0,-22-1 0,22-21 15,-21 22-15,0-22 16,-1 0-16,1 0 0,0 0 0,-1 0 15,1-21-15,21 22 0,-22-22 0,1 0 16,21 0-16,0 0 0,-22 0 16,22 0-16,0 0 0,0 0 15,21-22-15,0 1 16,0 0-16,21 0 16,0 21-16,0-21 15,1 21-15,20 0 0,-21-21 0</inkml:trace>
  <inkml:trace contextRef="#ctx0" brushRef="#br1" timeOffset="140370.46">28660 12340 0,'-64'-63'15,"64"42"1,0-1-16,0 1 0,0 0 15,0 0-15,0 0 0,21 0 16,0 21-16,1-22 0,-1 22 16,0 0-16,0 0 0,21 0 15,-20 0-15,-1 22 0,21-1 0,0 21 16,-20-21-16,-1 0 16,0 22-16,0-22 0,-21 0 0,0 0 15,0 0-15,0 22 0,0-22 0,0 0 16,0 0-16,0 0 15,-21 1-15,0-22 0,21 21 16,-21-21-16,21-21 31,0-1-31,0 1 16,21 0-16,0 0 16,0 0-16,0 0 0,0-22 0,1 22 15,-1-21-15,21-1 0,-21 22 0,22 0 0,-22-21 16,0 21-16,21 21 15,-21-22-15,1 22 0,-1 22 16,-21-1-16,0 0 16,0 0-16,0 0 0,0 0 0,0 1 15,0 20-15,-21-21 0,21 0 0,-22 0 16,22 1-16,0-1 0,0 0 16,-21 0-16,0 0 0,0 0 15,21-42 32,21 0-47,0 0 16</inkml:trace>
  <inkml:trace contextRef="#ctx0" brushRef="#br1" timeOffset="140568.32">29379 11938 0,'-21'-21'15,"42"42"-15,-42-63 0,0 42 0,21-21 16,-21 21-16,21-22 0,0 44 78,21-22-78,-21 21 0</inkml:trace>
  <inkml:trace contextRef="#ctx0" brushRef="#br1" timeOffset="140955.12">29549 12065 0,'0'21'31,"0"0"-16,0 1-15,0-1 0,0 0 0,0 0 16,0 0-16,21 22 0,-21-22 16,0 0-16,0 0 0,21 21 0,-21-20 15,0-1-15,0 0 0,0 0 0,0 0 16,0 0-16,21-21 47,0-21-47,-21 0 15,0 0-15,21 0 16,1-22-16,-22 22 0,21-21 16,-21 21-16,21-22 0,0 22 0,-21-21 15,21 21-15,-21 0 0,21-1 0,-21 1 16,22 21-16,-1 0 16,0 0-1,-21 21 1,21-21-16,-21 22 0</inkml:trace>
  <inkml:trace contextRef="#ctx0" brushRef="#br1" timeOffset="141282.62">30035 12340 0,'0'0'0,"22"0"47,-1 0-47,-21-21 0,21 21 15,0-21-15,-21 0 0,21 21 0,0-21 16,-21-1-16,0 1 16,22 0-16,-22 0 0,0 0 15,0 0-15,-22 21 16,1 0-16,0 0 16,0 21-16,21 0 15,-21 0-15,0 0 0,21 0 0,0 1 16,0-1-16,0 0 0,0 21 15,0-21-15,0 1 0,0-1 16,0 0-16,0 0 0,0 0 16,0 0-16,21-21 15,0 0-15,0 0 16,0 0-16,0 0 0</inkml:trace>
  <inkml:trace contextRef="#ctx0" brushRef="#br1" timeOffset="141687.88">30607 12213 0,'0'-21'0,"0"42"0,0-63 0,0 21 15,0 0-15,0-1 16,0 1 0,21 21-16,0 0 15,0 0-15,1 21 16,-22 1-16,21-1 0,-21 0 0,21 0 15,-21 0-15,0 0 0,0 22 16,0-22-16,0 0 0,0 0 0,0 0 16,0 1-16,0-1 15,0 0-15,0 0 0,0 0 16,-21-21 0,0 0-1,21-21 1,0 0-16,0 0 15,0 0-15,0-1 0,21 1 16,0 0-16,-21-21 0,0 21 16,21-1-16,0-20 0,-21 21 0,0 0 15,21 0-15,1-1 0,-1 1 16,-21 0-16,21 21 0,0-21 16,0 0-16,43 21 0,-43 0 15,21 0-15,-21 0 0</inkml:trace>
  <inkml:trace contextRef="#ctx0" brushRef="#br1" timeOffset="142018.69">31538 11917 0,'0'0'15,"0"-21"-15,0 0 0,0-1 16,-21 1-1,0 21-15,0 0 16,0 0-16,-1 21 0,1 1 16,21-1-16,-21 0 0,0 21 15,0 1-15,0-1 0,21 0 0,0-21 16,-22 22-16,22-1 0,-21 0 16,21-20-16,0 41 0,0-21 15,0-20-15,21-1 0,1-21 16,-1 21-16,0 0 0,0-21 0,0 0 15,0 0-15,22 0 0,-22 0 16,0 0-16,0 0 0,43 0 16,-43-21-16,21 0 0,-21 0 15,22-1-15,-22 1 0</inkml:trace>
  <inkml:trace contextRef="#ctx0" brushRef="#br1" timeOffset="142272.54">32152 11726 0,'0'0'0,"0"-21"0,0 0 0,0-21 0,0 21 16,-21 21 0,0 0-1,21 21-15,-21 0 0,-1 21 16,1-21-16,0 22 0,0-1 16,0 22-16,0-22 0,-1 0 0,1 22 15,0-22-15,21 0 0,-21 1 0,21-1 16,0 0-16,0-20 15,0 20-15,0-21 0,0 0 0,0 0 16,0 1-16,0-1 0,21 0 16,0-21-16,0 0 15,1 0-15,20 0 0,0 0 0</inkml:trace>
  <inkml:trace contextRef="#ctx0" brushRef="#br1" timeOffset="143322.82">32512 12192 0,'0'-169'32,"-148"507"-32,296-507 0,-148-21 0,0 168 0,0 1 0,0 0 15,-21 21-15,0 0 0,-1 0 16,1 0-16,0 0 0,0 0 0,-21 21 16,20 0-16,-20 1 0,21 20 15,-21-21-15,20 21 0,1 1 16,0-1-16,0 0 0,0-20 15,0 20-15,21 0 0,-22-21 0,22 1 16,0-1-16,0 0 0,0 0 0,0 0 16,22-21-16,-1 0 0,0 0 15,0 0-15,0 0 0,0 0 16,1 0-16,-1 0 0,21-21 16,-21 0-16,0 0 0,1 0 0,-1-1 15,0 1-15,0-21 0,0 21 16,0-22-16,1 22 0,-1 0 15,0 0-15,-21 0 0,0 42 32,0 0-32,-21 0 15,0 0-15,21 1 0,0-1 16,-22 0-16,22 21 0,-21-21 0,21 1 16,0-1-16,0 0 15,0 0-15,21 0 0,1-21 16,-1 21-16,21-21 0,-21 0 15,22 0-15,-22 0 0,21 0 0,-21 0 16,0-21-16,1 0 0,20 21 16,-21-21-16,0-21 0,0 20 0,1 1 15,-1-21-15,0 0 0,0 20 16,-21-20-16,0 21 0,21-21 0,-21 20 16,0 1-16,0 42 31,-21 1-31,21-1 0,0 0 15,0 0-15,-21 0 0,21 0 16,0 22-16,-21-22 0,21 0 16,0 0-16,0 0 0,0 1 0,0-1 15,0 0-15,0 0 0,-21 0 16,21 0 0,-22-21-1,22-21 1,0 0-1,-21 0 1,42 21 47,1 0-63,-1 0 15,0 0-15,21 0 0,1 0 0,-1 0 16,0 0-16,22 0 0,-1 0 15,-20-21-15,20 0 0,-21-1 16,1 1-16,-1 0 0,0 0 0,-20-21 16,-1 20-16,0 1 0,0 0 15,-21 0-15,0 0 0,0 0 0,0-1 16,-21 22-16,0 0 0,-22 0 16,22 0-16,-21 0 0,21 22 15,0-1-15,-1 0 0,1 0 16,0 21-16,0-20 0,21 20 15,-21-21-15,21 0 0,0 22 0,0-22 16,0 0-16,0 0 0,0 0 16,0 0-16,0 1 0,0-1 0,0 0 15,-21 0-15,-1-21 16,22 21-16,-21-21 0,0 0 16,0 0-16,0 21 15,0-21-15,-1 0 0,-20 0 0,0 0 16</inkml:trace>
  <inkml:trace contextRef="#ctx0" brushRef="#br1" timeOffset="144316.89">7408 14055 0,'0'-21'0,"-21"21"16,21 21 15,0 0-15,0 21-16,0-21 0,0 1 15,0 20-15,-21-21 0,21 21 0,0-20 16,0 20-16,-21 0 0,21-21 16,0 22-16,0-22 0,0 0 0,0 0 15,0 0-15,0 1 0,0-1 16,0-42 0,0-1-1,21 22-15,0-21 0</inkml:trace>
  <inkml:trace contextRef="#ctx0" brushRef="#br1" timeOffset="144578.74">7683 14203 0,'0'-21'16,"0"42"-16,0-21 16,-21 21-16,0 0 15,0 0-15,0 1 0,0-1 16,-1 21-16,1-21 0,0 0 0,0 22 15,0-22-15,0 21 0,-1-21 0,1 1 16,0-1-16,21 0 16,0 0-16,0-42 47,0 0-47,21 0 15,-21-1-15,21 1 0,1 0 16,-22 0-16,21 0 0</inkml:trace>
  <inkml:trace contextRef="#ctx0" brushRef="#br1" timeOffset="144774.9">7620 14161 0,'0'-22'15,"-64"128"-15,128-190 0,-43 62 16,0 22-16,-21 22 0,21-1 16,-21 0-16,22 0 15,-1 0-15,-21 0 0,0 1 16,21 20-16,0-21 0,-21 0 0,21 0 15,-21 1-15,0-1 0,21 0 16,1 0-16,-22 0 0,21 0 16,0-21-16,0 0 15,-21-21-15,21 0 16</inkml:trace>
  <inkml:trace contextRef="#ctx0" brushRef="#br1" timeOffset="145017.76">8064 14034 0,'0'0'0,"0"21"31,0 0-15,-21 0-16,21 21 0,0-20 0,0-1 16,0 21-16,-21 0 0,21-20 15,-21 20-15,21 0 0,0-21 16,0 22-16,0-1 0,-21-21 0,21 0 0,0 1 15,0-1-15,0 0 0,0 0 16,21-21 0,-21-21-1,21 21-15,0-21 0</inkml:trace>
  <inkml:trace contextRef="#ctx0" brushRef="#br1" timeOffset="145331.65">8255 14245 0,'0'21'32,"0"1"-17,0-1-15,0 0 32,21-21-32,0 0 15,0 0 1,-21-21-16,0 0 15,0-1-15,0 1 16,0 0-16,-21 21 16,0 0-1,0 0-15,0 0 16,21 21 0,0 0-1,21-21-15,0 0 16</inkml:trace>
  <inkml:trace contextRef="#ctx0" brushRef="#br1" timeOffset="145594.49">8763 14012 0,'-21'22'31,"21"-1"-31,-21 0 0,21 0 16,-22 0-16,22 0 0,0 22 0,0-22 0,0 0 16,-21 21-16,21 1 0,0-22 15,-21 21-15,21-21 0,0 22 16,0-22-16,0 0 0,0 0 0,0 0 16,0 1-16,0-1 0,21-42 46,0-1-46</inkml:trace>
  <inkml:trace contextRef="#ctx0" brushRef="#br1" timeOffset="146018.25">8721 14097 0,'0'0'0,"0"-21"0,0 0 0,0 0 15,0-1-15,21 22 0,0-21 16,0 21-16,0-21 15,0 21-15,1 0 0,-1 0 0,0 0 16,21 0-16,-21 0 0,1 0 16,-1 0-16,0 0 0,-21 21 15,0 0-15,0 1 0,0-1 0,0 0 16,0 0-16,-21 0 0,0 0 16,-1 1-16,1-1 0,-21 0 0,21 0 15,0-21-15,-22 21 0,22-21 16,0 0-16,0 0 15,0 0-15,21 21 47,0 1-47,21-22 16,0 21-16,-21 0 0,21 0 0,0 0 16,-21 0-16,21 1 0,1-1 15,-22 0-15,21 0 0,-21 0 16,0 0-16,0 1 31,21-22-31,0 0 16,-21-22-1,21 22-15,0-21 0</inkml:trace>
  <inkml:trace contextRef="#ctx0" brushRef="#br1" timeOffset="146327.07">9186 14245 0,'0'21'32,"0"1"-32,0-1 15,0 0 1,0 0 0,21-21-16,1 0 15,-1 0 1,0-21-16,-21 0 15,0 0-15,0-1 16,0 1-16,0 0 16,-21 21-16,0 0 15,-1 0 1,1 0-16,42 0 47</inkml:trace>
  <inkml:trace contextRef="#ctx0" brushRef="#br1" timeOffset="146650.89">9673 14034 0,'0'0'0,"-21"0"0,0 0 0,0 0 16,-1 0-16,65 0 31,-22 0-31,0 0 0,21 0 16,-20 0-16,20 0 0,0-22 16,-21 22-16,22 0 0,-1 0 0,-21 0 15,22 0-15,-22 0 0,0 0 16,0-21-16,0 21 0,0 0 0,-42 0 47,0 0-47,0 0 0,0 0 0,0-21 15,-1 21-15</inkml:trace>
  <inkml:trace contextRef="#ctx0" brushRef="#br1" timeOffset="146866.76">9927 13970 0,'0'42'31,"0"-84"-31,0 106 0,-21-43 0,21 0 0,0 0 16,0 0-16,-21 0 0,21 22 0,0-22 15,0 21-15,0-21 0,-21 22 16,21-22-16,0 21 0,0-21 0,0 22 16,0-22-16,0 0 0,0 0 15,0 0-15,0 1 0,0-1 16,21-42 15,-21-1-15</inkml:trace>
  <inkml:trace contextRef="#ctx0" brushRef="#br1" timeOffset="147599.76">10795 14372 0,'0'-21'0,"0"-21"16,0 21-1,0-1-15,0 1 0,21 21 16,0-21-16,-21 0 0,0 0 0,21 0 16,1-1-16,-22 1 15,21 21-15,-21-21 0,0 0 31,21 42-15,-21 0 0,21 0-16,-21 1 15,0-1-15,0 0 0,0 21 0,0-21 16,0 22-16,0-1 0,0 0 0,21 1 16,-21-1-16,0 0 0,21 1 15,-21-1-15,0 0 0,0-20 16,0 20-16,0 0 0,0-21 0,0 1 0,0 20 15,0-21-15,0 0 0,0 0 16,-21 1-16,0-22 0,21 21 0,-21-21 16,0 0-16,0 21 0,-1-21 15,1 0-15,0 0 16,0 0 0,21-21-16,-21 21 0,21-21 15,0-1-15,0 1 0,0 0 16,0 0-16,0 0 0,0 0 0,0-22 15,0 22-15,0 0 0</inkml:trace>
  <inkml:trace contextRef="#ctx0" brushRef="#br1" timeOffset="147830.64">11070 13885 0,'21'0'0,"-42"0"0,42-21 0,-21 0 16,0 0 0,21 21 31,-21 21-32,22-21-15,-1 0 0,0 21 16,0 0-16</inkml:trace>
  <inkml:trace contextRef="#ctx0" brushRef="#br1" timeOffset="148367.22">11790 14076 0,'0'0'0,"0"-21"16,0 0-16,0-1 15,0 1 1,-21 0-16,-1 21 0,1-21 0,0 21 16,0 0-16,0 0 15,0 0-15,-1 0 0,1 0 16,0 21-16,0 0 0,0 0 16,0 1-16,-1-1 0,22 0 15,-21 0-15,0 21 0,0-20 0,21-1 16,0 0-16,-21 21 0,21-21 0,0 1 15,0-1-15,0 0 16,21-21 0,0 0-16,0 0 15,0 0-15,1 0 0,-1-21 0,21 0 16,-21-1-16,0 1 0,1 0 16,-1 0-16,0 0 0,0 0 15,-21-1-15,21 1 0,-21 0 0,21 21 16,-21-21-16,0 0 0,0 0 15,0 42 17,0 0-32,0 0 15,0 0-15,0 0 0,0 1 0,0-1 16,0 0-16,0 0 0,0 0 16,22 0-16,-1 1 0,0-1 0,-21 0 15,21 0-15,0-21 0,0 21 16,1-21-16,-1 0 0,0 0 0,42 0 15,-41 0-15,-1-21 16,0 21-16,0-21 0,0 0 16</inkml:trace>
  <inkml:trace contextRef="#ctx0" brushRef="#br1" timeOffset="148586.09">12234 13928 0,'0'0'0,"0"21"15,0 0-15,0 0 16,0 22 0,0-22-16,0 0 0,0 0 0,0 0 15,0 22-15,0-22 0,0 0 0,0 0 16,0 0-16,0 0 0,0 1 16,0-1-16,0 0 0,0 0 15,21-21 1,1 0-16,-1-21 15</inkml:trace>
  <inkml:trace contextRef="#ctx0" brushRef="#br1" timeOffset="148806.97">12636 13970 0,'0'0'0,"-21"0"31,0 0-31,0 0 0,0 21 15,21 0-15,-21-21 0,-1 22 0,-20-1 16,21 0-16,0 0 0,0 0 16,21 0-16,-22 1 0,1-1 0,21 0 15,-21 0-15,21 0 0,0 0 16,0 1-16,21-22 16,0 0-16,1 0 0,-1 0 15</inkml:trace>
  <inkml:trace contextRef="#ctx0" brushRef="#br1" timeOffset="149299.69">13017 14097 0,'0'-21'0,"0"42"16,22-42-16,-22 0 0,0 0 15,0-1-15,0 1 16,0 0-16,-22 21 0,1-21 15,0 21-15,0 0 0,0 0 16,0 0-16,-22 21 0,22 0 16,0 0-16,0 1 15,0-1-15,-22 0 0,22 0 0,0 0 16,0 0-16,21 22 0,0-22 0,-21 0 16,21 21-16,0-20 0,0 20 15,0-21-15,0 0 16,21-21-16,0 0 15,0 0-15,0 0 0,0 0 0,1-21 16,-1 0-16,21 0 0,-21 21 0,0-21 16,1-1-16,-1 1 0,-21 0 15,21 0-15,-21 0 0,21-22 0,-21 22 16,0 0-16,21 0 0,-21 0 16,21 0-16,-21-1 0,0 44 31,0-1-16,0 0-15,0 0 0,0 0 16,0 22-16,0-22 0,0 0 0,0 0 16,0 21-16,0 1 15,22-22-15,-1 0 0,0 0 0,0 0 16,0-21-16,0 0 16,1 0-16,-1 0 0</inkml:trace>
  <inkml:trace contextRef="#ctx0" brushRef="#br1" timeOffset="150134.73">14203 14076 0,'-21'0'0,"42"0"0,-64 0 0,22 0 16,0 0-16,42 0 31,0 0-31,22 0 15,-1 0-15,0 0 0,1 0 16,-1 0-16,22 0 0,-22 0 0,21 0 16,1 0-16,-22 0 0,22 0 0,-1 0 15,1 0-15,-1 0 0,1 0 16,-1 0-16,1 0 0,-22 0 0,0 0 16,1 0-16,-1 0 0,-21 0 15,0 0-15,1 0 0,-22-21 0,0 0 16,-22 21-1,1 0-15,-21-22 0,21 22 16,-22 0-16,22 0 0,-21-21 16,0 21-16,20-21 0,-20 21 15,21 0-15,-21 0 0,20 0 0,1 0 16,0 0-16,0 0 16,42 0-1,0 0-15,0 0 16,1 0-16,20 0 0,0 0 15,1 21-15,-22-21 0,21 0 0,0 0 16,1 0-16,-22 0 0,42 21 16,-41 1-16,-1-22 15,-21 21-15,0 0 0,-21 0 16,-1 0-16,-20-21 0,21 21 16,0 1-16,-22-1 0,22-21 15,-21 21-15,21 0 0,0-21 0,-22 21 16,22 0-16,0-21 15,0 22-15,21-1 16,21-21 15</inkml:trace>
  <inkml:trace contextRef="#ctx0" brushRef="#br1" timeOffset="151867.39">16637 14012 0,'21'0'31,"-21"-21"-31,0 0 16,0 0-16,21 21 15,-21-21-15,21 0 0,-21-1 16,0 1-16,22 0 0,-1 0 0,-21 0 16,0 0-16,0-1 0,21 1 15,-21 0-15,0 0 0,0 0 0,0 0 16,0 42 15,0 0-31,-21 0 16,21 21-16,0-20 0,0 20 0,0 0 15,0 1-15,0-22 0,0 21 0,0 0 16,21 1-16,-21-22 16,0 21-16,0-21 0,21 22 0,-21-22 15,0 21-15,0-21 0,0 1 0,0-1 16,0 0-16,0 0 0,-21 0 15,0-21-15,0 0 16,-1 0-16,1 0 0,0 0 16,-21 0-16,21-21 0,-1 21 0,1-21 15,-21 0-15,21 0 0,0-1 16,-1 1-16,1 0 0,0 0 0,0 0 16,0 0-16,0 21 0,21-22 0,0 44 46,0-1-46,0 0 16,21-21-16,0 21 0,-21 0 16,21 0-16,0 1 0,0-1 0,1-21 15,20 21-15,-21 0 0,21-21 16,-20 0-16,20 0 0,0 0 0,1 0 16,-22 0-16,21 0 0,0-21 15,1 21-15,-1-21 0,0 0 0,1-1 16,-1 1-16,0 0 0,-20 0 15,20 0-15,-21 0 0,0-1 0,0-20 16,-21 21-16,0 0 0,0 0 0,0-1 16,-21 22 15,0 22-31,21-1 16,-21 0-16,0 0 15,21 0-15,-21 0 0,21 1 0,0-1 16,-22 0-16,22 0 0,-21 0 15,21 0-15,-21-21 32,21-21-17,0 0 1,0 0-16,0 0 0,0 0 0,21-1 16,0 1-16,1 0 0,-1 0 15,0 0-15,0 0 0,0-1 16,22 1-16,-22 21 0,0-21 15,21 21-15,-21 0 0,1 0 0,-1 0 16,0 0-16,0 0 0,-21 21 16,21 0-16,-21 1 0,0-1 0,0 0 15,0 0-15,0 0 0,0 0 0,0 1 16,0-1-16,0 0 0,0 21 16,0-21-16,0 1 15,21-1-15,1-21 0,-1 0 16,0 0-16,0 0 0,0 0 0,0 0 15,1 0-15,-1 0 0,0 0 16,0-21-16,0-1 0,0 1 16,22-21-16,-22 21 0,-21 0 15,0-1-15,21 1 0,-21 0 0,21 0 16,-21-21-16,0 20 0,0 1 16,0 0-16,0 0 0,0 42 46,0 0-46,0 0 0,0 1 0,0-1 16,0 0-16,0 0 16,0 0-16,0 0 0,0 1 0,0-1 0,0 0 15,0 0-15,0 0 0,0 0 16,21 1-16,1-1 0,-1-21 16,0 0-16,0 0 15,0 0-15,0 0 0,1 0 16,-1-21-16,0-1 0,0 1 0,0 0 15,0 0-15,1 0 0,-1 0 0,0-22 16,0 22-16,0-21 0,-21-1 16,21 1-16,1 0 0,-1-1 0,0 1 15,0 0-15,-21-1 0,0 1 16,21-21-16,0 20 16,-21 22-16,0 0 15,0 42 1,-21 21-16,21-20 0,-21 20 15,21 0-15,0 1 0,0-1 16,0 0-16,0 1 0,-21-1 0,21 0 16,0 1-16,0-1 0,0-21 15,0 21-15,0-20 0,0 20 0,0-21 16,0 0-16,0 0 0,21 1 0,0-22 16,0 0-16,1 21 0,-1-21 15,0 0-15,0 0 0,21 0 0,-20-21 16,-1 21-16,21-22 15,-21 1-15,0 0 0,22 0 0,-22 0 16,0 0-16,0-1 0,0-20 0,1 21 16</inkml:trace>
  <inkml:trace contextRef="#ctx0" brushRef="#br1" timeOffset="152070.26">18373 13843 0,'-22'0'0,"44"0"0,-44 21 0,22 0 16,22-21 0,-22 22-16,42-22 0,-21 0 15,0 0-15,22 0 0,-22 0 0,21 0 16,-21 0-16,22 0 0,-22 0 16,0-22-16,0 1 0,0 21 0,0 0 15,-21-21-15</inkml:trace>
  <inkml:trace contextRef="#ctx0" brushRef="#br1" timeOffset="152251.17">17970 13780 0,'-21'21'0,"42"-42"0,-63 42 15,21-21-15,21 21 0,0 0 16,0 0-1,21-21 17,0 0-32</inkml:trace>
  <inkml:trace contextRef="#ctx0" brushRef="#br1" timeOffset="153349.54">19219 14076 0,'0'0'0,"21"-21"0,1 21 16,-22-21-16,0-1 0,0 1 0,0 0 15,0-21-15,0 21 0,0-1 16,0 1-16,0 0 0,-22 0 15,1 21-15,0-21 0,0 21 0,0 0 16,0 0-16,-22 0 16,22 0-16,0 21 0,0 0 15,0 0-15,-22 0 0,22 1 0,0 20 16,0-21-16,0 0 0,-1 22 16,1-22-16,0 21 0,21-21 0,0 0 15,0 22-15,0-22 0,0 0 0,0 0 16,0 0-16,0 1 0,21-22 15,0 21-15,1-21 0,-1 0 16,0 0-16,0 0 0,0-21 16,0 21-16,1-22 0,-1 1 0,0 0 15,0 0-15,0 0 0,22 0 16,-22-1-16,0-20 0,-21 21 0,21-21 16,0 20-16,0-20 0,-21 0 15,0 21-15,0-1 0,22-20 16,-22 21-16,0 0 0,0 0 15,0 42 1,-22 0 0,22 0-16,0 0 0,0 22 15,-21-22-15,21 0 0,0 21 16,0-21-16,0 1 0,0 20 0,0-21 16,0 0-16,0 0 0,21 1 0,1-1 15,-1 0-15,0 0 16,0-21-16,0 0 0,0 0 0,1 0 15,-1 0-15,0 0 0,0 0 0,0 0 16,0 0-16,1-21 16,20 0-16,-21 0 0,0-1 0,0 1 15,1-21-15,-1 21 0,0-22 16,0 22-16,0-21 0,0 0 0,1-1 16,-22 1-16,21 0 0,0-1 0,-21 1 15,0 0-15,0 20 16,21-20-16,-21 21 0,0 0 0,0 0 0,0-1 15,0 44 17,0-1-32,0 0 15,-21 21-15,21 1 0,0-1 16,-21 0-16,21-21 0,-21 22 0,-1-1 16,22 0-16,0 1 0,0-1 15,-21-21-15,21 22 0,0-22 0,0 42 16,0-42-16,0 1 0,0-1 15,21-21-15,1 21 0,-1-21 16,0 0-16,0 0 0,0 0 16,0 0-16,22 0 0,-22 0 15,0-21-15,0 0 0,0-1 0,1 1 16,-1 0-16,0 0 0,-21-21 16,21 20-16,0 1 0,0 0 0,-21 0 15,0 0-15,0 0 0,22 21 0,-22 21 47,0 0-47,-22-21 0,22 21 0,0 0 16,0 0-16,0 1 0,0-1 15,0 0-15,0 0 0,0 0 16,0 0 0,22-21-1,-1 0 1,-21-21-16,0 0 15,21 0-15,-21 0 0</inkml:trace>
  <inkml:trace contextRef="#ctx0" brushRef="#br1" timeOffset="153533.43">20235 13653 0,'-21'0'0,"42"0"0,-63 0 16,21 0-16,0 0 31,21 21 0,21-21-31,0 0 16,0 21-16</inkml:trace>
  <inkml:trace contextRef="#ctx0" brushRef="#br1" timeOffset="154115.1">20489 13822 0,'-21'0'15,"0"0"-15,21-21 32,0 0-17,21 21-15,0 0 16,0 0-16,1 0 15,-1 21-15,-21 0 0,0 0 16,0 0-16,0 0 0,0 1 16,0-1-16,0 0 0,-21 0 0,-1 0 15,1 0-15,0 1 0,0-1 16,21 0-16,-42 0 0,20 0 0,1-21 16,0 21-16,0 1 0,0-22 15,0 0-15,-1 21 16,44-21 15,-1 0-31,0 0 16,0 0-16,0 0 0,0-21 0,1 21 15,-1 0-15,0 0 16,0 0-16,0 0 0,0 21 0,1 0 16,-1-21-16,0 21 0,0 0 0,0 0 15,0 1-15,-21-1 0,0 0 16,0 21-16,0-21 0,0 1 15,0-1-15,0 21 0,-21-21 0,0 0 0,0 1 16,0-1-16,0 0 16,-22 0-16,22 0 0,0 0 0,-43 1 15,43-22-15,0 0 16,0 21-16,0-21 0,0 0 0,-1 0 16,1 0-1,21-21-15,0-1 0,0 1 16,0 0-16,0 0 0,21-21 15,1 20-15,-1-20 0,0 0 0,0-1 16,0 22-16,0-21 0</inkml:trace>
  <inkml:trace contextRef="#ctx0" brushRef="#br1" timeOffset="154470.89">20913 14034 0,'63'-22'32,"-63"1"-32,21 21 0,22-21 15,-43 0-15,21 0 16,-21 0-16,21-1 0,-21 1 0,0 0 16,0 0-1,-21 21 1,0 21-16,-1 0 15,1 0-15,0 1 16,21-1-16,0 0 0,0 0 0,-21 21 16,21-20-16,0-1 0,0 0 15,0 0-15,0 0 0,0 0 16,0 1-16,21-22 0,0 0 16,0 0-16,1 0 15,-1 0-15,0 0 0,0 0 16,0-22-16,0 22 0,1-21 0,-1 0 15,0 0-15</inkml:trace>
  <inkml:trace contextRef="#ctx0" brushRef="#br1" timeOffset="155016.57">22310 13462 0,'-43'-63'16,"22"84"15,21 0-31,0 21 0,0-21 0,0 22 16,0-1-16,-21 0 0,21 1 0,0 20 16,-21-20-16,21-1 0,0 0 15,0-21-15,0 22 0,0-1 0,-21-21 16,21 0-16,-22 1 0,22-1 15,0 0-15,0 0 0,0 0 16,-21-21-16,0 0 16,21-21-1,-21 21-15</inkml:trace>
  <inkml:trace contextRef="#ctx0" brushRef="#br1" timeOffset="155639.07">21907 13907 0,'0'0'15,"0"-22"1,22 22-16,-1 0 0,0 0 0,0 0 16,21 0-16,-20-21 0,-1 0 15,21 21-15,0-21 0,22 0 0,-22 21 16,22-21-16,-22-1 0,22 1 16,-1-21-16,1 21 0,-22 0 15,0-22-15,22 22 0,-22 0 0,-21-21 16,22 20-16,-22 1 0,-21-21 15,0 21-15,0 0 0,0-1 0,0 1 16,0 0-16,-21 0 16,-1 21-16,1 0 15,0 21-15,0 21 0,0-20 16,21-1-16,-21 21 0,21 0 16,0 1-16,0 20 0,-22-20 0,22-1 15,-21 0-15,21 1 0,0-1 0,-21 0 16,0 1-16,0-22 15,21 21-15,0-21 0,-21 0 0,-1 1 16,22-1-16,0 0 0,-21-21 16,21-21 15,0 0-15,0-1-16,21 1 0,-21 0 0,22-21 15,-1 21-15,0-22 0,21 22 16,-21-21-16,22 21 0,-1-1 0,0 1 15,1 0-15,-1 0 0,0 0 16,1 21-16,-1 0 0,0 0 16,1 0-16,-22 21 0,0 0 15,0 0-15,-21 0 0,0 22 0,0-22 0,0 0 16,0 21-16,0-20 0,0-1 0,0 21 16,-21-21-16,0 0 0,0 1 15,21-1-15,-21-21 0,21 21 16,-22-21-16,22 21 0,22-21 47,-1-21-47,0 0 0,0 21 0,0-21 15,0-22-15</inkml:trace>
  <inkml:trace contextRef="#ctx0" brushRef="#br1" timeOffset="155967.89">23368 13801 0,'0'21'15,"0"-42"-15,21 21 32,0 0-32,0 0 15,1 0-15,-1-21 0,0 21 0,0-22 16,0 22-16,0-21 0,1 0 16,-1 21-16,0-21 0,0 0 0,-21 0 15,-21 21 1,0 0-1,-22 0-15,22 0 0,0 21 16,-21 0-16,21 0 0,-1 21 16,1-20-16,0-1 0,0 21 0,21-21 15,-21 0-15,21 1 0,0-1 16,0 0-16,0 0 0,21 0 16,0-21-16,0 0 0,0 0 0,1 21 15,20-21-15,-21 0 0,0 0 16,22 0-16,-1-21 0,-21 21 15,21-21-15,1 0 0</inkml:trace>
  <inkml:trace contextRef="#ctx0" brushRef="#br1" timeOffset="156660.85">25061 13441 0,'0'0'15,"0"-21"-15,0 0 0,0-1 16,0 1 0,-21 21-16,0 0 0,0 0 15,0 0-15,-1 0 0,1 21 16,0 1-16,0-1 0,-21 0 0,20 21 15,1-21-15,0 22 0,0-1 16,0-21-16,0 22 0,-1-1 16,1 0-16,0 1 0,21-1 0,-21-21 15,21 21-15,0-20 0,0-1 0,0 0 16,21 21-16,21-21 16,-20-21-16,20 0 0,-21 0 0,21 0 15,1 0-15,-1 0 0,0 0 16,1 0-16,-1-21 0,0 0 0,1 0 15,-1 0-15,0-22 0,-20 22 16,-1-21-16,0 0 0,0 20 16,-21-20-16,0-21 0,0 20 0,0 1 15,0 21-15,-21-22 0,0 1 0,0 21 16,-22 0-16,22 0 0,-21 21 16,-1 0-16,1 0 0,0 0 0,-1 0 15,22 0-15,-21 0 0,0 0 16,20 21-16,-20 0 0,21 0 0,21 0 15,-21 22-15,21-22 0,0 21 0,0-21 16,0 22-16,0-22 0,0 21 16,0-21-16,21 0 0,0 1 0,21-1 15,-20 0-15,20-21 0,0 0 16,1 0-16,-1 0 0</inkml:trace>
  <inkml:trace contextRef="#ctx0" brushRef="#br1" timeOffset="157211.46">25802 13314 0,'0'-21'15,"0"42"-15,0-63 0,0 20 0,0-20 16,0 21-16,-21 21 16,21 21-1,-21 0-15,0 0 0,-1 22 0,22-22 16,0 21-16,-21 1 15,0-1-15,21 21 0,-21-20 0,21-1 0,0 22 16,-21-22-16,21 0 0,-21 1 16,21-1-16,0-21 0,0 21 15,0-20-15,0-1 0,0 0 0,0 0 16,0 0 0,0-42-1,0 0-15,0 0 16,0 0-16,0-1 0,0 1 15,21 0-15,0-21 0,0 21 0,-21-22 16,21 22-16,0 0 0,1-21 16,-1 20-16,21 1 0,-21 0 15,0 21-15,22-21 0,-1 21 0,-21 0 0,22 0 16,-22 0-16,21 21 16,-21 0-16,0 0 0,1 1 0,-1-1 15,-21 0-15,0 21 0,0-21 16,0 22-16,0-22 0,-21 0 0,-1 0 15,-20 0-15,21 1 0,-21-1 0,-1 0 16,22-21-16,-21 21 0,-1-21 16,22 0-16,-21 0 0,21 0 0,0 0 15,-1 21-15,1-21 0,0 0 0,42 0 47,0 0-47,1-21 0,-1 21 16,21 0-16,-21-21 0,22 21 15</inkml:trace>
  <inkml:trace contextRef="#ctx0" brushRef="#br1" timeOffset="157715.66">26331 13907 0,'0'0'0,"21"0"0,-21-22 15,22 22-15,-22-21 16,21 21-16,-21-21 0,21 0 15,0 0-15,0 0 16,0-1-16,-21 1 0,22 0 0,-1-21 16,-21 21-16,21-1 0,-21-20 0,0 21 15,0 0-15,0 0 0,0-1 16,0 44 15,0-1-31,0 0 16,0 0-16,0 0 0,0 22 0,-21-22 15,21 21-15,-21 0 0,21 1 16,0-22-16,0 21 0,0 1 16,-22-1-16,22-21 0,0 21 0,-21 1 15,21-1-15,0 0 0,0 1 0,0-1 16,0 0-16,0 1 0,0-1 16,0 0-16,0 1 0,0-1 15,0 0-15,0-20 0,0 20 0,0-21 16,-21 0-16,0 0 0,21 1 0,-21-1 15,0-21-15,-1 21 0,1-21 16,0 0-16,-21 0 0,21 0 0,-1 0 16,-20 0-16,21 0 0,0 0 0,-22-21 15,22 0-15,0 21 0,21-22 16,-21 1-16,21 0 0,0 0 16,0 0-16,0 0 0,0-1 15,21 1-15,-21 0 16,21 0-16,0 0 0,1-22 0,-1 22 15,0 0-15</inkml:trace>
  <inkml:trace contextRef="#ctx0" brushRef="#br1" timeOffset="157948.53">26628 13377 0,'-22'-21'15,"1"21"1,21 21 31,21-21-31,1 22-16,-1-22 15,0 0-15,0 0 16</inkml:trace>
  <inkml:trace contextRef="#ctx0" brushRef="#br1" timeOffset="158322.31">26903 13547 0,'0'0'0,"21"21"16,-21 0-16,21-21 31,0 0-31,0 0 16,1 0-16,-1 0 0,0 0 0,0 0 15,0-21-15,0 0 0,1 21 16,-1-21-16,0-1 0,-21 1 16,0 0-1,-21 0 1,-22 21-16,22 0 16,0 0-16,0 0 15,0 0-15,0 21 0,-1 0 0,-20 0 16,21 1-16,0-1 0,21 0 0,-21 0 15,21 21-15,-22-20 0,22-1 16,0 21-16,0-21 0,0 0 0,0 1 16,0-1-16,0 0 0,0 0 15,22-21-15,-1 21 0,0 0 0,0-21 16,0 0-16,0 0 0,22 0 16,-22 0-16,0 0 0,0 0 0,22 0 15,-22 0-15,21 0 0,-21-21 0,0 0 16</inkml:trace>
  <inkml:trace contextRef="#ctx0" brushRef="#br1" timeOffset="158892.42">27538 13526 0,'0'-22'0,"0"44"0,0-65 16,0 22-16,0 0 0,-21 21 31,-1 0-15,22 21-16,-21 0 15,21 0-15,-21 1 0,21 20 0,-21-21 16,21 0-16,0 22 0,0-22 0,0 21 16,0-21-16,0 0 15,0 1-15,0-1 0,0 0 0,21 0 16,0 0-16,0 0 16,1-21-16,20 0 0,-21 0 0,0 0 15,22 0-15,-22 0 0,21 0 0,-21-21 16,0 21-16,22-21 0,-22 0 15,0 0-15,21-22 0,-20 22 0,20-21 16,-21 0-16,0-1 0,22 1 16,-1-43-16,-21 43 0,0 0 15,0-1-15,-21 1 0,22 21 0,-22-22 16,0 22-16,21 0 0,-21 0 16,0 42 15,-21 21-31,21-20 0,-22-1 15,22 21-15,0 0 0,0-20 0,-21 20 16,21 0-16,-21 1 0,21-1 16,0 0-16,0 1 0,0-1 0,0 0 15,0-21-15,0 22 0,0-22 16,0 0-16,0 0 0,0 0 0,0 1 16,0-1-16,21-21 15,0 0-15,1 0 0,-1 0 16,0 0-16,0 0 0,0 0 15,0-21-15,1-1 0,-1 22 16,-21-21-16,21 0 0,0 0 0,0 0 16,0-22-16,-21 22 0,0 0 0,0-21 15,0 21-15</inkml:trace>
  <inkml:trace contextRef="#ctx0" brushRef="#br1" timeOffset="159127.29">28109 13356 0,'-42'0'0,"211"21"0,-296-42 16,85 42 0,63-21-16,0 0 0,0 0 15,22 0-15,-22 22 0,21-22 0,1 0 16,-1 0-16,0 0 0,-21 0 16,22 0-16,-1 0 0,0 0 0,43 0 15,-64 0-15,22 0 16,-22-22-16,0 22 0,0 0 0,-21-21 15,-21 21 17,0-21-32,-22 21 0</inkml:trace>
  <inkml:trace contextRef="#ctx0" brushRef="#br1" timeOffset="160502.5">7387 15071 0,'0'21'31,"0"0"-15,-21 0-16,21 22 0,-21-1 0,0-21 15,21 21-15,-22 1 0,22-1 0,-21 0 16,0 1-16,21-22 0,-21 21 15,21-21-15,-21 1 0,0-1 0,21 0 16,0 0-16,0 0 0,0-42 31,0 0-15,0 0-16,21-22 16,-21 22-16,21 0 0,0 0 15,0-21-15,-21 20 0,21 1 16,1 0-16,-1 0 0,0 0 0,0 21 15,0 0-15,0 0 16,-21 21-16,22-21 0,-22 21 0,21 0 16,-21 0-16,0 22 0,21-22 0,-21 0 15,21 0-15,0 0 0,-21 1 16,21-1-16,1 0 0,-22 0 0,21-21 16,0 0-16,0 21 0,0-21 15,0 0-15,1 0 0,-1 0 0,0 0 16,0-21-16,0 0 0,0 0 15,1 0-15,-22-1 0,21 1 16,0 0-16,0-21 0,-21 21 0,0-22 16,0 1-16,0 0 0,0-1 15,0 1-15,0 21 0,-21-22 0,0 22 16,0-21-16,-1 21 0,1 0 16,0 21-16,0 0 0,0 0 15,0 0-15,21 21 16,-22-21-16,22 21 0,0 0 0,0 0 15,0 0-15,0 1 0,0-1 0,0 0 16,22 0-16,-1-21 0,0 21 16,0 0-16,0 1 0</inkml:trace>
  <inkml:trace contextRef="#ctx0" brushRef="#br1" timeOffset="160794.84">8213 15325 0,'21'21'0,"-191"-42"15,319 21-15,-128 42 0,-21-21 0,0 0 16,0 1 0,0-44 31,0 1-32,0 0-15,0 0 16,0 0-16,0 0 15,-21 21 1,-1 0-16,22 21 31,22-21 1,-1 0-32</inkml:trace>
  <inkml:trace contextRef="#ctx0" brushRef="#br1" timeOffset="161443.32">8826 15071 0,'-21'0'31,"0"21"-31,0 0 16,0 0-16,21 0 0,0 22 0,-21-1 15,-1-21-15,1 22 0,21-1 0,0 0 16,-21-21-16,21 22 16,-21-22-16,21 21 0,-21-21 0,21 1 15,0-1-15,0 0 16,0 0-16,21-21 16,0 0-16,0-21 15,0 0-15,-21 0 0,0-1 16,22 1-16,-1 0 0,-21 0 0,0 0 15,0-22-15,0 22 0,21-21 16,-21 0-16,21-1 0,-21 1 0,0-22 16,21 43-16,0-21 0,-21 0 15,22 20-15,-1-20 0,0 21 16,21 0-16,-21 21 0,1 0 0,20-21 0,-21 21 16,0 0-16,0 0 15,1 21-15,-1 0 0,0-21 0,-21 21 16,0 0-16,0 0 0,0 1 0,0-1 15,-21 0-15,0 0 0,-22 0 16,22 0-16,-21 1 0,-1-1 0,1 0 16,21 0-16,-21-21 0,-1 0 15,22 21-15,0-21 0,0 0 0,0 0 16,-1 0-16,1 0 0,21 21 31,0 1-15,21-1-16,1 0 15,-1 0-15,0 0 0,0 0 0,0 1 16,0-1-16,1-21 0,-1 21 16,0 0-16,0 0 0,0-21 0,-21 21 15,21-21-15,1 0 0,-1 0 16,0 0-16,0 0 16,0 0-16,0 0 0,1-21 15,-1 0-15</inkml:trace>
  <inkml:trace contextRef="#ctx0" brushRef="#br1" timeOffset="161734.15">9334 15304 0,'-21'0'0,"42"0"0,-21 21 32,0 0-17,22-21 1,-1 0-1,0 0-15,-21-21 16,0 0 0,0-1-16,0 1 15,-21 21-15,0 0 16,-1 0-16,1 0 16,0 0-16,21 21 31,0 1-16,21-22-15,0 0 16,1 0-16,-1 0 0</inkml:trace>
  <inkml:trace contextRef="#ctx0" brushRef="#br1" timeOffset="162014.99">9737 15050 0,'-22'0'16,"44"0"-16,-65 0 0,22 0 0,21-22 31,21 22-31,22 0 16,-22 0-16,0 0 0,21 0 0,-21 0 16,22 0-16,-22 0 0,21 0 15,1-21-15,-22 21 0,21 0 0,0 0 16,-20 0-16,-1 0 0,0 0 15,0 0-15,-42 0 32,0 0-32,0 0 15</inkml:trace>
  <inkml:trace contextRef="#ctx0" brushRef="#br1" timeOffset="162231.87">10012 15007 0,'0'21'15,"21"-63"-15,-42 63 0,0 22 0,21-22 0,0 21 16,0-21-16,0 22 0,0-22 16,0 21-16,0-21 0,0 22 15,-22-22-15,22 21 0,0-21 0,0 22 16,-21-22-16,0 0 0,21 0 16,-21 0-16,21 0 0,0 1 0,0-1 15,0 0-15,21-21 31,0 0-31,0 0 16,1-21-16</inkml:trace>
  <inkml:trace contextRef="#ctx0" brushRef="#br1" timeOffset="162910.96">10858 15134 0,'0'0'0,"22"-21"0,-1 21 15,0-21-15,-21 0 16,21 21-16,0-21 0,0-1 0,1 22 16,-1-21-16,0 0 0,-21 0 0,21 0 15,-21 0 1,-21 21-1,0 0-15,-22 0 0,22 0 16,-21 0-16,21 21 0,-22-21 0,1 21 16,21 0-16,-21 0 0,20-21 0,1 21 15,0 1-15,21-1 0,0 0 16,0 0-16,0 0 0,0 0 0,0 1 16,21-1-16,22 0 15,-22 0-15,0 0 0,21 0 0,-21 1 16,22-1-16,-1 0 0,-21 0 15,22 0-15,-1 0 0,-21 1 0,0-1 16,0 0-16,1-21 0,-22 42 16,0-21-16,0 1 0,-43-1 15,22-21-15,-21 21 0,21-21 0,-22 0 16,1 21-16,0-21 0,-1 0 16,1 0-16,0 0 0,-1 0 0,1 0 15,21 0-15,-22-21 0,22 21 0,0-21 16,0 0-16,21-1 15,0 1-15,-21 0 0,21 0 16,0 0-16,0 0 0,21-1 16,0 1-16,0 21 15,0 0-15,22-21 0,-22 21 0,0-21 16,21 21-16,1 0 0</inkml:trace>
  <inkml:trace contextRef="#ctx0" brushRef="#br1" timeOffset="163303.74">11282 15346 0,'0'0'0,"0"21"0,21-21 15,0 0 1,0 0-16,0 0 0,1-21 16,-1 0-16,0 0 15,0-1-15,0 22 0,-21-21 16,0 0-16,21 21 0,-21-21 0,0 0 15,0 0 1,-21 21-16,0 0 16,0 0-16,0 0 0,0 0 15,-1 21-15,1 0 0,0 0 0,0 0 16,0 0-16,0 1 0,21-1 16,0 21-16,-22-21 0,22 0 0,0 22 15,0-22-15,0 0 0,0 0 16,0 0-16,0 1 15,22-1-15,-1-21 0,0 0 16,0 0-16,0 0 0,0 0 0,1 0 16,-1 0-16,0 0 0,21-21 15,-21 21-15,1-22 0,-1 1 0,21 0 16,-21 0-16,0-21 0,22-1 16,-22 22-16,21-21 0,-21-22 0</inkml:trace>
  <inkml:trace contextRef="#ctx0" brushRef="#br1" timeOffset="163543.6">11917 14796 0,'0'-64'16,"0"149"-16,0-106 0,-21-43 15,21 85 1,-22 0-16,22 1 0,-21 20 16,21-21-16,0 21 0,0 1 0,0-22 15,-21 21-15,21 22 0,0-22 16,-21 0-16,21 1 0,0-1 0,0 0 15,-21 1-15,21-22 0,-21 21 16,21-21-16,0 1 0,0-1 16,0 0-16,0 0 0,21-21 31,0 0-31,-21-21 0,21 0 0,0 21 16,0-21-16</inkml:trace>
  <inkml:trace contextRef="#ctx0" brushRef="#br1" timeOffset="163926.38">12065 15240 0,'0'21'31,"21"-21"0,0 0-31,0 0 0,1 0 16,-1-21-16,-21 0 0,21 21 0,0-21 15,0 0-15,-21-1 0,21 1 16,-21 0-16,0 0 0,0 0 16,-21 21-16,0 0 15,0 0-15,0 0 16,0 0-16,-1 21 0,1 0 0,0 0 16,0 0-16,0 1 0,21-1 15,0 21-15,0-21 0,-21 0 0,21 1 16,0-1-16,0 0 0,0 0 15,0 0-15,21 0 0,0-21 16,-21 22-16,21-22 0,0 0 0,0 0 16,1 0-16,-1 0 0,21 0 15,-21 0-15,22 0 0,-1 0 0,-21-22 16,21 1-16,1 0 0,-1 0 0,-21 0 16,22 0-16,-22-1 0</inkml:trace>
  <inkml:trace contextRef="#ctx0" brushRef="#br1" timeOffset="164380.12">12658 15028 0,'0'43'32,"0"-86"-32,0 65 15,0-1 1,0 0-16,0 0 0,-22 0 16,22 0-16,0 1 0,0-1 0,0 0 15,-21 0-15,21 0 0,0 0 0,0 1 16,0-1-16,0 0 0,0 0 15,-21 0-15,21-42 47,0 0-47,0 0 16,0 0-16,0-1 0,21 1 16,-21-21-16,21 21 0,1 0 15,-22-22-15,21 22 0,0 0 16,0 0-16,21 0 0,-20-1 0,-1 1 15,0 21-15,0 0 0,0 0 0,0 0 16,1 21-16,-22 1 0,21-1 16,0 0-16,0 21 0,-21-21 0,0 1 15,0 20-15,0-21 0,0 21 16,0-20-16,0-1 0,0 0 0,0 0 16,0 0-16,0 0 0,0 1 0,-21-22 15,21 21-15,-21-21 16,21-21 15,0-1-15,21 22-16,0-21 0,0 0 0</inkml:trace>
  <inkml:trace contextRef="#ctx0" brushRef="#br1" timeOffset="164592">13293 15113 0,'0'42'31,"0"-20"-31,0-1 0,0 0 0,-22 0 16,22 0-16,0 0 0,0 1 15,-21-1-15,21 0 0,-21 0 16,21 0-16,0 0 16,0-42 15,0 0-31,21 0 15,0 21-15</inkml:trace>
  <inkml:trace contextRef="#ctx0" brushRef="#br1" timeOffset="164874.84">13314 14944 0,'-21'0'0,"42"0"62,0 0-46,-21-21-1,0-1 1,-21 22 0,21-21-16,-21 21 0,-1 0 0,1 0 15,0 0-15,21 21 16,0 1-1,0-1-15,0 0 0,0 0 16,21 0-16,0 0 16</inkml:trace>
  <inkml:trace contextRef="#ctx0" brushRef="#br1" timeOffset="165266.6">13674 15050 0,'0'0'16,"-22"0"0,1 0-1,21 21-15,-21 0 0,21 0 16,0 0-16,0 0 0,0 22 16,-21-22-16,21 0 0,0 0 0,0 0 15,0 1-15,0-1 0,0 0 16,0 0-16,0 0 0,0 0 0,0 1 15,21-22 1,0 0-16,0 0 0,1 0 16,-1-22-16,0 1 0,0 0 15,-21 0-15,21 0 0,0 0 16,-21-1-16,0 1 0,0-21 0,22 21 16,-22-22-16,0 22 0,0 0 15,0 0-15,0 0 0,0 0 0,0-1 16,0 44 15,0-1 0,21-21-31</inkml:trace>
  <inkml:trace contextRef="#ctx0" brushRef="#br1" timeOffset="165951.25">14139 15007 0,'0'0'0,"-21"0"16,0 0-1,0 21-15,21 1 16,0-1-16,0 0 0,0 0 16,0 0-16,0 0 0,-21 1 0,21 20 15,-22-21-15,22 0 0,0 0 16,0 1-16,0-1 0,-21 0 0,21 0 15,-21 0-15,21-42 47,0 0-31,0 0-16,0 0 0,0-1 0,0 1 16,0 0-16,21-21 0,0 21 0,1-22 15,-22 22-15,21 0 0,0-21 16,0 20-16,0 1 0,0 21 0,22-21 15,-22 21-15,0 0 16,-21 21 0,0 0-16,0 1 0,0-1 0,0 0 15,0 0-15,0 21 0,0-20 16,0-1-16,0 0 0,0 0 0,0 0 16,0 0-16,0 1 0,0-1 15,-21-21-15,21 21 0,-21-21 16,0 0-16,21-21 31,0 0-31,0-1 16,0 1-16,0 0 0,21 0 0,0 0 15,0-22-15,-21 22 0,21-21 16,0 21-16,1 0 0,20-22 0,-21 22 16,0 0-16,0 0 0,1 0 15,-1 21-15,0 0 0,0 0 0,0 0 16,0 0-16,1 21 0,-22 0 0,21 0 15,-21 0-15,21 0 16,-21 1-16,0 20 0,0-21 0,0 21 16,0-20-16,0-1 0,0 21 0,0-21 15,0 0-15,0 1 0,-21-1 16,21 0-16,0 0 0,-21-21 0,21 21 16,0-42 15,0 0-31</inkml:trace>
  <inkml:trace contextRef="#ctx0" brushRef="#br1" timeOffset="166610.74">14944 15134 0,'21'0'31,"0"0"-31,0 0 0,21 0 0,1 0 16,-1 0-16,0 0 0,1 0 0,20 0 15,-20 0-15,20 0 0,-21 0 16,22 0-16,-22 0 0,1 0 0,-22 0 15,21 0-15,-21-21 16,0 21-16,-21-21 16,-21 0-16,0 0 15,0 21-15,0 0 0,-22-22 16,22 22-16,0 0 0,-21 0 0,21-21 16,-1 21-16,1 0 0,21-21 15,21 21 1,1 0-16,-1 0 15,21 0-15,-21 0 0,0 0 16,22 0-16,-22 0 0,21 21 16,-21-21-16,1 21 0,-1 1 15,0-1-15,-21 0 0,0 0 0,0 0 16,0 0-16,0 22 0,-21-22 0,0 21 16,-1-21-16,1 1 0,0-1 15,-21 21-15,-1-21 0,22 0 0,0-21 16,-21 22-16,21-1 0,-1-21 15,22 21-15</inkml:trace>
  <inkml:trace contextRef="#ctx0" brushRef="#br1" timeOffset="167234.72">16383 14986 0,'0'0'0,"21"0"0,0 0 0,0-21 16,-21 0-16,22 0 16,-22-1-16,21 1 15,-21 0-15,0 0 0,0 0 16,0 0-16,21-1 15,0 22 1,-21 22 0,0-1-16,0 0 0,0 0 15,0 0-15,0 22 16,0-22-16,0 21 0,0-21 0,0 22 16,0-1-16,0 0 0,0-21 0,0 22 15,0-1-15,0 0 0,0 1 16,0-22-16,0 21 0,0-21 0,0 1 15,0-1-15,-21 0 0,0 0 16,0 0-16,21 0 0,-22-21 0,1 0 16,-21 22-16,21-22 0,0 0 0,-1 0 15,-20 0-15,21 0 0,0 0 16,0 0-16,-1-22 0,1 22 0,0-21 16,21 0-16,0 0 31,0 0-31,21 0 15,0-1-15,1 1 16,20 0-16,-21 0 0</inkml:trace>
  <inkml:trace contextRef="#ctx0" brushRef="#br1" timeOffset="167526.56">16933 14901 0,'0'-21'0,"0"42"0,21-42 0,-21 0 15,0 0 1,-21 42 15,0 0-31,21 0 16,-21 22-16,21-22 0,0 21 16,0-21-16,0 22 0,-21-1 0,21 0 15,-21 1-15,21-1 0,-22 0 0,22 1 16,0-22-16,0 21 0,0-21 15,0 1-15,0-1 0,0 0 0,0 0 16,0 0-16,22-21 16,-1 0-16,0 0 0,0-21 15,0 21-15,-21-21 16,0 0-16</inkml:trace>
  <inkml:trace contextRef="#ctx0" brushRef="#br1" timeOffset="167710.45">16764 15155 0,'0'0'0,"21"0"15,0 0-15,0 0 16,1 0-16,-1 0 0,0-21 16,0 21-16,0 0 0,22 0 0,-22 0 15,21 0-15,-21 0 0,22-21 16,-22 21-16,21 0 0,-21-21 0,22 21 15</inkml:trace>
  <inkml:trace contextRef="#ctx0" brushRef="#br1" timeOffset="168038.36">18246 15050 0,'0'0'0,"0"-22"16,-22 22-16,1 0 31,0 0-31,0 0 16,21 22-16,-21-1 15,21 0-15,-21 21 0,21-21 0,-22 1 16,22 20-16,-21-21 0,21 0 15,0 0-15,0 22 0,-21-22 0,21 0 16,0 0-16,-21 0 0,21 1 16,21-22 15,0 0-31,0-22 0,1 22 16</inkml:trace>
  <inkml:trace contextRef="#ctx0" brushRef="#br1" timeOffset="168394.57">18605 15071 0,'22'-21'16,"-171"148"-16,319-276 0,-213 192 0,107-107 0,-64 43 0,0 0 16,-21 21-1,0 0-15,-22 0 16,22 0-16,-21 0 0,-1 0 16,22 0-16,-21 21 0,21 0 15,0-21-15,-1 21 0,1 1 0,21-1 16,0 0-16,0 0 0,0 0 15,21 0-15,1 1 0,-1-1 16,21 0-16,-21 0 0,0-21 0,1 21 16,-1 0-16,21 1 0,-21-22 15,0 21-15,-21 0 0,22 0 16,-1-21-16,-21 21 0,0 0 0,0 1 16,0-1-16,-21-21 15,-1 0-15,-20 21 0,21-21 16,0 0-16,-22 0 15,22 0-15,-21 0 0,21 0 0,0 0 16,-1 0-16,1 0 0,0 0 0,21-21 16,-21 0-16,21-1 15,0 1-15,0 0 0</inkml:trace>
  <inkml:trace contextRef="#ctx0" brushRef="#br1" timeOffset="168570.56">18203 14880 0,'0'0'16,"0"-21"-16,-21 21 15,21-21-15,21 21 47,0 0-31</inkml:trace>
  <inkml:trace contextRef="#ctx0" brushRef="#br1" timeOffset="169919.58">19854 14923 0,'0'0'0,"-21"0"32,0 0-17,0 21-15,21 0 16,-21 0-16,21 0 0,-22 0 0,22 22 15,0-22-15,0 21 0,0 1 0,-21-1 16,21 0-16,0 1 0,0-1 16,0-21-16,0 21 0,0 1 15,0-22-15,0 0 0,21 0 0,-21 0 16,22 1-16,-1-1 0,0-21 16,0 0-16,0 0 0,0 0 0,1 0 15,-1 0-15,0 0 0,0-21 16,0 21-16,22-22 0,-22 1 0,0 0 15,0-21-15,0 21 0,22-22 16,-22 1-16,0 0 0,0-1 0,0 1 16,-21 0-16,21-1 0,1 1 0,-22 21 15,0 0-15,21-1 0,-21 1 16,21 0-16,-21 42 47,-21 0-47,21 1 0,-21 20 15,21-21-15,0 0 0,0 22 16,0-22-16,0 21 0,0-21 16,0 0-16,0 22 0,0-22 0,0 0 15,21 0-15,0 0 0,0-21 0,0 22 16,0-22-16,1 0 0,-1 0 16,21 0-16,0 0 0,-20 0 0,20 0 15,0-22-15,1 1 0,-1 0 0,-21 0 16,21 0-16,1 0 0,-1-1 15,-21-20-15,22 0 0,-22 21 16,0-1-16,-21-20 0,0 21 16,0 0-16,0 0 0,-21 42 31,21 0-31,-21 0 16,21 0-16,0 0 0,0 1 0,0 20 15,0-21-15,0 0 0,0 0 16,0 1-16,0-1 0,21 0 0,-21 0 15,0 0-15,21 0 16,-21 1-16,0-1 16,-21-21-1,0 0 1,-1 0-16,1 0 0,0 0 16,21-21-16,-21 21 0,0 0 15,0 0-15,21-22 16,0 44 15,21-22-31,0 21 0,0-21 16,0 0-16,0 21 0,22-21 0,-22 0 15,0 0-15,0 0 0,0 0 16,22 0-16,-22 0 0,21 0 0,-21 0 16,22 0-16,-22-21 0,21 0 0,-21 21 15,22-22-15,-22 1 16,0 0-16,0-21 0,0 21 0,-21-1 15,0-20-15,22 0 0,-22 21 16,0-22-16,0 22 0,0-21 0,0 21 16,0-1-16,0 1 0,0 42 31,-22 1-31,22-1 16,0 0-16,0 0 0,0 0 15,-21 22-15,21-22 0,0 21 0,0-21 16,0 0-16,0 1 0,0-1 15,0 0-15,0 0 0,0 0 16,0 0-16,21-21 0,1 22 0,-1-22 16,0 0-16,21 0 0,-21 0 0,22 0 15,20 0-15,-20 0 0,-1 0 16,21 0-16,-20 0 0,-1-22 0,0 1 16,1 21-16</inkml:trace>
  <inkml:trace contextRef="#ctx0" brushRef="#br1" timeOffset="170456.27">22331 15134 0,'0'-127'31,"-43"318"-31,65-382 0,-1 318 0,-64-275 0,22 148 16,0 0-16,0 0 0,0 0 0,0 0 16,-1 0-16,1 0 0,0 0 15,-21 21-15,21 0 0,-1 1 0,22-1 16,-21 21-16,0-21 0,0 22 0,21-22 15,-21 21-15,21-21 0,0 22 16,0-22-16,0 0 0,0 0 0,0 0 16,0 0-16,0 1 0,21-1 15,0-21-15,0 21 0,0-21 16,1 0-16,-1 0 0,0 0 0,0-21 16,0 21-16,0-21 15,1-1-15,-1 1 0,0 0 0,-21-21 16,21-1-16,0 1 0,0 0 0,1-1 15,-1 1-15,0-21 0,-21 20 16,21 1-16,0 0 0,-21-1 0,21-20 16,1 20-16,-22 1 0,0 21 15,0-21-15,0 20 0,0 1 0,0 0 16,0 0-16,0 42 16,0 0-1,-22 0-15,1 22 0,21-1 0,-21-21 16,21 43-16,0-22 15,0 0-15,0 1 0,-21-1 0,21 0 16,0 1-16,0-1 0,0 0 16,0 1-16,0-22 0,21 21 0,0-21 15,0 1-15,1-1 0,-1-21 0,21 21 16,-21-21-16,22 0 0,-1 0 16,0 0-16,1 0 0,-22-21 0,21 0 15,0-1-15,1 1 0,-1 0 16,-21-21-16,22 21 0</inkml:trace>
  <inkml:trace contextRef="#ctx0" brushRef="#br1" timeOffset="171335.28">23728 14690 0,'21'-21'0,"-21"-1"0,0 1 16,21 0-16,-21 0 15,0 42 17,0 0-17,-21 0-15,21 1 0,0-1 0,-21 21 16,0-21-16,21 22 0,-22-1 15,22-21-15,0 21 0,0 1 0,-21-22 16,21 21-16,-21 1 0,21-22 0,0 21 16,0-21-16,0 22 0,-21-22 15,21 0-15,0 0 0,0 0 0,0 0 16,0 1 0,21-44-1,0 1 1,-21 0-16,0 0 0</inkml:trace>
  <inkml:trace contextRef="#ctx0" brushRef="#br1" timeOffset="171814">23453 15007 0,'42'21'0,"-84"-42"0,63 21 16,0-21-1,21 21-15,1 0 0,-1 0 16,0-21-16,1 21 0,20-21 0,-21 21 15,22-21-15,-1 21 0,-20-22 16,20 22-16,1-21 0,-22 21 0,0 0 16,1-21-16,-22 21 0,21 0 15,-21 0-15,1 0 0,-44 21 32,1-21-17,0 21-15,0 1 0,0-1 16,0 0-16,21 0 0,-22 0 0,22 22 15,-21-22-15,21 0 0,0 21 16,0-21-16,0 22 0,0-22 0,0 0 16,21 0-16,1 0 0,-1 1 0,0-22 15,0 21-15,21-21 0,-20 0 16,20 0-16,-21 0 0,21 0 0,1 0 16,-1-21-16,0-1 0,-20 1 15,20 0-15,0 0 0,-21-21 16,22 20-16,-43-20 0,21 21 0,-21-21 15,0-1-15,0 22 0,0-21 16,0-1-16,-21 22 0,0-21 0,-1 21 16,1 0-16,0-1 0,-21 22 15,21 0-15,-22 0 0,22 0 0,-21 0 16,21 0-16,-1 0 0,1 0 16,-21 22-16,42-1 0</inkml:trace>
  <inkml:trace contextRef="#ctx0" brushRef="#br1" timeOffset="173843.32">26035 14711 0,'0'-21'15,"0"42"-15,0-63 0,0 20 16,-21 1-16,21 0 0,-21 21 16,21-21-16,-22 21 15,1 0 1,0 21-16,0 0 0,0 22 15,21-22-15,-21 21 0,-1-21 16,1 22-16,21-1 0,-21 0 0,0 1 16,21 20-16,-21-21 0,0 1 0,-1 20 15,1-20-15,0 20 0,0-21 16,21 1-16,-21-22 0,0 21 0,-1-21 16,1 1-16,0-1 0,0-21 15,0 0-15,0 0 16,-1-21-1,22-22-15,0 22 16,-21 0-16,21-21 0,0-1 0,0 1 16,0 0-16,0-1 0,0 1 0,0 0 15,0 20-15,0-20 0,0 21 16,0-21-16,0 20 0,0 1 16,21 21-1,-21 21-15,22-21 0,-22 22 0,21-1 16,0 0-16,-21 21 0,21-21 0,0 22 15,0-22-15,1 21 0,-22 1 16,42-22-16,-21 21 0,0-21 16,0 0-16,22 22 0,-1-22 0,-21 0 15,22-21-15,-1 21 0,21-21 16,-20 0-16,-1 0 0,0 0 0,22 0 16,-22 0-16,1 0 0,20-21 15,-21 0-15,1 0 0,-1 0 0,0-1 16,-20 1-16,-1 0 0,21-21 0,-21-1 15,-21 22-15,0-21 0,0 21 16,0-22-16,0 22 0,0 0 0,0 0 16,0 0-16,-21 0 0,0 21 15,0 0-15,0 0 0,-1 0 16,1 0-16,-21 21 0,21 0 0,0 0 16,-1 0-16,1 0 15,21 1-15,-21 20 0,0-21 0,21 21 16,-21-20-16,21 20 0,0-21 0,0 0 15,0 0-15,0 1 0,0-1 16,21 0-16,0-21 0,0 0 0,0 0 16,1 0-16,-1 0 0,21 0 15,-21 0-15,0-21 0,1 21 0,20-21 16,-21-1-16,0 1 0,0 0 16,1 0-16,-22-21 0,21 20 0,-21-20 15,21 21-15,-21 0 0,0-22 0,0 22 16,0 0-16,0 0 15,0 0-15,0 42 32,0 0-32,0 0 15,-21 0-15,21 1 0,0 20 0,0-21 16,0 0-16,0 22 0,0-22 16,0 0-16,21 0 0,-21 0 0,21 0 15,0 1-15,0-1 0,1-21 16,20 0-16,-21 0 0,21 0 0,-20 0 15,20 0-15,0 0 0,-21 0 0,22 0 16,-1-21-16,-21-1 0,0 1 16,22-21-16,-22 21 0,0 0 15,0-22-15,0 22 0,-21-21 0,0 21 16,22-1-16,-22 1 0,0 0 16,21 0-16,-21 0 0,0 42 46,-21 0-46,21 0 0,-22 0 16,22 1-16,0 20 0,0-21 16,0 0-16,0 22 0,0-22 0,0 0 15,0 0-15,0 0 0,0 0 0,0 1 16,22-22-16,-1 21 0,0-21 16,0 0-16,0 0 0,22 0 15,-22 0-15,0-21 0,0 21 16,0-22-16,22 1 0,-22 0 15,0 0-15,0-21 0,0 20 0,0-20 16,-21 21-16,22-21 0,-22 20 16,21 1-16,-21 0 0,21 0 0,-21 0 15,0 0-15,0 42 32,0 0-32,0 0 0,-21 0 15,21 22-15,-21-22 0,21 0 16,0 21-16,0-21 0,0 1 0,0-1 15,0 0-15,0 0 16,0 0-16,0 0 0,0 1 0,21-22 16,0 0-16,21 0 0,-21 0 15,1 0-15,-1 0 0,21 0 16,-21-22-16,0 22 0,1-21 0,-1 0 16,0 0-16,0-21 0,0 20 15,0 1-15,1-21 0,-1 21 0,-21-22 16,0 22-16,0 0 0,21 0 0,-21 0 15,21 21-15,-21 21 32,0 0-32,-21 0 15,0 22-15,21-22 0,-21 0 16,21 0-16,0 0 0,-22 0 0,1 22 16,21-22-16,0 0 15,-21 0-15,21 0 16,-21-21-16,21-21 31,0 0-31,0 0 0,0 0 0,0 0 16,0-1-16,21 1 0,0 0 15,0-21-15,-21 21 0,22-1 0,-1 1 16,0-21-16,0 21 0,21 0 16,-20-1-16,20 1 0,-21 21 15,21-21-15,22 21 0,-22 0 16,-21 0-16,22 21 0,-1 0 15,-21 1-15,22-1 0,-22 0 0,0 0 16,-21 21-16,0-20 0,0 20 16,0-21-16,0 43 15,0-43-15,-21 0 0,0 0 0,-1 0 16,1 0-16,0 1 0,21-44 47,0 1-47,21 0 0,0 0 15</inkml:trace>
  <inkml:trace contextRef="#ctx0" brushRef="#br1" timeOffset="174155.13">29104 14859 0,'-63'-21'31,"41"21"-31,1 0 16,0 0-16,0 0 0,0 0 0,-22 0 16,22 21-16,0 0 0,0 0 15,0 1-15,0 20 0,21-21 0,0 0 16,-22 22-16,22 20 16,0-42-16,0 0 0,0 1 0,0-1 15,0 0-15,22 0 0,-1 0 16,0-21-16,0 0 0,0 0 0,43 0 15,-43 0-15,21 0 0,1 0 16,-1 0-16,-21-21 0,21 0 16,-20 0-16,20 0 0,-21-22 0,0 22 15,22 0-15,-22-21 0,0-1 16,0 22-16</inkml:trace>
  <inkml:trace contextRef="#ctx0" brushRef="#br1" timeOffset="174598.88">29570 14542 0,'21'-43'31,"-42"86"-31,42-65 0,-21 44 16,-21-1-16,21 0 0,-21 21 15,21-21-15,-22 22 0,22-22 0,-21 21 16,0-21-16,21 22 0,0-22 16,-21 0-16,0 21 0,21-20 0,-21-1 15,21 0-15,0 0 0,-22 0 16,22 0-16,-21 1 0,21-1 0,0 0 15,0-42 32,0 0-47,0-1 16,21 1-16,1 0 0,-1 0 0,0 0 16,0 0-16,0-1 0,0 1 15,1 0-15,-1 21 0,0-21 0,0 21 16,0-21-16,0 21 0,1 0 15,-1 0-15,-21 21 0,21 0 16,-21 0-16,0 0 0,21 1 0,-21-1 16,0 0-16,0 0 0,0 0 15,0 0-15,0 1 0,0-1 16,0 0-16,0 0 0,0 0 0,-21 0 16,0-21-16,0 22 0,21-1 15,-22-21-15,1 0 0,21 21 0,-21-21 16,21-21-1,0 0-15</inkml:trace>
  <inkml:trace contextRef="#ctx0" brushRef="#br1" timeOffset="175118.58">30692 14118 0,'0'0'0,"0"21"31,-22 22-31,1-22 0,0 21 0,0 1 16,0-1-16,0 21 0,-1 1 15,1-1-15,-21-20 0,0 20 0,20 1 16,-20-1-16,0 1 0,-22-22 16,22 22-16,0-1 0,-1 1 15,-20-1-15,20 1 0,-20 41 16,21-41-16,20-22 0,-20 1 16,21-1-16,0-21 0,0 21 0,-1-20 15,22-1-15,0 0 0,0-42 31,22 0-31,-1-1 0,21 1 16,0-21-16,1 0 0,-1 20 16</inkml:trace>
  <inkml:trace contextRef="#ctx0" brushRef="#br1" timeOffset="175546.34">31009 14796 0,'0'-22'0,"0"44"0,-21-44 32,0 22-32,0 0 0,-1 0 15,1 22-15,0-1 0,0 0 0,-21 0 16,20 0-16,1 0 0,0 22 0,0-22 16,0 21-16,0-21 0,-1 22 15,22-1-15,0-21 0,0 22 0,0-22 16,0 0-16,0 0 0,22 0 15,20 0-15,-21-21 0,21 0 16,1 0-16,-1 0 0,0 0 0,1-21 16,20 21-16,-20-21 0,20 0 15,-21 0-15,1-22 0,-1 22 0,-21-21 16,0 21-16,1-22 0,-22 1 16,0 0-16,0-1 0,0 22 15,-22-21-15,-20 0 0,21 20 0,-21 1 16,20 0-16,-20 0 0,0 0 15,-1 21-15,22 0 0,-21 0 16,21 0-16,-22 0 0,22 0 0,21 21 16,-21 0-16,21 0 15,0 0-15,21-21 0,0 22 16,1-22-16,20 0 0,0 21 0,1-21 16,20 0-16</inkml:trace>
  <inkml:trace contextRef="#ctx0" brushRef="#br1" timeOffset="175883.14">31792 14647 0,'0'0'0,"21"-21"0,-21 0 15,22 0-15,-22 0 0,0 42 32,0 0-32,0 0 15,0 0-15,0 22 0,0-1 16,0-21-16,-22 22 0,22-1 0,0 0 15,0 22-15,-21-22 0,21 0 16,-21 22-16,21-1 0,-21-20 0,21 20 16,0 1-16,-21-22 0,0 22 15,21-22-15,-22 0 0,22 1 0,0-1 16,-21 0-16,21 1 0,-21-22 16,21 0-16,0 0 0,-21 0 0,21 0 15,0-42 32,21 0-47,0 0 0,0 0 0,-21 0 16,22-22-16,-1 22 0,0-21 15</inkml:trace>
  <inkml:trace contextRef="#ctx0" brushRef="#br1" timeOffset="176179.97">31919 14796 0,'0'-106'16,"0"317"-1,0-316-15,0-22 0,0 105 0,21 22 0,-21-21 0,22 0 16,-1 21-16,0 0 16,21 0-16,-21 0 15,1 0-15,20 0 0,-21 21 16,21 0-16,-20-21 0,-1 22 16,0-1-16,-21 0 0,0 0 0,0 21 15,-21-20-15,0-1 0,-1 0 16,-20 0-16,21 0 0,-21 0 0,-1 1 15,1-22-15,0 21 0,20-21 16,-20 0-16,21 21 0,0-21 0,0 0 16,42 0-1,0 0 1,0 0-16,0-21 0,0 0 16,1 21-16,20-22 0,-21 22 0</inkml:trace>
  <inkml:trace contextRef="#ctx0" brushRef="#br1" timeOffset="176938.54">32258 14838 0,'85'0'31,"-170"0"-31,191 0 0,-85 0 0,0-21 0,21 21 16,-20 0-16,20-21 0,-21 21 16,21-22-16,-20 22 0,20-21 0,-21 0 15,0 0-15,0 0 16,1 21-16,-1-21 0,-21-1 0,0 1 0,0 0 15,-21 21 1,-1 0 0,1 0-16,0 21 0,0 0 0,0 1 15,-22-1-15,22 0 0,0 21 16,0-21-16,0 1 0,21-1 0,0 21 16,0-21-16,0 0 0,0 1 15,0-1-15,0 0 0,0 0 0,21-21 16,0 21-16,0-21 0,0 0 15,1 0-15,-1 0 0,0 0 0,21 0 16,1 0-16,-22 0 16,21 0-16,-21-21 0,22 21 0,-22-21 15,0 0-15,21-22 0,-21 22 16,1 0-16,-1-21 0,-21 21 16,21-22-16,0 22 0,-21-21 0,0 21 15,0-1-15,0 1 0,0 0 16,0 42-1,0 0 1,0 1-16,0-1 0,0 0 16,0 21-16,0-21 0,0 1 15,-21-1-15,21 0 0,-21-21 16,21 21-16,0 0 0,-21 0 16,-1-21-1,22-21 16,0 0-31,0 0 16,0 0-16,0 0 0,0-1 16,22 1-16,-1-21 0,0 0 0,0-1 15,21 1-15,1 21 0,-1-22 16,0 1-16,-20 21 0,20 0 16,0 0-16,1 21 0,-22 0 0,21 21 15,-21 0-15,-21 21 0,21 1 16,-21-1-16,22 0 0,-22 1 15,21 20-15,-21-21 0,0 1 0,0-1 16,0-21-16,0 22 0,0-22 16,-21 21-16,21-21 0,-22 0 15,1 1-15,21-1 0,-21-21 16,0 21-16,0-21 0,0 0 0,-1 0 16,-20 0-16,21 0 0,-21 0 15,-22 0-15,22 0 0</inkml:trace>
  <inkml:trace contextRef="#ctx0" brushRef="#br1" timeOffset="177711.1">18944 15939 0,'0'0'0,"21"-22"16,-21 1-16,0 0 0,0-21 16,0 21-16,0-1 15,0 44 1,0-1-16,0 0 15,0 0-15,0 21 0,0 1 16,0-22-16,0 21 0,0 1 0,0-1 16,-21 0-16,21 1 0,0-22 15,-21 21-15,21-21 0,0 22 0,0-22 16,0 0-16,-21 0 0,21 0 0,0 0 16,-21-21-16,21 22 15,-22-44 16</inkml:trace>
  <inkml:trace contextRef="#ctx0" brushRef="#br1" timeOffset="178319.75">18563 16235 0,'85'21'16,"-170"-42"-16,106 21 15,0 0-15,1 0 0,-1 0 16,0 0-16,21 0 0,-21 0 15,22 0-15,-1-21 0,0 0 16,1 21-16,-1-22 0,0 1 0,1 0 16,20 21-16,-42-21 0,22 0 15,-1-22-15,-21 22 0,0 0 0,1 0 16,-1-21-16,-21 20 0,0 1 16,0 0-16,0 0 0,0 0 15,-21 21 1,-1 0-1,22 21-15,0 0 16,0 0-16,-21 0 0,21 1 16,0-1-16,0 21 0,0-21 0,0 22 15,0-22-15,0 0 0,0 21 16,0-21-16,0 1 0,0 20 16,0-21-16,0 0 0,0 0 0,0 1 15,-21-1-15,21 0 16,-21-21-16,21-21 31,0 0-31,0-1 16,0 1-16,0 0 0,21 0 0,0 0 15,-21 0-15,21-1 0,22 1 16,-22 0-16,0 0 0,0 0 0,22 21 16,-22 0-16,21 0 0,-21 0 15,22 0-15,-22 0 0,0 21 16,21 0-16,-21 0 0,1 0 0,-22 1 15,0-1-15,21 21 0,-21-21 16,0 0-16,0 1 0,0-1 0,0 0 16,-21 0-16,-1 0 0,22 0 15,-21-21-15,0 0 16,42 0 0,0-21-1,-21 0-15,22 0 0,-1 0 16</inkml:trace>
  <inkml:trace contextRef="#ctx0" brushRef="#br1" timeOffset="178674.54">19918 16171 0,'0'22'31,"21"-22"-15,0 0-16,0 0 0,-21-22 15,21 22-15,1-21 0,-22 0 16,21 0-16,0 0 16,-21 0-16,0-1 0,0 1 15,0 0-15,-21 21 16,0 0 0,-1 0-16,1 21 0,0 0 15,0 1-15,0-1 0,21 21 0,-21-21 16,21 0-16,-22 1 0,22 20 15,0-21-15,0 0 0,0 0 0,0 1 16,0-1-16,22-21 0,-1 0 16,0 21-16,0-21 15,0 0-15,0 0 0,22 0 0,-22 0 16,21-21-16,1 0 0,-1-1 16,21 1-16,1 0 0</inkml:trace>
  <inkml:trace contextRef="#ctx0" brushRef="#br1" timeOffset="179439.11">22013 15769 0,'21'-21'47,"1"21"-47,-22-21 16,21 21-16,0-21 0,0 0 0,0-1 16,0 1-16,-21 0 15,0 0-15,0 0 16,-21 21-1,0 0-15,0 0 16,0 0-16,-22 0 0,22 21 0,0-21 16,0 21-16,0 0 0,0 0 15,21 1-15,-22-1 0,22 0 16,0 0-16,0 0 0,0 0 16,0 1-16,0-1 0,22-21 15,-1 21-15,0 0 0,0 0 0,0-21 16,0 21-16,1-21 0,-1 0 15,0 0-15,-21 22 0,21-22 0,-42 0 32,0 0-17,0 0-15,-1 0 0,-20 0 16,21 0-16,-21 0 0,20 0 0,-20 0 16,21 0-16,0 21 0,0-21 15,-1 21-15,1 0 0,0 21 16,21-20-16,0-1 0,0 0 0,0 21 15,0-21-15,21 1 16,0-1-16,-21 0 0,22 0 0,-1 0 16,21-21-16,-21 21 0,0-21 0,1 0 15,-1 0-15,21 0 0,-21 0 16,22 0-16,-22 0 0,0 0 0,21 0 16,-21-21-16,22 0 0,-22 0 15,21 0-15,1 0 0</inkml:trace>
  <inkml:trace contextRef="#ctx0" brushRef="#br1" timeOffset="180114.72">22542 15917 0,'0'0'15,"0"22"-15,-21-1 16,21 0-16,-21 0 0,21 0 16,0 0-16,0 1 0,0-1 0,-21 0 15,21 0-15,0 0 0,-21 0 16,21 1-16,0-1 0,-21 0 15,21 0-15,-22-21 32,1 0-32,21-21 15,0 0 1,0 0-16,0-1 0,0 1 0,0 0 16,0-21-16,0 21 0,0-22 15,21 22-15,1 0 0,-1-21 16,0 20-16,0 1 0,21 21 0,-20-21 15,20 21-15,0 0 0,-21 0 16,22 0-16,-1 0 0,-21 21 0,0 0 16,22 1-16,-22-1 0,0 0 15,-21 0-15,21 0 0,-21 0 0,0 1 16,21-1-16,-21 0 0,0 0 0,0 0 16,0 0-16,0 1 0,0-1 15,-21-21 1,0 0-1,21-21 1,0-1-16,0 1 16,0 0-16,0 0 0,0 0 15,0 0-15,0-1 0,21-20 0,0 21 16,1 0-16,-1-22 0,0 22 16,0 0-16,21 21 0,-20-21 0,-1 21 15,0 0-15,0 0 0,0 0 16,0 0-16,1 21 0,-22 0 15,0 0-15,0 1 0,0-1 0,0 0 16,0 21-16,0-21 16,0 1-16,0-1 0,-22 0 0,1 0 15,21 0-15,0 0 16,-21-21 15,21-21 0,21 0-15,0 0-16,-21 0 0,22 0 0</inkml:trace>
  <inkml:trace contextRef="#ctx0" brushRef="#br1" timeOffset="180450.53">23516 15833 0,'0'-21'31,"0"42"0,0 0-31,0 0 0,0 0 16,0 22-16,0-22 0,-21 21 0,21 0 16,-21-20-16,21 20 0,-21 0 15,21 1-15,0-1 0,0 0 0,-22 1 16,22-1-16,-21-21 0,21 21 0,-21 1 15,21-1-15,0-21 0,0 22 16,0-22-16,0 21 0,0-21 16,0 22-16,-21-22 0,21 0 15,0 0-15,0 0 0,0 0 16,0-42 0,0 0-1,21 0-15,0 0 0,-21 0 0,0-1 16,21 1-16</inkml:trace>
  <inkml:trace contextRef="#ctx0" brushRef="#br1" timeOffset="180764.35">23558 16023 0,'0'-42'0,"0"21"0,0 338 0,0-677 0,0 466 0,0-233 16,0 106-16,0 0 0,0 0 15,0 0-15,22 21 16,-1 0-16,0-22 0,0 22 0,0-21 0,0 21 15,1 0-15,20 0 0,-21 0 16,0 0-16,22 21 0,-22 1 0,0-1 16,0 0-16,-21 0 0,0 21 15,0-20-15,0 20 0,0 0 0,-21-21 16,0 1-16,0 20 0,-22-21 16,-20 21-16,20-20 15,22-1-15,-21-21 0,21 21 0,-22-21 16,22 0-16,0 0 15,42 0 1,0-21-16,1 0 16,-1-1-16,0 1 0,21 0 15,-21 0-15</inkml:trace>
  <inkml:trace contextRef="#ctx0" brushRef="#br1" timeOffset="181035.19">24193 15642 0,'22'-21'0,"-171"169"0,319-296 0,-213 169 0,107-63 16,-64 63 15,0 0-31,0 0 16,0 1-16,0-1 0,0 0 16,-21 21-16,21-21 0,-21 22 0,21-1 15,0-21-15,0 22 0,-22-1 0,22 0 16,-21-21-16,21 22 0,0-22 15,0 0-15,0 0 0,0 0 0,0 1 16,21-22 0,1 0-16,-1 0 15,0 0-15,0 0 0,-21-22 16,0 1-16,21 0 0</inkml:trace>
  <inkml:trace contextRef="#ctx0" brushRef="#br1" timeOffset="181682.82">24193 15896 0,'64'0'0,"-128"0"0,43 0 0,21 21 16,0 1-16,21-22 15,1 0 1,-1 0-16,0 0 0,21 0 16,-21 0-16,1 0 15,-1-22-15,0 1 0,0 21 0,0-21 16,22 21-16,-22 0 0,0-21 0,0 21 15,0 0 1,-21 21 0,0 0-1,-21-21-15,21 21 0,0 1 0,0-1 16,0 0-16,0 0 0,0 0 0,0 0 16,0 1-16,0-1 15,0 0-15,0 0 0,21-21 16,0 0-16,1 0 15,-1 0-15,0 0 0,21 0 0,-21 0 16,22 0-16,-22 0 0,21-21 0,-21 0 16,1 0-16,20-1 0,-21 1 15,0 0-15,-21 0 0,21 0 0,-21 0 16,0-1-16,22 1 0,-22 0 16,0 0-16,-22 21 31,1 21-31,21 0 15,0 0-15,0 22 0,-21-22 16,21 21-16,-21 1 0,21-22 16,-21 42-16,0-20 0,-1-1 0,22 0 15,-21 22-15,0-22 16,0 0-16,21 1 0,0-1 0,-21 0 16,21 1-16,0-1 0,0 0 0,0 1 15,0-1-15,0 0 0,0-20 16,-21-1-16,-1 0 0,22 0 0,-21 0 15,0 0-15,0-21 0,0 0 16,0 0-16,-1 0 0,1 0 0,-21 0 16,21 0-16,0 0 0,-22-21 0,22 21 15,-21-21-15,21 0 0,-1 21 16,1-21-16,0 0 0,0-1 16,21 1-16,0 0 0,0 0 15</inkml:trace>
  <inkml:trace contextRef="#ctx0" brushRef="#br1" timeOffset="182466.37">26374 15706 0,'0'0'0,"0"-21"0,0 42 47,0 0-47,0 0 15,-22 0-15,22 22 0,0-1 0,0 0 16,-21 1-16,21 20 0,0-21 16,-21 1-16,21-1 0,0 0 0,-21 1 15,21-22-15,0 0 0,0 21 0,0-20 16,-21-1-16,21 0 16,-21-21-16,21-21 31,0 0-31,0-1 15,0-20-15,0 21 0,21 0 16,0-22-16,0 22 0,-21-21 16,21 21-16,22-43 0,-22 22 15,0 21-15,21 0 0,-21 21 16,1-22-16,20 22 0,-21 0 0,0 0 16,0 22-16,1-1 0,-1 0 15,-21 0-15,0 0 0,0 22 0,0-22 16,0 21-16,0 0 0,-21-20 15,-1 20-15,1-21 0,0 0 16,0 0-16,0 1 0,0-1 0,-1 0 16,1 0-16,0-21 0,0 21 15,0-21-15,0 0 0,-1 0 0,1 0 16,0 0 0,21-21 15,0 0-31,21 21 0,0-21 15,1 0-15</inkml:trace>
  <inkml:trace contextRef="#ctx0" brushRef="#br1" timeOffset="182859.15">26839 16087 0,'0'0'0,"0"-21"16,0-1-16,64-62 31,-43 63-31,0 21 0,0 0 0,0-22 16,1 22-16,-1 0 0,0 0 15,0 0-15,0 0 0,0 22 0,1-1 16,-1 0-16,0 0 0,-21 21 16,21 22-16,-21-43 15,0 0-15,0 22 0,0-22 0,0 0 16,0 0-16,-21 0 0,0 0 15,0 1-15,-1-1 16,1-21-16,21-21 31,0-1-31,0 1 16,0 0-16,0 0 0,0 0 16,21 0-16,-21-1 0,22 1 0,-1 0 15,0 0-15,-21 0 0,21 0 16,0-1-16,0 22 0,1-21 0,-1 21 15,21-21-15,-21 21 16,0-21-16,1 21 0</inkml:trace>
  <inkml:trace contextRef="#ctx0" brushRef="#br1" timeOffset="183282.9">27728 15812 0,'-21'21'31,"0"-21"-31,0 21 0,0 0 0,-1 21 16,1-20-16,21-1 0,-21 21 15,0-21-15,0 22 0,0-22 16,21 21-16,0-21 0,0 22 16,0-22-16,0 0 0,0 0 0,0 0 15,0 0-15,21 1 0,0-22 16,21 0-16,-21 0 15,1 0-15,20 0 0,-21 0 0,21 0 16,-20-22-16,20 1 0,-21 21 16,21-21-16,-20-21 0,-1 21 0,0-1 15,-21-20-15,0 21 0,0-21 16,0-1-16,0 1 0,0 21 0,-21-22 16,21 22-16,-21-21 0,-1 21 15,1 0-15,0 21 0,0-22 16,0 22-16,0 0 0,-1 0 0,1 0 15,0 0-15,0 0 0,0 22 16,0-1-16,21 0 0,-22 0 0,22 0 16,0 0-16,0 1 0,0-1 15,0 0-15,22 0 0,-1 0 0,0 0 16,0-21-16,0 22 0</inkml:trace>
  <inkml:trace contextRef="#ctx0" brushRef="#br1" timeOffset="183882.56">28300 15833 0,'0'0'0,"0"-21"16,0 42 0,0 0-1,-21 0-15,21 21 0,-22-20 0,22 20 16,0-21-16,-21 21 0,21-20 15,-21 20-15,21-21 0,-21 21 0,21-20 16,0-1-16,0 0 0,0 0 16,0 0-16,0 0 15,21-21 1,0 0-16,0 0 16,-21-21-16,22 0 0,-22 0 0,21 0 15,0 0-15,-21-1 0,21-20 16,0 21-16,0 0 0,1-22 0,-22 22 15,21 0-15,0 0 0,-21 0 16,21 21 0,-21 21-16,0 0 15,0 0-15,0 0 0,0 22 0,0-22 16,0 0-16,0 0 0,0 0 0,0 1 16,0-1-16,0 0 15,0 0-15,21-21 16,0 0-16,1 0 15,-1 0-15,0 0 0,0 0 16,0-21-16,0 0 0,1 21 16,-1-21-16,-21-22 0,0 22 0,21 0 15,-21-21-15,0 20 0,0-20 16,0 0-16,0 21 0,0-22 0,0 22 16,0 0-16,0 0 0,0 0 0,0 42 62,21 0-46</inkml:trace>
  <inkml:trace contextRef="#ctx0" brushRef="#br1" timeOffset="184290.32">29252 15812 0,'-233'63'0,"466"-126"0,-233 41 16,0 1-1,-21 21-15,0 0 16,0 0-16,0 0 0,-1 0 16,1 0-16,0 21 0,0 1 0,0-22 15,0 21-15,-1 0 0,1 21 16,0-21-16,21 1 0,0-1 0,0 21 15,0-21-15,0 22 16,0-22-16,21 0 0,0 0 0,1-21 16,-1 21-16,0-21 0,0 0 15,0 21-15,0-21 0,-42 0 47,0 0-31,-21 0-16,21 0 0,-22 0 15,22 0-15,0 0 0,-21 0 0,20 0 16,1 0-16,0 22 16,42-22 15,0 0-31,1 0 16</inkml:trace>
  <inkml:trace contextRef="#ctx0" brushRef="#br1" timeOffset="184687.1">29485 16087 0,'0'0'0,"21"0"16,0 0-1,1 0-15,-22-21 16,21 21-16,0-22 0,0 1 15,0 0-15,-21 0 16,21 0-16,-21 0 0,0-1 0,0 1 16,0 0-16,0 0 15,-21 21 1,0 0-16,0 0 16,0 21-16,0 0 15,-1 0-15,1 1 0,21 20 0,-21-21 16,21 0-16,-21 22 0,21-22 15,0 0-15,0 21 0,0-21 0,0 1 16,0-1-16,0 0 16,0 0-16,21-21 0,0 21 15,0-21-15,1 0 0,-1 0 16,0 0-16,0 0 0,0 0 0,0-21 16,1 21-16,20-21 15,-21 0-15,0 21 0</inkml:trace>
  <inkml:trace contextRef="#ctx0" brushRef="#br1" timeOffset="185082.87">29908 16023 0,'0'-21'16,"0"-42"-1,0 147-15,0-190 16,22 85-16,-1 21 0,0-21 0,0 21 16,0-21-16,0 21 15,1 0-15,20 0 0,-21 0 0,21 0 16,-20 0-16,20 0 0,0 21 15,-21 0-15,22 0 0,-22 1 16,0-1-16,-21 0 0,0 21 16,0-21-16,0 1 0,0-1 0,0 21 15,0-21-15,0 0 0,-21 1 16,21-1-16,-21 0 0,0 0 0,-1-21 16,1 21-16,0-21 0,0 0 0,21-21 46,0 0-46,21 0 0,0 0 16,0-1-16,1-20 0,-1 21 0,0-21 16,21-1-16,-21 1 0,1 0 15,20 20-15,-21 1 0,0-21 16,0 21-16,1 21 0,-1-21 16,-21-1-16,21 22 0,0 0 15,0 0 1,-21 22-16</inkml:trace>
  <inkml:trace contextRef="#ctx0" brushRef="#br1" timeOffset="185282.76">30988 16298 0,'0'0'0,"-21"0"16,0 0 15</inkml:trace>
  <inkml:trace contextRef="#ctx0" brushRef="#br1" timeOffset="188620.02">11070 16955 0,'0'21'15,"0"-42"32,21 21-31,-21-22-16,21 22 0,1-21 0,-1 21 31,-21-21-31,21 21 0,0 0 313,0-21-313,0 21 0,-21-21 15,22 0-15,-1 21 0,-21-22 0,21 1 16,0 0-16,0 0 16,-21 0-16,21 0 0,-21-1 15,0 1-15,-21 21 16,0 0-16,-21 0 0,21 0 0,-22 0 15,1 0-15,0 0 0,-1 21 16,1 1-16,0-1 0,-1 0 16,1 0-16,0 21 0,20-20 0,1 20 15,0-21-15,0 21 0,21-20 16,0 41-16,0-42 16,21 0-16,0-21 0,0 22 0,1-1 15,-1-21-15,0 0 0,21 21 16,-21-21-16,22 0 0,-22 0 0,0 0 15,0 0-15,0 0 0,-42 0 32,0 0-17,-21 21-15,-1-21 0,1 0 16,-21 21-16,20 0 0,-20-21 16,20 22-16,-20-1 0,42 0 0,-22 0 15,1 0-15,21 0 0,0 1 16,0-1-16,-1 21 0,22 0 0,0-20 15,0 20-15,0 0 0,0-21 16,0 22-16,22-22 0,-1 0 0,0 0 16,0 0-16,21 1 0,-20-1 15,20-21-15,0 0 0,1 0 16,-1 0-16,0 0 0,1 0 0,20-21 16,-21-1-16,22 1 0,-22 0 15,1 0-15,-1 0 0,0-22 16,1 22-16,-22 0 0,0-21 15,0 21-15,-21-1 0,0 1 0,0-21 16,0 21-16,0 0 16,0-1-16,-21 22 31,0 22-31,21-1 0,0 0 16,0 21-16,0-21 0,0 1 15,-21 20-15,21-21 0,0 21 0,-22-20 16,22 20-16,0-21 0,0 0 15,0 0-15,0 1 0,0-1 16,-21-21 0,21-21 15,0-1-31,0 1 0,0-21 0,21 21 16,1-22-16,-22 22 0,21-21 15,0 0-15,21 20 0,-21-20 16,1 21-16,20-21 0,-21 20 0,21 1 15,-20 21-15,20 0 0,-21 0 0,0 0 16,0 0-16,1 0 0,-1 0 16,0 21-16,-21 1 0,0-1 15,0 0-15,0 0 0,0 21 16,0-20-16,0-1 0,0 21 0,0-21 16,0 22-16,0-22 0,0 0 15,21 0-15,0 0 0,-21 0 16,21 1-16,1-1 0,20-21 15,-21 0-15,21 0 0,1 0 0,-1 0 16,0 0-16,22 0 0,-22-21 0,22-1 16,-22 1-16,22 0 0,-22-21 15,0 21-15,-21-1 0,22-20 16,-22 21-16,0-21 0,0 20 0,-21-20 16,0 21-16,0 0 0,0-22 15,0 1-15,-21 21 16,0 21-16,0-21 0,0 21 15,-1 0-15,1 0 0,-21 0 16,21 21-16,-22-21 0,22 21 0,-21 0 16,21 0-16,0 1 0,-1-1 15,1 0-15,21 21 0,0-21 0,0 22 16,0-22-16,0 0 0,0 21 16,0-20-16,21-1 0,-21 0 15,43 0-15,-22-21 0,-21 21 16,21-21-16,0 0 0,0 0 0,1-21 15,-1 0-15,0 21 0,0-42 16,21 20-16,-20 1 0,-1-21 16,0 21-16,0-22 0,0 1 15,0 0-15,-21-1 0,0 1 0,22 0 16,-22-1-16,0-20 0,0 21 16,0-1-16,0-20 0,0 20 0,0 1 15,0 0-15,0 21 0,0-22 16,0 22-16,0 0 0,0 0 0,0 42 31,0 0-31,0 0 0,0 22 0,0-1 16,0 0-16,0 22 0,0-1 15,0-20-15,0 20 0,0-21 16,0 1-16,0-1 0,0 22 16,0-22-16,0 0 0,0-21 0,0 22 15,0-22-15,0 21 0,0-21 16,0 1-16,21-22 0,-21 21 15,21-21-15,0 0 0,0-21 16,0 21-16,1-22 0,-1 1 16</inkml:trace>
  <inkml:trace contextRef="#ctx0" brushRef="#br1" timeOffset="189544.61">13970 17145 0,'-21'0'0,"-22"0"16,22 0-16,21 21 16,-21 0-16,0 1 0,0-1 0,0 0 0,-1 0 15,1 0-15,0 22 0,21-22 16,-21 0-16,21 21 0,-21-21 15,21 1-15,0-1 0,0 0 0,0 0 16,0 0-16,21-21 16,0 0-16,0 0 15,0 0-15,1 0 0,-1-21 0,0 0 16,0 0-16,0 21 0,0-21 16,-21-1-16,0-20 0,0 21 0,0 0 15,0 0-15,0-1 0,0-20 16,0 21-16,-21 0 0,0 0 0,0-1 15,0 1-15,0 21 0,21-21 16,-22 21-16,44 0 31,-1 0-15,0 0-16,21 0 16,-21 0-16,1 0 0,20 0 0,-21 0 15,21 0-15,-20-21 0,20 0 16,-21 21-16,0-21 0,22-1 0,-22 1 15,0 21-15,-21-21 16,21 21-16,-21-21 16,0 42-1,0 0 1,0 0-16,0 1 0,0 20 16,0-21-16,0 21 0,0-20 15,0 20-15,0-21 0,0 21 0,0 1 16,0-1-16,0 22 15,0-22-15,0 21 0,0 1 0,0-22 16,0 22-16,0-1 0,0-20 16,0 20-16,0 1 0,0-1 0,0 1 15,0-1-15,21 1 0,0-1 16,1 1-16,-1-1 0,0 1 0,0-1 16,0 1-16,-21-1 15,21-21-15,-21 1 0,0-1 0,0 0 16,0-20-16,0 20 0,0-21 15,0 0-15,0 0 0,-21-21 0,0 0 16,0 0 0,0 0-16,0-21 0,-1 0 0,1 0 15,0 0-15,0 0 0,-21-22 16,20 1-16,1 0 0,-21-1 0,0-20 16,20-1-16,-20 1 0,21-1 15,0 1-15,0-22 0,-1 22 16,22-1-16,0 1 0,0-1 0,0 22 15,22-22-15,-1 22 0,0-22 16,0 22-16,21 0 0,-20-1 16,20 1-16,0 0 0,1-1 15,-1 22-15,0-21 0,1 21 0,-22-22 16,21 22-16,0 0 0,1-21 16,-1 21-16</inkml:trace>
  <inkml:trace contextRef="#ctx0" brushRef="#br1" timeOffset="189975.45">15600 16722 0,'0'-21'0,"0"42"0,0-64 0,0 22 16,-21 42 15,21 1-31,-22-1 15,22 21-15,-21 0 0,0 1 0,21-1 16,-21 0-16,0 22 0,0-22 0,21 22 16,-22-22-16,1 0 0,0 1 15,0-1-15,0 0 0,0 1 16,21-22-16,0 21 0,0-21 0,0 1 16,0-1-16,0 0 0,0 0 15,0-42 16,0 0-31</inkml:trace>
  <inkml:trace contextRef="#ctx0" brushRef="#br1" timeOffset="190634.78">14965 17272 0,'84'0'0,"-168"0"0,105 0 16,0 0-16,0 0 0,22 0 15,-22-21-15,21 21 0,22 0 0,-22 0 16,21-21-16,1 21 0,-1-21 16,1-1-16,-1 1 0,1 0 0,-1 0 15,1 0-15,-22 0 0,22-22 16,-22 22-16,0-21 0,-20 21 16,-1-22-16,0 22 0,-21-21 0,0 21 15,0-22-15,0 22 0,0 0 16,0 0-16,-21 21 0,0-21 15,-1 21-15,1 0 0,0 0 16,0 0-16,0 0 0,21 21 16,0 21-16,-21-21 0,21 22 0,-22-22 15,22 21-15,0 0 0,0 22 16,-21-22-16,21 1 0,0-1 16,0 0-16,0 1 0,0-1 0,0 0 15,0-21-15,-21 22 0,21-1 0,-21-21 16,21 0-16,-21 22 15,21-22-15,0 0 0,-21 0 16,-1-21 0,22-21-1,0 0-15,0 0 16,0 0-16,0-22 0,22 22 0,-1 0 16,0-21-16,0 20 0,0-20 15,0 21-15,22 0 0,-1-22 0,-21 22 16,22 0-16,20 0 0,-21 0 15,1 21-15,-1 0 0,0 0 0,1 0 16,-22 21-16,21 0 0,-42 0 16,21 22-16,-21-1 15,0 0-15,0-21 0,0 1 16,0 20-16,-21-21 0,0 0 0,0 22 16,0-22-16,0 0 0,-1 0 15,1 0-15,0-21 0,21 21 0,0 1 16,21-44 15,0 1-15,1 0-16,-1 0 0,0 0 0,21-22 15</inkml:trace>
  <inkml:trace contextRef="#ctx0" brushRef="#br1" timeOffset="191010.08">16595 17251 0,'-22'21'0,"44"-42"16,-44 21-16,44 0 47,-1 0-47,0 0 0,0 0 16,0-21-16,0 0 0,-21-1 15,22 1-15,-22 0 16,0 0-16,0 0 15,-22 21 1,1 0-16,0 0 16,0 21-16,0 0 0,0 0 15,-1 0-15,1 1 0,0-1 0,0 0 16,0 21-16,21-21 0,0 1 16,-21-1-16,21 0 0,0 0 0,0 0 15,0 0-15,0 1 0,21-1 16,0 0-16,0 0 0,21-21 15,-20 21-15,-1-21 0,0 0 16,0 0-16,0 0 0,22 0 0,-22-21 16,21 0-16,-21 0 0,0 0 15</inkml:trace>
  <inkml:trace contextRef="#ctx0" brushRef="#br1" timeOffset="191656.16">17928 17039 0,'0'0'0,"21"-21"0,64-64 31,-85 64-15,0 0-16,0 0 0,-21 0 15,0 21-15,-1 0 0,1 0 16,0 0-16,-21 0 0,21 0 16,-22 0-16,22 21 0,-21-21 0,-1 21 15,22 0-15,0-21 0,0 21 16,0 1-16,21-1 0,0 0 0,0 0 16,0 0-16,21 0 0,21 1 15,-21 20-15,1-21 0,20 0 0,-21 0 16,21 22-16,1-22 0,-1 0 15,-21 21-15,22-20 0,-22-1 0,0 21 16,0-21-16,0 22 16,-21-22-16,0 0 0,0 0 0,0 0 15,0 0-15,-21 1 0,0-1 16,-21-21-16,-1 21 0,-41-21 16,41 0-16,-63 0 15,64 0-15,-21 0 0,20 0 0,1-21 16,0 0-16,20-1 0,-20 1 15,21 0-15,21 0 0,0 0 0,0-22 16,0 22-16,0 0 0,0 0 16,42-21-16,-21 20 0,22 1 0,-1 0 15,0-21-15,22 21 0,-22-1 16,22 1-16</inkml:trace>
  <inkml:trace contextRef="#ctx0" brushRef="#br1" timeOffset="191907.02">18478 16891 0,'-105'21'16,"210"-42"-16,-105 42 0,0 0 15,-21 1-15,21-1 0,-21 21 0,0-21 16,21 22-16,0-1 0,-21 0 16,0-21-16,21 22 0,-22-1 0,1-21 15,21 22-15,0-22 0,-21 21 16,21-21-16,0 22 0,0-22 0,0 0 15,0 0-15,0 0 16,21 0-16,0-21 16,1 0-16,-1 0 15,0-21-15,0 0 0,0 0 0,-21 0 16,0 0-16</inkml:trace>
  <inkml:trace contextRef="#ctx0" brushRef="#br1" timeOffset="192078.92">18182 17251 0,'21'0'15,"0"0"1,1 0-16,-1-21 0,21 21 0,0 0 16,-20 0-16,20-21 0,0 21 15,1-22-15,-1 22 0,0 0 0,1 0 16,-1-21-16,0 21 0</inkml:trace>
  <inkml:trace contextRef="#ctx0" brushRef="#br1" timeOffset="192850.51">18965 17230 0,'0'21'32,"0"0"-32,0-84 0,0 84 0,21 21 15,1-42 1,-22-21-16,0 0 15,0 0-15,0-1 16,0 1-16,0 0 16,0 0-16,-22 0 15,1 21-15,0 0 0,0 0 16,0 0-16,0 0 0,-1 0 16,1 21-16,0 0 0,0 0 0,0 0 15,0 1-15,-1-1 0,1 21 16,21-21-16,0 0 0,0 1 0,0-1 15,0 0-15,0 0 16,0 0-16,0 0 0,0 1 0,21-22 16,1 0-16,-1 0 0,0 0 15,0 0-15,0 0 0,0-22 16,1 22-16,-1-21 16,-21 0-16,21 0 0,-21 0 0,21 0 15,-21-1-15,0 1 0,21 0 16,-21-21-16,0 21 0,21-1 0,-21 1 15,0 0-15,0 0 0,0 0 16,0 42 0,0 0-1,0 0-15,0 0 0,0 1 16,0-1-16,0 0 0,0 0 0,0 21 16,0-20-16,0-1 0,0 0 15,0 0-15,0 0 0,0 0 0,22 1 16,-1-22-16,0 0 15,0 0-15,0 0 0,0 0 16,22 0-16,-22-22 0,0 22 0,21-21 16,-20 0-16,20 0 0,-21 0 0,0 0 15,0-22-15,22 22 0,-22-21 16,-21-1-16,21 1 0,0 0 0,0-1 16,-21 1-16,22-21 15,-22 20-15,21 22 0,-21-21 0,0 21 16,0-1-16,0 44 15,-21 20 1,-1-21-16,1 21 0,0 1 16,21-22-16,0 21 0,-21 1 0,21-1 15,-21 0-15,21 1 0,0-22 16,0 21-16,0-21 0,0 22 16,0-22-16,0 0 0,0 0 0,0 0 15,21-21-15,0 21 0,0-21 16,0 0-16,1 0 15,-1 0-15,0-21 0</inkml:trace>
  <inkml:trace contextRef="#ctx0" brushRef="#br1" timeOffset="193056.39">19325 17187 0,'-21'22'16,"254"-1"-16,-445-64 15,191 86 1,42-43-16,0 0 0,0 0 16,1 0-16,20 0 15,-21 0-15,21 0 0,-20 0 0,20 0 16,0-21-16,22 21 0,-22-22 16,0 22-16,1-21 0,-1 0 0,0 21 15</inkml:trace>
  <inkml:trace contextRef="#ctx0" brushRef="#br1" timeOffset="194174.7">20024 17272 0,'21'0'31,"0"0"-15,0 0-16,0-21 0,0 21 15,1-21-15,-22 0 16,0-1-1,-22 22 1,1 0-16,0 0 0,0 0 16,0 0-16,-22 0 0,22 0 0,0 0 15,-21 22-15,21-1 0,-1 0 16,1 0-16,0-21 0,0 42 0,0-20 16,21-1-16,0 0 0,0 0 15,0 0-15,0 0 0,0 1 0,0-1 16,21 0-16,0 0 0,0 0 15,22-21-15,-22 0 0,21 21 0,-21-21 16,22 0-16,-1 0 0,0 0 16,1 0-16,-1-21 0,21 0 15,-20 0-15,-1 0 0,0 0 16,1-1-16,-22 1 0,21 0 0,-21 0 16,1 0-16,-1-22 0,-21 22 15,0 0-15,0 0 0,0 0 16,0 0-16,-21 21 31,21 21-31,0 0 16,0 0-16,0 0 0,0 0 0,-22 1 15,22-1-15,0 0 0,0 0 16,0 0-16,0 0 0,0 1 0,-21-1 16,21 0-16,0 0 0,-21 0 15,21 0-15,0-42 47,0 0-47,0 0 16,0 0-16,21 0 0,-21-1 15,21-20-15,-21 21 0,22 0 16,-1 0-16,0-1 0,0 1 16,0 0-16,0 0 0,22 0 0,-22 21 15,0 0-15,0 0 0,0 0 0,1 0 16,-1 21-16,-21 0 0,21-21 15,-21 21-15,21 0 0,-21 1 0,21-1 16,-21 0-16,0 0 16,0 0-16,0 22 0,0-22 0,0 0 15,0 0-15,0 0 16,0 0-16,-21-21 16,21 22-16,-21-22 0,21-22 31,0 1-31,0 0 0,0 0 15,0 0-15,21 0 0,0-1 16,0 1-16,1-21 0,-1 21 0,0 0 16,0-22-16,0 22 0,0 0 0,22 0 15,-22 0-15,0 21 0,0 0 16,0 0-16,1 0 0,-1 0 16,0 21-16,-21 0 15,0 0-15,0 0 0,0 22 0,0-22 16,-21 0-16,0 21 0,21-21 15,-22 1-15,22 20 0,-21-21 0,21 0 16,0 0-16,0 1 16,0-1-1,0-42 1,21-1 0,1 22-16,-22-21 0</inkml:trace>
  <inkml:trace contextRef="#ctx0" brushRef="#br1" timeOffset="195023.13">21378 17420 0,'21'0'32,"1"0"-32,-1 0 0,0 0 15,0 0-15,21 0 0,1 0 16,-22-21-16,21 21 0,-21-21 15,1 21-15,-1-21 0,0 21 16,-21-21-16,21 21 0,-21-22 0,0 1 31,-21 21-31,0 0 0,0 0 0,-1 0 16,1 0-16,0 0 0,-21 0 16,21 21-16,-1-21 0,1 22 0,0-1 15,0 0-15,21 0 0,0 0 16,0 0-16,0 1 0,0-1 0,0 0 15,0 21-15,0-21 0,0 1 16,0-1-16,0 0 0,21-21 16,0 0-16,0 21 15,1-21-15,-1 0 0,0 0 0,0 0 16,0 0-16,0-21 0,1 21 16,20-21-16,-21 0 0,21 21 0,-20-22 15,-1-20-15,21 21 0,-21 0 16,0 0-16,22-1 0,-22 1 0,0 0 15,0 0-15,-21 0 0,0 0 16,21 21-16,-42 21 31,0-21-31,21 21 16,0 0-16,0 0 0,-21 0 16,21 22-16,-21-22 0,21 0 15,0 0-15,0 0 0,0 1 16,-21-1-16,-1 0 0,22 0 15,-21-21 1,21-21 15,0 0-15,0 0-16,21-1 0,-21-20 16,22 21-16,-1 0 0,21-22 15,-21 22-15,22-21 0,-22 21 16,0 0-16,0-1 0,0 22 15,0 0-15,-21-21 0,22 21 16,-1 0-16,-21 21 16,0 1-16,0-1 15,0 0-15,0 0 0,0 0 0,0 0 16,0 1-16,0 20 0,0-21 16,0 0-16,0 0 0,0 1 15,-21-1-15,21 0 0,0 0 16,-22-21-1,22-21 17,22 21-32,-1-21 15,-21 0-15,21-1 16</inkml:trace>
  <inkml:trace contextRef="#ctx0" brushRef="#br1" timeOffset="195343.94">22627 17187 0,'0'-21'0,"-42"127"16,84-191-16,-42 43 0,0 21 15,-21 42 17,0 0-32,21 0 0,-21 1 15,21 20-15,-22-21 0,1 0 16,21 22-16,-21-22 0,0 21 15,21 0-15,0-20 0,-21 20 0,21-21 16,-21 21-16,21-20 0,0-1 16,0 0-16,0 0 0,0 0 0,0 0 15,0 1-15,21-22 0,0 0 16,0 0-16,0 0 16,0 0-16,1 0 0,-1 0 0,0 0 15,0-22-15,0 1 0,0 0 16,1 0-16,-22 0 0,21 0 0,0-22 15,-21 22-15</inkml:trace>
  <inkml:trace contextRef="#ctx0" brushRef="#br1" timeOffset="195594.8">22542 17314 0,'-21'22'16,"42"-22"0,1 0-1,-1 0-15,0 0 0,21 0 16,-21 0-16,1 0 0,-1-22 0,21 22 16,-21 0-16,0 0 0,1 0 15,-1 0-15,0 0 0,0 0 0,0 0 31,-21-21-31</inkml:trace>
  <inkml:trace contextRef="#ctx0" brushRef="#br1" timeOffset="195886.63">23453 17632 0,'-22'21'16,"1"-21"-1,0 0 1,21 21-1,-21-42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F545-3FCB-43C6-8294-1B30F2A62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A40C4-7490-435A-95EC-55DED1B2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8D25-DFF1-44B3-874B-E8EA976B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151D-5248-4003-9CAC-C565518C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7548-D509-4970-87C3-68A1B10D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3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D5B1-7E47-4503-A4D1-4974B7AF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58755-2DE4-47EE-AD56-6D1BF7E25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53FF-C8AF-4DF9-A642-B069A26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914A-81DD-4706-A6B4-106B77A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DA20-1099-40A8-9B24-BED7B0C2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0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E1D1-135A-45F4-8B25-F71D877C2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024EE-7DEE-43CB-A740-58BD6EF5B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EC1C-5EF8-4F99-B229-F4746E2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A5174-5E0D-4B91-8267-AB6690DE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A8FE-04FB-45E7-B6E4-D600C172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0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A6AE-120E-4C1D-8E9E-439F90F5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8AB3-DD56-4918-8307-AD15C774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03C9-25B4-4DDE-AE8E-E4415BE1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AB98-1F98-44C3-B2D8-0C2CB338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5053-723E-4D64-9D55-DC1858C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47AB-11E8-4AC9-85C3-E6CFC364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71A8-D828-49D7-BCE2-21460CB1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F5E4-83E2-4558-944E-71B812B2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BC57-4929-4194-ADB3-F8AF6EC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E200-FE8A-4E47-8C9B-219DE18F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339F-A56B-4D23-BD7E-04469EE4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32B2-CC67-4E32-B451-CFF16C691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B65D-C81C-4E71-9C9D-E1C06807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6EF4-D040-444D-AB38-985FD598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BA3D-1621-42FB-B0A0-E19842F3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15EB-76E1-451B-A14F-C3E1CAA4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2AA1-EE24-491A-801B-568F6B55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4135-EC0F-4E28-964C-8A121144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3464-FF8B-4CE4-AD6E-1DDAC03F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25486-222A-4597-800E-74DC94C33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A566E-18FA-4C9A-9438-60213E9EA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30093-D581-4B01-B9BF-F05EF932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D0FBA-1397-4264-B906-50A8B604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E23B9-10EF-46EF-8EA2-A871770B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0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13BE-2C5B-45DA-A294-721B5427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FD76C-770C-4624-85CA-E9F740C3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50DC-3695-45FB-9E66-ABBB0D03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A4398-9FF8-4DF5-B6F7-9B826E7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1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E8125-35EB-481D-BF28-0E65ED18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83525-C547-4563-A37B-A4777364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39AA-AB19-46A2-A38E-7FF2473E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9A73-B359-4EBF-98C6-61452E60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ADA-F385-4395-B11C-51C3E187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DD12-AB29-4A71-B53C-0101CDA6A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AC05-B640-4F3A-95F7-C703EF45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989BF-F3BD-43BC-A679-89CA23B6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5EAC-587D-4863-8279-272C1FD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4EDF-0C0E-4006-8FF8-81B5F97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94B52-D61F-4CF6-8A82-638695EC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6E25-C3AB-411F-9A49-12774A72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D156-9398-465B-89D3-9FD58A44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B61C5-C011-44C4-813E-8D978622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027C-870A-434C-B82B-A7D0E734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6D1C-6C79-4A87-8F63-EF4105E8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AC5B-DA6C-4699-B834-0EB36E20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8E4E-4956-40E4-89BC-43FE0E69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FFE4-9D12-4864-B6B2-FDDB19ECAA09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4659-93B6-4DCE-97B3-9F50693CA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29AF-33E3-4DC9-AA66-4230EDB1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52F5-414C-4291-84FF-8E578F80C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8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50963-254F-4264-9DD0-062101EA444B}"/>
                  </a:ext>
                </a:extLst>
              </p14:cNvPr>
              <p14:cNvContentPartPr/>
              <p14:nvPr/>
            </p14:nvContentPartPr>
            <p14:xfrm>
              <a:off x="0" y="0"/>
              <a:ext cx="8717760" cy="127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50963-254F-4264-9DD0-062101EA44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736480" cy="12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65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4C34A0-8024-4D7C-AB43-E47AAC2DABA7}"/>
                  </a:ext>
                </a:extLst>
              </p14:cNvPr>
              <p14:cNvContentPartPr/>
              <p14:nvPr/>
            </p14:nvContentPartPr>
            <p14:xfrm>
              <a:off x="144720" y="15120"/>
              <a:ext cx="8306280" cy="344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4C34A0-8024-4D7C-AB43-E47AAC2DA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760"/>
                <a:ext cx="8325000" cy="34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50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9CF4C-9356-4D84-9AB2-7B69B4079815}"/>
                  </a:ext>
                </a:extLst>
              </p14:cNvPr>
              <p14:cNvContentPartPr/>
              <p14:nvPr/>
            </p14:nvContentPartPr>
            <p14:xfrm>
              <a:off x="99000" y="175320"/>
              <a:ext cx="8138520" cy="19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9CF4C-9356-4D84-9AB2-7B69B4079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65960"/>
                <a:ext cx="8157240" cy="19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DD2E78-BB36-481F-8C6C-3C301A1B448B}"/>
                  </a:ext>
                </a:extLst>
              </p14:cNvPr>
              <p14:cNvContentPartPr/>
              <p14:nvPr/>
            </p14:nvContentPartPr>
            <p14:xfrm>
              <a:off x="289440" y="2011680"/>
              <a:ext cx="8641440" cy="386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DD2E78-BB36-481F-8C6C-3C301A1B4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2002320"/>
                <a:ext cx="866016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6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8532E-50BB-4A6D-8CD8-2A390CF180D8}"/>
                  </a:ext>
                </a:extLst>
              </p14:cNvPr>
              <p14:cNvContentPartPr/>
              <p14:nvPr/>
            </p14:nvContentPartPr>
            <p14:xfrm>
              <a:off x="167760" y="99000"/>
              <a:ext cx="7727040" cy="21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8532E-50BB-4A6D-8CD8-2A390CF180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89640"/>
                <a:ext cx="7745760" cy="22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25C08-885A-48C8-BE36-21F13C6A035C}"/>
                  </a:ext>
                </a:extLst>
              </p14:cNvPr>
              <p14:cNvContentPartPr/>
              <p14:nvPr/>
            </p14:nvContentPartPr>
            <p14:xfrm>
              <a:off x="434160" y="2575440"/>
              <a:ext cx="7529040" cy="237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25C08-885A-48C8-BE36-21F13C6A03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2566080"/>
                <a:ext cx="754776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65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E506BA-E9B0-4D71-B652-871314203457}"/>
                  </a:ext>
                </a:extLst>
              </p14:cNvPr>
              <p14:cNvContentPartPr/>
              <p14:nvPr/>
            </p14:nvContentPartPr>
            <p14:xfrm>
              <a:off x="137160" y="53280"/>
              <a:ext cx="8938440" cy="201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E506BA-E9B0-4D71-B652-871314203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43920"/>
                <a:ext cx="8957160" cy="20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3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E2840-7CFE-485B-ACE1-991D5F899B86}"/>
                  </a:ext>
                </a:extLst>
              </p14:cNvPr>
              <p14:cNvContentPartPr/>
              <p14:nvPr/>
            </p14:nvContentPartPr>
            <p14:xfrm>
              <a:off x="0" y="15120"/>
              <a:ext cx="1203984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E2840-7CFE-485B-ACE1-991D5F899B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20585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40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6F-739F-47FC-A2B1-C197CB43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35EC-AB56-44E9-A6D0-6A918F379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A6E919-8B96-4A06-A5FE-508B949E6270}"/>
                  </a:ext>
                </a:extLst>
              </p14:cNvPr>
              <p14:cNvContentPartPr/>
              <p14:nvPr/>
            </p14:nvContentPartPr>
            <p14:xfrm>
              <a:off x="60840" y="0"/>
              <a:ext cx="1201716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A6E919-8B96-4A06-A5FE-508B949E6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1203588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55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2022-01-12T17:09:02Z</dcterms:created>
  <dcterms:modified xsi:type="dcterms:W3CDTF">2022-01-12T17:09:33Z</dcterms:modified>
</cp:coreProperties>
</file>