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1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0T03:12:27.4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8572 1228 0,'22'0'47,"-1"0"-31</inkml:trace>
  <inkml:trace contextRef="#ctx0" brushRef="#br0" timeOffset="1624.83">5038 381 0,'0'-21'16,"0"0"-16,21 0 0,-21-1 16,0 1-16,21 0 15,-21 0-15,0 0 0,0 42 47,-21 0-31,21 21-16,-21 1 0,21-1 0,0 0 15,0 22-15,-22-22 0,1 22 16,21-1-16,-21 22 0,0 0 0,0-1 16,0-20-16,-1 20 0,1 1 15,-21 0-15,21-22 0,-22 22 16,22-22-16,-21 22 0,0-21 0,20-1 16,-20 1-16,21-1 0,-21-21 15,20 1-15,-20-22 0,21 21 0,21-21 16,-21-21-16,0 0 0,-1 0 15,1-21-15,21-21 16,0 0-16,0-1 0,-21 1 16,21-22-16,-21 22 0,21-21 0,0-1 15,0 1-15,0-1 0,0 1 16,0-1-16,0-21 0,0 22 0,21-1 16,0 1-16,-21 21 0,21-22 15,1 22-15,-1 21 0,0-22 16,0 22-16,0 0 0,0 21 15,1 0-15,-1 21 0,0 0 16,0 0-16,0 22 0,0-1 16,-21 22-16,22-22 0,-1 0 0,0 22 15,-21-22-15,21 22 0,0-22 16,-21 0-16,21 1 0,1-1 0,-1 0 16,0 1-16,0-1 0,21-21 15,-20 0-15,-1 22 0,21-43 0,-21 21 16,0 0-16,22-21 0,-1 0 15,-21 0-15,22 0 0,-1-21 0,-21 0 16,21-1-16,1 1 0,-1-21 16,-21 21-16,22-22 0,-22 1 15,21 0-15,-21-1 0,22 1 0,-22 0 16,0-1-16,0 1 0,0 21 16,-21-21-16,0 20 0,21 1 0,-21 0 15,0 0 1,0 42-16,-21 0 15,0 22-15,21-22 16,0 0-16,-21 21 0,21 1 0,-21-22 16,21 21-16,-21 0 0,21-20 15,0 20-15,0-21 0,0 0 0,0 22 16,0-22-16,0 0 0,0 0 16,0 0-16,21 0 0,0-21 15,0 22-15,0-22 0,0 0 0,1 0 16,-1 0-16,21 0 0,-21-22 15,22 1-15,-1 21 0,-21-21 0,0-21 16,22 21-16,-22-1 0,0-20 16,0 0-16,0-1 0,-21 22 0,0-21 15,0 0-15,0-1 0,0 1 16,0 21-16,-21-22 0,0 22 0,0 0 16,0 0-16,-1 0 0,-20 21 15,21 0-15,-21 0 0,20 0 0,1 0 16,-21 21-16,21 0 15,0 0-15,-1 0 0,1 1 0,0 20 16,0-21-16,21 0 0,0 22 16,0-22-16,0 0 0,0 0 0,0 0 15,0 0-15,21 1 0,0-1 0,0-21 16</inkml:trace>
  <inkml:trace contextRef="#ctx0" brushRef="#br0" timeOffset="1939.65">6752 1058 0,'0'-21'0,"0"42"0,0-63 16,0 21-16,-21 21 0,0-21 16,0 0-16,-1 21 0,1 0 0,0 0 15,0 0-15,0 0 0,0 21 16,-1-21-16,1 21 0,-21 21 0,21-21 15,0 22-15,-1-22 0,1 21 16,21 1-16,-21-1 0,0 0 0,0-21 16,21 22-16,-21-1 0,21-21 15,0 22-15,0-22 0,0 21 0,0-21 16,0 22-16,0-22 0,21 0 16,21 0-16,-21-21 0,22 21 15,-1-21-15,0 0 0,22 0 0,-22 0 16,22 0-16,-1-21 0,1 21 15,-1-21-15</inkml:trace>
  <inkml:trace contextRef="#ctx0" brushRef="#br0" timeOffset="2431.37">7535 1270 0,'0'0'16,"21"-42"-16,1-1 0,-22 22 0,0 0 16,0-21-16,0 21 0,0-1 0,0 1 15,-22 0-15,1 0 0,-21 21 16,21 0-16,0 0 0,-1 0 0,-20 0 15,21 0-15,0 21 16,-22 0-16,22 0 0,-21 22 0,21-22 16,-22 21-16,22 1 0,0-1 15,0 0-15,-21-21 0,42 22 0,-22-1 16,22-21-16,0 22 0,0-22 16,0 0-16,0 0 0,0 21 0,22-42 15,-1 22-15,0-1 0,0-21 0,0 0 16,22 0-16,-22 0 0,21 0 15,0-21-15,1-1 0,-1 1 0,-21 0 16,22 0-16,-1-21 0,-21 20 16,21-20-16,-20 0 0,-1-1 15,0 1-15,0 0 0,0 21 16,0-22-16,-21 22 0,22-21 0,-22 21 16,0-1-16,-22 22 15,1 22 1,0-1-16,0 0 0,21 0 0,-21 21 15,0-20-15,-1 20 0,22 0 16,0-21-16,0 22 0,-21-22 0,21 21 16,0-21-16,0 1 0,0 20 15,0-21-15,0 0 0,0 0 0,21 1 16,1-22-16,-1 0 0,0 0 16,21 0-16,1 0 0,-1 0 15,0 0-15,1-22 0,-1 1 0,21 0 16,-20-21-16,-1 21 0</inkml:trace>
  <inkml:trace contextRef="#ctx0" brushRef="#br0" timeOffset="2715.2">8615 529 0,'0'0'0,"0"-21"0,-21 0 15,-1 21 1,1 0-16,21 21 0,0 0 15,-21 0-15,0 1 0,0 20 0,21 0 16,-21 1-16,-1 20 0,22-21 16,-21 22-16,0-1 0,21 1 0,-21-1 15,0-20-15,21 20 0,-21-20 0,-1 20 16,22-21-16,-21 1 0,21-1 16,0 0-16,0-20 0,0 20 0,0-21 15,0 0-15,0 0 0,0 1 16,0-1-16,21-21 0,1 0 15,-1 0-15,0 0 0,0-21 16,21-1-16,-20 1 0,20 0 16</inkml:trace>
  <inkml:trace contextRef="#ctx0" brushRef="#br0" timeOffset="3148.96">8953 1037 0,'0'0'0,"-21"0"0,-63 21 15,62 1 1,1-1-16,0 0 0,0 21 16,0-21-16,0 1 0,-1 20 0,1-21 15,21 21-15,-21-20 0,21 20 16,-21-21-16,21 0 0,0 0 16,0 1-16,0-1 0,0 0 0,0 0 15,21 0-15,0-21 0,22 0 16,-22 0-16,21 0 0,0 0 0,1 0 15,20 0-15,-20 0 0,-1 0 16,-21-21-16,21 0 0,1 0 0,-22 0 16,21-22-16,-21 22 0,-21-21 15,22 21-15,-22-22 0,0 1 0,0 21 16,0-22-16,0 22 0,-22 0 0,1 0 16,0 0-16,-21 0 0,21 21 15,-22 0-15,1 0 0,0 0 0,-1 0 16,1 21-16,21-21 15,-22 21-15,1 0 0,21 0 0,-21 22 16,20-22-16,1 0 0,0 0 16,0 0-16,0 0 0,21 1 0,0-1 15,0 21-15,0-21 0,21-21 16,0 0-16,0 0 0,22 0 16,-22 0-16,21 0 0</inkml:trace>
  <inkml:trace contextRef="#ctx0" brushRef="#br0" timeOffset="3591.7">9461 1228 0,'-42'-106'16,"42"85"-1,0 0-15,21 21 16,0 0-16,1-22 0,20 22 0,-21 0 15,21 0-15,-20 0 0,20 0 16,0 0-16,-21 22 0,22-1 0,-22 0 16,21 0-16,-21 21 0,1-20 15,-1-1-15,0 21 0,-21-21 0,21 22 16,-21-22-16,0 21 0,0 0 16,0-20-16,0 20 0,-21-21 15,0 21-15,0-20 0,21-1 0,-22 0 16,1 0-16,0-21 0,21 21 15,-21-21-15,21-21 16,0 0-16,0 0 16,0 0-16,0-1 0,21 1 15,0-21-15,-21 21 0,21-22 0,1 1 16,-1 21-16,0-21 0,0-1 16,0 22-16,-21-21 0,43 21 0,-43-1 15,42 1-15,-21 0 0,0 0 16,0 0-16,1 0 0,20 21 15,-21 0-15,0 0 0,22 0 0,-22 0 16,0 0-16,0 0 0,21 0 16</inkml:trace>
  <inkml:trace contextRef="#ctx0" brushRef="#br0" timeOffset="4055.95">11218 1164 0,'0'0'0,"0"-21"0,0 0 0,-21 0 16,0 0-16,0-1 15,0 22-15,-1-21 0,-20 21 16,21 0-16,-21 0 0,20 0 0,-20 0 16,0 0-16,21 0 0,-22 21 15,1 1-15,21-1 0,0 0 0,-1 0 16,1 0-16,21 0 0,-21 1 15,21-1-15,0 0 0,0 21 0,0-21 16,21 1-16,0-1 0,22 0 0,-1-21 16,-21 21-16,22 0 0,-1 0 15,0 1-15,1-22 0,-1 21 0,0 0 16,1 0-16,-22-21 0,0 21 16,0 0-16,0-21 0,-21 22 15,0-1-15,0 0 0,-21-21 16,0 0-16,-21 0 0,20 21 15,-20-21-15,0 0 0,-1 0 0,1 0 16,0 0-16,-1 0 0,1 0 16,0 0-16,-1 0 0,22 0 0,0 0 15,-21 0-15,21 0 0,-1 0 16,1 0-16,0 0 16,21-21-16,0 0 15,0 0-15,0-1 16,21 1-16</inkml:trace>
  <inkml:trace contextRef="#ctx0" brushRef="#br0" timeOffset="4467.71">8467 635 0,'0'0'0,"-64"0"31,85 0-15,22 0-16,-1 0 15,0 0-15,22 0 0,-1 0 0,1 0 16,20 0-16,1 0 0,0 0 16,-1 0-16,1 0 0,0 0 0,-22 0 15,1 0-15,-1 0 0,-20 0 16,20 0-16,-42-21 0,22 21 0,-22 0 16,0 0-16,0 0 0,0 0 15,-42 0 16,0 0-15,0 0-16,-22 0 0,1 0 0,21 0 16</inkml:trace>
  <inkml:trace contextRef="#ctx0" brushRef="#br0" timeOffset="5411.69">4445 2011 0,'0'0'0,"-21"0"0,21 21 31,21-21 1,0 0-32,0 0 0,0 0 15,1 0-15,-1 0 0,21 0 0,-21 0 16,22 0-16,-22 0 0,42 0 16,-20 0-16,20 21 0,-21-21 0,43 0 15,-21 0-15,20 0 0,1 0 16,0 0-16,-1 0 0,22 0 15,0 0-15,21 0 0,-21 0 0,0 0 16,-1 0-16,22 0 0,0 0 16,0 0-16,22 0 0,-1 0 0,0 0 15,0 0-15,0 0 0,22 0 16,-1 0-16,0 0 0,22 0 0,-22 0 16,22 0-16,-1 0 0,22 0 15,-22 21-15,1-21 0,20 22 0,-20-22 16,21 0-16,-22 21 0,1-21 0,-1 0 15,1 0-15,-1 21 0,-21-21 16,22 0-16,-43 0 0,21 21 0,-42-21 16,22 0-16,-22 0 15,-22 0-15,1 0 0,0 0 0,-21 0 16,-22 0-16,1 0 0,-22 0 0,0 0 16,1 0-16,-22 0 0,0 0 15,0 0-15,-21-21 16,-21 21 31,21-21 0</inkml:trace>
  <inkml:trace contextRef="#ctx0" brushRef="#br0" timeOffset="5611.57">12150 2117 0,'-85'21'31,"64"-21"-15</inkml:trace>
  <inkml:trace contextRef="#ctx0" brushRef="#br0" timeOffset="29459.33">1058 4064 0,'0'-21'0,"0"0"16,0 0-16,0-1 16,0 1-16,-21 21 15,21-21-15,0 0 16,0 0-16,0 0 0,0-1 16,0 1-1,-21 21 1,21 21 15,0 1-15,0-1-16,0 21 15,0-21-15,0 22 0,0 20 16,0-21-16,0 85 16,0 0-1,0-84-15,0-1 0,0 0 16,0 1-16,0-1 0,-21 43 15,21-43 1,0-21-16,0 0 0,0 64 16,0-43-1,0-63 32,0 0-47,0 0 16,0 0-16,0 0 15,0-1-15,0 1 16,0 0-16</inkml:trace>
  <inkml:trace contextRef="#ctx0" brushRef="#br0" timeOffset="30343.48">1482 4424 0,'0'21'31,"0"0"-16,0 0 1,21-21 31,0 0-47,0 0 16,0-21-1,-21 0 1,0 0-16,0 0 15,-21 21 1,0 0-16,0 0 31,21 21-31,0 0 0,0 0 16,-21-21 0,21 21-16,0-42 62,0 0-62,0 0 0</inkml:trace>
  <inkml:trace contextRef="#ctx0" brushRef="#br0" timeOffset="31937.4">2138 4339 0,'0'0'0,"0"-21"0,-21 21 0</inkml:trace>
  <inkml:trace contextRef="#ctx0" brushRef="#br0" timeOffset="32215.99">2095 4255 0,'-21'0'31,"0"0"0,21-22-15,21 22 78</inkml:trace>
  <inkml:trace contextRef="#ctx0" brushRef="#br0" timeOffset="32586.81">2201 4128 0,'0'0'0,"0"-22"15,0 1 17,-21 21-32,21-21 15,0 42 32,0 0-47,-21 1 0,21 20 16,0-21-16,0 21 0,0 1 15,0-1-15,0 0 0,0 1 16,0-1-16,0 0 0,0 22 16,0-22-16,-21-21 0,21 43 15,0-43-15,0 0 0,0 0 16,-21 1-16,21-1 16,0-42 15,0-1-16,0 1-15,21 21 0,0-21 0,21-21 16</inkml:trace>
  <inkml:trace contextRef="#ctx0" brushRef="#br0" timeOffset="33221.44">3175 4360 0,'0'-42'31,"0"21"-31,0 0 0,0 0 0,0-1 16,-21 22-16,21-21 0,-21 0 0,-1 21 16,1-21-16,-42 21 15,42 0-15,-1 0 0,1 0 16,0 21-16,-106 43 15,85-1 1,21-21-16,-64 85 16,85-84-1,-21-1-15,21 0 16,21 43 0,21-64-16,-21-21 0,1 0 15,62 0 1,-63 0-16,22-21 0,-22 21 0,21-21 15,-21 0-15,43-22 16,-1-62-16,-20 62 16,-43-20-16,21 20 0,0-20 15,0-1-15,-21 22 0,21-85 16,-21 64-16,0 20 0,22 1 16,-22 0-16,0-1 0,0-41 15,0 62-15,0 44 31,0-1-31,-22 0 0,22 21 16,0 22-16,-21-1 0,21 1 16,0 147-16,0-84 15,0-84 1,0 20-16,0 22 0,0-64 16,0 43-16,0-43 0,21 0 15,64-21-15,-64 0 16,106-21-1,-84 0-15,41-22 16,-41 22-16,62-85 16,-83 85-16</inkml:trace>
  <inkml:trace contextRef="#ctx0" brushRef="#br0" timeOffset="34071.91">635 5927 0,'0'-21'16,"-21"21"-16,0-22 0,21 1 16,-22 0-1,1-21-15,21 21 16,0-1-16,0 1 0,21-21 31,1 42-31,-1-21 0,0 21 16,21 0-16,-21 0 0,1 21 15,-1 0-15,0 0 0,42 43 16,-63-22-16,43 85 16,-43-85-16,0 1 0,0-1 15,0 0-15,-21 1 0,-22 41 16,22-41-16,-21-22 0,21 21 15,-22-21-15,1 22 0,-22-22 16,43 0-16,0-21 16,-21 0-16,-22-21 15,64-21 1,0 20-16,0 1 0,0-21 16,0 21-16,0-22 0,0 1 0,0 21 15,21-85 1,22 64-16,-22 42 15,0 0-15,0 0 0,22 0 16,-22 0-16,42 63 16,-42-42-16,1 22 0,-1-22 15,0 21-15,-21-21 0,21 43 16,-21-22-16,0-21 0,21 22 16,-21-22-16,0 21 15,21-42-15,1 0 16,-1 0-16,21-21 15,-21 0-15</inkml:trace>
  <inkml:trace contextRef="#ctx0" brushRef="#br0" timeOffset="34256.81">1418 5969 0,'-21'0'16,"0"0"-1,21 21 1,0 0 0,21-21 15</inkml:trace>
  <inkml:trace contextRef="#ctx0" brushRef="#br0" timeOffset="34838.94">1841 5969 0,'0'0'0,"-21"-21"16,21 0-16,0 0 15,0-1-15,0 1 0,0 0 16,0 0-16,21-21 15,1 20-15,41-41 16,-42 63-16,0 0 0,1 0 16,-1 0-16,42 42 15,-42-21-15,1 22 0,-22 20 16,21 64 0,-21-106-16,0 22 0,0 41 15,-21-62-15,-1 83 16,1-83-1,21-1-15,0-42 32,0-1-17,0 1-15,0 0 0,0 0 16,0-21-16,0 20 0,21-20 16,1 0-16,-1-1 0,-21 1 0,42 0 15,43-85 1,21 21-16,-85 85 15,21 21-15,22 0 16,-43 21-16,42 21 16,-42 1-16,22-1 0,-22 43 15,0-43-15,-21 43 16,0-43-16,0-21 0,0 85 16,-21-85-16,0 21 15,21-20-15,-21-1 0,21 0 16,21-42 15,0 0-31,0-1 0</inkml:trace>
  <inkml:trace contextRef="#ctx0" brushRef="#br0" timeOffset="36292.54">3408 5927 0,'0'0'0,"0"-21"15,0-1-15,0 1 16,0 0-16,0 0 0,0 0 16,-21 0-16,21-1 0,-22 1 15,1 0-15,0 21 0,0-21 16,0 0-16,-22 21 16,22 0-16,0 21 0,-21 21 15,21 1-15,-1-1 0,1 0 16,0-21-16,0 22 0,-21 84 15,42-85-15,-22 22 16,22-43-16,0 21 16,0-21-16,0 0 0,0 1 15,43-22-15,-1 0 16,0 0-16,-20-22 16,41-20-16,-42 21 0,22 0 15,-1-43-15,-21 43 16,43-85-1,-43 64-15,-21 0 0,0-1 16,0 1-16,0-22 16,0 43-16,0 0 15,0 63 1,0 1-16,0 84 16,0-43-1,0-41-15,0-22 0,0 64 16,0-43-16,21 0 15,0-21-15,43 1 16,-43-22-16,0 0 0,85-22 16,-64 1-16,0 21 15,-20-21-15,20 0 0,0-21 16,1-22-16,-1 22 0,21-85 16,-63 84-1,22-84 1,-1 64-16,-21 42 15,0 0-15,0 42 16,0 0-16,0 0 16,0 0-16,0 22 0,-21-22 15,21 21-15,-22 64 16,22-64-16,0 1 0,-21 20 16,21-42-16,-21 43 15,21-43-15,0 0 0,-21 21 16,21-20-16,0-44 31,0 1-15,0 0-16,0 0 0,0-21 15,42-22-15,-42 43 16,21-64-16,1 43 0,-1 21 16,0-64-16,0 64 0,-21-21 15,21 20-15,0 1 0,-21 0 16,64 21-1,-22 0 1,-21 21-16,43 106 16,-64-21-1,21-85-15,-21 22 0,0-22 16,0 21-16,21-21 0,-21 43 16,0-43-16,0 0 15,0-42 16,21 0-31,1 21 0,-1-21 0,0-22 16,-21 22-16,21 0 0,0-21 16,22-1-16,-22 1 0,0 21 0,0-22 15,43-41-15,-22 41 16,-21 1-16,21 21 0,1-21 0,-22 20 16,21 1-16,-21 21 15,1 0-15,-22 21 0,21 1 16,-21 41-16,0-42 15,0 85-15,0-64 16,0 1-16,0 20 16,0-20-16,0-22 0,0 21 15,21 0-15,-21-20 0,21-1 16,0 0-16,43 0 16,-22-21-16,22 0 15,-22 0-15,0 0 0,85-42 16,-42-1-1,-43 22-15,1-21 0,84-43 16,-106 64-16,21-21 16,0-22-16,-42 22 15,0-22-15,0 43 0,-42 0 16,0 21 0,21 21-16,-1 0 0,-20 1 15,-43 83 1,64 1-16,0-63 15,21-1-15,0-21 0,0 43 16,42-1 0,-20-42-16,20 0 0,21-21 15,-20 0-15,20 0 0,43 0 16,-64 0-16,85-42 16,-84 42-16,-1-21 0,64-64 15,-64 64-15,-21 0 0</inkml:trace>
  <inkml:trace contextRef="#ctx0" brushRef="#br0" timeOffset="37370.46">889 7684 0,'0'0'16,"0"-22"-16,-21 22 15,21-21 1,-21 21-16,-1-21 0,1 21 16,21-21-16,0 0 15,0 0-15,21-1 16,1 22-16,-1 0 15,0 0-15,0 0 16,0 0-16,0 0 0,1 0 16,-1 0-16,0 22 0,0 41 15,-21-42-15,0 0 0,0 43 16,0-22-16,-42 22 16,21-22-16,-22-21 0,22 22 15,-21-22-15,-85 63 16,106-62-16,-1-22 15,1 0-15,0 0 0,21-22 16,0-20 0,21 21-16,0 0 15,43-22-15,-43 22 16,43-21-16,-22 42 0,0-21 16,22 21-1,42 0-15,-64 21 0,-21-21 16,43 63-1,-43-41-15,0 20 0,-21 43 16,0-43-16,0 0 0,-21 22 16,-22-22-16,-105 106 15,64-105 1,41-22-16,1 0 0,-85 0 16,85-21-1,-22 0-15,43 0 0,0-21 16,21 0-16,-21 0 15,21-1-15,0 1 0,0-21 16,0 21-16,42-22 16,-21 22-16,0 0 0,43-21 15,-43 21-15</inkml:trace>
  <inkml:trace contextRef="#ctx0" brushRef="#br0" timeOffset="37547.37">1820 7959 0,'0'0'16,"21"0"-16,1 0 0,-22-21 62,21 21-46</inkml:trace>
  <inkml:trace contextRef="#ctx0" brushRef="#br0" timeOffset="38471.89">3090 7472 0,'0'0'0,"0"-21"0,0 0 0,0-1 16,0 1-16,0 0 0,0 0 16,0 0-16,0 0 0,-21 21 15,0 21 1,21 0-16,0 0 16,0 21-16,-42 43 0,42-21 15,-22-22-15,1 64 16,0-43-16,-21 64 0,21-63 15,-22-1-15,-20 64 16,20-63-16,-20 20 16,21-41-16,-1-1 0,-41 22 15,62-43-15,1 0 0,0-21 16,0 0-16,0 0 0,-22 0 16,43-21-16,-21-22 15,0 1-15,21 21 0,0-106 16,0 42-1,0 22-15,0 20 0,0-105 16,21 106-16,0 0 16,-21-1-16,22 22 0,-1 0 15,0 0-15,0 21 16,0 0-16,0 21 0,1 0 16,-1 21-16,0-20 0,-21 20 15,21 21-15,43 86 0,-64-107 16,21 21-16,0-20 15,0-1-15,21 64 16,-20-85-16,-1 0 0,0 0 16,0 1-16,64-22 15,-43 0-15,-21 0 0,43-43 16,-22 22-16,-21 0 0,22 0 16,-1-22-16,-21 1 0,64-85 15,-64 64-15,0 20 16,0 1-16,-21 0 0,0-1 0,0-41 15,0 62 1,0 44 0,0-1-16,0 21 15,0-21-15,0 0 0,-21 22 0,21-1 16,0-21-16,-21 22 16,21-1-16,0 21 0,0-41 15,0-1-15,0 0 0,0 0 16,0 0-16,0 22 0,0-65 31,21 1-15,0 0-16</inkml:trace>
  <inkml:trace contextRef="#ctx0" brushRef="#br0" timeOffset="38656.41">3514 7557 0,'0'-22'0,"0"44"0,0-65 15,-22 64 17,22 1-32,0-1 15,-21 0-15,21 0 16,0 0-16,0 0 0,0 1 16,0-1-16,21-21 0,1 0 15</inkml:trace>
  <inkml:trace contextRef="#ctx0" brushRef="#br0" timeOffset="39154.83">3937 7768 0,'-21'0'32,"0"0"-32,-1 21 0,1 1 15,0-22-15,21 21 0,-21 21 16,21-21-16,-21 0 0,21 22 15,-21-1-15,21 22 16,0-43-16,0 21 0,0 0 16,0-20-16,-22-1 0,22 21 15,0-21 1,-21-21 0,21-21-1,0 0-15,0 0 16,0 0-16,0-22 0,0 1 15,21 0-15,22-22 16,-22 22-16,21-43 16,-21 43-16,1-1 0,83-41 15,-62 63-15,20-1 16,-20 22-16,-22 0 0,63 22 16,-62-1-16,-1 0 0,0 21 15,0-21-15,0 22 0,-21 41 16,0-62-16,0 20 0,0 85 15,-21-106-15,0 21 16,0-20-16,-22 62 16,22-84-16,21 21 15,0-42 1,0 0 0,21 0-16,1 0 0,20-22 0</inkml:trace>
  <inkml:trace contextRef="#ctx0" brushRef="#br0" timeOffset="39708.03">4911 7324 0,'0'0'0,"21"-21"0,-21 42 32,0 0-32,0 0 0,0 21 15,-21 1-15,21-1 0,-22 85 16,22-63-16,-21-22 0,0 43 15,0-22-15,21 22 16,-21-43-16,21 0 16,-43 22-16,43-22 0,0-21 0,0 1 15,-21-1 1,21-42 0,0-1-16,0 1 15,43-42-15,-43 42 16,21-22-16,21-41 15,0 41-15,43-126 16,-43 127-16,-20 20 16,-1-20-16,0 42 0,21-42 15,-21 42-15,-21 21 16,0 42 0,-21-41-16,-21 20 15,21-21-15,-22 0 0,22 0 16,-21 1-16,0-22 0,-64 63 15,85-42-15,-22-21 16,22 21-16,0 1 0,21 62 16,0-63-16,42 43 15,1-43-15,41 43 16,43-22 0,-106-42-1,22 0-15,41 0 0,-62 0 16,20 0-16,-21-21 15,0 0-15,43-22 16,-43 22-16,0 0 0</inkml:trace>
  <inkml:trace contextRef="#ctx0" brushRef="#br0" timeOffset="39966.69">5482 7324 0,'-21'21'16,"42"-21"0,0 0-16,0 0 0,22 21 15,-22-21-15,21 0 0,1 0 0,-1 0 16,85 0-16,-85 0 16,22 0-16,-22-21 0,0 21 15,1-21-15,20 21 0,-42 0 16,1 0-16,-44 0 31,1 0-31,-21 0 0</inkml:trace>
  <inkml:trace contextRef="#ctx0" brushRef="#br0" timeOffset="40221.08">5736 7345 0,'0'21'31,"0"0"-31,0 0 0,0 1 15,0-1-15,0 21 0,0-21 16,0 22-16,0-1 0,0-21 16,0 64-16,-21-43 0,0 22 15,0 20-15,-1-20 16,1 20-16,0-41 0,21-1 16,-21 22-16,0-43 15,21 63 1,21-84-16,0 0 15,43-21 1,-22 0-16,-21 0 0,43-21 16,-43-1-16</inkml:trace>
  <inkml:trace contextRef="#ctx0" brushRef="#br0" timeOffset="40600.12">6032 7832 0,'-21'0'0,"21"21"0,0 0 15,0 0 1,0 0 0,21-21-16,1 0 15,-1 0-15,21 0 0,22-21 16,-43 0-16,0 21 16,21-21-16,-21 0 15,1-22-15,-22 22 16,0 0-16,0 0 15,-22 21 1,1 0-16,0 0 0,0 0 16,-21 21-16,20 0 0,-20 22 15,21-22-15,0 21 0,0-21 16,-1 22-16,22-22 0,-21 85 16,21-85-16,0 42 15,0-42-15,21 1 0,22-1 16,-1-21-16,-21 0 0,43 0 15,-22 0-15,64 0 16,-85-21-16,21-1 16,22-20-16</inkml:trace>
  <inkml:trace contextRef="#ctx0" brushRef="#br0" timeOffset="41122.44">6646 7726 0,'0'0'0,"0"-21"0,21 21 16,1-43-16,-1 43 0,0 0 15,0 0-15,0-21 0,0 21 16,22 0-16,41 21 16,-62 1-16,20 20 15,-21 0-15,-21-21 0,0 43 16,0-22-16,0-21 0,-21 85 16,-21-63-16,20-22 0,1 0 15,-21 21-15,21-21 0,-43 1 16,22-1-1,63-42 17,0 21-32,0-43 0,22 22 0,-1 0 15,-21-21-15,22 20 0,-1-20 16,0 0-16,1-1 0,-22 1 16,85-64-16,-85 64 15,63-22-15,-84 43 16,22 0-1,-44 42 1,22 0-16,-21 1 0,0-1 0,0 0 16,-43 85-1,64-64-15,-21 0 0,0 22 16,0-22-16,21 1 0,0 20 16,0-42-16,0 0 0,0 1 15,21-1-15,64 21 16,-1-42-1,-41 0-15,41-42 16,-41 42-16,-1-43 16,22-20-16,-22 42 0,85-106 15,-106 63-15</inkml:trace>
  <inkml:trace contextRef="#ctx0" brushRef="#br0" timeOffset="41386.3">8001 7472 0,'0'-169'16,"0"338"-16,0-381 0,0 149 0,0 42 15,0-1-15,0 1 16,0 42-16,-21 1 16,0-1-16,-1 21 0,1 43 15,0-43-15,0 22 0,0 63 16,0-85-16,-1 21 0,22 1 16,-21-22-16,0 22 0,0 42 15,21-64-15,0 0 0,0 64 16,0-64-16,0-20 0,0-1 15,0 0-15,42-21 16,43 0 0,-64-21-16,0 0 0,22-1 15,-22 1-15,21 0 16,-21-21-16,22 21 0,-22-22 0</inkml:trace>
  <inkml:trace contextRef="#ctx0" brushRef="#br0" timeOffset="41654.16">7726 7620 0,'0'0'15,"-21"21"-15,-1-21 0,1 21 0,0 1 16,63-1 0,-20-21-16,62 0 15,-20 0-15,105 0 16,43-43-1,-170 43-15,22-21 0,84 0 16,-85 21 0,-42-21-16,1 21 0,-1 0 15,-42 0 17</inkml:trace>
  <inkml:trace contextRef="#ctx0" brushRef="#br0" timeOffset="42633.21">847 9694 0,'0'0'0,"0"-21"0,0 0 0,0 0 15,0 0 1,0 42-1,0 0-15,0 0 0,0 22 16,0-1-16,0 43 16,0-43-16,-43 43 15,22-22-15,0-42 0,-21 64 16,20-64-16,1 21 0,0-20 16,0-1-16,-21 0 15,20-21 1,22-21-16,0 0 15,0-1-15,0 1 0,22 0 16,-1 0-16,42 0 16,-42 0-16,22 21 15,63-22-15,-85 22 16,63 0-16,-41-21 16,-22 21-16,42 0 0,-20-21 15,-22 21-15,0-21 0,0 0 16,43-22-1,-43 1-15,-21 21 16,0-43 0,-21 43-16,0 0 0,-22 21 15,22 0-15,0 0 16,0 21-16,21 43 16,-21-43-16,-1 106 15,22-85-15,0 43 16,-21-64-16,21 21 0,-21 43 15,21-43-15,0 1 16,0 20-16,0-42 0,0 1 16,0-1-16,21-21 15,0 0-15,1 0 0,-1 0 16,21 0-16</inkml:trace>
  <inkml:trace contextRef="#ctx0" brushRef="#br0" timeOffset="42785.12">1778 10075 0,'0'-21'16,"0"42"-16,0-63 0,-21 42 31</inkml:trace>
  <inkml:trace contextRef="#ctx0" brushRef="#br0" timeOffset="43183.89">2582 9356 0,'0'0'0,"0"-21"0,0-1 16,-21 22-16,0-21 16,21 42-1,-21 1-15,21-1 16,0 21-16,0 127 15,0-105-15,-21 21 16,21-22-16,-22 1 0,22-1 0,-63 128 16,42-149-16,0 21 15,-1 43-15,1 0 16,21-85-16,0 0 16,0 1-16,21-44 15,1 22 1,20-63-16,-21 42 0</inkml:trace>
  <inkml:trace contextRef="#ctx0" brushRef="#br0" timeOffset="43516.7">2455 9800 0,'-21'-63'0,"42"126"0,-63-169 0,21 43 0,0 21 16,-1-1-16,1-41 15,21 41-15,0 1 0,21-43 16,1 43-16,83-22 15,-62 43-15,20 21 0,22 0 16,-22 0-16,86 85 16,-107-64-16,0 64 15,-21-22-15,-21-20 16,0 62-16,0-62 0,-42-1 16,-21 64-16,-86 0 31,86-85-31,-85 42 0,105-41 15,22-22-15,-42 21 16,84-21 15,0-21-31,21 21 0,-20-22 16,20 22-16,64 0 16</inkml:trace>
  <inkml:trace contextRef="#ctx0" brushRef="#br0" timeOffset="45000.77">3323 10012 0,'21'0'0,"-21"-21"16,0 0 0,0-1-16,0 1 0,-21 0 15,0-21-15,21 21 0,-21-1 16,0 1-16,-1 0 0,1 0 15,21 0-15,-63 21 16,42 0-16,-1 0 0,1 21 16,0 0-16,-42 64 15,-1-1 1,22 65 0,21-128-16,21 21 0,0-21 15,0 22-15,-22 20 16,22-42-16,0 0 0,0 43 15,22-64-15,-22 21 16,21-21-16,0 0 0,0 0 0,0 0 16,0 0-16,1-21 15,20 0-15,-21 0 0,43-43 16,-43 43 0,0-21-16,0 20 0,0 1 0,0 0 15,22-42-15,-43 20 16,0 22-16,21-42 0,-21 41 15,21 1-15,-21-21 0,0 21 16,0 0 0,0-1-16,0 44 93,0-1-77,0 0-16,0 0 16,0 0-16,0 0 15,0 1-15,0-1 16,0 0-16,0 0 0,0 0 0,0 0 16,0 1-16,0-1 0,0 0 15,0 0-15,0 0 0,0 0 16,0 43-1,42-22-15,-20-21 16,20-21 0,-21 0-16,21 0 15,-20 0-15,20 0 0,-21 0 16,0-21-16,22 0 0,-22 0 0,42 0 16,-42 0-16,22-22 0,-22 22 15,0 0-15,0 0 0,0-43 16,1 43-16,-22 0 0,0 0 15,0 0-15,-22 21 16,1 0-16,0 0 0,-42 0 16,20 0-1,43 21-15,0 0 0,0 0 16,64 21 0,-43-20-16,0-1 15,0 0-15,22 0 0,-22 0 16,21 22-16,-21-43 15,-21 21-15,0 0 16,0 0-16,0 21 16,0-20-16,21-22 15,1 0 1,-1 0-16,0 0 16,0-22-16,21-20 15,-20 21-15,20 0 0,0-43 16,-21 43-16,22-21 0,-22-1 15,0 1-15,21 0 0,-20-22 16,20 22-16,-21-22 0,0 22 0,43-106 16,-43 106-1,-21-22-15,0 43 0,0 0 16,0 0-16,-21 21 16,0 0-1,-1 21-15,1 0 0,21 21 16,-21-21-16,0 128 15,-21-44-15,42-62 16,0 20-16,-43 64 16,43-84-16,-21 62 15,21-62-15,0 20 16,21-42-16,22 22 16,-1-43-16,-21 21 0,64-21 15,-1-64 1,-41 43-16,-22 0 0,42-21 15,-20-1-15,-22 22 16,21-42-16,-21 42 0,22-43 16,-43 85 31,-21-21-47,21 21 0,-22 1 0,22-1 15,-21 0-15,21 21 0,0-21 16,0 1-16,0-1 0,0 0 15,0 0-15,0 0 16,0 0-16,21-21 0,1 0 16,-1 0-1,0-21-15,0 21 0,21-42 16</inkml:trace>
  <inkml:trace contextRef="#ctx0" brushRef="#br0" timeOffset="45175.68">5122 9800 0,'0'0'0,"0"-21"16,0 0-16,-21 21 0,0 0 16,21-21-1,-21 21-15,0 0 63</inkml:trace>
  <inkml:trace contextRef="#ctx0" brushRef="#br0" timeOffset="45365.6">4318 9927 0,'-42'0'16,"84"0"-16,-106 21 0,43-21 0,0 0 0,0 22 15,0-22 1,42 0-1,21 0-15,-21 0 0,22 0 16,-1 0-16,0 0 0,22 0 16,-22-22-16,22 22 0,-1 0 0,43 0 15</inkml:trace>
  <inkml:trace contextRef="#ctx0" brushRef="#br0" timeOffset="46133.65">5567 9970 0,'0'0'0,"0"-22"31,0 1-31,0 0 16,-21 21-16,-1 0 16,1 0-16,0 0 15,0 0-15,0 0 0,0 0 0,-1 0 16,-41 42-16,42-20 15,-22-1-15,22 0 0,0 21 0,-21-21 16,-1 43-16,1 42 16,42-85-16,0 21 15,0 22-15,0-43 0,0 0 16,0 0-16,21-21 0,0 0 16,22 0-16,-1 0 15,0-21-15,1 0 16,-22 0-16,42-22 0,-41 1 15,20 21-15,21-64 16,-41 43-16,-1-22 16,-21 22-16,21 21 0,-21-43 15,0 43-15,0 0 16,0 42 0,-21 0-16,21 1 15,-21-1-15,21 0 0,0 21 0,0 1 16,0-1-16,0 0 15,0 1-15,0-22 0,21 21 16,0-21-16,21 22 16,-21-43-16,43 21 15,-43-21-15,21 0 16,64-43-16,-85 22 16,64-21-16,-64 21 0,85-85 31,-85 64-31,43-107 0,-43 107 15,21-127 1,-42 21 0,0 105-16,0 22 0,0 0 15,-21 42 1,0 0-16,0 0 0,0 64 16,21-21-16,-22 84 15,1-85-15,21 85 16,0-21-1,43-42 1,-22-64-16,0-21 0,21 21 16,-21-21-16,64-21 15,-43 21-15,-20-21 16,20 0-16</inkml:trace>
  <inkml:trace contextRef="#ctx0" brushRef="#br0" timeOffset="46948.86">7472 9419 0,'0'0'0,"0"-21"0,0 0 16,-21-21-16,21 20 0,-22 22 16,1 0-1,21 22-15,-21-1 0,0 0 16,0 127-16,21-106 15,-43 85-15,22-63 16,0-1-16,-42 107 16,-22-22-1,43-106-15,20 1 0,-20 20 16,-21 22 0,41-85-16,1 0 0,21-21 15,-21-1 1,21 1-16,0 0 0,-21 0 0,21-64 15,-21 64-15,21-21 16,0-1-16,0 1 0,0 0 0,0-1 16,0 1-16,0-85 15,21 127 1,0 0-16,-21 21 16,21 43-16,22 42 15,-22-85 1,0 21-16,0 22 0,0-22 15,0-21-15,1 0 0,-22 22 16,21-22-16,63 21 16,-62-21-16,20-21 0,21 0 15,-41 0-15,20 0 0,0-21 16,1 0-16,62-21 16,-83-1-16,20 22 0,0-42 15,-21 20-15,22-63 16,-43 22-1,-21 105 1,-1 0-16,1 0 16,21 0-16,-42 85 15,42-42 1,0-43-16,0 0 16,-21 0-16,21 0 15,0 1-15,21-22 16,0 0-1,21-43-15</inkml:trace>
  <inkml:trace contextRef="#ctx0" brushRef="#br0" timeOffset="47119.77">7832 9737 0,'0'0'16,"0"-21"-16,-22-1 0,22 1 15,-21 21-15,0 0 0,0 0 16,0 0-16,0 0 15,21 21-15,0 1 0,0-1 16,0 0-16,63 21 16,-42-42-16,22 0 15,-22 21-15,0-21 0</inkml:trace>
  <inkml:trace contextRef="#ctx0" brushRef="#br0" timeOffset="47566.12">8170 9843 0,'0'42'31,"0"-21"-31,-21 0 16,0 64-1,0-64-15,21 64 16,0-64-16,0 0 0,-21 43 16,-1-64-16,22 21 0,0 0 15,0 0-15,0 0 16,-21-21-16,21-21 15,0 0 1,0 0-16,0 0 0,0-1 16,0 1-16,21-21 0,1 21 0,20-64 15,-21 43-15,43-64 16,-43 64-16,21-1 16,64-63-16,-64 85 15,-21 21-15,22 0 0,-22 0 0,0 21 16,43 43-16,-43-22 15,0 1-15,-21 41 0,0-41 16,0-1-16,0 43 16,0-64-16,0 21 0,-21-21 15,0 0-15,-1 1 0,1 20 16,0-21-16,21-42 31,21 21-31,-21-21 16,21 0-16,1-1 0,20 1 0,21-42 15</inkml:trace>
  <inkml:trace contextRef="#ctx0" brushRef="#br0" timeOffset="48056.94">9123 9440 0,'0'0'0,"0"-42"0,21 21 0,-21 0 16,0 42-1,0 0-15,-21 0 16,21 22-16,-21-1 0,21 21 15,-22-20-15,22 20 0,-21-20 16,21 20-16,-42 85 16,42-105-16,-21-1 0,0-21 15,21 21-15,-22 43 16,1-64 0,21-42 15,0 0-31,0 0 0,21 0 0,1-1 15,-1-20-15,0 21 0,0-21 0,0-1 16,0 22-16,64-85 16,-43 85-16,-20 0 15,20 21-15,-21 0 0,0 0 16,-21 21 0,0 0-1,0 0-15,-42 1 0,0 20 16,20-21-16,-20 0 15,-21 22-15,20-22 16,43 0-16,-21 0 16,21 0-16,0 0 0,0 1 15,42-1 1,-20-21-16,62 0 16,-63 0-16,22 0 0,-22 0 15,21 0-15,-21-21 0,43-1 16,-43 1-16,21 0 0</inkml:trace>
  <inkml:trace contextRef="#ctx0" brushRef="#br0" timeOffset="48302.78">9610 9398 0,'-22'-21'0,"44"42"0,-65-42 15,43 0-15,21 0 31,1 21-31,20 0 0,-21 0 16,21 0-16,43 0 16,-43 0-16,22-22 0,42 22 15,-64 0-15,43 0 16,-64 0-16,21 0 16,-63 0-1,0 0-15,0 0 0,-43 0 16</inkml:trace>
  <inkml:trace contextRef="#ctx0" brushRef="#br0" timeOffset="48507.66">9758 9356 0,'0'0'0,"0"21"0,0 0 0,-21 0 0,-1 43 16,22-43-16,0 64 16,0-43-16,0 148 15,0-147 1,-21-1-16,21 0 0,0 1 15,-21-22-15,21 42 16,0-41-16,0 41 0,0-42 16,21-21-1,0 0 1,1 0-16,-1-21 0</inkml:trace>
  <inkml:trace contextRef="#ctx0" brushRef="#br0" timeOffset="48848.3">9969 9927 0,'43'0'31,"-22"0"-31,0 0 16,43 0-16,-43-21 0,42 0 16,-20 21-16,41-42 15,-63 20 1,22 1-1,-43 0-15,-21 21 16,-22 21 0,22 0-16,-21 1 0,-1 20 15,22 0-15,0-21 0,0 22 16,0-22-16,21 42 16,0-20-16,0-22 0,0 21 15,21-42-15,21 21 16,-21-21-16,64 0 15,-64 0-15,85 0 16,-85-21-16,22 0 0,-22 21 16</inkml:trace>
  <inkml:trace contextRef="#ctx0" brushRef="#br0" timeOffset="49568.92">10647 9864 0,'0'-21'0,"0"42"0,0-85 15,21 43-15,0-21 0,0 21 16,0-1-16,1 22 15,20 0-15,-21 0 16,0 0-16,43 22 0,-43-1 16,0 42-1,0-20-15,-21-22 0,0 85 16,-21-64-16,-42 21 16,-22 1-1,64-43-15,0 0 0,-22 0 16,22-21-16,42-21 47,0 0-47,22 0 0,-22 0 0,21 0 15,22-22-15,-22 1 0,85-64 16,-85 64 0,22-43-16,-22 43 15,43-43-15,-85 64 16,0 42-1,-21 0-15,21 22 0,-21-22 0,-1 21 16,1 0-16,-21 22 16,21-22-16,0-21 0,-1 22 15,22-22-15,0 21 0,0 1 16,0-22-16,0 0 0,22 0 16,-1 0-16,0 0 0,0-21 15,21 0-15,-20 0 0,83 0 16,-83 0-16,41-42 15,-21 21-15,-20 0 0,20 0 0,-21-22 16,0 22-16,22-21 0,-1-64 16,-21 64-16,0-22 0,22-63 15,-43 0-15,21 85 16,-21-22-16,21 22 16,-21-43-16,0 64 15,0 42 1,0 0-16,0 1 15,-21-1-15,21 21 0,-21 0 0,21 1 16,0 20-16,-43 107 16,22-22-1,21-21 1,0-85-16,0 0 0,0 22 16,0-43-16,0 0 0,21-21 15,0 0 1,1 0-16,-1 0 0,-21-21 0,42 0 15</inkml:trace>
  <inkml:trace contextRef="#ctx0" brushRef="#br0" timeOffset="49767.8">11726 9779 0,'0'0'16,"-21"0"-16,0-21 0,0 21 0,42 0 31,0 0-31,0-21 0,22 21 15,-22 0-15,63-21 0,-20 21 16,21-22-16,-22 1 16,-21 21-16,43-42 15,-43 42-15,1-21 0,-22 21 16,0 0-16</inkml:trace>
  <inkml:trace contextRef="#ctx0" brushRef="#br0" timeOffset="50401.47">868 11684 0,'0'0'0,"0"-21"0,0 0 0,0 0 16,0-1-16,0 1 0,21 0 15,0 21 1,0 0-16,22-21 0,41 21 15,22-21 1,-64 21-16,1 0 0,41 0 16,-62 0-1,-44 21 1,-41-21 0</inkml:trace>
  <inkml:trace contextRef="#ctx0" brushRef="#br0" timeOffset="50840.21">868 11663 0,'0'0'0,"-21"21"0,21 0 16,-22 22-16,1-22 0,0 21 16,0-21-16,-21 22 15,20-22 1,22-42 15,22-1-15,-1 22-16,0-21 0,0 21 0,0-21 15,22 21-15,-22-21 0,85 21 16,-64 0-16,-21 0 16,21 21-16,-20 0 0,20 0 15,-21 22-15,-21-22 16,0 0-16,0 21 0,0-20 15,-21 20-15,-21 0 16,-85 64 0,21-42-1,63-64-15,-62 0 16,62 0 0,22 0-16,0 0 0,0 0 15,21-22 1,0 1-1,21 21-15,0-21 16,21 21-16,-20-21 0,20 21 0</inkml:trace>
  <inkml:trace contextRef="#ctx0" brushRef="#br0" timeOffset="51016.11">1757 12044 0,'0'0'0,"42"0"0,0 0 0,-20 0 15,-1 0-15,-21-21 0,21 21 47,-21-21-47,21 21 16,0-22-16,0 22 16</inkml:trace>
  <inkml:trace contextRef="#ctx0" brushRef="#br0" timeOffset="51336.93">3429 11515 0,'0'-21'0,"0"42"0,0-64 16,0 22-16,-21 0 15,-22 21-15,22 0 0,-21 0 16,-22 0-16,22 0 15,-21 42-15,20 1 16,-63 63-16,64-64 16,0 21-16,-43 43 15,43-63-15,-43 105 16,64-106-16,21 0 0,0 1 16,0-1-16,21 22 15,21-43-15,-20 0 0,83-21 16,-62 0-16,-1 0 0,85 0 15,-63-21-15,-1 21 0,64-43 16,-42 22-16</inkml:trace>
  <inkml:trace contextRef="#ctx0" brushRef="#br0" timeOffset="51765.68">4297 11726 0,'42'-42'0,"-84"84"0,84-126 0,-21 63 0,-21-1 16,0-41-16,0 42 15,0 0-15,-21 21 0,0 0 16,0 0-16,-22 0 16,1 0-16,-43 21 15,64 0-15,-21 0 0,21 0 16,0 0-16,-1 1 0,-41 41 16,42-42-16,21 0 0,0 22 15,0 20 1,21-42-16,85 22 15,-64-22-15,-21-21 16,22 21-16,20 0 0,-21-21 0,43 43 16,-64-22-16,22 0 0,20 21 15,-42 22 1,-21-43-16,-84 21 16,41-21-1,-41-21-15,41 22 0,-20-22 16,-85 0-16,105 0 15,-41 0-15,41 0 16,-20-22 0,42 1-16,21-21 15,21 21-15,0 0 16,0-1-16,85-20 16</inkml:trace>
  <inkml:trace contextRef="#ctx0" brushRef="#br0" timeOffset="52182.45">5186 11642 0,'42'0'0,"-84"0"0,105-21 0,-63-1 0,21 1 16,1 0-16,-22 0 16,0 0-1,-43 21-15,22 0 16,-42 21-1,41 0-15,-105 21 0,85-20 16,0-1-16,-22 21 16,22 0-1,42-20-15,0-1 0,0 0 16,63 0-16,1 21 16,-22-42-16,1 22 0,41 20 15,-41-21-15,62 43 16,-62-43-16,-22 0 0,0 21 15,-21 22 1,-21-43-16,0-21 0,-22 21 16,-20 0-16,-1-21 15,22 21-15,0-21 0,-22 0 0,-84 0 16,127 0-16,-21 0 16,-1 0-16,22 0 15,21-21-15,0 0 16,21-21-16</inkml:trace>
  <inkml:trace contextRef="#ctx0" brushRef="#br0" timeOffset="52868.55">6604 11642 0,'21'0'16,"-42"0"-16,63 0 0,-21 0 0,1 0 16,-1 0-16,0 0 0,21-21 15,-21 21-15,106-43 16,-84 22-16,-22 0 0,64-21 16,-64 20-16,21-41 15,-42 42-15,0 0 0,-42-22 16,21 22-16,-22 0 15,1 0-15,-22 21 0,22 0 0,-64 0 16,43 0-16,20 21 0,-41 0 16,41 0-16,22 22 15,0-1-15,21 0 0,21 43 16,0-43-16,1-21 16,20 22-16,0-22 0,1 21 15,41 22-15,-41-22 0,84 43 16,-85-43-1,0 0-15,-21-20 0,1 20 0,-22 0 16,0 43 0,-22-64-16,-83 43 15,62-64-15,1 21 16,-22-21-16,22 0 0,-127 0 16,105 0-16,22 0 0,0-21 0,20-1 15,-20 1-15,0 0 16,21-21-16,21 21 0,0-43 15,0 43-15,63-43 16,64 1 0,-85 42-16,1 21 0,63-21 15,-43 21-15</inkml:trace>
  <inkml:trace contextRef="#ctx0" brushRef="#br0" timeOffset="53255.97">7345 11917 0,'0'21'31,"21"-21"-31,0 0 16,0 0-16,-21-21 0,43 0 16,-1 0-16,-21 21 0,0-22 15,106-62 1,-106 84-16,1-21 0,-1-22 15,-21 22-15,0 0 0,0 0 16,0 0-16,-21 21 16,-43 0-16,-21 21 15,43-21-15,21 21 0,-43 42 16,43-41-16,0 20 16,0 43-16,0 63 15,21-85 1,0-42-16,0 1 15,42 20-15,-21-42 16,0 21-16,22-21 0,-22 0 16,21 0-16,-21 0 0,22 0 15,-1-21-15,22 0 0,20-22 16,-41 1-16,20 21 0</inkml:trace>
  <inkml:trace contextRef="#ctx0" brushRef="#br0" timeOffset="53531.81">8467 11176 0,'0'-21'0,"0"42"0,0-63 16,0 21-16,-22 21 15,1 0-15,0 0 0,21 21 0,-42 21 16,42 0-16,-21 1 16,-22 63-16,43-64 15,-21 21-15,-21 43 0,42-42 16,-21-1-16,-1 43 0,1-64 15,21 1-15,-21 20 0,0-20 16,21-22-16,0 63 16,0-62-16,0-1 0,0 21 15,21-42 1,0 0-16,43-21 16,-1-21-16</inkml:trace>
  <inkml:trace contextRef="#ctx0" brushRef="#br0" timeOffset="53904.54">8572 11790 0,'0'21'47,"22"-21"-16,-1 0-31,0 0 0,0 0 0,0 0 15,0-21-15,22 0 16,-22 21-16,0-21 0,0 21 0,0-22 16,-21 1-16,22 0 15,-44-21 1,1 42-16,-63 0 16,-22 42-1,0 43 1,85-43-16,-22 22 15,43-43-15,-21 85 16,21-85-16,0 0 0,43 42 16,20-41-1,-21-1-15,22-21 16,-22 0-16,1 0 0,41-43 16,-41 22-16,-1 21 15</inkml:trace>
  <inkml:trace contextRef="#ctx0" brushRef="#br0" timeOffset="54165.39">9461 11642 0,'0'0'15,"-21"0"1,0 0-16,0 0 0,0 21 16,0 0-16,-1 0 15,1 0-15,-21 1 0,21-1 0,-22 42 16,22-42-16,0 85 15,0-63-15,21-22 16,0 0-16,0 21 0,0-21 0,0 22 16,21-43-16,0 21 0,43-21 15,-22 0 1,22 0-16,-22 0 0,-21-21 16,64-22-16,-43 22 0,22-42 15</inkml:trace>
  <inkml:trace contextRef="#ctx0" brushRef="#br0" timeOffset="54431.24">10054 11303 0,'0'-63'15,"0"126"-15,0-169 0,0 64 0,0 21 0,0 0 16,0-1-16,0 1 0,-21 42 16,21 1-1,-21-1-15,0 21 0,-1 0 0,1 1 16,0 20-16,0 1 0,0 63 15,0-64-15,-1 1 0,-20 42 16,42-64-16,-21 21 0,0 22 16,21-43-16,0 1 0,0-22 15,0 21-15,0-21 16,0 22-16,21-43 0,0 0 16,0 21-16,0-21 0,1 0 15,20-21-15,-42 0 16,21-22-16</inkml:trace>
  <inkml:trace contextRef="#ctx0" brushRef="#br0" timeOffset="54933.15">9737 11769 0,'-22'0'16,"44"0"-16,-65 0 0,22 0 0,42 0 31,0-21-31,22 21 0,41 0 16,-41 0-16,20-22 0,64 22 15,-63-21-15,63 0 16,-64 21-16,1 0 0,-22-21 16,64 21-16,-85 0 0,21 0 15,-20 0-15,-44 21 32,1-21-32,0 21 0,0 0 0,0 1 15,-43 20-15,43-21 16,0 0-16,-21 0 0,20 22 15,-20 63 1,42-22-16,0-63 16,64 22-1,41-22 1,-62-21-16,63 0 16,-85-21-16,63-22 15,-62 22-15,62-63 16,-63 62-16,-21-126 15,0 127-15,-21-42 16,-21 41-16,21 1 0,-64-21 16,-21 42-1,85 0-15,-21 21 16,21-21-16,-1 64 16,22-43-1,0 0-15,43 0 0,-22 0 16,21-21-16</inkml:trace>
  <inkml:trace contextRef="#ctx0" brushRef="#br0" timeOffset="55347.91">11070 11726 0,'0'0'15,"-21"-21"-15,0 21 0,0-42 16,-1 21-16,22 0 15,0-1-15,0 1 0,22 21 0,20-21 16,-21 21-16,0 0 0,22 0 16,-1 0-16,64 0 15,-64 21-15,0 0 0,64 64 16,-85-43-16,1 1 16,-1-22-16,0 21 0,-21 1 15,0 41-15,0-63 0,0 22 16,-21 20-16,0-42 0,21 1 15,-22-1-15,1 0 0,0-21 16,0 21-16,0-21 16,0 0-16,-1-21 15,22 0-15,0 0 16,0-1-16,43-83 16,41-1-1,-41 85-15,41-106 16,22 42-1,-63 43-15,-22 20 0,42 1 16,-42 0-16,1 21 16</inkml:trace>
  <inkml:trace contextRef="#ctx0" brushRef="#br0" timeOffset="56701.82">1185 13272 0,'0'-22'0,"0"1"15,0 0 1,0 0-1,-21 21 1,0 0-16,0 0 16,0 0-16,-1 0 0,1 21 15,0 0-15,-42 43 16,41-22-16,-20-21 16,0 43-16,21-22 0,-22 22 15,-20 63-15,20-64 0,22 1 16,0-1-16,0-21 0,21 1 15,21 84-15,0-106 16,43 21-16,-22-21 16,0 1-16,43-22 15,-43 0-15,64 0 16,-63 0-16,-1-22 0,21-20 16,43-43-1,-106 64-15,0-21 0,0 21 16,0-22-16,-21 1 0,-42-21 15,41 41-15,-20 1 16,0 0-16,-1 21 0,1 0 0,-21 0 16,20 0-16,-41 42 15,62-20-15,-20-1 0,0 42 16,21-20-16,-1-1 16,22-21-16,0 0 0,0 22 15,0-22 1,22-21-16,20 0 0,0 0 15,-21 0-15,43 0 0</inkml:trace>
  <inkml:trace contextRef="#ctx0" brushRef="#br0" timeOffset="56943.33">1757 13780 0,'0'-22'109,"21"22"-109,-21-21 0</inkml:trace>
  <inkml:trace contextRef="#ctx0" brushRef="#br0" timeOffset="57434.26">2625 13293 0,'0'0'0,"42"-43"31,-21 43-31,21 0 0,43-21 15,-21 0-15,-1 21 0,64-21 16,-63 21-16,-1 0 16,1 0-16,20-21 0,128 21 15,-170 0-15,22 0 16,-1 0-16,-20 0 16,-86 0-1,22 0-15,-106 0 16</inkml:trace>
  <inkml:trace contextRef="#ctx0" brushRef="#br0" timeOffset="57697.57">3217 13250 0,'0'22'47,"0"-1"-47,0 0 15,0 0-15,0 0 0,0 22 16,0-22-16,0 21 0,0 0 0,0 107 16,0-86-16,0-21 15,-21 1-15,21-1 0,-21 0 16,21-20-16,0 20 0,0-21 0,0 21 16,0-20-1,21-22 1,0 0-1,43-43-15</inkml:trace>
  <inkml:trace contextRef="#ctx0" brushRef="#br0" timeOffset="58863.66">4191 13589 0,'0'0'0,"42"-21"0,-21 0 0,22 0 16,-22-1-16,-21-20 15,0 21-15,-21 0 16,0 0-16,-1 21 0,1-22 16,-85 1-1,85 21-15,0 0 0,-42 0 16,-22 64 0,43-22-16,20-21 0,-62 106 15,63-63 1,-1-22-16,1 0 0,21-20 15,0 20-15,0 21 0,0-41 16,0-1-16,21-21 0,1 21 16,-1-21-16,63 21 15,1-42 1,-43 0-16,22 0 16,-43-1-16,21 1 0,43-85 15,-64 85-15,22-21 16,-22 0-16,0-1 0,21-63 15,-21 85-15,1-42 16,-1 20 0,-21 65-1,0-1-15,0 21 16,0-21-16,0 0 16,0 64-16,0-43 15,0 64-15,0-63 16,21 20-16,0-42 15,85 64 1,-64-64-16,-21 0 0,22-21 16,-1 0-16,85 0 15,-85 0-15,64-42 16,-63 42-16,20-42 16,-42-1-16,64-41 15,-85 41-15,0 22 0,0-21 16,0-1-16,0 1 0,0-21 15,0 41-15,0 1 0,-85-21 16,64 42-16,-42 0 16,-22 21-1,43 0-15,20 0 0,-20 1 0,21-1 16,0 0-16,0 0 16,21 21-16,0-20 0,0-1 15,0 21-15,21-21 16,0-21-16,0 0 0,0 0 15,22 0-15,-1 0 0,-21 0 16,21 0-16,-20 0 0,-1-21 16,0 21-16,21-21 0,-21 21 15,1-21-15,-22 42 47,0 0-47,0 0 16,0 22-16,0-22 0,0 0 15,-22 21-15,1 43 16,21-43-16,0 1 16,0 41-16,0 64 15,0-105-15,0 20 0,0 43 16,-21-42-16,21 105 16,0-106-16,0 43 15,0-42-15,0-1 0,-21 107 16,21-107-1,-21-21-15,21 1 0,-43-1 16,22-21-16,-63 64 16,41-64-16,-20 0 0,20-21 15,1 0-15,0 0 0,-1 0 16,1-21-16,0 0 0,-22-43 16,43 43-16,-21-21 0,-1-22 15,1-41 1,42 83-16,-21 1 0,21-42 15,0 42-15,0-22 16,0 22-16,0 0 16,0-21-16,0 20 0</inkml:trace>
  <inkml:trace contextRef="#ctx0" brushRef="#br0" timeOffset="66545.67">5969 13441 0,'0'0'0,"0"-21"16,-21 0-16,0-1 16,21 1-16,-22 21 0,22-42 15,0 21-15,0 0 16,-21 21-16,21-22 15,-21 22-15,21 22 16,0-1 0,-21 0-16,21 0 0,-21 0 0,21 22 15,0 41-15,-21-63 16,21 43-16,-22-22 0,1 1 0,0 41 16,21-63-16,-21 22 15,0 20-15,-22 22 16,43-64-16,-21-21 15,21 42-15,-21-42 16,21-21 31,0 0-47,0 0 16,0 0-16,21-43 15,-21 1 1</inkml:trace>
  <inkml:trace contextRef="#ctx0" brushRef="#br0" timeOffset="66930.03">5948 13441 0,'0'0'0,"0"-21"0,0 0 0,0-1 16,0 1 0,-21 0-16,-1 21 15,1 0-15,0 0 0,0 0 16,0 0-16,21 21 16,-21 0-16,21 1 0,-22 62 15,1 64 1,21-105-16,0 105 15,0-106-15,-21 1 0,0 41 16,21-63-16,0 64 16,-21-64-16,21 0 15,0-42 32,0 0-47,0 0 0,0 0 0,21-22 16,-21 22-16</inkml:trace>
  <inkml:trace contextRef="#ctx0" brushRef="#br0" timeOffset="67428.75">5757 13420 0,'0'-21'0,"0"-64"31,0 64-31,0 0 0,0-1 15,21 22-15,1-21 16,-1 21-16,0 0 0,64 0 16,-43 0-16,0 0 15,-21 21-15,22 1 0,-1-1 0,64 85 16,-85-64-16,21 0 16,-20 22-16,-1-22 0,0 22 15,0-22-15,0 21 0,-21-20 16,21 63-16,-21-64 0,0 0 15,0-21 1,0 1-16,-21-1 0,0-21 31,21-21-31,0-1 16,0 1-16,0-21 0,0 21 16,0-22-16,0 1 0,0-21 15,21 20-15,22-126 16,-22 105-16,21-41 15,-21 62-15,22 1 0,41-85 16,-63 106-16,1 0 0,-1-1 16,0 22-16,0 0 15,-21 22 1,0-1-16,0 0 0,0 0 16,0 0-16,21 43 15,-21-43-15,21 0 16,-21 0-16</inkml:trace>
  <inkml:trace contextRef="#ctx0" brushRef="#br0" timeOffset="68986.98">7387 13907 0,'0'0'0,"0"-22"16,21 1-1,-21 0-15,0 0 0,0-21 16,0-1-16,0 22 0,0-21 16,0-1-16,0 22 0,0-63 15,0 62-15,-42-105 16,21 106 0,0 0-16,-43 21 15,43 0-15,0 0 16,-43 42-16,43-20 0,-64 62 15,64-63 1,-21 106-16,42-84 16,-21 84-1,21 0 1,0-106-16,42 0 16,-21 0-16,85 0 15,21-42 1,-63-21-1,-43 21-15,0 0 0,21-43 16,-21 43-16,1-21 0,-1-85 16,-21 0-1,0 105-15,0 1 16,0-42-16,-21 63 31,21 21-31,-22 0 0,22 0 16,-21 85-16,21-64 15,0 1-15,0-1 0,0 0 16,21 85 0,1-84-16,-1-22 15,21 0 1,-21-21-16,64 0 16,-64-21-16,0 21 0,43-42 15,42-43 1,-85 64-16,0-22 0,64-84 15,-43 22 1,-42 62-16,21 22 0,-21-21 16,0 21-1,0 42 1,0 21-16,0-21 16,-21 43-16,0 42 15,21-64 1,-21 106-1,-1-106-15,22-20 0,0-1 16,-21 21 0,21-21-1,0-42 1,0 0-16,21-21 16,1 20-16,-22 1 0,42-42 15,0-64 1,-21 84-16,43-126 15,-1 106 1,-20 63 0,-22 42-1,0 43 1,-21-43-16,42 106 16,-42-106-1,0 22-15,43 21 31,-43-64-15,42-21 0,22-43-1,-43 22-15,-21 0 0,42-21 16,43-85 0,-64 106-16,0-22 0,85-63 15,-43 43 1,-20 21-16,-22 20 0,0 22 15,-21 22 1,0-1 0,0 85-16,0-64 15,0 21-15,0 22 16,0-43-16,0-20 0,42 62 16,-20-41-16,20-22 15,0 0-15,-21 0 16,43-21-16,-22 0 15,-21 0-15,43 0 0,-22 0 16,-21 0-16,22 0 0,-1-21 16,64-85-1,-21 0 1,-64 64-16,42-85 16,-63 85-16,0 20 0,0-41 15,0 42-15,-21 21 16,0 0-16,0 0 0,0 21 15,-1 0-15,-20 21 0,0 22 16,21 105 0,21-126-16,0-1 15,0 21-15,63 1 16,-42-43-16,22 0 0,20-21 16,-42 0-16,22 0 15,41 0-15,-41 0 0,-1 0 16,43-42-16,-22 21 15,64-43 1,-85 43-16,43-42 16,-21-43-1</inkml:trace>
  <inkml:trace contextRef="#ctx0" brushRef="#br0" timeOffset="69851.82">762 15071 0,'-21'0'16,"21"21"-16,0 0 15,21 21-15,0-20 16,-21-1-16,21 0 16,0 0-16,43 21 15,-22-20-15,-21-22 0,64 0 16,-21 0-1,-22 0-15,21-22 0,64-41 16,22-22 0,-128 64-16,21-21 0,-21 21 15,0-1-15,1-83 16,-22 83 0,0 1-16,-22 21 0,1 0 15,-21 0-15,-22 43 16,43-22-1,0 21-15,-21 43 0,21-43 16,-1 85-16,22-63 0,-21-22 16,21 85-1,0 21-15,0-106 16,0 1-16,0 41 16,0 22-1,0-85-15,0 1 16,0-44 15,-21 1-31,0 0 16,0 0-16</inkml:trace>
  <inkml:trace contextRef="#ctx0" brushRef="#br0" timeOffset="70079.69">931 15621 0,'0'0'0,"0"21"32,21-21-32,1 21 0,-1-21 15,21 0-15,-21 0 0,0 0 16,22 0-16,41 0 16,-41-21-16,20 0 0,64 0 15,-84 21-15,-22 0 16,21 0-16,-21-21 0,0 0 15,1-1-15,-1 1 16</inkml:trace>
  <inkml:trace contextRef="#ctx0" brushRef="#br0" timeOffset="70251.96">1863 15494 0,'0'0'0,"0"21"0,21-21 0</inkml:trace>
  <inkml:trace contextRef="#ctx0" brushRef="#br0" timeOffset="72164.6">3217 15177 0,'21'0'0,"1"0"15,-1 0-15,0 0 16,-21-22-16,0 1 0,42 0 15,-42 0 1,21 0-16,-21 0 0,-21 21 16,0 0-1,0 0-15,0 0 0,-22 21 16,22 0-16,-21 21 0,-22 22 16,43-22-16,-85 106 15,43-42 1,21-42-16,20-22 15,-20 127 1,42-105-16,0-43 16,127 64-1,-63-85-15,-22 0 16,148-64 0,-20-21-1,63-42 1,-170 85-16,64-106 15,0-85 1,-85 64 0,-42 126-16,0 1 0,22-43 15,-22 64-15,0 0 16,0 42 15,0 22-31,0-22 0,-22 21 0,1 22 16,21-22-16,0 21 0,-21 1 15,0 42-15,0-43 0,21-20 16,0 105-16,0-106 16,0 22-1,21-43-15,42 63 16,-41-84-16,-1 22 0,21-22 16,-21 0-16,22 0 0,62-22 15,1-20 1,0-21-1,-42-1-15,-22 22 0,-21-22 16,0 22-16,-21 0 16,0-1-16,0 1 0,-21-64 15,21 85-15,-21 0 0,0 21 16,0-21-16,-22 21 0,1 0 16,21 21-16,-22 0 0,1 21 15,21 1 1,0-22-16,-22 63 0,22-41 0,21-1 15,-21 22-15,21-22 0,0 0 16,0 1 0,0-22-16,42 0 15,-20 0-15,-1-21 0,21 0 16,-21 0-16,22 0 16,-22 0-16,21 0 0,43-63 15,-64 41-15,21-41 16,-21 42-16,22-106 15,-22 42 1,0 64-16,-21-21 16,-21 63 15,0 0-31,21 21 0,-21-21 16,21 22-16,-22 63 15,22-22 1,22-41-1,-1-43-15,0 0 16,64 0-16,-64 0 16,106-22-16,-85 1 15,22-21 1,-22 21-16,0-22 0,22-20 16,-22 21-16,-21 20 0,0-20 15,1 21-15,-1-21 0,0-1 16,-21 64-1,-21 1 1,0-1-16,-1 21 0,22-21 0,-21 43 16,21-43-16,0 0 15,0 43-15,0 20 16,0-63-16,0 1 16,0-1-16,21 0 15,1-21 1,-22-21 15,0 0-31,-22-1 16,1 1-16,0 0 15,0 0-15,0 21 16,0-21-16,-1 21 0,1 0 16,0 0-16,0 21 15,0 0-15,21 0 16,0 0-16,0 1 15,0-1-15,21-21 0,21 21 16,-21 0-16,1-21 0,41 0 16,-21 0-1,1 0-15,-22 0 0,85 0 16,-85 0-16,64-42 16,-43 42-16,0-21 15,22-22-15,-22 22 0,64-64 16,-85 43-16,21 21 15,-20-43-15,-22 43 16,0-21-16,-22 42 31,1 0-31,-21 21 16,0 85 0,42-85-16,0 43 15,42 20 1,-21-84-16,-21 21 0,42 22 15,-42-22-15,22 0 0,-22 0 16,0 0-16,0 1 16,-85-22-1,64 0-15,-64 0 16,43 0-16,-1 0 0,22-22 16,-21 1-16,21 21 0,0-21 15</inkml:trace>
  <inkml:trace contextRef="#ctx0" brushRef="#br0" timeOffset="72619.34">6985 15134 0,'0'0'0,"0"-21"0,0 0 0,0 0 0,-21 21 32,0 21-32,21 0 15,-43 85 1,22 21 0,21-64-16,-63 128 15,41-149-15,-20 43 16,21-43-16,-43 64 15,43-85-15,21 22 16,0-22-16,0-42 31,0-1-31,0 1 0</inkml:trace>
  <inkml:trace contextRef="#ctx0" brushRef="#br0" timeOffset="73088.07">6456 15431 0,'0'-43'0,"0"86"0,0-128 0,0 43 16,0-1-16,0 1 0,0 0 16,42-64-16,-21 63 15,85-20 1,-42 63-16,-22-21 0,85 21 16,106 63-1,-85 85 1,-106-84-16,1-1 0,20 43 15,-42-42-15,0-22 0,1 85 16,-22-21 0,-22 0-1,1-106 1,0 0 0,21-21-1,-21-1-15,21 1 0,0-21 16,0-22-16,21-20 15,0 41-15,22-62 0,-22 41 16,0 1-16,0-1 0,21 1 16,-20 20-16,41-63 15,-42 64-15,22 0 0,-22 21 16,42-22 0,-63 64-1,0 22 1,0-22-16,0 64 15,0-64-15,0 0 0,0 21 16,0-21-16,0 22 0</inkml:trace>
  <inkml:trace contextRef="#ctx0" brushRef="#br0" timeOffset="74564.27">8149 15663 0,'0'0'0,"21"0"0,0 0 0,1 0 15,-1 0-15,21-21 16,-42 0 0,21 0-16,-21-21 15,0-64 1,0 63-16,0 22 0,0-21 16,-21 0-16,-42-22 15,20 43-15,-41 21 16,-22 42-1,63 1-15,22-22 0,-63 106 16,20-21 0,43-64-16,21 0 0,0-21 15,0 1-15,0 62 16,21-63-16,0 1 16,0-22-16,1 0 0,20 0 15,0 0-15,1 0 0,-1 0 16,21-22-16,-20 1 15,20-21-15,-42 21 0,22 0 16,-1-43-16,0 22 0,-20-1 16,20-41-16,-42 41 15,0 22-15,21-63 16,-21 62-16,0 1 16,0 42-1,-42 85 1,42-85-16,-21 22 0,-1 41 15,22-62-15,0 83 16,0-83-16,0-1 0,22 0 16,-1 0-16,0 0 0,21 0 15,-21-21-15,22 0 0,20 0 16,-20 0-16,20 0 16,-21-21-16,107-63 15,-22-22 1,-85 0-1,-21 0 1,-21 85 0,0 0-16,0 42 15,-21 0-15,21 0 16,-42 64 0,20-43-16,22-21 0,-21 43 15,-21 42 1,42-85-16,0 0 0,0 43 15,0-86 32,0 1-47,21-42 16,0 42-16,-21-22 16,21 22-16,1-21 0,-1-1 15,42-62-15,22-44 16,-64 128-1,0 0 1,0 42 0,1 0-16,-1 22 0,-21-1 15,21 64 1,0-43-16,0 1 0,-21-43 16,0 0-16,21 22 15,-21-1 1,22-21-16,-1-21 15,0 0-15,0 0 16,0-21-16,43-21 16,-43-1-16,0 22 0,21-21 15,64-106 1,-63 105-16,41-41 16,-63 62-1,1 1 1,-22 42-16,0 43 15,0-43 1,-22 64 0,1 21-1,21-64-15,0-21 16,0 0-16,64 43 16,-43-43-16,85 0 15,-64-21-15,22 0 16,-22 0-16,127-42 15,-148 21-15,43-22 16,21-20 0,-64-1-16,0 43 0,0-42 15,-21 20-15,0 22 16,0 0-16,0 0 0,-63 0 16,41 42-1,1 0-15,0 21 0,-42 43 16,20 0-1,43-43-15,0 21 0,0-20 16,0-1 0,0-21-16,64 22 0,-43-22 15,42-21-15,-41 0 16,20 0 0,0 0-16,43-43 15,-85 22 1,-42 0-1</inkml:trace>
  <inkml:trace contextRef="#ctx0" brushRef="#br0" timeOffset="75411.67">571 16637 0,'-42'0'32,"21"0"-32,21-21 15,-21 21-15,0-21 0,21 0 16,0-1-16,0 1 16,0 0-16,0 0 15,0-43 1,21 43-16,0 0 0,0 0 15,21 0-15,1 0 0,63-1 16,-22 22 0,-63 22-16,22 41 15,-43 64 1,-21-85-16,-64 107 16,43-86-16,-43 43 15,43-43-15,-1 64 16,43-42-1,21-64-15,85 0 16,-63 1-16,41-22 16,-20 0-1,-22 0-15,64-43 16,-64 43-16,64-42 0,-64 21 16,-20 0-16,-1-1 0,0-20 15,-21 21-15,-21-64 16,0 64-16,-22 0 0,1-21 15,0 20-15,-1 22 0,1-21 16,0 21-16,-22 0 0,-21 0 16,43 21-16,0-21 0,-22 43 15,43-22-15,21 21 0,0-21 16,0 1-16,0 41 16,85-42-1</inkml:trace>
  <inkml:trace contextRef="#ctx0" brushRef="#br0" timeOffset="75596.92">1672 16912 0,'0'0'0,"0"-21"16,21 21 46,0 0-62,1 0 16,-1 0-16</inkml:trace>
  <inkml:trace contextRef="#ctx0" brushRef="#br0" timeOffset="75931.73">2815 16574 0,'0'-22'16,"0"44"-16,0-65 0,0 64 31,21 1-31,0-1 0,1 21 16,-1 0-16,21 1 0,43 63 15,21 42 1,-64-106-16,0 0 0,1 1 16,-22-1-16,0-21 0,21 43 15,-21-43-15,-21 0 0,0 0 16,0 0-16,0-42 31,0 0-31,22 21 0,-22-42 16,21 21-16</inkml:trace>
  <inkml:trace contextRef="#ctx0" brushRef="#br0" timeOffset="76148.61">3662 16658 0,'0'0'0,"21"-21"0,-21-21 0,0 21 0,0-1 16,-21 1 0,0 21-16,-64 21 15,43 1-15,-1 20 0,-63 43 16,-105 126-1,168-168-15,-41 62 16,41-62-16,-41 84 16,63-106-16,21 21 15,0-21-15,21 1 16,0-22-16,106-22 16</inkml:trace>
  <inkml:trace contextRef="#ctx0" brushRef="#br0" timeOffset="76446.44">4106 16828 0,'0'-22'0,"0"44"0,21-44 16,-21 44 0,0 20-16,0-21 0,0 64 15,0 42 1,0-64-16,-21 107 15,21-107-15,0 85 16,0-84-16,0 20 0,0 65 16,-21-86-16,21 1 0,-21 63 15,21 21 1,-21-21 0,42-127 15,0-43-31,0 22 0,0-21 0,1-22 15</inkml:trace>
  <inkml:trace contextRef="#ctx0" brushRef="#br0" timeOffset="76746.39">4149 17230 0,'0'0'0,"-22"-64"16,-20-169-1,42 191-15,0 0 16,0-1-16,21-62 15,0 83-15,1 1 0,41-21 16,-21 42-16,85 0 16,-84 0-16,-1 21 0,22 21 15,-43-20-15,0 41 16,-21-42-16,0 22 0,-42 20 16,-85 64-1,84-106-15,1 0 16,-43 22-16,1-22 15,62-21 1,22 21 0,43-42-16,-22 21 15,21-21-15,1 21 0</inkml:trace>
  <inkml:trace contextRef="#ctx0" brushRef="#br0" timeOffset="77195.47">5143 16912 0,'43'-21'0,"-86"42"0,107-63 0,-43 21 16,-21 0-16,0-1 0,0 1 16,0 0-16,-21 21 0,0 0 0,0 0 15,-1 0-15,1 0 16,-21 0-16,21 0 0,-22 21 0,-20 43 16,42-43-16,-22 21 15,1 22-15,0 63 16,42-85-1,0 0-15,0-20 0,21-1 16,42-21-16,-41 21 16,62-21-1,22-42-15,-85 20 0,22 1 16,20-21 0,22-127-1,-64 126-15,-21 1 0,0 21 16,0-22-16,0 22 0,0-21 15,0 63 1,0 0-16,0 0 0,-21 43 16,0-22-16,21 22 15,0-22-15,0 64 16,0-85-16,21 43 16,42-43-1,-42-21-15,85 0 16,-63 0-16,41-43 15,-20 22-15</inkml:trace>
  <inkml:trace contextRef="#ctx0" brushRef="#br0" timeOffset="77431.39">6138 16701 0,'0'-127'16,"0"254"-16,0-276 0,0 86 15,0 84 1,0 0-16,0 0 0,-21 1 15,21 20-15,-21 0 0,21 22 16,0-22-16,0 22 0,0 84 16,-21-106-16,21 0 0,0 1 15,0-1-15,0-21 0,0 43 16,0-22 0,21-42-16,0 0 0,21 0 15,1 0-15,41-42 16</inkml:trace>
  <inkml:trace contextRef="#ctx0" brushRef="#br0" timeOffset="77880.45">6604 16658 0,'0'-42'0,"0"-22"16,0 170-16,0-254 0,0 85 16,0 41-1,-21 44-15,21 41 16,-21-21-16,21 1 15,0-1-15,0 170 16,0-85 0,0-85-16,0 0 0,0 22 15,0-43-15,0 0 0,0 0 16,0 1 0,-22-22-16,1-22 15,21 1-15,0 0 16,0 0-16,0 0 0,0-22 0,0 22 15,21-63-15,1 20 16,20-21-16,148-84 16,-147 148-1,20 21-15,43 0 16,42 21-16,-127 21 16,85 85-1,-106 64 1,0-149-16,-21 43 15,0-64-15,-43 64 16,43-64-16,-42 0 16,42-21-16,-1 0 0,-20 0 15,21 0-15,-43-21 16</inkml:trace>
  <inkml:trace contextRef="#ctx0" brushRef="#br0" timeOffset="78078.35">5905 16785 0,'-21'0'0,"42"0"0,-63-21 15,63 21 1,22 0-16,-1 0 16,148-21-1,-105 21 1,-43 0-16,85-21 15,-84 21-15,-22 0 0</inkml:trace>
  <inkml:trace contextRef="#ctx0" brushRef="#br1" timeOffset="85444.33">11557 6964 0,'-21'0'31,"21"-21"31,21 21 407,0 0-453,0 0-16,0 0 0,1 0 0,20 0 15,43 21-15,-43-21 16,85 0-16,-64 0 0,22 21 16,169-21-16,-190 0 15,105 0-15,-84 0 16,169 0-16,-170 0 16,1 0-16,105 21 0,-126-21 15,21 0-15,-22 0 16,1 0-16,-1 0 0,64 0 15,-63 21-15,41-21 16,-62 0-16,-1 0 0,22 0 16,-22 0-16,-21 0 0,21 0 15,-20 0 1,-22 22 62,0-1-62,-22 0-1,22 0-15,-21-21 16,21 21-16,-42 43 16,42-1-1,-21-20-15,0 20 16,-1-42-16,22 22 0,-21 20 15,21-21-15,-21-20 0,0 62 16,0 43 0,21-84-16,-21-1 0,21 43 15,-22-22-15,22-21 0,0 1 16,0-1-16,0 0 0,-21 64 16,21-63-16,-21-22 0,21 106 15,-21-106 1,0 42-16,21-20 0,-21 41 15,21-62-15,-22 20 16,1 21-16,21-41 16,0-1-16,-21 42 0,21-42 15,0 22-15,-21-22 0,21 0 0,0 0 16,0 22 0,0 20-16,-21-42 15,21 0-15,0 1 16,0-1-16,0 0 0,0 0 15,0 0-15,0 0 16,0 1-16,0-1 16,0 0-1,-21-21 48,-1 0-48,1 0-15,0 0 16,-42 0-16,41 0 16,-105 0-16,85 0 15,-127 0 1,-1 0-16,107-21 16,-149 21-1,85 0 1,85 0-16,21-21 0,-43 21 15,-20 0 1,62 0-16,1 0 16,0 0-1,0 0 1,0 0 0,0 0-16,21-22 15,0 1 1,0 0-16,0 0 15,0 0-15</inkml:trace>
  <inkml:trace contextRef="#ctx0" brushRef="#br1" timeOffset="85918.9">12531 8911 0,'0'-21'0,"0"42"0,21-63 15,-21 21-15,21 21 0,-21 21 47,-21 0-47,0-21 16,-1 21-16,22 0 0,-21 1 0,0 20 16,0-21-16,-21 0 0,-1 43 15,22-43-15,-106 64 16,106-64-16,0 0 15,-22-21-15,1 21 16,0-21 0,42-21 15,21 21-15,0 0-16,0 0 15,0 0-15,1 0 0,-1 0 16,21 21-16,0 0 15,1 0-15,84 64 16,21-21 0,-85-43-1,1 0 1,-43-21 0,0 0-16,-21-21 15</inkml:trace>
  <inkml:trace contextRef="#ctx0" brushRef="#br1" timeOffset="87360.11">11536 7006 0,'-21'0'16,"-1"0"-16,1 0 31,21-21-15,0 0-1,43 21 1,-22-21-16,63-22 15,-41 43-15,-22 0 0,42-21 16,-20 21-16,20-21 16,-20 21-16,-22 0 0,21-21 15,-21 21-15,-21-21 63,-21 21-32,0 0 0,21-21-15,0-1 46,0 1 32,21 21-78,-21-21-1,21 21 1,-42 0 31,0 0-47,0 0 16,0 21-16,-1-21 0,1 21 15,-63 22 1,62-22-16,-20 0 0,-85 43 15,42-22 1,64-21-16,-21 0 0,-22 22 16,43-22-16,21 0 15,21-21 17,1 0-32,-1 0 0,0 0 0,0-21 15,21 21-15,-20 0 0,20-21 16,-21 21-16,64 0 15,-64 0-15,0 0 0,21 42 16,-20-21 0,-1 21-16,0-20 0,0 20 15,64 64-15,-64-64 16,0-21-16,0 22 0,22-22 16,-22 0-16,21 21 15,-21-21-15,0 1 0,1-1 0,-1-21 16,0 21-16,21-21 15,1 0 1,-22 0-16,0-21 16,-21 0-16</inkml:trace>
  <inkml:trace contextRef="#ctx0" brushRef="#br1" timeOffset="90667.21">16129 6456 0,'0'0'0,"-21"0"16,0 0-16,-1 0 0,1 0 15,21 21-15,-21-21 16,21 64-16,0-43 16,0 0-16,0 0 0,0 0 0,0 0 15,0 22-15,0-22 16,21 0-16,0-21 16,43 21-16,-43-21 15,127 0 1,-63-42-1,-43 42-15,106-106 16,-42-21 0,-85 85-16,1-22 15,-22 43-15,0-64 16,-22 64 0,-20 42-1,42 1-15,-42 62 16,21 64-1,21-84-15,-22-22 16,22 128-16,0-22 16,0 21-1,0-127-15,0 1 16,0 84-16,0-85 16,0-21-16,0 22 15,0-1 1,-21-42-16,0 0 0,-21 0 15,21 0-15,-43-21 16,22 21-16,21-21 0,-64-22 16,43 22-16,20 0 0,-41-21 15,42 20-15,21 1 16,-21 0-16,21 0 0,0 0 16,63-22-1,-42 22-15,22 0 0</inkml:trace>
  <inkml:trace contextRef="#ctx0" brushRef="#br1" timeOffset="90979.04">17039 6519 0,'0'-21'0,"0"42"0,0-63 0,0 21 0,0 0 15,0 0-15,0-1 16,0 44-1,-21-1-15,0 42 16,21-20-16,-21-1 0,21 0 16,0 1-16,0-1 0,-22 43 15,22-22-15,0-21 0,-21 1 16,21-1-16,-42 85 16,42-85-16,0 22 15,0-43-15,0 21 16,21-42-1,0 0 1,0-21-16,-21 0 16,22-21-16</inkml:trace>
  <inkml:trace contextRef="#ctx0" brushRef="#br1" timeOffset="91162.93">16764 6922 0,'0'0'0,"-21"0"0,42 0 31,0 0-15,0 0-16,0 0 0,22 0 15,-22 0-15,21 0 0,64-22 16,-64 22-16,1 0 16,-1-21-16,22 21 0,105-21 15</inkml:trace>
  <inkml:trace contextRef="#ctx0" brushRef="#br1" timeOffset="91431.78">18224 6752 0,'0'0'0,"0"-21"16,-21 42 30,21 0-46,0 1 0,0-1 16,-21 21-16,0 43 16,21-64-16,-42 64 15,-1-22 1,43-42-16,0 43 16,21-64 15,1 0-31,-1-21 0</inkml:trace>
  <inkml:trace contextRef="#ctx0" brushRef="#br1" timeOffset="91819.55">18732 6795 0,'43'-22'0,"-86"44"0,128-65 0,-64 22 16,0 0-16,1 0 15,-44 21 1,1 0-16,0 0 15,-21 21-15,21-21 16,-22 21-16,1 0 0,0 0 16,-1 1-16,22-1 0,21 21 15,0-21-15,0 0 16,0 1-16,21-1 0,43 0 16,20 0-1,-41 0-15,-1-21 0,0 21 16,1 1-16,-1 20 15,-42-21 1,0 0-16,0 0 16,-42 1-16,21-22 0,-1 0 15,-20 0-15,0 0 0,-1 0 16,22 0-16,-63 0 0,41 0 16,22 0-16,-42 0 0,41 0 15,1 0-15,0 0 16,21-22-16,0 1 0,0 0 15,0 0-15,0 0 0</inkml:trace>
  <inkml:trace contextRef="#ctx0" brushRef="#br1" timeOffset="92044.42">18288 6308 0,'0'0'0,"-42"-21"16,20 21 0,22 21 31,-21 0-47,21 0 15,-21 21-15</inkml:trace>
  <inkml:trace contextRef="#ctx0" brushRef="#br1" timeOffset="92719.55">15557 7874 0,'-21'-21'0,"42"42"15,-63-63-15,42 21 16,-21-1-16,21 1 0,-42 0 16,20 21-1,22 21-15,-42 43 16,0 84-1,21-85-15,21-20 16,-22 63-16,-20 105 16,0-63-1,42-105 1,0-22-16,0 0 16,42 0-1,-21-21-15,43 0 16,-22 0-16,64-42 15,0-43 1,-64 43-16,0 0 0,22-43 16,-43 21-16,0 22 0,0-21 15,1 20-15,-22 1 0,0-22 0,21 1 16,-21-1 0,0 43-16,0 0 0,0 42 31,0 0-16,0 1-15,0-1 16,0 0-16,21 0 0,-21 0 0,21 22 16</inkml:trace>
  <inkml:trace contextRef="#ctx0" brushRef="#br1" timeOffset="93151.81">16214 8382 0,'63'0'31,"-42"-21"-31,0 0 0,1 21 16,-1-21-16,0-1 0,42-41 15,-41 21 1,-22 20-16,0 1 16,-22 21-16,-41 0 15,-1 0 1,22 21-16,21 1 0,-64 20 15,64-21-15,21 64 16,21-22 0,0-42-1,1 1-15,20 20 0,0-42 0,-21 21 16,43 21-16,-43-42 16,0 22-16,0-22 0,-21 21 0,0 0 15,0 0 1,-21-21-16,-21 21 15,0-21-15,-1 0 0,1 0 16,0 0-16,-1 0 0,-20 0 16,42 0-16,-22 0 0,22 0 15,21-21-15,0 0 16,64-21 0,-43 20-16,21 22 0</inkml:trace>
  <inkml:trace contextRef="#ctx0" brushRef="#br1" timeOffset="93513.6">16785 8467 0,'-21'0'16,"21"-21"15,0-1-31,21 1 0,0 21 15,0-21-15,1 0 0,20-21 16,0-1 0,-42 22-16,21 21 0,-21-21 15,-21 21 1,0 21-16,-64 21 16,22 22-1,42-43-15,-22 0 0,43 0 16,-21 1-16,0-1 0,0 42 15,21 1 1,21-64-16,85 21 16,-43-21-1,-20 0-15,-22 0 16,127-21-16</inkml:trace>
  <inkml:trace contextRef="#ctx0" brushRef="#br1" timeOffset="94063.38">17611 8340 0,'0'0'0,"0"-21"16,0-1-16,0 1 15,-22 21-15,-20-21 16,21 21-16,0 0 0,0 0 16,-1 0-16,-41 42 15,42-20-15,0-1 0,-43 42 16,43-42-16,0 22 15,21-22 1,-21 21-16,-1 22 16,44-64-1,-1 0-15,0 0 16,21 0-16,-21 0 16,1 0-16,41 0 0,-42-21 15,85-64 1,-42 43-1,-43-1-15,0 1 0,42-149 16,-41 86 0,-1 62-16,-21-126 15,21 63 1,-21 85-16,0 0 16,0 42-1,0 0-15,0 0 16,-21 64-16,0 63 15,-1-84-15,1 84 16,0-106-16,21 0 16,0 43-16,0-64 0,0 64 15,0-64 1,21 0-16,0 0 16,43-21-1,-1-21 1,-20 21-16,63-63 15</inkml:trace>
  <inkml:trace contextRef="#ctx0" brushRef="#br1" timeOffset="95776.22">19050 7916 0,'0'-21'0,"0"42"0,0-63 16,0 21-16,-21 21 31,0 0-31,-1 0 16,1 0-16,0 21 0,-42 106 15,41-85 1,1 1-16,21-1 0,-21 0 16,-21 64-16,42-85 15,0 22-15,0-1 16,0-21-16,0 0 0,21 1 15,42-1 1,-41-21-16,20 0 0,21 0 16,43-43-1,-85 43-15,1-42 0,41 0 16,-42-1-16,64-126 16,-85 42-1,-21-21 1,0 127-16,-85-43 15,85 64 1,-64 0-16,43 0 0,-1 0 16,-63 64-16,64-22 15,0 43-15,21-43 16,21 85-16,0-85 16,0 1-16,21 41 0,0-62 15,0-1-15,21 21 16,85 0-1,-105-42-15,20 0 0,43 0 16,20 0-16,-62 0 16,-1-21-16,85-42 15,-85 42-15,1-22 0,63-41 16,-85 41-16,0 1 16,-21 21-16,0 0 0,-21 42 31,0 0-16,-1 0-15,22 21 0,-21-20 0,-21 62 16,0-20 0,42-43-1,0 0-15,-22 0 0,22 0 16,-21-21-16,42 0 31,1-21-15,-22 0-16,21 0 0,0 0 15,0 0-15,0-1 0,0-20 16,22 21-16,41-106 16,-41 106-16,-43 0 0,21-1 15,21 22 1,-42 22-16,0 20 16,0 21-1,0-41-15,0 41 16,0-42-16,21 0 15,1 1-15,-1-1 16,21 0-16,22-21 16,-43 0-1,0 0-15,0-21 0,0 21 16,0-21-16,1-1 0,-22-20 0,21 21 16,21-127-1,-21 105-15,0-62 16,1 41-16,-1 22 0,0-85 15,0 84-15,0-147 16,-21 126 0,0 43-16,21 0 0,-21 0 15,-21 84 1,21-41-16,0 20 0,-42 43 16,42-43-16,-21 106 15,-22 21 1,43-105-16,0-22 0,0 64 15,0-64-15,0 1 16,0 41-16,0-62 0,0 20 0,43 0 16,41-21-1,-62-21-15,20 0 16,64 0-16,-64-21 16,43-21-16,-64 21 15,21 0-15,64-106 16,-64 84-16,22-41 15,-43 41-15,21-41 16,-42 41 0,-21 64-1,21 1-15,-21-1 0,0 0 16,21 21-16,-42 64 16,20-42-1,22-43-15,0 0 0,0 42 16,64-20-1,-43-43-15,64 0 16,-64 0-16,64-21 16,-64-1-1,21 1-15,-21 0 0,0-21 0,1 21 16,-1-22-16,0 1 0,0 0 16,0-1-16,22-63 15,-43 64-15,0 21 16,0 0-1,-22 21-15,1 42 16,0 0-16,0 22 16,0-22-16,21 1 0,-21 62 15,-1-62-15,1-1 0,0 64 16,0-64-16,21 1 0,-21 41 16,21-20-16,0-22 0,0 0 15,0 1-15,-21-1 0,-1 43 16,22-43-16,-21 0 0,21 22 15,0-43-15,-21 0 16,-21 43-16,21-43 16,-1-21-1,1 0-15,0 0 0,0 0 16,-21-42-16,20 20 16,1 22-16,0-21 0</inkml:trace>
  <inkml:trace contextRef="#ctx0" brushRef="#br1" timeOffset="97052.04">14817 9292 0,'0'0'0,"-22"0"16,22 21-16,22-21 31,-1 0-31,0-21 0,0 21 15,0-21-15,22 0 0,-1 0 0,64-43 16,-64 43 0,22-42-16,-22 41 15,0-41-15,-42 21 0,0 20 16,0-62-16,-42 41 16,21 43-1,0 0-15,-22 0 16,22 22-16,0-1 0,-43 85 15,22-22 1,21-20-16,-21 190 16,20 42-1,22-232-15,-21 20 0,0 64 16,0 64 0,21-127-16,-21-22 0,0 128 15,-1-64 1,22-85-16,0-21 0,0 22 15,22-43 1,-1 0-16,0 0 16,21-43-16,-21 1 0,22 21 15,-1-64-15,0 22 0,-20 20 16,20-84 0,0 85-16,-42-149 0,0 149 15,0-21-15,0-1 0,-21 22 16,0-22-16,-106-63 15,21 64 1,64 42-16,-1 21 0,-20-22 16,42 22-1,42 0 1,0 0-16,0 0 0,43-21 16,-43 21-16,106-42 15,21 0 1,-106 20-16,128-41 15,-107 42 1,-42 0-16,1 21 16,-44 21 15,1-21-31,21 21 16,-21 0-16,0 21 0,0-20 15,21-1-15,0 42 16,0-42-16,0 1 0,0-1 15,0 21-15,0-21 0,0 22 16,21-43-16,-21 21 0,85-21 16,-64 0-16,0 0 15,21 0-15,-21 0 0,85-64 16,-85 43-16,64-64 16,-85 64-16,21-42 15,-21 42-15,0-1 0,-21-62 16,0 63-16,-21-1 15,20 1-15,1 0 0,-85 21 16,85 0-16,0 0 16,-42 0-16,41 0 0,22 21 15,0 0-15,0 43 16,0-43 0,64 21-1,42-20-15,-85-22 0,21 0 16</inkml:trace>
  <inkml:trace contextRef="#ctx0" brushRef="#br1" timeOffset="97449.01">16065 9398 0,'-21'-42'31,"21"21"-31,0-1 16,21 22-1,1 0 1,-1 0-16,0 0 0,0 0 16,0 0-16,43 22 0,-43-1 15,21 21-15,-21-21 0,1 0 16,-22 43-16,0-22 16,0 43-16,-22-64 15,-41 64 1,42-64-16,0-21 0,21 21 15,-22-21-15,1 0 0,0 0 16,21-21-16,0 0 16,0-43-1,0 43-15,21 0 0,0-43 16,1 22-16,20-64 16,-21 85-16,0 0 0,22-43 15,20 1 1,-42 42-16,0 0 0,64-22 15,-43 43-15</inkml:trace>
  <inkml:trace contextRef="#ctx0" brushRef="#br1" timeOffset="98335.91">17568 9102 0,'21'-21'15,"-42"42"-15,64-64 0,-22 22 0,0 0 0,0-42 16,0 41 0,-21 44 15,0-1-31,0 0 0,0 0 16,-21 85-16,0-64 15,0 1-15,0-1 0,-1 0 16,22 1-16,-63 84 15,-1 0 1,64-85-16,-21 0 0,-21 22 16,42-43-16,-21 0 0,21 21 15,-21-20-15,21-44 32,0 1-17,0 0-15,0-21 0,0 21 0,0-85 16,0-21-1,21 84-15,21-62 16,-21 62 0,-21 22-16,0-21 0,21 42 0,1 0 31,-22 21-31,0 21 16,0-21-16,0 85 15,0-85-15,0 22 0,0-1 16,21-21-16,-21 22 0,0 20 15,21-42-15,21 43 16,-21-43-16,43-21 16,-43 0-16,64 0 15,-22-42 1,-20 20-16,-22-20 0,42-43 16,-42 43-16,-21 21 15,22-21-15,-22 20 0,21-62 16,-21 63-16,0-1 0,0 44 31,0-1-31,-21 0 16,21 0-16,-22 0 0,22 0 15,0 64-15,-21-64 16,21 22-16,0-22 16,-21-21-16,21 42 0,0-21 15,0-42 16,0 0-31,21 0 16,-21 0-16,21-1 0</inkml:trace>
  <inkml:trace contextRef="#ctx0" brushRef="#br1" timeOffset="98527.8">18161 9208 0,'-21'0'31,"0"0"-31,-1 0 0,1 0 16,21 21 0,0 0-1,0 0 1,43-21-16,20 21 16</inkml:trace>
  <inkml:trace contextRef="#ctx0" brushRef="#br1" timeOffset="99030.51">18563 9356 0,'-21'21'16,"0"-21"-16,0 0 0,21 21 16,-22-21-16,1 42 15,21-20-15,-21-1 0,0 42 16,21 1-1,0-43 1,-21 21-16,21-21 0,0 1 16,0-1-16,0 0 0,-21-42 47,21 0-32,0-22-15,0 22 16,21-64-1,0 64-15,-21-21 0,21 0 0,0 20 16,43-41-16,-22 21 0,22-22 16,41 22-1,-62 42-15,-1 0 0,22 21 16,-1 42 0,-63-41-16,0 62 15,-21 43 1,0-84-16,0-22 15,-1 21-15,-20 0 16,42-20-16,-21-22 16,42 0 15,0 0-31,0-22 0,1 1 16,62-63-1</inkml:trace>
  <inkml:trace contextRef="#ctx0" brushRef="#br1" timeOffset="100019.02">19473 9038 0,'0'0'0,"0"-21"15,0 0-15,-21 21 16,-21 0 0,42 21-16,-21 0 0,-1 0 15,-20 128 1,21-128-16,-21 148 15,20-63 1,22-64-16,-42 22 16,42-43-16,-21 0 0,21 43 15,-21-22 1,21-63 15,0 0-15,0-64-1,21 43 1,0-1-16,64-84 16,21 43-1,-64 62-15,21 22 16,-41-21-16,41 21 16,-42 0-16,-21 21 0,0 1 15,0-1-15,0 0 0,0 0 16,-21 0-16,-42 0 15,41 1-15,1-22 0,-42 21 16,42-21-16,-1 0 0,-20 0 16,21 0-16,0 0 15,0-21 1,21-1-16,0 1 16,0 42 30,0 1-46,0-1 0,0 0 16,0 0-16,0 0 0,0 0 0,0 1 16,0-1-16,0 21 15,0-21-15,21-21 0,0 43 16,0-43-16,0 21 0,22 0 16,84-21-1,-64 0-15,-21 0 0,43 0 16,-43-21-16,64-22 15,-63 22-15,-1 0 16,64-64-16,-43-20 16,-42 83-16,1-20 15,-22 21-15,21 0 0,-21-64 16,-21 85 0,-22 0-1,1 64 1,21-43-16,0 42 15,21 22 1,0-22 0,0-41-16,63 41 15,-63-42-15,42 22 16,-20-22-16,-22 0 31,-22-21-15,1 0-16,0 0 15,0 0-15,0 0 0,0 0 16,-1 0-16,1 0 0,0 0 16,0 0-16</inkml:trace>
  <inkml:trace contextRef="#ctx0" brushRef="#br1" timeOffset="100207.77">20193 9800 0,'-21'0'32,"0"0"-1,-1 0-16,1 21 1</inkml:trace>
  <inkml:trace contextRef="#ctx0" brushRef="#br1" timeOffset="104879">12340 11875 0,'-21'0'94,"0"0"-79,0 0-15,-1 0 16,1 0-16,0 0 0,0 0 16,0 0-16,-22 0 0,22 0 15,0 0 1,0 0-16,42 0 78,0 0-62,0 0-16,22 0 0,41 0 15,-20 0-15,-22-22 0,85 22 16,-63 0-16,169-21 15,63 0 1,-106 21 0,-147 0-16,-1 0 15,0 0-15,-20 0 0,-1 0 16,0 0-16,0 0 16</inkml:trace>
  <inkml:trace contextRef="#ctx0" brushRef="#br1" timeOffset="105747.58">13123 11515 0,'-21'-21'32,"21"42"30,0 0-62,0 0 16,0 0-16,21 0 0,0-21 15,1 22-15,-1-1 0,21 0 16,-21 0-16,64 21 16,-43-42-16,-21 22 15,85-1-15,-63-21 16,-1 21-16,-21-21 16,43 0-1,-43 0-15,-42 0 63,-1 0-63,1 0 0,21 21 15,-21 0-15,0-21 0,-21 21 16,20 1-16,-20-1 0,-21 21 16,-43 43-1,63-64-15,22 0 0,-63 43 16,41-43-16,22 0 0,-42 21 15,-22 1 1,64-43-16,0 21 16,42-21 46,0 0-62,-21-21 16,63-1-1,22-20 1,-21 0 0,41-43-1,-62 64-15,20-21 16,1 20 0,-22-20-1,-21 42 32,0 0-16,1 0-15</inkml:trace>
  <inkml:trace contextRef="#ctx0" brushRef="#br1" timeOffset="114525.13">14647 11409 0,'0'-21'16,"0"0"-1,0-1-15,0 1 16,0 0 0,0 0-1,21 0-15,-21 0 0,0-1 16,22 1-16,-22 0 16,21 21-1,-21-21 1,0 42 15,0 0-15,0 22-16,0-22 0,0 21 15,0 106 1,0-105-16,-21-1 0,21 0 0,-22 43 16,22-43-16,-21 1 15,21-1-15,0-21 0,0 85 16,0-85-16,0 43 15,21-43 1,1-21-16,-1 0 0,21-21 16,22-22-1,-64 22-15,21 0 16,0-43-16,0 22 16</inkml:trace>
  <inkml:trace contextRef="#ctx0" brushRef="#br1" timeOffset="114746">14563 11621 0,'21'0'31,"0"0"-15,0 0-16,0 0 0,0 0 0,22-22 15,41 22 1,-62 0-16,83 0 16,-41 0-1,-43 0-15</inkml:trace>
  <inkml:trace contextRef="#ctx0" brushRef="#br1" timeOffset="115762.42">15367 11811 0,'0'0'0,"0"21"0,21-21 0,0 0 16,22 0-1,-22 0-15,-21-21 16,21 21-16,0-21 0,21-21 16,-20-22-1,-22 43-15,0-21 16,0 20-16,0 1 0,0 0 15,0 0-15,-22 0 0,1 21 0,-21-21 16,-43 42 0,43-21-16,21 21 15,-43 42-15,22-41 0,21-1 16,0 21-16,-64 85 16,64-106-1,21 0-15,0 43 0,0-43 0,0 21 16,21-20-1,64-22 1,-1-22 0,-41 22-16,-1-21 0,43-21 15,-64 21-15,63-64 16,-41 64-16,-43 0 0,21 0 16,0-22-16,-21 22 0,21-21 15,-21 21-15,0-1 0,0-20 16,0 63 15,0 0-31,-21 1 16,21-1-16,-42 42 15,42-42-15,0 22 16,0-1-16,0-21 16,0 22-16,21-22 15,0-21-15,21 21 0,-20-21 16,62 0-1,22-42-15,-85 20 16,127-62 0,-42 20-1,-85 22-15,-21-43 16,0 22 0,0 42-16,-21 21 0,-21-22 15,21 22-15,-85 0 16,64 22-16,20-1 0,-62 21 15,41 0 1,22-20-16,21-1 0,0 42 16,0-20-1,0-22-15,21 0 16,22 0-16,-43 0 0,21 0 16,42 1-16,-41-1 0,20 21 15,-21 0 1,0-20-16,43 62 15,-43-41-15,-21 20 16,21-21-16,-21-20 0,0 62 16,0-63-16,0 64 15,-21-43-15,0-20 0,0 20 0,-43 21 16,43-20-16,-64 20 16,64-42-16,-21 1 0,-22 20 15,43-21-15,-21-21 0,21 0 0,-22 0 16,22 0-16,-42-42 15,20-64 1,43 85-16,0-85 16,0 64-1,21-43-15,1 43 0,62-85 16,-63 84-16</inkml:trace>
  <inkml:trace contextRef="#ctx0" brushRef="#br1" timeOffset="116296.11">16425 11494 0,'0'-22'16,"0"44"15,0-1-31,-21 0 15,21 21-15,0-21 0,0 1 0,0 41 16,-21-21-16,21 1 16,0-22-16,-21 21 15,21-21-15,0-42 63,0 0-63,0 0 15,0 0-15,0-22 16,0 1-16,21 21 0,21-43 16,-21 43-16,1-21 0,-1 21 15,21-22-15,64 1 16,-85 21-16,21 21 0,22 0 16,-1 63-1,-41-41-15,-1-1 0,0 85 16,-21-22-1,0-63-15,0 22 0,0-1 16,0-21-16,-21-21 16,0 43-16,-1-43 0,22 21 15,0-42 32,22-1-47,-1 22 0,-21-21 16</inkml:trace>
  <inkml:trace contextRef="#ctx0" brushRef="#br1" timeOffset="116846.31">17568 11578 0,'0'0'15,"0"-21"-15,0 0 0,0 0 16,0 0-16,0-1 0,0 1 0,0-21 15,-21 21-15,21 0 16,-21 21-16,0 0 0,-22 0 16,22 0-16,-21 0 0,-22 42 15,22-21-15,-64 43 16,85-22 0,-21-21-16,-1 43 0,22-43 15,0 42-15,21-42 16,0 1-16,0 20 0,0-21 15,0 21 1,21-20-16,0-22 0,1 0 16,-1 0-16,0 0 0,64-22 15,20-20 1,-83 21-16,83-43 16,-41-20-1,-43 41-15,-21 22 0,0-42 16,0-1-1,0 85 17,0 1-32,-21 20 15,0 43-15,21-64 16,0 0-16,0 0 0,0 0 16,0 22-16,0-22 0,0 0 15,21 21-15,21-21 16,-21-21-1,1 0-15,41 0 16,1-42 0,-43 21-16</inkml:trace>
  <inkml:trace contextRef="#ctx0" brushRef="#br1" timeOffset="117576.51">17907 11430 0,'0'0'0,"0"21"31,0 0-15,0 1-16,0-1 0,0 0 16,0 21-16,-21-21 0,21 1 0,0-1 15,0 0-15,-21 0 0,21 0 16,0 22-16,0-22 16,-22 21-16,1-42 15,21 21 1,0-42 15,0 0-31,0 0 16,0 0-16,0-1 15,0 1-15,0 0 0,21-42 16,1 41-16,-22-20 0,21 21 16,0 0-16,-21 0 0,63-22 15,-20 22 1,-22 21-16,0 0 0,21 21 15,-42 0-15,43 43 16,-43-43-16,0 0 16,21 0-16,-21 1 0,0 62 15,0-63-15,0 1 16,0 20-16,0-21 16,-21-21-1,21-21 32,0 0-47,0 0 0,0-1 16,42-41-1,0-22 1,-20 64-16,-1 0 0,0-21 0,42-1 16,22 1-1,-64 42-15,0 0 0,43 0 16,-22 85-1,-42-64-15,21 42 16,-21-42-16,0 22 0,0 20 16,-21 1-1,0-43-15,21 21 16,-21-21 0,21-42 15,21 21-31,-21-21 15,21 0-15,0 0 0</inkml:trace>
  <inkml:trace contextRef="#ctx0" brushRef="#br1" timeOffset="117958.57">18817 11557 0,'0'0'0,"0"21"16,21-21 15,0 0-15,1 0-16,-1-21 0,0 0 15,0 0-15,0 21 16,0-43-16,1 22 0,-1 0 16,-21-21-16,0 21 15,0-1-15,0 1 0,-21 21 31,-1 0-31,1 21 0,0 1 16,0-1-16,-21 42 16,20-42-16,1 22 0,0-1 15,21 0-15,-21 1 16,21-22-16,0 0 0,0 21 16,0-20-16,0-1 0,21-21 15,-21 21-15,64-21 16,-43 0-16,63-21 15,-41 0-15,-22-1 0,42-20 16</inkml:trace>
  <inkml:trace contextRef="#ctx0" brushRef="#br1" timeOffset="118712.69">19537 10668 0,'106'-21'31,"-85"21"-31,21 0 0,-21 0 16,22 0-16,20 0 0,-21 0 15,1 0-15,-22 0 16,0 0-16,21 0 16,-20 0-16,-44 0 15,1 0 1,-21 0-16,21 0 0,-64 0 16,-21 0-1,85 0-15,0 0 0,-21 0 16,20 0-16,-20 0 15,21 0 1,0 0-16,0 21 16,21 0-16,0 0 15,0 1-15,0-1 16,-43 42-16,22 22 16,21-43-1,-63 85-15,41 21 16,1-84-1,-42 169 1,-1-85 0,64-85-16,-21 86 15,21-107-15,0 0 0,0 22 16,0-22-16,42 22 16,-20-43-16,62 42 15,-41-63-15,-22 0 0,63 0 16,-62 0-16,83-21 15,-62 21-15,-1-21 0,0-43 16,1 43-16</inkml:trace>
  <inkml:trace contextRef="#ctx0" brushRef="#br1" timeOffset="118988.05">20129 11091 0,'0'0'0,"0"-21"16,-21 21-16,0 0 0,0 21 15,0 1-15,21-1 16,0 0-16,-21 0 0,-1 21 16,22 1-16,-21-22 0,0 42 15,21-20-15,0-22 0,-42 64 16,42-22-1,0-42-15,0 0 0,0 1 16,21-22 0,0 0-16,-21-22 15</inkml:trace>
  <inkml:trace contextRef="#ctx0" brushRef="#br1" timeOffset="119287.88">20066 11176 0,'0'0'0,"21"-85"32,0 85-32,-21-21 0,43 0 15,-22 21-15,0 0 16,0 0-16,43 42 16,-43-20-16,0-1 0,21 42 15,-42-42-15,0 22 0,21-1 16,-21 0-16,0 1 0,0 63 15,0-85-15,0 0 16,-21 0-16,0 21 0,-21 22 16,21-43-1,21-42 17,0 0-17,0 0-15</inkml:trace>
  <inkml:trace contextRef="#ctx0" brushRef="#br1" timeOffset="119492.76">19918 11388 0,'-21'0'0,"42"0"0,-64 0 0,65 0 47,-1 0-31,0 0-16,21 0 0,22-21 15,-43 21-15,21 0 0,43-22 16,-43 22-16,-21-21 16,64 0-16,-43 21 0</inkml:trace>
  <inkml:trace contextRef="#ctx0" brushRef="#br1" timeOffset="119731.76">20786 11091 0,'-22'22'32,"1"-1"-17,0 21-15,21-21 16,0 0-16,0 22 0,-21 20 16,0-42-16,21 22 0,0-1 15,-21 0-15,21 1 16,-22-22-16,22 21 15,0-21-15,0-42 32</inkml:trace>
  <inkml:trace contextRef="#ctx0" brushRef="#br1" timeOffset="119973.7">20764 11070 0,'0'0'0,"43"43"32,-22-22-17,-21 0-15,0 21 0,21 64 16,0-85-16,-21 22 16,21-22-16,-21 21 0,0 0 15,22-20-15,-22-1 0,21 21 16,0-42-1,0 0 1,0-63 0</inkml:trace>
  <inkml:trace contextRef="#ctx0" brushRef="#br1" timeOffset="120220.07">21167 10943 0,'0'0'0,"0"21"16,0 22 0,0-22-16,-22 42 15,22-20-15,-21-1 0,0 22 16,21-22-16,0 0 0,-42 22 16,42-22-16,-21 22 15,-1-22 1,22-21-16,0 0 0,22-42 31,-1 0-15,0 21-16</inkml:trace>
  <inkml:trace contextRef="#ctx0" brushRef="#br1" timeOffset="120478.92">21378 11197 0,'-21'0'0,"42"0"16,-63 0-16,42 21 31,21-21-15,0 0-16,0 0 15,1 0-15,-1 0 16,0 0-16,0 0 15,0 0-15</inkml:trace>
  <inkml:trace contextRef="#ctx0" brushRef="#br1" timeOffset="120628.35">21315 11345 0,'0'22'0,"0"-44"0,0 65 16,0-22-1,21-21 17,0 0-32,0 0 15,0 0-15,1-21 0,41 0 16,-42-1-16</inkml:trace>
  <inkml:trace contextRef="#ctx0" brushRef="#br1" timeOffset="120991.14">21950 10943 0,'0'0'0,"-21"-21"0,-1 21 16,44 0 15,-1 0-16,0 0-15,0 0 16,-21-21 0,21 21-16,-21-21 0,-21 0 31,0 21-15,0 0-16,0 0 0,-1 0 0,1 42 15,0-42-15,0 21 16,0 0-16,21 0 0,-21 1 0,-1 62 15,22-41 1,0-22-16,0 0 0,0 21 16,22-42-16,-1 21 0,21-21 15</inkml:trace>
  <inkml:trace contextRef="#ctx0" brushRef="#br1" timeOffset="121254.99">22204 11049 0,'-21'0'16,"21"21"-16,-22 0 0,22 1 16,-21-1-16,21 0 0,-21 42 15,21-20-15,-21-22 0,0 21 16,21 1-16,-21-22 0,-1 42 15,22-42-15,-21 22 0,0-22 0,21 0 16,0 0-16,0 0 16,0 1-16</inkml:trace>
  <inkml:trace contextRef="#ctx0" brushRef="#br1" timeOffset="121531.83">22140 11113 0,'0'0'0,"0"-22"31,21 22-31,-21 22 16,22-1-16,-22 42 15,0-42-15,0 1 0,0 41 16,0-21-16,0-20 15,0 20-15,0-21 0,0 64 16,0-64-16,0 0 0,0 0 16,0 22-1,-22-65 17,22 1-17</inkml:trace>
  <inkml:trace contextRef="#ctx0" brushRef="#br1" timeOffset="121694.74">21950 11472 0,'21'0'47,"0"0"-47,0 0 15,0 0-15,22 0 16,-1 0-16,-21-21 0,22 0 15,-1 0-15</inkml:trace>
  <inkml:trace contextRef="#ctx0" brushRef="#br1" timeOffset="121951.11">22373 11155 0,'-21'0'0,"21"21"31,0 0-31,0 0 16,0 1-16,0-1 0,0 0 0,0 0 16,0 21-1,0-20-15,0-1 0,0 21 16,0-21-16,0 0 0,0 1 16,21-22-16,-21 21 0,0 0 15,0 0-15,21-21 31</inkml:trace>
  <inkml:trace contextRef="#ctx0" brushRef="#br1" timeOffset="122198.96">22627 11134 0,'-21'21'32,"21"0"-32,-21 21 0,21-20 15,0-1-15,-21 21 0,-22 0 16,43 1-16,-42-1 16,42-21-16,-42 43 15,20-43-15,22 0 16,22-21-1</inkml:trace>
  <inkml:trace contextRef="#ctx0" brushRef="#br1" timeOffset="122922.55">22648 10901 0,'-21'0'140,"21"-21"-109,0 0-15,21 21 0,-21-22-16,21 22 0,1 0 15,-1 0 1,-21 22 0,0-1-1,0 0-15,0 21 16,0-21-1,-21 1-15,-1-22 0,1 0 16,0 0 0,21-22 15,0 1-15,21 0-16,0 0 15,1 0-15,-1 21 16,-21-21-16,21 21 0,0 0 31,-21 21-31,0 0 16,0 0-16,0 21 15,0-20-15,-21-1 0,0 0 16,21 0-16,-21 0 0,-1 0 16,1 1-16,0-22 0,21 21 0,-21-21 15,21 21-15</inkml:trace>
  <inkml:trace contextRef="#ctx0" brushRef="#br1" timeOffset="123592.17">22648 10668 0,'0'0'16,"0"-21"-16,21 0 31,1 21-31,-1 0 16,21-21-16,-21 21 0,0 0 16,1 0-16,-1 0 0,42 0 15,-42 0-15,1 0 0,-1 0 16,21 0-1,-21 0-15,-21 21 16,0 0-16,0 0 16,0 0-16,0 0 15,0 1-15,0-1 16,0 0-16,0 0 0,0 0 0,0 0 16,0 22-16,0-22 0,-21 21 15,21-21-15,-21 1 0,21 20 16,0 21-16,-21-20 0,21-22 15,-21 64-15,21-43 16,-22 0-16,22 43 16,0-64-16,0 21 0,-21 22 15,21-22-15,0-21 0,0 22 16,0-22-16,0 21 0,0 43 16,0 0-1,0-64-15,0 42 16,0-42-16,0 22 0,0 20 15,0-42-15,0 1 0,-21-1 16,0-21-16,0 21 16,0-21-16,-64 21 15,64-21-15,0 0 16,-22 0-16,22 0 0,-21 0 16,-1 21-16,1-21 0,21 0 15,0 0-15,0 0 0,-1 0 16,1 0-1,21-21-15,-21 21 16,21-21-16</inkml:trace>
  <inkml:trace contextRef="#ctx0" brushRef="#br1" timeOffset="124535.63">12615 12996 0,'0'0'0,"21"0"32,1 0-17,-1 0-15,21 0 0,-21 0 0,22 0 16,-1 0-16,21 0 0,64 0 15,-63 0-15,-1 22 0,64-22 16,43 0 0,-128 0-16,0 0 0,22 21 15,-64-42 17,-21 21-17,0-22-15</inkml:trace>
  <inkml:trace contextRef="#ctx0" brushRef="#br1" timeOffset="124835.45">13356 12869 0,'-21'0'0,"42"0"31,0 0-31,0 0 16,22 0-16,-22 0 0,0 0 15,21 22-15,-20-22 0,41 0 16,-42 21-16,0-21 0,1 42 16,-22-21-1,0 0-15,-22 1 16,-20-1-16,21 0 0,-21 0 16,-43 0-16,43 0 15,-43 22-15,43-43 0,-1 21 16,-20 21-16,20-42 0,22 21 15,0-21-15,21 22 16</inkml:trace>
  <inkml:trace contextRef="#ctx0" brushRef="#br1" timeOffset="134717.06">14732 12637 0,'0'21'47,"-21"-21"-47,21 21 16,0 0 0,0 0-1,0 0 1,21-21-1,0 0-15,0 0 16,0-21-16,1 21 16,-1-21-16,0 21 0,0-21 0,-21 0 0,21 21 15,22-43 1,-43 22-16,0-21 16,0 21-16,0 0 0,0-1 15,0 1-15,0 42 47,0 1-31,-22-1-16,22 0 0,0 0 0,-21 43 15,21-43-15,0 21 0,0-21 16,0 22-16,0-1 0,-21 43 16,21-43-16,0 0 0,0 64 15,-21-64 1,21-20-16,0 20 0,0-21 15,0 0-15,0 0 0,0 1 16,-21-22 0,0 0-16,-1 0 15,1-22 1,0 1-16,0 0 0,21 0 16,-21 0-16,0-22 15,21 22-15,-22 0 16,22 0-1</inkml:trace>
  <inkml:trace contextRef="#ctx0" brushRef="#br1" timeOffset="135228.28">15346 12721 0,'0'0'16,"0"-21"-16,0 0 0,0 0 0,0 0 0,0-1 15,-21 1-15,-1 0 0,1 21 31,0 0-15,21 21-16,-21 0 0,21 1 0,0 20 16,-21 0-16,21-21 0,-21 22 15,-1-1-15,22 85 16,-21-85-16,0 43 16,21-64-16,0 22 15,0-22-15,0 0 0,0 0 16,21-21-16,0 0 15,1 0-15,20 0 16,-21 0-16,0-21 16,0 0-16,-21 0 0</inkml:trace>
  <inkml:trace contextRef="#ctx0" brushRef="#br1" timeOffset="135423.68">15071 12975 0,'0'0'0,"21"0"32,0 0-17,0 0-15,21 0 16,1 0-16,41 0 16,-41 0-16,-1 0 0,-21 0 15,22-21-15,41 0 16,-41 21-16</inkml:trace>
  <inkml:trace contextRef="#ctx0" brushRef="#br1" timeOffset="136038.67">16446 13145 0,'0'0'0,"22"0"0,-1 0 0,-21-22 15,0 1 1,0 0-16,0 0 0,0 0 0,0 0 16,0-1-16,0 1 0,0 0 0,-21 0 15,-1-43 1,1 43-16,0 0 0,0-21 16,-21 21-16,20 21 0,1 0 15,0 0-15,-127 84 16,42 22-1,21-42-15,1 41 16,63 1 0,21-85-16,0 1 0,0-1 15,0 0-15,84-21 16,-63 0-16,64 0 16,-43 0-16,1-21 15,-22 0-15,21 21 16,85-85-16,-84 43 0,-22 20 15,85-105-15,-85 85 16,21-64 0,-42 64-16,21-106 0,-21 127 15,0-22-15,0 22 16,0 0-16,0 0 0,-21 21 16,0 21-1,0 0-15,0 0 0,21 22 16,-22-1-16,22 0 0,-21 106 15,0 22 1,21-128-16,0 43 16,0-22-1,0-42-15,21-21 0,22 0 16,-22 0-16,63 0 16,-41-42-1</inkml:trace>
  <inkml:trace contextRef="#ctx0" brushRef="#br1" timeOffset="136444.44">16870 12806 0,'0'0'0,"21"-21"31,-21 42-15,-21 0-16,0 21 15,21-20-15,-22 20 0,1 0 16,-21 85-1,42-63 1,0-43-16,0 0 0,0 0 16,63-21-1,-41 0-15,-1 0 16,0 0-16,0 0 0,0 0 0,43-42 16,-1-43-1,-63 64-15,0-21 16,0-22-16,0 43 0,0-21 15,0-22-15,0 43 0,-21-21 16,0 42-16,0-21 0,0-1 16,-64 22-1,21 43 1,43-43-16,0 21 0,0 21 16,21 64-1,0-85-15,0 0 0,21 1 16,43 20-1,-43-42-15,0 0 0</inkml:trace>
  <inkml:trace contextRef="#ctx0" brushRef="#br1" timeOffset="137090.46">17314 13018 0,'0'0'0,"0"-22"31,0 1-31,21 0 15,1 0-15,-22 0 16,21 21-16,0-21 0,-21-1 16,21 22-16,0-42 0,-21 21 15,0 0 1,-21 42 0,0-21-1,21 21-15,-21 0 0,0 0 16,-1 1-16,-20 41 15,21-42-15,21 0 0,-21 1 16,21 20-16,-21 21 16,21-41-16,0-1 15,0 0-15,21 0 16,0-21-16,64 0 16,-43 0-16,-21 0 15,43-21-15,41-21 16,-62 20-16,-1-20 15,22 0-15,-43 21 16,0-22-16,0 22 0,-21 0 16,0-21-16,0-1 15,0 22-15,-21 21 16,0 0-16,-22 0 16,22 0-16,0 21 0,21 22 15,0-22-15,0 0 0,0 21 16,42 64-1,-20-85-15,-1 0 0,21 43 16,-42-43-16,21 0 0,-21 0 16,0 1-16,-21-22 15,0 21-15,0-21 0,-22 0 16,22 0-16,-42 0 16,42 0-16,-1 0 15,-20-43-15,42 22 16,0 0-16,0 0 15,42 0-15,-20 0 0,20-1 16,-21 1-16</inkml:trace>
  <inkml:trace contextRef="#ctx0" brushRef="#br1" timeOffset="137655.76">18436 12785 0,'0'-21'0,"0"42"0,-21-64 0,21 22 0,-21-21 15,21 21-15,0 0 16,0-1-16,63 22 16,1 0-1,-22 22-15,-21 41 16,0-42-16,1 22 15,-1 62-15,-21 1 16,0-85 0,0 22-16,0-1 0,-21-21 15,-1 0-15,1 22 16,21-22 0,-21-21-16,0 0 15,21-21 1,0 0-16,0-1 0,21 1 15,0-21-15,43-43 16,-43 43-16,0 21 0,21-22 16,-20 1-16,83-64 15,-83 85-15,20 21 0,43-21 16,-43 42 0,-42 0-16,21 0 0,-21 43 15,0-22-15,0-21 0,0 43 16,0-22-16,0-21 15,-42 22-15,42-22 16,-21 0-16,-1 21 0,1-42 16,21 22-16,21-22 47,-21-22-47,22 1 0,-1 0 15</inkml:trace>
  <inkml:trace contextRef="#ctx0" brushRef="#br1" timeOffset="138045.62">19389 12764 0,'0'-22'0,"0"44"0,0-65 0,-22 43 31,1 0-31,0 0 16,0 21-16,0 1 0,0 20 0,-22 43 15,1-1 1,42-41-16,0 62 15,0-83 1,0-1-16,21 0 16,21 0-1,64-21 1,-63 0-16,41-42 16,-20-22-1,-43 22-15,0 21 0,-21-106 16,0 42-1,0 64-15,0-21 0,-42-22 16,21 64-16,-1-21 0,-62 0 16,63 21-16,-43 0 15,43 21-15,0 0 0,0 21 16,21-20-16,0 41 16,21-42-1,0 0-15,0-21 0,21 0 16</inkml:trace>
  <inkml:trace contextRef="#ctx0" brushRef="#br1" timeOffset="138336.68">20087 12594 0,'0'0'0,"21"-21"0,-21-21 16,0 21-16,0-1 0,0-20 15,0 63 1,-21 22-1,0-22-15,0 21 0,-22 43 16,22-43-16,0 64 16,0-64-16,21 22 0,-21 20 15,21-62-15,0 20 0,0 21 16,0-41-16,0-1 0,0 0 16,0 0-16,21-21 15,21 0-15,-21 0 16,22-21-16,-22 21 15,21-42-15,-42 20 16,21 1-16,1-21 0</inkml:trace>
  <inkml:trace contextRef="#ctx0" brushRef="#br1" timeOffset="138521.13">19812 12764 0,'-21'0'0,"42"0"0,-42 21 16,21 0-1,42-21 1,-21 0-16,22 0 0,62 0 16,1 0-1,-63 0-15,105 0 16,-127 0 0</inkml:trace>
  <inkml:trace contextRef="#ctx0" brushRef="#br1" timeOffset="139137.79">15981 13631 0,'-21'0'16,"42"0"-16,-64-21 0,43 0 15,0 0 1,22 0-16,-1 21 0,0-21 0,0-1 15,0 1-15,-21 0 16,0 0 0,-21 21-1,0 0-15,-21 0 0,20 0 16,1 21-16,-42 0 16,-64 85-1,127-85-15,0 0 0,-21 43 16,21-22-16,0-21 0,21 1 15,-21 20-15,21-21 0,64 64 16,-1-22 0,-63-42-16,1 1 0,-1-1 15,-21 0-15,-43 21 16,-20-42 0,42 0-16,-106 0 15,42-21 1,64 0-16,0 21 15,0-42-15,21-22 16,0 43 0,21 0-16,42 0 15,43-22 1,-64 22-16,1 21 0,-1-21 0</inkml:trace>
  <inkml:trace contextRef="#ctx0" brushRef="#br1" timeOffset="139520.88">16277 13758 0,'0'22'15,"0"-1"1,0 0-16,0 0 0,0 0 16,-21 0-16,-21 85 15,20-63 1,22-22-16,0 21 16,0-21-1,22-21 1,20 0-16,-21 0 0,0 0 0,22-21 15,20-21-15,-21 42 0,43-85 16,-43 64 0,-20 0-16,20-43 15,-21 43-15,-21-42 16,0 41-16,0 1 0,0 42 31,-21 1-31,21-1 0,-42 21 16,42 0-1,0-20-15,0-1 0,0 21 16,0-21-16,0 0 0,21 1 16,0-22-16,21 0 15,-21 0-15,22 0 0,84-22 16</inkml:trace>
  <inkml:trace contextRef="#ctx0" brushRef="#br1" timeOffset="139743.74">17103 13822 0,'0'-42'15,"-22"126"-15,44-126 0,-22-22 16,-22 64 0,1 43-16,21-22 15,0 0-15,-21 43 16,0 41-16,21-62 16,0-1-16,-42 85 15,20-85-15,22 1 16,0 20-16,-21-20 0,-21 84 15,42-85-15,-21 43 16,0-64-16,21 0 16,0-42-1,0 0-15</inkml:trace>
  <inkml:trace contextRef="#ctx0" brushRef="#br1" timeOffset="140037.64">16954 13991 0,'0'0'0,"22"-21"0,-22-21 0,21-1 16,-21 1-16,21 21 0,0 0 0,-21 0 16,42-22-16,-20 22 15,-1 21-15,42 0 16,-42 0-16,1 21 0,41 0 16,-42 1-16,-21-1 0,21 0 15,-21 0-15,0 64 16,0-64-16,-21 0 0,-63 21 15,20-20 1,22-1-16,-1-21 0,-20 0 16,42 21-16,0-21 0,-1 0 0,1 0 15,21-21 1,21 0-16,1 21 0,-1-22 16,42-20-16,1 0 15</inkml:trace>
  <inkml:trace contextRef="#ctx0" brushRef="#br1" timeOffset="140275.66">17484 13780 0,'0'21'31,"0"0"-31,0 0 16,-43 21-16,43 1 16,0-22-16,-42 106 15,0 0 1,42-64-16,-22-20 0,1 20 0,0 43 15,-21 42 1,21-105-16,-1-22 0,22 63 16,22-84 15,-1-21-31,21-21 16</inkml:trace>
  <inkml:trace contextRef="#ctx0" brushRef="#br1" timeOffset="140558.01">17526 13843 0,'0'-42'0,"0"84"0,-21-127 0,0 64 0,21-21 15,0 21-15,0-22 16,0 22-16,21 21 16,0 0-16,0 0 0,0 21 15,43 22 1,-43-22-16,0 21 0,-21 22 15,0 20 1,0-62-16,-21-1 0,-43 0 16,43 0-16,-42 21 15,42-42-15,-1 0 16,44 0 0,-1 0-16,0 0 15,0 0-15,0-21 0,64-42 16</inkml:trace>
  <inkml:trace contextRef="#ctx0" brushRef="#br1" timeOffset="140923.79">17907 13758 0,'-21'0'32,"0"0"-32,21 22 0,-22-1 15,1-21-15,0 21 0,0 21 16,0-21-16,21 22 0,0-22 15,0 0-15,0 0 0,0 22 16,21-22-16,0-21 16,0 0-16,0 0 0,1 0 15,-1 0-15,21 0 0,22 0 16,-22-21-16,0-1 16,-21 1-16,1 0 0,-1-42 15,-21 41 1,0-62-16,-21 41 0,-64-41 15,64 63 1,0 21-16,-1 0 16,1 0-16,0 42 15,21 21 1,0-41-16,21 20 16,0-42-16,64 42 15,-64-21-15,0-21 16</inkml:trace>
  <inkml:trace contextRef="#ctx0" brushRef="#br1" timeOffset="141253.13">18267 13864 0,'0'0'0,"0"-21"0,0 0 0,0-21 15,0 20-15,0 1 0,0-21 16,63 0 0,1 42-1,-64 21-15,63 42 16,-63-42-1,21 1-15,1 41 0,-22-42 16,0 22-16,0 20 16,0-42-16,-22 0 15,1-21 1,21 22-16,0-44 16,0 1-1,0 0-15,0 0 0,0 0 16,0-22-16,0 22 0,21 0 15,1 0-15,-1-21 0,0-1 16,0 22-16,0-21 0,22 21 16,-22-1-16,0 1 0,0 0 15,0 0-15,0 21 0,22-21 16</inkml:trace>
  <inkml:trace contextRef="#ctx0" brushRef="#br1" timeOffset="141471.01">19113 13483 0,'0'21'15,"0"1"-15,0-1 0,0 0 16,0 0-16,-21 0 0,21 22 0,-21-22 16,0 42-16,0-20 15,0-22-15,-1 42 16,-41 43 0,63-85-16,0 0 0,0 22 15,0-22 1,21-21-16,0 0 15,0 0-15,85-42 16,-85 42-16,1-22 0</inkml:trace>
  <inkml:trace contextRef="#ctx0" brushRef="#br1" timeOffset="141642.44">18965 13780 0,'-21'0'0,"42"0"0,-63 0 15,0 0-15,63 0 32,0 0-17,21 0-15,-21 0 0,43 0 16,-22 0-16,22-22 0,-22 1 16,0 21-16</inkml:trace>
  <inkml:trace contextRef="#ctx0" brushRef="#br1" timeOffset="141887.29">19833 13589 0,'0'-21'32,"21"21"-32,0 0 15,22 0-15,-22 0 0,21 0 0,1 0 16,62 0-16,-62 0 15,105 0-15,-42 0 32,-85-21-32,-21 0 31,-21 21-31,-22 0 0</inkml:trace>
  <inkml:trace contextRef="#ctx0" brushRef="#br1" timeOffset="142091.18">20108 13526 0,'0'0'0,"-21"0"0,21 21 0,-21 21 16,-21 43 0,42-1-1,0-41-15,0-22 0,-22 64 16,1-43 0,21-21-16,0 21 15,0-20 1,0-1-1,21-21 1,1 0-16,-1 0 16</inkml:trace>
  <inkml:trace contextRef="#ctx0" brushRef="#br1" timeOffset="142438.98">20341 13864 0,'0'0'16,"21"-21"31,0 21-32,1-21 1,-1 21-16,0-21 0,0 0 16,-21-1-1,-21 22 1,0 0-16,0 22 15,-1-1-15,1 0 16,0 0-16,0 0 0,21 0 0,0 1 16,0 20-16,0-21 0,0 0 15,0 0 1,21-21 0,0 0-16,22 0 15,-1 0 1,-21 0-16,0 0 0,22-42 15</inkml:trace>
  <inkml:trace contextRef="#ctx0" brushRef="#br1" timeOffset="143120.1">20701 13758 0,'0'0'0,"21"-21"15,-21 0-15,21 0 0,0 21 16,1 0 0,-1 42-1,-21-21-15,0 1 0,0-1 16,0 21-16,0-21 0,0 22 15,-43-1-15,43-21 0,-21 0 16,-21 0-16,42 1 16,-21-1-16,42-21 31,0-21-15,0-1-16,0 22 0,1-21 15,-1 0-15,0 0 0,0 0 16,0 0-16,64-85 15,-64 85-15,0-22 0,22-41 16,-22 62 0,-21 44-1,0-1-15,-21 0 16,-1 21-16,1-21 0,21 22 16,-21 20-16,21-42 0,0 22 15,0-1-15,0-21 0,0 0 16,21 1-16,-21-1 0,21-21 15,22 21-15,-22-21 0,64 0 16,-43 0 0,-21 0-16,21 0 0,-20 0 15,41-42 1,-42 20-16,0 1 0,1 0 16,-1 0-16,42-85 15,-63 64-15,64-85 16,-64 63-16,0 22 0,0 0 15,0 20-15,21-41 16,-21 84 0,-21 0-16,21 64 15,-43 105 1,43-147-16,-21 41 16,21-62-16,0 20 0,0 21 15,0-41-15,0-1 16,0 0-16,0 0 0,21-21 15,1 0-15,-1 0 16,0 0-16,21 0 0,22-42 31,-43 21-31,0-1 0</inkml:trace>
  <inkml:trace contextRef="#ctx0" brushRef="#br1" timeOffset="143304">21442 13758 0,'0'0'0,"-21"0"0,42 0 32,0 0-32,21 0 0,-21 0 0,22 0 15,-1 0-15,0 0 0,1 0 16,20 0-16,-20 0 0,20 0 0,22 0 16,-43 0-16,0 0 15,43 0-15,-43 22 16</inkml:trace>
  <inkml:trace contextRef="#ctx0" brushRef="#br1" timeOffset="143495.89">22267 14055 0,'21'21'31,"1"-21"-31,-1 0 31,-42 0 0,-1 0-31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0T03:48:45.38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4911 1101 0,'0'0'0,"-22"0"16,1 0-16,21-21 15,-21 21-15,0 0 16,0 21 15,21 0-31,-21 0 16,21 0-16,0 0 0,0 1 0,0-1 15,0 0-15,0 21 0,0 22 16,0-22-16,0 0 0,0 43 16,0-21-16,0-1 15,0 1-15,0-1 0,-22 149 16,1-149-16,21 1 15,0 20-15,0 1 0,-21-21 16,0 105-16,0-84 0,21-1 16,0 64-16,-21-84 15,21 21-15,0 42 16,0-43-16,0-20 0,0 42 0,0-64 16,0 21-16,0-20 15,0-22-15,0 0 0,0 21 16,0-63-1,0 0-15,0 0 0</inkml:trace>
  <inkml:trace contextRef="#ctx0" brushRef="#br0" timeOffset="1051.8">5059 1207 0,'0'0'15,"0"-22"-15,0 1 0,0 0 16,0 0-16,-21 21 16,21-21-16,-22 21 15,22-21-15,-21 21 16,0 0-1,21 21 48,0 0-63,21-21 16,0 0-16,1 21 0,-1-21 15,0 0-15,21 0 0,1 0 0,-1 21 16,148-21-1,-105 0-15,21 0 0,0 0 16,21 0-16,-21 0 0,126 0 16,-105 0-16,22-21 0,-1 21 15,-21 0-15,21-21 0,275 21 16,-253 0-16,-22 0 0,21-21 16,0 21-16,1 0 0,168 0 15,-147 0-15,-22 0 0,22 0 16,-22 0-16,0 0 15,191 0-15,-190 0 0,-22 0 16,0 0-16,-21 0 0,0 0 16,0 0-16,-21 0 0,0 0 0,-22 0 15,1 0-15,0 0 0,-22 21 16,22-21-16,21 0 0,-64 0 16,0 0-16,1 0 15,-1 0-15,-21 0 0,43 0 0,-43 0 16,0 0-16,0 0 15,0 0-15,-21-21 32,-21 21-17,0 0-15,0 0 0,21-21 16</inkml:trace>
  <inkml:trace contextRef="#ctx0" brushRef="#br0" timeOffset="1535.52">11472 1122 0,'0'21'93,"0"0"-93,0 0 16,0 22-16,0-22 0,0 0 0,0 21 16,0 1-16,-21-1 0,0 43 15,0-22-15,21 1 0,-21-1 16,21 1-16,0-1 15,-22 85-15,1-84 0,21 21 16,0 42-16,0-43 0,-21-20 16,21 105-16,-21-105 15,21-1-15,0 64 0,0-85 16,0 22-16,0-22 0,0 1 16,0-1-16,0 21 15,0-20-15,0-22 0,-21 21 16,21-21-16,0-42 31,-21 0-15,-1 0-16,22 0 15,-21 0-15</inkml:trace>
  <inkml:trace contextRef="#ctx0" brushRef="#br0" timeOffset="2568.01">4699 3514 0,'-21'0'0,"42"0"0,-63 0 0,20 0 16,1 0-16,0 0 0,0 0 15,21-21 1,21 21-16,0 0 16,22 0-16,-22 0 0,21 0 0,22 0 15,-22 0-15,21-22 0,1 22 16,-1 0-16,1 0 0,21 0 0,-22-21 15,43 21-15,0 0 0,0 0 16,126-21-16,-105 21 0,0 0 16,149 0-16,-107 0 15,127 0-15,-148 0 16,22 0-16,147 0 0,-147 0 16,-1 0-16,-21 0 0,21 0 15,-20 0-15,20 0 0,170 0 16,-191 0-16,21 0 0,-21 21 15,0-21-15,1 0 0,274 0 16,-296 21-16,0-21 0,-21 0 16,0 0-16,-22 0 0,1 0 15,0 0-15,-1 0 0,43 0 16,-84 0-16,-1 0 0,0 0 16,1 0-16,-22 0 0,21 0 0,0 0 15,-20 0 1,-22-21-16,21 21 15,-21-21 95,21 21-110,0 0 15,-21-21 32,-21 0-31,0 21 0</inkml:trace>
  <inkml:trace contextRef="#ctx0" brushRef="#br0" timeOffset="3759.55">5143 1609 0,'-42'-21'15,"21"21"-15,0 0 16,0 0-16,-1 0 16,22 21-16,0 0 0,-21 0 15,21 21-15,0 1 16,0-1-16,0-21 0,0 0 0,43 22 16,-22-22-16,42 21 15,-42-21-15,22-21 0,41 0 16,-41 0-16,63 0 15,-64-21-15,0 0 16,64-21-16,-85 21 16,22-1-16,-22 1 0,0 0 0,0-21 15,-21 21-15,0-1 0,0-20 16,0-43-16,0 64 16,0 0-16,-21 21 0,0-21 15,0 21-15,-1 0 16,1 21-16,0 0 0,0 22 15,0-1-15,0 0 0,-1 1 0,1 20 16,0-21-16,0 22 16,21-1-16,-21-20 0,-22 126 15,43-105-15,0-22 0,0 21 16,0-20-16,0 20 0,0 1 16,0-22-16,0 0 0,0 1 0,0-1 15,0 0-15,0-20 0,0 41 16,0-42-16,0 0 0,0 1 15,-21-22 1,-21 0-16,21 0 16,-22 0-16,22 0 0,-21 0 0,0-22 15,-22 1-15,22 0 0,21 0 16,-43-21 0,43 20-16,21 1 0,-21 0 15,21 0-15,0 0 0,21 0 16,0 21-1,0-22-15,0 22 0,1-21 0,20 21 16,-21 0-16</inkml:trace>
  <inkml:trace contextRef="#ctx0" brushRef="#br0" timeOffset="4253.27">5800 2307 0,'0'0'0,"0"-21"0,0 42 31,0 0-15,0 1-16,-22-1 0,22 0 15,0 21-15,-21-21 0,21 22 16,0-22-16,0 0 0,-21 21 0,21-20 16,-21 41-1,21-42-15,0 0 0,-21 22 16,0-43-16,21 21 0,-22-42 31,22 0-31,0-1 16,0 1-16,0 0 0,0 0 15,0-21-15,0 20 0,22-20 0,-1-43 16,0 43-16,42-21 16,-41 20-16,20 22 0,43-21 15,-64 21-15,21 21 16,43 0-16,-43 0 0,0 21 15,1 21-15,-1 0 0,-42-20 16,21 20-16,-21-21 16,0 21-16,0 43 0,0-64 0,0 22 15,-21-22-15,0 21 16,0-21-16,-22 22 0,22-22 16,0 0-16,0-21 15,21-21 1,21 0-1,0-22-15,0 22 0,1 0 16</inkml:trace>
  <inkml:trace contextRef="#ctx0" brushRef="#br0" timeOffset="4747.97">6583 1884 0,'0'0'15,"0"-21"-15,0 0 0,0-1 0,0 44 31,-21-1-31,-1 21 0,22 0 16,-21 22-16,21-1 0,-21-20 16,21-1-16,-21 0 0,21 22 15,0-22-15,-21 64 0,21-64 16,-21 22-16,21-22 0,0-21 16,0 106-1,0-105 1,0-1-16,-22-42 15,22-1 1,0 1-16,0 0 0,0 0 16,0 0-16,0-22 0,0-20 15,0 21-15,43-64 16,-43 85-16,21-1 0,42-20 16,-41 21-16,20 21 15,-21 0-15,21-21 0,1 21 0,-1 0 16,22 0-16,-22 21 15,0 0-15,-21-21 0,22 42 0,-22 22 16,-21-22-16,0-21 16,0 1-16,-21 20 0,0-21 15,-22 0-15,22 0 0,-21 1 16,-1 20-16,1-21 0,-21 0 16,-43 22-16,63-43 15,22 0-15,0 0 0,21-22 31,21 1-31,0 0 0</inkml:trace>
  <inkml:trace contextRef="#ctx0" brushRef="#br0" timeOffset="5473.57">7408 2265 0,'0'0'0,"0"-21"0,0 0 15,-21 21 1,0 0-16,0 0 0,0 21 16,-1 0-16,1 0 15,0 0-15,0 0 0,21 22 0,-21-22 16,21 0-16,-21 21 0,21-20 16,0-1-16,0 42 0,0-42 15,0 1-15,0-1 0,0 0 16,21 0-16,0-21 15,0 0-15,0 0 0,0 0 16,1-21-16,-22 0 16,21 0-16,-21-1 0,0 1 15,0-21-15,0 21 16,0 0-16,0-22 0,0 22 0,0-42 16,0 41-16,0-20 0,0 21 15,0 0-15,21 0 0,0-1 16,21 1-16,-20 21 0,20 0 15,0 0-15,1 0 16,-22 0-16,21 0 0,-21 21 0,64 43 16,-43-43-1,-21 43-15,-21-43 0,0 21 16,0 0-16,-21 1 16,0-22-16,0 0 15,0 0-15,0 0 0,-1 22 0,1-43 16,0 0-16,42-21 31,0-1-31,1 22 0,-1-42 16,0 21-16,21 0 0,-21-22 15,1 22-15,20-21 0,-21 21 0,0-22 16,0 22-16,1-21 0,20 0 16,-21 20-16,-21 1 15,0 42 1,-21 1-16,0-1 15,0 0-15,-1 0 0,1 0 16,0 22-16,0-1 0,0-21 16,0 21-16,-1-20 0,22 20 0,0-21 15,0 43-15,0-43 16,0 0-16,22 0 0,20-21 16,-21 0-16,64 0 15,-43 0-15,43-21 16,-43 21-16</inkml:trace>
  <inkml:trace contextRef="#ctx0" brushRef="#br0" timeOffset="6020.25">9038 1947 0,'0'0'16,"0"-21"-16,0 0 0,85-85 31,-64 106-31,0 0 0,0 0 0,0 0 16,1 0-16,20 0 0,-21 21 0,0 1 15,0-1-15,1 21 16,-22 64-16,0-64 16,0-21-16,0 22 0,0-1 15,-22 0-15,-41 64 16,21-63-16,-1-1 0,-41 21 15,20-41-15,-21 20 16,43-21-16,0 0 0,-85-21 16,63 0-1,43 0-15,0 0 0,0-42 16,21 21-16,0 0 0,0-22 16,0 22-16,0-21 0,0 21 0,21-43 15,0 43-15,0 0 16,0 0-16,1-1 0,-1 1 15,21 21-15,-21 0 0,0 0 16,43 21-16,-43 1 0,0-1 16,0 0-16,1 0 0,-1 0 15,21 64-15,-42-43 16,0-21-16,21 1 0,-21-1 16,21 21-16,1-21 0,-1 0 15,0 1-15,-21-1 0,21-21 16,0 0-16,43 0 15,-43 0-15,0 0 0,21 0 0,-20-21 16,20 21-16,0-22 0,1 1 16,-1 0-16</inkml:trace>
  <inkml:trace contextRef="#ctx0" brushRef="#br0" timeOffset="6707.86">10054 2096 0,'0'0'0,"0"-22"0,-21 22 16,0-21-16,0 21 0,-1 0 0,-41 0 15,21 0 1,-22 43-16,43-22 16,-85 42-16,85-42 0,-21 1 15,20 20-15,1-21 16,21 0-16,0 0 0,0 1 0,0 20 16,0-21-16,0 0 0,21 0 15,1 1-15,41-22 16,-21 0-16,-20 0 0,62 0 15,-41-22-15,20 1 16,-21 0-16,-20 0 0,20-21 16,-21 20-16,-21 1 0,0 0 15,0 0-15,0 0 0,0-43 16,0 43-16,-21 0 0,-21-21 16,20 42-16,1-22 0,21 1 15,0 0 1,43 21-1,-22 0-15,21 0 0,-21 0 16,22 0-16,-1 0 0,0 0 0,1 0 16,-1 0-16,-21 0 0,21 21 15,1 22-15,-22-22 0,0 0 16,-21 21-16,0-21 16,0 1-16,0 41 0,0-42 15,0 0-15,-42 43 16,42-43-16,0 0 0,0 0 15,0 1-15,0-1 0,0 21 16,0-21-16,21-21 16,21 0-16,-21 0 0,106 0 15,-84 0-15,-1 0 0,0 0 16,1-21-16,20 0 0,22-21 16,-64-1-16,21 22 0,-20-64 15,-22 43-15,0-21 16,0 20-16,-22 1 0,-83-43 15,62 64 1,-41-21-16,20 42 0,22 0 16,-22 0-16,22 0 15,21 21-15,-22-21 0,22 21 0,0 0 16,-42 22-16,41-22 16,22 0-16,-42 21 0,0-21 15</inkml:trace>
  <inkml:trace contextRef="#ctx0" brushRef="#br1" timeOffset="12350.95">1545 4297 0,'0'63'15,"-21"-41"1,0 20-16,-22 0 0,1 1 0,-43 62 16,22-41-16,-43 84 15,43-84-15,-1-1 0,1 1 16,20-1-16,-20-21 0,-64 64 15,84-63-15,-20-22 0,21 0 16,-1 0-16,22 0 0,-21 0 16,21-21-16,-1 0 15,1 0-15,21-21 0,0 0 16,0 0-16,0 0 16,21 21-16,43-43 0,-43 43 15,21 0-15,1 0 0,-1 0 16,0 0-16,22 0 0,-22 0 15,1 22-15,-1-22 0,0 21 16,1 0-16,-22 0 0,21 0 0,0 0 16,1 1-16,-1-1 0,22 0 15,-43 0-15,0 0 0,0 0 16,0 1-16,0-1 16,1-21-16,-1 0 15,0 0-15,0 0 0,0 0 16</inkml:trace>
  <inkml:trace contextRef="#ctx0" brushRef="#br1" timeOffset="12973.59">2455 5207 0,'0'0'0,"0"-21"15,0 0-15,0 0 16,0-1-16,0 1 0,0 0 16,0 0-16,-21 0 0,0 0 15,0-1-15,0 1 0,-1 0 16,1 0-16,0 21 0,0 0 0,-21 0 16,-1 0-16,-41 21 15,41 0-15,1 22 0,0-22 16,20 21-16,-20 0 15,-21 43-15,41-43 0,1 1 0,0-1 16,0 0-16,21 1 0,0-1 16,0-21-16,0 22 0,0-22 0,0 21 15,0-21 1,63 0-16,-20-21 16,20-21-16,-42 0 15,22 0-15,-1-21 0,43-22 16,-43 22-16,22-43 15,-22 43-15,0-22 0,1-42 16,-1 43-16,-21-1 16,0-20-16,-21 20 0,21 1 0,1-43 15,-22 64-15,0-22 16,0 43-16,0-21 16,-22 42-16,1 21 15,21 0-15,-21 21 0,0 1 0,0-1 16,21 21-16,-21 107 15,21-107-15,0 1 16,0 42-16,0-43 16,0 22-16,0-43 0,0-21 15,0 43-15,21-43 16,21 21-16,-21-42 16,0 0-16,22 0 0,-22 0 15,21-21 1,-21 0-16</inkml:trace>
  <inkml:trace contextRef="#ctx0" brushRef="#br1" timeOffset="13187.47">2942 5017 0,'0'105'31,"0"-62"-31,0-22 0,0 0 0,0 43 16,0-43-16,-21 21 15,21-21-15,0 0 0,0 1 16,-21-1-16,21 0 16,0-42 15,21 0-31</inkml:trace>
  <inkml:trace contextRef="#ctx0" brushRef="#br1" timeOffset="13524.27">3111 4699 0,'-21'0'0,"42"0"0,-63 0 0,21 0 16,21 21-16,-21 0 16,21 1-16,0-1 0,0 0 15,0 0-15,0 0 16,21-21-16,0 0 15,0 0 1,0-21-16,-21 0 0,22 0 0,-1 0 16,-21-1-16,21 1 15,-21 0-15,0 0 0,0 0 0,0 0 16,-21-1-16,0 22 16,-1 0-16,1 0 0,0 0 15,-21 22-15,42-1 0,-21 0 16,-1 42-1,22-41-15,0 20 0,0 21 16,0-20-16,0-22 0,22 0 16,-1 21-16,-21-20 0</inkml:trace>
  <inkml:trace contextRef="#ctx0" brushRef="#br1" timeOffset="13795.12">3450 4974 0,'0'0'16,"0"21"-1,0 1 1,0 20-16,21-21 0,-21 0 16,21 0-16,1 43 0,-22-22 15,21 1-15,-21-1 16,21-21-16,-21 43 15,21-43-15,-21 0 16,21-21-16,0 0 16,1 0-16,-1-21 15,0 0-15,0-1 0</inkml:trace>
  <inkml:trace contextRef="#ctx0" brushRef="#br1" timeOffset="13996.01">3979 4911 0,'0'-21'0,"0"42"0,-21-21 32,0 21-32,21 21 0,-21-21 15,-43 43-15,43-22 0,0-21 16,-43 43-16,43-22 16,0-21-16,-21 43 0,21-43 15,21 0-15,-22 0 0,22 1 16,43-22-1,-22 0-15,0-22 0</inkml:trace>
  <inkml:trace contextRef="#ctx0" brushRef="#br1" timeOffset="14435.75">4678 4382 0,'0'-22'0,"-43"22"16,22 22-16,21-1 15,-21 0-15,21 0 0,0 85 32,42-64-32,-20-21 15,126 64 1,-106-64-16,43 0 15,-22 1-15,-20-22 0,62 0 16,-62 0-16,84 0 16,-85 0-16,0 0 15,-20 0-15,-22 21 16,0 0-16,-22 0 0,1-21 16,0 42-16,0-20 0,-21-1 0,-1 21 15,-20-21-15,20 22 0,-20-1 16,-1 0-16,1 1 0,-1-1 15,-63 21-15,64-20 0,21-22 16,-43 42-16,43-41 0,-22 20 16,64-21-16,0 0 15,21-21 1</inkml:trace>
  <inkml:trace contextRef="#ctx0" brushRef="#br1" timeOffset="15350.23">6413 4297 0,'0'0'0,"-21"0"0,0 0 16,0 0-16,0 21 0,0 0 0,21 0 16,-22 22-16,22-22 0,0 0 15,0 0-15,0 0 0,0 1 16,43 20-16,-22-21 16,64-21-16,-43 0 15,0 0-15,1 0 0,-1 0 0,0-21 16,22 21-16,20-42 15,43-22 1,-84 43-16,-22-21 0,21-1 16,-21 1-16,-21 21 0,0-22 15,0 22-15,0 0 0,0 0 16,-21 21 0,0 21-16,21 0 0,-42 64 15,21-43-15,-1 22 0,1-22 16,0 22-16,0 126 15,0-126-15,0-1 0,-1 106 16,22-126 0,-21 41-16,0-41 0,21-22 15,-21 42-15,0-63 16,0 22-16,-1-1 0,1-21 16,0 0-16,0 0 0,-21 0 0,20 0 15,-20 0-15,-43-43 0,64 22 16,-63-42-1,62 42-15,-20-22 0,-43-63 16,43 64-16,21-21 16,21 41-16,-21 1 0,42 21 31,0 0-31,21 0 16,-20 21-16,20-21 0,0 0 0,22 0 15,-22 0-15,22 22 16,-1-22-16</inkml:trace>
  <inkml:trace contextRef="#ctx0" brushRef="#br1" timeOffset="15812.1">7302 4699 0,'-42'21'31,"21"0"-31,21 22 0,-21-22 16,21 21-16,0-21 0,0 22 15,-21-1-15,21-21 0,0 22 16,0-1-16,0-21 0,0 0 0,0 22 16,0-22-16,-22 21 15,22-21-15,0-42 47,0 0-47,0-21 0,0 20 16,0 1-16,22-21 0,-1 0 15,-21-1-15,42 1 0,-21 0 0,0-1 16,43-41-16,-43 62 0,21 1 16,1 0-16,-22 0 0,21 21 15,43 0-15,-43 21 16,1 0-16,-1 64 0,0-64 16,-21 64-16,-21-43 15,0 0-15,0 1 0,0 20 16,-21-20-16,21-22 0,-21 0 15,0 0-15,0 0 0,0 22 16,-1-43-16,44-22 31,-22 1-31,42 0 16,-21 0-16,0 0 0,0-22 0</inkml:trace>
  <inkml:trace contextRef="#ctx0" brushRef="#br1" timeOffset="16334.8">8255 4360 0,'0'-21'16,"0"42"-16,21-63 0,-21 21 0,0 42 15,0 0 1,0 0-16,0 22 0,0-1 0,0-21 16,0 22-16,0 20 0,-21-21 15,0 1-15,21 63 0,-21-43 16,-1-21-16,22 64 15,-21-63-15,0 20 16,0-21-16,21-20 0,-21 62 16,21-63-1,0-42 1,0 0-16,0 0 16,0 0-16,0 0 0,21-1 15,0-20-15,0 21 0,-21-21 0,21-1 16,1 1-16,-1 0 0,0-1 0,21 1 15,-21 0-15,1 20 0,41-20 16,-21 21-16,1 21 0,20 0 16,-20 0-16,-22 21 15,42 21-15,-42 1 16,1-22-16,-1 64 0,-21-64 16,0 21-16,0 22 0,-21-43 15,-1 21-15,-20-21 0,0 0 16,-1 1-16,22-1 0,-21 0 0,0 0 15,-85 0 1,84-21-16,1 0 0,21 0 16,0 0-16,-1 0 0,1 0 0,0 0 15,21-21-15,21 0 16,0 21-16,1-21 0,-1 0 16,0 21-16,21-22 0,-21 1 0</inkml:trace>
  <inkml:trace contextRef="#ctx0" brushRef="#br1" timeOffset="17021.41">9102 4699 0,'0'0'0,"0"21"32,-22 0-32,1 1 0,0 20 0,21-21 15,-21 0-15,-21 64 0,20-64 16,-20 43-16,42-22 15,0-21-15,0 21 16,0-20-16,0-1 0,0 0 16,0 0-16,21-21 15,0 0-15,1 0 0,-1 0 0,0 0 16,0 0-16,0-21 0,0 0 16,-21 0-16,22-1 0,-22-41 15,0 42-15,0-64 16,0 43-16,0-64 15,21 64-15,0 20 16,-21-20-16,21 21 0,21 0 0,1 0 16,-22 21-1,0 0-15,21 0 0,-20 0 0,-1 0 16,42 42-16,-63 0 16,0-21-16,21 1 0,-21 20 15,0 0-15,0 22 0,0-22 16,-21-21-16,0 43 0,0-43 15,0 0-15,0 0 16,-1 0-16,1 1 0,0-1 0,42-21 31,0 0-15,1-21-16,20-1 0,-21 1 0,0 0 16,0-21-16,1 21 15,20-22-15,-21 22 0,21-21 0,1-1 0,20-41 16,-20 41-16,-22 22 0,0-21 15,0 21-15,-21 0 16,-21 21 0,0 0-16,0 21 0,-1 0 15,1 21-15,0 1 0,0-1 16,0 0-16,-22 43 0,22-43 16,21 1-16,0-1 0,0 0 0,0-21 15,21 43-15,1-43 16,20 0-16,21 22 0,-20-43 15,-1 0-15,64 0 16,-64 0-16,22-22 0,-22 1 16,22 0-16</inkml:trace>
  <inkml:trace contextRef="#ctx0" brushRef="#br1" timeOffset="17705">11388 4487 0,'0'0'0,"0"-42"0,0 21 0,0-21 16,0 20-16,21-20 15,0 21-15,0 0 0,21 21 16,-20 0-16,-1 0 15,0 21-15,0 21 16,-21 43-16,0-43 0,0 1 16,0 41-16,0-20 15,-21 42-15,0-43 0,0-21 16,-106 107-16,84-107 16,-20-21-16,20 21 0,-20-20 15,-85 41 1,84-63-16,22 0 0,-43 0 15,64 0-15,-21 0 0,21-21 16,-1 0-16,22 0 0,0-43 16,0 22-16,0-1 0,0 1 0,0 0 15,0-1-15,43-84 16,-22 85-16,0 21 0,21-21 16,-20 20-16,-1 22 0,0 0 15,0 0-15,0 0 0,0 43 16,1-1-16,-22-21 0,21 22 15,0-1-15,-21 0 0,21 1 16,0-1-16,-21 0 0,21 1 0,1-1 16,-1 0-16,0-21 0,0 1 15,21 20-15,1-21 0,-22 0 16,64-21-16,-43 0 16,0 0-16,43 0 0,-22-21 15</inkml:trace>
  <inkml:trace contextRef="#ctx0" brushRef="#br1" timeOffset="18371.63">12213 4636 0,'0'0'15,"0"-22"-15,0 1 0,0 0 0,0 0 16,-42 21 0,21 21-16,-1 0 0,1 0 0,-21 43 15,21-43-15,0 21 16,-22 1-16,22-1 0,0-21 15,21 64-15,0-43 0,0-21 16,0 43-16,0-43 16,21-21-16,0 21 0,0 0 0,22-21 15,20 0-15,-42 0 0,22 0 16,-22 0-16,0-21 0,0 0 16,22 0-16,-22-21 0,0 20 15,-21-41-15,0 21 0,0-1 16,0-20-1,0 42-15,0-22 0,-42 1 16,42 21-16,0 0 0,-22-1 16,22 1-16,0 0 0,0 0 15,22 21-15,20-21 0,21 21 16,-20 0-16,41 0 16,-41 0-16,-1 0 0,43 21 15,-43 0-15,22 21 16,-43-20-16,0 20 0,0 21 15,-21-20-15,0-1 0,-42 64 16,-1-43 0,22-20-16,0-22 15,0 64-15,21-64 0,0 0 16,0 0-16,42 0 16,43-21-1,63 0-15,-84 0 16,-22-21-16,0 0 0,22 0 15,42-64 1,-64 64-16,-21-21 0,21-64 16,-42 63-16,0-20 0,0-22 15,-21 43-15,-21 0 0,-43-22 16,43 64-16,0-21 0,-22 21 0,1 0 16,20 0-16,-41 0 15,41 0-15,22 21 0,-21 21 16,42-20-16,21-22 15</inkml:trace>
  <inkml:trace contextRef="#ctx0" brushRef="#br1" timeOffset="18867.34">15261 4255 0,'0'0'15,"-21"0"-15,-21 0 0,20 0 0,1 21 0,0 0 16,-21 0-16,21 0 0,-1 22 15,-20-22-15,21 21 0,-21 0 0,-64 43 16,42-64-16,22 22 16,0-22-16,-1 0 0,-126 42 15,127-41 1,-1-1-16,-41-21 0,62 0 16,1 0-16,21-21 15,43-1 1,-22 22-16,21 0 0,-21 0 15,22 0-15,-1 0 0,0 0 16,1 0-16,20 0 0,22 43 16,-43-22-16,0 0 0,64 21 15,-63-20-15,-1-1 0,43 21 16,-43-42-16,0 21 0,1 0 16,-22-21-16,21 0 0,0 22 15,-20-22-15,-1 0 0,21-22 16,-21 1-16,0 0 15,-21 0-15</inkml:trace>
  <inkml:trace contextRef="#ctx0" brushRef="#br1" timeOffset="19139.18">16150 3958 0,'0'0'0,"21"-42"0,22 0 16,-22 20-16,0 1 0,-21 0 15,0 42-15,0 0 0,-42 22 16,20-1-16,-20 22 16,0 20-16,-22-20 0,-42 105 15,64-84-15,-21-22 0,-1 22 16,-21 0-16,22-1 0,-1 1 0,-84 84 16,85-105-16,-1 20 0,-20 43 15,20-84-15,43 20 16,-21-20-16,20-1 0,1-21 0,21 21 15,0-20-15,21-22 16,22 0-16,-1 0 0</inkml:trace>
  <inkml:trace contextRef="#ctx0" brushRef="#br1" timeOffset="19875.77">16785 4678 0,'0'0'0,"0"-21"15,0 0-15,0-1 0,-21-83 32,0 105-32,0 0 0,-43 0 15,43 0-15,-21 21 16,-22 0-16,22 0 0,-22 0 0,1 22 15,-43 20-15,42-21 0,22 1 16,0-1-16,-1 0 0,22 1 16,0 20-16,21-42 0,0 1 15,21 41-15,22-63 16,-22 0-16,21 0 0,0 0 16,22 0-16,21 0 0,-22-21 15,43-21-15,-64 20 16,1-20-16,41-43 15,-41 43-15,-1 0 0,21-64 16,-41 64-16,-1-22 0,21-63 16,-21 64-16,0-22 0,-21 21 15,0 1-15,0 21 0,0-64 16,0 85-16,0-1 0,0 1 16,-21 21-16,0 0 0,-42 106 15,41-42-15,1-22 16,0 21-16,0 1 0,21-1 0,0 64 15,0-84-15,0 20 16,0 1-16,0-22 0,0 0 0,21 64 16,0-85-16,0 22 15,1-22-15,-1 21 0,0-42 0,0 21 16,21-21-16,-20 0 16,-1 0-16,42-21 0,-42 21 15,1-21-15,-1-21 0,0 21 16,0-1-16,43-62 15,-43 63-15,0-22 0,0 22 16,0 0-16,-21 0 0,0 0 16,0 42-16,-21 21 15,0-21-15,21 0 16,-21 1-16,21 20 0,-21-21 0,21 0 16,0 22-16,0-22 0,0 0 15,0 0-15,0 0 0</inkml:trace>
  <inkml:trace contextRef="#ctx0" brushRef="#br1" timeOffset="20040.68">17357 4445 0,'0'0'15,"0"-21"-15,-22 0 0,22 0 0,-21 21 0,0-22 16,0 22-1,21 22 1,0-1-16,21-21 16,0 21-16,0-21 0,1 21 15,-22 0-15,21-21 0</inkml:trace>
  <inkml:trace contextRef="#ctx0" brushRef="#br1" timeOffset="20255.55">17759 4530 0,'21'42'16,"-21"-21"-16,0 0 15,0 22-15,0-22 0,0 21 16,-21 22-16,21-43 16,0 42-16,0-41 0,21-1 15,-21 21-15,0-21 16,0 0-16,42-21 15,-21 0-15,1 0 16</inkml:trace>
  <inkml:trace contextRef="#ctx0" brushRef="#br1" timeOffset="20451.43">18203 4572 0,'0'0'0,"0"-21"15,-21 21-15,0 0 16,0 0-16,0 21 0,-1 0 15,-20 0-15,21 1 0,-21-1 0,-22 42 16,43-42 0,0 1-16,-43 41 0,64-42 0,-21 43 15,21-43-15,0 0 16,21-21-16,0 0 16,1 0-16</inkml:trace>
  <inkml:trace contextRef="#ctx0" brushRef="#br1" timeOffset="20843.22">18965 4085 0,'0'-21'0,"-21"21"15,0 0-15,0 21 0,0 0 16,21 22-16,-22-22 0,22 21 15,0-21-15,22 85 16,20-63-16,-21-1 16,43 21-16,-1-41 0,-21 20 15,85 0-15,-63 1 16,-1-22-16,64 0 0,-63 0 16,-22-21-16,1 0 0,-1 0 15,43 0-15,-64 0 16,-21-21-16,-21 21 15,-22 0 1,1 0-16,-127 42 16,105 1-16,-63 20 15,64-21-15,-22 1 0,-42 41 16,63-41-16,22-22 0,-64 42 16,64-41-16,-43 20 15,64-21-15,-21 0 0,21-21 16</inkml:trace>
  <inkml:trace contextRef="#ctx0" brushRef="#br1" timeOffset="22599.21">677 7027 0,'0'0'0,"0"22"0,0-1 0,0 21 16,0 22 0,21-43-1,1-21-15,-1 0 0,21 0 0,-21 0 16,0 0-16,22 0 16,-22-21-16,42-1 0,-20 1 15,-22 0-15,0 0 0,0 21 16,0-21-16,1-22 0,-22 22 15,0-21 1,-22 42-16,1-21 0,0 21 16,0 0-16,-85 0 15,64 0-15,21 0 0,-22 21 16,1 0-16,21 0 0,-85 64 16,64-22-1,42-20-15,0 63 16,0-85-16,21 21 0,21 0 15,-21-20-15,22-1 16,-22-21-16,0 21 0,85-21 16,-85 0-16,0 0 15,0 0-15,0 0 0,1 0 16,-22-21-16,-22 21 31,-20 0-31,-21 0 0,20 0 16,-63 42-16,64-42 15,-21 21-15,-22 43 0,43-43 16,-64 64 0,85-64-16,-1 0 15,22 0-15,0 0 0,43 43 16,-22-64-16,21 0 16,1 21-16,-1-21 0,106 0 15,-84 0-15,-22-21 16</inkml:trace>
  <inkml:trace contextRef="#ctx0" brushRef="#br1" timeOffset="23285.84">1587 7408 0,'0'0'0,"0"-21"0,-21-42 31,0 63-31,0 0 0,-21 0 0,20 0 16,1 21-16,-42 42 15,-22 22-15,64-64 16,0 22-16,0-1 16,21-21-16,0 21 15,0-20-15,0-1 0,21-21 16,42 0 0,-42 0-16,22 0 0,20-21 15,-20-1-15,-22 1 0,21 0 16,-21 0-16,22 0 0,-22 0 15,0-1-15,0 1 0,0 0 0,0-21 16,-21 21-16,0-1 16,0 44 15,0-1-31,0 0 16,0 0-16,-21 21 0,21-20 15,0 20-15,0 0 0,-21 1 0,21-1 16,0 64-16,0-43 15,0 64-15,0-42 0,0-22 16,0 22-16,0-21 16,0 20-16,0 1 0,21 148 15,-21-149-15,21 22 16,1-21-16,-22 0 0,21 147 16,-21-168-16,0 21 0,0-22 15,0 1-15,0-22 0,-21 64 16,21-64-16,-22-21 0,-41 43 15,42-43-15,-43 21 16,43-42-16,-21 0 0,-43 0 16,22-21-16,20 0 0,1-21 15,0 20-15,-22-20 0,22 0 16,-1-22-16,1 22 0,21-22 16,-21 1-16,20-22 0,1 22 15,21-22-15,0-105 0,0 105 16,0 0-16,21 1 0,1-1 15,20 0-15,0 1 0,64-65 16,-42 65-16,-1-1 0,22 0 16,-1 22-16,-20-1 0,84-63 15</inkml:trace>
  <inkml:trace contextRef="#ctx0" brushRef="#br1" timeOffset="23659.63">2222 7387 0,'0'0'0,"-42"0"31,42 21-16,21-21 1,0 0 0,1 0-16,-1 0 15,-21-21-15,21 21 0,-21-21 16,0 0-16,0 0 16,0 0-1,-21 21-15,0 0 0,-1 0 16,1 0-16,0 21 15,21 0-15,-21 0 0,0 0 16,21 0-16,0 1 16,0-1-1</inkml:trace>
  <inkml:trace contextRef="#ctx0" brushRef="#br1" timeOffset="23948.46">2180 7811 0,'0'0'0,"21"0"32,0 0-32,1 0 0,-22-22 15,21 22-15,0-21 16,-21 0-16,0 0 31,-21 21-31,0 0 0,-1 0 16,1 0-16,0 21 15,0 0-15,21 0 16,0 1-16,21-22 16</inkml:trace>
  <inkml:trace contextRef="#ctx0" brushRef="#br1" timeOffset="24603.56">4297 6773 0,'0'0'0,"21"0"0,-21-21 15,21 21-15,0 0 16,-21 21 0,-21 1-16,-21 20 15,21-21-15,-43 64 0,22-22 16,-1 1-16,1-1 0,-21 1 15,20-1-15,-63 64 16,43-63-16,-1-1 0,-41 64 16,41-84-16,-42 62 15,64-62-15,0-1 0,-1 0 0,22 1 16,0-22-16,0 0 0,0 0 16,21 0-16,21-42 15,-21 0 1,42 0-16</inkml:trace>
  <inkml:trace contextRef="#ctx0" brushRef="#br1" timeOffset="24923.47">4572 6879 0,'0'-21'0,"0"-21"15,-21 63 1,21 0-16,-21 0 16,-64 85-1,64-64-15,-22 22 0,-41 63 16,41-64-16,-20 1 0,-43 84 16,64-84-16,-22-1 0,22 1 15,-22-1-15,22-21 0,0 22 0,-22-1 16,22-20-16,0 20 0,-22 22 15,43-43-15,0-21 16,0 22-16,-1-22 0,22 0 16,22-42-1,-1 0-15,21 0 16</inkml:trace>
  <inkml:trace contextRef="#ctx0" brushRef="#br1" timeOffset="28155.16">5165 7493 0,'0'-21'47,"0"0"-47,0 0 16,0-1-1,-22 1-15,1 0 0,0 0 16,0 21-16,0 0 16,0-21-16,-1 21 0,-20 0 15,21 0-15,-21 0 0,-22 21 16,43 0-16,-85 64 16,85-64-16,-21 0 0,20 21 15,1 1-15,0-22 0,21 21 0,-21 22 16,21 20-1,0-62-15,42 41 16,-21-63-16,1 21 0,41-21 16,-21 0-16,1 0 15,-22 0-15,21 0 0,64-42 16,-64 42-16,1-21 0,-22 0 16,21-22-16,-21 22 15,1 0-15,20-21 0,-21 20 0,0-20 16,43-106-16,-64 106 15,21-22-15,0 1 16,0 20-16,22-126 0,-43 127 16,0-22-16,0 22 0,21 21 15,-21-22-15,0 1 0,0 21 16,0 0-16,0 42 16,-21 42-1,21-20-15,-22-1 0,1 0 16,0 1-16,0 20 0,21 1 0,-21-1 0,0 1 15,21-1-15,-22 106 16,22-126-16,0-1 16,0 22-16,0-22 0,22-21 15,-1 0-15,21 0 0,22 1 16,-22-22 0,-21 0-16,43 0 0,-22 0 0,-21 0 15,43-22 1,20-41-16,-41 42 0,-22-22 15,21 1 1,-21 0-16,-21 21 0,21-43 16,1 43-16,-22 0 0,0 0 15,0 42 1,0 0-16,-22 0 0,22 0 16,-21 0-16,0 1 0,0 41 15,0-42-15,21 0 16,-21 1-16,21-1 0,0 0 15,0 0-15,21-21 32,0 0-32,0-21 0,0 0 0</inkml:trace>
  <inkml:trace contextRef="#ctx0" brushRef="#br1" timeOffset="28505.96">6117 7049 0,'0'0'0,"-21"0"16,0 0-16,0 0 16,-1 0-16,-20 0 15,21 21-15,0 0 0,21 0 16,0 0-16,0 0 16,0 1-16,21-22 15,0 0-15,0 0 0,22 0 16,-22 0-16,0 0 0,0-22 15,0 1-15,0 21 0,1-21 0,-1-21 16,-21 21-16,0-1 16,0 1-16,-43 0 15,22 21-15,0 0 16,-21 0-16,21 0 0,-1 21 16,1-21-16,21 21 0,-21 22 15,0-1-15,21 0 0,0-20 16,0 62-16,0-63 15,0 1-15,21 20 0,0-21 16,-21 0-16</inkml:trace>
  <inkml:trace contextRef="#ctx0" brushRef="#br1" timeOffset="28787.91">6477 7303 0,'0'0'16,"0"21"-16,0 0 15,0 0-15,0 0 0,0 0 0,0 22 16,0-22-16,0 0 0,0 21 16,0 43-16,0-64 15,0 43-15,0-43 16,0 0-16,0 0 0,0 0 15,0 1-15,21-22 32,0 0-32,0-22 0,1 1 15,-1 0-15</inkml:trace>
  <inkml:trace contextRef="#ctx0" brushRef="#br1" timeOffset="28975.95">6900 7303 0,'0'0'0,"0"-22"0,-21 22 31,0 22-31,0-1 0,0 0 0,-43 21 16,43 1-16,0-22 15,-43 42-15,43-42 0,0 22 16,-21-1-16,42-21 0,0 0 16,-22 1-16,22-1 0,0 0 15</inkml:trace>
  <inkml:trace contextRef="#ctx0" brushRef="#br1" timeOffset="29438.95">7874 6414 0,'0'0'16,"-21"-22"-16,21 1 15,21 21-15,0 0 16,21-21-16,-20 21 0,20 0 15,0-21-15,1 21 0,20-21 16,-21 21-16,1 0 0,20 0 0,43 0 16,-85 0-16,22 0 15,-65 0 17</inkml:trace>
  <inkml:trace contextRef="#ctx0" brushRef="#br1" timeOffset="29771.5">7874 6392 0,'0'0'0,"-21"0"15,0 0-15,21-21 0,-22 21 0,1 0 16,0 0 0,0 0-16,0 21 0,0 1 15,21-1-15,-22 0 0,1 21 0,0 22 16,21-22-16,-21 22 0,0 41 15,21-41-15,0 21 0,-43 63 16,43-85-16,-21 22 16,21 0-16,0-1 0,0-20 15,-21 84-15,0-63 0,21-22 0,0 64 16,0-63-16,0-1 16,21 43-16,0-43 15,0-20-15,43 20 0,-22-20 16,1-22-16,41 21 0,-41-42 15,20 0-15,-21 0 0,22 0 16,-22-21-16,22 21 0,42-64 16,-64 43-16</inkml:trace>
  <inkml:trace contextRef="#ctx0" brushRef="#br1" timeOffset="30999.92">9102 7070 0,'0'0'15,"0"-21"-15,-22 21 16,22-22-16,-21 22 0,0 0 16,0 0-16,0-21 0,-22 21 15,1 0-15,-43 0 16,43 21-16,0-21 0,-43 64 15,43-43-15,21 21 16,-22 1-16,22-1 0,-21 0 0,-1 64 16,43-63-16,0-1 0,0 43 15,0-43-15,0 0 16,0 1-16,22-22 16,62 42-16,-63-42 15,22-21-15,-1 0 0,22 0 16,126 0-1,-148 0-15,1-21 0,41 0 0</inkml:trace>
  <inkml:trace contextRef="#ctx0" brushRef="#br1" timeOffset="31771.59">9461 7324 0,'22'-21'0,"-44"42"0,44-64 0,-22 22 15,0 0-15,0 42 16,-22 0-1,1 1-15,0-1 0,21 0 0,-21 21 16,0-21-16,0 22 0,-1-1 0,1-21 16,0 22-16,21-22 0,-21 42 15,0-42-15,21 22 16,0-1-16,0-21 0,0 0 16,0 1-16,21-22 15,0 0-15,0 0 0,0 0 16,1 0-16,41-22 15,-21-20-15,-20 21 16,-22 0-16,0 0 16,0-1-16,0 1 0,0-21 15,0 21-15,-22-22 0,1 22 16,0 0-16,-21-42 16,21 41-16,21 1 0,-22-21 15,22 21-15,0 0 16,0-1-16,22 1 15,-1 21-15,21 0 0,-21 0 0,0 0 16,22 0-16,-1 0 0,-21 0 16,22 21-16,-1 1 0,0-1 0,1 21 15,20 22-15,-42-43 0,22 21 16,-43-21-16,21 22 0,-21-22 16,0 42-16,0-42 0,0 1 15,-21 20-15,21-21 0,-22 0 16,1 0-16,0 1 15,0-22-15,0 0 16,21-22 0,0 1-1,0 0-15,21 0 0,0 0 16,0-22-16,0 22 0,22-42 16,-22 20-16,0 1 0,43-21 15,-22 20-15,21-20 16,-41 42-16,20 21 0,21 0 15,-41 0-15,-1 0 0,21 42 16,-21-21-16,-21 21 0,21 1 16,-21-22-16,0 21 0,0 1 15,0 20-15,0-42 0,-42 43 16,42-43 0,-21 0-16,21 0 0,0 0 0,0 1 15,0-44 16,21 22-15,0-21-16,0 0 0,1 0 16,-1 0-16</inkml:trace>
  <inkml:trace contextRef="#ctx0" brushRef="#br1" timeOffset="32031.44">10858 7006 0,'0'0'0,"22"-21"0,-22 0 0,0 0 0,21 21 0,-21 21 31,0 21-31,0-21 16,-43 64-16,43-21 0,-21-1 15,0-21-15,0 22 0,21-22 16,-42 64-16,20-64 0,-41 128 16,42-107-1,21-42 1,0 22-1,0-22-15,21-21 16,0 0-16,21-21 16,-20 21-16,-22-21 0,21-1 15</inkml:trace>
  <inkml:trace contextRef="#ctx0" brushRef="#br1" timeOffset="32223.33">10520 7451 0,'0'0'16,"-21"0"-16,-1 0 0,44 0 31,-1 0-31,0 0 16,0-21-16,0 21 0,22 0 16,-1 0-16,21 0 0,-20 0 15,-22 0-15,21-22 0,1 22 16,-1 0-16</inkml:trace>
  <inkml:trace contextRef="#ctx0" brushRef="#br1" timeOffset="32943.91">11557 7535 0,'0'0'0,"21"0"16,-21-21-1,0 0 1,0 0-16,0 0 0,0 0 15,0-1-15,0 1 0,-21 0 0,0 0 16,0 0-16,-1 0 16,-20 21-16,21 0 0,-43 0 15,43 21-15,-21 0 16,-22 21-16,43 1 16,-21-22-16,0 42 0,20-20 0,1-22 15,0 42-15,0-42 16,21 22-16,0-22 15,0 0-15,21 21 16,0-42-16,0 22 0,43-22 16,-43 0-16,43 0 15,-43 0-15,0-22 0,42-20 16,-41 21-16,-1 0 0,21-22 16,-21 22-16,0-21 0,1 0 15,-1-1-15,-21 22 0,21-21 16,-21-1-16,21 22 0,-21 0 0,0 0 0,21 0 15,-21 42 1,0 0-16,0 0 16,0 0-16,0 1 0,0-1 0,0 21 15,0-21-15,0 22 0,0 20 16,0-42-16,0 0 16,0 43-16,21-43 15,1 0-15,-1-21 16,0 0-16,0 0 0,0 0 15,0 0-15,22 0 0,-1 0 16,-21-21-16,22-21 16,-22 21-16,0-1 0,0 1 15,0 0-15,-21-21 0,43-22 16,-43 43-16,0 0 0,0 0 16,0 42-1,0 0-15,0 0 16,0 0-16,0 1 15,0-1-15,0 0 0,0 21 16,0-21-16,-22-21 0,22 43 16,22-43 31</inkml:trace>
  <inkml:trace contextRef="#ctx0" brushRef="#br1" timeOffset="33119.81">12023 7281 0,'0'-42'0,"0"84"0,-22-126 16,1 63-16,21-22 15,-21 43-15,0-21 0,0 21 16,0 21 0,21 0-16,0 1 15,0-1-15,0 0 0,21 0 16,-21 0-16,21 0 15,0-21-15,0 22 0</inkml:trace>
  <inkml:trace contextRef="#ctx0" brushRef="#br1" timeOffset="33615.08">12446 7324 0,'-21'21'16,"0"0"-1,-1 0 1,22 0-16,0 1 0,0-1 16,-21 0-16,21 0 0,0 0 15,0 0-15,0 1 0,-21 20 16,21-21-16,0 0 0,0 0 16,0 1-1,0-1-15,-21-21 16,0 0-1,21-21-15,0-1 16,0 1-16,0 0 0,0 0 16,0-21-16,21 20 0,0-20 15,21-21-15,-20 20 0,-1 22 16,0-21-16,0-1 0,0 22 16,43-21-16,-43 21 0,42 21 15,-41 0-15,-1 21 16,0 0-16,0 21 0,-21-20 15,0 20-15,21 43 0,-21-64 16,0 21-16,0 0 16,0-20-16,0 20 0,0 21 15,0-41-15,0-1 0,-21 0 16,21 0-16,0 0 0,-21 0 16,42-21 15,0-21-31,0 0 15,1 21-15</inkml:trace>
  <inkml:trace contextRef="#ctx0" brushRef="#br1" timeOffset="34020.94">13420 7366 0,'21'-21'0,"-42"42"0,63-63 0,-42 21 0,0-1 15,21-20-15,-21 21 16,0 0-16,0 0 15,-21 21-15,0 0 0,0 0 16,-1 0-16,1 21 0,0-21 16,0 21-16,0 0 0,-22 21 15,22-20-15,0-1 0,21 21 16,-21-42-16,21 21 0,0 22 16,0-22-16,21 0 0,0 0 15,0-21-15,1 21 0,-1 0 16,0-21-16,21 22 0,1-1 15,-22 0-15,21 0 16,-42 0-16,21-21 0,-21 43 16,0-22-1,0 0-15,-21-21 0,0 0 16,-43 21-16,22-21 0,21 0 16,-21 21-16,20-21 0,-20 0 15,-21 0-15,41 0 0,1 0 16,0 0-16,0 0 15,21-21 1,0 0-16,0 0 16</inkml:trace>
  <inkml:trace contextRef="#ctx0" brushRef="#br1" timeOffset="34655.25">15092 6541 0,'0'0'0,"0"-22"0,21 22 0,-21-21 0,0 0 15,0 0-15,0 0 16,0 0-16,0-1 16,-21 22-1,0 0-15,-1 0 0,-20 0 16,-85 106-16,85-63 15,-1-1-15,1 21 16,0 1-16,-106 148 16,105-128-16,-20 1 0,20 0 15,-20-1-15,21 1 0,-22 84 16,22-105-16,-1 147 16,43-147-16,0-1 0,64 43 15,-43-42-15,21-22 0,64 43 16,64-1-1,-128-62-15,21-1 0,107-21 16,-128 0-16,64 0 16,-64-21-16,1-1 0</inkml:trace>
  <inkml:trace contextRef="#ctx0" brushRef="#br1" timeOffset="35613.65">15155 6964 0,'0'0'0,"-21"0"16,0 0-16,21 21 15,-21 0-15,0 22 16,-1-22-16,1 21 0,21 22 15,-21-22-15,0 21 0,21-20 0,0 20 16,-21-20-16,0 62 16,-1-83-16,22 20 0,0 21 15,0-20-15,0-22 0,0 0 16,22-21-16,-1 21 0,21-21 16,-21 0-16,64 0 15,-64 0-15,21-21 0,1 0 16,-1-21-16</inkml:trace>
  <inkml:trace contextRef="#ctx0" brushRef="#br1" timeOffset="35798.54">14880 7408 0,'0'0'0,"-21"0"0,-21 0 31,63 0-16,0 0 1,0 0-16,21 0 0,1 0 16,105 0-1,-106 0-15,1 0 0,62 0 0</inkml:trace>
  <inkml:trace contextRef="#ctx0" brushRef="#br1" timeOffset="36153.33">15600 7408 0,'0'-21'47,"21"21"-47,0-21 0,0 21 16,22-42-16,-22 42 15,0-21-15,0-1 0,0 22 0,0-21 16,-21 0-16,0 0 0,0 0 15,0 0-15,-21-1 16,0 22-16,0 0 0,0 0 16,0 22-16,-64 41 15,43-21 1,20 1-16,1-1 0,21 22 16,-21-22-16,21-21 0,0 43 15,0-43-15,21 21 16,0-21-16,1 0 0,62 1 15,-63-22-15,43 0 16,-43 0-16,21 0 0,22-22 16,-43 1-16</inkml:trace>
  <inkml:trace contextRef="#ctx0" brushRef="#br1" timeOffset="36649.06">16065 7345 0,'0'-21'0,"0"42"0,0-63 0,0 20 16,0 1-16,22 21 15,-1 0-15,0 0 16,0 0-16,0 0 16,0 21-16,22 1 0,-22-1 15,0 21-15,0-21 0,0 0 0,22 43 16,-22-22-16,0-21 16,-21 1-16,21 20 0,-21 21 15,0-41-15,0-1 16,-21-21-1,0 0-15,21-21 32,0-1-32,0 1 15,0 0-15,0 0 0,21 0 16,21-43-16,-20 43 16,-1-21-16,0-1 0,0 1 0,0 21 15,22-43-15,-22 43 16,21-21-16,-21 42 15,-21 21 1,0 0-16,0 0 0,0 1 16,-21 20-16,0-21 0,0 0 15,0 0-15,-1 1 0,-20 41 16,21-42-16,0 0 0,0 1 16,-1-1-16,22 0 0,-21 0 15,21 0-15,0 0 0,0 1 16,0-1-16,21-21 15,1 0-15,-1 0 0,42 0 16,-42-21-16,22-1 0,20-20 16</inkml:trace>
  <inkml:trace contextRef="#ctx0" brushRef="#br1" timeOffset="36930.89">17272 6816 0,'21'-43'0,"-42"86"0,42-128 0,-21 64 0,0 0 16,0 0-16,0-1 16,-21 22-16,-21 22 0,-1-1 15,22 21-15,0-21 0,0 22 16,-22-1-16,22 0 0,0 22 16,-21-22-16,21 22 0,-22 105 15,43-106-15,0-20 0,-21-1 16,21 22-16,0-22 0,0 21 15,0-41-15,21 20 0,0 0 16,1-42-16,-22 21 16,21-21-16,0 0 0,0 0 0,43 0 15,-64-21-15,21 21 16,0-21-16</inkml:trace>
  <inkml:trace contextRef="#ctx0" brushRef="#br1" timeOffset="37116.33">16976 7133 0,'0'0'0,"-127"-21"31,148 21 1,0 0-32,21 0 0,-21 0 0,22 0 15,-1 0-15,0 0 0,22 0 16,-22 0-16,22 0 0,42 0 15</inkml:trace>
  <inkml:trace contextRef="#ctx0" brushRef="#br1" timeOffset="37349.25">17780 6900 0,'0'0'16,"-21"0"-16,0 0 15,-1 0-15,1 22 0,0-1 0,0 0 16,0 21-16,-22 22 0,22-22 15,0 0-15,0 1 0,0-1 16,0 0-16,-1 43 0,22-43 16,0-20-16,0 41 15,0 1 1,22-43-16,-1-21 0,63 21 16,-41-21-16,-1 0 0,0 0 15,-20-21-15,83-43 16</inkml:trace>
  <inkml:trace contextRef="#ctx0" brushRef="#br1" timeOffset="37612.1">18119 6900 0,'21'-21'0,"-42"42"0,42-63 16,-21 21-16,0 0 0,21 21 16,0 0-16,0 0 15,0 21-15,1-21 0,-1 42 16,0-21-16,0 1 0,0 20 15,0 0-15,1 22 0,-1-22 0,0 22 16,-21-22-16,0 21 16,0-20-16,0-1 0,-21 0 15,-22 1-15,22-1 0,-21 0 0,-22 1 16,43-22-16,-21 0 0,21 0 16,-22-21-16,22 0 0,-21 21 15,42-42 1,0 0-16,42 21 15</inkml:trace>
  <inkml:trace contextRef="#ctx0" brushRef="#br1" timeOffset="37923.44">18944 7557 0,'-42'21'31,"21"-21"-31,-1 0 16,22-21-16,0-1 15,22 1 1,-1 21-16,-21-21 0,21 21 16,0 0-16,0 0 15,0 21-15,-21 0 16,0 1-16,0 20 0,0-21 15,-21 0-15,0 22 0,-21 20 16,-1-42-16,1 0 0,0 22 16,-1-22-16,1 0 0,-106 43 15,106-64-15,20 0 16</inkml:trace>
  <inkml:trace contextRef="#ctx0" brushRef="#br1" timeOffset="38539.29">19770 6392 0,'0'-21'0,"-43"21"31,22 0-31,0 21 0,0-21 0,0 22 16,-1-22-16,1 21 0,-21 0 15,42 0-15,0 0 16,0 0-16,21 1 15,0-22 1,0 0-16,1 0 0,-1 0 0,21 0 16,-21 0-16,0-22 0,1 1 0,-1 21 15,-21-21-15,0 0 0,21 0 16,-21 0-16,0-1 0,0 1 16,-21 21-16,0 0 15,-1 0-15,1 0 0,0 21 16,-21 43-16,21-22 15,-22 22-15,22-22 16,21 0-16,0 1 0,0-22 0,0 21 16,0-21-16,0 22 0,0-22 15,21 0-15,0 0 0</inkml:trace>
  <inkml:trace contextRef="#ctx0" brushRef="#br1" timeOffset="39087.26">20362 6837 0,'0'0'0,"-21"21"0,0-21 0,21 21 16,21-21-1,0 0 1,0 0-16,22 0 0,-22 0 15,21 0-15,1 0 0,-1 0 0,0-21 16,1 0-16,-1 21 0,0-21 0,1 0 16,-22-1-16,21 1 0,-21 0 15,0-21-15,1 21 0,-1-22 16,-21 22-16,0-21 0,0-22 16,0 22-16,0 21 0,0-22 15,-21 43-15,-1 0 16,1 0-16,0 22 0,0-1 0,-43 42 15,43-20-15,0 20 0,-21-21 16,21 1-16,-1 20 0,-20 43 16,21-42-16,0-22 0,0 127 15,21-105 1,0 42-16,0-64 0,0 0 16,21 43-16,0-64 0,-21 43 15,0-43-15,0 0 16,-21 0-16,0-21 0,-1 0 15,-20 0-15,21 0 0,-21 0 16,-1 0-16,1-21 0,-22 21 16,22-21-16,0 21 0,-22-43 15,43 43-15,0-21 0,0 0 16,21 0 0,0 0-16,21 21 0,42-43 15,-20 43-15,-1-21 0</inkml:trace>
  <inkml:trace contextRef="#ctx0" brushRef="#br1" timeOffset="39555.31">21124 7091 0,'-21'0'15,"0"0"-15,0 21 16,0 0-16,21 0 0,0 1 15,0 20-15,0-21 0,-22 0 16,22 0-16,0 22 0,0-22 16,-21 0-16,21 21 0,0-20 15,0-1-15,0 0 0,0 0 16,-21-21 0,21-21-1,0 0-15,0 0 16,0-1-16,0-20 0,0 21 0,21 0 15,0-22-15,1 1 0,-1 0 16,0 21-16,0-22 0,0 1 0,43 0 16,-22 20-16,-21 1 15,64 0-15,-43 21 0,-21 0 16,43 42-16,-43-20 0,0 20 16,0-21-16,-21 21 0,0 1 15,0 41-15,0-62 0,0 20 16,-21 0-16,0-21 0,0 22 15,21-22-15,-21 0 0,0-21 16,21 21-16,-22 0 0,22-42 31,22 0-15,-1 21-16,0-21 0</inkml:trace>
  <inkml:trace contextRef="#ctx0" brushRef="#br1" timeOffset="40085.26">22098 6498 0,'-21'85'16,"0"-64"-16,-1 21 0,22 1 15,-42 41-15,42-41 0,-21-1 16,0 0-16,21 22 0,-21-22 15,-1 43-15,1-22 0,0-20 16,21-1-16,-21 0 0,0 1 16,21-22-16,-21 42 0,21-41 15,-22-1-15,22 0 0,0-42 47,0 0-47,0-1 0,0 1 16,0 0-16,0 0 0,22-21 15,-1-1-15,0 22 0,0-21 0,21-43 16,-20 64-16,83-64 16,-62 85-16,-1-21 15,-21 21-15,22 0 0,-22 0 0,42 21 16,-42 0-16,1 1 16,-1-1-16,0 21 0,-21-21 0,0 85 15,0-64 1,-64 22-16,43-43 0,-21 21 15,-22 1-15,22-22 16,0-21-16,-1 21 0,1-21 16,21 0-16,-85 21 15,85-21-15,-21 0 16,63-21 0,0 21-16,0-21 0,0 0 15,22 21-15</inkml:trace>
  <inkml:trace contextRef="#ctx0" brushRef="#br1" timeOffset="40816.57">22796 7027 0,'-21'0'15,"-42"22"1,42-1-16,-43 0 0,43 0 15,0 21-15,-22 1 0,22-1 16,0-21-16,0 22 16,21-22-16,0 0 0,0 42 0,0-41 15,0-1-15,0 0 16,0 0-16,21-21 0,0 0 16,0 0-16,1 0 0,-1 0 0,0 0 15,0-21-15,-21 0 16,21 0-16,-21-1 0,21-41 15,-21 21-15,0 20 0,0-20 16,0 0-16,22 21 0,20-64 16,-42 43-16,21 20 15,0 22-15,0-21 0,1 21 16,41 0-16,-42 0 0,43 0 16,-43 0-16,0 0 15,0 0-15,0 21 0,1 1 0,-22-1 16,0 42-16,0-20 15,0-1-15,0-21 0,0 21 16,-22 43-16,1-43 16,0-20-16,0-1 0,0 0 15,-43 21 1,43-42-16,0 0 16,21-21-1,21 0 1,0 21-16,0-21 0,1 0 0,-1-22 15,0 22-15,21-21 0,1-22 16,-1 22-16,-21 0 0,43-22 16,-22 22-16,0-22 15,-21 43-15,-21 0 16,0 42 0,-21 0-16,21 0 15,-21 1-15,0 20 0,0 0 16,0-21-16,-22 64 0,43-43 15,0 1-15,0-22 0,-21 21 16,21-21-16,0 22 0,0-22 16,21 0-16,0-21 0,1 21 15,-1-21-15,0 0 0,21 0 16,-21 0-16,22 0 0,63-42 16</inkml:trace>
  <inkml:trace contextRef="#ctx0" brushRef="#br1" timeOffset="41236.51">23622 6562 0,'0'0'0,"-42"42"31,42-63 0,0 0-31,0 0 16,0-1-16,0 1 0,0 0 15,21 21-15,0-21 0,-21 0 16,21 0-16,0 21 0,0 0 0,1 0 16,-1 0-16,0 0 15,-21 21-15,0 0 16,0 42-16,0-20 0,0-22 16,-21 21-16,0-21 0,-1 22 15,-20 20-15,21-42 0,0 1 16,-22-1-16,22 0 15</inkml:trace>
  <inkml:trace contextRef="#ctx0" brushRef="#br1" timeOffset="41807.46">24109 5990 0,'0'0'0,"21"0"15,0 0-15,0 21 0,0-21 0,1 22 16,-1-1-16,42 42 15,-42-42-15,1 1 0,20 62 16,-42-41-16,0-1 0,0 0 16,0 1-16,0 147 15,0-148-15,-21 22 16,-43 63-16,43-64 0,-21 1 16,-1-1-16,22 1 0,-21-1 15,-43 64-15,64-84 0,-106 105 16,85-106-1,21-21-15,-22 1 0,1-1 0,0 0 16,20 0-16,-41-21 16,42 0-16,0 0 0,21-21 15,0 0 1,21 0-16,0-22 0</inkml:trace>
  <inkml:trace contextRef="#ctx0" brushRef="#br1" timeOffset="42557.1">24363 5652 0,'0'0'0,"-21"0"16,21-22-16,0 1 31,21 21-31,0 0 0,21 0 0,1 0 15,-1 0-15,21 0 0,1 0 16,-1 0-16,1 0 0,148 0 16,-149 0-16,1 0 15,-22 0-15,21 0 0,-20 0 16,-22 0-16,21 0 0,-21 0 16,1 0-16,-1 0 15,-21 21-15,0 1 16,0-1-16,0 0 0,0 0 15,0 21-15,0 22 0,0-22 16,0 43-16,-21-64 16,21 21-16,0 43 0,-22-43 15,1 22-15,21-22 0,-21 22 16,0-22-16,21 22 0,-21-1 16,0 1-16,21-1 0,-43 43 15,43-43-15,-21-20 0,0 63 16,21-43-16,0 1 0,0-22 15,0 21-15,0 1 0,21 190 16,0-148 0,-21-64-16,0 0 15,0 1-15,0-1 0,0 0 0,-21 22 16,0-22-16,0-21 0,-43 43 16,22-43-16,21 0 15,-64 0-15,22 1 16,20-1-16,-126 0 0,63-21 15,43 21-15,-1-21 16,-105 21 0,105-21-16,1 0 0,-43 21 15,42 1-15,-41-22 16,41 21-16,1-21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0T04:04:15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5016 508 0,'-21'0'15,"0"0"-15,0 0 16</inkml:trace>
  <inkml:trace contextRef="#ctx0" brushRef="#br0" timeOffset="3433.57">1037 275 0,'0'0'0,"0"-21"16,0 0-1,0 0-15,0 0 16,-21 21 0,0 21 15,21 21-16,0-21-15,0 0 0,0 22 16,0-1-16,0 0 0,0 1 0,0-1 16,-21 0-16,21 1 0,0 41 15,0-20-15,-22-22 0,22 22 16,-21-22-16,21 22 16,-21 20-16,21-41 0,-21 20 15,21-21-15,0-20 16,0-1-16,0 0 15,0-42 17,0 0-17,0-1-15,0 1 0,0 0 16,0 0-16,0 0 0,21-22 16</inkml:trace>
  <inkml:trace contextRef="#ctx0" brushRef="#br0" timeOffset="4736.53">1397 296 0,'0'0'0,"0"-21"15,0 0-15,0 0 16,0 0 0,-21 21 15,21 21-31,0 0 0,0 0 16,0 43-16,0-22 15,0 0-15,0 1 0,-21-1 0,21 43 16,-22-43-1,22 0-15,0 64 0,-21-63 16,0 41-16,21-41 16,0-22-16,0 21 0,0-21 15,0 0-15,0 22 0,0-22 16,-21-21 15,21-21-31,-21 0 16,21-1-16,0 1 0,0 0 15,0 0-15</inkml:trace>
  <inkml:trace contextRef="#ctx0" brushRef="#br0" timeOffset="4985.38">910 847 0,'0'0'0,"0"21"0,21-21 31,0 0-15,1 0-16,-1 0 0,0 0 15,0-21-15,0 0 0,0 21 0,1-22 16,-1 22-16,21 0 0,-21-21 16,0 21-16,1 0 0,-1 0 15,0-21-15,0 21 0,0-21 16,0 21-16,1 0 15,-1 0-15</inkml:trace>
  <inkml:trace contextRef="#ctx0" brushRef="#br0" timeOffset="6060.49">2032 868 0,'0'-21'16,"0"42"-16,21-42 0,0 0 16,-21-1-16,0 1 15,0 0-15,0 0 0,0 0 16,0 0-16,-21-1 16,0 1-16,0 21 15,0 0-15,21-21 0,-43 21 16,22 0-16,0 0 0,0 0 15,-22 0-15,22 21 0,0 0 16,-21 1-16,21-1 0,-64 42 16,64-20-16,0-1 0,-43 43 15,43-43-15,0 0 0,21 1 16,0-1-16,0-21 16,0 43-16,0-43 0,21 0 15,0 0-15,0 0 0,0-21 16,43 0-16,-22 0 15,43-21-15,-64 0 0,21 21 16,1-21-16,-1-22 16,0 22-16,43-85 0,-64 64 15,22-21-15,-22 20 16,-21 1-16,21 21 16,-21-22-16,0 22 0,0 0 15,0 0-15,-21 42 16,0 0-1,21 0-15,-22 1 0,22-1 16,0 21-16,-21-21 0,21 43 16,0-22-16,0-21 0,0 43 15,0-43-15,0 0 16,0 0-16,0 0 0,21-21 0,22 22 16,-22-22-16,42 0 15,-20 0-15,-1-22 0,0 1 16,-20 21-16,20-21 15,64-42-15,-64 20 0,-21 22 16,0 0-16,1-21 16,-1 20-16,-21-41 15,0 42-15,0 0 0,0-1 0,0 1 16,0 42 15,-21 1-31,-1-1 0,22 0 16,-21 0-16,0 21 0,21-20 15,0 20-15,0-21 0,-21 43 16,0-22-16,0 0 16,21-21-16,0 1 0,0 20 15,0-21-15,0-42 47,0 0-47,0 0 16,0-1-16,21 1 0,0 0 15,0-42-15,0 20 16,0 1-16,43-22 16,63-41-16,-85 83 0,1 22 15,41-21-15,-41 21 16,-1 0-16,-21 0 16,21 21-16,-20 1 0,20 20 15,-42 0-15,0-21 0,21 43 16,-21-22-16,0-21 0,0 22 15,0-22-15,-21 21 0,0 1 16,21-22-16,-21 0 0,-1 21 16,22-21-1</inkml:trace>
  <inkml:trace contextRef="#ctx0" brushRef="#br0" timeOffset="6670.51">4000 910 0,'0'0'16,"0"-21"-16,0 0 0,0-21 15,0 20-15,-42 1 16,42 0-16,-63 0 15,20 0-15,22 21 0,-42 0 16,41 0-16,-41 42 16,42-42-16,-22 42 0,-20 22 15,42-43-15,0 21 0,-1 43 16,22-43 0,-21 22-16,21-22 0,0-21 15,0 43-15,0-43 16,21 0-16,1-21 15,41 0-15,-42 0 16,22 0-16,20 0 0,-42-21 16,22 0-16,-1 0 0,0 0 15,-21-22-15,43-20 16,-22 20-16,-21 1 0,1 0 16,-1-1-16,0-20 0,0-22 15,-21 43-15,21-22 0,-21 22 16,21 21-16,-21-21 0,0-22 15,0 43-15,0 0 0,0 0 16,0 42 0,0 0-16,0 0 15,-21 0-15,21 22 0,-21-22 0,0 21 16,21 0-16,0 1 0,0 20 16,-21-20-16,21-1 0,-21 21 0,21-20 15,0-1-15,0 0 0,0-20 16,0 41-16,0-42 0,0 0 15,0 1-15,21-1 16,0-21-16,21 0 0,-21 0 16,1 0-16,-1 0 15,0 0-15,21-21 0,22-22 0,-43 1 16</inkml:trace>
  <inkml:trace contextRef="#ctx0" brushRef="#br0" timeOffset="7168.76">4720 445 0,'0'0'0,"-42"-22"31,21 22-31,21 22 16,-22-1-16,22 0 0,-21 21 16,0-21-16,21 22 0,0-1 15,-42 43-15,21-43 0,21 0 16,0 1-16,-22-1 0,1 22 15,21-1-15,0-21 0,0 1 16,0-1-16,0-21 16,21 22-16,1-22 0,-1-21 15,42 0-15,-42 0 16,22 0-16,20 0 16,-20 0-16,20-43 15,-42 22-15,22 0 0,20-42 16,-42 20-16,0 22 0,1-21 15,-1-1-15,-21 22 0,21-21 16,-21 21-16,21 0 0,-21 42 31,-21 0-31,0 0 0,0 0 16,21 0-16,0 22 0,-22-22 0,22 0 16,-21 21-16,21-20 0,0 20 15,0-21-15,0 0 0,0 22 16,21-43-1,22 21-15,-22-21 0,0 0 16,0 0-16,22 0 16,-22-21-16,21-22 0,0 22 15,-20 0-15,-1 0 0</inkml:trace>
  <inkml:trace contextRef="#ctx0" brushRef="#br0" timeOffset="7604.64">5016 529 0,'22'0'16,"-1"0"-16,-42 0 62,-1 0-62,1 0 16,0 0-16,21 21 0,0 1 16,0-1-1,21-21 1</inkml:trace>
  <inkml:trace contextRef="#ctx0" brushRef="#br0" timeOffset="8396.5">5524 762 0,'0'0'15,"0"-21"1,0 42 15,-21 0-31,21 0 16,-21 1-16,21-1 0,0 0 0,-21 0 15,0 21-15,21-20 0,0 41 16,-21-42-16,21 22 0,-22-1 16,1-21-16,21 43 15,0-43 1,-21-21-16,21-21 47,0-1-47,0 1 15,0 0-15,0 0 0,0 0 16,0 0-16,0-22 0,0 22 16,0-21-16,42-64 15,-20 85-15,-1-22 0,21 22 16,-21 0-16,22 0 0,41 0 15,-41 21-15,-22 0 0,21 0 16,0 0-16,1 0 0,20 21 16,-42 0-16,1 21 0,-1-20 0,-21 20 15,0-21-15,0 43 16,0-22-16,0-21 0,0 21 16,0 1-16,-64 20 15,43-63-15,21 21 16,-21-21-16,21 22 15,21-22 17,0-22-32,0 22 0</inkml:trace>
  <inkml:trace contextRef="#ctx0" brushRef="#br0" timeOffset="9116.84">6625 741 0,'0'0'0,"0"-21"0,-21 0 16,0 21-1,0 0-15,-1 0 0,-20 0 0,0 0 16,-1 0-16,22 0 16,-21 21-16,21 0 0,0 0 0,-64 64 15,64-64 1,-22 42-16,43-20 15,0-22-15,0 21 0,0-21 16,0 1-16,0-1 0,43-21 16,-22 0-1,64 0 1,20-64-16,-83 43 16,62-21-1,-63-1-15,43 1 16,-43 21-16,0 0 0,0 0 15,1-1-15,-22 1 0,0 0 16,0 42 15,0 0-31,0 1 16,0 20-16,0-21 0,-22 21 16,1-20-16,21 20 0,-21-21 15,21 64-15,0-43 0,-21 0 16,21 1-16,0-1 0,0 0 15,0 43-15,0-43 0,0 1 16,0 41-16,0-41 16,0 41-16,0-41 0,0-1 15,0 43-15,0-43 16,0-21-16,0 22 0,0-22 16,0 0-16,-42 21 15,20-21-15,1-21 16,0 22-16,0-22 0,0 0 15,0 0-15,-1 0 0,-62 0 16,41 0-16,22-22 16,-21 1-16,21 21 0,0-21 0,-43 0 15,43 0-15,-21 0 0,20 21 16,1-22-16,21 1 0,-21 0 16,0 0-16,21 0 15,0 0-15,0-1 16,21 1-16,0 0 0,0 0 0,43-21 15</inkml:trace>
  <inkml:trace contextRef="#ctx0" brushRef="#br0" timeOffset="10016.82">8276 804 0,'64'-21'31,"-43"0"-31,-21 0 15,0 0-15,0 0 16,0-1-16,0 1 16,0 0-16,0 0 15,-21 0-15,-1 0 0,1 21 0,0-22 16,0 1-16,-21 21 0,-22-21 16,43 21-16,-21 0 0,20 0 15,-20 0-15,0 0 16,-22 21-16,22 0 0,0 1 0,-22 20 15,22-21 1,21 0-16,-22 43 0,22-43 16,0 21-16,21 1 0,0-22 15,0 21-15,0 22 0,0-43 16,21 0-16,21 21 16,-20-21-16,20 1 0,-21-22 15,21 0-15,-20 0 0,62 0 16,-41 0-16,105-64 15,-106 43-15,0-21 0,1 20 16,-1-20-16,0 0 0,22-43 16,-43 43-16,21-1 0,-20 1 15,20 0-15,-21-1 0,21-84 16,-42 85-16,22 0 16,-22-1-16,0 1 0,0 21 15,0-43-15,0 43 16,-22 21-1,1 0-15,21 21 16,-21 22-16,21-22 0,-21 21 0,21 1 16,-21-1-16,0 0 0,21 1 15,-22 105-15,22-106 16,-21 0-16,21 1 16,0-1-16,0 0 0,0 43 15,0-64-15,0 22 0,0-22 0,0 0 16,0 0-16,0 0 0,21-21 15,1 0-15,-22 21 0,42-21 16,-21 0-16,21-42 16</inkml:trace>
  <inkml:trace contextRef="#ctx0" brushRef="#br0" timeOffset="10728.51">8996 593 0,'0'21'31,"0"0"-31,-21 0 0,-1 0 16,22 1-16,-21-1 0,0 0 16,21 0-16,-21 0 0,21 22 0,0-22 15,0 0-15,-21 0 0,21 0 16,0 0-16,0 1 0,0-1 15,21 0-15,0-21 16,0 0-16,22 0 0,-22 0 16,21-21-16,-21 0 0,22 21 15,-22-22-15,21 1 0,43-63 16,-64 62-16,0 1 16,0 0-16,-21 0 0,0 0 15,21 0-15,1-1 0,-44 44 63,1-1-63,0 0 0,21 0 15,0 0-15,-21 22 0,21-22 16,-21 21-16,0 0 0,21 1 0,0-1 16,-22 0-16,1 1 15,21 20-15,-21-20 0,21 41 16,-21-41-16,21-1 0,-21 0 15,21 1-15,0 20 0,-21 22 16,-1-22-16,22-20 0,-21 20 0,21 22 16,0-43-16,0 22 15,0-22-15,0-21 0,0 43 16,0-43-16,-21-21 0,21 21 16,-21-21-16,0 0 0,-22 0 15,22 0-15,0 0 0,-85 0 16,85-21-16,-21 0 15,-1-1-15,1 1 0,0 0 16,-22-42-16,22 20 16,0 1-16,20 21 0,-20-22 15,21 22-15,21-42 16,-21 42-16,21-22 0,0 1 16,0 21-16,63-43 15,-42 43-15,1 0 0,62-43 16,-41 43-16,-1-21 0</inkml:trace>
  <inkml:trace contextRef="#ctx0" brushRef="#br0" timeOffset="11296.69">9525 656 0,'21'0'0,"-42"0"0,42-21 16,-21 0-1,0 42 17,0 0-32,0 0 15,0 1-15,0-1 0,0 0 16,0 21-16,-21 1 0,21-1 16,0 0-1,0-21-15,0 1 0,0 20 16,0-21-16,0 0 15,0-42 17,0 0-32,0 0 0,0 0 15,0-1-15,0 1 0,0-21 16,0 21-16,0 0 0,21-22 0,0 22 16,-21 0-16,21-21 0,1 20 15,41-20-15,-42 21 0,22 0 16,-1 0-16,-21 21 0,21 0 0,22 0 15,-43 0-15,21 0 16,1 42-16,-22-42 16,0 42-16,0-21 15,0 1-15,-21-1 0,22 42 0,-22-20 16,0-22-16,0 42 16,0-42-16,-43 43 15,22-43-15,21 0 0,0 0 16,-21-21-16,21 22 0,-21-22 15,0 21-15,-1-21 47,1 0-31</inkml:trace>
  <inkml:trace contextRef="#ctx0" brushRef="#br0" timeOffset="14523.95">10753 868 0,'0'-21'31,"0"0"-15,21-1-16,0 1 0,-21 0 15,21 21-15,-21-21 0,0 0 16,0 0-16,0-1 0,0 1 0,0 0 16,0 0-16,0 0 0,-21 0 15,0-1-15,0 1 0,-22-21 16,22 42-16,0 0 0,0-21 15,-22 21-15,22 0 0,-42 0 16,42 21-16,-1-21 0,-20 21 0,21 0 16,0 0-16,-22 1 0,22-1 15,0 0-15,0 21 0,21 1 16,-21-1-16,21-21 16,0 43-16,0-43 0,0 0 15,0 0-15,21-21 0,0 21 16,21 0-16,-20-21 0,-1 0 15,0 0-15,0 0 0,0 0 16,43-42-16,-43 21 0,0 0 16,21 0-16,-20-1 0,20 1 15,43-42-15,-64 42 16,21-22-16,-21 22 16,0 0-16,1-43 15,-1 43-15,-21 0 0,0 42 47,-21 0-47,21 1 0,-22-1 0,1 42 16,0-42-16,21 22 0,-21-22 15,21 21-15,0 1 0,0-1 16,0 0-16,0-21 0,0 1 16,0-1-16,21 0 15,0-21-15,0 0 0,1 0 0,20 0 16,0 0-16,-21 0 15,22-21-15,41-22 0,-41 22 0,-1 0 16,-21 0-16,22-21 16,41-43-16,-63 64 15,1-22-15,-22 22 0,0 0 16,0 0-16,0 0 0,0 0 16,-22 42-1,1-21 1,21 21-16,-21 0 0,0 0 15,21 0-15,-21 22 0,0 20 16,-1-42-16,22 22 0,0-1 16,-21-21-16,21 22 0,-21-1 15,21-21-15,0 0 0,0 0 16,0 1-16,0-44 47,21 1-47,0 0 0,-21 0 15,22-21-15,-1 20 0,21-83 16,-42 62-16,21 22 16,0-42-16,1 41 15,-1 1-15,-21 0 0,21 0 16,0 21-16,0 0 16,-21 21-16,21 0 15,-21 0-15,0 1 16,0-1-16,0 0 0,0 42 15,22-20-15,-22-22 0,0 21 0,0-21 16,21 1-16,-21 20 0,21-21 16,-21 0-16,21 0 0,0-21 15,0 22-15,1-22 16,-1 0-16,0 0 0,21-22 16,-21 1-16,43-21 15,-43 0-15,0 20 16,0 1-16,1-21 0,-1 21 15,21-43-15,-21 22 16,-21 21-16,21-22 0,-21 22 16,22-21-16,-22 63 31,0 0-15,0 0-16,0 1 0,-43 20 15,43 0-15,-21 22 16,21-43-16,0 0 0,0 43 15,0-43-15,0 0 0,0 0 16,0 0-16,0 0 0,21 1 16,0-22-16,1 0 0,20 0 15,-21 0-15,43 0 16,-43 0-16,0-22 0,21 1 16,-21 0-16,1 0 0,20-21 15,-21 20-15,0 1 0,22-42 16,-43 20-16,21 22 15,-21-21-15,21 21 0,0 0 16,-21-1-16,21 22 16,-21 22-1,0-1-15,0 0 16,0 0-16,0 43 16,0-22-16,0-21 0,0 21 15,0 1-15,0-22 0,0 42 16,0-41-16,0 20 0,0-21 15,0 0-15,21 0 0,1 1 16,-1-22-16,0 0 0,0 0 16,0 0-16,22 0 15,-22-22-15,0 1 0,42-21 16,-20 21-16,-22 0 0,42-64 16,-20 43-16,-1 20 0,43-62 15,-64 41-15,64-20 16,-64 21-16,0 20 15,21 1-15,-21 0 0,1 21 16,-22 21 0,0 0-1,0 1-15,0-1 16,-22 0-16,22 0 0,-21 0 16,21 0-1,21-42 16,-21 0-15,0 0 0,22 0-16,-22 0 0,0-1 15,0 1 1,0 0-16,-22 21 16,1 0-1,0 0-15,0 21 0,0 0 16,-22 22-16,22-1 0,0 0 15,0-20-15,0 20 16,-22 85-16,43-106 0,0 21 16,0-20-16,0-1 0,0 0 15,22 21-15,-22-21 0,21-21 16,0 0-16,0 0 0,21 0 16,-20 0-16,41 0 0,-42 0 15,22 0-15,-22-21 16,21 0-16,-21 0 0,43-21 15,-43 20-15,0-20 0,0 21 0,0 0 16,-21-22-16,0 1 0,0-21 16,0 20-16,0 22 0</inkml:trace>
  <inkml:trace contextRef="#ctx0" brushRef="#br0" timeOffset="14740.17">12721 423 0,'0'0'0,"-21"0"0,0 0 0,21 22 15,-21-22-15,21 21 16,-22-21-16,22 21 31,22-21 0</inkml:trace>
  <inkml:trace contextRef="#ctx0" brushRef="#br0" timeOffset="15288.89">15007 635 0,'0'0'16,"0"-21"-16,0 0 0,0 0 0,-21-1 16,21 1-16,-21 0 0,0 21 15,21-21-15,-22 0 0,1 21 0,0 0 16,0 0-16,0 0 0,-22 0 15,22 0-15,0 0 16,-42 42-16,41-21 16,-20 0-16,0 43 0,-1-22 15,22 1-15,0-1 16,0 0-16,-21 85 0,42-84 16,0-1-16,0 0 0,0-21 15,0 22-15,21-22 0,-21 0 16,42 0-16,-21 0 0,0-21 15,1 22-15,20-22 0,64 0 16,-43 0-16,-20-22 0,20 22 16,-21-21-16,22-21 0,63 0 15,-64-1-15,-20 1 0</inkml:trace>
  <inkml:trace contextRef="#ctx0" brushRef="#br0" timeOffset="15768.61">15600 381 0,'0'0'15,"0"-21"-15,0-21 0,0 20 0,0 1 16,0 0-16,-43 21 0,22 0 16,0 0-16,0 21 15,21 0-15,-42 43 0,20-22 16,22 1-16,0-1 0,-21 0 16,0 1-16,0 41 15,0-20-15,0-22 0,21 0 16,-22 1-16,1-1 0,21 0 0,0 1 15,0-22-15,-21 21 0,21-21 16,0 1-16,-21-22 0,21 21 16,0-42 15,21-1-31,0 1 0,-21 0 0,21-21 16,1 21-16,-1-22 0,0 1 15,21 0-15,-21 20 0,22-20 16,-1-21-16,0 41 0,-20 1 15,20 21-15,-21-21 0,21 21 0,1 0 16,-22 0 0,21 21-16,-21 0 0,-21 1 15,0-1-15,0 42 0,0-20 16,0 62 0,-21-83-16,0 20 0,21-21 15,-21 0-15,0 43 16,0-43-16,42-21 31,-21-21-31,21 21 16,0-21-16</inkml:trace>
  <inkml:trace contextRef="#ctx0" brushRef="#br0" timeOffset="16744.05">16383 741 0,'0'0'0,"0"-21"0,0 0 16,0-1-16,0 1 0,0 0 16,-21 0-16,21 0 0,-21 21 15,-22 0-15,22 0 16,-42 0-16,41 0 0,1 21 16,-21 0-16,-22 21 15,43-20-15,-42 41 16,42-21-16,-1 1 0,-20 41 15,21-41-15,21 20 16,0-42-16,0 1 0,0 20 16,0-21-16,0 0 0,21-21 15,0 0-15,0 0 0,43 0 16,-43 0-16,21-21 16,-20 21-16,20-21 0,-21 0 0,43-22 15,-22 1-15,-21 21 16,21-43-16,-20 22 0,-1-21 15,0 41-15,-21 1 16,0-21-16,0 21 16,0 42 15,0 0-31,-21 0 0,21 0 16,-21 22-16,21-22 0,0 0 15,0 21-15,0-20 0,0-1 16,0 21-16,0-21 0,0 22 15,21-22-15,0 0 0,0-21 16,0 0-16,22 0 16,-22 0-16,0 0 0,21 0 0,-21-21 15,22 21-15,-22-21 0,0-1 16,21-20-16,-20 21 0,20-43 16,-21 43-16,0-21 15,-21 21-15,0 0 0,21-22 0,-21 22 16,0 0-16,0 42 31,0 0-31,0 0 0,0 1 16,-21-1-16,21 0 0,-21 21 15,21-21-15,0 22 0,0-22 16,-21 0-16,0 64 16,21-64-16,0 0 0,0 0 15,0-42 32,0 0-47,0 0 0,0 0 16,0-1-16,0-20 0,21 21 15,0-21-15,0 20 0,22-41 16,-22 21-16,0 20 0,42-41 16,-41 63-16,20-21 15,-21 0-15,21 21 0,-20 0 0,41 0 16,-42 21-16,0 0 15,1 0-15,-1 21 0,0-20 16,0 83-16,-21-62 16,0 20-16,0-42 15,-21 1-15,0 20 0,0-21 16,21 0-16,-22-21 0,22 21 16,-21-21-16,21-21 46,21 0-46,1 0 0</inkml:trace>
  <inkml:trace contextRef="#ctx0" brushRef="#br0" timeOffset="17433.18">17780 826 0,'0'0'16,"21"-43"-1,-21 22-15,0 0 0,0 0 16,-21 21 0,0 0-16,0 0 0,-1 0 15,1 0-15,0 0 0,-21 21 16,-43 42 0,43-20-16,21-22 0,-1 21 0,-20 1 15,21-22-15,-21 42 16,42-20-16,0-22 0,-22 0 15,22 0-15,0 0 0,22 0 16,-1-21-16,0 0 16,0 0-16,106 0 15,-106-21-15,22 0 16,-22 0-16,0 0 0,0 0 0,21-1 16,-42 1-16,22 0 0,-1 0 15,-21 0-15,0 0 0,0-1 0,0 1 16,0 42 15,0 1-31,0-1 16,0 0-16,0 0 0,-21 21 15,-1-20-15,1 20 0,21 0 0,-21 1 16,0-1-16,0 43 16,0-43-16,21 0 0,-22 22 0,1-22 15,21 22-15,0-1 16,0 1-16,0-1 0,0 149 15,0-149-15,0 1 0,0 42 16,0-43-16,0 43 16,0-43-16,0-20 0,0 20 15,-21-20-15,-21-22 0,-1 21 16,1-42-16,0 0 16,21 0-16,-22 0 0,1 0 0,-106-85 15,105 64-15,1-21 16,21 0-16,-21 20 0,-1-20 15,1-43-15,21 64 0,0-21 16,21-22-16,0 22 0,0 0 16,0-1-16,0 1 0,21 0 15,85-149-15,-43 128 16,-21-1-16,22 22 0</inkml:trace>
  <inkml:trace contextRef="#ctx0" brushRef="#br0" timeOffset="18029.2">17886 910 0,'-21'0'16,"42"0"15,0-21-31,0 0 15,0 21-15,0-21 0,1 0 16,-1 21-16,0-22 0,0 22 16,-21-21-16,21 0 15,-21 0-15,-21 21 16,0 0 0,0 21-16,0 0 15,-1 0-15,-20 22 16,21-22-16,21 0 0,-21 43 15,21-43-15,-21 0 0,21 42 16,0-41-16,0-1 16,21-21-16,21 21 15,-21-21-15,0 0 0,1 0 16,20 0-16,-21-21 0,21 21 0,-20-21 16,20-1-16,-21 1 0,43-21 15,-22 21-15,-21-22 16,21 1-16,-20 0 0,-1 21 15,0-1-15,-21 1 16,0 42 15,0 1-31,0-1 0,-21 0 16,0 21-16,21-21 0,0 1 16,-22-1-16,1 42 15,0-42-15,21 1 0,-21-22 16,21 21-16,0 0 0,0 0 15,0-42 17,0 0-32,21 21 0,-21-21 15</inkml:trace>
  <inkml:trace contextRef="#ctx0" brushRef="#br0" timeOffset="18216.34">18457 593 0,'-21'0'0,"0"0"16,0 0-1,21 21 17,21-21-17,0 21-15,0 0 16</inkml:trace>
  <inkml:trace contextRef="#ctx0" brushRef="#br0" timeOffset="18703.07">18817 868 0,'0'0'0,"0"21"0,-21 0 16,21 0-16,-21-21 0,21 22 0,0-1 15,-21-21-15,21 21 0,-22 0 16,22 0-16,-21-21 0,21 21 0,0 1 16,-21-1-16,0 0 15,21 0-15,-21 0 0,21-42 63,0 0-63,0-21 15,0 20-15,21 1 16,0 0-16,0-21 0,0-1 0,1 22 16,-1-21-16,85-22 15,-85 43-15,21 0 0,0 21 16,-20 0-16,41 0 16,-42 21-16,22 43 15,-43-43-15,21 85 16,-21-85-16,0 0 15,0 21-15,0-20 16,0-1-16,-43 21 0,43-21 16,-21 0-16,21 1 0,-21-22 15,21 21 1,21-21 0,0 0-16,1-21 15</inkml:trace>
  <inkml:trace contextRef="#ctx0" brushRef="#br0" timeOffset="19404.66">19748 931 0,'0'0'0,"0"-21"16,0 0-16,0 0 0,0 0 16,0 0-16,-21-1 0,0 1 15,0 21-15,0 0 16,-22 0-16,22 0 0,0 0 15,-21 21-15,21-21 0,-1 22 16,-41 20-16,42 0 0,0-21 16,21 1-16,-22 20 0,22-21 15,-21 0-15,21 0 0,0 1 16,0-1-16,0 21 0,21-21 16,1-21-16,-1 21 0,21-21 15,-21 0-15,0 0 16,1 0-16,-1 0 0,42-21 15,-42 21-15,1-21 0,20-21 16,-21 42-16,0-21 0,0-1 16,1 1-16,-22 0 0,0 0 15,21 21-15,-21-21 16,0 42 15,0 0-31,-21 0 0,21 0 16,-22 22-16,1-22 0,0 21 15,0 22-15,0-22 0,0 0 16,-1 1-16,1-1 16,0 0-16,-42 64 0,41-63 15,1 20-15,21 1 0,-21-22 16,21 21-16,-21 64 0,21-63 16,0-1-16,21 64 0,0-63 15,0 21-15,22 63 16,-22-85-16,0 22 0,21-22 15,-20 1-15,20-1 0,21 43 16,-41-63-16,-1-1 0,0 0 16,-21 1-16,0-22 0,-64 0 15,43-21-15,-21 0 16,0 0-16,-22 0 0,-42-42 16,43 42-16,-1-22 0,-42-20 15,64 21-15,0 0 16,-43-22-16,64 22 0,-21-21 15,20 21-15,1 0 0,21-22 0,0-41 16,0 41 0,0-20-16,43-43 0,-1 42 0,0 1 15</inkml:trace>
  <inkml:trace contextRef="#ctx0" brushRef="#br0" timeOffset="20217.2">20362 466 0,'0'21'31,"21"-21"-15,1 0-16,20 0 15,-21-21-15,21 21 0,1 0 16,-1-21-16,0-1 0,1 22 16,-22-21-16,21 21 0,22-42 15,-64 21 1,0 0-16,-21 21 15,-1 0-15,1 0 0,-21 0 16,-43 0-16,43 0 0,0 0 16,-1 0-16,1 21 0,21 0 0,-22 0 15,22 0-15,-21 0 16,21 1-16,21-1 0,-21 21 16,21-21-16,0 0 15,0 1-15,21-1 0,0-21 16,0 21-16,0-21 15,22 0-15,-22 0 0,21 0 16,-21 0-16,0 0 0,-42 0 47,0 0-47,0 0 0,0 0 16,-22 0-16,22 21 0,-21 0 0,21 0 15,-22 1-15,-41 41 16,63-21-16,-1-20 15,22 20-15,-21-21 0,21 21 16,-21 22-16,21-43 0,0 0 16,0 22-16,0-22 15,21 0-15,0-21 0,1 0 16,-1 0-16,21 0 16,-21 0-16,22 0 0,41-42 15,-20 20-15,-22 1 0,64-42 16</inkml:trace>
  <inkml:trace contextRef="#ctx0" brushRef="#br0" timeOffset="20501.04">21124 275 0,'0'-21'0,"0"42"0,0-84 16,0 42-16,0-1 0,0 1 0,0 0 16,0 42-1,0 0 1,-21 22-16,0-1 0,0 0 0,21 1 15,-21-1-15,-1 0 0,-20 22 16,0 21-16,21-22 0,-64 85 16,64-105-1,-22 62-15,22-83 16,0 20-16,21 21 0,0-41 16,0-1-16,0 0 15,21-21 1,0 0-16,1-21 15,-1 0-15,0-1 0,0 1 0,0 0 16</inkml:trace>
  <inkml:trace contextRef="#ctx0" brushRef="#br0" timeOffset="20879.82">20997 889 0,'21'0'47,"1"0"-31,-1 0-16,-21-21 15,21 21-15,0-21 0,-21 0 16,21-1-16,0 1 16,-42 21 15,0 0-31,0 21 15,0-21-15,21 22 16,-21-1-16,21 0 0,-43 21 16,43-21-16,0 1 0,0-1 15,0 0-15,0 0 0,0 0 16,0 0-16,21 1 31,1-22-31,-1 0 0,0 0 16,0 0-16,0 0 15,0-22-15,1 22 0,-1-21 0,0 0 16,0 0-16</inkml:trace>
  <inkml:trace contextRef="#ctx0" brushRef="#br0" timeOffset="21572.42">21357 783 0,'0'21'31,"-21"-21"-31,21 22 0,0-1 0,-21-21 16,21 21-16,0 21 16,-21-21-16,21 1 0,-22-1 15,22 0-15,0 0 0,0 0 16,0 0 0,0-42 30,0 0-46,0 0 16,0 0 0,0 0-16,22-1 0,-22-20 0,21 21 15,0 0-15,-21 0 0,21 21 16,0-22-16,0 1 16,-21 0-16,22 21 0,-1 0 15,0 0-15,-21 21 16,0 0-16,0 1 15,0-1-15,0 0 0,0 42 16,0-41-16,0-1 0,0 0 16,0 0-16,0 0 0,0 0 15,0 1-15,0-44 63,0 1-48,0 0-15,0 0 0,21 0 16,0 0-16,0-1 0,1-20 0,-1 21 16,0 0-16,0 0 0,0-1 15,43 1-15,-43 0 0,0 21 16,0 0-16,0 0 0,1 0 16,20 21-1,-42 0-15,0 1 0,0-1 16,0 0-16,0 0 0,0 43 15,0-43-15,0 0 0,-21 0 16,21 0-16,-21 0 0,21 1 16,-22-22-16,22 21 0,-21-21 15,42-21 17</inkml:trace>
  <inkml:trace contextRef="#ctx0" brushRef="#br0" timeOffset="21940.21">21886 953 0,'21'0'16,"1"0"-1,-1 0-15,0-22 16,0 1-16,0 0 15,0 0-15,-21 0 16,22 0-16,-22-1 16,0 1-16,-22 21 31,1 21-31,0-21 0,21 22 16,-21-1-16,0 0 15,0 0-15,-1 0 0,22 0 0,-21 22 16,21-22-16,-21 0 0,21 0 15,0 0-15,0 1 0,0-1 16,0 0 0,21-21-16,0 0 15,1 0-15,-1 0 0,21 0 16,-21-21-16,22 0 0,-22-1 16,0 1-16</inkml:trace>
  <inkml:trace contextRef="#ctx0" brushRef="#br0" timeOffset="22417.94">22204 826 0,'0'0'0,"-21"0"47,21 21-47,0 0 0,0 0 0,0 0 16,-22 0-16,22 1 15,0-1-15,-21 0 0,21 0 0,0 0 16,-21-21-16,21 21 0,0 1 15,-21-1 1,21-42 31,0-1-47,0 1 16,0 0-16,21 0 15,0 0-15,-21 0 0,43-43 16,20 1-1,-42 41-15,0 22 0,1-21 16,-1 21-16,0 0 0,0 0 16,0 0-16,-21 21 15,0 1-15,0 20 16,0-21-16,0 0 0,0 0 0,0 22 16,0-22-16,0 0 0,0 0 15,0 0-15,-21-21 0,21 22 0,-21 20 16,0-21-1,21-42 17,0 0-17,0 0-15,0-1 0</inkml:trace>
  <inkml:trace contextRef="#ctx0" brushRef="#br0" timeOffset="22747.75">22564 529 0,'21'0'31,"-21"21"0,0 1-31,0-1 0,0 0 0,0 0 16,-21 0-16,21 0 0,-22 1 15,1 20-15,21-21 0,0 21 0,-21-20 16,21 20-16,-21-21 16,0 43-16,21-43 0,0 0 15,0 21 1,0-21-16,0 1 0,0-1 0,21-21 47,0-21-47,0 21 15,-21-22-15,21 1 0</inkml:trace>
  <inkml:trace contextRef="#ctx0" brushRef="#br0" timeOffset="23029.59">22479 677 0,'21'-21'32,"0"21"-17,22 0-15,-22 0 0,21-21 16,-21 21-16,0-21 16,85 0-16,-85 21 15,22 0-15,-22 0 16,0 0-16,0 0 0,0 0 15,-42 0 17,0 0-17</inkml:trace>
  <inkml:trace contextRef="#ctx0" brushRef="#br0" timeOffset="24371.82">1355 1482 0,'0'0'0,"-22"0"0,-20 0 16,0 0-16,-1 0 16,22 0-16,0 0 0,0 0 15,0 0-15,-22 0 16,43 21 31,22-21-32,-1 0-15,21 0 0,0 0 0,1 0 16,-1 0-16,22 0 16,84 0-16,-64 0 0,107 0 15,-106-21-15,253 21 16,-211 0-16,0 0 15,0-21-15,21 21 0,-21 0 16,0 0-16,22 0 0,-1 0 0,317 0 16,-295 0-1,317 0-15,-339 0 16,148 0-16,-148 0 16,-21 0-16,106 0 0,-106 0 15,-21 0-15,-21 0 16,20 0-16,-20 0 0,63-22 15,-84 22-15,-22 0 0,64 0 16,-64 0-16,1-21 0,41 21 16,-63 0-16,1-21 0,-1 21 15,0 0-15,0 0 0,0 0 16,-42 0 46</inkml:trace>
  <inkml:trace contextRef="#ctx0" brushRef="#br0" timeOffset="25152.37">8805 1334 0,'0'0'15,"-21"0"-15,0 0 0,0 0 0,0 0 0,-1 0 16,1 0-16,0 0 15,-21 0-15,21 0 0,-64 21 16,64-21-16,0 0 0,-1 0 16,1 0-16,0 0 0,-21 0 15,21 0-15,-1 0 0,1 0 16,21 21 15,21-21-15,1 0-16,20 0 15,-21 0-15,43 0 0,-22 0 16,21 0-16,1 0 0,21 0 0,-22 0 16,128 0-16,-86 0 15,1 0-15,127 0 0,-106 0 16,0 0-16,21 0 0,-21 0 16,21 0-16,106 0 0,-127 0 15,22 0-15,105 0 16,-127 0-16,0 0 0,0 0 15,0 0-15,-22 0 0,107 0 16,-106 0-16,-21 0 0,105 0 16,-126 0-16,-1 0 0,1 0 15,-1 0-15,-21 0 0,1 0 16,-22 0-16,0 0 0,0-21 16,0 21 15,1 0 16</inkml:trace>
  <inkml:trace contextRef="#ctx0" brushRef="#br0" timeOffset="26400.66">15621 1482 0,'0'0'0,"-21"0"0,0 0 15,-1 0-15,1 0 0,0 0 0,0 0 16,0 0-16,0 0 0,-22 0 15,22 0-15,0 0 0,0 0 16,-43 0-16,43 0 0,0 0 16,-21 0-16,20 0 15,1 0-15,0 0 16,42 0 31,22 0-47,-22 0 15,0 0-15,21 0 0,43 0 16,-22 0-16,22 0 16,-21 0-16,-22 0 0,64 0 15,-64 0-15,22 0 16,-22 0-16,21 0 0,-20 0 0,63 0 16,-43 0-16,-21 0 0,22 0 15,-1 0-15,1 0 0,126 0 16,-126 21-16,-1-21 15,22 0-15,-21 0 0,-1 0 16,106 0-16,-105 21 0,21-21 16,84 0-16,-84 0 15,63 21-15,-64-21 16,-20 0-16,84 21 0,-63-21 16,-22 0-16,22 22 0,0-22 0,-1 0 15,86 0 1,-86 0-16,1 21 0,63-21 15,-84 0-15,-1 0 0,1 0 16,-1 0-16,1 0 0,63 0 16,-64 0-16,170 0 15,-170 0-15,1 0 0,21 0 16,-22 0-16,22 0 0,-22 0 16,22 0-16,-22 0 0,107 21 15,-107-21-15,22 0 0,84 0 16,-84 0-16,-22 0 0,86 0 15,-86 0 1,1 0-16,-1 0 0,1 0 0,-1 0 16,43 0-16,-43 0 15,-20 0-15,20 0 0,1 0 0,-1 0 16,43 0-16,-42 0 16,-22 0-16,21 0 0,-20 0 15,-1 0-15,0 0 0,1 0 16,-1 0-16,0 0 0,22 0 15,-43 0-15,0 0 0,22 0 16,-22 0-16,0 0 0,0 0 16,0 0-16,0 0 15,-21-21 79,-21 21-78,0 0-16,0 0 0</inkml:trace>
  <inkml:trace contextRef="#ctx0" brushRef="#br0" timeOffset="28920.21">720 2371 0,'-22'0'16</inkml:trace>
  <inkml:trace contextRef="#ctx0" brushRef="#br0" timeOffset="29248.03">529 2286 0,'0'0'0,"-42"-63"32,21 41-32,21 1 0,0 0 15,0 0-15,0 0 16,21 42 15,0 0-15,0 0-16,0 0 0,0 1 0,1 20 15,20-21-15,-21 21 16,0 1-16,0-1 0,1-21 0,-1 22 16,21 41-16,22 22 15,-64-64-15,21-20 16,0 20-16,-21-21 16,0 0-16,21 0 15,-21-42 16,0 0-15</inkml:trace>
  <inkml:trace contextRef="#ctx0" brushRef="#br0" timeOffset="29543.86">1058 2201 0,'0'0'15,"-21"22"1,0-1-16,0 0 16,0 0-16,-1 0 0,1 0 15,-21 22-15,21-1 0,-22 0 16,1 1-16,0-1 0,-1 0 0,22 22 16,-21-22-16,0 1 0,-1-1 15,1 0-15,0 1 0,20-22 16,-20 21-16,0 0 15,21-20-15,21-1 0,21-42 47,0-1-47,0 22 0,0-21 16</inkml:trace>
  <inkml:trace contextRef="#ctx0" brushRef="#br0" timeOffset="29916.64">1101 2434 0,'0'-21'15,"0"42"1,0 0 0,0 1-16,0-1 0,0 21 15,0-21-15,0 22 16,0-1-16,-22 0 0,22 64 0,0-64 15,-21 22-15,0-1 0,21-20 16,-21 41-16,21-20 0,-21-1 16,0 1-16,21-1 0,-22 22 0,1-21 15,21-1-15,0 1 0,-42 41 16,42-62-16,-21 63 16,21-85-16,0 21 0,0 0 15,0-20-15,0-1 0,0 0 16,0-42 15,0 0-31,0-22 0,0 22 0,0-21 16,0-1-16,0 1 15,0 0-15,42-85 0,-21 63 0</inkml:trace>
  <inkml:trace contextRef="#ctx0" brushRef="#br0" timeOffset="30288.43">1079 2625 0,'0'0'0,"0"-43"0,0 22 0,0 0 16,0 0-16,0 0 0,22-22 15,-22 22-15,21 0 0,-21 0 16,21 0-16,0 0 0,0 21 0,0-22 16,1 1-16,-1 21 0,21-21 15,-21 21-15,0 0 0,43 0 16,-22 0-16,-21 0 0,1 21 15,-1 0-15,0 1 16,-21 20-16,0-21 0,0 21 0,0-20 16,-21-1-16,0 21 15,-1-21-15,-20 0 0,21 22 0,-21-22 16,20 0-16,-20 0 0,21 0 16,0-21-16,-22 22 0,22-1 15,0-21-15,0 0 0,21 21 16,-21-21-16,42 0 31,0 0-15,0-21-16,0 0 15,1 21-15,-1-22 0,0 22 0</inkml:trace>
  <inkml:trace contextRef="#ctx0" brushRef="#br0" timeOffset="30877.1">1884 2540 0,'0'0'15,"21"-42"1,0 21-16,-21-1 16,0 1-16,0 0 15,0 0-15,0 0 16,0 0-16,0-1 15,-21 22 1,0 0-16,0 0 0,-1 0 16,1 0-16,0 22 0,0-1 15,0 0-15,0 0 0,-1 0 0,1 22 16,0-22-16,0 21 0,0 0 16,21-20-16,-21 20 0,-1 21 15,22-41-15,-21 20 0,21 0 16,0-21-1,21-21-15,1 0 16,-1 0-16,0 0 0,21 0 16,-21-21-16,1 0 0,-1 0 15,21 0-15,-21 0 0,0-1 16,64-83-16,-64 83 16,-21-20-16,21 21 0,-21-21 15,22 20-15,-22-20 16,0 21-16,0 42 31,0 0-31,0 0 16,0 1-16,0 20 0,0-21 15,0 21-15,0-20 0,-22 41 16,22-42-16,0 22 0,0-22 16,0 0-16,0 0 0,0 0 15,0 0-15,22-21 16,-1 0-1,0-21-15,0 0 16</inkml:trace>
  <inkml:trace contextRef="#ctx0" brushRef="#br0" timeOffset="31148.94">2455 2053 0,'-63'21'16,"63"1"0,-21-1-16,-1 21 0,1 22 15,21-43-15,0 21 0,-21 43 16,0-43-16,21 0 0,0 1 16,0-1-16,-42 85 15,42-106-15,0 0 0,0 1 16,0-1-16,0 0 0,0 0 15,21-21 1,0 0 0,0-21-16,0 0 0,0 0 0</inkml:trace>
  <inkml:trace contextRef="#ctx0" brushRef="#br0" timeOffset="31649.65">2709 2053 0,'0'0'0,"0"21"0,0 1 15,0-1-15,0 0 0,0 0 16,0 21-16,0-20 0,-21 62 16,21-41-16,0-1 0,0 0 15,0 1-15,-21-1 0,0 21 16,21-20-16,-21-22 0,21 42 15,0-41-15,0-1 16,0-42 31,0-1-47,0-20 16,0 21-16,0 0 0,0 0 15,21-22-15,0 22 0,-21-21 16,21 21-16,0-22 0,0 22 15,1 0-15,20 0 0,0 0 16,-21-1-16,1 22 0,-1 0 16,0 0-16,0 0 0,0 22 15,0-22-15,-21 21 0,22 42 16,-22-20-16,0 20 16,0-42-16,0 22 0,0 20 15,0-42-15,0 0 0,0 22 16,0-22-16,-22-21 0,22 21 15,-21-21-15,0 0 32,21-21-32</inkml:trace>
  <inkml:trace contextRef="#ctx0" brushRef="#br0" timeOffset="31885.51">2117 2371 0,'0'0'0,"-22"0"15,44 0 17,-1 0-32,21 0 15,-21 0-15,22 0 0,-1-21 0,0 21 16,1-22-16,-1 22 0,0 0 15,43-21-15,-64 21 0,21 0 16,1-21-16,-22 21 0</inkml:trace>
  <inkml:trace contextRef="#ctx0" brushRef="#br0" timeOffset="32536.14">3768 2074 0,'0'0'0,"-43"-21"31,22 21-31,0 21 31,21 1-31,0-1 16,0 0-16,0 0 0,0 0 0,0 22 16,0-1-16,0-21 0,0 21 15,-21 85-15,21-105 16,0 20-16,-21 0 0,21 1 16,0-22-16,-22 21 15,22-21-15,0 0 0,0 1 0,0-1 16,-21-42 15,21-1-31,0 1 16,0 0-16,0-21 15,0 21-15,0-1 0,0-20 16,0 21-16,21 0 0,1-22 0,-22 22 16,21 0-16,0-21 0,42-1 15,-41 43-15,-1-21 0,42 0 16,-42 21-16,22 0 15,-22 0-15,0 0 0,21 0 0,1 21 16,-1 0-16,-21 1 16,0 41-16,-21-42 0,0 0 15,0 43-15,0-43 16,-42 64-16,21-64 16,-21 0-16,20 0 0,-20 0 15,21 1-15,-64 20 16,64-42-16,0 21 0,-21-21 0,20 0 15,22-21 17,22 21-32,-1-21 0,0 0 15,0 21-15,0-22 0</inkml:trace>
  <inkml:trace contextRef="#ctx0" brushRef="#br0" timeOffset="33183.76">4360 2307 0,'0'21'15,"0"1"1,-21-1-16,0 21 0,21-21 16,0 22-16,0-22 0,-21 0 15,21 0-15,0 0 0,-21 22 0,21-22 16,0 0-16,0 0 15,0 0-15,21-21 0,0 0 16,0 0-16,0 0 0,0 0 16,22 0-16,41-42 15,-41 21-15,-22 0 0,42-22 16,-41 22-16,20-21 16,-21 21-16,-21-1 0,21 1 0,0-42 15,-21 42 1,0-1-16,0 44 47,-21-1-47,0 0 0,21 21 15,-21-21-15,0 22 0,0-1 16,-1 43-16,1-43 16,0 0-16,21 64 0,0-42 15,-21 42-15,21-43 16,-21 1-16,21 20 0,0 43 15,0-42-15,0-22 0,0 22 16,0-21-16,0-1 0,0 64 16,0-63-16,0-1 0,21 64 15,-21-85-15,0 1 0,0-1 16,0 0-16,0 1 0,0-22 0,0 21 16,-21-21-16,0-21 15,-1 0-15,1 0 0,-42 0 16,20 0-16,1-21 0,-43 0 15,43 0-15,0 21 16,-22-42-16,43 20 16,0 22-16,0-21 0,0 0 0,-1-21 15,22 21-15,0-22 0,0 22 0,0-21 16,0-64-16,22 64 16</inkml:trace>
  <inkml:trace contextRef="#ctx0" brushRef="#br0" timeOffset="33664.5">5440 2117 0,'0'-21'31,"21"21"-31,21 0 16,-21 0-16,1 0 0,20 0 0,0 0 15,1-22-15,-1 22 0,64 0 16,-64 0-16,0-21 0,1 21 15,-1 0-15,-21 0 16,0 0-16,1 0 0,-1 0 0,-42 0 31,-1 0-31,1 21 0</inkml:trace>
  <inkml:trace contextRef="#ctx0" brushRef="#br0" timeOffset="33936.33">5757 2096 0,'-21'0'0,"21"21"15,-21-21-15,21 21 16,0 0-16,0 0 0,-21 0 0,0 1 16,-1 20-16,22-21 0,-42 64 15,21-22-15,0 22 16,0-22-16,-1-20 0,1-1 15,0 0-15,21 1 0,-21-22 16,21 21-16,-21-21 0,21 1 0,0-1 16,0 0-16,21-21 31,0 0-31,-21-21 0,21 21 16</inkml:trace>
  <inkml:trace contextRef="#ctx0" brushRef="#br0" timeOffset="34384.08">5863 2498 0,'0'0'0,"0"-21"0,0-1 0,0 1 15,0 0-15,0 0 16,21 0-16,0 21 0,-21-21 15,22 21-15,-1 0 16,0 0-16,0 0 0,21 0 16,-20 21-16,-1-21 15,21 63-15,-21-42 16,0 22-16,1-22 0,-22 21 0,0 1 16,0 20-16,0-42 15,-22 64-15,1-43 16,21-21-16,-21-21 0,0 22 15,21-1-15,0-42 32,0-1-32,0 1 15,0 0-15,0 0 0,0-21 16,21 20-16,0-20 16,0 21-16,-21 0 0,22-22 0,20 1 15,-42 21-15,21 0 0,0 0 16,0-1-16,1 1 0,41 0 15,-42 21-15,0 0 16,1 0-16,-1 0 0</inkml:trace>
  <inkml:trace contextRef="#ctx0" brushRef="#br0" timeOffset="34968.75">7006 2709 0,'0'0'0,"0"-21"0,21 21 15,-21-21-15,21 0 0,-21 0 16,0 0-16,0-43 16,0 43-16,0 0 0,0 0 0,0-1 15,-21 1-15,21 0 0,-42-21 16,21 42-16,-22 0 0,1 0 15,0 0 1,-22 42-16,43-21 0,0 0 16,-43 22-16,43-1 0,0 0 15,0-20-15,0 20 0,0-21 16,-1 85-16,22-85 16,0 0-16,0 0 0,0 1 15,0-1-15,22-21 16,-1 0-1,0 0-15,0 0 0,43 0 0,-22 0 16,0-21-16,1-1 0,-22 1 16,21 0-16,0 0 0,-20 0 15,20-22-15,-21 22 0,0 0 0,22-42 16,-22 41-16,-21-20 16,0 21-16,0 0 0,0 42 31,0 0-16,0 0-15,-21 0 0,21 1 0,-22-1 16,22 0-16,0 0 0,0 0 16,0 22-16,0-22 0,0 0 15,0 0-15,0 0 16,22-21 0,-1 0-16,0 0 15,0 0-15,0-21 16</inkml:trace>
  <inkml:trace contextRef="#ctx0" brushRef="#br0" timeOffset="35372.51">7260 2519 0,'0'0'0,"0"-21"0,0 0 16,0-1-16,21 1 16,0 21-1,1 0 1,-1 0-1,0 0-15,-21 21 0,21 1 0,0 20 16,-21-21 0,21 43-16,-21-43 0,22 0 15,-22 42-15,0-41 0,0-1 16,0 0-16,0 0 0,0 0 16,0 0-16,0 1 15,0-44 16,0 1-31,0 0 0,0 0 16,21 0-16,-21 0 0,0-1 16,21 1-16,0-21 0,0-22 15,0 43-15,1-42 16,-22 42-16,21-22 0,21 22 16,-42 0-16,21 0 0,0 21 15,1 0-15,-1-21 16,0 21-16,0 0 31</inkml:trace>
  <inkml:trace contextRef="#ctx0" brushRef="#br0" timeOffset="35746.3">7853 2625 0,'0'0'0,"21"0"31,0 0-15,0 0-16,-21-21 0,21 21 16,1-22-16,-1 22 0,0-42 15,0 21-15,0 21 0,-21-42 16,0 20-16,-21 22 31,0 0-31,0 0 16,0 22-16,-1-1 0,1 0 15,0 0-15,21 0 0,-21 22 0,21-22 16,-21 0-16,21 0 0,0 43 16,0-43-16,0 0 15,0 0-15,0 0 16,21 0-16,0-21 16,0 0-16,0 0 0,1 0 15,20 0-15,-21 0 16,0 0-16,0-42 15,1 42-15,-1-21 0</inkml:trace>
  <inkml:trace contextRef="#ctx0" brushRef="#br0" timeOffset="36113.08">8234 2498 0,'0'-21'0,"0"42"0,0-64 16,0 22-16,0 0 15,21 21-15,-21-21 16,21 21-16,-21-21 15,21 21-15,0 0 0,1 0 0,20 0 16,-21 0-16,-21 21 16,21-21-16,0 21 0,-21 0 15,43 22-15,-43-22 16,0 0-16,21 21 0,-21-21 0,0 1 16,0 20-16,0-21 15,0 0-15,-21 0 0,21 1 0,-21-1 16,-1-21-16,1 0 15,21-21 17,0-1-17,0 1-15,0 0 0,0 0 16,0 0-16,21-22 0,1 22 16,-22 0-16,21 0 0,-21 0 0,0 0 15,21-1-15,0 22 0,0-21 16,0 0-16,1 0 0,-1 21 15,0-21-15</inkml:trace>
  <inkml:trace contextRef="#ctx0" brushRef="#br0" timeOffset="36863.66">9123 2477 0,'21'0'0,"-42"0"0,63 0 0,-21-22 0,0 22 16,1 0-16,-22-21 0,21 21 15,0-21-15,-21 0 16,-21 21 15,0 0-31,-1 0 0,-20 0 16,21 0-16,0 21 0,0-21 16,-1 21-16,1-21 0,21 21 0,0 1 15,-21-22-15,21 42 16,0-21-16,0 0 15,0 0-15,21-21 16,0 22-16,1-22 0,-22 21 16,42 0-16,-21-21 0,0 21 15,0-21-15,1 21 0,-1 0 16,0 1-16,-21-1 16,0 0-1,-21 0-15,0-21 16,-1 0-16,1 0 0,0 21 15,-21-21-15,-1 0 0,22 0 16,-21 0-16,0 0 0,-22 0 16,43 0-16,0 0 0,-43-21 15,43 0-15,0 21 16,0-21-16,21 0 16,0-1-1,21 22-15,0-21 16,21 21-16,-20-21 15,-1 21-15</inkml:trace>
  <inkml:trace contextRef="#ctx0" brushRef="#br0" timeOffset="37132.51">9567 2434 0,'0'-21'0,"0"42"31,0 0-15,0 1-16,0-1 0,0 21 15,-21-21-15,21 0 0,0 1 16,-21-1-16,21 0 0,0 0 0,-21 21 16,21-20-16,-21-1 15,21 0-15,0-42 47,21 0-47</inkml:trace>
  <inkml:trace contextRef="#ctx0" brushRef="#br0" timeOffset="37469.31">9652 2201 0,'21'0'47,"0"0"-47,-21-21 16,0 0-1,0 0 1,-21 0-1,0 21-15,0 0 0,0 0 16,-1 0-16,1 0 0,0 0 16,21 21-16,-21 0 0,0 0 15,21 0-15,0 1 16,0-1-16,0 0 0,0 0 16,0 0-1,21 0-15,0 1 16,0-1-16</inkml:trace>
  <inkml:trace contextRef="#ctx0" brushRef="#br0" timeOffset="38016">9906 2434 0,'-21'0'31,"0"21"-31,-1 1 15,22-1-15,0 0 0,0 0 0,0 0 16,-21 0-16,21 1 0,0-1 16,0 0-16,0 0 0,0 0 15,0 0-15,0 1 0,0-1 16,0 0-16,0 0 0,0 0 16,-21-21-16,21 21 0,-21-21 31,21-21-16,0 0 1,0 0-16,0-21 0,0 20 16,21 1-16,21-63 15,-20 41-15,41-20 16,-42 20-16,22 22 0,20-42 16,-21 42-16,1 21 15,-22-22-15,21 22 0,-21 0 0,43 0 16,-43 0-16,21 22 0,-20-1 15,-1 0-15,0 0 0,0 43 16,0-22-16,-21-21 0,21 43 16,-21-43-16,0 0 15,0 42-15,0-41 0,0-1 16,-21 0-16,0 0 16,0 0-16,0-21 15,0 21 1,21-42 15,21 0-31,0 0 16,0 21-16</inkml:trace>
  <inkml:trace contextRef="#ctx0" brushRef="#br0" timeOffset="38772.57">10964 2477 0,'0'0'0,"21"-22"0,-21 1 15,22 0-15,-22 0 16,0 0-16,0 0 16,-22 21-1,1 0-15,0 0 0,0 0 0,0 0 16,0 0-16,-1 21 0,1 0 16,0 0-16,-21 21 0,21-20 15,-1-1-15,-20 42 0,21-42 16,21 22-16,0-22 15,0 0-15,0 21 16,0-20-16,21-1 16,0-21-16,0 0 0,1 0 15,-1 0-15,21 0 0,-21 0 16,0-21-16,1-1 0,20 1 16,-21 0-16,0 0 0,22 0 15,-43 0-15,21-1 16,-21 1-16,21 21 0,-21-21 0,0 0 15,0 42 32,0 0-47,0 0 0,-21 1 16,0-1-16,21 0 0,-22 0 16,1 0-16,0 43 0,0-22 15,21 0-15,0-20 0,-21 20 16,0-21-16,-1 64 0,22-43 15,0 0-15,-21 85 16,0-84-16,21 63 16,0-64-16,0 0 0,0 64 15,0-64-15,0 22 0,0 21 16,0-43-16,0 43 16,0-43-16,0 21 0,0 43 15,0-85-15,0 22 0,-21-1 16,21-21-16,-42-21 15,20 21-15,-41-21 16,42 0-16,0-21 16,-43 0-16,22 0 0,-1 0 15,1 0-15,0-1 0,21 1 16,-22 0-16,-41-42 0,41 41 16,1 1-16,-43-21 0,43 21 15,-43-22 1,64 22-16,-42-21 15,63 21-15,0 0 0,0-22 16,21 22-16,42-42 16,-20 20-16,-1 1 0</inkml:trace>
  <inkml:trace contextRef="#ctx0" brushRef="#br0" timeOffset="39368.23">12086 1905 0,'0'0'0,"21"-21"15,-21 0-15,-21 21 47,0 21-31,0 0-16,0 0 0,-1 22 16,-20-1-16,-21 43 0,20-43 15,1 0-15,0 22 0,20-1 16,-105 149-16,85-149 15,0 1-15,-64 63 0,64-64 16,-1-20-16,1 20 16,0-20-16,-1-1 0,-20 21 15,42-41-15,21-1 0,-22 21 16,22-21-16,0 0 16,22-21 15,-1-21-31,0 0 15,0 0-15,0 0 0</inkml:trace>
  <inkml:trace contextRef="#ctx0" brushRef="#br0" timeOffset="42529.44">12340 2159 0,'0'0'0,"-21"0"16,0 0-1,0 21 1,21 0 0,0 1-16,0-1 15,21-21 1,0 0-16,0 0 0,21 0 16,-20 0-16,20 0 0,0 0 15,1 0-15,20-21 16,-42-1-16,0 1 0,43 0 15,-43 0-15,0 0 16,-21 0-16,21-1 0,-21 1 16,0 0-16,0 0 0,0 0 15,0 0 1,-21 21 0,0 21-16,21 0 15,0 0-15,-21 0 0,0 22 16,21-22-16,-21 21 0,21 0 15,-22 1-15,1 105 16,0-106-16,21 1 0,0 20 16,-21-21-16,21 22 0,-21 21 15,21-64-15,0 21 0,-21 43 16,21-64 0,0 0-16,-22-21 0,1 0 31,0-21-31,0 21 0,0-42 15,0 20-15,-1 1 0,-20-21 16,21 0 0,-21-1-16,-1 22 0,22 0 15,-21-21-15,42 20 0,-21 22 16,-1 0-16,1 0 16,21 22-16,0-1 15,0 0-15,0 0 0,0 21 16,0-20-16,0 20 15,0-21-15,21 0 0,-21 0 16,22 1-16,-1-1 0,21 21 16,-21-42-16,22 0 0,-1 21 15,0-21-15,22 0 16,-22 0-16,0-21 0,1 21 0,63-42 16,-64 21-16,0-1 0,1 1 15,-1 0-15,-21-21 0,43-22 16,-22 43-16,-21-21 0,-21 21 15,21-22-15,-21 22 0,0-21 16,0 21-16,0 42 31,0 0-31,-21 0 0,21 0 16,-21 0-16,21 1 0,0 20 0,0-21 16,-21 0-16,21 0 15,-21 22-15,21 20 0,0-42 16,-22-21-16,22 22 15,0-1-15,0-42 47,0-1-47,22 22 0,-22-21 16,21 0-16,0-21 0,-21 21 16,21-1-16,0 1 0,0 0 0,22-21 15,-1 21-15,0-22 16,-20 43-16,-1 0 0,21 0 15,-21 0-15,0 0 0,1 43 16,-22-22-16,21 21 16,-21-21-16,0 0 15,21 43-15,-21-43 0,0 0 16,0 0-16,21 1 0,-21-1 16,42 21-16,-20-21 15,-1-21-15,0 0 0,0 0 16,0 0-16,22 0 0,-1 0 15,-21 0-15,64 0 16,-64-21-16,64-21 16,-43 42-16,-21-43 0,21 22 0,22-21 15,-43 0-15,0 20 0,0-20 16,1 21-16,-22-21 0,0-1 16,0 1-16,0 21 0,0 0 15,-22-1-15,1 1 16,0 21-16,0 0 0,-21 0 0,20 0 15,1 0-15,0 21 0,0 1 16,-21-1-16,20 0 0,-20 0 0,21 0 16,0 22-16,-22-22 0,22 0 0,0 42 15,0-20-15,21-22 16,0 42-16,0-41 0,0-1 16,0 0-16,21-21 15,0 21-15,0-21 16,1 0-16,20 0 15,0 0-15,-21-21 0,1 0 16,20 21-16,-21-21 0,64-64 16,-43 64-16,-21-22 0,0 1 15,1 0-15,-1-1 0,0 1 0,0-21 16,0 20-16,-21 1 0,43-43 16,-22 43-16,-21-22 15,21 43-15,-21-21 0,21 0 16,-21 20-16,0 44 31,0-1-15,-21 0-16,0 0 0,0 21 15,21-20-15,-22 62 0,1-41 16,21-1-16,-21 0 0,21 22 16,0-22-16,-21 43 15,0-43-15,21-21 0,0 43 0,0-22 16,0 0-16,21-20 15,0-1-15,21 0 16,-20-21-16,41 0 16,-42 0-16,22 0 0,20 0 15,-21-21-15,-20 21 0,62-21 16,-63-1-16,1 1 0,20 0 16,-21 0-16,0 0 0,-21 0 0,21-43 15,1 43-15,-22 0 16,0 0-16,0-1 0,0 1 15,-22 21 1,1 0-16,0 21 16,-21 1-16,42-1 15,-21 0-15,-1 0 0,22 0 0,0 0 16,-21 22-16,0-22 16,21 0-16,0 21 0,0-20 0,0 20 15,0-21 1,64 0-1,-43-21-15,0 0 0,0 0 16,0 0-16,0 0 0,43 0 16,-43 0-16,0 0 0,22-21 15,-22 21-15,21-21 16,-42 0-16,21 21 0,0-21 16,-21-1-16,22 22 0,-22-21 15,0 0 1,0 0-1,21 21 142,-21-21-142,21 21 110,-21-21-78,21 21 31,-21-22-46,0 1-1,0 0 0,21 21-31,-21-21 0,21 0 16,-21 0-1,0-1-15,0 1 16,0 0 0,0 42 30,0 0-30,0 1-16,-21-1 16,0 0-16,21 0 0,-21 0 15,21 0-15,-21 1 0,0 41 16,-1-42-16,22 0 0,-21 1 16,21-1-16,0 0 0,-21 21 15,21 1-15,0-22 0,0 0 16,0 0-16,0 0 0,0 22 0,0-1 15,0 0-15,-21 1 0,21-1 16,-21 0-16,21 1 0,-21-1 16,21 0-16,0 1 0,-22-1 0,1-21 15,-21 64-15,42-43 0,-21 22 16,0-43 0,21 0-16,-22 0 0,22 0 15,0-42 16,22 0-15,-22 0-16,21 0 0,21-43 16,-21 22-16,0-1 0,1 1 15</inkml:trace>
  <inkml:trace contextRef="#ctx0" brushRef="#br0" timeOffset="42796.29">15007 2773 0,'0'0'0,"0"-42"0,0 20 0,21-83 15,-21 83-15,43-41 16,-43 42-16,21 0 0,21-1 16,-21 1-16,0 21 15,1 0-15,20 0 0,-21 21 16,0 1-16,-21-1 0,21 0 16,-21 42-16,0-41 15,0 20-15,-63 21 0,42-41 16,-22-1-16,22 0 15,-21 0-15,21-21 0,-43 42 0,22-42 16,21 0-16,0 0 16,21-21 15,0 0-31</inkml:trace>
  <inkml:trace contextRef="#ctx0" brushRef="#br0" timeOffset="45130.59">15325 2709 0,'0'43'16,"21"-43"15,0 0-31,0 0 15,0-21-15,0 21 0,1-22 0,-1 1 16,0 21-16,21-21 0,1-21 16,-22 42-16,0-21 15,0-22-15,-21 22 0,0 0 16,0 0-16,0 0 0,0-1 16,-21 22-1,0 0-15,0 0 16,-1 22-16,-20 20 0,21-21 15,0 0-15,0 0 0,-1 1 16,22-1-16,-21 42 16,21-42-16,0 1 0,0-1 0,0 0 15,0 0-15,0 0 16,21 0-16,1-21 0,20 0 16,-21 0-16,43 0 15,-22 0-15,-21 0 0,43-21 16,-22 0-16,-21 0 15,21 0-15,-20 0 0,-1-1 0,42-62 16,-42 63-16,-21-1 16,0 1-16,0 0 0,0 0 15,0 0-15,0 42 32,0 0-32,0 0 0,0 0 15,-21 1-15,21-1 16,-21 21-16,21-21 0,-21 0 0,21 1 15,0-1-15,0 21 16,-21-21-16,21 0 0,0 1 16,0-44 31,21 1-47,-21 0 15,21 0-15,0 0 0,0 0 0,1-22 16,-22 22-16,21 0 0,21-21 15,-21 20-15,43 1 16,-43 21 0,0 0-16,-21 21 15,0 1-15,21-1 0,-21 0 16,21 21-16,-21-21 16,0 22-16,43-1 15,-22-21 1,0-21-16,0 21 0,22-21 15,-22 0-15,21 0 16,0 0-16,22 0 16,-22-21-16,-21 21 0,85-42 15,-85 21-15,1-22 0,-1 22 16,0 0-16,-21 0 0,21-43 16,-21 22-16,0 21 0,0-21 15,0 20-15,0 1 16,-21 21-16,0 0 0,0 0 0,-1 0 15,1 0-15,0 0 0,-42 0 16,41 21-16,-20 1 0,21-1 16,-21 21-16,20-21 15,-41 64-15,42-64 0,21 0 16,0 22-16,0-22 16,0 21-16,21-42 15,0 21-15,0-21 0,0 0 0,1 0 16,41 0-1,-42-21-15,64-21 16,-64 21-16,0-1 0,0-20 16,1 21-16,-1-21 0,21-22 15,-21 22-15,-21-1 0,21 1 16,1 0-16,-22-1 0,0 1 0,21 21 16,0-21-16,-21-22 15,0 43-15,-21 42 31,21 0-15,0 22-16,-21-22 0,-1 21 0,22-21 16,0 22-16,-21-1 0,21 0 15,-21 1-15,21-1 0,0 0 16,0-21-16,0 22 0,0-1 0,0-21 16,0 0-16,0 1 0,0-1 15,0 0-15,0 21 0,21-42 16,0 0-16,22 21 0,-22-21 15,0 0-15,21 0 16,-20 0-16,-1-21 0,42 0 16,-42 0-16,1 0 0,20 0 15,-21-1-15,0 1 0,0-21 16,-21 21-16,0 0 16,0-1-16,0 1 15,-21 21-15,0 0 16,0 21-16,-21 43 15,20-43-15,22 0 16,-21-21-16,21 21 0,0 1 16,0 20-16,0-21 0,0 0 15,0 0-15,21-21 16,1 0-16,-1 0 16,21 0-16,0 0 15,-20 0-15,20 0 0,-21-21 16,21 21-16,22-42 0,-43 21 15,43-64 1,-43 64-16,-21 0 0,0 0 16,21-1-16,-42 44 31,21-1-31,-21 0 0,-1 0 16,22 0-16,-21 0 0,21 1 15,0-1-15,-21-21 0,0 42 16,21-21-16,0 0 15,21-21 17,0-21-17,-21 0-15,21 21 0,1-21 0,-1 0 16,21-22-16,-21 22 16,0 0-16,-21-21 0,22 42 0,-1-21 15,-21-1-15,0 44 31,0-1-31,0 0 16,0 0-16,0 0 0,0 0 16,0 1-16,0 20 15,0-21-15,0 0 0,0 0 16,21-21-16,0 0 0,21 0 16,-20 0-16,-1 0 0,42 0 15,-42 0-15,1 0 16,20-21-16,-21 0 0,21 0 0,22-43 15,-43 43-15,21-63 16,-20 20-16,-1 22 0,0-1 16,0-41-16,0 41 15,-21 1-15,0 21 0,0-21 0,0-22 16,0 85 15,0 0-31,-21 1 0,0-1 16,0 42-16,0-20 15,-1-1-15,1 43 0,0-43 16,21 21-16,-21 22 16,21-64-16,0 22 0,0-1 15,-21-21-15,21 0 0,0 0 0,0 1 16,0-1-16,0 0 0,21-21 16,0 0-16,0 0 0,0 0 15,1 0-15,-1-21 16,0 21-16,0-21 0,0-1 15,22-41-15,-43 42 0,42-43 16</inkml:trace>
  <inkml:trace contextRef="#ctx0" brushRef="#br0" timeOffset="45344.66">18013 2413 0,'0'0'0,"-21"0"0,-1 21 16,22 0-1,0 1 1,22-22-16,-1 0 0,0 0 16,0 0-16,0 0 0,0 0 15,1 0-15,20 0 16,-21 0-16,0 0 0,0 0 16,1 0-16,-22-22 0,21 1 15,-21 0-15</inkml:trace>
  <inkml:trace contextRef="#ctx0" brushRef="#br0" timeOffset="46383.58">18986 2477 0,'64'-64'31,"-64"43"-15,21 0-16,-21 0 0,0-1 15,0 1-15,0 0 16,0 0-16,-21 21 15,0 0-15,0 0 16,-1 0-16,1 0 0,0 0 0,0 0 16,0 21-16,-22-21 0,22 21 15,0 0-15,21 1 0,0-1 0,-21 0 16,21 0-16,0 0 0,0 0 16,0 22-16,21-22 15,0-21-15,22 21 0,-22-21 16,63 21-1,-62-21-15,-1 0 0,0 0 0,0 0 16,0 0-16,-42 0 31,-21 0-31,21 0 16,-22 21-16,1 1 0,0-22 0,-1 21 16,1 0-16,-22 0 15,22 0-15,21 0 0,-64 22 16,85-22-16,0 0 15,0 0-15,21-21 16,1 21-16,-1-21 16,21 0-16,-21 0 0,106 0 15,-106 0-15,22-21 16,-1 21-16,-21 0 0,0 0 16,22-21-16,-22 21 0,-21 21 46,-42 0-46,20 1 0,1-1 16,-21 0-16,21 21 0,-22 1 0,22-22 16,-21 21-16,0 22 15,-1-22-15,1 0 0,-85 128 16,85-107-16,20-21 0,-41 64 16,21-63-16,20-22 15,1 21-15,0-21 0,21 43 16,0-43-16,21-21 15,0 0 1,1-21-16,20 0 0</inkml:trace>
  <inkml:trace contextRef="#ctx0" brushRef="#br0" timeOffset="47233.5">20108 2688 0,'0'-21'31,"0"0"-31,0 0 15,0 0-15,0-1 16,0 1-16,0 0 0,0 0 0,0 0 16,0 0-16,0-22 15,-21 22-15,0 0 0,0 0 16,0 21-16,-22 0 16,22 0-16,0 0 0,-43 21 15,43 0-15,-21 0 0,21 22 16,0-22-16,-1 21 0,-20 43 15,21-43-15,21-21 0,0 22 16,0-22-16,0 21 0,0 0 16,0-20-16,21-1 15,0-21-15,0 0 0,1 0 16,41 0-16,-42 0 16,0 0-16,22-21 0,-22-1 0,21 1 15,43-63-15,-43 62 16,-21-20-16,22 0 0,-22-22 15,21 22-15,22-64 16,-43 64-16,21-64 16,1 64-16,-22-1 0,0-41 15,-21 41-15,21 1 0,-21 0 16,0 20-16,-21 44 16,0-1-1,0 21-15,-1 0 0,-20 22 16,21-1-16,0-20 0,-22 63 15,-20 63 1,63-127-16,0 1 0,0 41 16,0-63-1,0 22-15,0-22 0,0 0 16,0 0-16,21-21 16,0 0-16,0 0 15,43-21-15,-43 0 16,0 21-16,-21-21 0,21 0 15</inkml:trace>
  <inkml:trace contextRef="#ctx0" brushRef="#br0" timeOffset="47579.48">20468 2646 0,'21'0'31,"0"0"-31,1 0 0,-1 0 16,0 0-16,0 0 0,21 0 15,-20 0-15,20-21 16,-21 0-16,0 21 0,0-22 16,-21 1-16,0 0 15,0 0-15,-21 21 16,0 0-16,0 0 0,0 0 16,-22 0-16,22 0 0,0 21 0,-21 0 15,21 0-15,-1 1 0,1-1 16,-21 21-16,42-21 15,0 0-15,0 22 16,0-22-16,0 0 16,21-21-16,0 0 0,64 21 15,-43-21-15,-21 0 0,22 0 16,-1 0-16,0-21 0,43 0 16,-43 0-16,1 0 0,-1-1 15</inkml:trace>
  <inkml:trace contextRef="#ctx0" brushRef="#br0" timeOffset="47877.82">21145 2477 0,'0'-22'16,"0"44"-16,22-65 0,-22 22 0,-22 42 31,1 0-31,0 1 16,0-1-16,21 21 0,-21 0 16,0 1-16,-22 63 0,22-64 15,-21 64-15,-1-43 16,22-20-16,-42 84 0,42-43 15,-22-20-15,-20 84 0,42-85 16,-22 64 0,1-63-16,21-22 0,0 64 15,-1-64-15,1 22 16,21-22-16,0-21 0,-21 22 16,42-64-1,-21-1 1,21 1-16,1-21 0,-1 21 0,42-43 15,-42 22-15,1-22 0,20 22 16,-21-21-16</inkml:trace>
  <inkml:trace contextRef="#ctx0" brushRef="#br0" timeOffset="48187.7">21061 2646 0,'0'0'0,"0"-21"0,0-22 0,0 22 16,0 0-16,0 0 0,0 0 15,0 0-15,0-1 0,0 1 16,21 0-16,21 21 16,-21 0-16,1 0 0,-1 0 15,42 21 1,-42 0-16,-21 22 16,0-22-16,0 21 0,0-21 0,0 1 15,0-1-15,-21 21 0,0-21 0,0 0 16,21 1-16,-21-22 0,0 21 15,-1 0-15,1-21 0,0 21 16,21-42 31,21 21-47,0-21 16</inkml:trace>
  <inkml:trace contextRef="#ctx0" brushRef="#br0" timeOffset="48549.75">21251 2709 0,'21'0'0,"1"0"15,-1 0 1,0 0-16,-21-21 16,21 0-16,0 21 0,0-21 15,1 0-15,-1 0 0,0-1 16,-21 1-16,0 0 15,21 0-15,-21 0 16,-21 21 0,0 21-16,0-21 0,21 21 15,-22 0-15,1 0 0,0 1 16,-21 41-16,42-42 16,-21 0-16,-1 22 0,22-22 0,0 21 15,0-21 1,0 1-1,22-22-15,-1 0 0,0 0 16,21 0-16,-21 0 0,43-22 16,-43 1-16,43 0 15,-22 0-15,-21 0 0,43-43 16,-43 43-16</inkml:trace>
  <inkml:trace contextRef="#ctx0" brushRef="#br0" timeOffset="48987.71">21780 2519 0,'0'0'0,"0"-21"0,22 21 16,-22 21 15,-22 0-31,1 0 0,21 0 16,-42 43-16,21-22 15,0-21-15,21 1 16,-22 41-16,1-42 16,21 0-16,0 1 31,0-44-16,0 1 1,0 0-16,0 0 0,0 0 16,0 0-16,0-1 0,21 1 15,1 0-15,-1 0 0,-21-21 16,21 20-16,0 1 0,21-21 16,-20 21-16,-1 21 0,21-21 15,0 21-15,1 0 16,-22 21-16,21 21 15,-42-21-15,0 0 16,0 1-16,0-1 0,0 21 0,0 0 16,0-20-16,0-1 0,-21 0 15,0 0-15,21 0 0,-21 0 16,0-21-16,21 22 16,-22-22-16,22-22 46,0 1-46</inkml:trace>
  <inkml:trace contextRef="#ctx0" brushRef="#br0" timeOffset="50804.45">22204 2688 0,'0'0'0,"0"21"16,21-21 62,-21-21-47,21 0-15</inkml:trace>
  <inkml:trace contextRef="#ctx0" brushRef="#br0" timeOffset="51336.43">22310 2646 0,'0'-21'32,"0"0"-17,0-1-15,0 1 16,0 0 0,-22 21-1,1 0 1,0 0-16,0 0 15,0 0-15,0 21 0,-22 22 16,43-22-16,-21 0 0,0 0 16,0 0-16,21 0 0,0 1 15,0-1-15,0 0 16,0 0-16,21-21 16,0 0-1,0-21-15,0 0 16,1 0-16,-1 21 0,0-22 0,0-41 15,0 42-15,22-43 16,-22 22-16,-21 0 16,42-22-16,-42 22 0,0 21 15,21-22-15,-21 1 0,21 21 16,-21-22-16,0 22 0,-21 42 47,21 1-47,-21-1 0,21 21 15,-21-21-15,0 64 16,0-64-16,21 21 0,0 1 0,-22-22 16,1 64-1,21-43-15,0-21 0,0 0 16,0 0-16,0 1 16</inkml:trace>
  <inkml:trace contextRef="#ctx0" brushRef="#br0" timeOffset="51733.37">22310 2688 0,'21'0'16,"0"0"-1,0 0-15,-21-21 0,21 21 16,-21-21-16,21 21 0,-21-21 16,22 21-16,-22-21 15,0-1-15,-22 22 32,1 0-17,0 22-15,0-1 0,21 0 16,-21 0-16,21 0 15,-21 0-15,21 1 16,0-1-16,0 0 0,0 0 16,0 0-1,0 0-15,21-21 16,0 0-16,0 0 16,0 0-16,0 0 15,-21-21-15,22 0 0,-1 21 16,-21-21-16,42-21 15</inkml:trace>
  <inkml:trace contextRef="#ctx0" brushRef="#br0" timeOffset="52160.4">22564 2604 0,'0'21'31,"0"0"-15,-22-21-16,22 21 0,0 0 15,-21 0-15,21 1 16,-21-22 0,21-22 46,0 1-62,21 21 16,0-21-16,-21 0 0,22 21 15,-1-21 1,-21 0-16,21 21 0,-21 21 31,0 0-31,0 0 16,0 0-16,0 0 16,0 1-16,0-1 0,0 0 0,0 0 15,0 0 1,0-42 31,21 21-32,-21-21-15,21 0 0</inkml:trace>
  <inkml:trace contextRef="#ctx0" brushRef="#br0" timeOffset="52473.42">22945 2244 0,'0'21'32,"-22"0"-32,22 0 15,-21 0-15,0 22 0,21-22 0,-21 42 16,0-20-16,0 20 15,21-42-15,-22 1 0,1 62 16,21-63-16,0 1 16,0-1-16,0 0 0,0 0 15,21-21 17,1 0-32,-1-21 15,-21 0-15,21 0 16</inkml:trace>
  <inkml:trace contextRef="#ctx0" brushRef="#br0" timeOffset="52724.43">22648 2434 0,'21'0'31,"1"0"-31,-1-21 16,0 21-16,21 0 0,-21 0 0,22-21 16,-22 21-1,0 0-15,0 0 0,0 0 0,1-21 16,-44 21 31</inkml:trace>
  <inkml:trace contextRef="#ctx0" brushRef="#br0" timeOffset="53476.36">16256 3514 0,'0'0'16,"-21"0"-16,0-21 0,-1 21 31,22 21-15,0 0-16,0 0 0,0 0 15,0 22-15,0-22 0,22 21 0,-1 22 16,0-22-16,-21-21 0,21 21 16,0-20-16,-21 20 0,21 21 15,1-41-15,-22-1 0,21 21 16,0-21 0,0-21-16,0 0 15,-21-21 1,21 21-16</inkml:trace>
  <inkml:trace contextRef="#ctx0" brushRef="#br0" timeOffset="53726.81">16700 3620 0,'0'0'16,"0"-22"-16,0 1 0,-21 42 31,-21 1-31,21-1 0,0 0 0,-43 42 15,22-41-15,-1-1 16,1 0-16,21 21 0,-106 43 16,85-43-16,20-21 15,-20 22-15,21-22 0,0 0 16,-22 43-16,22-43 0,21 0 16,0 0-16,21-21 15,22 0 1,-22-21-16,21 21 0</inkml:trace>
  <inkml:trace contextRef="#ctx0" brushRef="#br0" timeOffset="54084.64">16785 3852 0,'0'0'0,"0"22"31,0-1-31,0 0 0,0 42 15,-21-41-15,21 62 16,-21-20-16,0-22 0,21 22 16,-22-22-16,1 21 0,0-20 0,0 20 15,0-20-15,0 20 16,-22 64-16,22-63 0,-21-1 16,-22 106-16,22-105 15,0 21-15,42-43 16,-22 0-16,1 22 0,0-22 15,21-21-15,0 0 0,0-42 32,0 0-32,0 0 15,21 0-15,0 0 0,22-64 16,-22 43-16,0-1 0,21-84 16,1 64-16,-22-1 0,21-63 15,1 64-15</inkml:trace>
  <inkml:trace contextRef="#ctx0" brushRef="#br0" timeOffset="54384.6">16764 3937 0,'0'-21'16,"0"42"-16,0-84 0,0 20 0,0 22 0,0 0 15,0 0-15,0 0 0,21-1 16,0 1-16,-21 0 0,21 21 16,1 0-16,-1 0 15,21 0-15,-21 0 0,22 0 16,-1 21-16,-21 0 15,0 1-15,0-1 0,-21 0 0,0 0 16,0 43-16,0-43 16,0 0-16,-21 0 15,0 0-15,0 0 0,-21 1 0,20-1 16,1-21-16,0 21 0,-21-21 16,21 0-16,-1 0 0,1 21 15,0-21-15,42-21 31,0 0-31,1 0 16,-1 21-16,0-22 0</inkml:trace>
  <inkml:trace contextRef="#ctx0" brushRef="#br0" timeOffset="54852.56">17462 3747 0,'43'0'16,"-86"0"-16,107-22 0,-43 1 15,-42 21 1,0 0-16,0 0 16,-1 0-16,1 21 0,-21-21 15,21 22-15,0-1 0,-22 0 16,22 0-16,-21 0 0,-22 43 16,43-43-16,21 0 15,-21 0-15,21 0 0,0 1 0,21-22 31,0 0-31,0 0 0,22 0 16,-22 0-16,0-22 0,21 1 16,-20 0-16,20 21 0,-21-21 15,21-21-15,1 20 0,-22 1 16,-21-21-16,21 21 0,-21 0 16,21-1-16,-21 1 0,0 0 15,-21 21 1,21 21-1,-21 0-15,21 1 16,0-1-16,-21 0 0,0 21 16,21-21-16,0 1 0,0 20 15,0-21-15,0 0 16,0 0-16,21 1 0,0-22 16,0 0-16,21 0 15,1 0-15,-22-22 0,21 1 16,1 0-16,-22 0 0</inkml:trace>
  <inkml:trace contextRef="#ctx0" brushRef="#br0" timeOffset="55101.18">18034 3493 0,'0'0'16,"0"-22"-16,0 1 0,0 0 0,-21 21 31,0 21-31,-1 0 16,22 1-16,-21-1 15,0 21-15,21-21 0,-42 43 0,21-22 16,-1 22 0,22-22-16,-21 0 0,21 1 15,0-1-15,0 21 16,0-41-16,0-1 0,21-21 31,1 0-31,-1-21 0,0-1 0,0 1 16,-21 0-16,21 0 0</inkml:trace>
  <inkml:trace contextRef="#ctx0" brushRef="#br0" timeOffset="55572.91">18224 3450 0,'0'0'0,"0"-21"0,0 0 16,0 42-1,0 0 1,0 0-16,-21 1 0,21-1 0,0 21 15,0-21-15,-21 0 0,21 22 0,-21-22 16,0 42 0,21-41-16,0 20 0,-21 0 15,21-21-15,-22 1 0,22-1 16,0 0-16,-21-21 0,21 21 16,0-42 15,0 0-31,0 0 15,21-1-15,1 1 16,-1 0-16,0-21 0,0 21 0,0-1 16,0 1-16,1 0 0,-1 0 0,0 0 15,0 0-15,21 21 0,1 0 16,-22 0-16,0 0 16,21 21-16,-20 63 15,-1-62 1,-21-1-16,0 0 0,0 0 15,0 21-15,-21 1 0,-1-22 16,1 0-16,-21 0 16,42 0-16,-21 1 15,0-22-15,-1 0 0,22-22 32,0 1-32,0 0 0</inkml:trace>
  <inkml:trace contextRef="#ctx0" brushRef="#br0" timeOffset="55820.31">17928 3620 0,'0'0'0,"-21"0"0,0 0 0,42 0 31,0 0-16,0 0-15,22 0 16,-22 0-16,0-22 0,0 22 0,0 0 16,0 0-16,1 0 0,-1 0 15,0 0-15,-42 0 32</inkml:trace>
  <inkml:trace contextRef="#ctx0" brushRef="#br0" timeOffset="57348.27">4593 3175 0,'-21'0'31,"0"0"79,0 0-110,-1 0 15,1 0 1,0 0-16</inkml:trace>
  <inkml:trace contextRef="#ctx0" brushRef="#br0" timeOffset="58276.26">4127 3175 0,'0'0'0,"-21"0"0,0 0 16,-64 0-16,64 0 15,-21 0-15,21 0 16,0 0-16,-1 0 16,1 0-16,42 0 62,1 0-62,-1 0 16,0 0-16,0 0 0,0 0 15,0 0-15,43 0 16,-43 0-16,0 0 0,43 0 16,-43 0-16,21 0 15,22 0-15,-22 0 0,43 0 16,-22 0-16,-20 0 16,62 0-16,-41 0 0,-22 0 15,22 0-15,-1 0 0,1 0 16,42 0-16,-64 0 0,21 0 15,-20 21-15,-1-21 16,22 0-16,-22 0 0,64 0 0,-43 0 16,-20 0-16,20 0 15,1 0-15,-22 0 0,85 0 16,-64 0-16,-20 0 0,20 0 16,1 0-16,-1 0 0,85 0 15,-84 0-15,-22 0 16,22 0-16,-1 0 0,-20 0 0,62 0 15,-41 0-15,-22 0 16,22 0-16,-22 0 0,127 0 16,-126 0-16,20 0 0,-20 0 15,-1 0-15,21 0 0,22 0 16,-21 0-16,-22 0 16,21 0-16,1 0 0,-22 0 0,128-21 15,-107 21 1,-21 0-16,22 0 0,-22 0 15,22 0-15,42 0 0,-64 0 16,0 0-16,1 0 16,-1 0-16,21 0 0,22 0 0,-43 0 15,1 0-15,126 0 16,-127 0-16,64 0 16,-42 0-16,-22 0 0,64 0 15,-64 0-15,1 0 0,-1 0 16,0 0-16,1 0 0,84 0 15,-106 0-15,21 0 0,0-21 16,-20 21-16,20 0 0,0 0 16,1 0-16,-22 0 15,21 0-15,-21 0 0,0 0 16,1-21-16,-1 21 16,-42 0 62</inkml:trace>
  <inkml:trace contextRef="#ctx0" brushRef="#br0" timeOffset="59568.52">12382 3281 0,'-21'-21'0,"42"42"0,-63-42 15,21 21-15,-21 0 0,20 0 0,-20 0 16,21-21-16,0 21 0,-22 0 15,22 0-15,0 0 0,0 0 0,-21 0 16,20 0-16,1 0 16,0 0-1,42 0 17,0 0-32,1 0 15,-1 0-15,21 0 16,-21 0-16,22 0 0,-22 0 0,21 0 15,0 0-15,1 0 0,-1 0 0,22 0 16,-22 0-16,0 0 0,22 0 16,-22 0-16,22 21 0,-1-21 0,1 0 15,-1 0-15,64 0 16,-63 0-16,-1 21 0,85-21 16,-84 0-16,42 21 15,-43-21-15,106 0 16,-105 0-16,63 21 15,-64-21-15,1 0 0,42 0 16,-43 0-16,1 0 0,63 21 16,-64-21-16,-20 0 15,20 0-15,-21 0 0,22 0 0,21 0 16,-22 0-16,-21 0 16,64 0-16,-63 0 0,20 0 15,43 0-15,-43 0 16,107 22-16,-107-22 15,1 0-15,42 0 0,-43 0 16,-21 0-16,1 0 16,-1 0-16,64 0 0,-64 0 0,1 0 15,-1 0-15,0 0 16,1 0-16,-1 0 0,64 0 16,-64 0-16,0 0 0,1 0 15,20 0-15,-20 0 0,-1 0 0,43 0 16,-43 0-16,43 0 15,-43 0-15,-21 0 0,64 0 16,-43 0-16,-21 0 0,22 0 16,-1 0-16,0 0 0,43 0 15,-43 0-15,1 0 0,-1 0 16,0 0-16,1 0 16,62 0-16,-83 0 0,-1 0 15,21 0-15,-21 0 0,0 0 16,1 0-16,-1 0 15,-21-22 17,0 1-1,-21 21-15,-1 0-16</inkml:trace>
  <inkml:trace contextRef="#ctx0" brushRef="#br0" timeOffset="60423.87">18902 3260 0,'-21'0'16,"42"0"47,0 0-48,0 0-15,0 0 0,0 0 16,1 0-16,-1 0 0,42 0 15,-20 0-15,-1 0 16,43 21-16,-22-21 0,-21 0 16,22 0-16,-1 0 0,1 0 15,63 0-15,-64 0 0,149 0 16,-127 0 0,-22 0-16,22 0 0,0 0 0,190 0 15,-169 0 1,84 21-16,-105-21 0,-1 0 15,86 21 1,63-21-16,-149 0 0,-20 0 16,84 0-1,-85 0-15,1 0 0,21 0 16,-43 0-16,0 0 0,1 0 16,-22 0-16,42 0 15,-42 0 1,-42 0 46,0 0-46,-21 0-16</inkml:trace>
  <inkml:trace contextRef="#ctx0" brushRef="#br0" timeOffset="61248.59">15811 4233 0,'-21'0'0,"42"0"0,-63 0 16,21 22-16,0-22 0,42 0 47,0 0-31,0 0-16,22 0 0,-22 0 15,21 0-15,22 0 0,-22 0 0,85 0 16,-42 0-16,-1 0 15,-20 0-15,20 0 0,1 0 16,21 0-16,63 0 0,-63 0 16,0 0-16,0 0 0,21 0 15,-21 0-15,21 0 0,-22 0 0,1 0 16,0 0-16,0 0 0,-21 0 16,20 0-16,86 0 15,-106 0-15,-1 0 0,-20 0 0,20 0 16,-20 0-16,-22 0 0,64 0 15,-64 0-15,-20 0 0,20 0 16,-21 0-16,0 0 0,0 0 16,-42 0 77,0 0-93,0 0 16</inkml:trace>
  <inkml:trace contextRef="#ctx0" brushRef="#br0" timeOffset="78872.87">2857 6287 0,'0'0'0,"0"-22"0,0 1 16,0 0-1,-21 21 1,0 0 0,0 0-16,21 21 15,0 0-15,-21 1 0,0-1 16,21 0-16,-22 21 0,22 1 0,0-1 16,-21 0-16,21 22 0,-21-22 15,21 22-15,-21-1 0,0 1 0,21-1 16,-21 1-16,21-1 0,-43 191 15,22-148-15,0-21 16,-21 84-16,20-84 16,1 105-16,0-105 0,0 21 15,0 63-15,21-106 16,-21 22-16,21-21 0,-22-1 16,22-21-16,0 22 0,0 21 15,0-43-15,0 0 0,0-21 16,0 1-16,0-1 0,0-42 31</inkml:trace>
  <inkml:trace contextRef="#ctx0" brushRef="#br0" timeOffset="80190.11">2857 6287 0,'0'0'16,"-21"-22"-16,0 22 16,0 0-1,42 0 32,0 0-47,0 0 0,1-21 16,20 21-16,0 0 0,64 0 15,-64-21-15,43 21 0,63 0 16,-63 0-16,0-21 0,-1 21 16,1 0-16,-22 0 0,107 0 15,-107 0-15,1-21 0,20 21 16,-20 0-16,-1 0 15,86-21-15,-65 21 0,-20 0 16,63 0-16,-64 0 16,1 0-16,20 0 0,-41 0 15,-1 0-15,22 0 16,-43 0-16,0 0 0,0 0 16,0 0-16,-21 21 15,21-21 1,-21 21-16,0 0 15,0 0 1,0 0-16,0 1 16,0-1-16,0 0 0,0 21 15,-21-21-15,21 43 16,0-22-16,0 1 0,0 84 16,0-85-16,0 0 15,0 1-15,0-1 0,0 0 16,-21 64-16,21 63 15,0-126-15,-21 20 16,21 43-16,0-42 16,0-22-16,-21 64 0,21-64 0,-21 0 15,21 1-15,-22-1 0,22 0 16,-21 107 0,21-107-16,0 21 0,-21 22 15,21-43-15,-21 1 0,21-1 16,0 0-16,0 1 0,0 20 15,0-42-15,0 22 0,-21-1 16,21-21-16,-21 0 0,21 1 16,0-1-16,-43 0 15,43 0-15,-42-21 16,42 21-16,-21-21 16,0 0-16,-1 0 0,1 0 15,-42 21-15,42-21 0,-22 0 16,-41 22-16,41-22 0,1 21 15,-64-21-15,64 21 16,-149-21-16,128 21 16,-1-21-16,1 0 0,-22 0 15,0 0-15,-63 0 0,42 0 16,22 0-16,-86 0 0,65 0 16,20 0-16,-21 0 0,21-21 15,-20 21-15,20 0 0,-63 0 16,63 0-16,22 0 15,20 0-15,-20-21 0,-43 21 16,85 0-16,-22 0 0,22 0 16,21-21-16,-21 21 15,21-22-15,0 1 16,0 0-16,21 0 0,0 0 16,1 0-16</inkml:trace>
  <inkml:trace contextRef="#ctx0" brushRef="#br0" timeOffset="80859.73">2773 5567 0,'0'0'0,"0"-21"0,-21 21 0,21-21 15,0 42 17,0 0-17,0 21-15,0-21 0,0 22 16,0-1-16,0 0 0,-22 22 0,22-22 15,0 1-15,-21-1 0,21 0 16,-21 1-16,21-22 0,0 21 16,0-21-16,-21 22 0,21-22 0,0 0 15,-21 0-15,21 0 0,0-42 47,0 0-31,0 0-16,0 0 0</inkml:trace>
  <inkml:trace contextRef="#ctx0" brushRef="#br0" timeOffset="81307.47">2709 5503 0,'0'0'0,"0"-21"16,21 21 0,1 0-16,-1 0 0,0 0 15,0-21-15,21 21 0,-20 0 0,20-21 16,-21 0-16,21 21 0,1 0 16,-22 0-16,42-21 15,-20 21-15,-22 0 0,0 0 16,-21 21-16,21 21 15,-21-21-15,0 0 0,0 1 16,0 20-16,-21-21 0,21 21 16,0 1-16,0-1 0,-42 43 15,42-43-15,-21 0 0,-1 43 16,22-64-16,0 22 0,0-1 16,-21-21-16,21 21 0,-21 22 15,21-22-15,-21-21 16,0 1-16,21-1 15,-21 0-15,21 0 16,-22-21-16,1 0 16,0 0-16,21-21 15,-21 0-15,21 0 16,-21-22-16</inkml:trace>
  <inkml:trace contextRef="#ctx0" brushRef="#br0" timeOffset="82157.98">2815 5715 0,'-21'-21'31,"21"0"-31,0 0 16,21 21-16,0-22 0,0 22 15,1-21-15,20 0 0,-21 21 16,0-21-16,22 21 0,-22 0 0,0 0 16,-42 21 15,0 0-31,-22-21 16,22 21-16,-21 1 0,-1-1 15,22 0-15,-21-21 0,21 21 16,0 0-16,-1-21 0,-20 43 15,42-22 1,21-21 0,0 0-16,1 0 0,-1 0 15,0 0-15,0 0 0,21 0 0,-20 0 16,-1 0-16,0 0 0,0 21 16,-21 0-1,0 0 1,-21-21-16,0 21 0,0 1 0,-1-22 15,-20 0-15,21 21 0,0-21 16,21 21-16,0 0 16,21-21-1,0 0-15,0 0 16,0 0-16,43 0 0,-43 0 16,0 0-16,22 0 15,-22 0-15,0 0 0,-21 21 31,-21-21-15,0 21-16,-22-21 0,22 22 16,0-22-16,0 21 0,-22-21 15,22 21-15,0-21 0,-42 42 16,63-21-16,0 1 16,21-22 15,0 0-31,0 0 15,0 0-15,22 0 0,-22 0 0,0 0 16,21 0-16,-21-22 16,1 22-16,20-21 0,-21 0 15,-21 0-15,0 0 0,0 0 16,-21-1-16,0 22 16,0 0-16,-64-21 0,43 21 15,-22 0 1,22 0-16,-1 0 0,1 21 15,21-21-15,0 22 0,21-1 16,0 0-16,21 0 16,0-21-16,21 0 0,-20 0 15</inkml:trace>
  <inkml:trace contextRef="#ctx0" brushRef="#br0" timeOffset="82931.53">6054 6964 0,'21'0'32,"0"0"-32,0 0 0,21 0 0,1 0 15,20 0-15,-20 0 0,20 0 16,22 0-16,-22 0 0,22 0 16,0 0-16,169 0 15,-191 0-15,22 0 0,-22 0 16,1 0-16,-1 0 0,64 0 15,-84 0-15,-1 0 0,0 0 16,-21 0-16,1 0 0,20 0 16,-42-21-1,-21 21 1,0-21-16</inkml:trace>
  <inkml:trace contextRef="#ctx0" brushRef="#br0" timeOffset="83360.3">7302 6668 0,'-21'0'15,"0"0"-15,21 21 16,0 0-1,21 0-15,0 0 16,1 0-16,-1-21 0,42 43 16,-42-43-16,64 42 15,-64-42-15,22 0 0,20 0 16,-42 21-16,22-21 0,-22 0 16,0 0-16,-21 21 15,0 1 1,-21-22-16,0 21 15,-22 0-15,1 0 0,0 0 16,-22 22-16,22-22 0,21 0 16,-22 0-16,22 21 15,-21-20-15,-22 41 0,22-21 16,21-20-16,-22 20 0,22-21 16,0 0-16,-21 0 0,21 22 15,-1-22-15,22 42 16</inkml:trace>
  <inkml:trace contextRef="#ctx0" brushRef="#br0" timeOffset="84877.45">9123 6223 0,'0'0'0,"-21"0"15,-1 0-15,1 0 0,0 0 16,0 0-16,42 0 31,0 0-31,0 0 16,22 0-16,-1 0 0,0 0 15,1 0-15,-1 0 0,0 0 16,22 0-16,21 0 0,-22 0 16,-21 0-16,-20 0 15,20 0-15,-21 0 0,0 0 0,0 0 16,-21 21-16,-21-21 15,-21 0 1,0 0-16</inkml:trace>
  <inkml:trace contextRef="#ctx0" brushRef="#br0" timeOffset="85408.66">9165 6265 0,'0'22'0,"-63"41"31,63-42-31,0 22 0,-22-22 0,1 0 0,21 0 16,0 43-16,-21-43 16,21 0-16,-21 21 15,21-21-15,0 1 0,21-22 47,0-22-31,0 1-16,1 21 15,-1-21-15,0 21 0,0-21 0,0 21 16,0 0-16,1 0 0,41-21 16,-21 21-16,-20 0 0,41 0 15,-42 0-15,22 21 0,20 0 16,-42 0-16,22 0 15,-1 1-15,-21-1 0,0 42 16,-21-42 0,0 1-16,-21-1 0,0 0 15,-21 0-15,20 0 0,-20-21 16,0 21-16,-22 1 0,22-1 16,0-21-16,-1 0 15,1 0-15,0 21 0,-64-21 16,85 0-16,-1 0 0,1 0 15,0 0-15,21-21 32,21 0-32,0 21 0,43-43 15</inkml:trace>
  <inkml:trace contextRef="#ctx0" brushRef="#br0" timeOffset="86081.28">10435 6541 0,'0'0'0,"0"-22"0,21 1 16,0 0 0,-21 0-16,0 0 0,22-43 0,-1 43 15,-21 0-15,0 0 16,0 0-16,0-1 0,0-20 15,0 21-15,-43 0 16,22 21-16,0 0 0,0 0 16,-21 0-16,20 0 0,-41 42 15,21-21-15,-1 0 0,22 1 16,-21-1-16,21 0 0,-22 42 16,22-41-16,21-1 0,0 21 15,0-21-15,0 0 16,0 1-16,21-22 0,0 0 0,43 21 15,-43-21-15,43 0 16,-43-21-16,21 21 16,0-22-16,-20 1 15,-1 0-15,21-21 0,-21 42 16,0-21-16,1-1 16,-22 1-16,0 42 31,0 1-31,0-1 0,0 0 15,0 0-15,0 0 0,0 0 0,0 1 16,0 20-16,0 0 16,0 1-16,0-22 0,0 42 15,0-42-15,0 22 0,0-22 16,0 0-16,0 0 0,-43 22 16,22-22-16,21 0 0,-21 0 0,-21 0 15,20-21-15,-20 0 0,21 0 16,0 0-16,-22 0 15,22 0-15,-21 0 0,0 0 16,20 0-16,1 0 0,0-21 0,0 0 16,0 0-16,21 0 15,0-1-15,0 1 16,0 0-16,21 0 0,0 21 16,0-21-16,0 0 15,22 21-15,-22-22 0</inkml:trace>
  <inkml:trace contextRef="#ctx0" brushRef="#br0" timeOffset="86640.47">11218 6456 0,'0'0'0,"21"-21"15,1 0-15,-1 21 0,-21-22 0,21 1 16,0-21-16,0 0 15,-21 20-15,0 1 16,0 0-16,-21 21 16,0 0-16,-64 0 0,22 0 15,20 0 1,22 21-16,-42 0 0,20 1 16,22-1-16,0 0 0,0 0 15,0 0-15,0 0 0,21 1 16,0-1-16,0 0 0,0 0 15,21-21 1,0 0-16,0 0 0,21 0 16,-20 0-16,-1-21 0,0 0 15,0 21-15,0-21 0,0-1 0,22 1 16,-22 21-16,0 0 0,21 0 16,-20 0-1,-1 0-15,-21 21 16,0 1-16,0-1 0,0 0 0,0 21 15,0 1-15,0-22 16,0 0-16,-21 0 0,21 21 0,-22-20 16,22 41-16,0-42 15,-21 0-15,0 1 0,21-1 16,-21 0-16,21 0 0,-21 0 16,0-21-16,-1 0 0,1 21 15,0-21 1,0 0-16,0 0 0,0 0 15,-1 0-15,1-21 0,21 0 16,0 0-16</inkml:trace>
  <inkml:trace contextRef="#ctx0" brushRef="#br0" timeOffset="87196.15">11832 6392 0,'21'0'16,"-42"0"-16,42-21 0,-21 0 0,21 0 15,-21 0 1,0 0-16,-21-1 16,0 22-1,0 0-15,0 0 16,0 0-16,-1 0 0,1 0 15,21 22-15,-42-1 16,21 0-16,21 0 0,-21 0 16,21 0-16,-22 1 0,22 20 15,0-21 1,22-21 0,-1 0-16,0 0 0,0 0 0,0 0 15,0 0-15,1 0 16,20-21-16,21-21 15,-41 42 1,-22-22-16,21 22 0,-21-21 0,21 21 16,0 0-1,-21 21-15,0 1 16,0-1-16,0 0 0,0 0 16,0 0-16,0 22 0,0-1 15,0 0-15,0 43 16,0-64-16,-21 43 15,21-43-15,0 0 0,0 21 16,-21-21-16,0-21 0,-1 43 16,1-43-16,0 21 0,-21-21 15,21 21-15,-43-21 16,22 0-16,-22 0 16,22 0-16,0 0 0</inkml:trace>
  <inkml:trace contextRef="#ctx0" brushRef="#br0" timeOffset="87807.31">9694 7197 0,'0'0'0,"0"21"0,0 0 16,-21-21-1,0 0 1,21-21 0,0 0-1,0 0 1,0-1-16,0 1 16,21 21-16,0 0 15,0 0-15,1 0 16,-1 0-16,0 21 15,-21 1-15,0-1 0,0 0 0,0 0 16,0 21-16,0-20 0,0 20 16,-64 21-16,22-20 15,-21-22-15,-64 42 0,63-20 16,-21-1-16,1-21 0</inkml:trace>
  <inkml:trace contextRef="#ctx0" brushRef="#br0" timeOffset="108228.07">6329 8551 0,'0'0'0,"-21"0"16,-22 0-16,22 0 0,0-21 0,-43 0 15,43 21 1,42 0 31,22 21-47,-22 0 0,21 1 0,22-22 15,-1 21-15,22 0 0,21 0 0,0 21 16,-1-20-16,107 41 16,-85-42-16,-21 0 0,127 43 15,-106-43-15,-21 0 0,21 0 16,-22 1-16,171 20 16,-192-21-16,-20-21 0,63 21 15,-85-21-15,43 0 16,-64 0-16,-42-21 31,0 21-31,-22-21 0,22 0 16,-42 0-16,41 21 0,-20-22 15,-21 1-15,41 21 16,-41-21-16,42 21 0,0 0 16,-22-21-16,64 21 46,1 21-46,-1-21 0,21 21 16,-21 0-16,0 1 0,22-22 16,-22 21-16,0 0 0,0 42 15,-21-41-15,0 20 16,0 0-16,-21-21 0,-85 64 16,64-64-16,-106 43 15,84-43-15,-20 0 16,41 0-16,1 0 0</inkml:trace>
  <inkml:trace contextRef="#ctx0" brushRef="#br0" timeOffset="108954.65">9652 9313 0,'21'0'16,"-42"0"-16,63 0 0,-21 0 0,1 0 0,-1 0 15,42-21-15,-42 0 0,22 0 16,-22 0-16,0 21 16,0-21-16,22-22 0,-43 22 0,0 0 15,0 0-15,0 0 0,0-1 16,-64-20-16,22 21 15,21 21-15,-43 0 0,22 0 16,-43 0 0,43 21-16,21-21 0,-43 42 15,22-20-15,21-1 0,-1 0 16,1 0-16,0 0 0,21 22 16,0-22-16,0 0 0,0 0 15,21-21-15,0 0 0,22 0 16,-22 0-16,21 0 0,22 0 15,-22-21-15,64 0 16,-64 0-16,-21-1 16,22 22-16,-1-21 0,-21 21 0,0 0 15,1-21-15,-1 21 0,0 0 0,0 0 16,0 21 0,-21 0-16,0 1 0,0-1 15,0 21-15,0 0 0,0-20 16,0 20-16,-21-21 0,0 0 15,0 22-15,-22 20 16,22-42-16,-21 0 0,0 43 16,-1-43-16,22 0 0,-42 22 15,41-43-15,1 21 0,0-21 16,21-21 0,0-1-16,21 1 0,0 0 15</inkml:trace>
  <inkml:trace contextRef="#ctx0" brushRef="#br0" timeOffset="109380.41">10541 9208 0,'0'0'0,"42"-22"0,-21 1 16,22 0-16,-22 21 16,21-21-16,-21-21 0,-21 20 15,22-20-15,-44 21 16,1 21-16,0 0 15,-42 0-15,41 21 16,1-21-16,0 21 16,0 0-16,0 1 0,0-1 15,21 0-15,-22 0 0,22 0 16,0 0-16,0 1 16,22-22-16,20 0 15,-21 0-15,0 0 0,0 0 16,1 0-16,20 0 15,-21 0-15,0 0 16,-21 21 0,21 0-16,-21 0 0,0 0 15,0 0-15,0 1 0,-21-1 0,0 0 16,0 21-16,21-21 16,-42 43-16,20-43 15,1 0-15,21 0 0,0 1 16,21-22 15,1 0-31,-1 0 0</inkml:trace>
  <inkml:trace contextRef="#ctx0" brushRef="#br0" timeOffset="109788.17">11536 9123 0,'21'-21'0,"-42"42"0,63-42 15,-42 0-15,0-1 16,-21 22 0,0 0-16,0 0 0,-1 0 0,1 0 15,-21 0-15,21 0 0,0 0 16,-22 22-16,22-22 0,0 21 0,21 0 16,-21-21-16,21 21 15,0 0-15,21-21 16,0 0-16,0 21 0,0-21 15,22 0-15,-22 0 16,0 0-16,0 0 0,22 0 16,-22 0-16,0 0 0,0 22 15,-21-1 1,0 0-16,0 0 16,0 0-16,-21 0 0,0-21 0,-22 43 15,22-43-15,-42 42 16,42-42-16,-22 21 0,-20 0 15,42 1-15,-1-22 0,-20 21 16,63-21 15,0 0-31</inkml:trace>
  <inkml:trace contextRef="#ctx0" brushRef="#br0" timeOffset="110243.91">11938 9208 0,'0'0'0,"106"-127"31,-85 105-31,0 1 0,-21 0 0,21 0 16,-42 21 15,0 0-31,-21 0 0,20 21 0,1-21 0,0 21 16,-21 0-16,21 1 15,-1-1-15,1 0 0,0-21 0,0 42 16,21-21-16,0 1 16,21-22 15,0 0-31,0 0 0,1 0 0,20-22 16,-21 1-16,0 21 15,0-21-15,22 21 0,-43-21 16,21 21-16,0 0 15,0 0-15,-21 21 16,0 0-16,0 22 16,0-22-16,-21 21 0,0-21 15,0 0-15,0 22 0,-1-22 0,1 21 16,0-21-16,0 1 0,-21 41 16,20-42-16,22 0 0,-42 22 15,42-22-15,-21 21 16</inkml:trace>
  <inkml:trace contextRef="#ctx0" brushRef="#br0" timeOffset="110853.56">13187 9335 0,'0'0'0,"-21"0"0,-1 0 0,1-22 0,0 22 15,0 0-15,42 0 16,0 0 0,64 0-16,-43 0 0,22 0 15,-1 0-15,1 0 0,-1 0 16,85 0-16,-63 0 0,-21 0 16,84 0-16,-64 0 0,-20 0 15,21 0-15,-22 0 0,1 0 16,84 0-16,-106 0 15,-21 0-15,0-21 0,-21 0 16,-21-21 0,-21 42-16,21-21 0,-64-22 15,43 22-15,-43 0 16,64 21-16,-21-21 0,-22 21 16,64 21 15,21-21-31,0 0 0,1 21 0,-1-21 15,21 21-15,-21-21 0,22 21 16,-1-21-16,-21 22 0,21-22 0,1 42 16,-22-42-16,0 21 15,-21 0-15,0 0 0,0 1 0,-21 62 16,0-63 0,-43 43-16,22-22 15,-22 1-15,22-22 0,-21 21 0,20-21 16,-20 22-16,-1-22 0</inkml:trace>
  <inkml:trace contextRef="#ctx0" brushRef="#br0" timeOffset="111558.16">6858 9610 0,'0'0'15,"-42"-21"-15,20 21 0,-20 0 0,21 0 0,21 21 16,21 21-1,0-21-15,22 0 0,20 22 0,128 105 16,-107-106-16,86 64 16,-65-64-1,1 22-15,148 42 0,-148-64 16,21 22-16,106 41 0,-127-62 0,0-1 16,-1 22-16,1-43 15,-21 21-15,84 22 0,-105-43 16,63 42-16,-106-42 15,0-21-15,-42-21 32,0 21-32,0-21 0,-1 0 15,22 0-15,-21 21 0,0-21 16,0-1-16,21 1 16,0 0-16,21 42 31,0 0-31,22 1 0,-22-22 0,21 21 0,0 42 15,-20-42-15,-22 1 16,0 20-16,0 0 16,-64 1-16,43-22 0,-21 0 15,-64 42-15,63-41 0,-62 20 16,83-42-16</inkml:trace>
  <inkml:trace contextRef="#ctx0" brushRef="#br0" timeOffset="112104.84">10181 10922 0,'0'0'0,"0"-21"16,-21 21-16,21-21 0,21 21 31,0 0-31,0 0 16,1 0-16,-1 21 0,0 0 16,0 0-16,-21 0 15,0 22-15,0-22 16,0 0-16,-63 0 0,20 0 15,1 1-15,0-22 16,-1 21-16,1 0 0,-64-21 16,85 21-16,0-21 15,42 0 1,21 0-16,22 0 16,-22 21-16,0-21 0,107 43 15,-86-1 1,-21-42-16,1 21 0,20 43 15,-63-43 1,0 0-16,0 0 0,-21 0 0,-42 0 16,20 1-16,1-22 15,-85 42-15,63-42 0,-105 21 16,127 0-16,-1-21 16,-20 0-16,42 0 15,21-21-15,0 0 16,21 0-16,0 0 0,21-1 0</inkml:trace>
  <inkml:trace contextRef="#ctx0" brushRef="#br0" timeOffset="112516.61">11155 11049 0,'21'0'15,"-42"0"-15,63-21 0,-21-21 16,-21 20-16,0 1 0,-84-21 15,62 21-15,-20 21 0,-43-21 16,43 21-16,-21 0 16,20 0-16,22 21 0,-42 0 15,41 0-15,1 0 16,0 0-16,21 1 0,0-1 16,0 0-16,85 0 15,-64-21 1,0 0-16,64 0 0,-64 0 15,21 0-15,22 0 16,-22 0-16,22 0 16,-43 0-16,-21 21 0,0 0 15,0 64 1,0-64-16,-43 43 16,43-43-16,-42 64 15,21-64-15,21 21 0,-42 0 16,20 1-1,22-22 1</inkml:trace>
  <inkml:trace contextRef="#ctx0" brushRef="#br0" timeOffset="112921.38">11790 11155 0,'21'-21'0,"-42"42"0,42-63 0,-21 20 16,0-41 0,0 42-16,0 0 0,-42-22 15,20 22-15,1 21 0,0 0 0,0 0 16,0 0-16,0 0 0,-22 0 16,22 0-16,0 0 0,-21 64 15,20-22 1,22-21-16,0 0 0,0 22 15,22-22-15,20-21 16,-21 0-16,0 0 0,0 0 16,1 0-16,-1 0 15,42 0-15,-42 0 0,1 42 16,-22-21 0,0 22-16,0-22 15,0 0-15,0 21 0,-22-21 16,22 1-16,-21 20 15,0-21-15,0 0 0,0 22 16,0-22-16,-22 0 16,43 0-16</inkml:trace>
  <inkml:trace contextRef="#ctx0" brushRef="#br0" timeOffset="113304.16">12319 11155 0,'42'-21'16,"-84"42"-16,105-63 0,-41 20 0,-1 1 0,0 0 15,-21 0-15,0 0 16,0 0-16,-21-1 16,0 22-16,-1 0 0,1 0 0,-21 0 15,21 0-15,0 0 0,-1 0 16,1 22-16,-42 20 0,63-21 15,-21 0 1,21 0-16,0 1 16,21-22-16,0 21 0,21-21 15,-21 0-15,22 21 16,-22-21-16,0 0 0,21 42 16,-42-21-16,0 1 0,0 62 15,0-41-15,0 20 16,-21-21-16,0 1 0,-42 20 15,20-20-15,1-22 0,-22 21 16,22 0-16,0-20 0,21-22 16,-22 21-16,22 0 15,-42-21-15,41 0 16,1 0-16</inkml:trace>
  <inkml:trace contextRef="#ctx0" brushRef="#br0" timeOffset="121986.18">5292 6519 0,'0'0'0,"-64"-42"0,22 0 16,-1-1-16,-20-105 15,42 106-15,21-43 16,0 43-16,0 21 0,0-22 15</inkml:trace>
  <inkml:trace contextRef="#ctx0" brushRef="#br0" timeOffset="136225.43">0 8742 0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0T04:06:57.9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1312 1143 0,'-21'0'0,"21"-21"16,0 0-1,-21 21 1,21-21-16,0-1 15,0 1-15,0 0 16,0 0 0,-21 21-16,21-21 31,-21 21-31,21-21 31,-22 21-15,22-22-1,0 1 1,-21 21-16,21-21 16,-21 21-1,21-21-15,0 0 32,-21 21-1,21-21-31,0-1 31</inkml:trace>
  <inkml:trace contextRef="#ctx0" brushRef="#br0" timeOffset="861.5">1206 677 0,'0'0'16,"0"-21"-1,0 0 1,22 0-16,-22 0 16,0 0-1,0-1-15,0 1 31,0 42 48,0 1-79,-22-22 0,22 21 0,0 0 15,0 21-15,0 43 16,0-43-16,0 43 15,0-43-15,0 1 16,0 20-16,0-21 0,0 85 16,0-84-1,0-1-15,0 43 0,0-64 16,0 64-16,0-43 16,0 0-16,0 1 0,0-22 15,-21 21-15,21 43 16,0-43-16,-21 64 15,21-64-15,0 1 0,0-22 16,0 21-16,0-21 0,0 22 16,0-22-16,0 21 0,0 22 15,0-43-15,0 42 16,-21-20-16,21-22 0,0 21 16,0 0-16,0-20 0,-21 41 15,21-21-15,0-20 16,0 20-16,0-21 0,0 0 0,0 43 15,0-43-15,0 0 16,0 21-16,0 1 0,0-22 16,0 0-16,-21 0 0,21 0 15,0 1-15,0-1 16,0 0-16,0 0 0,0 0 0,0 0 16,0 1-16,0-1 15,0 0-15,0 0 16,0 0-16,0 0 0,0 1 15,0-1-15,0 0 16,0 0-16,0 0 0,0 0 16,0 1-16,0-1 15,0 0-15,0 0 16,-22-21 15,22-21-15,-21 0-1,21 0-15,0-1 16,0 1-16,0 0 0</inkml:trace>
  <inkml:trace contextRef="#ctx0" brushRef="#br0" timeOffset="2496.52">1312 572 0,'0'0'0,"0"-22"0,-21 22 16,0 0 15,0 0-15,42 0 62,0 0-63,0 0-15,-21-21 0,43 21 0,-22 0 16,0 0-16,0 0 0,0 0 16,22 0-16,-22 0 0,0 0 15,21 0-15,-21 0 0,1 0 0,20 0 16,-21 0-16,21 0 0,22 0 16,-43 0-16,21 0 15,1-21-15,-22 21 0,21 0 0,-21 0 16,22 0-16,-1 0 0,43 0 15,-43 0-15,0-21 0,1 21 16,-1 0-16,0 0 16,64 0-16,-63 0 15,105 0-15,-106 0 16,43-21-16,-22 21 16,-20 0-16,62 0 0,-62 0 15,-1-21-15,0 21 16,22 0-16,-22 0 0,1 0 15,-1 0-15,21 0 0,64 0 16,-84 0-16,63 0 16,-64 0-16,0 0 0,43 0 15,-43 0-15,64 0 16,-85 0-16,22 0 0,41 0 16,-63 0-16,43 0 15,-22 0-15,1 0 0,41 0 16,-63 0-16,22 0 15,20 0-15,-20 0 0,105 0 16,-106 0-16,0 0 16,64 0-16,-63 0 15,41 0-15,-41 0 0,-1 0 16,-21 0-16,21 0 16,1 0-16,41 0 0,-62 0 15,20 0-15,64 0 16,-43 0-16,-20 0 0,84-22 15,-64 22-15,43 0 16,-43 0-16,-20 0 0,20 0 16,-20 0-16,20 0 0,22 0 15,-43 0-15,22 0 0,-22 0 16,21 0-16,-20 0 0,126 0 16,-105 0-16,-22 0 15,21 0-15,-20 0 0,-1 0 0,64 22 16,-64-22-16,22 0 15,-22 0-15,-21 0 0,22 0 16,-22 0 0,21 0-16,-21 0 15,0 0 1,-42 0 78</inkml:trace>
  <inkml:trace contextRef="#ctx0" brushRef="#br0" timeOffset="3580.29">7366 466 0,'0'-21'32,"0"42"30,0 0-62,0 0 0,0 0 16,0 0-16,0 1 15,0-1-15,0 0 0,0 42 16,0-41-16,-21 83 16,21-62-1,0 41-15,0-41 0,0-1 16,0 0-16,0 1 16,0 63-16,0-85 15,0 21-15,0 0 0,0-20 0,0 20 16,0-21-16,0 43 15,0-22-15,0-21 0,0 21 16,0 1-16,-21 63 16,21-85-16,0 21 0,0 22 15,0-22-15,0-21 0,0 43 16,0-43-16,0 21 16,0-21-16,0 22 0,0-1 15,0-21-15,0 0 0,0 0 16,0 1-16,0 41 15,0-42-15,0 22 16,0-1-16,0-21 16,0 0-16,0 0 0,-22 1 0,22-1 15,0 42-15,0-42 16,0 22-16,-21 20 16,21-42-1,-21 1-15,21-1 16,0 0-16,0 0 0,0 0 15,0 0 1,0 1 0,-21-22-1,0 0 17,0 0-1,-1-22-31</inkml:trace>
  <inkml:trace contextRef="#ctx0" brushRef="#br0" timeOffset="5067.66">1079 2921 0,'0'0'0,"-21"21"0,0-21 15,42 0 32,0 0-47,1 0 0,-1 0 16,0 0-16,0 0 15,0 0-15,0 0 16,1 0-16,-1 0 0,0 0 16,0 21-16,21-21 0,-20 0 0,-1 0 15,21 0-15,0 0 0,-20 22 16,20-22-16,0 0 0,1 0 0,-1 0 16,0 0-16,1 21 0,-1-21 15,0 0-15,1 0 0,20 0 0,-21 0 16,1 0-16,20 0 0,1 0 15,-1 0-15,1 0 0,-1 0 0,1 0 16,-1 0-16,1 0 0,-1 0 16,1 21-16,-1-21 0,1 0 15,-1 0-15,1 0 0,-22 0 16,22 0-16,-1 0 0,-21 0 0,22 0 16,-1 0-16,1 0 0,-1 0 15,1 0-15,-22 0 0,22 0 0,-1 0 16,-20 0-16,20 0 0,-21 0 15,22 0-15,-22 0 0,1 0 16,-1 0-16,0 0 0,43 0 16,-43 0-16,-21 0 0,85 0 15,-63 0-15,41 0 16,-20 0-16,-22 0 0,64 0 16,-64 0-16,1 0 0,62 0 15,44 0 1,-107 0-16,0 0 0,85 0 15,-84 0 1,41 0-16,-41 0 0,-1 0 16,43 0-16,-43 0 15,43 0-15,-43 0 16,0 0-16,43 0 0,-43 0 0,1 0 16,41 0-16,-41 0 15,-1 0-15,21 0 16,-20 0-16,-22 0 0,21 0 15,-21 0-15,85 0 16,-85 0-16,22 0 0,20 0 16,-42 0-16,22 0 0,-22 0 15,42 0-15,-41 0 0,20 0 16,0 0-16,1 0 16,-22 0-16,0 0 0,42 0 15,-41 0-15,20 0 16,-21 0-16,21 0 0,1 0 15,-22 0-15,0 0 16,21 0-16,-20 0 16,20 0-16,-21 0 0,0 0 15,22-21-15,-22 21 16,0 0 0,0 0-16,0 0 31,-21-21 47,21 21-62,-21-22-1,0 1-15</inkml:trace>
  <inkml:trace contextRef="#ctx0" brushRef="#br0" timeOffset="6264.19">1672 741 0,'0'0'0,"21"-21"0,0 21 16,1-21 0,-1 21-16,-21-22 15,0 1 1,-21 21 0,-1 0-1,-20 0-15,21 0 0,0 21 16,0-21-16,-43 22 15,43-1-15,-21-21 0,-1 42 16,43-21-16,-21-21 16,21 21-16,0 1 0,0-1 15,21 0 1,0 0-16,1 0 16,-1-21-16,0 21 0,0-21 15,0 22-15,0-22 0,1 21 16,-1-21-16,0 21 0,0 0 0,-21 0 15,21-21-15,-21 21 16,0 22-16,-21-22 16,0 0-16,0 0 0,0-21 15,-22 21-15,22-21 0,-21 22 16,-43-22-16,64 0 16,-21 0-16,20 0 0,1 0 15,0 0-15,0 0 0,0 0 16,21-22-16,-21 22 15,21-21-15,-22 0 0,22 0 16,0 0-16,0 0 16,0-1-16,0 1 15,22 0-15</inkml:trace>
  <inkml:trace contextRef="#ctx0" brushRef="#br0" timeOffset="6572.53">1863 656 0,'0'21'16,"0"1"-16,0-1 15,0 21-15,0-21 0,0 0 16,0 1-16,-22 20 0,1 21 16,0-41-16,21 20 15,-21 0-15,21-21 0,-21 1 16,21-1-16,-21 0 0,21 0 16</inkml:trace>
  <inkml:trace contextRef="#ctx0" brushRef="#br0" timeOffset="6923.32">1990 953 0,'21'0'0,"0"-22"32,-21 1-17,0 0-15,-21 21 31,0 0-31,-1 21 32,22 0-32,0 1 15,22-22 17</inkml:trace>
  <inkml:trace contextRef="#ctx0" brushRef="#br0" timeOffset="7444.34">2244 762 0,'-22'21'15,"22"0"-15,-21-21 16,21 22-16,-21 41 15,21-42-15,-21 0 0,21 22 16,0-22-16,-21 21 16,21-21-16,0 1 15,0-1-15,-21 0 16,21-42 31,0 0-32,0-1-15,0 1 16,0 0-16,0 0 0,0 0 16,0 0-16,0-1 0,42-20 15,-21 21-15,0 0 0,22 0 16,-22-1-16,21 22 0,-21-21 16,22 21-16,-22-21 0,63 21 15,-62 0-15,-1 21 16,0 0-16,-21 1 0,0-1 15,0 21-15,0 0 0,-42 1 16,20-22-16,1 21 16,21-21-16,-21 1 0,0-22 15,0 21-15,21 21 0,0-63 47,21 0-31</inkml:trace>
  <inkml:trace contextRef="#ctx0" brushRef="#br0" timeOffset="7851.47">2815 783 0,'-21'43'15,"0"-22"-15,0 0 0,-22 42 16,22-41 0,0 20-16,21-21 0,0 0 15,0 0-15,0 1 0,0 20 16,21-42 0,0 0-16,0 0 15,1 0-15,20 0 0,-21 0 16,0-21-16,22 0 15,-22-1-15,0 1 0,0 0 16,-21 0-16,0 0 0,21-43 16,-21 22-16,0 21 15,0 0-15,0-1 0,-42 1 16,21 21-16,0 0 16,-22 0-16,22 0 0,0 0 15,0 0-15,0 21 0,21 1 16,21-22 15</inkml:trace>
  <inkml:trace contextRef="#ctx0" brushRef="#br0" timeOffset="8325.35">3344 529 0,'0'0'0,"-21"0"47,21 21-31,-21 1-16,21 20 15,0-21-15,-21 43 16,21-22-16,-21 0 0,-1 22 15,22-22-15,-21 22 0,-21 41 16,42-41-16,0-1 0,-42 43 16,42-42-16,0-1 15,-43 64-15,43-42 0,-21-22 16,21 1-16,-21 21 0,21-22 16,-21 64-16,21-63 15,-21-1-15,-1 1 0,22-1 16,0-21-16,-63 128 15,42-107-15,0 22 16,-1-43-16,22 1 0,-21 20 16,0-42-16,21 0 0,0 1 15,0-1-15,0-42 32,0-1-17,0 1-15,0-21 0,21 21 0,0-22 16</inkml:trace>
  <inkml:trace contextRef="#ctx0" brushRef="#br0" timeOffset="8872.14">3514 656 0,'0'21'0,"0"22"0,0-22 16,0 0-16,-22 21 0,22 1 15,-21-22-15,21 21 0,0 1 0,-21-1 16,0-21-16,0 43 16,21-43-16,0 0 0,0 21 15,-21-21-15,21 1 16,0-44 15,0 1-31,0 0 16</inkml:trace>
  <inkml:trace contextRef="#ctx0" brushRef="#br0" timeOffset="9211.98">3471 677 0,'0'0'0,"0"-21"16,21 21-16,-21-21 0,22 21 15,-1 0-15,21-21 16,-21 21-16,22 0 16,-22 0-16,21 0 15,-21 0-15,-21 21 16,21 0-16,-21 0 0,0 1 15,0-1-15,0 0 0,-63 64 16,42-64-16,-22 0 16,22 0-16,0 0 0,0 0 15,0 1-15,0-22 0,-1 21 16,22 0-16,22-21 31,-1 0-15,0 0-16,0-21 15</inkml:trace>
  <inkml:trace contextRef="#ctx0" brushRef="#br0" timeOffset="9625.75">3789 889 0,'0'-21'16,"0"0"-1,21 21 1,0 0 0,0 0-16,0 0 15,1 21 1,-1-21-16,-21 21 0,0 0 16,0 0-16,0 1 15,0-1-15,0 21 0,0-21 16,0 43-1,-21-43-15,-1-21 16,22-21 31,0 0-47,0-1 0,22 1 16,-22 0-16,21 0 15,-21 0-15,0 0 0,21-1 0,0 1 16,-21 0-16,42 0 15,-20 0-15,-1 21 16,-21-21-16,21 21 16,0-22-16</inkml:trace>
  <inkml:trace contextRef="#ctx0" brushRef="#br0" timeOffset="10041.04">4233 783 0,'-21'0'32,"21"21"-32,-21 1 0,21-1 15,-21 0-15,0 0 0,21 0 16,0 0-16,-22 1 16,22-1-16,0 0 0,-21 0 0,21 21 15,0-20-15,0-1 16,0 0-16,21-21 15,-21 21-15,22-21 0,41 0 16,-42 0 0,0 0-16,1-21 15,20 0-15,-21 0 0,0-1 16,-21 1-16,21 0 16,-21 0-16,0-21 15,0-1-15,0 1 0,-21 42 16,0-21-16,-21 0 15,21 21-15,-22 0 16,22 0-16,21 21 16,0 0-16,0 0 15,0 0 1,21-21 0</inkml:trace>
  <inkml:trace contextRef="#ctx0" brushRef="#br0" timeOffset="11011.71">4593 847 0,'0'0'0,"21"-21"31,-42 21-15,0 0-16,0 0 0,0 21 15,-1-21-15,1 21 16,21 0-16,-21 0 0,0 0 15,0 1-15,0 41 16,21-42-16,-22 22 16,22-22-16,0 0 0,0 0 15,0 0-15,22-21 16,-1 0-16,0 0 16,0 0-16,0 0 15,0 0-15,1-21 0,-1 0 0,0 0 16,42-64-1,-63 64-15,22-21 16,-22-1-16,21 22 0,0-85 16,-21 64-16,21 21 15,-21 0-15,0-1 0,0 1 16,0 0-16,0 42 31,0 0-31,-21 1 16,21-1-16,-21 42 15,0-42-15,21 22 0,0-22 16,-22 21-16,1 64 16,21-42-1,0-43-15,0 21 16,0-21-16,43-21 16,-22 0-1,0 0-15,0 0 0,0-21 16,0 0-16,1 21 15,20-42-15,-21 20 0,0-20 16,0 21-16,-21 0 16,0 0-16,0-1 0,22 1 0,-22 0 15,21 0 1,-21 42 0,0 0-1,-21 0-15,-1 1 16,22-1-16,0 0 0,0 0 15,0 0-15,-21 0 0,21 1 16,0-1-16,0 0 16,0 0-16,21-21 15,1 0 1,-1 0-16,0 0 0,0 0 16,0 0-16,22-42 15,-22 21-15,0-1 0,-21 1 16,21 0-16,0-21 15,-21 21-15,0-1 16,0 1-16,21 21 16,-21 21 15,0 1-31,0-1 16,-21-21-16,21 21 0,0 0 15,-21 0-15,21 0 0,0 1 16,0-1-16,0 0 15,21-21 17,0 0-32,1-21 15</inkml:trace>
  <inkml:trace contextRef="#ctx0" brushRef="#br0" timeOffset="11282.68">5292 868 0,'0'0'0,"0"-21"0,0 42 47,0 0-47,-22-21 0,1 21 16,21 0-16,0 1 0,0-1 16,-21 0-16,21 0 0,0 0 0,0 0 15,0 22 1,0-22-16,0 0 15,21-21 1,0 0-16,1 0 16,-1 0-16,42-21 15,-42 0-15,1 21 0,-22-21 16,21-1-16,0 1 0</inkml:trace>
  <inkml:trace contextRef="#ctx0" brushRef="#br0" timeOffset="11537.59">5651 614 0,'0'0'0,"-21"0"31,0 21-15,21 0-16,-21 0 0,21 1 16,0-1-16,-42 21 0,42 0 15,-22-20-15,22 20 0,0-21 16,0 0-16,0 43 15,-21-43-15,21 0 0,0 0 16,0 0-16,0 1 16,21-22-16,1 0 15,-1 0 1,-21-22-16,21 1 16</inkml:trace>
  <inkml:trace contextRef="#ctx0" brushRef="#br0" timeOffset="11726.49">5440 804 0,'21'0'15,"0"0"1,0 0-16,0-21 0,1 21 15,-1-21-15,63 0 16</inkml:trace>
  <inkml:trace contextRef="#ctx0" brushRef="#br0" timeOffset="12260.27">6096 402 0,'0'21'15,"0"1"-15,0-1 16,0 0-16,0 0 16,0 0-16,-21 22 0,0 20 15,21-42 1,0 22-16,-22 20 15,1-21-15,21 1 0,0-1 16,-21 0-16,0 22 0,21-22 0,-21 1 16,0 20-16,-1-21 0,1 43 15,0-21-15,0-22 0,0 43 16,0-43-16,-1 64 16,22-43-16,-21-20 0,0 84 15,0-85-15,0 21 0,21-20 16,-21 20-16,21-20 0,-22 62 15,22-41-15,-21-22 0,21 64 16,0-64-16,0 22 16,0 21-16,0-43 0,0 0 15,-21 43-15,21-43 0,0-21 16,0 22-16,-21-22 16,21 0-16,-42 43 0,42-43 0,-22-21 15,22 42-15,-21-42 16,42-21 15,1 0-15,-22 0-16,21-1 0,0 1 15,21-21-15</inkml:trace>
  <inkml:trace contextRef="#ctx0" brushRef="#br0" timeOffset="12912.11">6223 741 0,'0'21'31,"0"0"-31,0 0 0,0 1 16,0-1-16,0 0 0,-21 0 0,21 21 15,0-20-15,-21 62 16,-1-63-16,22 1 0,0-1 15,-21 21 1,21-21-16,0-42 47,0 0-47</inkml:trace>
  <inkml:trace contextRef="#ctx0" brushRef="#br0" timeOffset="13255.95">6159 720 0,'0'0'0,"0"-21"0,0-1 0,0 1 16,0 0 0,22 21-1,-1-21-15,0 21 0,0 0 16,0 0-16,0 0 15,1 0-15,-1 0 16,0 21-16,-21 0 16,0 22-16,0-22 0,0 0 15,0 21-15,-21-21 16,0 22-16,-1-22 0,1-21 16,0 21-16,0 0 15,0 0-15,0-21 0,21 22 16,-22-22-1,22 21-15</inkml:trace>
  <inkml:trace contextRef="#ctx0" brushRef="#br0" timeOffset="13683.89">6286 931 0,'22'0'31,"-1"0"-15,0 0-1,0 0-15,-21 22 16,21-1-16,-21 0 0,0 0 16,0 0-16,0 0 15,0 1-15,0-1 0,0 0 16,0 0-16,-42 21 16,42-63 46,0 0-62,21 21 0,-21-21 16,21 0-16,0 0 0,1-1 15,-22 1-15,21 21 0,-21-21 16,42 0-16,-21 0 16,0 0-16,1 21 0,-1-22 15</inkml:trace>
  <inkml:trace contextRef="#ctx0" brushRef="#br0" timeOffset="13923.9">6731 910 0,'0'21'16,"0"1"-16,0-1 0,-21-21 16,21 21-16,-21 0 0,21 0 15,0 0-15,-22 1 16,22-1-16,0 0 15,0-42 48,0 0-63,0-1 16,0 1-16</inkml:trace>
  <inkml:trace contextRef="#ctx0" brushRef="#br0" timeOffset="14075.86">6689 826 0,'0'0'0,"21"0"78,0 0-62,0 0-16</inkml:trace>
  <inkml:trace contextRef="#ctx0" brushRef="#br0" timeOffset="14340.84">6921 847 0,'0'21'15,"0"0"1,-21 0-1,21 0-15,-21 1 0,0-1 16,21 0-16,-21 21 16,21-21-16,0 1 0,0-1 15,0 0 1,21 0 0,0-21-16,0 0 15,0 0-15,1 0 0,-1-21 16,0 21-16,-21-21 0,21 0 15,0 21-15</inkml:trace>
  <inkml:trace contextRef="#ctx0" brushRef="#br0" timeOffset="14724.14">7112 974 0,'21'0'31,"0"0"-15,0 0 0,-21-21-16,22 21 15,-1-22-15,-21 1 16,-21 21 15,-1 0-15,1 0-16,0 21 15,0-21-15,21 22 0,-21-1 0,21 0 16,-21 0-16,-1 0 16,22 22-16,0-22 0,0 0 15,0 0-15,22 0 16,-1-21-16,0 0 16,0 0-16,0 0 0,0 0 15,1 0-15,-1 0 0,0 0 16,0-21-16,0 21 15,0-21-15,-21 0 0</inkml:trace>
  <inkml:trace contextRef="#ctx0" brushRef="#br0" timeOffset="16073.17">1545 1482 0,'0'0'16,"-21"0"-16,0 0 0,0 0 0,-43 0 15,43 0-15,0 0 16,0 0-16,-1 0 0,1 0 0,0 0 15,0 0-15,0 0 16,42 0 31,0 0-47,0 0 0,0 0 16,1 0-16,-1 0 0,0 0 15,0 0-15,43 0 0,-22 0 16,21 0-1,-20 0-15,63 0 16,-64-21-16,0 21 0,64 0 16,-64 0-16,22-22 0,63 22 15,-64 0-15,107-21 16,-86 21-16,1 0 0,84-21 16,-84 21-16,0 0 0,63 0 15,-85 0-15,1 0 16,21 0-16,-22 0 0,22 0 0,63 0 15,-85 0-15,149 0 16,-148 0-16,-1 0 16,64-21-16,-63 21 15,63 0-15,-85 0 0,148 0 16,-126 0 0,42 0-16,-43 0 0,-20 0 15,62 0-15,-41 0 16,21 0-1,-43 0-15,0 0 0,85 0 16,-63 0-16,20 0 16,-41 0-16,20 0 0,22 0 15,-22 0-15,43 0 16,-42-21-16,-22 21 0,106 0 16,-42 0-1,-64 0-15,1 0 0,84 0 16,-85 0-16,22 0 15,-22 0-15,0 0 0,43 0 16,-22 0-16,-20 0 16,-1 0-16,0 0 0,-20-21 15,62 21-15,-41 0 0,-22 0 16,42 0-16,-42 0 16,1 0-16,-1 0 0,0 0 0,0 0 15,21 0-15,-20 0 16,20-22-1,-21 22-15,0 0 16,0 0-16,1 0 16,-1-21-1,-42 21 17,-1 0-32,1 0 15,0 0-15,0 0 0,-21 0 16,20 0-16</inkml:trace>
  <inkml:trace contextRef="#ctx0" brushRef="#br0" timeOffset="17212.16">1820 2138 0,'-21'0'16,"21"-21"15,0 0-15,21-1-1,-21 1-15,21 0 16,1 21-16,-22-21 0,0-21 16,21 20-16,-21 1 15,0 0-15,0 0 0,0 0 16,0 42 31,0 0-47,0 0 0,-21 0 15,21 1-15,0-1 0,0 21 16,0 0-16,0 1 0,0 41 16,0-62-1,0 20-15,0-21 0,0 0 16,0 22-16,0-22 0,0 0 16,0 21-16,0-21 15,0 1-15,-22-22 0,22 21 16,-21-21-1,0 0 1,0 0-16,0 0 0,0 0 16,-1 0-16,1 0 15,0 0-15,0 0 0,-21 0 16,20 0 0,44 0 15,-1 0-16,0 0-15,0-21 0,0 21 16,0 0-16,1 0 0,20 0 16,0-22-16,-21 22 0,22 0 15,-22 0-15,0-21 0,0 21 16,0 0-16,1 0 0,-1 0 16,-21-21-1,0 0 16</inkml:trace>
  <inkml:trace contextRef="#ctx0" brushRef="#br0" timeOffset="17532.18">2286 2180 0,'21'0'47,"0"0"-47,0 0 0,1-21 16,-1 21-16,0 0 16,0-21-16,-42 21 46,0 0-46,0 0 16,-1 0 0,22 21-16,22-21 31,-1 0-31</inkml:trace>
  <inkml:trace contextRef="#ctx0" brushRef="#br0" timeOffset="18263.3">3619 1905 0,'-21'0'31,"0"0"-31,0 21 16,0 0-16,21 1 0,-21-1 15,-1 21-15,22 0 0,-21 43 16,0-64 0,21 43-16,0-43 0,0 0 15,0 21-15,0-20 16,0-1-1,0 0-15,0-42 32,21 21-32,-21-21 15,0-1-15</inkml:trace>
  <inkml:trace contextRef="#ctx0" brushRef="#br0" timeOffset="18580.12">3535 1820 0,'0'0'0,"21"22"0,0-1 0,0 0 15,-21 0-15,21-21 16,1 21-16,20 43 0,0 20 31,-21-62-31,-21-1 16,0 0-16,22-21 0,-22 21 15,0 0-15,0-42 63</inkml:trace>
  <inkml:trace contextRef="#ctx0" brushRef="#br0" timeOffset="19183.78">3979 1905 0,'-21'21'0,"-64"64"31,64-64-31,0-21 0,-21 21 16,42 0-16,-21-21 0,-1 22 16,44-22 31,-1-22-47,0 1 15,0 21-15,-21-21 0,21 21 16,0-21-16,22-21 0,-22 20 15,0 1-15,0 0 16,0 0-16,-21 0 16,0 0-16,22 21 15,-22 21 1,0 0 0,0 0-16,0 21 0,-22-20 0,1 20 15,21 0-15,0-21 16,-21 1-16,21 20 0,-21-21 0,0 21 15,21-20-15,0-1 0,-21-21 16,21 21-16,0 0 0,-22 0 16,22 0 15</inkml:trace>
  <inkml:trace contextRef="#ctx0" brushRef="#br0" timeOffset="19623.52">4127 2096 0,'0'21'31,"0"0"-31,-21 0 0,0 0 15,21 0-15,0 1 0,-21-1 16,21 0-16,-21 0 0,21 0 16,0 0-16,0 1 0,0-1 15,0 0-15,0 0 16,21-21-16,0 0 16,0 0-16,0 0 15,1 0-15,-1 0 0,21-21 0,-21 0 16,22 0-16,-22-1 15,0 1-15,21-21 0,-42 21 16,0 0 0,0-1-16,0 1 0,-21-42 15,0 42-15,0-1 16,0 1-16,-1 21 0,1 0 0,-21 0 16,21 0-16,0 0 15,-1 0-15,1 0 0,0 21 16,21 1-16,0-1 15,21-21 1,0 0-16,1 0 16,-1 0-16</inkml:trace>
  <inkml:trace contextRef="#ctx0" brushRef="#br0" timeOffset="20156.22">4657 1820 0,'-43'22'31,"22"-1"-31,21 0 0,0 0 16,0 0-16,-21 0 0,21 1 0,-21 20 16,21-21-16,0 64 15,0-22 1,0-42-16,0 1 15,0-1-15,0 0 16,-21-21 15,-1 0-15,22-21-16,0 0 16,-21-1-16,21 1 15,0 0-15,21 0 16,1 0-16,-1 0 15,21 21-15,-21-22 16,0 22-16,22-21 0,20 21 16,-42 0-16,43 0 15,-43 0-15,0 0 0,-21 43 16,0-22-16,0 21 16,-21-21-16,-21 22 15,-1-22-15,22-21 0,-42 42 16,42-42-16,-1 21 15,-20-21-15,21 21 16,42-42 15,0 21-31,0-21 16,1 0-16</inkml:trace>
  <inkml:trace contextRef="#ctx0" brushRef="#br0" timeOffset="20396.08">5059 2032 0,'0'0'0,"0"21"16,0 0-16,0 1 16,0-1-16,0 0 15,0 0-15,0 0 0,0 0 16,-21 1-16,21-1 15,0 0-15,0-42 47</inkml:trace>
  <inkml:trace contextRef="#ctx0" brushRef="#br0" timeOffset="20747.88">5122 1820 0,'0'0'0,"-21"0"0,0 22 15,0-22-15,21 21 0,0 0 16,-21-21-16,21 21 16,21-21-1,0 0 1,0 0-16,0 0 0,0-21 15,1 21-15,-22-21 16,21 0-16,-21-1 0,0 1 16,0 0-16,0 0 15,0 0 1,-21 21-16,-1 0 16,-20 0-16,21 0 15,0 21-15,0-21 0,21 21 0,0 0 16,0 0-1,0 1-15,0-1 16,21-21 0,0 0-16,0 0 0</inkml:trace>
  <inkml:trace contextRef="#ctx0" brushRef="#br0" timeOffset="21004.74">5355 1693 0,'0'43'32,"0"-22"-32,0 0 0,0 21 15,0 1-15,0-1 16,-21 22-16,0-22 0,21-21 16,0 43-16,0-22 0,-21-21 15,21 21-15,0-20 16,0-1-16,0 0 0,0 0 15,21-21 17,-21-21-32</inkml:trace>
  <inkml:trace contextRef="#ctx0" brushRef="#br0" timeOffset="21363.53">5440 2096 0,'21'0'47,"0"0"-47,0-22 16,0 1-16,1 21 15,-22-21 1,-22 21 15,1 0-15,0 0-16,0 0 15,0 21-15,0 0 0,-1 1 16,1-1-16,21 0 0,-21 0 16,21 0-16,0 0 0,0 1 15,0-1-15,0 0 0,21-21 16,0 0-16,1 0 15,-1 0-15,0 0 0,0 0 16,0 0 0</inkml:trace>
  <inkml:trace contextRef="#ctx0" brushRef="#br0" timeOffset="22572.07">5990 1863 0,'-21'0'16,"21"21"-16,21-21 62,0 0-62,0 0 0,1 0 0,-1 0 16,0 0-16,0 0 16,0 0-16,0 0 0,-21-21 15,-21 21 32,0 0-31,0 0-16</inkml:trace>
  <inkml:trace contextRef="#ctx0" brushRef="#br0" timeOffset="23039.31">5990 1863 0,'0'0'0,"0"21"0,-21-21 0,21 21 16,-21 0-16,21 0 0,-21-21 15,-1 22-15,22-1 0,-21-21 16,21 42-16,-21-42 15,21 21-15,-21-21 16,21 21-16,0 1 16,21-22 46,0 0-62,0 0 0,1-22 16,-1 22-16,0 0 15,0 0-15,0 0 0,0 0 0,1 0 16,-1 0-16,-21 22 0,42-1 16,-42 0-1,0 21-15,0-21 16,0 1 0,-21-22-16,0 21 0,0-21 0,-1 0 15,1 21-15,0-21 0,0 0 16,0 21-16,-22-21 0,22 0 15,0 0-15,0 0 16,0 0-16,42 0 47,-21-21-31,21 21-16</inkml:trace>
  <inkml:trace contextRef="#ctx0" brushRef="#br0" timeOffset="23576">6477 1990 0,'0'0'0,"21"-21"0,0-1 15,-21 1-15,21 21 16,-21-21-16,0 0 15,-21 21 1,0 0-16,0 0 16,0 0-16,0 0 15,-1 0-15,1 21 0,-21 0 16,42 0-16,-21 1 16,0-1-16,21 0 15,0 0 1,21-21-1,0 0-15,0 0 16,0-21-16,0 21 16,1-21-16,-1 21 0,0-21 15,0 21-15,0-22 16,0 22-16,1 0 16,-22 22 15,0-1-31,0 0 0,0 0 15,0 0-15,-22 0 0,22 1 16,-21-1-16,0 21 0,21-21 16,-42 22-1,21-22-15,21 0 16,0 0-16,-22-21 0,44-21 47</inkml:trace>
  <inkml:trace contextRef="#ctx0" brushRef="#br0" timeOffset="24068.73">6879 1947 0,'0'0'0,"21"-21"0,-21 0 0,21 21 15,-21-21 1,-21 21 0,0 0-16,0 0 15,0 0-15,0 0 0,-22 21 16,22-21-16,0 42 16,0-42-16,0 22 0,-1-1 15,22 0-15,0 0 16,0 0-16,22-21 15,-1 0 1,0 0-16,0 0 0,0 0 16,-21-21-16,21 21 0,1 0 15,20-42-15,-21 42 16,0 0-16,-21-21 0,21 21 16,-21 21 15,0 0-31,0 0 0,0 0 15,0 0-15,0 1 16,0-1-16,-21 21 16,21-21-16,0 0 0,-21 1 15,0-1-15,21 0 0,-21-21 16,21 21-16,0 0 16</inkml:trace>
  <inkml:trace contextRef="#ctx0" brushRef="#br0" timeOffset="24607.41">7281 1947 0,'0'0'0,"0"-21"0,21 0 15,-21 0-15,0 0 16,-21 21 0,0 0-1,0 0-15,0 0 0,0 21 16,-1-21-16,-20 42 16,21-21-16,0 1 15,0-22-15,21 21 0,0 0 16,0 0-16,21-21 31,0 0-15,0 0-16,0 0 15,0 0-15,1-21 0,-1 21 16,-21-21-16,21 21 16,-21-21-16,21 21 0,-21 21 46,0 0-30,0 0-16,0 0 16,0 0-16,0 1 0,-21 20 15,21-21-15,-21 0 0,21 0 0,-21 1 16,-1-1-16,22 0 16,0 0-16,0 0 0,-21-21 15,21 21 1,-21-21-16,0 0 15,0 0 1,0 0-16</inkml:trace>
  <inkml:trace contextRef="#ctx0" brushRef="#br0" timeOffset="25157.1">6265 2350 0,'0'-22'47,"0"1"-15,21 21 14,-21 21-46,0 1 16,0-1-16,0 0 0,0 0 16,0 0-16,-21 0 0,0 1 0,-42 20 15,20-21-15,22 0 16,-21 0-16</inkml:trace>
  <inkml:trace contextRef="#ctx0" brushRef="#br0" timeOffset="38616.68">339 2053 0,'0'0'0,"-22"0"16,1 0-16,0 0 0,0 0 15,0 0-15,0 0 16,-22 0-16,22 0 0,0 0 16,0 0-16,0 0 0,-22-21 15,1 21-15,42-21 31,21 21 32,21 0-63,1 0 0,-1 0 16,0 0-16,1 0 0,-1 0 15,43 0-15,-22 0 16,-20 0-16,20 0 0,1 0 15,-1 0-15,1 0 0,-22-21 16,0 21-16,22 0 0,-43 0 0,0 0 16,21 0-1,-42-21 17,-21 21 14,0 0-46,0 0 16,21-22-16,-21 22 16</inkml:trace>
  <inkml:trace contextRef="#ctx0" brushRef="#br0" timeOffset="39059.43">0 2096 0,'0'21'32,"0"0"14,63-21-14,-20 0-32,20 0 15,1 0-15,-1 0 0,107-21 16,-107 21-16,43 0 16,-64-21-16,1 21 15,20 0-15,-21 0 16,-20-22-16,-1 22 0,0 0 15,-21-21 32,0 0-15</inkml:trace>
  <inkml:trace contextRef="#ctx0" brushRef="#br0" timeOffset="39651.61">656 1651 0,'-21'0'0,"42"0"0,-63 0 16,21 0 15,21 21-15,0 0-1,21 1-15,0-22 0,0 21 16,0 0-16,0 0 0,22 0 16,-22 0-16,21 1 15,-21-1-15,22-21 0,-22 21 16,0-21-16,0 0 0,22 21 15,-22-21-15,0 0 0,0 21 16,0-21-16,0 0 16,-21 21-16,0 1 31,0-1-15,-21-21-1,21 21-15,-21-21 0,0 21 0,0 0 16,0-21-16,-22 21 0,22 1 15,-21-1-15,21 0 0,-22 0 16,1 0-16,0 0 0,20 1 16,-20-1-16,-21 21 0,20-42 15,22 21-15,-21 22 16,21-22-16,-1-21 0,1 21 16,0 0-16,0-21 15,42-21 63,0 21-62,-21-21-16</inkml:trace>
  <inkml:trace contextRef="#ctx0" brushRef="#br0" timeOffset="43423.96">15833 296 0,'21'-21'16,"0"21"-16,-21-21 16,0 0-1,0 0-15,21 0 16,-21-1-16,0 1 15,0 0-15,21 21 0,-21-21 16,0 0 0,0 42 31,0 0-32,-21 0-15,21 0 0,-21 1 0,21-1 16,0 0-16,-21 0 15,21 0-15,-43 43 0,43-22 16,-21-21-16,21 22 0,-21-22 16,0 85-16,21-85 15,0 21-15,0 0 16,0-20-16,0 41 0,0-42 16,0 0-16,0 1 0,0-1 15,0 0-15,0 21 16,0-21-16,21-21 15,-21 22-15,21-22 0,0 0 16,1 0-16,-1 0 16,0 0-16,21-22 15,-42 1-15,21 21 16,1-21-16,-1 21 0,-21-21 16,42-21-16,-21 20 0</inkml:trace>
  <inkml:trace contextRef="#ctx0" brushRef="#br0" timeOffset="43755.77">15663 593 0,'0'0'0,"21"0"63,1 0-63,-1 0 0,0 0 16,0 0-16,0 0 0,0 0 0,1 0 15,-1 0-15,0 0 16,0 0-16,0 0 15,0 0 1,1 0-16,-1 0 16</inkml:trace>
  <inkml:trace contextRef="#ctx0" brushRef="#br0" timeOffset="44488.35">16277 572 0,'-21'-22'0,"21"1"31,0 0 0,21 21-31,0 0 16,0 0-16,1 0 15,-1 0 1,0 0-16,0 0 16,-21 21-16,21-21 0,-21 21 0,21 1 15,-21-1-15,0 0 0,22 0 16,-22 0-16,21 0 0,-21 22 15,0-22-15,0 0 0,0 21 16,0-20-16,0-1 0,0 21 16,0-21-16,0 22 15,0-22-15,0 0 0,0 0 16,-21-21-16,21 21 16,-22 0-16,22-42 46,0 0-30,0 0-16,0 0 16,0 0-16,0-1 0,0-20 0,0 21 15,22 0-15,-1 0 16,-21-1-16,21 1 0,21-21 16,-21 21-16,22 0 0,-1-22 15,-21 43-15,0-21 0,1 0 16,-1 21-16,0-21 0,21 21 15,-42-21-15,43 21 16,-22 0-16,-21-22 16,21 22-1,-21 22 79</inkml:trace>
  <inkml:trace contextRef="#ctx0" brushRef="#br0" timeOffset="45791.61">16108 1545 0,'0'-21'15,"0"0"1,0 0-16,0 0 15,0-1 1,0 1 0,0 0-1,0 0 1,0 42 31,0 0-32,0 0-15,0 22 0,0-22 16,0 0-16,0 21 0,0 22 16,0-22-16,0 1 0,-21-1 15,-1 0-15,22 1 0,0 41 16,-21-41-16,0 20 16,0-42-16,21 0 15,0 22-15,0-22 0,-21 0 0,21 0 16,0 0-1,0 1 1,21-22 31,-21-22-47,21 22 16,-21-21-16</inkml:trace>
  <inkml:trace contextRef="#ctx0" brushRef="#br0" timeOffset="46411.26">16087 2201 0,'-64'22'31,"43"-22"1,0 21-32,21 0 46,21 0 1,0-21-31,0 0-16,22 0 0,-1 0 16,-21 0-16,43 0 0,-22 0 0,0 0 15,22 0-15,-1 0 0,107 0 16,-107 0-1,-21 0-15,43 21 0,-43-21 16,1 0-16,-1 0 0,-21 0 16,64 0-16,-64 21 15,0-21-15,43 0 16,-43 0 0,0 0-16,0 0 15,-21-21 79,0 0-78</inkml:trace>
  <inkml:trace contextRef="#ctx0" brushRef="#br0" timeOffset="47135.84">17060 2074 0,'-21'0'0,"42"0"0,-63 0 15,42 22 32,0-1-47,0 0 16,21 0-16,0-21 16,0 21-16,1-21 0,-22 21 15,42 1-15,-21-22 0,0 0 16,0 21-16,1-21 15,41 21-15,-42-21 16,0 0-16,1 0 16,-1 0-16,0 0 0,0 0 15,0 0-15,0 0 16,1 0-16,-44 0 47,22 21-47,-21-21 0,0 0 15,0 21-15,0-21 0,0 0 16,21 21-16,-22-21 0,-20 22 16,21-1-16,0 0 0,0-21 15,-22 21-15,22 0 0,0 0 16,0 1-16,-22-1 0,22-21 0,-21 42 16,21-21-16,0-21 15,-1 43-15,1-22 16,0-21-16,21 21 15,0-42 142,0 0-142,0-1-15</inkml:trace>
  <inkml:trace contextRef="#ctx0" brushRef="#br0" timeOffset="47900.04">17928 1842 0,'0'0'16,"0"-22"-16,0 1 0,0 0 16,21 21 15,-21-21-31,0 42 31,0 0-31,0 0 16,0 1-16,0-1 15,0 42-15,0-42 16,-21 1-16,21 20 0,0-21 0,0 21 16,-21 1-16,0-1 15,0 22-15,21-43 16,0 0-16,0 0 16,0 0-16,0 0 0,-22 22 15,22-22-15,0 0 0,0 0 16,22-21-1,-1 0 1,0 0 0,-21-21-16,21 0 0,0 0 15,0 0-15,1-1 16</inkml:trace>
  <inkml:trace contextRef="#ctx0" brushRef="#br0" timeOffset="48220.19">17801 2096 0,'0'0'0,"-42"0"15,63 0 16,0 0-31,0 0 16,0 0-16,1 0 0,20 0 16,-21 0-16,0 0 0,0 0 15,1 0-15,-1 0 0,0 0 16,0 0-16,0-22 16,0 22-1,1 0 1,-1 0-1,0 0-15</inkml:trace>
  <inkml:trace contextRef="#ctx0" brushRef="#br0" timeOffset="49075.42">18775 2138 0,'0'0'0,"0"-21"0,21 0 16,-21-1 0,0 1-16,0 0 15,-21 21 1,0 0-1,-1 0-15,1 0 0,0 0 0,0 0 16,0 0-16,0 0 0,-1 0 16,1 0-16,-21 0 0,21 21 15,-43 22 1,43-22-16,-42 21 16,41-21-16,1 22 15,0-22-15,21 42 16,0 1-1,0-43-15,21-21 16,0 21-16,22-21 16,-22 0-16,21 0 15,-21 0-15,1-21 16,-1 21-16,0-21 0,0 0 0,21-1 16,-20 1-16,-1 0 0,0 0 15,0 0-15,0 0 16,22-43-16,-22 43 0,0 0 15,0-22-15,0 22 0,0-21 16,22-64-16,-22 85 16,-21-21-16,21 20 0,-21 1 15,0 0-15,0-21 16,0 21-16,0-1 0,0 44 47,-21-1-47,21 0 0,0 0 15,-21 21-15,0-20 16,21 20-16,-22-21 0,22 21 0,0-20 16,-21 20-16,21-21 0,-21 43 15,21-43-15,0 0 0,0 0 16,0 0-16,0 0 0,0 43 16,0-1-1,0-41 1,21-22-16,0 21 0,1-21 15,-1 0-15,0 0 16,0 0 0,0 0-16,0 0 15,1-21-15,-1 21 16,-21-22 0,21 1-1,-21 0 1</inkml:trace>
  <inkml:trace contextRef="#ctx0" brushRef="#br0" timeOffset="54644.01">20447 1969 0,'-21'0'0,"21"21"16,0-42 46,21 21-62,-21-22 0,21 1 16,0 0-16,-21 0 16,21 0-16,1 0 15,-22-1-15,21 1 0,-21 0 16,0 0-16,21 0 0,-21 0 15,21 21-15,-21-22 16,0 44 15,0-1-31,0 0 16,0 0-16,-21 21 0,21-20 16,-21-1-16,21 0 0,0 21 15,0-21-15,-21 1 0,21 20 0,-22-21 16,22 0-16,0 0 0,0 1 15,0 20-15,-21-21 16,0 21-16,21-20 16,0-1-16,0 0 15,-21-21-15,21 21 16,0 0-16,0 0 31,-21-21-15,0 0-1,-1 0 1,1 0-16,0 0 0,0 0 16,0 0-16,0 0 15,-1 22-15,1-22 0,0 0 16,0 0 0,0 0-1,42 0 16,21 0-31,-21 0 0,1 0 16,20 0-16,-21 0 0,21 0 16,22 0-16,-22 0 0,1 0 15,20 0 1,-42 0-16,22 0 0,-22 0 0,0 0 16,0 0-16,21 0 15,-20 0 1,-1 0-1,-42 0 32,-1 0-47</inkml:trace>
  <inkml:trace contextRef="#ctx0" brushRef="#br0" timeOffset="56148.35">16087 2286 0,'-22'0'63,"1"0"-48,21 21-15,0 0 0,0 1 16,-21-1-16,0 21 0,21 0 16,-21-20-16,21 20 15,0 0-15,-21 1 0,-1 20 16,22-21-16,-21 1 0,21-22 15,-21 21-15,21 1 0,-42 62 16,42-62-16,0-22 0,-21 21 16,21 1-16,-43 62 15,43-83-15,-21 20 0,0 21 16,0-20-16,21 41 16,-21-62-16,21-1 15,0 0-15,0 0 0,-22 0 0,22 0 16,0 1-16,0-1 0,0 0 15,0 0-15,0 0 32,22-21 30,-1 0-46,0 0-1,0 0-15,0 0 16,0 0-16,1 0 16,-1 0-16,0 0 0,0 0 15,0 0-15,0 0 0,106 0 16,-84 0-16,63 21 16,-64-21-16,21 0 0,1 0 15,-22 0-15,1 0 0,20 0 16,-21 0-16,-20 0 0,20 0 15,21 0-15,-41 0 0,-1 0 16,21 0-16,-21 0 16,-21-21-1,0 0 1,0 0 0,-21 21-16,21-21 0,-21 21 15,0-21-15,-22 21 0,1-22 16,21 22-16,0 0 15,-22-21-15,22 21 0,-21 0 16,21 0-16,42 0 47,0 0-47,0 0 0,22 0 16,-1 21-16,0-21 0,-21 0 15,43 0-15,-43 22 0,0-22 16,0 0-16,1 0 0,-1 21 15,-21 0 1,0 0 0,-21-21-16,-1 21 0,1 0 0,0-21 15,0 22-15,-21-1 0,20-21 0,1 21 16,-42 21 0,20-21-16,22-21 0,-42 43 15,42-22-15,-1-21 0,1 21 0,-21 0 16,21-21-16,0 43 15,-1-43-15,1 21 0,0-21 16,21 21-16,0-42 31,21 0-15</inkml:trace>
  <inkml:trace contextRef="#ctx0" brushRef="#br0" timeOffset="56737.09">17716 3196 0,'0'0'0,"22"-42"32,-1 42-32,-21-21 0,0 42 47,0 0-32,-21 0-15,-1 0 0,1 64 16,0-64-16,0 22 0,21-1 15,-21 0-15,-22 85 16,43-84-16,-21-22 0,0 42 16,21-20-16,0 20 15,0-42-15,0 0 16,21-21-16,0 0 0,1 22 16,-1-22-16,0 0 0,0 0 15,0 0-15,43-22 16,-43 1-1,21 0-15,-42 0 0,21 21 16,1-42-16</inkml:trace>
  <inkml:trace contextRef="#ctx0" brushRef="#br0" timeOffset="57008.23">17420 3577 0,'-21'0'0,"42"0"0,-21 0 31,21 0-31,0 0 0,1 0 16,20 0-16,-21 0 0,0 0 16,22 0-16,-22 0 0,21 0 0,22 0 15,-43 0-15,21 0 16,0-21-16,-20 21 0,-1 0 15,0 0 1,0 0-16,0 0 16,0 0-1</inkml:trace>
  <inkml:trace contextRef="#ctx0" brushRef="#br0" timeOffset="57695.74">18584 3577 0,'0'0'0,"21"-21"0,-21 0 16,0 0 0,0 0-16,0-1 0,0-20 15,-21 21-15,0 0 16,0 21-16,0-21 15,0 21-15,-1 0 0,1 0 16,-21 0-16,21 0 16,-43 42-16,43-21 0,0 0 15,-43 22-15,43-22 16,0 0-16,-21 42 16,42-41-16,-21-1 0,21 0 15,-22 0-15,22 0 0,0 22 16,0-22-16,0 0 0,0 0 15,22-21-15,-1 0 0,0 0 16,0 0-16,43 0 16,-43 0-16,21 0 15,0-21-15,-20 21 0,41-42 16,-42 20-16,22 1 0,-1-21 16,0 0-16,-21-1 15,1 22-15,-1-21 0,0-1 0,0 1 16,21-43-16,-42 43 15,0-21-15,22 41 0,-22-20 16,0 21-16,0 0 16,0 42 15,0 0-31,0 21 0,0-20 16,0 20-16,-22 43 15,22-43-15,-21 0 0,0 1 16,0-1-16,21 64 15,-21-85-15,21 0 0,0 21 0,0-20 16,0-1-16,21 0 16,-21 0-16,21-21 0,43 0 15,-43 0-15,21 0 16,-21 0-16,0 0 0,1 0 0,20-21 16,-21 0-16,0 0 0,0-1 15,1 1-15,-1 0 0,0 0 16</inkml:trace>
  <inkml:trace contextRef="#ctx0" brushRef="#br0" timeOffset="58215.67">19960 3260 0,'0'0'0,"-21"21"31,21 0-16,-21 0-15,21 22 0,0-22 16,0 0-16,-21 21 0,-1 22 16,22-43-16,-21 64 15,0-43-15,21-21 0,-21 0 16,21 0-16,0 1 16,0-1-16,0-42 46,0-1-46</inkml:trace>
  <inkml:trace contextRef="#ctx0" brushRef="#br0" timeOffset="58448.88">19939 3344 0,'0'0'0,"0"-42"0,0 21 16,0 0-16,0-22 15,0 22-15,21 21 31,0 21-15,-21 1-16,21-1 0,-21 0 0,43 21 16,-22 1-16,-21-22 15,21 0-15,0 0 0,-21 43 16,21-43-16,-21 0 0,22-21 16,-22 21-16,21-21 15</inkml:trace>
  <inkml:trace contextRef="#ctx0" brushRef="#br0" timeOffset="58971.59">20468 3154 0,'0'0'0,"-21"0"31,0 0-16,0 21-15,-1 0 0,1 0 16,-21-21-16,21 22 0,-22 20 16,1-21-16,21 0 0,0 0 15,21 1-15,-21-1 0,-1 0 16,22 0-16,22-21 31,-1 0-15,0-21-16,0 21 0,0-21 15,0 0-15,1-1 0,-1 1 16,0 0-16,21 0 0,-21 0 16,1 0-16,20-43 0,-21 43 15,43-21-15,-43 42 32,-21 21-17,0 21-15,0-21 16,0 0-16,0 22 0,-21 20 15,21-20-15,0-1 0,-22-21 16,22 21-16,-42 64 16,21-85-16,21 1 0,0-1 15,0 0-15,-21 0 0,21 21 16,0-20 0,21-22 15,-21-22-31,21 1 15,0 21-15,-21-21 0</inkml:trace>
  <inkml:trace contextRef="#ctx0" brushRef="#br0" timeOffset="59396.39">20870 3387 0,'0'0'0,"21"0"16,-21 21-1,-21 0 1,0 0-16,0 0 0,0 22 16,0-22-16,-1 21 15,1-21-15,0 1 0,0 20 16,21-21-16,0 0 16,0 0-1,21-21-15,0 0 16,0 0-16,1 0 0,-1 0 0,21 0 15,-21 0-15,0 0 0,1-21 16,41 0-16,-63 0 0,21 0 16,22-22-16,-43 22 15,0-21-15,0-22 0,0 43 16,0-42-16,0 42 16,0-1-16,0-20 15,-22 42-15,1 0 0,-21 0 16,21 0-16,0 0 0,-1 0 15,22 21-15,-21 0 0,0 1 16,0-1-16,21 0 16,0 0-16,21-21 15,0 0-15,0 0 16</inkml:trace>
  <inkml:trace contextRef="#ctx0" brushRef="#br0" timeOffset="59988.04">21336 3069 0,'0'0'0,"0"21"47,0 1-47,0-1 0,0 0 15,0 0-15,0 21 16,-21-20-16,21 20 0,-43 64 15,43-85-15,0 21 0,0-21 16,0 22-16,-21-22 0,21 21 16,0-21-16,-21-21 0,21 43 15,0-64 32,0-1-31,0 1-16,0 0 15,0 0-15,0 0 16,0 0-16,0-1 0,21 1 0,0 0 16,1 0-16,-1 21 15,-21-21-15,42 0 0,-21 21 16,0 0-16,1 0 16,20 0-16,21 0 0,-41 21 15,-1-21-15,-21 21 16,21 0-16,-21 0 0,21 22 15,-21-22-15,0 0 0,-21 0 16,0 0-16,0 0 0,-43 1 16,43-1-16,-21 0 0,-1 0 15,22-21-15,-42 0 16,63 21-16,-22-21 0,1 0 16,0 0-16,21-21 62,21 0-62,0 0 0</inkml:trace>
  <inkml:trace contextRef="#ctx0" brushRef="#br0" timeOffset="60271.88">21907 3323 0,'0'0'0,"0"21"16,0 1-16,0-1 0,-21 0 15,21 0-15,-21 21 16,0-20-16,21-1 0,-21 21 16,21-21-16,0 0 0,-21-21 15,21 22-15,-22-1 16,22-42 46,22 21-62,-22-22 0,21 1 16</inkml:trace>
  <inkml:trace contextRef="#ctx0" brushRef="#br0" timeOffset="60639.67">21950 3112 0,'0'0'0,"-21"0"0,-1 0 15,1 0 1,21 21-16,0 0 16,21-21 15,1 0-31,-1 0 0,0 0 15,0 0-15,-21-21 16,21 21-16,-21-21 16,0-1-16,0 1 15,-21 0 1,0 21 0,0 0-16,0 0 0,-1 0 15,1 21-15,21 0 16,-21 1-16,0-1 15,21 0-15,0 0 16,0 0-16,21-21 16,0 0-16,0 0 0,1 0 15</inkml:trace>
  <inkml:trace contextRef="#ctx0" brushRef="#br0" timeOffset="60967.48">22183 3048 0,'0'0'0,"21"-21"0,-21 42 47,0 0-31,0 0-16,0 1 15,0-1-15,0 21 0,-21-21 16,-1 22-16,22-1 0,-21-21 15,0 21-15,21-20 0,-42 83 16,42-83-16,-21-1 0,21 0 16,-22 0-16,22 0 0,0 22 15,0-22 1,22-42 31,-1 21-47,0-22 0,-21 1 0,21 0 15,0 0-15</inkml:trace>
  <inkml:trace contextRef="#ctx0" brushRef="#br0" timeOffset="61372.25">22288 3450 0,'22'0'47,"-1"0"-47,0-21 16,0 21-16,0-21 15,-21 0-15,21 21 16,-21-21-16,0-1 16,-21 22 15,0 0-16,0 22-15,0-1 0,0 0 16,-1 0-16,22 0 0,-21 0 0,0 22 16,21-22-16,0 0 15,0 0-15,0 22 0,0-22 16,21-21 15,0 0-31,1 0 0,-1 0 16,0 0-16,0 0 0,0-21 15,0-1-15,-21 1 0,22 0 16,-22 0 0</inkml:trace>
  <inkml:trace contextRef="#ctx0" brushRef="#br0" timeOffset="62483.61">15621 3831 0,'0'-21'0,"0"0"16,21 21-16,0 0 16,-21-21-16,21 21 31,-21 21 0,0 0-31,0 0 0,0 0 16,0 43-16,0 21 15,0-43-15,-21 0 0,21 1 16,-42 105-16,21-106 16,0 22-16,21-22 0,-22 0 15,1 1-15,21 41 16,-21-63-16,0 22 0,0 41 15,21-41-15,0-22 0,-21 64 16,21-64-16,-22 0 0,22 0 16,0 0-16,0 0 0,0 22 15,0-22 1,0 0 0,22-21 15,-22-21-16,21 0-15,-21 0 16</inkml:trace>
  <inkml:trace contextRef="#ctx0" brushRef="#br0" timeOffset="63148.24">15515 4974 0,'0'0'0,"-21"0"0,21 21 0,0 1 31,0-1-31,21-21 16,-21 21-16,21-21 16,0 0-16,1 0 0,20 21 15,-21-21-15,21 0 16,22 21-16,-22-21 15,43 0-15,-43 0 0,1 0 16,105 0-16,-106 0 16,0 21-16,1-21 0,-1 0 15,-21 0-15,43 0 16,-43 0-16,0 0 0,0 0 31,-21-21-15,0 0-1,0 0-15,0 0 16,-21 21 0,0 0-16,0 0 0,-22-21 15,-20 21 1,42 0-16,0 0 0,42 0 62,0 0-62,0 0 0,0 0 16,0 0-16,1 0 0,-1 0 16,42 0-16,-42 0 0,1 21 15,20-21 1,-42 21-16,0 0 16,0 0-16,0 0 0,-21-21 15,0 22-15,-1-22 0,-62 42 16,63-21-16,-64 0 15,64 0-15,-22-21 0,1 22 16,21-1-16,0-21 0,0 0 16,-1 0-16,44-21 31</inkml:trace>
  <inkml:trace contextRef="#ctx0" brushRef="#br0" timeOffset="63679.93">17441 4509 0,'0'0'16,"21"0"-16,-21-22 0,0 44 47,0-1-47,0 0 15,-21 21-15,0-21 16,21 1-16,0 20 0,-21-21 16,0 21-16,0 22 0,21-22 15,0 1-15,-22 20 16,1-21-16,21 22 15,0-43-15,0 21 16,21-20-16,1-22 16,-1 0-16,21 0 15,-21 0-15,0 0 0,1 0 16,-1-22-16,0 22 0,42-42 16,-41 21-16,-1 0 15</inkml:trace>
  <inkml:trace contextRef="#ctx0" brushRef="#br0" timeOffset="63884.81">17293 4932 0,'0'0'16,"-21"0"-16,42 0 31,0 0-31,0-21 16,22 21-16,-22 0 0,0 0 15,21 0-15,1 0 0,-22 0 16,21-21-16,1 21 0,-22 0 0,21 0 16,85 0-1</inkml:trace>
  <inkml:trace contextRef="#ctx0" brushRef="#br0" timeOffset="64469.48">18330 4847 0,'0'0'0,"0"-21"0,21 0 0,-21 0 15,0 0 1,0-1-16,0 1 0,-21 21 16,0-21-16,0 21 15,0 0-15,0 0 16,-1 0-16,1 0 0,-63 21 15,62 0-15,1 1 0,0-1 16,0 0-16,-43 85 16,43-85-16,0 0 0,0 43 15,0-43-15,21 0 0,0 0 16,0 0-16,0 0 0,21 1 16,0-22-16,0 0 0,0 0 15,1 0-15,-1 0 16,42 0-16,-42-22 0,64-20 15,-64 21 1,43-21-16,-43 20 0,21 1 16,-21-21-16,1 0 0,-1-1 0,0 22 15,21-64-15,-21 43 16,1 0-16,-22-43 0,21 64 16,-21 0-16,0 0 15,21-1-15,-21 1 0,0 42 31,-21 22-15,0-22-16,21 0 0,0 21 0,-22 43 16,-20 42-1,21-85-15,21 1 0,-21 41 16,21-62-16,0 20 0,0-21 16,0 0-16,0 0 0,21 1 15,0-22-15,64 0 16,-64 0-16,21 0 0,-21-22 15,22 22-15</inkml:trace>
  <inkml:trace contextRef="#ctx0" brushRef="#br0" timeOffset="64987.6">19960 4551 0,'21'0'31,"0"0"-31,1 0 0,-1 0 16,0 0-16,0 0 0,43 0 16,-43 0-16,63 0 15,-62 0-15,-1 0 0,0 0 16,-42 0 15,0 0-31</inkml:trace>
  <inkml:trace contextRef="#ctx0" brushRef="#br0" timeOffset="65496.31">20045 4551 0,'-21'0'0,"-43"42"31,64-21-31,-21-21 0,21 22 16,-21-22-16,-43 63 15,43-42 1,0 0-16,21 1 16,0-1-1,21-21 32,0 0-47,-21-21 0,21 21 16,1 0-16,-1 0 0,0 0 0,0 0 15,0 0-15,0 0 16,43 21-16,-43 0 16,0-21-16,0 21 0,1 0 15,-1-21-15,-21 43 16,21-22-16,-21 0 0,0 0 15,0 0-15,-21 22 16,0-22-16,-1 0 0,1-21 16,-21 21-16,0-21 0,20 0 0,-20 21 15,21-21-15,-64 0 16,64 0-16,0 0 0,0 0 16,0 0-1,21-21-15,0 0 31,21 21-15,0-21-16,0 21 16,0 0-16</inkml:trace>
  <inkml:trace contextRef="#ctx0" brushRef="#br0" timeOffset="66071.98">20807 4805 0,'0'-21'0,"0"42"0,21-63 16,0 20-16,-21 1 15,0 0-15,0 0 0,0 0 16,0 0-16,0-1 15,-21 22-15,0 0 16,0 0-16,-1 0 0,1 0 0,0 0 16,0 0-16,0 22 0,0-22 15,-1 21-15,1 0 0,0-21 16,0 21-16,21 0 0,0 0 16,0 1-16,0-1 15,0 0-15,21-21 16,0 0-16,22 0 15,-22 0-15,42 0 16,-42 0-16,1-21 0,41 0 16,-42-1-16,-21 1 15,21 21-15,1 0 16,-22-21-16,0 42 31,0 0-31,-22 1 16,22-1-16,-21 0 0,21 0 15,-42 43-15,21-43 0,21 21 16,-43 22-16,43-43 16,0 0-16,-21 0 0,0 0 15,0 22-15,21-22 16,21-42 31,0 21-47</inkml:trace>
  <inkml:trace contextRef="#ctx0" brushRef="#br0" timeOffset="66587.67">21315 4805 0,'0'0'0,"21"-85"31,-21 64-31,0 0 16,-21 0 0,0 21-16,-1 0 0,1 0 15,0 0-15,0 0 16,0 0-16,0 21 0,-1 0 0,1-21 16,-21 42-16,42-20 15,0-1-15,0 0 16,0 0-16,0 0 15,21-21 1,0 0-16,0 0 0,1 0 16,-1 0-16,21 0 15,-21-21-15,0 0 0,1 0 16,-1 21-16,21-21 16,-42 42 15,0 0-16,0 0-15,0 0 0,-21 0 16,0 1-16,0-1 0,21 21 16,0-21-16,-22 0 0,1 22 0,21-22 15,-21 21-15,21-21 16,0 1-16,-21-1 0,0 0 16,21 0-16,21-42 46,0 0-46</inkml:trace>
  <inkml:trace contextRef="#ctx0" brushRef="#br0" timeOffset="67208.33">21992 4911 0,'0'-21'15,"0"42"-15,21-64 0,-21 22 0,21 0 0,-21 0 0,22-21 16,-22 20 0,0 1-16,0 0 0,0 0 15,-22 21 1,1 0-16,-21 0 0,21 0 16,-43 0-1,43 0-15,-42 42 16,41-42-16,1 21 0,0 22 15,0-22-15,0 0 16,21 0-16,0 0 0,21 1 16,0-22-16,0 0 15,0 0-15,22 0 16,-22 0-16,0 0 0,21-22 16,-20 1-16,20 0 15,-42 0-15,63-21 16,-63 20-1,22 22-15,-22 22 47,0-1-47,0 0 0,0 21 16,-22-21-16,1 1 16,0 20-16,21-21 0,-21 43 15,0-43-15,21 21 0,0-21 0,-21 0 16,-1 22-1,22-22-15,-21 0 0,21 0 16,0 0 0,0-42 31,0 0-47,-21 21 15,0-21-15,0 21 16,0 0-1</inkml:trace>
  <inkml:trace contextRef="#ctx0" brushRef="#br0" timeOffset="68052.84">20235 5271 0,'21'0'47,"1"0"-16,-1 0-15,-21-22 0,21 22-1,0 0 1,-21 22 62,0-44-31,-21 22-32,21-21-15,0 0 16,0 0-16,21 21 16,-21-21-1,21 21-15,0 0 0,1 0 16,-1 0-16,0 0 16,0 0-1,-21 21-15,21 0 0,-21 0 16,0 0-16,0 1 15,0-1-15,-21-21 0,0 21 16,-21 0-16,20-21 0,1 21 16,0-21-16,0 21 0,0-21 15,-22 0-15,22 0 16,-42 0-16,42 0 0,-1 0 16,1 0-16</inkml:trace>
  <inkml:trace contextRef="#ctx0" brushRef="#br0" timeOffset="70607.38">20405 5186 0,'-22'0'0,"1"0"16,0 0-16,0 0 15,21 21 1,0 0 0,0 0-1,21-21 1,0 0 0,0 0-1,1 0-15,-1 0 0,0-21 16,-21 0 15,0 0-31,0 0 16,-21 21-1,0 0-15,-1 0 16,1 0 0,0 0-16,21 21 0,0 0 15,0 0 16,21-21-15,0 0 0,1 0-1,-1-21 1,-21 0 0,-21 21 62,42 0 15,0 0-61,-21 21-17,0 0 1,0 0-16,-21 1 16,0-1-1,21 0 1,-22-21-1,1 21-15,0-21 16,0 21-16,0-21 16,0 0-16,-1 0 15,1 0-15,21 21 0,-21-21 16,-21 0-16,21 0 16,-1 0-16,1 0 15,0 0 1,0 0-1,21 22 17,21-22 46,0 0-63,0 0-15,1 0 16,-1-22-16,0 22 16,0 0-16,0 0 15,0 0 1,1 0-16,-1 0 16,0-21-16,0 21 15,0 0-15,0 0 16,-21-21-16,0 0 15</inkml:trace>
  <inkml:trace contextRef="#ctx0" brushRef="#br0" timeOffset="80455.97">4635 4022 0,'-21'0'16,"0"0"-16,21-21 156</inkml:trace>
  <inkml:trace contextRef="#ctx0" brushRef="#br0" timeOffset="81149.57">4699 4043 0,'0'21'16,"21"-42"62,-21 0-78,21 0 16,0-1-16,1 22 0,-22-21 15,0 0-15,21 0 16,-21 0-16,0 0 15,-21 21 1,-1 0 0,1 0-16,-21 0 0,21 0 15,0 0-15,-22 21 0,22-21 16,0 21-16,-21 0 0,20-21 0,1 21 16,-21 22-16,21-22 15,21 0-15,-21 21 0,21-21 16,0 1-16,0-1 15,0 0-15,42 0 16,-21 0-16,0-21 0,22 21 16,-1 1-16,-21-22 0,21 21 15,-20-21-15,20 21 0,21 0 16,-41-21-16,-1 21 0,42 0 16,-42-21-16,1 22 0,20-1 15,-21-21-15,-21 21 0,0 0 16,0 0-16,0 0 15,0 1-15,-21-1 16,0-21-16,0 21 0,-22 0 0,-20 0 16,20-21-1,22 0-15,-21 0 0,0 21 0,-1-21 16,-41 0-16,41 0 16,1 0-16,-22 0 0,43 0 15,-42-21-15,63 0 16,-21 21-16,21-21 0,0 0 15,0 0 1,0-1-16,0 1 0,21 21 16,-21-21-16,63 0 15,-63 0-15,43 0 0,-22 21 16</inkml:trace>
  <inkml:trace contextRef="#ctx0" brushRef="#br0" timeOffset="81507.36">5207 3874 0,'0'-22'0,"0"44"47,0-1-32,0 21-15,0-21 16,0 22-16,0-22 0,0 63 16,-21-41-16,21-1 0,0 0 15,0 1-15,-21-1 0,-1 64 16,22-85-16,0 21 16,0-20-16,0-1 0,0 0 0,0 0 15,0 0-15,0 0 16,22-21-1,-1 0-15,0-21 16,-21 0-16,21 21 0,0-21 16,-21 0-16,21 0 0,-21-1 15</inkml:trace>
  <inkml:trace contextRef="#ctx0" brushRef="#br0" timeOffset="81749.09">5101 4233 0,'0'0'16,"-21"22"-16,0-22 15,21 21-15,21-21 32,0 0-32,0 0 0,22 0 15,-1 0 1,-21 0-16,43 0 15,-43 0-15,0-21 16,0-1 0</inkml:trace>
  <inkml:trace contextRef="#ctx0" brushRef="#br0" timeOffset="82197.59">5440 4297 0,'0'21'0,"0"0"16,21-21 15,0 0-31,0 0 16,0-21-16,1 21 0,-22-21 15,21 21-15,-21-21 0,21 21 0,0-21 16,-21-1-16,0 1 15,0 0-15,-21 21 32,0 0-17,0 0-15,21 21 16,-22 0-16,1 1 16,0-1-16,21 0 0,-21 0 0,21 0 15,0 22-15,-21-22 16,21 0-16,0 21 0,0-21 15,0 1-15,0 20 16,0-21-16,21 0 16,0 0-16,0-21 15,0 0-15,1 0 0,20 0 16,0 0-16,1-21 16,-1 0-16,-21 0 0,43-21 15,-22 20-15,-21 1 0,0 0 16</inkml:trace>
  <inkml:trace contextRef="#ctx0" brushRef="#br0" timeOffset="82566.38">5990 4170 0,'0'-21'15,"0"42"-15,-21-42 32,21 42-17,0 0 1,0 0-16,0 0 0,0 1 0,-21-1 15,21 0-15,-21 42 16,21-41-16,-22 20 0,22 0 16,0-21-16,-21 22 0,0 41 15,0-41-15,21 20 0,-42 85 16,42-84-16,0-22 16,-22 22-16,1-22 0,0 106 15,0-105-15,21-1 0,0 21 16,-21-41-16,21 20 15,0-21-15,0 0 0,0 0 0,0 1 16,0-1-16,21-21 31,-21-21-15,21-1-16,0 22 0,-21-21 16,21 0-16,1-42 0,-1 41 15,0 1-15,0-21 0</inkml:trace>
  <inkml:trace contextRef="#ctx0" brushRef="#br0" timeOffset="82951.67">5969 4318 0,'0'0'0,"0"-21"0,0 0 16,-21 0-16,21-1 0,-21 1 15,21 0-15,0 0 0,0 0 16,0 0-16,0-1 15,0 1-15,21 0 16,0 21-16,0 0 16,0 0-16,0 0 0,1 0 15,20 0-15,-21 0 0,0 21 16,0 0-16,1 1 16,-1-1-16,-21 21 0,21 0 15,-21-20-15,0 41 16,-21 22-16,0-64 15,-1 0-15,-41 21 16,42-42-16,-22 43 16,22-43-16,0 0 0,0 21 15,21-42 32,21 21-47,0-21 0,0 21 16,1-22-16</inkml:trace>
  <inkml:trace contextRef="#ctx0" brushRef="#br0" timeOffset="83437.46">6667 4212 0,'22'-21'16,"-44"42"-16,44-63 0,-22 21 15,0 0 1,-22 21 0,1 0-16,0 0 0,-21 0 15,21 0-15,-22 21 16,22-21-16,21 21 0,-42 0 16,42 21-16,0 1 15,0-22 1,0 0-16,0 0 0,0 0 15,0 1-15,21-1 16,0 0-16,0-21 16,0 0-16,-21 21 0,22-21 0,-1 0 15,0 21-15,0 0 16,0-21-16,-21 22 16,0-1-16,0 0 15,-21-21 1,0 0-16,0 21 0,0-21 15,-22 0-15,22 0 16,0 21-16,0-21 0,0 0 16,-1 0-16,1 21 15,0-21-15</inkml:trace>
  <inkml:trace contextRef="#ctx0" brushRef="#br0" timeOffset="84002.14">4424 4784 0,'-21'0'0,"42"0"0,-64 0 0,22 0 16,0 0-16,0 0 0,0 0 16,0 0-16,42 0 62,0 0-62,21 0 16,-21 0-16,1 0 0,20 0 0,43 0 15,-22 21 1,-21-21-16,170 0 0,-127 0 16,-1 0-16,1 0 0,0 0 15,21 0-15,-1-21 0,1 21 0,0 0 16,0 0-16,0-21 15,0 21-15,-1 0 0,86 0 16,-106-22-16,-1 22 0,86 0 16,-107 0-16,1 0 0,-1 0 15,1-21-15,-22 21 0,64 0 16,-85 0-16,0 0 0,0 0 16,-42 0 30,0 0-30,0 0-16,0 0 0,-1 0 0,1 0 16,0 0-16,-21 0 0</inkml:trace>
  <inkml:trace contextRef="#ctx0" brushRef="#br0" timeOffset="84611.79">4572 4974 0,'0'0'15,"-42"0"-15,20 0 0,1 0 0,0 0 0,0 0 16,0 0-16,21-21 16,0 0-1,21 21 1,0 0-16,0 0 16,0 0-16,1 0 0,-1 0 15,21 0-15,-21 0 16,22 0-16,41 0 0,-41 0 15,62 0 1,-41 0-16,-1 0 0,64 0 16,-42 0-16,0 0 0,126 0 15,-105 0-15,0 0 0,0 0 16,0 0-16,0 0 0,190 0 16,-233 0-16,86-21 15,-65 21-15,64 0 16,-105 0-16,41-21 15,-62 21-15,-1 0 16,0 0 0,-21-22-16,21 22 31</inkml:trace>
  <inkml:trace contextRef="#ctx0" brushRef="#br0" timeOffset="84747.71">7006 4868 0,'-21'0'78,"0"0"-62</inkml:trace>
  <inkml:trace contextRef="#ctx0" brushRef="#br0" timeOffset="87735.86">296 6160 0,'0'0'0,"0"-22"31,0 1 0,0 0-15,0 0-16,0 0 15,0 0 1,0-1-16,0 1 16,0 0-1,0 42 32,0 0-31,0 1-16,0-1 15,0 21-15,0-21 0,0 0 16,0 1-16,0 20 0,0 43 16,0-64-1,-21 42-15,21-42 16,0 22-16,-21-1 15,21 0-15,0 1 0,0-22 16,0 0-16,0 0 0,0 0 16,0 1-1,0-1 1,0-42 31,0-1-47,0 1 15,21 0-15,-21 0 16,21 21-16,-21-21 0</inkml:trace>
  <inkml:trace contextRef="#ctx0" brushRef="#br0" timeOffset="88779.38">656 6308 0,'0'21'16,"0"0"0,0 0-1,0 0 1,0 1 0,0-1 15,21-21 0,-21-21-31,0-1 16,0 1-1,0 0-15,0 0 16,0 0 0,-21 21 15,0 0-16,21 21-15,0 0 0,0 0 16,0 0 0,0 1-16,0-1 15,21-21 1,0 0-16,0 0 16,1 0-1,-22-21-15,21 21 0,-21-22 16,21 22-16,-21-21 0,0 0 0,0 0 15,0 0 1,0 0-16,0-1 16,-21 22-1,0 0 1,21 22 0,0-1-16,0 0 15,0 0-15,0 0 16,21-21-1,0 0 1,0-21 0,-21 0-1,0 0 1,0 0 0,-21 21-1,0 0-15,0 0 31,21 21-31,0 0 16,0 0 0</inkml:trace>
  <inkml:trace contextRef="#ctx0" brushRef="#br0" timeOffset="102529.8">1333 5969 0,'-21'0'31,"21"21"1,0 0-17,0 1 1,0-1 0,21-21-1,1 0-15,-1 0 16,0 0-16,0 0 0,0 0 15,0 0-15,1 0 16,-1-21-16,21-1 0,-21 1 16,0 21-16,1-21 0,-1 0 15,-21 0-15,21 0 0,0-1 0,-21-20 16,0 0 0,21 21-16,-21-1 15,0 1-15,0-21 16,0 21-16,0 42 47,-21 0-47,21 0 0,0 0 15,0 1-15,0-1 0,0 0 0,-21 21 16,21-21-16,-21 22 0,21-22 16,0 21-16,0-21 0,0 22 15,0-22-15,0 21 0,0 1 16,0 62-16,0-83 15,0 20-15,0 0 0,0-21 16,0 22-16,0 20 0,0-42 16,0 43-1,0-43-15,0 0 0,0 0 16,0 1-16,-21-22 31,-1 0-15,1-22-16,0 1 0,0 21 15,0-21-15,0 21 0,-22-42 16,22 42-16,21-21 16,-21 21-16,0-22 0,0 1 15,21 42 32,21 1-47,0-22 16,-21 21-16,21-21 15,0 21-15,0 0 0,1-21 16,-1 21-16,21 0 0,-21-21 0,0 0 16,22 0-16,20 0 0,-42 0 15,64 0 1,-64 0-16,22 0 0,20-21 16,-42 21-16,0-21 0,43-21 15,-43 21-15,0 21 0,43-64 16,-43 43-16,0 0 0,0 0 15,0-1-15,-21 1 0,22-42 16,-22-1 0,0 43-16,0 0 15,-22 0-15,1 21 0,0-21 16,0 21-16,0 0 16,0 0-16,-1 0 15,-20 0-15,21 21 0,0 0 16,0 0-16,21 0 15,-22 0-15,22 1 0,0-1 0,-21 21 16,21 0-16,0 1 16,-21-22-16,21 21 15,0-21-15,0 1 0,0-1 16,0 0-16,21-21 0,0 21 16,1-21-16,-1 0 15,0 0-15,-21-21 0,21 0 16,0 21-16,0-21 0,22-22 15,-43 22-15,21-21 0,0 21 16,0-1-16,43-83 16,-43 62-16,-21 22 0,21-21 15,0-1-15,-21 22 0,21-63 16,-21 41-16,0 22 16,0 0-16,0 0 0,0 0 15,0-1-15,0 1 16,-21 21-1,21 21 1,-21 1-16,21-1 0,-21 0 0,21 21 16,0-21-16,0 22 15,0-22-15,0 21 0,0 22 16,0-22-16,0-21 0,0 22 16,0-22-16,0 21 0,0 22 15,21-43-15,0 0 0,-21 0 16,21 0-16,1 0 0,20 1 15,-21-22-15,0 0 0,0 0 16,1 0-16,-1 0 0,0 0 16,0-22-16,-21 1 15,21 0-15,0 21 0,1-42 16</inkml:trace>
  <inkml:trace contextRef="#ctx0" brushRef="#br0" timeOffset="102967.47">2730 6308 0,'22'0'62,"-22"-21"-62,21 21 0,0-22 0,-21 1 16,21 0-16,0 0 16,-21 0-1,0 0 1,-21 21 0,0 0-1,0 21-15,0 0 0,-1 0 16,1 0-16,21 0 0,-21 1 15,0 41-15,21-42 16,0 0-16,0 22 0,0-22 16,0 42-1,0-41-15,21-1 16,0-21-16,22 21 16,-22-21-16,0 0 0,21 0 15,-21 0-15,43-42 16,-64 20-16,42 1 15,-21 0-15</inkml:trace>
  <inkml:trace contextRef="#ctx0" brushRef="#br0" timeOffset="103549.14">3069 6138 0,'0'22'47,"0"-1"-47,0 0 0,0 0 16,0 0-16,0 0 0,0 1 15,0-1-15,0 0 0,0 0 16,0 21-16,0-20 0,0 20 16,0-21-16,0 21 15,0-20-15,-21-22 0,21 42 16,0-63 31,0 0-47,0-1 15,0 1-15,0-21 16,0 21-16,0 0 0,0-1 0,0 1 16,0-42-16,21-1 15,0 43-15,0 21 16,22-42-16,-22 21 15,21 21-15,-21-22 16,1 22-16,20 0 0,-21 0 16,21 43-1,1 41 1,-22-62-16,-21-1 0,0 42 16,0 1-1,0-43-15,0 0 0,0 0 16,0 0-16,0 1 0,0-1 15,0 0-15,0 0 0,0 0 32,0-42-1,0 0-15,0 0-16,0 0 0</inkml:trace>
  <inkml:trace contextRef="#ctx0" brushRef="#br0" timeOffset="104151.79">3725 5948 0,'0'-21'15,"0"42"16,0 0-15,0 0-16,0 22 16,0-22-16,0 0 0,0 0 0,0 21 15,0-20-15,0-1 0,0 85 16,0-85-16,0 21 16,-21 22-16,21-43 0,0 0 15,0 0-15,0 0 0,0 0 16,0 22-16,0-22 0,21 0 15,0-21 1,1 0-16,-1 0 16,0-21-16,0 0 15,0 0-15,22-1 16,-22-20-16,-21 21 0,42-21 16,-42 20-16,21-20 0,-21 21 15,21 0-15,1 0 0,-22-22 16,0 22-16,21 0 15,-21 42 17,0 0-32,0 0 15,0 1-15,0-1 0,0 0 16,-21 0-16,21 0 0,0 22 0,0-22 16,0 0-16,0 0 15,0 0-15,0 0 0,0 1 16,21-22-1,0 0 1,-21-22-16,21 1 16,-21 0-16,21 0 15,-21 0-15,0 0 0,0-1 16,0 1-16</inkml:trace>
  <inkml:trace contextRef="#ctx0" brushRef="#br0" timeOffset="104379.17">4149 5969 0,'-43'0'32,"22"0"-17,0 21 63</inkml:trace>
  <inkml:trace contextRef="#ctx0" brushRef="#br0" timeOffset="104632.03">3514 6181 0,'0'21'16,"21"-21"15,0 0-31,0 0 0,0 0 16,0 0-16,22 0 15,-22 0-15,-21-21 0,21 21 0,0 0 16,0 0 0,1-21-16</inkml:trace>
  <inkml:trace contextRef="#ctx0" brushRef="#br0" timeOffset="106307.92">4360 6223 0,'0'0'0,"21"0"31,1 0-31,-1 0 16,0 0-16,0-21 16,0 21-16,0-21 0,22 21 15,-22-21-15,0-1 0,21 22 0,-20-21 16,-1 0-16,0 0 0,0 0 15,0-22-15,-21 22 0,0 0 16,0-42-16,0 41 16,0-20-16,-21 42 31,0 0-15,0 0-16,21 21 15,0 0-15,0 1 0,-21-1 16,21 0-16,0 21 0,-22 1 15,22-1-15,0-21 0,0 21 16,-21 1-16,21-22 0,-21 64 16,0-22-16,21-21 0,-21 64 15,21-63-15,-21-1 16,21 21-16,0-20 0,0-1 0,-22 85 16,22-85-1,0 1-15,0-22 0,0 21 0,0 43 16,0-43-16,0-21 15,0 22-15,0-22 16,0 0-16,0 0 16,22-21-16,-1-21 15,0 21-15,-21-21 16,21 0-16,0 0 0,0-1 16,1 1-16,-22-21 0,42 0 15,-21-1-15,0 1 0,-21-22 16,21 22-16,-21-43 15,0 43-15,0 0 0,-21-85 16,-21 21 0,21 85-16,-43-22 15,22 43-15,21-21 16,0 21-16,-1 0 0,-20 0 16,63 0 30,0 0-46,1-21 0,-1 21 16,0 0-16,42-42 16,22 21-1,-43-1-15,-20 22 0,20-21 16,-21 0-16,21 21 0,43-42 16,-64 21-16,0 21 15,1-22-15,-1 1 16,-21 42 15,0 1-15,-21-1-16,21 0 15,0 0-15,0 0 16,0 0-16,0 1 0,0-1 16,21-21-1,0 21-15,0-21 16,0 0-16,0 0 15,1 0-15,-1-21 0,-21 0 16,21 21-16,0-22 0,0 22 16,22-63-1,-43 42-15,21 0 16,0-1-16,-21 1 16,0 0-1,21 21-15,-21 21 31,0 0-31,0 1 16,0-1-16,0 0 16,0 0-16,0 0 0,-21 0 15,21 64-15,-21-64 0,21 106 16,0-84-16,-21 41 16,21-41-16,0-1 15,-22 0-15,22 1 0,0-1 16,0 21-16,0-20 0,0 105 15,0-106 1,0-21-16,0 22 16,0-1-16,0-21 0,0 22 15,0-1-15,0 0 16,0-21-16,-21-21 31,0 0-31,21-21 0,-21 21 16,0-21-16,0 21 0,-1-21 15,1 0 1,0 21-16,0-21 16,21-1-16,-21 22 15,21-21-15,-21 21 16,21-21-16,0 0 16,0 0-16,0 0 0,0-1 15</inkml:trace>
  <inkml:trace contextRef="#ctx0" brushRef="#br0" timeOffset="107164.22">6477 6011 0,'21'0'16,"0"0"-1,0 0-15,1 0 16,-1 0-16,-21-21 0,42 0 16,-21 21-16,0-21 15,1 21-15,-22-21 0,-22 21 32,1 0-32,0 0 0,0 0 15,0 0-15,0 0 16,-64 21-16,64 0 15,-22-21-15,22 21 0,0-21 0,21 21 16,-21 1-16,0-1 16,21 0-16,0 0 15,0 0 1,21-21-16,0 21 0,21-21 16,-20 22-16,-1-1 0,0-21 15,0 0-15,0 21 0,22 0 16,-22-21-16,0 21 0,0 0 15,0-21-15,-21 22 0,21-1 16,-21 21 0,-21-21-16,0-21 15,-21 0-15,-43 21 16,43 1-16,-1-22 16,-20 0-16,42 0 0,-22 0 15,22 0-15,0 0 16,0-22-16,0 22 0,0-21 0,21 0 15,-22 0 1,22 0 0,22 0-1,-1-1 1,0 22-16,0-21 0,0 0 16,0 21-16</inkml:trace>
  <inkml:trace contextRef="#ctx0" brushRef="#br0" timeOffset="107524.55">7027 5715 0,'0'0'15,"0"-21"-15,0 42 47,0 0-47,0 0 0,0 1 0,0-1 0,0 0 16,0 21-16,-21-21 15,21 22-15,-42 63 16,42-64-16,0-21 0,0 21 16,0-20-16,-21 20 0,21 21 15,0-41-15,0 62 16,0-63-1,0 1-15,21-44 32,-21 1-17,0 0-15,0 0 16,0 0-16</inkml:trace>
  <inkml:trace contextRef="#ctx0" brushRef="#br0" timeOffset="107768.41">6816 6138 0,'21'0'31,"0"0"-15,0 0-16,0 0 15,0 0-15,1 0 0,41 0 16,-42 0-16,0-21 0,22 21 15,-22 0-15,0 0 0,0 0 16,0-21 0,1 21-1</inkml:trace>
  <inkml:trace contextRef="#ctx0" brushRef="#br0" timeOffset="108436.02">7493 6138 0,'0'0'0,"21"0"16,0 0 0,-21-21-16,21 0 0,-21 0 15,0 0-15,0 0 16,0-1-16,0 1 15,0 0-15,-42 0 16,21 0-16,0 21 16,0 0-16,-1 0 15,1 0-15,21 21 0,-21 0 0,0 0 16,0-21-16,21 43 16,-43-1-16,22-21 0,0 21 15,0-20-15,0 41 0,0-42 16,21 0-16,0 22 0,0-22 15,0 42-15,0-41 16,0 20-16,21-42 16,0 0-1,0 0-15,0 0 0,0-21 16,1 21-16,-1-21 0,0-1 16,0 1-16,0 0 0,0-21 15,1 21-15,-1-1 0,0 1 16,0-21-16,0 0 15,0 20-15,-21-20 0,43 0 16,-43 21-16,0-1 16,0 44 15,0-1-15,0 0-16,0 0 0,0 21 0,-21-20 15,21-1-15,0 0 0,-22 64 16,22-64-1,0 0-15,0 42 0,0-41 16,0-1-16,0 0 16,22-21-1,-1 0-15,0 0 16,0-21-16,0 0 16,-21-1-16,21 1 0,22-21 15,-22 21-15,0-22 0</inkml:trace>
  <inkml:trace contextRef="#ctx0" brushRef="#br0" timeOffset="109471.43">8064 5630 0,'-21'0'0,"0"0"16,21 22-16,0-1 15,-21 0-15,21 0 0,-21 0 16,21 22-16,0 20 0,-21-21 16,21-20-16,0 20 15,0 0-15,-22 64 16,22-64-16,0-20 0,-21 41 16,21-42-16,0 0 0,0 1 15,0-1-15,0 0 0,0 42 16,43-63-1,-22 0-15,21 0 16,-21 0-16,43-21 16,-43 0-16,0 0 0,21 0 15,-42 0-15,43-22 16,-22 22-16,-21 0 0,0-43 16,0 43-16,0 0 15,0 0-15,0 42 47,0 0-47,0 0 16,0 1-16,0-1 0,0 0 0,0 0 15,0 0-15,0 0 0,0 1 16,0-1-16,0 21 16,0-21-16,0 0 0,21-21 15,0 0-15,-21 22 0,21-22 16,1 0-16,-1 0 0,0 0 15,0 0-15,0-22 0,-21 1 0,21 21 16,1-21-16,-1 0 0,0-21 16,0 20-16,0 1 15,0-42-15,1 42 0,-22-1 16,21-20-16,0 21 0,-21 0 16,21 21-16,0 0 0,-21-21 0,21 21 31,-21 21-16,0 0 17,22-21-32,-1 0 31,-21-21-31,0 0 31,0-1-31,0 1 16,-21 21-16,-1 0 15,1 0 1,0 0 0,0 21-16,0 1 15,21-1-15,-21 0 16,-1 0-16,22 0 0,-21 0 0,21 64 16,-21-64-16,21 0 15,0 1-15,0-1 0,0 63 16,0-62-16,0 20 15,21-42 1,43 21 0,-1-21-16,-42 0 15,1 0-15,62-42 16,1-1 0,-64 22-16,0 0 0,22-21 15,-22 21-15,-21-1 0,0 1 16,0 0-16,0 0 15,0 0-15,0 0 0</inkml:trace>
  <inkml:trace contextRef="#ctx0" brushRef="#br0" timeOffset="109719.29">8615 5694 0,'0'0'0,"-21"0"0,-1 0 15,22-21-15,-21 21 16,0 0 15,0 0 0,0 0-31</inkml:trace>
  <inkml:trace contextRef="#ctx0" brushRef="#br0" timeOffset="109949.16">7620 5906 0,'0'21'0,"21"-21"16,0 0-16,0 0 15,22 0-15,-22 0 0,21 0 16,85-21 0,-106-1-16,22 22 0,-22 0 15,0 0-15,0 0 0,0-21 16,1 21-16</inkml:trace>
  <inkml:trace contextRef="#ctx0" brushRef="#br0" timeOffset="110878.66">9419 5863 0,'0'21'0,"21"-21"16,-21 22-16,21-22 15,1 0 1,-1 0-16,0 0 0,0 0 16,0 0-16,22 0 0,-22 0 15,21 0-15,-21 0 0,22-22 0,-22 22 16,21-21-16,0 0 16,-20 21-16,-1-21 0,21-21 15,-42 20-15,0-20 16,0 0-1,-21 21-15,0-1 0,-22 22 16,22 0-16,0 0 0,0 0 16,-21 0-16,20 0 0,-41 43 15,21-22-15,-1 21 16,22 1-16,0-22 16,21 21-16,-21-21 0,21 0 15,0 1-15,0-1 0,0 0 16,0 0-16,0 0 15,21-21-15,21 0 0,-21 21 16,1-21-16,-1 0 0,0 0 16,0 0-16,0 0 0,0 0 15,-42 0 17,0 0-32,0 0 15,0 0-15,0 0 0,-22 0 16,22 22-16,-64 20 15,64-21-15,-21 0 0,0 22 16,20-22-16,-20 21 16,21-21-16,0 22 0,21-1 15,0 0-15,0-21 0,0 1 16,0 20-16,0-21 16,21 0-16,0 0 0,0-21 0,64 22 15,-64-22 1,0 0-16,22 0 0,-22 0 0,0 0 15,42-43-15,-20 22 16,-1 21-16,22-63 0,-43 41 16,21 1-16,0-21 0</inkml:trace>
  <inkml:trace contextRef="#ctx0" brushRef="#br0" timeOffset="111216.84">10372 5440 0,'-22'-21'31,"1"42"-31,0 21 16,21-21-16,-42 85 16,21 42-1,-1-84-15,1-22 16,-21 106-16,21-105 15,0-1-15,21 0 0,-22 1 16,-41 63-16,63-64 16,0-21-16,-21 43 15,21-22-15,-21-42 16,21 21-16,21-42 47,0 0-47,-21 0 0,42-1 15,-42 1-15</inkml:trace>
  <inkml:trace contextRef="#ctx0" brushRef="#br0" timeOffset="111629.61">10223 6287 0,'22'0'31,"-1"0"-15,0 0-16,0 0 0,0 0 15,0-22-15,1 1 16,-1 21-16,0-21 16,-21 0-16,21 21 0,-21-21 15,0 0-15,-21 21 31,0 0-31,0 0 16,-1 21-16,1 0 0,0-21 16,0 21-16,21 0 0,-21 22 15,0-22-15,21 0 16,-22 21-16,22-21 0,0 1 16,0-1-16,0 0 0,0 0 15,22-21 1,20 0-16,-21 0 0,0 0 15,22 0-15,-22 0 16,21-21-16,-21 0 0,0 0 16,1-1-16,20-20 0</inkml:trace>
  <inkml:trace contextRef="#ctx0" brushRef="#br0" timeOffset="112399.16">10710 6117 0,'0'21'31,"-21"1"-15,21-1-16,0 0 15,-21-21-15,21 21 0,0 0 0,-21 0 16,21 1-16,0-1 0,0 21 16,-21-21-16,21 0 0,-22 22 15,22-22 1,0-42 31,0 0-32,0-1-15,0 1 0,0 0 16,0 0-16,0 0 0,22-22 16,-1 22-16,0-21 15,-21 21-15,21 21 0,0-43 16,0 22-16,1 0 15,-1 21-15,0-21 0,0 21 16,0 0-16,0 0 0,22 0 16,-22 0-16,0 42 15,0-42-15,0 21 0,1 22 16,-22-22-16,0 0 16,0 43-16,0-22 15,0-21-15,0 0 16,0 0-16,0 1 0,0-1 15,0 0-15,-22 0 16,1-21 0,21-21-1,0 0 1,0 0-16,0-1 0,0 1 16,0 0-16,0 0 0,21-21 15,-21 20-15,22 1 0,-1 0 16,0 0-16,-21 0 0,42 0 15,1-1-15,-22 1 0,21 0 16,0 21-16,1-21 16,-22 21-16,0 0 0,21 21 15,-20 0 1,-22 0-16,0 1 0,0 20 16,0-21-16,0 0 0,0 43 15,0-43-15,-22 21 16,22-21-1,0 1-15,-21-1 0,21 0 16,21-42 15,1 0-31,-1 21 16</inkml:trace>
  <inkml:trace contextRef="#ctx0" brushRef="#br0" timeOffset="112812.93">11599 6223 0,'21'0'47,"1"-21"-31,20 0-16,0 0 15,-42-1-15,21 1 16,1 21-16,-22-21 16,-22 21-1,1 0 1,0 0-16,-21 21 16,21 0-16,21 1 15,-22-22-15,22 21 0,-21 0 0,21 0 16,-21 0-16,21 0 0,0 43 15,0-43-15,0 0 16,0 0-16,21-21 0,22 22 16,-22-22-16,0 0 15,0 0-15,0 0 16,0 0-16,1 0 0,-1-22 16,0 22-16,0-21 0,-21 0 0,21 0 15,0 21-15</inkml:trace>
  <inkml:trace contextRef="#ctx0" brushRef="#br0" timeOffset="113328.63">12023 6096 0,'0'21'32,"0"0"-17,-22 1-15,22-1 16,0 0-16,-21 0 15,21 0-15,0 0 0,0 1 16,0-1-16,0 0 16,-21 0-16,21 0 0,0 0 15,0-42 32,0 0-31,0 0-16,21 0 0,-21 0 15,0-1-15,21 1 0,1 0 16,-1 0-16,0-21 16,0 20-16,21-20 0,-20 21 15,41-21 1,-42 20-16,0 22 0,64 0 16,-64 0-16,0 22 15,1-1-15,20 63 16,-21-62-16,-21-1 0,0 0 15,0 0-15,0 0 0,0 43 16,0-43-16,0 0 0,0 0 16,-21 0-16,21 1 0,-21-1 15,21-42 32,0-1-47,0 1 16,21 0-16,0 0 0</inkml:trace>
  <inkml:trace contextRef="#ctx0" brushRef="#br0" timeOffset="113648.45">12785 5757 0,'0'0'0,"0"-21"15,-22 42 16,22 1-31,0-1 16,-21 0-16,21 0 0,-21 85 16,21-85-16,-21 43 15,0-22-15,21 43 16,-21-43-16,21-21 16,-22 21-16,22-20 0,0 41 15,0 1 1,0-43-1,22-21 1,-1 0 0,0-21-16,0-1 15,-21 1-15,21 21 0,-21-21 16</inkml:trace>
  <inkml:trace contextRef="#ctx0" brushRef="#br0" timeOffset="113877.32">12658 6054 0,'0'0'15,"21"0"17,0 0-17,0 0-15,0 0 0,0 0 0,1 0 16,-1 0-16,0 0 15,0 0-15,0 0 16,0 0-16,-21-21 16</inkml:trace>
  <inkml:trace contextRef="#ctx0" brushRef="#br0" timeOffset="115197.42">14076 6350 0,'21'0'31,"-21"-21"-31,21 0 0,0 21 0,0 0 16,1-21-16,-1-1 16,0 1-16,-21 0 0,0 0 15,0 0-15,0 0 0,0-1 16,0 1-16,-21 0 15,-22 21-15,22-21 16,-63 21-16,-1 0 16,43 21-1,20 0-15,-83 22 16,83-22-16,1 0 0,0 0 16,0 21-16,0 43 15,21-64-15,0 0 0,0 1 16,0-1-16,0 0 0,0 0 15,21 0-15,0-21 0,0 0 16,0 0-16,1 0 0,-1 0 16,21 0-16,-21-21 0,43-21 15,-43 21-15,42-22 16,-41 22-16,20 0 0,0-43 16,-21 43-16,1 0 15,20-21-15,-21 21 0,-21-1 16,21 1-16,-21 42 31,0 1-15,-21-1-16,0 0 0,21 0 15,0 0-15,-21 0 0,21 1 0,-21-1 16,21 21 0,0-21-16,0 0 0,0 22 15,0-22-15,42 0 16,-21-21-16,0 0 0,22 0 15,-1 0-15,-21-21 0,21-21 16,-20 42-16,20-43 16,-21 22-16,0 0 0,22-21 15,-43 20-15,0 1 0,21-21 16,0 21-16,-21 0 16,0-1-16,0 44 46,0-1-46,0 0 0,-21 0 16,21 0-16,-21 0 0,21 1 16,-22 20-16,22-21 15,0 21-15,-21 1 16,0-43-16,21 21 0,0 0 16,-21-21-16,21 21 0,0-42 31,0 0-16,0 0-15,0 0 0,0-1 0,0-20 16,0 21-16,21 0 0,0 0 16,0-1-16,-21 1 0,43-21 15,-22 21-15,0 0 16,43-1-16,-43 1 0,42 21 16,-42 0-16,22 0 15,-1 0-15,0 0 0,-20 0 16,20 43-16,-21-22 0,-21 0 15,0 0-15,0 0 0,0 0 16,0 43-16,-21-43 16,-21 43-16,42-43 15,-43 21-15,43-21 16,0-42 15,21 0-15,1 21-16</inkml:trace>
  <inkml:trace contextRef="#ctx0" brushRef="#br0" timeOffset="115764.37">15600 6202 0,'0'-85'31,"0"64"-31,-21 0 0,-1 21 0,1-21 16,0 21-16,0 0 16,0 0-16,0 0 0,-1 0 15,-20 0-15,21 21 0,-21 0 0,20-21 16,-20 21-16,0 22 16,-1-22-16,22 0 0,-21 42 15,21-41-15,21 62 16,0-63-16,0 1 0,0-1 15,0 0-15,0 0 0,21 21 16,0-42-16,0 0 0,0 0 16,1 0-16,20 0 0,21-21 15,43-42 1,-63 20-16,-22 22 16,42-42-16,1-22 15,-64 43-15,21 21 16,21-64-16,-42 64 0,0-43 15,21 22-15,-21 21 16,0-43-16,0 85 31,0 1-15,0-1-16,-21 21 0,21-21 0,-21 22 16,21 20-1,-21-21-15,0 85 16,21-84-16,0-22 0,0 21 15,0-21-15,21 43 16,0-64-16,0 0 0,22 0 16,-22 0-16,0 0 15,0 0-15</inkml:trace>
  <inkml:trace contextRef="#ctx0" brushRef="#br0" timeOffset="116678.12">16954 6054 0,'22'-21'0,"-44"42"0,44-64 16,-22 65 15,0-1-15,-22-21-16,22 21 0,-21 0 15,21 21-15,-42 22 16,42-22-16,-21-21 0,0 22 15,21-22-15,0 21 0,-22-21 0,22 22 16,-21-22-16,21 0 0,0 0 16,21-21-1,1 0 1,-1 0-16,0-21 16,0 0-16,0 0 0,0-22 0,1 22 15,-1 0-15,0 0 0,21-21 0,1-1 16,-43 22-1,21 0-15,21-21 0,-42 20 16,0 44 15,0-1-31,0 0 0,0 0 16,0 0-16,0 0 16,0 1-16,0-1 0,0 21 15,0-21-15,0 0 0,21 22 16,0-22-16,22-21 15,-22 21-15,0-21 0,43 0 16,-43 0-16,21-21 0,-21 21 16,22-21-16,-22 0 0,85-43 15,-85 43-15,-21-21 16,21 20-16,-21 1 0,0-21 16,0-22-16,0 43 0,0 0 15,-21-42-15,0 41 0,-1 1 16,1 0-16,0 21 0,0 0 15,0 0-15,0 0 0,-1 0 0,1 0 16,0 0-16,0 21 16,21 0-16,0 1 0,0-1 15,0 0-15,21 0 0,0-21 16,22 21 0,-22-21-16,21 0 0,0 21 15</inkml:trace>
  <inkml:trace contextRef="#ctx0" brushRef="#br0" timeOffset="117099.93">17801 6138 0,'0'-21'16,"0"0"-1,21 21 1,-21-21-16,21 21 0,1 0 15,20 0-15,-21 0 16,0 0-16,0 0 16,22 42-1,-43 1-15,0-22 16,0 0-16,0 21 16,0-21-16,0 1 0,-21 20 15,21-21-15,-43 21 16,22-20-16,21-1 15,-21-21-15,21-21 32,0-1-32,0 1 15,21 0-15,-21 0 0,42-21 16,1-1 0,-22 22-16,0 0 15,21 0-15,22-22 16,-43 43-1,43-21-15,-43 21 16</inkml:trace>
  <inkml:trace contextRef="#ctx0" brushRef="#br0" timeOffset="117335.8">18521 6075 0,'0'21'31,"0"0"-31,-21 0 0,21 1 15,-22-22-15,1 21 0,21 0 16,-42 42 0,42-41-16,0-1 0,0 0 15,-21 0-15,21 0 16,-21-21-16,42-21 47,0 21-47,-21-21 0,21 0 15</inkml:trace>
  <inkml:trace contextRef="#ctx0" brushRef="#br0" timeOffset="117680.6">18542 5927 0,'0'0'0,"-21"0"15,0 0-15,-1 0 16,1 0-16,21 21 15,0 0 1,21-21 0,1 0-16,-1 0 0,0 0 15,0 0-15,0 0 0,0 0 16,1 0-16,-22-21 0,21 0 16,-21 0-16,0-1 15,0-20 1,-21 42-16,-43 0 15,43 0 1,0 0-16,0 0 0,-1 0 16,1 42-1,21 22 1,0-43-16,0 0 16,21 0-16,1-21 0,-1 0 0</inkml:trace>
  <inkml:trace contextRef="#ctx0" brushRef="#br0" timeOffset="117981.43">19050 5884 0,'0'0'0,"0"22"15,0-1 1,-21 0-16,21 0 15,-21 21-15,-1 1 16,1-22-16,0 42 0,21-41 16,-42 41-16,42-42 15,-21 0-15,-22 43 16,43-43-16,0 0 0,0 0 16,0 1-16,0-1 0,21-21 46,-21-21-46,22-1 0,-1 1 0,0 21 16,0-21-16</inkml:trace>
  <inkml:trace contextRef="#ctx0" brushRef="#br0" timeOffset="118384.19">19198 6223 0,'21'0'31,"0"-21"-15,1 21-16,-1 0 0,0-21 15,0 21 1,0 0-16,-21-21 0,0-1 16,-21 22 15,0 0-31,0 0 15,0 0-15,-22 22 16,22-1-16,-21 21 16,42-21-16,-21 22 15,-1-22-15,22 42 16,0-42-16,22 22 16,-1-22-16,0-21 15,0 0-15,43 0 16,-43 0-1,21-42-15,-21 42 0,-21-22 16,43 1-16,-22 0 16,-21 0-16,21-21 0,0 20 15</inkml:trace>
  <inkml:trace contextRef="#ctx0" brushRef="#br0" timeOffset="118643.18">18986 6033 0,'0'0'0,"-21"0"0,0 0 0,0 0 16,42 0 15,0 0-15,0 0-16,1 0 0,-1 0 0,0 0 15,0 0-15,0 0 0,0 0 16,1 0-16,-1 0 16,0 0-1,0 0-15,-21-22 0</inkml:trace>
  <inkml:trace contextRef="#ctx0" brushRef="#br0" timeOffset="119823.09">8615 6879 0,'0'0'0,"-21"-21"0,21 0 16,0 42 15,21-21-31,-21 21 16,21 0-16,0 1 15,0-1-15,0 0 0,22 42 16,-22-41-16,0-1 0,21 63 16,-20 1-1,-22-64-15,0 0 0,0 1 16,0-1-16,0-42 47,0-1-47</inkml:trace>
  <inkml:trace contextRef="#ctx0" brushRef="#br0" timeOffset="120115.93">9102 6816 0,'-127'42'31,"84"-21"-31,22 0 0,-21 1 16,-1 20-16,22-21 0,-21 21 16,0-20-16,-43 83 15,43-83-15,20 20 0,-20-21 16,21 21-16,0-20 0,0-1 16,21 0-16,-22-21 0,44 0 46,-1 0-46,0 0 0,0-21 16,0 0-16,0 21 0,22-22 16</inkml:trace>
  <inkml:trace contextRef="#ctx0" brushRef="#br0" timeOffset="120481.41">9292 6922 0,'0'21'31,"-21"-21"-31,21 21 0,0 21 16,-21-21-16,0 22 0,-1 41 16,22-41-16,-21-1 15,21 0-15,-21 1 0,0-1 16,21 43-16,-21-43 0,0 0 15,-1 1-15,22-1 0,-21 0 16,0 43-16,0-43 0,21 1 16,-21 20-16,21-20 0,-21-22 15,21 0-15,0 0 0,-22 0 16,22-42 15,0 0-15,0 0-16,22-22 0,-1 22 15,-21 0-15,0-21 0,42-22 16,-21 22-16</inkml:trace>
  <inkml:trace contextRef="#ctx0" brushRef="#br0" timeOffset="120804.24">9229 7027 0,'0'-21'15,"0"42"-15,0-63 0,21 21 0,-21 0 16,21 0-16,0 21 15,-21-22-15,21 1 0,0 21 16,1 0-16,-1 0 0,0 0 0,0 0 16,0 0-16,0 0 0,22 0 15,-22 0-15,21 21 16,-21-21-16,-21 22 0,0 20 16,0-21-16,0 21 15,-21-20-15,-148 83 16,148-105-1,-22 22-15,1-1 0,21-21 16,0 0-16,-43 21 16,43-21-16,42 0 31,0 0-31,1 0 0,-1-21 16,0 0-16,0 21 0,21 0 15</inkml:trace>
  <inkml:trace contextRef="#ctx0" brushRef="#br0" timeOffset="121345.32">10245 7091 0,'0'0'0,"0"-21"0,0 0 0,0-1 15,0 1 1,0 0-16,0 0 15,0 0-15,-22 21 0,22-21 0,-21 21 16,0 0-16,0 0 16,0 0-16,0 0 0,-64 0 15,43 21-15,-1 0 0,22 0 16,-21 0-16,21 0 16,-43 22-16,43-1 0,0-21 15,-22 43-15,22-43 0,21 0 16,0 0-16,0 0 0,0 1 15,0-1-15,21-21 16,1 0-16,-1 0 0,0 0 0,21 0 16,22-43-16,-43 43 15,21-21-15,-21 0 0,22 0 0,-22 0 16,64-64 0,-85 64-16,21 0 0,0 0 15,-21-1-15,0 1 0,0-21 16,21 42-16,-21-21 0,0 42 31,0 0-31,-21 0 16,21 0-16,-21 1 0,21-1 0,0 21 15,-21 0-15,21 1 16,0-22-16,0 21 0,0 1 16,0-22-16,21-21 15,0 0 1,0 0-16,0 0 15,43-64-15</inkml:trace>
  <inkml:trace contextRef="#ctx0" brushRef="#br0" timeOffset="121612.17">10753 6773 0,'0'0'0,"-22"22"31,22-1-31,-21 0 16,0 0-16,0 64 16,0-43-16,0-21 0,-1 22 15,22-22-15,0 21 0,-21-21 0,0 43 16,21-22-16,-21 22 16,21-43-1,21-21 16,0 0-31,-21-21 0,21-1 0,1 1 16,-1 0-16,0 0 0</inkml:trace>
  <inkml:trace contextRef="#ctx0" brushRef="#br0" timeOffset="122088.05">11070 6731 0,'0'0'16,"0"21"-1,0 0 1,0 1-16,0-1 0,-21 0 0,0 21 16,21 1-16,-21-1 15,-1 0-15,22-21 0,-42 43 16,21-43-16,21 0 0,-21 43 16,0-43-16,21 0 15,0 0-15,-22-21 16,22-21 15,22 0-31,-22 0 16,21 0-16,0-1 0,0-20 15,0 0-15,0 21 16,1-1-16,62-41 16,-63 42-16,1 0 0,20 21 15,-21 0-15,0-22 0,43 22 16,-43 0-16,42 43 15,-63-22-15,0 0 0,22 43 16,-22-22 0,0 0-16,0-21 0,-22 1 15,1-1-15,0 0 0,-21 21 16,21-42 0,-1 0-1,1 0 1,21-21-16</inkml:trace>
  <inkml:trace contextRef="#ctx0" brushRef="#br0" timeOffset="122307.92">10541 6922 0,'0'0'0,"21"0"31,0 0-15,0 0-16,1 0 0,-1 0 15,0 0-15,0 0 0,21 0 0,1-22 16,-22 22-16,0 0 0,0 0 16,0-21-16</inkml:trace>
  <inkml:trace contextRef="#ctx0" brushRef="#br0" timeOffset="123143.84">12234 6943 0,'0'0'0,"21"0"16,1 0-1,-1 0-15,0 0 0,0-21 16,0 21-16,0-22 15,1 22-15,-1-21 0,0 0 16,-21 0-16,0 0 16,-21 0-1,0 21-15,-22 0 16,22 0-16,0 0 0,-21 0 0,20 0 16,1 0-16,-63 42 15,62-21-15,1 0 0,21 22 16,0-22-1,0 0-15,0 0 16,0 0-16,43 0 0,-22-21 16,0 0-16,42 22 0,-41-22 15,20 0-15,-21 0 16,0 0-16,0 0 0,1 0 16,-44-22 15,1 22-31,0 0 0,-21 0 15,21 0-15,-22 0 0,22 22 16,0-22-16,-21 21 0,-22 0 16,43 0-16,0 0 0,-43 43 15,43-43-15,0 0 16,21 0-16,0 0 0,0 1 0,0-1 16,0 0-16,21-21 15,0 21-15,0-21 0,1 0 16,-1 0-16,0 0 0,0 0 15,43 0-15,-43 0 0,21 0 16,0 0-16,-20-21 0,20 0 16,-21 21-16,21-21 0,1-1 0,-22 1 15,42-21-15</inkml:trace>
  <inkml:trace contextRef="#ctx0" brushRef="#br0" timeOffset="123364.72">12679 6943 0,'0'0'0,"0"-21"15,21 21 17,0 21-32,-21 0 0,0 0 15,21 0-15,0 0 16,-21 1-16,0-1 0,0 0 0,22 0 16,-22 0-16,21 22 15,-21-22-15,0 0 0,0 0 16,0 0-16,21-21 15,0 0 1,0 0-16,0-21 16</inkml:trace>
  <inkml:trace contextRef="#ctx0" brushRef="#br0" timeOffset="123610.58">13060 6943 0,'-43'0'31,"22"0"-31,0 0 0,0 0 16,0 21-16,-22 0 0,22 0 16,0 0-16,0 1 0,0-1 0,-22 0 15,22 0-15,-42 64 16,42-64-16,-1 0 0,22 0 16,-21 0-16,21 1 15,21-22 1,1 0-1,20-22-15,-21 1 0,21 0 16,1 0-16</inkml:trace>
  <inkml:trace contextRef="#ctx0" brushRef="#br0" timeOffset="123958.89">13314 6964 0,'0'0'0,"21"-21"31,-21 42-15,0 0-16,0 0 0,0 0 15,0 1-15,0 20 0,0-21 0,0 21 16,-21 1-16,21-1 0,-43 43 16,22-43-16,21 0 15,-42 43-15,21-21 0,0-22 0,-1 0 16,1 1-16,0 20 0,-21 64 15,21-85 1,21 1-16,-22 41 0,22-62 0,-21-1 16,21 0-16,0 0 15,-21 0-15,21-42 32,21 0-32,0 0 0,-21 0 15,22-1-15,-1-41 16,0 21-16,0-1 0,0 22 0</inkml:trace>
  <inkml:trace contextRef="#ctx0" brushRef="#br0" timeOffset="124301.21">13229 7049 0,'0'0'0,"0"-22"0,0 1 15,0 0-15,0 0 0,0 0 16,0 0-16,0-1 15,21 1-15,22 21 16,-1-21-16,-21 21 16,21 0-16,22 0 0,-43 0 0,0 0 15,43 21-15,-43 0 16,-21 1-16,0 20 0,0-21 16,0 0-16,0 43 15,0-43-15,-64 21 16,43-21-16,-21 1 0,-43 20 15,43-42-15,21 0 0,0 21 16,-1-21 0,44 0 15,-1 0-31,0 0 0,0-21 0,21 0 16,-20 21-16,-1 0 0</inkml:trace>
  <inkml:trace contextRef="#ctx0" brushRef="#br0" timeOffset="124708.97">13737 7027 0,'0'0'16,"0"-21"-16,0 0 16,21 21-16,-21-21 0,21 21 15,-21-21-15,43 0 16,-22 21-16,0 0 15,0 0-15,0 0 0,1 0 0,-1 0 16,-21 21-16,21-21 0,21 42 16,-21-21-16,-21 0 0,0 1 15,0-1-15,0 0 0,0 42 16,0-41-16,-21-1 0,21 0 16,-21 0-16,0 0 15,0 0-15,21-42 31,0 0-15,0 0-16,0 0 0,0 0 16,0-1-16,0 1 0,21 0 0,0 0 15,0-21-15,-21 20 16,21 1-16,22 0 16,-22 0-16,21 21 0,-21 0 15,1-21-15,20 21 16,-21-21-16,0 21 0,22 0 15</inkml:trace>
  <inkml:trace contextRef="#ctx0" brushRef="#br0" timeOffset="125084.76">14372 7049 0,'0'0'0,"-21"0"0,42 0 31,0-22-15,0 22-16,1-21 0,-1 21 16,0-21-16,0 0 15,-21 0-15,21 21 0,-21-21 16,21 21-16,-21-22 0,-21 22 31,0 0-31,0 0 16,0 0-16,0 22 0,-1-1 15,1 0-15,21 0 0,-21 0 16,0 0-16,0 43 16,21-43-16,-21 0 0,21 22 15,0-22-15,0 21 16,0-21-16,21-21 16,42 0-1,-42 0-15,1 0 16,20-21-16,0 0 0,-21 0 15</inkml:trace>
  <inkml:trace contextRef="#ctx0" brushRef="#br0" timeOffset="125528.01">15049 6879 0,'0'0'0,"-63"0"31,42 0-31,0 0 0,-1 0 16,1 0-16,0 0 0,-21 0 16,21 21-16,-1-21 0,1 22 15,0 20 1,21-21 0,21 0-1,0-21-15,1 0 16,-1 21-16,0-21 0,-21 22 0,21-22 15,21 21-15,-20-21 0,-1 21 16,0-21 0,-21 21-16,0 0 15,21 0-15,-21 1 16,-21-1 0,0-21-16,0 0 0,-1 21 15,1-21-15,0 0 0,0 0 16,0 21-16,-22-21 15,22 0-15,0 0 0,0 0 0,0 0 16,21-21 0,0 0-1,21 21-15,-21-21 0,21 21 16</inkml:trace>
  <inkml:trace contextRef="#ctx0" brushRef="#br0" timeOffset="125983.26">15494 6943 0,'0'0'0,"21"0"16,-21-21-16,0-1 15,-21 22-15,0 0 16,0 0-16,-1 0 0,-20 0 15,21 0-15,-21 0 0,20 0 16,-20 0-16,21 0 0,0 22 0,-43-1 16,64 0-16,-21 0 15,21 0-15,0 0 16,21 1-16,0-22 0,22 21 16,-22-21-16,0 21 0,0-21 15,22 0-15,-22 21 0,42 0 16,-42-21-16,1 21 15,-1-21-15,-21 22 0,0-1 16,0 0 0,-21 0-1,-1-21-15,1 0 0,0 0 0,-21 21 16,-22-21 0,43 0-16,-64 0 0,64 0 15,0 0-15,0 0 0,0 0 16,0 0-16</inkml:trace>
  <inkml:trace contextRef="#ctx0" brushRef="#br0" timeOffset="126291.48">15854 6985 0,'-21'21'32,"21"0"-32,-22 1 15,22-1 1,0 0-16,0 0 0,-21-21 0,21 21 15,-21 0-15,21 1 0,0 20 16,-21-21-16,0 21 16,21-20-1,21-44 17</inkml:trace>
  <inkml:trace contextRef="#ctx0" brushRef="#br0" timeOffset="126631.35">15938 6858 0,'0'0'0,"-21"0"0,0 0 16,0 0-16,0 0 15,21 21 1,21-21-1,0 0 1,0 0-16,0 0 16,-21-21-1,22 21-15,-22-21 0,0 0 16,0 0 0,-22 21-16,1 0 15,0 0-15,0 0 16,21 21-1,0 0-15,0 0 16,0 0-16,0 0 16</inkml:trace>
  <inkml:trace contextRef="#ctx0" brushRef="#br0" timeOffset="127508.91">16404 7027 0,'-21'-21'15,"0"21"1,0 0-1,-1 0-15,1 0 0,0 0 0,0 21 16,0-21-16,0 22 16,21-1-16,-22 0 15,22 0-15,0 0 0,0 0 0,0 1 16,0-1-16,0 21 16,0-21-16,22 43 15,-1-43-15,0-21 16,0 0-16,0 0 0,0 0 15,1 0-15,-1-21 16,-21 0-16,21-1 0,-21 1 16,0 0-16,0 0 15,0 0-15,0 0 0,0-1 0,-21-20 16,21 21-16,0 0 16,0 0-16,0-1 15,0 1-15,0 0 16,42 21-16,-42-21 0,21 21 15,22 0-15,-22 0 16,0 0-16,21 0 0,-21 0 0,1 0 16,20 42-16,-21-42 0,-21 21 15,0 1-15,21-22 0,-21 21 16,0 0-16,21 0 0,-21 0 0,0 0 16,0 43-16,0-43 15,0 0 1,0 0-16,0 1 0,0-1 15,-21 0-15,0-21 16,0 0 0,21-21-1,0 0 1,0-1-16,0 1 0,0 0 16,0 0-16,0 0 0,21 0 0,-21-1 15,21 1-15,0 0 0,22-21 16,-22 21-16,21-1 15,1-20-15,-1 21 0,-21 21 0,21 0 16,-20-21-16,83 42 16,-83-21-1,20 63-15,-21-41 16,-21-1-16,0 0 0,0 0 16,0 21-16,0 43 15,-42 0 1,42-64-16,-21 21 15,21-21-15,-22-21 16,1 0-16</inkml:trace>
  <inkml:trace contextRef="#ctx0" brushRef="#br1" timeOffset="165720">2138 8149 0,'-21'0'31,"21"-21"78,0 0-109</inkml:trace>
  <inkml:trace contextRef="#ctx0" brushRef="#br1" timeOffset="166259.69">2180 8022 0,'-21'0'0,"21"-21"47,0 0-32,0 0 1,0 0-1,0 42 48,-21-21-63,21 21 0,0 0 16,-21 0-16,-1 0 15,22 22-15,-21-22 0,0 21 0,0 1 16,0-22-16,0 21 0,-22 43 15,1-43-15,21 0 0,0 1 16,-22-1-16,22-21 0,-42 64 16,41-43-16,-20 1 0,21-1 15,-21 0-15,20 1 0,-41 20 16,42-42-16,0 22 16,-1-1-16,1-21 0,21 0 15,-21-21-15,21 21 0,0-42 47,21 0-47,0 0 16,-21 0-16,22-22 0,20 22 15,-21 0-15</inkml:trace>
  <inkml:trace contextRef="#ctx0" brushRef="#br1" timeOffset="166820.04">2328 8128 0,'0'0'0,"21"0"0,-21-21 16,0 0-16,22 21 16,-1-21-16,0-1 15,-21 1-15,0 0 16,0 0 0,-21 42 30,21 0-30,-21 0-16,-1 1 0,-20 20 16,21-21-16,0 21 0,-22 1 0,22-1 15,-21 0-15,21 1 0,-22-1 16,-20 43-16,42-43 0,-22 0 16,1 43-16,0-43 15,-1 43-15,1-43 0,21-20 16,-43 62-16,43-63 15,-21 22-15,21-22 16,21 0-16,0 0 0,-21-21 16,21 21-16,0-42 31,0 0-15,0 0-16,21 21 15,-21-21-15,21 0 0</inkml:trace>
  <inkml:trace contextRef="#ctx0" brushRef="#br1" timeOffset="167421.65">2688 8297 0,'0'0'0,"21"0"0,-21-21 16,0 0 0,-21 21 30,0 21-30,21 0-16,-21 1 0,0-1 16,-22 63-16,22-62 15,0 20-15,-21 21 16,20-41-16,1-1 0,0 21 16,0-21-16,21 22 0,-42 20 15,20-42-15,22 22 0,0-1 16,0-21-16,0 21 15,0-20-15,22-22 0,-22 21 16,21-21-16,0 0 0,0 0 16,21 0-16,-20 0 0,-1-21 0,42-1 15,-42 1 1,22-21-16,-22 21 0,0 21 16</inkml:trace>
  <inkml:trace contextRef="#ctx0" brushRef="#br1" timeOffset="167699.49">2265 8594 0,'21'0'31,"0"0"-31,21 0 0,1-21 16,-1 21-16,-21 0 0,43 0 15,-43-22-15,21 22 16,-21 0-16,1 0 0,-1 0 0,0 0 16,0 0-16,0 0 15,0 0 1</inkml:trace>
  <inkml:trace contextRef="#ctx0" brushRef="#br1" timeOffset="168405.09">3260 8594 0,'0'0'0,"0"-21"0,0-1 16,0 1-16,0 0 16,0 0-16,-22 21 15,1 0-15,21-21 16,-21 21-16,0 0 0,0 0 15,0 0-15,-1 21 0,1-21 16,-21 42 0,42-21-16,-21 1 0,-22 20 0,43-21 15,-21 64 1,0-22 0,21-42-16,0 22 15,0-22-15,0 0 0,21-21 16,0 0-16,1 0 15,-1 0-15,0 0 16,0 0-16,0-21 0,0 0 0,22 0 16,-22-22-16,0 22 15,0 0-15,0 0 0,1-22 0,41-41 16,-42 41-16,0 1 16,1 21-16,-1-21 0,0-64 15,0 85-15,-21-43 16,0 43-1,0 0-15,0 0 0,0 42 32,0 0-17,-21 0-15,0 0 0,21 22 0,-21-22 16,21 21-16,0 0 16,0 1-16,-22-22 0,1 85 15,21-64-15,0-21 0,0 22 16,0-22-16,0 0 0,0 21 15,0-21-15,21-21 0,1 22 16,-1-22-16,0 0 0,21 0 16,-21 0-16,1 0 15,20-22-15,0 1 16,1-21-16</inkml:trace>
  <inkml:trace contextRef="#ctx0" brushRef="#br1" timeOffset="168740.45">4170 8086 0,'0'-43'32,"21"43"-32,21-21 15,1 0-15,-1 21 16,-21 0-16,21 0 16,-20-21-16,-1 21 0,0 0 0,42 0 15,-41 0 1,-44 0-1,1 21 1,0-21-16,0 0 16</inkml:trace>
  <inkml:trace contextRef="#ctx0" brushRef="#br1" timeOffset="169080.26">4233 8001 0,'-42'0'31,"21"21"-31,21 0 16,-21-21-16,21 22 0,0-1 16,-22 21-16,22-21 15,-21 0-15,21 22 0,0-22 0,-21 85 16,0-64-16,0 22 16,21-22-16,-21 0 15,-22 43-15,43-43 0,-21 1 16,0 41-16,21-41 15,0-1-15,0-21 0,0 21 0,0 1 16,0-22-16,0 21 0,0-21 16,0 1-16,0-1 15,21-21-15,0 0 0,22 21 16,-22-21-16,0 0 0,21 0 16,-21-21-16,64-22 15,-64 43-15,0-21 0,43-42 16,-43 42-16,21-1 0</inkml:trace>
  <inkml:trace contextRef="#ctx0" brushRef="#br1" timeOffset="169640.82">4572 8255 0,'0'0'0,"0"-21"16,0 42 15,-21 0-31,0 0 16,-1 1-16,1-1 0,21 21 15,-21-21-15,0 0 0,0 22 16,21-22-16,-21 21 0,-1 1 16,1-22-16,21 21 0,0-21 15,0 0-15,0 1 0,0-1 16,0 0-1,21-21-15,1 0 16,-1 0-16,0 0 0,-21-21 16,0 0-16,21 21 0,0-22 15,-21 1-15</inkml:trace>
  <inkml:trace contextRef="#ctx0" brushRef="#br1" timeOffset="169848.04">4276 8551 0,'0'0'15,"21"0"1,0 0-16,0 0 0,0 0 16,0 0-16,1 0 0,-1 0 0,0 0 15,0 0-15,64-21 16,-64 21-16,0-21 0,0 21 0,0 0 15,1-21-15,-1 21 16</inkml:trace>
  <inkml:trace contextRef="#ctx0" brushRef="#br1" timeOffset="170236.81">4784 8573 0,'21'0'16,"0"0"-16,0 0 16,0 0-16,0 0 15,1-22-15,-1 1 0,21 0 16,-21 21-16,0-21 0,-21 0 16,22 21-16,-22-21 15,-22 21 1,1 0-16,0 0 0,0 0 15,0 0-15,-22 0 0,1 42 16,21-21-16,0-21 0,-22 42 16,43-20-16,0 20 15,0-21-15,0 0 0,0 0 16,0 1-16,0-1 0,43 0 16,-22 0-1,21-21-15,-21 0 0,1 0 16,-1 0-16,0 0 15,0 0-15,21-21 0,-20 0 16,-1 21-16,0-21 0</inkml:trace>
  <inkml:trace contextRef="#ctx0" brushRef="#br1" timeOffset="170772.55">5207 8382 0,'21'0'0,"-42"0"0,63 0 0,22 0 16,-43 0-16,0 21 15,0 0-15,-21 1 16,0-1-16,0 0 0,0 0 16,0 21-16,0-20 0,0-1 15,-21 0-15,21 0 0,-21 0 16,0 0-16,0 1 0,21-1 0,-22 0 15,1 0-15,21 0 16,-21-21 0,42 0-1,0-21 1,1 0-16,-1 0 16,0 0-16,0-1 0,0 1 0,-21 0 15,21 0-15,1 0 0,20-22 16,0-20-1,-42 42-15,0 0 16,0 42 15,-21 0-31,21 0 0,-21-21 16,0 21-16,21 22 0,-21-1 16,21-21-16,-22 0 0,22 43 15,0-43 1,0 0-16,0 0 0,0 0 15,22-21 1,-1 0-16,0 0 16,0 0-16,0 0 0,0-21 15,22 0-15,-22 0 0,42-21 16</inkml:trace>
  <inkml:trace contextRef="#ctx0" brushRef="#br1" timeOffset="171058.38">6054 8086 0,'0'0'15,"-22"0"-15,1 21 16,0 21-16,0-21 0,0 64 16,0-43-16,-1 64 31,1 0-31,0-85 15,21 22-15,-21-22 0,21 0 0,0 0 16,0 64 0,0-64-16,0 0 15,0 0-15,21-21 16,0 0 0,0-21-16,1 21 0,20-63 15</inkml:trace>
  <inkml:trace contextRef="#ctx0" brushRef="#br1" timeOffset="171303.24">5694 8467 0,'-21'0'0,"42"0"46,0 0-46,0 0 0,0 0 16,0 0-16,1 0 0,-1 0 16,0 0-16,0 0 0,0 0 0,0 0 15,1 0-15,-1 0 0,0 0 16,0-21 0,0 21-16</inkml:trace>
  <inkml:trace contextRef="#ctx0" brushRef="#br1" timeOffset="171641.05">6456 8276 0,'0'-21'0,"0"42"0,-21-42 15,-1 21 1,1 0-16,0 0 16,21 21-16,-21 0 0,0 1 15,21-1-15,0 0 0,-21 0 0,-1 21 16,22-20-16,-21 41 16,21-42-16,-21 0 0,21 22 15,0-1-15,0-21 0,0 0 16,0 1-16,0 20 15,0-21-15,21-21 16,0 0-16,1 0 16,-1 0-16,0 0 0,0 0 15,0 0-15,0-21 0</inkml:trace>
  <inkml:trace contextRef="#ctx0" brushRef="#br1" timeOffset="172005.12">6837 8276 0,'0'0'0,"21"0"31,0 0-31,0 21 16,0-21-16,1 22 0,-1-1 0,0 0 15,21 42 1,-42-41-16,21-1 0,1 63 16,-22-62-16,0 41 15,0-42-15,-22 0 16,-20 22-16,21-22 0,-64 21 16,64-21-16,0-21 15,0 22-15,0-22 16,42-22 15,0 1-15,0 0-16</inkml:trace>
  <inkml:trace contextRef="#ctx0" brushRef="#br1" timeOffset="172359.91">7408 8530 0,'21'0'31,"1"0"-15,-1 0-1,0 0-15,0 0 0,0 0 16,0 0-16,1 0 16,-1 0-16,0 0 15,0 0-15,0 0 16,-42 0 15</inkml:trace>
  <inkml:trace contextRef="#ctx0" brushRef="#br1" timeOffset="172539.81">7472 8657 0,'0'0'16,"0"21"-16,0 1 15,21-22 1,0 0 0,0 0-16,0 0 0,1 0 15,-1 0-15,0 0 0,0 0 16,0 0-16,0-22 0,1 22 16</inkml:trace>
  <inkml:trace contextRef="#ctx0" brushRef="#br1" timeOffset="173141.98">8128 8086 0,'-21'0'31,"0"0"-15,21 21-16,-22-21 0,22 21 16,0 0-1,22-21 1,-1 0-16,0 0 15,0 0-15,0 0 0,0-21 16,1 21-16,-22-21 16,0 0-16,0 0 15,0-1-15,-22 1 16,1 21 0,0 0-16,-42 0 15,41 21-15,1 1 0,0 20 16,21-21-16,-21 21 0,21 1 15,0-1-15,0 0 16,0-20-16,0-1 0,0 21 16,21-21-16,0-21 0,0 21 15</inkml:trace>
  <inkml:trace contextRef="#ctx0" brushRef="#br1" timeOffset="173463.79">8699 8170 0,'0'0'16,"-21"0"-16,0 0 15,0 0 1,21 22-16,-21-1 0,21 0 0,-21 0 15,21 0-15,0 22 16,0-22-16,-22 0 0,1 21 0,0 22 16,21-43-16,-21 21 0,-21 43 15,42-64 1,-43 21-16,43-20 0,0-1 16,0 0-16,0 0 15,0-42 1,21 0-1,1 21-15</inkml:trace>
  <inkml:trace contextRef="#ctx0" brushRef="#br1" timeOffset="173701.09">8615 8234 0,'0'0'0,"21"0"16,0 0-1,0 21-15,0 0 0,1 22 16,-1-22-16,-21 0 0,21 21 16,0-21-16,-21 22 15,0-22-15,0 0 0,0 21 16,21-42 31</inkml:trace>
  <inkml:trace contextRef="#ctx0" brushRef="#br1" timeOffset="173943.95">9271 8128 0,'-21'0'0,"0"0"16,-1 21-16,1 0 0,-21 1 0,21-1 15,-22 0-15,-20 42 16,21-41-16,20 20 0,-41 0 16,21-21-16,20 1 0,-20 20 15,21-21-15,21 0 16,21-21 0,0 0-16,0-21 15,1 21-15,20-21 0,-21 0 16</inkml:trace>
  <inkml:trace contextRef="#ctx0" brushRef="#br1" timeOffset="174187.83">9292 8128 0,'0'21'31,"-21"0"-31,0 22 0,21-22 16,0 0-16,-21 21 0,-22 22 15,43-43-15,-21 21 0,0 22 16,-43 63 0,43-106-16,0 21 15,21-20-15,0-1 0,0 21 16,21-42 15</inkml:trace>
  <inkml:trace contextRef="#ctx0" brushRef="#br1" timeOffset="174591.6">9525 8403 0,'0'0'0,"-21"0"15,0 21 1,-1 1-16,22-1 15,-21 0-15,0 0 0,0 0 0,0 0 16,0 1-16,21-1 0,-43 0 16,22 0-16,21 0 0,0 22 15,0-22 1,21-21-16,0 0 16,22 0-16,-22 0 0,0 0 15,0 0-15,0 0 0,22-21 0,-22-1 16,42 1-16,-41 0 0,-1 21 15,-21-21-15,0 0 16,21 0-16,-21-43 0,0 43 16,0 0-16,0-22 0,-21 22 15,0 21-15,-1 0 16,22-21-16,-21 21 0,-21 0 16,21 0-16,0 21 0,-1 0 15,1 1-15,21-1 16,0 0-16,0 0 15</inkml:trace>
  <inkml:trace contextRef="#ctx0" brushRef="#br1" timeOffset="175158.27">10075 8107 0,'0'0'0,"0"-21"16,-21 21-16,0 0 16,0 21-16,21 0 15,-21 0-15,21 0 0,0 22 16,0-22-16,-43 85 16,43-85-16,-21 42 15,0-41-15,0 20 0,21 0 16,-21 1-16,-22 20 15,43-42-15,0 0 16,0 1 0,0-44 15,0 1-31,0 0 16,0 0-16,0 0 0,43-43 15,-43 43-15,21 0 16,0 0-16,0 21 0,0-21 15,22-1-15,-22 22 16,21-21-16,43 21 16,-64 0-16,0 0 0,0 21 0,0-21 15,-21 22-15,22 20 16,-22-21-16,0 0 0,0 0 16,0 1-16,-22 20 15,1-21-15,0-21 0,-21 21 0,21 0 16,-22-21-16,1 22 0,-43-1 15,64-21-15,-21 0 0,-22 21 16,43-21-16,0 0 0,0 0 16,42 0 15,0 0-31,0-21 0</inkml:trace>
  <inkml:trace contextRef="#ctx0" brushRef="#br1" timeOffset="175441.11">10604 8361 0,'-21'21'31,"21"0"-31,-21 0 16,0 1-16,21-1 0,-21 21 15,21-21-15,-43 22 16,43-22-16,-21-21 0,0 42 16,21-21-16,0 0 15,21-21 32,0 0-47,-21-21 0,22 0 0</inkml:trace>
  <inkml:trace contextRef="#ctx0" brushRef="#br1" timeOffset="175773.92">10604 8192 0,'0'0'0,"-21"0"0,0 0 15,0 0 1,21 21-16,0 0 15,21-21 17,0 0-17,0 0-15,-21-21 16,0 0-16,0-1 16,0 1-16,0 0 15,0 0-15,-21 21 16,0 0-1,21 21 1,0 0-16,-21-21 0,21 21 0,0 1 16,0-1-1,0 0-15</inkml:trace>
  <inkml:trace contextRef="#ctx0" brushRef="#br1" timeOffset="176088.32">10943 8001 0,'0'0'0,"21"0"16,-21-21-16,0 42 31,0 0-31,0 0 0,0 1 16,-21-1-16,0 21 0,21-21 0,-21 22 15,0 20-15,-1-21 16,1 1-16,-21 20 16,21-20-16,-22 41 0,43-63 15,-21 22 1,21-22-16,0 0 0,21-21 31,1 0-15,-1 0-16,0-21 0,21 0 15,-21 21-15</inkml:trace>
  <inkml:trace contextRef="#ctx0" brushRef="#br1" timeOffset="176470.11">11007 8467 0,'21'0'31,"0"0"-31,0 0 16,0 0-16,0 0 0,1-21 15,-1 21-15,0-22 0,-21 1 16,42-21 0,-42 21-16,0 0 15,-21 21-15,0 0 16,0 0-16,0 0 0,-1 21 15,1 0-15,0 0 0,0-21 16,0 21-16,0 0 0,-22 64 16,43-64-16,-21-21 15,21 21-15,0 1 0,0-1 0,0 0 16,0 0-16,0 0 16,21-21-16,0 0 15,22 0-15,-22 0 0,0 0 16,21 0-16,-20 0 15,41-21-15</inkml:trace>
  <inkml:trace contextRef="#ctx0" brushRef="#br1" timeOffset="177047.73">11726 7938 0,'-21'21'16,"21"0"-16,0 0 15,-21-21 16,21-21 16,0 0-47,0 0 16,0-1-16,0 1 16,21 21-1,0 0 1,-21 21-16,0 1 15,0-1-15,0 0 16,0 0-16,0 0 0,0 0 0,-21 1 16,-21 62-16,21-63 15,-1-21-15,1 22 0,0-1 16,0-21-16,-21 21 16</inkml:trace>
  <inkml:trace contextRef="#ctx0" brushRef="#br1" timeOffset="177773.31">12107 7747 0,'21'0'31,"1"0"-31,-1 0 16,0 0-16,0 0 15,0 0-15,64 0 16,-64 0-16,21 0 0,-20 0 16,-1 0-16,21 0 15,-42 21 17,0 0-17,0 1-15,0-1 0,-21 0 16,21 0-16,0 0 0,0 0 15,-21 22-15,21-22 0,-21 21 16,-1 43-16,22-43 16,0 1-16,0-22 15,0 21-15,0 0 0,-21 22 16,0-22-16,21-21 0,0 22 16,0-22-16,-21 64 15,21-64-15,0 21 0,0 0 16,-21-20-16,21-1 0,0 21 15,0-21-15,0 43 16,-21-43-16,-1 0 16,1 0-16,0-21 15,0 21-15,0-21 0,-22 0 16,22 0-16,0 0 0,-21 0 16,-1 0-1,22 0-15,0 22 0,-21-22 16,21 0-1,-1 0-15,1 0 0,0 0 16,0 0 0,0 0-16,0 0 15</inkml:trace>
  <inkml:trace contextRef="#ctx0" brushRef="#br1" timeOffset="186291.95">15028 2604 0,'-21'0'16,"0"-22"15,21 1 0,0 42 47,0 1-62,0-1 0,0 0-16,0 0 15,-21-21 1,21 21-16,-21 0 16,21 1 15</inkml:trace>
  <inkml:trace contextRef="#ctx0" brushRef="#br1" timeOffset="186751.68">14944 2900 0,'0'21'46,"0"0"-14,0 0-17,-22-21 1,22 22-16,0-1 16,-21-21-1,21 21-15,0 0 31,-21-21-15,21 21 0</inkml:trace>
  <inkml:trace contextRef="#ctx0" brushRef="#br1" timeOffset="187111.48">14880 3239 0,'0'21'16,"0"0"0,0 0-1,0 0 1,0 0 0,0 1-1,0-1 1,-21-21-1</inkml:trace>
  <inkml:trace contextRef="#ctx0" brushRef="#br1" timeOffset="187495.26">14922 3598 0,'0'22'0,"-21"-1"32,21 0-17,0 0 1,-21-21 15,21 21-31,-21-21 31,21 21-15</inkml:trace>
  <inkml:trace contextRef="#ctx0" brushRef="#br1" timeOffset="187688.15">14838 3810 0,'0'21'31</inkml:trace>
  <inkml:trace contextRef="#ctx0" brushRef="#br1" timeOffset="188595.37">15282 2646 0,'-21'0'16,"42"0"46,0 0-62,1 0 0,-1 0 16,0 0 0,0 0-16,0 0 0,0 0 15,1 0-15,-1 0 16,0 0-16,0 0 15,0 0-15</inkml:trace>
  <inkml:trace contextRef="#ctx0" brushRef="#br1" timeOffset="188844.08">15938 2709 0,'22'0'16,"-1"0"0,0 0-1,0 0-15,0 0 0,0 0 16,1 0 0,-22 22-16,21-22 15,0 0-15,0 0 16,0 0-16,0 0 15,1 0-15</inkml:trace>
  <inkml:trace contextRef="#ctx0" brushRef="#br1" timeOffset="189090.94">16510 2752 0,'0'0'15,"21"0"1,0 0 15,0 0-31,1 0 16,-1 0 0,0 0-1,0 0 1,0 0-1</inkml:trace>
  <inkml:trace contextRef="#ctx0" brushRef="#br1" timeOffset="189312.32">16912 2794 0,'0'21'15,"21"-21"1,0 0-16,1 0 16,-1 0-16,0 0 15,0 0-15,0 0 0,0 0 16,1 0-16,-1 0 0,0 0 16,0 0-1,0 0-15</inkml:trace>
  <inkml:trace contextRef="#ctx0" brushRef="#br1" timeOffset="189520.06">17357 2815 0,'21'21'16,"0"-21"-1,0 0-15,0 0 16,0 0-16,1 0 0,-1 0 15,21 0-15,-21 0 0,0 0 16,1 0-16,-1 0 0,0 0 16,0 0-16,0 0 15,0 0-15</inkml:trace>
  <inkml:trace contextRef="#ctx0" brushRef="#br1" timeOffset="189711.96">17992 2858 0,'21'0'0,"0"0"31,0 0-15,0 0 0,0 0-16,1 0 15,-1 0-15,0 0 16,0 0-16,0 0 0,22 0 0,-22 0 15</inkml:trace>
  <inkml:trace contextRef="#ctx0" brushRef="#br1" timeOffset="189903.84">18817 2858 0,'0'0'0,"21"0"46,0 0-30,1 0 0,-1 0-16,0 0 0,21 0 15,-21 0-15,1 0 0,20 0 16</inkml:trace>
  <inkml:trace contextRef="#ctx0" brushRef="#br1" timeOffset="190105.23">19558 2879 0,'21'0'16,"0"0"-1,0 0 17,1 0-32,-1 0 15,0 0-15,0 0 16,21 0-16,-20 0 0,-1 0 15,21 0-15,0 0 0,-20 0 16,20 0-16</inkml:trace>
  <inkml:trace contextRef="#ctx0" brushRef="#br1" timeOffset="190285.13">20235 2921 0,'0'0'0,"21"0"31,1 0 0,-1 0-15,0 0-16,0 0 16,0 0-16,22 0 15,-22 0-15,21 0 0,0 0 0,-20 0 16,62 0-16</inkml:trace>
  <inkml:trace contextRef="#ctx0" brushRef="#br1" timeOffset="190467.03">21018 2921 0,'0'0'0,"22"0"0,-1 0 47,0 0-47,0 0 16,0 0 0,0 0-16,1 0 0,-1 0 0,21 0 15,22 0-15,-43 0 16,42 0-16,-20 0 0,-1 0 15,0 0-15</inkml:trace>
  <inkml:trace contextRef="#ctx0" brushRef="#br1" timeOffset="190633.93">21780 2921 0,'0'0'0,"22"0"0,-1 0 63,0 0-48,0 0-15,0 0 16,0 0-16,1 0 16,-1-21-16,0 21 0,21 0 0,-21 0 15</inkml:trace>
  <inkml:trace contextRef="#ctx0" brushRef="#br1" timeOffset="190816.83">22310 2900 0,'0'0'0,"21"0"0,0 0 31,0 0-15,0 0 0,0 0-16,1 0 15,-1 0-15,0 0 0,0 0 16,0 0-16,0 0 16,1 0-1,-1 0-15,0 0 0</inkml:trace>
  <inkml:trace contextRef="#ctx0" brushRef="#br1" timeOffset="191011.72">22712 2900 0,'21'0'47,"-21"21"-47</inkml:trace>
  <inkml:trace contextRef="#ctx0" brushRef="#br1" timeOffset="191891.22">15134 4001 0,'0'21'31,"21"-21"-15,0 0-1,1 0-15,-1 0 0,0 0 0,0 0 16,0 0-16,43 0 15,-43 0-15,0 0 0,0 0 16,0 0-16,22 0 0,-22 0 0,0 0 16,0 0-16,0 0 0,22 0 15,-22 0-15,0 0 0</inkml:trace>
  <inkml:trace contextRef="#ctx0" brushRef="#br1" timeOffset="192084.11">16087 4043 0,'21'21'0,"-42"-42"0,63 42 16,-21-21-16,0 0 0,0 0 16,1 0-16,-1 0 0,0 0 15,0 0-15,0 0 0,0 0 16,1 0-16,-1 0 16,0 0-16,0 0 0,0 0 15,22 0-15,20 0 16,-42 0-16,0 0 0,1 0 0</inkml:trace>
  <inkml:trace contextRef="#ctx0" brushRef="#br1" timeOffset="192277">17039 4085 0,'0'0'0,"21"21"15,0-21 1,1 0-1,-1 0 1,0 0-16,0 0 0,21 0 16,-20 0-16,20 0 0,0 0 15,-21 0-15,64 0 0,-64 0 16,22 0-16</inkml:trace>
  <inkml:trace contextRef="#ctx0" brushRef="#br1" timeOffset="192475.6">17865 4128 0,'0'0'0,"21"0"16,0 0-1,0 0 1,0 0 0,0 0-16,1 0 0,-1 0 15,0 0-15,0 0 0,85 0 16,-85 0-16,43 0 15,-22 0-15,0 0 16</inkml:trace>
  <inkml:trace contextRef="#ctx0" brushRef="#br1" timeOffset="192651.01">18563 4128 0,'21'0'0,"-63"0"0,63 0 16,21 0 15,-20 0-31,-1 0 15,0 0 1,0 0-16,0 0 0,0 0 16,1 0-16,-1 0 0,0 0 0,0 0 15,21 0-15,-20 0 0</inkml:trace>
  <inkml:trace contextRef="#ctx0" brushRef="#br1" timeOffset="192811.43">19135 4128 0,'21'0'16,"-85"0"-16,107 0 0,-1 0 47,-21 0-32,0 0 1,0 0-16,1 0 16,-1 0-16,0 0 15,0 0-15,21 0 0</inkml:trace>
  <inkml:trace contextRef="#ctx0" brushRef="#br1" timeOffset="193008.32">19812 4128 0,'21'0'0,"0"0"15,0 0 17,1 0-17,-1 0 1,0 0-16,-21 21 15,21-21-15,0 0 16,0 0-16,1 0 0,-1 0 16,0 0-16,0 0 0,0 0 0,0 0 15</inkml:trace>
  <inkml:trace contextRef="#ctx0" brushRef="#br1" timeOffset="193174.22">20362 4170 0,'0'21'0,"-42"-42"0,84 21 0,-21 21 0,1-21 16,-1 0-1,0 0 1,0 0-16,0 0 16,0 0-16,1 0 15,-1 0 1,0 0-16,0 0 16,0 0-16,0 0 0</inkml:trace>
  <inkml:trace contextRef="#ctx0" brushRef="#br1" timeOffset="193351.35">20955 4191 0,'0'0'0,"21"0"0,0 0 16,-21 21-1,21-21 17,1 0-17,-1 0 1,0 0-16,0 0 15,0-21 1</inkml:trace>
  <inkml:trace contextRef="#ctx0" brushRef="#br1" timeOffset="193548.25">21421 4191 0,'42'21'31,"-21"-21"-15,0 0-16,0 0 15,1 0 1,-1 0 0,0 0-1,0 0 17</inkml:trace>
  <inkml:trace contextRef="#ctx0" brushRef="#br1" timeOffset="194515.22">22881 3027 0,'0'21'125,"-21"-21"-125,21 21 16,0 0-16,0 1 31</inkml:trace>
  <inkml:trace contextRef="#ctx0" brushRef="#br1" timeOffset="194708.11">22860 3217 0,'-21'22'15,"0"-1"1,21 0-16,0 0 31,0 0-15,0 0 0,0 1-16,0-1 31,0 0-16</inkml:trace>
  <inkml:trace contextRef="#ctx0" brushRef="#br1" timeOffset="194904">22818 3535 0,'0'0'0,"0"21"16,0 0-16,0 0 31,-22-21-31,22 22 31,-21-1 0,0 0-15</inkml:trace>
  <inkml:trace contextRef="#ctx0" brushRef="#br1" timeOffset="195107.88">22733 3725 0,'0'0'16,"0"22"-16,0-1 31,0 0 0,0 0 0</inkml:trace>
  <inkml:trace contextRef="#ctx0" brushRef="#br1" timeOffset="195307.76">22733 3895 0,'0'21'15,"0"-42"-15,0 63 16,0-21-1,0 0 17,0 1-17,-21-22 1,21 21 0</inkml:trace>
  <inkml:trace contextRef="#ctx0" brushRef="#br1" timeOffset="195491.66">22712 4106 0,'-21'22'16</inkml:trace>
  <inkml:trace contextRef="#ctx0" brushRef="#br1" timeOffset="195683.55">22648 4212 0,'0'0'0,"0"21"15,-21-21-15,21 22 63</inkml:trace>
  <inkml:trace contextRef="#ctx0" brushRef="#br1" timeOffset="195871.44">22564 4276 0,'42'0'0,"-84"0"0,20 0 15,1 0 1,0 0 15,0 0-15,0 0-1,0 0-15,-1 0 0,1 0 32,0-21-32</inkml:trace>
  <inkml:trace contextRef="#ctx0" brushRef="#br1" timeOffset="196047.34">22288 4255 0,'0'0'0,"-21"0"15,0 0 1,0 0-16,0 0 0,0 0 31,21-22 0,-22 22-31</inkml:trace>
  <inkml:trace contextRef="#ctx0" brushRef="#br1" timeOffset="196200.25">22077 4233 0,'42'0'16,"-84"0"-16,21 0 0,-1 0 15,1 0 32,0 0-31</inkml:trace>
  <inkml:trace contextRef="#ctx0" brushRef="#br1" timeOffset="196348.1">21971 4233 0,'-21'0'0,"0"0"32,-1 0-32,1 0 15,0 0 1,0 0-1,0 0-15,0 0 0,-1-21 16</inkml:trace>
  <inkml:trace contextRef="#ctx0" brushRef="#br0" timeOffset="-202153.05">381 10033 0,'0'21'31,"-21"-21"16,0-21-31,21 0-1,0 0-15,0 0 16,0-1-16,0 1 15,21 21-15,0 0 0,0-21 16,0 21-16,-21-21 16,21 21-16,1 0 0,20-21 15,-21 21-15,0 0 0,0 0 16,1 0-16,-1 21 0,0 0 16,-21 0-16,21 22 15,-21-22-15,0 0 0,0 0 16,0 21-16,0-20 0,-21 83 15,0-62-15,-22 41 16,1-41-16,0-1 0,21 0 16,-22 1-16,-84 84 15,85-106-15,0 21 16,20-21-16,-20 1 0,0-1 0,-1-21 16,-20 0-16,63-21 31,0-1-31,0 1 0,0 0 15,0-21-15,0 21 0,0-22 16,0 1-16,0 0 0,0 20 0,0-20 16,0-21-1,0 41-15,0 1 0,0 0 16,0 0-16,21 21 0,0 0 16,0 0-16,1 0 0,-1 0 15,0 21-15,21 21 16,-42-20-16,21-1 0,1 21 15,-22-21-15,0 22 0,21 20 16,0-21-16,-21-20 0,21 20 16,-21-21-16,42 21 15,-20-20-15,-22-1 16,21-21-16,0 0 16,0 0-16,0 0 15,0 0 1,-21-21-1,22 21-15,-22-22 0</inkml:trace>
  <inkml:trace contextRef="#ctx0" brushRef="#br0" timeOffset="-201777.26">868 10414 0,'0'0'0,"0"21"0,0 0 15,0 1 1,21-22 15,0 0-31,0 0 16,-21-22-16,21 22 0,-21-21 15,0 0-15,22 21 0,-22-21 16,0 0-16,0 0 16,0-1-16,-22 22 15,1 0-15,0 22 16,0-1 0,0 0-16,21 0 31,21-21-16,0 0-15,0 0 0</inkml:trace>
  <inkml:trace contextRef="#ctx0" brushRef="#br0" timeOffset="-200396.35">1672 10054 0,'0'0'16,"-21"0"-16,0 0 15,0 0-15,-1 0 16,22 21-16,0 1 16,0-1-16,0 0 15,0 0 1,22-21-1,-1 0-15,0 0 0,0 0 0,0 0 16,43 0-16,-43-21 16,21 0-16,1 0 15,-1-1-15,-21 1 0,0 0 16,-21 0-16,21 21 0,1-42 16,-22 20-16,0-20 15,0 21-15,-22 42 31,1 0-31,21 0 16,-21 22-16,21-22 0,-42 64 16,42-43-16,0 0 15,0 1-15,0-1 0,0 0 16,0 43-16,0-22 0,0 22 16,0-43-16,0 1 15,0-22-15,-21 21 0,21-21 0,-22 1 16,22-1-16,-21 0 15,-21 21 1,0-42-16,20 0 16,1 0-16,-21-42 15,0 0 1,20 20-16,1-20 0,21 21 0,-21-21 16,0-1-16,21 22 0,-21-21 15,21 21-15,0-1 0,0 1 16,0 42-1,0 1 1,0-1-16,21 21 0,0-21 16,0 0-16,-21 22 0,21-22 0,1 0 15,-1 21-15,0-20 16,42 20-16,-41-21 0,-1 0 16,42 0-16,-20 1 0,-22-22 15,42 0-15,-42 0 16,22 0-16,20 0 0,-20-22 15,20 1-15,-42 0 16,22-21-16,-1-1 16,0 1-16,-21 0 0,1-22 15,-22 22-15,21-64 16,-21 85-16,0 0 0,0 0 16,-21-1-16,-1 22 0,-20 0 15,21 0-15,0 0 16,0 0-16,-22 0 0,22 0 0,-21 43 15,21-22-15,-1 21 0,1-21 16,0 22-16,0-1 0,0 64 16,21-85-16,0 0 15,0 22-15,0-22 0,0 42 16,21-63 0,0 21-16,0-21 0,0 0 15,22 0-15,-22-21 0,0 0 16,0 0-16,0 0 15,1 0-15,41-43 0,-42 22 0,0-1 16,1 1-16,-1 0 16,0-22-16,-21 22 0,42-43 15,-42 43-15,21-43 16,-21 64-16,22 0 0,-22-21 16,21 20-16,-21 44 31,0-1-31,0 0 15,0 0-15,0 21 0,-21 22 16,21-22-16,0 1 0,-22 41 16,22-41-16,0 84 15,0-106-15,0 0 16,0 21-16,0-21 0,22 1 16,-1-1-16,0-21 15,0 0-15,0 0 0,0 0 16,1 0-16,-1 0 0,0 0 15,0-21-15,21-22 0,-20 1 16</inkml:trace>
  <inkml:trace contextRef="#ctx0" brushRef="#br0" timeOffset="-199973.3">2857 10435 0,'0'0'0,"0"21"0,0 1 16,22-22 15,-1 0-31,-21-22 0,21 22 0,42-63 16,-41 63-1,-22-21-15,21 0 0,0-1 0,-21 1 16,0 0-16,0 0 15,-21 21 1,0 0 0,-1 0-16,1 21 0,0 0 15,0 0-15,0 22 0,0-22 16,-1 0-16,1 21 0,0 1 16,21-1-16,0-21 0,0 0 15,0 1-15,0 20 0,0-21 0,0 0 16,0 0-16,21 1 15,0-22-15,1 0 0,-1 0 0,21 0 16,0 0-16,1 0 16,-22 0-16,21-22 0,-21 1 15,1 0-15,-1 0 0,21 0 0,-21 0 16</inkml:trace>
  <inkml:trace contextRef="#ctx0" brushRef="#br0" timeOffset="-199480.29">3408 10224 0,'0'0'0,"-21"0"16,-1 0 0,22 21-16,-21 0 15,21 0-15,-21 21 0,21-20 16,0-1-16,0 21 0,-21 22 16,21-43-16,-21 42 15,21-42-15,0 22 0,0-22 0,0 0 16,0 0-16,0 0 0,0 1 15,0-1-15,0-42 47,0-1-47,0 1 0,0 0 0,0 0 16,0-21-16,0 20 0,0-20 16,42-43-16,-21 43 0,0 0 15,1 21-15,-1-22 0,0 22 16,42-21-16,-41 21 15,20-1-15,43 22 16,-43 0-16,-21 22 16,0-22-16,22 84 15,-43-41-15,0-22 0,0 21 16,0 0-16,0 1 0,0-1 0,0-21 16,0 22-16,-22-22 0,1 21 0,21-21 15,0 0-15,-21 1 0,0-1 16,21 0-16,0-42 31,21 0-15,0-1-16,-21 1 0,21 0 0,22-42 15,-22 41-15</inkml:trace>
  <inkml:trace contextRef="#ctx0" brushRef="#br0" timeOffset="-199149.32">4212 10012 0,'0'0'0,"0"-21"0,0 42 31,0 0-31,0 0 0,0 22 16,0-22-16,0 0 0,0 21 15,-21-21-15,0 22 0,0 41 16,-1-41-16,22-1 0,-21 43 15,0-64-15,21 21 16,-21 1-16,21-22 0,0 63 16,0-62-16,0-1 0,0 0 15,21-21 17,0 0-32,0 0 0,-21-21 0,22 0 15,-1-1-15,0 1 0,-21 0 16,21 0-16,0-21 0,0 20 0,1-20 15,-1 0-15</inkml:trace>
  <inkml:trace contextRef="#ctx0" brushRef="#br0" timeOffset="-198925.39">4403 10329 0,'0'0'16,"0"22"-16,0-1 16,0 0-16,0 0 0,0 0 15,0 0-15,0 1 0,-22 20 16,22-21-16,-21 21 15,21-20-15,0-1 0,0 0 16,0 0 0,0-42 31,21 0-32,-21 0-15,22-1 0,-22 1 16,21 0-16</inkml:trace>
  <inkml:trace contextRef="#ctx0" brushRef="#br0" timeOffset="-198725.44">4508 10160 0,'0'-21'16</inkml:trace>
  <inkml:trace contextRef="#ctx0" brushRef="#br0" timeOffset="-198525.55">4064 10181 0,'0'0'0,"0"21"16,21-21 0,0 0-16,0 0 15,1 0-15,-1 0 0,0 0 16,0 0-16,0-21 0,22 21 15,-22-21-15,0 21 0</inkml:trace>
  <inkml:trace contextRef="#ctx0" brushRef="#br0" timeOffset="-197131.62">4762 10520 0,'-21'0'0,"42"0"0,-21 0 31,22-21-15,-1 21-16,0-21 0,0-1 0,21 1 15,-20 0-15,-1 0 0,21 0 16,0-22-16,1 22 0,-22-21 16,21 0-16,-21-1 15,-21 1-15,0 21 0,0 0 16,0-43-16,0 43 15,-21 21 1,0 0-16,0 0 16,0 21-16,0 0 15,-1 0-15,1 43 16,0-43-16,0 21 0,0 22 16,0-1-16,-1-20 0,1-1 15,0 22-15,21-22 0,-42 85 16,21-85-16,-1 22 0,-41 84 15,63-85-15,0-20 16,-21 63-16,0 42 16,21-106-16,0 0 0,0 1 15,0-22-15,0 21 0,0-21 16,42 1-16,43-1 16,-64-21-1,0 0-15,42-43 0,-41 22 16,41-21-16,-21 0 15,-20 20-15,20-62 0,-21 41 16,21-84-16,-42 85 16,0-85-1,0 85-15,0-1 0,-21 1 16,0 21-16,-21-21 0,-1-1 16,1 22-16,-43 0 15,64 21-15,0 0 0,-21 0 16,21 0-1,42 0 1,0 0-16,0 0 0,0 0 16,43 0-16,-22 0 15,22-21-15,-43 0 0,21-1 16,22 1-16,-22 0 0,-21 0 16,21 0-16,1 0 15,-22-22-15,0 22 0,0 0 0,0 0 16,1 0-16,-1-1 0,-21 1 15,0 0-15,-21 42 47,21 0-47,-22-21 0,22 22 16,0-1-16,0 0 0,0 0 0,0 0 16,0 0-16,0 1 0,0 20 15,22-21-15,-22 0 16,21-21-16,0 0 0,42 0 15,-41 0-15,-1 0 0,0 0 16,21-21-16,-21 21 0,43-42 16,-43 21-16,0-1 15,43-41-15,-22 21 16,-42 20-16,21 1 16,-21 0-1,-21 42 16,21 0-15,0 1-16,0-1 0,0 0 16,-21 0-16,0 43 15,21-22-15,0-21 0,-21 64 16,21-43-16,-22 0 0,1 43 16,21-43-16,-21 85 15,0-84-15,21-1 0,0 22 16,-21-22-16,21-21 0,0 21 15,0-20-15,0-1 0,-43 42 16,22-63-16,21 21 16,-42 1-16,21-22 0,0 0 15,-1 0-15,1 0 16,0 0-16,0 0 0,0 0 0,0 0 16,-22 0-16,22 0 15,0-22-15,0 1 0,0 21 0,21-21 16,-22 0-16,22 0 15,0 0-15,0-1 16,0 1-16,0-21 0</inkml:trace>
  <inkml:trace contextRef="#ctx0" brushRef="#br0" timeOffset="-196648.61">7239 9991 0,'0'0'16,"0"21"15,0 0-31,0 0 15,0 0-15,0 1 0,0 20 0,-21 21 16,21-41-16,-21 20 0,21 0 16,-22-21-16,1 22 0,0 63 15,0-85-15,21 0 16,-21 21-16,21-21 0,0 1 16,0-44 15,0 1-16,0 0-15,0 0 16</inkml:trace>
  <inkml:trace contextRef="#ctx0" brushRef="#br0" timeOffset="-195988.76">6837 10329 0,'0'0'0,"21"0"31,0 0-31,0 0 0,43 0 16,-43 0-16,21 0 16,-21-21-16,22 21 0,-1-21 0,85-21 15,-85 42 1,85-64-16,-105 43 16,20 0-16,-21 0 0,0 0 15,22-43-15,-43 43 16,0 0-16,0 0 15,-22 21-15,1 0 16,0 0-16,0 21 16,0 0-16,21 21 15,-21-21-15,-1 43 16,22-43-16,-21 21 0,21-20 0,-21 20 16,21 0-16,0-21 0,-21 64 15,21-43-15,-21-20 0,0 41 16,21-42-16,-22 0 0,22 1 15,0-1-15,0 0 0,0-42 47,0 0-31,0-1-16,0 1 0,0-21 0,0 21 16,22-22-16,-1 22 0,0-21 15,21 0-15,-21-1 16,1 22-16,83-21 15,1 42-15,-85 0 16,64 21 0,-64-21-16,0 21 0,1 43 15,-22-43-15,0 0 0,0 0 16,0 21-16,-22 22 16,1-43-16,0 0 0,-21 22 15,21-22-15,21 0 0,-22 0 16,1-21-16,42-21 31,1 0-15,-1 0-16,-21-1 0,21 1 15</inkml:trace>
  <inkml:trace contextRef="#ctx0" brushRef="#br0" timeOffset="-195627.68">7980 10393 0,'0'0'0,"0"21"0,21-21 16,0 0-16,0 0 15,0 0-15,22 0 16,-22 0-16,42-42 16,-41 21-16,-1 21 0,21-43 15,-42 22-15,0 0 16,0 0-1,-21 21 1,0 0-16,0 0 0,-1 0 0,1 0 16,-21 21-16,21 0 0,-64 64 15,64-43-15,0-21 16,21 22-16,0-22 0,-21 21 0,21 0 16,0-20-16,0-1 15,0 21-15,0-21 0,21-21 16,21 0-16,-21 0 15,0 0-15,43 0 16,-43 0-16,21-21 0,1 0 16,-22 0-16</inkml:trace>
  <inkml:trace contextRef="#ctx0" brushRef="#br0" timeOffset="-194020.96">9588 10054 0,'0'0'15,"22"-21"-15,-22 0 16,0 0-16,0 0 15,-22-1 1,22 1-16,-21 21 0,0-21 16,0 21-16,0 0 0,-22 0 0,22 0 15,-21 0-15,0 0 0,20 0 16,1 21-16,-21 0 0,21 1 16,-43 41-16,43-42 0,-64 85 15,64-64 1,0 1-16,0-1 0,0 0 0,21 1 15,0 63 1,0-85-16,21 42 0,0-42 16,0-21-16,43 43 15,-22-43-15,-21 0 0,43 0 16,-22 0-16,0 0 0,-20 0 16,20 0-16,43-43 15,-43 22-15,0 21 0,1-63 16,-1 42-16,-21-1 0,43-41 15,-43 42-15,0-22 0,21 1 16,-42 21-16,21-21 16,-21 20-1,-21 22 1,0 0 0,21 22-16,-21-1 0,0 0 15,21 21-15,-21-21 16,-1 1-16,22 41 0,-21-42 15,21 22-15,-21-1 0,21-21 16,0 0-16,0 0 16,0 1-16,0-1 0,0 0 0,21-21 15,0 0-15,22 0 16,-22 0-16,0 0 0,0 0 16,0 0-16,1-21 0,41-22 15,-42 22-15,-21 0 0,0 0 16,21 0-16,-21-22 0,0-41 15,0 63-15,-42-22 16,21 43-16,0-21 0,-22 21 16,22 0-16,0 0 15,-21 0-15,21 0 0,42 0 47,0 0-47,21 0 0,-21 0 16,22 0-16,-22 0 0,21 0 0,43-21 15,-64 21-15,21-21 16,1 21-16,20 0 16,-42 0-16,1 0 0,20 21 15,-42 0-15,0 0 16,0 0-16,0 1 0,0-1 0,0 0 16,0 0-16,0 0 0,-21 43 15,0-43-15,21 0 0,-43 21 16,43-20-16,-21-1 15,0 0-15,21 0 16,0-42 15,0 0-31,0 0 16,0-1-16,0 1 0,21 0 16,0-21-16,0 21 0,-21-22 15,43 1-15,-22 0 0,0 20 16,43-20-16,-43 21 15,0 21-15,21-21 0,-21 21 16,1 0-16,20 0 0,-42 21 16,21 0-1,0 0-15,-21 64 16,0-43-16,0-21 0,0 1 16,0-1-16,0 21 0,-21 0 15,0-20-15,21-1 0,-21 0 16,0-21-16,21-21 47,0 0-47,0-1 0,21 1 15,0 0-15,-21 0 0,21 0 16,21-43-16,-20 22 0,62-43 16,-63 64-1,22 0-15,-22 21 0,0 0 0,0 0 16,22 0-16,-22 0 0,0 21 15,-21 21-15,21-20 0,-21-1 16,0 42 0,0-42-16,0 22 0,0-22 0,0 0 15,-21 0-15,-21 43 16,42-43-16,-43 0 16,43-42 30,21 0-46,1 0 0,-1 21 16</inkml:trace>
  <inkml:trace contextRef="#ctx0" brushRef="#br0" timeOffset="-193309.58">11239 10266 0,'0'21'31,"-21"-21"-31,21 21 0,0 0 16,0 1-16,-21-1 0,21 0 16,-21 0-16,0 0 0,21 0 0,-21 1 15,21-1-15,-22 21 16,22-21-16,-21 0 0,21 22 16,-21-22-16,0 0 0,21 0 15,0-42 16,0 0-15,0 0-16,0 0 0,21-1 0,0 1 16,-21 0-16,21-21 0,1-1 15,-1 22-15,-21-21 0,21 0 0,64-43 16,-64 64 0,21 0-16,-21-1 15,0 22-15,22 0 0,-22 0 0,0 0 16,0 22-16,-21-1 15,21 0-15,-21 21 0,22 1 16,-22-22-16,0 42 16,0-20-16,0 20 15,0-42-15,-22 43 16,22-43-16,-21 0 16,0-21-16,21-21 31,0 0-16,0 0-15,0-1 0,0 1 0,21 0 16,0-21-16,1 21 0,20-43 16,-21 22-16,21 21 15,1-43-15,-1 43 0,-21 21 0,22-21 16,-22 21-16,0 0 16,42 0-16,-41 21 0,-1-21 15,-21 85-15,0-64 16,0 0-16,0 21 0,0-21 15,0 22-15,0 20 0,0-42 16,-21 1-16,-22 20 16,22-21-16,0 0 15,0-21-15,21 21 0,0-42 32,21 21-32,0-21 15,0 0-15,0 21 0</inkml:trace>
  <inkml:trace contextRef="#ctx0" brushRef="#br0" timeOffset="-192557.2">12382 10266 0,'0'0'0,"-21"0"31,0 0-31,0 0 0,0 0 16,0 21-16,-1 0 0,1 0 15,-21 22-15,21-22 0,0 0 16,-1 21-16,-20 43 16,42-64-16,-21 0 15,21 1-15,0-1 0,0 42 16,21-63-16,0 0 0,0 0 16,1 0-16,20 0 15,-21 0-15,0 0 0,0-42 16,-21 21-16,22 21 0,-22-64 15,0 43-15,0-42 16,0 41-16,0-62 16,0 63-16,0-1 0,0 1 15,42-21-15,-42 21 0,42 0 16,-21 21-16,1 0 16,62 0-16,-63 0 15,22 0-15,-22 0 0,0 21 16,21 0-16,-20 0 15,-22 0-15,21 43 0,-21-43 16,0 0-16,0 43 16,0-43-16,0 21 15,0-21-15,0 0 0,-21 22 16,-1-22-16,22 0 0,-21-21 16,0 0-16,21 21 15,0-42 1,0 0-1,0 0-15,0 0 0,0-1 16,0 1-16,21-21 0,43-43 16,-1-21-1,64 1 1,-106 83-16,22 22 16,20 0-16,-42 0 0,22 0 15,-22 0-15,21 22 0,-21-1 16,22 42-16,-43-42 15,0 22-15,0 63 0,0-64 16,0-21-16,-21 21 0,-1-20 16,22 20-16,-42 0 15,42-21-15,-21 1 0,21-1 16,-21-21-16,21-21 31</inkml:trace>
  <inkml:trace contextRef="#ctx0" brushRef="#br0" timeOffset="-191945.42">14055 9673 0,'0'-21'0,"0"42"0,0-84 0,0 42 15,0-1-15,0 44 32,0-1-32,-22 0 0,22 21 0,-21 1 15,0-1-15,21 21 0,-21-20 16,0 20-16,21 1 0,-43 42 16,22-43-16,0 1 0,0 63 15,0-85-15,0 21 0,21-20 16,-22-1-16,22 0 0,-21 1 0,21 20 15,0-42-15,0 1 0,0-1 16,0 0-16,0-42 31,0 0-31,21-1 16,-21 1-16,22-21 0,-22 21 16,21-22-16,0 1 0</inkml:trace>
  <inkml:trace contextRef="#ctx0" brushRef="#br0" timeOffset="-191599.96">13864 9885 0,'0'-21'0,"0"42"0,-21-106 15,21 64-15,0-21 0,0-1 16,0 22-16,0 0 0,0-21 16,21 21-16,0-1 0,43-20 15,-43 42-15,21 0 0,1-21 16,-1 21-16,0 0 0,43 0 15,-22 21-15,22 43 16,-43-43-16,43 127 16,-64-106-16,-21 1 0,-42 105 15,21-106 1,-85 22-16,64-22 0,-22-21 16,-63 21-16,85-20 15,-1-1-15,-41 0 0,63-21 0,-22 0 16,22 0-16,42 0 47,0 0-47,1 0 0,-1 0 15,0 0-15,42 0 16</inkml:trace>
  <inkml:trace contextRef="#ctx0" brushRef="#br0" timeOffset="-191033.28">14499 10372 0,'21'0'0,"-42"0"0,63 0 15,-20 0-15,-1 0 0,0-21 16,-21-1-16,21 1 0,-21 0 16,21 0-16,-21 0 0,0 0 15,21-1-15,-21 1 0,0 0 16,-21 21-1,0 0-15,-21 0 0,21 0 16,-1 0-16,-41 21 0,21 0 16,20 1-16,-20-1 15,0 21-15,-1-21 0,-20 43 16,42-43-16,0 21 0,-22 22 16,43-43-16,0 0 0,0 21 15,0-20-15,0-1 0,21-21 16,1 0-16,20 0 0,-21 0 15,21 0-15,-20 0 0,41-21 16,-21 21-16,1-22 0,20-20 16,-42 21-16,1 0 15,20-43-15,-21 43 0,0-21 16,0-1-16,-21 22 0,0 0 16,22 0-16,-22 42 31,-22 0-31,22 0 15,0 1-15,-21-1 16,21 0-16,-21 21 0,21-21 0,-21 1 16,21-1-16,0 42 15,0-42-15,0 1 16,0-1-16,21-21 16,0 0-16,0 0 0,1 0 15,-1 0-15,0-21 16,0-1-16,0 22 0,0-21 0</inkml:trace>
  <inkml:trace contextRef="#ctx0" brushRef="#br0" timeOffset="-190628.51">14880 10329 0,'0'85'0,"0"-170"0,0 64 16,0 0-16,0 0 16,0 0-16,0 0 15,21 21-15,-21-22 16,21 22-16,1 0 0,-1 0 15,0 0-15,21 0 0,-21 0 16,22 0-16,-22 22 16,0-1-16,0-21 0,0 42 0,-21-21 15,0 0-15,0 43 16,0-43-16,0 0 0,0 0 16,-21 1-16,0-1 0,-21 42 15,21-63-15,-1 21 0,22-42 47,0 0-47,0 0 16,22 0-16,-1-22 0,0 22 15,21-42-15,-21 20 0,1 22 16,20-21-16,0-22 16,-21 64-16,1 0 15,-1 0-15,0 0 16,0 0-1,0 0-15,0 0 16,1 0-16,20 43 0</inkml:trace>
  <inkml:trace contextRef="#ctx0" brushRef="#br0" timeOffset="-189748.5">15515 10456 0,'0'22'31,"0"-44"-15,42 1-16,1 0 15,-22 0-15,0 21 0,21-42 16,-20 20-16,-1 1 0,21-21 16,-21 21-1,-21 0 1,-21 21-16,0 0 15,0 0-15,-22 0 0,22 21 16,-42 21-16,42-42 16,-64 106-1,85-64-15,-21-21 0,21 1 16,0-1-16,0 21 0,0 0 16,21-20-16,0-22 0,0 21 15,0 0-15,22-21 0,-1 0 16,0 0-16,43 0 15,-64 0-15,64-42 16,-43 20-16,22 1 16,-43-21-16,0 21 0,0 0 15,0-1-15,1-20 0,-1 21 0,0-43 16,-21 43-16,21-42 16,-21 42-1,0 42 1,-21-21-1,21 21-15,0 0 0,0 0 0,-21 0 16,-22 64 0,43-64-16,0 0 0,0 22 15,-21-22-15,0 42 16,0-41-16,21-1 0,0 21 16,0-21-16,0 0 15,0-42 16,0 0-15,21 0-16,0 0 0,-21 0 16,21-22-16,1 22 0,-22-21 0,21 21 15,21-22-15,-21 22 0,43-42 16,-43 20-16,21 22 16,22 0-16,-22 0 0,-21 21 15,22 0-15,-22 0 0,0 0 16,0 21-16,-21 0 0,0 0 15,0 22-15,0-1 0,0 0 16,-42 1-16,42-1 16,-21-21-16,-22 21 15,22 1-15,21-22 0,-21 0 0,21 0 16,0 0-16,0 1 16,21-22 15,0-22-31,0 1 0,22 0 15,-22 0-15,0 0 0,21-43 16,1 22-16,-22 0 16,0-1-16</inkml:trace>
  <inkml:trace contextRef="#ctx0" brushRef="#br0" timeOffset="-189423.68">16954 9885 0,'22'-64'16,"-86"297"-16,106-402 0,-20 127 31,-22 63-31,0 0 16,0 0-16,-22 0 0,1 22 15,21-1-15,-21-21 0,-21 64 16,42-64-16,-21 21 0,-1 1 16,22-1-16,-21 0 0,0 43 15,0-43-15,21-21 0,0 85 16,0-63-16,0-22 15,0 0-15,0 0 0,21 21 16,0-42-16,0 22 0,1-22 16,41 0-1,-42 0-15,0-22 0,22 1 16,-22 0-16,21-21 16,-21 21-16,22-85 15,-22 63 1</inkml:trace>
  <inkml:trace contextRef="#ctx0" brushRef="#br0" timeOffset="-189157.84">16785 10202 0,'-21'0'0,"0"0"31,42 0-31,0 0 0,0 0 0,22 0 15,-22 0-15,42 0 16,-42 0-16,22 0 0,-1 0 16,0 0-16,-20 0 0,-1 0 15,0 0-15,0 0 16,-21-21-16</inkml:trace>
  <inkml:trace contextRef="#ctx0" brushRef="#br1" timeOffset="-54645.61">14372 3133 0,'0'-21'15,"0"-1"-15,0 1 16,0 0 0,0 0-1,0 42 32,0 0-31,0 0-16,0 1 15,0-1-15,0 0 0,0 0 16,0 0-16,0 22 0,0 20 16,0-42-16,-21 0 15,21 1-15,0-1 0,-21 0 16,21 0 0,0-42 30,21 0-46,0 0 0</inkml:trace>
  <inkml:trace contextRef="#ctx0" brushRef="#br1" timeOffset="-52553.81">14626 2815 0,'0'0'16,"0"-21"-16,-21 21 0,21-21 15,-21 21-15,0 0 16,-1 0-16,22-21 0,-21 21 15,0 0-15,0 0 16,0 0-16,0 0 0,-1 0 16,1 0-16,0 21 15,0-21-15,-21 42 16,20-42-16,-20 21 0,0 1 16,21-1-16,-64 21 15,64-21-15,-22 43 16,22-43-16,21 0 0,-21-21 15,0 21-15,21 0 0,0 22 16,-21-22-16,21 0 0,-21 21 16,21-20-16,0 20 15,0-21-15,0 0 0,0 22 16,21-1 0,0-21-1,-21 0-15,0 0 0,21-21 16,0 22-16,-21-1 0,21 0 15,22-21-15,-22 21 16,0-21-16,21 21 16,-20-21-16,-1 0 0,0 0 15,0 0-15,21 0 16,-20 0-16,20 0 0,-21 0 16,0 0-16,0 0 0,22 0 15,-22 0-15,0-21 0,21 21 16,-20-21-16,-1 0 0,21 0 15,-42-1-15,64-20 16,-64 21-16,21 21 0,0-21 16,-21 0-16,0-1 0,21-20 15,-21 21-15,0 0 0,21 0 16,-21-1-16,0-20 16,0 21-16,0 0 15,0-43-15,0 43 16,0 0-16,0 0 15,0 0-15,-21-1 16,21 1-16,-21 21 16,0 0-16,21-21 0,-21 21 15,-1 0-15,22-21 16,-21 21-16,0 0 16,0-21-16,0 21 15,0 0-15,-1 0 0,1 0 16,0 0-16,0 0 15,0 0-15,0 0 0,-1 0 16,1 0-16,-21 0 16,-22 21-1,43-21 1,0 21-16,0-21 0,0 0 16,0 21-16,-1 0 15,1-21-15,21 22 0,-21-22 16,0 21-16,0 0 15,21 0-15,-21 0 0,21 0 16,-22 1 0,22-1-16,0 0 0,0 0 15,0 0-15,0 0 0,0 1 16,0-1-16,0 42 16,0-42-16,0 1 0,0-1 15,0 0-15,0 0 16,0 0-16,22 0 0,-1-21 15,-21 22-15,21-22 0,0 0 0,-21 21 16,21-21-16,22 21 16,-22-21-16,0 0 0,21 0 15,-21 0-15,22 21 16,-22-21-16,0 0 0,21 0 16,-20 0-16,-1 0 15,21 0-15,-21 0 0,0-21 16,22 0-16,-22 0 15,0 21-15,0-22 0,0 1 16,1 0-16,-1 0 16,-21 0-16,21 0 15,-21-1-15,21 1 0,-21 0 0,0 0 16,0-43 0,0 43-16,0 0 0,0 0 15,0 0-15,0 0 0,0-22 16,0 22-16,0 0 15,0 0-15,0 0 16,0-1-16,-21 22 16,0-21-16,21 0 15,-21 0-15,-1 21 16,1-21-16,0 21 16,21-21-16,-21 21 15,0 0-15,0 0 0,21-22 16,-22 22-16,1 0 15,0 0-15,0-21 16,0 21-16,0 0 31,-1 0-31,1 0 0,0 0 16,0 0 0,42 0 109,0 0-125,0 0 15,1 0-15,-1 0 16,0 0-1,0 0 17,-42 0 61,0 0-77,0 0 0,-1 0-16,1 0 0,0 0 15,0 21-15,0-21 16,0 0 0,21 22 46</inkml:trace>
  <inkml:trace contextRef="#ctx0" brushRef="#br1" timeOffset="-48988.85">14880 2794 0,'0'21'0,"21"-21"15,-42 0 95,0 0-95,0 0 1,0 0 0,-1 0-1,22-21 1,-21 21 0,0 0-1,0 0 1,0 0-16,0 0 15,-1 0 1,22-21 0,-21 21-16,0 0 15,0 0 1,0 0-16,0 0 0,-1 0 16,1 0-1,0 0-15,0 0 16,0 0-1,0 0 1,21-21-16,-22 21 16,1 0-16,0 0 15,0 0-15,0 0 16,0 0-16,-1 0 16,1 0-16,0 0 15,0 0-15,0 0 0,0 0 16,-1 0-16,1 0 15,0-21-15,0 21 16,0 0-16,0 0 0,-1 0 16,1 0-16,0 0 0,0 0 15,0-22-15,0 22 16,-1 0-16,1 0 16,0-21-16,0 21 15,0 0-15,0 0 16,-1-21-16,1 0 0,0 21 15,0 0-15,0-21 0,0 21 16,21-21 0,-22 21-16,1 0 0,21-22 0,-42 22 15,42-21-15,0 0 16,-21 21-16,0 0 0,-1-21 16,1 0-16,0 0 15,0-1 1,0 22-16,0-21 0,21 0 15,-22 21-15,1-21 0,21 0 16,-21 0-16,0 21 16,21-22-16,-21 22 15,21-21-15,0 0 16,-21 21-16,21-21 0,-22 21 16,22-21-16,-21 0 0,21-1 15,0 1-15,-21 21 16,21-21-16,-21 0 0,21 0 15,-21 0 1,21-1-16,-21 22 0,21-21 0,-22 0 16,22 0-16,0 0 15,0 0-15,-21-1 16,21 1-16,0 0 16,0 0-16,0 0 0,0 0 15,0-1-15,0 1 0,0 0 16,-21 0-16,21 0 15,0 0-15,0-1 0,0 1 16,0 0-16,0 0 16,0 0-16,0 0 0,0-1 15,0 1 1,0 0-16,0 0 16,0 0-1,0 0 1,0-1-16,21 1 15,-21 0-15,21 21 16,-21-21-16,0 0 0,22 0 16,-1-1-16,-21 1 15,0 0-15,21 21 16,-21-21-16,21 21 0,-21-21 16,0 0-16,21 21 15,-21-22-15,21 22 16,-21-21-16,0 0 0,22 21 15,-22-21-15,42 0 0,-21 0 16,0 21 0,-21-22-16,0 1 15,21 21-15,-21-21 16,22 21-16,-22-21 0,21 21 16,0 0-16,-21-21 0,21 21 15,0-21-15,-21-1 16,21 22-16,-21-21 15,22 21-15,-1 0 0,-21-21 16,21 0-16,0 21 16,0 0-16,-21-21 15,21 21-15,1 0 0,-1-21 16,0 21 0,0-22-16,0 22 15,0-21-15,1 21 16,-1 0-16,-21-21 0,21 21 15,0-21-15,0 21 0,0 0 16,1 0 0,-1-21-16,0 21 15,-21-21-15,21 21 0,0 0 16,0-22-16,22 22 16,-22 0-16,0 0 0,0 0 15,0-21-15,1 21 0,-1 0 16,0 0-16,0 0 0,21 0 15,-20-21-15,-1 21 16,0 0-16,0 0 0,0 0 16,0 0-16,1 0 0,-1 0 15,0 0-15,0-21 0,0 21 16,0 0-16,1 0 16,20 0-16,-21 0 0,0 0 15,22 0-15,-22 0 16,0 0-16,0 0 15,0 0 1,0 0-16,1 0 0,-1-21 16,0 21-16,0 0 15,0 0-15,0 0 16,1 0-16,-1 0 0,0 0 16,0 0-16,0 0 15,0 0-15,1 0 16,-1 0-1,0 0-15,0 0 16,0 0-16,0 0 16,-21-21-16,22 21 0,-1 0 15,0 0 32,0 0-31,0 0 15,0 0 16,-21-22 0,0 1-16,-21 0-15,0 21-16,0 0 0,0 0 15</inkml:trace>
  <inkml:trace contextRef="#ctx0" brushRef="#br1" timeOffset="-46648.74">14901 445 0,'0'-22'16,"0"1"15,-21 0-16,0 21 17,0 0-32,0-21 15,21 42 63,0 0-62,21 0 0,0 1-16,0-22 15,0 21-15,0-21 16,1 0-16,-1 21 0,0-21 0,21 0 16,-21 21-16,1-21 15,41 0-15,-42 0 0,-21 21 16,43-21-16,-22 0 0,0 0 15,0 0-15,0 0 0,0 0 16,1 21 0,-1-21-16,-21 22 78,-21-22-47,21 21-31,-22-21 0,1 0 16,0 0-16,21 21 0,-21-21 15,0 0-15,0 21 16,-1-21-16,1 0 0,0 21 16,0 0-16,0-21 0,-64 43 15,43-22 1,21 0-16,-1-21 15,1 21-15,-42 22 16,42-22-16,21 0 16,-22-21-16,1 21 15,21 0-15,-21-21 16,21 21 0,0-42 62,21 0-78,0 0 0,1 0 15,-1 0-15,0-1 16,0 1-16,0 0 0,64-21 16,-64 42-16,0-21 15,22 21-15,-22 0 0,0-22 16,0 22-16,0-21 15,0 21 1,1 0 0,-22-21-16,21 21 15,0 0 17,-21-21-17,-21 0 173,0 21-188,-1-21 15,1 21-15,0 0 16,0 0-16,21-22 0,-21 22 16,0-21-16,-1 21 0,-20-21 15,21 21-15,-21-21 16,20 21-16,1 0 15,0 0-15,0 0 0,-21-21 16,20 21-16,1 0 16,0 0-16,21-21 15,21 21 79,0 0-78,1 0-16,-1 0 15,0 0-15,0 0 16,0 0-16,0 0 16,1 21-16,-1-21 0,0 0 15,-21 21-15,21-21 0,0 0 16,0 0-16,-21 21 0,43-21 15,-22 21-15,0-21 0,0 0 16,0 0-16,22 0 16,-43 21-1,21-21-15,0 0 16,-42 0 46,0 0-46,0 0-16,21 22 16,-22-22-16,1 0 0,0 21 15,0-21-15,-21 21 16,20 0-16,1-21 16,0 21-16,0 0 0,-21 1 15,20-1-15,-41 21 16,42-21-16,-22 0 15,22 1-15,0-1 0,0 0 16,0 0-16,0 0 16,-1 0-1,1-21 32,21-21-31,0 0-1,0 0-15</inkml:trace>
  <inkml:trace contextRef="#ctx0" brushRef="#br1" timeOffset="-45573.21">17568 445 0,'0'0'0,"-21"0"16,21-22-16,0 1 15,0 0 1,0 0 15,0 0-15,21 21-16,0 0 0,22 0 16,-22 0-1,0 0-15,0 0 16,0 21-16,1 0 15,-22 0 1,0 0-16,0 1 0,0-1 16,0 0-16,-22-21 15,1 21-15,-21 0 0,21-21 16,0 0-16,-1 21 16,1-21-16,0 0 0,-42 22 15,41-22-15,1 0 0,0 0 16,0 0-16,21 21 15,21-21 32,0 0-47,0 0 16,1 0-16,-1 0 0,0 0 0,0 0 16,0 0-16,0 0 0,43 0 15,-43 0-15,0 0 16,0 0-16,1 0 15,-1 0 32,-21-21-31,0-1 0,0 1-16</inkml:trace>
  <inkml:trace contextRef="#ctx0" brushRef="#br1" timeOffset="-44509.49">17949 148 0,'0'0'0,"0"-21"16,-21 21-16,21-21 16,-21 21-16,21-21 15,-21 21-15,0 0 0,-1-21 16,1-1-16,0 22 16,0 0-16,0-21 15,0 21-15,-1 0 0,-20 0 0,0 0 16,-1 0-16,1 0 15,0 0-15,21 0 0,-22 0 16,1 0-16,0 21 16,20-21-16,1 22 0,-21-1 15,21 0-15,-22 21 16,22-21-16,0 1 0,-21 20 16,21-21-16,21 0 15,-22 22-15,1-22 0,21 0 16,-21 21-16,21 22 15,0-43 1,0 0-16,0 0 0,0 0 16,0 1-16,0-1 15,0 0-15,0 0 16,0 0-16,21 0 16,0 1-1,1-22-15,-22 21 0,21-21 16,0 0-16,0 0 0,0 21 15,0 0-15,22-21 16,-22 0-16,21 21 0,-21-21 16,1 0-16,20 0 0,0 0 15,1 0-15,41 0 16,-41 0-16,-22 0 0,42 0 16,-42 0-1,1 0-15,-1 0 0,0-21 0,0 21 16,0-21-16,0 0 0,-21 0 15,22 21-15,-1-22 16,-21 1-16,0 0 0,21 21 16,-21-21-16,21 0 0,-21 0 15,0-1-15,0 1 16,0 0-16,21 0 16,-21 0-16,0-22 15,0 22-15,0-21 16,0 21-16,0 0 15,0-1-15,0 1 16,0 0-16,0 0 16,-21 21-1,21-21-15,-21 0 16,0-1-16,0 22 16,21-21-16,-22 21 0,1 0 0,0-21 15,0 21-15,-21-21 16,20 21-16,1-21 15,0 21-15,0 0 16,0-21-16,0 21 0,-1 0 16,1 0-16,0 0 15,0 0-15,0 0 0,0 0 16,-1 0-16,1 0 16,0 0-1,0 0-15,0 0 16,0 0-16,-1 0 31</inkml:trace>
  <inkml:trace contextRef="#ctx0" brushRef="#br1" timeOffset="-40049.34">12044 1058 0,'0'0'0,"0"-21"0,0 0 16,0 0-16,21 21 15,-21-21-15,21 0 16,-21-1-16,0 1 15,0 0-15,21 21 0,-21-21 16,0 42 31,-21-21-31,21 21-16,-21 0 0,0 1 15,0-1-15,-22 42 16,22-42-16,0 1 0,-21 41 15,20-21-15,-62 43 16,63-64-16,-1 22 0,-20-1 16,21-21-16,0 21 15,0-20-15,-1-1 0,-41 63 16,42-62-16,0 20 0,21-21 16,-22 0-16,1 0 0,0 22 15,21-22-15,-21 0 16,21 0-16,0-42 94,0 0-94,21 21 15,-21-21-15,0 0 0,21 21 16,0-22-16</inkml:trace>
  <inkml:trace contextRef="#ctx0" brushRef="#br1" timeOffset="-38925.74">12065 1524 0,'-21'0'0,"21"21"15,-21-21 32,21 21-31,21-21 78,0 0-79,-21-21-15,21 21 0,-21-21 16,0 0 0,-21 21 30,0 0-46,21 21 16,0 0 0,-21-21-16,21 21 0,0 1 15,21-22 17,0 0-17,0 0-15,0-22 16,-21 1-16,21 21 15,-21-21 1,0 0-16,0 0 16,-21 21 31,0 0-47,21 21 15,0 0 1,0 0-1,21-21 32,0 0-47,-21-21 16,0 0 0,-21 21 46,0 0-31,21 21-15</inkml:trace>
  <inkml:trace contextRef="#ctx0" brushRef="#br1" timeOffset="-37657.62">12509 1545 0,'-21'0'47,"0"0"-16,21 21-16,-21-21-15,21 22 16,0-1 0,21-21 31,0 0-32,-21-21-15,0-1 16,0 1-1,0 0-15,0 0 32,-21 21-1,0 0-31,0 21 0,21 0 16,0 0-1,-21-21-15,21 22 0,0-1 16,0 0-1,21-21 1,0 0 0,0 0-16,0 0 15,-21-21-15,21 0 16,-21-1 0,0 1-16,0 0 15,0 0 1,-21 21-1,0 21 17,21 0-32,-21 0 15,21 1 1,21-22 15,0 0-31,0 0 16,1 0-1,-22-22-15,21 1 16,-21 0-16,0 0 16,0 0-1,-21 21 1,-1 0 0,22 21-16,-21 0 15,21 0 1,-21-21-16,21 21 0,0 1 15,0-1 1,21-21 0,0 0-1,1 0 1,-22-21-16,0-1 16,0 1-1,0 0-15,-22 21 47,22 21-31,0 0-16,0 1 15,0-44 48,0 1-48</inkml:trace>
  <inkml:trace contextRef="#ctx0" brushRef="#br1" timeOffset="-36716.75">12065 1503 0,'-21'0'47,"0"0"-31,21 21-16,0 0 16,0 0-1,0 1-15,0-1 31,21-21 1,0 0-32,0-21 15,-21-1-15,0 1 16,0 0 0,0 0-16,0 0 15,-21 21 1,0 0-16,0 0 15,-1 0 1,22 21-16,-21 0 0,21 0 16,0 0-1,0 1-15,21-22 32,1 0-32,-1 0 15,0 0-15,0 0 16,0 0-16,-21-22 15,21 22-15,-21-21 0,0 0 16,0 0 0,0 0-16,-21 21 15,0 0-15,0 0 16,0 0-16,0 0 16,21 21-16,-22 0 0,22 0 15,0 0 1,0 1-16,0-1 31,22-21 0,-1 0-15,0-21-16</inkml:trace>
  <inkml:trace contextRef="#ctx0" brushRef="#br1" timeOffset="-35893.6">12488 1524 0,'-42'0'31,"21"0"-31,0 0 31,21 21-31,-22 0 16,22 1-16,0-1 31,0 0-31,22-21 31,-1 0-31,0 0 32,0 0-17,-21-21-15,0 0 16,0-1 0,0 1-16,0 0 15,-21 21 16,0 21-15,21 0 0,0 1-16,-21-1 15,-1-21 63</inkml:trace>
  <inkml:trace contextRef="#ctx0" brushRef="#br1" timeOffset="-34960.52">12044 1545 0,'0'21'63,"0"1"-48,0-1 1,0 0-1,21-21 17,0 0-17,0 0-15,0-21 16,-21 0 0,0-1-1,0 1 1,-21 21-1,0 0 1,0 0-16,0 0 0,21 21 16,-21-21-1,21 22-15,0-1 16,0 0-16,21-21 31,0 0-15,0 0-16,0 0 15,0 0-15,-21-21 16,22 21-16,-22-21 16,0-1-16,0 1 15,-22 21 1,1 0-16,0 0 16,0 0 15,21 21 0,-21-21-31</inkml:trace>
  <inkml:trace contextRef="#ctx0" brushRef="#br1" timeOffset="-23785.1">1672 11599 0,'0'0'0,"0"22"16,0-1-1,-21-21-15,21-21 125,21 21-125,-21-22 16,21 22-16,-21-21 0,0 0 16,21 21-16,1-21 15,-22 0 1,0 0-16,0-1 0,0 44 62,-22-1-62,1 0 0,0 0 16,21 21-16,-21-20 0,0 20 16,-22 0-16,22 1 0,0-1 0,-21 0 15,21 1-15,-22-1 16,-20 64-16,20-43 0,22-20 15,0-1-15,-21 0 0,-43 85 16,64-106-16,0 1 16,0-1-16,21 0 0,0 0 15,-22-21-15,22-21 47,0 0-47,22 0 0,-1-1 16,0-20-16,0 21 0,0 0 15</inkml:trace>
  <inkml:trace contextRef="#ctx0" brushRef="#br1" timeOffset="-23427.76">1990 11494 0,'0'0'0,"0"-22"0,-22 22 32,1 0-17,21 22-15,-21-1 0,0 0 16,21 0-16,-42 43 0,20-22 16,1 0-16,0-21 0,0 43 15,0-22-15,0 1 0,-22 20 16,22-21-16,-21 1 0,-22 63 15,43-64-15,0 0 0,-21 1 16,20-1-16,1-21 0,-21 43 16,42-43-16,0 0 0,-21-21 15,21 21-15,-21-21 0,21 21 16,0-42 15,0 0-31,21 21 0,0-21 0,0 0 16</inkml:trace>
  <inkml:trace contextRef="#ctx0" brushRef="#br1" timeOffset="-23070.96">2519 11599 0,'0'0'0,"0"-21"31,-21 21-15,-1 0-16,22 21 0,0 1 15,-21-1-15,0 0 0,0 21 0,0 22 16,0-22-16,-1 43 16,1-43-16,-42 106 15,42-105-15,21 20 16,-22-21-16,22-20 0,-21 62 15,21-63-15,0 1 16,21-22 0,1 0-16,-1 0 15,21 0-15,-21 0 16,0 0-16,22-43 0,-22 22 16,0 21-16,43-42 0</inkml:trace>
  <inkml:trace contextRef="#ctx0" brushRef="#br1" timeOffset="-22849.09">2180 12023 0,'-21'0'0,"42"0"31,0 0-15,0 0-16,1 0 0,-1 0 15,0 0-15,42-21 0,22 21 16,-64 0 0,22-22-16,-22 22 15,0 0-15,21-21 0,-21 21 0</inkml:trace>
  <inkml:trace contextRef="#ctx0" brushRef="#br1" timeOffset="-22180.11">3175 12150 0,'0'0'0,"21"-21"0,-21-1 15,21 1-15,-21 0 16,0 0-16,0 0 15,0 0-15,0-1 0,-21 1 0,0 0 16,0 0-16,0 0 16,21 0-16,-22 21 0,1 0 0,0 0 15,21-22-15,-21 22 16,0 0-16,-22 0 0,22 22 16,0-1-16,-21 0 15,21 0-15,-43 43 0,43-43 16,0 21-16,21-21 0,-21 22 15,-1-22-15,22 0 0,-21 21 16,21-21-16,0 1 0,0 41 16,21-42-16,1-21 0,-1 0 15,0 0-15,0 0 0,64 0 16,-1-21 0,-62 21-16,20-42 15,-21 21-15,0-1 0,43-62 16,-43 41-16,0 1 15,0 21-15,-21-21 0,21-1 16,22-41-16,-22 41 0,-21 1 16,21 21-16,0-22 0,0-41 15,-21 63 1,22-1-16,-22 44 16,-22-1-1,1 0-15,0 42 16,0-20-16,0-1 0,21 0 15,-21 1-15,-1 20 0,22 43 16,-21-64-16,21 85 16,0-105-16,0 41 15,0-42-15,21 0 0,1-21 16,-1 0-16,0 0 16,21 0-16,-21 0 0,1 0 0,41-42 15,-21 42-15,1-21 0</inkml:trace>
  <inkml:trace contextRef="#ctx0" brushRef="#br1" timeOffset="-21709.12">3873 11536 0,'0'-21'32,"22"0"-17,-1 21-15,21-22 16,-21 22-16,0 0 0,1 0 15,-1 0-15,21 0 16,-21 0-16,0 0 0,-42 0 47,0 22-47,0-22 16</inkml:trace>
  <inkml:trace contextRef="#ctx0" brushRef="#br1" timeOffset="-21372.08">3937 11494 0,'-21'0'0,"0"0"31,-1 0-15,22 21 0,0 0-16,-21 0 0,21 0 0,-21 0 15,0 1-15,0 41 16,21-42-16,-43 106 15,22-84-15,0-1 0,-21 64 16,21-43-16,-1-20 0,22-1 16,-21 21-16,21-20 0,-21 20 15,21-20-15,0 20 16,0-42-16,0 0 0,21 22 16,0-43-16,1 21 0,-1 0 15,0-21-15,0 0 0,21 0 16,-20 0-16,20 0 15,0 0-15,-21 0 0,1-21 16,41 0-16,-42 0 16,22-22-16</inkml:trace>
  <inkml:trace contextRef="#ctx0" brushRef="#br1" timeOffset="-21053.15">4318 11705 0,'-21'0'0,"42"0"0,-63 0 15,20 0 1,1 0-16,21 21 0,0 1 0,-21 20 16,21 0-16,-21-21 15,21 22-15,-21-22 0,21 21 0,0 43 16,0-43-16,0-21 0,0 22 15,0-1-15,0-21 0,0 43 16,0-43-16,21-21 0,21 42 16,-21-42-16,1 0 15,-1 0 1,0 0-16,21 0 0,-21 0 16,1-21-16,-22 0 0,21 0 0,0 0 15,21-22-15</inkml:trace>
  <inkml:trace contextRef="#ctx0" brushRef="#br1" timeOffset="-20861.19">4085 11980 0,'0'0'0,"-21"0"15,21 22 1,21-22-16,0 0 0,0 0 15,22 0-15,-22 0 16,0 0-16,21 0 0,-20 0 0,20-22 16,21 1-16,-20 21 0,-1-21 15</inkml:trace>
  <inkml:trace contextRef="#ctx0" brushRef="#br1" timeOffset="-20472.07">4720 11980 0,'0'22'16,"0"-1"-1,0 0 1,21-21 0,0 0-16,1-21 15,-1 21-15,0-21 0,0 21 0,21-43 16,-42 22-16,22 0 15,-22 0-15,0 0 16,-22 21-16,-41 0 16,-22 21-1,64-21 1,0 21-16,-21 42 0,20-41 16,1-1-16,0 21 0,21-21 15,-21 22-15,21-1 16,0 0-16,0-21 0,0 1 15,21-1-15,43 0 16,-43-21-16,63 0 16,-41 0-16,63-21 15,-64 21-15</inkml:trace>
  <inkml:trace contextRef="#ctx0" brushRef="#br1" timeOffset="-19945.16">5186 11853 0,'0'0'0,"21"0"0,-21-21 15,21 21-15,0 0 0,0 0 16,1 0-16,-1 0 0,-21 21 16,21 1-16,0-1 0,-21 0 15,0 0-15,0 21 16,0 1-16,0-22 0,0 42 15,0-41-15,-21-1 0,0 0 16,0 0-16,-1 0 0,22 0 0,-42 1 16,42-1-16,-21-21 0,21 21 15,0-42 17,21 21-32,0-21 0,0-1 0,1 1 15,-1 0-15,0 0 0,21-43 16,1 43-16,-22-21 0,42-22 15,-42 43-15,1 0 0,20-21 16,-42 21 0,-21 21 15,0 21-31,21 0 0,-22 0 16,1 0-16,21 22 0,-21-22 0,21 0 15,0 0-15,-21 43 0,0-43 16,21 42-1,0-42-15,0 1 0,21-1 16,0-21-16,0 0 0,0 21 16,1-21-16,83 0 15,-83 0-15,20 0 0,21-21 16,-20 0-16,-1-1 0,-21 1 16,22 0-16,-22 0 0,21 0 0</inkml:trace>
  <inkml:trace contextRef="#ctx0" brushRef="#br1" timeOffset="-19687.69">6202 11684 0,'0'-63'31,"0"41"-31,-21 234 0,42-339 0,-21 64 16,-21 84-16,21 0 16,0 21-16,0-21 0,-22 1 15,1 20-15,0 21 16,21-20-16,0-1 0,-42 22 15,42-22-15,-21 0 0,-1-21 16,22 22-16,0-22 0,0 21 16,-21-21-16,21 1 0,0-1 15,21-21 1,1 0-16,-1 0 0,0 0 16,0 0-16,0-21 0,22-1 15</inkml:trace>
  <inkml:trace contextRef="#ctx0" brushRef="#br1" timeOffset="-19472.81">5927 11917 0,'-22'0'15,"44"0"1,-1 0-1,0 0-15,21 0 0,-21 0 16,1 0-16,20 0 0,21 0 16,-20 0-16,-22-21 0,42 0 15,-20 21-15,-1 0 0,-21 0 16</inkml:trace>
  <inkml:trace contextRef="#ctx0" brushRef="#br1" timeOffset="-19170.84">6731 11748 0,'0'0'0,"-64"-43"31,64 22-31,-21 21 0,0 0 16,0 0-1,21 21-15,-21 22 16,21-22-16,-21 0 0,-1 0 15,22 21-15,-21-20 0,21 41 16,-21-21-16,0 1 0,21-22 16,-21 21-16,21 43 15,0-64-15,0 0 0,0 22 16,0-22-16,21-21 0,0 21 0,0-21 16,0 0-16,1 0 0,41 0 15,-42 0-15,22 0 0,-1-21 16</inkml:trace>
  <inkml:trace contextRef="#ctx0" brushRef="#br1" timeOffset="-18881.85">7091 11748 0,'0'-22'0,"0"44"0,0-65 15,21 43 16,0 21-31,0 1 0,0-1 16,1 0-16,-1 0 0,0 21 16,0 1-16,-21-22 0,21 64 15,-21-64-15,0 21 0,0 0 16,0-20-16,-21 62 16,0-41-16,0-22 0,-22 0 15,22 0-15,0-21 0,0 21 0,0 0 16,0-21-16,-1 22 0,-20-22 15,21 0-15,42-22 32</inkml:trace>
  <inkml:trace contextRef="#ctx0" brushRef="#br1" timeOffset="-18362.86">7705 11959 0,'21'0'31,"0"0"-31,0 0 16,0 0-16,0 0 0,1 0 0,-1 0 16,21 0-16,-21 0 0,43 0 15,-22 0-15,-21 0 0,22 0 16,-22 0-16,-42 21 31,-1-21-15,-20 0-16,21 0 0,0 0 15</inkml:trace>
  <inkml:trace contextRef="#ctx0" brushRef="#br1" timeOffset="-18187.84">7683 12107 0,'0'22'0,"0"-1"31,22-21-31,-1 0 16,0 0-16,0 0 0,21 0 15,-20 0-15,-1 0 0,0 0 16,21 0-16,-21 0 0,1 0 0,20-21 16,-21 21-16,0-22 0,22 22 15</inkml:trace>
  <inkml:trace contextRef="#ctx0" brushRef="#br1" timeOffset="-17736.84">8763 11472 0,'-21'0'0,"0"0"16,-43 43 15,43-22-31,0 0 0,21 0 31,0 0-31,21-21 16,0 0-1,0 0-15,0 0 16,1 0-16,-1-21 0,-21 0 16,21 21-16,-21-21 0,0 0 0,0 0 15,0-1-15,0 1 16,-21 21 0,0 0-16,-1 0 0,22 21 15,-21 1-15,0-1 16,0 0-16,0 0 0,0 21 15,21-20-15,-22-1 0,22 42 16,0-42-16,0 1 16,0-1-16,22 0 0,41 0 15</inkml:trace>
  <inkml:trace contextRef="#ctx0" brushRef="#br1" timeOffset="-17408.48">9461 11599 0,'0'0'0,"0"-21"0,-21 21 16,0 0-16,0 0 15,0 0 1,0 0-16,-1 21 0,1 22 15,21-1-15,-21 0 16,0 1-16,-21 84 16,-1-21-1,43-64-15,-21 0 0,0 22 16,0-43-16,21 0 0,0 21 16,0-20-16,0-1 15,21-21 1,0 0-16,0-21 15,0 21-15</inkml:trace>
  <inkml:trace contextRef="#ctx0" brushRef="#br1" timeOffset="-17128.64">9356 11621 0,'0'0'0,"-22"-22"0,1 1 0,21 0 16,21 42 15,1-21-15,-1 21-16,-21 22 0,21-22 0,0 0 15,0 21-15,0-20 0,1 41 16,-22-42-16,21 22 0,0 20 16,-21-42-16,0 0 0,0 22 15,0-22-15,21 0 16,0-21-1,0-21-15,-21 0 16,22 21-16,-1-21 0,0-1 16</inkml:trace>
  <inkml:trace contextRef="#ctx0" brushRef="#br1" timeOffset="-16887.64">10054 11621 0,'-42'0'15,"21"0"-15,-1 0 0,1 0 16,0 0-16,-42 42 16,41-42-16,-20 21 0,-43 43 15,43-43-15,0 0 16,21 0-16,-1 0 0,-20 0 16,42 1-16,21-22 31,22 0-31,-22 0 0,63-43 15,-62 22-15,-1 21 16</inkml:trace>
  <inkml:trace contextRef="#ctx0" brushRef="#br1" timeOffset="-16645.27">9991 11557 0,'0'-21'16,"21"-43"0,-42 149-16,42-148 31,-21 84-31,-21 21 15,21-21-15,-22 0 0,1 64 16,0-64-16,-21 106 16,21-84-16,21-1 0,-43 43 15,22 20 1,21-62-16,-21-22 0,21 0 0,-21 0 16,21 0-16,0 22 15,21-43 1,0 0-1,0 0-15,0-21 0,1-1 16</inkml:trace>
  <inkml:trace contextRef="#ctx0" brushRef="#br1" timeOffset="-16281.39">10372 11790 0,'-170'190'16,"340"-380"-16,-192 190 0,1 21 15,0 0-15,0-21 16,0 21-16,0 1 0,-22 41 16,22-42-16,-21 22 15,42-22-15,-21 21 0,-1 22 16,22-43-16,0 0 0,0 0 16,22 0-16,41-21 15,-42 0-15,22 0 16,-22 0-16,21 0 0,-21-21 0,0 21 15,22-21-15,-22 0 0,21-43 16,-42 22-16,0 21 16,21-22-16,-21 1 0,0 21 15,0 0-15,0 0 16,-21 21-16,0 0 0,0 0 16,0 0-16,0 0 0,-1 0 15,1 0-15,0 0 16,21 21-16,0 0 15</inkml:trace>
  <inkml:trace contextRef="#ctx0" brushRef="#br1" timeOffset="-15553.33">10922 11621 0,'0'0'0,"0"-22"0,0 1 16,0 0-16,0 0 0,-21 21 31,21 21-15,-21 0-16,21 22 0,-22-22 0,22 0 15,-21 64-15,0-64 16,21 21-16,-21 0 0,0 1 0,21 105 15,-21-127-15,21 21 16,-22 22-16,22-22 16,0 1-16,0-22 15,0-42 17,0-1-17,0 1-15,0 0 0,0 0 16,0-21-16,0 20 0,0 1 15,0 0-15,0-21 0,22 21 16,-1-1-16,0 1 0,21-21 16,1 42-16,-22-21 0,0 21 15,21-21-15,-21 21 0,43 0 16,-22 0-16,-21 0 0,43 42 16,-43-21-16,-21 0 0,0 0 0,0 1 15,0-1-15,0 0 0,0 42 16,-21-41-16,-21-1 0,-22 0 15,22 0-15,-1 0 0,1-21 16,21 21-16,-21-21 16,-22 0-16,43 0 0,0 0 15,0 0-15,42-21 32,0 0-17,21 0-15,-21 21 0,1-21 16</inkml:trace>
  <inkml:trace contextRef="#ctx0" brushRef="#br1" timeOffset="-15297.36">11409 11853 0,'0'22'31,"0"-1"-31,0 0 15,0 0-15,0 21 0,0-20 0,0-1 16,-21 42-16,21-42 16,-22 22-16,22-22 0,0 0 15,-21 0-15,21 0 0,0-42 47,21 21-47,1-21 16,-22 0-16</inkml:trace>
  <inkml:trace contextRef="#ctx0" brushRef="#br1" timeOffset="-14949.45">11493 11642 0,'-21'0'15,"42"0"-15,-63 0 0,21 0 0,21 21 16,0 0-1,0 0-15,21-21 16,0 21 0,0-21-16,1 0 15,-1 0-15,0 0 0,0 0 16,-21-21-16,21 21 0,-21-21 16,0 0-16,0 0 15,0 0-15,0-1 16,0 1-16,-21 21 15,0-21-15,0 21 0,0 0 16,-1 0-16,-20 0 16,42 21-16,0 0 0,-21-21 15,21 22-15,0-1 0,0 0 16,0 0-16,21-21 16,0 0-16,0 21 0</inkml:trace>
  <inkml:trace contextRef="#ctx0" brushRef="#br1" timeOffset="-14655.5">11980 11578 0,'0'0'0,"0"-21"32,-21 42-17,21 0-15,0 1 0,-21-1 16,0 0-16,0 42 15,-1-41-15,1 62 16,21-41-16,-21-1 0,21 43 16,-21-64-16,0 85 15,21-85-15,-21 21 0,21-21 16,0 0-16,0 1 0,21-22 31,0 0-31,0 0 16,0-22-16,22 1 15</inkml:trace>
  <inkml:trace contextRef="#ctx0" brushRef="#br1" timeOffset="-14315.18">12065 12002 0,'0'21'0,"0"-42"0,21 21 62,0 0-62,0 0 0,1 0 0,-1 0 16,0-22-16,0 22 0,21-21 16,-20 21-16,-1-21 0,0 0 15,0 21-15,-21-21 16,0 0-16,-21 21 16,0 0-16,0 0 0,-1 0 15,-20 0-15,21 21 0,-43 21 16,22-21-16,21 0 0,-21 43 15,20 42 1,22-85-16,0 0 16,0 0-16,0 0 0,22 1 15,-1-22-15,0 0 0,0 0 16,21 0-16,1 0 0,-22 0 16,64-22-16,-64 22 15,21-21-15</inkml:trace>
  <inkml:trace contextRef="#ctx0" brushRef="#br1" timeOffset="-13901.27">12806 11599 0,'0'0'0,"-21"0"31,-1 0-15,1 0-1,0 0 1,0 0-16,0 0 16,21-21-16,0 0 15,0 0 1,0 0-16,21 21 31,0 0-31,0 0 0,0 21 16,1 0-16,-22 0 15,0 0-15,0 1 0,0 20 16,0-21-16,0 0 0,0 0 16,0 1-16,-43 20 15,22-42-15,0 21 0,0-21 16,0 0-16</inkml:trace>
  <inkml:trace contextRef="#ctx0" brushRef="#br1" timeOffset="-13348.38">13039 11282 0,'0'0'16,"0"-21"-16,21 21 31,0 0-31,21 0 0,-21-21 16,1 21-16,20 0 0,0 0 0,22-22 15,-22 1-15,22 21 16,-43 0-16,21 0 0,-21 0 15,0 0-15,1 0 16,-22 21 0,0 1-1,0-1-15,0 0 0,-22 0 16,22 0-16,-21 22 16,21-22-16,-21 0 0,21 42 0,0-41 15,-21 20-15,0 21 16,21-41-16,-21 20 0,21-21 15,0 21-15,0 1 0,0 20 16,0-20-16,0-1 0,0 43 16,0-43-16,0 0 0,0 22 15,-22-22-15,1-21 0,0 43 16,0-43-16,0 0 0,-22 21 16,1-20-16,21-22 15,-21 21-15,20-21 0,-83 21 16,62-21-16,1 0 0,-22 21 15,43-21-15,0 0 16,0 0-16,0 0 0,0 0 16,21-21-16,0 0 15,0 0-15,21-1 16</inkml:trace>
  <inkml:trace contextRef="#ctx0" brushRef="#br1" timeOffset="-12756.36">14372 11578 0,'0'-21'0,"0"42"0,21-63 0,0 21 0,-21 0 16,0-1-16,22 22 0,-1-21 15,-21 0-15,0 0 16,21 21-16,-21 21 16,0 0-1,0 0-15,-21 1 0,21-1 16,-21 21-16,-1-21 0,-20 22 0,0 62 15,-1-62-15,1 20 16,-21 43-16,20-42 0,1-1 16,-22 43-16,43-64 0,-21 1 15,21-1-15,0 0 0,21-21 16,-22 1-16,22-1 0,-21 0 0,21 0 16,21-21 15,1-21-16,-1 0-15,0 0 0,0 21 0,0-22 16,0 1-16,22 0 16</inkml:trace>
  <inkml:trace contextRef="#ctx0" brushRef="#br1" timeOffset="-12171.54">14732 12129 0,'-21'42'16,"21"-21"-16,-21-21 16,21 21-16,0 0 31,21-21-16,0 0-15,-21-21 16,21 0-16,-21 0 16,0 0-1,0 0-15,0-1 0,0 1 16,-21 21 0,0 0-16,0 0 15,-1 21-15,22 1 16,0-1-16,0 0 0,0 0 15,0 0-15,0 0 16,0 1 0,22-22-16,-1 0 15,0 0-15,0-22 16,0 1 0,-21 0-16,0 0 15,0 0-15,0 0 16,0-1-16,-21 22 0,0 0 15,0 0-15,0 0 16,-1 0 0,22 22-16,-21-22 0,21 21 15,0 0-15,0 0 16,21-21 0,1 0-1,-1 0-15,0 0 16,0 0-16</inkml:trace>
  <inkml:trace contextRef="#ctx0" brushRef="#br1" timeOffset="-11424.57">15409 12065 0,'0'0'0,"-21"0"16,0 0-16,0 0 15,0 0-15,-1 21 0,1 0 16,21 1-16,-21 20 16,21 0-1,0-21-15,21-21 31,0 0-31,1 0 0,-1 0 16,0 0-16,0 0 16,0-21-16,-21 0 0,0 0 15,0 0-15,0 0 16,0-1-16,-21 22 16,0 0-16,0 0 15,0 0-15,-1 22 16,1-22-16,21 21 15,0 0-15,0 0 0,0 0 16,21-21 15,1 0-31,-1 0 16,0 0-16,0 0 16,-21-21-16,0 0 15,0 0-15,0 0 0,0-1 16,0 1-16,0 0 15,-21 21-15,0 0 16,0 0 0,21 21-16,0 0 15,0 1-15,-22-22 0,22 21 16,0 0-16,0 0 16,22-21-1,-1 0 16,-21-21-15,0 0 0,21 21 15</inkml:trace>
  <inkml:trace contextRef="#ctx0" brushRef="#br1" timeOffset="-10506.34">14732 12213 0,'21'0'125,"-21"-21"-94,0 0-31,0 0 16,-21 0 0,0 21-16,0 0 15,-1 0 1,1 21-16,0 0 15,0 0-15,21 0 16,0 0-16,0 1 16,0-1-1,21-21-15,0 0 0,0 0 16,1 0-16,-1 0 16,0 0-16,-21-21 15,0-1 1,0 1-16,0 0 15,-21 0-15,0 21 16,-1 0-16,1 0 16,0 0-16,0 0 15,0 21-15,21 0 16,0 0-16,0 1 16,0-1-16,0 0 15,21-21 1,0 0-16,0 0 0,0 0 15,1 0-15,-1 0 0,0 0 16,0 0-16,0 0 0,0-21 0</inkml:trace>
  <inkml:trace contextRef="#ctx0" brushRef="#br1" timeOffset="-9897.84">15219 12213 0,'0'-21'16,"21"21"93,0 0-78,-21-21-31,0 0 31,-21 21 1,0 0-17,21 21 1,0 0 0</inkml:trace>
  <inkml:trace contextRef="#ctx0" brushRef="#br1" timeOffset="-9071.31">14732 12192 0,'0'-21'15,"0"0"17,-21 21-1,21 21-31,-21-21 0,21 21 16,-22-21-16,22 21 0,-21-21 15,21 21-15,0 1 16,21-22-1,1 0 1,-1 0 0,0 0-16,0 0 15,-21-22-15,21 22 0,-21-21 16,0 0-16,0 0 16,0 0-16,0 0 31,-21 21-31,0 0 0,0 0 15,21 21-15,-21 0 0,-1 0 16,22 0-16,-21 0 16,21 1-16,0-1 31,21-21-31,1 0 0,20 0 16,-21 0-16,0 0 0</inkml:trace>
  <inkml:trace contextRef="#ctx0" brushRef="#br1" timeOffset="-8409.19">15367 12192 0,'0'0'0,"0"-21"0,0 0 31,-21 21-15,0 0-16,-1 0 16,1 0-16,0 21 15,0-21-15,0 21 0,0 0 16,-1-21-16,1 21 15,21 1-15,0-1 16,21-21 15,1 0-15,-1 0-16,0 0 16,-21-21-16,21 21 0,0-22 15,-21 1-15,0 0 16,0 0-16,0 0 0,0 0 15,0-1 1,-21 22 0,0 22-16,21-1 15,-21-21-15,21 21 0,0 0 16,0 0-16,0 0 0,0 1 16,0-1-1,21-21 1,0 0-1</inkml:trace>
  <inkml:trace contextRef="#ctx0" brushRef="#br0" timeOffset="12173.84">466 13314 0,'-22'0'46,"1"0"-30,0 0-16,0 0 31,0 0-31,0 0 32,42 0 14,0 0-46,0 0 16,0 0-16,0 0 0,1-21 16,-1 21-16,21 0 0,0 0 15,-20-21-15,62 21 16,-63 0-16,22 0 16,-22 0-16,0 0 0,0 0 15,0 21-15,-21 0 0,0 0 16,0 0-16,-21 0 15,0 1-15,0-1 16,0 0-16,-22 0 0,1 0 16,21 0-16,-64 1 0,64-1 15,0-21-15,-21 21 16,20-21-16,1 0 16,21-21-1,21 21 1,1-21-16,-1 21 15,0 0-15,0-22 0,0 22 16,0-21-16,1 21 0,-1 0 0,21 0 16,-21 0-16,0 0 0,22 0 15,-1 0-15,-21 0 16,0 21-16,1-21 0,-1 22 16,0 20-16,0-21 15,0 21-15,-21-20 16,0 41-16,0-21 15,-21-20-15,0-1 0,0 0 0,-22 0 16,22 0-16,-21 0 16,21 1-16,-22-1 0,-41 0 0,63-21 15,-22 0-15,1 0 16,21 0-16,-22 0 0,-20 0 16,42-21-16,-22-22 15,1 43-15,21-21 0,0 0 16,21 0-16,-21 0 0,-1-22 15,22 22-15,-21 21 16,42 0 15,1 0-15,-1 0-16,0 0 16,0 0-16</inkml:trace>
  <inkml:trace contextRef="#ctx0" brushRef="#br0" timeOffset="13290.54">1376 13483 0,'-21'0'0,"21"21"15,-22 1-15,1-1 16,21 0-16,0 0 16,0 0-16,0 0 15,0 1 1,21-22 31,1 0-47,-22-22 15,21 1-15,-21 0 0,0 0 16,0 0 0,0 0-16,-21 21 15,-1 0-15,1 0 16,0 0-16,0 0 15,0 21-15,21 0 0,-21 0 16,21 0-16,0 0 0,-22 1 16,22-1-16,0 21 15,0-21-15,22-21 32,-1 0-32,0 0 15,0 0-15,0 0 0,0-21 16,-21 0-1,22 21-15,-22-21 0,0 0 16,0-1-16,-22 1 16,1 21-16,21-21 0,-21 21 15,0 0-15,0 0 16,21 21 0,-21 0-16,21 1 15,0-1-15,0 0 16,21-21 15,0 0-15,0 0-16,-21-21 15,0 0-15,0-1 16,0 1 0,-21 0-16,0 21 15,0 21 16,21 0-31,0 1 16,0-1-16,0 0 16,0 0-1</inkml:trace>
  <inkml:trace contextRef="#ctx0" brushRef="#br0" timeOffset="20313.7">2328 13314 0,'-21'0'0,"21"21"78,0 0-78,21-21 16,0 0-16,1 0 16,-1 21-16,21-21 0,-21 0 15,22 0-15,-1 0 0,43-21 16,-43 21-16,0-21 0,22 0 15,-22 0-15,-21 0 0,0-1 16,1 22-16,-1-21 0,-21-21 16,0 21-16,0-22 15,-21 43 1,-1-21-16,1 21 0,-21 0 16,21 21-1,0 1-15,21-1 0,-22 21 16,22 0-16,0 1 15,0-22-15,0 21 0,0 1 0,0-1 16,0 0-16,0 1 0,0-1 16,0 0-16,0 1 0,0-1 0,0 0 15,0 1-15,0-22 16,0 21-16,-21-21 0,0 22 16,0-22-16,21 0 0,-21 0 15,0-21-15,-1 0 0,-20 0 16,21 0-16,0 0 15,0-21-15,-22-43 16,22 43-16,21 0 0,-21-21 16,21 21-16,-21-22 0,0 1 15,21 0-15,0 20 0,0 1 16,0 42 15,0 1-31,0-1 16,0 0-16,21 21 0,0-21 15,0 1-15,0 20 0,0-21 16,64 64-16,-43-64 16,1 0-16,-22 0 0,21 0 15,85 1-15,-84-22 16,-1 0-16,64 0 16,-64 0-16,0 0 0,1-22 15,-1 1-15,0 21 0,1-21 0,20-42 16,-42 41-16,22-41 15,-22 42-15,0-22 0,0-20 16,-21 21-16,0 20 16,0 1-16,0-21 0,0 21 0,0 0 15,-21 21-15,0-22 0,0 22 16,0 0-16,-22 0 0,22 22 16,-21 20-16,-1-21 0,22 21 15,0-20-15,0 20 0,0-21 16,-22 43-16,22-22 15,21-21-15,0 0 0,0 0 0,0 1 16,0-1-16,0 0 0,0 0 16,0 0-16,21-21 15,1 0-15,20 0 0,-21 0 16,0 0-16,0-21 16,22 21-16,-22-21 0,42-21 15,-41-1-15,62-63 16,-84 64-16,21 0 0,1-1 15,-1 1-15,0 0 0,-21-1 0,0 1 16,21 0-16,-21 21 0,21-22 16,-21 22-16,0 0 0,0 0 0,0-22 15,-21 65 1,0-1 0,21 21-16,0-21 0,-21 22 0,0-22 15,21 21-15,-22 22 0,22-22 16,0 0-16,0 1 0,0-1 15,-21 43-15,21-43 0,0-21 16,0 43-16,0-43 16,21 21-16,1-42 15,-1 0-15,0 0 0,0 0 16,0 0-16,43-21 16,-22-21-1,-21 20-15,0 1 0</inkml:trace>
  <inkml:trace contextRef="#ctx0" brushRef="#br0" timeOffset="20721.58">3895 13695 0,'0'0'0,"0"21"0,0 0 16,0 0-1,21-21 16,0 0-31,0-21 16,0 21-16,-21-21 0,21 0 0,1 0 16,-22 0-16,0-1 15,0 1-15,0 0 0,0 0 16,0 0 0,-22 21-16,1 0 15,0 0-15,0 0 0,0 21 0,0 0 16,-1 0-16,-20 43 15,21-43-15,21 21 0,-21-21 16,21 43-16,0-1 16,0-41-16,0-1 0,21 0 15,0 0-15,-21 0 0,21-21 16,0 0-16,22 0 0,-1 0 16,0 0-16,-20 0 0,20 0 15,-21 0-15,0-21 0,64-42 16,-64 41-1,21 1-15</inkml:trace>
  <inkml:trace contextRef="#ctx0" brushRef="#br0" timeOffset="21194.6">4487 13526 0,'-21'21'15,"21"0"-15,-21 0 16,21 0-16,-21 0 0,21 22 15,0-1-15,-21-21 0,21 0 16,-22 1-16,22-1 0,0 42 16,0-42-16,-21 1 0,21-1 15,0 0-15,0 0 16,-21-21-16,21-21 47,0 0-47,0 0 15,0-1-15,0 1 0,0 0 16,21-21-16,22-22 0,-22 43 16,0-21-16,0-1 15,0 22-15,22 0 0,20-42 0,-21 63 16,1-22-16,20 22 16,-20 0-16,-22 0 0,0 22 15,0-1-15,0 0 0,0 85 16,-21-64-16,0-21 0,0 22 15,0-22-15,0 21 0,-42 22 16,21-43-16,0 0 0,0 21 16,-1-21-1,22 1-15,22-22 32,-1-22-17,0 1-15,0 0 0</inkml:trace>
  <inkml:trace contextRef="#ctx0" brushRef="#br0" timeOffset="21682.61">5313 13377 0,'0'-21'0,"-127"296"0,254-529 0,-127 212 16,-21 63 15,21 0-16,0 22-15,0-22 0,-22 0 16,1 21-16,0 1 0,21-1 0,-21 0 16,21 1-16,-21-22 0,0 64 15,21-64-15,0 21 16,-22-21-16,22 0 0,0 1 0,0 41 16,0-42-1,22-21 1,-1 0-16,0 0 0,0-21 15,0 0-15,0 0 16,1 21-16,-1-21 0,0-1 0,0 1 16,0 0-16,22-42 15,-22 41-15,-21 1 0,21 0 16,-21 42 15,0 0-31,0 1 16,0-1-16,0 0 0,-21 0 0,21 0 15,0 0-15,0 1 0,0 20 16,0-21 0,21-21-1,0 0-15,0 0 0,0 0 16,1 0-16,-1-21 0,0 0 16,0 0-16,21-1 0,-20 1 15</inkml:trace>
  <inkml:trace contextRef="#ctx0" brushRef="#br0" timeOffset="21874.7">5778 13399 0,'-21'0'16,"85"169"-16,-107-338 0,1 169 0,21 0 0,0 0 31,21 21-15</inkml:trace>
  <inkml:trace contextRef="#ctx0" brushRef="#br0" timeOffset="22078.72">5143 13589 0,'-21'21'0,"42"-42"0,-42 63 0,0-42 16,42 0 15,0 0-31,22 0 16,-22 0-16,0-21 0,0 21 15,0-21-15,1 21 16,20 0-16,-21-21 0</inkml:trace>
  <inkml:trace contextRef="#ctx0" brushRef="#br0" timeOffset="23628.91">5905 13758 0,'22'0'31,"-1"0"-31,0 0 16,0 0-16,0 0 0,0 0 0,22 0 15,-22-21-15,21 21 0,-21-21 16,22 0-16,-1 21 0,43-64 16,-64 43-16,21 0 15,1-21-15,-22-1 0,-21 22 16,0 0-16,0 0 0,0-21 15,0-1-15,0 22 16,0 0-16,-21-21 0,-1 42 16,-20-22-16,21 22 15,-21 0-15,20 22 16,1-1-16,0-21 16,21 42-16,-21-21 0,-21 43 15,42-22-15,-22 0 0,1 1 0,21-1 16,-21 22-16,-21 41 15,42-62-15,-21 20 0,21 1 0,-22-22 16,1 22-16,21-1 0,0-21 16,0 22-16,-21-1 0,21 1 0,-21 42 15,21-43-15,-21 1 0,0 20 16,21-20-16,-22-22 0,22 1 16,0-22-16,0 21 0,0 43 15,0-64 1,22-21-1,-1 0-15,21 0 0,-21-21 0,0 0 16,64-1-16,-64-20 16,22 21-16,41-43 0,-63 22 15,22 0-15,-22-1 0,21 1 16,-21 0-16,-21-64 16,0 64-16,0-1 0,0-20 0,-21-22 15,-21 43-15,0-22 16,-1 22-16,22 21 0,-42-22 15,20 22-15,22 0 0,0 0 16,0 21-16,0 0 0,-22 0 16,64 0 15,1 0-31,-1 0 0,21 0 16,22-21-16,-22 21 0,0-21 15,1 21-15,-1-22 0,0 1 16,64-21-16,-64 21 0,22 21 15,21-43-15,-64 22 0,21 0 16,-21 21-16,0-21 16,-21-21-16,0 20 15,-21 44 17,0-22-32,0 21 15,21 0-15,0 0 16,0 0-16,-21 0 0,21 1 15,0-1-15,0 0 0,21 21 16,0-42-16,21 0 16,-20 0-16,-1 0 0,42 0 15,-42 0-15,1 0 0,20 0 16,-21-21-16,0 0 0,22 0 16,-22 0-16,0-1 15,21-41-15,-21 63 16,-21-21-16,0 0 0,0-1 15,22 1-15,-22 42 47,-22 1-31,1 20-16,21-21 16,0 0-16,-21 22 0,0-22 0,21 21 15,-21 0-15,21 1 0,-21 20 16,21-20-16,-22-1 0,22 0 15,-21 1-15,21-1 0,0 43 16,0-43-16,0 0 0,0 43 16,0-43-16,0 1 0,0-1 15,0-21-15,0 21 0,0 22 16,0-22-16,0-21 0,0 43 16,0-43-16,-21 0 15,0 22-15,21-22 16,-21 0-16,0 0 0,-1-21 0,1 0 15,0 0 1,0-21-16,21 0 16,0 0-16,-21-43 15,21 43-15,0-21 0,0-1 0,0 1 16,0 0-16,21-64 16,0 42-16,0 1 0,22-43 15,-22 64-15,0-1 0,21-41 16,1 41-16,20-63 15,-42 85-15,0-21 0,1 21 16,-1-22-16,21 22 0,-21-21 0,0 21 16,22 0-16</inkml:trace>
  <inkml:trace contextRef="#ctx0" brushRef="#br0" timeOffset="24093.01">8403 13377 0,'0'-42'16,"0"63"15,0 0-31,0 1 0,0-1 15,0 0-15,-21 21 0,21 1 16,0-1-16,-21 0 0,0 1 0,-1-22 16,22 21-16,-21 0 0,0-20 0,0 20 15,0 21 1,21-41-16,-21-1 0,21 0 16,0 0-16,0-42 31,0 0-16</inkml:trace>
  <inkml:trace contextRef="#ctx0" brushRef="#br0" timeOffset="24751.02">8022 13758 0,'-21'-21'0,"42"42"0,-21-63 46,21 42-46,0 0 0,22 0 16,-22-21-16,21 0 0,1 21 16,-1-21-16,43-1 15,-22 1-15,-21 0 0,22 0 0,-22 0 16,22 0-16,20-43 16,-41 43-16,-22 0 0,21-43 15,-42 43-15,0 0 16,0 0-16,-21 21 0,0 0 15,0 0-15,0 0 16,-1 0-16,1 0 0,0 42 16,21-21-16,-21 22 15,0-22-15,21 21 0,0 22 16,0-22-16,-21 43 16,-1-64-16,22 21 0,-42 43 15,42-43 1,-21 0-16,21-20 0,-21-22 15,21 21-15,-21-21 0,21-21 47,0-1-47,0 1 16,21 0-16,0 0 16,0 0-16,0-22 0,22 1 15,-1 21-15,-21 0 0,21 0 0,1-1 16,-1 1-16,22 0 15,20 21-15,-63 0 0,43 21 16,-43 0-16,0 22 16,-21-22-16,0 0 0,0 21 15,0 1-15,0-22 0,-21 0 16,21 0-16,-21-21 0,-21 43 16,20-22-16,1-21 0,-21 21 15,42-42 32,0 0-47,21 21 0,0-22 16,22 1-16</inkml:trace>
  <inkml:trace contextRef="#ctx0" brushRef="#br0" timeOffset="25096.04">9292 13758 0,'-63'0'0,"126"0"0,-42 0 16,0 0 0,1 0-16,-1 0 0,0-21 15,0 21-15,0-21 0,0 0 16,1 0 0,-22 0-16,0-1 0,0 1 15,-22 21 1,1 0-16,0 0 15,-21 0-15,21 21 0,-1-21 16,1 22-16,0-1 0,0 0 16,0 0-16,0 21 0,21-20 15,0-1-15,0 21 0,0-21 16,0 0-16,0 1 16,21-22-16,0 0 15,0 0-15,0 0 0,0 0 16,1 0-16,-1 0 0,21 0 15,-21 0-15,0-22 0</inkml:trace>
  <inkml:trace contextRef="#ctx0" brushRef="#br0" timeOffset="25891.98">10922 13737 0,'-21'0'0,"42"0"0,-63 0 0,42-21 47,21 21-31,0-21-16,-21 0 0,21 21 0,0-21 15,-21-1-15,21 1 0,-21 0 16,0 0-16,0 0 15,0 0-15,0-1 0,-21 1 16,-42 0-16,42 0 0,-22 0 16,-20 21-16,20 0 15,22 0-15,-63 0 16,62 21-16,-41 21 16,42-21-16,0 1 0,21 41 0,-22-42 15,22 0-15,0 22 0,0-22 16,0 0-16,0 0 0,0 0 15,0 1-15,0-1 0,0 0 16,22-21-16,-1 0 0,0 0 16,0 0-16,21 0 0,1 0 15,-22-21-15,0 0 0,43-1 16,-22 1-16,-21-21 0,21 21 16,-20 0-16,-1-22 0,63-41 15,-62 41-15,-1 22 16,0-64-16,-21 64 15,21-42-15,-21 42 16,0-1-16,0-20 0,0 63 31,-21 0-15,21 22-16,0-22 0,-42 42 16,20-20-16,1 41 15,21-62-15,0 20 0,-21 21 16,21-20-16,0-22 0,0 0 15,0 0-15,0 0 0,0 1 16,21-22-16,22 0 16,-22 0-16,0-22 15,21 1-15</inkml:trace>
  <inkml:trace contextRef="#ctx0" brushRef="#br0" timeOffset="26539.45">11388 13462 0,'-64'85'16,"128"-170"-16,-64 106 16,0 0-1,0 1-15,0-1 0,-22 0 16,22 0-16,0 0 0,-21 0 0,21 1 16,-21-1-16,21 0 15,0 0-15,0 21 16,0-20-16,21-22 15,0 0-15,1 0 0,-1 0 0,0 0 16,0 0-16,0-22 0,0 22 16,1-21-16,-1 0 0,0 21 0,21-42 15,-21 21-15,-21-1 16,0 1-16,22 0 0,-22 0 0,21-43 16,-21 43-16,0 0 15,0 42 16,0 0-31,0 1 16,0 20-16,-21-21 16,21 0-16,-22 22 0,22-1 0,-21 0 15,21-21-15,0 64 0,-21-43 16,0 43 0,21-43-16,0 1 0,0 41 15,-21-41-15,21-1 0,-21 64 16,21-64-16,0 1 0,-22 62 15,22-62-15,0-1 0,-42 43 16,42-64-16,-21 21 0,0-21 16,0 22-16,-1-22 0,-20 21 15,0-42-15,21 21 0,-64-21 16,43 0-16,-22 0 16,22-21-16,-1 0 15,-41-21-15,41 21 0,22-1 16,-42-41-16,42 21 0,-1-1 15,1-20-15,21 20 16,0 22-16,0-21 0,0 0 0,0 20 16,85-83-16,-64 83 15,21 1-15,-20-21 0,20 21 16,64-43-16</inkml:trace>
  <inkml:trace contextRef="#ctx0" brushRef="#br0" timeOffset="27066.15">12086 13420 0,'-21'21'0,"42"-42"0,-42 63 0,0-21 16,0 22-16,-1-22 15,22 0-15,-21 21 0,21-21 0,-21 1 16,0 20-16,21-21 16,0 0-16,-21 22 0,21-22 15,-21-21-15,21 21 16,0-42 15,0 0-31,0-1 16,0 1-16,0 0 0,0 0 15,0 0-15,21-22 0,0 1 16,-21 21-16,21-21 0,21-1 16,-20 22-16,-1 0 0,42 0 15,-20 0-15,-22 21 0,21 0 16,-21 0-16,22 0 0,20 0 16,-42 21-16,0 0 0,1 0 15,-1 21-15,0 1 16,-21 20-16,0-42 0,0 22 15,-21-1-15,0-21 0,-1 22 16,1-22-16,0 0 0,0-21 16,0 21-16,0 0 0,-1-21 0,1 0 15,42 0 17,1 0-17,-22-21-15,42 21 0,-21-21 0</inkml:trace>
  <inkml:trace contextRef="#ctx0" brushRef="#br0" timeOffset="27604.91">12954 13589 0,'0'-21'15,"0"42"-15,0-63 0,0 21 16,0-1-16,-21 1 0,21 0 15,-21 21-15,21-21 0,-22 21 16,1-21-16,0 21 16,0 0-16,0 0 0,0 0 15,-1 21-15,-20 0 0,21 0 16,0 0-16,0 1 16,-1 20-16,1-21 0,0 43 15,21-43-15,-21 0 0,21 42 16,0-41-16,0-1 0,0 0 15,0 0-15,21-21 0,0 0 16,0 0-16,1 0 16,-1 0-16,0 0 0,42-21 15,-41 0-15,20-22 16,-21 22-16,0 0 16,22-42-16,-22 41 0,0-41 15,0 42-15,-21-22 16,-21 65 15,21-1-31,-21 0 16,0 0-16,21 0 0,0 0 0,0 1 15,-22 20-15,22 0 16,0-21-16,0 1 0,0-1 16,0 0-16,0 0 0,0 0 15,22-21-15,-1 0 16,0 0-16,0 0 15,0 0-15,0-21 0,1 21 0</inkml:trace>
  <inkml:trace contextRef="#ctx0" brushRef="#br0" timeOffset="28948.97">13441 13462 0,'-43'42'31,"43"-20"-31,-21-1 0,21 0 0,-21 0 16,21 0-16,-21 0 0,21 1 0,0-1 15,0 0-15,-21 0 0,21 0 16,-21 0-16,-1 1 16,22-1-16,0 0 15,-21-21 1,21-21-1,0 0 1,0-1-16,0 1 0,0 0 16,0 0-16,21 0 0,-21-22 15,22 22-15,-22 0 0,21 0 16,0 0-16,-21-22 0,21 43 0,21-42 16,-20 42-16,-1 0 15,0-21-15,0 21 0,0 21 16,0 0-1,-21 0-15,0 1 16,0-1-16,0 21 0,0-21 0,0 0 16,0 1-16,0 20 0,0-21 15,0 21-15,0-20 0,0-1 16,0-42 31,22 21-47,-1-22 15,-21 1-15,21 0 0,0 0 16,0 0-16,-21 0 0,21-1 0,1 1 16,-1 0-16,0 0 0,-21 0 15,21 0-15,-21-1 0,21 22 0,-21 22 47,0-1-47,0 0 0,0 0 0,0 0 16,0 0-16,0 1 0,0-1 15,0 0-15,0 0 0,0 21 16,0 22-16,0-43 16,0 0-16,21-21 15,1 21-15,-1-21 16,0 0-16,0 0 0,0-21 16,0 21-16,1-21 15,-22 0-15,21 0 0,21-22 16,-21 22-16,0 0 0,1-21 15,-1 21-15,0-22 0,21 1 16,-21 21-16,1 0 0,-22 42 31,0 0-15,0 0-16,0 0 0,-22 0 0,22 1 16,0-1-16,0 0 0,-21 21 15,21 1-15,0-22 0,0 0 16,0 0-16,0 0 0,21-21 15,1 21-15,-1-21 0,0 0 16,0 0-16,0 0 0,0 0 16,1 0-16,-1 0 0,0 0 15,42-63-15,-41 42 16,-1 0-16,42-43 16,-42 22-16,22-22 15,-22 22-15,0 21 0,21-22 16,-20 22-16,-1 0 0,0 21 15,0 0 1,-21 21 0,0 0-16,0 1 15,0-1 1,0-42 31,0-1-32,0 1 1,-21 21-16,21-21 0,-21 21 0,0 0 16,-1 0-1,1 0-15,0 21 0,0 0 16,21 1-16,-21-1 0,0 0 16,21 0-16,-43 85 15,22-85-15,21 43 16,0-43-16,0 0 0,0 21 15,0-21-15,21-21 0,0 22 16,1-22-16,-1 0 0,21 0 16,-21 0-16,0 0 0,1 0 15,-1 0-15,0 0 0,42-43 16,-41 22-16,-22 0 16,21 0-16,0 0 0,0-1 15,-21-20-15,21 0 0,-21 21 16</inkml:trace>
  <inkml:trace contextRef="#ctx0" brushRef="#br0" timeOffset="29154.85">14372 13314 0,'-42'0'0,"84"0"0,-105 0 16,41 0-16,1 0 0,0 0 15,0 0-15,21-21 0,-21 21 16,42 0 15,0 0-15</inkml:trace>
  <inkml:trace contextRef="#ctx0" brushRef="#br0" timeOffset="29955.91">15684 13399 0,'0'21'31,"22"-21"0,-1 0-31,0 0 0,0 0 0,0 0 16,0 0-16,22-21 0,-22 21 0,21-22 16,22 1-1,-43 21-15,0-21 0,0 0 16,-21 0-16,0 0 15,-21 21-15,0 0 16,0 0-16,-22 0 0,-20 0 16,21 0-16,20 0 0,-62 21 15,41-21-15,22 21 0,0 0 16,0 0-16,0 0 0,0 43 16,21-1-1,0-41-15,21-22 0,42 42 16,-20-42-16,-22 21 15,0-21-15,21 0 16,-21 0-16,43 0 0,-43 0 16,-21-21-1,-21 21 1,0 0-16,-22 0 0,22 0 16,-21 0-16,0 0 0,20 0 15,-20 0-15,0 21 0,-64 43 16,85-43-16,0 21 0,-1-21 15,1 0-15,21 64 16,0-64-16,0 0 0,21 1 16,1-1-16,-1 0 0,0-21 15,21 0-15,-21 0 0,43 0 16,-22 0-16,1 0 0,-1 0 16,0 0-16,1-21 0,20 0 15,43-22-15,-64 22 0,22-21 16,-1 21-16</inkml:trace>
  <inkml:trace contextRef="#ctx0" brushRef="#br0" timeOffset="30244.74">16743 12891 0,'-127'127'31,"106"-106"-31,-1 21 0,1 22 16,-21-22-16,21 0 0,-64 128 16,64-128-16,0 21 0,0-20 15,-1 20-15,1-20 0,-21 41 16,42-41-16,0-1 0,0 0 16,0-21-16,0 1 15,0-1-15,21-21 16,0 0-16,0 0 15,1 0-15,-1-21 16,0-1-16,21 1 0,-21 0 16</inkml:trace>
  <inkml:trace contextRef="#ctx0" brushRef="#br0" timeOffset="30621.52">16616 13674 0,'0'21'0,"0"0"15,21-21 1,0 0 0,0 0-16,0 0 0,1 0 15,-1-21-15,21 0 16,-21 21-16,0-21 0,-21-1 16,0 1-16,0 0 15,-21 21 1,0 0-16,0 0 15,0 0-15,0 21 0,-22-21 16,22 21-16,0 1 0,0-1 0,-22 0 16,22 21-16,21-21 0,-21 1 15,21-1-15,0 0 0,0 0 0,0 0 16,0 22 0,21-43-16,0 21 0,22-21 15,-22 0-15,42 0 16,-41 0-16,20 0 0,21-43 15,-20 43-15,-22-21 0,0 0 16,21 0-16,-20 0 0,20 0 0</inkml:trace>
  <inkml:trace contextRef="#ctx0" brushRef="#br0" timeOffset="31263.29">17145 13547 0,'0'-21'16,"-21"105"30,0-63-46,63-105 0,-84 190 0,42-85 16,0 21-16,-22 0 0,1-20 16,21-1-16,0 0 0,0 0 15,-21 0-15,21 0 16,0-42 15,0 0-15,0 0-16,0 0 0,0 0 15,0-1-15,0 1 0,21 0 16,-21-21-16,21 21 0,1-1 0,-22 1 16,21 0-16,0 0 0,0 0 15,0 0-15,0 21 0,1-22 16,20 22-16,-21 0 0,0 0 0,22 0 16,-22 0-16,0 22 15,21 20-15,-21-21 0,-21 0 16,0 22-16,0-1 0,0-21 15,0 0-15,0 0 0,0 1 16,0 20-16,-21-21 16,0 0-16,0-21 15,0 0 1,0 0-16,21-21 31,0 0-31,0 0 16,21 0-16,0-1 0,0 1 0,0 0 15,0 0-15,22 0 0,20-43 16,-20 43-16,-1 21 0,-21-21 16,21 21-16,1 0 0,-1 0 15,0 21-15,-20-21 0,-22 42 16,0-20-16,0-1 0,0 21 16,0-21-16,0 0 0,-43 22 15,43-22-15,-21 0 0,-42 21 16,41-20-1,44-22 32,-1-22-47</inkml:trace>
  <inkml:trace contextRef="#ctx0" brushRef="#br0" timeOffset="31638.7">18076 13716 0,'0'0'0,"21"-21"47,1 0-47,-1 21 15,0-21-15,0-1 0,-21 1 16,0 0-1,0 0-15,-21 21 32,0 0-32,0 0 0,-1 21 15,1 0-15,21 0 0,-21 1 0,0-1 16,21 0-16,-21 0 16,21 0-16,0 0 0,0 22 15,0-22-15,0 0 0,0 0 16,21 0-16,21-21 15,-21 0-15,1 0 0,-1 0 0,21 0 16,0 0-16,1 0 0,-22 0 16,21-21-16,1 21 0,-1-21 0</inkml:trace>
  <inkml:trace contextRef="#ctx0" brushRef="#br0" timeOffset="32082.54">18648 13547 0,'0'-21'16,"-43"42"-1,22 0-15,85-42 0,-128 63 0,22 0 16,42-20 0,-21-1-16,21 42 0,-21-42 15,21 1-15,-22 20 0,22-21 16,0 0 0,-21 0-16,21 1 0,-21-22 15,21-22 16,0 1-31,0 0 16,21 0-16,0 0 16,1-22-16,-1 22 0,0 0 15,0-21-15,21 21 0,-20-22 0,62-20 16,-63 42-16,22-1 16,-22 22-16,21 0 0,-21 0 0,22 0 15,-43 22 1,0 20-16,21-21 0,-21 21 15,0 1-15,0-22 16,0 42-16,-21-41 0,21-1 16,-21 0-16,21 0 0,-22-21 15,22 21-15,-21-21 16,42 0 15,1-21-15,-1 0-16,0 0 0,0 0 0</inkml:trace>
  <inkml:trace contextRef="#ctx0" brushRef="#br0" timeOffset="32389.36">19367 13187 0,'-148'339'15,"296"-678"-15,-169 360 31,0 0-31,0 0 0,21 1 0,-21 20 16,-22 21-16,22-20 16,-21 41-16,21-41 15,0-1-15,-1 22 0,22-22 16,-21 0-16,21-21 0,0 1 16,0-1-16,0 21 15,0-21-15,0 0 0,0 1 16,21-22-16,1 0 15,-1 0-15,0 0 0,0 0 16,0 0-16,0-22 0,1 22 0,-1-21 16,0 0-16,0 0 0,0 0 15</inkml:trace>
  <inkml:trace contextRef="#ctx0" brushRef="#br0" timeOffset="32638.22">19092 13504 0,'-21'0'15,"42"0"-15,0 0 16,1 0-16,-1 0 0,0 0 16,0 0-16,43-21 15,-43 21-15,21 0 0,0 0 16,-20 0-16,20 0 0,0 0 0,-21 0 15,22 0-15,-22 0 0,21-21 16,-21 21-16,-21-21 16,22 21-16</inkml:trace>
  <inkml:trace contextRef="#ctx0" brushRef="#br0" timeOffset="34173.34">3344 14817 0,'-21'0'0,"21"21"0,-21-21 0,21-21 46,0 0-46,21-1 0,0 22 16,0-21-16,1-21 0,-22 21 0,21 0 16,-21-1-16,0 1 0,0-21 15,0 21-15,0 0 0,0-22 16,-21 22-16,-1 0 0,1 0 0,0 0 16,-21 21-16,-1 0 0,-62 0 15,83 0-15,-20 21 16,21 0-16,-21 0 0,20 21 15,-41 22-15,42-43 0,0 21 16,21-20-16,0 20 0,0-21 16,0 43-16,0-43 15,0 0-15,21 0 0,0-21 16,42 0 0,-20 0-16,-22 0 0,21 0 15,-21-21-15,22 21 0,41-42 16,-62 20-16,20 1 0,21-21 15,-41 21-15,-1 0 0,0-1 16,0 1-16,0 0 0,-21-21 16,0-1-1,0 22-15,0 42 16,-21-21 0,21 22-16,-21-1 0,21 21 0,0 0 15,0 1-15,0-22 16,0 0-16,0 21 0,0-20 15,63 41-15,-41-63 0,-1 21 16,0-21-16,21 0 16,-21 0-16,43 0 0,-22 0 15,1-21-15,-1 21 0,-21-21 16,21 0-16,1-22 0,-22 22 16,0 0-16,0-21 15,0 21-15,-21-1 0,0 1 16,0 0-16,0 0 0,-21 21 31,0 21-31,0 0 16,21 0-16,0 22 15,-21-22-15,0 0 0,21 0 0,-22 22 16,1-22-16,21 0 16,-21 0-16,0 0 0,21 0 15,0-42 16,21 0-31,0 21 0,0-21 16,1 0-16,-1 0 0,0-1 16,0 1-16,0 0 0,0-21 15,1 21-15,20-1 0,-21 1 16,0 0-16,0 21 0,1 0 16,-1 0-16,0 0 0,-21 21 15,21 0-15,-21 1 0,0-1 16,0 0-16,0 0 0,0 0 0,0 0 15,0 1-15,0-1 0,0 21 16,0-21-16,0 0 0,0 1 16,0-1-16,21-21 31,0 0-31,1 0 0,-1 0 0,42-21 16</inkml:trace>
  <inkml:trace contextRef="#ctx0" brushRef="#br0" timeOffset="34705.64">5038 14669 0,'0'-22'0,"0"44"0,0-65 16,-22 43-16,22-21 0,-21 0 15,0 21-15,0 0 0,-21 0 16,20 0-16,1 0 0,-21 21 15,0-21-15,-22 42 16,43 1-16,0-22 0,-43 42 16,64-41-16,-21-1 0,0 42 15,0-42-15,21 1 0,0-1 16,0 0-16,0 0 0,21 0 16,0-21-16,0 0 15,0 0-15,1 0 0,20 0 16,-21-21-16,0 21 0,22-21 0,-22 0 15,21 0-15,-21-1 0,0 1 0,43-42 16,-43 20-16,0 22 16,22-63-16,-43 41 15,0 1-15,21-43 0,-21 64 16,0-21-16,0-1 0,0 22 16,0 0-16,0 0 15,-21 42 1,21 0-16,0 0 0,0 22 0,0-1 15,0 0-15,0 1 0,0-1 16,0 0-16,0 1 0,0 41 16,0-41-16,0-22 0,0 42 15,0-41-15,0-1 0,21 0 16,0 0-16,0-21 16,0 0-16,0 0 0,64 0 15,-43 0-15,1 0 0</inkml:trace>
  <inkml:trace contextRef="#ctx0" brushRef="#br0" timeOffset="36614.94">7556 14626 0,'0'0'0,"22"-21"0,-22 0 0,21 21 16,-21-21-16,0 42 31,0 0-31,0 0 16,-21 0-16,-1 43 15,22-43-15,0 21 0,-21-20 16,0 20-16,0-21 0,0 43 15,0-43-15,21 0 0,-22 21 16,1-21-16,21 1 16,21-44 15,1 1-31,-1 0 0,0 21 16,0-21-16,0 0 0,0 0 0,22-43 15,-22 43-15,0 0 16,0 0-16,0-1 0,1 1 15,20-21-15,-21 42 16,0 21 0,-21 0-16,0 0 15,0 1-15,0 20 0,0-21 16,0 0-16,0 22 16,0-22-16,0 21 0,0-21 15,21 0 1,1 1-16,-1-22 0,0 0 15,0 0-15,0 0 0,22 0 16,-22-22-16,0 1 0,21 0 16,-21 0-16,1 0 15,-1 0-15,0-22 0,0 22 0,0-42 16,0 20-16,-21 22 0,22-21 16,-22 21-16,0-22 0,0 1 15,0 21-15,21 21 0,-21 21 31,0 0-15,0 0-16,0 22 0,0-22 0,-21 0 16,21 21-16,-22-21 0,22 1 15,0 20-15,0-21 0,0 0 16,-21 0-16,21 64 16,0-64-16,0 0 15,0 1-15,21-22 0,1 0 16,-1 0-16,0 0 15,0 0-15,0 0 0,22 0 16,-22-22-16,0 1 0,42 0 16,-41 0-16,20-43 15,-21 43-15,-21 0 0,21-21 16,-21 21-16,0-1 0,0 1 16,0 0-1,-21 21 1,21 21-16,0 0 15,0 1-15,0-1 16,0 0-16,0 0 0,0 0 16,0 0-16,0 1 15,21-1-15,-21 0 0,21 0 16,1 0 0,-22 0-1,21-21-15,0 0 0,0 0 16,0 0-16,0 0 0,1 0 15,20 0-15,-21 0 16,0-21-16,0 21 0,43-42 16,-43 21-16,21 21 0,22-43 15,-43 22-15,21-42 16,-42 42-16,0-1 0,22-20 16,-1 21-16,-21 42 46,-21 0-46,21 0 0,-22 1 16,22-1-16,0 0 0,0 0 16,0 21-16,-21-20 15,21-1-15,0 0 0,0 0 16,21 0-16,1-21 16,-1 0-16,0 0 15,0 0-15,21 0 0,-20 0 16,-1 0-16,21 0 0,0-21 15,-20 0-15,41-43 16,-42 43-16,-21 0 0,21 0 16,1-21-16,-1 20 0,0-105 15,0 85-15,-21 21 0,21-21 16,-21-1-16,0 22 0,0-42 16,0 41-16,0 1 15,0 42 1,0 1-16,0-1 15,0 21-15,0-21 0,-21 22 16,0-22-16,21 21 0,-21 0 0,21-20 16,0 20-16,-21 0 0,21-21 15,-22 64-15,22-21 16,0-43-16,0 0 16,0 0-16,22 0 15,-1 0-15,0-21 0,0 0 16,0 0-16,22 0 0,-1 0 15,-21 0-15,64-21 16,-43 0-16,-21 21 0,43-42 16,-43 21-16,0-1 0,0 1 15,-21 0-15,0 0 0,0-21 16,0 20-16,0 1 0,0-21 16,-21 42-1,0 0-15,0 0 16,0 21-16,21 0 0,-22 0 15,22 43-15,-21-43 0,21 0 16,0 0-16,0 1 0,0-1 16,0 21-16,0-21 15,21 0-15,1 1 0,-1-22 16,0 0-16,21 0 16,-21 0-16,1 0 0,20 0 0,0 0 15,-21-22-15,22 1 16,-22 0-16,21 0 0,-21 0 15,1 0-15,20-22 16,-42 1-16,21 21 0</inkml:trace>
  <inkml:trace contextRef="#ctx0" brushRef="#br0" timeOffset="36846.94">9631 14584 0,'-43'0'0,"86"0"0,-107 0 0,43 0 16,0 0-16,0 0 0,42 0 31,0 0-31,0 0 16,22 0-16,-1-21 15,0 21-15,-21 0 0,43-21 16,-43-1-16,-21 1 15</inkml:trace>
  <inkml:trace contextRef="#ctx0" brushRef="#br0" timeOffset="37034.95">9207 14415 0,'0'0'0,"-21"0"0,0 21 15,42-21 48,0 0-63</inkml:trace>
  <inkml:trace contextRef="#ctx0" brushRef="#br0" timeOffset="37499.2">11599 14372 0,'21'0'62,"1"0"-46,-1 0-16,0 0 0,21 0 0,1 0 16,-1 0-16,21 0 0,-20 0 0,20 0 15,-20 0-15,20 0 0,64 0 16,-106 0-16,0 0 15,-42 0 1,0 0-16,0 0 16,-21 0-16</inkml:trace>
  <inkml:trace contextRef="#ctx0" brushRef="#br0" timeOffset="37747.1">11769 14393 0,'-22'22'15,"107"-44"-15,-148 22 0,41 43 0,1-43 16,21 21-16,-21 0 0,21 21 16,-21 1-16,0-22 0,21 21 0,0-21 15,0 22-15,-21 20 16,-1-42-16,22 1 0,0 20 0,-21 0 16,21-21-16,0 1 0,0-1 15,-21 0-15,21 0 16,0 0-1,21-21 1,0 0 0,1-21-16</inkml:trace>
  <inkml:trace contextRef="#ctx0" brushRef="#br0" timeOffset="38707.74">12340 14753 0,'0'-21'0,"0"42"0,21-42 0,-21 0 16,21 21-16,-21-21 0,0 0 0,0-1 16,-21 22-16,0 0 0,0-21 15,0 21-15,0 0 0,-43 0 16,22 0-16,-22 0 16,43 0-16,-21 21 0,-22 22 15,43-22-15,-21 0 0,-1 21 16,22 1-16,0-22 0,0 21 15,21-21-15,0 1 16,0-1-16,21 0 16,0-21-16,0 0 0,1 0 15,20 0-15,-21 0 16,0 0-16,22 0 0,-22-21 0,21 21 16,0-21-16,22-1 0,-43 1 0,0 0 15,43-21 1,-43 21-16,-21-1 0,21-20 15,0 21-15,-21 0 0,21 21 16,-42 21 15,0-21-31,21 21 16,-21 0-16,21 0 0,0 1 0,0 20 16,0-21-16,0 21 15,0-20-15,0-1 16,21-21-16,21 21 15,-20-21-15,-1 0 0,21 0 16,0 0 0,-20 0-16,-1 0 0,21-21 0,-21 21 15,85-43-15,-85 22 16,0 0-16,1 0 0,-1 0 16,0 0-16,-21-1 0,0 1 15,0 0-15,0 0 0,0-21 16,-21 20-16,0 22 0,-1 0 15,1 0-15,0 0 0,-64 0 16,64 22-16,0-22 0,0 21 16,0 0-16,21 0 0,-21 0 15,-1 0-15,22 1 0,0-1 16,0 0-16,0 0 16,0 0-16,22-21 0,-1 21 15,0 1-15,0-1 0,0 0 16,-21 0-16,21-21 15,-21 21-15,0 0 0,22 1 0,-22-1 16,21 21-16,-21-21 16,0 0-16,0 22 0,0-22 0,0 0 15,0 85 1,0-85-16,0 21 0,0-20 0,-21 20 0,-1-21 16,-20 43-16,21-43 15,0 0-15,0-21 16,-1 21-16,1 0 0,0-21 0,-42 0 15,41 21-15,1-21 0,0 0 16,-21 0-16,-43-21 16,64 0-16,-21 21 0,-1-63 15,43 41-15,0 1 16,0 0-16,0 0 0,0-21 16,0 20-16,85-41 15,-43 42-15,-21-22 16,22 22-16,20 0 0</inkml:trace>
  <inkml:trace contextRef="#ctx0" brushRef="#br0" timeOffset="39198.67">13144 14584 0,'0'-21'0,"0"42"0,0-63 0,0 20 16,-21 22-1,0 0-15,0 22 16,21-1-16,-21 0 0,21 0 16,0 0-16,-21 0 0,21 22 15,-22-22-15,22 21 0,-21-21 0,21 22 16,0-22-16,-21 21 16,0-21-16,21-42 46,0 0-30,0 0-16,21 21 0,-21-21 16,21 0-16,0-1 0,-21 1 15,22-21-15,-1 21 0,0 0 0,0-1 16,43-20-16,-43 21 16,0 0-16,42 21 15,-41 0-15,20 0 0,0 0 16,-21 21-16,1 0 0,-1 0 15,-21 0-15,0 22 0,0-1 16,0-21-16,0 0 0,0 22 16,0-22-16,0 0 0,-21 0 15,-1-21-15,1 21 0,21 1 16,-21-22-16,42-22 31,0 22-15</inkml:trace>
  <inkml:trace contextRef="#ctx0" brushRef="#br0" timeOffset="40346.15">13843 14669 0,'0'0'0,"0"-22"15,0 1-15,-42 0 16,42 0-16,-22 0 0,22 0 15,-21-1-15,0 22 0,0-21 16,0 21-16,0 0 0,-1 21 16,22 1-16,-21-1 0,0 21 15,0-21-15,0 22 0,0-1 16,21 0-16,-22-21 16,22 1-16,-21-1 0,21 0 0,0 21 15,0-21-15,21-21 16,1 0-16,41 0 15,-42 0-15,0 0 16,22 0-16,-43-21 0,21 0 16,0 0-16,0 21 0,0-21 15,1-22-15,-22 22 0,0 0 16,21-21-16,-21 21 0,0-1 16,0 1-16,0 42 31,0 1-31,-21-1 15,21 0-15,0 0 0,-22 0 16,22 0-16,0 1 0,0 41 16,0-42-16,0 0 15,0 1-15,22-22 0,20 21 16,-21-21-16,21 0 16,-20 0-16,-1 0 0,0 0 15,-21-21-15,21-1 0,21 1 16,-20 0-16,-22 0 15,21-21-15,0 20 0,-21-20 16,0 21-16,0 0 0,0 0 16,21-22-16,-42 64 31,21 1-15,0-1-16,0 0 0,-21 0 15,21 0-15,-21-21 0,21 21 16,0 1-16,-22 41 15,22-42-15,-21-21 0,21 21 16,0-42 31,0 0-47,0 0 16,0 0-16,0 0 0,21-1 15,1-20-15,-22 21 0,21 0 0,0 0 16,0-1-16,0 1 0,0 0 15,1 0-15,-1 0 0,0 21 0,64 0 16,-64 0 0,42 21-16,-42 0 0,1 0 15,20 22-15,-42-22 0,0 21 16,0-21-16,0 0 0,0 1 16,0 20-16,0-21 15,-21-21-15,0 21 16,-1 0-16,1-21 15,21-21 17,0 0-17,21 0-15,1 0 0,-1 0 0,21-22 16,-21 22-16,0 0 0,1 0 16,-1 0-16,21-1 0,0-20 15,1 21-15,-22 21 16,21 0-16,-21 0 0,1 0 15,-1 21-15,-21 0 0,0 0 16,21 22-16,-21-22 0,0 0 16,0 43-16,0-43 15,-21 0-15,0 0 0,-1 0 16,1 0-16,0-21 16,21 22-16,0-44 31,21 22-16,0 0-15,1-21 0</inkml:trace>
  <inkml:trace contextRef="#ctx0" brushRef="#br0" timeOffset="40687.04">14965 14753 0,'21'0'15,"-63"0"-15,63 0 0,21 0 0,-21 0 16,-21-21-16,21 21 0,1 0 15,-22-21-15,21 21 0,0-21 0,0-22 16,0 43 0,-21-21-16,0 0 15,0 0-15,-21 21 16,0 0-16,0 0 16,0 0-16,-43 42 15,43 22-15,21-43 0,-21 0 16,21 0-16,-21 0 0,21 1 15,0-1-15,0 0 0,0 0 16,0 0-16,21-21 16,0 0-16,0 0 15,0 0-15,0 0 0,1 0 0,-1 0 16,0-21-16,0 21 0,0-42 16,0 42-16,1-21 15</inkml:trace>
  <inkml:trace contextRef="#ctx0" brushRef="#br0" timeOffset="41553.11">15790 14563 0,'0'-21'0,"0"42"0,21-42 0,-21-1 15,22 1-15,-22 42 32,0 1-17,0-1-15,0 0 0,0 0 0,0 21 16,0-20-16,-22 41 15,1-42-15,0 0 0,21 43 16,-21-43-16,0 0 0,21 0 16,0 1-1,21-44 1,0 1 0,0 0-16,0 0 15,1 0-15,-1 0 0,0-22 16,21 1-16,-21 21 0,1-22 15,-1 43 32,-21 22-47,0-1 0,0 0 0,0 21 16,0-21-16,0 22 0,0-22 16,0 0-16,0 0 0,0 0 15,21 1-15,0-1 0,0-21 16,0 0-16,22 0 0,-22 0 15,21 0-15,1 0 0,-1 0 16,-21 0-16,21 0 0,43-21 16,-43-1-16,1 1 0,20 0 15,-42-21-15,1 21 0,-22-43 16,0 22-16,0 21 0,0-64 16,-22 43-16,22 20 15,-21-20-15,0 21 0,0-21 0,-21 20 16,20 22-16,1 0 0,0 0 0,-21 0 15,21 0-15,-1 0 0,-41 64 16,42-22-16,21-21 16,0 43-16,0-43 15,0 43-15,0-43 16,0 0-16,0 21 0,21-21 0,0 1 16,0-22-16</inkml:trace>
  <inkml:trace contextRef="#ctx0" brushRef="#br0" timeOffset="41783.04">16827 14711 0,'-84'63'16,"168"-126"-16,-105 84 16,0 0-1,21 0-15,-21-21 0,21 22 0,0-1 16,-21-21-16,0 21 15,21 0 1,0-42 15,0 0-15,21 21-16</inkml:trace>
  <inkml:trace contextRef="#ctx0" brushRef="#br0" timeOffset="41954.94">16785 14520 0,'0'-21'16,"0"0"-16,0 106 0,0-128 0,0 22 63,0 42-48,0 1 1,21-22-16,0 0 0</inkml:trace>
  <inkml:trace contextRef="#ctx0" brushRef="#br0" timeOffset="42230.5">17145 14415 0,'0'-22'0,"0"44"47,0-1-32,0 0-15,0 0 0,-21 21 0,21-20 16,-21-1-16,-1 42 16,1-20-16,21-22 0,-42 42 15,42-42-15,0 1 0,-21-1 16,21 0-16,-21-21 0,21 21 16,21-21 15,0 0-31,0-21 15,0 0-15,0 0 16,1-1-16</inkml:trace>
  <inkml:trace contextRef="#ctx0" brushRef="#br0" timeOffset="42687.24">17314 14478 0,'21'-42'0,"64"-128"47,-191 382-47,212-402 0,-106 211 15,0 0-15,0 21 0,-42 22 16,42-22-16,-21-21 0,-1 22 16,22-1-16,-21-21 0,0 43 15,0-22-15,0 21 16,0-41 0,21-1-16,0-42 46,0-1-46,0 1 16,0 0-16,21 21 0,0-21 16,-21 0-16,21-22 0,0 22 0,0 0 15,22-21 1,-1 42-16,-21-21 0,0-1 0,1 22 16,20 0-16,-21 0 0,0 0 0,0 0 15,1 0-15,-1 43 16,-21-22-16,0 0 0,0 0 15,0 0-15,0 22 0,-21-1 16,-1-21-16,22 0 0,-42 1 16,21-1-16,0 0 0,0-21 15,-1 21-15,1-21 16,0 0-16,21-21 31</inkml:trace>
  <inkml:trace contextRef="#ctx0" brushRef="#br0" timeOffset="42859.3">17018 14626 0,'21'0'47,"0"0"-47,0 0 0,1 0 16,20 0-16,-21 0 15,0 0-15,22 0 0,20-21 16,-42 21-16,22-21 0</inkml:trace>
  <inkml:trace contextRef="#ctx0" brushRef="#br0" timeOffset="43378.36">18669 14520 0,'0'-21'0,"0"42"0,-21-42 16,0 21 0,-1 0-16,1 0 0,21 21 15,-21 1-15,0-1 0,21 0 0,-42 42 16,42-20-16,-22-1 15,1 0-15,0 1 0,-42 105 16,41-85-16,1 1 16,-42 63-16,42-85 0,-22 22 15,1 63-15,21-85 16,0 22-16,-22 20 0,22-41 16,0-1-16,-21 43 15,42-64-15,-22 21 0,22-21 16,-21-21-16,21 21 0,0-42 15,0 0 1,0 0-16,21-21 0,1 20 16,-1-20-16,0 21 0</inkml:trace>
  <inkml:trace contextRef="#ctx0" brushRef="#br0" timeOffset="43704.27">18182 14965 0,'-21'-339'47,"21"318"-47,21 487 0,-21-572 0,-21-275 0,21 360 0,0 0 16,21-43-16,21 43 15,22-21-15,-22 20 0,22 22 16,42-21-16,-64 21 16,21 0-16,-20 0 0,-1 21 15,0 1-15,-20-1 0,-1 21 16,-21 0-16,0-20 0,0 20 15,-21-21-15,-1 0 0,-41 43 16,42-43-16,-22-21 0,-41 42 16,63-42-16,-22 21 0,22-21 15,0 0-15,0 0 0,0 0 16,21-21 15,21 21-31,0-21 0,0 21 0,0-21 16,0 0-16</inkml:trace>
  <inkml:trace contextRef="#ctx0" brushRef="#br0" timeOffset="44110.59">18965 14393 0,'0'0'0,"-21"0"31,21 22-31,-21-1 0,0 0 15,0 0-15,21 0 0,-22 0 16,1 1-16,21 20 0,-21-21 16,21 0-16,0 0 0,0 22 15,0-22-15,0 0 16,21-21 0,0 0-16,1 0 0,20 0 15,-21 0-15,-21-21 0,42 0 16,-20 21-16,-1-21 0,0-1 15,-21 1-15,0 0 0,0 0 16,0-43-16,0 43 0,0 0 16,0-21-16,0 21 0,-21 21 15,21-22-15,-21 22 16,-22 0 0,22 22-1,21-1-15,0 0 16,0 0-16,21 0 15,0-21-15,1 0 16,-1 0-16,0 0 0</inkml:trace>
  <inkml:trace contextRef="#ctx0" brushRef="#br0" timeOffset="44463.38">19304 14457 0,'21'-21'16,"43"-43"30,-149 149-46,148-170 0,-84 85 16,-21 21-16,21-21 0,0 22 16,21-1-16,-22 0 0,22 0 15,0 0-15,0 0 16,0 1-16,0-1 0,0 0 16,22-21-16,-1 21 0,0-21 15,-21 21-15,42 0 0,-21-21 16,1 0-16,-22 22 15,0-1-15,-22-21 16,1 21-16,0-21 16,0 0-16,-21 0 0,20 0 15,1 0-15,-21 0 0,21 0 16,0 0-16,-1 0 0,1 0 0,21-21 47,21 0-47,1 21 15</inkml:trace>
  <inkml:trace contextRef="#ctx0" brushRef="#br0" timeOffset="44694.25">19621 14415 0,'0'0'0,"0"21"16,0 0-16,-21-21 0,21 21 15,-21 0-15,21 0 0,-21 22 16,0-22-16,0 0 0,21 0 16,0 0-16,-22 1 0,1-1 15,21 0-15,-21 0 0,42-21 47,0-21-47,1 21 0,-1-21 0</inkml:trace>
  <inkml:trace contextRef="#ctx0" brushRef="#br0" timeOffset="45027.06">19685 14266 0,'0'22'16,"0"-44"-16,0 1 0,0 0 0,-21 21 16,0 0-16,-1 0 0,1 0 15,0 21-15,21 0 16,-21 1-16,21-1 15,0 0-15,21 0 16,0-21-16,0 0 16,1 0-16,-1 0 15,0-21-15,0 21 0,-21-21 16,0 0-16,21 21 0,-21-43 16,0 22-16,0 0 15,0 0-15,-21 21 0,21-21 16,-21 21-16,0 0 0,-22 0 15,22 0-15,21 21 16,0 21-16,-21-42 16,21 42-16,0-20 0,0-1 15,21 0-15,0-21 16</inkml:trace>
  <inkml:trace contextRef="#ctx0" brushRef="#br0" timeOffset="45322.93">20002 14139 0,'0'-21'0,"0"42"0,0-63 15,0 63 1,0 0 0,-21 1-16,21-1 15,-21 21-15,0-21 0,0 22 0,0 41 16,-1-41-16,1-1 15,21-21-15,-21 21 0,0 1 16,0-1-16,21 0 0,0-20 16,0-1-16,-21-21 0,21 21 15,0 0-15,21-21 32,0-21-17,0 0-15,0 21 0,0-21 16</inkml:trace>
  <inkml:trace contextRef="#ctx0" brushRef="#br0" timeOffset="45546.9">20129 14436 0,'-21'42'16,"42"-84"-16,-21 63 15,0 0-15,-21-21 0,21 21 0,-21 22 16,21-22-16,-21 0 0,0 21 15,0-21 1,21 1-16,0-1 0,0 0 16,21-21 15,0 0-31,0 0 16,0 0-16</inkml:trace>
  <inkml:trace contextRef="#ctx0" brushRef="#br0" timeOffset="46226.95">20299 14478 0,'0'-42'16,"0"105"-16,0-84 0,0 0 31,-21 21-31,21 21 0,-22 0 16,22 0-16,-21 1 0,21-1 15,0 0-15,0 0 0,-21-21 0,21 42 16,0-20-16,0-1 15,0-42 32,0-1-47,0 1 16,0 0-16,0 0 0,0 0 16,21 0-16,-21-1 0,0 1 15,21 0-15,22-42 16,-22 63-16,-21-22 0,21 1 15,0 21-15,43 0 16,-43 0-16,0 0 0,0 0 16,-21 21-16,21 1 0,-21-1 15,0 0-15,0 0 0,0 21 16,0-20-16,0 20 0,-21 0 16,0-21-16,21 1 15,-21-1-15,0 0 16,0-21-16,21 21 0,-22-21 15,1 0-15,21-21 32,0 0-17,0 0-15,21 21 0,1-22 0,-22 1 16,21 0-16,0-21 0,0 21 16,0-1-16,43-20 15,-22 0-15,-21 21 0,22-1 16,-22 22-16,21-21 0,0 21 15,1 0-15,-22 0 0,0 43 16,-21-22-16,21 0 0,-21 42 16,0-41-16,-21 41 15,21-42-15,-21 0 0,-21 43 16,-22-22 0,64-21-16,-21-21 0,0 0 15,21-21 16,0 0-15</inkml:trace>
  <inkml:trace contextRef="#ctx0" brushRef="#br0" timeOffset="46426.91">20553 14182 0,'-21'0'0,"42"0"0,-64-21 15,22 21-15,0 21 79</inkml:trace>
  <inkml:trace contextRef="#ctx0" brushRef="#br0" timeOffset="46604.81">19897 14309 0,'0'21'0,"0"-42"0,21 42 31,0-21-31,0 0 0,0 0 16,0 0-16,22 0 15,-22 0-15,21 0 0,-21 0 0</inkml:trace>
  <inkml:trace contextRef="#ctx0" brushRef="#br0" timeOffset="46946.78">21315 14097 0,'-21'42'31,"21"-20"-31,0-1 0,-22 0 0,22 0 16,0 21-16,-21 64 15,21-21 1,0-43-16,0 1 0,0 41 16,0-63-16,0 1 0,0 20 15,-21-21-15,21 0 16,21-21 31</inkml:trace>
  <inkml:trace contextRef="#ctx0" brushRef="#br0" timeOffset="47210.63">21611 14266 0,'21'-21'16,"-169"296"-16,275-529 0,-106 212 0,0 0 0,-21 63 31,0 0-31,-21 0 15,0 0-15,0 22 0,-43 20 16,43-20-16,0-1 0,-42 21 16,41-20-16,-41 20 15,42-42-15,0 1 0,21-1 0,-22 0 16,22 0-16,-21 0 16,21 0-1,21-21-15,22 0 16,-22 0-1</inkml:trace>
  <inkml:trace contextRef="#ctx0" brushRef="#br0" timeOffset="47683.46">21865 14563 0,'0'-21'0,"0"42"0,0-64 0,0 22 15,0 0-15,0 0 16,0 0-16,-21 21 16,0 0-16,-22 0 15,22 21-15,0 0 0,-21 21 16,21-20-16,-22-1 0,-20 63 16,63-62-16,0-1 15,-21-21-15,21 21 0,0 21 16,21-42 15,0 0-31,0 0 0,0 0 16,0 0-16,1 0 0,-1-21 0,0 21 15,0-21-15,0 0 16,0 0-16,22-22 0,-22 22 16,-21 0-16,42 0 0,-42 0 15,0-1-15,0 44 16,0-1-1,0 0-15,-21 0 16,21 0-16,-21 0 0,21 22 16,-21-22-16,21 0 0,0 0 15,0 0 1,21-21-16,21 0 16,-21 0-16,1 0 15</inkml:trace>
  <inkml:trace contextRef="#ctx0" brushRef="#br0" timeOffset="48307.03">22246 14245 0,'0'-21'0,"-85"381"0,170-699 0,-85 297 0,0 21 16,0 0-16,0-1 15,0 44 1,-21-22-1,21 21-15,-21 0 0,21 21 16,-21-21-16,-1 1 0,22 20 16,-21 0-16,0 1 0,21-22 0,-42 63 15,42-62-15,-21 20 0,21-21 16,-22 0-16,22 0 0,0 22 16,-21-22-16,21 21 15,0-21 1,21-21-16,1 0 15,-1 0-15,0 0 16,0-21-16,0 21 0,-21-21 16,43-21-16,-22 21 15,-21-1-15,42-20 0,-21 0 16,0-1-16,-21 22 16,22 21-16,-22-21 15,0 42 1,-22 0-16,1 1 0,21-1 15,0 0-15,-21 0 0,21 0 16,-21 0-16,21 1 0,-21-1 16,21 0-16,0 0 0,21-21 31,0 0-15,0 0-16,0 0 0,1-21 15,-1 0-15,0-22 16,0 22-16,0-21 15,-21 21-15,0 0 16,21 21-16,-21-22 16,0 44 15,0-1-15,22-21-1</inkml:trace>
  <inkml:trace contextRef="#ctx0" brushRef="#br0" timeOffset="48703.8">22564 14584 0,'21'0'15,"0"0"1,0 0-16,0-21 15,0 21-15,1-21 0,-1 21 0,0-22 16,0 1-16,0 21 0,0-42 16,-21 21-16,0 0 15,-21 21 1,0 0-16,0 0 16,-43 21-16,43 0 0,0 0 15,0 0 1,0 0-16,0 1 0,-43 41 15,43-42-15,21 22 16,0-22-16,0 21 16,0-21-16,21-21 15,0 0-15,0 0 16,1 0-16,20 0 16,-21 0-16,0 0 0,0-21 15,1 21-15</inkml:trace>
  <inkml:trace contextRef="#ctx0" brushRef="#br1" timeOffset="85618.75">18203 550 0,'-21'0'15,"0"0"1</inkml:trace>
  <inkml:trace contextRef="#ctx0" brushRef="#br1" timeOffset="89874.31">18224 550 0,'-21'0'32,"42"0"-32,-42 22 47,21-1-1,21-21 1,1 0-47,-22-21 16,0-1-16,0 1 16,-22 42 62,1-21-78,21 22 15,0-1-15,-21-21 16,21 21-16,0 0 16,21-21 30,0-21-30,1 21 0,-22-21-16,0 0 15,0-1-15,0 1 32,0 42 14,-22-21-46,1 22 16,0-22 0,21 21-16,0 0 31,21-21-15,0 0-16,1 0 15,-1 0-15,0-21 16,0 21-16,-21-21 15,0-1 1,0 1 0,-21 21 31,0 0-32,0 0-15,21 21 16,-22-21-1,22 22 1,22-22 47,-22-22-32,21 22-16,-21 22 95,-21-22-110,21 21 31,21-21 32,-21-21-48,21 21 157,0 0-172,0 0 16,0 0-16,1-22 15,-1 22-15,0 0 16,0 0-16,0 0 0,0 0 16,1 0-16,-1-21 0,0 21 15,0 0-15,0 0 16,0 0-16,1 0 15,-1 0-15,0 0 0,0-21 16,0 21-16,0 0 16,1 0-16,-1 0 0,0 0 15,0 0-15,0 0 16,0 0-16,1 0 16,-1 0-16,0 0 15,0 0-15,0 0 16,0 0-1,1 0-15,-1 0 0,0 0 16,0 0-16,0 0 16,0 0-16,1 0 15,-1 21-15,0-21 0,0 0 16,0 0-16,0 0 0,1 0 16,-1 21-16,0-21 0,0 0 15,0 0-15,0 0 16,1 0-16,-1 0 0,21 0 0,-21 0 15,0 0-15,1 0 16,-1 22-16,21-22 0,0 0 16,-20 0-16,-1 0 0,21 0 15,0 21 1,-20-21-16,-1 0 0,0 0 16,0 21-16,0-21 0,0 0 15,1 0-15,-1 0 0,-21 21 16,21-21-16,0 0 0,21 0 15,-42 21-15,22-21 0,20 0 16,-42 21-16,21-21 0,21 0 16,-20 22-16,-1-1 15,0-21-15,0 0 0,21 21 16,-20-21-16,-1 21 0,42-21 16,-42 21-16,1-21 15,-1 21-15,0-21 0,0 22 16,21-1-16,1-21 15,-1 21-15,-21 0 0,0-21 16,22 21-16,-22 0 16,0-21-16,0 22 0,0-22 0,1 21 15,-1 0-15,0-21 16,0 21-16,21 0 16,-20-21-16,-1 21 0,0 1 15,0-22-15,0 21 0,-21 0 16,21-21-16,1 21 0,-1-21 15,-21 21-15,21-21 0,-21 21 0,21-21 16,-21 22-16,21-22 0,0 21 16,1 0-16,-1 0 15,-21 0-15,21-21 16,0 21-16,0-21 0,-21 22 0,21-1 16,1-21-16,-22 21 0,21-21 15,0 42-15,0-42 0,0 21 16,22 1-16,-22-1 15,-21 0-15,21 0 0,0-21 16,0 21-16,22 22 0,-22-22 0,0 0 16,21 0-1,-21 0-15,1 0 0,-22 1 0,21-1 16,0-21-16,21 42 16,-21-21-16,-21 0 0,43 1 15,-22-1-15,-21 0 0,21 0 16,0-21-16,-21 21 0,43 22 15,-43-22-15,42 0 16,-21 0-16,-21 0 16,21 0-16,0 1 0,1-1 15,-22 0-15,21 0 16,0 0-16,-21 0 0,21 1 16,0-1-1,-21 0-15,21-21 0,-21 21 0,0 0 16,43 22-16,-22-22 15,0 42-15,-21-42 16,21 1-16,-21 41 0,21-42 16,1 22-1,-1-22-15,0 63 0,-21-62 16,21-1-16,-21 0 16,0 0-16,21 0 0,0 22 15,-21-22-15,22-21 0,-22 21 16,0 0-16,0 0 0,42 43 15,-42-43-15,21 0 0,-21 0 16,0 0-16,0 1 16,21-1-16,-21 0 0,0 0 0,21 21 15,-21-20-15,0 20 0,0-21 16,0 0-16,0 0 0,22 64 16,-22-64-16,21 0 15,-21 1-15,0 20 0,0-21 16,21 21-16,-21-20 0,0-1 15,0 21-15,0-21 16,21 22-16,-21-22 0,0 0 16,0 0-16,0 0 15,0 0-15,0 1 0,0-1 0,0 0 16,0 0-16,0 0 0,0 43 16,0-43-16,0 0 0,0 0 15,0 0-15,0 1 0,0 20 16,0-21-16,0 0 0,0 22 15,0-22-15,-21 0 0,21 0 16,0 0-16,-21-21 0,21 64 16,0-43-16,0 0 15,0 0-15,-21 22 16,21-22-16,-22-21 0,22 21 16,0 0-16,0 0 15,0 0-15,-21 1 16,21-1-16,0 0 0,-21 0 15,21 0-15,0 0 16,-21 1-16,21-1 16,-21 0-16,21 0 15,-21 0-15,21 0 16,0 1-16,0-1 0,-22 0 16,22 0-16,-21 0 15,21 0-15,-21 1 0,0-1 16,21 0-16,-21 0 15,0 0 1,21 0 0,-22 1-16,1-22 15,21 21-15,0 0 16,-21-21-16,21 21 0,-21-21 16,0 0-16,21 21 15,-21 0-15,-1-21 16,22 22-16,-21-22 15,0 21 1,0-21-16,0 21 16,0-21-1,-1 21 17,1-21-32,0 0 31,21 21-31,-21-21 0,21 21 31,-21-21-31,0 0 16,-1 22 15,1-22-15,0 21 15,0-21-16,0 0-15,0 21 32,-1-21-17,1 0 1,21 21 0,-21-21-16,0 21 15,0-21 1,21 21-1,-21-21-15,42 0 94,-21-21-94,21 21 16,0-21-16,-21 0 15,21 21-15,0 0 16,-21-21-16,22 21 0,-1 0 16,-21-21-16,21 21 15,-21-22 1,21 22-16,0 0 16,-42 0 62,0 0-63,0 22-15,0-22 16,-1 21-16,1-21 16,0 21-16,0 0 15,0-21-15,0 0 0,-1 21 0,1-21 16,21 21-16,-21-21 15,0 0-15,21 22 16,-21-22 0,21 21 46,21-21-62,0 0 16,0 0-16,0 21 15,1-21-15,-1 0 0,21 21 16,-21-21-16,0 0 16,1 21-16,-1-21 15,0 0-15,-21 21 16,21-21-16,-21-21 94</inkml:trace>
  <inkml:trace contextRef="#ctx0" brushRef="#br1" timeOffset="90738.82">21738 5355 0,'21'0'0,"0"0"15,1 0 1,-1 0 0,-21-21-16,21 21 15,-42 0 48,0 21-63,-1 0 15,1 1-15,0-22 0,0 21 16,0 0-16,-22 0 0,22-21 0,0 21 16,0-21-16,0 21 0,0-21 15,-1 0-15,22 22 0,-21-22 16,0 0-16,21 21 31,21-21-15,0 0-16,1 0 0,-1 0 0,0 21 15,0-21-15,0 21 0,0-21 16,1 21-16,20 0 0,0 1 16,-21-22-16,1 21 0,-1-21 15,0 21-15,0-21 16,0 21-16,0-21 0,-21 21 16,-21-21 46,0 0-62,0 0 0</inkml:trace>
  <inkml:trace contextRef="#ctx0" brushRef="#br1" timeOffset="91538.87">20701 5694 0,'0'-21'15,"0"0"1,21 21 0,0 0-1,0 0-15,1 0 16,-1 0-16,0 0 15,0 0-15,0 0 0,0 21 16,1 0-16,-22 0 0,21-21 16,-21 42-16,0-20 15,0 20-15,-21-42 16,-1 21-16,1 0 0,0-21 16,0 21-16,-21-21 0,20 22 15,1-22-15,0 0 0,-21 21 16,21-21-16,-1 0 0,1 0 31,42 0 0,1 0-15,-1 0-16,0 0 0,0 0 16,0 0-16,0 0 15,22 0-15,-22 0 0,21 21 16,-21 0-1,1 0 1,-22 0-16,0 1 16,-22-22-16,1 21 15,-21-21 1,21 21-16,-22-21 0,22 0 16,0 0-16,0 0 0,0 0 15,0 0-15,-1 0 16,1 0-1,21-21 1,0 0 15,21-1-15,1 1-16</inkml:trace>
  <inkml:trace contextRef="#ctx0" brushRef="#br1" timeOffset="93411.31">21103 5588 0,'0'-21'16,"0"42"-16,0-63 0,-21 42 0,0-43 15,0 43-15,-1-21 16,1 21-16,0-21 16,0 21-16,0 0 0,0 0 0,-1 0 15,1 0-15,-42 0 16,20 0-16,22 0 0,-63 21 16,41-21-1,1 21-15,21 1 0,-22-1 16,22 0-16,-42 21 0,20-21 0,22 1 15,0-1-15,0 0 0,0 0 16,0 21-16,-1-20 0,1-1 16,21 0-16,0 21 0,-21-21 15,21 22-15,0-22 0,0 0 16,0 0-16,0 22 16,21-22-16,0 0 0,-21 0 15,22-21-15,-1 21 0,21 0 16,-21-21-16,22 0 0,-1 22 15,-21-22-15,21 21 0,1-21 16,-22 0-16,21 0 0,-21 0 16,1 0-16,20 0 0,43 0 15,-64 0-15,0 0 0,21 0 16,-21 0-16,1 0 0,41-21 16,-42 21-16,0 0 15,22-43-15,-22 22 16,0 21-16,0-21 0,-21 0 15,21-22-15,1 22 16,-22 0-16,21-21 0,-21 21 16,0-1-1,0 1-15,21-42 0,-21 42 16,0-1-16,0 1 0,0 0 16,0 0-16,0-21 0,0 20 15,-21 22-15,21-21 0,-21 0 16,-1 0-16,1 0 15,0 0-15,0 21 0,0-22 16,0 22-16,-1 0 16,1 0-16,0-21 0,0 21 0,-21 0 15,20 0-15,1 0 0,-21 0 16,21 0-16,-64 0 16,64 0-16,0 0 15,-43 0-15,43 21 16,0-21-16,0 22 0,0-22 0,-1 21 15,-20 21-15,21-21 16,0 0-16,0 1 0,-1-1 16,1 0-16,-21 42 0,42-20 15,0-22-15,-21 0 0,21 0 16,-21 0-16,21 22 16,0-22-16,0 0 0,0 0 15,0 0-15,0 1 0,0-1 16,0 0-16,0 0 15,0 0-15,21 0 0,0 1 16,0-22-16,0 0 0,0 21 16,1-21-16,-1 0 0,63 21 15,-41-21-15,-22 0 0,42 21 16,-20-21-16,-22 0 16,21 0-16,1 0 0,-22 0 0,85 0 15,-64 0 1,-21 0-16,0 0 0,22-21 0,-22 21 15,0-21-15,21 0 16,1-22-16,-22 22 16,0 21-16,-21-21 0,0 0 0,0 0 15,21-1-15,-21 1 0,21 0 16,-21 0-16,0-21 0,0-1 16,0 22-16,0 0 0,0 0 15,0 0-15,0-1 0,0 1 16,0 0-16,0 0 0,0 0 0,0-22 15,-21 22-15,21 0 16,-21 0-16,0 0 0,21 0 16,-21 21-16,-1 0 15,1-22-15,0 22 0,0-21 16,0 21-16,0 0 0,-43 0 16,43 0-16,0 0 15,0 0-15,-1 0 0,-20 0 16,-21 0-16,41 0 0,1 0 15,-21 21-15,21 1 16,0-22-16,-43 21 0,43 0 16,-21 0-16,-1 21 0,1-20 15,21-1-15,-22 21 0,22-21 16,0 0-16,0 1 16,0-1-16,0 0 0,-1 21 15,22-21-15,-21 1 0,0 20 16,21-21-16,0 21 15,0-20-15,-21-1 0,21 0 16,0 0-16,0 0 16,0 0-16,21-21 0,0 22 15,0-22-15,22 21 16,-22-21-16,0 21 0,43-21 16,-22 21-16,-21-21 15,43 0-15,-22 0 16,0 21-16,22-21 0,42 0 15,-64 0-15,-21 0 16,43 0-16,-43 0 16,21 0-16,0-21 0,-20 0 15,-1 0-15,42 0 16,-42-1-16,-21 1 0,22 0 16,-1 0-16,0 0 0,0-22 15,-21 22-15,0 0 0,0-42 16,0 41-16,0 1 15,0-21-15,0 21 0,0 0 0,0-22 16,0 22-16,0 0 0,0 0 16,0-22-16,0 22 0,-21-21 15,21 21-15,0 0 0,-42-1 16,42 1-16,-43 21 16,22 0-16,0-21 15,0 21-15,0 0 0,-1 0 16,1 0-16,0 0 0,0 0 15,-21 0-15,20 0 16,-41 0-16,42 21 16,0-21-16,-1 0 15,22 21-15,0 1 16,0-1-16</inkml:trace>
  <inkml:trace contextRef="#ctx0" brushRef="#br1" timeOffset="96622.42">18288 550 0,'0'-21'16,"0"0"15,-21 21-15,0 0-1,21 21 1,-22-21-1,22 21-15,-21 1 0,21-1 16,0 0-16,21-21 63,1 0-48,-1 0-15,-21-21 16,21 21-16,-21-21 0,21 21 15,-21-22-15,0 1 0,0 0 16,0 0-16,0 0 16,-21 21-1,0 0 1,0 0-16,-1 0 0,1 0 16,0 21-16,-21 0 15,42 0-15,-21 0 16,-1 1-16,22-1 15,0 0-15,0 0 16,22-21 0,-1 0-1,0 0-15,0 0 16,0 0-16,0-21 16,-21 0-1,22 0-15,-22-1 0,0 1 16,0 0-16,0 0 15,-22 21 1,1 0 0,0 0-16,21 21 15,-21 0-15,21 0 16,0 1-16,0-1 0,0 0 16,0 0-1,21-21 1,0 0-1,0 0-15,1 0 16,-1 0-16,-21-21 0,21 21 16,0-21-16,-21 0 15,0-1-15,0 1 16,0 0-16,-21 21 16,0 0-16,0 0 15,-1 0-15,1 0 0,0 0 16,0 21-16,21 0 15,0 1 1,0-1-16,0 0 16,21-21 15,0 0-31,0 0 0,1 0 16,-1-21-1,-21 0 1,0-1-16,0 1 15,-21 21-15,-1 0 16,1 0 0,0 0-16,0 21 15,21 1-15,0-1 16,-21-21-16,21 21 16,0 0-16</inkml:trace>
  <inkml:trace contextRef="#ctx0" brushRef="#br1" timeOffset="99846.98">21738 318 0,'0'0'0,"21"-22"15,-21 1 1,0 0 15,-21 21-15,0 21-16,0 0 15,0 1-15,-1-1 0,1 0 16,0 0-16,0 0 0,0 0 16,-22 22-16,22-22 0,0 0 0,-21 43 15,-1-43-15,22 0 16,-21 42-16,42-41 0,-21-1 15,0 0-15,-1 21 0,22-21 16,-21 1-16,21-1 0,-21 0 16,21-42 31,21 0-47,0-1 15,-21 1-15,22 0 0,-1 0 16,0-21-16,64-43 15,-64 64-15,0-22 0,21 22 16,-21-21-16,85-43 16,-85 64-16,1 0 0,20 0 15,-21-22-15,0 43 0,0-42 16,1 21-16,-22 0 16,21 21-1,-42 0 16,-1 21-31,22 0 16,-21 0-16,0 0 0,0 1 0,-21-1 16,20 0-16,1 0 0,0 0 15,-85 64-15,85-64 16,0 0-16,-43 22 16,43-1-16,-42 0 15,42-21-15,21 1 0,-43 20 16,22-21-16,21 0 15,0 0-15,-21 1 16,21-1-16,-21-21 16,21-21 15,0-1-31,21-20 16,0 21-16,0 0 15,-21 0-15,43-1 0,-22 1 0,21-42 16,0 42-1,-20-22-15,41-20 0,-21 20 16,22 1-16,-43 0 0,0 21 16,22-43-1,-22 43-15,-21 0 16,21 21-16,-42 21 47,0 0-47,-1 0 0,1 0 15,0 1-15,0 20 0,0-21 16,0 0-16,-22 0 0,22 22 16,0-22-16,0 0 0,-22 43 15,22-43-15,0 21 0,-21 0 16,21-20-16,21 20 16,-43 0-16,43-21 0,-21 22 15,21-22-15,-21 0 16,21 0-16,-21-21 15,21 21-15,0-42 47,0 0-47,21 0 0,0 0 16,0 0-16,22-64 16,20 21-1,-21 43-15,85-106 16,-84 85-16,20 0 0,-20-1 15,-1 1-15,0 0 0,64-43 16,-64 64-16,-42 0 16,22-1-16,-1 1 0,-21 0 15,0 42 32,-21-21-47,-1 21 0,22 1 16,-21-22-1,0 21-15,0-21 172,0 0-156,0 0 0,-1 0-1,1 0-15,0 0 0,0 21 16,21 0-16,-21-21 0,0 21 15,-22 22-15,22-22 0,0 0 16,-43 21-16,43-21 16,0 1-16,0-1 0,21 0 0,-21 0 15,0-21-15,-1 21 0,22 0 16,-21 1-16,21-1 16,-21-21-16,0 21 15,0 0-15,21 0 16,-21-21-1,-1 21-15,22 1 16,0-44 47,0 1-63,22 0 0,-1 21 15,0-21-15,0 0 0,0 0 16,22-43-16,-1 43 0,21-43 15,-20 43 1,-22-21-16,21 21 0,1 0 0,-22-22 16,0 22-16,21 0 0,-21 0 15,1 0-15,-1-1 16,0 1 0,0 0-16,-21 0 15,0 42 48,-21 0-48,0-21-15,0 21 0,-1 1 0,1-22 16,0 21-16,-42 63 16,41-62-16,-20-1 15,21 21-15,-21 0 0,20-20 16,1 20-16,-21-21 0,21 21 0,-22-20 15,22 20-15,0-21 16,0 0-16,0 22 0,-22-1 0,-20 43 16,42-64-1,21 0-15,-21 21 0,-1-21 16,22 1-16,-21-22 16,21 21-1,0-42 110,0-1-109,-21 1-16,0 0 15</inkml:trace>
  <inkml:trace contextRef="#ctx0" brushRef="#br1" timeOffset="105022.57">1736 15812 0,'21'0'0,"-21"-22"0,0 1 31,0 0-31,21 21 16,-21-21-16,21 21 15,-21-21-15,21 0 0,0-1 16,-21 1-16,22 0 16,-22 0-16,0 0 15,21 21-15,-42 0 31,-1 21-31,1 0 0,0 0 16,0 22-16,-21-22 16,-22 63-16,22-41 0,-1-1 15,-41 64-15,41-64 0,1 22 16,0-22-16,-1 0 16,22 1-16,-42 41 0,20-41 15,22-22-15,-21 42 16,42-41-16,-21-1 15,42-42 17,-21-1-32,21 1 15,21 0-15,-20-21 0</inkml:trace>
  <inkml:trace contextRef="#ctx0" brushRef="#br1" timeOffset="105371.71">2032 15579 0,'-64'106'31,"43"-64"-31,0-21 0,-21 64 15,21-43-15,-1 0 0,-20 1 16,21-1-16,-21 0 0,-85 107 16,105-107-16,-41 21 15,21-20-15,20-22 0,1 0 16,0 0-16,0 0 0,21 22 16,-21-22-1,42-21 16,0-21-31,0 0 0,0 21 0,22-22 16,-22 1-16,21-21 0,1 21 16</inkml:trace>
  <inkml:trace contextRef="#ctx0" brushRef="#br1" timeOffset="105679.29">2413 15727 0,'0'0'16,"0"21"0,-21 0-16,0 0 15,21 1-15,-22-1 0,-20 42 16,21-20-16,-43 84 16,43-85-16,0-21 15,0 21-15,21 1 0,0-22 16,-21 42-16,21-41 15,0-1-15,0 0 0,0 0 0,0 0 16,21 0 0,0-21-16,0 0 0,0 0 0,1 0 15,20-21-15,-21 0 16,0 21-16,0-21 0,22 0 0,-43 0 16,21-1-16</inkml:trace>
  <inkml:trace contextRef="#ctx0" brushRef="#br1" timeOffset="105864.18">2032 16150 0,'-21'21'32,"232"-42"-32,-401 21 0,190 21 0,42-21 0,1 0 15,-1 0-15,64-21 16,-64 21-16,0 0 15,1-21-15,-1 21 0,64-42 16</inkml:trace>
  <inkml:trace contextRef="#ctx0" brushRef="#br1" timeOffset="106515.33">3006 16193 0,'0'0'0,"21"0"31,0-43-31,-21 22 0,0 0 16,0 0-1,0 0-15,0-1 0,0 1 16,0 0-16,0 0 0,-21 21 15,-22-21-15,22 21 16,0 0-16,0 0 0,0 21 16,-85 21-16,85 1 15,-22-22-15,22 0 0,-21 21 16,21-21-16,-22 43 16,22-22-16,21 1 15,0-1-15,0-21 0,21 0 16,22 0-16,-1 1 15,0-22-15,-20 0 0,41 0 16,-42 0-16,22 0 0,-1-22 16,-21 1-16,21 0 0,1-21 15,-22-1-15,21-20 16,-21 21-16,-21-1 0,43-41 16,-22 20-16,0-21 15,-21 43-15,21 0 0,-21-43 16,21 64-16,-21-21 15,0 63 1,0 0 0,0 21-16,-21-21 0,21 22 15,0-1-15,-21 22 0,0-22 16,21 0-16,-21 64 0,21-64 16,0 85-1,0-105-15,0 41 16,0-42-16,0 0 0,0 1 15,42-1 1,-21-21-16,0 0 0,22 0 0,-22 0 16,21 0-16,-21 0 0,64-43 15,-43 22-15</inkml:trace>
  <inkml:trace contextRef="#ctx0" brushRef="#br1" timeOffset="106918.19">3958 15706 0,'0'0'15,"-21"0"-15,0 0 16,21-21-16,21 21 16,0 0-1,0 0-15,0 0 0,1 0 0,-1 0 16,21 0-16,-21 0 0,0 0 15,43 0-15,-43 0 0,21 0 16,-63 0 31,-21 0-47,21 0 0,-22 0 0,22 0 16,-21 0-16</inkml:trace>
  <inkml:trace contextRef="#ctx0" brushRef="#br1" timeOffset="107216.02">3768 15663 0,'63'0'16,"-148"0"-16,107 0 0,-65 43 15,1 41 1,42-62-16,-21 20 0,21 43 16,-21-43-16,-1 0 15,22 1-15,-21 20 0,21-21 16,-21 43-16,0-43 0,0 1 15,21 41-15,-43 22 16,43-63-16,0-1 16,0-21-16,0 0 0,0 0 15,0 22-15,22-43 0,-1 0 16,0 0-16,21 0 0,-21 0 16,22 0-16,41-21 0,-20 21 15,-22-22-15,1 1 16,-1 0-16,0 0 0,43-43 0</inkml:trace>
  <inkml:trace contextRef="#ctx0" brushRef="#br1" timeOffset="107496.84">4424 15833 0,'-21'-43'15,"42"255"-15,-21-381 0,-43 126 0,22 43 0,0 0 16,0 22-1,21-1-15,-21 0 0,21 0 16,-21 64-16,21-43 16,-43 85-16,43-85 15,0 43-15,0-43 16,0 1-16,0 20 0,0-42 16,0 1-16,0 20 15,0-21-15,21-21 16,1 0-16,-1 0 0,0 0 15,0 0-15,0 0 0,0-21 16,1 0-16,-1 0 0,0-1 0</inkml:trace>
  <inkml:trace contextRef="#ctx0" brushRef="#br1" timeOffset="107712.73">4149 16214 0,'0'0'0,"0"21"0,21-21 47,0 0-47,0 0 0,0 0 0,22 0 16,-22 0-16,21 0 15,0-21-15,64-22 16,-63 43-16,-22-21 0,21 21 0</inkml:trace>
  <inkml:trace contextRef="#ctx0" brushRef="#br1" timeOffset="108087.03">4699 16235 0,'0'21'0,"0"0"16,21-21-1,0 0-15,0 0 16,1-21-16,-1 0 16,0 21-16,0-21 0,0 21 15,0-21-15,22-22 0,-43 22 16,0 0 0,0 0-16,-21 21 15,-1 0 1,1 0-16,0 0 0,-42 42 15,41-21-15,1 0 0,-21 22 16,42-1-16,-21-21 0,0 43 16,21-43-16,0 0 0,0 0 15,0 0-15,0 1 0,0-1 16,21 0-16,0-21 0,21 0 16,-21 0-16,85 0 15,-85 0-15,22 0 16,-1 0-16,-21-21 15</inkml:trace>
  <inkml:trace contextRef="#ctx0" brushRef="#br1" timeOffset="108863.58">5143 16129 0,'0'-21'16,"0"148"-16,0-233 0,0 64 0,0 21 0,0-1 15,0 1-15,22 21 0,-1 0 16,0 0-16,0 0 15,0 21-15,0-21 16,1 22-16,-22-1 0,0 0 16,0 0-16,21 0 0,-21 22 0,0-22 15,0 0-15,0 0 0,-21 21 16,-1-20-16,-41 41 16,42-42-16,0 0 15,-1-21-15,44-21 47,-1 21-47,0-21 0,0 0 0,0 0 16,0 0-16,1-1 15,-1 1-15,21-42 0,-21 20 16,0 22-16,43-21 0,-64 21 16,21 0-16,0 21 15,-42 21 1,0 0-1,0 0-15,21 0 0,-43 22 16,43-1-16,-21-21 0,21 0 16,-21 22-16,21-22 0,-21 21 15,21-21-15,0 0 0,0 22 16,21-43-16,0 21 0,0-21 16,1 21-16,-1-21 0,21 0 15,-21 0-15,22 0 0,-1 0 16,43 0-16,-43-21 0,64-21 15,-64 20-15,22-20 16,-22 0-16,-21 21 16,43-64-16,-43 43 0,0-1 15,0 1-15,-21-22 0,0 22 16,21-85 0,-21 106-16,0-21 0,0 20 15,0 1-15,-21 21 16,0 21-16,21 1 15,-21-1-15,0 63 16,-1-41-16,22-1 0,-42 85 16,21-42-1,21-43-15,-42 85 16,42-106-16,0 22 0,0-22 16,0 0-16,0 0 15,21-21-15,0 21 16,0-21-16,0 0 0,0 0 15,1-21-15,-1 0 0,0 21 16,-21-21-16</inkml:trace>
  <inkml:trace contextRef="#ctx0" brushRef="#br1" timeOffset="109066.46">5863 16193 0,'0'0'0,"0"21"16,21-21 0,0 0-16,1 0 0,-1 0 15,0 0-15,64 0 16,-64 0-16,0 0 0,0-21 16,21 21-16,-20-22 0,41 1 15,-42 21-15</inkml:trace>
  <inkml:trace contextRef="#ctx0" brushRef="#br1" timeOffset="109552.19">6667 15812 0,'0'0'0,"0"-22"15,-21 22-15,0 0 16,0 0-16,0 22 0,21-1 16,-21 0-16,-22 0 0,22 21 15,0 1-15,0-22 0,0 21 16,-1 1-16,22-1 0,-42 85 15,21-85-15,21 22 16,0-43-16,0 0 0,0 21 16,0-20-16,0-1 0,21 0 15,0-21-15,0 0 16,1 0-16,-1 0 0,42 0 16,-42-21-16</inkml:trace>
  <inkml:trace contextRef="#ctx0" brushRef="#br1" timeOffset="109884">7048 15812 0,'0'-22'16,"0"44"-16,22-44 0,-1 22 0,0 0 15,0 0-15,21 0 16,-20 0-16,-1 0 0,0 22 15,0-1-15,0 0 0,0 42 16,1-20-16,-22-1 0,21 0 16,-21 1-16,0-1 0,-21 106 15,-1-127-15,-20 64 16,0-64-16,-43 43 16,43-43-16,-1 0 0,1 0 15,21-21-15,0 21 16,0-21-16,42 0 15,0-21 1,0 0-16,0 21 0,0-21 16,64-21-16,-64 20 0</inkml:trace>
  <inkml:trace contextRef="#ctx0" brushRef="#br1" timeOffset="110146.84">7810 16129 0,'22'0'16,"-1"0"-1,0 0 1,0 0-16,0 0 15,0 0-15,1 0 0,-1 0 16,0 0-16,-21 21 31</inkml:trace>
  <inkml:trace contextRef="#ctx0" brushRef="#br1" timeOffset="110331.74">7768 16277 0,'0'43'32,"21"-107"-32,-42 85 0,42 22 15,22-43 1,-22 0-16,0 0 16,0 0-16,0 0 0,22 0 15,-22-22-15,0 22 16</inkml:trace>
  <inkml:trace contextRef="#ctx0" brushRef="#br1" timeOffset="110843.95">8509 15748 0,'0'-21'0,"0"42"0,-21-42 31,0 21-15,21 21-16,-22 0 16,22 0-1,22-21 17,-1 0-32,0 0 0,0 0 15,0 0-15,0-42 16,1 42-16,-1-21 0,-21 0 15,0 0-15,0-1 16,-21 22-16,-43 0 16,43 0-16,0 22 15,0-22-15,-1 21 0,-41 42 16,63-42-16,0 22 0,0-22 16,0 21-16,0-21 0,0 43 15,0-43-15,0 21 16,21-20-16,0-1 0,22 0 15,-22-21-15</inkml:trace>
  <inkml:trace contextRef="#ctx0" brushRef="#br1" timeOffset="111113.81">9165 15875 0,'0'-21'16,"0"0"-16,-148 275 0,296-466 0,-169 170 15,0 42-15,21 21 16,-21 0-16,-1 0 0,1 0 0,0 22 16,0-22-16,0 21 0,0 1 15,-1-1-15,1 0 0,-42 64 16,42-64-16,-1-20 16,1 20-16,0-21 0,0 43 15,21-43-15,0 0 16,21-21-1,0 0-15,0 0 16,1-21-16,-1 0 0</inkml:trace>
  <inkml:trace contextRef="#ctx0" brushRef="#br1" timeOffset="111347.88">9059 15896 0,'21'-21'0,"-21"0"0,-21 211 16,21-338-16,21 85 0,-21 42 0,22 21 15,-1 0-15,0 0 0,-21 21 16,21 0-16,0 42 16,22 43-1,-22-85-15,0 22 0,0 41 16,0-62-16,0 20 16,-21-21-16,0 0 0,0 0 15,22-21-15,-1 0 16,0-21-1,0 21-15,-21-21 0</inkml:trace>
  <inkml:trace contextRef="#ctx0" brushRef="#br1" timeOffset="111818.61">9715 15833 0,'-21'-21'15,"21"84"1,21-105-16,-63 42 0,0 21 15,21 0-15,-1 21 0,-83 22 16,83-22-16,-41 1 16,21-22-16,20 0 0,-20 21 15,42-21-15,0 1 16,21-22 0,0 0-16,22 0 15,-22-22-15,0 1 16,43-21-16,-43 21 0,21 0 15,22-43-15,-43 22 16,21-22-16,-21 43 0,0 0 16,1-21-16,-22 20 15,0 44 1,0-1 0,0 0-16,0 21 0,-22-21 15,1 22-15,21-1 0,-21 0 16,0 1-16,-21 63 15,20-64-15,1 21 16,0-20-16,21-22 0,-21 21 16,21-21-16,0 1 0,0-1 15,0 0-15,0 0 16,21-21 0,0-21-16,0 0 15,1 0-15,-1-1 0,0 1 0</inkml:trace>
  <inkml:trace contextRef="#ctx0" brushRef="#br1" timeOffset="112215.38">10054 16087 0,'-42'42'0,"84"-84"0,-63 42 16,0 21-16,21 0 15,-21-21-15,-22 42 0,22-20 16,0-1-16,-21 42 15,20-42-15,1 43 16,21-43-16,-21 0 0,21 22 16,0-22-16,21-21 15,0 0-15,43 0 16,-22 0 0,-21 0-16,1 0 0,20 0 0,43-43 15,-64 22-15,0 0 16,0 0-16,0 0 0,-21-64 15,0 64-15,0-21 16,0 20-16,-21 1 0,0 0 16,-21 0-16,20 21 15,1 0-15,-21 0 0,21 0 16,0 21-16,-1 0 0,22 0 16,-21-21-16,0 43 15,21-22-15,0 0 16,21-21-16,0 0 0,1 0 15,-1 0-15</inkml:trace>
  <inkml:trace contextRef="#ctx0" brushRef="#br1" timeOffset="112750.28">10477 15939 0,'0'-22'0,"-84"234"0,168-402 15,-84 147-15,22 22 0,-22 0 0,0 0 0,0 42 47,-22 0-47,22 0 0,-21 0 0,21 22 16,-21-1-16,21 0 15,0 1-15,-42 20 0,21-20 16,-1 62-16,1-62 16,0-1-16,21-21 15,0 0-15,-21 22 16,0-43-16,21 21 0,0-42 47,0 0-47,21-1 0,-21 1 15,21 0-15,0 0 0,0 0 0,1-22 16,-1 22-16,21 0 0,-21 0 16,0 0-16,1 0 0,41 21 15,-42 0-15,22 0 16,-22 0-16,0 0 0,0 0 0,-21 21 15,21 0-15,-21 0 0,0 0 16,0 0-16,0 1 16,-42 20-16,21-21 0,0-21 15,-43 42-15,22-42 16,-43 43-16,43-43 0,21 0 16,-22 21-16,22-21 0,0 0 15,0 0-15,0 0 16,-1 0-16,44 0 31,-1 0-31,0-21 0,0 21 16,0-21-16,0 21 0</inkml:trace>
  <inkml:trace contextRef="#ctx0" brushRef="#br1" timeOffset="113002.13">10922 16171 0,'-169'85'0,"338"-170"0,-169 107 32,0-1-17,0 0-15,0 0 16,0 0-16,-21 0 0,21 1 0,-21-1 16,-1 0-16,22 0 0,-21 0 15,21 0-15,-21 22 16,21-22-16,0 0 15,21-42 17,0 21-32,1-21 0</inkml:trace>
  <inkml:trace contextRef="#ctx0" brushRef="#br1" timeOffset="113332.33">11049 15875 0,'0'0'0,"-21"0"16,-22 0-16,22 21 16,0 0-16,21 1 15,0-1-15,0 0 16,0 0-16,21-21 16,0 0-16,1 0 15,-1 0-15,21 0 16,-42-21-16,21 21 0,-21-21 15,0-22 1,0 22-16,0 0 0,-21 0 16,0 21-16,-21-21 15,20 21-15,1 0 16,21 21 0,0 0-16,0 0 0,0 0 15,0 1-15,0-1 0,0 0 16,0 0-16</inkml:trace>
  <inkml:trace contextRef="#ctx0" brushRef="#br1" timeOffset="113628.17">11451 15896 0,'21'-63'15,"-42"126"-15,42-147 0,-21 62 16,0 1-16,0 42 31,0 1-31,0-1 16,0 21-16,-21 0 0,0-20 15,0 41-15,0-21 0,-1 1 16,22-1-16,-21 0 0,0 1 0,0-1 16,21-21-16,0 22 0,-42 41 15,42-63-15,0 1 16,0-1-16,21-21 31,0 0-31,0 0 16,0 0-16</inkml:trace>
  <inkml:trace contextRef="#ctx0" brushRef="#br1" timeOffset="113996.08">11515 16298 0,'0'0'15,"21"0"1,0 0-16,0 0 16,0 0-16,0 0 15,1-21-15,-1 21 0,21-42 16,-21 42-16,0-21 0,22 0 16,-43-1-16,21 1 15,-21 0-15,0 0 16,-21 21-16,0 0 15,-1 0-15,1 0 0,0 21 0,0 0 16,-21 0-16,20 1 0,1-1 16,0 42-16,0-42 15,0 64-15,21-64 16,0 22-16,0-22 16,0 0-16,0 0 15,21 0-15,0-21 0,0 0 16,0 0-16,22 0 15,-22 0-15,0 0 0,21-21 16,-20 0-16,-1 0 0,21-22 16</inkml:trace>
  <inkml:trace contextRef="#ctx0" brushRef="#br1" timeOffset="114751.73">12107 15769 0,'21'0'16,"-21"21"-16,0 1 15,0-1 1,-21-21-1,0 0 1,0 0 0,21-21 15,0-1-31,21 1 16,0 21-16,0-21 15,1 21-15,-1-21 0,0 21 16,0 0-16,0 0 15,0 0-15,-21 21 16,22 0-16,-22 0 0,0 1 16,0-1-16,-22 0 15,22 0-15,-21 0 0,0 0 0,0 1 16,21-1-16,-21-21 0,0 21 16,-1-21-16,22 21 15,-21-21-15,0 0 16,21-21-1,0 0-15,0 0 16,0-1-16,21 22 16,0-21-16,22-21 0,-1 21 15,-21 21 1,0 0-16,1 0 0,-1 0 16,-21 21-16,0 0 0,0 0 15,0 0-15,0 1 0,0-1 16,-21 0-16,-1 21 15,-20-21-15,21 1 0,-21-1 16,20 0-16,1-21 0,0 0 16,21 21-16,-21-21 0</inkml:trace>
  <inkml:trace contextRef="#ctx0" brushRef="#br1" timeOffset="115302.4">12594 15558 0,'0'0'0,"0"-22"31,21 22-15,0-21-16,1 21 15,-1 0-15,42 0 16,-42-21-16,22 21 0,20 0 16,-20 0-16,-22-21 0,42 21 15,-42 0-15,1 0 16,-1 0-16,-21 21 16,0 0-1,0 0-15,0 1 0,-64 62 16,64-63-16,-21 43 15,21-43-15,-21 21 16,0 43-16,21-43 0,0 1 16,0 63-16,0-64 0,-21 43 15,21-43-15,0 64 16,0-64-16,0 0 16,0-20-16,0-1 0,-22 21 15,22-21-15,0 0 0,0 1 16,-21-1-16,-21 21 15,21-21-15,0-21 0,-22 21 16,22-21-16,0 0 0,-43 0 16,22 0-16,0 0 0,21 0 0,-22 0 15,22 0-15,-64 0 16,43 0-16,21-21 0,-21 21 16,20 0-16</inkml:trace>
  <inkml:trace contextRef="#ctx0" brushRef="#br1" timeOffset="116778.92">13525 15833 0,'0'0'0,"22"-21"16,-1-1-1,-21 1-15,21 0 16,-21 0-16,21 0 0,-21 0 16,0-1-1,0 44 16,0-1-15,-21 0-16,0 21 0,0-21 16,-1 22-16,1-1 15,-21 0-15,0 64 0,-1-42 0,22-22 16,-21 0-16,21 22 0,-22-22 16,-41 85-1,-1-21 1,85-85-16,0 0 0,0 1 0,0-1 15,-21-21-15,21 21 16,21-21 15,0 0-31,0-21 0,-21 0 16,43 21-16</inkml:trace>
  <inkml:trace contextRef="#ctx0" brushRef="#br1" timeOffset="117348.88">13885 16320 0,'0'0'0,"0"21"15,-21-21-15,21 21 16,-21-21-16,21 21 15,-21-21-15,42 0 47,0 0-47,0 0 16,-21-21 0,0 0-16,0 0 15,0-1-15,-21 22 16,0 0-16,0 0 15,0 0-15,-1 22 16,1-1 0,21 0-16,0 0 15,0 0 1,21-21-16,1 0 16,-1 0-1,0 0-15,0 0 16,-21-21-16,0 0 15,0 0 1,0 0-16,-21 21 31,0 0-31,0 0 16,-1 0 0,22 21-16,0 0 15,0 0-15,22-21 31,-1 0-31</inkml:trace>
  <inkml:trace contextRef="#ctx0" brushRef="#br1" timeOffset="117743.65">14457 16320 0,'0'0'0,"0"-22"0,-21 22 32,-1 0-32,1 22 0,0-1 15,21 0-15,-21-21 0,21 21 16,0 0-16,0 0 0,0 1 16,21-22-1,0 0 1,0 0-16,1 0 15,-1 0-15,0 0 16,0-22-16,-21 1 0,0 0 16,0 0-1,0 0-15,-21 0 16,0 21-16,0 0 0,-1 0 16,1 0-16,0 21 15,0 0-15,0-21 16,21 21-16,-21 0 15,-1-21-15,22 21 16</inkml:trace>
  <inkml:trace contextRef="#ctx0" brushRef="#br1" timeOffset="120694.95">14351 16404 0,'21'0'109,"0"0"-93,0-21 15,-42 21 32,21 21-32,21-21 0,1 0-31,-22-21 0,21 21 0</inkml:trace>
  <inkml:trace contextRef="#ctx0" brushRef="#br1" timeOffset="121634.94">15452 15706 0,'0'0'0,"0"-21"0,21 21 0,0-22 16,-21 1-16,21 21 0,-21-21 0,0 0 15,21 0-15,0 21 16,-21-21-16,-21 21 31,0 21-15,0 0-16,0 0 0,-43 43 15,43-43-15,-42 63 16,20-20-16,1-22 0,-22 85 16,22-63-16,0-1 0,21 1 15,-22-22-15,-41 106 16,62-127-16,1 22 0,0-22 15,0 21-15,21-21 0,0 1 16,-21-1-16,21 0 0,-21-21 16,21-21 46,0 0 360,0-1-391</inkml:trace>
  <inkml:trace contextRef="#ctx0" brushRef="#br1" timeOffset="126022.58">15811 15939 0,'22'0'234</inkml:trace>
  <inkml:trace contextRef="#ctx0" brushRef="#br1" timeOffset="126526.86">15833 15939 0,'21'0'47,"-21"-22"-47,0 1 15,0 0-15,21 0 16,-21 0-16,21 0 15,-21-1-15,0 1 16,0 0-16,0 0 16,0 0-1,0 42 32,0 0-47,0 0 16,0 0-16,0 1 0,-21-1 0,21 21 15,0 0-15,-21-20 0,21 20 16,-21 0-16,21 1 0,-22-1 16,22 0-16,0 1 0,0-22 15,0 42-15,-21-42 0,21 22 16,0-1-16,0-21 16,0 0-16,0 1 0,21-22 15,-21 21-15,22-21 16,-1 0-16,0 0 15,0 0-15,0 0 16,0 0-16,1-21 16,-22-1-16,42 1 15,-21 0-15,-21 0 0</inkml:trace>
  <inkml:trace contextRef="#ctx0" brushRef="#br1" timeOffset="126835.68">15706 16129 0,'0'0'16,"21"0"-1,0 0 1,0-21-16,21 21 0,-20 0 15,20-21 1,0 21-16,-21 0 0,43-21 16,-43 21-16,21 0 0,-20 0 15,-1 0-15,0 0 0,21-22 16,-21 22 15</inkml:trace>
  <inkml:trace contextRef="#ctx0" brushRef="#br1" timeOffset="127642.87">16722 16256 0,'0'0'16,"21"0"-16,0-21 16,-21 0-1,21 21-15,-21-21 0,0-1 16,0 1-16,0 0 16,0 0-16,0 0 0,0 0 15,0-1-15,-21 1 16,0 21-16,0 0 0,-1-21 15,1 21-15,0 0 0,-42 0 16,41 0-16,1 0 16,-21 0-16,21 21 0,-43 0 15,43 1-15,0-1 16,-21 21-16,42-21 0,-22 43 16,1-43-16,21 0 15,0 21-15,0-20 16,0 41-1,0-42-15,0 0 0,21-21 16,-21 22-16,43-22 16,-22 0-16,0 0 15,0 0-15,0 0 0,1 0 16,-1 0-16,42-43 16,-42 22-16,1 0 0,-1 0 15,0 0-15,0-1 0,21-20 16,-42 0-16,43-22 15,-22 22-15,0 0 0,-21-1 0,21 22 16,-21-21-16,21-1 0,1-20 16,-22 42-16,0 0 15,0-22-15,0 22 16,0 42 31,-22-21-47,22 21 0,0 1 0,0-1 15,-21 21-15,0-21 16,21 22-16,-21 62 16,21-83-16,0 20 0,-21 21 15,21-20-15,0-22 0,0 21 16,0-21-16,0 22 16,0-22-16,0 0 0,42 0 15,-21-21-15,0 21 16,1-21-16,-1 0 15,0 0-15,0 0 0,0 0 16,22 0-16,-22-21 16,0 21-16,0-21 0,0 0 15</inkml:trace>
  <inkml:trace contextRef="#ctx0" brushRef="#br1" timeOffset="131709.58">17505 15685 0,'0'0'0,"-21"0"0,-1 0 16,1 0 0,42 0 31,22 0-47,-22 0 15,0 0-15,21 0 0,-20-22 16,20 22-16,-21 0 0,21 0 15,1 0-15,-22 0 16,0 0-16,0 0 0,0 0 16,-42 0 15,0 0-31,0 0 0,0 0 16,-22 0-16,22 0 0,0 0 15,-21 0-15,21 0 0,-1 0 0,1 0 16,0 0-16,0 0 0,0 0 15,0 0-15,-1 0 0,1 0 16,0 0-16,0 0 16,0 0-1,21 22 17,-21-1-32,21 0 0,0 0 15,0 0-15,0 0 0,0 1 0,0-1 16,0 42-16,0-20 15,0-1-15,0 21 0,0-20 16,0 20 0,0-20-16,0-22 0,-22 63 15,22-62-15,0 20 0,0 0 16,0 1-16,0-1 16,0-21-16,0 0 0,0 0 0,0 1 15,0-1-15,0 0 0,0 0 16,22-21-16,-1 21 0,-21 0 0,42-21 15,-21 0-15,43 22 16,-22-22-16,-21 0 16,0 0-16,22 0 0,-22-22 15,42 22-15,-41-21 0,20 0 16,0 0-16,-21 21 0,1-21 16,-1 21-16,0-21 15,21-22-15,-21 43 0,-21-21 16,22 21-16</inkml:trace>
  <inkml:trace contextRef="#ctx0" brushRef="#br1" timeOffset="132518.63">18267 15875 0,'0'0'0,"-64"-21"32,64 0-32,0 0 0,0-1 15,0 1 16,21 21-15,1 0-16,-1 0 16,0 0-16,0 0 15,0 0-15,0 0 0,22 21 16,-22 1-16,-21-1 16,0 21-16,0 0 15,0-20-15,0-1 0,-21 0 16,0 21-16,-1-21 0,1 1 15,0-1-15,0 0 0,-21 0 0,20 0 16,1-21-16,0 21 0,0 1 16,0-22-1,42 0 32,0-22-31,0 22-16,0 0 0,1 0 15,-1 0-15,0 0 0,0 0 16,0 0-16,22 0 16,-22 0-16,0 0 0,0 0 15,0 0-15,-21 22 0,43-1 16,-43 0-16,21 0 16,-21 0-16,0 0 0,0 1 15,0-1-15,0 21 16,-21-42-16,-1 0 15,1 21-15,0-21 0,0 0 0,-21 21 16,-1-21-16,22 0 16,0 22-16,-21-22 0,20 0 0,-20 0 15,21 0-15,0 0 0,0 0 16,-1 0 0,1 0-16,21-22 78,21 1-78,1 21 0,-1-21 15,0 21-15,0-21 0</inkml:trace>
  <inkml:trace contextRef="#ctx0" brushRef="#br1" timeOffset="133359.45">18902 15642 0,'-21'-21'31,"21"0"-31,21 21 16,0 0-16,0 0 16,0 0-16,22 0 15,-22 0-15,0 0 0,0 0 0,0 0 16,0-21-16,1 21 0,-1 0 16,0 0-16,0 0 15,0 0 1,-21 21-1,0 0 1,0 0 0,0 0-16,0 1 15,0-1-15,0 0 0,0 0 16,0 0-16,0 0 16,-21 1-16,0 41 0,21-42 15,0 0-15,0 22 0,0-22 16,-21 64-16,0-43 15,21-21-15,0 0 16,0 22-16,0-22 0,-22 21 16,22 0-16,-21 22 15,21-43-15,0 0 0,-21 22 16,21-22-16,-21 21 16,21-21-16,0 0 15,0 1-15,-21-22 0,21 21 16,-21-21-16,21 21 0,-22-21 15,22 21-15,-21-21 16,0 0-16,0 21 0,0-21 16,0 0-16,-1 0 15,-20 21-15,21-21 0,0 0 16,0 0-16,-1 0 0,1 0 16,0 0-16,0 0 0,0 0 15,-43 0 1,43 0-16,0 0 0,0 0 15,42 0 64,-42 0-33,0 0-46,-1 0 16,1 0-16</inkml:trace>
  <inkml:trace contextRef="#ctx0" brushRef="#br1" timeOffset="151924.77">16171 16616 0,'-21'0'47,"0"0"15,0 0-62,0 0 16,-1 0-1,1 0-15,0 0 0,0 0 16,0 0-16,0 0 0,-1 0 16,1 0-16,0 0 15,0 0-15,0 0 0,0 0 16,-1 0-16,1 0 0,-21 0 16,21 0-16,0 0 0,-1 0 15,1 0-15,42 0 47,1 0-47,-1 0 0,21 0 16,-21 0-16,22 0 0,20 0 15,-21 0-15,22 21 0,42-21 16,-43 0-16,-20 0 16,84 21-16,-64-21 0,-21 0 15,22 0-15,-22 0 0,1 0 16,20 0-16,-42 0 0,0 21 15,1-21 1,-44 0 15,1 0-31,0 0 0,0 0 16,-21 0-16,-1 0 0,-41 0 16,-86 0-1,107 0-15,-1 0 0,-63 0 16,64 0-16,-64 0 15,84 0-15,-20 0 16,42 0-16,0 0 0,-1 0 16,1 0-1,42 0 17,1 0-32,-1 0 0,0 0 0,0 0 15,43 0-15,-43 0 16,21 0-16,0 22 0,1-22 15,20 0-15,22 0 0,-22 0 16,43 0-16,-63 0 16,20 0-16,1 0 15,-22 0-15,-21 0 0,0 0 16,-42 0 0,0 0-16,-21 0 15,-1 0-15,1 0 0,0 0 0,-1 0 16,1 0-16,-22 0 15,22 0-15,21 0 0,-21 21 16,20-21-16,-20 0 16,63 0 15,0 0-31,22 0 0,-22 0 16,64-21-16</inkml:trace>
  <inkml:trace contextRef="#ctx0" brushRef="#br1" timeOffset="153333.95">17420 16679 0,'0'0'0,"-21"0"16,0 0-16,42-21 47,0 21-47,0 0 15,0 0-15,1 0 0,20 0 0,0 0 16,22 0-16,63 0 16,-106 0-16,21 0 15,-21 0-15,22 0 0,-22 0 16,21 0-16,-21 0 15,1 0-15,-1 0 16,0 0 0,-42 21 15,0-21-31,-1 0 16,1 0-16,0 0 0,-21 0 15,21 0-15,-43 0 16,43 0-16,-21 0 0,-22 0 15,22 0-15,-1 0 0,22 0 16,-21 0-16,21 0 0,-22 0 16,22 0-16,0 0 0,0 0 15,42 0 17,0 0-32,0 0 15,1 0-15,-1 0 0,21 0 0,0 0 16,22 0-16,-22 0 15,43 0-15,-43 0 0,-21 0 16,43 0-16,-43 0 16,43 0-16,-86 0 47,1 0-47,0 0 15,-21 0-15,21 0 0,-22 0 0,1 0 16,0 0-16,20 0 0,-20 0 15,21 0-15,0 0 0,-22 0 16,86 0 15,-22 0-31,0 0 16,21 0-16,1 0 0,-1 0 0,-21 0 16,22 0-16,-22 0 0,21 0 15,-21 0-15,0 0 0,1 0 0,-1 0 16,-42 0 15,-1 0-31,1 0 0,0 0 16,0 0-16,0 0 0,0 0 15,-1 0-15,-20 0 16,63 0 15,-21-21-15,21 21-16,1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0T04:11:23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4149 0,'0'21'31,"0"-42"110,0 0-125,0-1-16,21 1 15</inkml:trace>
  <inkml:trace contextRef="#ctx0" brushRef="#br0" timeOffset="539.2">1503 3958 0,'0'-21'16,"0"0"0,0 0-16,21 21 15,-21-21-15,21 21 16,-21-22-16,0 1 16,0 0-1,0 42 48,-21-21-63,0 21 0,0 1 15,21-1-15,-22 0 0,1 21 0,0-21 16,0 22-16,-21-1 16,20 0-16,1 1 0,0-1 0,-21 64 15,21-64-15,-1 1 16,-41 41-16,42-41 15,-22 20-15,22-21 0,0 1 16,0-1-16,0 0 0,0-20 16,-1 20-16,22 0 0,-21 1 0,0-22 15,0 21-15,21-21 0,0 0 16,-21 1-16,0 20 0,21-21 16,0-42 62,0 0-63,0 0 1,0-1-16,0 1 16,0 0-16,21 0 0</inkml:trace>
  <inkml:trace contextRef="#ctx0" brushRef="#br0" timeOffset="1246.95">2117 4551 0,'-43'0'15,"22"0"-15,0 0 16,-21 0-16,20-21 16,1 21-16,0 0 15,42 0 48,0 0-48,1 0-15,20 0 0,-21 0 16,21 0-16,1 0 0,126 0 16,-105 0-16,20 0 15,1 0-15,-22 0 0,22 0 0,0 0 16,63 0-16,-85 0 0,1 0 15,-1 0-15,-20 0 16,41 0-16,-41 0 0,-1 0 16,0 0-16,-20-21 15,-1 21-15,0 0 0,-21-22 78,-21 22-62,0 0 0,21-21-16</inkml:trace>
  <inkml:trace contextRef="#ctx0" brushRef="#br0" timeOffset="1914.56">3238 4170 0,'0'0'0,"0"-21"0,-21 21 15,21 21 32,21 0-47,1-21 16,-22 21-16,21 0 0,0-21 15,0 22-15,0-22 0,64 42 16,-64-21-16,0-21 16,22 21-16,-22-21 0,63 21 15,-41-21-15,-22 0 16,0 0-16,0 0 0,0 0 0,43 0 15,-43 0 17,-21 22-1,-21-22-31,0 0 16,0 0-16,-1 21 0,1-21 15,0 21-15,0-21 0,-21 21 0,20 0 16,-147 43-1,148-43-15,-21 0 16,-1 0-16,22 0 0,-85 43 16,85-43-16,0-21 0,0 21 15,0 0-15,-1 1 0,1-1 0,0 0 16,0-21-16,21 21 0,0 0 16,-21-21-16,21 21 15,-21-21 1,21-21 78,21 21-94</inkml:trace>
  <inkml:trace contextRef="#ctx0" brushRef="#br0" timeOffset="14074.69">4593 3662 0,'0'0'0,"-21"0"16,0 0-16,0 0 0,-1 0 0,1 0 15,0 0-15,0 0 16,0 0-16,0 0 0,-1 0 16,1 0-1,64 0 17,-22 0-32,21 0 0,0 0 15,1 0-15,-1 0 0,22 0 16,-1 0-16,43 0 15,-43 0-15,1 0 0,-22 0 16,22 0-16,-22 0 0,22 0 16,-22 0-16,0 0 15,-21 0-15,-42 0 47,0 0-47,0 0 0,0 0 16,0 0-16</inkml:trace>
  <inkml:trace contextRef="#ctx0" brushRef="#br0" timeOffset="14434.28">4932 3704 0,'-21'0'0,"-1"0"16,1 0-1,21 21-15,-21 1 16,21-1 0,0 0-16,-21 21 15,21 1-15,0-22 0,0 42 16,0-20-16,-21-1 0,0 43 16,21-43-16,0-21 0,0 21 15,-22 1-15,1 63 16,0-85-16,21 0 0,0 21 15,0-21-15,0 1 0,0 20 16,0-21 0,0-42 31,21 21-47,0-21 0,-21 0 15,22-1-15,-1 22 0</inkml:trace>
  <inkml:trace contextRef="#ctx0" brushRef="#br0" timeOffset="14935.53">5038 4212 0,'0'0'0,"0"-21"15,0 0-15,0 0 16,0 0-1,0-1-15,21 22 16,0 0-16,0-21 16,0 21-16,0 0 15,1 0-15,20 0 0,-21 0 16,21 21-16,-20 1 16,-22-1-16,42 21 0,-21-21 15,-21 22-15,0-22 16,0 0-16,0 0 0,0 0 0,0 0 15,0 1-15,0-1 16,0 0-16,0 0 0,0 0 16,-21-21-16,0 0 15,21-21 1,0 0 0,0 0-16,0 0 15,0-1-15,0 1 0,0 0 0,0-21 16,0 21-16,0-1 0,21-41 15,0 42-15,0-43 16,0 64 0,-21-21-16,0 0 0,22 21 0,-1 0 15,0 0 1,0 0-16,0 0 0,0 21 16,1-21-16,-22 21 15,21-21-15,0 0 0</inkml:trace>
  <inkml:trace contextRef="#ctx0" brushRef="#br0" timeOffset="15511.2">6138 4191 0,'0'-21'16,"0"0"-16,0 0 0,0-1 15,0 1-15,0 0 16,0 0-16,0 0 0,-21 0 16,21-1-16,-21 22 0,0-21 15,0 0-15,-1 21 16,-20 0-16,21 0 16,-21 0-16,20 21 0,1 0 15,-21 1-15,0 41 0,-1-42 16,22 0-16,0 22 0,-21-1 15,20-21-15,1 22 0,21-22 16,0 0-16,-21 21 0,21-21 0,0 1 16,0-1-16,0 0 0,21 0 15,0 0-15,64-21 16,-64 0-16,43 0 16,-43 0-16,0 0 0,43-21 15,-22 21-15,-21-21 0,43-21 16,-43 42-16,21-64 15,-21 43-15,-21 0 0,0-22 16,21 22-16,-21 0 0,0-64 16,0 64-16,0 0 15,-21 21 17,21 21-32,0 0 0,0 1 15,-21-1-15,21 0 0,0 0 16,0 21-16,0-20 0,0-1 0,0 0 15,0 0-15,0 21 16,0-20-16,21-1 0,0-21 16,1 0-16,-1 0 15,0 0-15,0 0 0</inkml:trace>
  <inkml:trace contextRef="#ctx0" brushRef="#br0" timeOffset="15926.67">6435 4043 0,'0'0'16,"0"-21"-16,-22 21 0,22-21 0,0-1 15,0 1 1,0 42 15,22 1-31,-22-1 0,21 0 0,0 0 16,-21 0-16,21 43 0,-21-43 15,21 42-15,-21-41 16,0-1-16,0 21 0,0-21 16,0 0-16,0 1 0,0-1 15,0-42 32,0-1-47,0 1 16,0 0-16,0-21 0,21 21 15,-21-1-15,0-20 0,22 21 0,20-85 16,-21 85-16,0 0 16,0 0-16,1-1 15,-22 1-15,21 21 0,0 0 0,0 0 16,0 0 0,0 21-16,-21 1 15,0-1-15</inkml:trace>
  <inkml:trace contextRef="#ctx0" brushRef="#br0" timeOffset="16300.46">6900 4276 0,'43'0'16,"-22"0"-1,0-21-15,0-1 16,0 1-16,0 0 0,1 0 15,-1 0-15,-21 0 16,21-1-16,-21 1 0,0 0 16,-21 21 15,0 0-31,-1 0 0,1 21 0,0 0 16,-21 22-1,21-22-15,-43 64 0,64-64 16,0 42-1,0-42-15,0 22 16,0-22-16,0 0 0,21 0 16,0-21-16,1 0 15,-1 0-15,0 0 0,21 0 16,-21 0-16,64-21 16,-64 21-16,0-21 15,-21 0-15</inkml:trace>
  <inkml:trace contextRef="#ctx0" brushRef="#br0" timeOffset="16689.75">7281 4170 0,'0'0'16,"0"-21"-16,0 0 0,0-1 15,0 1-15,0 0 0,21 0 16,-21 0-16,22 21 16,20-43-1,0 43-15,-21 0 0,1 0 16,62 22-1,-63-1-15,22 21 16,-22-21-16,0 0 0,-21 43 16,0-43-16,0 21 0,0 1 15,0-22-15,0 21 0,-21-21 16,0 1-16,0-1 0,-1-21 16,22 21-16,-21-21 0,0 0 15,21-21 1,0 0-1,0-1-15,0-20 16,0 21-16,21 0 0,0-43 16,1 43-16,-1 0 15,21-43-15,-21 43 16,0 0-16,1 0 0,-1 0 0,0 21 16,42 0-1,-41 0-15,20 0 0,0 0 16,-21 0-16</inkml:trace>
  <inkml:trace contextRef="#ctx0" brushRef="#br0" timeOffset="17147.49">8445 4170 0,'0'0'0,"22"-21"0,-1 0 16,-21-1-16,0 1 0,0-21 15,0 21-15,0 0 0,0-1 16,-106 1 0,85 21-16,-43 0 15,43 21-15,-21 1 16,-22-1-16,43 0 0,0 0 16,0 21-16,21-20 15,0 20-15,0-21 16,21-21-16,21 42 0,-21-42 15,22 22-15,-22-22 16,0 21-16,0-21 0,43 21 16,-43 0-16,0-21 0,0 21 15,0-21-15,-21 21 16,0 1-16,-21-22 16,0 21-16,0-21 15,0 0-15,0 0 0,-22 0 0,1 21 16,0-21-16,20 0 15,1 0-15,0 0 0,0 0 0,-21 0 16,20 0 0,1 0-16,21-21 15,0 0-15,0-1 16,21 1-16</inkml:trace>
  <inkml:trace contextRef="#ctx0" brushRef="#br0" timeOffset="17447.83">8932 4043 0,'-21'0'0,"42"0"0,-63 0 15,21 0-15,0 21 16,21 0-1,-22 0-15,22 1 0,0-1 0,-21 42 16,0-20 0,21-22-16,0 21 0,0-21 15,-21 0-15,0 1 0,21-1 16,0 0-16,21-21 47,0-21-47</inkml:trace>
  <inkml:trace contextRef="#ctx0" brushRef="#br0" timeOffset="17768.65">8869 3789 0,'0'0'15,"-21"0"-15,-1 0 0,1 0 16,0 0-16,42 0 31,0 0-15,1 0-16,-1 0 15,0 0-15,0 0 0,0-21 16,-21 0 0,-21 21-1,0 0-15,0-22 16,0 22-16,-1 0 0,1 0 15,0 0-15,0 22 0,0-22 16,21 21-16,-21 21 16,21-21-16,0 0 0,0 22 15,21-22-15,63 42 16</inkml:trace>
  <inkml:trace contextRef="#ctx0" brushRef="#br0" timeOffset="18263.36">9313 4085 0,'0'-21'0,"-21"21"31,21 21-31,0 0 0,0 1 16,-21-1-16,21 0 0,0 21 15,0 1-15,-21-22 16,21 0-16,-21 21 15,21 1-15,0-22 16,-22 0-16,22 0 0,-21 0 16,0-21-1,0 0 1,21-21-16,0 0 16,0 0-16,0 0 15,0-1-15,0 1 0,0 0 0,42-42 16,-21 41-16,22-20 15,-22 0-15,21 21 0,1-1 0,41-41 16,-41 42-16,-1 21 0,64 0 16,-64 0-16,43 21 15,-64 0-15,21 0 16,-21 64-16,-21-64 16,0 0-16,0 22 0,0-22 15,-21 0-15,-21 21 0,21-21 16,0 1-16,-1-1 0,1-21 15,-42 21-15,63 0 16,21-21 15,0 0-31,0 0 0</inkml:trace>
  <inkml:trace contextRef="#ctx0" brushRef="#br0" timeOffset="18872.04">10499 4128 0,'0'0'0,"21"-85"31,-42 85-31,-1 0 16,-20 0-16,0 0 0,21 0 16,-22 0-16,1 21 0,21 0 15,-64 22-15,64-22 16,-21 0-16,-22 21 0,43 1 15,0-22-15,21 0 0,0 0 16,0 0-16,0 22 16,21-43-16,0 21 15,0-21-15,0 0 0,43 0 16,-43 0-16,21 0 0,22-43 16,-43 43-16,21-21 0,1-21 15,-22 21-15,0-22 0,0 1 16,-21 21-16,21 0 0,-21 0 15,0-1-15,0 1 16,0 42 15,0 1-31,0-1 0,0 0 0,0 21 0,0-21 16,-21 43-16,0-22 16,21 22-16,-21-22 15,21 0-15,0 43 0,0-43 16,0 1-16,0 20 0,0-20 15,0 126 1,21-106-16,0 1 0,0 42 16,-21-64-16,22 22 0,-1-22 15,-21 0-15,0 1 0,0 41 16,0-63-16,0 22 0,-43-1 16,1-42-1,0 0-15,21 0 0,-64-21 16,43 0-16,-1 21 0,-20-43 15,20 22-15,22 0 0,0-21 16,0 21-16,0-1 0,21-83 16,0 83-16</inkml:trace>
  <inkml:trace contextRef="#ctx0" brushRef="#br0" timeOffset="19349.87">12107 3281 0,'0'0'15,"0"21"-15,-21 0 16,0 0-16,21 22 0,-42 41 15,-1 1 1,22-21-16,0-22 0,-21 64 16,20-43-16,1-20 0,-21 62 15,21-41-15,21-22 0,-21 43 16,21-43-16,-22-21 0,22 22 16,0-22-16,0 0 15,0 0-15,22-21 16,-1 0-16,0-21 15,0 0-15,0 0 0,0-43 16</inkml:trace>
  <inkml:trace contextRef="#ctx0" brushRef="#br0" timeOffset="19671.68">11790 3704 0,'-21'-42'0,"42"84"0,-64-126 16,43 41-16,-21 1 0,21 0 15,-21-43-15,21 43 0,0-1 16,0 1-16,0 21 0,21-22 15,0 22-15,43-21 16,-43 21-16,21 0 0,43-1 16,-21 22-16,41 0 15,-62 22-15,20-1 0,22 63 16,-43-41-16,-21 20 0,1 43 16,-22-42-16,0-22 0,-22 21 15,-20-20-15,0-1 0,-64 22 16,64-22-16,-22-21 0,-42 21 15,64-20-15,0-1 0,-22 0 16,43 0-16,0-21 16,42 0 15,0 0-31,0 0 16,0 0-16,43 0 0,-22 0 15</inkml:trace>
  <inkml:trace contextRef="#ctx0" brushRef="#br0" timeOffset="20159.4">12594 3916 0,'0'0'0,"21"0"0,-21-21 0,0 0 16,0-1 0,0 1-16,0 0 15,0 0-15,0 0 0,-21 21 16,0 0-16,0 0 15,-22 0-15,22 0 0,0 0 0,-21 21 16,21 0-16,-22 0 0,-41 64 16,41-64-16,22 21 15,-21 22-15,21-43 0,21 21 16,0-20-16,0-1 16,0 42-16,21-63 15,0 21-15,0-21 0,0 0 16,22 0-16,20 0 0,-42 0 15,22-21-15,41-21 16,-63 21-16,1 0 0,20-22 16,-21 22-16,0-21 0,0-22 15,-21 43-15,22-21 16,-22 21-16,0-1 16,0 44-1,0-1-15,0 0 16,0 0-16,-22 0 0,22 0 0,-21 43 15,21-43-15,0 21 16,0-20-16,0-1 0,0 21 16,21-21-1,1-21-15,-1 0 16,42 0-16,-42 0 16,1 0-16</inkml:trace>
  <inkml:trace contextRef="#ctx0" brushRef="#br0" timeOffset="20552.65">12912 3958 0,'0'-21'0,"0"42"0,0-63 0,0 21 16,0 0-16,0-1 15,0 1-15,21 21 16,0 0-16,0 0 0,21-21 16,1 21-16,-22 0 15,0 0-15,0 0 0,0 0 0,43 42 16,-43-20-16,0-22 0,0 63 15,-21-42-15,22 64 16,-22-64-16,0 0 16,-22 43-16,1-43 15,0 0-15,0 0 0,0-21 16,0 0 0,21-21-1,0 0-15,0 0 16,0 0-16,0-1 15,21 1-15,-21 0 0,42-42 16,-21 41-16,-21-20 0,43 0 16,-22 21-16,21-1 15,-21 1-15,0 21 0,1-21 16,-1 21-16,0 0 0,0 0 16,0 0-16,0 0 15</inkml:trace>
  <inkml:trace contextRef="#ctx0" brushRef="#br0" timeOffset="21368.18">13610 4085 0,'64'0'32,"-43"0"-32,0 0 0,0 0 0,0-21 15,-21 0-15,43 0 0,-22 0 16,0-22-16,-21 22 15,21 0-15,-21 0 16,0 0-16,0-1 0,0 1 16,-42 21-1,21 0-15,-22 21 16,22-21-16,-42 85 16,41-64-16,1 64 15,21-64-15,0 0 16,0 22-16,0-22 0,0 0 0,43 42 15,-1-63-15,-21 22 16,0-22-16,22 0 0,-1 0 16,43 0-16,-43 0 0,-21 0 15,64 0-15,-43-22 16,22-20-16,-22 21 0,-21 0 16,64-85-1,-64 85-15,-21-22 0,0 22 0,0-21 16,21-22-16,-21 43 15,-21 21 17,21 21-32,0 1 0,0-1 0,-21 0 15,21 0-15,-21 0 0,21 22 16,-22-22-16,22 21 0,-21 0 16,21 1-16,-21-22 0,21 0 15,-21 0-15,21 0 0,0 22 16,0-22-16,0-42 31,0 0-15,0-1-16,0 1 15,0 0-15,0 0 0,21-21 16,0 20-16,0-20 0,1 21 0,-1-21 16,42-22-16,-20 43 15,-1 0-15,21-22 0,-20 22 16,-1 0-16,43 21 0,-43 0 15,0 21-15,1 0 16,-1 64 0,-42-43-16,0 1 0,0-1 15,0 0-15,0-20 0,-42 83 16,42-83-16,-21-1 0,-1 21 16,1-21-1,42-42 32,1 0-47,-1 0 0,0 0 0,0-1 16,0 1-16</inkml:trace>
  <inkml:trace contextRef="#ctx0" brushRef="#br0" timeOffset="21638.03">15367 3641 0,'21'-43'0,"-42"86"0,63-107 16,-42 43-16,0-21 15,0 63 1,-21-21-16,21 42 0,-21-21 16,0 1-16,0 20 0,-1 0 15,1 1-15,0-1 0,-21 21 16,21-20-16,-1-1 0,22 43 16,-42 63-1,42-127-15,0 0 0,0 0 16,0 1-16,21-1 15,-21 0-15,85-21 16,-43-21 0,1-22-16,20-20 15</inkml:trace>
  <inkml:trace contextRef="#ctx0" brushRef="#br0" timeOffset="21818.93">15071 3874 0,'-22'0'0,"44"0"0,-65 0 16,22 0-16,0 0 0,21 21 31,21-21-31,0 0 0,22 0 16,-22 0-16,0 0 0,21 0 16,1 0-16,41 0 15,-41 0-15,-22 0 0,42-21 16</inkml:trace>
  <inkml:trace contextRef="#ctx0" brushRef="#br0" timeOffset="22287.66">17018 3535 0,'0'0'0,"0"-42"0,0 20 15,21 1-15,0-21 0,-21 21 0,0-22 0,21 22 16,-21 0-16,22 21 0,-22-21 16,0 42-1,0 0-15,0 0 16,0 22-16,-22-1 0,22 0 0,0 1 16,-63 105-16,42-85 15,0 22-15,-1-21 16,1-22-16,0 43 15,21-43-15,-21 0 0,21-21 16,-21 1-16,21 20 0,0-21 16,0 0-16,0 0 0,21-21 15,0-21 1,-21 0-16,21 21 0,-21-21 16,0 0-16</inkml:trace>
  <inkml:trace contextRef="#ctx0" brushRef="#br0" timeOffset="22816.35">16870 3852 0,'0'0'16,"0"-21"-16,0 0 16,21 21-1,0 0-15,0 0 16,0 0-16,22 0 0,-22 0 16,21 0-16,1 0 0,20 0 0,-21-21 15,22 21-15,-22 0 0,22 0 16,20-21-16,-41 21 15,-1 0-15,22-21 16,-43 21-16,0 0 16,-42 0-1,0 21 1,-1 0-16,22 0 0,-21 0 16,0 0-16,0 1 0,21-1 15,-21 21-15,21-21 0,-21 43 16,21-43-16,0 21 0,0 1 15,21-22-15,0 0 0,21 0 16,1 0-16,-22-21 0,21 0 16,0 0-16,-20 0 15,105 0-15,-106-21 16,42-21-16,-20 21 16,-22-1-16,0-20 0,21-21 15,-21 41-15,-21-62 0,0 63 16,0-43-16,0 22 15,-21 21-15,-21-22 16,21 22-16,0 0 0,-1 21 16,1 0-16,-21 0 0,-22 0 15,43 21-15,-21 0 0,0 22 16,-1-43-16,22 21 0,-21 21 16,21-21-16,-22 0 0,22 1 15,-21-1-15,21 0 0</inkml:trace>
  <inkml:trace contextRef="#ctx0" brushRef="#br0" timeOffset="23336.06">11769 5101 0,'0'0'0,"0"-21"31,0 42-16,-22 0-15,22 1 16,0-1-16,0 0 0,-21 0 16,0 0-16,21 0 0,-21 43 15,0-43-15,0 0 0,21 22 16,-22-22-16,1-21 0,0 42 16,21-21-1,0-42 1,21 0-1</inkml:trace>
  <inkml:trace contextRef="#ctx0" brushRef="#br0" timeOffset="23706.84">11811 4741 0,'0'0'0,"-21"-21"0,0 21 16,-1 0-16,1 0 15,0 0-15,0 21 0,0-21 16,21 22-16,-21 41 16,21-42-16,0 43 15,0-43-15,21 21 16,0-42-16,21 0 16,-21 0-16,43 0 15,-43 0-15,64-63 16,-85 42-16,0-1 0,21-20 15,-21 21-15,-21-21 16,0 20-16,-1 22 0,-20-21 16,21 21-16,0 0 15,0 0-15,-22 0 0,22 0 16,-21 43-16,42-22 0,0 21 16,-21 22-16,21-43 15,0 21-15,0 22 0,0-22 16,0-21-16,21 43 15,0-43-15</inkml:trace>
  <inkml:trace contextRef="#ctx0" brushRef="#br0" timeOffset="27006.95">12128 5228 0,'0'-21'0,"0"42"31,0 0-31,0 1 16,-21-22-16,21 21 0,-21 42 16,21-42-16,-21-21 15,21 22-15,0-1 0,-21 0 0,21 0 16,0 0-16,0 0 16,0-42 15,0 0-16,21 0-15,-21 0 0,21 0 16,-21-1-16,0 1 0,0 0 16,21-21-16,22-43 15,-22 64-15,0-21 0,0-1 16,0 43-16,22-21 16,-22 21-16,0 0 0,0 21 15,0 0-15,0 22 16,-21-22-16,0 0 0,22 21 15,-22-20-15,0-1 0,21 21 16,-21-21-16,0 22 16,21-22-16,0 0 15,0-21 1,0 0 0,1 0-16,-1 0 15,-21-21-15,42 0 0,-21-1 16,-21 1-16,21 0 0,1 0 15,-1-21-15,0-1 16,0 1-16,0 21 0,0 0 16,1-1-16,-22 1 0,0 42 31,0 1-31,0-1 0,0 0 16,0 0-16,0 0 0,-22 22 15,22-22-15,0 21 0,0-21 16,0 0-16,0 1 0,0 20 15,0-21-15,0 0 0,22 0 16,-1-21-16,0 0 0,0 22 16,0-22-16,0 0 0,64 0 15,-64 0-15,22-22 16,20 1-16,-21 0 16,22-21-16,-43 21 15,21-1-15,22-62 16,-22 20-16,-42 43 15,0-21-15,0 21 0,0-1 16,0 44 0,0-1-1,0 0-15,-21 0 0,21 0 0,-21 0 16,21 1-16,-21-1 0,21 0 16,0 21-16,-21-21 0,-1 22 15,22-22-15,-21 0 0,21 21 16,0-20-16,-21-22 15,21 21-15,0-42 32,0-1-32,21 22 15,-21-21-15,0 0 0,21 0 16,1-21-16,-1-1 16,-21 22-16,21 0 0,0-21 0,-21 20 15,42-20-15,-20 21 16,20 0-16,-21 21 15,0 21 1,-21 0 0,21 0-16,-21 22 0,0-1 15,22 0 1,-22-21-16,21 1 0,21 62 16,-21-63-16,-21 22 15,43-43 1,-43 21-16,21-21 15,0-21-15,0 0 16,0-1-16,-21 1 16,43-21-16,-22 21 0,0 0 15,21-43-15,-21 43 16,43-64-16,-22 43 16,-21 21-1,-21 42 1,0 0-1,0 0-15,0 0 0,0 1 16,0-1-16,0 42 16,0-42-16,0 1 0,0 20 15,0-21-15,22 0 16,-1 0-16,0 1 0,0-22 16,0 0-16,0 0 0,64 0 15,0 0 1,-64 0-16,21 0 0,64-64 15,-64 64-15,1-42 16,-22 21-16,0-22 0,21 1 16,-42 21-16,0 0 15,0-1-15,0 1 0,0 0 0,0-21 16,-21 42 0,0 0-16,0 21 15,0 0-15,21 0 0,-21 0 16,21 1-16,-22 20 15,1-21-15,21 64 0,0-64 16,0 42 0,0-41-16,21-22 0,1 21 15,-1 0-15,0-21 0,21 21 16,-21-21-16,22 0 0,63 0 16,-64 0-16,0 0 0,1 0 15,-1-21-15,0 21 0,43-42 16,-43 20-16,-21 1 0,22-21 15,-22 0-15,0 20 16,0 1-16,-21-21 0,21 21 0,-21-43 16,0 43-16,0 0 15,-21 0-15,0 21 16,-21 0-16,21 0 0,-1 0 16,-41 0-16,42 21 15,-22 21-15,22-21 0,0 1 16,-21 20-16,21-21 15,21 21-15,-22 1 0,22-22 16,0 0-16,0 21 16,0-20-16,0-1 0,0 0 15,22 0-15,-1-21 0,0 0 16,0 0-16,21 0 16,1-21-16,-22 21 0,0-21 15,43-22-15,20-41 16,-63 63-16,1-22 15,20-41-15,-21 41 0,21-41 16,-42 20-16,0 22 0,22-43 16,-22 43-16,0 21 15,0-22-15,0 22 0,0 0 16,-22 21 0,22 21-16,-21 0 15,0 22-15,0 20 0,21-21 16,0 22-16,-21-22 0,21 1 15,-21 84-15,21-85 16,0 0-16,0 22 16,0-43-16,0 0 0,0 0 15,0 0-15,0 1 0,42-1 16,-21-21-16,0 0 0,0 0 16,1 0-16,-1 0 0,0 0 0,42-21 15,-41-1-15,-1 1 0,42-21 16,-42 21-16,1-22 15,-1 1-15,0 21 0,0 0 16,-21 0-16,0-1 0,0 1 16,0 0-16,0 42 31,0 0-15,0 1-16,0-1 0,0 0 15,0 0-15,0 0 0,0 0 16,0 22-16,0-22 15,0 0-15,64 21 16,-43-20-16,0-22 0,0 0 16,0 21-16,0-21 0,43 0 15,-22 0-15,1 0 0,-1 0 16,0 0-16,22-21 0,20-1 16,-41 1-16,-22 0 0,21 0 0,-21-21 15,1 20-15,-1 1 16,-21-21-16,0 21 0,21-22 0,-21-20 15,0 42-15,-21 0 16,0 21-16,-1-22 16,-20 22-16,21 0 0,0 22 15,-22-1-15,22 0 0,0 0 16,0 0-16,-21 22 0,20-1 16,-20 0-16,21-21 0,21 22 15,0-1-15,0-21 16,0 0-16,0 1 0,0-1 15,21-21 1,0 0-16,0 0 0,1 0 16,-1 0-16,0 0 0,0-21 15,0 21-15,0-22 0,1 1 16,-1 0-16,0 0 0,42-43 16,-41 22-16,-1 21 15,0 0-15,0 0 0,-21-1 0,0 1 16,21 0-16,-21 42 31,0 0-31,-21 1 0,21-1 16,0 21-16,-21 0 15,21 1-15,0-22 16,0 0-16,0 21 0,0-20 16,21-1-16,0-21 0,43 21 15,-43-21 1,0 0-16,0 0 0,0 0 15,22 0-15,-1-42 0,-21 42 16,0-22-16,43-62 16,-64 63-16,21-22 15,0 1-15,0 0 0,1-1 0,20-63 16,-42 43-16,21-22 16,0 43-16,-21 0 0,0-43 15,0 64-15,0 42 31,-21-21-31,0 42 0,21-21 16,-21 22-16,21-22 16,-43 64-16,43-22 0,-21-21 15,21 43-15,-21-43 16,21 64-16,0-63 16,0 20-16,0-42 0,0 0 15,21 22-15,0-22 16,1-21-16,20 21 0,-21-21 15,0 0-15,0 0 0,1 0 16,62-21 0,-41 0-16,-22 21 0,21-64 15,-21 43-15,0 0 0,1 0 16,-1-22-16,0 22 0,-21-21 0,0 21 16,0 0-16,0-1 0,0-20 15,-21 42 1,0 0-16,21 21 0,-22 0 15,1 1-15,21-1 0,-21 21 16,21-21-16,0 0 16,-21 1-16,21 20 0,0-21 15,0 21-15,0-20 0,21-22 16,21 21-16,-20-21 16,-1 0-16,0 0 0,0 0 0,0 0 15,43 0-15,-43 0 16,0 0-16,43-21 0,-22-1 15,-21 1-15,0 21 0,0-21 16,1 0-16,-1 0 0,21 0 16,-42-1-16,0 1 0,0 0 15,0 0-15</inkml:trace>
  <inkml:trace contextRef="#ctx0" brushRef="#br0" timeOffset="27263.81">17081 5080 0,'0'0'0,"-21"0"0,0 0 15,21-21 1,21 21 0,0-21-16,22 21 0,-22 0 15,0 0-15,43 0 0,-22 0 16,0 0-16,-21 0 0,22 0 15,-22 0-15,21 0 0,-21 0 0,1 0 16,-1 0-16,0-21 0,0-1 16,-21 1-16,-21 0 15,0 21-15</inkml:trace>
  <inkml:trace contextRef="#ctx0" brushRef="#br0" timeOffset="27453.7">16192 4720 0,'0'0'0,"-42"0"0,21 21 0,-21-21 16,63 0 31,0-21-32</inkml:trace>
  <inkml:trace contextRef="#ctx0" brushRef="#br0" timeOffset="28023.37">18944 4911 0,'0'-21'0,"0"42"0,0-64 0,0 22 16,0 0-16,0 0 0,0 0 15,0 0-15,-21 21 0,0-22 16,0 22-16,-1 0 0,-20 22 16,0-22-16,-22 63 15,43-42-15,-21 22 0,21-1 16,-43 43-16,43-43 0,-21 0 16,20 1-16,1-1 0,21-21 15,0 43-15,0-22 16,0-21-16,0 21 0,21-20 15,1-1-15,20 0 16,0-21-16,1 21 0,41-21 16,-41 0-16,-1 0 0,0 0 15,1-21-15,-1 0 0,43 0 16,-43-1-16,0-20 0</inkml:trace>
  <inkml:trace contextRef="#ctx0" brushRef="#br0" timeOffset="28583.05">19452 4636 0,'0'0'0,"0"-43"0,0 22 0,0 0 16,0 0-16,0 0 0,-21 21 15,0 0 1,0 0-16,-1 21 0,22 0 16,-42 42-16,21-20 0,21-1 15,-42 64-15,42-43 16,-22-20-16,22 20 0,-21 1 0,21-22 15,-21 85-15,21-85 16,-21-20-16,21 20 16,0-21-16,0 0 0,0 22 15,0-22-15,-21-21 0,0 0 32,21-21-17,0-1-15,0 1 16,0 0-16,0 0 0,21 0 0,0-43 15,0 22-15,0 21 0,0-22 16,1 22-16,20-21 0,-21 21 16,0 0-16,22-22 0,-1 22 0,21 0 15,-20 0-15,20 21 16,-42 0-16,22 21 0,-43 0 16,21 0-16,-21 22 15,21-22-15,-21 63 0,0-62 16,0 20-16,-42 43 15,21-64-15,-1 0 0,1 0 16,0 0-16,-21 22 16,42-22-16,-21-21 15,42-21 32,0-1-47,0 1 0,0 21 16,22-21-16,-22 0 0,0 0 0</inkml:trace>
  <inkml:trace contextRef="#ctx0" brushRef="#br0" timeOffset="28804.92">19960 5080 0,'0'0'0,"21"0"0,-21-21 16,21 21-16,-21 21 31,0 0-31,0 0 0,0 1 16,0-1-16,-21 21 15,0-21-15,21 0 0,0 22 0,0-22 16,-21 0-16,0 0 16,21 0-16,-21-21 0,21 22 15,21-44 32,0 1-47</inkml:trace>
  <inkml:trace contextRef="#ctx0" brushRef="#br0" timeOffset="29182.7">20151 4699 0,'-64'0'15,"64"21"-15,0 0 16,-21 1-16,21-1 0,0 0 15,0 21 1,0-21-16,0 1 0,21-22 16,0 0-1,22 0 1,-22 0-16,-21-22 16,0 1-16,21 0 0,-21 0 15,0 0-15,0 0 16,0-1-16,0 1 0,-21 0 15,0 21-15,-1 0 16,1 0 0,0 21-1,21 0-15,0 1 16,0-1-16,0 0 0,0 0 16,21-21-1</inkml:trace>
  <inkml:trace contextRef="#ctx0" brushRef="#br0" timeOffset="29479.54">20489 4572 0,'0'0'0,"0"21"46,0 0-46,0 1 0,-21-1 16,21 0-16,-21 21 0,0 1 0,0 62 16,-1-62-16,1 20 15,-21 22-15,42-22 0,0-20 16,-21 20-16,0-20 16,21-1-16,0-21 0,0 0 15,0 22-15,21-65 47</inkml:trace>
  <inkml:trace contextRef="#ctx0" brushRef="#br0" timeOffset="30139.16">21018 5122 0,'0'-21'0,"0"42"0,0-63 0,0 21 15,0 0-15,0 0 0,0-1 16,-21 1-16,21 0 0,-63 21 16,-1 0-1,22 0-15,21 21 16,-43 43-16,22-43 15,-43 64-15,64-43 16,0-21-16,0 21 16,0-20-16,21-1 0,-22 21 15,22-21-15,0 0 0,0 1 16,22-1-16,-1-21 16,0 0-16,0 0 0,43 0 15,-43 0-15,0 0 0,42 0 16,-41-21-16,20-1 0,21-20 15,-41 21-15,62-43 16,-63 22-16,22 0 0,-1-64 16,-21 64-16,0-22 0,22-42 15,-22 64-15,0 0 16,0-22-16,-21 22 0,0 21 16,0-1-16,0 44 31,-21-1-31,21 0 0,-21 0 15,0 64-15,0-43 16,21 22-16,-22 20 16,22-20-16,-21 63 15,21-85-15,0-21 0,0 22 16,0-22-16,0 0 0,0 0 0,0 0 16,21 0-16,1-21 0,-1 22 15,0-22-15,0 0 0,0 0 16,0 0-16,1 0 15,-1 0-15,0 0 0,0 0 16,0 0-16,-21-22 16,21 1-16,1 21 15,-22-21-15,0 0 16</inkml:trace>
  <inkml:trace contextRef="#ctx0" brushRef="#br0" timeOffset="30363.03">21632 5376 0,'-42'0'31,"21"0"16</inkml:trace>
  <inkml:trace contextRef="#ctx0" brushRef="#br0" timeOffset="33136.44">995 7133 0,'0'0'0,"0"-21"0,0 0 16,21 0-16,0 0 0,-21-1 15,21 1-15,0 0 0,-21 0 16,22 21-16,-22-21 0,21 0 0,-21-1 16,21 1-16,0 0 15,-42 42 32,0-21-47,21 21 0,-21 22 0,-1-22 16,1 0-16,0 21 0,0 1 15,0-1-15,0 0 0,-22 22 16,-41 105 0,62-126-16,-20 20 0,21-21 0,-21 1 15,-43 84 1,64-106-16,-22 42 16,22-41-16,0-1 0,21 0 15,0 0-15,0-42 31,21 0-15,0 21-16,-21-21 0,22-1 16,-1 1-16,-21 0 0,42-21 15,-21 21-15</inkml:trace>
  <inkml:trace contextRef="#ctx0" brushRef="#br0" timeOffset="33543.21">1566 6879 0,'0'-21'0,"-21"42"62,0 0-62,21 1 16,-21-1-16,0 21 0,-22-21 16,22 22-16,0-1 0,-21 21 0,-22 64 15,43-63-15,-85 105 16,64-105-16,-1-1 16,22-20-16,0-1 0,-21 0 15,-1 43-15,22-43 16,21 1-16,0-22 0,-21 0 15,21 0-15,0 21 16,0-20-16,0-44 47,21 1-31,-21 0-16,21 0 0</inkml:trace>
  <inkml:trace contextRef="#ctx0" brushRef="#br0" timeOffset="34138.86">2201 7578 0,'0'0'0,"-21"0"0,0 0 0,0 0 0,0 0 16,-1 0-16,1 0 16,0 0-16,42 0 47,0 0-32,22 0-15,-22-21 0,21 21 16,64 0-16,-42 0 15,20-22-15,-20 22 0,20 0 16,1-21-16,148 0 16,-148 21-16,-1 0 0,-20 0 15,20-21-15,-20 21 0,63-21 16,-64 21-16,1 0 0,-22 0 16,1 0-16,-22 0 0,21 0 15,-21-21-15,-21-1 63,-21 1-48</inkml:trace>
  <inkml:trace contextRef="#ctx0" brushRef="#br0" timeOffset="34695.55">3365 7027 0,'0'0'0,"-42"-42"31,21 42 0,21 21-31,0 0 16,0 1-16,21-1 15,-21 21-15,21-21 0,22 0 0,-1 43 16,0-43-16,-21 21 16,64 1-16,-64-22 0,22 0 15,41 21-15,-63-42 16,43 22-16,-43-22 15,21 0-15,-20 0 0,-1 0 16,-42 0 15,-1 0-31,1 0 16,0 0-16,0 0 0,0 0 16,0 21-16,-22 0 0,-20 0 15,42 0-15,-85 43 16,63-43-16,-20 21 15,21 1-15,20-22 0,-20 0 16,0 0-16,21 0 0,-43 22 16,43-43-16,0 21 0,0 0 15,-22 0-15,22 0 16,21 0-16,-21-21 16</inkml:trace>
  <inkml:trace contextRef="#ctx0" brushRef="#br0" timeOffset="40180.37">4508 6795 0,'0'0'0,"-21"0"0,0 0 0,0 0 16,0 0-16,0 0 0,-1 0 16,65 0 15,-22-22-15,21 22-16,1 0 0,-1 0 15,21 0-15,1 0 0,63 0 16,-64 0-16,1 0 0,-22 0 15,22 0-15,-22 0 0,0 0 0,1 0 16,-22 0-16,0 0 0,21 0 16,-20 0-16,-22 22 15,-22-22 1,1 21-16,0-21 16,0 0-16,0 0 0,0 0 0,-22 0 15,1 0-15</inkml:trace>
  <inkml:trace contextRef="#ctx0" brushRef="#br0" timeOffset="40491.72">4826 6816 0,'-42'0'15,"42"21"1,0 0-16,0 0 15,0 0-15,0 1 0,-22 20 0,22 21 16,-21-20-16,0 41 16,21-20-16,-21-22 0,0 64 15,0-42-15,-1-22 0,1 0 16,21 1-16,-21-1 0,0 64 16,0-85-16,21 0 15,0 0-15,0 0 16,0 1-16,21-22 31,0-22-31,0 1 0,0 0 16,1 0-16</inkml:trace>
  <inkml:trace contextRef="#ctx0" brushRef="#br0" timeOffset="40975.44">5080 7366 0,'0'-63'31,"0"41"-31,0 1 16,0 0-16,0 0 16,21-21-16,0 42 0,0-22 15,1 22-15,-1-21 0,0 21 16,21 0-16,43 43 15,-64-22 1,0 0-16,0 0 0,1 21 16,-22 1-16,21 20 15,-21-42-15,0 85 16,0-85-16,-21 22 0,-1-22 16,1 0-16,21 0 0,-21 0 15,-21 1-15,42-44 31,0 1-15,0 0-16,0 0 0,0 0 0,0-22 16,21 1-16,0-21 15,0 41-15,0-20 0,22-21 16,-1 20-16,-21 22 16,0 0-16,1 0 15,-1 0-15,21 21 0,-21-22 16,22 22-16,-22 0 0,0 0 15,0 0-15,0 22 16,0-1-16</inkml:trace>
  <inkml:trace contextRef="#ctx0" brushRef="#br0" timeOffset="41564.1">6223 7514 0,'0'0'15,"21"0"-15,0 0 0,0-21 16,1 0-16,-22 0 0,21 0 16,-21-1-16,0-20 15,0 0-15,0-22 16,0 43-16,0 0 16,-21 0-16,-1 0 0,1-1 15,-21-20-15,21 42 0,-43-21 16,43 21-16,-21 0 15,-1 21-15,22-21 16,0 21-16,-42 43 0,41-43 16,1 21-16,0 43 15,-42 21 1,63-64-16,0 0 0,0 22 16,0-22-1,0-21-15,0 1 0,42-22 16,-21 0-16,0 0 0,22 0 15,-1 0-15,21 0 16,-41-22-16,20 1 0,0-21 16,1 21-16,-1-22 15,-21 1-15,0 21 0,43-85 16,-64 85-16,0 0 16,0 0-16,0-1 0,0 1 15,0 0-15,0 42 16,0 0-16,0 1 15,0-1-15,0 21 16,0-21-16,-21 43 0,21-22 16,-22 22-16,22-22 15,0-21-15,0 0 16,0 0-16,0 1 0,22-22 16,41 0-1,-42 0-15,0 0 0</inkml:trace>
  <inkml:trace contextRef="#ctx0" brushRef="#br0" timeOffset="41999.86">6689 7239 0,'0'-21'0,"0"42"0,0-63 15,0-1-15,21 1 16,0 42-1,0 0 1,0 0-16,0 0 0,1 0 16,-1 21-16,0 0 0,0 22 15,0-22-15,-21 21 0,21-21 16,-21 22-16,22-1 0,-22 22 16,21-43-16,-21 21 0,0-21 15,0 0-15,0 1 0,0-1 0,0 0 16,-21 0-16,-1-21 15,22-21 17,22 0-32,-22 0 0,21-1 0,0-20 15,0 21-15,-21-21 0,42-22 16,-20 22-16,-22-1 0,42-20 16,-21 21-16,-21 20 15,21 1-15,0 0 0,-21 0 16,43 0-16,-22 21 15,0 0-15,0 0 16,0 0-16,-21 21 16,22-21-16,-1 42 0</inkml:trace>
  <inkml:trace contextRef="#ctx0" brushRef="#br0" timeOffset="42371.66">7451 7493 0,'0'-21'31,"0"0"-31,21 21 16,-21-21-16,21-1 0,0 22 0,-21-21 16,21 0-16,0 0 0,-21 0 15,0-22-15,22 22 0,-22 0 16,0-21-16,-22 42 31,1 0-31,0 0 0,0 21 16,0 0-16,21 0 0,-21 0 15,-1 1-15,1 41 16,21-42-16,0 0 0,0 43 16,0-43-16,0 21 0,0-20 15,0-1-15,0 0 0,21 21 16,1-42-16,-1 0 0,21 21 15,-21-21-15,22 0 16,-22 0-16,0 0 0,42-21 16,-41 0-16,-1 21 0</inkml:trace>
  <inkml:trace contextRef="#ctx0" brushRef="#br0" timeOffset="42768.78">7832 7324 0,'0'0'0,"0"-21"0,0-1 15,0 1-15,21-21 0,-21 21 16,21 0-16,0-1 16,0 1-16,0 21 15,1 0-15,-1 0 0,0 0 16,0 0-16,0 21 16,-21 1-16,21 41 15,-21-21-15,22-20 0,-22-1 16,0 21-16,0-21 0,0 43 15,0-43-15,0 0 0,-22 21 16,1-20-16,21-1 0,-21 0 16,0-21-16,0 0 15,21-21 17,0 0-32,0-1 0,21-41 15,0 42-15,0 0 16,-21-22-16,21 22 0,-21 0 15,22-21-15,-1-1 0,-21 22 16,21 0-16,0 0 0,-21 0 16,21 21-16,0-22 15,1 22-15,41 0 16,-42 0-16</inkml:trace>
  <inkml:trace contextRef="#ctx0" brushRef="#br0" timeOffset="43222.78">8763 7218 0,'0'0'16,"21"-21"-16,-21 0 0,0-1 16,0 1-16,0 0 0,-21 21 15,0 0 1,0 0-16,-1 0 0,1 0 15,0 0-15,-42 21 0,41-21 16,-20 43-16,21-22 16,0 0-16,21 0 0,-21 0 0,21 0 15,0 1-15,0-1 16,0 0-16,21 0 0,0-21 16,21 21-16,-21-21 0,1 21 15,-1-21-15,0 22 0,42-1 16,-41-21-16,-1 21 0,0 0 15,-21 0-15,21-21 0,-21 21 16,0 1-16,0-1 0,-21 0 16,0-21-16,-64 21 15,64 0-15,-21-21 16,20 0-16,-20 0 0,21 0 16,-21 0-16,-1 0 0,22 0 15,0 0-15,21-21 31,0 0-31,0 0 0,0 0 16,21 21-16</inkml:trace>
  <inkml:trace contextRef="#ctx0" brushRef="#br0" timeOffset="43507.13">9144 7260 0,'0'85'31,"0"-64"-31,0 0 0,0 0 0,-21 1 0,21-1 16,0 0-16,0 21 0,0-21 0,0 1 15,0-1-15,-21 0 0,21 0 16,0 0-16,0 0 15,21-21 17,-21-21-32,0 0 15,0 0-15,21 0 0</inkml:trace>
  <inkml:trace contextRef="#ctx0" brushRef="#br0" timeOffset="43687.58">9207 7027 0,'0'0'0,"-21"-21"16,0 21-16,0 0 16,0 0-1,21 21 32,21-21-47,-21 22 16</inkml:trace>
  <inkml:trace contextRef="#ctx0" brushRef="#br0" timeOffset="44187.29">9567 7176 0,'0'21'0,"0"21"16,0-21-1,0 0-15,0 1 0,-21 20 16,21 0-16,0-21 0,0 1 16,0-1-16,0 0 0,0 21 15,0-21-15,-21 22 16,0-22-16,21 0 0,-21-21 31,21-21 0,0 0-31,0 0 16,0-1-16,0 1 0,0-21 16,21 21-16,0-43 0,0 43 15,21-85 1,1 64-16,-22 21 0,0 0 16,21-1-16,-20 1 0,62 21 15,-41 0-15,62 21 16,-83 1-16,-1 20 0,42 43 15,-63-22 1,0-42-16,0 22 0,0 41 16,-21-63-16,-42 22 15,41-22-15,1-21 16,0 21-16,42-21 31,22-21-15</inkml:trace>
  <inkml:trace contextRef="#ctx0" brushRef="#br0" timeOffset="44804.59">10626 7197 0,'0'-21'0,"0"42"0,0-64 0,0 22 0,0 0 15,0 0-15,-43 21 16,22 0-16,0 0 15,0 0-15,0 21 0,-1 0 0,-41 22 16,42-1-16,0-21 0,-1 21 16,1-20-16,0 20 0,0 0 15,21-21-15,0 22 0,0-1 16,21-21-16,0 0 16,0-21-16,1 0 0,-1 0 15,0 0-15,0 0 0,21 0 16,22-21-16,-43 0 15,0 21-15,0-21 0,1 0 16,-1 0-16,0-43 16,-21 43-16,21 0 0,-21-22 0,21 43 15,-21-21-15,0 42 32,0 1-32,-21 20 15,21-21-15,-21 0 0,21 22 16,0-22-16,-21 21 0,21 22 15,0-43-15,-21 21 0,-1 64 16,22-21 0,0-43-16,0 0 0,0 128 15,0-107-15,0 43 16,0-43-16,0 1 0,22 105 16,-1-126-1,-21 62-15,0-62 0,0-1 16,0 43-16,0-43 0,0-21 15,-21 22-15,-22-43 16,22 0-16,0 0 16,-43 0-16,22-22 15,21 1-15,-21-21 0,-1 21 16,22 0-16,21-1 16,-21 1-16,21-21 0,0-22 15,0 22-15,0 21 0</inkml:trace>
  <inkml:trace contextRef="#ctx0" brushRef="#br0" timeOffset="45276.33">12001 6710 0,'0'85'31,"0"-64"-31,-21 21 0,21-21 16,-21 64-16,0-43 0,21 1 15,-64 105-15,22 0 16,21-106-1,21 1-15,0-22 0,-21 21 0,21-21 16,0 22-16,0-22 16,0 0-16,21-42 31,-21 0-31,0-1 0</inkml:trace>
  <inkml:trace contextRef="#ctx0" brushRef="#br0" timeOffset="45614.78">11705 7027 0,'0'0'16,"-21"-42"-16,0 21 0,0-21 0,-1-22 16,22 43-16,0-21 0,0-1 15,0 1-15,0 21 16,43-22-16,-22 22 0,21 0 16,-21 0-16,22 0 0,-1 0 0,43 21 15,63 0 1,-106 21-16,22 0 15,-22 21-15,22 22 0,-43-22 16,0 43-16,-21-43 16,0 0-16,-42 43 0,-1-64 15,22 22-15,-64-1 16,43-21-16,0 0 0,-1 22 16,1-43-16,0 21 0,21 0 0,-22-21 15,22 21-15,0-21 16,42 0 15,0 0-31,0 0 0,1 0 16,-1 0-16</inkml:trace>
  <inkml:trace contextRef="#ctx0" brushRef="#br0" timeOffset="46130.49">12679 7112 0,'0'0'0,"0"-63"16,0 41-16,0 1 15,-21 21-15,-1-21 16,1 21-16,-42 0 16,20 0-16,22 0 0,0 21 15,-21 0-15,21 1 0,-22 41 16,1-21-16,21 1 0,-22 41 15,22-41-15,21-22 0,-21 64 16,21-64-16,0 0 0,0 0 16,0 0-16,0 0 0,0 1 0,42-22 15,-20 0-15,-1 0 16,0 0-16,0 0 0,21 0 0,22-22 16,-43 1-16,21 0 15,22-21-15,-43-1 16,64-41-16,-64 41 0,-21 1 15,21 0-15,0-1 16,-21 22-16,0 42 31,0 22-31,0-22 16,0 0-16,-21 0 0,21 22 16,-21-22-16,21 0 0,0 42 15,0-41-15,0-1 0,0 0 16,0 0-16,0 0 0,0 0 15,21 1-15,0-22 0,0 0 16,1 0-16,-1 0 0,42 0 16,-42 0-16,1 0 15,-1-22-15</inkml:trace>
  <inkml:trace contextRef="#ctx0" brushRef="#br0" timeOffset="46513.61">13039 7260 0,'0'0'0,"-22"-21"0,22-21 0,-21 42 0,21-21 15,0-22-15,0 22 16,0 0-16,0 0 0,21 0 16,1 21-1,-1 0-15,21 0 16,0 0-16,43 42 16,-64-21-16,0 21 0,22 22 15,-1 42 1,-21-85-16,-21 21 0,0 1 15,0-22-15,0 0 0,-42 0 16,21 0-16,21 0 16,-21-21-16,-1 0 0,22-21 31,0 0-31,0 0 0,0 0 0,22 0 16,-1-1-16,-21 1 0,21 0 15,0-42-15,0 41 0,0-20 16,22 0-16,-22-1 15,21 1-15,-21 42 16,43-21-16,-43 21 16,0-21-16,0 21 15,1 0-15,-1 0 0</inkml:trace>
  <inkml:trace contextRef="#ctx0" brushRef="#br0" timeOffset="47312.85">13716 7324 0,'0'21'0,"0"-42"0,0 105 15,0-62-15,21-22 16,-21 21-16,21-21 0,0 0 0,1 0 16,-1 0-16,0 0 0,21-21 15,-21-1-15,64-20 16,-64 21-16,0 0 16,22-22-16,-43 22 0,0 0 15,0-21-15,0 21 0,0-1 16,0-20-16,-43 21 15,22 21-15,0 0 0,0 0 16,-43 21 0,22 43-16,21-43 15,21 21-15,-21-21 0,21 0 16,-21 22-16,21-22 0,0 21 16,0-21-16,0 1 0,21 20 15,0-42-15,0 21 0,0 0 16,0-21-16,1 0 0,20 0 15,-21 0-15,0 0 0,106-21 16,-106 0-16,64-21 16,-43 20-16,1 1 0,20-42 15,-20-1-15,-22 43 16,0-21-16,0 21 0,-21-1 16,0-20-16,0 21 0,-21 42 46,21 0-46,-21 22 0,21-22 16,0 0-16,-21 42 16,-1 22-16,22-64 15,0 43 1,-21-43-16,21 0 0,0 0 16,-21-21-1,21-21 1,0 0-1,0 0-15,0 0 0,0-1 0,21 1 16,0 0-16,-21-21 0,22 21 16,-1-22-16,21 22 0,43-85 15,-64 64-15,0 21 16,21 0-16,1-1 0,-22 1 16,42 21-16,-41 0 0,-1 0 15,21 21-15,-42 1 0,0 20 16,0 0-16,0-21 0,0 22 15,0-1-15,0 43 0,0-64 16,-21 21-16,0-21 0,21 1 0,0-1 16,-21 21-1,-1-21-15,44-42 47,-1 0-47,0 0 0</inkml:trace>
  <inkml:trace contextRef="#ctx0" brushRef="#br0" timeOffset="47564.7">15240 6900 0,'0'0'0,"0"-21"0,0-21 16,0 63 15,0 0-31,-21 0 0,0 22 16,21 20-16,-22-42 15,1 22-15,0 41 0,21-41 16,0-1-16,-21-21 0,0 22 16,21-1-16,0 0 0,0 1 15,0-22-15,0 0 16,0 21 0,21-42-16,0 0 0,0 0 15,0-21-15,1 0 0</inkml:trace>
  <inkml:trace contextRef="#ctx0" brushRef="#br0" timeOffset="47759.59">15028 7154 0,'-21'0'0,"42"0"31,0 0-15,1 0-16,-1 0 15,0 0-15,21 0 0,-21 0 0,1 0 16,20 0-16,-21 0 0,64-21 16,-64 21-1,0 0-15</inkml:trace>
  <inkml:trace contextRef="#ctx0" brushRef="#br0" timeOffset="48187.37">16235 6858 0,'0'0'15,"21"-21"-15,-21 42 32,0 0-17,-21 22-15,21-22 0,-43 42 16,22-20-16,0 20 15,0-21-15,0 1 0,-22 41 16,43-41-16,-21-1 0,21-21 16,-21 22-16,21-22 0,0 21 15,0-21-15,0 0 16,21-21 0,0 0-1,-21-21-15,22 0 16</inkml:trace>
  <inkml:trace contextRef="#ctx0" brushRef="#br0" timeOffset="48680.3">15917 7260 0,'0'0'0,"-21"0"0,42 0 47,0 0-47,22 0 0,-22-21 16,21 21-16,1 0 0,-1 0 0,0-21 15,1 0-15,20 21 0,43-21 16,-64 21-16,64-22 16,-85 22-16,0 0 0,1 0 15,-44 22 17,1-1-32,0 0 15,0 0-15,0 0 0,0 22 0,21-22 16,-22 0-16,22 0 0,-21 21 15,21 22-15,0-43 16,0 0-16,0 0 0,21-21 16,1 22-16,20-22 0,0 0 15,-21 21-15,64-21 0,-64 0 16,22 0-16,-1-21 16,0 21-16,-21-22 0,64-41 15,-64 42-15,0 0 0,-21-1 16,0-20-16,0 0 0,-21-64 15,0 85-15,-42-43 16,41 43-16,-20 21 0,-21-21 16,20 21-16,22 0 0,0 0 15,0 0-15,0 0 0,-1 0 16,1 21-16,21 0 16,0 0-1,43-21-15</inkml:trace>
  <inkml:trace contextRef="#ctx0" brushRef="#br0" timeOffset="49380.41">18013 7324 0,'0'-21'15,"21"21"-15,-21-22 16,42 1-16,-21-21 15,-21 21 1,0 0-16,22-22 0,-22 22 16,0 0-16,0-21 0,0 20 15,-22 1-15,-20-21 16,21 21-16,0 21 0,-22 0 16,1 0-16,-21 42 15,41-21-15,-20 0 0,-21 43 16,20-22-16,22 1 0,0-1 15,0-21-15,0 21 0,21 22 16,0-22-16,0 22 16,21-43-16,0-21 15,0 21-15,0-21 0,0 0 0,22 0 16,-1 0-16,-21 0 0,43-21 16,-43 0-16,0 0 15,43-22-15,-43 22 0,21-21 16,0-22-16,22-20 15,-64 41-15,0 22 16,0-42 0,0 84-1,0 0 1,-21 0-16,21 0 0,-21 43 16,21-22-16,-22 22 15,22-22-15,0-21 0,0 64 16,0-64-16,0 0 15,22 0-15,20-21 16,-21 0-16,0 0 0,43 0 16,-43-21-16,0 21 0</inkml:trace>
  <inkml:trace contextRef="#ctx0" brushRef="#br0" timeOffset="50379.87">18542 7154 0,'0'-21'0,"0"42"0,0-63 16,0 21-16,0 0 15,-21 42 1,21 0 0,-21 21-16,-1-20 15,22-1-15,-21 42 0,21-42 16,0 22-16,-21-1 16,21-21-16,0 0 0,0 1 15,0-1-15,21-42 47,-21-1-47,21 1 0,1 0 0,-22 0 0,21 0 16,0 0-16,0-22 0,0 22 15,0-21-15,1 21 0,-1-1 16,21-20-16,-21 21 0,0 0 16,1 21-16,-1 0 15,0 21-15,-21 0 0,0 43 16,0-43-16,0 21 15,0 22-15,0-43 0,0 0 16,0 64-16,0-64 16,0 0-16,0 0 15,21 0-15,21-21 16,-20 0-16,-1 0 16,21 0-16,-21 0 0,22-21 15,20-21-15,-42 21 0,0-1 16,1 1-16,20 0 0,0-42 15,-21 20-15,43-41 16,-64 41-16,0 22 0,21 21 16,-21-21-16,0 0 15,0 42 1,-21 0-16,21 0 16,-21 0-16,21 1 0,-21-1 0,-1 21 15,22-21-15,0 0 0,0 22 16,0-1-16,0-21 0,0 0 15,0 22-15,22-43 16,-1 21-16,42-21 0,-42 21 16,22-21-16,-1 0 15,0 0-15,1 0 0,20-21 0,-20 21 16,41-64 0,-41 43-16,-1-63 15,-42 62-15,21-62 16,-21 63-1,0 42 1,0 0 0,-21 0-16,21 0 0,-42 85 15,42-85-15,-22 64 16,1-43-16,21 1 16,-21 41-16,21-41 0,-21 20 15,21 43-15,0-64 0,0 64 16,0-42-16,0-1 15,-21 85-15,0-84 16,-1 20-16,1-41 0,0-1 16,-21 22-16,21-43 15,-1 21-15,-20-21 16,0 0-16,21 1 0,-43-22 16,22 0-16,-22 0 15,22-22-15,21 22 0,0-21 16,21 0-16,-22-21 0,22-1 15,0 1-15,0 0 0,0-64 16,22 64-16,-22-1 0,42 1 16,-21 0-16,21-1 0,1-20 15</inkml:trace>
  <inkml:trace contextRef="#ctx0" brushRef="#br0" timeOffset="50698.2">20532 6964 0,'0'0'0,"-22"0"0,1 0 0,0 0 16,0 0-16,0 0 15,-22 0-15,22 0 0,-42 42 16,42-21-16,-1 1 0,1 20 15,0-21-15,21 21 0,0 22 16,0-22-16,0-21 0,0 85 16,21-85-16,0 1 15,1-1-15,-1 0 0,63 21 16,-41-42-16,-1 0 16,-21 0-16,22 0 0,-1 0 15,21 0-15,-20-21 0,-1 0 16,43-21-16</inkml:trace>
  <inkml:trace contextRef="#ctx0" brushRef="#br0" timeOffset="51198.92">21145 6837 0,'0'-21'0,"0"42"0,0-63 0,0 63 31,-21 0-15,21 0-16,-21 0 0,21 0 15,0 22-15,-42 63 16,42-64-16,-21 0 0,-1 43 16,1-43-16,0 64 15,21-85-15,-21 64 16,0-43 0,21-63 15,0 0-16,0 0-15,0 0 0,0-1 0,21 1 16,0 0-16,-21-21 16,21 21-16,22-64 0,-22 64 15,21 0-15,0-43 16,-20 43-16,-1 21 0,42-21 16,-42 21-16,1 0 0,20 0 15,-21 21-15,-21 0 0,0 0 16,21 22-16,-21-22 0,0 63 15,0-62-15,0 20 0,0 0 16,-21 1-16,21-22 16,-21 0-16,21 0 0,-42 0 15,42 0-15,0-42 47,0 0-47,0 0 0,21 0 16,0 0-16</inkml:trace>
  <inkml:trace contextRef="#ctx0" brushRef="#br0" timeOffset="51410.79">21611 7112 0,'0'21'32,"0"0"-17,-21 1-15,0 20 0,21-21 0,-21 0 16,21 0-16,0 1 0,-22 20 15,22-21-15,-21-21 0,21 42 16,0-20-16,0-1 16,0-42 15,0-1-31,21 1 16,1 21-16</inkml:trace>
  <inkml:trace contextRef="#ctx0" brushRef="#br0" timeOffset="51747.6">21738 6900 0,'-21'0'15,"0"0"-15,-22 0 16,22 0-16,21 22 16,0-1-16,0 0 15,0 0-15,21-21 16,1 0-16,-1 0 15,0 0-15,0 0 0,0 0 16,0-21-16,-21 0 16,0 0-16,0-1 15,0 1-15,0 0 16,0 0-16,0 0 0,-21 0 16,0 21-1,0 0-15,0 0 0,21 21 16,-21-21-16,21 21 0,-22-21 15,22 21-15,0 0 0,0 0 16,22-21 0,-1 22-16</inkml:trace>
  <inkml:trace contextRef="#ctx0" brushRef="#br0" timeOffset="52015.45">22119 6795 0,'0'0'0,"21"0"16,-42 21 15,21 0-31,-21 0 0,-21 43 16,42-43-16,-22 21 0,-20 43 16,21-43-16,0-21 15,0 22-15,-1-1 0,1 0 16,0 1-16,21 20 0,-21-21 15,0 1-15,21-22 16,0 21-16,21-42 31,0 0-31,0 0 0,22 0 16</inkml:trace>
  <inkml:trace contextRef="#ctx0" brushRef="#br0" timeOffset="52576.13">22458 7281 0,'0'-21'0,"0"42"0,0-63 0,0 0 15,0 21-15,0-1 16,0 1-16,0 0 0,-64 21 16,43 0-1,0 0-15,0 0 0,0 21 16,-22 22-16,22-22 0,-42 42 15,41-42-15,1 1 16,0 41-16,0-21 16,21-20-16,0-1 0,0 0 15,0 0-15,0 0 16,0 0-16,21-21 0,0 0 16,0 0-16,1 0 15,-1 0-15,0 0 0,21-21 16,-21 0-16,1 0 0,-1 0 15,0 0-15,0-22 0,43-84 16,-43 85-16,0 0 0,0-1 16,0 22-16,-21-21 0,43-22 15,-43 22-15,0 21 0,0 0 16,0-1 0,0 44-1,-22-1-15,1 0 0,21 0 16,-21 0-16,0 22 0,0-22 15,21 21-15,-21 43 0,21-43 16,-22 22-16,22-22 16,0-21-16,0 43 0,0-43 15,0 0-15,0 21 16,22-21-16,-1 1 16,0-22-16,0 0 0,0 0 15,0-22-15,1 22 16,-22-21-16,0 0 0</inkml:trace>
  <inkml:trace contextRef="#ctx0" brushRef="#br0" timeOffset="52755.02">22648 7472 0,'-21'0'0,"0"0"15</inkml:trace>
  <inkml:trace contextRef="#ctx0" brushRef="#br0" timeOffset="57134.72">995 10012 0,'21'0'31,"0"0"0,0-21-31,-21 0 0,21 21 16,1-22-16,-1 1 0,0 0 16,0 0-16,0 21 0,0-21 15,-21 0-15,22-1 0,-1 1 16,0 0-16,-21-21 15,0 21 1,0-1-16,0 44 31,-21-1-15,0 21-16,21-21 16,-22 0-16,1 22 0,0-1 0,0 0 15,0-20-15,0 20 0,-1 0 16,1 1-16,-21 20 0,21-21 15,-43 64-15,43-42 16,-85 105-16,64-127 16,21 22-16,-22-22 0,1 1 15,21-1-15,-43 21 0,22-20 16,21-22-16,0 0 0,21 0 16,0 0-16,-21 1 0,42-22 46,-21-22-46,21 1 16,0 0-16,-21 0 16,21 21-16,-21-21 15,21 0-15,1-1 0,-1 22 0</inkml:trace>
  <inkml:trace contextRef="#ctx0" brushRef="#br0" timeOffset="58529.29">1587 10710 0,'22'0'16,"-22"-42"0,0 21-1,-22 21 1,1 0-1,0 21 1,0 0-16,0-21 0,21 21 16,-21 1-16,21-1 15,-22-21-15,22 21 0,0 0 0,0 0 16,0 0 0,22-21-1,-1 0 1,0 0-16,0 0 15,0-21-15,-21 0 16,0 0-16,0 0 16,0-22-1,0 1 1,0 0-16,-21 21 16,0 21-1,0 0-15,21 21 16,-21 0-16,-1 0 15,22 0-15,0 22 16,0-22-16,0 21 16,0-21-16,22 0 15,-1-21 1,0 0-16,0 0 0,0 0 16,0 0-16,1 0 15,-1 0-15,-21-21 0,21 21 16,-21-21-16,0 0 0,21 21 15,-21-42-15,0 20 16,0 1-16,0 0 0,0 0 16,0 0-16,-21 0 15,0 21-15,0 0 16,-1 0-16,1 21 16,0 0-16,21 0 15,-21-21-15,21 21 0,0 0 16,0 1-16,0 20 15,0-21 1,21-21-16,0 0 16,0 0-16,1 0 15,-1-21 1,-21 0-16,21 21 16,-21-21-16,0-1 15,0 1-15,0 0 0,0 0 16,-21 21-1,0 0-15,-1 0 16,1 0-16,0 21 16,21 0-16,-21 0 0,21 1 15,0-1-15,0 0 16,0 21 0,0-21-1,21-21-15,0 0 16,0 0-16,1 0 15,-1-21-15,0 0 16,-21 0 0,0 0-16,0 0 0,0-1 15,0 1-15,-21 21 16,0-21-16,-1 21 0,1 0 16,0 0-16,0 0 15,0 0-15,21 21 0,0 0 16,-21 1-16,21-1 15,0 0 1,0 0-16,21-21 31,0 0-31,0 0 0,0 0 16,0 0-16</inkml:trace>
  <inkml:trace contextRef="#ctx0" brushRef="#br0" timeOffset="59832.03">2307 10689 0,'0'-21'15,"-21"21"48,21 21-48,0 0-15,0 1 0,-21-22 16,21 21-16,0 0 0,0 0 16,0 0-1,21 0 1,0-21 0,0 0-16,0 0 0,1 0 15,-1 0-15,-21-21 16,0 0-16,21 0 0,-21 0 15,0 0-15,0-1 16,0 1-16,0 0 16,0 0-16,-21 21 15,0 0 1,-1 0-16,1 0 0,0 0 16,0 0-16,0 21 0,0 0 15,21 0 1,0 1-16,0-1 0,0 0 15,0 0-15,0 0 16,0 0-16,21-21 16,0 0-1,0 0-15,0 0 16,0 0 0,1 0-16,-1-21 15,-21 0-15,0 0 0,0 0 16,0 0-1,0-1-15,0 1 0,0 0 16,-21 21 0,-1 0-16,1 0 15,0 0 1,21 21-16,-21 0 16,0 1-16,21-1 0,0 0 15,0 0 1,21-21-1,0 0-15,0 0 16,0 0-16,1 0 16,-1 0-16,0 0 0,-21-21 15,21 0-15,-21 0 16,0-1 0,0 1-16,0 0 0,-21 21 15,0 0 1,0 0-16,-1 0 15,22 21-15,-21 0 16,21 1-16,0-1 16,0 0-16,0 0 15,21-21 1,1 0-16,-1 0 16,0 0-16,0 0 15,0 0-15,-21-21 16,21 0-16,-21 0 0,0-1 15,0 1 1,0 0-16,-21 21 16,0 0-16,0 0 15,0 0-15,0 0 16,21 21-16,-22 0 16,22 1-16,-21-22 15,21 21-15,-21-21 16</inkml:trace>
  <inkml:trace contextRef="#ctx0" brushRef="#br0" timeOffset="63887.4">3069 10266 0,'-21'0'31,"0"0"-15,0 0-16,42 21 78,0-21-78,21 0 0,1 0 16,41 0-16,-41 0 0,20 0 15,1 0-15,-1 0 0,1 0 16,84 0-16,-85 0 16,149 0-16,-149 0 15,-20 0-15,20 0 0,-20 0 0,-1 0 16,64-21 0,-85 21-16,21 0 0,-21 0 15,-21-21 32,-21 21-16,21-21-31,-21 21 0</inkml:trace>
  <inkml:trace contextRef="#ctx0" brushRef="#br0" timeOffset="64495.05">4127 10012 0,'0'0'0,"-21"0"31,0 0-31,21 21 31,0 0-31,0 0 16,0 1-1,21-1-15,0 0 16,1-21-16,-1 21 0,0-21 16,0 21-16,0-21 0,0 0 15,1 21-15,-1-21 0,21 0 0,0 0 16,-20 0-16,-1 0 15,42 0-15,-42 0 0,1 0 16,-1 0-16,0 0 16,-42 0 15,0 0-31,-1 0 0,1 0 16,0 0-16,0 0 15,0 22-15,-43-1 16,43 0-16,0 0 0,-21 21 15,20-20-15,-20 20 16,0 0-16,21-21 0,-43 85 16,1-21-1,41-64-15,1 21 0,-21 1 16,21-43-16,21 21 0,-21 0 16,21 0-16,0-42 46,0 0-30,0 0-16,21 0 16,0 21-16,0-22 0</inkml:trace>
  <inkml:trace contextRef="#ctx0" brushRef="#br0" timeOffset="65022.75">5228 9610 0,'0'0'0,"-21"0"0,0 0 15,0 0 1,42 0 15,0 0-31,0 0 16,21 0-16,1 0 0,-1-21 0,0 21 16,22 0-16,-1 0 0,64-22 15,-63 22-15,-1-21 0,43 21 16,-63 0-1,41 0-15,-63 0 0,1 0 16,-44 0 15,1 0-31,0 0 0,-21 0 16,21 0-16,-1 0 0</inkml:trace>
  <inkml:trace contextRef="#ctx0" brushRef="#br0" timeOffset="65327.57">5694 9546 0,'-21'0'16,"21"21"0,0 1-16,0 20 15,0-21-15,0 0 0,0 43 16,0-43-16,-22 64 16,22-43-16,0 0 0,0 85 15,0-84-15,-21-1 16,21 0-16,0 1 0,-21 84 15,21-106-15,0 21 16,0 22-16,-21-43 16,21 21-16,-21-21 15,42-42 32,0 0-47,0 0 0,0 0 16,-21-1-16,22 1 0,-1 0 0</inkml:trace>
  <inkml:trace contextRef="#ctx0" brushRef="#br0" timeOffset="65796.31">6032 10160 0,'0'0'0,"0"-21"15,0 0 1,0 0-16,0-1 0,0 1 15,22 21 1,-1-21-16,0 21 0,0 0 16,21 0-16,1 0 0,-22 0 15,21 0-15,1 0 16,-22 21-16,42 22 0,-42-22 16,1 0-16,20 21 15,-21 1-15,-21-1 16,0 0-16,0-21 0,0 64 15,0-43-15,-21-20 0,21-1 16,-21 0-16,-22 0 16,22-21-16,21-21 15,0 0 1,0 0-16,0-1 0,0-20 16,0 21-16,0-21 0,0 20 0,21-41 15,1 21-15,-1 20 0,0-41 16,0 21-16,0 20 15,22-41-15,-22 42 0,0 0 16,0-1-16,0 22 16,0 0-16,1 0 15,-1 0-15,0 0 16,0 22-16,0-1 0,0 0 16,1 0-16,-22 0 0</inkml:trace>
  <inkml:trace contextRef="#ctx0" brushRef="#br0" timeOffset="66340">7197 10224 0,'21'0'0,"-42"0"0,63 0 0,-21 0 15,0 0-15,0 0 0,1-22 16,-1 1-16,-21 0 0,0 0 16,21 0-16,-21 0 0,0-22 15,0 22-15,-21-21 16,0 21-16,-1-1 15,-20 1-15,21 21 0,0-21 16,-64 21-16,64 0 16,-85 42-16,64-20 15,-1-1-15,-20 42 0,42-20 16,0-22-16,-1 21 16,1-21-16,0 22 0,0 20 0,21-42 15,0 22-15,0-1 16,0-21-16,0 0 0,0 0 15,21 1-15,0-22 0,43 0 16,-22 0-16,0 0 16,1 0-16,-22-22 0,42-20 15,-41 21-15,20 0 0,0-43 16,-21 43-16,1-21 0,-1 21 16,0-1-16,-21-20 0,21 0 15,-21 21-15,0-1 16,0 44-1,0-1 1,0 0-16,0 0 0,0 0 0,0 0 16,0 22-16,0-22 0,0 21 15,0-21-15,0 1 0,0-1 16,0 0-16,21 0 16,-21 0-16,21-21 15,1 0-15,-1 0 0,0 0 16,0 0-16,0-21 15,0 0-15,1 21 0,-22-21 0</inkml:trace>
  <inkml:trace contextRef="#ctx0" brushRef="#br0" timeOffset="66739.77">7556 10054 0,'0'-21'16,"0"42"-16,22-63 0,-22 21 0,0 0 15,21-1 1,0 22-16,0 0 15,0 0 1,0 22-16,1-1 0,-22 0 0,21 0 16,0 0-16,-21 0 0,21 1 0,-21-1 15,21 21-15,-21-21 0,0 0 16,0 43-16,0-43 16,0 0-16,0 22 15,0-22-15,0 0 16,0-42 15,0 0-31,0-1 0,21 1 16,-21 0-16,22 0 0,-22 0 15,21 0-15,0-22 0,-21 22 0,21 0 16,0-21-16,22-22 16,-22 43-16,-21 0 0,42 0 15,-21-1-15,0 22 16,1 0-16,-1 0 15,0 0-15,0 0 16,-21 22-16,21-1 16,0-21-16</inkml:trace>
  <inkml:trace contextRef="#ctx0" brushRef="#br0" timeOffset="67079.57">8276 10224 0,'0'21'0,"0"-42"0,21 42 15,0-21 1,1 0-16,-22-21 0,21 21 16,0-22-16,-21 1 0,42 0 15,-42 0-15,21 0 16,-21 0-16,22-1 0,-22-20 16,0 21-16,-22 21 15,1 0 1,0 0-16,0 0 0,0 0 15,0 21-15,21 0 0,-22 0 0,1 1 16,0 20-16,21-21 0,0 43 16,0-43-1,0 0-15,0 21 0,0-21 16,0 1-16,0-1 0,21-21 16,0 21-16,1-21 0,-1 0 15,0 0-15,21 0 16,-21 0-16,1-21 0,-1 21 15,0-21-15</inkml:trace>
  <inkml:trace contextRef="#ctx0" brushRef="#br0" timeOffset="67495.33">8721 10033 0,'0'0'0,"0"-21"0,0 0 0,0 0 15,0-1 1,21 1-16,0 21 15,0 0-15,0 0 0,0 0 16,1 0-16,-1 21 16,0-21-16,-21 22 0,21-1 0,-21 0 15,21 21-15,-21-21 16,0 1-16,0-1 0,0 0 16,0 0-16,0 0 0,0 22 15,0-22-15,-21-21 0,0 42 16,0-42-16,21 21 15,-21-21 1,21-21 0,0 0-1,0 0-15,0 0 0,21 21 16,-21-22-16,21 1 0,0 0 0,0-21 16,0 21-16,22-22 15,-22 22-15,0 0 16,0-21-16,0 20 0,1 1 15,-1 21-15,0 0 16,0 0-16,0-21 0,0 21 16,1 0-16,-1 0 0</inkml:trace>
  <inkml:trace contextRef="#ctx0" brushRef="#br0" timeOffset="67979.05">9737 10075 0,'0'-21'0,"0"0"16,0 0-16,0 0 16,-22 21-16,22-21 0,-21-1 15,0 22-15,0-21 0,0 21 16,0 0-16,-1 0 15,1 0-15,0 0 0,0 0 0,0 0 16,-22 21-16,22 1 16,0-1-16,21 0 15,0 0 1,0 0-16,0 0 0,21 1 0,0-22 16,1 21-16,-1-21 15,0 21-15,0-21 0,21 42 16,-20-42-16,-1 21 0,-21 1 15,21-22-15,-21 21 0,0 0 16,0 0-16,0 0 16,-21-21-16,0 0 0,-43 21 15,43-21-15,-21 0 0,20 0 16,-20 0-16,21 0 0,-43 0 16,43 0-16,0 0 0,0 0 15,21-21 1,0 0-1,0 0-15,21 0 16,0 21-16,0 0 0</inkml:trace>
  <inkml:trace contextRef="#ctx0" brushRef="#br0" timeOffset="68275.88">10096 9991 0,'0'0'0,"0"21"31,0 0-31,-21 0 16,21 0-16,-21 1 0,21-1 15,-21 0-15,21 0 0,0 0 0,-21 0 16,21 1-16,0-1 15,-21 21-15,21-21 16,0 0-16,21-21 31,-21-21-15,21 0-16</inkml:trace>
  <inkml:trace contextRef="#ctx0" brushRef="#br0" timeOffset="68477.77">10160 9779 0,'0'0'0,"-21"-21"31,0 21-31,-1 0 16,22 21-16,0 0 15,0 0-15,0 1 16,0-1-16,0 0 15,22-21-15,-1 21 0,0-21 16,-21 21-16</inkml:trace>
  <inkml:trace contextRef="#ctx0" brushRef="#br0" timeOffset="68995.47">10477 9970 0,'0'21'31,"0"0"-15,0 0-16,0 0 15,0 0-15,0 1 16,0-1-16,0 0 0,0 0 16,0 0-16,-21 0 15,21 1-15,-21-22 0,21 21 16,0 0-16,-21-21 0,0 21 15,21-42 17,0 0-17,0 0-15,0-1 16,0 1-16,0 0 0,21 0 16,0 0-16,21-22 15,1-20-15,-22 42 0,21 0 16,-21-1-16,22 1 0,-22 0 15,21 0-15,1 21 0,20 0 16,-42 0-16,22 21 0,-22 0 16,-21 0-16,21 1 0,-21 20 15,0-21-15,0 0 0,-21 64 16,0-64-16,21 0 0,-43 22 16,43-22-16,-21 0 15,0 0-15,0-21 16,21 21-16,21-42 47,0 21-47,0-21 0,0 21 0</inkml:trace>
  <inkml:trace contextRef="#ctx0" brushRef="#br0" timeOffset="69819">11620 9970 0,'0'0'0,"0"-22"0,0 1 16,-21 0-16,0 0 0,0 21 15,0-21-15,-22 21 16,22 0-16,-21 0 0,-22 0 16,43 21-16,-21 0 0,-22 0 15,22 0-15,21 22 0,-43-1 16,43-21-16,0 0 15,-21 22-15,42-22 0,0 42 16,0-41 0,21-1-16,0-21 0,0 0 15,43 21-15,-43-21 16,21 0-16,22 0 0,-22 0 16,-21-21-16,22 0 0,-22-1 0,0 22 15,42-63 1,-41 42-16,-1 0 0,21-22 15,-42 22-15,21 0 16,-21 0-16,21 21 0,-21 21 31,0 0-15,0 0-16,-21 0 0,21 1 0,-42 41 16,42-42-16,-21 22 0,-22 41 15,43-41-15,-21-1 16,0 0-16,21 22 0,0-22 15,-21 64-15,21-43 0,-21-20 16,21 126-16,0-105 16,0-22-16,0 21 0,0 1 15,-43 126-15,43-126 16,0-22-16,0 64 0,-21-64 16,21 1-16,0-1 0,-21 0 15,21-20-15,-21 41 16,21-42-16,-21 0 0,0-21 15,-1 0-15,1 0 0,0 0 16,-21-21-16,-1 0 16,22 0-16,0 0 0,-21-43 15,21 22-15,-1-64 16,22 43-16,0 20 16,0-20-16,0-1 0,0 1 0,0-43 15,0 42-15,22 1 0,-1 21 16,0-22-16,0 22 0,0-22 0,0 22 15,1 0-15,-1-1 0,63-41 16,-62 41-16,-1 22 16,21-21-16,-21 21 15,0-1-15,1 22 16,-22-21 0,0 0-1,0 0 1</inkml:trace>
  <inkml:trace contextRef="#ctx0" brushRef="#br0" timeOffset="70768.46">13314 10033 0,'0'0'0,"-21"0"0,42 0 47,0 0-47,0 0 0,21-21 0,-20 0 16,20 21-16,0-21 0,1-1 0,-1 1 15,-21 0-15,21 0 0,1 0 16,20-43-16,-42 43 0,1-21 15,-1 21-15,0-22 0,0-63 16,-21 85-16,0 0 16,0-42-16,0 41 15,0 1-15,-21 21 0,0-21 16,21 0-16,-64 21 0,43 0 16,0 21-16,0 0 15,0 0-15,-1 22 0,22-22 16,-21 21-16,0 22 0,0 42 15,0-43-15,0 1 0,-22 41 16,22-41-16,21-1 0,-42 64 16,21-42-16,-22 127 15,22-149-15,0 85 16,0-84-16,0-1 0,-1 64 16,1-42-16,0-21 0,0 63 15,0-64-15,0 1 0,-1 63 16,22-85-16,-21 21 0,21-20 15,0-1-15,0-21 16,0 85-16,21-85 16,1 0-16,20-21 15,-21 0-15,0 0 0,22-21 0,-22 0 16,63-21-16,-41 21 16,20-1-16,22-62 15,-43 41-15,1 1 0,41-64 16,-41 64-16,-22-22 0,0 1 15,0 21-15,-21-22 0,0-63 16,0 64-16,0 20 0,-63-147 16,20 126-16,1 22 0,0-22 15,-1 22-15,1-21 0,-64-22 16,85 64-16,-21 0 0,-22-22 16,43 22-16,0 21 0,0-21 15,42 21 16,0 0-31,0 0 0,0 21 0,22-21 16,-22 0-16,0 0 16,42 0-16,-41 0 0,-1 0 15,42 0-15,-20-21 16,-22 21-16</inkml:trace>
  <inkml:trace contextRef="#ctx0" brushRef="#br0" timeOffset="71212.2">14012 10054 0,'0'0'0,"0"-42"31,0 21-31,0 0 0,0-1 16,0 1-16,21 21 0,1-21 15,-1 21-15,0 0 16,0 0-16,0 0 15,22 0-15,-22 0 0,0 21 16,21 22-16,-21-22 16,-21 0-16,0 42 0,0-41 15,0 20-15,0-21 0,0 21 0,0-20 16,0 41-16,0-42 16,-21 0-16,0 1 0,21-1 15,-21-21-15,21-21 31,0-1-31,0 1 0,0 0 16,0 0-16,0 0 0,0 0 16,21-1-16,0 1 0,-21 0 15,0 0-15,21 0 0,1 0 0,-1-22 16,0 22-16,0 0 0,0 0 16,-21 0-16,21-1 0,43 1 15,-22 21 1,-21 0-16,1 0 15,-1 0-15</inkml:trace>
  <inkml:trace contextRef="#ctx0" brushRef="#br0" timeOffset="72158.66">14922 9906 0,'0'0'0,"-21"0"16,0 0-1,0 0-15,0 21 16,21 0-16,-21-21 0,-1 22 0,1-1 16,21 21-16,-21-21 0,-21 22 15,42-22-15,-21 21 16,21-21-16,0 0 0,0 1 16,0-1-16,0 0 15,21-21-15,0 0 16,0 0-1,0-21-15,-21 0 16,21-1-16,-21 1 16,0 0-16,0 0 0,0 0 15,0-22-15,22 1 0,-22 21 16,0 0-16,21 0 0,0-1 16,0 1-16,0-21 15,0 42-15,1 0 0,41-21 0,-42 21 16,22 0-1,-22 21-15,0-21 0,21 42 16,-42-21-16,0 22 0,21-1 16,-21-21-16,0 22 0,0-1 15,0-21-15,0 0 0,-21 22 16,0-22-16,21 0 16,-21-21-16,21 21 0,-21-21 15,0 0 1,21-21-1,0 0-15,0 0 16,0-1-16,0 1 0,21 0 16,0 0-16,-21-21 0,21 20 15,0 1-15,0 0 0,1 0 0,-1-21 16,21-1-16,-21 22 16,0 0-16,22 21 0,-22 0 15,0-21-15,21 21 0,-20 0 16,-1 21-16,21 0 15,-42 0-15,21 0 0,0 22 16,-21-1-16,0-21 0,0 22 16,0-22-16,0 21 15,0-21-15,0 0 0,-42 22 16,21-43 0,0 0-1,21-21 1,0-1-1,0 1-15,0 0 16,21 0-16,0 0 0,0-22 0,43-20 16,-22 21-1,-21 20-15,43-20 0,-22 21 16,0 0-16,22 0 0,-22 21 16,-21 0-16,22 0 0,-22 21 15,0 0-15,21 42 16,-20-41-16,-1 20 0,-21 21 15,0-41-15,0 41 16,-21-42-16,-1 0 0,-20 22 16,21-22-16,21 0 0,-21-21 0,0 21 15,-1-21 1,22-21 0</inkml:trace>
  <inkml:trace contextRef="#ctx0" brushRef="#br0" timeOffset="83711.55">17589 9694 0,'0'-21'16,"0"0"15,22 21-31,-1-21 16,0 21-16,-21-21 15,42 0-15,-42-1 16,0 1-16,-21 21 16,0-21-16,0 21 15,-22 0-15,22 0 0,-21 0 16,21 0-16,-22 21 0,1 0 0,21 1 16,-21-1-16,-1 0 0,22 21 15,-21-21-15,-1 43 16,22-22-16,-21 64 0,21-64 15,21-20-15,0 20 16,0-21-16,0 21 0,21 1 16,0-22-16,0-21 0,43 42 15,-22-42-15,-21 0 0,64 0 16,-43 0-16,85 0 16,-84 0-16,-1-21 0,-21 21 15,21-21-15,1 0 0,20-22 16,-20 22-16,-22 0 0</inkml:trace>
  <inkml:trace contextRef="#ctx0" brushRef="#br0" timeOffset="84199.56">18203 9440 0,'0'0'0,"0"-21"0,0 0 0,21 0 16,-21 0-1,0 42 1,0 0-16,0 0 15,-21 22-15,21-22 0,-21 63 16,0-41-16,0-1 0,0 64 16,-1-64-16,1 1 0,21-1 15,-21-21-15,0 21 0,0 22 16,21-22-16,0-21 0,-21 22 16,-1-22-16,22 0 15,0-42 16,0 0-15,0 0-16,0-1 0,22 1 0,-22 0 16,21-21-16,0 21 0,0-22 0,0 22 15,0-21-15,22-1 0,-22 22 16,64-21-16,-64 21 0,21 0 16,0 21-16,1 0 0,-1 0 15,-21 0-15,43 21 16,-43 0-16,0 21 0,-21 1 0,0-1 15,0 21 1,0-41-16,0-1 0,-42 42 16,21-42-16,-1 1 0,1-1 15,0 0-15,0 0 0,0-21 16,21 21-16,-21-21 0,21-21 31,21 0-15,0 0-16,0 0 0,21-1 0</inkml:trace>
  <inkml:trace contextRef="#ctx0" brushRef="#br0" timeOffset="84425.58">18902 9779 0,'0'64'31,"0"-43"-31,0 0 0,0 0 15,0 0-15,-21 64 16,-1-64-16,1 0 0,21 0 16,0 1-16,-21 20 15,21-21-15,21-21 32,-21-21-32,21 0 15</inkml:trace>
  <inkml:trace contextRef="#ctx0" brushRef="#br0" timeOffset="84793.64">19092 9504 0,'-106'21'16,"212"-42"-16,-233 63 15,106-21-15,21 1 16,-21-1-16,21 21 0,0-21 15,0 0-15,0 1 16,0-1-16,21-21 16,0 0-16,0 0 0,1 0 15,-1 0-15,0 0 0,21-21 16,-21-1-16,-21 1 0,22-21 16,-22 21-16,0 0 0,0-43 15,0 43-15,0 0 16,-22 0-16,1-1 0,-21 22 15,21 0-15,-22 0 16,22 22-16,-21 20 16,42-21-16,0 0 0,0 0 15,0 22-15,0-22 16,0 0-16,0 0 0,21-21 16,21 0-16</inkml:trace>
  <inkml:trace contextRef="#ctx0" brushRef="#br0" timeOffset="85055.55">19516 9483 0,'0'0'0,"0"21"32,0 0-17,-22 21-15,1-20 0,0 20 0,0 21 16,0-20-1,-22 41-15,22-62 0,0 20 16,-21 21-16,21-20 0,21-22 16,0 0-16,-22 0 0,1 43 15,21-43 1,21-21 0,1 0-1,-1 0-15,0 0 0</inkml:trace>
  <inkml:trace contextRef="#ctx0" brushRef="#br0" timeOffset="85616.02">20151 9948 0,'0'0'0,"0"-21"0,0-42 31,0 42-31,0-1 0,-22 1 0,1 0 15,0 0-15,-42 21 16,41 0-16,1 0 0,-21 21 16,21 0-16,-22 0 15,-20 22-15,42-1 16,-22-21-16,1 43 0,21-43 16,0 0-16,21 0 0,-21 0 15,21 43-15,0-43 16,63 0-16,-42-21 15,0 0-15,1 0 16,20 0-16,-21 0 0,64 0 16,-43-21-16,-21 0 0,43-21 15,-43 20-15,42-41 16,-41 42-16,41-106 16,-42 84-16,0-20 0,1 21 15,-1-1-15,-21 1 0,21 0 0,0-43 16,-21 64-16,0 0 0,0-1 15,0 1-15,0 42 32,0 1-32,-21-1 0,0 21 15,0 0-15,-1 22 0,22-22 16,-21 22-16,0-22 0,0 0 0,21 22 16,-42 42-16,42-64 15,0 22-15,0-43 16,0 0-16,0 0 15,0 0-15,21-21 0,0 21 16,0-21-16,0 0 16,22 0-16,-1 0 0</inkml:trace>
  <inkml:trace contextRef="#ctx0" brushRef="#br0" timeOffset="85925.35">21378 9462 0,'0'0'16,"0"-22"-16,0 1 0,-21 21 31,0 21-31,21 1 0,-21 20 16,0 0-16,-22 43 15,22-22-15,-21 43 0,-22 0 16,43-64-16,0 1 15,21-1-15,-21 0 0,21-20 16,-21-1-16,21 21 0,0 22 16,0-43-16,0 0 15,21-21 1,0 0-16,0 0 16,0-21-16,0 21 0</inkml:trace>
  <inkml:trace contextRef="#ctx0" brushRef="#br0" timeOffset="86444.1">21018 9948 0,'-21'0'15,"42"0"-15,-63 0 0,21 0 16,42 0 0,0 0-1,22 0-15,-22 0 0,21 0 16,64 0-16,-85 0 15,21 0-15,1-21 16,-1 21-16,0-21 0,85 0 16,-42 0-1,-64 0-15,0 21 16,-21 21 15,-21 0-31,21 0 0,-21 0 16,0 0-16,0 1 0,21-1 0,-43 21 15,43-21-15,-21 43 16,21-43 0,0 0-16,0 0 0,21-21 15,1 21-15,-1-21 0,0 0 16,42 0-16,-20 0 0,-1 0 16,22-21-16,-22 21 15,43-63 1,-64 42-16,21-22 0,-21 22 15,-21-42 1,0 41-16,0 1 0,-42-63 16,0 62-16,20 22 0,-41 0 15,21 0-15,-1 0 0,22 0 16,-21 0-16,21 22 0,-43 20 16,43-21-16,0 0 15,0 0-15,-1 22 16</inkml:trace>
  <inkml:trace contextRef="#ctx0" brushRef="#br0" timeOffset="86951.47">15875 10880 0,'0'0'16,"0"-21"-16,0-1 0,0 1 16,-21 0-16,0 42 31,-1 22-31,1-22 15,21 21-15,-21-21 0,21 22 16,0 20-16,-21-21 0,0 85 16,0-84-16,-22 126 15,22-127-15,0 1 0,0 41 16,21-62-16,-21 20 0,21-21 16,-22 0-16,22 0 0,0 1 15,0-44 1</inkml:trace>
  <inkml:trace contextRef="#ctx0" brushRef="#br0" timeOffset="87292.31">15494 11091 0,'0'-21'0,"0"42"0,0-84 0,-21 21 0,21 20 15,0-41-15,0 42 16,0 0-16,42-43 0,-21 43 15,22 0-15,20-22 16,-21 22-16,64 0 16,-63 21-16,20 0 0,43 21 15,-64 0-15,1 1 0,-1 20 16,0 0-16,-42-21 0,0 106 16,-42-84-16,21-1 0,-64 43 15,43-43-15,-64 22 16,64-43-16,-22 0 0,-21 42 15,43-41-15,21-22 0,-21 21 16,20 0-16,1-21 16,21 21-16,21-21 31,1 0-31,-1 0 0,21 0 0,-21 0 16,22 0-16</inkml:trace>
  <inkml:trace contextRef="#ctx0" brushRef="#br0" timeOffset="87798.75">16510 11451 0,'21'0'0,"-42"0"0,63 0 16,-42-21-16,0 0 0,0 0 16,0 0-16,0-1 0,0 1 15,0 0-15,0 0 0,0-21 16,0 20-16,-42 22 15,21 0-15,0 0 16,-22 0-16,22 22 0,-21 20 16,21-21-16,-22 0 0,22 22 15,-42 20-15,20-21 0,22-20 16,-42 62-16,41-41 16,1-22-16,21 0 0,0 0 15,0 0-15,0 0 16,21-21-16,22 0 0,-1 0 15,-21 0-15,22-21 16,-22 0-16,21 21 0,43-42 16,-43 21-16,-21-22 0,43 1 15,-43 0-15,0 20 0,0-20 16,0 21-16,-21 0 0,22-43 16,-22 85 15,0 1-31,0-1 0,0 21 0,0-21 15,-22 0-15,22 1 0,0 20 16,-21-21-16,21 0 0,0 0 0,0 43 16,0-43-16,21 0 15,1-21 1,41 0-16,-42 0 16,43 0-16,-43 0 15,0 0-15</inkml:trace>
  <inkml:trace contextRef="#ctx0" brushRef="#br0" timeOffset="88193.04">16870 11430 0,'0'-21'0,"0"42"0,0-63 0,21 21 0,-21-1 15,21 1-15,-21 0 0,21 0 16,0 0-16,1 0 0,-1-1 16,0 22-16,0 0 0,64 0 15,-64 0-15,21 43 16,1-22-16,-1 64 15,-42-64-15,0 21 16,0-21-16,0 0 0,0 1 16,-21 41-16,0-42 0,-1 0 15,1-21-15,0 22 0,0-1 16,0-21-16,21-21 31,0-1-15,0 1-16,0 0 0,21 0 15,0 0-15,0 0 0,0-43 16,1 43-16,-1-21 0,0 20 16,21-20-16,-21 21 0,22-43 15,-22 64-15,21-21 0,1 0 16,-1 21-16,-21 0 0,43 0 16,-43 0-16,0 0 0,0 21 15,0-21-15,-21 21 0,0 1 16</inkml:trace>
  <inkml:trace contextRef="#ctx0" brushRef="#br0" timeOffset="88542.84">17695 11557 0,'0'0'0,"0"21"0,0 0 15,21-21 17,1 0-32,-1 0 0,21-21 15,-21 21-15,0-21 16,22 0-16,-22 0 0,0 0 15,0-1-15,0 1 0,22-21 16,-43 21-16,21 0 0,-21-1 16,0 1-16,-21 21 0,0 0 15,-1 0-15,1 0 0,0 21 16,-21 1-16,21-1 0,-22 21 16,22-21-16,0 0 0,0 1 0,0-1 15,21 0-15,0 21 16,0-21-16,0 1 0,21 20 15,0-42 1,0 21-16,0-21 0,0 0 16,43 0-16,-43 0 0,85 0 15,-64-21-15,1 21 16,41-42-16,-20 20 16,-22 1-16,0 0 0</inkml:trace>
  <inkml:trace contextRef="#ctx0" brushRef="#br0" timeOffset="88993.58">18521 11324 0,'0'0'0,"0"-21"0,0 0 0,-21 21 32,-1 0-32,1 0 15,21 21-15,0 0 0,-21 22 16,0-22-16,21 0 0,0 0 16,0 0-16,0 22 0,0-22 0,-21 21 15,0-21-15,21 0 16,0 1-16,0-1 0,-22 0 15,22-42 32,0 0-47,0-1 0,0 1 0,0 0 16,22 0-16,-22 0 0,21 0 16,21-43-16,0 22 15,-20 21-15,20-22 0,21-20 16,-20 42-16,-1-22 0,0 22 15,1 21-15,63 0 16,-64 0-16,-21 21 0,0 0 16,0 1-16,-21 20 0,0 43 15,0-43-15,0-21 0,0 64 16,0-64-16,-42 21 16,42-21-16,-21 1 0,0 20 15,21-21-15,21-42 47,0 0-47,0 21 0,0-21 16,1-1-16</inkml:trace>
  <inkml:trace contextRef="#ctx0" brushRef="#br0" timeOffset="89292.41">19516 11049 0,'21'-42'0,"-42"84"0,63-127 16,-42 64-16,0-21 0,0 21 15,0 42 17,-21 0-32,0 21 15,-1-20-15,22 20 0,-42 21 16,42-20-16,-21-1 0,21 64 16,-21-64-16,0 1 15,21-1-15,-22-21 0,22 21 0,-21 22 16,21-43-16,0 0 0,0 22 15,0-22 1,21-21-16,1 0 16,-1 0-16,0 0 0,0 0 0,0 0 15,-21-21-15,21 21 16,1-22-16,20-20 0,-21 21 16</inkml:trace>
  <inkml:trace contextRef="#ctx0" brushRef="#br0" timeOffset="89491.29">19346 11176 0,'-21'0'0,"42"0"0,-42-21 0,0 21 16,21-21-16,21 21 15,0 0 1,22-21-16,-22 21 16,0 0-16,21 0 0,-21 0 0,22 0 15,-22 0-15,21 0 0,-21 0 16,22 0-16,-22 0 0,42 0 15,-41 0-15,-1 0 16,0 0-16,0 0 16</inkml:trace>
  <inkml:trace contextRef="#ctx0" brushRef="#br0" timeOffset="89679.19">20172 11621 0,'0'0'0,"-21"0"32</inkml:trace>
  <inkml:trace contextRef="#ctx0" brushRef="#br0" timeOffset="97094.94">7747 1228 0,'0'0'0,"0"-21"16,21-22-16,0 1 16,-21 0-16,0 20 0,21-41 15,-21 42-15,0 0 0,0-1 16,0 44-1,0-1-15,0 21 0,-21 0 16,0 1-16,21 20 0,-63 107 16,41-107-1,-20 64-15,21-63 0,0 20 16,0 22-16,21-42 16,-22 20-16,1-63 15,21 22-15,-21-1 0,21-63 31,0 0-31,21 0 16</inkml:trace>
  <inkml:trace contextRef="#ctx0" brushRef="#br0" timeOffset="97362.78">7747 1058 0,'0'0'0,"42"-84"31,-42 105-15,21 21-16,1-21 0,-22 22 0,42 41 16,21 65-1,-20-107-15,-22 0 0,0 1 16,21 20-16,-20-21 16,-1 1-16,21 41 0,-21-41 15,0-1-15,1-21 0,-22 22 16,21-22-16,-21 0 0,0 0 15,21-21-15,-21-21 16,0 0-16,0 0 16,0-22-16</inkml:trace>
  <inkml:trace contextRef="#ctx0" brushRef="#br0" timeOffset="97631.63">8467 826 0,'0'0'0,"21"-22"0,-21 1 0,0 0 16,0 42 0,0 0-16,0 22 0,0-1 0,-43 149 15,22-128 1,0 43-16,0-43 0,0 128 16,0-128-1,-1 43-15,1-42 16,0-22-16,21 43 0,-21-43 0,21-21 15,-21 22-15,21-22 16,0 0-16,21-21 16,0 0-16,0-21 15,0 0-15,1-1 0</inkml:trace>
  <inkml:trace contextRef="#ctx0" brushRef="#br0" timeOffset="98061.38">8932 1376 0,'0'0'0,"0"-21"0,-21 42 32,0-21-17,-21 21-15,20 0 0,1 22 0,0-22 16,0 21-16,-21-21 0,-1 64 16,22-43-16,21 1 15,0-1-15,-21 21 0,21-20 16,21-1-16,0-21 15,0 0-15,43 1 16,-22-22-16,1 0 0,-1 0 0,0 0 16,1 0-16,20 0 0,22-22 15,-43 1-15,43-42 16,-64 42-16,21-22 0,1-41 16,-43 41-16,0-41 15,0 41-15,0 1 0,-43-22 16,22 43-16,-21 0 0,-1 0 15,1 0-15,0 21 0,-64 0 16,64 21-16,-1-21 16,22 21-16,0 0 0,0 0 15,0 22-15,21-22 0,0 0 16,0 0-16,0 0 0,21 1 16,42-1-16,-20-21 0,-1 0 15,0 0-15,1 0 0</inkml:trace>
  <inkml:trace contextRef="#ctx0" brushRef="#br0" timeOffset="98340.22">9673 1101 0,'21'-43'16,"-42"86"-16,63-128 0,-42 43 0,0 21 16,0-1-16,0 1 0,22 0 15,-22 42-15,0 43 16,0-22-16,0 0 0,-22 64 15,1 64 1,0-107-16,0 1 0,0 41 16,21-41-16,-21-1 15,21-20-15,0-1 0,0 85 16,0-106-16,0 0 16,21 1-16,42-22 15,-42 0 1,1 0-16,-1-22 0,21 1 15,-21 0-15,0 0 0</inkml:trace>
  <inkml:trace contextRef="#ctx0" brushRef="#br0" timeOffset="98715.01">9969 1609 0,'0'21'31,"0"0"-31,22 0 16,20-21-1,-21 0-15,0 0 0,43 0 16,-43-21-16,21 21 16,1-42-16,-22 21 15,21-1-15,-42 1 0,0 0 16,0 0-16,0 0 16,-21 21-16,0 0 15,-22 0-15,1 21 0,21-21 16,-21 21-16,-1 21 0,22-20 15,-21-1-15,-1 21 0,22-21 0,0 0 16,0 43 0,21-43-16,0 0 0,0 22 15,0-22-15,42 0 16,1-21-16,-22 0 0,42 0 16,-20 0-16,-22 0 0,63 0 15,-62-21-15,20 21 0,21-43 16,-41 22-16,-1-21 0,0 21 15,0-22-15,0 22 0</inkml:trace>
  <inkml:trace contextRef="#ctx0" brushRef="#br0" timeOffset="98962.86">9715 1101 0,'-21'0'15,"42"0"-15,-84 0 0,105 0 32,-21 0-32,1 0 0,20 0 0,0 0 15,22 0-15,-22 0 0,22 0 16,-1-21-16,-21 21 0,64 0 16,-42 0-16,-1 0 15,-20 0-15,-22 0 0,0 0 16,-21 21-16,-21 0 15,-22 0-15</inkml:trace>
  <inkml:trace contextRef="#ctx0" brushRef="#br0" timeOffset="99407.61">7048 2371 0,'0'0'0,"43"0"31,-22 0-31,21 0 0,106 0 15,-84-21-15,21 21 16,-1-22-16,22 22 0,233-42 16,-191 21-16,-21 21 0,169-21 15,-126 21 1,-22-21-16,0 21 0,0 0 0,-21 0 0,148-22 16,-148 22-1,0 0-15,85 0 0,-106 0 16,105 0-16,-168 0 15,-1 0-15,-21 0 16,0 0-16,-63 0 16,21 0-1,0 0-15,-127 0 16,21 0-16</inkml:trace>
  <inkml:trace contextRef="#ctx0" brushRef="#br0" timeOffset="99813.38">7408 2286 0,'0'0'0,"0"21"0,21-21 15,1 0-15,20 0 0,21 0 16,-20 0-16,41 0 0,1 0 16,0 0-16,126 0 15,-105 0-15,21 0 0,148 0 16,-126 0-16,-1 0 0,148 0 16,-169 0-16,21 0 0,-21 0 15,0 0-15,0 0 0,191-21 16,-234 21-16,1 0 0,-21 0 15,-1 0-15,85 0 16,-105 0-16,-22 0 0,21 0 16,-21 0-16,0 0 15,1 0 1,-22-21 0,21 0 15</inkml:trace>
  <inkml:trace contextRef="#ctx0" brushRef="#br0" timeOffset="99957.3">10964 2265 0,'0'0'0,"0"21"16,-21-21 0,0 0-1,0 0-15,0 0 0,-43 21 16,43-21-16,0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0T04:17:11.39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7874 508 0,'0'0'0,"0"-21"32,21 0-17,-21 0 1,21 21-16,-21-22 0,0 1 16,0 0-1,0 0-15,0 0 31,0 42 1,0 0-17,0 0-15,-21 0 0,21 1 16,-21-1-16,21 0 0,0 21 0,-21-21 16,-22 43-16,22-22 15,21 1-15,-42 41 0,21-20 16,0 20-16,21-41 15,-22-1-15,22 22 16,0-22-16,0 43 16,0-64-16,0 0 0,0 0 15,22-21-15,-1 0 16,0 21-16,0-21 0,43 0 16,-43 0-16,42-21 15,-42 21-15,22-21 0,-22 21 16,0-21-16,21 0 0,1-1 15,-22 1-15,0-42 16</inkml:trace>
  <inkml:trace contextRef="#ctx0" brushRef="#br0" timeOffset="340.32">7535 889 0,'0'0'0,"0"-21"16,21 21-1,1 0-15,-22-21 16,42 21-16,-21 0 0,0 0 0,22-21 15,-1 21-15,-21 0 16,21 0-16,1-22 0,-22 22 0,0 0 16,21 0-16,-20 0 0,-1 0 15,0 0-15</inkml:trace>
  <inkml:trace contextRef="#ctx0" brushRef="#br0" timeOffset="1519.92">8340 720 0,'0'0'0,"-22"-21"16,22-1-1,0 1 17,22 21-17,-1 0 1,0 0-16,0 21 15,0 1-15,0-1 16,1 21-16,-22-21 0,0 22 16,21-1-16,0-21 0,-21 21 0,0 1 15,0-1-15,0-21 0,0 22 16,0 41-16,0-63 16,0 22-16,0-22 15,0-42 16,0 0-15,0-1-16,0 1 16,0 0-16,0-21 0,21 21 15,-21-22-15,21 1 0,22-43 16,-22 43-16,0 0 0,42-22 16,-41 22-16,-1 21 15,21-1-15,-21 1 0,43-21 16,-43 42-16,0-21 15,0 21 1,-21 21 0,0 0-16</inkml:trace>
  <inkml:trace contextRef="#ctx0" brushRef="#br0" timeOffset="2556.01">7874 1736 0,'0'0'0,"0"-21"0,0-1 0,0 1 15,0 0-15,0 0 0,0 0 16,0 42 15,0 0-15,0 21-16,0-20 0,0 20 0,-21 0 16,21 1-16,0-1 0,0 43 15,-21-43-15,21 21 0,0-20 16,0-1-16,-22 0 0,1 1 0,21-1 15,-21 0-15,0-20 0,0 20 16,21 0-16,0-21 0,-21 22 0,21-22 16,-22 0-16,22 0 0,0 0 15,0 22-15,0-22 16,0 0-16,22-21 16,-1 0-16,0 0 0,0 0 0,21 0 15,1 0-15,41 0 16,-20 0-16,-1 0 0,1 0 15,-1 0-15,1-21 0,84 0 16,-84 21-16,84-21 16,-85 21-16,1 0 0,63-22 15,-64 22-15,-20 0 0,-22 0 16,21 0-16,-21 0 0,-21-21 16,0 0-1,-21 21 1,0-21-16,0 21 15,21-21-15,-21 21 0,-1-21 0,1-1 16,0 1-16,0 21 16,0-21-16,0 0 0,-1 21 15,1-21-15,0 21 0,0-21 16,0 21-16,0-22 16,42 22 30,0 0-46,21 22 0,-21-22 16,1 0-16,-1 21 0,0-21 16,0 21-16,21-21 0,-20 21 15,-1-21-15,0 21 0,0 0 16,-21 1-16,0-1 0,0 21 16,0-21-16,-21 0 15,0 1-15,-22-1 0,-20 21 16,42-21-16,-22 0 0,-62 43 15,83-43 1,1-21-16,0 21 0,0 0 16,0-21-16,0 22 0,21-1 15,21-21 1,0 0-16,0 0 0,0 0 16</inkml:trace>
  <inkml:trace contextRef="#ctx0" brushRef="#br0" timeOffset="3239.62">9758 2159 0,'0'0'0,"0"-21"0,0 0 0,0 0 16,0-1 0,0 44 15,0-1-31,0 0 0,0 0 15,-21 21-15,-1-20 0,22 20 16,-21 0-16,0 43 16,21-43-16,-21 1 0,0-22 0,21 21 15,-21 0-15,21-20 0,0 20 16,0-21-16,0 0 0,21 0 16,0-21-16,0 0 15,0 0-15,0 0 0,64-21 16,-64 21-16,0-21 15,1 0-15,-1 0 0,0 0 16</inkml:trace>
  <inkml:trace contextRef="#ctx0" brushRef="#br0" timeOffset="3435.51">9610 2371 0,'0'0'0,"21"0"31,0 0-15,0 0-16,21 0 0,22 0 15,-22 0-15,-21 0 16,22 0-16,-1 0 0,0 0 0,43 0 16,-43 0-16</inkml:trace>
  <inkml:trace contextRef="#ctx0" brushRef="#br0" timeOffset="4020.17">10647 2455 0,'0'-21'16,"0"0"-1,0 0-15,0 0 0,0 0 16,0-1-16,0 1 0,0 0 15,-21 21-15,21-21 0,-22 0 16,1 21-16,0-21 0,0 21 16,0 0-16,0 0 0,-1 0 15,-20 0-15,21 21 0,0-21 0,0 21 16,-1 0-16,-20 0 0,21 0 16,0 22-16,21-22 0,-64 85 15,64-85-15,-21 0 0,21 21 16,0-20-16,0-1 0,0 21 15,0-21 1,21-21-16,0 0 0,1 21 16,-1-21-16,21 0 0,-21 0 0,0 0 15,43-21-15,-43 0 16,43-21-16,-43 21 0,21-22 16,-21 22-16,22-64 0,-22 43 15,0 0-15,0-1 0,0 1 16,0 0-16,-21-43 0,22 43 15,-22-1-15,0 22 16,0-21-16,0 21 0,0-22 16,-22 43-1,22 22-15,-21-1 16,21 0-16,-21 21 0,21-21 0,0 22 16,0-1-16,0 0 0,0 43 15,0-43-15,0 1 0,0 41 16,0-41-16,0 20 15,0-42-15,21 22 0,43-1 16,-22-42 0,-21 0-16,22 0 0</inkml:trace>
  <inkml:trace contextRef="#ctx0" brushRef="#br0" timeOffset="4687.79">12658 2265 0,'0'0'0,"0"-21"0,0 0 15,0-1-15,0 1 0,0 0 16,0 0-16,21 0 16,-21 0-16,21-1 0,0-41 15,-21 42-15,0 0 16,21-1-16,-21 44 31,0-1-15,0 0-16,0 21 15,-21 1-15,21-1 0,0-21 16,0 21-16,0 1 0,-21-1 0,21 0 16,0 1-16,-21-22 0,21 21 0,0 1 15,0-1-15,0 21 16,0-41-16,0 20 0,0-21 0,0 0 16,0 0-16,-21 1 15,-1-1 1,1-21-16,0 0 15,0 0-15,0 0 0,-22 0 0,22 0 16,0 0-16,-21 0 0,21 0 0,-1 0 16,1 0-16,-21 0 0,21-21 15,0 21 1,42 0 0,0 0-16,21 0 0,1 0 15,-1 0-15,43 0 16,20 0-16,-62 0 15,-1 0-15,0 0 0,22 0 16,-22 0-16,22 0 16,-43-22-16,0 22 0,-21-21 15,-21 21 1,0 0 0,0 0-16,-22 0 0</inkml:trace>
  <inkml:trace contextRef="#ctx0" brushRef="#br0" timeOffset="5712.21">7302 2688 0,'0'-21'0,"0"42"0,22-42 16,-1 21-1,-21 21 1,0 0-16,0 1 16,0 20-16,0-21 0,0 64 15,0-64-15,0 21 0,0 1 0,0 20 16,-21-21-16,21 1 0,-43 63 15,22-64-15,0 21 16,0-20-16,0-1 0,-1 0 16,-41 43-16,63-43 0,-42 43 15,20-64 1,22 0-16,0 1 0,22-22 31,-1 0-15,0 0-16,0 0 0,0 0 0,0 0 15,1 0-15,20 0 0,-21-22 16,127 22 0,-105 0-16,211-21 15,-170 21-15,-20 0 16,20 0-16,-20 0 0,105 0 16,-148 0-16,22-21 0,-22 21 15,0 0-15,-42-21 31,0 21-31,0 0 0,-1 0 16,1-21-16,0 21 0,0 0 0,-43-21 16,43 21-1,21-22 1,21 22 0,1 0-16,-1 0 0,0 0 15,0 0-15,0 0 0,0 0 16,1 0-16,20 22 15,-21-22-15,0 0 0,-21 42 16,0-21-16,-21 21 16,0-42-16,-21 22 0,20-1 15,-20 0-15,0 0 0,-64 21 16,64-42-16,-1 22 0,-63 20 16,85-21-16,0 0 15</inkml:trace>
  <inkml:trace contextRef="#ctx0" brushRef="#br0" timeOffset="6504.75">9271 3281 0,'0'0'0,"0"-21"0,0 0 0,0-1 15,-21 22 1,0 22-1,-1-1-15,22 0 16,-21 21-16,0 1 0,21 41 16,-21-41-16,21-1 0,-21 0 15,21 1-15,0-1 0,-21 64 16,21-85-16,0 42 16,0-41-16,21-22 0,21 42 15,-21-42-15,22 0 16,-22 0-16,21 0 15,22-42 1,-64 20-16,0 1 0</inkml:trace>
  <inkml:trace contextRef="#ctx0" brushRef="#br0" timeOffset="6684.65">8996 3620 0,'0'0'0,"21"0"31,0 0-31,0 21 16,0-21-16,22 0 0,-22 0 0,21 0 15,1 0-15,41 0 16,-20 0-16,-22-21 0,43-1 16,-43 22-16</inkml:trace>
  <inkml:trace contextRef="#ctx0" brushRef="#br0" timeOffset="7266.31">10202 3683 0,'0'0'16,"21"0"-16,1 0 0,-1 0 16,0 0-16,0 0 15,-21-21-15,21 21 0,0-21 0,-21 0 16,0-22-1,0 1 1,0 21-16,0 0 0,-42-22 16,21 43-16,0 0 15,-22 0-15,22 0 0,-85 0 16,64 21-16,0 1 0,-1-1 16,1 0-16,0 0 0,-22 43 15,43-43-15,0 21 0,-21 22 16,42-43-1,0 0-15,0 0 0,0 0 0,63 0 16,-42 1-16,22-22 16,-1 0-16,-21 0 0,21 0 15,43-22-15,-43 22 16,85-63-16,-84 42 16,-1-22-16,43-20 15,-1-43-15,-62 43 16,-1 20-16,0 1 0,0 0 15,-21-1-15,21-63 16,-21 85-16,0 0 0,-21 21 16,0 0-16,0 21 15,0 0-15,-1 22 0,1-1 0,0-21 16,0 43-16,0-22 0,21 43 16,0-43-16,0 0 0,0 1 15,0-1-15,0-21 0,21 43 16,0-43-16,0 0 0,22 21 15,-1-20-15,0-22 16,43 0-16,-43 0 16,64 0-16</inkml:trace>
  <inkml:trace contextRef="#ctx0" brushRef="#br0" timeOffset="7886.96">12023 3217 0,'0'0'15,"0"22"-15,0-1 16,-22 0-16,1 21 0,0-21 16,0 43-16,-21-22 0,42 1 15,-43 20-15,1-21 16,21-20-16,21 20 15,-21-21-15,-1 0 0,-41 43 16,63-43-16,0 0 0,0-42 47,21 0-47,0 0 0,0-1 16,1 1-16,-1-21 0,0 21 0,0-22 15,0 1-15,0 0 0,22-43 16,-22 43-16,21-85 15,-42 106-15,21-1 0,-21 1 16,22 21-16,-22 43 16,0-22-16,0 0 15,0 21-15,0-21 0,0 22 16,0 20-16,0-20 0,0-1 16,0 21-16,0-41 0,0 20 15,0 0-15,0-21 16,0 43-1,0-43-15,-22-21 16,1 0-16,-21 0 16,21 0-16</inkml:trace>
  <inkml:trace contextRef="#ctx0" brushRef="#br0" timeOffset="8288.73">11642 3725 0,'0'0'16,"-22"0"-16,1-21 0,21 0 0,0 0 31,21 21-31,1 0 0,41 0 15,-21 0-15,1 0 16,-1 0-16,0-21 0,22 21 0,-1 0 16,86-21-16,-86-1 0,1 22 15,-1-21-15,-21 0 0,1 21 16,41-42-16,-62 21 16,20-22-1,-21 22-15,-21 0 16,-21 21-1,0 0-15,0 21 16,21 0-16,-22 0 0,-20 64 16,21-43-16,0 43 15,0-43-15,-1 1 0,1 41 16,0-41-16,0-1 0,21 0 16,-21 1-16,0-1 0,-1 43 15,22-64-15,-21 21 0,0 1 16,21-22-16,0 21 15,21-42 1,0-21 0,-21 0-16,22-22 15,-1 22-15,0-21 0,-21 0 0</inkml:trace>
  <inkml:trace contextRef="#ctx0" brushRef="#br0" timeOffset="8548.58">12425 3598 0,'0'0'0,"21"-21"0,-21-21 15,21 21-15,-21 0 0,42-22 16,-42 22-16,43 21 16,-22-21-16,0 21 0,64 0 15,-64 21-15,0 0 0,0 0 16,0 1-16,1-1 0,-1 42 16,-21-42-16,-21 43 15,-1-43-15,-20 0 16,0 0-16,21 1 0,-43-1 15,22-21-15,21 0 0,-22 0 16,43 21-16,21-21 31,1-21-31,-1 0 0,0 21 16,21-22-16,-21 1 0</inkml:trace>
  <inkml:trace contextRef="#ctx0" brushRef="#br0" timeOffset="8820.42">13144 3429 0,'0'0'0,"0"21"16,0 0-1,0 1-15,-21-1 0,0 0 16,0 21-16,21-21 0,-21 22 0,0-1 16,-1 0-16,22 1 0,-21-1 0,0 0 15,0 1-15,21 20 0,-21-20 16,0 20-16,-1-21 0,-20 107 15,21-107-15,21-21 16,-21 21-16,21-20 0,0 20 16,0-21-16,0 0 0,21-21 15,0 0 1,0 0-16,-21-21 0,21 0 16,1 0-16,-1-43 0,0 22 15</inkml:trace>
  <inkml:trace contextRef="#ctx0" brushRef="#br0" timeOffset="9082.27">13017 3683 0,'0'0'0,"22"-42"0,-22-1 16,0 1-16,21 0 0,21-22 15,-21 43-15,0 0 0,1 0 16,20 0-16,-21 21 0,43 0 16,-22 0-16,-21 0 0,43 21 15,-43 0-15,-21 21 16,0 1-16,0-22 0,0 21 15,-21 0-15,-1-20 16,-41 20-16,21-21 0,-43 21 16,43-42-16,20 22 0,-41-1 15,42-21-15,0 0 16,-1 0-16,44-21 16,-1-1-1,21 1-15</inkml:trace>
  <inkml:trace contextRef="#ctx0" brushRef="#br0" timeOffset="9340.12">13949 3090 0,'-21'0'15,"-1"22"1,1-1-16,0 0 0,0 0 0,0 21 15,21 1-15,-21-1 0,-22 43 16,43-43-16,0 0 16,-21 43-16,0-43 15,21 43-15,0-64 16,0 0-16,0 1 0,0-1 0,21 0 16,0-21-1,0 0-15,1 0 0,-1 0 16,0-21-16</inkml:trace>
  <inkml:trace contextRef="#ctx0" brushRef="#br0" timeOffset="9701.92">13970 3556 0,'21'0'31,"0"0"-15,0 0-16,1 0 0,-1 0 15,0 0-15,0 0 0,0 0 16,0 0-16,22-21 0,-22 21 16,42-42-16,-63 20 15,22 1-15,-22 0 0,-22 21 16,1 0 0,-21 0-16,21 0 0,-22 0 15,22 21-15,-21 0 0,-22 22 16,43-1-16,0-21 0,0 0 0,0 22 15,0-1 1,21-21-16,0 0 0,21 43 16,0-43-16,0-21 15,0 21-15,22-21 0,-1 0 0,43 0 16,-43 0-16,0 0 0,64 0 16,-64-21-16,64-21 15</inkml:trace>
  <inkml:trace contextRef="#ctx0" brushRef="#br0" timeOffset="10828.27">7091 3937 0,'-21'-21'0,"42"42"0,-42-21 47,21 21-47,0 0 16,0 22-16,0-1 0,0 0 0,0 22 15,-22 105 1,22-105-16,0-1 0,-21-20 16,21 20-16,-42 106 15,21-105-15,0-22 0,-1 64 16,22-64-16,-21 1 0,21-22 16,0 21-16,0-21 0,0 22 15,0-22-15,21-21 16,1 0-1,-1 0-15,0 0 0,0 0 16,21 0-16,-20 0 0,62-21 16,-41 21-16,-1 0 0,0 0 15,64 0-15,-42 0 16,-22 0-16,21 0 0,1 0 0,-1-21 16,-20 21-16,-1 0 0,0 0 15,-20 0-15,-1 0 0,0 0 0,0-22 16,-21 1-1,-63 0 1,-43 0 0,85 0-16,-1 0 15,22-1 1,22 22 0,-1 0-16,0 0 0,21 0 0,-21 0 15,22 0-15,-1 22 0,-21-22 0,22 21 16,-22 0-16,0-21 0,0 42 15,-21-21-15,0 1 16,-21 20-16,0-21 0,-22 0 16,22 0-16,-21 1 0,21-1 15,-64 21-15,64-21 0,-21 0 16,-1 1-16,22-1 0,0-21 16,42 0-1</inkml:trace>
  <inkml:trace contextRef="#ctx0" brushRef="#br0" timeOffset="11208.05">9229 4593 0,'0'0'16,"-22"0"-16,22 21 16,-21 1-16,0 20 0,0-21 15,0 21-15,21 1 16,-21-1-16,-1 0 0,1 22 0,0-22 15,0 1-15,-43 62 0,43-62 16,0 63 0,0-22-1,21-63-15,21-21 0,0 0 16,0 0-16,1 0 0,41 0 16,-42 0-16,0 0 0,85-42 15,-85 21-15,1 0 0</inkml:trace>
  <inkml:trace contextRef="#ctx0" brushRef="#br0" timeOffset="11416.93">8932 4995 0,'0'0'0,"-21"0"0,0 0 15,0 22-15,42-1 31,0-21-31,0 0 0,22 0 0,-22 0 16,21 21-16,43-21 16,-43 0-16,0 0 0,1 0 15,-1 0-15,0 0 0,1 0 0,-1 0 16</inkml:trace>
  <inkml:trace contextRef="#ctx0" brushRef="#br0" timeOffset="11985.61">10075 5017 0,'0'0'0,"21"0"15,-21-22-15,0 1 0,0 0 16,0 0-16,0 0 16,-21 0-16,0 21 15,0 0-15,0-22 0,0 22 16,-22 0-16,1 0 0,21 0 15,0 0-15,-43 22 16,43-1-16,0 0 0,0 21 16,-1-21-16,1 1 0,0 20 0,0 21 15,21-41-15,-21-1 0,21 42 16,0-42-16,0 22 16,0-22-16,21 0 0,0-21 15,0 21-15,0-21 0,43 0 16,-43 0-16,0 0 15,64-21-15,-64 0 0,21 0 16,22-22-16,-22 22 0,-21-21 16,22 21-16,-22-22 0,0-20 15,43-22-15,-43 22 0,21-1 16,-21 22-16,0-22 0,1 22 0,-22 0 16,0-1-16,0 22 0,21-21 15,-21 0-15,-21 42 16,-1 0-1,22 21-15,-21 0 0,-21 64 16,21-64-16,0 42 0,21 22 16,-22-22-16,22 1 0,0-22 15,0 1-15,0 20 0,0 43 16,85 0 0,-64-85-16,22 0 15,-1-21-15,-21 0 0,43 0 16,-43 0-16,21-21 0,22 0 15</inkml:trace>
  <inkml:trace contextRef="#ctx0" brushRef="#br0" timeOffset="13040">11790 4741 0,'0'0'0,"0"-21"15,0 0 1,0 0-16,21 21 16,-21-21-16,21 21 0,0 0 15,-21-21-15,21 21 16,1 0-16,-1 0 16,0 0-16,-21 21 0,21-21 0,0 42 15,-21-21-15,0 22 0,21 41 16,-21-20-16,0 84 15,-21-106-15,0 1 16,-42 41-16,20-63 0,-20 43 16,20-43-16,-20 0 15,-1 22-15,22-22 0,0-21 16,-1 0-16,22 0 0,0 0 16,0-21-16,21-1 15,0-20-15,0 0 16,21-22-16,0 22 15,0 21-15,22-64 16,-22 43-16,0-1 0,0 1 16,0 21-16,1 21 15,-1 0-15,0 42 0,-21-21 16,0 1-16,0 20 0,0-21 16,21 21-16,-21-20 0,0 41 15,21-21-15,-21-20 0,21 41 16,-21-42-16,43 22 15,-43-22-15,21-21 0,21 21 16,1-21-16,-22 21 16,42-21-16,-42 0 0,22 0 15,41-21-15,-41 0 0,-1 21 16</inkml:trace>
  <inkml:trace contextRef="#ctx0" brushRef="#br0" timeOffset="13767.59">12636 4974 0,'0'0'0,"0"-21"0,0 0 16,-21 21 0,0 0-1,0 21-15,-21 0 0,20 0 16,1 22-16,-63 41 16,62-62-16,22-1 0,-21 21 0,21-21 15,-21 0-15,21 22 0,0-22 16,0 0-16,21 21 15,0-20-15,1-22 0,41 0 16,-42 0-16,0 0 16,43 0-16,-43 0 0,0 0 15,43-64-15,-43 22 16,-21 21-16,0-1 16,0-41-16,0 42 0,-21-22 15,0 1-15,-1 0 0,1 21 16,0-1-1,21 1-15,0 0 0,0 0 0,0 0 16,21 21-16,0 0 16,1-21-16,-1 21 0,21 0 15,-21 0-15,22 0 0,41 0 16,-41 21-16,-1-21 0,0 21 16,1 0-16,-1 0 0,-21 0 0,21 22 15,-42-22-15,0 42 16,0-41-16,-63 41 15,42-21-15,0-20 0,-1-1 16,1 0-16,0 0 0,0 0 16,21 0-16,0 1 0,0-1 15,21 0-15,0 0 0,22-21 16,-1 0-16,-21 0 0,21 0 16,64 0-16,-63 0 15,-1 0-15,43 0 0,-43-21 16,-21 0-16,21 0 15,-20-1-15,-1 1 0,21-63 16,-42 62-16,0-20 0,0-106 16,0 106-16,-63-43 15,41 43-15,1 20 0,-42-20 16,20 21-16,1 21 0,0 0 16,21 0-16,-22 0 0,1 21 0,21 0 15,-22 0-15,22 1 0,0-1 0,0 21 16,0-21-16,0 22 0,21-22 15,0 0-15,0 21 0,0 22 16,0-22 0,42-21-16,-42 0 0</inkml:trace>
  <inkml:trace contextRef="#ctx0" brushRef="#br0" timeOffset="13924.5">13441 5419 0,'21'0'15,"-42"0"32,0 0-31,-1 0-16,1 21 0</inkml:trace>
  <inkml:trace contextRef="#ctx0" brushRef="#br0" timeOffset="24443.6">3154 7768 0,'0'-21'16,"0"0"-16,21 21 16,0-21-16,-21 0 15,21 21-15,-21-22 16,21 22-16,-21-21 15,22 21-15,-44 21 47,1 22-47,0-22 0,0 0 16,0 21-16,-22 1 0,22-1 0,-21 22 16,0-1-16,20-21 0,-20 22 15,-21-1-15,20-20 0,1-1 16,0 22-16,-1-22 0,1 0 0,0-21 15,-43 85-15,64-85 16,0 1-16,21-1 0,0 0 16,21-21 15,0-21-31,0 0 0,0-1 16,22 1-16,-22 0 0,21-21 15</inkml:trace>
  <inkml:trace contextRef="#ctx0" brushRef="#br0" timeOffset="24752.45">3514 7705 0,'-22'0'0,"1"21"16,21 0-16,-63 21 0,42-20 15,-22 62-15,22-41 16,-21 20-16,-1 43 16,1-64-16,0 64 15,-1-42-15,22-22 0,-63 85 16,62-85-16,-20 22 16,21-43-16,21 0 0,0 0 15,0 0-15,21-21 31,0-21-31,0 21 0,1-21 16,-1 0-16,0-21 0</inkml:trace>
  <inkml:trace contextRef="#ctx0" brushRef="#br0" timeOffset="25034.28">3831 7832 0,'0'0'0,"0"21"16,0 21-16,0-21 0,0 22 16,0-1-16,0 0 15,-21 1-15,0-1 0,-22 64 16,22-64-16,0 1 0,-21 41 16,21-63-16,-1 22 0,1-1 15,21 0-15,0-20 0,0-1 16,0 0-16,0 0 15,21-21 1,1 0-16,20-42 16,-21 21-16,0-1 15,0 1-15</inkml:trace>
  <inkml:trace contextRef="#ctx0" brushRef="#br0" timeOffset="25234.17">3598 8319 0,'0'0'16,"-21"0"-16,0 0 16,63 0-1,-21 0 1,1 0-16,-1 0 0,21 0 16,0 0-16,-20 0 0,62 0 15,-41 0-15,-22-22 0,63 1 16,-41 21-16,-22-21 0,21 21 15,1 0-15</inkml:trace>
  <inkml:trace contextRef="#ctx0" brushRef="#br0" timeOffset="25830.83">4551 8403 0,'0'0'0,"21"0"0,0 0 15,0 0-15,0-21 0,1 0 16,-22 0-16,0 0 16,21-1-16,-21-20 0,0 21 15,0 0-15,0 0 0,-21-22 16,-22-20-16,22 63 16,-21-21-16,21-1 0,-43 22 15,22 0-15,21 0 0,-43 22 16,22-1-16,21 21 0,-43 22 15,43-43-15,0 21 0,0 0 16,-1 1-16,1-22 0,0 42 16,21-20-16,0-22 0,0 21 15,0-21-15,42 22 16,-20-43-16,-1 0 16,21 0-16,0 0 15,-20 0-15,20 0 0,-21 0 16,21-21-16,43-22 0,-64 1 15,22 21-15,-1-22 0,-21 22 16,21-21-16,22-64 0,-43 64 16,0-22-16,43-84 15,-64 106-15,0-1 16,0 1-16,0 21 0,0-43 16,0 86-1,-21-1-15,-1 0 0,1 0 16,0 21-16,0 22 0,21-22 15,-21 22-15,0-22 0,-1 85 16,22-85-16,0 1 0,0 84 16,0-106-1,0 21-15,0-21 0,22 1 0,-1-1 16,42-21-16,-42 0 0,1 0 16,20 0-16,-21 0 0,21 0 15,43-43-15</inkml:trace>
  <inkml:trace contextRef="#ctx0" brushRef="#br0" timeOffset="26346.05">5461 7620 0,'0'0'0,"-21"0"31,42 0-31,0 0 16,0 0-16,22 0 0,-22 0 16,21 0-16,0 0 0,1 0 0,20 0 15,-42 0-15,22 0 16,-22 0-16,-42 0 31,0 0-31,-22 0 16,22 0-16,-64 0 0,43 0 15,21 0-15,-21 0 0,20 0 16,-20 0-16,0 0 16,21 21-16,-1 0 0,1-21 15,21 22-15,-21-1 0,0-21 16,21 21-16,-21 0 0,0 85 16,-1-64-16,22 1 0,0-1 15,-21 21-15,21-20 0,-42 84 16,42-85-16,0 22 0,-21 41 15,0-62-15,21-1 0,0 0 16,-22 1-16,22-22 0,0 64 16,0-64-16,0 0 0,0 0 15,0 0-15,22 0 0,-1 1 16,0-22-16,0 0 0,0 0 16,0 0-16,1 0 15,20-22-15,21-20 0,-20 21 0,-1-21 16,-21 20-16,22-20 0</inkml:trace>
  <inkml:trace contextRef="#ctx0" brushRef="#br0" timeOffset="26596.91">5969 7853 0,'0'0'0,"0"-21"0,0 0 16,0-1-16,-21 44 15,0-1-15,-1 0 16,1 0-16,21 21 0,-42 64 15,21-63-15,0 20 0,-1 43 16,1-43-16,21-20 0,0-1 16,-21 0-16,21 1 0,0-22 0,0 21 15,0-21-15,0 1 0,21 20 16,0-42-16,1 0 16,20 0-16,-21 0 0,21 0 15,1-21-15,-22 21 16,0-21-16,21-22 0</inkml:trace>
  <inkml:trace contextRef="#ctx0" brushRef="#br0" timeOffset="26781.8">5673 8213 0,'0'0'16,"-22"0"-16,1 0 0,0 21 15,42-21 1,0 0-1,1 0-15,-1 0 0,21 0 16,-21 0-16,22 0 0,-1 0 0,-21 0 16,21 0-16,1-21 0,63-22 15</inkml:trace>
  <inkml:trace contextRef="#ctx0" brushRef="#br0" timeOffset="27146.59">6223 8340 0,'-21'21'16,"42"-42"-16,-42 63 0,0-42 0,21 21 16,21-21 15,0 0-31,0-21 16,0 0-16,0 21 0,1-21 0,41-22 15,-42 22-15,0 0 0,1 0 16,-22 0-16,0 0 0,0-1 15,0 1-15,-22 21 16,1 21-16,0-21 16,0 22-16,0-1 0,0 21 15,-1-21-15,-20 43 16,42-43-16,-21 0 0,21 21 0,-21-20 16,21 20-16,0-21 15,0 0-15,21 0 0,0 1 16,0-22-16,0 0 0,1 0 15,-1 21-15,42-21 0,-20 0 16,-22 0-16,42-21 16,-20-1-16,-22 1 0,0 0 0</inkml:trace>
  <inkml:trace contextRef="#ctx0" brushRef="#br0" timeOffset="27629.31">6794 8192 0,'0'0'16,"22"-22"-16,-1 22 0,0 0 15,0 0-15,0 0 16,0 0-16,1 0 0,-1 0 0,0 22 16,0-1-16,0 0 0,0 21 15,-21-21-15,0 1 0,0 62 16,-21-63-16,0 22 16,0-22-16,0-21 0,0 21 15,-22 21-15,22-42 0,0 22 16,0-22-16,0 0 0,42-22 47,21 1-47,-21 0 0,0 0 15,1 0-15,-1 0 0,21-1 16,-21-20-16,0 21 0,22-43 16,-22 43-16,0 0 0,0 0 15,0 0-15,-42 42 31,0 0-31,0 0 16,0 0-16,0 1 0,-1 20 0,1 0 16,0-21-16,21 22 15,-21-22-15,21 0 0,0 0 16,0 22-16,0-22 0,21 0 16,0 0-16,0-21 0,1 0 15,20 21-15,85-21 16,-106-21-1,21 0-15,-20 0 0,20 0 16,-21-1-16,43-41 0</inkml:trace>
  <inkml:trace contextRef="#ctx0" brushRef="#br0" timeOffset="27876.68">7789 7853 0,'0'-42'0,"0"84"0,21-106 15,-21 43-15,0 0 0,0 0 16,-21 21-16,-21 42 15,42-21-15,-21 22 16,-22 41-16,1 65 16,42-86-16,-21 1 0,0 41 15,21-62-15,-21-1 16,21 43-16,0-64 0,0 64 16,0-64-16,0 0 15,0 0-15,21-21 16,0 0-16,0 0 0,0 0 15,0 0-15,1-21 0,-1 0 0,0 21 16,0-21-16</inkml:trace>
  <inkml:trace contextRef="#ctx0" brushRef="#br0" timeOffset="28066.57">7472 8192 0,'0'0'0,"-21"0"0,-1 0 15,22 21 1,22-21-16,20 0 16,-21 0-16,21 0 0,22 0 15,-22 0-15,1 0 16,41 0-16,-41-21 0,-1-1 16,0 22-16,1-21 0</inkml:trace>
  <inkml:trace contextRef="#ctx0" brushRef="#br0" timeOffset="28332.42">8657 7874 0,'-21'0'0,"42"0"0,-63 0 0,-1 0 0,22 21 15,0 0-15,0 1 0,-43 62 16,43-63-16,-42 64 15,42-21-15,-1-22 0,1 43 16,21-43-16,-21-21 0,21 21 16,0-20-16,0 83 15,21-83-15,0-1 16,1-21-16,-1 21 0,0-21 0,0 0 16,21 0-16,-20 0 0,20 0 15,21 0-15,-20-21 0</inkml:trace>
  <inkml:trace contextRef="#ctx0" brushRef="#br0" timeOffset="28603.27">9102 7938 0,'0'0'0,"0"-22"16,21 44 15,0-1-31,0 0 0,0 21 15,-21 1-15,21-1 0,1 0 0,-1 1 16,-21-1-16,0 0 0,21 43 16,0-43-16,-21 1 0,0 41 15,0-41-15,0-22 16,-21 21-16,0-21 0,-22 0 0,-62 43 16,62-43-1,22 0-15,-42-21 0,41 0 16,1 0-16,0 0 15</inkml:trace>
  <inkml:trace contextRef="#ctx0" brushRef="#br0" timeOffset="29044.02">9715 8297 0,'0'22'16,"22"-22"-16,-1 0 15,0 0-15,21 0 16,-21 0-16,22 0 0,-22 0 0,64 0 15,-43 0-15,21-22 16,-20 22-16,-22 0 0,0 0 16,-63 0-1,21 0 1,-22 0-16</inkml:trace>
  <inkml:trace contextRef="#ctx0" brushRef="#br0" timeOffset="29196.44">9800 8424 0,'-21'0'15,"42"0"-15,-42 22 0,21-1 16,21-21-16,0 0 16,0 21-16,22-21 0,-1 0 15,-21 0-15,22 0 0,-1 0 16,0 0-16,1 0 0,-22 0 16,21-21-16,0 0 0,1 21 0,20-43 15</inkml:trace>
  <inkml:trace contextRef="#ctx0" brushRef="#br0" timeOffset="29613.2">10964 7789 0,'0'0'15,"0"-21"-15,0 0 0,-21 21 16,0 0-16,0 0 0,0 0 15,-1 0-15,1 0 0,0 0 16,0 21-16,21 0 0,0 1 16,0-1-16,0 0 0,0 0 15,21 0 1,0-21-16,0 0 16,1 0-16,-1 0 0,0 0 0,21 0 15,-21 0-15,43-42 16,-43 42-16,0-21 0,0-22 15,-21 22-15,0 0 0,0 0 16,-21 21-16,-21 0 16,0 0-16,20 0 0,-41 0 15,21 21-15,20 0 16,1 0-16,-21 1 0,21-1 0,-22 63 16,22-41-16,0-1 15,-21 22-15,42-22 16,0 0-16,0 22 0,0-43 15,21 0-15,42 0 0</inkml:trace>
  <inkml:trace contextRef="#ctx0" brushRef="#br0" timeOffset="29897.04">11705 7874 0,'0'0'0,"-63"21"32,63 0-32,-22 22 0,1-22 15,0 21-15,0 1 0,0-1 0,-64 85 16,64-85-16,0 1 16,-22-22-16,22 21 0,0-21 15,21 22-15,-21-22 16,21 0-16,0 0 0,21-21 15,0 0-15,0 0 0,1 0 16,-1 0-16,0-21 0,0 0 16,0 0-16,0-1 0,1-20 0</inkml:trace>
  <inkml:trace contextRef="#ctx0" brushRef="#br0" timeOffset="30111.92">11726 7853 0,'0'0'16,"21"0"-16,-21 21 15,0 0 1,0 0-16,0 22 0,0-22 0,0 64 16,0-43-16,-21 43 15,21-43-15,0 0 0,-21 22 16,21-22-16,-21-21 16,21 22-16,0-22 0,0 0 15,0-42 16,-21 21-31</inkml:trace>
  <inkml:trace contextRef="#ctx0" brushRef="#br0" timeOffset="30280.33">11324 8234 0,'0'0'0,"-21"0"0,42 0 31,0 0-31,0 0 0,22 0 16,-22 0-16,21 0 0,85 0 15,0 0 1,-63-21-16,-22 21 16,0-21-16,1 21 0,-1-22 0,43-20 15,-64 21-15</inkml:trace>
  <inkml:trace contextRef="#ctx0" brushRef="#br0" timeOffset="30497.21">12150 7980 0,'0'0'15,"-22"0"1,22 21-16,-21 0 0,0 22 15,0-22-15,21 21 0,-21 0 16,0 1-16,21 41 16,-22-41-16,1-1 0,0 22 0,21-22 15,-21 0-15,-21 106 16,20-84-16,22-22 0,-21 22 16,0-22-16,21 0 0,-21 1 0,21-1 15,0-21-15,0 22 16,21-43-1,0-22-15,0 1 0,1-21 16</inkml:trace>
  <inkml:trace contextRef="#ctx0" brushRef="#br0" timeOffset="30760.06">12044 8276 0,'21'-42'15,"-42"84"-15,42-126 0,0 41 0,-21 22 16,21 0-16,0 0 0,-21 0 0,22-1 15,20 22-15,-21 0 16,0 0-16,22 0 16,-22 0-16,21 64 15,-42-43-15,0 64 16,0-64-16,-21 0 0,0 0 16,-22 0-16,22 1 0,-42-1 15,20 0-15,22 0 0,-21-21 16,21 21-16,42-21 31,0-21-31,0 0 16,22 0-16</inkml:trace>
  <inkml:trace contextRef="#ctx0" brushRef="#br0" timeOffset="31019.91">12721 8043 0,'-21'106'31,"0"-63"-31,21-22 16,-21 21-16,-1 0 0,1 1 0,21-1 15,-21 22-15,-21 20 16,21-20-16,21-22 0,-22 22 16,1-22-16,0 21 0,-42 64 15,41-84-15,22-1 0,-21-21 16,21 0-16,0 1 0,0-1 15,21-21 1,1 0-16,-1-21 0,21-22 16,-42 22-16</inkml:trace>
  <inkml:trace contextRef="#ctx0" brushRef="#br0" timeOffset="31299.75">12636 8255 0,'0'0'0,"0"-42"0,22-1 15,-22 1-15,0 21 0,21 0 16,0 0-16,0-22 0,0 22 16,0 21-16,1 0 15,-1 0-15,0 0 0,21 0 16,-21 0-16,1 21 0,-1 22 16,-21-1-16,0-21 0,0 43 15,0-22-15,-64 43 16,22-64-16,21 0 0,0 0 15,-43 21-15,43-42 16,0 0-16,0 22 0,-1-22 0,22-22 31,22 22-15,-1-21-16,0 0 0,0 0 0</inkml:trace>
  <inkml:trace contextRef="#ctx0" brushRef="#br0" timeOffset="31555.6">13398 7726 0,'0'0'0,"0"-21"0,-21 42 31,0 0-31,0 0 16,0 0-16,21 22 0,-21-1 15,-1 0-15,1 1 0,21 20 16,-21-20-16,-21 105 15,21-106-15,21 0 0,-22 22 16,22-43-16,0 0 0,0 22 16,22-43-1,-1 0-15,0 0 16,21 0-16,-21 0 0,1-22 16</inkml:trace>
  <inkml:trace contextRef="#ctx0" brushRef="#br0" timeOffset="31899.92">13483 8170 0,'0'22'0,"21"-22"0,-21 21 16,21-21-16,1 0 0,-1 0 16,0 0-16,0 0 15,0 0-15,0 0 0,22-43 16,-43 22-16,21 21 0,0-21 15,-21 0-15,0 0 0,0-22 16,0 22-16,-21 21 16,-21 0-1,20 0-15,1 21 0,0 1 0,-42 20 16,41-21-16,-41 85 16,63-85-16,-21 64 15,21-64 1,0 0-16,21 0 0,0 0 15,0-21-15,22 0 0,-1 0 16,-21 0-16,43 0 16,-43-21-16,42 0 15,-20 0-15</inkml:trace>
  <inkml:trace contextRef="#ctx0" brushRef="#br0" timeOffset="32275.7">14139 7684 0,'-21'0'31,"21"21"-31,-21 0 16,21 0-1,-21-21 1,0 0-1,21-21 17,0 0-32,21 0 15,0-1-15,0 22 32,0 0-32,-21 22 15,0-1-15,0 0 0,0 0 16,0 0-16,0 22 15,0-22-15,-21 0 0,0 21 16,21-21-16,-21-21 0,0 22 16</inkml:trace>
  <inkml:trace contextRef="#ctx0" brushRef="#br0" timeOffset="32832.39">14563 7366 0,'0'0'0,"0"-21"0,0 0 15,21 21 1,0-21-16,0-1 0,0 22 15,0-21-15,1 21 0,41-21 16,-42 21-16,0 0 0,22 0 16,-22 0-16,21 0 15,-21 0-15,-21 21 32,0 0-32,0 1 15,0-1-15,0 0 0,0 0 0,0 21 16,0-20-16,0-1 0,0 21 15,0-21-15,-21 43 0,0-43 16,21 21-16,-21-21 16,21 22-16,-42 63 0,42-64 15,-22 106 1,1-84-16,21-22 0,-21 0 16,21 22-16,0-22 0,0 43 15,0-43-15,0 0 0,0 64 16,-42-42-1,42-43-15,-21 0 0,-64 21 16,43-42 0,20 0-16,-20 0 0,0 0 0,-85 0 15,84 0-15,22 0 16,-21 0-16,21 0 0,0 0 16,-64 0-16,64 0 15,0 0-15,-1 0 0,1 0 0</inkml:trace>
  <inkml:trace contextRef="#ctx0" brushRef="#br1" timeOffset="38439.69">6286 2794 0,'0'0'0,"0"-21"16,0 42 15,0 0-15,-21 0-16,0 1 15,21-1-15,0 0 0,0 0 0,-21 0 16,21 0-16,0 1 16,0-1-16,0 0 15,0 0-15,0 0 0,0 0 16,21-21 0</inkml:trace>
  <inkml:trace contextRef="#ctx0" brushRef="#br1" timeOffset="38611.58">6286 3175 0,'0'0'16,"0"21"-16,0 0 0,-21 1 15,21-1-15,-21 0 0,21 21 16,0-21-16,-21 22 16,21-22-16,0 0 15,-21 0-15,21 0 0,0 1 16,0-1-16,0 0 15,-21-21-15,21 21 0</inkml:trace>
  <inkml:trace contextRef="#ctx0" brushRef="#br1" timeOffset="38787.49">6202 3683 0,'0'0'0,"0"21"0,0 0 15,0 1 1,0-1-1,0-42 32</inkml:trace>
  <inkml:trace contextRef="#ctx0" brushRef="#br1" timeOffset="39020.35">6710 3090 0,'0'-42'16,"0"21"15,21 21-16,0 0 1,0 0-16,0 0 0,1 0 0,41 0 16,-42-21-16</inkml:trace>
  <inkml:trace contextRef="#ctx0" brushRef="#br1" timeOffset="39198.25">7260 3006 0,'0'0'0,"21"0"15,0 0 17,1 0-32,-1 0 15,0 0-15,0-21 0,0 21 16,0 0-16,22 0 0,63 0 16,126-22-1</inkml:trace>
  <inkml:trace contextRef="#ctx0" brushRef="#br1" timeOffset="39362.16">8403 3006 0,'21'0'0,"-42"0"0,63 0 0,-20 0 15,-1 0-15,0 0 0,0 0 16,0 0-16,0 0 0,22 0 16,20 0-16,-20 0 0,-1 0 15,0 0-15,22 0 0,-22 0 16,85 0-16,-85 0 0,22 0 15,42 0-15</inkml:trace>
  <inkml:trace contextRef="#ctx0" brushRef="#br1" timeOffset="39528.06">9800 3069 0,'42'0'0,"-84"0"0,127 0 0,-1 0 16,-62 0-16,20 0 0,-21 0 15,21 0-15,1 0 0,41 0 16,-41 0-16,-1 0 0,43 0 15,-43 0-15,85-21 16,-85 21-16,22 0 0,126 0 16,-126 0-16,21 0 15</inkml:trace>
  <inkml:trace contextRef="#ctx0" brushRef="#br1" timeOffset="39687.97">11811 3112 0,'0'0'0,"42"21"15,191-21 1,-212 0 0,85 0-1,-64 0-15,107 0 0,-107 0 16,21 0-16,-20 0 16,20 0-16,1 0 0,-1 0 0</inkml:trace>
  <inkml:trace contextRef="#ctx0" brushRef="#br1" timeOffset="39860.87">13716 3260 0,'0'0'0,"42"0"16,-21 0 0,1 0-16,-1 0 0,0-21 15,0 21-15,21 0 0,-20-22 0,62 1 16,-41 21-16,-1-21 15,21 21-15</inkml:trace>
  <inkml:trace contextRef="#ctx0" brushRef="#br1" timeOffset="40032.76">14817 3154 0,'0'0'0,"21"0"16,0 0-1,0 0 1,0 0-16,0 0 16,1 0-16,-1 0 15,0 0-15,0 0 0</inkml:trace>
  <inkml:trace contextRef="#ctx0" brushRef="#br1" timeOffset="40229.66">15092 3302 0,'0'0'0,"0"21"0,-21 0 0,21 1 16,-22-1-16,1 0 0,21 0 16,0 0-16,-21 22 0,21-22 15,0 42-15,0-42 16,0 1-16,0 41 0,0-42 16,0 22-16,0-22 0,0 0 15,0 0-15,0 21 0,0 1 16,0-22-16,0 0 0,0 21 15</inkml:trace>
  <inkml:trace contextRef="#ctx0" brushRef="#br1" timeOffset="40375.58">14986 4233 0,'0'22'16,"0"-44"-16,-21 65 0,0-43 16,21 21-16,-22-21 15,22 21 1,-21-21-1</inkml:trace>
  <inkml:trace contextRef="#ctx0" brushRef="#br1" timeOffset="40547.48">14605 4318 0,'-42'0'16,"84"0"-16,-127 0 0,43 0 0,0 0 15,-1 0-15,1 0 0,-22 0 0,22 0 16,0 0-16,-1 0 0,-41 0 16,63 0-16,-22 0 0,-41 0 15,62-21-15,-105-21 16,85 20-16</inkml:trace>
  <inkml:trace contextRef="#ctx0" brushRef="#br1" timeOffset="40735.37">12996 4191 0,'-63'0'0,"126"0"0,-169 0 0,43 0 16,21-21-16,-107-21 15,65 20 1,41 22-16,1-21 0,-64 0 16,64 0-1,0 21-15,20 0 0,-62-42 16,41 42-16,1 0 0,0-22 15,-1 22-15,1 0 0</inkml:trace>
  <inkml:trace contextRef="#ctx0" brushRef="#br1" timeOffset="40912.26">11430 3979 0,'-64'0'0,"128"0"0,-170 0 16,64 0-16,-22 0 0,22 0 16,-43 0-16,22 0 0,20 0 15,-41 0-15,63-21 0,-22 21 16,-20 0-16,-22-21 15,43 21 1,21 0-16,-43 0 0,22 0 16,-1-21-16,22 21 0,-21 0 0,0 0 15</inkml:trace>
  <inkml:trace contextRef="#ctx0" brushRef="#br1" timeOffset="41080.17">9779 3916 0,'-21'0'0,"42"0"0,-63 0 0,-22 0 15,43 0-15,0 0 0,-22 0 16,22 0-16,0 0 0,-21 0 16,21 0-16,-1 0 0,1 0 15,0 0-15,0 0 0,0-21 16,0 21-16,-43 0 16,43 0-16,0 0 15,-22 0-15</inkml:trace>
  <inkml:trace contextRef="#ctx0" brushRef="#br1" timeOffset="41248.08">8699 3895 0,'0'0'0,"-21"0"15,0 0-15,0 0 0,0 0 0,0 0 16,-1 0-16,1 0 0,0 0 16,0 0-1,0 0-15,0 0 0,-1 0 16,1 0-16,0 0 15,0 0-15,0 0 0,0 0 16,-1 0-16</inkml:trace>
  <inkml:trace contextRef="#ctx0" brushRef="#br1" timeOffset="41451.96">7874 3958 0,'0'0'0,"-21"0"0,0 0 0,-1 0 16,1 0-16,0 0 0,0 0 15,-21 0-15,20 0 0,1 0 16,0 21-16,0-21 16,0 0-16,0 0 15,-1 22-15,1-22 16,0 0 0,0 0-16,0 0 15,0 0-15,-1 0 0</inkml:trace>
  <inkml:trace contextRef="#ctx0" brushRef="#br1" timeOffset="41667.83">7175 4001 0,'-21'0'0,"42"0"0,-63 0 15,21 0-15,0-22 0,0 22 16,-1 0-16,1-21 16,0 21-16,0 0 0,-43 0 15,43 0 1,0 0-16,0 0 0,0 0 15,0 0-15,-1 0 16</inkml:trace>
  <inkml:trace contextRef="#ctx0" brushRef="#br1" timeOffset="46035.33">6308 3556 0,'-22'21'78,"1"-21"-78,0 21 15,0-21-15,0 0 0,0 22 16,-1-22-16,1 0 0,0 0 0,0 0 16,0 0-16,0 0 15,-43 0-15,22 0 0,21 0 16,-22 0-16,1 0 0,0 0 0,-1-22 15,-41 1-15,41 0 16,-41-21-16,20 21 0,22-22 16,-43-20-16,43 20 15,-1 1-15,1 0 0,0-1 0,-1 1 16,22 0-16,-63-43 0,41 43 16,-41-85-1,20-85 1,64 170-16,-21-22 15,21 1-15,0 20 0,21-126 16,21 127-16,22-64 16,-43 42-16,21 1 0,43-64 15,-43 63-15,1 1 16,63-64-16,-64 85 0,21-22 16,-20 22-16,20-1 0,-20 1 15,84-21-15,-85 41 0,85-41 16,-64 42-16,128-22 15,-128 22 1,1 0-16,-1 21 0,22-21 16,127 0-16,-64 21 15,-106 0-15,22 0 16,-22 0-16,43 0 16,-64 0-16,0 0 0,0 0 46,-21-21-14,0-1-17</inkml:trace>
  <inkml:trace contextRef="#ctx0" brushRef="#br1" timeOffset="46467.09">6752 699 0,'0'0'16,"-21"21"-1,21 0-15,0 0 16,0 0-16,21 22 15,0-22-15,0 0 0,43 21 16,-43-21-16,43 22 16,-22-22-16,-21 0 0,21 0 15,-20-21-15,20 21 0,0-21 16,1 0-16,-22 0 0,-21 22 16,21-22-16,0 0 15,-21 21 1,-21 0-1,0-21-15,-22 21 0,22 21 16,-21-20-16,-22-1 0,22 21 0,-21 0 16,-64 43-16,42-43 0,21 1 15,22-1-15,-21 0 16,20 1-16,-63 63 16,85-64-16,0-21 0,21 0 15,-21 0-15,21 1 0</inkml:trace>
  <inkml:trace contextRef="#ctx0" brushRef="#br0" timeOffset="54747.86">15642 7578 0,'0'-21'31,"21"-1"-31,-21 1 16,21 21-16,-21-21 16,22 0-16,-1 0 0,0 21 15,-21-21-15,0-1 0,21 22 16,0-42 0,0 42-16,-21-21 0,0 0 0,0 0 15,22-1 1,-44 44 15,1-1-15,0 0-16,0 0 0,0 21 0,0 1 15,-22-22-15,22 42 0,-21-20 16,-1-1-16,1 0 0,-106 107 16,106-86-16,-22 1 0,22-22 15,-1 21-15,1 1 16,-43 42-16,43-43 0,21-20 15,-43 41-15,22-41 0,21-1 16,0-21-16,0 21 16,21-20-16,-22 20 0,1-21 15,21 0-15,0-42 47,21 0-31,1 0-1,-1 0-15,0-1 0,0 1 0,0 0 16,0 21-16</inkml:trace>
  <inkml:trace contextRef="#ctx0" brushRef="#br0" timeOffset="55547.43">15960 8255 0,'-22'0'47,"22"21"-32,0 0-15,0 1 16,-21-22-16,21 21 16,0 0-1,21-21 1,1 0-16,-1 0 16,0 0-1,-21-21-15,0 0 16,0-1-16,0 1 0,0 0 15,0 0-15,-21 0 16,0 21 0,-1 0-16,1 0 15,0 21-15,0 0 16,21 0-16,0 0 16,0 1-16,0-1 0,0 0 31,21-21-31,0 0 15,0 0-15,1 0 16,-22-21-16,21 21 0,-21-21 0,21-1 16,-21 1-16,0 0 15,0 0-15,0 0 16,0 0-16,0-1 0,0 1 16,-21 21-1,0 0-15,-1 0 0,1 21 16,21 1-16,-21-1 15,21 0-15,-21 0 16,21 0-16,0 0 16,21-21-1,0 0-15,0 0 16,1 0-16</inkml:trace>
  <inkml:trace contextRef="#ctx0" brushRef="#br0" timeOffset="56449.91">16658 8192 0,'0'21'47,"0"0"-31,-21-21-16,21 21 0,-21-21 16,21 21-16,0 0 0,0 1 15,0-1 1,21-21 15,0 0-31,0 0 0,0 0 0,1 0 16,-1 0-16,0 0 15,0-21-15,0-1 16,0 1-16,-21 0 0,0 0 16,0 0-16,0 0 0,0-1 15,0 1-15,0 0 16,-21 21-16,0 0 15,0 0-15,-21 21 16,20-21-16,1 21 0,0 22 16,0-43-16,21 21 0,-21 0 15,21 0-15,0 0 0,0 22 16,0-22-16,0 0 16,21-21-16,0 0 15,0 0-15,0 0 16,1 0-16,-1 0 15,0 0-15,0 0 0,-21-21 0,21 21 16,0-42-16,-21 20 16,0 1-16,0 0 0,0 0 15,0 0-15,0 0 0,-21 21 32,0 0-32,0 0 15,0 21-15,21 0 0,-21-21 16,21 21-16,-22 21 15,22-20-15,0 20 16,22-42 0,-1 0-1,0 0-15,0 0 16,0-21 0,-21 0-16,21-1 0,-21 1 15,0 0-15,0 0 0,0 0 16,-21 21-1,0 0-15,0 0 16,0 0-16,21 21 16,-21-21-16,-1 21 15,1 0-15,0 0 16,0-21 0,0 0-16,0 0 15,-1 0-15</inkml:trace>
  <inkml:trace contextRef="#ctx0" brushRef="#br0" timeOffset="56908.65">15896 8234 0,'0'21'15,"0"0"1,0 0 0,21-21-1,0 0 1,1 0-1,-22-21 1,0 0-16,0 0 16,0 0-1,0 0-15,-22 21 0,1 0 16,0 0 0,0 21-1,21 0-15,0 0 16,0 0-1,0 0 1,21-21 0,0 0-1,-21-21-15</inkml:trace>
  <inkml:trace contextRef="#ctx0" brushRef="#br0" timeOffset="57930.06">5419 3789 0,'0'0'15,"0"-21"-15,21 0 0,-21-1 16,0 1 0,0 42 15,0 1-31,0-1 16,0 0-16,-21 0 0,-1 21 15,22 1-15,0-22 16,0 0-16,0 0 0,0 0 0,0 1 15,-21-1-15,21 0 0,0 0 16,0 0-16,0 0 0,0-42 47,0 0-47,21 0 16</inkml:trace>
  <inkml:trace contextRef="#ctx0" brushRef="#br0" timeOffset="58383.8">5609 3556 0,'0'0'0,"0"-21"0,-21 21 0,0 0 15,0 0-15,-1 0 0,-41 0 16,42 0-16,0 0 0,-22 21 16,22 0-16,-21 0 0,-43 64 15,64-64-15,-43 64 16,43-64-16,0 21 15,-21 43-15,21-43 16,-1 1-16,22-1 0,0 0 0,0 1 16,0 63-16,22-64 15,20-21-15,-21 0 0,0 0 0,22 1 16,20-22 0,-21 0-16,107 0 0,-107 0 15,0 0-15,1-22 16,-1 1-16,0-21 0,22 0 15,-22-1-15,-21 22 0,22-85 16,-22 64-16,0-106 16,-21 105-16,-64-126 15,43 106-15,0 20 16,-21-20-16,21 20 0,-22 22 0,-20-42 16,20 42-16,1 21 0,0 0 15,21 0-15,-22 0 0,-20 21 16,20 0-16,22 0 0,-21 0 15,21 0-15,0 1 0,-1-1 16,1 0-16</inkml:trace>
  <inkml:trace contextRef="#ctx0" brushRef="#br0" timeOffset="59276.29">6096 423 0,'0'0'0,"-21"0"0,0 0 0,-1-21 0,1 0 16,0 21-16,0-21 15,21 0-15,-21 0 0,0-1 16,21 1-16,-22 0 16,22 0-16,0 0 0,0 0 15,22 21 1,-1 0-16,0 0 0,0 0 15,-21 21-15,21 0 0,22 21 16,-22 1-16,-21-22 0,0 21 16,0 0-16,0 1 0,-21 41 15,-1-41-15,1-22 16,0 0-16,0 0 0,-21 0 0,20 1 16,1-1-16,0-21 0,-21 21 15,21-21-15,-1 0 16,1 0-16,0-21 15,21 0 1,0-22-16,0 22 16,0 0-16,0 0 15,21 21-15,0 0 16,1 0-16,-1 0 16,0 21-16,21 0 0,-21 0 15,22 0-15,-22-21 16,0 22-16,0-22 15,0 21-15,1-21 0,20 0 16,-21 0-16,0 0 0,0 0 16,1 0-16,20-21 15</inkml:trace>
  <inkml:trace contextRef="#ctx0" brushRef="#br0" timeOffset="59848.96">6392 85 0,'-21'-43'0,"42"86"0,-84-128 16,42 85-16,-1 0 0,-20 0 15,21 0-15,-21 0 0,-1 0 16,1 0-16,-43 0 0,43 0 16,-43 0-16,22 0 15,20 0-15,-62 0 16,62 0-16,-105 64 15,106-1-15,-1 1 0,1-22 16,21 21-16,0 1 0,-22 42 16,22-64-16,21 22 0,0-22 15,0 0-15,0 22 0,0 84 16,21-106-16,1 1 16,-1-22-16,0 21 0,0-21 0,64 43 15,-43-43-15,0 0 16,22-21-16,-1 0 0,1 21 15,126-21-15,-63-42 16,-63 21 0,-1 0-16,64-22 0,-63 1 0,-22 21 15,64-64-15,-85 43 16,22-1-16,-1-41 0,-21 20 16,-21-42-1,0 64-15,0-21 0,-42-64 16,-1 63-16,-62-126 15,-44 126 1,86 64-16,-1 0 0,-63 0 16,43 0-16,20 0 0,-63 0 15,64 0-15,-1 0 0,1 0 16,20 0-16,1 0 0,-43 0 16,43 0-16,0 0 0,21 0 15,-22 42-15,22 22 0,-21 42 16,21-43-16,-22 1 0</inkml:trace>
  <inkml:trace contextRef="#ctx0" brushRef="#br1" timeOffset="72424.97">9885 762 0,'0'0'0,"-21"0"0,-1 0 0,1 0 15,0 0-15,0 0 16,21-21-1,21 0 1,21 21 0,-20 0-16,20-21 0,0-1 15,22 22-15,-22-21 0,170 0 16,-149 21-16,22-21 16,0 21-16,-1-21 0,255 0 15,-212 21-15,-21 0 16,21-22-16,0 22 0,21 0 0,0 0 15,0 0-15,0 0 0,1 0 16,-1 0-16,21 0 0,-21 22 0,22-22 16,-1 21-16,-21 0 0,148 0 15,-147 0-15,-1 0 16,317 64-16,-316-43 16,126 43-16,-127-43 15,-21 1-15,169 41 0,-148-41 16,85 41-1,-106-41-15,-21-1 0,106 64 16,-128-64-16,213 106 16,-213-84-16,1-1 0,-21 1 15,20-1-15,-41-20 0,62 84 16,-62-85-16,-1 22 0,43 41 16,-64-41-16,64 126 15,-85-126-15,42 63 16,-42-64-16,21 1 15,-21-1-15,0 1 0,0-1 0,0 149 16,0-148-16,0 20 16,-21 43-16,0-42 15,-22 42-15,22-64 0,0 1 16,0-1-16,-21 1 0,20 21 16,-105 126-16,64-147 15,-1-1-15,-63 64 0,64-63 16,-85 42-1,63-43-15,-148 106 16,149-126-16,-1 20 0,0-20 16,-21-1-16,22 0 0,-107 22 15,107-43-15,-1 21 0,-148 1 16,170-22-16,-86-21 16,86 0-16,-22 0 0,-42 0 15,64 0-15,20 0 0,-20 0 16,21 0-16,-1 0 0,-20 0 15,42 0-15,-1 0 0,-41 0 16,63-21-16,-21 21 16,0 0-16,-1 0 0,1 0 15,21-43-15,0 22 16,0 0-16</inkml:trace>
  <inkml:trace contextRef="#ctx0" brushRef="#br1" timeOffset="72931.67">14647 4678 0,'0'0'0,"0"-21"16,-21 21 15,0 21-16,-21-21-15,20 21 0,-20 21 0,0-20 16,-22 41-16,1-21 0,20 1 16,1-1-16,0-21 0,-22 22 15,-42 20-15,64-21 0,-21-20 16,20-1-16,1 21 16,0-21-16,-22 0 0,43 1 0,0-22 15,-22 0-15,43-22 31,0 1-31,22 0 0,-1 21 16,0-21-16,0 21 16,0 0-16,22 0 0,20 0 15,-21 0-15,1 21 0,41 21 16,-41-20-16,20-1 0,-20 21 16,20 0-16,-21-20 0,107 105 15,-107-85-15,0 0 0,43 22 16,-43-22-16,64 43 15,-21-22 1,-64-42-16,0-21 16,0 22-16,0-22 0,1 0 15,-1 21-15</inkml:trace>
  <inkml:trace contextRef="#ctx0" brushRef="#br0" timeOffset="78336.59">17992 7451 0,'0'0'0,"21"-21"0,-21-1 0,21 1 15,-21 0-15,21 0 16,-21 0-16,21-22 0,-21 22 0,0 0 15,21-21-15,-21 21 0,22-1 16,-22 1-16,0-21 0,21 21 16,-21 0-16,-21 21 31,-1 21-31,1 21 0,0 0 0,-21 1 16,21 20-16,-22-20 0,1 20 15,-43 64-15,43-63 16,-22-1-16,-105 128 15,106-128-15,-1 1 0,1-1 16,-1 1-16,1-1 0,-43 43 16,63-64-16,1 1 0,0 20 15,21-42-15,-1 0 0,22 1 16,-21-22-16,42-22 16,1 22-1,20-42-15,-21 21 0,0 0 16</inkml:trace>
  <inkml:trace contextRef="#ctx0" brushRef="#br0" timeOffset="78663.39">18415 7451 0,'0'0'0,"0"21"16,-21 0-16,0 0 0,-1 22 15,1-22-15,0 21 0,-21 0 16,21 1-16,-1-1 0,-41 43 16,42-43-16,0 22 0,-22-22 15,22 0-15,0 1 0,-21 41 16,42-20-16,-22-43 15,22 0-15,0 0 0,0 0 16,0 1-16,22-22 16,-1 0-16,0 0 0,0 0 15,0-43-15,0 22 16</inkml:trace>
  <inkml:trace contextRef="#ctx0" brushRef="#br0" timeOffset="78874.28">17949 7895 0,'-21'0'31,"42"0"-31,0 0 16,1 0-16,-1 0 0,0 0 15,0 0-15,21 0 0,1 0 0,41 0 16,-41-21-16,-1 21 0,43-21 15,-43 21-15,0 0 16</inkml:trace>
  <inkml:trace contextRef="#ctx0" brushRef="#br0" timeOffset="79424.96">18965 7980 0,'21'0'0,"1"-21"15,-22 0 1,21 21-16,-21-43 16,0 22-16,0 0 15,0 0-15,-21-43 16,-1 64-16,1-21 0,0 0 16,0 21-16,-43 0 15,43 21-15,-21 0 0,-43 43 16,64-22-16,-21-21 15,21 22-15,-1-1 0,-41 64 16,63-64-16,0-21 16,0 22-16,0-22 0,0 0 0,0 0 15,0 0-15,21-21 0,21 21 16,1-21-16,-1 0 0,64-21 16,-85 0-1,43-21-15,-22 21 0,-21-1 16,21-62-16,-20 41 0,-1 1 15,21-43 1,-21 43-16,0 0 0,1-43 16,-1 43-16,-21-1 0,21-41 15,-21 41-15,0 22 0,21-21 16,-21 21-16,0 42 16,-21 42-1,0-20-15,0-1 0,-1 64 16,22-64-16,-21 22 0,0 42 15,21-64-15,0 64 16,0-64-16,0-21 0,0 43 16,0-43-16,0 0 15,0 0-15,0 0 0,21-21 16,0 0-16</inkml:trace>
  <inkml:trace contextRef="#ctx0" brushRef="#br0" timeOffset="80276.47">19791 7472 0,'0'-21'16,"21"21"-1,0 0 1,21 0-16,-20 0 16,41 0-16,-42 0 0,22 0 15,-22 0-15,0 0 0,0 0 16,21 0-1,-63 0 1,0 0-16,0 0 16,0 0-16,0 0 0,-22 0 0,22 0 15,-21 0-15</inkml:trace>
  <inkml:trace contextRef="#ctx0" brushRef="#br0" timeOffset="80541.85">19685 7451 0,'0'21'15,"0"0"-15,0 0 16,-21 0-16,21 1 0,-21-1 0,21 42 16,0-20-16,-22-1 0,1 0 15,0 22-15,0-22 16,21 22-16,-21-22 0,0 21 0,-1 1 16,1 84-16,21-106 15,0 1-15,0-1 0,0 0 16,0-20-16,0 41 0,0-42 15,21 0-15,22 22 16,-22-43-16,0 21 0,43-21 16,-43 0-16,21 0 0,43 0 15,-43-21-15,0 21 0,43-43 16</inkml:trace>
  <inkml:trace contextRef="#ctx0" brushRef="#br0" timeOffset="83347.77">20299 7662 0,'0'-21'16,"21"21"-1,0 0 1,0 0-16,0 0 0,1 0 16,-1 21-1,-21 1-15,0-1 16,0 0-16,0 0 0,-21-21 16,-1 21-16,1 0 0,0 1 0,0-1 15,-21 0-15,20 0 0,-41 0 16,42 0-16,0-21 15,-1 0-15,1 22 0,0-22 0,0 0 16,42 0 15,0 0-31,0 0 0,22-22 16,-22 22-16,0 0 0,0 0 16,22 0-16,-22-21 0,0 21 0,0 0 15,43 0-15,-43 0 0,0 21 16,0-21-16,0 22 15,-21-1-15,21 63 16,-21-62-16,0-1 0,0 0 0,0 21 16,-21-21-16,-42 22 15,42-22-15,-22 0 0,-63 21 16,85-42-16,-21 0 16,21 0-16,0 0 0,-22 0 15,43-21 1,0 0-16,21 0 0</inkml:trace>
  <inkml:trace contextRef="#ctx0" brushRef="#br0" timeOffset="83757.05">20807 7472 0,'0'0'0,"0"-21"0,21 0 16,21 21 0,-21-22-16,1 1 0,20 21 15,-21 0-15,21 0 0,1-21 16,-1 21-16,-21 0 0,64 0 16,-64 0-16,0 0 0,0 21 0,1 0 15,-22 1-15,0 20 0,0 21 16,0-20-16,0-22 0,-43 64 15,22-43-15,0 64 16,0-64-16,21 0 0,-21 128 16,21-107-16,0-20 15,0 20-15,0-21 0,0 1 16,0 63-16,0-64 0,0-21 16,-22 64-16,1-64 15,-21 21-15,21-21 0,-22 1 16,-20 20-16,-128 0 15,107-21-15,20-21 0,-20 0 0,20 0 16,-21 0-16,-84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0T04:39:18.2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2413 212 0,'0'-21'0,"0"42"0,0-64 16,0 22-16,0 0 16,-21 21-16,21-21 0,0 0 15,0 0-15,0 42 47,21 0-47,0 0 16,0 21-16,0 1 0,1-1 0,20 22 15,-21-22-15,21 0 0,-20 1 16,41 62-16,-21-62 0,-20-1 16,41 43-16,-42-43 15,22 0-15,-22-20 0,0 20 16,-21 0-16,42 1 16,-42-22-16,0 0 0,0 0 15,0 0-15,-21-42 31</inkml:trace>
  <inkml:trace contextRef="#ctx0" brushRef="#br0" timeOffset="331.38">3154 0 0,'0'0'0,"-21"0"32,-1 0-17,1 21-15,0 43 16,0-22-16,-43 106 0,43-84 16,-21-1-16,0 22 0,-1-22 15,1 22-15,0-21 0,-64 84 16,63-85-16,1 1 15,-21-1-15,20-20 0,-20 62 16,20-83-16,22 20 0,-21 21 16,21-41-16,0 20 15,21-63 17,21 0-32,21-1 15</inkml:trace>
  <inkml:trace contextRef="#ctx0" brushRef="#br0" timeOffset="723.15">3302 677 0,'0'0'0,"0"22"15,0-1 1,0 0-16,0 21 0,-42 22 16,42-1-16,0-20 0,-43 62 15,22-41-15,0-1 16,21 1-16,-21 21 0,21-22 16,-21 106-16,21-84 0,-22 0 15,1-1-15,21 1 0,-21-21 16,21 84-16,0-85 0,-21 1 15,21 20-15,-21-41 0,21 20 16,-21 85-16,21-126 16,0 20-16,0-21 0,0 0 15,0 0-15,0-42 16,0 0 0,0 0-16,0-21 0,0-1 15,21 1-15,0-22 0,0 22 0</inkml:trace>
  <inkml:trace contextRef="#ctx0" brushRef="#br0" timeOffset="1089.64">3408 847 0,'0'0'16,"-21"-43"-16,-1 22 0,1-21 0,0 0 0,0 20 15,0 1-15,0-21 0,21 21 16,0 0-16,-22-1 0,22 1 15,0 0-15,0 0 0,22 0 16,-1 21-16,0 0 16,0 0-16,21 0 0,1 0 15,-22 0-15,64 21 0,-43 0 16,0 0-16,22 22 16,-43-22-16,0 21 0,-21-21 15,0 22-15,0-1 0,-21 21 16,0-20-16,-43 20 15,22-42-15,0 1 0,-22 20 16,22-21-16,-1 0 0,1-21 16,21 21-16,0-21 0,21-21 31,0 0-15,21 0-16,0 0 0,43 0 15</inkml:trace>
  <inkml:trace contextRef="#ctx0" brushRef="#br0" timeOffset="1641.8">4149 677 0,'0'0'15,"21"-21"-15,-21 0 0,0 0 16,0 0-16,0 0 15,0-1-15,0 1 16,-21 21-16,-1 0 0,1 0 16,0 0-16,0 0 0,-43 43 15,43-22-15,0 0 0,-21 0 16,21 0-16,-1 22 0,1-22 16,-21 42-16,21-20 15,0 20-15,21-42 16,0 0-16,0 22 0,0-22 15,21 21-15,0-42 16,0 0-16,21 0 0,-20 0 16,-1 0-16,42-42 15,-42 21-15,22 0 0,-22-22 0,21 22 16,-21-21-16,22-22 16,-22 43-16,-21-21 0,21 21 15,-21-22-15,21 22 0,-21 0 16,0 0-16,-21 42 31,0-21-31,21 21 0,-21 0 16,21 22-16,0-22 0,-21 0 0,-1 42 15,22-20-15,-21-1 16,21-21-16,0 0 0,0 22 0,0-1 16,0-21-16,0 0 15,0 1 1,43-22-16,-22 0 0,21-43 15,-21 43-15,0-21 16,22-21-16</inkml:trace>
  <inkml:trace contextRef="#ctx0" brushRef="#br0" timeOffset="1924.91">4826 191 0,'0'0'0,"-21"0"15,0-22-15,-1 22 16,1 0-16,0 0 0,0 22 0,0-1 16,21 0-16,-21 21 15,-22 43-15,22-43 0,21 1 16,-21-1-16,0 0 0,0 85 16,-1-84-16,22-1 15,-21 0-15,21 1 0,0-22 16,0 42-16,0-42 15,0 22-15,0-22 16,21-21-16,1 0 16,-1 0-16,0-21 15,0 0-15,21-1 0</inkml:trace>
  <inkml:trace contextRef="#ctx0" brushRef="#br0" timeOffset="2451.69">5080 85 0,'0'0'0,"0"21"31,0 0-31,-21 21 0,21-20 16,-21 20-16,21-21 0,-22 21 0,1 107 15,0-65 1,21-41-16,-21-1 15,21-21-15,0 64 0,-21-43 16,0 22-16,21-43 16,0 0-16,0 21 15,0-21-15,-22 1 16,22-44 0,0 1-1,0-21 1,0 0-16,22-43 15,-22 64-15,42-43 16,-21 22-16,0 21 0,22-43 16,-22 43-16,0 0 0,0 21 15,0-21-15,0 21 0,22 0 16,-22 0-16,0 0 0,0 0 0,0 21 16,1 0-16,-1 0 0,21 64 15,-42-64-15,0 21 16,0-20-16,0 20 0,0 0 15,-21 22-15,0-22 0,0-21 16,-22 43 0,43-43-16,-21 0 0,0 0 15,0-21-15,21-21 32,0 0-32</inkml:trace>
  <inkml:trace contextRef="#ctx0" brushRef="#br0" timeOffset="2706.54">4360 487 0,'0'0'0,"-21"0"15,42 0 1,0 0-16,1 0 0,20 0 0,-21 0 16,21 0-16,-20 0 0,20 0 15,0 0-15,1 0 0,-22 0 0,0 0 16,0 0-16,0 0 0,0 0 16,1 0-16</inkml:trace>
  <inkml:trace contextRef="#ctx0" brushRef="#br0" timeOffset="4096.18">6667 0 0,'0'0'0,"22"0"0,-44 0 47,1 0-31,0 21-16,0 43 15,0-1-15,0 1 0,-1-22 0,1 22 16,-21 63 0,21-64-16,-43 85 0,64-105 15,0 41-15,0-63 16,0 22-16,0-1 16,0-21-16,21 0 15,1-21-15,-1 0 0,0 0 0,21 0 16,-21 0-16,1 0 0,41-21 15,-42 0-15,22 0 0,-22 21 16,0-21-16,21 0 0,-21-22 16,1 22-16,-22 0 0,0-21 15,0 20-15,0 1 16,0 0-16,-22 0 0,-20 21 16,21-21-16,-43 21 15,43 0-15,0 0 16,42 0 15,0 0-15,1 0-16,-1 0 0,21 0 0,-21 0 15,22 0-15,20 0 16,-21 0-16,1-21 0,-22 21 16,21-22-16,-21 22 0,22-21 15,-22 21-15,0-21 16,0 21-16,-42 21 47,0 0-47,21 1 0,-21-22 15,21 21-15,-21 0 0,21 0 0,-22 21 16,22-20-16,0-1 16,0 0-16,0 0 0,0 21 15,0-20-15,0-1 16,22-21-1,-1 0-15,0 0 0,0 0 16,21 0-16,-20-21 0,-1 21 0,0-22 16,64-20-16,-64 21 15,21-21-15,-21 20 16,0 1-16,22-21 16,-22 21-16,-21 0 0,0-1 15,21 1-15,-21 0 16,0 42 15,0 0-31,0 1 16,0-1-16,-21 21 0,21-21 15,0 22-15,-21-1 0,21 0 16,-21 1-16,21-1 0,-22 127 16,22-105-16,0-22 15,0 22-15,0-22 0,0 21 0,0-20 16,0 63-16,0-64 0,0 21 15,0-20-15,0-1 0,0 0 16,0 64-16,0-85 16,0 22-16,0-1 0,0-21 0,-21 22 15,0-22-15,-21 21 16,21-21-16,-43 0 16,43-21-16,-21 0 15,20 0-15,1-21 0,-21-21 16,21 21-16,0-22 0,21 1 15,0 0-15,0-22 0,0 1 0,0-1 16,0 1-16,0-1 0,21-20 16,0 20-16,0 1 0,43-149 15,-22 148-15,-21 22 0,21-21 16,-20 20-16,-1 1 0,42-22 16,-20 22-16,20 0 15,-21 21-15,1-22 16</inkml:trace>
  <inkml:trace contextRef="#ctx0" brushRef="#br0" timeOffset="5021.64">9377 0 0,'0'0'0,"-21"0"32,-1 0-32,1 0 15,0 0-15,-21 0 0,21 0 16,-22 0-16,22 0 0,-21 0 16,-1 42-16,1 1 0,-21 63 15,20-43-15,-20 106 16,42-105-16,-1-22 0,22 1 15,0-1-15,0 0 0,0 1 0,0 41 16,0-41-16,22-22 16,20 0-16,-21 0 0,85 21 15,-64-42-15,22 0 16,-22 0-16,0 0 0,1 0 0,41-42 16,-62 21-16,20 0 15,21-22-15,-20-41 16,-43 63-16,0-1 15,0 1-15,0-21 0,-21 21 16,-85-22-16,85 43 16,-22 0-16,1 0 0,0 0 15,-1 0-15,-20 0 0,42 0 16,-22 0-16,22 0 16,42 0 15,0 0-31,1-21 0,-1 21 0,21 0 15,-21 0-15,22 0 0,-22 0 16,21 0-16,-21 0 0,43 21 16,-43-21-16,0 22 0,0 20 15,0 21 1,-21-20-16,0-1 0,0 0 16,0 22-16,-21-22 0,0 64 15,0-42-15,0-1 0,0 1 16,-22 41-16,22-41 0,-21-1 15,21 1-15,-1 21 0,1-22 16,-21 64-16,21-63 0,21-1 16,-43 43-16,43-64 15,-21 1-15,21 41 16,0-63-16,0 22 0,0-22 0,0 0 16,0 0-16,0-42 31,0 0-31,0 0 0,21 0 15,1-1-15,-22-20 0,21 21 16,-21-21-16,21-1 0,21-41 16</inkml:trace>
  <inkml:trace contextRef="#ctx0" brushRef="#br0" timeOffset="5495.38">9715 699 0,'0'0'0,"-21"-22"0,21 1 0,-21 0 15,21 0-15,0 0 16,0 0-16,0-1 16,0 1-16,21 0 15,0 21-15,1 0 0,-1-21 16,0 21-16,0 0 0,0 0 0,22 0 15,-22 0-15,42 21 16,-42 0-16,1 0 0,-1 1 0,0-1 16,-21 0-16,0 21 0,0 1 15,0-1-15,0-21 0,-21 43 16,0-43-16,-22 21 16,43-21-16,-21-21 15,0 0 1,21-21-16,0 0 15,0 0-15,0 0 16,0-1-16,0-20 0,21 21 0,0 0 16,0-43-16,1 43 15,-1 0-15,-21 0 16,21 0-16,0-1 0,21 1 0,-42 0 16,22 21-16,-1 0 15,0 0-15,0 0 0,0 0 16,0 0-16,1 0 15,-1 0-15</inkml:trace>
  <inkml:trace contextRef="#ctx0" brushRef="#br0" timeOffset="6473.84">10499 487 0,'0'0'16,"21"0"-16,-21 21 47,-21-21-47,21 21 0,-22 0 15,22 1-15,-21-1 0,0 0 0,21 0 16,0 0-16,-21 43 0,0-43 16,21 0-16,0 21 15,0-20-15,0-1 0,0 0 16,0 0-16,21-21 0,0 0 15,0 0-15,0 0 16,1 0-16,-1 0 0,21-21 16,-21 0-16,43-22 15,-43 1-15,0 21 16,0 0-16,-21 0 0,0-1 0,0-41 16,0 42-16,0-22 0,0 1 15,-21 21-15,0 0 16,0 21-16,0-21 0,-22 21 15,22 0-15,-21 0 16,-1 42-16,22-21 16,0 0-16,0 0 0,0 1 15,0 20-15,21 21 16,0-20-16,0-22 0,0 21 16,0-21-16,0 1 0,0 20 15,21-21-15,0 0 0,0-21 16,0 0-16,64 0 15,-64 0-15,21 0 16,-20 0-16,20-21 0,21-21 16,-20 21-16,-1-1 0,43-20 15,-64 0-15,0 21 0,21-1 16,-20 1-16,-22-21 16,0 21-1,-22 21 1,1 0-1,0 21-15,0 0 16,0 0-16,21 0 0,0 1 16,-21-1-16,21 21 0,0-21 15,0 0-15,0 22 16,0-22-16,0 21 16,21-42-16,0 21 0,0-21 15,0 0-15,0 0 0,22 0 16,-22 0-16,21 0 0,-21 0 15,22-21-15,-22 0 0,64-42 16,-43-1 0,-21 43-16,0 0 0,-21-22 15,0 22-15,0 0 16,21 0-16,-21 0 16,-21 21 15,21 21-31,0 0 0,-21 0 15,21 0-15,-21 1 0,21-1 16,0 0-16,0 0 0,0 0 16,0 0-16,0 1 0,0-1 15,0 0-15,0 0 16,21-21-16,21 0 16,-20 0-16,20 0 15,0-21-15,-21 0 0,43 0 16</inkml:trace>
  <inkml:trace contextRef="#ctx0" brushRef="#br0" timeOffset="6829.63">11684 572 0,'0'0'0,"0"-22"0,0 1 15,0 0 1,-21 21 0,0 21-16,21 0 15,-22 1-15,22-1 16,-21 0-16,21 21 0,0-21 0,0 22 15,-42 41-15,21-20 16,21-22-16,-21 22 0,-1-1 0,22 1 16,-63 126-16,42-126 15,0 84-15,-1-63 16,1-22-16,21 22 0,-21-22 0,0 22 16,21-22-16,0 1 15,-21 63-15,21-64 0,-21 1 16,21-22-16,0 22 0,0 63 15,0-106-15,0 21 0,0-21 16,0 1-16,0-44 31,0 1-31,0 0 0,0-21 16,0-1-16,21 1 0,21-64 16,-21 43-16,0-1 0</inkml:trace>
  <inkml:trace contextRef="#ctx0" brushRef="#br0" timeOffset="7139.46">11620 720 0,'0'0'0,"0"-43"0,0 1 16,-21 21-16,21-21 0,0-22 16,0 43-16,0 0 15,0 0-15,0-1 0,21 22 0,1 0 16,-1 0-16,0 0 0,21 0 15,-21 0-15,22 22 0,41 41 16,-41-42-16,-22 0 0,0 1 16,0 20-16,-21-21 0,0 43 15,0-43-15,0 0 0,-21 0 16,0 0-16,0 0 0,-43 22 16,43-22-16,-21-21 0,-1 21 15,-20 0 1,42-21-16,0 0 15</inkml:trace>
  <inkml:trace contextRef="#ctx0" brushRef="#br0" timeOffset="8911.44">12954 402 0,'0'0'0,"-21"0"15,0 0-15,21 21 16,-22-21-16,22 22 16,0-1-1,22-21 1,-1 0-1,0 0-15,0 0 0,21 0 0,-20 0 16,20 0-16,0-21 0,43-1 16,-43 1-16,43-21 15,-43 21-15,-21 0 0,1-1 16,-1 1-16,0 0 0,0 0 0,-21-43 16,0 22-16,0 21 15,0 0-15,0-22 0,0 22 16,0 0-16,-21 21 15,0 0-15,0 0 16,-1 21-16,1 0 0,0 22 0,0-1 16,-21 43-16,20-22 15,1-20-15,-21 62 0,21-41 16,0-1-16,-1 43 16,1-63-16,0 20 0,0-21 15,21 22-15,0-22 0,-21 1 0,0-1 16,21 0-16,-22 1 0,22-22 15,0 0-15,0 0 0,-21 21 16,0-42-16,0 0 16,0-21-1,0 21-15,21-21 0,-22-21 0,1 21 16,21-1-16,-21-20 0,0 0 16,0-1-16,0 1 0,21 21 0,-43-43 15,22 43-15,21 0 16,-21 0-16,0 21 0,0 0 15,-22 0-15,43 21 16,0 21-16,-21-20 0,21 20 16,0-21-16,0 0 0,0 22 0,0-22 15,0 0-15,0 21 16,21-21-16,-21 1 0,43 20 16,-22-42-16,21 21 0,-21-21 15,22 0-15,62 0 16,-41 0-16,-22 0 0,1 0 15,-1 0-15,0-21 0,43-21 16,-43 20-16,1 1 0,-22 0 16,0-21-16,21 21 0,1-43 15,-22 22 1,-21 63 15,0 0-31,-21 0 16,21 0-16,-22 1 0,1-1 15,21 0-15,0 0 16,-21-21-16,21 21 0,-21-21 16,21 21-16,0-42 47,21 0-47,0 21 0,-21-21 15,21 0-15,1 0 0,-22-1 16,21 1-16,0 0 0,0 0 15,0 0-15,0 21 0,1-21 16,-1 21-16,0 0 16,-21 21-16,0 0 15,21-21-15,-21 21 0,0 0 16,0 0-16,0 1 0,0-1 0,0 21 16,0-21-16,0 0 15,21-21-15,-21 22 0,21-22 16,1 21-16,-1-21 15,0 0-15,0 0 0,0 0 16,64 0-16,-43-21 0,1 21 16,-1-22-16,21 1 0,-20 0 15,63-21-15,-64 21 16,0-22-16,43-63 16,-64 85-16,-21-42 15,0 42-15,0-1 0,0 1 16,-21 0-16,0 21 15,-22 0-15,22 0 0,-42 0 16,42 0-16,-22 21 0,1 0 16,21 1-16,-22-1 0,-20 42 15,42-42-15,0 22 0,-1 20 16,1-42-16,21 64 16,0-64-16,0 0 15,21 1-15,1-1 16,-1-21-16,0 0 0,21 0 0,22 0 15,-22-21 1,0-22-16,1 22 16,-22 0-16,42-43 0,-41 22 15,-1 0-15,21-1 0,-21 1 16,0 0-16,43-106 16,-43 63-16,-21 43 15,21-1-15,-21 1 0,0 0 16,0 20-16,0 1 0,0 0 0,0 0 15,0 0-15,0 42 16,-21 0 0,0 0-16,21 0 0,-21 22 15,0-1-15,21 0 0,-22 22 0,-20 21 16,42-22-16,-21 1 16,0-22-16,21 21 0,0-20 0,-21 84 15,21-85-15,0-21 16,0 22-16,0-22 0,0 0 15,0 0-15,21-21 0,0 0 16,0 0-16,0 0 16,43-42-16,-43 21 15</inkml:trace>
  <inkml:trace contextRef="#ctx0" brushRef="#br0" timeOffset="9293.21">14668 762 0,'0'21'31,"0"0"-31,22-21 16,-1 0 0,0-21-16,0 21 15,0 0-15,0-21 0,1 0 16,-1 0-16,0 21 15,-21-21-15,0-1 16,-21 22 0,21 22-16,-21-22 15,-1 21-15,1 21 0,0-21 16,-21 43-16,42-43 16,0 21-16,-21 1 0,21-22 15,0 0-15,0 0 0,0 0 16,0 0-16,0 1 0,21-22 15,0 0 1,0 0-16,21 0 16,-20 0-16,-1 0 0,0-22 0,0 1 15,0 21-15</inkml:trace>
  <inkml:trace contextRef="#ctx0" brushRef="#br0" timeOffset="9826.92">15071 677 0,'21'-21'0,"-42"42"0,42-63 0,0 42 0,-21-21 0,21 0 16,21 21-16,-20-21 16,20 21-16,-21 0 0,0 0 15,22 0-15,-22 0 0,0 21 16,0 0-16,-21 0 16,0 0-16,21 64 15,-21-64-15,0 21 0,0 1 16,0-22-16,-42 85 15,0-85-15,20 0 0,1 0 16,0 0-16,0-21 0,0 43 16,0-43-16,21-21 31,0-1-15,21 1-16,0 0 0,0 0 15,0-21-15,0 20 0,1-20 0,20 0 16,-21 21-16,0-22 0,22 1 15,-22 0-15,21 20 0,-21-20 16,22 0-16,-22 21 0,-21-1 16,21 22-16,-21 22 31,0-1-31,-21 0 0,0 21 0,21-21 16,-22 22-16,1-22 15,0 21-15,0 1 0,21-1 0,0 0 16,-21-21-16,21 22 0,0-22 15,0 21-15,0-21 0,21 22 16,0-22-16,0-21 0,0 21 0,1-21 16,20 0-16,0 0 0,43 0 15,-43 0-15,1 0 0,-1-21 16,0 0-16,-21 0 0,64-22 16,-64 22-16</inkml:trace>
  <inkml:trace contextRef="#ctx0" brushRef="#br0" timeOffset="11337.05">2942 1524 0,'0'0'16,"-42"0"-16,21 0 0,-22 0 0,1 0 16,21 0-16,0 0 0,-22 0 15,22 0-15,21-21 16,-21 21-16,0 0 15,0 0-15,-1 0 32,44 0-1,-1 0-31,0 0 0,0 0 16,0 0-16,22 0 0,-22 0 15,21 0-15,0 0 0,-20 0 16,20 0-16,0 0 0,43 0 15,-22 0-15,-20 0 0,-1 0 16,22 0-16,-1 0 0,64 0 16,-63 0-16,20 0 0,64 0 15,-63 0-15,-21 0 0,20 0 16,1 0-16,0 0 0,84 0 16,-63 0-16,-22 0 0,22 0 15,0 0-15,-21 0 0,211 0 16,-190 0-16,0 0 15,127 0-15,-128 0 0,22 0 16,-21 0-16,21 0 16,233 0-16,-233 0 0,0 0 15,21 0-15,-21 0 0,0 0 16,127 0-16,-106 21 16,-21-21-16,22 0 0,126 0 15,-148 0-15,21 0 16,-21 0-16,21 0 0,0 0 0,149 21 15,-149-21-15,0 0 0,0 0 16,0 0-16,0 0 0,22 0 0,-22 21 16,0-21-16,0 0 0,170 0 15,-170 0-15,21 22 0,128-22 16,-149 0-16,0 0 0,169 21 16,-168-21-16,147 0 15,-148 21-15,21-21 16,128 0-16,-149 0 0,-21 21 15,0-21-15,21 0 0,-21 0 16,233 0-16,-233 0 16,0 0-16,-21 0 0,0 0 15,-1 0-15,1 0 0,0 0 0,-21 0 16,190 0 0,-190 0-16,84 0 0,-106 21 15,1-21-15,-1 0 0,-20 0 16,-1 0-16,0 0 0,1 0 15,-22 0-15,21 0 0,22 0 16,-43 0-16,0 0 16,-21-21 31,-21 21-32,21-21-15</inkml:trace>
  <inkml:trace contextRef="#ctx0" brushRef="#br0" timeOffset="11491.97">15811 1672 0,'0'21'16,"-21"-21"15,0 22-31,0-22 15,0 0-15</inkml:trace>
  <inkml:trace contextRef="#ctx0" brushRef="#br0" timeOffset="18580.43">1460 3408 0,'0'0'0,"0"-21"0,0 0 16,0-1 15,-21 22-15,0 0-16,0 0 15,21 22-15,0-1 16,0 0-16,-21 21 0,21-21 0,0 22 15,0-1-15,0 0 0,0 1 16,0 41-16,0-20 16,0 42-16,0-22 0,0-20 15,-21 21-15,21-22 16,0 22-16,-22 63 0,1-63 16,21-22-16,-21 22 0,0-1 15,0 1-15,21 0 0,-43 63 16,43-63-16,-42 42 15,42-85-15,0 21 0,-21-20 16,21-1-16,-21-21 0,0 43 16,21-43-16,0-42 15,0 0 1,0-22-16,0 22 16,0-21-16,0-1 0,21 1 0</inkml:trace>
  <inkml:trace contextRef="#ctx0" brushRef="#br0" timeOffset="20595.38">1376 3471 0,'0'-21'15,"0"42"-15,-21-42 16,21 0 0,21 21 15,0 0-31,0 0 16,0 0-16,0 0 0,1 0 15,-1 0-15,0 0 0,0 0 16,0 0-16,43 0 15,-43 0-15,21 0 0,22 0 16,-22 0-16,0 0 0,1 21 16,-1-21-16,22 0 0,63 0 15,-43 0-15,86 21 16,-65-21-16,-20 0 0,127 0 16,-85 0-16,-21 0 15,21 0-15,21 0 0,-21 0 0,21 0 0,127 0 16,-127 0-1,149 0-15,-128 0 0,-21 0 16,21 0-16,-20 0 0,20 0 16,148 0-16,-147 0 0,-1 0 15,170 0-15,-170 0 0,22 0 16,168 0-16,-189 0 16,-1 0-16,191 0 0,-170 0 15,149 0 1,-170 0-16,1 0 0,190 0 15,-191 0-15,0 0 0,1 0 16,-1 0-16,0 0 0,191 0 16,-191 0-16,-20 0 0,168 0 15,-148 0-15,1 0 0,126 0 16,-148 0-16,0 0 16,22 0-16,-22 0 0,0 0 0,170 0 15,-170 22-15,0-22 0,0 0 16,0 0-16,0 21 0,149-21 15,-149 0-15,-21 21 0,127-21 16,-127 0-16,-21 0 16,127 21-16,-149-21 0,22 0 15,-42 0-15,-1 0 16,1 0-16,20 0 0,-41 0 16,-1 0-16,-21 0 0,0 0 15,0 0-15,1 0 0,-1 0 16,0 0-16,0 0 0,0 0 15,0 0 1,-42 0 15,0 0 1,0 0-32,21 21 15,0 0-15,0 1 16,-21-1-16,21 0 0,-21 0 15,21 21-15,0-20 0,0-1 0,0 0 16,0 21-16,0-21 0,0 22 16,0 105-16,0-106 15,0 22-15,0-22 0,0 22 16,0-22-16,0 64 0,0-43 16,0-20-16,0 20 15,0-21-15,0 22 0,0 42 16,0-43-16,0 1 0,0 20 15,0-20-15,0-22 0,0 1 16,0-1-16,0 0 0,0-21 0,0 22 16,0-22-16,0 0 0,-22 0 15,22 0-15,0 1 0,-21-1 0,21 0 16,0 0 0,-21-21-1,0 0 1,0 0-1,0 0-15,-1 0 16,1 0-16,0-21 0,0 21 16,-21 0-16,20 0 15,-20-21-15,0 21 0,-1 0 16,-20 0-16,-43-21 0,43 21 16,-22 0-16,-63 0 15,84 0-15,-20 0 0,-86-22 16,64 22-16,22 0 0,-43 0 15,21 0-15,0 0 0,-148-21 16,148 21-16,-42 0 0,-127 0 16,127 0-16,0-21 0,-1 21 15,1 0-15,0 0 0,-169 0 16,147-21-16,22 21 0,-191 0 16,170 0-16,-21 0 0,-170 0 15,190-21-15,-20 21 16,-170 0-16,191 0 0,-1 0 15,-20 0-15,21 0 0,-382-21 16,382 21-16,0 0 16,-191 0-16,190 0 15,-168 0-15,168 0 0,1 0 16,-170 0-16,170 0 0,21 21 16,-21-21-16,20 0 0,-20 0 15,21 21-15,-170-21 16,191 0-16,-21 0 0,21 21 15,0-21-15,0 0 0,-106 0 16,106 0-16,22 0 0,-1 0 0,21 0 16,-21 0-16,22 0 0,-65 0 15,65 0-15,20 0 0,-63 0 16,64 0-16,-1 0 16,1 0-16,-1 0 0,1 0 0,-43 0 15,64 0-15,-1 0 16,-41 0-16,62 0 0,-20 0 15,0 0-15,21 0 0,-1 0 16,1 0-16,0 0 16,0 21-16,0-21 0,0 0 15,-1 0 1,1 0 0,0 0-16,0 0 15,0 0-15,0 0 16,-1 0-16,1 0 0,0 0 15,0 0-15,-21 0 0,-1 0 16,1 0-16,21 0 0,-22 0 16,22 0-16,-21 0 0,-22 0 15,43 0-15,-42 0 16,42 0-16,-1 0 0,1 0 16,0 0-16,0 0 0,21-42 15,0 21 1</inkml:trace>
  <inkml:trace contextRef="#ctx0" brushRef="#br0" timeOffset="21421.08">2455 4128 0,'0'0'0,"0"-22"0,0 1 15,0 0-15,0 0 16,0 0 0,-21 21-1,0 0 1,0 21-16,0 0 16,-1 0-16,1 0 0,0 1 15,21 20-15,-21-21 0,0 21 0,-22 22 16,43-22-16,0-21 0,-21 22 15,21-22-15,0 21 16,0 1-16,0-22 0,0 0 16,0 0-16,21 0 0,-21 0 15,22-21-15,-1 22 0,0-22 0,21 0 16,22 0-16,-43 0 16,21 0-16,22 0 0,-22 0 15,-21-22-15,22 1 16,-1 21-16,-21-21 0,43-21 15,-43 21-15,21-1 0,-21 1 16,0-21-16,-21 21 0,22-43 16,-1 22-16,-21-43 15,0 43-15,0 0 0,-64-64 16,43 85-16,0-1 16,0 1-16,-22 21 0,1 0 0,-21 0 15,20 0-15,1 0 16,0 21-16,-1 1 0,1-1 0,-22 21 15,22 0-15,21-20 16,0 20-16,0-21 0,-1 21 16,22-20-16,0-1 0,0 21 15,64 22-15</inkml:trace>
  <inkml:trace contextRef="#ctx0" brushRef="#br0" timeOffset="22060.89">5016 4001 0,'0'0'0,"-21"21"31,0 0-31,0 0 0,21 0 16,-21 0-16,0 1 0,-1 20 0,1-21 16,0 21-16,0 1 0,21-22 15,-21 21-15,21-21 0,-21 43 16,21-43-16,0 21 0,0 1 16,0-22-16,0 0 0,21 0 15,0 0-15,0-21 16,21 0-16,-20 0 0,83 22 15,-62-22-15,-22 0 0,21-22 16,-21 1-16,22 21 0,-22-21 16,42-21-16,-41 21 0,-22-1 15,21-20-15,-21 21 0,0-21 16,0-22-16,0 22 16,0-1-16,-21-41 15,-1 41-15,1 1 0,-21 0 16,0 21-16,-43-22 15,43 43-15,-22 0 16,43 21-16,-21 1 0,20-1 0,1 0 16,0 0-16,21 0 0,0 22 15,0-22-15,0 0 0,0 0 0,0 0 16,21 0-16,0 1 0</inkml:trace>
  <inkml:trace contextRef="#ctx0" brushRef="#br0" timeOffset="22686.38">7218 4001 0,'-43'21'15,"43"0"-15,-21 0 16,0 0-16,21 22 0,0-22 16,-42 63-16,42-41 15,-21 20-15,21-20 0,0-1 16,0 0-16,0 1 16,0-22-16,42 42 15,-21-63-15,0 21 0,0-21 16,22 0-16,41 0 15,-41 0-15,-1 0 0,22 0 16,-22-21-16,43 0 16,-43 0-16,-21 0 0,43-43 15,-43 43-15,0-21 0,0-1 16,-21 22-16,0-106 16,0 85-16,-21 0 0,-21 20 15,20-20-15,1 21 0,-85-43 16,64 64-16,21 0 15,-21 0-15,-1 0 0,22 0 16,-42 43-16,41-43 0,1 42 16,-21 0-16,42-20 15,0 20-15,0 0 0,0-21 16,0 1-16</inkml:trace>
  <inkml:trace contextRef="#ctx0" brushRef="#br0" timeOffset="23320.02">10139 4149 0,'-21'-21'31,"-1"21"-31,1 0 0,0 21 15,0 0-15,0 0 0,0-21 16,-1 21-16,1 22 0,0-1 16,21-21-16,-21 0 0,21 22 15,0-22-15,0 42 16,0-42-16,21 1 0,43 20 16,-43-21-16,63 0 15,-41-21-15,-1 0 0,43 0 16,-43 0-16,0 0 0,43 0 15,-43 0-15,1 0 16,20-42-16,-20 21 0,-22 0 16,0-1-16,21 1 0,-21-21 15,22-22-15,-43 22 0,0 0 16,0 21-16,0-22 0,0 1 0,0 21 16,-21-22-16,-1 22 0,1 0 15,-63-21-15,41 42 16,1 0-16,0 0 15,-1 0-15,1 0 0,0 0 0,-22 0 16,22 21-16,-1 0 0,1 0 16,21 0-16,-21 1 0,-22 62 15,64-63-15,-21 1 0,21-1 16,21 0 0</inkml:trace>
  <inkml:trace contextRef="#ctx0" brushRef="#br0" timeOffset="23889.65">13123 4085 0,'0'0'0,"-21"0"31,0 0-31,0 21 16,0 1-16,-1-22 0,1 42 0,-21-21 16,21 0-16,0 0 0,-1 22 15,1-22-15,0 21 0,21-21 0,-42 64 16,42-64 0,0 0-16,0 1 0,21-1 0,0-21 15,0 21-15,64-21 16,-43 0-16,1 0 0,-1 0 15,21 0-15,-20 0 0,84-21 16,-85 0-16,22-1 0,-22-20 16,0 21-16,1-21 0,41-64 15,-63 63-15,-21 1 0,0 0 16,0-1-16,-42-41 16,0 84-16,-1-21 0,1 21 15,0 0-15,-1 0 0,-62 42 16,41-21-16,22 0 0,-1 22 15,-20-22-15,21 21 0,-22 22 16,22-22-16</inkml:trace>
  <inkml:trace contextRef="#ctx0" brushRef="#br1" timeOffset="40816.31">1736 6202 0,'0'-21'16,"21"21"-1,0 0-15,-21-21 16,21-1-16,0 22 16,0-21-16,-21 0 15,22 21-15,-22-21 16,21 21-16,-21-21 0,0 0 15,0 42 48,-21-21-63,-1 21 0,1 0 16,-21 0-16,0 22 0,-1-22 0,1 21 15,-22-21-15,1 43 0,-1-22 16,-20 0-16,-64 64 0,84-42 15,-42 20-15,43-41 16,-22 20 0,43-20-16,21-22 0,-22 21 0,22-42 15,0 0-15,21-21 32,0 0-32,21 0 15,0 21-15,0-22 0,1 1 16,-1 0-16,0 0 0,0 21 15,0-21-15,0 21 0,1-21 0,-1 21 16,0 0-16,0 0 0,0 0 16,22 21-16,-22 0 0,21 0 15,22 21-15,-22-20 0,0-1 16,-21 0-16,22 0 0,-1 0 16,22 22-16,-22-22 0,0 0 15,1-21-15,-22 0 0,21 21 16,-21-21-16,0 0 0,1 0 0,-1 0 15,0 0-15,-21-21 32,0 0-17,0 0-15,0-1 16,-21 1-16</inkml:trace>
  <inkml:trace contextRef="#ctx0" brushRef="#br1" timeOffset="41351.92">2074 6519 0,'0'0'16,"0"-21"-16,0 42 31,0 1-31,0-1 0,0 21 15,0-21-15,0 22 0,0-22 0,-21 21 16,21-21-16,-21 22 0,21-22 16,0 0-16,-21 21 15,21-21-15,0 1 0,0-1 16,0-42 15,0-1-31,21 1 0,-21 0 16,21 0-16</inkml:trace>
  <inkml:trace contextRef="#ctx0" brushRef="#br1" timeOffset="41706.14">2180 6244 0,'0'0'0,"-21"0"0,0 0 0,0 0 15,-1 21 1,1 1-16,21-1 0,0 0 15,0 0-15,0 0 0,0 0 16,21-21 0,1 0-16,-1 0 0,21 0 15,0 0-15,-20-21 0,-1 21 16,0-21-16,0 0 0,-21 0 16,0 0-16,0-1 0,0 1 15,0 0-15,-63 0 16,41 0-16,1 21 15,0 0-15,-21 0 0,21 0 0,-22 42 16,22-21-16,21 43 16,0-22-16,0 0 15,0-20-15,0 20 0,0 0 16,21 1-16,0-1 0,1-21 16,20-21-16,-21 21 0</inkml:trace>
  <inkml:trace contextRef="#ctx0" brushRef="#br1" timeOffset="42159.88">2625 6477 0,'0'0'0,"0"-21"16,0 42 0,-22 0-16,1 0 15,21 22-15,-21-22 0,21 21 16,0 1-16,-21-22 15,21 21-15,-21-21 0,21 0 0,0 22 16,0-22-16,-21 0 16,21 0-16,0 0 0,-22-21 15,22-21 17,0 0-32,0 0 0,0 0 15,22-22-15,-1 22 0,0-21 16,0-22-16,0 22 0,22 0 15,-1-22-15,-21 43 16,21 0-16,22 0 0,-43 21 16,0 0-16,43 21 15,-43 0-15,-21 0 0,21 0 16,-21 22-16,0-22 0,0 42 16,0-20-16,0-22 0,0 21 15,0-21-15,-21 1 0,21 41 16,-21-42-16,0 0 15,21 1 1,21-44 0,0 22-16,0-21 15</inkml:trace>
  <inkml:trace contextRef="#ctx0" brushRef="#br1" timeOffset="42504.2">3281 6371 0,'0'21'16,"-21"1"-16,-1 20 15,1 0-15,21 1 0,-21-1 16,21 0-16,0 1 0,-42 62 16,42-62-16,-21 20 0,21 1 15,0 20-15,-22 1 0,1 84 16,0-84-16,0 0 0,-21 105 15,20-105-15,1 0 0,-21 105 16,21-105-16,0-22 0,-22 22 16,22-22-16,21-20 0,-21 20 15,21-42-15,-21 22 0,21-22 0,0 0 16,0-42 0,0 0-1,21-22-15,21-41 0,-21 41 16,22-20-16,20-64 0,-42 42 15,1 22-15,20-22 0,-21 0 16</inkml:trace>
  <inkml:trace contextRef="#ctx0" brushRef="#br1" timeOffset="42808.2">3217 6519 0,'0'0'15,"0"-42"-15,-21 21 0,21-43 16,0 43-16,0-21 15,21 21-15,22 21 16,-22 0-16,21 0 0,22 0 16,-43 0-16,21 21 15,0 21-15,-20 1 0,-22-22 16,0 42-16,0-20 16,0-22-16,-22 21 0,1-21 0,-21 0 15,21 22-15,-22-22 0,1 0 16,21 0-16,-21-21 0,20 21 0,1-21 15,0 0 1,21-21 0,0 0-16,21 0 15,0 0-15,1 0 0,-1-22 16,21 22-16,-21 0 0</inkml:trace>
  <inkml:trace contextRef="#ctx0" brushRef="#br1" timeOffset="43464.71">3725 6329 0,'0'0'0,"0"21"0,0 0 16,0 0-16,0 1 0,0-1 15,-21 21-15,21-21 0,0 22 0,-21-22 16,21 21-16,-21-21 16,21 22-16,0-22 0,0 0 0,0 0 15,0 0-15,0 0 16,21-21-16,21 0 0,-21 0 15,1 0-15,20-42 0,-21 21 16,0 0-16,22-22 16,-22 1-16,21-43 15,-21 43-15,0-21 16,-21 41-16,0 1 0,0 42 31,0 1-31,0 20 16,0-21-16,0 21 0,-21-20 15,21 20-15,0 0 0,0 22 16,0-43-16,0 0 0,0 21 16,0-20-16,0-1 15,21 0-15,1-21 0,-1 0 0,42 0 16,-42 0-16,1-21 16,-1 0-16,21-1 0,-21 1 15,64-63-15,-43 41 16,-21 1-16,64-64 15,-64 64-15,22-64 0,-22 42 16,0 22-16,0-85 16,0 64-1,-21 41-15,-21 44 16,0-1 0,0 21-16,21-21 0,-21 22 0,-22 41 15,43-20-15,-21 42 16,21-64-16,-21 106 15,21-106-15,0 1 16,0-22-16,0 0 0,0 0 0,42 22 16,-21-43-16,1 0 0,-1 0 15,0 0-15,0 0 16,0 0-16,22-22 0,-22 1 0,0 0 16,21-42-16,-21 41 15,1-20-15</inkml:trace>
  <inkml:trace contextRef="#ctx0" brushRef="#br1" timeOffset="43627.62">4424 6265 0,'0'0'0,"-21"0"0,-1 0 0,1 0 16,0 22-16,21-1 16,21-21-1,0 0-15,22 0 0,-22 0 16,21 0-16,1 0 0,20 0 15,-21 0-15,1 0 0,20-21 0,-20 21 16</inkml:trace>
  <inkml:trace contextRef="#ctx0" brushRef="#br1" timeOffset="44050.37">6921 6054 0,'0'-21'0,"0"42"0,22-64 16,-22 65 15,0-1-31,-22 0 16,1 21-16,0-21 0,0 22 0,0-1 16,-22 22-16,22-22 0,0 0 15,0 43-15,0-43 16,21 43-16,0-64 15,0 0-15,21-21 16,64 0 0,-64 0-16,0 0 0,42-21 15,-41 0-15,-22 0 0</inkml:trace>
  <inkml:trace contextRef="#ctx0" brushRef="#br1" timeOffset="44902.89">6689 6392 0,'0'0'0,"-22"0"0,-20 0 0,21 0 0,0 0 15,0 0-15,42 0 32,21 0-32,0 0 0,1 0 15,63 0-15,-43-21 0,1 21 16,-22 0-16,21-21 0,1 21 16,21-21-16,-43 21 0,0-21 15,22 21-15,-43 0 0,-21 21 31,0 0-31,0 0 0,-21 0 16,0 1-16,-1-1 16,22 21-16,-21-21 0,0 22 15,0-22-15,21 0 0,0 0 16,0 0-16,21-21 16,0 0-16,0 0 15,1 0-15,20 0 0,-21 0 16,21-21-16,-20 0 0,20 0 0,21-22 15,-20 22-15,-22 0 0,0-21 16,0 21-16,0-1 0,22-20 16,-43 21-16,0 0 0,0-22 15,-21 43 32,21 22-47,-22-1 16,1 0-16,21 0 0,0 0 15,0 0-15,-21-21 0,21 22 16,0-1-16,-21 21 16,21-21-1,0 0 1,0 1 0,0-1-1,0 0 16,-21-21 32,0 21-63,21 0 0,-22-21 16,22 21-16,0 22 0,-21-22 0,21 0 15,-21 64-15,0-43 16,21 43-16,-21-43 15,0 22-15,-1 63 0,1-64 16,21 1-16,-21-1 0,0 1 16,0-1-16,0 1 0,-43 41 15,43-83-15,-21 20 0,-64 43 16,63-64-16,1-21 0,21 0 16,-21 21-16,-85-21 15,84-21-15,1 0 0,21-1 16,-22 1-16,22-21 0,21 0 0,0-1 15,0-20-15,0-1 0,21-63 16,22 64-16,-22-22 0,21 22 16</inkml:trace>
  <inkml:trace contextRef="#ctx0" brushRef="#br1" timeOffset="45184.72">8001 6202 0,'-42'21'16,"20"0"-16,22 22 15,-21-1-15,0 0 0,-21 64 16,21-42-16,-1-1 0,-20 64 16,21-63-16,0-1 0,-22 85 15,22-84-15,0-1 0,-42 43 16,41-42-16,1 20 15,0-41-15,21-22 0,-21 0 16,21 0-16,0 0 0,21-21 16,0-21-1,0 0-15,1 0 0,-1-22 0,0 22 16,42-85-16</inkml:trace>
  <inkml:trace contextRef="#ctx0" brushRef="#br1" timeOffset="45451.57">7810 6414 0,'0'0'16,"0"-43"-16,-21 1 0,21 0 16,0 20-16,0 1 0,0 0 15,0 0-15,21 21 0,1 0 16,-1 0-16,21 0 0,22 0 16,-22 21-16,-21-21 0,21 21 0,-20 0 15,-1 22-15,0-22 0,-21 42 16,0-41-16,0 20 0,-42 0 15,-1 1-15,-20-1 16,20-42-16,1 21 0,-21 0 16,41-21-16,1 0 0,0 0 15,42-21 1,0 0 0,1 0-16,20 0 0</inkml:trace>
  <inkml:trace contextRef="#ctx0" brushRef="#br1" timeOffset="45787.38">8255 6392 0,'0'0'15,"0"22"-15,21-22 0,0 0 16,0 0-16,1 0 16,-1 0-16,21 0 15,-21 0-15,-21-22 16,21 22-16,1-21 0,-1 0 0,0 0 15,-21 0-15,0-22 16,0 22-16,0 0 16,-21 21-16,0 0 15,-1 0-15,1 21 0,0-21 16,0 43-16,0-22 0,0 0 16,-22 42-16,22-20 0,21 20 15,0-42-15,0 22 16,0-22-16,0 21 15,0-21-15,0 1 0,42-1 0,-20-21 0,-1 0 16,21 0 0,-21 0-16,22 0 0,20-21 15,1-1-15</inkml:trace>
  <inkml:trace contextRef="#ctx0" brushRef="#br1" timeOffset="45999.26">9207 6265 0,'0'0'16,"-21"0"-16,0 0 15,21 22-15,21-22 32,0 21-32,1-21 0,-1 0 0,0 0 15,0 0-15,0 0 16,0 0-16</inkml:trace>
  <inkml:trace contextRef="#ctx0" brushRef="#br1" timeOffset="46135.18">9123 6456 0,'0'0'16,"-21"21"-16,21 0 0,0 0 15,21-21 1,0 0-16,0 0 15,0 0-15,0 0 0,1-21 0,-1 21 16,21-21-16</inkml:trace>
  <inkml:trace contextRef="#ctx0" brushRef="#br1" timeOffset="46438">10202 5906 0,'0'0'16,"-21"0"-16,0-22 0,0 22 0,0 0 15,-1 0-15,1 0 16,21 22-1,-21-1-15,21 0 0,-21 0 0,0 21 16,21-20-16,0-1 0,0 21 16,0-21-16,0 0 15,0 1-15,0-1 0,21-21 0,42 21 16,-41-21-16</inkml:trace>
  <inkml:trace contextRef="#ctx0" brushRef="#br1" timeOffset="46834.78">10647 6096 0,'0'0'0,"-21"0"0,21-21 15,21 42 32,-21 0-47,21 0 0,0 1 16,-21 20-16,0-21 0,0 21 0,21 43 15,-21-43-15,0 1 16,0 41-16,-21-62 0,21 20 16,0 0-16,0-21 0,-21 1 15,21-44 1,0 1-1,0 0-15,21 0 0,-21-21 16,21 20-16,22-41 16,-22 21-16,0-1 0,21-20 15,1 20-15,-22 22 0,0-21 16,21 21-16,-21 0 0,43-22 16,-43 43-16,0 0 0,22 0 15</inkml:trace>
  <inkml:trace contextRef="#ctx0" brushRef="#br1" timeOffset="47335.49">11663 6414 0,'0'0'0,"0"-22"0,21 1 0,-21-106 31,0 85-31,0 21 15,0 0-15,0-1 16,0 1-16,-42 0 0,20 21 16,1 0-16,0 0 0,-42 21 15,20 0-15,22 1 16,-21 20-16,21-21 0,-64 85 16,64-64-16,0-21 0,21 22 15,0-22-15,0 21 0,0 1 16,0-22-16,0 0 0,42 0 15,-21-21 1,0 0-16,0 0 0,64 0 16,-64-21-16,0 0 0,22-43 15,-22 43 1,0-21-16,21-22 0,-20 22 0,-22 21 16,0-43-16,21 64 0,-21-21 15,-21 21 1,21 21-16,-22 0 15,22 1-15,-21-1 0,0 0 16,21 42-16,0-20 16,0-1-16,0-21 0,0 43 15,0-43-15,0 0 0,21 0 16,0 0-16,43-21 16,-22 0-16,-21 0 0,64 0 15</inkml:trace>
  <inkml:trace contextRef="#ctx0" brushRef="#br1" timeOffset="47972.13">12531 6350 0,'21'-21'0,"-42"42"0,63-63 0,-42 21 0,0-22 15,0 22-15,-21 0 16,0 21-16,-1 0 16,1 0-16,-42 0 0,20 0 15,22 0-15,-21 21 0,0-21 0,-1 21 16,-20 22-16,42-1 15,-1-21-15,-20 43 0,42-43 16,-21 21-16,21 22 0,0-43 16,21 21-1,0-21-15,0-21 0,43 21 16,-43-21-16,21 0 0,-20 0 16,20-21-16,-21 21 0,85-84 15,-85 62-15,0-20 0,64-85 16,-43 42-1,-21 22-15,22 21 0,-1-64 16,-42 63-16,0-20 0,21 21 16,-21 20-16,0 1 0,0 0 15,0 0-15,-21 21 0,0 0 16,0 21-16,0 0 16,-1 64-16,1-64 0,0 21 15,0 43-15,21-43 16,0 22-16,-21-22 0,21 1 15,0-1-15,0 64 0,0-64 16,21 0-16,0-20 16,0-1-16,0-21 0,1 0 15,-1 0-15,0 0 0,21 0 16,-21 0-16,1-21 0,41-22 16,-42 22-16,0-21 0,1 21 15,20-1-15,-21-20 0,43-21 16,-64 84 15,0 0-31,-22 0 0,1 0 16,21 22-16,0-22 0,-21 0 15,21 0-15,-21 0 0,21 0 16,0 22-16,21-43 31,0 0-31,0 0 0,1-21 16</inkml:trace>
  <inkml:trace contextRef="#ctx0" brushRef="#br1" timeOffset="48133.03">13208 6054 0,'0'0'0,"0"-21"0,-21-1 16,0 22-16,-1 0 16,1 0-16,0 0 0,21 22 15,-21-1-15,21 0 0,0 0 16,0 0-1,21-21-15,0 21 0,22-21 16</inkml:trace>
  <inkml:trace contextRef="#ctx0" brushRef="#br1" timeOffset="48499.82">13716 6138 0,'0'0'15,"-21"0"-15,0 0 16,-1 0-16,1 0 0,0 0 15,0 0-15,-21 22 0,20-1 16,-20 0-16,-43 42 16,64-20-16,0-22 0,0 21 15,21 1-15,0-22 0,0 42 16,0-20-16,21-1 16,0-21-16,22 0 0,-1-21 0,-21 21 15,21-21-15,1 0 0,63 0 16,-64-21-16,0 21 15,-21-21-15,1 0 0,-1-21 0,21-22 16,-42 22-16,21 21 16,-21-64-16,0-21 15,-21 85-15,0 0 16,-43-22-16,43 43 0,-21 0 16,0 0-16,20 0 15,-20 0-15,42 22 0,0-1 16,21-21-1,43 21-15</inkml:trace>
  <inkml:trace contextRef="#ctx0" brushRef="#br1" timeOffset="48800.65">14563 6075 0,'0'0'0,"-64"0"31,43 0-31,0 0 16,21-21-16,0 0 31,21 21-31,0 0 16,0-22-16,0 22 0,1 0 15,-1 0-15,0 0 16,-21 22-16,0-1 15,0 0-15,0 0 0,0 0 0,-21 0 16,0 1-16,-43 20 16,43-21-16,-21 0 0,20 0 15,-20 1-15,42-1 16</inkml:trace>
  <inkml:trace contextRef="#ctx0" brushRef="#br1" timeOffset="49208.42">15515 5948 0,'0'0'0,"-21"0"0,0 0 16,0 0-16,21 21 0,0 0 15,0 0-15,0 1 16,21-1-16,21 0 0,-21 0 16,22 0-16,-22-21 0,21 21 15,0 1-15,1-22 0,20 21 16,-20-21-16,-22 21 0,21-21 16,-21 0-16,22 0 0,-1 0 15,-21 0-15,0 0 0,22 0 16,-65 21 15,1-21-31,0 0 0,-21 21 0,-1 0 16,-20-21-16,-1 22 0,-20-1 0,-1 0 15,22 0-15,-22 21 0,0-20 16,22 20-16,-1-21 0,1 0 0,20 22 16,-41-1-16,41-21 0,22-21 15</inkml:trace>
  <inkml:trace contextRef="#ctx0" brushRef="#br0" timeOffset="56000.52">2476 9504 0,'22'-21'0,"-44"42"0,65-63 0,-22 20 0,-21 1 0,21 0 15,0 21-15,0-21 16,-21 0-16,22 21 0,-22-21 16,21 21-16,-21-22 0,0 44 31,-21-1-31,-22 0 0,22 0 15,-21 21-15,-1 1 0,22-1 0,-42 0 16,20 1-16,1-1 0,-43 64 16,64-64-16,-85 85 15,64-84-15,21-22 16,0 21-16,0-21 0,-1 0 16,22 1-16,-21-22 0,21-22 31,0 1-31,21 0 15,1-21-15,-1 21 0</inkml:trace>
  <inkml:trace contextRef="#ctx0" brushRef="#br0" timeOffset="56316.34">2942 9250 0,'-21'21'16,"0"0"0,0 0-16,-1 1 0,1 20 15,-21-21-15,21 21 0,-22 1 0,-41 63 16,20-43-16,22-21 16,-64 64-16,64-63 0,-1-1 15,1 0-15,0 1 0,21-1 16,-22 21-16,22-63 0,0 22 15,21-1-15,-21-21 0,21-21 47,21 21-47,0-22 16,0 1-16,0 21 0,1-21 16</inkml:trace>
  <inkml:trace contextRef="#ctx0" brushRef="#br0" timeOffset="56576.19">2984 9631 0,'0'21'0,"0"64"16,0-43-1,-21-21-15,0 0 0,21 1 16,-21 20-16,-21 0 0,42-21 15,-22 1-15,1-1 0,21 0 16,0 0-16,-21 0 0,0-21 16,21-21 15,21 0-31,-21 0 0,21 0 16,0-1-16</inkml:trace>
  <inkml:trace contextRef="#ctx0" brushRef="#br0" timeOffset="56892.01">3048 9377 0,'0'0'0,"0"21"16,-21 0-16,0 0 16,21 1-16,0-1 15,21-21 1,0 0-1,0 0-15,0 0 0,0-21 16,-21-1 0,0 1-16,0 0 15,0 0 1,-21 21-16,0 0 0,0 0 16,0 0-16,0 0 15,-1 21-15,1 0 16,21 0-16,0 1 0,0-1 15,0 0-15,0 21 16,21-21-16,1 1 0</inkml:trace>
  <inkml:trace contextRef="#ctx0" brushRef="#br0" timeOffset="57352.75">3281 9673 0,'0'21'16,"-21"1"-16,21-1 16,-22 0-16,22 0 0,0 0 0,0 0 15,-21 1-15,0 20 16,21-21-16,0 21 16,-21-20-16,21-1 0,-21 21 15,21-63 16,0 0-15,0 0-16,0-1 0,21 1 16,21-42-16,-21-1 15,1 43-15,-1-21 0,63-43 16,-62 64-16,20 21 16,-21-21-16,21 21 0,43 0 15,-64 0 1,0 21-16,1 0 0,-22 0 15,0 22-15,0-1 0,0 0 16,0 22-16,0-22 16,-22-21-16,-20 64 15,21-64-15,0 0 0,21 0 16,21-21 0,0-21-1,0 0-15,22 0 16,-22 0-16</inkml:trace>
  <inkml:trace contextRef="#ctx0" brushRef="#br0" timeOffset="57671.57">4043 9525 0,'0'0'0,"0"21"15,0 0 1,0 22-16,-21-22 0,21 21 0,-22 1 15,1-1-15,21 0 0,-21 22 16,0-22-16,0 85 0,0-63 16,-43 190-1,43-170-15,0 22 0,0-21 16,-22-1-16,22 22 0,-42 64 16,41-65-16,-62 128 15,63-169-15,-1-1 0,1 1 16,0-22-16,21 0 0,-21 1 0,0-1 15,21-21-15,0-42 16,21-64 0,0 43-16,21 0 0,43-191 15,-64 148-15</inkml:trace>
  <inkml:trace contextRef="#ctx0" brushRef="#br0" timeOffset="57999.38">3937 9758 0,'0'0'0,"0"-42"16,0 20-16,-21 1 0,21-21 0,0 21 15,0 0-15,0-1 16,0 1-16,0 0 0,42 21 16,-21 0-16,0 0 0,22 0 15,-22 0-15,0 0 0,21 42 16,-20-20-16,-1 20 0,-21-21 15,21 21-15,-21-20 0,0 62 16,0-63-16,-21 1 0,0 20 0,-22 0 16,22-21-16,0-21 15,0 22-15,0-22 0,-1 0 16,-20 0-16,42-22 31,21 1-31,0 0 16,1 0-16,-1 0 0,0 0 15,21-1-15,-21-20 0</inkml:trace>
  <inkml:trace contextRef="#ctx0" brushRef="#br0" timeOffset="58624.02">4487 9525 0,'0'0'0,"0"21"16,0 0-1,0 1-15,-21-1 0,21 0 16,0 0-16,-21 21 0,0 22 15,0-43-15,21 64 16,0-64-16,0 0 16,0 0-16,0 0 0,21-21 15,0 0-15,0 0 16,0 0-16,0-21 0,1 0 16,20 0-16,0-21 0,-21 20 15,1 1-15,20-21 0,-21 21 16,0-22-16,0 22 0,22-21 15,-22 0-15,0-1 0,-21 22 16,21 21-16,-21 21 31,0 0-31,0 1 0,0-1 16,-21 0-16,21 21 0,0 22 16,0-43-16,0 0 0,0 0 15,0 0-15,0 1 0,21-1 16,0-21-16,22 0 15,-22 0-15,0-21 0,0-1 16,0 22-16,1-21 0,41-42 16,-42 20-16,0 22 0,22-63 15,-22 41-15,0 1 16,21-43-16,-20 43 0,-1 21 16,0-43-16,-21 43 0,0 0 15,0 0-15,0 42 16,-21 0-1,0 0-15,21 0 0,-22 1 16,1 20-16,0 21 16,0-20-16,0 84 0,21-85 15,0 43-15,-21-43 16,21-21-16,0 22 0,0-22 16,0 0-16,0 0 0,0 0 15,21-21-15,0 0 16,0-21-16,0 0 15,-21 0-15</inkml:trace>
  <inkml:trace contextRef="#ctx0" brushRef="#br0" timeOffset="58807.92">5122 9398 0,'-21'-21'31,"42"21"-31,0 0 16,1 0-16,-1 0 0,0 0 16,0 0-16,0 0 15,0 0-15,22 0 0,-22-21 0,0 0 16,21 21-16,-20-22 0</inkml:trace>
  <inkml:trace contextRef="#ctx0" brushRef="#br0" timeOffset="59047.78">6138 9102 0,'-21'0'31,"42"0"-31,0 0 0,1-21 16,20 21-16,-21 0 0,0 0 15,0-22-15,43 22 0,-43 0 16,0 0-16,22-21 0,-65 21 31</inkml:trace>
  <inkml:trace contextRef="#ctx0" brushRef="#br0" timeOffset="59315.63">6075 9102 0,'0'0'0,"-21"21"0,-1-21 0,1 21 16,21 0-16,0 0 0,-21 22 0,0 20 15,21-42-15,-21 22 0,-22 41 16,43-20-16,-21-22 16,0 22-16,21-22 0,-21 22 0,-21 105 15,42-127 1,0 43-16,0-43 0,-22 1 15,22 20-15,0-42 16,0 0-16,0 22 0,22-43 16,-1 0-16,-21 21 0,42-21 15,-21 0-15,106-42 16,-21 20-16</inkml:trace>
  <inkml:trace contextRef="#ctx0" brushRef="#br0" timeOffset="60074.21">7070 9483 0,'0'0'0,"-64"-64"16,43 64-16,0 0 0,-22 0 0,1 0 15,0 0-15,21 0 16,-43 43-16,22-1 15,21-21-15,-22 0 0,22 22 16,0-1-16,-21 21 0,42-41 16,0 41-16,0-42 15,0 0-15,21 1 16,0-22-16,0 0 0,0 0 16,0 0-16,22 0 0,-22-22 0,21 1 15,-21 0-15,22 0 0,-1 0 0,0 0 16,-20-22-16,20 22 0,21-42 15,-41 20-15,-1 22 0,21-21 16,-42 21-16,0-1 0,21 1 16,-42 21 15,0 21-31,21 1 16,-21-1-16,0 0 0,21 21 0,0-21 15,0 43-15,0-43 16,0 0-16,0 0 0,0 1 15,0-1-15,21 21 0,0-42 0,0 0 16,0 0-16,0 0 16,1 0-16,-1 0 0,0 0 15,0-21-15,43-43 16,-43 43-16,-21-21 0,21 21 16,-21-22-16,21 22 0,-21-63 15,0 41-15,0 1 0,0-22 16,0 22-16,-21 0 0,0 21 15,-22-22-15,22 22 0,-42 0 16,-1 21-16,22 0 0,-64 0 16,21 21-16,-126 64 15,147-43-15,1 0 0,-22 64 16,22-42-16,41-1 0,-20 1 16,21-1-16,0-20 15,21 20-15,0-21 0,0 22 0,0-22 16,63 43-16,-42-43 15,64 1-15,-43-43 16,1 21-16,63-21 16,-64 0-16,21 0 0,-20 0 0,-1-21 15,0 21-15,43-43 0,-43 22 16,43-42 0,-64 20-16,0 22 0</inkml:trace>
  <inkml:trace contextRef="#ctx0" brushRef="#br0" timeOffset="60535.9">8128 9123 0,'0'0'0,"21"-21"0,-21 42 32,-21 0-32,0 0 15,0 0-15,-1 1 0,1 20 16,-21 21-16,21-20 0,0-1 16,-1-21-16,1 22 0,0-1 15,0 43-15,21-64 0,0 21 16,0 0-16,0-20 15,0-1-15,21 0 16,0-21-16,0 0 0,1 0 16,-1-21-16,0 21 0,-21-21 15</inkml:trace>
  <inkml:trace contextRef="#ctx0" brushRef="#br0" timeOffset="61232.5">7768 9462 0,'0'0'0,"-21"0"0,63 0 47,-21 0-47,1 0 0,20 0 16,-21-22-16,21 22 0,1-21 0,-1 21 16,0 0-16,1 0 0,-22 0 0,42-21 15,-41 21 1,-1 0-16,21 0 0,-42 21 15,0 0-15,0 1 16,0-1-16,-21 0 16,0 0-16,21 0 15,0 0-15,-21 1 0,21-1 0,-22 0 16,22 0-16,0 21 16,0-20-16,22-1 0,-1-21 15,0 0-15,0 0 0,0 0 16,22 0-16,-22 0 0,85-64 15,-85 64-15,21-21 16,0-21-16,1 21 0,20-22 16,-42 22-16,1 0 0,20-43 15,-21 64-15,-21-21 0,21 0 16,-21 0 0,-21 42 15,0 0-31,0 22 0,21-22 15,-21 0-15,21 64 0,-22-43 16,22 0-16,-21 22 0,0-22 16,21 22-16,-21 41 15,21-41-15,-21-1 0,0 64 16,-1-63-16,22-1 0,-21 1 16,0-1-16,21 1 0,-21 42 15,0-43-15,0-20 0,-22 84 16,22-106-16,0 0 0,0 0 15,0 0-15,-22-21 0,1 0 16,0 0-16,20 0 0,-41 0 16,21-21-16,-43-64 15,64 43-15,0 0 16,-1-1-16,22 1 0,0 0 0,0-43 16,22 43-16,-1-1 0,42-41 15,-20 41-15,-1 1 16,0 0-16,1-1 0</inkml:trace>
  <inkml:trace contextRef="#ctx0" brushRef="#br0" timeOffset="61533.52">9123 9377 0,'-64'0'16,"64"21"-1,-21 0-15,0 22 0,21-1 16,-21 0-16,21 1 0,0-1 0,-43 85 16,43-85-16,-21 22 15,0-1-15,21 1 0,-21-22 16,0 64-16,0-43 0,-22 107 16,22-128-1,21 0-15,-21 1 0,21-1 0,-21 0 16,21 1-16,0-22 0,21-42 31,0 0-31,0-1 0,0 1 16,1-21-16,20 0 0</inkml:trace>
  <inkml:trace contextRef="#ctx0" brushRef="#br0" timeOffset="61825.58">9102 9419 0,'0'-21'0,"0"42"0,0-63 16,0 21-16,0 0 0,0-1 0,0 1 16,21 0-16,0 21 0,0 0 0,21-21 15,1 21-15,-22 0 16,42 21-16,-41-21 0,20 21 16,0 43-16,-42-43 15,0 0-15,0 21 0,0-20 16,0 20-16,-21 0 0,0-21 0,-21 1 0,-64 62 15,63-63 1,-41 1-16,41-22 16,22 0-16,-42 0 15,63-22 1,21 1-16,0 0 0,0 0 16,22 0-16,-22 0 0</inkml:trace>
  <inkml:trace contextRef="#ctx0" brushRef="#br0" timeOffset="62169.05">9483 9462 0,'21'0'16,"0"0"0,0 0-16,0 0 0,0 0 15,1 0-15,-1-22 16,63 1-16,-62 0 15,-1 21-15,21-21 0,-21 0 0,0 21 16,-21-21-16,0-1 16,-21 22-1,0 0-15,-21 0 0,21 0 16,-22 0-16,1 22 0,21-1 16,0 0-16,-22 0 0,22 0 0,-21 22 15,42-22-15,0 0 0,0 21 16,-21-21-16,21 1 0,0 20 15,0-21-15,21-21 0,21 21 16,0-21-16,-20 0 16,20 0-16,-21 0 0,21 0 0,22 0 15,-22-21-15</inkml:trace>
  <inkml:trace contextRef="#ctx0" brushRef="#br0" timeOffset="62407.91">10414 9271 0,'0'0'16,"0"21"0,21-21-1,0 0 1,0 0-16,1 0 15,-1 0-15,0 0 0,0 0 16,0 0-16,-21 21 16</inkml:trace>
  <inkml:trace contextRef="#ctx0" brushRef="#br0" timeOffset="62560.34">10372 9462 0,'0'0'0,"0"42"31,0-21-31,21-21 0,0 0 0,0 0 16,0 0-16,0 0 0,1 0 15,20 0-15,-21 0 16,0-21-16</inkml:trace>
  <inkml:trace contextRef="#ctx0" brushRef="#br0" timeOffset="62988.63">11409 8805 0,'0'-21'0,"0"42"0,-21-42 31,-1 21-31,1 21 0,0 1 16,0-1-16,0 0 0,0 21 15,-1-21-15,1 43 16,21-43 0,0 0-16,0 0 0,0 1 15,21-1-15,1 0 16,-1-21-16,0 21 0,0-21 0,0 21 15</inkml:trace>
  <inkml:trace contextRef="#ctx0" brushRef="#br0" timeOffset="63423.38">11620 9144 0,'0'-21'0,"0"42"0,0-63 0,0 21 16,0-1 0,22 22 15,-1 22-31,0-1 16,0 0-16,-21 0 0,21 0 0,0 0 15,-21 1-15,0-1 0,22 21 16,-1 0-16,-21 1 0,0-22 15,0 21-15,0 1 16,0-22-16,0 0 0,0 0 16,-43 43-16,22-64 15,21-22 17,0 1-32,0 0 0,0 0 15,0 0-15,0 0 0,21-22 16,1 22-16,-1-42 15,0 41-15,0 1 0,0-21 16,22 21-16,-22 0 0,0-1 16,0 22-16,21-21 0,43 21 15,-64 0-15,22 0 16</inkml:trace>
  <inkml:trace contextRef="#ctx0" brushRef="#br0" timeOffset="63935.74">12488 9335 0,'0'-22'31,"21"1"-31,-21 0 16,0 0-16,0 0 15,0 0-15,0-1 0,0-20 16,0 21-16,0 0 15,-21 21-15,-42 0 16,20 21-16,22 0 16,0 0-16,-21 0 0,-22 22 15,22-22-15,21 0 0,0 0 16,-1 22-16,1-22 0,0 0 0,0 42 16,21-41-16,0-1 15,0 21-15,0-21 0,21-21 16,21 21-16,-20-21 15,41 0-15,-42 0 16,0-21-16,43 0 0,-43 0 0,21 0 16,-20 0-16,-1-1 15,21 1-15,-21 0 0,0 0 0,1 0 16,-1 0-16,0-64 16,0 85-16,-21-21 0,0 0 15,0 42 1,0 0-16,-21 0 15,21 0-15,-21 0 0,21 1 16,0-1-16,0 0 0,0 0 0,0 0 16,0 0-16,0 1 0,0-1 15,21-21-15,42 21 16,-41-21-16</inkml:trace>
  <inkml:trace contextRef="#ctx0" brushRef="#br0" timeOffset="64635.8">13462 9102 0,'-21'0'16,"42"0"-16,-63 0 0,20 0 0,1 0 16,-21 0-16,-22 0 15,22 21-15,-21-21 0,-22 42 16,43-21-16,20 22 0,-41-1 15,42 0-15,0-20 0,-1 20 16,22-21-16,0 21 0,0 1 16,22-22-16,-22 0 15,21-21-15,0 21 0,0 0 0,21-21 16,-20 0-16,-1 0 0,21 0 0,-21 0 16,22 0-16,-1-21 0,43-21 15,-43 21-15,0-43 16,1 43-16,-22-21 15,21-22-15,-21 22 16,0 0-16,1-43 0,-22 21 16,21 22-16,-21-43 0,0 43 15,0 0-15,0 21 0,0-22 16,0 22-16,0 0 16,0 42-1,-21 0-15,21 0 0,-43 43 16,43-22-16,0 1 0,-21 62 15,21-62-15,-21 41 16,0-41-16,21-1 0,0 64 16,0-85-16,0 0 0,0 0 15,0 1-15,0-1 0,21 0 16,0 0-16,0-21 16,22 0-16,-22 0 0,21 0 15,-21 0-15,0-21 0,64-21 16,-64 42-16,0-22 15,22-20-15,-22 21 0,0 0 16,0-22-16,-21 22 16,-21 42 15,0 1-31,0-1 16,21 0-16,0 0 0,0 0 15,0 0-15,0 1 31,0-44-15</inkml:trace>
  <inkml:trace contextRef="#ctx0" brushRef="#br0" timeOffset="64812.85">13970 9081 0,'0'0'0,"-21"-22"16,0 1-16,-1 21 15,1 0 1,0 0-16,21 21 16,0 1-1,0-1 1,21 0-16,0-21 0</inkml:trace>
  <inkml:trace contextRef="#ctx0" brushRef="#br0" timeOffset="65275.95">14520 9081 0,'0'0'0,"-21"-22"15,0 22-15,0 0 0,0 0 16,-1 0-16,1 0 0,0 22 15,0-1-15,0 0 0,0 0 16,-1 0-16,1 0 0,0 1 0,0-1 16,0 21-16,0 0 0,21 1 15,-22-1-15,22-21 16,0 0-16,0 22 16,22-22-16,-22 0 0,21 0 0,0-21 15,21 21-15,-21-21 0,1 0 16,-1 0-16,21 0 0,22-21 15,-22 21-15,0-42 16,-21 21-16,22 0 0,-22-22 16,0 22-16,0-21 0,0-22 15,-21 43-15,0-64 16,0 64-16,0 0 0,0-42 16,-21 63-16,0-22 0,-42 1 15,41 21-15,-20 0 16,0 0-16,-1 21 0,22 1 15,-21-1-15,42 0 16,0 0-16</inkml:trace>
  <inkml:trace contextRef="#ctx0" brushRef="#br0" timeOffset="65647.99">15071 8805 0,'0'0'0,"-22"0"15,1 0-15,0 0 0,0 0 16,21-21 15,0 0-15,21 21-16,0 0 15,0 0-15,1 0 16,-22 21 0,0 0-1,0 1-15,0 41 16,-22-42-16,1 22 0,-42 20 15,42-42-15,-1 0 0,1 1 16,21-1-16,-21-21 0</inkml:trace>
  <inkml:trace contextRef="#ctx0" brushRef="#br0" timeOffset="67476.75">15600 8361 0,'0'0'0,"0"-21"31,21 21-15,21 0 0,-21 0-16,1 0 0,20 0 15,-21 0-15,21 0 0,-20 0 16,-1 0-16,42 0 15,-42 0-15,1 0 0,-1 0 16,-21 21-16,21-21 0,-21 21 16,0 0-1,0 0-15,0 1 0,-21-1 16,21 0-16,-21 0 16,21 0-16,0 22 0,0-22 0,-22 42 15,1-20-15,21-22 16,-21 85-16,0-64 15,0 0-15,0 64 0,-1-64 16,22 1-16,0-1 0,-21 22 16,0-22-16,0 43 0,21-43 15,0 21-15,-21 22 0,21-21 16,-21 20-16,-1-41 16,22-1-16,0 64 15,-21-85-15,21 0 0,-21 0 16,0 0-16,0 1 0,0-22 0,-1 21 15,1-21-15,-21 0 0,-22 0 16,22 0-16,-43 0 16,43 0-16,0 0 0,-1 0 15,-20 0-15,21 0 0,-1 0 16,22-21-16,0 21 0,0 0 16,0 0-1,21-22-15,0 1 16</inkml:trace>
  <inkml:trace contextRef="#ctx0" brushRef="#br0" timeOffset="76703.75">17568 9165 0,'0'-21'47,"-21"21"-47,0 0 16,42 0 46,21 0-62,-20 0 16,20 0-16,0 0 0,1 0 0,20 0 16,43 0-16,-64 0 15,22 0-15,-1 0 0,1 0 0,-1 0 16,-20 0-16,20 0 16,1 0-16,-1 0 0,22 0 15,-43 0-15,0 0 0,1 0 16,-22 0-16,0 0 0,0 0 15,-42 0 32,0 0-47,0 0 0,0 0 16,-1 0-16,22 21 0,-21-21 16,0 0-16,0 0 0</inkml:trace>
  <inkml:trace contextRef="#ctx0" brushRef="#br0" timeOffset="77163.49">17992 9292 0,'0'0'0,"-22"0"0,1 0 16,0 0-16,0 0 0,-21 0 15,20 0-15,1 0 0,0 0 16,0 0-16,0 0 16,0 0-1,42 0 32,21 0-47,-21 0 0,0 0 16,22 0-16,-1 0 0,0 0 15,1 0-15,20 0 0,-20 0 0,-1 0 16,106 0-16,-106 0 16,43 0-16,-64 0 15,85 0-15,-85 0 16,22 0-16,-22 0 16</inkml:trace>
  <inkml:trace contextRef="#ctx0" brushRef="#br0" timeOffset="77763.5">18796 8763 0,'0'0'16,"-64"-21"-1,43 21 1,21 21-16,-21-21 0,21 21 15,0 0-15,0 1 0,0-1 16,0 0-16,0 0 0,42 21 16,-20-20-16,-1-1 0,0 21 15,0-21-15,0 0 0,0 1 16,22 20-16,-22-21 0,42 21 16,-41-42-1,-1 22-15,0-22 0,0 0 0,0 21 16,22-21-16,-22 0 0,0 0 15,0 0-15,-21 21 32,-21 0-1,0-21-31,0 21 0,-1 0 16,1-21-16,0 22 0,0-1 15,0-21-15,-22 21 0,22 0 16,0 0-16,-21 0 0,-22 22 15,43-22-15,-21 0 0,21 0 0,-22 0 16,22 1-16,-21-1 0,21 0 16,-1 0-16,1-21 0,-42 42 15,63-20-15,-21-22 0,21 21 16,-22-21-16,1 21 16,21 0-1,21-42 32,1 0-47,-1 0 0</inkml:trace>
  <inkml:trace contextRef="#ctx0" brushRef="#br0" timeOffset="78287.87">20362 8890 0,'0'0'0,"-21"-21"0,0 21 16,21-21-16,-21 21 15,42 0 17,0 0-32,0 0 0,0 0 0,22 0 15,-1 0-15,0 0 0,43 0 16,-43 0-16,1 0 0,41 21 16,-62-21-16,20 0 15,0 0-15,-21 0 0,1 0 0,20 0 16,-21 0-16,-42 0 31,0 0-31,0 0 16,-1 0-16,1 0 15,-21 0-15</inkml:trace>
  <inkml:trace contextRef="#ctx0" brushRef="#br0" timeOffset="79079.95">20341 8890 0,'-21'0'15,"0"21"17,21 0-17,-21 1-15,21-1 16,-22 0-16,22 0 15,0 0-15,-21 0 0,21 1 16,-21-22-16,21 42 0,0-21 16,-21 0-16,21 0 15,-21 1-15,0-1 0,21 0 0,0 0 16,0 0-16,-22-21 16,22 21-16,22-21 46,-22-21-30,21 21-16,0 0 0,0-21 16,0 21-16,0-21 0,1 21 15,-1-21-15,21 0 16,-21 21-16,0 0 0,22 0 16,-22 0-16,21 0 0,-21 0 15,1 0-15,20 0 16,-21 0-16,0 0 0,0 21 0,22 0 0,-1 0 15,-21-21-15,0 21 16,22 22-16,-22-43 16,0 42-16,0-21 15,-21 0-15,0 0 0,0 1 16,0-1-16,-21 0 16,0 0-16,0-21 0,-43 21 15,22-21-15,0 21 0,-1-21 16,1 0-16,0 22 0,-22-22 15,-63 21 1,106-21-16,-21 0 16,20 0-16,1 0 0,-21 0 15,21 0 1,0 0-16,-1 0 16,22-21-1,-21 21 1</inkml:trace>
  <inkml:trace contextRef="#ctx0" brushRef="#br2" timeOffset="89867.28">7239 4128 0,'-42'0'31,"42"-22"31,21 22-46,0 0-16,0-21 0,0 21 16,0 0-16,1 0 0,-1 0 15,-21-21-15,21 21 0,0 0 16,21 0-16,1-21 0,-22 0 16,0 21-16,0 0 15,0 0-15,1 0 0,20-21 0,-63 21 63,0 0-63,21 21 0,-22-21 0,1 21 15,0-21-15,0 21 0,0-21 16,0 21-16,-1-21 0,-41 21 16,42 1-16,-64 20 15,64-42-15,0 21 16,0-21-16,-1 0 0,22 21 0,-21-21 15,0 0-15,0 21 16,42-21 31,0 0-47,0 0 0,1 0 16,-1-21-16,0 21 0,0-21 15,21 21-15,-20 0 0,-1-21 16,0 21-16,42 0 15,-41-21-15,62 21 16,-63-21-16,1 21 0,20-22 16,-21 22-16,0 0 15,-21 22 17,-21-22-32,0 21 15,0-21-15,0 21 0,-1-21 16,1 21-16,-21-21 0,21 21 0,0 0 15,-1-21-15,-20 22 0,21-1 0,0-21 16,0 21-16,-22-21 16,22 21-16,-21-21 0,42 21 15,-21-21-15,-1 0 16,22 21-16,-21-21 0,42 0 78,1 0-78,-1-21 0,0 21 16,0 0-16,0-21 0,0 21 15,1 0-15,-1-21 16,0 21-16,21 0 0,-21-21 0,22 0 16,-1 21-16,-21 0 15,0-22-15,1 22 0,-1 0 0,0 0 16,0 0-16,-21-21 15,-21 42 17,0 1-32,0-22 15,-1 0-15,1 21 0,0-21 0,-21 21 16,-1 0-16,1 0 16,-43 22-1,64-43-15,-21 21 0,0 0 16,20-21-16,1 0 0,0 21 15,0-21-15,21 21 0,-21-21 16,42 0 15,0 0-15,0 0-16,0 0 0,1 0 16,-1-21-16,21 0 0,-21 21 0,43-21 15,-22 21-15,-21 0 0,22-21 16,-22-1-16,0 22 0,21 0 15,-21-21-15,1 21 16,-44 0 31,1 0-47,0 21 0,0-21 16,0 22-16,0-22 0,-1 21 0,1-21 15,0 21-15,-21-21 0,21 21 16,-1-21-16,-20 21 15,0 0-15,21-21 0,-1 22 16,1-22-16,42 0 47,1 0-31,-1 0-16,0 0 0,0 0 15,0 0-15,0 0 0,1-22 16,-1 22-16,0 0 0,0-21 0,43 0 15,-43 21 1,21-21-16,-21 21 0,0 0 16,-42 0 31,0 0-47,21 21 15,-21-21-15,0 21 0,0-21 16,-1 21-16,1-21 0,-21 22 15,0-1-15,20 0 0,1-21 16,0 21-16,-42 0 16,41-21-16,1 0 0,21 21 15,21-21 17,1 0-32,-1 0 15,0 0-15,0-21 16,21 0-16,-20 21 0,-1 0 0,21-21 15,-21 21-15,22 0 16,-22-21 0,-42 21 31,-1 0-32,1 0 1,0 0-16</inkml:trace>
  <inkml:trace contextRef="#ctx0" brushRef="#br2" timeOffset="95583.14">7599 4043 0,'0'0'15,"0"-21"-15,0 0 16,0-1-1,-21 22-15,-1 0 16,1 0 0,0 0-16,0 0 0,0 0 15,0 0 1,-1 0-16,22 22 0,-21-22 0,0 21 16,21 0-16,-21 0 0,-21 21 15,42-20-15,-22-1 0,-20 21 16,42-21-16,-21 0 15,0 1-15,21 20 0,0-21 16,-21 21-16,-1-20 0,22-1 16,0 0-16,0 0 0,0 0 15,0 0-15,0 1 0,0-1 16,0 0-16,0 0 0,22 0 16,20 0-16,-21-21 15,0 0-15,0 22 0,1-22 16,-1 0-16,42 0 15,-42 0-15,1 0 0,20 0 16,-21 0-16,21-22 0,22 1 16,42-21-1,-85 21-15,0 0 0,0-43 16,0 22 0,-21 21-16,0-22 0,0-41 15,-21 62-15,21-20 16,-21 21-16,-64-64 15,64 64-15,0 0 16,0 0-16,0 21 0,0 0 16,-1-21-16,1 21 0,-21 0 0,21 0 15,0 0-15,-1 0 0,1 21 16,-21 0-16,21 0 0,0 0 16,-1 0-16,-20 1 0,21 20 15,0-21-15,0 0 0,-1 22 16,22-22-16,-21 21 0,0 0 15,0-20-15,21 41 16,0-42-16,0 0 0,0 22 16,21-22-16,0 0 15,0-21-15,43 21 16,-43-21-16,21 0 0,1 0 16,-22 0-16,42 0 15,-41-21-15,20 0 16,-21 21-16,21-21 0,-20 0 0,-1-1 0,0 1 15,0 0-15,0 0 16,0-64-16,-21 43 16,0 21-16,0-22 0,0 22 15,-42-42-15,21 42 16,0 21-16,0-22 0,-1 22 16,1 0-16,-21 0 15,0 0-15,20 0 0,-20 22 0,21-1 16,-43 63-1,43-62-15,-21 41 16,42-42-16,0 0 0,0 1 16,0 20-16,0-21 0,0 21 15,0-20-15,0-1 0,21 0 16,0-21-16,0 0 16,1 0-16,-1 0 0,0 0 15,0 0-15,0 0 0,0 0 16,22-21-16,-1 0 0,-21-1 15,22-20-15,-43 21 0,0 0 16,21 0-16,-21-1 0,0 1 16,0-21-16,0 21 15,-43 0-15,22 21 16,0-22-16,0 22 16,0 0-16,0 0 0,-1 22 15,1-22-15,0 42 16,0-21-16,0 0 0,0 0 15,21 1-15,0-1 0,0 0 16,0 0-16,0 0 0,0 0 16,0 1-16,0-1 15,21-21-15,0 0 16,0 0-16,0 0 0,43 0 16,-43-21-16,0-1 15,0 22-15,0-21 0,1 0 0,-22-21 16,21 21-16,-21-1 15,0-20-15,0 21 0,0-64 16,-21 64-16,-1 0 16,-20 0-16,21 0 15,0 21-15,-22 0 0,22 0 16,0 0-16,0 42 0,0-21 16,-22 21-16,22-20 15,0 20-15,21-21 0,0 0 16,0 22-16,0-22 0,0 21 0,0-21 15,0 0-15,0 1 0,0-1 16,21 0-16,0-21 0,22 21 16,-22-21-16,0 21 0,21-21 15,-20 0-15,-1 0 0,42-21 16,-42 21-16,22-21 0,-22 0 16,0 21-16,0-21 0,22-43 15,-22 43-15,-21 0 0,21-22 16,-21 1-16,0 0 0,0-1 15,0-41-15,-21 63 0,0-22 16,-1 1-16,1 21 0,-42-43 16,20 64-1,22 0-15,-42 0 0,20 0 0,22 0 16,-21 21-16,21 1 16,0-1-16,-43 42 0,43-20 15,0-1-15,-22 43 16,43-64-16,0 21 0,0 43 15,0-64-15,0 42 16,0-41-16,0 20 0,43 0 16,-22-42-16,0 21 0,0 1 15,0-22-15,1 21 0,-1-21 16,0 0-16,21 0 0,-21 0 0,1 0 16,-1-21-16,21 21 0,43-64 15,-64 64 1,0-63-16,0 41 0,-21-20 15,0-21-15,0 20 0,0 1 16,0 0-16,0-1 0,-21 1 16,-64-85-16,64 85 15,0 20-15,0 1 0,0 0 16,-22 0-16,1 0 0,21 21 16,0 0-16,-43 0 0,43 0 15,-42 42-15,41-21 16,-20 22-16,0 20 15,21-21-15,-1 1 0,1 20 16,21-20-16,0-1 0,-21 0 0,21 22 16,0-22-16,0-21 0,0 22 15,21-22-15,22 42 16,-22-42-16,0 1 0,21-1 16,-21-21-16,43 21 15,-43-21-15,21 0 0,-20 0 16,-1 0-16,21-21 0,-21 21 0,22-21 15,-22-1-15,0 1 0,42-63 16,-63 62 0,22-20-16,-22 21 0,0-21 0,0-1 15,0 1-15,-22 0 0,22-1 0,-21 1 16,-21-22-16,21 22 0,0 21 16,-1 0-16,-20 0 0,21 21 15,0 0-15,0 0 0,-1 0 16,1 0-16,-21 0 15,0 21-15,20 0 0,-20 42 16,21-41-16,0 20 0,0 0 16,21 1-16,-22-1 0,22 0 0,-21 1 15,21-22-15,0 21 0,0 22 16,0-22-16,0-21 0,21 21 16,1-20-16,-22-1 0,42 0 15,0-21-15,-21 21 0,1-21 16,20 0-16,-21 0 15,43 0-15,-22-21 0,0 0 16,64-22-16,-64 22 16,-20-21-16,41-22 15,-21 43-15,-20-63 0,-22 41 16,21 1-16,-21 0 0,0-1 16,0 1-16,-43-43 0,43 64 15,-42-21-15,21 21 0,0-1 16,0 22-16,-43-21 15,43 21-15,-21 0 0,-22 0 16,43 21-16,-21 1 0,-22 41 16,22-21-16,21 1 0,-43 41 15,43-41-15,0-1 0,21 0 16,0 1-16,-21-22 0,21 64 16,0-64-16,0 21 0,0 0 15,21-20-15,0-1 16,0 0-16,0 0 0,0-21 0,1 0 15,20 21-15,-21-21 0,21 0 16,-20 0-16,-1 0 0,85-42 16,-64 21-1,0 0-15,22-22 0,-43 22 16,42-42-16,-63 20 16,22 1-16,-22-43 0,0 43 15,0 0-15,0-1 0,0 1 16,-22 0-16,22-1 0,-42-20 15,21 42-15,0-1 0,0 1 16,-1 21-16,-20 0 0,21-21 0,0 21 16,0 0-16,-22 0 0,1 42 15,21-20-15,-64 62 16,64-41-16,0-1 0,0 43 16,21-43-16,-22 0 15,22 1-15,0-1 0,0 0 16,0 1-16,0-22 0,0 21 0,0-21 0,43 43 15,-22-43 1,21 0-16,-21 0 0,22-21 16,-1 0-16,-21 0 15,0 0-15,22 0 0,-22 0 16,85-63-16,-85 42 16,21-1-16,-21-20 0,1 21 0,-1-21 15,-21-22-15,21 22 16,-21-1-16,0-41 0,0 41 15,-21 1-15,0 0 0,-1 21 16,-20-22-16,21 22 0,-43-21 16,43 21-16,-21-1 0,21 22 15,-22 0-15,22 0 0,-21 22 16,0-1-16,20 0 0,1 0 16,-21 21-16,21 1 15,0-1-15,-22 43 0,22-43 0,0 43 16,0-43-16,21 0 15,0 22-15,0-22 0,0-21 16,42 22-16,-21-1 0,0-42 16,1 21-16,-1 0 15,0 1-15,21-22 0,-21 0 16,1 0-16,20 0 0,-21 0 16,85-43-1,-85 22-15,85-42 16,-43-1-16,-41 22 15,-1 21-15,0-22 0,-21-41 16,0 41-16,0 1 0,0 0 16,0-1-16,0 1 0,-21-22 15,0 22-15,-1 21 0,-20-21 16,0 20-16,21 22 16,-1 0-16,1 0 0,0 0 0,0 0 0,-21 22 15,20-1 1,-41 42-16,42-42 0,0 22 0,-1-1 15,1 43-15,0-43 16,21 0-16,0 1 0,0-1 16,0 43-16,0-64 0,0 21 15,21 1-15,-21-22 0,21 0 16,22 21-16,-22-21 16,0-21-16,43 22 0,-43-22 15,21 0-15,-21 0 0,22 0 16,-1-22-16,21-20 15,-20 21-15,-1 0 0,22-22 16,-43 1-16,0 21 0,0-21 0,0-1 16,-21 1-16,21 0 0,-21-43 15,0 43-15,-21-64 16,-21 63-16,21 22 0,-43-42 16,43 42-16,-21-1 0,21 1 15,-22 0-15,1 21 0,0 0 16,20 0-16,-20 0 0,0 0 0,-43 21 15,43 22-15,-1-22 16,-20 63-16,42-41 0,-22-1 16,1 43-16,21 169 31,21-233-31,21 21 0,0-21 16,0 1-16,1-1 15,-1 0-15,21 21 0,0-42 16,1 0-16,-1 0 15,-21 0-15,43 0 16,-22-21-16,-21 21 0,85-85 16,-85 64-16,0 0 15,22-42-15,-22 20 0,-21-41 16,0 20-16,0 22 0,0-1 16,0 1-16,-21 0 0,-22-22 15,22 22-15,-42-22 16,20 43-16,22 21 15,0 0-15,0 0 0,-21 0 16,-1 0-16,22 21 0,0 1 16,0-1-16,-22 63 15,1-62-15,21 20 0,0 0 0,0 43 16,-1-22-16,22-20 16,-21-22-16,21 21 0,0 1 0,0 20 15,0-21-15,21-20 16,1-1-16,-1 0 0,0 0 15,0-21-15,0 0 0,43 0 16,-43 0-16,42 0 16,-20-21-16,-22 21 0,21-21 0,1 0 15,-1-1-15,0 1 0,-21-21 16,22 21-16,-22-22 0,0 22 16,0-21-16,-21-43 0,0 1 15,-21 62-15,0-20 0,-21-21 16,-1 41-16,22 1 15,0 21-15,-21-21 0,20 21 0,-20 0 16,21 0-16,-21 0 0,20 0 16,-41 42-16,42-20 0,0 20 15,-22 21-15,43 1 16,0-22-16,0-21 16,0 22-16,0 20 0,0-42 0,0 22 15,43-1-15,-22-21 16,0-21-16,0 21 15,0-21-15,0 0 0,64 0 16,-64 0-16,0 0 0,22 0 16,-22-21-16,0 0 0,21-21 15,-20 21-15,-22-1 0,0 1 16,0-21-16,0 21 0,0-106 16,0 106-16,-22-22 0,1 22 15,21-21-15,-21 21 0,-21-22 16,21 43-16,-1 0 15,-41 0-15,42 0 0,0 0 16,-22 43-16,22-1 0,-21 21 16,21-41-16,21 20 15,-22 0-15,1 22 16,21-22-16,-21 22 0,21-43 16,0 0-16,0 0 0,0 0 15,0 0-15,42 1 0,-20-22 16,-1 21-16,21-21 15,-21 0-15,22 0 0,-22 0 16,0 0-16,21-21 0,-21-1 0,22 22 16,-22-21-16,21 0 0,22-42 15,-43 41-15,0 1 0,21-63 16,-42 41-16,0 1 0,0-43 16,0 43-16,-42-22 15,21 22-15,0 21 0,0 0 16,-1 0-16,1 21 0,-21 0 15,21 0-15,0 0 0,-22 0 16,-20 42-16,42 0 0,-22-21 16,1 64-16,0 0 15,20-43-15,1 43 0,21-43 16,0 22-16,0-43 16,0 42-16,21-42 15,1 1-15,-1-1 0,0-21 0,21 21 0,-21-21 16,1 0-16,-1 0 15,21 0-15,64 0 16,-85 0-16,21-21 0,22 0 16,-43-1-16,0 1 0,0 0 15,1 0-15,-1-43 0,-21 43 16,0-21-16,0 0 0,0 20 0,0-20 16,0 0-16,-64-64 15,22 64-15,21 20 16,0 1-16,-1 0 0,-41 0 15,21 21-15,20 0 0,-20 0 16,21 0-16,-21 0 0,20 21 16,-41 43-16,42-43 0,0 21 15,-22 22-15,22-22 0,0 43 16,21-43 0,0-21-16,0 21 0,0 22 0,0-43 15,21 0-15,0 0 16,0 1-16,1-1 0,20 0 15,-21 0-15,21-21 0,-20 0 0,-1 0 16,0 0-16,21 0 0,1 0 16,-1-21-16,0-21 15,1 20-15,-22 1 0,0 0 0,0 0 16,0-43-16,0 1 16,-21 21-16,0-1 0,-21-41 15,0 41-15,-21-20 16,21 20-16,-22 22 0,22 0 15,-21-21-15,-1 42 16,22 0-16,0 0 0,0 0 16,-21 21-16,-1 0 0,22 21 0,0-20 15,0 20-15,-22 43 16,43-64-16,0 63 16,0-41-16,0 20 0,0-42 15,43 43-15,-22-43 16,0 0-16,43-21 15,-43 0-15,0 0 0,21 0 16,-21 0-16,22 0 0,-1 0 16,0-21-16,-20 21 0,41-42 15,-42 21-15,-21-1 0,21-41 16,-21-1-16,0 43 16,-21-21-16,0 0 0,0-1 15,0 22-15,0-21 0,-1 21 16,1-1-16,-21-20 0,21 42 15,0 0-15,-1 0 0,1 0 16,-42 21-16,42 0 0,-1 1 16,1-1-16,21 0 0,-21 0 15,-21 85-15,42-21 16,0-43 0,21 43-16,0-64 15,0 0-15,22 0 16,-22 0-16,42 0 0,-42-21 15,1 0-15,41 0 0,-21 0 16,-20 0-16,20-21 0,0 0 16,1 0-16,-1-21 15,-21 20-15,0-20 0,-21-21 16,0 20-16,0 22 0,0-21 16,0-1-16,0 1 0,-63-43 15,20 64-15,22 0 16,0 0-16,-42 21 15,20 0-15,22 21 0,0 0 0,0 22 16,-22 20-16,43-42 16,0 22-16,0-1 0,0-21 0,0 21 15,0 22-15,0-43 16,0 0-16,0 0 0,22 1 16,-1-1-16,0 0 0,21 0 15</inkml:trace>
  <inkml:trace contextRef="#ctx0" brushRef="#br2" timeOffset="95744.21">7810 4466 0,'0'21'16</inkml:trace>
  <inkml:trace contextRef="#ctx0" brushRef="#br2" timeOffset="119824.91">1651 11726 0,'21'0'16,"0"0"0,0 0-16,1 0 15,-1-21-15,0 21 16,0-21-16,0 0 0,0 0 16,1 0-16,-22-1 0,21 1 15,-21 0-15,0 0 16,-21 0-16,-1 21 0,1 0 15,0 0-15,-21 0 0,-22 0 16,22 0-16,-22 21 16,22 0-16,0-21 0,-22 42 15,43-20-15,0-1 0,21 21 16,0-21-16,0 0 0,0 1 16,0-1-16,21 0 0,0 21 15,22 1-15,-22-1 0,21-21 16,22 43-16,-43-43 15,21 42-15,-21-20 16,-21-22-16,0 42 0,0-20 16,-42 20-1,0-42-15,-1 0 0,-63 22 16,43-22-16,-1-21 0,-63 21 16,85-21-16,-21 0 0,20 0 15,1 0-15,21-21 0,-43-21 16,22 20-16,21 1 0,0 0 15,-1-21-15,22-1 0,-21-20 16,21 42-16,0-22 0,0 22 16,0 0-16,21-21 0,22 21 15,20-22 1,22 43-16,-43 0 0,1 0 16,-1 0-16</inkml:trace>
  <inkml:trace contextRef="#ctx0" brushRef="#br2" timeOffset="120436.56">1990 11938 0,'0'0'0,"0"21"16,0 0 0,0 1-1,-22-1-15,1 0 0,21 0 0,-42 43 16,21-43-16,0 42 15,21-42-15,-22 1 0,22 41 16,0-42-16,0 0 16,22-21-16,-1 0 15,0 0-15,0 0 0,21 0 0,-20 0 16,-1-21-16,21 0 0,-21 0 16,22 0-16,-22 0 0,21-22 15,-21 22-15,0 0 0,1-21 0,-1 20 16,0-20-16,0 21 0,-21 0 15,0 0-15,-21 42 32,21 0-17,-21 0-15,21 0 0,-21 0 16,21 22-16,0-22 0,0 64 16,-22-43-16,1 43 15,21-22-15,0-21 0,-21 64 16,0-42-16,21-1 0,-21 1 15,21-1-15,0 1 0,-43 63 16,43-85-16,-21 22 0,0 20 16,0-41-16,0-1 0,0 21 15,-1-20-15,-41-1 16,42-21-16,0 0 16,-22-21-16,22 0 0,-21 0 0,-1 0 15,1 0-15,0-21 0,-1 0 16,1 0-16,0-21 0,-1 20 0,22-20 15,-21 0-15,21-1 0,0 1 16,21 0-16,0-64 0,0 21 16,21 22-16,0 20 15,85-84 1,-43 85-16,-20 0 0</inkml:trace>
  <inkml:trace contextRef="#ctx0" brushRef="#br2" timeOffset="120892.76">2582 11980 0,'0'22'16,"0"-1"0,-21 0-16,21 0 0,-21 0 15,21 22-15,0-22 0,0 21 0,-21-21 16,21 0-16,-21 22 15,21-22-15,-22 21 0,22-21 16,0 1-16,-21-1 16,21-42-1,0-1 1,0 1-16,0 0 0,21 0 16,-21-21-16,22 20 0,20-62 15,-21 41-15,0 1 0,0 0 16,1 21-16,20-22 0,0 1 15,1 42-15,-22 0 0,0 0 16,21 0-16,22 42 16,-43 1-16,-21-22 0,0 21 15,0 0-15,0-20 0,0 20 16,0 21-16,0-20 0,-21-22 16,0 21-16,21-21 15,0 1-15,-22-22 0,22 21 16,22-42-1,-1-1-15,-21 1 16,21 0-16,21-42 0</inkml:trace>
  <inkml:trace contextRef="#ctx0" brushRef="#br2" timeOffset="121125.57">3302 11684 0,'0'64'15,"0"-43"-15,0 0 16,0 21-16,-21 1 0,0-1 0,-1 43 16,22-43-16,-21 0 15,21 1-15,-21-22 0,21 21 0,0-21 16,0 22-16,0-22 0,0 0 0,0 0 16,21-42 15,-21 0-31,21 0 15,-21-1-15</inkml:trace>
  <inkml:trace contextRef="#ctx0" brushRef="#br2" timeOffset="121293.66">3090 12044 0,'0'0'0,"-21"0"16,0 0-16,42 0 31,0 0-31,0 0 15,1 0-15,-1 0 16,0-21-16,21 21 0,-21 0 0,1 0 16,41-21-16,-42-1 0,43 1 15</inkml:trace>
  <inkml:trace contextRef="#ctx0" brushRef="#br2" timeOffset="122249.4">3810 11980 0,'0'-21'16,"21"21"-16,-21-21 0,0 0 15,0 0-15,0 0 16,0-1-16,0 1 0,0 0 16,-21 21-1,0 0 1,0 21-16,-1 0 0,1 1 0,-42 20 15,42 0-15,-1-21 16,1 22-16,0-1 0,0-21 0,0 43 16,0-22-16,21-21 15,0 0-15,0 1 0,0-1 0,0 0 16,21-21-16,0 0 0,0 0 16,43 0-16,-43 0 15,0 0-15,0-21 0,0 0 16,0-1-16,22-20 0,-22 21 15,-21 0-15,21 0 0,-21-22 16,0 1-16,0-22 16,21 43-16,-21 0 0,21-21 15,-21 21-15,22-1 16,-1 22-16,-21 22 16,21-1-16,-21 0 15,0 0-15,0 0 0,0 43 16,0-22-16,0-21 0,0 43 15,0-43-15,0 64 16,0-64-16,0 0 16,0-42 31,0 0-47,0-1 0,21 1 0,-21-21 15,42-22-15,-20 22 16,-1 21-16,0-21 0,0-1 0,0 1 15,0 21-15,1 0 0,20-1 16,-21 1-16,43 21 16,-43 0-16,63 21 15,-62 1-15,20 20 16,-42-21-16,0 64 16,-21-43-16,0-21 0,-22 43 15,22-43-15,0 0 0,0 21 16,0-42-16,21 22 0,0-44 47,21 1-47,0 0 0,0 0 15,43-43-15,-43 43 16,0-21-16,0 21 0,0-22 16,43-41-16,-43 63 15,21-22-15,-21 43 16,-21 21-1,0 1-15,0-1 0,-21 0 16,0 0-16,0 21 0,0-20 16,0 20-16,-1-21 0,22 21 15,-21 1-15,21-22 0,-21 0 0,21 43 16,0-43-16,0 21 16,21-21-16,22-21 15,-22 0-15,21 0 0,22 0 16,-22-21-16,21 0 15,-20 0-15,-1 0 0</inkml:trace>
  <inkml:trace contextRef="#ctx0" brushRef="#br2" timeOffset="122579.96">5397 11811 0,'-21'0'16,"-21"42"-1,42-20-15,0-1 0,0 0 16,0 0 0,21-21-1,0 0 1,0 0-16,1-21 0,-22 0 16,21 21-16,-21-21 0,0-1 15,0 1-15,0 0 16,-21 21-16,-1 0 15,1 0-15,0 0 16,21 21-16,-21 0 0,0 1 16,0-1-16,21 0 0,0 0 15,0 0-15,0 22 16,0-22-16,0 0 16,0 0-16</inkml:trace>
  <inkml:trace contextRef="#ctx0" brushRef="#br2" timeOffset="122843.68">5334 12192 0,'-21'0'16,"42"0"-16,-42 21 0,0-21 0,-1 21 15,22 1 1,22-22 15,-1 0-31,-21-22 16,21 1-16,-21 0 15,0 0 1,-21 21 0,0 0-1,-1 0-15,22 21 0,-21-21 16,21 21-16</inkml:trace>
  <inkml:trace contextRef="#ctx0" brushRef="#br2" timeOffset="123032.57">9059 11832 0</inkml:trace>
  <inkml:trace contextRef="#ctx0" brushRef="#br2" timeOffset="123528.29">9673 11155 0,'21'-21'0,"-42"42"0,63-63 0,-20-1 0,-1 22 15,21 0-15,-42 0 0,0 0 16,0-1-16,0 1 16,0 0-16,-21 21 15,0 0-15,0 21 16,-22 0-16,22 1 0,-21-1 15,-1 21-15,1 22 0,0-22 0,-22 43 16,-105 126-16,105-126 16,-63 63-1,85-63-15,0-1 0,-43 65 16,64-86-16,21 22 0,0 21 16,21-43-16,43 22 15,-22-64-15,0 21 0,64 1 16,-42-43-16,-1 21 0,64-21 15,-63 0-15,-1 0 0,64-21 16,-85-1-16,22 1 0,42-21 16,-64 21-16</inkml:trace>
  <inkml:trace contextRef="#ctx0" brushRef="#br2" timeOffset="123795.65">10245 11367 0,'0'0'16,"0"21"15,21 21-31,0-21 0,21 43 16,-21-22-16,1 0 0,-1 1 15,0-1-15,0 0 0,0 22 16,0-22-16,-21 1 0,22 41 15,-22-41 1,0-22-16,0 0 0,21-21 16,-21-21-1,21 0-15</inkml:trace>
  <inkml:trace contextRef="#ctx0" brushRef="#br2" timeOffset="124040.51">10731 11451 0,'0'0'0,"-21"0"16,0 0-16,0 21 0,0 1 15,0-1-15,-1 21 16,-20-21-16,0 0 0,-43 64 16,43-64-16,-1 22 0,-41 20 15,41-21-15,1 1 0,-21 20 16,20-42-16,22 1 0,21 20 15,0-21-15,42-21 16,-20 0 0,20 0-16,0 0 0,1 0 0,-1-21 15,0 0-15</inkml:trace>
  <inkml:trace contextRef="#ctx0" brushRef="#br2" timeOffset="124415.3">11028 11663 0,'0'0'0,"0"-21"32,0 42-17,0 0-15,0 0 16,0 22-16,0-22 0,0 21 16,-21-21-16,21 22 0,-22 62 15,1-41-15,21-1 0,0-20 16,-21 20-16,0 1 0,0 63 15,0-64-15,-1 1 0,-20 84 16,21-63-16,0-1 0,-22 64 16,22-63-16,0 0 15,-21 63-15,21-63 0,21-1 16,-43 43-16,22-42 0,0-43 16,21 22-16,0-22 0,0 0 0,-21 1 15,21-22-15,0 0 0,-21 0 16,21-42-1,0 0-15,0 0 16,0-22-16,0-41 16,21 41-16,0-20 0,-21-1 15,0 1-15,21-22 0</inkml:trace>
  <inkml:trace contextRef="#ctx0" brushRef="#br2" timeOffset="124724.12">10816 11832 0,'0'0'0,"0"-21"0,0-21 16,21 21-16,0-1 0,1 1 0,-1-21 15,0 42-15,0-21 0,0 21 16,0 0-16,1 0 0,41 0 16,1 0-1,-43 21-15,0 0 16,0 0-16,0 22 15,-21-22-15,0 21 0,0 0 16,0-20-16,-21 41 16,0-21-16,-43 1 15,22-22-15,0 0 0,-85 21 16,106-20-16,-1-22 0,-20 0 16,42-22-1,21 1 1</inkml:trace>
  <inkml:trace contextRef="#ctx0" brushRef="#br2" timeOffset="125448.75">11832 11811 0,'0'0'0,"21"0"0,0 0 16,1 0-16,-22-21 0,21 0 16,0 0-16,-21-1 0,0-41 15,0 42 1,0 0-16,0-1 0,-21 22 16,0 0-16,-1 0 0,1 0 15,-21 0-15,21 0 16,-43 22-16,43-1 15,0 0-15,-64 64 16,22-1 0,20-20-16,43-22 15,0-21-15,0 0 0,0 1 16,0-1-16,0 0 0,22-21 16,-1 0-16,21 0 15,-21 0-15,64-42 16,-64 20-16,0 1 0,22-21 15,-22 21-15,0 0 0,21-43 16,-21 43-16,1 0 0,-1-22 16,-21 22-16,21 0 0,-21 0 0,0-21 15,0 63 17,0 0-32,-21 0 15,21 21-15,-21-20 0,21-1 16,0 0-16,0 0 0,0 0 0,0 0 15,0 43-15,0-43 16,0 0-16,21 0 0,0-21 16,0 0-16,21 0 15,1 0-15,-22 0 0,64-21 16,-64 0-16,21 0 0,0 0 16,-20 0-16,20-1 0</inkml:trace>
  <inkml:trace contextRef="#ctx0" brushRef="#br2" timeOffset="125714.6">12658 11282 0,'0'0'16,"0"-21"-16,0 0 0,0-1 0,0 1 15,0 42 1,0 1 0,0 20-16,0-21 0,0 21 15,-22 43-15,22-43 16,-21 1-16,0 41 0,0-41 15,0-1-15,0 43 0,21-64 16,-22 21-16,22-21 0,-21 22 16,21-22-16,0 21 0,0-21 15,0 1-15,21-22 16,1 0 0,-1-22-16,0 1 0,42-21 15,-41 0-15</inkml:trace>
  <inkml:trace contextRef="#ctx0" brushRef="#br2" timeOffset="126211.35">13208 11155 0,'0'0'0,"0"-42"0,0 20 0,0 1 0,21 21 16,-21 21 0,0 22-1,-21-22-15,21 21 0,0 1 16,-21 62-16,21-62 15,-21-1-15,-1 64 0,1-64 16,21 1-16,-21 41 0,0-41 16,0 62-16,0-83 15,21-1-15,-22 21 16,22-21-16,0 0 0,-21-21 16,21-21 15,0 0-31,0-21 0,0-1 15,21 22-15,1-21 0,20-22 16,-21 22-16,0 21 0,64-64 16,-43 64-16,1-21 0,-1 21 15,0-1-15,1 1 16,41 0-16,-41 21 0,-22 0 0,42 21 16,-42 0-16,1 1 15,-1 41-15,0-42 16,-21 22-16,0 41 0,0-63 15,-21 22-15,-22 20 0,22-20 16,0-22-16,0 21 0,0-21 16,0 0-16,-22 1 0,43-1 15,-21-21-15,21-21 32,0-1-32,0 1 15,0 0-15</inkml:trace>
  <inkml:trace contextRef="#ctx0" brushRef="#br2" timeOffset="126428.33">12382 11494 0,'0'0'0,"-21"0"15,0 21-15,42-21 16,0 0-16,1 0 15,20 0-15,-21 0 0,21 0 16,1 0-16,20 0 0,-20 0 16,-22 0-16,21 0 0,-42 21 15</inkml:trace>
  <inkml:trace contextRef="#ctx0" brushRef="#br2" timeOffset="133215.79">13885 10668 0,'0'-21'16,"0"0"15,0 0 0,0-1 0,21 22 32,-21 22-48,22-22-15,-22 21 0,21-21 16,-21 21-16,21-21 0,-21 21 16,21-21-16,-21 21 0,21 0 15,0-21-15,1 22 0,-1-1 16,0 0-16,0-21 16,0 21-16,0 0 0,1-21 0,-22 21 15,42 22-15,0-22 0,1 0 16,-22 0-16,0 0 15,0 22-15,0-22 0,0 0 16,22 21-16,-22-20 0,-21-1 16,21 0-16,0 0 15,-21 0-15,21 0 0,-21 22 0,0-22 16,22 0-16,-1 21 16,-21-20-16,0-1 0,0 21 15,0-21-15,0 0 0,0 1 16,0-1-16,0 0 0,0 21 15,0-21-15,0 1 0,0 41 16,0-42-16,0 0 16,0 1-16,-21-1 0,-1 21 15,22-21-15,-21 0 0,0 22 16,21-22-16,0 21 16,-21-21-16,21 1 0,-21 20 15,21-21-15,0 0 16,-21 22-16,-1-22 15,1 0-15,21 0 0,-21 0 16,21 0-16,-21-21 0,0 22 16,-22 20-16,22-21 15,0 0-15,0-21 0,0 21 0,0 1 16,-1-1 0,1-21-16,0 21 0,0 0 15,0 0-15,0-21 0,-22 21 16,22 1-16,0-22 0,-21 21 15,20 0-15,1 0 0,0-21 16,0 0-16,21 21 0,-21-21 16,0 21-16,-22 1 15,22-1 1,42-21 93,0 0-93,1 0-16,-1 0 16,0-21-16,0 21 0,-21-22 15,21 22-15,0 0 0,1-21 16,-1 21-16,0 0 0,21-21 15,-21 21-15,1-21 0,20 0 16,-21 21-16,0-21 0,0-1 16,1 22-16,-1-21 0,42-21 15,-42 42-15,22-21 16,-43 0-16,21-1 0,0 1 16,-21 0-16,21 0 15,-21 0 1,21 21-16,-21-21 0,0-1 15,22 1-15,-1 0 0,-21 0 16,0 0-16,21 21 16,-21-21-16,21-1 0,-21 1 15,0 0 1,0 0-16,21 21 16,-21-21-16,0 0 0,21-1 15,-21 1 1,0 0-16,0 0 0,0 0 15,22 0-15,-22-1 16,0 1 0,0 0-16,0 0 15,0 0 1,0 0 0,0-1-16,0 1 15,0 0 1,-22 0-1,22 0 1,0 0 0,0-1-1,0 1 1,0 0 0,0 0-1,0 0 1,0 0-16,0-1 0,0 1 15,0 0 1,0 0-16,-21 0 16,21 0-16,0-1 0,0 1 15,-21 0-15,21 0 16,0 0-16,0 0 16,-21-1-16,21 1 15,-21 0-15,21 0 16,-21 0-16,21 0 15,0-1-15,0 1 16,-22 0-16,22 0 16,-21 21-16,21-21 0,0 0 15,-21 21-15,0-22 0,0 22 16,0-21-16,-1 21 0,1-21 16,0 21-16,0-21 0,0 21 15,-22-21-15,22 21 0</inkml:trace>
  <inkml:trace contextRef="#ctx0" brushRef="#br2" timeOffset="136077.54">9546 11007 0,'21'0'31,"0"0"-15,-21-21-16,22 21 15,-1 0 1,-21-22-16,21 22 0,0 0 16,0-21-16,0 21 0,1 0 15,-22-21-15,21 21 0,0 0 16,-21-21-16,21 21 0,0-21 0,0 21 15,1-21-15,-1 21 0,0-22 16,0 22-16,0 0 0,22-21 16,-1 21-16,-21-21 0,21 0 15,-20 21-15,-1 0 16,0 0-16,-42 0 125,0 0-109,-1 0-16,1 0 0,0 0 15,0 0-15,0 21 16,0-21-16,-1 0 0,1 21 15,0 0-15,0-21 0,0 0 16,0 22-16,-22-1 16,22-21-16,0 21 0,0 0 15,0-21-15,-1 21 16,1-21-16,0 21 0,0 1 16,-21-1-16,20 0 15,1-21-15,21 21 0,-21 0 16,0-21-16,0 21 0,0 1 15,-1-1-15,1 0 16,21 0 0,-21 0-16,0 0 15,0 1-15,21-1 16,0 0-16,-21 0 16,-1-21-16,22 42 15,-21-42-15,0 22 16,21-1-16,-21 0 15,0 0-15,0 0 16,21 0 0,-22 1-16,22-1 15,-21-21-15,21 21 16,-21 0-16,21 0 16,-21-21-16,21 21 0,0 1 31,-21-22-31,21 21 0,-21-21 15,21 21-15,0 0 16,0 0 0,-22-21-16,1 0 0,21 21 15,-21-21-15,21 22 16,-21-22-16,21 21 16,0 0-16,-21-21 15,21 21 1,-21-21-16,21 21 15,0 0 1,0 1 0,0-1-1,-22-21-15,22 21 16,0 0-16,-21-21 16,21 21-16,0 0 15,0 1-15,0-1 16,0 0-1,-21-21-15,21 21 0,0 0 16,0 0-16,0 1 16,-21-22-16,21 21 15,0 0-15,0 0 16,0 0 0,0 0 15,0 1-31,0-1 15,0 0 1,0 0 0,0 0-1,0 0 17,0 1-17,0-1-15,21-21 16,-21 21-16,21-21 15,-21 21-15,0 0 16,21-21 0,-21 21-16,22-21 0,-1 22 15,0-22 1,0 0 0,-21 21-16,21-21 15,0 0-15,1 0 16,-1 0-1,0 21-15,0-21 16,0 0-16,0 0 0,-21 21 16,22-21-1,-1 0-15,0 0 16,0 21-16,0-21 16,0 0-16,1 0 15,-1 0-15,0 21 0,0-21 16,0 0-16,0 0 15,1 0-15,-1 0 16,0 0-16,0 0 0,0-21 16,0 21-16,1 0 15,-1 0-15,-21-21 16,21 21-16,0 0 16,0 0-1,0 0-15,-21-21 0,22 21 16,-1 0-16,0 0 15,-21-21-15,21 21 16,0 0-16,0 0 47,-42 0 62,-63 0-62,62 0-47,1 0 0,0 21 0,0-21 16,0 0-16,0 0 15,-1 0 1,1 0-16,0 0 16,21 21-16,-21-21 0,0 0 0,0 0 15,-1 0 1,1 0-16,0 0 16,0 0-16,0 0 15,0 0-15,-1 0 16,1 0-16,0 0 15,0 0-15,0 0 0,0 0 16,-1 0 0,1 0-16,0 0 15,0 0 1,0 0-16,21-21 0,-21 21 16,-1 0-16,1 0 15,0 0-15,0 0 16,0 0-1,0 0 1,21-21 0,0 0 15,0-1-15,0 1-16</inkml:trace>
  <inkml:trace contextRef="#ctx0" brushRef="#br2" timeOffset="137355.49">15430 10859 0,'-42'0'31,"42"-22"-31,21 22 32,0 0-32,1-21 0,-1 21 15,0 0-15,21 0 0,-21 0 16,43 0-16,-43-21 0,21 21 15,-20 0-15,41 0 0,-42 0 16,0 0-16,1 0 16,-1 0-16,0 0 0,-42 0 31,0 0-15,-1 0-16,1 0 0,0 0 15,0 0-15,0 0 0,0 0 16,-1 0-16,1 0 0,0 0 15,0 0-15,0 21 16,0-21-16,-1 0 0,1 0 16,0 0-16,0 0 0,0 21 15,0-21-15,-1 0 0,1 0 16,0 22-16,0-22 0,21 21 0,-21 0 16,0 0-16,21 0 15,0 0-15,-22 1 16,22 41-16,0-42 15,-21 22-15,0-1 0,21 0 16,-21 1-16,21 41 0,0-41 16,-21-1-16,0 64 0,21-64 15,0 0-15,-22 1 16,22-1-16,0 0 0,0 22 16,0-22-16,-21 1 0,21 41 15,0-41-15,0 41 16,0-41-16,0-22 0,21 21 15,1-42-15,-1 21 16,0-21-16,0 0 0,43 0 16,-22 0-16,-21 0 0,43 0 15,-22-21-15,21 0 16,-41 0-16,20 21 0,0-43 16,-21 22-16,22 0 0,-22 0 15,0-21-15,0 20 16,0 1-16</inkml:trace>
  <inkml:trace contextRef="#ctx0" brushRef="#br2" timeOffset="137773.32">16044 11599 0,'-21'-21'0,"21"0"16,-21 21-1,21-21-15,-21 21 16,21 21 0,0 0-16,0 0 15,0 1-15,0-1 0,0 21 0,0-21 16,0 22-16,0-22 0,0 21 16,0 0-16,0 22 0,-21-22 0,21 85 15,-22-84-15,22 20 16,0 64-16,0-63 15,-21-1-15,0 1 0,0-1 0,21 1 16,0 20-16,-42 43 0,20-42 16,1 42-1,0-64-15,0-20 0,-21 63 16,20-64-16,22 0 0,-42 43 0,21-64 16,-43 43-1,64-43-15,0-42 16,0-1-16,0-20 15,0 21-15,22 0 0,-1-22 16,0 1-16,0-21 0,43-43 16</inkml:trace>
  <inkml:trace contextRef="#ctx0" brushRef="#br2" timeOffset="138099.68">15981 11578 0,'0'-21'0,"0"42"0,0-63 0,0 0 0,0 20 16,0 1-16,0 0 0,21 0 15,21-21-15,1 42 0,-22-22 16,42 22 0,-20 0-16,-22 0 0,42 43 15,-63-22-15,21 0 0,-21 43 16,0-43-16,0 63 15,0-62-15,-21 20 0,-42 21 16,-1-20 0,22-1-16,-43-21 15,64-21-15,0 0 0,0 0 16,21-21 15,0 0-31,21 21 0,0-21 16,0 21-16</inkml:trace>
  <inkml:trace contextRef="#ctx0" brushRef="#br2" timeOffset="138515.44">16637 11451 0,'0'0'15,"0"21"1,0 1-1,-21-1-15,0 0 0,-1 0 16,1 0-16,0 0 0,0 1 16,0-1-16,0 0 0,-1 21 0,1 1 15,21-22-15,0 0 16,-21 0-16,21 0 0,0 0 16,21-21-16,-21 22 0,21-22 15,1 0-15,-1 0 0,0 0 16,42 0-16,-41-22 0,-1 22 15,21-42-15,-21 42 0,0-21 16,1 0-16,-1 0 16,-21-64-16,0 64 0,0 0 15,0-43-15,0 43 16,-21 0-16,-22-22 16,22 43-16,0 0 0,0 0 15,0 0-15,-1 0 16,22 22-16,-21-1 0,21 0 15,0 0-15,0 0 16,21-21-16,1 0 0</inkml:trace>
  <inkml:trace contextRef="#ctx0" brushRef="#br2" timeOffset="138903.32">17124 11515 0,'0'0'0,"0"-21"15,-21 21 1,-1 0-16,1 0 16,0 0-16,0 0 0,0 0 15,0 0-15,-22 42 0,22-42 16,21 21-16,0 0 16,0 0-16,0 1 0,0-1 15,21 0 1,0 0-16,1-21 0,-1 21 15,0-21-15,21 21 16,-21-21-16,-21 22 0,22-1 16,-1-21-16,-21 21 15,0 0-15,-21 0 16,-1-21-16,1 0 16,0 0-16,0 0 0,0 0 15,0 0-15,-22 0 0,22 0 0,-21 0 16,21 0-16,-1 0 15,22-21 17,22 21-32</inkml:trace>
  <inkml:trace contextRef="#ctx0" brushRef="#br2" timeOffset="139167.21">17441 11599 0,'0'-21'0,"0"42"31,-21-21-31,0 22 0,0-1 16,21 0-16,0 0 0,-21 0 16,-1 0-16,1 1 15,21-1-15,0 0 0,-21 0 16,21 0-16,21-21 47,-21-21-32,21 0-15</inkml:trace>
  <inkml:trace contextRef="#ctx0" brushRef="#br2" timeOffset="139511.01">17420 11282 0,'-21'0'0,"42"0"0,-63 21 15,21 0-15,21 0 16,0 1-16,0-1 16,21 0-16,0-21 15,0 0-15,0 0 0,0 0 16,1 0-16,-1 0 0,0 0 0,0 0 15,0 0-15,-21-21 0,21 0 0,-21-1 16,0 1 0,-21 0-16,0 0 0,0 0 15,0 0-15,0 21 0,-1-22 0,1 22 16,0 0-16,-21 0 16,21 0-16,21 22 0,-22-1 15,22 21 1,0-21-16,0 0 0,22 1 15,20-1 1,-21-21-16</inkml:trace>
  <inkml:trace contextRef="#ctx0" brushRef="#br2" timeOffset="139827.87">17822 11113 0,'0'-22'0,"0"44"0,21-65 0,1 22 15,-1 21-15,-21 21 32,0 22-32,0-22 15,0 21-15,0 0 0,-21 1 16,-1-1-16,1 22 0,0-22 0,0 0 16,0 1-16,-43 84 15,64-106-15,-21 21 0,0-21 16,21 22-16,-21 20 15,21-42-15,0 0 16,21-21 0,0 0-1,0 0-15,-21-21 0,21 0 16,1 21-16,-1-21 0,-21 0 16,21-22-16,0 43 0</inkml:trace>
  <inkml:trace contextRef="#ctx0" brushRef="#br2" timeOffset="140172.98">17716 11578 0,'-21'0'16,"42"0"-16,-63 0 0,63 0 31,0 0-31,22 0 16,-1 0-1,-21 0-15,0 0 0,43-21 16,-43 21-16,0-21 0,0 21 15,1-21-15,20 21 0,-21 0 16,0 0-16,-21 21 31,0 0-31,-21 0 16,21 0-16,-21 1 0,21-1 0,-21 0 16,21 0-16,-21-21 0,21 21 15,0 0-15,0 1 0,-22-22 0,22 21 16,-21 0-1,42-21 17,-21-21-17,22 21-15,-1-21 0,0-1 0</inkml:trace>
  <inkml:trace contextRef="#ctx0" brushRef="#br2" timeOffset="140503.97">18288 11197 0,'0'0'0,"0"-21"16,-21 21 0,0 0-16,-1 0 0,1 0 15,0 0-15,21 21 0,-21 0 16,21 1-16,0-1 16,0 0-16,21-21 15,0 0 1,0 0-16,1 0 0,-1 0 15,0 0-15,-21-21 16,21 0-16,-21-1 0,0 1 16,-21 0-1,0 21-15,0 0 0,-106 127 63,127-106-63,0 0 0,0 1 15,0-1-15</inkml:trace>
  <inkml:trace contextRef="#ctx0" brushRef="#br2" timeOffset="141305.67">18605 11515 0,'-21'0'16,"0"0"-16,0 0 0,0 0 16,0 0-16,-1 0 0,1 21 15,-21 0-15,21 0 16,0 0-16,21 1 16,-22-1-16,22 0 0,-21 0 0,21 0 15,0 0-15,0 1 16,0-1-16,21 0 0,1-21 15,-1 0-15,0 0 16,0 0-16,0 0 0,0 0 16,1 0-16,-1 0 0,-21-21 15,0 0-15,0-1 16,0 1-16,0 0 0,0 0 16,0 0-16,0 0 0,0-1 15,0 1-15,0 0 0,0 0 16,0 0-16,0 0 0,21 21 15,0-22-15,0 22 16,22 0-16,-22 0 0,0 0 16,42 0-16,-41 0 0,-1 22 15,0-1 1,0 0-16,-21 0 0,21 0 16,-21 0-16,0 1 0,0-1 15,0 0-15,0 0 0,0 0 16,0 0-16,-21 1 0,21-1 15,0 0-15,-21-21 0,0 21 16,0-21 15,-1 0-15,22-21 0,0 0-16,0 0 0,0-1 15,22 1-15,-22 0 16,42-21-16,-21 21 0,0-1 15,22-41-15,-1 42 0,-21 0 16,21-1-16,1 1 16,-22 21-16,21 0 0,-21 0 15,22 0-15,-22 21 16,-21 1-16,21-1 0,0 21 0,-21-21 16,0 0-16,0 22 15,0-22-15,0 0 0,0 0 16,0 0-16,-21 1 0,-21-1 15,21 0-15,-1-21 16,22-21 31,22 21-47</inkml:trace>
  <inkml:trace contextRef="#ctx0" brushRef="#br2" timeOffset="141627.49">19643 10986 0,'0'0'0,"0"21"47,0 0-47,21 42 15,-21-20-15,0-1 0,0 0 16,21 22-16,-21-22 0,0 1 0,0 41 16,0-41-16,0 62 15,0-62-15,0-1 16,0-21-16,0 0 0,0 1 16,21-44 30,0 1-46,0 0 0,-21 0 16</inkml:trace>
  <inkml:trace contextRef="#ctx0" brushRef="#br2" timeOffset="141900.32">20087 11091 0,'0'0'0,"0"-21"0,0 0 0,0 0 16,0 42 15,0 0-31,0 0 0,-21 22 16,0-1-16,0 0 0,-1 1 15,1-1-15,0 0 0,-21 1 0,-22 41 16,22-41-16,0-1 16,20 0-16,-20-20 0,21 20 0,-21-21 15,-1 21-15,43-20 0,-21 20 16,21-21-1,21-21 1,0 0-16,1 0 0,20 0 16</inkml:trace>
  <inkml:trace contextRef="#ctx0" brushRef="#br2" timeOffset="142400.04">20426 11536 0,'0'-21'0,"0"0"16,0-1-16,0 1 0,-43 0 15,43 0-15,-21 21 0,0 0 16,21-21-16,-21 21 0,0 0 16,0 0-16,-1 21 0,-20 0 15,21 0-15,0 0 16,0 22-16,-1-22 0,1 0 15,-21 43-15,21-43 0,0 0 16,-1 21-16,1-21 16,21 1-16,0-1 0,0 0 15,21-21 1,1 0-16,-1 0 0,0 0 16,0 0-16,0-21 0,22 0 15,-22 21-15,0-22 0,0 1 16,21 0-16,-20 0 0,-1-21 15,0 20-15,0 1 0,0 0 0,0 0 16,1 0-16,-22 0 0,0-1 0,0 44 31,-22-1-15,1 0-16,21 0 0,-21 0 16,21 0-16,0 1 0,0-1 0,0 0 15,0 0-15,0 0 0,0 0 0,0 1 16,0-1-16,21-21 15,0 0 1,1 0-16,-1 0 0,0 0 0,0 0 16,0 0-16</inkml:trace>
  <inkml:trace contextRef="#ctx0" brushRef="#br2" timeOffset="143363.49">20849 11028 0,'0'0'0,"0"-21"0,-21 42 31,21 0-31,-21 0 16,21 0-16,-21 22 0,21 41 16,-22-41-16,1-1 0,0 43 15,0-22-15,0 1 16,0-22-16,21 0 15,-22 22-15,1-43 0,21 0 16,0 22-16,0-22 16,0 0-16,21-21 15,1 0-15,-1 0 16,0 0-16,0-21 16,0 0-16,0 21 0,22-43 15,-22 22-15,0 0 0,21-21 16,-20-1-16,-1 1 15,0 21-15,-21 0 0,21-1 16,0 22-16,-21 22 31,0-1-31,0 0 0,-21 0 0,0 0 16,21 0-16,-21 1 0,21-1 16,0 0-16,0 0 0,-21-21 0,21 21 15,0 0-15,0 1 0,0-1 16,21 0-1,0-21-15,0 0 16,0 0-16,0 0 16,1-21-16,-22 0 0,21 21 0,0-22 15,21-20-15,-42 21 16,21 0-16,22-22 16,-43 22-16,0 0 0,21 0 15,0 0-15,-21 42 31,-21-21-15,21 21-16,-21 0 0,21 0 16,0 1-16,-21-1 0,21 21 15,-22-21-15,22 0 16,0 1-16,22-22 16,-1 21-16,0-21 15,21 0-15,-21 0 0,1 0 16,-1 0-16,0-21 0,0 21 15,0-22-15,0 1 0,1 0 16,20-21-16,-21 21 16,21-43-16,-20 43 0,-1-21 15,-21 20-15,0-20 0,0 21 16,-21 21 0,-1 0-16,1 0 0,21 21 15,-21 0-15,0 0 0,0 1 16,0-1-16,-1 21 15,22-21-15,-21 0 0,21 43 16,0-43-16,0 0 0,0 0 16,0 1-16,0-1 15,21-21-15,-21 21 0,22-21 16,-1 0-16,0 0 0,0 0 16,0 0-16,0 0 0,1 0 0,20 0 15,0-21-15,-21 21 0,22-43 16,-1 22-16,-21 0 15</inkml:trace>
  <inkml:trace contextRef="#ctx0" brushRef="#br2" timeOffset="144089.07">21802 10689 0,'0'0'16,"21"0"-1,0 0 1,0 0-16,0-21 15,0 21-15,43 0 0,-43 0 16,0 0-16,22 0 0,-22 0 16,0 0-16,42 0 0,-41 0 15,-1 0-15,21 0 0,-21 0 16,0 0 0,1 0-1,-22 21 1,0 0-16,0 1 15,0-1-15,0 0 0,0 0 16,0 0-16,0 0 0,0 22 16,0-22-16,0 21 0,-22 22 15,22-22-15,0 0 16,-21 1-16,21-1 0,-21 0 0,21 64 16,0-42-16,0-22 0,0 22 15,0-22-15,0 0 0,0 64 16,0-42-16,0-22 0,0 21 15,0 43-15,0-42 0,0-22 16,21 22-16,-21-22 0,0 0 16,0 43-16,0-43 0,0-21 15,0 22-15,0-22 0,0 0 16,-21 0-16,0 0 16,0-21-16,-43 22 15,43-22-15,-21 0 16,21 0-16,-1 0 0,-20 0 15,0 0-15,21 0 0,-1 0 0,-20 0 16,21 0-16,0 0 0,0 0 16,-22 0-16,22 0 0,0 0 15,0 0-15,0 0 0,-1 0 16,1 0 0,0 0-16,0 0 0,0 0 15</inkml:trace>
  <inkml:trace contextRef="#ctx0" brushRef="#br2" timeOffset="147972.88">4254 14012 0,'-21'0'16,"21"22"-16,-21-1 31,21 0-15,21-21-1,0 0 1,1 0-16,-1 0 0,21 0 16,-21 0-16,22-21 15,-1 0-15,-21-1 0,0 1 0,0 0 16,-21-21-1,0 21-15,-21 21 16,0 0-16,-21 0 0,21 0 16,-64 0-16,64 0 15,-85 63-15,85-42 16,-43 22-16,43-22 16,21 0-16,-21 21 15,21 1-15,0-22 0,0 0 16,21 0-1,0-21-15,0 21 0,22-21 16,-22 0-16,21 0 0,1 0 16,-22 0-16,0 0 0,0 0 15,-42 0 1,-21 0 0,20 0-16,-20 0 0,0 21 0,21 1 15,-22-1-15,1 0 0,0 0 16,-1 0-16,22 0 0,0 1 0,0-1 15,0 21-15,-1-21 0,22 0 16,-21 1-16,21-1 0,0 0 0,0 21 16,0-21-1,21-21-15,22 43 0,-1-43 0,-21 0 16,43 0-16,-22 0 16,-21 0-16,22 0 0,-1-21 15,0 21-15,1-22 0,20 1 0</inkml:trace>
  <inkml:trace contextRef="#ctx0" brushRef="#br2" timeOffset="148672.99">4953 14266 0,'0'0'0,"21"-63"16,-42 63 0,0 0-16,-22 0 0,1 0 15,21 21-15,0-21 16,-22 21-16,22 0 0,0 1 15,0-1-15,0 21 0,0-21 0,-1 0 16,22 22-16,0-22 16,0 0-16,22-21 15,41 0-15,-42 0 16,0 0-16,22 0 0,-22-21 16,21 0-16,1 0 15,-22-1-15,21 1 0,-21 0 16,0 0-16,1 0 15,-1 0-15,-21-1 16,21 22-16,-21 22 31,0-1-15,0 0-16,0 21 0,0-21 16,-21 64-16,0-43 0,21 1 15,-22 20-15,1-20 0,21 20 16,-42 64-16,42-63 0,-21 20 15,21 86-15,0-86 16,0 86-16,0-65 0,0-20 16,0 106-16,0-107 15,0 22-15,0-21 0,0-1 16,0 1-16,0 42 0,0-42 16,0-43-16,0 85 15,0-85-15,0 1 0,-43 20 16,22-42-16,-21 1 15,-22-22-15,43 0 0,-21 0 16,0-22-16,-1-20 0,-20-21 16,20 20-16,1 1 0,-21-64 15,41 43-15,22-1 0,0-84 16,0 42-16,0 21 0,0-84 16,22 84-16,-1-20 15,0 20-15,21 0 0,1 1 0,-1-1 16,21 0-16,-20 1 0,20 20 15,-20 1-15,20 20 0,-21-20 16,22-22-16,-22 64 0,-21-21 16,1 20-16,-1-20 0,0 21 15,0 0-15,0-43 0</inkml:trace>
  <inkml:trace contextRef="#ctx0" brushRef="#br2" timeOffset="148940.84">5694 14245 0,'-21'-21'0,"-1"21"0,1 0 31,21 21 1,0 0-17,0 1-15,21-22 16,-21 21-16,0 0 16</inkml:trace>
  <inkml:trace contextRef="#ctx0" brushRef="#br2" timeOffset="149125.73">5651 14647 0,'0'0'0,"0"22"15,-21-22-15,0 0 16,21 21 0,21-42 30,0 21-46</inkml:trace>
  <inkml:trace contextRef="#ctx0" brushRef="#br2" timeOffset="149889.6">8424 14224 0,'0'0'0,"21"0"0,64-85 31,-64 85-31,0-21 0,-21 0 0,0 0 16,-21 42 15,21 0-31,-21 0 0,0 1 15,0 20-15,0 0 0,-1 22 16,1-22-16,0 22 0,-21-1 16,21-21-16,-22 22 0,1-1 0,0-20 15,-1-1-15,1 22 0,-43 20 16,43-63-16,0 22 0,20-22 16,-20 21-16,21-21 0,0 1 15,0-22-15,-1 21 0,22-42 31,0-1-31,22 1 0,-1 0 16,0 0-16,0 0 0</inkml:trace>
  <inkml:trace contextRef="#ctx0" brushRef="#br2" timeOffset="150200.44">8784 14139 0,'-21'0'32,"0"0"-32,0 22 0,-1-1 15,1 21-15,0 0 0,0 1 16,-21-1-16,20 22 0,-20-22 0,21 21 16,-21 1-16,20-22 0,-62 85 15,63-84-15,-22-1 16,-20 64-16,20-64 0,22-21 15,-21 22-15,21-1 0,0-21 16,-1 0-16,22 0 0,22-42 47,-1 0-47,0 0 0,0 0 16,0 0-16,0-1 0</inkml:trace>
  <inkml:trace contextRef="#ctx0" brushRef="#br2" timeOffset="150432.29">8848 14690 0,'0'0'16,"0"21"-16,0 0 16,0 0-16,-22 0 0,1 1 0,21-1 15,-21 0-15,0-21 0,0 21 0,0 21 16,-1-42-16,1 22 15,21-1-15,0-42 47,0-1-47,0 1 16,0 0-16</inkml:trace>
  <inkml:trace contextRef="#ctx0" brushRef="#br2" timeOffset="150608.2">8890 14457 0,'0'0'16,"0"-21"-16,-21 21 47,21 21-31,0 0-16,21-21 15,0 21 1,0 0-16,0-21 0</inkml:trace>
  <inkml:trace contextRef="#ctx0" brushRef="#br2" timeOffset="151087.93">9186 14669 0,'0'0'0,"0"21"15,0 0-15,0 0 16,0 0-16,-21 0 15,21 1-15,0-1 0,-21 0 16,21 0 0,0 0-16,0 0 0,-21-21 47,21-21-32,0 0-15,0 0 16,0 0-16,0 0 15,0-22-15,21 22 0,0 0 0,21-43 16,-20 43 0,-1 0-16,42-21 0,-20 21 0,-1 21 15,43 0-15,-43 0 16,-21 0-16,21 0 0,1 21 16,-22 0-16,0 0 0,0 0 0,-21 0 15,21 22-15,-21-1 16,0 0-16,-21-20 0,-21 20 15,21-21-15,0 0 0,-1 0 16,22 1-16,-21-22 0,-21 21 16,63-21 31,0-21-47,0-1 0,1 1 15,-1 0-15</inkml:trace>
  <inkml:trace contextRef="#ctx0" brushRef="#br2" timeOffset="151524.68">10012 14542 0,'21'-22'15,"-42"44"-15,42-65 0,-21 22 16,0 42 15,0 0-15,0 1-16,0-1 0,-21 0 15,21 0-15,-21 21 0,21-20 16,0-1-16,0 21 0,-43 43 16,43-43-16,0-21 0,-21 43 15,0-22-15,21-21 16,-21 22-16,21-1 0,-21 0 0,21-21 16,-43 64-16,22-43 0,21 1 15,-21-1-15,0 0 0,21-20 16,0 20-16,0 0 0,-21 1 0,-1 41 15,1-41-15,21-22 16,0 0-16,0 0 16,-21 21-16,0 1 0,21-1 15,0-21-15,-21 43 0,0-43 16,-1 21-16,22-21 0,0 1 16,0-1-16,-21 21 15,0-42-15,21 21 0,0-42 16,0 0-1,0 0-15,0 0 0,42-43 16,-20 43-16,-22-21 0,21-1 16,0-20-16</inkml:trace>
  <inkml:trace contextRef="#ctx0" brushRef="#br2" timeOffset="151837.5">9906 14838 0,'0'-21'0,"0"42"0,21-85 0,-21 43 0,0 0 15,0 0-15,21-21 0,-21 20 16,21 1-16,1 0 0,-1 0 16,0 21-16,0 0 0,0 0 15,22 0-15,-1 0 0,-21 0 16,0 21-16,0 0 0,1 0 16,-22 1-16,0 41 0,0-42 15,0 0-15,-22 1 0,1-1 16,0 0-16,-21 0 0,21 0 15,-22 0-15,1 1 0,21-22 0,-43 21 16,43-21-16,0 0 0,21 21 16,21-21 15,0 0-31,0 0 0,1-21 16,-1 0-16,21 21 0,-21-22 15,0 1-15</inkml:trace>
  <inkml:trace contextRef="#ctx0" brushRef="#br2" timeOffset="152539.6">10393 14605 0,'0'-21'16,"0"42"-16,0-63 0,0 63 31,0 0-31,0 0 16,0 43-1,0-43-15,0 0 0,0 21 16,0-20-16,0 20 0,0-21 15,0 0-15,0 0 0,0 1 16,21-22 0,0 0-16,0 0 15,0 0-15,1-22 0,-1 1 16,0 0-16,0 0 0,0 0 16,0 0-16,-21-22 0,43-20 15,-43 42-15,21-22 0,0-20 16,0 20-1,-21 1-15,0 21 16,0 42 0,0 0-16,0 0 0,0 1 15,0-1-15,-21 42 0,21-42 16,0 22-16,-21-22 0,21 21 16,0-21-16,0 22 0,0-22 15,0 0-15,0 0 16,21 0-16,0-21 0,0 0 0,1 0 15,-1 0-15,0 0 0,21 0 16,-21-21-16,22 0 0,-22 0 16,0 0-16,21 0 0,22-43 15,-43 43-15,21-21 0,1-64 16,-22 63-16,21-84 16,-21 85-16,1-21 0,-1 20 15,-21 1-15,0 21 0,21-22 0,-21 1 16,0 21-16,-21 21 15,0 0-15,-1 21 16,1 0-16,0 0 16,-21 64-16,21-43 15,-1 107-15,1-86 16,21-21-16,-21 1 0,21-1 16,0 0-16,0 43 0,0-64 15,0 22-15,0-22 0,0 0 16,21-21-16,-21 21 0,43 0 15,-22-21-15,21 0 16,-21 0-16,0-21 0,1 0 16,-1 0-16,0 0 0,21-22 15</inkml:trace>
  <inkml:trace contextRef="#ctx0" brushRef="#br2" timeOffset="152753.99">11155 14330 0,'0'0'0,"-21"0"0,-1 0 0,1 0 15,42 0 17,1 0-17,-1 0-15,0-21 16,0 21-16,0 0 0,0 0 0,1 0 15,-1 0-15,0-21 0,21 21 16</inkml:trace>
  <inkml:trace contextRef="#ctx0" brushRef="#br2" timeOffset="153164.31">12065 13801 0,'0'0'0,"-21"0"16,42 0-1,0 0-15,21 0 16,-20 0-16,20 0 0,0-21 0,43 21 16,-43 0-16,1 0 15,-1 0-15,0 0 0,1 0 16,-1 0-16,-21 0 0,0 0 15,-42 0 1,0 0-16,0 0 16,-22 0-16,-20 0 0,21 0 15</inkml:trace>
  <inkml:trace contextRef="#ctx0" brushRef="#br2" timeOffset="153489.13">12128 13780 0,'0'0'15,"-21"0"-15,0 0 0,0 21 16,21 0-16,-21 0 0,21 0 15,-21 0-15,-1 1 0,22-1 16,-21 0-16,21 21 0,-21-21 0,-21 64 16,42-43-16,-21 1 15,-1 20-15,1 1 0,-21 126 16,42-126-16,-21-1 0,21-20 16,0 20-16,-21 1 0,-1 41 15,22-41-15,0-1 0,0 43 16,0-42-16,0-22 0,0 22 15,0-22-15,0 0 0,0 1 16,0 20-16,0-21 16,0-20-16,43 20 0,-22-42 15,0 0-15,0 0 16,22 0-16,-1 0 0,0 0 16,-21-21-16,64-22 15,-64 22-15,22 0 0,-1-21 16,21-22-16,-20 22 0,20-22 15</inkml:trace>
  <inkml:trace contextRef="#ctx0" brushRef="#br2" timeOffset="154237.76">12658 14669 0,'0'0'16,"0"-22"-16,0 1 0,0 0 0,0 0 0,0 0 15,0 0-15,-22-1 0,22 1 16,-21 21-16,0-21 15,0 21-15,0 0 0,0 21 16,-1 0-16,1 1 16,-21 62-16,21-20 15,21-22 1,-21-21-16,21 0 0,0 1 16,0-1-16,21-21 15,0 0 1,0 0-16,0 0 0,0 0 15,1-21-15,-1-1 0,21 1 16,-42 0-16,64-42 16,-64 41-16,0 1 0,21-21 15,0 21-15,-21-22 16,0 65 15,0-1-31,-21-21 0,21 21 16,-21 42-16,21-20 15,0-1-15,0-21 16,0 22-16,0-22 16,0 0-16,0 0 0,21-21 15,0 0-15,0 0 16,43 0 0,-43 0-16,21-42 0,-21 42 15,-21-21-15,21-1 0,1-20 16,-1 21-16,-21 0 0,0-64 15,0 43-15,0-1 0,0 1 16,0 0-16,0-22 0,-43 1 16,22 20-16,-21 22 0,-43-63 15,43 84-15,21 0 16,-22 0-16,1 0 0,-106 0 16,106 21-16,-64 42 15,63-20-15,-20-1 0,-22 64 16,43-43-16,21-20 15,-43 62-15,43-62 0,0 20 16,21-20-16,0-22 0,0 21 16,0 22-16,0-22 0,21-21 15,43 21-15,-22-20 16,64-1-16,-43 0 16,-20-21-16,41 0 0,-20 0 15,20-21 1,-41 0-16,-1-1 0,43 1 0</inkml:trace>
  <inkml:trace contextRef="#ctx0" brushRef="#br2" timeOffset="154537.68">13547 14161 0,'0'0'0,"0"-22"0,0 1 16,0 0-16,0 0 15,-22 21 1,1 21-16,0 0 0,21 0 16,-42 43-1,-22 42-15,64-43 16,-21-20-16,-21 41 0,42-41 16,-21 41-16,21-41 15,0-22-15,0 0 0,0 21 16,0-21-16,0 1 0,0-1 15,21-21-15,0 0 16,0 0-16,0 0 0,0-21 16,1 21-16,-22-43 15</inkml:trace>
  <inkml:trace contextRef="#ctx0" brushRef="#br2" timeOffset="155247.74">13271 14542 0,'-21'-22'0,"42"44"0,-84-44 0,42 22 0,0 0 15,42 0 17,0 0-17,21 0-15,-21-21 0,22 21 0,-1 0 16,0 0-16,-20 0 0,20-21 0,0 21 16,43-21-1,-64 21-15,21 0 16,-20 0-16,-1 0 15,-42 21 17,-1 0-32,1 0 15,21 1-15,-21-1 0,21 0 0,0 0 16,0 0-16,0 0 16,0 1-16,0-1 0,21-21 15,0 0-15,1 0 16,-1 0-16,0 0 0,0 0 15,0 0-15,0-21 0,1 21 0,41-64 16,-63 43 0,42 0-16,-20 0 15,-22-1-15,0-20 0,21 21 16,-21 0-16,21 0 16,-42 42 15,21 0-16,-21 21-15,21-21 0,0 22 0,0-1 16,-22-21-16,1 22 0,21 20 16,-21-21-16,0 1 0,21 63 15,-21-64-15,0 21 0,-1 64 16,1-63-16,0-1 0,0 86 16,0-86-16,0 1 0,21 84 15,0-85-15,0 1 16,-22-1-16,22 1 0,-21-1 0,-21 43 15,21-64-15,0-20 16,-22 41-16,22-63 0,0 21 16,-21-21-16,20 0 0,-20 0 15,0-21-15,-1 0 0,1 0 16,-43-64-16,64 43 16,0 21-16,21-22 15,0 22-15,0-21 0,0-22 16,0 22-16,21 21 0,22-64 15,-1 43-15,0-1 0</inkml:trace>
  <inkml:trace contextRef="#ctx0" brushRef="#br2" timeOffset="155609.04">14372 14224 0,'0'0'0,"-21"0"0,0 0 16,0 0-16,21 21 0,0 0 15,-22 22-15,1-22 0,21 42 16,-21-20-16,21 84 0,0-64 16,-21 1-16,0 63 0,21-64 15,0 85-15,-21-63 16,-1-21-16,-20 147 15,21-147-15,0-1 16,0 1-16,-1-1 0,-20-20 0,0 62 16,21-62-16,-1-22 0,-20 42 15,21-20-15,0-43 0,21 21 16,0-42 0,0 0-16,21-1 15,0-20-15,0 0 0,0 21 16,1-22-16,20-20 0</inkml:trace>
  <inkml:trace contextRef="#ctx0" brushRef="#br2" timeOffset="155926.98">14245 14563 0,'0'0'0,"0"-21"0,-21-22 15,21 22-15,0-21 16,0 21-16,21-1 0,0 22 15,0 0-15,1 0 0,-1 0 16,21 0-16,-21 0 0,22 0 16,-22 0-16,0 0 0,42 64 15,-41-43-15,-22 43 16,0-43-16,0 0 0,-22 42 16,1-41-16,0-1 0,-42 21 15,20-42-15,22 21 0,-21-21 16,21 0-16,-22 21 0,22-21 15,0 0-15,0 0 0,42-21 32,0 21-17,0-21-15,22 21 0,-22-21 0,0 21 16</inkml:trace>
  <inkml:trace contextRef="#ctx0" brushRef="#br2" timeOffset="156288.07">14626 14626 0,'21'0'31,"0"0"-31,1 0 16,-1 0-16,0-21 0,0 21 0,0-21 16,0 21-16,1-21 15,20-22-15,-21 43 0,0-21 0,0-21 16,-21 21-16,0 0 15,0-1-15,-21 22 16,0 0-16,0 0 16,0 0-16,-22 22 0,22-1 15,0 0-15,0 0 0,0 0 0,21 0 16,-21 43 0,-1-43-16,22 43 0,0-43 15,22 42 1,-1-42-1,0 1-15,0-22 0,21 0 16,-20 0-16,-1 0 0,21-22 16,-21 1-16,22 21 0,-22-21 15</inkml:trace>
  <inkml:trace contextRef="#ctx0" brushRef="#br2" timeOffset="156516.09">15261 14478 0,'0'0'0,"21"21"47,0-21-47,1 0 0,-1 0 16,21 0-16,-21 0 15,0 0-15,1 0 16,-1 0-16,-42 0 31,-22 0-31</inkml:trace>
  <inkml:trace contextRef="#ctx0" brushRef="#br2" timeOffset="156653.04">15155 14626 0,'0'64'15,"21"-64"1,1 0-1,-1 0-15,0 0 0,0 0 16,21 0-16,1-21 0,-22 21 16,21-43-16</inkml:trace>
  <inkml:trace contextRef="#ctx0" brushRef="#br2" timeOffset="157271.88">15917 13970 0,'-21'0'16,"0"0"-16,0 21 15,21 0-15,0 1 16,0-1 0,21-21-1,0 0 1,0 0-1,0 0-15,1 0 16,-22-21-16,0-1 0,0 1 16,-22 21-1,1 0 1,0 0-16,0 0 0,21 21 16,-21 1-16,21-1 0,-21 0 15,21 0-15,0 21 16,0-20-16,0-1 0,0 21 15,0-21-15,0 0 16,21 1-16,0-1 0,21 0 16</inkml:trace>
  <inkml:trace contextRef="#ctx0" brushRef="#br2" timeOffset="157715.7">16171 14372 0,'0'0'0,"0"-21"16,0 0-16,0 0 15,0 0 1,21 21 0,1 0-1,-1 21-15,21 21 0,-42-21 16,21 0-16,0 1 0,1-1 15,-22 21-15,0-21 0,0 43 16,0-22-16,0-21 0,0 43 16,0-43-16,0 0 0,-22 0 15,1 0-15,0 1 0,-21 20 16,21-42-16,21-21 31,0 0-31,0-1 16,0 1-16,21 21 0,0-42 15,-21 21-15,21 0 0,0-1 16,22-20-16,-22 21 0,0-21 0,0 20 16,0 1-16,0-21 0,22 21 15,-1 0-15,0-1 0,-20 22 16,20 0-16,-21 0 16,0 0-16,0 0 0,1 0 15</inkml:trace>
  <inkml:trace contextRef="#ctx0" brushRef="#br2" timeOffset="158215.51">16933 14584 0,'21'0'16,"-42"0"-16,64 0 0,-43-21 0,21 0 15,-21-1-15,0 1 0,0 0 16,0 0-16,0 0 0,-21-43 15,-1 43-15,1 21 16,0 0-16,0-21 0,0 21 16,-22 0-16,22 0 0,-21 21 15,-22 21-15,43-20 16,-21 41-16,21-21 16,0-20-16,21 41 15,0-42-15,0 0 0,0 22 0,0-22 16,0 0-16,0 0 0,0 0 15,21-21-15,0 0 0,0 0 16,0 0-16,22 0 16,-22 0-16,0 0 0,21-42 15,-21 21-15,1 21 0,-1-21 16,-21 0-16,21-22 0,0 22 0,0-21 16,-21-1-16,21 1 15,1 21-15,-22 0 16,0 42-1,0 0 1,0 0-16,-22 0 0,22 1 16,-21-1-16,21 0 0,0 0 0,0 0 15,0 0-15,0 1 0,0-1 16,0 21-16,21-21 16,1-21-16,-1 0 15,0 0-15</inkml:trace>
  <inkml:trace contextRef="#ctx0" brushRef="#br2" timeOffset="158939.43">17547 14478 0,'0'0'0,"0"-21"16,0 0-16,0 0 0,0-1 0,0 1 16,0 0-16,0 0 0,-21 0 0,0 21 15,0 0-15,-1 0 16,1 0-16,0 0 0,0 21 0,-43 21 15,43-21-15,-42 64 16,42-43 0,-1 43-16,1-64 0,21 0 15,0 1-15,0-1 16,0 0-16,0 0 0,0 0 0,21 0 16,1-21-16,-1 0 15,0 0-15,0 0 0,0 0 16,0 0-16,1 0 0,20-42 15,-21 21-15,0 0 16,0 0-16,1-1 0,41-105 16,-42 85-16,0 0 0,22-64 15,-22 64-15,0-43 16,0 43-16,-21-1 0,21 1 0,-21 0 16,0 20-16,0 1 15,-21 42 1,0 1-16,21-1 15,-21 0-15,21 0 0,-21 21 16,0 22-16,21-22 0,0 1 16,0 41-16,-22-41 0,22-1 15,0 0-15,0-21 0,0 22 16,0 41-16,22-62 16,-1-1-16,0-21 15,0 0-15,0 0 16,0 0-16,1 0 0,20 0 15,-21 0-15,21-43 16,-20 43-16,-1-21 0,-21-42 16,21 63-16,-21-21 0,0 42 47,-21-21-47,21 21 15,0 0-15,0 0 0,0 0 16,0 1-16,0-1 15,0 0 1,21-42 15,-21 0-15,21 21-16,-21-22 0,21 1 0</inkml:trace>
  <inkml:trace contextRef="#ctx0" brushRef="#br2" timeOffset="159151.67">18013 14288 0,'0'0'0,"0"-22"0,0 1 16,0 0-16,-21 21 31,21 21 79</inkml:trace>
  <inkml:trace contextRef="#ctx0" brushRef="#br2" timeOffset="159559.63">18373 14372 0,'0'0'0,"-22"0"0,1 0 15,0 0-15,0 0 0,0 21 16,0 1-16,21-1 0,-22-21 0,-20 63 16,42-42-16,-21 1 0,21-1 15,-21 0-15,21 0 0,-21 43 16,21-43-16,0 0 0,0 0 15,0 0-15,0 0 16,21-21-16,0 22 0,0-22 0,0 0 16,22 0-16,-22 0 15,0 0-15,0 0 0,0 0 16,43-64-16,-64 43 16,21 0-16,0-43 0,-21 22 15,0 21-15,0-64 16,0 64-16,0-21 0,0 20 0,0 1 15,-21 0-15,0 21 16,0-21-16,-1 21 0,-20 0 16,21 0-16,21 21 0,-21-21 15,21 21-15,-21-21 0,21 21 16,0 1-16</inkml:trace>
  <inkml:trace contextRef="#ctx0" brushRef="#br2" timeOffset="160019.67">18690 14034 0,'0'0'0,"-21"0"15,0 0-15,0 0 16,21 21-16,0 0 16,0 0-1,-22-21 1,1-21 31,21 0-32,0 0-15,0-1 16,21 22-16,1 0 16,-22-21-16,21 21 0,0 0 15,0 0 1,0 21-16,-21 1 16,0-1-16,0 0 0,0 0 15,0 0-15,0 0 0,-21 1 0,0-1 16,0 0-16,-85 42 15,85-63 1,21 22-16</inkml:trace>
  <inkml:trace contextRef="#ctx0" brushRef="#br2" timeOffset="160727.94">18775 13526 0,'0'0'0,"0"-22"16,21 22-16,0 0 16,0 0-16,0 0 0,1-21 0,-1 21 15,0 0-15,0 0 0,21 0 16,-20 0-16,-1 0 0,63 0 15,-62 0-15,-1 0 0,0 0 16,0 0 0,-21 21-16,0 1 15,0-1-15,0 0 16,0 0-16,0 0 0,0 0 16,0 1-16,0 20 0,0 0 15,0-21-15,0 22 0,0-22 16,0 21-16,0 85 15,0-106-15,-21 22 0,0-1 16,21 0-16,0 1 0,-21 63 16,-1-64-16,22 127 15,-21-126-15,21-1 0,0 21 16,-21-20-16,21-1 0,0 22 16,0-22-16,0 0 0,-21 22 15,0-43-15,0 0 0,-1 43 16,1-43-16,0 0 15,0 0-15,0-21 0,0 21 0,-22 0 16,1 1-16,21-22 16,0 0-16,-22 21 0,22-21 0,0 0 15,-21 0-15,20 21 16,-20-21-16,21 0 16,0 0-1,0 0-15,-1 0 0,1 0 16</inkml:trace>
  <inkml:trace contextRef="#ctx0" brushRef="#br2" timeOffset="163252.39">8022 13081 0,'0'0'0,"21"0"0,0 0 16,-21-21 0,-21 21 46,0 0-62,0 0 0,0 0 16,0 21-16,-1-21 0,-41 21 15,42 0-15,-22-21 16,1 22-16,21-1 0,-21 0 0,-22 0 16,43 0-16,-21 0 0,20 1 15,1 20-15,-21-21 0,0 43 16,-1-43-16,-41 127 15,62-106-15,-20 22 16,21-22-16,-21 22 0,-1-22 0,22 21 16,-21 1-16,-1-22 0,22 22 0,-21-22 15,0 22-15,-1-1 16,-63 170-16,85-170 16,-21 1-16,21 21 0,0-22 15,-1 22-15,22 63 0,0-63 16,0-1-16,0 1 0,0-22 0,0 22 15,22 0-15,-1-22 16,21 22-16,-21-22 0,22 1 0,41 84 16,-41-84-16,62 63 15,-62-64-15,-1 1 0,64 63 16,-43-64-16,-20-21 0,63 64 16,-43-63-16,1-1 0,41 43 15,-41-43-15,-1 0 16,43 1-16,-42-1 0,-22-21 15,0-21-15,22 21 0,-22-21 16,22 0-16,-22 0 0,-21 0 16,22 0-16,-22 0 15,0 0-15,-21-21 16,0 0 15,0 0-15,0 0-16,0-1 0,0 1 15,0 0-15,21 0 0</inkml:trace>
  <inkml:trace contextRef="#ctx0" brushRef="#br2" timeOffset="165852.01">18965 12848 0,'0'0'16,"-21"0"-16,21-21 16,21 21 46,0 0-62,1 0 16,-1 0-16,0 0 15,0 0-15,0 21 0,0 0 16,22-21-16,-22 22 0,21-1 16,-21 0-16,64 0 0,-43 0 15,64 22-15,-63-22 0,-1 0 16,64 42-1,-64-41-15,22-1 0,20 42 16,-41-42-16,-1 22 0,21 20 16,-41-42-16,41 64 15,-21-43-15,-20 1 0,20 63 16,-21-64-16,0 21 0,-21-20 16,21-1-16,-21 22 0,22 84 15,-22-85-15,0-20 16,0 20-16,0 1 0,-22-1 0,-20 64 15,0-42-15,-22 21 16,43-43-16,-21 1 16,-106 126-16,105-126 0,-20 20 15,20-20-15,-20 20 16,-1-20-16,-63 63 0,64-64 16,-1 1-16,1-1 0,-1 1 0,22-1 15,-85 64-15,64-63 16,-1-1-16,-42 64 15,43-63-15,-22-22 0,22 22 16,-1-22-16,1 0 0,-107 85 16,107-84-16,-22 41 15,43-41-15,-1-1 0,-20 0 16,42 1-16,0-22 0,-1 0 16,22 0-16,-21 0 0,0-21 15,21 22 1,0-1 156,-21-21-79,0 0-61,21 21-1,-21-21-15,-1 0 15,22 21-16,-21-21 204,0 0 78,21-21-266,0 0 204,0 0-220,-21 21 1,21-22-16,-21 22 0,21-21 16,-21 21-16,-1-21 15,22 0-15,-21 0 0,21 0 0,0-1 16</inkml:trace>
  <inkml:trace contextRef="#ctx0" brushRef="#br2" timeOffset="167291.71">20934 13399 0,'0'-22'16,"0"1"0,21 21 15,0-21-31,0 21 16,0 0-16,1 0 0,-1 0 15,0 0-15,21 0 0,1 0 16,-22 0-16,21 0 0,-21 0 15,22 0-15,20 0 16,-42 0-16,22 0 16,-22 0-16,-42 0 31,-1 0-31,1 0 0,0 0 16,0 0-16,-21 0 0,-22 0 15,43 0-15,0 0 16,0 0-16,-1 0 0,-41 0 15,42-21-15,0 21 16,-1 0-16,1 0 16,0 0-1,0 0-15,0 0 16,21 21-16,-21-21 16,21 21-16,-22-21 0,22 21 15,0 22-15,0-22 16,-21 0-16,0 64 0,21-64 15,-21 21-15,0 43 16,21-43-16,-21 43 16,-1-43-16,22 1 0,-21 41 15,0-41-15,21-1 0,-21 43 16,0-43-16,21 0 0,0 1 16,0-1-16,-21 21 0,-1 22 15,22-43-15,-21 1 0,21-1 16,0-21-16,0 22 0,0 41 15,0-63-15,0 1 16,21 20-16,-21-21 16,64 0-16,-43-21 0,0 21 15,64-21-15,-64 0 0,21 0 16,43 0-16,42 0 16,-85-21-1,-20 21-15,-1-21 16,0 21-16,0 0 0,0-21 0,0 0 31,-21 0-15,0-1-16,22 22 15,-22-21-15</inkml:trace>
  <inkml:trace contextRef="#ctx0" brushRef="#br2" timeOffset="172589.91">21357 13758 0,'-21'0'0,"21"-21"16,0 0-1,0 0 1,0 0 15,21 0-31,0 21 0,0 0 16,1-22-16,-1 22 15,0 0-15,0 0 0,0 0 0,0 0 16,22 0-16,-22 0 0,21 0 16,-21 0-16,-21 22 15,0 20-15,0-21 0,0 21 16,0-20-16,-21-1 0,0 21 16,-21 0-16,21-20 0,-22 20 15,1-21-15,21 0 0,-22-21 16,-20 43-16,42-43 15,-22 21-15,1 0 16,21-21-16,42-21 47,0 21-47,0 0 16,1-21-16,20 21 0,-21 0 15,0 0-15,0 0 0,22 0 0,20 0 16,-42 0-16,1 0 0,41 21 15,1 0 1,-43 0-16,-21 0 0,0 0 16,0 1-16,0 20 15,0-21-15,0 0 0,-21 22 16,-1-22 0,-20 0-16,21 0 0,0 0 0,0-21 15,-85 43-15,85-43 16,-43 21-16,43-21 15,0 0-15,0 0 0,-1 0 16,1 0 0,21-21-1,0-1 1,0 1-16,21 0 16,1 21-16,-1-21 0,-21 0 15,21 21-15</inkml:trace>
  <inkml:trace contextRef="#ctx0" brushRef="#br2" timeOffset="173307.62">21992 13293 0,'21'-21'32,"0"21"-32,1 0 15,-1 0-15,0 0 0,42 0 16,-41 0-16,-1-22 0,21 22 15,-21 0-15,0 0 16,1 0-16,-1 0 0,0 0 0,-21 22 31,0-1-15,0 0-16,0 0 16,0 0-16,0 0 15,0 1-15,0-1 0,0 21 16,0-21-16,0 22 0,0-22 15,-21 21-15,21 0 0,0 1 16,0-1-16,0 0 0,-21 43 16,21-43-16,0 1 0,0 41 15,0-41-15,-22-1 0,22 43 16,-21-43-16,0 43 16,21-43-16,0 0 0,0 43 15,0-43-15,0 1 0,0-22 16,0 21-16,0-21 0,0 43 15,0-43-15,0 0 0,-21 22 16,21-22-16,-21 0 16,0 0-16,-1 0 0,1 0 15,0-21-15,0 0 16,0 22-16,0-22 0,-1 0 16,1 21-16,0-21 0,0 0 15,0 0-15,0 21 0,-1-21 16,1 0-16,0 0 15,0 0-15,21 21 16,-21-21-16,0 0 16,21-21 15</inkml:trace>
  <inkml:trace contextRef="#ctx0" brushRef="#br2" timeOffset="-101473.27">6117 9017 0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0T04:45:26.4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317 2604 0,'0'-22'63,"0"1"-16,22 21-47,-1-21 31,-21 0-15,21 21-1,-21-21 1,21 21-16,-21-21 16,0-1 15,0 44 78,0-1-93,0 0-1,0 0-15,-21 0 0,21 0 16,-21 1-16,21-1 16,0 0-16,0 0 0,-21 0 0,21 0 15,0 1-15,-22-1 16,22 0-16,0 0 16,0 0-16,0 0 0,0 1 0,0-1 15,0 0 1,0 0-16,0 0 0,0 0 15,0 1-15,0-1 16,0 0-16,0 0 16,22 0-1,-1-21-15,0 0 16,0 0-16,0 0 16,0 0-16,1 0 0,-1 0 15,0 0 1,0 0-16,0-21 0,22 21 15,-22-21-15,0 0 16,0 21-16,-21-21 0,0-1 0,21 22 16,-21-21-16</inkml:trace>
  <inkml:trace contextRef="#ctx0" brushRef="#br0" timeOffset="720.15">508 2074 0,'-21'0'31,"21"22"-31,-21-1 16,21 0-16,0 0 16,0 0-16,0 0 15,0 1 1,21-22 15,0 0-15,0 0-1,0 0-15,0 0 16,1-22-16,-1 1 16,-21 0-1,0 0-15,0 0 16,-21 21-1,-1 0 1,1 0-16,0 0 16,21 21-16,-21-21 15,21 21-15,0 0 16,0 0-16,0 1 16,0-1-1,0 0 1</inkml:trace>
  <inkml:trace contextRef="#ctx0" brushRef="#br0" timeOffset="2352.01">1333 2540 0,'0'-42'31,"-21"42"-31,21-21 0,-21 21 0,21-22 16,-21 22-16,0 0 15,0 0-15,-1 0 0,1 0 16,0 0-16,0 0 15,0 0-15,0 0 16,-1 22-16,1-22 0,21 21 16,-21 0-16,0 0 15,0 0-15,21 0 0,-21 1 16,21-1-16,-22 21 16,22-21-16,0 0 15,0 1-15,0-1 0,0 0 0,-21 0 16,21 0-16,0 0 15,0 1-15,0-1 0,0 0 16,0 0-16,0 0 16,21-21-16,-21 21 0,22-21 15,-1 22 1,0-22 0,0 0-16,0 0 15,0 0 1,1 0-16,-1 0 0,-21-22 15,21 22-15,0-21 16,0 21-16,0-21 16,1 0-16,-22 0 15,21 21-15,-21-21 0,21 21 16,0-22-16,-21 1 0,0 0 0,21 0 16,0 0-16,-21 0 0,22-22 15,-1 1-15,0 0 16,-21-1-16,0 22 0,21-21 15,-21 21-15,21-1 16,-21 1-16,0-21 0,0 21 16,0-22-16,21 22 15,-21 0-15,0 0 0,22 0 0,-22 0 16,0-22-16,0 22 16,0-21-16,0 21 15,0-1 1,0 1-16,0 0 15,0 0 17,0 42 46,0 0-63,0 0 1,-22 1-16,22-1 0,-21 0 16,21 0-16,0 0 0,0 0 15,-21-21-15,21 22 0,-21-1 16,21 21-16,-21 0 0,21-20 16,0 20-16,0-21 15,0 21-15,0-20 0,0-1 16,-21 21-16,21 0 15,0-20-15,0-1 0,0 0 16,-22 21-16,22-21 0,0 22 16,0-22-16,0 0 15,0 0-15,0 0 0,0 1 16,0-1-16,0 0 16,22-21-16,-22 21 0,21-21 15,-21 21-15,21-21 16,0 21-1,0-21-15,0 22 16,1-22-16,-1 0 16,0 0-1,0 0 1,0 0-16,0 0 16,1 0-16,-1 0 15,0 0-15,0 0 0,0 0 16,0 0-1,1 0 1,-1-22-16,0 22 0,-21-21 31,21 21-31,0 0 16,-21-21 31,-21 21-32</inkml:trace>
  <inkml:trace contextRef="#ctx0" brushRef="#br0" timeOffset="22059.56">1376 3662 0,'0'0'0,"0"-42"32,0 20-32,0 1 15,0 0 1,0 0 15,0 42 32,0 0-48,0 0-15,0 1 0,0-1 16,0 0-16,0 0 15,0 0-15,0 0 0,0 22 16,0-22-16,0 0 0,21 0 16,-21 22-16,21-22 0,-21 21 15,0-21-15,0 22 0,21 41 16,-21-41-16,21 41 16,-21-41-16,0-1 0,0 21 15,0-20-15,0-22 0,0 21 16,0 1-16,0-22 0,22 42 15,-22-20-15,0 20 16,0-21-16,0 1 0,0 41 16,0-62-16,21 105 15,-21-106-15,21 21 16,-21 0-16,21-20 0,-21 20 16,21 21-16,-21-41 15,21 41-15,1-42 0,-1 0 16,-21 22-16,21-22 0,0 0 15,-21 0-15,21 0 0,0 1 0,-21 20 16,22-21-16,-1 0 16,-21 0-16,63 43 15,-42-22 1,1-42-16,-1 21 0,0 1 16,0-1-16,0 0 15,0 0-15,1 0 0,-1-21 16,0 21-16,0-21 15,-21 22-15,21-22 0,0 0 0,43 0 16,-43 0-16,43 21 16,-43-21-16,0 0 15,0 0-15,0 0 0,0 0 0,43 0 16,-43 0-16,43 0 16,-43 0-16,0 0 15,21 0-15,-21-21 0,1 21 16,-1 0-16,42-22 0,-42 1 15,22 21-15,-22-21 0,0 21 16,0-21-16,0 21 0,22-42 16,-22 42-16,21-22 0,-21 1 15,1 0-15,-1 0 0,21 0 16,-21 0-16,0-1 0,22-20 16,-22 21-16,21 0 0,-21 0 15,1-1-15,-1 1 0,42-42 16,-42 42-16,22-1 0,-1-20 15,0 21-15,-20 0 0,-1-22 16,0 22-16,21 0 0,1-42 16,-22 20-16,63-41 15,-62 41-15,-1 22 16,21-64-16,-21 64 0,0-21 16,1 21-16,-1 0 0,0-22 15,0-20-15,0 42 0,0-1 16,22-41-16,-22 21 15,42-22-15,-41 22 0,-1 21 16,21-22-16,-21 1 16,22 0-16,62-64 15,-83 85-15,20-22 0,21-20 16,-41 20-16,20 22 0,-21-21 16,0 21-16,0 0 0,64-85 15,-21 21 1,-64 64-16,21-21 0,21-1 15,-42 1-15,0 21 0,21 0 16,0-1-16,-21 1 0,22 0 16,-22 0-16,0 0 0,42 0 15,-42-1-15,0 1 16,21 0-16,-21 0 0,21 0 16,0 0-1,-21-1-15,0 1 16,22 0-16,-22 0 31,0 0 0,-22 21 1,1 0-32,0 21 15,0 0-15,0-21 0,0 21 0,-1 0 16,-20-21-16,-21 43 15,41-22-15,1 0 0,-42 0 16,42 0-16,-22-21 0,1 43 16,21-43-1,0 21-15,42-21 47,0 0-31,0-21-16,0 21 0,0-21 0,1 21 15,20-22-15,-21 22 0,0-21 16,22 21-16,-1-42 0,-21 42 16,21-21-16,-20 21 15,-1-21-15,0-1 0,21 1 16,-21 21-16,1-21 16,-1 21-16,-21-21 15,0 42 32,0 0-47,0 0 16,0 1-16,0 20 0,0-21 15,0 43-15,0-22 16,0-21-16,0 21 0,-21 1 0,21-1 16,-22 43-16,22-64 15,0 21-15,0 1 0,0-22 0,0 21 16,0 22-16,0-43 15,0 0-15,0 21 0,0-21 16,0 22-16,0-22 16,-21-21 15,0 0-31,0 0 0,0-21 16,0 0-16,-1 21 0,-20-22 0</inkml:trace>
  <inkml:trace contextRef="#ctx0" brushRef="#br0" timeOffset="23144.34">2011 3789 0,'0'0'0,"0"21"62,0 0-62,0 0 0,0 1 16,0-1-16,0 21 0,0-21 15,0 0-15,0 22 0,0-22 16,-21 21-16,21 1 0,0-1 16,0-21-16,0 0 15,0 0-15,0 1 0,0-1 16,0 0-16,-22-21 31,22-21-15,0 0-16,0-1 15,0 1-15,0 0 16,0-21-16,0 21 0,0-1 0,0-20 16,0 0-16,0-22 15,22 22 1,-1 21-16,0-22 16,0 22-1,0 21-15,0 0 0,1-21 16,20 21-16,-21 0 15,0 0-15,0 0 16,1 0-16,-22 21 0,21 22 16,-21-22-16,0 0 15,0 0-15,0 0 0,0 22 0,0 20 16,0-42-16,0 43 16,0-43-16,0 0 0,0 0 15,-21 0-15,21 1 16,0-44 46,0 1-62</inkml:trace>
  <inkml:trace contextRef="#ctx0" brushRef="#br0" timeOffset="23684.29">2540 3810 0,'0'21'31,"0"0"-31,0 1 0,0-1 16,0 0-16,-21 0 0,21 21 15,-21 1-15,21-1 0,-22-21 16,22 0-16,-21 1 0,21 20 16,0-21-16,0 0 0,0 0 15,0 1-15,21-22 16,1 0-1,-1 0-15,0 0 16,0 0-16,21-22 0,-20 22 16,-1-21-16,0 0 0,0 21 15,0-21-15,-21 0 0,21 0 16,-21-1-16,22 1 0,-22-21 16,0 21-16,0 0 0,0-22 15,0 22-15,0 0 0,0 0 16,-22 0-16,1-1 0,-21 1 15,21 21-15,0 0 16,-1 0-16,1 0 16,0 0-1,0 0-15,21 21 16,0 1 0</inkml:trace>
  <inkml:trace contextRef="#ctx0" brushRef="#br0" timeOffset="24112.26">3090 3598 0,'0'22'15,"0"-1"-15,0 0 16,0 0-16,0 0 0,0 22 16,-21-22-1,21 0-15,0 0 0,0 0 16,0 0-16,-21 64 15,0-21-15,21-43 16,0 0-16,-21 21 0,21-21 16,0 1-16,0 20 15,0-21-15,0 0 16,0 0-16,21-21 31,0 0-15,0 0-16,-21-21 15,0 0-15,21 21 0,0-21 16,-21 0-16</inkml:trace>
  <inkml:trace contextRef="#ctx0" brushRef="#br0" timeOffset="24419.55">2921 3874 0,'21'0'32,"0"0"-32,0 0 0,1-22 0,-1 22 15,0 0-15,21-21 16,-21 21-16,22 0 0,-22 0 0,0 0 15,0-21-15,22 21 0,-1 0 16,-21 0-16,0 0 16,-42 0 31</inkml:trace>
  <inkml:trace contextRef="#ctx0" brushRef="#br0" timeOffset="25095.79">1905 4614 0,'0'-21'15,"0"0"1,0 42 15,0 0-31,0 1 0,0 20 16,0-21-16,0 0 0,-21 22 15,21-1-15,0-21 0,-21 21 16,21-20-16,0 20 0,0 0 16,0-21-16,0 43 15</inkml:trace>
  <inkml:trace contextRef="#ctx0" brushRef="#br0" timeOffset="25539.63">1820 4509 0,'0'0'0,"0"-22"0,0 1 16,21 21-16,1-21 15,-1 21-15,0 0 16,-21-21-16,21 21 0,0 0 15,0 0-15,1 0 0,20 0 16,-42 21-16,0 0 16,21-21-16,-21 21 0,0 1 0,0 20 15,0 0-15,0-21 16,-21 1-16,21-1 0,-21 0 0,-22 42 16,22-41-16,0-1 15,-21 0-15,42 0 16,0 0-16,-21-21 0,-1 21 15,22 1 1,0-44 31</inkml:trace>
  <inkml:trace contextRef="#ctx0" brushRef="#br0" timeOffset="26060.33">2032 4784 0,'0'-21'16,"21"21"-1,0 0 1,0 0-16,1 0 16,-1 21-1,-21 0-15,0 0 0,0 21 16,21-20-16,-21-1 15,0 0-15,0 0 0,0 0 0,0 22 16,0-22-16,0 0 16,-21 0-16,21 0 15,-21-21 1,21-21 0,0 0-16,0 0 15,0 0-15,0-1 0,0 1 16,0 0-16,21 0 0,-21 0 15,0 0-15,21-1 0,-21 1 16,21 21-16,0-21 0,-21 0 16,21 21-16,1-21 15,-1 21-15,0 0 16,-21-21-16,21 21 0</inkml:trace>
  <inkml:trace contextRef="#ctx0" brushRef="#br0" timeOffset="26479.53">2349 4911 0,'22'0'31,"-1"-21"-31,-21-1 16,21 22-16,0-21 15,-21 0-15,21 21 0,-21-21 16,0 0 0,-21 21 15,0 21-16,0 0-15,21 0 16,0 0-16,-21 1 0,21-1 0,-22 0 16,22 0-16,0 0 15,0 0-15,0 1 0,0-1 16,0 0 0,0 0-16,22-21 15,-1 0 1,0 0-1,0-21-15</inkml:trace>
  <inkml:trace contextRef="#ctx0" brushRef="#br0" timeOffset="26939.86">2709 4784 0,'0'0'15,"0"-21"-15,-21 21 63,0 21-63,0 0 16,21 0-1,0 0-15,-21 0 0,21 1 16,0-1-1,0 0 1,21-21-16,0 21 16,0-21-16,-21 21 15,21-21-15,0 0 0,1 21 16,-22 1 0,0-1 15,-22-21-31,1 21 15,0-21-15,0 0 16,0 0-16,0 0 16,-1 0-16,1 0 15,21-21 17,21 21-17,1-21-15</inkml:trace>
  <inkml:trace contextRef="#ctx0" brushRef="#br0" timeOffset="27375.98">2879 4890 0,'0'-22'16,"0"1"0,0 0-1,21 21-15,0-21 16,-21 0-16,0 0 16,-21 42 30,0 0-30,-1 0-16,22 0 0,0 0 16,-21 1-16,21-1 0,0 0 15,0 0-15,0 0 0,0 0 16,0 1 0,0-1-16,21-21 15,1 0 1,-1 0-1,0 0-15,0 0 16,-21-21-16,21 21 16,-21-22-16,0 1 0</inkml:trace>
  <inkml:trace contextRef="#ctx0" brushRef="#br0" timeOffset="27916.48">3069 4741 0,'0'22'31,"0"-1"-31,0 0 16,0 0-16,0 0 16,0 0-16,0 1 0,0-1 15,0 0 1,0 0-16,0 0 15,-21-21 32,21-21-31,0 0 0,0 0-16,0 0 15,0-1-15,0 1 0,0 0 16,0 0-16,0 0 15,21 0-15,-21-1 0,21 22 16,0 0-16,1 0 16,-1 0-16,0 0 15,-21 22 1,0-1 0,0 0-16,0 0 0,0 0 15,0 0-15,0 1 0,0 20 16,0-21-16,0 0 15,0 0-15,0-42 63,0 0-47</inkml:trace>
  <inkml:trace contextRef="#ctx0" brushRef="#br0" timeOffset="28296.33">3408 4445 0,'-21'0'0,"21"21"16,0 0-16,0 1 16,0-1-16,0 0 15,0 0-15,-22 0 0,22 0 0,0 1 16,-21-1-16,21 0 0,0 64 16,0-64-16,0 0 15,0 0-15,0 0 0,0 0 16,0 22-16,0-22 15,0 0 1,21-21 15,1-21-31,-22 0 16,21 0-16,0-1 16,-21 1-16</inkml:trace>
  <inkml:trace contextRef="#ctx0" brushRef="#br0" timeOffset="28600.16">3260 4614 0,'21'0'16,"0"0"-16,0 0 16,0 0-16,0 0 0,1-21 15,-1 21-15,21 0 16,-21 0-16,0-21 0,1 21 16,-1 0-16,0 0 0,-21-21 31</inkml:trace>
  <inkml:trace contextRef="#ctx0" brushRef="#br0" timeOffset="30801.1">910 3747 0,'0'-22'16,"-21"22"46,21 22-62,0-1 16,0 0-16,0 0 16,-21 0-16,21 0 0,0 22 15,0-22-15,0 0 0,0 21 16,0 22-16,0-43 15,0 64-15,0-43 16,0 0-16,0 22 16,0-22-16,0 43 0,0-64 15,0 64-15,0-43 16,0-21-16,0 22 0,0 41 16,0-41-16,0-1 0,0 21 15,0-20-15,0-1 0,0 22 0,0-22 16,0 0-16,0 43 15,0-22-15,0-20 0,0-1 16,21 0-16,-21 1 0,21 41 16,-21-41-16,0-1 0,0 22 0,0-22 15,0 0-15,21 1 16,0 62-16,-21-62 0,0-1 16,0 0-16,22 1 0,-1 20 15,0 22-15,-21-43 0,0 1 16,21-1-16,0 21 0,-21-20 15,0-1-15,21 0 0,1 1 16,20 105-16,-21-106 16,0 1-16,0-1 15,-21 0-15,22 1 0,41 20 16,-42-21-16,0 1 0,1 20 16,-1-20-16,0-1 0,21 64 15,1-64-15,-22 0 0,21 43 16,0-43-16,-20 1 0,-1-1 15,21 0-15,-21-20 0,85 83 16,-64-83-16,-20-1 16,20 0-16,-21 0 0,21 0 0,22 22 15,-22-22-15,1 0 16,-22-21-16,21 21 0,0 0 0,1-21 16,-1 0-16,0 21 0,1-21 0,63 0 15,-64 0 1,0 0-16,1 0 0,-1 0 15,0 0-15,-21 0 0,22 0 0,-1-21 16,43-21-16,-43 21 16,-21 0-16,22-1 0,-22 1 15,21 0-15,-21 0 0,0 0 0,22 0 16,-22-1-16,21 1 0,22-21 16,-43 0-16,21 20 0,-21 1 15,1 0-15,20-21 0,21-1 16,-41 1-16,-1 21 0,42-43 15,-20 22-15,-22 21 0,42-43 16,-42 22-16,1 0 0,20 21 16,-21-22-16,0 22 0,43-85 15,-43 64-15,0 21 16,0-22-16,0 22 0,1-21 16,-1-43-16,0 43 0,0 0 15,0-43-15,0 43 0,1-1 16,-1 1-16,-21 0 0,21 20 15,0-20-15,21-21 0,1-43 16,-22 85 0,0-22-16,0-20 15,0 42-15,1-22 0,-22 22 0,0-21 16,21-1-16,0-20 16,-21 21-16,21-1 0,21-20 15,-42-22-15,22 22 16,-1 41-16,0-62 15,-21 41-15,21 22 0,-21 0 16,21 0-16,-21 0 0,0-22 0,0 22 16,0 0-16,21 0 0,1-21 15,-22-1-15,0 22 0,21-42 16,-21 41-16,21-41 16,-21 42-16,0 0 15,21-22-15,0 1 0,-21 21 0,0-22 16,21 22-1,-21 0-15,22-21 0,-22 21 16,0-1-16,0 1 0,21 0 16,-21 0-16,21-21 0,-21 20 15,0 1-15,42-21 16,-21 21-16,-21 0 16,0-1-16,22 22 0,20-63 15,-42 42-15,21 0 16,0-1-16,0 1 0,-21-21 15,22 21-15,-1 0 0,-21-22 16,21 22-16,-21 0 0,21 0 16,-21 0-16,0-1 0,0-41 15,0 42-15,0 0 16,0-1-16,0 1 0,0 0 16,0 0-16,0 0 15,0 0-15,21-1 16,-21 1-1,21 0-15,-21 0 16,-21 21 31,0 21-31,0 0-16,0 0 0</inkml:trace>
  <inkml:trace contextRef="#ctx0" brushRef="#br0" timeOffset="31476.47">1609 6160 0,'0'-22'0,"0"44"0,21-65 0,-21 22 15,0 42 16,0 0-15,0 1-16,0-1 0,0 0 0,0 42 16,0-20-16,-21 20 15,-1-42-15,1 22 0,0 20 16,21-20-16,-21-22 16,21 0-16,0 0 0,0 0 15,-21 0-15,21-42 31,21 0-15</inkml:trace>
  <inkml:trace contextRef="#ctx0" brushRef="#br0" timeOffset="31847.63">1863 6160 0,'0'0'0,"0"21"15,0 0 1,-22-21-16,1 21 0,0 0 16,0 0-16,-21-21 0,20 22 15,1-1-15,0-21 0,0 21 16,0 0-16,0-21 0,-1 0 0,22 21 16,-21-21-16,0 0 15,42 21 32,0-21-47,-21 22 0,22-1 16,-22 0-16,21 0 15,-21 0-15,21 0 0,-21 1 0,0-1 16,21 0-16,0-21 16,-21 21-16,21-21 0,-21 21 15,22-21-15,-1 0 0,0 0 16,0-21-1,-21 0-15</inkml:trace>
  <inkml:trace contextRef="#ctx0" brushRef="#br0" timeOffset="32248.42">1863 6477 0,'0'0'0,"42"0"31,-21 0-31,0-21 16,0 0-16,1 0 0,-1-1 16,-21 1-1,0 0-15,-21 21 47,-1 0-47,1 21 0,21 0 16,0 1-16,-21-22 0,21 21 15,0 0-15,-21 0 16,21 0-16,0 0 0,0 1 16,21-22-1,0 0-15,-21 21 16,21-21-16,1 0 15,-1 0 1,0 0-16,0 0 16</inkml:trace>
  <inkml:trace contextRef="#ctx0" brushRef="#br0" timeOffset="32637.2">2201 6392 0,'21'0'16,"1"0"0,-1 0-1,0 0-15,0 0 16,0 0-16,0 0 16,1-21-16,-1 21 0,0-21 15,-21 0 1,-21 21 15,0 0-31,-1 0 16,1 0-16,0 0 0,0 21 0,0-21 15,0 21-15,-22 0 16,22 1-16,21-1 0,-21 0 16,21 0-16,0 0 15,0 0-15,21 1 16,0-22-16,0 0 0,-21 21 15,22-21-15,-1 0 0,0 0 0,0 0 16,0 0-16,0 0 0,22-43 16,20 22-16</inkml:trace>
  <inkml:trace contextRef="#ctx0" brushRef="#br0" timeOffset="32909.05">2836 6223 0,'0'21'15,"0"0"-15,0 1 16,0-1-16,0 21 0,-21-21 16,21 0-16,-21 22 0,21-1 0,0-21 15,0 22-15,-21-22 0,0 42 16,-1-20-16,22 41 15,-21-63-15,21 1 16,-21-1-16,21 0 0,0-42 47,0 0-47</inkml:trace>
  <inkml:trace contextRef="#ctx0" brushRef="#br0" timeOffset="33199.87">2794 6265 0,'0'-21'16,"0"0"0,21 21-16,0-21 15,0 21-15,22-21 16,-22 21-16,0 0 0,21 0 15,-20 0-15,-1 0 0,-21 21 16,0 0-16,0 0 16,0 0-16,0 1 0,-21-1 0,-1 0 15,1-21-15,-21 21 0,21 0 16,-43 22-16,43-43 0,0 21 16,0-21-16,0 0 0,-1 0 15,1 0-15</inkml:trace>
  <inkml:trace contextRef="#ctx0" brushRef="#br0" timeOffset="33706.58">1905 6837 0,'-21'-21'31,"0"21"-31,-1 21 0,22 0 16,-21 0-16,0-21 0,0 21 0,0 1 15,0-1-15,-22 21 16,22 0-16,0-20 0,21 20 16,0-21-16,0 0 15,0 0-15,0 1 0,0-1 0,21 21 16,0-42 0,22 0-16,-1 0 0,-21 0 15,43-21-15,-43 0 16,21-22-16</inkml:trace>
  <inkml:trace contextRef="#ctx0" brushRef="#br0" timeOffset="34176.32">2117 6837 0,'-22'0'16,"1"0"-1,0 21 1,21 0-16,-21-21 0,21 21 15,0 1-15,-21 41 16,21-42-16,0 0 0,-21 1 16,21-1-16,-22 0 0,22 21 15,0-21-15,0 1 0,0-1 16,0 0 0,0-42 15,0 0-31,0-1 15,0 1-15,0 0 16,0 0-16,22 0 0,-1 0 16,0 21-16,-21-22 0,21 1 15,0 21-15,-21-21 0,21 21 16,1 0-16,-1 0 0,0 0 16,0 0-16,0 0 0,0 0 15,-21 21-15,0 22 16,0-22-16,0 0 15,0 0-15,0 0 0,-21 0 16,21 1-16,-21-1 16,0-21-16,21-21 47,0-1-47,21 22 0</inkml:trace>
  <inkml:trace contextRef="#ctx0" brushRef="#br0" timeOffset="34696.01">2561 6964 0,'0'-21'15,"-21"21"1,0 0-16,0 0 15,-1 0-15,1 0 0,0 0 16,0 0-16,0 21 0,-22 0 16,22 0-16,0 0 0,-21 22 15,42-22-15,-21 21 16,21-21-16,0 22 16,0-22-16,21-21 31,0 0-31,0 0 0,0 0 0,0 0 15,1-21-15,-1 0 16,0 21-16,21-43 0,-21 22 16,1 0-16,-1 21 0,0-21 15,-21 0-15,21-1 16,-21 1-16,0 0 0,0 0 16,0 42 15,0 0-31,-21 0 15,21 1-15,0-1 16,0 0-16,0 0 0,0 0 16,0 0-16,0 1 15,21-22 1,0 0 0,0 0-16,1-22 0,-1 22 15,-21-21-15,21 21 0,0-21 16</inkml:trace>
  <inkml:trace contextRef="#ctx0" brushRef="#br0" timeOffset="35128.76">2815 6943 0,'-21'0'16,"21"21"-16,-21-21 0,21 21 15,0 0-15,-21 0 16,21 1-16,-22 20 15,22-21-15,0 0 16,0 0 0,0-42 15,0 0-15,0 0-1,0 0-15,0 0 16,22-1-16,-1 22 0,-21-21 0,21 0 15,0 0-15,0 21 16,0-21-16,1 21 0,-1 0 16,0 0-1,-21 21-15,0 0 16,0 0-16,0 0 16,0 1-16,0-1 15,0 0-15,-21-21 0,0 42 16,21-21-16,-22-21 0,22 22 15,-21-22-15</inkml:trace>
  <inkml:trace contextRef="#ctx0" brushRef="#br0" timeOffset="35787.87">3196 6964 0,'0'-21'0,"-21"21"31,0 0-31,0 0 16,-1 21-16,1-21 0,21 21 15,-21-21-15,0 21 0,0 0 16,21 1-16,0-1 15,0 0-15,21-21 32,0 0-17,0 0-15,0 0 16,1-21-16,-1 0 0,0 21 16,-21-22-16,0 1 15,21 21-15,-21 21 63,-21 1-48,21-1-15,0 0 16,0 0-16,0 0 0,-21 0 16,21 1-16,-21 20 0,21 21 15,0 1-15,-22-1 16,22-20-16,0-22 0,-21 42 15,21-41-15,0 20 0,0-21 16,0 0-16,0 0 0,0 1 16,-21-1-16,0 0 0,0 0 15,0-21 1,-1 0-16,1 0 0,0 0 16,0 0-16,0 0 0,0 0 15,-1-21-15,1 21 0,0-21 16,-21 0-16,42-1 0,-21 1 15,-1 0-15,22 0 0,-21-43 32,21 22-32,0 21 0,21 0 15,22 0 1,-22-1-16,0 1 0,0 0 0</inkml:trace>
  <inkml:trace contextRef="#ctx0" brushRef="#br0" timeOffset="36060.06">3387 6900 0,'0'0'0,"0"22"16,-22-1-16,1 0 15,21 0-15,0 0 16,0 0-16,-21-21 16,21 22-16,0-44 47,0 1-32</inkml:trace>
  <inkml:trace contextRef="#ctx0" brushRef="#br0" timeOffset="36236.16">3365 6837 0,'-21'0'32,"42"0"14,1 21-30</inkml:trace>
  <inkml:trace contextRef="#ctx0" brushRef="#br0" timeOffset="36676.19">3556 6943 0,'0'0'0,"0"21"0,0 0 15,0 0-15,-21-21 16,21 21-16,0 1 0,-21-22 16,21 21-16,0 0 15,0-42 32,0 0-31,0-1-16,0 1 0,0 0 15,0 0-15,21 0 16,0 0-16,-21-1 16,21 22-16,0 0 0,0 0 15,1 0-15,-1 0 16,-21 22-1,0-1-15,0 0 16,0 0-16,0 0 16,0 0-16,0 1 31</inkml:trace>
  <inkml:trace contextRef="#ctx0" brushRef="#br0" timeOffset="37239.96">3873 6858 0,'-21'0'31,"0"0"-31,0 0 15,0 21-15,21 0 16,-21 1-16,21-1 16,-22-21-16,22 21 15,22-21 17,-1 0-32,0 0 15,0 0-15,0-21 0,0 21 31,-21-21-31,0-1 16,0 44 31,0-1-47,0 0 16,0 0-16,0 0 15,0 0-15,-21 1 0,0 20 16,21 0-16,0-21 0,-21 43 15,21-22-15,-42 43 16,42-64-16,-22 21 0,1 22 16,0-22-16,0-21 0,21 43 15,-21-43-15,21 0 16,-21-21-16,-1 21 0,22 1 0,-21-22 16,0 0-1,0 0-15,0 0 16,0-22-1,21 1 1,0 0-16</inkml:trace>
  <inkml:trace contextRef="#ctx0" brushRef="#br0" timeOffset="88541.23">4974 3302 0,'0'0'0,"0"-21"0,21 21 15,-21-21 17,-21 21-17,0 0 1,0 0-16,0 0 0,-1 0 16,1 0-16,-21 21 0,21-21 15,-22 21-15,-41 0 0,41-21 16,-41 43-16,41-43 15,1 21-15,-21 0 0,20 0 16,1-21-16,21 21 0,0-21 16,-43 21-16,64 1 31,-21-22-31,42-22 31,0 1-31,0 21 16,1-21-16,-1 21 0,0-21 15,0 21-15,0-21 0,0 21 16,22-21-16,-1-1 0,0 22 16,43-42-16,-43 21 0,1 0 15,-1 21-15,0-21 0,1-1 16,20-20-16,-20 42 0,-22-21 16,0 21-16,0 0 0,0-21 15,0 21-15,1 0 31,-22-21-15,21 21 31,-21 21-47,21-21 0,-21 42 16,0-21-16,21 0 15,-21 1-15,21-1 0,-21 21 0,0 22 16,0-43-16,21 21 15,-21-21-15,22 0 0,-22 22 0,0 20 16,21-20-16,-21 20 16,21-42-16,-21 22 15,0 20-15,0-21 0,0-20 16,21 62-16,-21 22 16,0-64-16,0-20 15,0 20-15,0-21 0,0 0 16,0 0-16,21 22 0,-21-22 15,0 0-15,0 0 16,0 0-16,0-42 47,0 0-31,0 0-1,0 0-15,0 0 16,0-1-16,0 1 15,0 0 1,0 0 0,0 0-1,0 0-15,-21-1 16,21 1 0</inkml:trace>
  <inkml:trace contextRef="#ctx0" brushRef="#br0" timeOffset="89491.23">4974 3450 0,'0'-21'16,"0"0"0,0 0-16,0 0 15,0-1 1,21 44 31,0-1-32,-21 0-15,0 21 0,0-21 16,0 1-16,22 20 0,-22 0 16,0 1-16,0-22 15,0 0-15,0 21 0,0 22 16,0-43-16,0 0 0,0 0 15,0 0-15,0 1 0,0-1 16,0 0-16,0 0 0,0 0 16,0 0-1,0 1-15,0-1 16,0-42 31,0-1-47,0 1 0,0 0 15,0 0 1,0 0-16,0 0 0,0-1 16,0 1-16,0 0 15,0 0-15,0 0 0,0 0 16,0-1-16,0 1 0,0-21 16,0 21-16,0 0 15,0-1-15,0 1 0,0-42 16,0 42-16,0-1 15,0 1-15,0 0 16,0 0 0,21 21 156</inkml:trace>
  <inkml:trace contextRef="#ctx0" brushRef="#br0" timeOffset="100949.02">5101 2307 0,'21'0'16,"-21"-21"-16,21 21 15,-21-21 1,0 0-1,22 0-15,-22-1 16,0 44 62,0-1-78,0 0 0,0 0 16,0 0-16,0 0 0,0 22 15,0-22-15,0 0 0,0 43 16,-22-22-16,22-21 0,-21 21 16,21-20-16,0 20 0,-21 0 15,21-21-15,-21 1 0,0 20 16,21-21-16,0 0 16,0-42 30,0 0-30,0 0-16,0 0 0,0-1 16,0 1-16,0 0 0,0 0 15,0 0-15,0-22 0,21-20 16,-21 42-16,21-22 0,0 1 16,-21 21-16,21 0 0,1-43 15,-1 43-15,0 0 0,-21 0 16,21 0-16,0 21 0,0-43 15,1 43-15,-1 0 0,0-21 16,0 21-16,21 0 16,-20 0-16,-1 21 0,-21 0 15,21-21-15,0 22 0,-21 41 16,21-42-16,-21 0 0,21 43 16,-21-22-1,0-21-15,0 22 0,0-22 0,0 0 16,0 21-16,0-20 0,0-1 15,0 21-15,0-21 0,-21-21 16,21 43 0,-21-43-16,21 21 0,0 0 15,0-42 32,0 0-47,21 21 0,0-22 16</inkml:trace>
  <inkml:trace contextRef="#ctx0" brushRef="#br0" timeOffset="101747.22">6075 2455 0,'0'0'0,"21"0"15,-21-21-15,21 0 16,-21 0 0,0 0-16,0 0 0,0-1 15,21 1-15,-21 0 16,0 0-16,0 0 0,0 0 15,-21-1-15,0 22 16,0 0 0,0 0-16,-1 0 0,1 0 15,0 0-15,0 0 16,0 0-16,0 22 0,-1-22 0,1 21 16,0 0-16,0 0 0,0 0 15,0 22-15,21-22 0,-22 0 16,1 42-16,0-20 15,21-22-15,0 0 0,0 21 0,0-20 16,0 20-16,0-21 16,0 0-16,0 0 15,21-21-15,0 0 16,1 0-16,-1 0 0,0 0 16,0 0-16,0 0 0,0 0 15,1-21-15,-1 0 0,0 0 16,0 0-16,21-43 15,-20 43-15,-1 0 0,0-43 16,-21 43-16,21-21 0,0 0 16,-21 20-16,0 1 15,0 0-15,0 0 0,0 42 47,0 0-31,0 0-16,0 1 15,0 20-15,-21-21 0,21 21 16,0-20-16,-21-1 0,21 21 16,0-21-16,0 43 15,0-43-15,0 0 0,0 0 16,21-21 0,0 0-1,0 0 1,1 0-16,-22-21 0,21 21 15,-21-21-15,21 0 0,0 21 16,-21-21-16,21-1 0,0 1 0</inkml:trace>
  <inkml:trace contextRef="#ctx0" brushRef="#br0" timeOffset="102660.7">6583 2223 0,'0'0'0,"-21"0"15,-1 0-15,22 21 16,-21 0 0,21 0-16,0 0 15,-21 0-15,21 1 0,0-1 16,0 21-16,0-21 15,0 0-15,0 1 0,0-1 0,-21 21 16,21-21-16,0 22 16,0-22-16,0 0 0,-21-21 15,21 21-15,0 0 16,0-42 31,0 0-47,0 0 0,0 0 15,0-22-15,0 22 16,0 0-16,0 0 0,0-22 0,0 22 16,0-21-1,0 0-15,21 20 0,0 1 0,0 0 16,22-21 0,-22 42-16,21-21 15,-21 21-15,0 0 0,1 0 0,20 0 16,-21 0-16,0 0 0,22 0 15,-22 21-15,0 0 0,-21 0 16,21 0-16,-21 0 0,0 43 16,0-43-16,0 0 0,0 22 15,0-22-15,0 0 0,0 21 16,-21-21-16,21 1 16,-21-1-16,21 0 0,0 0 15,-21 0-15,21 0 0,-22-21 16,22-21 31,0 0-47,0 0 0,0 0 15,0 0-15,0-1 0,0-20 16,0 21-16,0-64 16,0 64-16,43-42 15,-22 41-15,64-41 16,-43 42-16,21 0 15,-41 21-15,20-22 0,21 22 16,-41 0-16,-1 0 0,0 0 16,0 22-16,0-1 0,0 21 15,-21-21-15,0 0 0,0 43 16,0-22-16,0-21 16,0 22-16,0-22 0,0 21 0,-21 22 15,0-43 1,21 0-16,-21-21 0,21 21 0,-21 0 15,21-42 32,0 0-47,0 0 0,0 0 16,0 0-16,21-1 0</inkml:trace>
  <inkml:trace contextRef="#ctx0" brushRef="#br0" timeOffset="103214.38">7556 2413 0,'22'0'47,"-1"0"-47,0-21 16,0 21-16,0-21 0,0 21 15,1-21-15,20-1 0,-21 1 16,0 0 0,0 21-16,1-42 15,-22 21-15,-22-1 31,1 22-31,0 0 16,0 0-16,0 0 16,0 0-16,-1 0 0,1 22 0,0-1 15,0 0-15,0 0 0,-22 21 16,22 1-16,21-22 16,0 21-16,-21-21 0,21 22 0,-21 20 15,21-42-15,0 1 16,0 20-16,0-21 0,0 0 15,21 22 1,43-22-16,-43-21 0,0 0 16,0 0-16,21 0 15,-20 0-15,-1 0 0,21-21 0,0 21 16,-20 0-16,20-22 0,-21 1 16,0 21-16,0-21 0,1 0 15,-1 21-15,0-21 0,0 0 0,0-22 16,0 22-16,1 0 15</inkml:trace>
  <inkml:trace contextRef="#ctx0" brushRef="#br0" timeOffset="104135.85">4932 2328 0,'0'0'0,"-21"0"15,-1 22 1,1-22 0,21-22 62,21 22-63,1-21-15,-1 0 16,0 21-16,0-21 0,0 21 0,0 0 16,22-21-16,-22 21 0,21-21 15,-21 21-15,1 0 16,-44 0 46</inkml:trace>
  <inkml:trace contextRef="#ctx0" brushRef="#br0" timeOffset="109328.43">6223 3196 0,'0'0'15,"0"-21"-15,0 0 0,0 0 16,0 0-1,0-1 1,0 1 0,0 0-1,-21 21 17,21 21 14,0 0-30,0 1-16,0-1 0,0 0 0,-21 0 16,21 0-16,0 22 0,0-22 15,0 21-15,0-21 0,0 85 16,0-64-16,0 1 16,0-1-16,0-21 0,0 22 15,0-1-15,0 21 0,0 1 16,0-22-16,0-21 15,21 64-15,-21-43 0,0 1 16,21-1-16,-21 0 0,0 1 16,0-1-16,21 43 0,0-43 15,-21 0-15,0 22 0,21-22 16,1 22 0,-22-43-16,0 21 0,21 22 15,0-22-15,-21 0 0,0 43 16,21-43-16,-21 1 0,21 41 15,-21-41-15,0-1 16,0 0-16,21 1 0,1-1 0,-1 22 16,-21-22-16,21-21 0,0 21 15,0-20-15,0 20 0,22 21 16,-22-41-16,42 83 16,-41-83-16,-1 20 15,21 0-15,-42 1 0,21-22 16,22 21-16,-43 0 0,21-20 15,21-1-15,-42 0 16,42 21-16,-20-21 16,-1-21-16,0 22 0,0-1 0,0-21 15,22 21-15,-22 0 16,42-21 0,-42 0-16,1 21 0,20-21 15,-21 0-15,0 0 0,0 0 16,1 0-16,41-21 15,-42 21-15,0-21 0,22 0 16,-1 0-16,-21 21 0,22-22 0,-22 1 16,21 0-16,-21 21 0,22-21 15,-22 0-15,21 0 0,43-43 16,-43 43-16,-21-21 0,22 20 16,-22 1-16,21-21 0,22-22 15,-22 22-15,0 0 16,22-22-16,-22 22 0,22-22 15,-22 43-15,-21-21 16,0 21-16,43-43 0,-43 43 16,21-42-16,1 20 15,-22 1-15,21-22 0,-21 22 16,0 0-16,43-43 16,-43 43-16,0-1 0,22 22 15,-22-21-15,0 0 0,21-22 16,-21 43-16,1-21 0,20-22 15,0-42 1,-21 64-16,1 21 0,20-127 16,-21 105-16,0 1 15,0 0-15,1-1 0,-1 1 0,21-43 16,-42 43-16,21 21 0,0-22 16,-21 22-16,22 0 0,-1-64 15,0 43 1,-21 21-16,21 0 0,0-22 0,-21 22 15,43-63-15,-43 62 0,21-20 16,21-21-16,-21 20 16,22-20-16,-22 42 15,0-1-15,-21-20 0,0 21 16,21 21-16,-21-21 16,0 0-16,0-1 0,0 1 15,0 0-15,0 0 16,0 0-16,0 0 15,0-1 1,-21 22 47,0 0-48,0 0-15,-1 0 16,1 0-16,0 22 15,0-22-15,0 21 0,0-21 0,-1 21 16,1-21-16,-21 21 0,21 0 16,0-21-16,-1 21 15,1 1-15,42-22 78,1-22-78,-1 22 0,-21-21 0,42 0 16,0 0-16,1 0 16,-22 0-16,21-1 0,1-20 15,-22 42-15,0-21 16,0 21-16,0-21 0,0 0 16,-21-1-16,22 22 15,-22-21-15,21 21 16,0 0 15,-21 21-15,0 1-1,0-1-15,0 0 0,0 0 16,0 21-16,21-20 0,-21-1 16,0 21-16,0-21 0,21 43 15,0-22-15,1-21 0,-22 22 16,0-1-16,0-21 0,21 64 15,0-64-15,-21 21 0,21 22 16,-21-43-16,21 42 16,0-63-16,-21 22 0,0-1 31,-21-21 16,0 0-47,0 0 0</inkml:trace>
  <inkml:trace contextRef="#ctx0" brushRef="#br0" timeOffset="110013.04">7070 3958 0,'0'0'16,"0"-21"-16,0 0 0,0 0 16,0 0-1,0-1-15,0 44 32,0-1-17,0 0-15,0 0 16,0 21-16,0 1 0,0-1 0,0-21 15,0 22-15,-22-1 0,1 21 0,21-41 16,-21 20-16,0 0 0,21 1 16,-21 20-16,0-21 0,21-20 15,-22 20 1,22-21-16,0 0 0,-21 0 0,21 1 16,0-1-16,0 0 15,0-42 32,0 0-47,21 21 16,-21-22-16,0 1 0,22 0 0,-1 0 15</inkml:trace>
  <inkml:trace contextRef="#ctx0" brushRef="#br0" timeOffset="110381.34">7133 3937 0,'0'-21'31,"21"42"1,-21 0-32,0 0 0,0 1 15,0-1-15,21 0 0,-21 21 16,22-21-16,-22 22 0,21 20 15,-21-42-15,21 22 0,-21-22 16,21 21-16,-21-21 0,21 43 16,-21-43-16,21 21 0,1 1 15,-22-22-15,21 0 16,0 0-16,-21 0 16,21-21-1,-21 22-15,21-22 31,-21-22-31,0 1 16,0 0-16,0 0 16,0 0-16,0 0 0,0-1 0</inkml:trace>
  <inkml:trace contextRef="#ctx0" brushRef="#br0" timeOffset="110772.11">7599 3831 0,'0'0'0,"0"-21"16,0 42 15,0 0-15,0 1-16,-21-1 0,21 21 15,-22 0-15,1-20 16,0 126-16,0-106 0,0 0 16,21 1-16,-21-1 0,21-21 15,-43 64-15,43-64 16,0 0-16,0 0 0,0 1 0,-21-1 16,21 42-1,0-42-15,21-21 47,-21-21-31,21 0-16,1 0 15,-1 0-15,0 0 16</inkml:trace>
  <inkml:trace contextRef="#ctx0" brushRef="#br0" timeOffset="111187.88">8086 3895 0,'0'0'0,"-22"0"31,22 21-15,-21 0-16,21 0 16,0 0-16,0 22 0,0 20 15,0-20-15,-21-1 0,0 43 16,21-43-16,0-21 0,0 21 16,0 1-16,-21 41 15,0-62-15,21-1 0,0 0 16,0 0-16,0 0 15,0 0-15,0 1 16,0-44 31,0 1-47,21 0 16,0 0-16,-21 0 15,0 0-15,21-1 0</inkml:trace>
  <inkml:trace contextRef="#ctx0" brushRef="#br0" timeOffset="111683.59">8001 4022 0,'0'-21'0,"0"42"0,0-64 15,-21 43 1,21-21-16,0 0 0,0 0 15,0 0 1,0 0 0,21-1-16,0 22 15,0 0-15,0-21 16,1 21-16,-1 0 16,0 0-16,0 0 0,21 0 15,-20 0-15,-1 0 0,0 0 0,0 0 16,0 0-16,0 0 15,1 0-15,-22 21 0,21 1 16,-21-1-16,21 21 16,-21-21-16,0 0 0,0 22 15,0-22-15,-21 42 16,0-41-16,-1-1 0,-41 42 16,42-42-1,0 1-15,-22-1 0,22-21 16,0 21-16,-21 0 0,20 0 15,-20-21-15,21 0 16,0 0-16,0 0 47,-1-21-31,1 21-1,21-21-15</inkml:trace>
  <inkml:trace contextRef="#ctx0" brushRef="#br0" timeOffset="116096.03">6265 3154 0,'-21'0'16,"0"0"-1,0 0 1,21 21-16,-21-21 16,21 21-16,-22 0 15,22 1-15,-21 20 0,21-21 16,0 0-16,0 0 0,-21 22 16,21-22-16,0 0 0,-21 21 15,21-20-15,0 20 0,0 21 16,0-20-16,-21-22 0,21 64 15,0-43-15,0 0 0,0 1 16,0-1-16,0 21 0,0 22 16,0-21-16,0-22 0,0 21 15,0-20-15,0-1 0,0 106 16,0-105-16,21-1 0,-21 43 16,0-43-16,0 85 15,0-85-15,0 22 16,0 63-16,0-85 0,0 22 15,0 41-15,0-62 16,0-1-16,0 0 0,0 1 0,0-1 16,0 106-16,0-105 15,21-1-15,-21 0 0,21 1 16,-21 20-16,0 22 0,0-43 16,21 0-16,-21 43 0,0-43 15,22 1-15,-22-1 16,0-21-16,0 22 0,0 41 15,0-41-15,21-1 0,-21 0 0,21 1 16,-21-22-16,21 63 16,-21-41-16,21-1 0,0 64 15,1-64-15,-1 1 0,0 41 16,0-41-16,0-1 16,-21 0-16,21 1 0,1-1 0,-1 43 15,0-43-15,-21 0 16,21 1-16,0 41 0,0-41 0,22 62 15,-22-62 1,0-1-16,0-21 0,0 0 16,1 22-16,20-1 0,-21-21 15,0 0-15,0 1 0,1-1 0,-1-21 16,0 21-16,21 0 0,-21-21 16,1 21-16,62-21 15,-41 0-15,-22 0 16,0 0-16,21 0 0,64 0 15,-85 0-15,22 0 0,20-21 16,-42 21-16,22 0 0,20-21 16,-42 0-16,0 21 0,22-21 15,-22 21-15,0-22 0,43 1 16,-43 0-16,21 0 16,0-21-16,-20 42 15,20-43-15,-21 22 0,21 0 16,1-21-16,-22 20 0,0 1 15,21-21-15,1 42 16,-22-21-16,0 0 0,0-1 16,0 1-16,22-42 0,-22 42 15,0-22-15,21 1 0,-20 21 16,-1 0-16,21-43 0,-21 43 16,22-21-1,-22 20-15,0 1 0,0-21 16,0 21-16,0 0 0,1-22 15,-1 22-15,0 0 0,-21-21 0,21 20 16,0 1-16,22-42 16,-22 42-16,0-22 0,-21 22 15,21 0-15,0 0 0,-21 0 0,43-43 16,-43 43-16,0 0 0,21-22 16,0 1-16,-21 21 15,21 0-15,-21 0 0,0-22 0,21 1 16,0 21-16,-21 0 0,0-1 15,22-41-15,-22 42 16,21 0-16,0-1 0,-21 1 0,0 0 16,21-21-16,0 21 15,-21-1-15,21-41 16,1 42-16,-22 0 0,21-1 0,-21 1 16,21 0-16,-21-21 15,21 21-15,-21-22 0,21 1 16,-21 21-16,21 0 0,1-22 15,-22 22-15,21 0 16,-21 0-16,21-22 16,-21 22-16,0 0 0,0 0 15,0 0-15,0 0 16,21-1-16,-21 1 0,0 0 0,21 21 16,-21-21-16,0 0 0,21-43 15,1 64-15,-22-21 16,21 0-16,0 0 15,-21 0-15,0-1 0,21-20 16,0 21 0,-21 0-16,0 0 0,21-1 15,-21 1-15,0-21 0,0 21 16,0 0-16,22-43 0,-22 43 16,0-21-1,21 42-15,-21-22 0,0-20 16,0 21-16,21 0 15,-21 0-15,0-1 16,21 22-16,-21-21 0,0-21 16,0 21-16,0 0 15,0-1-15,0 1 16,0 0-16,0 0 0,0 0 16,0 0-16,0-1 15,0 1-15,0 0 0,0 0 16,0 0-16,0 0 0,0-1 15,0 1-15,0 0 16,0 0-16,0 0 16,21 21-16,-21-21 0,0-1 31,0 1-31,0 0 16,0 0-16,0 0 15,21 0-15,-21-1 16,22 1-16,-22 0 0,0 0 15,0 0 1,21 21-16,-21-21 0,0-1 16,21 1-16,-21 0 0,0 0 15,0 0 1,0 0-16,0-1 0,0 1 16,0 0-1,21 0-15,-21 0 16,21 0-16,-21-1 15,0 1 1,0 0-16,0 0 16,0 0-1,21 21-15,-21-21 0,0-1 16,0 1-16,0 0 16,0 0-1,0 0-15,0 0 16,0-1-1,0 1-15,0 0 16,22 21-16,-22-21 0,0 0 0,0 0 16,0-1-16,21-20 15,-21 21-15,21 0 16,-21 0-16,0-1 0,0 1 16,0 0-16,0 0 0,0 0 15,0 0 1</inkml:trace>
  <inkml:trace contextRef="#ctx0" brushRef="#br0" timeOffset="116848.6">6964 6265 0,'0'0'0,"21"-21"31,-21 42-15,0 1-1,0-1-15,0 0 16,0 21-16,0-21 0,0 22 15,0-22-15,0 21 0,0 1 0,0 20 16,0-21-16,-21 22 16,21-43-16,0 0 0,-21 22 0,21-22 15,0 0-15,0 0 0,0 0 16,0 0-16,0 1 16,0-44 30,0 1-46,0 0 0</inkml:trace>
  <inkml:trace contextRef="#ctx0" brushRef="#br0" timeOffset="117352.31">7366 6287 0,'0'21'32,"-21"0"-17,21 0-15,-21-21 0,-1 21 0,1 0 16,0 1-16,0-1 0,-21 21 16,20-21-16,-20 0 0,0 1 15,21-1-15,-22 0 0,22 0 16,0-21-16,0 21 0,0-21 15,-1 0 1,1 0-16,21 21 31,21-21-15,1 22-16,-1-22 16,-21 21-16,21-21 0,0 21 0,0-21 15,0 42 1,1-21-16,-1-21 0,42 64 15,-42-43-15,1-21 0,20 42 16,-21-42-16,-21 22 0,42-1 16,-42 0-16,0 0 15,22-21-15,-22 21 0,21 0 16,0-42 31,-21 0-32,0 0-15,0 0 0,21 0 0,0 21 16</inkml:trace>
  <inkml:trace contextRef="#ctx0" brushRef="#br0" timeOffset="119088.31">7937 6498 0,'0'0'0,"0"-21"0,0 0 0,22 0 16,-22 0-1,0-1 1,-22 22-16,1 0 16,0 0-16,0 0 0,0 0 15,0 22-15,-1-22 0,1 21 16,0 0-16,0-21 0,0 21 0,0 0 0,-1 0 15,1 22-15,21-22 16,-63 64-16,42-64 16,21 0-16,-22 42 0,1-41 15,21 20-15,-21-21 16,21 0-16,0 22 0,0-22 16,0 0-16,0 0 0,21-21 15,0 0-15,1 0 0,-1 0 16,0 0-16,0 0 0,43 0 15,-43 0-15,21-21 0,22 0 16,-43 21-16,21-21 0,0-1 16,1 1-16,-1 21 15,-21 0-15,-21-21 0,21 21 16,1 0-16,-22-21 16,0 42 30,0 0-30,-22-21-16,1 0 16,0 21-16,0-21 15,-21 22 1,20-22-16,1 21 0,-21-21 0,21 0 16,0 21-1,-1-21-15,-20 0 16,21 0-16,0 0 0,0 0 0,-1-21 15,1 21-15,-21-21 16,42-1-16,0 1 0,-21 0 16,0 0-16,21 0 0,0-22 15,0 1-15,0 21 0,0 0 16,0-22-16,0 22 0,21-42 16,0 20-16,21-41 15,-21 63-15,-21-1 16,22 1-16,-1 0 0,0 21 15,21-21-15,-21 21 0,1 0 0,41 0 16,-42 0 0,0 0-16,1 0 15,-1 21-15,-21 0 16,0 0 0,-21-21 46,-1 0-62,1 0 16,0 0-16,0 0 15,0 0-15,0 0 16,-1 22-16,1-1 16,0-21-16,0 21 0,0 0 0,0 0 15,-1 0-15,1 1 16,-21 20-16,42 0 0,-42 22 15,20-43-15,22 21 16,0-21-16,0 1 0,-21-1 16,21 21-16,0-21 0,0 0 15,0 1-15,21-1 16,1-21-16,-1 0 16,0 21-16,42-21 0,-41 0 15,-1 0-15,42 0 16,-42 0-16,1 0 0,41 0 15,-42 0-15,0-21 0,1 21 16,-1 0-16,0-21 16,-21 42 31,-21-21-32,0 21-15,-1-21 16,1 0-16,0 0 0,0 0 15,0 21-15,0-21 16,-43 0-16,43 0 0,0 0 16,0 0-16,-1 0 15,-20 0-15,21 0 16,21-21-16,-21 0 0,0 0 16,-1-1-16,22 1 15,0 0-15,0 0 0,0 0 16,0-22-16,0 22 0,0-85 15,0 85-15,0-21 0,0-22 16,22 43-16,-1 0 0,-21 0 16,21 0-16,0 0 0,21-1 15,-20 1-15,-1 21 0,42-21 16,-42 21-16,1 0 0,20 0 16,-21 0-16,0 0 15,22 0-15,-22 0 31,-21 21-15,-21-21 62,-1 0-62,1 0-16,0 0 15,0 0 1,0 0-16,0 0 0,21 21 16,-22-21-16,1 22 0,0-22 15,21 21-15,-21-21 0,0 21 16,0 0-16,-1-21 0,22 21 16,-21 0-16,0 1 0,0-22 15,21 21 1</inkml:trace>
  <inkml:trace contextRef="#ctx0" brushRef="#br0" timeOffset="121619.86">9779 2731 0,'0'21'0,"0"0"15,0 0 1,0 0-16,0 0 15,0 1 1,0-1-16,0 0 16,-21-21-16,21 21 15,0 0 1,0-42 140,0 0-140,0 0 31,0 42 0,0 0-32,0 0 1,0-42 78,0 0-63,0 0-16,-21 21 1,21-21-16,0-1 16</inkml:trace>
  <inkml:trace contextRef="#ctx0" brushRef="#br0" timeOffset="122912.12">10731 1969 0,'0'-43'31,"0"22"-31,0 0 16,0 0-16,0 0 15,-21-1-15,21 1 16,0 0-16,-21 21 16,21-21-16,-21 21 31,21 21-31,-21 0 15,21 0-15,0 1 0,-21 41 16,21-42-16,-22 22 0,22-1 0,0 0 16,0-21-16,-21 22 0,0-1 15,21 0-15,-21 1 0,21-1 0,0 0 16,-21 1-16,0-1 0,21 0 16,-22 1-16,22-1 0,0 22 15,-21-43-15,21 21 0,-21 0 16,21-20-16,0-1 15,-21-21-15,21 21 16,-21-42 15,21 0-31,0-1 0,0 1 16,0 0-16,0 0 0,0 0 16,0 0-16,0-22 15,0 1-15,0 21 0,0-22 16,0 22-16,21 0 0,0-42 15,-21 41-15,0 1 0,21 0 16,0 21-16,-21-21 16,22 21-1,-1 21 1,0 0 0,-21 0-16,0 1 0,0-1 0,21 21 15,-21-21-15,21 0 16,-21 1-16,0 20 0,21-21 0,-21 0 0,22 22 15,-22-22 1,21 0-16,0 0 0,0-21 0,21 0 16,-20 0-16,-1 0 15,0 0-15,0 0 16,0 0-16,22-42 0,-22 42 16,0-21-16,0-1 0,-21 1 15,21 0-15,0-21 0,1 21 16,-22-1-16,21 1 0,0-21 15,-21 21-15,0 0 0,42-22 16,-42 22-16,21 21 0,-21 21 47,0 0-47,0 1 0,0-1 16,0 0-16,0 0 0,0 21 0,-21-20 15,21-1-15,-21 0 0,0 21 16,21-21-16,0 1 15,0-1-15,0-42 47,0-1-31,0 1-16,0 0 0</inkml:trace>
  <inkml:trace contextRef="#ctx0" brushRef="#br0" timeOffset="123139.99">11155 2074 0,'0'0'0,"21"0"78,-21 22-62,21-22-16,0 0 16,-21 21-16,21-21 0</inkml:trace>
  <inkml:trace contextRef="#ctx0" brushRef="#br0" timeOffset="123768.63">11536 2223 0,'0'0'0,"-21"0"16,-1 0-1,1 0 1,21 21-1,0 0-15,-21 0 0,21 0 16,0 0-16,0 22 16,-21-22-16,21 0 0,0 0 0,0 0 15,0 22-15,0-22 0,0 0 16,-21 21-16,21-20 16,0-1-16,-21-21 31,21-21 0,0-1-31,0 1 0,0 0 16,0 0-16,0 0 0,21-22 15,0 22-15,-21-21 0,21 0 16,43-64 0,-43 85-16,0-1 15,0 1-15,0 0 0,0 21 0,22-21 16,-22 21-16,0 0 0,0 0 15,0 0-15,1 0 0,-1 21 16,0 0-16,-21 0 0,21 1 16,0 20-16,-21 0 15,0-21-15,0 43 0,0-22 16,0-21-16,-21 43 0,0-43 16,0 0-16,21 0 15,0 1-15,-21-1 16,-1 0-16,22-42 47,0 0-47,0-1 0,22 1 15,-22 0-15</inkml:trace>
  <inkml:trace contextRef="#ctx0" brushRef="#br0" timeOffset="124552.18">12192 1884 0,'0'0'0,"0"21"31,0 0-15,0 0-16,0 1 0,0-1 15,0 21-15,0-21 0,-21 43 16,0-22-16,-1-21 0,1 43 16,21-22-16,-21-21 0,21 22 15,-21-22-15,21 21 0,-21 0 16,21-20-16,0-1 0,-21 21 16,21-21-16,-22-21 0,22 21 15,0-42 32,0 0-47,0 0 0,22 0 0,-1 0 16,0-22-16,0 22 15,-21-21-15,21 21 0,0-1 16,1 1-16,-1-21 0,0 21 16,0 0-16,0 21 0,-21-22 15,21 1-15,1 21 0,-1 0 16,0 0-16,0 0 15,0 0-15,0 0 0,1 0 16,-1 21-16,-21 1 16,0-1-1,-21 0-15,-1-21 0,1 0 16,0 21-16,0-21 16,0 0-16,0 0 0,-1 0 15,-20 0-15,21 0 0,0 0 16,0 0-16,-1 0 15,1 0-15,21 21 47,0 0-31,21 1-16,-21-1 16,22 0-16,-1 21 0,-21 1 15,0-22-15,21 0 16,-21 0-16,21 0 0,0 22 15,0-22-15,-21 0 0,22 0 16,-1-21-16,0 21 16,0-21 15,-21-21-15,0 0-16,21 0 0,-21 0 0</inkml:trace>
  <inkml:trace contextRef="#ctx0" brushRef="#br0" timeOffset="124931.96">12615 1863 0,'0'0'0,"-21"0"0,21-21 31,21 21-15,0 0-16,22 0 15,-22 0-15,0-22 0,21 22 16,22 0-16,-22 0 15,43-21-15,-43 21 0,-21 0 16,43 0-16,-22 0 0,-21 0 16,1 0-16,-44 0 47,1 0-47,0 0 0,0 0 0,-21 0 15</inkml:trace>
  <inkml:trace contextRef="#ctx0" brushRef="#br0" timeOffset="125243.78">12827 1842 0,'-21'0'15,"21"21"1,0 0-16,0 0 0,0 21 15,0-20-15,0 20 0,0-21 16,0 21-16,0-20 16,0 20-16,-21 43 0,-1-64 15,1 21-15,21 0 0,0 1 16,-21-22-16,0 64 0,21-64 16,0 0-16,0 21 0,0-21 15,0 1-15,0-1 0,21-21 47,0-21-47,0-1 0,1-20 16</inkml:trace>
  <inkml:trace contextRef="#ctx0" brushRef="#br0" timeOffset="125914.4">13017 2350 0,'0'0'0,"-21"0"16,42 0 31,1 0-47,-1 0 15,0 0-15,0-22 0,0 22 16,22-21-16,-22 21 0,0-21 16,0 21-16,21-21 0,-42 0 15,22 0-15,-44 21 31,1 0-31,0 0 16,0 0-16,-43 0 16,43 21-16,-21 0 0,0 0 15,20 0-15,1 0 0,0 22 16,0-22-16,21 0 0,0 64 16,-21-64-16,21 0 15,0 0-15,0 0 0,0 1 16,0-1-16,21-21 0,0 21 15,0-21-15,0 0 16,22 21-16,-22-21 0,0 0 16,43 0-16,-43 0 0,0 0 15,0-21-15,21 0 0,-20 21 16,41-43-16,-42 22 0</inkml:trace>
  <inkml:trace contextRef="#ctx0" brushRef="#br0" timeOffset="126208.23">13589 2201 0,'0'-21'32,"0"42"-17,0 1-15,0-1 16,21 0-16,0 0 0,-21 0 15,21 0-15,-21 1 0,0 20 16,22-21-16,-22 0 0,21 0 0,-21 22 16,0-22-16,21 0 15,-21 0-15,21-21 16,-21 21-16,0-42 31,0 0-15,21 0-16</inkml:trace>
  <inkml:trace contextRef="#ctx0" brushRef="#br0" timeOffset="126494.07">13906 2138 0,'-42'21'31,"21"0"-31,0-21 0,0 21 0,-1 1 16,-20 41-16,0-42 16,21 0-16,-1 22 0,1-22 0,0 21 15,-21 22-15,21-43 16,-1 0-16,-20 21 0,42-20 16,0-1-16,0 0 15,21-21 1,0 0-1,1-21-15,-1 0 16,0-1-16,0 22 0,0-21 16</inkml:trace>
  <inkml:trace contextRef="#ctx0" brushRef="#br0" timeOffset="126908.83">14309 1715 0,'0'0'0,"0"-22"0,-22 22 32,1 0-32,21 22 15,-21-1-15,21 0 0,-21 0 16,21 21-16,0 1 0,0-22 15,-21 21-15,21 1 0,-21 41 16,21-41-16,0-1 0,-43 21 16,43-20-16,-21-22 0,21 21 15,0 1-15,0-22 0,-21 63 16,21-62-16,0 20 16,0-21-16,0 0 0,0 22 15,0-22-15,21 0 16,0-21-1,0 0-15,1 0 0,-1 0 16,0 0-16,0-21 0,0 0 16,0 21-16,1-22 0,-1 1 0,0 0 15,0 0-15,-21 0 0,21 0 0,-21-1 16,21 1-16</inkml:trace>
  <inkml:trace contextRef="#ctx0" brushRef="#br0" timeOffset="127298.61">14055 2117 0,'0'0'0,"-22"0"0,1 0 15,21-21 16,21 21-31,1 0 16,-1 0-16,0 0 0,64-22 16,-43 22-1,0 0-15,-21 0 0,22-21 16,-1 21-16,22 0 0,-43 0 16,21-21-16,0 21 0,-20 0 15,20 0 1,-21 0-16,-21-21 15,21 21-15</inkml:trace>
  <inkml:trace contextRef="#ctx0" brushRef="#br0" timeOffset="130744.15">11642 3196 0,'0'0'0,"0"-21"0,-22 21 16,22-21-16,0 0 15,0 0-15,0-1 16,0 1 0,0 0-1,0 0-15,-21 21 63,21 21-63,-21 0 15,21 0-15,-21 1 0,21-1 16,0 0-16,0 0 0,0 0 16,0 43-16,-21-22 15,21 0-15,0-20 0,0 20 16,0 0-16,0 43 0,-21-64 16,21 21-16,0 43 0,0-43 15,0 43 1,0-43-16,0 1 0,0 63 15,0-64-15,0 21 0,0-20 16,0 20-16,0-20 0,0 126 16,-22-127-16,22 22 0,-21-22 15,21 22-15,-21-22 0,21 85 16,-21-64-16,21 1 0,-21 63 16,21-64-16,-21 1 15,-1-1-15,1 1 0,21-1 0,-21 1 16,21-1-16,-21 1 0,0-1 0,21 1 15,-21-1-15,-1 1 0,22-1 16,-21 1-16,21-1 0,-21-20 0,0 20 16,21-20-16,0 20 0,-21 1 0,0-22 15,21 21-15,-22 1 0,22-1 16,-21 64-16,0-84 16,0 20-16,21 64 0,-21-63 0,0-1 15,21 64 1,-22-42-16,1-22 0,0 86 15,0-86-15,21 22 0,-21 42 16,0-64-16,21 22 0,0-22 16,-22 1-16,1 21 0,0 42 15,21-64-15,0 1 0,-42 126 16,21-126-16,-1 41 16,22-41-16,-21-1 0,0 64 15,0-84-15,21 20 16,0-20-16,0-1 0,-21 0 0,0 43 15,21-43-15,0-21 0,0 22 16,0-22-16,0 0 0,0 0 16,0 0-16,-22 1 0,22-1 15,0 0-15,-21-21 32,21-21-1,-21 0-31,21-1 15,0 1-15,0 0 16,-21 0-16,21 0 0,0 0 16</inkml:trace>
  <inkml:trace contextRef="#ctx0" brushRef="#br0" timeOffset="131135.93">10202 9102 0,'0'21'0,"0"-42"0,0 0 16,21 21 15,1 21-31,-1 0 15,0 0-15,0 0 0,-21 0 16,21 1-16,0-1 0,1 0 16,-22 0-16,21 0 0,21 64 15,-21-64-15,-21 0 0,0 0 16,21 1-16,1-1 0,-1 21 16,-21-21-16,0 0 15,0 1-15,21-22 31,0 0-15,-21-22 0,21 1-16,0 0 15</inkml:trace>
  <inkml:trace contextRef="#ctx0" brushRef="#br0" timeOffset="131516.22">11155 9102 0,'-21'0'31,"-1"21"-15,1 0-16,0 0 0,0 0 0,0 1 15,0-1-15,-1 0 0,1 0 16,-42 21-16,20 1 0,22-22 16,-42 21-16,42-21 0,-22 43 15,22-43-15,0 0 16,0 0-16,0 1 16,21-1-16,0 0 31,0-42 16,0 0-32</inkml:trace>
  <inkml:trace contextRef="#ctx0" brushRef="#br0" timeOffset="132756.01">9123 10224 0,'0'-22'16,"0"44"-16,21-65 0,-21 22 0,0 0 16,0 0-16,0 0 15,0 42 17,0 0-17,0 0-15,0 0 0,0 22 16,-21-1-16,21 0 0,-21 64 0,-1-42 15,22-1-15,-42 43 16,21-64-16,0 22 0,0 20 16,-1-41-16,1-22 0,-21 21 15,21-21-15,0 1 0,-1 20 16,1-21-16,-21-21 16,21 0-16,21-21 15,-21 0 1,21 0-16,-22-1 0,22-20 15,0 0-15,0-1 16,0 22-16,0-21 0,0 21 0,0-22 16,0 22-16,22-21 0,-1 21 0,-21 0 15,21-1-15,-21 1 0,21 0 16,0 21-16,0 0 16,-21 21-16,22 0 15,-1 22-15,-21-22 16,0 21-16,42 43 15,-42-64-15,21 21 0,-21-20 16,0-1-16,21 0 0,22 21 16,-43-21-16,21-21 0,21 22 15,-21-22-15,1 0 0,20 0 16,0 0-16,43-43 16,-64 22-16,43-42 15,-43 20-15,-21 22 16,0 0-16,21-21 0,-21 20 0,21-62 15,-21 63-15,0 42 47,-21 0-47,21 0 0,0 0 16,-21 0-16,21 1 0,0-1 16,0 0-16,0 0 0,0 0 15,0 0-15,0 1 16,0-1-1,0-42 1,0-1 0,0 1-16</inkml:trace>
  <inkml:trace contextRef="#ctx0" brushRef="#br0" timeOffset="132943.91">9440 10351 0,'0'-22'0,"0"44"0,0-22 47,0 21-31,0 0-16,0 0 16,21-21-16,1 0 15,-22 21 1</inkml:trace>
  <inkml:trace contextRef="#ctx0" brushRef="#br0" timeOffset="133444.14">9758 10520 0,'0'0'0,"0"21"0,0 0 15,0 0-15,0 1 0,0-1 16,0 0-16,0 0 0,0 0 0,0 22 15,0-22-15,0 0 0,-21-21 16,21 21-16,0 0 0,0 0 16,0 1-16,0-1 0,-22-21 15,22 21-15,-21-21 16,21-21 31,0 0-47,0-1 15,0 1-15,0 0 0,0-21 16,0-1-16,21 22 0,1-21 16,-1 21-16,0-22 0,21-20 15,-21 42-15,1 0 0,41-1 16,-42 22-16,22 0 16,-22 0-16,0 0 0,21 64 15,-42-43-15,0 21 0,21 22 16,-21-43-16,0 21 15,0 22-15,0-43 0,0 43 16,0-43-16,0 0 16,0 0-16,-21-21 15,21-21 17,0 0-17,0 0-15,0-1 0,21 1 0</inkml:trace>
  <inkml:trace contextRef="#ctx0" brushRef="#br0" timeOffset="134120.09">10456 10202 0,'0'22'46,"0"-1"-46,0 0 0,0 21 0,0-21 16,0 22-16,0-1 0,0 0 16,0-20-16,0 20 0,-21 0 15,21 64-15,-21-64 16,21 1-16,-21-22 0,21 0 16,0 21-16,0-20 15,0-44 32,0 1-47,0 0 16,0 0-16,0 0 0,21 0 15,0-1-15,-21 1 0,21-42 16,0 20-16,1 22 0,-1-21 16,0 21-16,0 0 15,-21-1-15,21 1 0,0 21 0,1 0 16,-1 0-16,-21 21 31,0 1-31,0-1 0,0 0 16,0 0-16,-21 0 15,-1-21-15,1 21 0,0-21 16,0 0-16,0 0 0,0 0 16,-1 0-1,22 22 16,0-1-15,0 0-16,0 0 16,22 0-16,-1 0 15,-21 1-15,0-1 0,21-21 0,-21 21 16,21 0-16,0 0 0,-21 0 16,0 1-16,21-1 0,-21 0 15,22-21-15,-22 21 16,-22-21 31</inkml:trace>
  <inkml:trace contextRef="#ctx0" brushRef="#br0" timeOffset="134857.22">8953 11599 0,'0'0'0,"0"-21"0,22 0 0,-22 0 15,21 0-15,-21 0 16,0-1-16,0 44 31,0-1-31,0 0 16,0 0-16,0 0 0,0 0 0,-21 22 15,-1-22-15,1 21 0,-21 22 16,0-22-16,20 0 0,-20-20 16,0 20-16,-1 0 0,-84 64 15,85-64-15,0-20 16,21-1-16,-22 0 0,22 0 0,-21 21 15,21-42-15,-1 0 16,1 22-16,0-22 0,42-22 47,0 22-47,1 0 16,-1 0-16,0 0 0,0 0 0,0 0 15,0 0-15,43 0 0,-43 0 16,21 22-16,22-1 15,-43 0-15,21 0 0,-20-21 16,20 21-16,-21 0 0,43 22 16,-43-22-16,21 0 15,-21 0-15,0-21 16,-21 21-16,22-21 0,-22-21 47,0 0-32,21 0-15,0 0 16,0 0-16</inkml:trace>
  <inkml:trace contextRef="#ctx0" brushRef="#br0" timeOffset="135498.24">9885 11875 0,'0'0'0,"0"-22"15,0 1-15,0-21 16,0 21-16,0 0 0,0-1 16,0-20-16,-21 21 0,-22-43 15,22 43-15,0 21 16,0 0-16,0 0 15,-1 0-15,1 0 0,0 0 0,0 0 16,0 21-16,0 1 0,-22-1 16,22 0-16,0 0 0,0 21 0,-22 64 15,22-63 1,0-1-16,21 0 0,0 1 16,-21-1-16,0 43 0,21-64 15,0 0-15,0 21 0,0-21 16,0 1-16,21-22 15,0 0-15,21-22 16,-20 1-16,20 21 0,0-42 16,-21 0-16,22 20 0,-22 1 15,0-21-15,0 0 0,43-22 16,-43 43-16,0-21 0,0-22 16,0 43-16,1-21 15,-22 20-15,21 1 16,-21 42 15,0 1-31,0-1 0,0 0 16,0 0-16,0 21 0,0-20 0,0 20 15,0-21-15,0 21 0,0-20 16,21 41-16,0-42 0,-21 0 16,42 22-16,-42-22 15,64-21 1,-43 0-16,0 0 0,0 0 15,1 0-15,-1-21 16,0 21-16,0-21 0,0-22 16,0 1-16</inkml:trace>
  <inkml:trace contextRef="#ctx0" brushRef="#br0" timeOffset="136021.26">10456 11472 0,'-21'-21'16,"0"21"15,21 21-15,0 1-16,0-1 15,0 0-15,0 0 0,0 0 0,21 0 16,-21 1-16,21-1 0,0 0 15,1 0-15,-1 0 0,-21 0 16,42-21-16,-21 22 0,43-1 16,-43-21-16,21 0 0,22 0 15,-22 0-15,0 21 0,22-21 16,-43 0-16,0 0 0,0 0 16,-21 21 15,-21-21-31,0 21 15,0-21-15,0 0 0,0 21 16,-1-21-16,22 22 0,-21-1 16,-21 21-16,21-21 0,0 0 15,-22 22-15,22-22 16,0 21-16,0-21 0,0 1 0,-1-1 16,1 0-16,0 0 0,0 0 15,21 0-15,-21 43 16,0-64-16,21 42 0,-22-42 15,22 21 1,0-42 15</inkml:trace>
  <inkml:trace contextRef="#ctx0" brushRef="#br0" timeOffset="142549.44">12382 3112 0,'0'-22'0,"22"1"31,-1 21-31,-21-21 31,0 42 16,0 0-47,0 1 16,0-1-16,0 0 0,0 0 15,0 0-15,0 22 0,0-22 16,0 0-16,0 42 0,0-41 15,0 41-15,0-21 0,0-20 16,0 83 0,0-83-16,0 41 15,0-21-15,21 43 16,-21-43-16,21 1 0,-21-1 16,0-21-16,0 22 0,0-1 0,0 0 15,0 1-15,21-1 0,-21 0 16,0 1-16,0-1 0,21 85 15,-21-85-15,0 1 0,0 41 16,0-41-16,0 41 16,22-41-16,-22-1 15,0 0-15,21 22 0,-21-22 0,0 0 16,21 43-16,-21-43 16,21 1-16,-21 41 0,0-62 15,21 20-15,0 21 0,-21-20 16,0-22-16,22 21 0,-22-21 15,42 64-15,-42-64 16,21 0-16,0 22 16,0-22-16,1 0 0,-1 21 15,0-42-15,-21 22 0,21-1 16,0-21-16,0 21 0,43 21 16,-43-42-1,0 21-15,0-21 0,1 0 16,-1 0-16,0 22 0,21-22 0,43 0 15,-64 0-15,43 0 16,-43 0-16,21 0 16,-21 0-16,22 0 0,-22 0 0,63 0 15,-41 0-15,-22 0 16,0 0-16,21-22 0,-20 22 16,41-21-16,-42 0 15,22 0-15,20 0 0,-42 0 16,0 21-16,1-22 0,20 1 15,-21 21-15,43-42 0,-43 42 16,21-21-16,-21 0 0,43-22 16,-43 22-16,21 0 0,-21 0 15,22 0-15,-22-1 0,42-20 16,-20 0-16,-22 21 0,42-22 16,-20 22-16,-22-21 0,0 21 15,0-1-15,0-20 0,43-43 16,-43 43-16,-21 21 0,21-21 15,0-1-15,1 1 0,-1 21 16,0-22-16,0 1 0,0 0 0,43-22 16,-43 22-16,0 0 15,0-1-15,0 22 0,22-21 16,-22 21-16,21-64 0,-21 64 16,1-22-16,-1 1 0,0 0 15,0-1-15,21-41 0,-20 41 16,-1 1-16,42-43 15,-42 43-15,43-21 16,-43 20-16,21 1 0,22-43 16,-43 64-16,21-21 0,-20-1 15,20 22-15,-21-21 0,21-22 16,-20 22-16,-1 21 0,0-21 0,0 20 16,0-20-16,0 21 0,1-64 15,-1 64-15,21-42 16,-21 41-16,-21 1 0,43-21 15,-22 0-15,-21 20 0,21 1 16,0 0-16,0 0 16,-21 0-16,21 0 0,-21-1 0,22 22 15,-22-21-15,21 0 0,-21 0 16,21 0-16,0 0 16,-21-1-16,0 1 15,21 0-15,-21 0 16,-21 21 46,0 0-62,0 0 16,0 0-16,-1 21 0,-20 0 16,21-21-16,-21 21 0,20 1 15,1-22-15,-21 21 0,0 0 16,20 0-16,1 0 0,0-21 15,0 21-15,0-21 16,0 0-16,21 22 16,-22-22 15,44 0 0,-22-22-31,21 22 16,0-21-16,0 0 0,0 21 15,0-21-15,43 0 16,-43 0-16,0-1 0,43-20 16,-43 42-16,21-21 0,1 0 15,-22 0-15,0 21 0,0-22 16,0 22 31,-21 22-32,0-1-15,0 0 0,0 0 16,0 0-16,0 0 0,0 22 0,0-22 16,0 0-16,0 21 0,0-20 15,0 41-15,0-21 0,0 1 16,21 20-16,-21-42 0,0 22 16,0-22-16,0 21 15,22-21-15,-1 43 0,0-43 0,-21 0 16,0 0-16,0 1 15,21-1-15,-42-21 79,0 0-79,0 0 0</inkml:trace>
  <inkml:trace contextRef="#ctx0" brushRef="#br0" timeOffset="143225.72">13420 4297 0,'21'0'0,"-21"21"32,-21 0-17,-1 0-15,22 1 0,-21-1 0,0 42 16,0-42-16,0 1 15,0 20-15,-1-21 0,1 21 0,-21 1 16,42-1-16,-21-21 0,0 0 16,-1 1-16,1 41 15,21-42-15,0 0 16,0-42 15,0 0-31,0 0 16,0 0-16,21 0 15,1-1-15,-22 1 0</inkml:trace>
  <inkml:trace contextRef="#ctx0" brushRef="#br0" timeOffset="143495.56">13398 4339 0,'0'21'46,"22"-21"-46,-22 22 0,0-1 0,0 0 16,42 42-16,-21-41 16,-21-1-16,21 21 0,0-21 15,-21 0-15,22 22 0,-1-22 0,0 0 16,-21 21-16,21-42 16,-21 64-16,21-64 15,-21 21-15,21-21 16,-21-21-1,0 0 1,0 0-16,22-1 0,-1-20 16</inkml:trace>
  <inkml:trace contextRef="#ctx0" brushRef="#br0" timeOffset="143776.89">13801 4191 0,'0'0'0,"0"21"16,0 0 0,0 1-16,-22-1 0,1 21 15,21-21-15,0 22 0,-21-22 16,21 21-16,-21 0 0,0-20 0,21 20 16,-21 43-16,-1-64 15,22 0-15,-21 21 0,21-21 16,0 1-16,0-1 0,0 0 15,0 0 1,0-42 0,0 0-1,21 21-15,1-21 16,-22-1-16</inkml:trace>
  <inkml:trace contextRef="#ctx0" brushRef="#br0" timeOffset="144099.7">14160 4191 0,'0'64'16,"-21"-22"-1,21-21-15,-21 21 0,0-20 0,21 20 16,-21 0-16,0-21 15,-1 22-15,-20 84 16,21-85 0,21-21-16,-21 64 15,21-64-15,0 0 16,21-21 15,-21-21-15,0 0-16,0 0 0,21 21 15,-21-21-15,21-1 0,0 1 0</inkml:trace>
  <inkml:trace contextRef="#ctx0" brushRef="#br0" timeOffset="144460.5">14097 4233 0,'0'0'0,"0"-21"0,0 0 15,21 0 1,-21 0-16,21 21 0,0-21 0,1-1 16,-1 22-16,0-21 15,0 21-15,0 0 0,22 0 16,-22 0-16,0 0 16,0 0-16,0 21 0,22 43 15,-43-43-15,0 21 16,0 1-16,0-22 0,0 21 15,-22-21-15,1 1 0,0-1 16,0 0-16,0 0 0,-64 21 16,43-20-16,-43-1 15,43-21-15,21 0 16,-1 0-16,1 21 0,0-21 16,0 0-16,0 0 15,21-21 1</inkml:trace>
  <inkml:trace contextRef="#ctx0" brushRef="#br0" timeOffset="146431.87">12404 3217 0,'21'-21'0,"-21"-21"16,0 21 0,-21 21 30,21 21-46,-22 0 16,22 0-16,-21 0 0,0 22 0,21-22 16,-21 21-16,0-21 15,0 43-15,-1-22 0,22 1 16,-21-1-16,0 0 0,21 1 16,-21-1-16,0 0 0,21 1 0,0-1 15,-64 85-15,64-85 16,-21 43-16,0-43 15,21 1-15,-21 41 0,21-41 16,0 41 0,-21-41-16,21-1 0,0-21 0,0 21 15,0 1-15,-22-1 0,22 22 16,0-22-16,0 0 0,0 43 16,0-22-16,0-20 0,0 41 15,0-41-15,0 20 0,0-20 16,0-1-16,0 0 0,0 43 15,0-43-15,0-21 0,0 64 16,0-43-16,0 1 0,0 41 16,0-41-16,0-1 15,22 64-15,-1-64 0,21 64 16,-21-64-16,22 43 16,-22-64-1,63 127 1,-62-105-16,20-1 0,0 22 15,1-22-15,-22 0 0,21-21 16,-21 22-16,22-22 0,20 42 16,-42-41-16,0-1 0,43 21 15,-43-21-15,106 43 16,-63-22 0,-22-42-16,-21 0 0,64 42 15,-43-42-15,-21 0 0,22 0 16,-22 22-16,21-22 0,22 0 15,-43 0-15,0 0 0,42 0 16,-20 0-16,63 0 16,-85-22-16,21 1 15,0 21-15,-20-21 0,20 21 16,21-21-16,-20 0 0,-1 0 16,64-22-16,-64 22 15,1 0-15,-1 0 0,0 0 0,-21-1 16,64-41-16,-43 42 15,1 0-15,20-43 0,-20 43 16,-1-21-16,21-1 16,-41 22-16,41-21 15,-42-1-15,0 22 0,22 0 0,-22-21 16,0 21-16,0-1 0,22-20 16,-22 21-16,0-43 15,0 43-15,0 0 0,0-42 16,1 41-16,-22 1 0,21-42 15,-21 42-15,21-22 16,0 1-16,-21 0 0,0 20 16,0-20-16,21 0 0,-21 21 15,21-1-15,-21 1 0,0 0 16,22-42-16,-1 41 0,0 1 16,0-21-16,0 21 0,-21 0 15,21-1-15,1-20 16,-1 21-16,0-21 0,0-1 15,0 22-15,0-42 0,1 41 16,-1-20-16,0-21 16,0 20-16,21-41 15,-20 62-15,-1 1 0,-21-21 16,21 21-16,0 0 0,0-22 16,0 22-16,-21-21 0,43-22 15,-43 43-15,0 0 16,0 0-16,21 0 0,21-64 15,-42 64-15,21-22 0,-21 22 16,0 0-16,22-64 16,-1 64-16,-21 0 15,0 0-15,0 0 0,0 0 16,21-22-16,-21 22 0,21 0 16,-21-21-16,21 20 15,-21 1-15,21 0 0,-21 0 16,0 0-16,22-22 0,-22 22 15,21 0-15,-21 0 0,21 0 16,-21 0-16,0-43 16,21 43-16,-21 0 0,0-22 15,0 22-15,21-21 0,-21 0 16,21 20-16,-21-20 0,0 0 16,22-1-16,-1 1 15,-21 0-15,42-22 16,-21 43-16,0 0 15,-21 0-15,22 0 0,-1-1 0,0 22 16,0-21-16,0 0 0,0 21 0,1-21 16,-1 0-16,0 21 15,0-21-15,0-1 16,-21 1 0</inkml:trace>
  <inkml:trace contextRef="#ctx0" brushRef="#br0" timeOffset="147103.89">12848 6033 0,'21'-22'15,"-21"44"16,0-1-31,0 0 0,0 0 0,0 0 16,0 22 0,0-22-16,0 0 0,-21 42 15,21-20-15,-21-22 0,0 42 16,0-20-16,21-22 0,0 42 16,-22-41-16,22-1 0,-21 0 15,21 0-15,0-42 31,0 0-15</inkml:trace>
  <inkml:trace contextRef="#ctx0" brushRef="#br0" timeOffset="147524">13271 6117 0,'-21'0'16,"0"0"0,0 0-16,0 0 0,0 0 15,-1 21-15,1 1 0,-21-22 0,21 0 16,-22 0-16,22 21 0,-21 0 16,0-21-16,42 21 0,-43-21 15,22 0-15,21 21 16,-21-21-16,21 21 15,0 1 1,21-22-16,0 21 0,0-21 16,1 21-16,-1 0 15,21 21-15,-21-42 0,22 43 16,-22-22-16,0 0 16,21 0-16,-21 0 15,1 1-15,20-1 0,-42 0 0,21-21 16,0 21-16,0-21 15,-21 21 1,22-21 0,-22-21-16,0 0 15,21 0-15,0 21 16</inkml:trace>
  <inkml:trace contextRef="#ctx0" brushRef="#br0" timeOffset="148020.15">13822 6075 0,'0'0'15,"0"-21"1,-21 21-1,-1 0 1,1 0-16,0 0 0,0 21 16,0-21-16,-22 42 15,22-21-15,0-21 0,0 22 16,0-1-16,0 0 0,-1 21 16,1-21-16,0 22 0,21 20 15,0-42-15,0 1 0,0-1 16,0 0-16,0 0 0,0 21 15,21-20-15,0-22 16,1 0-16,-1 21 0,0-21 16,0 0-16,21 0 0,-20 0 0,-1 0 15,21 0-15,-21 0 0,0 0 16,22 0-16,-1-21 16,-21 21-16,0 0 0,1-22 15,-1 22-15,0 0 0,-21-21 16,21 21-16,-21-21 47,0 0-32</inkml:trace>
  <inkml:trace contextRef="#ctx0" brushRef="#br0" timeOffset="151664.29">17568 1080 0,'-21'0'0,"42"0"0,-63-22 16,21 1-16,0 21 16,21-21-16,-22 21 0,22-21 15,0 0-15,0 42 31,0 0-15,0 0-16,0 0 0,22 22 0,-1-1 16,0 0-16,21 1 0,-21 20 15,1-20-15,-1-1 0,21 64 16,0-43-16,1 43 16,-22-42-16,0-22 0,21 64 15,1-64-15,-22-21 0,0 22 16,-21-1-16,21-21 0,22 21 15,-43-20-15,0-1 16,21 0-16,-21-42 31,0 0-15,0-1-16,0 1 0,0 0 0,-21 0 16</inkml:trace>
  <inkml:trace contextRef="#ctx0" brushRef="#br0" timeOffset="152029.07">18224 1164 0,'0'0'0,"0"-21"0,0 0 0,0 0 16,-21 21-1,0 0 1,0 0-16,0 21 0,0 0 15,-1 21-15,1-20 0,0 20 16,-42 43-16,-107 84 16,107-106-16,20 1 15,-20-22-15,-1 22 0,22-1 16,-85 22-16,85-22 0,-22-20 16,22-1-16,0 0 0,-1 1 15,-41 20-15,62-42 0,1 1 16,-21 20-16,21-21 15,42-21 17,0-21-17,0 21-15,0-21 0,22 0 16,-22-1-16</inkml:trace>
  <inkml:trace contextRef="#ctx0" brushRef="#br0" timeOffset="152621.69">18563 1715 0,'0'0'0,"0"-22"16,-21 22-16,21-21 0,0 0 15,-21 21 1,21 21 15,0 0-31,0 1 0,0-1 0,-21 21 16,21-21-16,-22 22 0,1 84 16,0-85-16,0 0 15,21 1-15,-21-1 0,21 0 16,-43 64-16,43-42 15,-21-1-15,0 1 0,0-1 0,21 1 16,-21-1-16,-22 43 16,22-43-16,0-20 0,0 63 15,0-64-15,0 0 0,21 1 16,0-1-16,0 0 0,-22 1 16,22-22-16,-21 0 0,21 0 15,0-42 1,21 0-1,1 0-15,-22-1 0,21-20 0,21-21 16,-21 20-16,0 1 16</inkml:trace>
  <inkml:trace contextRef="#ctx0" brushRef="#br0" timeOffset="153016.5">18436 1820 0,'0'0'0,"0"-42"0,-21 0 0,21 21 16,0-22-16,-21 1 0,21 21 16,0-22-16,0 22 0,0-21 15,0 21-15,21-43 16,21 43 0,-21 0-16,85 21 15,0 21 1,-64-21-16,1 42 15,-1-20-15,0 62 16,-42-63-16,0 22 16,0-22-16,0 21 0,0 1 0,-42 20 15,21-42-15,-21 22 0,-43-1 16,43-21-16,-1 0 16,-20 0-16,20-21 0,22 0 15,0 22-15,0-22 0,0 0 16,42-22 15,0 22-15,0-21-16,0 0 0,22 21 15,-22-21-15,0 21 0</inkml:trace>
  <inkml:trace contextRef="#ctx0" brushRef="#br0" timeOffset="153591.84">19325 1524 0,'0'0'0,"0"-21"16,0 0-16,-21 21 15,0 0-15,0 0 16,-1 0-16,1 0 0,0 0 15,0 21-15,-21 21 0,42-21 16,-22 22-16,1-22 16,0 21-16,0-21 0,0 64 15,21-43-15,-21 1 16,21-22-16,0 0 0,0 0 16,0 0-16,0 1 15,21-22 1,0 0-16,0 0 0,21-22 15,-20 1-15,-1 0 16,21-21-16,-21 21 0,22-22 16,-43 22-16,21-21 0,0 21 0,21-43 15,-21 22-15,-21 21 16,0-22-16,22 22 0,-22 42 47,0 0-47,-22 1 15,22-1-15,-21 0 0,21 21 0,0-21 16,0 22-16,0-1 16,0-21-16,0 22 15,0-22-15,0 0 0,0 0 16,0 0-16,21 0 0,1-21 16,-1 0-16,-21 22 0,42-22 15,-21 0-15,0 0 0,22 0 16,-1-22-16,-21 1 0,0 0 15</inkml:trace>
  <inkml:trace contextRef="#ctx0" brushRef="#br0" timeOffset="153945.54">19981 1080 0,'0'-22'16,"0"44"-1,0-1-15,0 0 16,-21 0-16,21 0 0,-21 64 16,21-64-16,-42 64 15,42-43-15,-22 0 0,22 43 16,-21-43-16,21 1 0,-21 41 15,21-41-15,0 41 16,-21 1 0,21-64-16,0 0 15,0 1-15,21-22 32,0 0-17,-21-22-15,21 1 0,1 0 0</inkml:trace>
  <inkml:trace contextRef="#ctx0" brushRef="#br0" timeOffset="154595.69">20320 1016 0,'0'0'16,"-21"0"-16,21 21 16,0 0-16,0 1 0,-21 20 0,21-21 15,-22 21-15,22 1 16,0-22-16,-21 64 0,21-43 16,-21 0-16,21 1 0,0-1 15,0 0-15,-21 1 0,21-1 0,-21 0 16,0 22-16,21-43 15,0 64-15,-22-64 16,22 0-16,0 0 16,0 0-16,-21-21 15,21-21 17,0 0-32,0 0 0,0 0 15,0-1-15,0 1 16,0 0-16,0 0 0,21-21 0,-21 20 15,22-20-15,20-43 16,-21 64-16,-21 0 0,42-21 16,-20 21-16,-1-1 15,21 1-15,-21 21 0,0-21 16,1 21-16,20 0 0,-21 0 16,21 0-16,-20 21 15,-1 43-15,-21-43 0,0 21 16,0 22-1,0-22-15,0-21 0,0 22 0,0-22 16,0 21-16,0 0 16,-21-20-16,21-1 0,-22 0 15,22 0-15,-21-21 0,21 21 16,0 0 0,-21-21-16,21-21 31,0 0-31,0 0 15,-21 0-15</inkml:trace>
  <inkml:trace contextRef="#ctx0" brushRef="#br0" timeOffset="154923.62">19579 1461 0,'0'0'0,"-21"0"0,42 0 47,0 0-47,0 0 0,1 0 0,41 0 15,-42 0-15,22 0 16,-1 0-16,-21 0 0,21 0 0,1-22 15,-1 22-15,0 0 16,-20 0-16,-1 0 16,0 0-16,-21 22 31</inkml:trace>
  <inkml:trace contextRef="#ctx0" brushRef="#br0" timeOffset="155739.93">17272 2498 0,'0'0'15,"-21"0"1,21-21 31,21 21-32,0 0-15,0 0 16,0 0-16,22 0 0,-22 0 0,21 0 16,64 0-16,-64-22 15,64 22-15,-42 0 0,-1 0 16,85-21-16,-84 21 15,21 0-15,20 0 0,-20 0 16,21 0-16,190-21 16,-211 21-16,105 0 15,-84 0-15,0-21 0,127 21 16,-127 0-16,84 0 16,-84 0-16,148 0 15,-169 0-15,-1 0 0,-20-21 16,-1 21-16,1 0 0,63 0 15,-85 0-15,1-21 0,41 21 16,-63 0-16,43 0 16,-43-22-16,0 22 31,-42 0 47,0 0-78,0 0 0</inkml:trace>
  <inkml:trace contextRef="#ctx0" brushRef="#br0" timeOffset="158331.81">21124 1842 0,'-21'0'0,"21"21"15,-21-21 1,21-21 62,0-1-78,21 1 16,0 21-16,0-21 0,1 0 15,-1 21-15,42-42 0,-20 20 16,20-20 0,-21 21-16,1 0 0,63-22 0,-64 22 15,21 0-15,-20-21 16,20 21-16,1-22 0,42-20 16,-43 42-16,1-22 0,41-41 15,-41 41-15,63-20 16,-85 20-16,22 1 0,20-21 15,-41 41-15,-1-20 0,22 0 16,-43 21-16,21-1 16,-42 1-16,0 0 0,21 21 15,0-21 1,-42 21 0,0 0-1,0 0-15,-21 0 0,20 21 16,-20 0-16,0-21 0,-1 21 0,1 1 15,21-1-15,-21-21 16,-1 21-16,-20 0 16,42 0-16,-1-21 0,-20 0 15,42 21-15,-21-21 0,42-21 63,0 21-63,0-21 0,22 0 15,-22 21-15,21-21 0,43 0 16,-64-1-16,21 22 0,64-21 16,-63 0-1,-43 0-15,21 21 16,0 0 0,-42 21 15,0 0-31,-1 22 0,1-1 15,0-21-15,-21 43 16,-1 20 0,22-63-16,21 1 0,-21 20 15,0 21 1,0-20 0,21-22-16,0 0 15,21-21 1</inkml:trace>
  <inkml:trace contextRef="#ctx0" brushRef="#br0" timeOffset="159236.5">21061 1947 0,'0'0'16,"0"22"15,0-1-15,21-21-16,-21 21 0,21-21 15,21 21-15,-20-21 0,20 21 0,0-21 16,1 21-16,-1-21 0,0 22 16,22-1-16,63 0 15,-64 0-15,1-21 0,-22 21 16,22 0-16,-1-21 0,43 22 16,-64-1-16,22-21 0,20 21 15,-41-21-15,-1 0 0,22 21 16,-22-21-16,-21 0 0,43 0 15,-43 0-15,0 0 16,0 0-16,-42 0 47,0 0-47,0 0 0,-1-21 16,1 21-16,0 0 0,0 0 0,0-21 15,0 21-15,-1-21 0,1 21 16,0 0-16,0-22 15,0 22 1,42 0 31,0 0-47,0 0 16,0 22-16,1-22 0,-1 0 15,0 0-15,0 0 0,0 21 0,0-21 16,1 0-16,-1 0 0,-21 21 15,21-21-15,0 0 16,-21 21-16,0 0 0,0 0 16,-21 1-1,-21-1-15,20 0 0,1 0 16,-42 43-16,20-22 16,22-42-1,21 21-15,-42 0 0,42 0 0,-21-21 16,21-21 15,0 0-31</inkml:trace>
  <inkml:trace contextRef="#ctx0" brushRef="#br0" timeOffset="160104.53">23410 783 0,'0'0'16,"0"-21"-16,0 0 0,0 0 0,0-22 16,0 22-16,21-42 15,1 42-15,-22-1 0,21 1 16,0 0-16,-21 0 16,21 21-1,-21 21 1,0 0-16,0 0 0,-21 1 0,0 20 15,0 0-15,-1 1 0,1-1 16,0 21-16,-21 22 16,21-21-16,-1-22 0,1 0 15,0 1-15,0-1 0,0 21 16,0-41-16,21-1 0,-22 0 16,22 0-16,0-42 31,22 0-16,-1-22-15,0 22 0,0-21 0,0 0 16,-21-1-16,21 1 0,1 0 16,-1-22-16,0 22 0,0-1 0,0-20 15,22 21-15,-22-1 0,0 1 16,0 0-16,0 20 0,0-20 0,1 21 16,-1 21-16,0-21 15,0 42-15,0 21 16,-21 1-16,0-22 15,0 63-15,0-41 16,0-1-16,0 64 16,0 42-16,0-106 15,0 1-15,0-22 0,0 42 16,0-41-16,0 20 16,0-21-16,0 0 15,0-42 16,0 0-31,-21 0 0</inkml:trace>
  <inkml:trace contextRef="#ctx0" brushRef="#br0" timeOffset="160293.62">23389 974 0,'21'0'15,"0"0"1,1 0-16,20 0 0,-21 0 16,21 0-16,1 0 15,-22-21-15,21 21 0,43-22 16,-43 1-16,1 0 0,20-21 16</inkml:trace>
  <inkml:trace contextRef="#ctx0" brushRef="#br0" timeOffset="160809.78">24172 445 0,'0'0'0,"0"-22"0,21 22 16,-21-21-16,0 42 31,0 1-31,-21-1 16,0 21-16,21-21 0,-21 22 0,0-1 15,21 0-15,-21 1 0,21 20 16,-43 22-16,43-43 0,0 0 15,-21 22-15,0-43 16,21 21-16,-21 22 0,21-43 16,0 0-16,0 0 15,0 1-15,-21-1 16,21-42 0,0-1-1,0 1-15,21 0 0,0 0 16,-21-21-16,21 20 0,0 1 15,0-21-15,43-43 16,21 1 0,-64 84-16,0-22 15,0 22-15,0 0 0,0 0 16,43 22-16,-43-1 0,0 0 16,0 0-16,1 0 0,-22 22 15,0-1-15,0 0 0,0-21 16,-64 22-16,43-22 15,-21 0-15,-43 21 16,43-20-16,-1-22 0,22 0 16,0 0-1,21-22 17,0 1-32,0 0 0,21 21 0,0-21 15</inkml:trace>
  <inkml:trace contextRef="#ctx0" brushRef="#br0" timeOffset="161237.04">24955 762 0,'0'0'0,"22"-21"0,-22 0 15,-22 21 1,1 0-1,0 0-15,0 0 0,-21 0 0,20 0 16,-20 0-16,21 0 0,-21 21 16,-43 21-1,64-21-15,21 1 0,-21-1 16,21 0-16,0 21 16,0-21-16,21-21 0,0 22 15,0-1-15,64 21 16,-64-21-16,21 0 0,-21 1 15,1-22-15,-1 21 0,21 21 16,-42-21-16,0 0 16,-21 1-1,0-22-15,0 0 0,-22 0 16,1 0-16,0 0 0,20 0 16,-20 0-16,0 0 0,21 0 0,-1 0 15,-20 0-15,21 0 16,21-22-1,0 1-15,0 0 0,0 0 0,21 0 16,0 0-16</inkml:trace>
  <inkml:trace contextRef="#ctx0" brushRef="#br0" timeOffset="161541.87">25231 487 0,'0'0'0,"21"-21"0,-21 0 15,0-1-15,0 44 32,0-1-32,0 0 0,0 0 15,-21 0-15,21 0 0,-22 22 16,1-1-16,21 0 0,-21 1 0,0 41 16,0-41-16,21-1 15,-43 43-15,43-43 0,0-21 16,0 22-16,-21-22 15,21 0-15,-21 42 0,21-41 16,0-1-16,21-21 31,0 0-31,1 0 16,-1-21-16,0-1 0,0 1 16</inkml:trace>
  <inkml:trace contextRef="#ctx0" brushRef="#br0" timeOffset="161939.64">25358 847 0,'21'-21'16,"-42"42"-16,42-64 0,-21 65 31,-21-22-31,21 21 16,-22 0-16,1 21 0,21-21 16,-42 43-16,42-43 0,-21 21 15,21 1-15,0-22 0,0 0 16,0 21-16,0-20 15,0-1-15,21-21 16,0 0-16,0 0 16,0 0-16,43 0 15,-43-21-15,0-1 0,0 22 16,1-21-16,-1 0 0,0-21 16,-21 21-16,0-1 0,0-20 15,0 21-15,0-21 0,0-43 16,-21 64-16,0-22 15,-1 43-15,1 0 0,0 0 16,0 0-16,0 0 0,0 22 16,-1-1-16,1 0 0,21 21 15,-21-21-15,21 1 0,-21-1 16,21 0-16,0 0 16,0 0-16,0 0 0</inkml:trace>
  <inkml:trace contextRef="#ctx0" brushRef="#br0" timeOffset="162396.38">25781 783 0,'0'0'0,"0"21"31,0 1-31,-21-1 0,21 0 15,-21 21-15,-1-21 0,22 43 16,0-43-16,-21 43 16,21-43-16,0 0 15,0 21-15,0-21 16,0 1-16,21-22 16,1 0-16,-1 0 15,21 0-15,-21 0 0,0-22 0,22 22 16,-1-42-16,0 21 15,-20 0-15,-1 0 0,0-1 0,0-20 16,0 0 0,-21-1-16,21 22 0,-21 0 15,0 0-15,0 42 16,-21-21-16,0 21 16,21 22-16,-21-22 15,0 0-15,0 21 0,-1 22 16,1-22-16,21-21 15,0 0-15,0 1 0,0-1 16,0 0 0,21-21-16,1 0 15,-1-21-15,0 21 0,0-21 0</inkml:trace>
  <inkml:trace contextRef="#ctx0" brushRef="#br0" timeOffset="162673.22">26479 572 0,'0'-22'16,"0"44"-16,22-65 0,-22 22 0,-22 42 31,22 0-31,-21 1 16,21-1-16,0 21 0,-42 22 15,21 63 1,0-85-16,21 0 0,-22 1 15,22-1-15,-21-21 0,21 43 16,0-43-16,0 0 0,-21 0 16,21 0-16,0 0 0,21-21 31,0 0-15,1-21-16,-1 0 0</inkml:trace>
  <inkml:trace contextRef="#ctx0" brushRef="#br0" timeOffset="163072.99">26691 995 0,'-21'0'0,"42"0"47,0 0-31,0 0-16,1 0 0,-1 0 15,0 0-15,0-21 0,0 21 0,43-43 16,-43 43-16,-21-21 16,21 0-16,0 0 0,-42 21 31,0 0-31,-21 0 16,20 21-16,1 0 0,0 0 15,0 1-15,-21-1 0,20 21 0,1-21 16,0 43-16,0-43 15,0 21-15,21-21 16,0 1-16,0-1 16,0 0-16,21-21 15,0 0-15,0 0 0,22 0 16,-22 0-16,21 0 0,-21 0 16,22-21-16,41-22 15,-63 22-15,43-21 16</inkml:trace>
  <inkml:trace contextRef="#ctx0" brushRef="#br0" timeOffset="163348.23">26458 656 0,'0'0'0,"-21"0"0,0 0 15,42 0 17,0 0-32,0 0 0,1 0 15,20 0-15,0 0 0,1 0 16,-1-21-16,64 21 16,-64 0-16,0-21 0,64 21 15,-85 0-15,1 0 16,-22-21-16</inkml:trace>
  <inkml:trace contextRef="#ctx0" brushRef="#br0" timeOffset="164024.51">28384 360 0,'0'0'15,"0"-21"-15,22 0 0,-22-1 16,0 1 0,-22 21-1,1 0-15,0 0 0,0 0 0,0 0 16,0 0-16,-1 0 0,-41 21 15,42 22-15,-22-22 0,1 0 16,0 21-16,-1 1 0,-62 41 16,62-41-16,1 20 0,0 1 15,-1-22-15,1 22 0,0 41 16,20-41-16,22-22 0,0 43 16,0-43-16,0 1 15,22 20-15,-1-42 16,0 0-16,21 1 0,-21-1 15,22-21-15,41 21 0,-41-21 16,-1 0-16,0 0 0,1 0 16,-1 0-16,64-21 15,-64 0-15,-21-1 0,22 22 16</inkml:trace>
  <inkml:trace contextRef="#ctx0" brushRef="#br0" timeOffset="164328.35">29104 614 0,'0'0'0,"0"-21"0,0 0 16,0-1-16,-21 22 31,0 22-31,-22-1 0,22 0 16,-42 21-16,42 1 15,-1-22-15,-41 63 0,21-41 16,20-1-16,1 0 16,-21 1-16,-22 41 15,43-62-15,21-1 0,-21 0 16,21 0-16,21-21 31,0-21-31,1 21 16,-1-21-16,0 0 0</inkml:trace>
  <inkml:trace contextRef="#ctx0" brushRef="#br0" timeOffset="164724.12">29570 127 0,'0'0'0,"0"-21"16,21 21-1,0 21 1,0 0-16,0 0 0,22 43 16,-1-43-16,-21 21 0,0 1 15,1-1-15,-1 0 0,21 43 16,-42-43-16,0 22 0,0-22 15,0 22-15,0-1 0,-21 1 0,-21-22 16,20 22-16,-20-22 0,-21 43 16,20-43-16,-20 0 0,20-21 15,1 22-15,0-22 16,-22 21-16,22-42 0,0 43 16,20-43-16,1 0 15,0 0-15,21 21 0,-21-21 16,0 0-1,21-21-15</inkml:trace>
  <inkml:trace contextRef="#ctx0" brushRef="#br0" timeOffset="165572.1">23368 2053 0,'0'0'0,"0"-21"0,21 0 0,-21 0 16,0 42 15,0 0-31,0 0 16,0 0-16,-21 22 15,21-1-15,-42 22 0,42-22 16,0 0-16,-22 1 0,1-1 16,0 21-16,0 43 15,21-63-15,-21-22 0,21 21 16,-21-21-16,21 22 16,0-65 15</inkml:trace>
  <inkml:trace contextRef="#ctx0" brushRef="#br0" timeOffset="166015.85">23262 2244 0,'0'-43'0,"0"86"0,21-107 0,-21 22 0,21 21 16,1 0-16,-22-22 0,21 22 15,21-21-15,-42 21 0,21-1 16,43 1-16,-43 0 15,21 21-15,-21 0 0,22 0 0,-1 0 16,22 21 0,-43 0-16,0 1 0,-21 20 0,0-21 15,0 0-15,-42 43 16,-1-43-16,-41 21 16,41-21-16,1 1 0,-43-1 15,43 0-15,21-21 0,-22 0 16,22 21-16,0-21 0,0 0 15,0 0-15,21 21 47,0 0-47,21 1 16,-21-1-16,21 0 0,0 0 0,-21 0 16,21 22-16,1-22 0,-22 0 15,42 21-15,-42-21 16,21 1-16,21 20 0,-20-21 15,-1 0-15,0-21 16,0 21-16,0-21 0,0 0 16,1 0-16,-1 0 15,0 0-15,-21-21 0</inkml:trace>
  <inkml:trace contextRef="#ctx0" brushRef="#br0" timeOffset="166408.62">23749 2477 0,'21'0'47,"0"0"-47,0 0 16,1 0-16,-1-22 0,0 22 0,0-21 15,21 0-15,-20 0 0,-1 0 16,-21 0-16,21 21 15,-21-22-15,0 1 0,0 0 16,-21 21 0,-22 0-16,22 21 15,0 0-15,-21 1 16,21-1-16,-1 0 0,-20 42 16,21-41-16,0 20 0,0 0 15,-1 1-15,22 20 16,0 1-1,22-64 1,-1 21-16,0-21 0,42 0 16,-20 0-16,-22-21 0,21-1 15,-21 22-15,22-21 0,-22 0 16</inkml:trace>
  <inkml:trace contextRef="#ctx0" brushRef="#br0" timeOffset="166669.48">24426 2053 0,'0'-21'0,"0"42"0,0-63 0,0 21 16,-21 42 15,0 0-31,0 0 0,0 43 16,-22 63-1,43-85-15,0 0 0,-21 1 16,0-1-16,21 0 0,-21 22 15,21-22-15,0-21 0,-21 43 16,21-43-16,-22 0 16,44 0-1,-1-21 1,0-21-16,0 21 16,0-21-16</inkml:trace>
  <inkml:trace contextRef="#ctx0" brushRef="#br0" timeOffset="167206.17">24892 2477 0,'0'0'0,"21"0"0,-21-22 16,0 1-16,0 0 16,21 0-16,-21-21 15,0 20-15,0 1 16,0 0-16,-21 0 0,0 21 15,0 0-15,0 0 0,-1 0 0,1 0 16,-21 0-16,21 21 0,-64 21 16,64-20-16,-21 20 0,20-21 15,-20 21-15,21-20 0,0 20 16,0 21-16,-1 22 16,22-64-1,0 0-15,22-21 0,-1 0 16,21 0-16,-21 0 15,0 0-15,22 0 0,-22 0 16,21-21-16,22 0 0,-43 0 16,21-21-16,22-1 0,-43 22 15,0-21-15,0 21 0,0-22 16,1 22-16,-1-42 16,0 41-16,-21 1 0,0 0 15,-21 42 16,0 0-31,21 1 0,-22-1 0,22 0 16,-21 21-16,21-21 0,-21 22 16,21-1-16,0 0 0,0 1 15,0-22-15,0 0 16,0 0-16,0 0 16,21-21-16,0 0 15,1 0-15,-1 0 0,0 0 0,0 0 16,21-21-16</inkml:trace>
  <inkml:trace contextRef="#ctx0" brushRef="#br0" timeOffset="167713.88">25590 1947 0,'0'0'0,"0"-21"0,0 0 0,0 0 16,-21 21-1,0 0-15,0 0 0,0 21 16,0 0-16,21 0 16,-22 22-16,1-22 0,0 21 0,21 43 15,-21-43-15,0 1 0,0 41 16,21-41-16,0-1 16,-22-21-16,22 21 0,0 1 0,0-1 15,0 0 1,0-20-16,0-1 0,0 0 0,22-21 15,-1 0 1,21 0-16,-21 0 16,0 0-16,22-21 15,-22 0-15,0-1 0,0 1 16,22 0-16,-22 0 0,0 0 0,21-43 16,-42 43-16,21-21 15,1 42-15,-22 21 31,0 0-31,-22 0 0,1 0 16,21 1-16,0-1 0,0 0 0,-21 0 16,21 0-16,-21 22 15,21-22-15,0 0 0,21-21 47,0 0-47,0-21 16,-21 0-16,22-1 0,-1 1 15</inkml:trace>
  <inkml:trace contextRef="#ctx0" brushRef="#br0" timeOffset="167895.77">25908 2053 0,'0'-21'0,"0"42"0,0-63 15,-21 42 32,21 21-47,-21-21 16,-1 0-1,22 21-15</inkml:trace>
  <inkml:trace contextRef="#ctx0" brushRef="#br0" timeOffset="168110.65">24955 2201 0,'0'0'0,"22"0"16,-1 0-1,0 0-15,21 0 0,22 0 16,-43 0-16,21 0 0,-21 0 15,22 0-15,-1 0 0,22 0 16,-22 0-16</inkml:trace>
  <inkml:trace contextRef="#ctx0" brushRef="#br0" timeOffset="168540.4">26014 2307 0,'0'21'31,"21"-21"-15,-21 64-1,0-43-15,21 43 16,-21-43-16,21 0 0,-21 42 15,0-41-15,0-1 0,0 0 16,0 0-16,0 0 0,0 0 16,21-21 15,1-21-15,-1 0-16,0 0 0,-21 0 15,21 0-15,0-1 0,0-20 16,1 0-16,-1 21 0,0-22 15,-21 22-15,21 0 16,0 0-16,0-22 0,1 43 16,-1-21-1,0 21 1,0 0-16,0 0 16</inkml:trace>
  <inkml:trace contextRef="#ctx0" brushRef="#br0" timeOffset="168927.18">26522 2477 0,'0'0'0,"21"0"16,0 0-16,0 0 16,0 0-16,1-22 0,-1 1 15,0 21-15,0-21 0,0 0 16,22 21-16,-22-21 0,0 0 0,0 21 15,21-64-15,-20 43 16,-22 0-16,0 0 16,-22 21-1,1 0 1,0 0-16,0 21 0,0 0 16,-22 0-16,22 0 0,0 22 15,0-22-15,0 0 0,0 42 16,-1-20-16,1 41 15,21-62-15,0-1 16,0 0-16,0 0 0,21-21 16,1 0-16,-1 0 15,0 0-15,21 0 0,-21 0 0,22 0 16,20 0-16,-20-21 0,20 21 0,-21-21 16,22 0-16</inkml:trace>
  <inkml:trace contextRef="#ctx0" brushRef="#br0" timeOffset="169308.96">28406 1672 0,'0'0'15,"0"-21"-15,21 21 0,-21-21 0,21 0 16,-42 21 15,-22 21-31,22-21 0,-21 42 16,21-21-16,-22 22 0,-126 105 16,127-106-16,-1 22 15,-62 42-15,83-64 16,-41 64-16,21-64 0,42 0 15,-22 1-15,22-1 0,0 0 16,0-20-16,0 41 16,22-42-16,20 43 0,0-64 15,22 21 1,-22-21-16,0 0 0,43 0 16,-21-21-16,-22 0 0,21-1 15,1 1-15</inkml:trace>
  <inkml:trace contextRef="#ctx0" brushRef="#br0" timeOffset="169660.76">29125 1884 0,'-21'-21'0,"0"21"16,0 0 0,0 0-1,-1 21-15,1 0 0,0 0 16,0 0-16,0 22 0,0-22 16,-1 21-16,-20-21 0,-43 64 15,64-43-15,0-20 0,0-1 16,-21 0-16,42 0 0,-43 0 15,43 0-15,-21-21 0,21 22 16,21-22 15,0-22-31,1 1 16,41 0-16,-21 0 0</inkml:trace>
  <inkml:trace contextRef="#ctx0" brushRef="#br0" timeOffset="169931.6">29358 1863 0,'21'0'0,"-42"0"0,42 21 32,-21 0-32,0 0 0,-21 0 0,0 1 15,0-1-15,-22 21 0,-20 22 16,42-43-16,-43 42 15,22-42-15,21 22 0,-43-1 16,43-21-16,0 0 0,21 1 16,-21-1-16,0 0 15,42-21 17,0 0-32,0 0 0,0-21 15,0 0-15</inkml:trace>
  <inkml:trace contextRef="#ctx0" brushRef="#br0" timeOffset="170327.38">29718 1503 0,'21'21'31,"0"0"-31,0 0 0,1 1 16,-1-1-16,0 0 15,0 21-15,0-21 0,0 22 0,1 41 16,-22-41-16,0-1 16,0 64-16,0-64 0,0 1 15,-43 41-15,22-41 0,0 20 16,0-21-16,-22 1 0,22-1 15,-42 43-15,20-43 16,22-21-16,-42 43 0,20-22 16,22-21-16,-42 0 0,42 1 15,-1-1-15,1-21 16,0 21-16,0 0 16,0-21 15</inkml:trace>
  <inkml:trace contextRef="#ctx0" brushRef="#br0" timeOffset="173679.99">23791 3027 0,'-63'0'31,"42"0"-31,-1 0 0,1 0 16,0 0-16,0 0 16,0 21-16,0-21 15,-1 0-15,1 0 16,42 0 46,1 0-62,-1 0 16,0 0-16,0 0 0,0 0 0,22 0 16,-1 0-16,21 0 0,-20 0 15,20 0-15,-20 0 0,20 0 16,64-21-16,-63 21 15,105 0-15,-84 0 0,20 0 16,1-21-16,21 21 0,-21 0 16,0 0-16,106 0 0,-107 0 15,1 0-15,21 0 16,-21 0-16,0 0 0,84 0 16,-105 0-16,0 0 0,105 0 15,-147 0-15,-22 0 16,21 0-16,-21 0 0,0 0 15,-21-21-15,22 21 16,-44 0 15,1 0-15,0 0-16,0 0 16,-21 0-16,20 0 0,-20 0 0,0 0 15</inkml:trace>
  <inkml:trace contextRef="#ctx0" brushRef="#br0" timeOffset="174316.15">23601 3090 0,'0'0'0,"-21"0"0,-1 0 0,1 0 15,0 22 1,0-22-16,0 0 15,0 0-15,21 21 47,42-21-47,-21 0 16,21 0-16,1 0 0,-1 0 16,0 0-16,22 0 0,84 0 15,-63 0-15,-1 0 0,-20 0 16,42 0-16,-22 0 0,149 0 15,-127 0-15,21 0 0,0 0 16,0 0-16,0 0 0,-21 0 0,148 0 16,-148 0-16,0 0 0,-1 0 15,-20 0-15,127 0 16,-170 0-16,43 0 16,-64 0-16,0 0 15,0 0-15,0 0 0,1 0 16,-22-21 78,-22 21-94,1 0 0,0 0 15</inkml:trace>
  <inkml:trace contextRef="#ctx0" brushRef="#br0" timeOffset="175908.24">16256 3937 0,'0'-21'0,"0"42"0,0-63 16,0 21-1,21 21-15,-21-22 0,0 1 16,0 0-16,21 0 16,-21 0 15,0 42 0,0 0-31,0 0 16,0 22-16,0-22 0,0 21 0,0-21 15,0 22-15,0-1 0,0 0 16,0 64-16,-21-64 0,21 1 16,0-1-16,0-21 0,0 22 15,-21 62 1,21-83-16,0-1 0,-21 21 16,21-21-16,0 22 15,0-22-15,0 0 31,0-42 1,21 0-17,0-1-15,0 1 16,0 0-16</inkml:trace>
  <inkml:trace contextRef="#ctx0" brushRef="#br0" timeOffset="176768.75">16700 4318 0,'0'21'16,"0"0"0,0 1 15,22-22 16,-22-22-32,0 1-15,0 0 16,0 0 0,-22 21 15,1 0-31,21 21 16,0 0-16,-21 0 15,21 1-15,0-1 16,0 0-1,21-21 1,0 0 0,1 0-1,-1 0-15,-21-21 0,0 0 16,0-1-16,0 1 0,0 0 16,0 0-16,0 0 15,0 0 1,-21 21-1,-1 0-15,22 21 0,-21-21 16,0 42-16,21-21 16,0 0-1,0 22-15,0-22 16,21-21 0,0 0-16,1 0 15,-1 0-15,0 0 16,-21-21-16,0 0 0,21 21 15,-21-43-15,0 22 16,0-21 0,0 21-16,-21 21 15,0 0 1,0 0-16,-1 21 16,22 0-16,-21-21 0,21 21 15,0 0-15,0 0 16,0 1-16,0-1 15,21-21 17,-21-21-32,0-1 15,22 22-15</inkml:trace>
  <inkml:trace contextRef="#ctx0" brushRef="#br0" timeOffset="177427.37">18203 3577 0,'0'0'0,"0"-42"15,0 21 1,0 42 15,21 0-31,1 21 0,-22-20 16,21 20-16,0 0 0,0 1 15,0-22-15,0 85 16,43 105 0,-43-168-16,0 41 15,-21-20-15,0-22 0,21 22 16,-21-43-16,22 63 15,-22-41 1,0-22-16,0-42 31,0 0-31,21-1 16,-21 1-16,21 0 0,0 0 16,0-21-16,-21-1 0</inkml:trace>
  <inkml:trace contextRef="#ctx0" brushRef="#br0" timeOffset="177743.19">19008 3577 0,'-64'-21'32,"43"21"-32,0 0 15,0 21-15,-22 0 0,1 1 0,0-1 16,-1 21-16,1-21 0,-85 64 15,85-43-15,-22 1 0,-42 62 16,43-41-16,-22 42 16,43-43-16,-1-20 0,-20 41 15,42-41-15,0-22 16,-1 42-16,22-42 0,-21 1 16,21-1-16,21-21 31,1 0-31,-1-21 0,0-1 15,0 1-15,21 21 16,-20-21-16,-1 0 0,21 0 16</inkml:trace>
  <inkml:trace contextRef="#ctx0" brushRef="#br0" timeOffset="178127.97">19156 4001 0,'0'0'0,"-21"21"31,21 0-15,0 21-16,0-21 16,-22 1-16,22 20 0,-21 0 0,0 43 15,21-43-15,0 1 16,-21 62-16,0-41 15,21-1-15,-21 1 0,-1-1 0,22 22 16,-42 63-16,42-84 16,-21 20-16,-21 43 0,20-42 15,-20 106-15,21-128 16,0 43-16,0-64 16,21 1-16,-22 41 15,22-63-15,0 1 0,0 20 16,22-42-1,-1-21-15,42-43 16,-42 22-16,1 0 0,41-43 16,-21 21-16</inkml:trace>
  <inkml:trace contextRef="#ctx0" brushRef="#br0" timeOffset="178525.74">19219 4128 0,'0'0'0,"-21"-22"16,0 1-16,0-21 0,0 21 0,21 0 15,-22-22-15,1 22 16,21 0-16,0 0 16,21 0-1,1-1-15,-1 22 0,0 0 16,21 0-16,-21 0 0,22 0 0,41 0 15,-41 0-15,-1 0 16,0 0-16,1 22 0,-22-1 0,21 21 16,-42-21-16,0 22 0,0-22 15,-21 21-15,0-21 0,-64 43 16,43-22-16,0-21 0,-22 0 16,22 1-16,-1-1 15,-41 21-15,63-42 0,-22 21 0,22-21 16,0 0-1,42 0 17,0 0-32,0 0 0,1-21 15,20 0-15,-21 21 0,21-21 0,1 0 16</inkml:trace>
  <inkml:trace contextRef="#ctx0" brushRef="#br0" timeOffset="179053.95">20024 3979 0,'0'0'0,"-22"-42"32,1 42-32,0 0 15,-21 0-15,21 0 0,-1 0 16,1 0-16,0 21 15,-21 22-15,-1-22 0,22 21 16,0 0-16,0-20 0,0 20 16,21 0-16,-21-21 0,-1 22 0,22-22 15,-21 64-15,21-64 16,0 0 0,0 0-16,21-21 0,22 0 15,-22 0-15,0 0 0,0 0 16,0 0-16,1-21 0,41-21 15,-42 20-15,0 1 0,1 0 16,-1-21-16,0 21 0,0-106 16,0 84-16,-21 22 0,21-21 15,-21 21-15,0-22 16,0 64 15,0 1-31,0-1 0,0 21 16,0-21-16,-21 22 0,21-1 0,0-21 15,0 21-15,0-20 0,0 20 16,0 21-16,0-41 16,0-1-16,0 0 0,21-21 15,1 21-15,-1-21 0,0 0 16,0-21 0,0 0-16,0 21 0,1-21 0</inkml:trace>
  <inkml:trace contextRef="#ctx0" brushRef="#br0" timeOffset="179355.29">20489 3620 0,'0'0'0,"0"-22"16,0 1-16,-21 21 31,21 21-31,-21 1 0,21-1 0,0 0 16,-21 42-16,21-20 0,-21-1 15,21 0-15,0 1 0,0-1 16,-22 64-16,1-43 0,21-20 16,-21-1-16,21 0 15,0-20-15,0 62 16,0-41-16,0-22 0,21-21 31,0 0-31,1 0 16,-22-21-16,21-1 0,0-20 15,0 21-15,0-21 0</inkml:trace>
  <inkml:trace contextRef="#ctx0" brushRef="#br0" timeOffset="179832.01">20807 3598 0,'0'0'0,"0"-21"0,0 0 0,21 21 15,-21 21 1,0 0-16,0 1 15,0 20-15,0 21 0,0-20 16,0 41-16,0-41 16,-21-1-16,0 64 0,21-64 15,0 1-15,-22-1 16,22 0-16,0 1 0,-21 20 16,21-42-16,0 0 0,0 1 15,0-1-15,0-42 31,0-1-31,0 1 0,0 0 16,0 0-16,0 0 0,21-64 16,-21 64-16,22-21 15,-1-1-15,-21 1 0,21 0 0,42-43 16,-41 64-16,-1 0 16,0-1-16,0 1 0,0 21 15,43 0-15,-43 0 0,0 0 16,0 0-16,0 21 0,1 22 15,20 20-15,-42-20 0,0-22 16,0 63-16,0-41 0,0-1 16,0-21-16,0 22 0,0-22 15,-42 42 1,42-42-16,-43 1 16,43-1-16,-21-21 15,21-21 1,-21-1-16</inkml:trace>
  <inkml:trace contextRef="#ctx0" brushRef="#br0" timeOffset="180038.41">20214 3916 0,'0'0'0,"21"0"15,22 0 1,-22 0-16,0 0 16,0 0-16,21-21 0,1 21 0,-22 0 15,21 0-15,-21 0 0,22 0 16,-22 0-16,0 0 0</inkml:trace>
  <inkml:trace contextRef="#ctx0" brushRef="#br0" timeOffset="180532.12">22627 3747 0,'0'0'0,"0"-22"0,0 1 15,0 0-15,0 0 0,0 42 47,-21 0-47,0 0 0,0 1 16,21 20-16,-22 0 0,1 1 0,0 41 16,0-20-16,21-22 0,0 22 15,-21-22-15,0 0 16,-1 43-16,22-43 0,0-21 0,0 22 15,0-22-15,0 21 16,0-63 15,0 0-31,0 0 0,0 0 16,0-1-16,0 1 0</inkml:trace>
  <inkml:trace contextRef="#ctx0" brushRef="#br0" timeOffset="181115.3">22458 3747 0,'0'-22'0,"0"44"0,0-86 0,0 43 0,0 0 16,0 0-16,0-1 15,0 1-15,0 0 0,21 21 0,0-21 16,0 0-16,0 21 0,1-21 16,41 21-16,-21 0 0,1 0 15,41 21-15,-41 0 0,-22 0 16,21 0-16,1 22 15,-22-22-15,0 42 0,-21-20 0,0-22 16,0 21-16,-21-21 0,-85 85 16,64-85-1,-1 0-15,-41 22 16,41-22-16,1 0 0,21 0 0,0-21 16,-1 0-16,1 0 15,21-21 1,0 0-16,21 0 15,1 21-15,-1-21 0,21-1 16,-21 22-16,22 0 0,41-21 16,-41 21-16,84 0 15,-106 0-15,21 0 0,22 21 16,-22 1-16,-21 41 16,-21-21-16,0-20 15,0 20-15,0-21 0,-21 21 16,-43 1-16,-41 41 15,62-62-15,-20-1 16,-22 0-16,43 0 16,-64-21-16,64 0 15,20 0-15,-20 0 16,21 0-16,0 0 0,21-21 31,21 21-15,0-21-16,0 0 0,22 21 15,-22-22-15,21 1 0,0 21 16,1-21-16,-1 0 0</inkml:trace>
  <inkml:trace contextRef="#ctx0" brushRef="#br0" timeOffset="181720.96">23368 3958 0,'0'21'31,"0"1"-31,-21 20 16,21-21-16,0 0 0,0 0 15,-21 1-15,21 20 0,0-21 16,0 43 0,0-43-16,0 0 0,0 0 15,21 0-15,21-21 16,-21 0-16,85 0 15,-85 0-15,22-21 0,-22 0 16,21 21-16,-21-21 0,22 0 0,-1-43 16,-21 43-16,0 0 15,0-22-15,1 22 0,-22 0 0,21-21 16,-21 21-16,0-1 0,0 44 47,0-1-47,-21 0 0,-1 0 15,1 21-15,21-20 0,-21 20 16,0 43-16,21-43 16,-21 0-16,0 43 0,21-43 15,-22 22-15,22 20 16,0-20-16,0-1 0,0-20 0,0 20 16,0 1-16,0 42 15,0-43-15,-21-21 0,21 1 0,-21 41 16,21-41-16,-42 20 15,21-20-15,21-22 0,-43 0 16,22 0-16,0-21 0,-21 0 16,20 0-16,-41 0 15,42-21-15,0 21 0,-22-42 16,1 42-16,21-22 0,-43-20 16,64 21-16,-21 21 15,21-21-15,0 0 0,0-1 16,0-20-16,0 21 0,0-21 15,21-1-15</inkml:trace>
  <inkml:trace contextRef="#ctx0" brushRef="#br0" timeOffset="182484.6">25548 3747 0,'0'-22'0,"0"44"0,0-65 16,0 22-16,0 0 0,-21 0 15,0 21-15,0 0 16,-1 21-16,1-21 15,0 21-15,0 21 0,-21 22 16,20-22-16,1 1 16,0-1-16,0 0 0,0 1 0,-22 62 15,1-62-15,0 41 16,42-41-16,-21-22 0,-1 21 16,22-21-16,0 1 0,22-22 31,-1-22-31,0 1 0,0 21 15,0-42-15,0 21 0,1-22 0,-1 1 16,0 0-16,0-1 0,0 1 16,0-21-16,1 20 0,-1 1 15,21 0-15,-21-22 0,0 22 16,1-1-16,-1 1 0,21-21 16,-21 20-16,0 1 15,-21 21-15,22 21 0,-1 0 16,-21 21-16,0 21 15,0 1-15,0 84 16,0-85-16,0 0 0,0 1 16,0 20-16,0-21 0,0 43 15,-21-43-15,21 1 0,0 41 16,-22-62-16,22 41 16,0-42-16,-21 0 0,21 1 15,0-44 16,0 1-15,0 0-16,-21 0 0</inkml:trace>
  <inkml:trace contextRef="#ctx0" brushRef="#br0" timeOffset="182688.62">25231 4001 0,'21'0'31,"0"0"-31,0 0 16,21 0-16,-20 0 0,20 0 0,-21 0 16,21 0-16,1 0 0,-1 0 15,22 0-15,-22-22 0,85 1 16,-85 0-16,1 0 16,-1 21-16,-21-21 0,64-22 15</inkml:trace>
  <inkml:trace contextRef="#ctx0" brushRef="#br0" timeOffset="182937.7">26289 3577 0,'0'0'0,"21"-21"0,0 21 16,-21 21 15,0 0-31,0 1 0,-21-1 16,0 21-16,21 0 0,0 1 15,-21-22-15,0 21 0,-22 64 16,43-64-16,-21 1 0,-21 41 15,42-41-15,-21 20 16,-1-20-16,22-22 0,0 0 16,0 0-16,0 0 0,22-21 15,-1 0 1,0-21-16,0 0 0,-21 0 16,21 0-16,0-1 0,1-20 0,20 21 15</inkml:trace>
  <inkml:trace contextRef="#ctx0" brushRef="#br0" timeOffset="183188.76">26479 3620 0,'0'0'0,"22"-22"0,-22 1 0,0 0 15,0 42 1,0 0 0,0 1-16,0 20 0,0-21 15,0 21-15,-22 1 0,22-1 16,0 0-16,0 1 0,-42 84 15,42-85-15,-21 0 0,21-20 16,0 20-16,0-21 0,0 43 16,0-43-16,0 0 15,0-42 17,0 0-32,0-1 15,0 1-15</inkml:trace>
  <inkml:trace contextRef="#ctx0" brushRef="#br0" timeOffset="183375.76">26120 3958 0,'-22'0'0,"44"0"0,-22 0 32,21 0-17,0 0-15,0 0 0,0 0 0,22 0 16,-22 0-16,42-21 15,-20 21-15,-1 0 0,-21 0 0,21 0 16,1-21-16,-22 21 0,21 0 16,-21 0-16,22 0 0</inkml:trace>
  <inkml:trace contextRef="#ctx0" brushRef="#br0" timeOffset="183786.34">26776 3937 0,'0'0'0,"-21"-21"16,21 0 0,0 0-16,0-1 15,21 22-15,0 0 16,-21-21-16,21 21 0,0 0 0,0 0 16,1 0-16,20 0 15,-21 0-15,0 21 0,0 1 16,1-1-16,-1 0 0,0 0 0,-21 0 15,0 22-15,0-22 0,0 42 16,0-20-16,0-22 0,0 21 16,0-21-16,-21 0 0,-22 22 15,43-22-15,-21-21 16,0 0-16,21-21 31,0 0-31,0-1 0,0 1 16,21 0-16,-21 0 0,21 0 15,1-43-15,-1 43 0,0 0 16,0 0-16,0 0 16,0-1-16,22-20 0,-22 21 15,0 21-15,43-42 0,-43 20 16,21 22-16,-21-21 0</inkml:trace>
  <inkml:trace contextRef="#ctx0" brushRef="#br0" timeOffset="183990.22">27559 3874 0,'-42'105'16,"20"-83"0,65-192-16,-22 213 0,-85 105 0,43-106 0,0-21 0,0 22 15,21-22-15,0 42 16,-21-42-16,21 1 16,0-1-16,0 0 15,21-42 16,-21 0-15,0-1-16,0-20 0</inkml:trace>
  <inkml:trace contextRef="#ctx0" brushRef="#br0" timeOffset="184160.24">27495 3662 0,'0'-21'0,"0"42"0,-21-42 0,21 0 15,-21 21-15,42 21 63,0-21-63</inkml:trace>
  <inkml:trace contextRef="#ctx0" brushRef="#br0" timeOffset="184723.7">28003 3535 0,'0'0'0,"0"-21"16,-21 21 0,0 0-16,0 0 0,21 21 15,-21 0-15,21 0 0,-21 0 16,21 1-16,-22 20 0,22 21 15,0-20-15,-21 20 16,21-20-16,-21-1 0,21 43 16,-21-43-16,21 0 0,-21-21 0,21 22 15,-21-22-15,21 64 16,0-64-16,0 0 16,0-42 15,0 0-16,0-1-15,0-20 16,21 21-16,0 0 0,0 0 16,0-22-16,-21 22 0,21 0 15,1 0-15,41-22 0,-42 22 16,0 0-16,1 21 0,20 0 16,-21 0-16,21 0 15,-20 0-15,-1 0 0,0 0 0,0 21 16,0 0-16,-21 1 0,21 41 15,-21-42-15,0 22 0,0-1 16,-21 0-16,-42 1 16,42-22-16,-1 0 0,-62 0 15,41 0-15,1-21 0,-21 21 16,20-21-16,22 0 16,-21 0-16,21 0 0,21-21 31,0 0-31,0 0 15,21 0-15,0 0 0,0 21 0</inkml:trace>
  <inkml:trace contextRef="#ctx0" brushRef="#br0" timeOffset="185221.55">28511 3895 0,'0'-21'15,"0"42"-15,0-21 32,-21 21-32,21 0 15,0 21-15,-21-20 0,0 41 16,21-42-16,0 43 16,0-43-16,0 0 0,0 21 15,0-20-15,0-1 16,0 0-16,0 0 15,21-21-15,21 0 16,-20 0-16,-1 0 0,0 0 16,0-21-16,0-21 0,0 20 15,1 1-15,-1 0 0,0-21 16,-21 21-16,42-64 0,-21 43 16,-21 20-16,0-41 15,22 42-15,-22 0 0,0-1 16,0 44-1,0-1-15,-22 0 16,22 0-16,0 21 0,0-20 0,-21 20 16,21 0-16,0-21 15,0 1-15,-21 20 0,21-21 0,0 21 16,0-20-16,0-1 0,0 0 16,21-21-16,0 0 15,1 0-15,-1 0 0,0 0 16,0 0-16,0-21 0,0 0 15,22-22-15</inkml:trace>
  <inkml:trace contextRef="#ctx0" brushRef="#br0" timeOffset="185487.62">29252 3514 0,'0'0'15,"0"-21"-15,0-1 0,0 1 0,-21 42 16,0 1-1,21-1-15,-21 21 0,-22 22 16,43-22-16,-21 0 0,0 1 16,21-1-16,-21 0 0,0 43 15,0-43-15,21 1 0,-22 41 16,22-63-16,-21 22 0,21-1 16,0-21-16,0 0 15,0 1-15,0-1 16,21-21-16,1 0 15,20 0-15,-21-21 16,0 21-16,22-22 0</inkml:trace>
  <inkml:trace contextRef="#ctx0" brushRef="#br0" timeOffset="185838.69">29358 4001 0,'21'0'31,"0"0"-31,1 0 16,-1 0-16,0 0 16,0 0-16,0-22 0,0 22 15,-21-21-15,22 21 0,-1-21 16,0 0-16,-21 0 0,0 0 16,-21 21-1,0 0 1,-1 0-16,-20 21 0,21 0 15,0 0-15,0 0 0,-1 0 0,1 1 16,-21 41-16,21-42 16,0 22-16,21-22 0,0 0 15,0 0-15,0 43 0,0-43 16,0 0 0,21-21-16,0 21 0,21-21 15,-21 0-15,22 0 0,-22 0 16,21 0-16,1-21 0,41-21 15</inkml:trace>
  <inkml:trace contextRef="#ctx0" brushRef="#br0" timeOffset="186195.65">30247 3874 0,'0'0'16,"0"-22"-16,-21 22 0,-21 0 15,20 0-15,-20 0 0,21 22 0,-21-22 16,-1 21-16,22 0 15,-21 0-15,21 0 0,-22-21 0,22 21 16,21 1-16,0-1 0,-21 0 0,21 0 16,0 21-16,21-20 15,21-1-15,1 0 16,20-21 0,-20 21-16,-22 0 0,42 0 0,-20-21 15,-22 0-15,21 22 16,-42-1-16,0 0 0,0 0 15,-21-21 1,0 21-16,0-21 0,-43 0 16,22 0-16,-1 21 15,22-21-15,-21 0 0,21 0 0,-43 0 16,43 0-16,0 0 16,0 0-16,21-21 15,0 0-15,0 0 16</inkml:trace>
  <inkml:trace contextRef="#ctx0" brushRef="#br0" timeOffset="186527.66">28723 3598 0,'-21'0'0,"42"0"0,0 0 31,0 0-31,22 0 0,-1 0 16,0 0-16,22 0 0,-22 0 0,22 0 16,-1 0-16,1 0 0,63 0 15,-64 0-15,-20 0 0,41 0 16,-41 0-1,-1 0-15,0 0 0,-21 0 0,1 0 16,-1 0-16,-21 22 16,-21-1 15</inkml:trace>
  <inkml:trace contextRef="#ctx0" brushRef="#br0" timeOffset="187623.67">17716 4826 0,'0'0'0,"-21"0"0,0 0 0,-21 0 0,21 0 15,-1 0-15,1 0 16,42 0 15,1 0-31,-1 0 16,0 0-16,0 0 0,21 0 0,-20 0 15,20 0-15,0 0 0,1 0 16,-1 0-16,0 0 0,22 0 0,84 0 16,-63 0-16,-1 0 15,22 0-15,0 0 0,211 0 16,-190 0-16,-21 0 16,42-21-16,-21 21 0,0 0 0,127 0 15,-127 0-15,0 0 16,0 0-16,-21 0 0,21 0 15,106 0-15,-127 0 0,-21 0 16,-1 0-16,1 0 0,-22 0 16,1 0-16,21 0 0,-43 0 15,-21 0-15,21 0 0,-20 0 16,-1-21-16,0 21 0,-21-21 16,21 21-16,0 0 15,-21-22 48</inkml:trace>
  <inkml:trace contextRef="#ctx0" brushRef="#br0" timeOffset="188219.54">22288 4636 0,'-21'0'16,"42"0"-16,-63 21 0,63-21 31,0 0-31,1 0 16,20 0-16,0 0 15,1 0-15,20 0 0,43 0 16,-43 0-16,22 0 0,42 0 15,-63 0-15,-1 0 0,64 0 16,-63 0-16,-1 0 0,22 0 16,-22 0-16,1 0 15,-22 0-15,43 0 16,-64 0-16,0 0 0,0 0 16,0 0-1,1 0 1</inkml:trace>
  <inkml:trace contextRef="#ctx0" brushRef="#br0" timeOffset="189308.35">25167 4741 0,'0'0'0,"-42"0"0,21 0 0,-1 0 16,1 0-16,0 0 16,0 0-16,0 0 0,42 0 62,0 0-62,21 0 0,-20 0 16,-1 0-16,0 0 0,0 0 0,21 0 15,-20-21-15,20 21 0,21 0 16,-20 0-16,-1 0 0,64 0 16,-43 0-16,1 0 15,63 0-15,-42 0 0,-22 0 16,85 0-16,64 0 15,-149 0-15,1 0 16,105 0-16,-84 0 16,21 0-16,84 0 0,-84 0 15,-21 0-15,21 0 0,-1 0 16,-20 0-16,127 0 0,-106 0 16,-1 0-16,1 0 15,-21 0-15,21 0 0,63 0 16,-84-21-16,-1 21 0,170-21 15,-169 21-15,84 0 16,-63-21-16,-21 21 0,63 0 16,-84 0-16,20 0 15,-20 0-15,-1 0 0,-20-21 0,62 21 16,-41 0-16,-22 0 0,-21 0 16,22 0-16,-1 0 0,22-22 15,-43 22-15,0 0 0,21-21 16,-21 21-16,22 0 15,-64-21 79,-1 21-94</inkml:trace>
  <inkml:trace contextRef="#ctx0" brushRef="#br1" timeOffset="203462.33">18034 5588 0,'0'-21'16,"0"42"-16,21-63 0,-21 21 15,0-1 1,21 1 0,-21 0-1,0 0-15,0 0 16,0 0-1,-21 21 32,0 21-47,0 21 0,21-21 16,-21 22-16,-1-22 16,1 42-16,-21 22 0,21-43 15,-22 22-15,1 20 0,0-20 16,-1-22-16,-20 43 15,42-43-15,-22-21 0,1 43 16,0-22-16,21-21 0,-1 1 16,22-1-16,-21 0 0,0 21 15,21-21-15,0 1 16,0-44 0,21 22-1,0-21-15,1 0 0,20-21 16,0 21-16,-21-22 0</inkml:trace>
  <inkml:trace contextRef="#ctx0" brushRef="#br1" timeOffset="203876.09">18351 5546 0,'0'-21'0,"0"42"0,22-42 16,-22-1-16,0 1 15,21 21-15,-21-21 16,0 42 15,-21 0-15,-1 1-16,1 20 0,0-21 15,0 21-15,0 1 0,0-1 16,-22 0-16,22 1 0,-21 20 0,-22 22 16,43-43-16,-21 1 0,21-1 15,-22 21-15,22-20 16,-42 20 0,41-42-16,22 1 0,0-1 0,0 0 15,-21-21-15,21 21 16,-21-21-16,21 21 0,0-42 47,21 21-47,0-21 0</inkml:trace>
  <inkml:trace contextRef="#ctx0" brushRef="#br1" timeOffset="204505.73">18965 5567 0,'0'0'0,"21"-64"32,-21 86-1,0-1-16,0 0-15,0 21 0,-42 22 16,42-22-16,-42 43 16,21-43-16,-43 85 15,64-85-15,-21 1 0,-21 20 16,42-20-16,-22-1 16,22-21-16,0 0 0,0 0 0,0 1 15,0-1-15,0 0 16,22-21-1,-1 0-15,0 0 0,0 0 16,0-21-16,0 0 0,1-1 16,-1 22-16,0-21 0</inkml:trace>
  <inkml:trace contextRef="#ctx0" brushRef="#br1" timeOffset="204768.58">18627 5990 0,'-22'0'0,"44"0"0,-22 0 32,21 0-17,0-21-15,21 21 0,-21 0 0,1 0 16,20-21-16,-21 21 0,21 0 0,-20 0 15,20-21-15,21 21 16,-63-21-16,22 21 16,-22-22-16,21 22 0,0 0 15</inkml:trace>
  <inkml:trace contextRef="#ctx0" brushRef="#br1" timeOffset="205376.23">19473 6054 0,'21'0'16,"22"-21"-1,-43-1-15,21 22 16,-21-21-16,21 0 0,-21 0 15,0 0-15,0 0 0,0-1 16,0 1-16,-21-21 16,21 21-16,-21 21 15,0 0-15,-1 0 0,-20 0 16,0 0-16,-1 21 0,22 0 16,-21 0-16,21 0 15,-22 1-15,22-1 0,-42 21 0,42-21 16,-1 22-16,-20-1 15,21-21-15,21 21 16,0-20-16,0-1 16,21 0-16,0-21 15,0 0-15,22 0 0,-1 0 16,-21 0-16,22-21 0,-22 0 16,0 21-16,21-22 0,-21 1 0,1 21 15,-1-21-15,-21 0 0,42 0 16,-42 0-16,0-1 0,21-20 15,-21 21-15,0 0 16,0 42 15,0 0-15,0 0-16,-21 0 0,21 1 16,0-1-16,0 0 15,0 0-15,0 0 0,0 0 0,0 1 16,0-1-16,21 0 15,0-21-15,-21 21 0,22-21 16,-1 0-16,0 0 0,42 0 16,-41 0-16,-1 0 0</inkml:trace>
  <inkml:trace contextRef="#ctx0" brushRef="#br1" timeOffset="206069.35">20129 5927 0,'0'0'0,"0"-21"0,0-1 0,0 1 16,0 0-16,0 0 16,-21 0-16,0 21 0,0-21 15,0 21-15,0 0 0,-1 0 16,1 21-16,0 0 0,0-21 16,-21 21-16,-1 43 0,22-43 15,0 0-15,0 0 0,0 0 16,21 22-16,0-22 15,0 0-15,0 21 16,0-21-16,21-21 0,0 0 16,0 0-16,0 0 0,0 0 0,22 0 15,-22 0-15,0 0 16,21 0-16,-20-21 0,20-21 16,-21 21-16,0-22 15,-21 22-15,21 0 16,-21 0-16,0 0 0,0 0 15,0 42 17,0 0-32,-21 0 15,21 0-15,0 0 0,0 1 16,-21-1-16,21 0 0,-21 0 16,21 21-16,-21 22 0,21-43 15,-43 64-15,43-43 16,-21 22-16,0 20 0,21-20 15,0-22-15,-21 64 16,21-43-16,-21 43 16,21-42-16,0-22 0,-21 149 15,-1-149-15,22 21 0,0-20 16,-21 20-16,0-20 0,0-1 0,0 0 16,0-21-16,-1 22 0,1-22 15,0 0-15,0 0 0,-21-21 0,-22 21 16,43-21-16,0 0 15,-43 0-15,22 0 0,21-21 0,-64-21 16,64 21-16,-21 0 16,-22-43-16,43 43 15,-43-64-15,43 43 16,21-22-16,0 43 0,0-21 16,0-43-16,21 64 15,1-21-15,20-43 0</inkml:trace>
  <inkml:trace contextRef="#ctx0" brushRef="#br1" timeOffset="206648.34">20405 5863 0,'0'-21'16,"-43"21"-1,22 21-15,0 0 16,21 1-16,0-1 0,0 0 16,0 0-16,-21 21 0,21-20 15,-21 20-15,21-21 16,0 21-1,0-20-15,0-1 16,-22-21-16,22-21 31,0-1-15,0 1-16,0 0 16,22 0-16,-22 0 0,21 0 0,0-1 15,0 1-15,0 0 0,22-42 16,-22 63-16,0-22 0,42-20 15,-41 42-15,62-21 16,-63 21-16,22 0 16,20 0-16,-20 21 0,-22-21 15,0 21-15,0 22 0,-21-22 16,0 63-16,0-62 16,0 20-16,0-21 0,-21 0 15,0 0-15,-43 22 0,43-22 16,0 0-16,-21 0 15,42 0-15,-22-21 0,44 0 32,-1-21-17,0 21-15,0-21 0,0 21 16</inkml:trace>
  <inkml:trace contextRef="#ctx0" brushRef="#br1" timeOffset="207174.04">21272 5948 0,'0'-21'16,"0"42"-16,0-63 0,0 20 0,0 1 16,0 0-1,-21 21-15,21-21 0,-21 21 16,0 0-16,0 0 0,0 0 15,-1 21-15,1 0 0,-21 0 16,21 1-16,0-1 0,-22 21 16,22-21-16,0 0 0,0 22 15,21-22-15,0 0 0,0 0 16,0 0-16,0 1 0,0-1 16,0 0-16,42-21 15,-21 0-15,0 0 0,22 0 16,-22 0-16,0 0 0,0 0 15,0-21-15,43-43 16,-43 43-16,0 0 16,0-21-16,1 20 15,-22 1-15,21 0 0,-21 0 16,0 0-16,0 42 31,-21-21-31,21 21 0,-22 0 16,22 22-16,-21-1 15,21-21-15,0 21 16,0-20-16,0-1 0,0 21 16,0-21-16,0 0 15,21-21 1,1 0-16,-1 0 0,0 0 0,21-21 16,-21 21-16</inkml:trace>
  <inkml:trace contextRef="#ctx0" brushRef="#br1" timeOffset="207899.66">21759 5906 0,'-21'0'16,"42"0"-16,-42 21 0,0 0 16,0 0-16,0-21 15,21 21-15,0 0 0,0 1 16,-22-1-16,1 21 0,21-21 15,-21 0-15,0 22 16,21-22-16,-21 0 16,0 0-16,21-42 47,0 0-32,0 0-15,0 0 0,21-1 16,0 1-16,0-42 15,0 42-15,0-1 0,22-20 16,-43 0-16,21 21 16,21-1-16,-21 1 0,1 21 15,-1 0-15,0 0 0,0 0 16,21 0-16,-20 21 16,-22 1-16,21 20 0,-21 0 15,0-21-15,0 22 0,0-22 16,0 0-16,0 43 15,0-43-15,0 0 0,-43 0 16,43 0-16,0 0 16,-21-21-16,21 22 0,-21-22 15,0 0-15,21-22 16,0 1 0,0 0-16,0 0 0,21 0 15,0 0-15,0-1 0,1-20 16,-1 21-16,0 0 0,42-43 15,-41 43-15,-1 0 16,0 0-16,0 0 0,0 21 0,0 0 16,1 0-16,-1 0 0,0 0 0,0 21 15,-21 21-15,0-21 16,0 0-16,0 22 0,0-22 16,0 0-16,0 21 0,0-20 15,0-1-15,0 0 0,-21 0 16,21 0-16,-21-21 15,21 21-15,-21-21 0,-1 22 16,1-22-16,21-22 31,21 1-15</inkml:trace>
  <inkml:trace contextRef="#ctx0" brushRef="#br1" timeOffset="208265.91">22542 6117 0,'0'-21'15,"22"0"17,-1 21-32,0-21 0,0 0 15,0 21-15,0-22 16,1 1-16,41-21 15,-42 21-15,-21-22 16,-21 43 0,0 0-16,-21 0 0,20 0 15,-20 22-15,21-1 0,-43 21 16,22-21-16,21 0 0,-21 43 16,20-43-16,1 0 0,21 43 15,0-43-15,0 21 16,0-21-16,43 1 15,-22-22-15,0 21 0,42-21 16,-20 0-16,-22 0 16,21-21-16,1 21 0,-1-22 15,-21 1-15</inkml:trace>
  <inkml:trace contextRef="#ctx0" brushRef="#br1" timeOffset="208835">23474 5249 0,'-21'0'0,"42"0"0,-64 0 0,65 0 46,-1 0-46,21 0 0,-21 0 16,22 0-16,-1 0 0,21 0 0,-20 0 16,63 0-16,-64 0 0,0 0 15,-21 0-15,22 0 16,-1 0-16,-63 0 31,0 0-31,-22 0 0,22 0 0,-21-21 16,0 21-16,-22 0 0</inkml:trace>
  <inkml:trace contextRef="#ctx0" brushRef="#br1" timeOffset="209185.09">23537 5228 0,'0'0'0,"-21"0"16,-21 21 0,21-21-16,21 22 0,-43-1 15,43 0-15,-21-21 0,0 63 16,0-41-16,21 20 15,-21-21-15,21 21 0,-43 64 16,43-63-16,-21 20 16,0-21-16,21 1 0,-85 168 15,64-168 1,-21 63-16,42-64 16,-43 21-16,22 43 0,0-42 15,0-22-15,21 64 0,0-43 16,0-20-16,0-1 15,0-21-15,0 22 0,21 20 16,0-42-16,0-21 0,43 43 16,-22-43-16,-21 0 0,85 0 15,-63 0-15,84-22 16,-64 1-16,-21 0 0,149-64 16,-149 64-16,64-42 15</inkml:trace>
  <inkml:trace contextRef="#ctx0" brushRef="#br1" timeOffset="210316.25">24299 6033 0,'21'-22'15,"1"22"-15,-1-21 0,-21 0 16,0 0-16,0 0 15,0 0-15,0-22 16,0 22-16,0 0 0,0 0 16,0 0-16,0-1 0,-43 1 15,22 21-15,0 0 0,-21 0 16,21 0-16,-1 0 0,1 21 16,0 1-16,-21-1 0,21 21 0,-22 0 15,22 1-15,0-22 16,21 0-16,0 21 0,-21 22 15,21-43-15,0 0 16,21-21-16,0 0 16,0 0-16,0 0 0,1 0 0,20 0 15,-21 0-15,0 0 0,0-21 16,1 21-16,-1-21 0,21 0 16,-21 0-16,0-22 0,1 22 15,-1-21-15,0 21 0,0-22 16,-21 22-16,0-21 15,21 21-15,-21-1 0,21 22 16,-21 22 0,0-1-16,0 0 0,0 0 15,0 0-15,-21 22 0,21-22 16,0 0-16,0 0 0,0 21 16,0-20-16,0-1 0,0 0 15,0 0-15,21 0 0,22-21 16,-22 0-16,0 0 0,21 0 15,-20 0-15,20 0 16,-21-21-16,0 21 0,0-21 16,22-21-16,-22 20 0,0 1 15,0 0-15,-21-21 0,0 21 16,21-64-16,-21 43 0,0-1 16,-42-84-16,21 106 15,-21-64 1,-1 64-16,1 0 0,-43-21 15,22 42-15,-22 0 16,22 0-16,-86 0 16,86 21-16,21 0 0,-64 43 15,63-43-15,1 42 0,-43 22 16,43-22-16,21 1 0,-43 42 16,43-43-16,0-20 0,21 20 15,0-21-15,-21 1 0,21 41 16,0-41-16,0-22 0,42 42 15,-21-20-15,85-1 16,-63-21-16,84-21 16,-85 0-16,0 0 15,22 0-15,-22-21 16,-21 0-16,22 21 0,-1-21 0,0 0 16,1-1-16,41-20 0,-41 21 15,-1 0-15</inkml:trace>
  <inkml:trace contextRef="#ctx0" brushRef="#br1" timeOffset="210592.26">25358 5609 0,'0'0'0,"-22"0"16,1 0-16,0 0 15,21 21-15,-21 1 0,0-1 16,-22 42-16,22-42 0,0 22 16,21-1-16,-21 0 0,0 1 15,0-22-15,-1 21 0,1 1 0,21-22 16,-21 63-16,21-62 16,0-1-16,0 0 0,0 0 15,21-21 1,0 0-16,1 0 15</inkml:trace>
  <inkml:trace contextRef="#ctx0" brushRef="#br1" timeOffset="210913.27">25294 5673 0,'21'-21'0,"-42"42"0,42-64 0,0 22 16,-21 0-16,0 0 0,43 0 15,-22 0-15,0 21 0,0 0 16,0 0-16,1 0 0,-1 0 16,42 0-16,-42 0 0,43 63 15,-43-42-15,0 22 16,0 41-16,-21-41 16,0-1-16,0 43 0,-21-43 15,0 0-15,0-21 0,0 22 16,0-22-16,-22 21 0,22-21 15,21 1-15,-21-1 0,0 0 16,21 0-16,0-42 31,0 0-31,0 0 16,0-1-16</inkml:trace>
  <inkml:trace contextRef="#ctx0" brushRef="#br1" timeOffset="211116.66">25146 5927 0,'0'0'0,"-21"0"0,0 0 0,-1 0 0,44 0 31,-1 0-15,0 0-16,0 0 0,0 0 0,22 0 15,-1 0-15,-21 0 0,21 0 16,1 0-16,-1 0 0,0 0 0,1-21 15,-1 21-15,43-22 16,-22 1-16</inkml:trace>
  <inkml:trace contextRef="#ctx0" brushRef="#br1" timeOffset="211352.53">26268 5609 0,'0'0'0,"-21"21"31,-1 1-15,22-1-16,-21 21 0,0-21 0,-21 64 16,21-43-16,21-21 0,-43 64 15,22-64 1,21 22-16,-21-1 0,21-21 0,-21 0 16,21 22-16,0-22 15,21-21 1,0 0-1,0 0-15,0-21 16</inkml:trace>
  <inkml:trace contextRef="#ctx0" brushRef="#br1" timeOffset="211587.92">26310 5588 0,'0'-21'0,"0"42"0,0-21 31,0 21-31,0 22 0,0-22 16,0 21-16,0 0 0,0 1 0,0-1 16,0 43-16,0-43 0,21 22 15,0-43-15,-21 21 16,22-21-16,-1 0 0,-21 1 0,21-1 16,0-21-1,0 0-15,0 0 16,-21-21-16,22-1 0</inkml:trace>
  <inkml:trace contextRef="#ctx0" brushRef="#br1" timeOffset="211827.52">26755 5503 0,'0'-21'15,"0"42"-15,0-21 16,-22 22-16,1-1 0,0 21 0,21 0 15,-21 1-15,0-1 0,-22 43 16,22-43-16,21 22 16,-21-22-16,0-21 0,21 21 0,-21 22 15,0-43-15,21 0 16,-22 22-16,22-22 0,22-21 47,-1 0-47,0-21 0</inkml:trace>
  <inkml:trace contextRef="#ctx0" brushRef="#br1" timeOffset="212083.72">27199 5800 0,'21'0'47,"0"0"-47,1 0 0,-1 0 16,0 0-16,0 0 0,0 0 16,0 0-16,1 0 0,-1 0 15</inkml:trace>
  <inkml:trace contextRef="#ctx0" brushRef="#br1" timeOffset="212239.85">27114 5948 0,'0'42'15,"22"-42"1,-1 0-16,0 0 0,21 0 15,-21 0 1,1 0-16</inkml:trace>
  <inkml:trace contextRef="#ctx0" brushRef="#br1" timeOffset="212843.79">28152 5482 0,'21'-21'31,"0"21"16,-21 21-32,21-21-15,0 0 16,0 0 0,1 0-1,-1 0-15,0 0 16,-21-21-16,0 0 15,-21 21 17,0 0-32,-1 0 15,1 0-15,0 21 0,0 0 0,0-21 16,0 43-16,-1-22 16,1 21-16,21-21 15,-21 0-15,21 1 0,0-1 16,0 0-16,21 0 15,0-21-15,1 0 0</inkml:trace>
  <inkml:trace contextRef="#ctx0" brushRef="#br1" timeOffset="213208.09">28871 5546 0,'0'-21'0,"0"42"0,0-21 32,-21 21-17,0 0-15,0 0 0,21 22 16,-21-22-16,-22 42 0,43-20 15,-42 41-15,21-41 16,0-22-16,-22 63 16,22-62-16,21 20 0,-42 0 15,42-21-15,-21 1 0,21-1 16,-22 0-16,22 0 16,0-42-1,22 0 1,-1 0-16,0 21 0,-21-22 0</inkml:trace>
  <inkml:trace contextRef="#ctx0" brushRef="#br1" timeOffset="213467.94">28871 5567 0,'0'-21'16,"0"42"-16,21-63 0,1 42 15,-1 0-15,-21 21 16,0 0-16,21 42 0,-21-20 15,0-1-15,21-21 16,-21 22-16,0-1 0,21 43 16,-21-43-16,21-21 0,-21 43 15,0-43-15,0 0 0,0 21 16,0-21-16,0 1 0,-21-22 16,0 21-16,0-21 15,0 0-15,0 0 16,-1 0-16,22-21 0,-21-1 15,0 22-15</inkml:trace>
  <inkml:trace contextRef="#ctx0" brushRef="#br1" timeOffset="213638.84">28575 5969 0,'0'0'0,"-21"0"0,42 0 31,0 0-15,21 0-16,-20 0 15,-1 0-15,21 0 0,0 0 0,-20 0 16,20 0-16,43-21 16,-64 21-16,63-21 15,-41 0-15</inkml:trace>
  <inkml:trace contextRef="#ctx0" brushRef="#br1" timeOffset="213909.69">29527 5567 0,'0'0'0,"0"-21"0,0 42 31,0 0-31,0 21 16,0-20-16,0 20 16,0-21-16,0 21 0,0 1 0,0-1 15,0-21-15,22 64 0,-22-64 16,0 43-16,0-43 15,0 0-15,0 0 0,21 0 16,-21 0-16,21-21 16,0 0 15,-21-21-31,21 0 0</inkml:trace>
  <inkml:trace contextRef="#ctx0" brushRef="#br1" timeOffset="214158.55">29993 5546 0,'-21'0'0,"0"21"16,0 0-16,-1 21 0,1-20 16,0 20-16,0 0 0,-21 1 0,20-22 15,1 21-15,0 0 0,0 1 16,0-22-16,-22 42 0,22-41 15,21-1-15,-21 21 16,0-21-16,21 0 16,21-21-1,0 0 1,0-21-16</inkml:trace>
  <inkml:trace contextRef="#ctx0" brushRef="#br1" timeOffset="214632.28">30374 5546 0,'0'0'0,"21"0"16,-21 21 62,-21-21-47,0 0-31,0 0 16,0 0-16,-1 0 15,22-21 17,22 0-17,-1 21-15,0 0 0,0-22 16,0 22-16,0 0 16,1 0-16,-1 0 15,-21 22-15,0-1 0,0 0 16,0 21-16,0-21 0,-21 22 15,-1-22-15,-41 42 16,42-41-16,-85 62 16,64-63-16</inkml:trace>
  <inkml:trace contextRef="#ctx0" brushRef="#br1" timeOffset="-214016.94">30692 5165 0,'21'0'32,"0"0"-32,0 0 0,0 0 15,0 0-15,1 0 0,20 0 16,-21 0-16,43 0 0,-1 0 16,-42 0-1,0 0-15,43 0 16,-43 0-16,-21 21 15,0 0-15,0 0 16,0 0 0,0 1-16,0 20 15,0-21-15,0 21 16,0-20-16,0-1 0,0 42 16,-21-42-16,0 64 15,0-21-15,-1-22 0,-20 64 16,21-64-16,0 0 0,0 64 15,-1-63-15,22-1 0,-21 43 16,21-43 0,-21 43-16,21-43 0,0 0 0,-21 1 15,21-1-15,0-21 0,-21 85 16,21-85 0,-21 0-16,-1 22 0,1-22 15,0-21-15,-21 21 16,-22-21-16,43 0 15,0 0-15,-21 0 16,20 0-16,1 0 0,0 0 16,0 0-16,0 0 0,-22 0 15,22 0-15,0 0 0,-21 0 16,21 0-16,-1 0 16</inkml:trace>
  <inkml:trace contextRef="#ctx0" brushRef="#br0" timeOffset="-206556.22">16785 7430 0,'-21'0'31,"0"0"47,0 0-62,21-22 15,0 1-31,0 0 16,0 0-16,0 0 15,0 0-15,0-1 0,21 1 0,-21 0 16,21 0-16,0 21 0,0-21 16,0 0-16,1 21 0,-1-22 15,0 22-15,0 0 16,0 0-16,0 22 0,1-1 15,-1 0-15,0 21 0,-21 1 16,0-22-16,0 85 16,0-64-16,0 85 15,-21-85-15,0 1 0,-22 41 16,22-41-16,0-22 0,0 21 16,-22 0-16,22-20 0,-85 62 15,64-84-15,21 21 0,0 1 16,-22-22-16,22 0 0,-21 0 15,21-22-15,0-41 16,21 42-16,0-43 16,0 22-16,0 21 15,21 0-15,-21-1 0,42-20 16,-21 21-16,0 21 16,22-21-16,-22 21 0,0 0 15,43 0-15,-43 21 16,0 21-16,0-21 15,0 1-15,-21 20 16,21-21-16,1 0 0,-22 22 0,21-22 16,-21 0-16,0 21 15,0-21-15,21 1 0,0 20 16,-21-21-16,21-21 16,0 0-16,1 0 15,-1-21-15,0 21 0</inkml:trace>
  <inkml:trace contextRef="#ctx0" brushRef="#br0" timeOffset="-206262.39">17462 7811 0,'0'21'15,"22"-21"16,-1 0-31,0 0 16,-21-21 15,-21 21-15,0 0-16,-1 0 16,1 0-16,0 0 0,0 0 15,42 0 16,0 0-31,22 0 0,-22 0 16,0 0-16</inkml:trace>
  <inkml:trace contextRef="#ctx0" brushRef="#br0" timeOffset="-205934.06">18203 7345 0,'-21'-21'0,"42"42"0,-42-63 0,0 20 16,21 1-16,0 42 15,0 1 1,0 20-16,21-21 16,-21 21-16,21 1 0,0 41 15,1-41-15,-22-1 0,21 0 0,0 1 16,0-1-16,0 0 15,0 1-15,1-1 0,-1 0 0,21 43 16,-21-64-16,22 43 16,-43-43-16,0 21 0,0-21 15,0 1-15,0-1 0,0-42 32,0-1-32,0 1 15,0 0-15</inkml:trace>
  <inkml:trace contextRef="#ctx0" brushRef="#br0" timeOffset="-205663.21">18775 7303 0,'0'-22'16,"0"44"-16,0-65 0,0 22 0,-21 21 0,-1 0 15,1 0-15,0 0 0,0 0 16,0 21-16,0 22 0,-85 84 15,85-85-15,-64 43 16,21-22-16,22-21 0,-64 43 16,64-43-16,0-20 15,20 20-15,-20 0 0,21-21 0,0 1 16,0 20-16,21-21 0,-22-21 16,22 21-16,22-21 15,-1 0-15,0 0 16,0 0-16,43-21 0</inkml:trace>
  <inkml:trace contextRef="#ctx0" brushRef="#br0" timeOffset="-205291.43">19050 7705 0,'0'0'0,"21"-21"16,-21 42 31,0 0-47,0 0 0,0 0 0,0 0 15,0 43-15,0-22 0,0 22 16,-21-22-16,21 0 0,-21 22 16,0 42-16,-1-43 15,22 1-15,-42 42 0,42-43 0,-21 1 16,0-22-16,21 21 0,-21 1 15,-1 42-15,22-43 16,-21-20-16,21 105 16,-21-127-16,0 42 15,0-41-15,21-1 0,0 0 16,0-42 0,0 0-16,21-1 15,0 1-15,0-21 0,22-22 16,-22 1-16</inkml:trace>
  <inkml:trace contextRef="#ctx0" brushRef="#br0" timeOffset="-204988.6">19177 7916 0,'0'-42'16,"0"84"-16,0-126 0,0 20 0,0 43 15,0 0-15,0 0 0,0 0 16,0-1-16,21 1 0,0 0 15,0 21-15,64 0 16,-43 0-16,-20 0 0,20 21 16,-21-21-16,43 64 15,-64-43-15,0 21 0,0-21 16,0 1-16,0-1 0,-43 21 16,22 0-16,-85 1 15,85-22-15,-21 0 0,-1-21 16,22 21-16,-21-21 15,21 0-15,42-21 32,0 0-32,0 21 0,0-21 15</inkml:trace>
  <inkml:trace contextRef="#ctx0" brushRef="#br0" timeOffset="-204478.89">20129 7705 0,'0'0'0,"22"-21"16,-22-1-16,0 1 15,0 0-15,0 0 0,0 0 16,-22 0-16,-20 21 16,21 0-16,0 0 15,0 21-15,-1 0 0,-20 21 16,21-21-16,0 1 0,-22 20 0,1 21 15,-21 22 1,41-43-16,22-20 0,-21 41 16,21-42-16,0 0 0,0 1 15,21-1-15,1-21 16,-1 0-16,0 0 0,0 0 16,43 0-16,-43-21 0,0 21 15,21-43-15,-21 22 16,1-21-16,-1 21 0,0-1 0,0-20 15,0 21-15,22-43 0,-43 22 16,21 0 0,0 42-16,-21-21 0,0 42 31,0 0-31,0 0 0,0 0 16,0 0-16,0 1 0,-21-1 0,21 0 15,0 0-15,0 0 0,0 0 16,0 1-16,0-1 0,42 21 15,-42-21-15,21 0 0,22-21 16,-22 22-16,0-22 16,0 0-16,0 0 0,0-22 0,22 1 15,-22 0-15</inkml:trace>
  <inkml:trace contextRef="#ctx0" brushRef="#br0" timeOffset="-204224.04">20870 7154 0,'0'-21'0,"0"42"0,-21-21 15,21 22-15,-21 20 16,0 0-16,21 1 0,0-1 0,0 0 16,-21 22-16,21-22 0,-43 106 15,43-105-15,0-1 16,0 0-16,0-21 0,0 85 15,0-85-15,0 1 0,0-1 16,0 0-16,21-21 16,1 0-16,20-21 15,-21 0-15,0-1 0</inkml:trace>
  <inkml:trace contextRef="#ctx0" brushRef="#br0" timeOffset="-203751.31">21294 7133 0,'0'0'16,"0"21"-1,-22 1-15,22-1 16,-21 21-16,21 0 0,0 1 0,-42 63 16,21-64-16,21 64 15,-21-43-15,21-20 0,-43 41 16,43-41-16,-21 20 15,21-21-15,-21-20 0,0 20 16,21-21-16,0-42 31,0 0-15,0 0-16,0-1 0,21-20 0,-21 21 16,21-21-16,0 20 0,0-20 15,22-21-15,-1-22 16,-21 43-16,22 20 0,-22 1 0,21-21 15,-21 42-15,0-21 0,22 21 16,-22 0-16,21 21 16,-42 21-16,21 22 15,-21-43-15,0 64 16,0-43-16,0 0 0,-21 22 16,21-22-16,-21-21 0,0 22 0,21-22 15,-21 0-15,21 0 0,-21 21 16,-1-42-1,1-21 1,21 0-16,0 0 16</inkml:trace>
  <inkml:trace contextRef="#ctx0" brushRef="#br0" timeOffset="-203573.42">20680 7578 0,'-21'0'15,"42"0"-15,-64 0 0,22 0 0,0 0 0,42 0 32,0 0-32,1 0 0,-1 0 15,21 0-15,0 0 0,22 0 16,-22 0-16,1 0 0,-1 0 16,-21 0-16,21 0 0</inkml:trace>
  <inkml:trace contextRef="#ctx0" brushRef="#br0" timeOffset="-203108.68">22945 7281 0,'0'43'16,"0"-1"-1,-22-21-15,1 22 0,21-1 0,-21 0 16,0 1-16,0-1 0,0 21 16,-22 22-16,22-43 15,0 1-15,-21 20 0,20-20 16,-41 41-16,63-63 15,0 1-15,-21-1 0,21-42 32,21-1-32,0 1 15</inkml:trace>
  <inkml:trace contextRef="#ctx0" brushRef="#br0" timeOffset="-202578.97">22754 7451 0,'0'0'0,"0"-21"0,0-1 0,0 1 16,21 0-16,0 0 0,-21 0 16,64-22-16,-43 43 0,43-42 15,-22 42-15,0 0 16,43 0-16,-64 0 0,21 0 16,22 42-16,-43 1 15,0 20-15,-21-42 16,0 22-16,-21-1 0,-21-21 0,21 22 0,-22-22 15,1 0-15,-22 0 16,1 21-16,-85 1 16,84-22-16,22-21 0,-22 21 15,43-21-15,0 0 16,42-21 0,0 21-16,22 0 0,-22-21 15,21 21-15,1 0 0,41 0 16,-41 0-16,84 0 15,-85 0-15,0 0 16,-21 21-16,22-21 0,-22 21 0,21 21 16,-42-20-16,0 20 15,0-21-15,0 0 0,-21 0 16,-21 22-16,21-22 16,-22 0-16,-41 21 0,62-42 15,-20 22-15,0-22 0,-1 21 16,-41-21-16,41 0 0,22 0 15,-21 0-15,0 0 0,20 0 16,22-21 0,0-1-16,22 1 15,-1 0 1,0 21-16,21-21 0,22 0 16</inkml:trace>
  <inkml:trace contextRef="#ctx0" brushRef="#br0" timeOffset="-201974.33">23643 7641 0,'0'0'0,"0"21"16,-21-21 0,21 22-16,-21-1 0,0 0 0,21 0 15,-22 0-15,1 0 16,21 1-16,0 20 0,-21-21 15,21 0-15,0 22 0,0-22 16,0 0-16,21 0 0,0-21 16,1 21-16,41-21 15,-42 0-15,43 0 16,-22-21-16,-21 0 0,43-21 16,-22 42-16,-21-22 0,0-20 0,1 21 15,-1 0-15,0 0 0,0-22 16,0 22-16,-21 0 0,43-43 15,-43 43-15,0 0 0,0 42 47,-22 0-47,22 1 0,-21-1 16,0 21-16,0-21 0,21 22 16,-42 41-16,20-41 15,22 20-15,-42 43 0,21-64 16,21 64-16,-21-42 15,21-1-15,-21 43 0,-1-64 16,22 22-16,0-1 16,0-20-16,-21 20 0,-21 43 15,42-64-15,-21 1 0,-64 84 16,64-85-16,-21-21 0,-1 0 16,1 0-16,-85 22 15,63-43-15,22 0 0,0 0 16,-1 0-16,1 0 0,0 0 0,-22-21 15,22-1-15,21 1 16,0 0-16,-1 21 0,22-42 0,0 21 16,0-1-16,0-20 0,0 21 0,22-64 15,-1 64-15,0-21 0</inkml:trace>
  <inkml:trace contextRef="#ctx0" brushRef="#br0" timeOffset="-201431.64">25231 6964 0,'-22'0'0,"44"0"0,-65-21 0,22 21 0,0 0 15,0-21-15,-22 21 16,22 0-16,21-22 0,-21 22 16,21-21-16,21 21 15,0 0-15,22 0 16,-22 0-16,21 0 0,1 0 15,-1 0-15,21 0 0,43 21 16,-42-21-16,42 0 16,-43 0-16,-21 0 0,22 0 15,-43 0-15,0 0 0,-21 22 16,-21-22 0,0 0-16,-21 0 0,20 0 0,-20 0 15,-21 21-15</inkml:trace>
  <inkml:trace contextRef="#ctx0" brushRef="#br0" timeOffset="-201188.78">25421 7006 0,'0'21'0,"0"-42"0,-21 42 0,21 1 0,-21-1 16,21 21-16,0 0 0,-21 1 15,-1-1-15,1 0 0,0 1 0,21-1 16,-21 22-16,0-22 0,0 0 15,21 1-15,-22-1 0,-20 64 16,42-85-16,0 21 0,-21 1 16,21-22-16,-21 0 15,21 0-15,21-21 32,0 0-32,0 0 0,-21-21 0,21 21 15</inkml:trace>
  <inkml:trace contextRef="#ctx0" brushRef="#br0" timeOffset="-200822.99">25675 7578 0,'21'0'63,"0"0"-63,1 0 15,-1 0-15,0-21 0,0 21 0,0-22 16,22 22-16,-22-21 0,0 0 16,-21 0-1,0 0-15,-42 21 16,20 0-16,-20 0 16,21 21-16,-21 0 0,-1 0 15,-20 22-15,42-22 0,-1 21 16,1-21-16,0 0 0,0 1 15,21-1-15,-21 0 0,21 0 16,0 0-16,0 43 16,21-64-16,21 21 0,-21-21 15,1 0-15,20 0 0,-21 0 16,21 0-16,-20 0 0,41-21 16,-21 21-16,1-21 0</inkml:trace>
  <inkml:trace contextRef="#ctx0" brushRef="#br0" timeOffset="-200326.27">26247 7493 0,'0'0'16,"0"-21"-16,84 0 15,-63 21 1,1 0-16,-1 0 16,0 21-16,-21 0 0,21 0 15,-21 0-15,0 22 0,0-1 16,0-21-16,0 0 15,0 1-15,-63 62 0,20-63 16,-20 22-16,42-22 16,-1-21-16,22 21 15,-21-21-15,42 0 16,1 0 0,-1-21-16,0 0 0,0 0 15,0-1-15,0 1 0,22-21 16,-1 21-16,-21-22 0,43-20 15,-43 42-15,0 0 16,21-22-16,-42 22 0,0 0 16,-21 21 15,0 21-31,0 0 0,0 22 0,21-22 16,-21 0-16,21 0 0,-22 21 0,22-20 15,-21 20-15,21-21 0,0 0 16,0 22-16,0-22 15,0 0-15,0 21 0,0-21 16,21-21-16,43 22 0,-43-22 16,0 0-16,64 0 15,-43 0-15,-21 0 0,22-22 16,-1 1-16,0 0 0,22-21 16,-22 21-16</inkml:trace>
  <inkml:trace contextRef="#ctx0" brushRef="#br0" timeOffset="-200046.44">27326 7070 0,'0'-43'16,"0"86"-16,21-107 0,-21 43 0,21 21 15,-21 21 1,0 0-16,0 1 0,-21 20 16,-21 43-16,21-22 15,0 1-15,-1-22 0,-20 21 16,21 1-16,0-22 0,21 1 0,-21 20 15,-1-21-15,1 22 0,21-43 16,0 21-16,0-20 0,0-1 16,0 21-1,0-21-15,21-21 0,22 0 16,-22 0-16,0 0 0,43 0 16,-43 0-16,21-21 0,0 0 15,-20 0-15,-1 0 0,0-22 0</inkml:trace>
  <inkml:trace contextRef="#ctx0" brushRef="#br0" timeOffset="-199848.55">27157 7387 0,'0'0'15,"21"0"16,0 0-31,0 0 0,0 0 0,22 0 16,-22 0-16,0-21 0,0 21 16,22 0-16,-1-42 15,-21 42-15,21-21 0,-20 21 0</inkml:trace>
  <inkml:trace contextRef="#ctx0" brushRef="#br0" timeOffset="-199538.73">28363 7133 0,'0'0'16,"-21"21"-1,0 1 1,0-1-16,0 21 0,-1-21 0,1 22 15,0-1-15,0 0 0,0 1 16,0-1-16,-1 43 0,1-43 16,0 0-16,21 22 15,0-43-15,0 0 0,0 0 16,0 0-16,0 1 0,21 20 16,22-42-16,-1 0 15,-21 0-15,0 0 0,43-21 16,-22 21-16,-21-21 0</inkml:trace>
  <inkml:trace contextRef="#ctx0" brushRef="#br0" timeOffset="-199260.89">28744 7133 0,'0'-21'15,"21"0"1,1 21-16,-1 0 15,0 0-15,0 0 0,0 0 0,0 21 16,1 0-16,-1 43 16,0-22-16,0 43 15,-21-43-15,0 22 0,0 20 16,0-41-16,0 20 0,-21-42 16,0 22-16,0-1 0,-22 0 15,1 1-15,21-22 0,-22 0 16,22 0-16,-21 0 0,21-21 15,0 21-15,-1-21 16,1 0-16</inkml:trace>
  <inkml:trace contextRef="#ctx0" brushRef="#br0" timeOffset="-197628.82">18648 8551 0,'0'0'0,"-21"0"0,-1 0 0,1 0 16,-21 0 0,-43 0-16,64 0 15,0 0-15,0 0 0,-22 0 16,22 0-16,0 0 0,0 0 16,0 0-16,0 0 0,-22 0 15,64 0 16,1 0-15,-1 0-16,0 0 0,0 0 0,0 0 16,22 0-16,-22 0 0,21 22 15,-21-22-15,22 0 0,-1 0 0,85 0 16,-85 0-16,22 0 16,-22 0-16,0 0 0,1 0 15,105 0-15,42 0 16,-126 0-1,84 0-15,-63 0 16,-22 0-16,85 0 0,-84 0 16,-1 0-16,64 0 0,-42 0 15,-21 0-15,84-22 16,-64 22-16,-20 0 0,84 0 16,-84 0-16,-1 0 0,22 0 15,-22 0-15,-20 0 0,84 0 16,-64 0-16,1 0 0,147 0 15,-147 0-15,84 0 16,-63 0-16,-22 0 0,106 0 16,-105 0-16,-1 0 0,1 0 15,21 0-15,105 0 16,-105 0-16,-22 0 16,64 0-16,-63 0 0,-1 0 15,1-21-15,-1 21 0,1 0 16,-22 0-16,85 0 0,-63 0 15,-22 0-15,21 0 0,1 0 16,-1 0-16,86 0 0,-86-21 16,1 21-16,84 0 0,-106 0 15,22 0-15,-1 0 16,1 0-16,-22 0 0,64-21 16,-43 21-16,1 0 0,126 0 15,-126 0-15,105 0 16,-84 0-16,-1 0 0,65 0 15,-65 0-15,1 0 0,-22 0 16,22 0-16,127 0 16,-128 0-16,-20 0 0,21 0 15,-22 0-15,22 0 0,-22 0 16,64 0-16,-63 0 0,-1 0 16,64 21-16,-63-21 0,-1 0 15,1 0-15,20 0 16,-20 0-16,63 0 0,-64 0 0,1 0 15,-1 0-15,1 0 16,-22 0-16,128 0 0,-128 0 16,0 0-16,64 0 15,-64 0-15,85 0 16,-63 0-16,-1 0 0,64-21 16,-63 21-16,-1 0 0,-20 0 15,20 0-15,-20 0 0,105-21 16,-64 21-1,-62 0-15,20 0 0,0 0 0,22 0 16,-43 0-16,21 0 0,22 0 16,-43 0-16,42 0 15,-41 0-15,-1 0 0,0 0 16,0 0-16,0 0 16,0 0-1,1 0 1,-1 0-1,0 0 1,-21-21-16,0-1 16</inkml:trace>
  <inkml:trace contextRef="#ctx0" brushRef="#br1" timeOffset="-192282.89">17357 9081 0,'0'0'0,"21"0"0,-21-22 0,21 22 15,-21-21-15,0 0 16,21 21-16,-21-21 16,0 42 15,-21 0-31,0 0 0,0 1 16,-43 62-16,43-63 0,-43 64 15,43-43-15,-21 22 16,-22 42-16,22-43 0,0-20 15,-22 84-15,22-85 16,-22 64-16,22-64 16,21 0-16,-43 22 0,43-43 15,21 0-15,0 0 0,0 1 0,21-22 47,1-22-47,-1 22 0,0-21 0,0 0 16,0 0-16,0-21 0,22 20 15</inkml:trace>
  <inkml:trace contextRef="#ctx0" brushRef="#br1" timeOffset="-191996.05">17653 9059 0,'0'0'0,"0"22"31,0-1-31,-21 21 16,21-21-16,-43 64 0,22-43 16,-21 43-16,21-43 15,0 22-15,-43 42 0,43-43 16,-21-21-16,-22 64 16,43-63-16,-21-1 0,20 0 15,1-21-15,0 22 0,0 20 16,21-42-1,21-42 1,0 21-16,0-21 0,1 0 16,20 0-16,-21-22 0</inkml:trace>
  <inkml:trace contextRef="#ctx0" brushRef="#br1" timeOffset="-191731.2">18013 9208 0,'0'21'16,"-21"0"-16,21 0 15,-22 0-15,22 0 0,-21 22 16,21-1-16,0 0 0,-42 43 16,42-43-16,-21 22 0,0 21 15,21-43-15,-22 0 0,22 22 16,0 20-1,0-62-15,22-22 0,-1 0 16,0 0-16,0 0 16,0 0-16,0-22 0,22 22 0,-1-42 15</inkml:trace>
  <inkml:trace contextRef="#ctx0" brushRef="#br1" timeOffset="-191512.33">17865 9589 0,'0'0'0,"-43"0"15,64 0 17,1 0-17,-1 0-15,0 0 0,21 0 16,-21 0-16,22 0 0,-22 0 15,0 0-15,0-22 0,43 22 16,-43 0-16</inkml:trace>
  <inkml:trace contextRef="#ctx0" brushRef="#br1" timeOffset="-190907.67">18732 9758 0,'0'0'0,"22"-21"0,-22 0 0,21-1 15,-21 1-15,0 0 16,21 0-16,-21 0 0,0-22 16,0 22-16,0 0 0,0-21 15,0 21-15,-21-1 0,0 1 16,-1 21-16,-41 0 15,42 0-15,0 0 0,-43 43 16,22-22-16,21 0 0,-43 42 16,22-20-16,21-1 0,-43 22 15,43-22-15,0-21 0,0 21 16,21-20-16,0-1 0,0 0 16,0 0-16,0 0 0,0 0 15,21-21-15,0 0 0,0 0 0,0 0 16,22 0-16,-22 0 0,0 0 0,21-21 15,-21 0-15,1 0 0,20 0 16,-21 0-16,43-22 0,-43 1 16,0 21-16,21-64 0,-21 64 15,-21-43 1,22 43-16,-22 0 0,21 0 16,-21 42-1,-21 0 1,-1 0-16,22 1 0,-21-1 0,21 42 15,-21-42-15,21 22 0,-21-22 16,21 0-16,0 21 0,0-20 16,0-1-16,0 0 0,0 0 0,21 0 15,0-21-15,0 21 0,1-21 0,-1 0 16,21 0-16,0 0 0,22 0 16,-1 0-16,-20 0 0,105-42 15,-85 21 1,-20 0-16,-1 0 0,0-22 0,1 22 15</inkml:trace>
  <inkml:trace contextRef="#ctx0" brushRef="#br1" timeOffset="-190399.96">19431 9737 0,'42'-191'32,"-84"149"-17,0 42-15,84 233 0,-106-466 0,22 233 16,21 0-16,-21 0 0,-1 0 16,22 21-16,-21 0 0,-1 43 15,22-43-15,0 0 0,0 43 16,0-22-16,21-21 0,0 21 15,0-20-15,42-1 16,-21 0-16,0-21 0,22 0 16,-22 0-16,21 0 0,1 0 15,-1-21-15,-21 0 0,21-1 16,-20 1-16,-22 0 0,21 21 16,0-21-16,-21 0 0,21 0 15,-21-1-15,0 1 16,21 21-16,-21 21 31,0 1-31,0-1 0,0 0 16,0 0-16,-21 21 0,0-20 0,21 20 15,0-21-15,-21 21 0,21 1 0,-21-1 16,21 0-16,-22 43 16,22-43-16,0 22 0,0 42 15,0-43-15,-42 107 16,42-107-16,0 1 0,-21-22 15,0 21-15,0-20 0,-1 20 0,1-20 16,21 20-16,-42-21 0,0 22 16,-1-43-16,22 21 0,-21-42 15,21 22-15,-22-1 0,22-21 0,-42 0 16,20-21-16,22-1 0,-42-20 16,41 21-16,1-21 15,0-22-15,21 22 0,0-1 16,0 1-16,0 0 0,0-1 0,21 1 15,0 0-15</inkml:trace>
  <inkml:trace contextRef="#ctx0" brushRef="#br1" timeOffset="-189643.4">20151 9546 0,'0'0'0,"0"-21"0,-22 21 16,1 0-16,0 0 15,0 21 1,21 0-16,0 1 0,0 20 16,0-21-16,0 0 0,-21 22 15,21-22-15,0 21 0,-21-21 16,21 0-16,0 1 0,-43 62 16,43-63-16,-21-21 31,21-21-16,0 0-15,0 0 16,0 0-16,0-22 0,0 22 16,21 0-16,-21-21 0,21-1 15,-21 22-15,22-21 0,-1 0 0,0 20 16,0-20-16,0 21 0,0 0 16,1 0-16,-1-1 0,42-20 15,-20 42-15,-22 0 0,63 0 16,-41 0-16,-22 0 0,21 21 15,-21 0-15,1 1 0,20 62 16,-42-63-16,0 22 0,0-22 16,0 21-16,-21-21 0,-22 43 15,22-43-15,0 0 0,0 22 16,0-22-16,0 0 16,42-42 15,0 0-16,21-1-15,-21 1 0,1 21 16</inkml:trace>
  <inkml:trace contextRef="#ctx0" brushRef="#br1" timeOffset="-189162.67">21188 9546 0,'0'0'0,"0"-21"0,0 0 16,0 0-16,0-22 15,0 22-15,0 0 0,-21 0 16,21 0-16,-22 21 0,-41 0 16,42 0-16,-22 0 15,1 21-15,21 0 0,0 0 16,-22 0-16,1 1 0,21 20 0,-21 0 16,-22 43-16,43-43 15,-21 22-15,42-43 0,0 21 16,0 1-16,0-22 0,0 0 15,21 0-15,63-21 16,-62 0-16,20 0 16,21-21-16,-20 0 0,-1 0 15,-21-1-15,22 1 0,-22 0 16,21 0-16,-21-21 0,0 20 16,-21-20-16,22 0 0,-22 21 15,21-22-15,-21 22 0,0-21 16,0 21-16,0 42 31,0 0-31,0 0 0,0 0 16,0 22-16,0-22 0,0 21 0,0-21 15,0 0-15,0 22 0,0-22 0,0 21 16,0-21-16,0 1 16,21-1-16,0-21 0,0 0 15,0 0-15,1 0 0,-1 0 16,42-21-16,-20-1 0</inkml:trace>
  <inkml:trace contextRef="#ctx0" brushRef="#br1" timeOffset="-188517.04">21590 9462 0,'0'-22'16,"0"44"-16,0-65 0,0 64 31,0 1-31,0-1 16,0 21-16,0-21 0,0 43 15,0-22-15,0-21 0,0 0 16,-21 22-16,21-22 0,-21 21 16,21-21-16,0 1 15,-22-22-15,22 21 0,0-42 32,0-1-32,0 1 15,0 0-15,0 0 0,0 0 16,0-22-16,22 22 0,-22-21 0,21 21 15,21-43-15,-21 22 0,0 21 16,22-43-16,-22 64 16,21-21-16,-21 0 0,1 21 15,-1 0-15,42 0 0,-42 21 16,1 0-16,-22 0 0,21 1 16,-21-1-16,21 85 15,-21-64-15,0 43 16,0-43-16,0-21 0,0 0 0,0 0 15,0 1-15,0-1 16,-21-21-16,0 0 16,21-21-1,0-1-15,0 1 16,0 0-16,0 0 0,21 0 16,-21-22-16,21 22 0,0 0 0,0-21 15,0 21-15,-21-22 0,22 22 0,41-42 16,-42 41-16,0 22 15,1-21-15,-1 21 0,0 0 0,0 0 16,21 21-16,-20-21 16,-1 22-16,0 41 0,-21-21 15,0-20-15,0 41 0,0-21 16,0-20-16,0 20 16,-21-21-16,21 0 0,0 0 0,-21 1 15,-1-1-15,44-42 47,-1-1-47</inkml:trace>
  <inkml:trace contextRef="#ctx0" brushRef="#br1" timeOffset="-188177.24">22648 9631 0,'21'0'31,"1"-21"-31,-1 0 16,0 21-16,0-22 15,0 22-15,0-21 0,1 0 0,-1 0 16,0 0-16,21-22 16,-42 22-16,-21 21 15,0 0-15,-21 0 16,20 0-16,-20 21 0,21 1 0,-21-1 15,-1 0-15,22 21 0,-21-21 16,21 22-16,-43 41 16,64-41-16,0-22 0,0 42 15,0-41-15,21-1 16,0 0-16,1-21 0,-1 0 0,42 0 16,-42 0-16,22 0 15,20-42-15,-20 20 16</inkml:trace>
  <inkml:trace contextRef="#ctx0" brushRef="#br1" timeOffset="-187967.36">24426 9081 0,'0'0'0,"-42"0"0,-22 0 0,22 0 15,-21 0-15,20 0 0,-20 0 0,20 0 16</inkml:trace>
  <inkml:trace contextRef="#ctx0" brushRef="#br1" timeOffset="-187324.73">23812 8954 0,'0'-22'16,"0"1"-1,22 21-15,-1 0 0,0 0 16,-21-21-16,85 0 15,-43 21-15,0 0 0,43 0 16,-43 0-16,1 0 0,-1 0 16,-21 0-16,21 0 0,-20 0 0,-1 0 15,0 0-15,0 0 0,0 0 16,-42 0 0,0 21-1,0-21-15,0 0 0,-1 0 0,1 21 16,0-21-16,0 0 0,0 0 15,-22 21-15,22-21 0,0 0 16,-21 22-16,21-22 16,-1 21-1,1-21-15,0 0 16,0 0 31,21 21-47,-21-21 0,21 21 15,-21 0-15,-1 0 16,1-21-16,0 22 0,21 20 0,-21 0 16,0 1-16,21-1 15,-21 0-15,21 1 0,-22-1 0,1 21 16,21-20-16,-21 20 0,0 1 0,0 63 16,0-64-16,-1 1 15,1 42-15,21-64 0,-21 21 16,21 22-16,0-43 0,0-20 15,0 41-15,21-42 16,0-21-16,22 0 0,-22 0 16,21 0-16,1 0 0,-1 0 15,0-21-15,64 0 0,-64 0 16,1-22-16,-1 22 0,0 0 16,1 0-16,-1-21 0</inkml:trace>
  <inkml:trace contextRef="#ctx0" brushRef="#br1" timeOffset="-186981.92">24511 9165 0,'-42'-42'31,"20"42"-31,1 0 16,0 0-16,21 21 0,0 0 0,-21 0 16,21 1-16,-42 41 0,42-21 15,0 1-15,-22-1 0,1 0 16,21 1-16,-21 41 16,21-41-16,-21-1 0,21 22 15,-21-22-15,21-21 0,0 0 16,0 0-16,0 1 0,0-1 0,21 0 15,0-21-15,0 0 0,22 0 16,-1 0-16,-21 0 16,0-21-16,0 0 0,1 21 0,41-43 15</inkml:trace>
  <inkml:trace contextRef="#ctx0" brushRef="#br1" timeOffset="-186783.04">24278 9525 0,'0'0'16,"-21"0"-16,42 0 31,0 0-15,0 0-16,1 0 0,-1 0 0,21 0 15,-21 0-15,22 0 0,-22 0 16,21 0-16,-21 0 0,43-21 15</inkml:trace>
  <inkml:trace contextRef="#ctx0" brushRef="#br1" timeOffset="-186431.24">24723 9525 0,'0'0'0,"0"21"0,-22-21 16,44 0 15,-1 0-31,0-21 0,21 21 0,-21-21 16,1 21-16,-1-21 0,21 21 15,-21-21-15,-21-1 0,21 1 16,-21 0-16,-21 21 16,0 0-1,0 0-15,-43 0 16,43 0-16,-21 21 0,-22 43 15,43-43-15,0 0 0,0 21 16,21-20-16,0 20 0,0 0 16,0-21-16,0 22 0,0-22 15,0 0-15,21 0 0,0 0 16,0-21-16,1 0 0,20 0 16,-21 0-16,21 0 0,-20 0 0,83-21 15</inkml:trace>
  <inkml:trace contextRef="#ctx0" brushRef="#br1" timeOffset="-185912.54">25167 9419 0,'0'0'0,"0"-21"16,0 0 0,0 0-16,21 21 0,0 0 15,-21-21-15,22 21 0,-1 0 0,0 0 16,0 0-16,0 0 0,0 21 15,1 0-15,-1 0 0,-21 0 16,0 0-16,0 1 0,0-1 16,0 0-16,0 21 0,0-21 0,-21 1 15,-1 20-15,1-21 0,-42 43 16,42-43-16,21 0 16,-22 0-16,1-21 15,21 21-15,21-42 16,1 21-1,-1-21-15,-21 0 0,21 0 16,21-1-16,1-41 0,-22 21 16,0 20-16,42-41 0,-41 21 15,-1 20-15,0 1 0,0 0 16,0 0-16,0 21 0,-42 0 31,21 21-31,-21 0 16,0 0-16,21 1 0,-42 41 15,42-42-15,-22 22 0,22-22 16,0 0-16,0 21 0,-21 1 16,21-22-16,0 0 0,0 21 15,0-21-15,21 1 16,1-22-16,-1 0 0,0 0 0,42 0 16,-20 0-16,-22 0 15,21 0-15,1-22 0,-1 1 0,0 0 16,22-42-16,-22 41 0</inkml:trace>
  <inkml:trace contextRef="#ctx0" brushRef="#br1" timeOffset="-185645.69">26183 9081 0,'0'-22'0,"0"44"0,0-65 0,0 64 31,-21 1-31,0-1 16,21 0-16,-21 21 0,-1-21 0,22 22 15,-21-1-15,21 0 0,-42 43 16,42-64-16,-21 43 0,21-43 16,-21 21-16,21 1 0,0 41 15,0-63-15,0 1 0,0 62 16,0-63 0,21-21-16,0 0 0,0 0 15,0 0-15,0 0 0,1 0 16,-1-21-16,0 0 15,21-21-15,-42 21 0</inkml:trace>
  <inkml:trace contextRef="#ctx0" brushRef="#br1" timeOffset="-185472.79">25950 9419 0,'-21'0'0,"42"0"0,-21 0 31,21 0-31,1 0 16,-1 0-16,21 0 0,-21 0 16,0 0-16,22 0 0,-22 0 0,21 0 15,1-21-15,-1 21 0,0 0 16</inkml:trace>
  <inkml:trace contextRef="#ctx0" brushRef="#br1" timeOffset="-185196.95">26924 9208 0,'0'0'0,"-21"0"0,0 0 16,-1 0-16,1 0 0,-21 0 16,21 21-16,0 0 0,-1 0 15,1 0-15,0 0 0,-21 43 16,42-43-16,-21 21 0,-1 22 15,1-22-15,21-21 0,0 22 16,0-22-16,0 21 0,0 1 16,0-22-16,0 0 0,21 0 0,1 0 15,-1-21-15,21 0 0,-21 0 16,0 0-16,22 0 16,20 0-16,-20 0 0</inkml:trace>
  <inkml:trace contextRef="#ctx0" brushRef="#br1" timeOffset="-184909.11">27347 9186 0,'21'0'15,"1"0"1,-1 0-16,0 22 0,-21-1 15,21 0-15,-21 0 0,21 0 0,-21 22 16,0-22-16,0 21 0,0 0 16,0 1-16,0-1 0,0 0 0,0 22 15,0-22-15,-21 1 0,0-22 16,0 0-16,0 0 0,-1 0 16,-20 0-16,21-21 0,21 22 0,-42-22 15,42-22 1,0 1-1</inkml:trace>
  <inkml:trace contextRef="#ctx0" brushRef="#br1" timeOffset="-184388.4">28427 9313 0,'-21'0'16,"42"0"31,0 0-47,0 0 0,0 22 16,0-22-16,1 0 0,-1 0 0,0 0 15,0 0-15,0 21 16,-21 0 15,-21-21-31</inkml:trace>
  <inkml:trace contextRef="#ctx0" brushRef="#br1" timeOffset="-184234.5">28406 9483 0,'0'0'0,"0"21"15,0 0-15,21-21 31,0 0-15,0 0-16,0 0 0,22-21 0,-22 21 16,0-21-16,21 0 0,1-1 15</inkml:trace>
  <inkml:trace contextRef="#ctx0" brushRef="#br1" timeOffset="-183842.72">29273 8869 0,'-21'0'0,"42"0"0,-63 0 0,21 0 16,0 0-16,0 21 16,21 0-1,21-21 1,0 0-1,0 0-15,0 0 0,22 0 16,-22 0-16,0 0 0,0 0 16,0-21-16,0 21 0,-21-21 15,0 0-15,0 0 0,0-1 16,-21 22 0,0 0-16,0 0 15,0 22-15,0-1 16,-1 0-16,1 0 0,0 21 0,0-20 15,-21 41-15,20-42 16,22 22-16,0-1 0,0-21 16,0 21-16,22-20 15,-1-22-15,0 21 0,0-21 16,0 0-16</inkml:trace>
  <inkml:trace contextRef="#ctx0" brushRef="#br1" timeOffset="-183559.88">29951 8954 0,'-85'105'63,"64"-62"-63,0-1 0,21-21 0,0 22 15,-21-1-15,-1 0 0,22 1 0,0-22 16,0 21-16,0-21 0,0 22 0,0-22 16,0 0-16,0 0 0,0 21 15,0-20-15,22-1 0,-1-21 16,0 0-16,0 0 0,0 0 16,0 0-16,22-21 15,-43-1-15,21 1 0</inkml:trace>
  <inkml:trace contextRef="#ctx0" brushRef="#br1" timeOffset="-183380.99">29739 9271 0,'0'0'0,"-21"0"16,0 0-16,42 0 31,0 0-31,0 0 16,22 0-16,-22 0 0,21 0 15,-21 0-15,22 0 0,-22-21 16,21 21-16,0-21 0,1 21 16</inkml:trace>
  <inkml:trace contextRef="#ctx0" brushRef="#br1" timeOffset="-183045.18">30226 9250 0,'-21'0'15,"42"0"17,0 0-32,0 0 15,0 0-15,1-21 0,-1 21 0,0-21 16,0 21-16,0 0 16,0-22-16,-42 22 31,0 0-31,0 0 0,0 0 0,-22 22 15,22-22-15,-42 42 0,42-21 16,-1 0-16,1 0 0,0 1 16,21 20-16,0 0 0,0-21 15,0 1-15,0-1 0,21 0 16,0 0-16,1-21 16,-1 0-16,21 0 0,22 0 15,-22 0-15,0 0 0,43 0 16,-64-21-16</inkml:trace>
  <inkml:trace contextRef="#ctx0" brushRef="#br1" timeOffset="-182827.3">30713 9186 0,'0'22'0,"0"-1"15,0 0-15,0 0 0,0 0 16,0 0-16,0 1 0,0-1 15,0 21-15,0-21 0,0 0 16,0 1-16,21-1 16,0-21-16,-21 21 15,21-21-15,0 0 0,1 0 16,-22-21-16,21 21 16,-21-21-16</inkml:trace>
  <inkml:trace contextRef="#ctx0" brushRef="#br1" timeOffset="-182646.41">30903 9229 0,'0'0'0,"-21"0"0,0 0 16,0 21-16,0-21 15,-1 21-15,1 0 0,0 0 0,-21 22 16,21-22-16,-1 0 16,-20 21-1,21 1-15,21-22 16,21-21-1,0 0-15,0 0 0</inkml:trace>
  <inkml:trace contextRef="#ctx0" brushRef="#br1" timeOffset="-182383.56">31284 8911 0,'21'-21'0,"-42"42"0,42-63 0,-42 42 31,21 21-31,-21 21 16,0-20-16,0 20 0,0 0 15,-1 1-15,1-1 0,0 0 0,0 43 16,21-43-16,-21-21 16,21 22-16,-21-22 0,21 21 0,0 1 15,0-22-15,0 0 16,0 0-16,21-21 0,0 0 15,21 0-15,-21 0 16,1 0-16</inkml:trace>
  <inkml:trace contextRef="#ctx0" brushRef="#br1" timeOffset="-182201.66">31094 9229 0,'-21'0'0,"42"0"0,-64 0 16,65 0-1,-1 0 1,0 0-16,0 0 0,0 0 16,22 0-16,-22 0 0,21 0 0,-21 0 15,22 0-15,-22 0 0,0 0 16,0 0-16,0 0 0,0 0 16</inkml:trace>
  <inkml:trace contextRef="#ctx0" brushRef="#br1" timeOffset="-181860.86">29887 9970 0,'0'-22'32,"21"44"-1,-21-1-31,22 0 0,-22 0 16,0 0-16,0 0 0,21 1 0,-21 20 15,0-21-15,0 0 16,0 22-16,0-22 0,0 0 15,0 21-15,0-21 16,21-21-16,0 0 16,0 0-16,0 0 0,1-21 15</inkml:trace>
  <inkml:trace contextRef="#ctx0" brushRef="#br1" timeOffset="-181640.47">30501 9885 0,'0'0'0,"0"-21"0,0 0 0,-42 42 16,21 0 0,-1 0-16,1 0 0,-21 0 15,21 1-15,-22-1 0,1 0 0,-21 42 16,41-41-16,-20-1 0,21 0 16,0 21-16,0-21 15,-22 22-15,43-22 16,0 0-16,21-21 15,1 0-15,20 0 16,-21 0-16</inkml:trace>
  <inkml:trace contextRef="#ctx0" brushRef="#br1" timeOffset="-181212.72">30670 10160 0,'0'-21'0,"0"42"0,22-63 0,-1 21 0,-21-1 16,0 1-16,0 0 15,0 0-15,-21 21 16,-1 0-16,1 0 0,0 0 16,0 21-16,-21 0 0,-1 22 15,22-22-15,0-21 0,-21 42 16,20-21-16,1 0 16,21 1-16,0-1 0,0 0 0,0 0 15,0 0-15,0 0 0,21-21 16,1 0-1,-1 0-15,0 0 0,0 0 0,0 0 16,43-21-16,-43 0 0,0 0 16,0 0-16,0 0 0,1-1 15,-1 1-15,0 0 0,0 0 16,-21 0-16,0 0 0,0-1 16,0 44 15,0-1-31,0 0 15,0 0-15,0 0 0,-21 0 0,21 1 16,0-1-16,0 0 16,0 0-16,0 0 15,21-21-15,0 0 0,0 0 16,1 0-16</inkml:trace>
  <inkml:trace contextRef="#ctx0" brushRef="#br1" timeOffset="-180360.69">31115 9885 0,'0'0'0,"0"-21"0,0 0 15,0 42 1,-21 0-16,21 0 16,-21 0-16,21 0 0,0 1 15,-22 20-15,1-21 0,21 0 16,-21 0-16,21 22 0,0-22 0,0 0 15,0 0-15,0 0 0,-21 1 16,21-1-16,0 0 0,0 0 16,21 0-16,0-21 15,0 0-15,1 0 16,-1 0-16,0 0 0,0-21 16,0 0-16,0 21 0,43-42 15,-43 20-15,0 1 16,0 0-16,-21 0 0,22 0 0,-1 0 15,0-1-15,-21 1 0,0 0 16,0 42 0,0 0-1,0 1-15,-21-1 16,21 0-16,-21 0 0,21 0 16,0 0-16,0 1 15,0-1-15,21-21 31,0 0-31,0 0 16,0 0-16,0 0 0,1-21 16,-1-1-16,0 22 0,0-21 15,0 0-15,0 0 0,22-21 16,-22 42-16,0-22 16,0 1-16,-21 0 0,0 42 31,0 0-16,-21-21-15,0 22 0,21-1 16,0 0-16,0 0 16,-21-21-16,21 21 0,0 0 15,0 1 1,21-22-16,0 0 16,0 0-16,0 0 0,1 0 15,-1 0-15,0 0 0,0 0 0,0-22 16,0 1-16,1 21 0,-22-21 15,21 0-15,0 0 0,-21 0 16,0-1-16,21 1 0,-21 0 0,0 0 16,0 0-16,-21 21 31,0 0-31,21 21 0,-21 0 16,-1 0-16,1 0 0,21 1 0,0-1 15,0 0-15,-21 0 0,21 0 0,0 0 16,0 1-16,0-1 15,21-21 1,0 0-16,1 0 16,-1 0-16,42 0 0,-20-21 15,-1-1-15</inkml:trace>
  <inkml:trace contextRef="#ctx0" brushRef="#br1" timeOffset="-179740.51">31898 8805 0,'-21'0'16,"42"0"-16,-63 0 16,21 0-1,21-21 32,0 0-47,0 0 16,21 0-1,0 21-15,-21-21 16,21 21 0,-21 21-1,0 0 1,0 0 0,0 0-16,0 0 0,-21-21 15,21 22-15,-21-22 16,21-22 15,0 1-31,0 0 16,0 0-1,21 21-15,-21-21 0,21 21 0,0-21 16,0 21 0,1 0-16,-22 21 15,0 0-15,0 0 16,0 0-16,-22 22 0,1-22 0,0 21 15,0-21-15,0 0 0,0 1 16,-1-1-16,1 0 0,-21 21 16,21-42-16</inkml:trace>
  <inkml:trace contextRef="#ctx0" brushRef="#br1" timeOffset="-178979.64">32512 8509 0,'0'0'0,"21"0"47,21 0-47,-20-21 0,-1 21 15,21 0-15,-21 0 0,22 0 16,-22 0-16,21 0 0,-21 0 0,0 0 16,22 0-16,-22 0 0,0 0 15,0 0-15,0 0 0,1 0 16,-1 0-16,0 21 16,0-21-16,-21 21 0,0 0 15,21 1 1,-21-1-16,0 0 0,0 0 0,0 0 15,0 0-15,0 22 0,0-22 16,0 21-16,0 1 0,0-1 0,0 0 16,0 1-16,-21-1 0,21 21 15,0-20-15,0-1 0,-21 64 16,0-64-16,0 106 16,-1-105-16,22 20 0,0-20 15,0-1-15,-21 0 16,21 64-16,-21-85 0,21 22 15,0-1-15,0 0 0,0-21 16,0 1-16,0 20 0,0-21 0,0 0 16,-21 0-16,21 1 15,-21-22-15,0 21 0,-1-21 16,1 0 0,0 0-16,0 0 0,0 0 15,0 0 1,-1 0-16,1 0 15,0 0-15,0 0 16,0 0 0,0 0-16</inkml:trace>
  <inkml:trace contextRef="#ctx0" brushRef="#br0" timeOffset="-172034.43">16976 10880 0,'-22'0'16,"1"0"0,0 0-16,0 0 15,0 0-15,0 0 0,-1 0 16,1 0-16,0 0 16,0 0-16,21-21 15,0-1-15,0 1 16,21 21-1,0 0-15,-21-21 16,21 21-16,1 0 0,-1 0 16,0 0-16,21 0 0,-21 0 0,22 0 15,-22 21-15,21 0 16,-21 1-16,1-1 0,-22 21 16,0-21-16,0 0 0,-22 22 15,1-22-15,-21 21 0,21-21 16,-22 1-16,-84 62 15,85-63 1,21 1-16,0-22 0,0 0 0,-1 0 0,22 21 16,0-42 15,0-1-31,22 22 16,-1-21-16,0 21 15,0 0-15,0 0 0,0 0 0,1 0 16,20 0-16,-21 0 0,0 0 15,22 0-15,-22 0 0,42 21 16,-42 1-16,1-1 0,20 21 16,-42-21-16,21 22 0,-21-22 15,0 0-15,0 21 0,0-21 0,-21 1 16,0 20-16,-22-21 0,-20 21 16,42-20-16,-22-1 15,-20 21-15,21-42 0,20 0 16,-41 0-16,42 0 0,0 0 15,-22 0-15,22 0 0,0 0 16,0-21-16,0 0 0,-1 21 16,-20-21-16,21 21 15,21-22-15,-21 22 0,0 0 16,21-21-16,21 21 31,0 0-31,0 0 16,21-21-16,-20 21 0,-1-21 15</inkml:trace>
  <inkml:trace contextRef="#ctx0" brushRef="#br0" timeOffset="-171708.52">17674 11367 0,'0'0'0,"21"0"47,0-22-31,1 1 0,-44 21 46,22 21-46,0 1-1</inkml:trace>
  <inkml:trace contextRef="#ctx0" brushRef="#br0" timeOffset="-171180.67">19410 10943 0,'0'-21'0,"0"42"47,0 22-47,21-22 0,-21 21 15,21 0-15,43 64 16,-43-42-16,0-22 0,64 106 15,-43-105-15,-21-1 0,0 0 16,0-21-16,1 22 0,-1 20 16,-21-42-16,21 1 0,-21-1 0,21-21 15,-21 21-15,0-42 32,0 0-32,0-1 15,0 1-15,0 0 0</inkml:trace>
  <inkml:trace contextRef="#ctx0" brushRef="#br0" timeOffset="-170912.74">20129 10986 0,'0'-43'0,"0"86"0,0-107 16,0 43-16,0 0 0,-21 21 16,0 0-1,0 0-15,0 21 0,0 0 16,-22 0-16,-84 85 0,85-64 15,0 22-15,-22-1 16,1-20-16,20 20 0,-126 85 16,105-105-16,22-1 0,0 0 15,21 1-15,-22-22 0,1 42 16,21-41-16,21-1 16,0 0-16,21-21 15,0 0-15,21 0 0,22-42 16,-22 20-16,1 1 0</inkml:trace>
  <inkml:trace contextRef="#ctx0" brushRef="#br0" timeOffset="-170568.94">20405 11091 0,'0'0'0,"0"22"15,0-1-15,0 0 16,-22 21-16,22-21 0,-21 22 16,21-1-16,0 0 0,-21 1 0,0 20 15,21-20-15,-21-1 0,21 0 0,0 22 16,-21-22-16,-1 0 16,1 22-16,21-1 0,-21-20 0,-21 84 15,21-64-15,21 1 0,-22-1 16,1 43-16,0-64 0,21 1 15,0-22-15,0 21 0,0-21 16,0 22-16,0-22 0,0-42 31,21 0-15,0-22-16,1 22 0,-1-21 0,0-1 16,0 1-16,0 0 0</inkml:trace>
  <inkml:trace contextRef="#ctx0" brushRef="#br0" timeOffset="-170267.11">20405 11409 0,'0'-127'16,"0"85"-16,0 550 0,0-847 0,0 148 15,-22 170-15,22 0 0,0-21 0,0 21 16,0-1-16,22 22 0,-1 0 16,0-21-16,21 21 0,22 0 15,-22 0-15,0 0 0,43 21 16,-64 1-16,22-1 0,-22 0 15,0 0-15,-21 21 16,0 43-16,-21-43 0,0-20 16,-43 20-16,22-21 15,-1 0-15,22 0 0,-21 1 16,0-22-16,-22 21 0,43-21 16,0 0-16,-22 0 0,65-21 31,-1 21-16,0 0-15,21-22 0,22 22 16</inkml:trace>
  <inkml:trace contextRef="#ctx0" brushRef="#br0" timeOffset="-169783.16">21251 11240 0,'0'-22'0,"0"44"0,0-65 16,0 22-16,0 0 0,0 0 15,0 0-15,-21 21 16,0-22-16,0 22 0,0 0 16,-1 0-16,1 0 15,0 0-15,0 22 0,0-1 0,21 21 16,-43 22-16,22-43 0,0 21 16,21-21-16,-21 43 15,21-22-15,0 0 16,0-20-16,0-1 0,0 0 15,21 0-15,0-21 16,0 0-16,1 0 0,-1 0 16,0-21-16,0 21 0,21-64 15,-20 43-15,-1-21 16,0 21-16,0-22 0,-21 1 0,42-21 16,-20 41-16,-22 1 15,21-21-15,-21 63 16,0 0-1,0 0-15,0 1 0,0-1 0,0 21 16,0-21-16,0 0 0,-21 22 16,21-1-16,0-21 15,0 0-15,0 22 0,0-22 16,0 0-16,21 0 16,0-21-16,0 0 15,0 0-15,0 0 0,1 0 0,-1-21 16,0 0-16,21-21 15</inkml:trace>
  <inkml:trace contextRef="#ctx0" brushRef="#br0" timeOffset="-169556.19">21865 10816 0,'0'-63'16,"-106"423"-16,212-657 0,-127 234 15,0 84-15,21 0 16,-43 43-16,43-22 0,-21-21 15,21 21-15,0 1 0,-21-1 16,0 43-16,21-43 0,-21 0 16,21 43-16,0-64 15,0 64 1,0-64-16,21-21 16,0 0-16,0 0 15,0-21-15,1 21 0</inkml:trace>
  <inkml:trace contextRef="#ctx0" brushRef="#br0" timeOffset="-169093.1">22140 10795 0,'0'-21'0,"0"42"0,0-63 16,21 21-16,-21 42 31,0 0-31,0 0 16,0 21-16,0-20 0,-21 20 0,21 0 15,0 1-15,0-1 0,-21 0 16,0 64-16,21-64 0,-21 1 16,21-1-16,0-21 0,0 22 15,-21 20-15,21-42 16,0 0-16,-22-21 0,22-21 31,0 0-31,0 0 16,0 0-16,0 0 0,0-1 15,22-20-15,-1 21 0,0-64 16,0 43-16,0 21 0,-21-22 16,21 22-16,1-21 0,20 0 15,-21 42-15,0 0 0,22 0 16,-22 0-16,-21 21 16,21 0-16,-21 0 0,0 0 15,0 64-15,0-64 0,0 21 16,0 43-16,0-64 0,0 22 15,0-22-15,0 0 0,0 0 16,0 21-16,0-20 0,-21-22 16,0 0-1,21-22 1</inkml:trace>
  <inkml:trace contextRef="#ctx0" brushRef="#br0" timeOffset="-168895.04">21548 11091 0,'-22'0'0,"44"0"0,-65 0 0,22 0 16,42 0 0,22 0-16,-22 0 15,21 0-15,0 0 0,43 0 16,-21-21-16,-22 21 0,43-21 15,-43 0-15,-21 21 0</inkml:trace>
  <inkml:trace contextRef="#ctx0" brushRef="#br0" timeOffset="-168465.15">23580 10943 0,'0'-21'0,"0"-42"16,0 41 0,0 1-16,0 42 15,0 1 1,0-1-16,0 0 0,0 0 0,0 21 16,0 1-16,0-1 0,0 0 0,0 1 15,0 41 1,-22-20-16,1-22 0,0 43 15,0-64-15,21 21 0,-42 22 16,42-43-16,0 0 16,0 0-16,0-42 31,21 0-31,0 0 0</inkml:trace>
  <inkml:trace contextRef="#ctx0" brushRef="#br0" timeOffset="-167919.28">23622 11028 0,'0'-42'0,"0"84"0,0-106 0,0 43 0,0 0 16,0-21-16,0 21 15,0-1-15,21 1 16,0 21-16,0-21 0,1 21 16,-1 0-16,42 0 0,-42 0 15,1 0-15,20 0 0,-21 21 16,0-21-16,43 43 15,-64-22-15,0 21 0,0 0 16,0-20-16,-21 20 0,-22 0 16,1-21-16,0 1 0,-43 20 15,43-21-15,-1-21 0,-20 21 16,42-21-16,-1 0 16,1 0-16,21-21 15,21 21 1,1-21-16,20 21 0,-21-21 0,21 21 15,22-21-15,-22 21 0,-21 0 16,22 0-16,-1 0 0,-21 21 16,43 0-16,-43 0 15,0 0-15,43 22 0,-43-22 16,-21 0-16,21 0 0,-21 0 16,0 0-16,0 22 0,0-22 0,-21 0 15,-22 21 1,1-42-16,0 22 0,-85-1 15,63 0-15,22 0 0,-85-21 16,85 21-16,-1-21 0,22 0 16,-21 0-16,21 0 0,-1 0 15,44 0 1,20-21 0,-21 21-16,0-21 0,22 21 15,-1-21-15,0 21 0,-21-21 0,22-1 16</inkml:trace>
  <inkml:trace contextRef="#ctx0" brushRef="#br0" timeOffset="-166692.53">26204 10816 0,'0'0'15,"21"-84"1,-21 62-1,0 1 1,-21 21-16,0 0 0,0 0 16,0 0-16,0 0 0,-1 0 0,-41 21 15,21 1 1,-1 20-16,-20 21 0,20-41 16,-62 168-1,83-148-15,1 22 0,21-22 16,0 1-16,0 62 15,0-83-15,0 20 0,64 21 16,-43-41-16,64-1 16,-64-21-16,21 0 0,43 0 15,-43 0-15,22-21 0,-1-1 16,-21 1-16,43-21 16,-64 21-16,22-22 0,-22 22 0</inkml:trace>
  <inkml:trace contextRef="#ctx0" brushRef="#br0" timeOffset="-165981.3">26564 11028 0,'42'-64'16,"-84"149"0,42-106-16,21-21 15,-42 63-15,0 0 16,0 0-16,-22 21 0,22 1 16,0-22-16,0 21 0,21-21 15,-21 22-15,0 20 0,-1-42 16,22 1-16,0 20 15,0-21-15,0 0 0,0 0 16,22-21-16,-1 0 0,0 0 0,0 0 16,0 0-16,0 0 0,1 0 0,-1 0 15,0-21-15,-21 0 16,21 21-16,0-106 16,-21 85-16,0 0 0,0-43 15,0 22-15,0 21 16,0 0-16,-21 0 0,21-1 0,0-20 15,0 21-15,21 21 16,0-21-16,1 21 16,-1 0-16,0 0 0,21 0 15,1 0-15,-22 0 16,-21 21-16,42 0 0,-21 0 16,22 43-1,-43-22-15,0-21 0,0 43 0,21-22 16,-21-21-16,0 22 0,0-22 15,0 0-15,0 0 0,0 21 16,0-20-16,-21-1 16,-1-21-16,22-21 31,0-1-31,0 1 0,0 0 16,0 0-16,0 0 0,0 0 15,22-22-15,-1 22 0,0-21 16,21-22-16,1 43 0,-22-21 15,0 21-15,21-1 0,-21 1 16,43 0-16,-43 21 0,21 0 16,1 0-16,-22 0 0,0 21 15,21 22-15,-42-22 0,22 21 16,-22 22-16,0-22 16,0-21-16,0 21 0,0-20 0,0-1 15,-43 42 1,43-42-16,-21-21 0,0 43 15,21-22 1,0-42 0,0 0-16,21-1 15,0 1-15</inkml:trace>
  <inkml:trace contextRef="#ctx0" brushRef="#br0" timeOffset="-165750.4">27771 10816 0,'-170'339'16,"340"-678"-16,-192 339 16,1 0-16,21 21 15,-21 1-15,21 20 0,-21 0 16,0-21-16,21 22 0,0-22 16,0 21-16,-21 43 0,-1-43 15,22-21-15,0 64 16,-21-64-16,21 0 0,0 1 0,0-1 15,0 0-15,0 0 16,21-21-16,1 0 0,-1 0 16</inkml:trace>
  <inkml:trace contextRef="#ctx0" brushRef="#br0" timeOffset="-165552.48">27538 11134 0,'0'0'16,"-21"0"-16,21-21 16,21 21-1,0 0-15,21 0 0,-21 0 16,1 0-16,-1 0 0,21 0 0,-21-22 16,22 22-16,-22 0 15,21 0-15,0 0 0</inkml:trace>
  <inkml:trace contextRef="#ctx0" brushRef="#br0" timeOffset="-164824.72">28321 11218 0,'21'-42'16,"0"42"-16,-21-21 0,21-21 15,-21 20-15,0 1 16,0 0-16,0 0 0,0 0 16,-21 21-16,0-21 0,0 21 15,-21 0-15,20 0 16,-20 0-16,0 21 0,-1-21 16,1 21-16,-21 42 0,41-41 15,-41 41-15,42-21 16,0 1-16,21 20 0,0-42 15,0 1-15,0 20 0,0-21 16,0 0-16,42 0 16,-21-21-16,0 0 0,43 0 15,-43 0-15,21 0 0,-21 0 16,1-21-16,-1 0 0,42-21 16,-42 21-16,1-1 0,20-41 15,-42 21-15,21-1 16,21-20-16,-42 42 0,0-22 15,22 22-15,-22 0 0,0 42 32,0 0-32,0 0 0,-22 1 15,22-1-15,0 21 0,-21-21 0,21 22 16,-21-22-16,21 0 0,0 21 16,0-21-16,0 1 0,0-1 0,0 0 15,64 21-15,-43-42 16,0 0-16,0 0 15,0 0-15,0 0 0,22 0 16,-22-21-16,0 21 0,0-21 16,0 0-16,1 0 0,20-43 15,-21 43-15,-21-21 0,21-1 0,22 1 16,-43 21-16,0 0 16,0-1-16,0 44 15,-22-1 1,22 0-16,-21 0 0,0 21 15,21-20-15,0-1 0,-21 0 0,0 0 16,21 0-16,0 0 0,0 1 16,-21-1-16,21 0 0,21-21 31,-21-21-15</inkml:trace>
  <inkml:trace contextRef="#ctx0" brushRef="#br0" timeOffset="-164644.83">28829 10943 0,'0'-21'31,"-42"254"-31,84-445 0,-42 170 0,-21 42 0,0 0 16,21 21 15,0 0-31,0 0 15,0 1 1</inkml:trace>
  <inkml:trace contextRef="#ctx0" brushRef="#br0" timeOffset="-164160.84">29210 11091 0,'-21'0'0,"42"0"0,-63 0 16,20 22-16,1-1 16,21 0-16,0 0 15,0 0-15,0 0 0,-21 1 0,0 20 16,21-21-16,0 0 16,0 22-16,-21-22 0,21 0 0,-21 0 15,-1 0-15,22 22 16,0-65 31,0 1-47,0 0 15,22 0-15,-22 0 0,21 0 16,0-1-16,0 1 0,0-21 0,0 21 16,22-43-16,-1 43 15,-21 0-15,22 0 0,-1 0 0,-21 21 16,21 0-16,-20 0 0,-1 0 15,0 0-15,0 21 16,-21 0-16,0 0 0,21 43 16,-21-22-16,0-21 0,0 43 15,-21-43-15,0 21 0,0 0 16,21-20-16,-21-1 0,-1-21 16,22 21-16,22-42 46</inkml:trace>
  <inkml:trace contextRef="#ctx0" brushRef="#br0" timeOffset="-163760.79">29993 11113 0,'0'0'0,"0"-22"16,-63 22-1,41 0-15,1 0 0,-42 22 16,42-22-16,-64 42 16,85-21-16,-21 0 0,0-21 15,21 21-15,-22 1 0,22-1 16,0 0-16,22-21 16,-1 21-16,0-21 0,0 0 15,0 21-15,-21 0 0,21-21 0,22 22 16,-22-22-16,0 21 15,0-21-15,0 21 0,-21 0 16,0 0-16,0 0 0,0 1 31,-21-22-31,0 21 0,0-21 0,0 0 16,-43 0-16,43 0 16,0 0-16,0 0 0,0 0 15,-1 0-15,-20 0 0,21 0 16,21-21-1,21-1 1,0 22-16,0 0 0</inkml:trace>
  <inkml:trace contextRef="#ctx0" brushRef="#br0" timeOffset="-163479.7">30438 11049 0,'0'0'0,"-22"0"31,1 21-31,21 0 0,-21 1 16,0-1-16,-43 42 0,43-42 16,0 22-16,0-22 15,21 21-15,-42 22 0,42-43 16,-22 0-16,22 21 15,0-20-15,0-1 0,22 0 16,-1-21-16,0 0 0,0 0 0,0 0 16,22 0-16,20 0 15,-42 0-15,22 0 0</inkml:trace>
  <inkml:trace contextRef="#ctx0" brushRef="#br0" timeOffset="-163203.7">30819 11049 0,'0'0'16,"0"-21"-16,21 21 15,0 0-15,0 0 16,0 21-16,0-21 0,-21 21 16,22 0-16,-22 1 0,21-1 0,-21 21 15,0 0-15,0-20 0,0 20 16,0 0-16,0-21 0,0 22 15,0-22-15,0 21 0,-43-21 16,22 1-16,0-1 0,0 0 0,-21 21 16,20-21-16,1-21 15,0 22-15,0-22 0,0 0 0,-22 0 16,22 0-16,0 0 0,0 0 16</inkml:trace>
  <inkml:trace contextRef="#ctx0" brushRef="#br0" timeOffset="-161553">19050 12277 0,'-64'-21'15,"43"21"1,0 0-16,42 0 47,0 0-31,1 0-16,-1 0 0,0 0 15,0 0-15,0 0 0,22 0 16,-1 0-16,0 0 0,43 0 15,-43 0-15,85 0 16,-84 0-16,20 0 0,64 0 16,-85 0-16,22 0 0,42 0 15,-43 0-15,43 0 16,-42 0-16,-1-22 0,106 22 16,-105 0-16,-1 0 15,-20 0-15,20 0 0,1 0 0,20 0 16,-20 0-16,63 0 15,-64 0-15,-20 0 16,63 0-16,-64 0 0,21 0 16,1 0-16,21 0 0,-22 0 15,85 0-15,-63 0 16,-22 0-16,86 0 0,-86 22 16,64-22-16,-85 0 15,22 0-15,42 0 16,-43 0-16,-20 0 0,84 0 15,-85 0-15,148 0 16,-126 0-16,-22 0 0,85-22 16,-63 22-16,-1 0 0,-20 0 15,20-21-15,1 21 0,84 0 16,-85 0-16,1 0 0,-1 0 0,22 0 16,-22 0-16,1 0 15,-1 0-15,22 0 0,-21 0 0,147 0 16,-147 0-16,-1 0 15,22 0-15,0 0 0,-1 0 16,64 0-16,-63 0 0,0 21 16,63-21-16,-85 0 15,64 0-15,-63 0 0,21 0 16,63 0-16,-85 0 0,22 0 16,0 0-16,-22 0 0,22 0 15,126 0 1,-147 0-16,-1 0 0,64 0 15,-63 0-15,42 0 16,-43 0-16,1 0 0,63 0 16,-64 0-16,1 0 0,-1 0 15,1-21-15,-1 21 0,64 0 16,-63 0-16,-1 0 0,1 0 0,-22 0 16,22 0-16,-22 0 0,64 0 15,-64 0-15,0-21 0,64 21 16,-63 0-16,84 0 15,-85-21-15,21 21 0,43 0 16,-42 0-16,-22 0 16,22 0-16,-22 0 0,0 0 15,64 0-15,-64 0 0,1-21 16,41 21-16,-41 0 16,-1 0-16,64 0 0,-43-21 15,-20 21-15,20 0 0,-20 0 16,20 0-16,1 0 0,41-22 15,-62 22-15,20 0 0,-20 0 16,-1 0-16,0 0 0,1 0 16,20 0-16,-21 0 0,1 0 0,-1 0 15,0 0-15,22 0 0,42 0 16,-43-21-16,-20 21 0,20 0 16,1 0-16,-22-21 0,21 21 0,22-21 15,-43 21 1,1 0-16,-1-21 0,-21 0 0,85-1 15,-85 22 1,22 0-16,-22-21 0,42 21 16,-42 0-1,22 0-15,-22 0 16</inkml:trace>
  <inkml:trace contextRef="#ctx0" brushRef="#br1" timeOffset="-156549.17">16595 12827 0,'0'-42'15,"0"21"1,0-1-16,0 1 0,0 0 15,0 0-15,21 0 0,-21 0 16,21 21-16,-21-22 0,0 1 16,0 0-16,0 42 31,0 0-31,-21 1 16,0 20-16,-1-21 0,22 21 0,-21-20 15,0 20-15,0 0 0,-21 43 16,20-43-16,-20 1 0,21-1 15,0-21-15,0 21 0,-22 1 16,22-22-16,0 21 0,-21-21 0,20 1 16,1 20-16,0-21 0,21 0 15,-21-21-15,21 21 16,21-21 0,0-21-16,0 0 15,1 21-15,-1-21 0,0 0 16</inkml:trace>
  <inkml:trace contextRef="#ctx0" brushRef="#br1" timeOffset="-156249.08">16912 12658 0,'21'-21'0,"-42"42"0,63-42 0,-20-1 16,-22 1-16,21 21 0,-21-21 15,-21 42 1,-1 0-1,1 1-15,21-1 0,-21 21 16,0 0-16,0-20 0,0 20 0,-1 0 16,1 22-16,0-22 0,-21 0 15,-22 85-15,43-105 16,-21 62-16,21-63 16,-1 1-16,-20 20 0,42-21 15,-21 0-15,42-21 31,0 0-31,0-21 16,1 0-16,-1 0 0,0 0 16,21-1-16</inkml:trace>
  <inkml:trace contextRef="#ctx0" brushRef="#br1" timeOffset="-155994.22">17230 12700 0,'0'0'0,"21"-21"16,0 0-16,-21 42 31,0 0-31,0 0 0,-21 0 0,0 1 16,-1 62-16,1-41 15,0 20-15,0-21 0,0 1 16,-22 41-16,22-41 0,21-22 16,-21 21-16,21-21 15,-21 1-15,21 20 0,0-21 16,0 0-16,21-21 31,0 0-31,0-21 0,1 21 0,-1-21 16,0 0-16,21 0 0</inkml:trace>
  <inkml:trace contextRef="#ctx0" brushRef="#br1" timeOffset="-155787.33">17039 13102 0,'0'0'0,"-21"0"0,42 0 47,0 0-47,0 0 0,1-21 16,-1 21-16,21 0 0,-21 0 0,22 0 16,20-21-16,-21 21 0,1 0 15,-1 0-15,0 0 0,-20-21 16,20 21-16,21 0 0</inkml:trace>
  <inkml:trace contextRef="#ctx0" brushRef="#br1" timeOffset="-154835.9">17907 13272 0,'21'-22'15,"-21"1"1,0-21-16,21 21 0,-21 0 16,0-1-16,0 1 0,0 0 15,0-21-15,0 21 0,0-1 0,0 1 16,-21-21-16,0 21 0,0 21 16,-22 0-16,1 0 15,21 0-15,0 0 0,-22 21 16,1 21-16,0-21 15,21 1-15,-22 41 0,22-42 16,0 0-16,0 43 16,21-43-16,0 0 0,0 0 15,0 1-15,21-22 0,0 0 16,0 0-16,0 0 0,22 0 16,-1 0-16,-21 0 0,0 0 0,1-22 15,-1 22-15,21-21 0,-21 0 16,0 0-16,1 0 0,-1 0 15,0-22-15,0 22 0,0 0 16,-21-21-16,21 20 0,1 1 16,-22 0-16,0 42 31,0 0-15,-22 1-16,22-1 0,-21 21 15,21-21-15,0 0 0,0 1 0,0-1 16,0 21-16,0 0 15,0-20-15,0-1 16,0 0-16,0 0 0,21-21 16,1 21-16,62-21 15,-63 0-15,22 0 0,-22 0 16,21-21-16,1 0 0,41 0 16,-41 0-16,-22-1 0,63-20 15,-62 21-15,-1-21 0,0-1 16,-21 22-16,0-21 0,0 21 15,0-1-15,0 1 0,-21 0 16,-22 21-16,22 0 0,0 0 16,-42 0-16,20 0 15,1 21-15,21 0 0,0 1 16,-1-1-16,1 0 0,21 0 16,0 0-16,0 22 0,0-22 15,0 42-15,0-42 16,0 1-16,21 20 0,1-21 15,-22 0-15,21 43 16,0-22-16,-21 0 0,0 43 16,0-43-16,21 1 0,-21 41 15,0-41-15,0-1 0,-21 0 16,0 1-16,0-1 0,-43 22 16,22-43-16,21 21 0,-22-21 0,-41 22 15,41-43-15,22 21 16,-21-21-16,-1 0 0,22 0 0,-42 0 15,42-21-15,-1-1 0,1 22 16,21-21-16,-21 0 0,21-21 16,0-1-16,21 1 15,0 0-15,1 21 0,-1-22 0,21 1 0,0 0 16,43-43-16</inkml:trace>
  <inkml:trace contextRef="#ctx0" brushRef="#br1" timeOffset="-154340.83">18859 12869 0,'0'0'16,"0"-21"-16,-21 21 31,21 21-31,-21 1 0,21-1 0,0 21 16,-21-21-16,21 22 0,-21-22 15,21 21-15,-21-21 0,21 0 0,0 64 16,-22-64 0,22 0-16,0 1 0,0-1 15,-21-21-15,21-21 32,0-1-32,0 1 15,0 0-15,43-21 16,-43 21-16,21-1 0,0-20 0,-21 21 15,21 0-15,21-43 16,-20 43-16,-1 0 0,21-21 16,-21 20-16,0 22 0,1 0 15,-1 0-15,0 0 0,42 0 16,-41 22-16,-1-1 0,0 21 16,-21 0-16,0 43 15,0-43-15,-21 22 16,0-43-16,-1 0 0,1 0 0,21 1 15,-21-1-15,0-21 0,21 21 16,0 0-16,21-21 31,0-21-15,0 21-16</inkml:trace>
  <inkml:trace contextRef="#ctx0" brushRef="#br1" timeOffset="-153834.54">19833 13039 0,'0'0'0,"0"-21"0,0-1 15,-21 1-15,0 0 16,0 0-16,-1 0 0,1 0 16,0 21-16,0 0 0,-21 0 15,20 0-15,-41 21 16,42-21-16,-22 42 0,-20 0 15,42 1-15,0-22 0,-22 21 16,43-21-16,-21 22 0,0-22 16,21 21-16,0 1 0,0-22 15,0 0-15,21-21 0,0 21 16,0-21-16,1 0 16,41 0-16,-42 0 0,22-21 15,-1 0-15,0 21 16,-21-21-16,1-1 0,-1 1 0,0 0 15,0 0-15,21-43 16,-42 43-16,0 0 0,22-42 16,-22 41-16,0 1 15,0 42 1,0 1-16,-22-22 0,22 21 16,0 0-16,0 0 0,-21 43 15,21-43-15,0 0 0,0 0 16,0 0-16,0 0 0,0 1 0,0-1 15,21-21-15,1 0 16,-22 21-16,21-21 0,0 0 0,21 0 16,-21 0-16,1 0 0,-1 0 15,0-21-15,0 21 16,0-21-16,0-1 0,1 22 0</inkml:trace>
  <inkml:trace contextRef="#ctx0" brushRef="#br1" timeOffset="-153184.43">20129 13039 0,'22'-21'0,"-22"-1"0,21-20 47,-64 127-47,86-149 0,-64 107 15,21-22-15,0 0 0,-22 42 16,1-41-16,21-1 0,-21 0 16,21 0-16,0 0 0,0 0 15,0 1-15,-21-22 0,21 21 16,0-42 31,0-1-47,0 1 15,0 0-15,0 0 0,0 0 0,0 0 16,0-1-16,21 1 0,-21 0 0,21-21 16,0 21-16,1-1 0,-22 1 15,21 0-15,0 0 0,21 0 16,-21 0-16,43 21 15,-22 0-15,-21 0 0,1 0 16,-1 21-16,-21 0 0,21 42 16,0-41-16,-21-1 0,0 42 15,0-42-15,0 1 0,0-1 16,0 0-16,0 0 0,0 0 16,-21 0-16,0 1 15,21-44 16,0 1-31,0 0 16,0 0-16,0 0 0,21 0 16,0-1-16,0 1 0,0 0 15,22 0-15,-22-21 0,21 20 16,22-20-16,-22 21 0,-21 21 16,43 0-16,-43 0 15,0 0-15,-21 21 0,0 0 16,0 0-16,0 43 0,0-43 15,0 21 1,0-20-16,0 20 0,-21 0 16,0-42-16,21 21 0,0 1 15,0-1-15,21-21 47,0-21-47</inkml:trace>
  <inkml:trace contextRef="#ctx0" brushRef="#br1" timeOffset="-152814.5">21145 12996 0,'0'0'0,"0"22"15,22-22 16,-1 0-31,0 0 16,0-22-16,0 1 0,0 21 16,1-21-16,20 0 0,-21 0 15,0 0-15,-21-1 0,21 1 16,-42 21 0,0 0-16,0 21 15,-21-21-15,20 22 0,1-1 0,-21 21 16,21 0-16,-22 1 15,43-1-15,0-21 0,-21 22 16,21-22-16,0 0 0,0 21 16,0-21-1,21-21-15,1 0 0,-1 0 16,21 0-16,-21 0 0,0 0 16,85-21-16,-85 21 15</inkml:trace>
  <inkml:trace contextRef="#ctx0" brushRef="#br1" timeOffset="-152322.71">22288 12446 0,'0'0'0,"-21"0"0,0 0 15,0 0-15,0 0 0,42 0 32,0 0-32,0 0 15,22 0-15,-1 0 0,0 0 0,43 0 16,-43 0-16,64 0 15,-85 0-15,22 0 0,-1 0 16,-21 0-16,-42 0 16,0 0-1,0 0-15,-22 0 0,1 0 16,0-21-16,-1 21 0,1 0 0,0 0 16,20 0-16</inkml:trace>
  <inkml:trace contextRef="#ctx0" brushRef="#br1" timeOffset="-152036.89">22373 12425 0,'-127'0'46,"127"21"-46,-42 106 32,211-275-17,-359 317-15,190-148 0,-22 22 0,22-1 16,0-21-16,-21 22 0,0-1 16,0 64-16,21-64 0,-21 64 15,0-64-15,-1 64 16,22-64-16,0 1 0,-21 105 15,21 0 1,0-106-16,0 1 16,0-22-16,0 21 0,0-21 0,0 1 15,43 20-15,-43-21 0,21-21 16,21 0-16,0 0 16,22-21-16,-43 21 0,21-21 15,64-22-15,-63 1 16,-1 21-16,21-21 0,-20 20 0</inkml:trace>
  <inkml:trace contextRef="#ctx0" brushRef="#br1" timeOffset="-132322.77">22966 13060 0,'0'0'0,"0"21"32,-21-21 46,21 21-78,-22-21 15</inkml:trace>
  <inkml:trace contextRef="#ctx0" brushRef="#br1" timeOffset="-131688.14">23050 12891 0,'22'-22'0,"-22"-126"31,0 127-31,0 0 15,0-21-15,0 20 0,0 1 16,-22 0-16,1 21 0,0 0 0,0 0 16,0 0-16,-85 0 15,64 21-15,20 0 16,-20 22-16,0-22 0,-1 21 0,1 22 16,0-22-16,-1 0 0,-41 128 15,63-128-15,-1 22 16,22-22-16,-21 0 0,21 1 15,0-1-15,0-21 0,21 21 0,1-20 16,20 20-16,-21-21 0,21 0 16,1 0-16,-1-21 0,-21 0 15,43 0-15,20 0 16,-41 0-16,-1 0 0,0-21 0,1 0 16,-1 0-16,-21 0 0,22 0 15,-1-1-15</inkml:trace>
  <inkml:trace contextRef="#ctx0" brushRef="#br1" timeOffset="-130948.77">23347 13145 0,'0'-43'16,"-21"128"-16,42-191 0,-21 170 0,0-149 15,-21 85-15,-1 0 16,1 0-16,0 21 0,0-21 16,0 21-16,21 0 0,-21 1 15,-1-1-15,1 0 0,0 0 16,0 0-16,21 43 0,-21-43 15,21 21-15,0-21 16,0 1-16,0-1 0,21 0 16,0-21-16,21 0 0,-20 0 15,-1 0-15,0 0 0,21 0 16,-21 0-16,1-21 0,-1 0 16,0-1-16,-21-20 15,0 21-15,0 0 0,0 0 16,-21-1-16,0 1 0,-22 0 15,22 0-15,0 0 0,-21 21 16,20-21-16,1 21 16,21-22-16,21 22 15,1-21-15,20 21 16,-21 0-16,0 0 0,22 0 16,-1-21-16,-21 21 0,21 0 0,1 0 15,20 0-15,-42 0 0,22 21 16,-22 0-16,0 1 15,-21-1-15,0 0 0,0 0 16,0 0-16,0 0 0,0 1 16,-21 20-16,21-21 15,-21-21-15,0 42 16,-1-42-16,22 22 0,0-44 47,0 1-32,0 0-15,22 0 0,-1-21 16,0 20-16,0 1 0,43-42 16,-22 20-16,0 22 15,-21 0-15,22 0 0,63 0 16,-64 21-16,-21 0 16,21 0-16,-20 21 0,-22 0 15,21 0-15,-21 0 0,0 22 16,0-22-16,0 21 0,0-21 15,-21 1-15,-1-1 0,1 0 0,21 0 16,-21 0-16,21 0 16,-21 1-16,42-22 47,0-22-47,0 1 0</inkml:trace>
  <inkml:trace contextRef="#ctx0" brushRef="#br1" timeOffset="-130689.72">24532 12742 0,'-106'85'32,"106"-64"-17,-42 64-15,21-43 0,0 22 16,-1 20-16,1-62 0,0 20 15,0 21-15,21-20 16,0-22-16,0 21 0,0-21 16,0 1-16,21-22 15,0 0-15,0 0 0,1 0 16,-1 0-16,0 0 0,0-43 16,0 43-16,0-21 0</inkml:trace>
  <inkml:trace contextRef="#ctx0" brushRef="#br1" timeOffset="-130507.53">24151 13123 0,'0'0'0,"-21"0"16,42 0 0,0 0-1,0 0-15,1 0 0,-1 0 16,42 0-16,-42 0 0,1 0 15,41 0-15,-42-21 16,22 21-16,-1 0 0,-21 0 0</inkml:trace>
  <inkml:trace contextRef="#ctx0" brushRef="#br1" timeOffset="-129793.14">24892 13250 0,'0'0'15,"21"0"1,-21-21 0,21 0-16,0 21 0,-21-21 15,22-21-15,-22 20 16,0 1-16,0 0 0,0 0 16,0-21-16,-22 20 0,1 1 15,0 21-15,-21 0 0,-1 0 16,22 0-16,0 21 0,-21 1 15,21-1-15,-43 21 0,22-21 16,-22 64-16,43-43 16,-21 1-1,42-22-15,0 0 0,0 21 0,0-21 16,0 1-16,21-22 0,0 0 16,0 21-16,0-21 0,1 0 15,-1 0-15,0 0 0,42-21 16,1-1-16,21-41 15,-64 42-15,21-22 16,-21 1-16,0 21 0,1-21 16,-22 20-16,21 1 0,-21 42 47,0 1-47,-21-1 0,21 0 0,-22 0 15,22 0-15,0 0 0,0 1 16,0-1-16,0 0 0,0 0 15,22 0-15,-1 0 16,0-21-16,0 0 0,0 0 16,0 0-16,22 0 15,-22 0-15,0 0 0,21-21 16,-20 0-16,-1 0 0,0 0 16,0 0-16,0-1 0,-21-20 15,0 21-15,0 0 0,21 0 16,-21 42-1,-21 0 1,21 0-16,0 0 0,-21 0 16,21 1-16,-21-1 15,21 0-15,-21 0 0,21 0 16,0 0 0,0-42 15</inkml:trace>
  <inkml:trace contextRef="#ctx0" brushRef="#br1" timeOffset="-129624.04">25358 12996 0,'0'-42'63,"-22"275"-63,44-424 0,-44 149 0,22 63 0,0 0 15,0 1 1,0-1-16,22-21 16</inkml:trace>
  <inkml:trace contextRef="#ctx0" brushRef="#br1" timeOffset="-129172.52">25633 13060 0,'-21'0'15,"21"21"1,0 0-16,-22 0 16,22 1-16,0-1 15,-21 0-15,21 0 16,0 0-16,0 0 0,0 1 16,0-1-16,0 21 15,0-21-15,-21-21 0,21 21 16,-21-21-1,21-21 1,0 0 0,0 0-16,0 0 0,42 0 15,-21-1-15,1 1 16,20-42-16,0 42 16,22-22-16,-43 22 0,21 0 15,1 21-15,-1 0 0,-21 0 16,21 21-16,-20 0 15,-22 0-15,21 1 0,-21-1 16,0 0-16,0 64 0,-21-64 16,-1 21-16,1-21 15,0 0-15,21 1 16,0-1-16,21-21 31,0-21-15,22 21-16</inkml:trace>
  <inkml:trace contextRef="#ctx0" brushRef="#br1" timeOffset="-128817.2">26458 13081 0,'0'-21'16,"-127"211"-16,254-359 0,-127 127 0,0 21 16,0-1-1,0 1-15,-21 21 31,0 21-31,0 1 0,0-1 0,-1 0 16,-20 0-16,0 21 0,21-20 16,21-1-16,0 0 0,0 0 15,0 0-15,0 0 16,21-21-16,42 22 16,-42-22-16,22 21 15,-22-21-15,0 0 0,-21 21 16,21-21-16,-21 21 15,-21-21-15,0 21 16,0-21-16,0 0 0,-1 0 16,-20 0-16,-64 21 15,85-21-15,0 0 16,0 0-16,0 0 16</inkml:trace>
  <inkml:trace contextRef="#ctx0" brushRef="#br1" timeOffset="-128300.49">27517 12446 0,'0'0'0,"21"-21"0,-21 0 16,0 0-16,-21 21 31,-1 0-31,1 0 0,0 0 0,0 21 16,-21 0-16,20 0 0,-20 21 15,0-20-15,-1 20 0,-62 64 16,62-43-16,-20 1 0,20-1 0,-20 1 15,21-1-15,-22 1 0,22-1 16,-1 1-16,1-1 0,-21 128 16,63-149-16,0 64 15,0-64-15,21 1 0,0-1 16,21-21-16,1 0 0,-1 0 16,64 1-16,-64-22 0,22 0 15,63 0-15,-85 0 0,21-22 16</inkml:trace>
  <inkml:trace contextRef="#ctx0" brushRef="#br1" timeOffset="-127568.39">27961 13039 0,'0'-21'0,"0"42"0,0-64 0,0 22 16,0 0-16,0 0 0,-21 0 0,0 21 15,0 0-15,-1 0 0,-20 0 16,21 0-16,-21 0 0,-22 21 16,43 0-16,0 21 15,-22-20-15,22-1 0,0 0 0,0 42 16,21-41-16,0-1 0,0 0 16,0 0-16,0 0 15,21-21-15,0 0 0,0 0 16,1 0-16,20 0 0,-21 0 15,0 0-15,22 0 0,-22 0 0,21-21 16,0 0-16,-20 0 16,20 0-16,-21-22 0,0 22 15,0 0-15,-21 0 0,22 0 16,-22-1-16,-22 44 31,1-1-15,0-21-16,21 21 0,-21 0 0,21 0 15,0 0-15,-21 1 0,21-1 16,0 0-16,0 0 0,0 0 16,21-21-16,0 0 15,0 21-15,0-21 0,1 0 0,-1 0 16,0 0-16,21 0 0,-21 0 16,22-21-16,-1 0 0,-21 0 15,22-21-15,-22 20 0,-21 1 16,0-21-16,0 0 15,0-64-15,0 63 0,0 1 16,0 21-16,-21-21 0,-22 20 16,22 1-16,-21 21 0,21-21 0,-22 21 15,-20 0-15,-43 21 0,64 0 16,-22 1-16,1-1 16,-1 21-16,22 0 0,-64 43 15,0 0-15,85-43 0,-21 0 16,20 1-16,1-1 0,0 43 15,21-64-15,0 21 0,0 1 16,21-22-16,0 0 0,1 0 16,20 0-16,0 0 15,43-21-15,-43 0 0,22 0 0,42 0 16,-64 0-16,21-21 0,1 0 16,-22 21-16,22-21 0</inkml:trace>
  <inkml:trace contextRef="#ctx0" brushRef="#br1" timeOffset="-127296.55">28914 12700 0,'0'0'0,"-22"0"0,1 0 0,0 0 16,0 21-16,0 0 0,0 1 0,-1-1 15,1 21-15,-21 22 16,21-22-16,0 0 0,-22 64 16,22-64-16,21-20 0,-21 20 15,21-21-15,0 0 16,0 22-16,0-22 0,0 0 16,21-21 15,0 0-31</inkml:trace>
  <inkml:trace contextRef="#ctx0" brushRef="#br1" timeOffset="-127020.71">28892 12806 0,'0'0'0,"0"-21"0,0 0 16,0-1-16,0 1 15,22 21-15,-1 0 16,0 0-16,0 0 15,0 0-15,0 0 0,1 21 0,20 22 16,-21-1-16,0-21 0,-21 22 16,0-1-16,0 0 0,0 22 15,0-22-15,0-21 0,0 43 16,0-43-16,-21 0 16,0 0-16,0 0 0,0 1 0,-1-1 15,1-21-15,0 0 0,0 0 31</inkml:trace>
  <inkml:trace contextRef="#ctx0" brushRef="#br1" timeOffset="-126825.83">28638 13081 0,'-21'0'16,"233"42"-16,-403-84 0,149 42 0,63 0 31,0 0-31,1 0 0,-1 0 16,21 0-16,0 0 0,1 0 0,-1 0 15,0 0-15,1 0 0,20-21 0,43 0 16,-42 21 0,-1-21-16</inkml:trace>
  <inkml:trace contextRef="#ctx0" brushRef="#br1" timeOffset="-126607.95">29633 12806 0,'0'-21'0,"-21"84"0,42-105 0,-42 21 31,21 42-31,-21 0 0,21 0 0,-21 0 16,21 1-16,0 20 0,-21-21 16,-1 0-16,22 22 0,-21-1 15,21-21-15,0 21 0,0 1 16,-21 20-16,21-42 15,0 1-15,0-1 0,0 0 16,21-21 15</inkml:trace>
  <inkml:trace contextRef="#ctx0" brushRef="#br1" timeOffset="-126353.09">29591 12827 0,'21'-42'32,"-42"84"-32,63-84 0,-42 63 15,0 0-15,0 0 0,21 0 0,-21 22 16,0-22-16,22 21 0,-22 1 16,0-22-16,21 21 0,0-21 15,0 22-15,-21-22 0,21 0 0,0 21 16,-21-21-16,0 1 0,0-1 15,22-21-15,-1 0 16,-21-21 0,21-1-1,0 1-15,0 0 0,-21 0 0</inkml:trace>
  <inkml:trace contextRef="#ctx0" brushRef="#br1" timeOffset="-126137.22">30120 12785 0,'21'-43'15,"-21"22"-15,-42 169 0,63-232 0,0-1 0,-21 106 16,-21 0-16,0 1 16,21-1-16,-21 21 15,0-21-15,-1 22 0,1-1 0,21 0 0,-21-21 16,0 22-16,0-1 16,21-21-16,-21 0 0,-1 43 15,22-43-15,0 0 0,-21-21 0,21 21 16,0 1-16,-21-22 0,42 0 31,22 0-31</inkml:trace>
  <inkml:trace contextRef="#ctx0" brushRef="#br1" timeOffset="-125823.39">30438 13250 0,'-22'0'16,"44"0"-16,-65 0 16,64 0 15,-21-21-31,22 21 16,-1 0-16,0 0 15,0 0 1,-21 21-16,0 1 15,0-1-15,0 0 0,-21 0 16,0-21-16,0 21 0,-1 0 16,1 1-16,0-1 0,0-21 15,-21 21-15,-1 0 0,22 0 0,-21-21 16,-1 0-16,22 0 0,-21 0 16,21 0-16</inkml:trace>
  <inkml:trace contextRef="#ctx0" brushRef="#br1" timeOffset="-125238.73">30819 12637 0,'-22'0'31,"1"0"-31,21 21 16,0 0-1,21-21 1,1 0-1,-1 0-15,0 0 16,-21-21-16,0 0 16,0-1-16,0 1 15,-21 21 17,0 21-17,21 1-15,-22-1 16,22 0-16,0 0 0,0 0 15,0 0-15,0 1 0,0-1 16,0 21-16,0-21 16,22 22-16</inkml:trace>
  <inkml:trace contextRef="#ctx0" brushRef="#br1" timeOffset="-124964.89">31432 12764 0,'0'0'0,"0"21"16,-21 0 0,0 0-16,21 0 0,-21 0 0,0 22 15,0-22-15,-1 21 0,1-21 16,0 1-16,21 20 0,-21-21 15,0 21-15,0 1 0,-1-22 16,22 0-16,0 0 0,-21 0 16,21 1-16,0-1 0</inkml:trace>
  <inkml:trace contextRef="#ctx0" brushRef="#br1" timeOffset="-124708.04">31454 12785 0,'0'-21'15,"0"42"-15,21-64 0,0 22 0,0 21 16,0 0 0,-21 21-16,21 1 0,-21-1 15,0 0-15,0 21 0,0 1 0,0-22 16,22 21-16,-22 0 0,0-20 0,0 20 15,0-21-15,0 21 0,0-20 16,0 20-16,0-21 0,0 0 16,-22-21-16,22 21 15,-21-21-15,0 0 16</inkml:trace>
  <inkml:trace contextRef="#ctx0" brushRef="#br1" timeOffset="-124539.14">31263 13060 0,'-21'-21'31,"42"42"-31,-21-42 0,21 21 0,0 0 16,1 0-16,20 0 0,-21 0 16,21 0-16,-20 0 0,20 0 15,-21 0-15,0-21 0,22 21 0,-22 0 16,42-43-16</inkml:trace>
  <inkml:trace contextRef="#ctx0" brushRef="#br1" timeOffset="-124286.28">31898 12700 0,'0'0'0,"0"21"31,0 22-31,0-22 15,0 0-15,0 21 0,21 22 16,-21-22-16,0-21 0,0 22 16,0-1-16,21-21 0,1 43 15,-22-43-15,0 0 0,0 0 16,21 0-16,0-21 47,0-21-47</inkml:trace>
  <inkml:trace contextRef="#ctx0" brushRef="#br1" timeOffset="-124069.4">32279 12785 0,'0'-21'16,"0"42"-16,0-21 15,-21 0 1,21 42-16,-21-21 0,0 0 0,-22 43 15,22-22-15,0 1 16,0-22-16,0 21 0,-1-21 0,-20 22 16,21-22-16,0 0 15,0-21-15,-1 21 0,44-21 32</inkml:trace>
  <inkml:trace contextRef="#ctx0" brushRef="#br1" timeOffset="-123541.7">32575 12594 0,'22'0'32,"-22"-21"15,21 21-47,-21 21 62,0 0-62,0 1 16,0-1-16,-21 0 0,21 0 15,-22-21 1,22-21 0,0 0-1,0 0-15,0-1 16,0 1-16,0 0 15,22 0 1,-1 21-16,0 0 16,-21 21-1,0 0-15,0 0 16,0 1-16,0 20 0,0-21 16,0 0-16,0 22 0,0-22 0,-21 0 15,0 21-15,21-21 0,-22 1 16,1-22-16</inkml:trace>
  <inkml:trace contextRef="#ctx0" brushRef="#br1" timeOffset="-123140.93">32787 12298 0,'0'21'32,"21"0"-17,0 0-15,1 1 0,-1-1 16,0 21-16,0-21 0,0 22 15,-21-22-15,0 21 0,0-21 16,0 22-16,0 20 0,0-21 16,0 1-16,0 20 0,-21-20 0,0-1 15,0 0-15,-22 43 0,22-43 16,-21 22 0,21-22-16,0-21 0,-22 22 15,22-43-15,0 21 16,0-21-16,0 0 0,21-21 31,0-1-31</inkml:trace>
  <inkml:trace contextRef="#ctx0" brushRef="#br1" timeOffset="-122570.27">32851 12002 0,'0'0'0,"0"-64"32,21 64-32,0-21 15,21 21-15,-21-21 0,22 21 0,20 0 16,-20 0-16,-1 0 0,21 0 15,1 0-15,-22 0 0,43 0 16,-43 0-16,22 0 16,-43 0-16,0 21 0,0 0 15,0-21-15,-21 21 0,0 0 16,0 1-16,0-1 16,22 0-16,-22 0 0,0 0 15,0 22-15,0-22 0,0 0 16,0 64-16,0-64 0,-22 63 15,1-41-15,21-1 16,-21 0-16,0 1 0,0 20 16,0-20-16,-22 62 0,43-41 15,-21-1-15,21-20 0,0 20 16,0-20-16,0 62 16,0-62-16,0-22 0,0 21 15,0 1-15,0-22 0,0 0 0,-21 0 16,0 0-16,-64 22 15,64-22-15,-21-21 0,20 0 16,-20 21-16,0-21 0,-22 21 16,22 0-16,21-21 0,-22 0 15,22 21-15,-21-21 0,-22 0 16,43 0-16,-21 0 16,21 0-16,-22 0 0</inkml:trace>
  <inkml:trace contextRef="#ctx0" brushRef="#br1" timeOffset="-121516.86">16362 14055 0,'0'0'16,"21"0"-16,-21-21 0,21 21 0,0-22 16,-21 1-1,21 21-15,1 0 16,-22-21-16,21 21 31,-21 21 0,0 0-31,-21 1 0,-1-1 16,1 21-16,0 0 0,21 1 16,-21-1-16,-21 0 0,-43 107 15,64-107-15,-22 0 0,-20 43 16,42-64-16,-22 21 16,43-20 46</inkml:trace>
  <inkml:trace contextRef="#ctx0" brushRef="#br1" timeOffset="-121241.02">16912 13928 0,'0'0'15,"-21"0"1,0 0-16,0 21 16,-1 21-16,1-21 0,21 1 15,-21 20-15,0 0 0,0 1 16,0-1-16,-1 0 0,1 22 0,0-22 16,-42 43-16,41-43 15,-20 43-15,0-64 0,21 21 16,-1 1-16,22-22 0,-21 0 15,42-21 1,1 0 0,-1-21-16,0 0 0,0-1 0</inkml:trace>
  <inkml:trace contextRef="#ctx0" brushRef="#br1" timeOffset="-120985.17">17272 13970 0,'0'21'16,"0"0"-16,0 1 0,-21-1 15,0 0-15,21 0 0,-43 64 16,22-43-16,21 0 0,-42 43 16,21-43-16,-1 1 15,1-22-15,21 21 0,0 1 0,-21 20 16,21-42-1,0 0-15,0 1 0,21-22 16,0 0-16,1 0 0,-1 0 16,0 0-16,21-22 0,-21 1 15,1 0-15</inkml:trace>
  <inkml:trace contextRef="#ctx0" brushRef="#br1" timeOffset="-120788.28">17081 14351 0,'0'0'16,"-21"0"-16,42 0 47,1 0-47,-1 0 16,42 0-16,-42 0 0,22-21 15,-1 0-15,-21 21 0,22 0 16,41-21-16,-41 21 0</inkml:trace>
  <inkml:trace contextRef="#ctx0" brushRef="#br1" timeOffset="-119907.79">17780 14415 0,'0'0'16,"21"0"-16,0-22 15,-21 1 1,21 0-16,-21 0 0,0 0 16,0 0-16,0-1 0,0-20 15,0 21-15,-21 0 16,0 21-16,0 0 16,0 0-16,0 0 0,-1 0 0,-20 21 15,21 0-15,0 21 16,0-20-16,-1-1 0,1 21 0,-21 0 15,42 1-15,-21-22 16,21 21-16,0-21 16,0 1-16,0-1 0,21-21 15,0 0-15,0 0 16,0 0-16,22 0 0,-22-21 0,0 21 16,0-22-16,0 1 0,22-21 15,-22 21-15,0 0 0,0-22 16,-21 22-16,0 0 0,21-21 15,1 20-15,-22 1 0,0 42 32,0 1-17,-22-1-15,22 21 0,0-21 16,-21 0-16,21 1 0,0-1 16,0 0-16,0 21 0,0-21 0,43 22 15,-22-22-15,0-21 16,0 21-16,21-21 0,1 0 15,41 0-15,-41 0 0,105 0 16,-106-21 0,22 0-16,-22 21 0,0-21 0,-20-1 15,41-41-15,-63 42 16,0-22-16,0 22 0,0-21 16,0 21-16,0 0 0,-42-22 15,21 22-15,-1 21 0,-20 0 0,21 0 16,-21 0-16,20 0 0,-20 0 15,21 0-15,-21 0 0,-1 21 16,22 0-16,21 1 0,0-1 0,0 0 16,0 21-16,0-21 0,0 43 15,21-43-15,0 21 0,22 22 16,-22-43-16,0 21 0,-21 1 16,21-22-16,0 21 0,22 43 15,-43 21 1,0-64-16,0 0 15,-21 22-15,-1-22 0,1 1 16,-63 20-16,41-42 16,1 0-16,-64 22 0,64-22 15,-22 0-15,22-21 16,0 0-16,-1 0 0,-20 0 16,20-21-16,22 21 0,21-85 15,0 43-15,0 0 0,21 20 16,22-41-16,-22 21 0,42-43 15</inkml:trace>
  <inkml:trace contextRef="#ctx0" brushRef="#br1" timeOffset="-119221.18">19135 14203 0,'-22'0'0,"44"0"0,-65 0 15,22 21-15,0 0 0,0 0 16,0 1-16,-1-1 0,1 21 15,0-21-15,0 0 0,0 22 0,0-22 16,-1 0-16,1 0 0,21 0 16,-21 1-16,0-1 0,21-42 47,0-1-47,0 1 15,0 0-15,0 0 0,21-21 16,0 20-16,0 1 0,1-42 15,-1 42-15,0-1 0,21-41 16,1 42-16,-22 21 0,42-21 16,-42 21-16,22 0 15,-22 0-15,0 0 0,21 42 16,-42-21-16,0 0 0,0 22 16,0-22-16,0 21 0,0 0 15,-21 22-15,0-43 0,21 21 16,-42 1-16,42-22 0,-21 0 15,21 0-15,0 0 16,21-21 0,0-21-1,0 21-15,21-21 0,-20 0 0,20 0 16</inkml:trace>
  <inkml:trace contextRef="#ctx0" brushRef="#br1" timeOffset="-118758.45">19897 14245 0,'21'-42'32,"-212"190"-32,361-254 0,-149 43 0,-21 42 0,-21 21 15,-1 0-15,22-22 0,-21 22 0,-21 0 16,21 0-16,-22 0 16,22 0-16,0 22 0,-21-1 0,21 0 15,-43 42-15,22-20 0,-1-22 16,22 21-16,-21 1 0,21-22 15,-22 42-15,43-42 16,0 22-16,0-22 0,0 0 16,22-21-16,-1 0 0,21 0 15,43 0-15,-43 0 16,0-21-16,43 0 0,-64 0 16,22-1-16,-22 1 15,42-42-15,-42 42 0,1-22 16,-1 22-16,-21-21 0,0 21 0,0-1 15,0 1-15,0 0 16,-21 42 0,21 0-16,-22 1 15,1-1-15,21 0 0,0 21 16,0-21-16,0 1 0,-21 20 0,21-21 16,0 21-16,0-20 0,0-1 15,21 0-15,0-21 0,-21 21 16,43-21-16,-1 0 0,-21 0 15,22 0-15,-1 0 16,21 0-16</inkml:trace>
  <inkml:trace contextRef="#ctx0" brushRef="#br1" timeOffset="-118124.81">20405 14245 0,'-43'-42'31,"86"169"-31,-43-212 15,-64 64-15,43 42 0,21 0 16,0 22-16,-21-22 0,0 0 16,21 21-16,-22-20 0,22 62 15,0-63-15,-21 1 0,21-1 16,0 0-16,-21 0 16,21-42 15,0 0-31,0 0 15,0-22-15,0 22 16,0 0-16,0-21 0,0 20 16,21-20-16,22-21 0,-22 41 15,0 1-15,0 0 0,0 0 0,0 0 16,22 0-16,-22 21 0,0 0 16,0 0-16,0 0 0,1 21 15,-1 0-15,0 0 0,-21 0 0,21 0 16,-21 22-16,0-22 0,0 21 0,0-21 15,0 22-15,0-22 0,0 21 16,-21-21-16,0 1 0,0-1 0,-1 21 16,1-42-16,21 21 15,-21-21-15,0 0 16,21-21 0,0 0-16,0 0 15,0 0-15,21-1 0,0 1 16,0-21-16,22 21 0,-22-22 0,21 22 15,-21-21-15,22 21 0,-22 0 16,21-1-16,-21 1 0,22 0 0,-22 21 16,21 0-16,-21 0 15,-21 21-15,0 22 16,0-22-16,0 0 0,0 42 16,0-41-16,-21-1 0,21 21 15,-21-21-15,0 0 0,0 1 16,21-1-16,-21 0 0,21 0 15,21-21 17,0 0-32</inkml:trace>
  <inkml:trace contextRef="#ctx0" brushRef="#br1" timeOffset="-117800.99">21167 14351 0,'42'-21'32,"-127"106"-32,191-170 0,-169 106 0,147-63 15,-63 21-15,22-1 0,-22 1 16,0 0-16,0 0 16,-21 0-1,-21 21-15,0 0 16,0 0-16,-22 21 0,22 0 15,0 0-15,0 0 0,-43 43 16,43-22-16,0-21 0,21 22 16,-21-1-16,21-21 0,-21 22 0,21-22 15,0 0-15,0 21 0,0-21 16,0 1-16,21-1 0,0-21 16,21 0-16,-20 0 0,20 0 15,-21 0-15,21 0 0,1 0 16</inkml:trace>
  <inkml:trace contextRef="#ctx0" brushRef="#br1" timeOffset="-117343.27">22077 14076 0,'21'-21'31,"0"21"-31,0 0 16,0 0-16,1-21 0,-1 21 15,21-22-15,-21 22 0,0 0 0,43 0 16,-43 0-16,0-21 15,-42 21 1,0 0-16,0 0 16,0 0-16,-22 0 15,22 0-15,0 0 0,0 0 0,-22 0 16</inkml:trace>
  <inkml:trace contextRef="#ctx0" brushRef="#br1" timeOffset="-117092.4">22077 13991 0,'-43'43'31,"-62"147"16,253-423-47,-296 487 0,148-211 0,-22-1 15,22 0-15,-21 22 0,21-22 0,0 0 16,-42 43-16,42-43 0,0 1 16,-42 41-1,42-62-15,-22 20 0,22 0 16,0 1-16,0-22 0,0 0 15,0 0-15,22-21 16,-1 0-16,0 0 0,0 0 0,21 0 16,-20 0-16,20 0 0,-21 0 0,64-42 15,-43 21-15,22-1 16</inkml:trace>
  <inkml:trace contextRef="#ctx0" brushRef="#br1" timeOffset="-116822.55">22966 14139 0,'0'0'0,"-21"-21"0,-1 21 15,1 0-15,-42-21 0,42 21 16,-1 0-16,-20 0 0,21 21 16,0-21-16,-22 21 0,22 1 15,-63 41-15,62-42 16,1 22-16,-21-1 0,21 0 0,0-21 0,-22 22 15,43-1-15,-21-21 0,21 43 16,0-43-16,0 21 16,0-21-16,21 1 0,22-22 15,-1 0-15,0 0 0,1 0 16,-1 0-16,0 0 0,1 0 16,-1-22-16,0 1 0</inkml:trace>
  <inkml:trace contextRef="#ctx0" brushRef="#br1" timeOffset="-116103.97">23199 14288 0,'0'-43'31,"-43"149"-31,64-212 0,1 149 0,-65-86 0,22 64 16,0 1-16,0-1 16,0 0-16,-1 0 0,-20 43 0,21-43 15,0 21-15,21 0 16,0-20-16,0-1 0,0 0 15,0 0-15,0 0 0,0 0 0,0 1 16,21-22-16,0 0 0,21 21 16,1-21-16,-1 0 15,-21 0-15,-21-21 0,21-22 16,1 43-16,-22-21 0,0 0 16,0 0-16,0-22 0,-22-20 15,1 42 1,0-22-16,0 22 0,0 21 0,21-21 15,-21-21-15,21 21 16,0-1 0,21 22-16,0 0 0,0-21 15,0 21-15,0 0 0,1 0 16,20 0-16,-21 0 0,21 0 0,-20 0 16,-1 21-16,0 1 15,0-1-15,0 0 0,0 21 16,-21-21-16,0 22 0,0 41 15,0-62-15,0 20 16,-21-21-16,21 0 0,0 0 16,-21 1-16,0-22 15,21 21-15,-21-21 16,21-21 0,0-1-16,0 1 15,0 0-15,0 0 16,42-21-16,-21-1 0,0 22 15,1-21-15,-1 21 0,0-1 16,42-41-16,-41 42 16,-1 0-16,21 21 0,-21 0 0,0 0 0,1 0 15,-1 0-15,0 0 0,-21 21 16,0 21-16,0-21 16,21 22-16,-21-1 0,0 0 15,0 1-15,0-22 0,0 21 16,-21-21-16,0 0 0,21 22 15,-21-43-15,-1 21 0,22 0 16,22-42 15,-1 21-31,0-21 0</inkml:trace>
  <inkml:trace contextRef="#ctx0" brushRef="#br1" timeOffset="-115875.1">24215 14139 0,'0'-63'16,"-127"402"-16,254-615 0,-127 234 31,0 63-31,-22 0 0,1 1 0,21-1 16,-21 21-16,-21 43 16,42-43-16,-21 0 0,21 1 15,-22-1-15,22 0 0,0 1 0,0-22 0,0 21 16,0-21-16,0 1 0,0 20 15,0-21-15,22-21 16,-1 0-16,0 0 0,0 0 16</inkml:trace>
  <inkml:trace contextRef="#ctx0" brushRef="#br1" timeOffset="-115676.7">24024 14372 0,'0'0'15,"-21"0"-15,21-21 0,21 21 32,0-21-32,0 21 0,1 0 15,-1 0-15,0 0 0,42 0 16,-41 0-16,20 0 16,-21 0-16,43 0 15,-22 0-15,0 0 0,1 0 0</inkml:trace>
  <inkml:trace contextRef="#ctx0" brushRef="#br1" timeOffset="-114964.59">24786 14478 0,'0'-63'0,"0"126"0,-21-63 16,0 0-16,21-21 0,0-21 15,0 20-15,0-41 16,0 42-16,-21 0 15,21-1-15,0 1 0,0 0 16,-22 21-16,1-42 0,0 42 16,0 0-16,0 0 0,0 0 15,-1 0-15,1 0 0,0 21 0,0 0 16,-21 0-16,-1 43 16,22-22-16,0-21 0,21 22 0,-21-22 15,21 21-15,-21-21 0,21 43 16,0-43-16,0 21 0,0-21 15,21-21-15,0 22 0,21-1 16,-21-21-16,1 0 0,-1 0 16,0 0-16,0 0 0,0 0 15,0-21-15,1-1 0,20-20 16,-21 0-16,0-1 16,0 1-16,1 0 15,-1-1-15,0 22 0,-21 0 16,0 0-16,0 42 31,0 0-31,0 0 0,-21 1 0,21-1 16,-21 0-16,21 21 0,0-21 0,0 1 15,0-1-15,0 0 0,0 0 16,21 0-16,0 0 0,0-21 16,0 0-16,0 0 15,1 0-15,41 0 16,-42 0-16,0 0 0,22-42 15,-22 21-15,0 0 0,0 0 0,0-1 16,1-20-16,-22 21 0,21-21 16,0-1-16,-21 22 0,0 0 0,0-21 15,21 42-15,-21 21 32,0 0-32,-21 0 0,21 0 0,-21 0 15,21 22-15,0-22 0,0 21 16,0-21-16,-21 1 15,21 20-15,0-21 16,21-21 15,0 0-31,-21-21 16,21 0-16</inkml:trace>
  <inkml:trace contextRef="#ctx0" brushRef="#br1" timeOffset="-114796.7">25209 14161 0,'-42'-22'16,"63"213"-16,0-360 0,-84 147 15,42 22-15,21 22 32,0-1-17,21-21-15,0 21 0,0-21 16</inkml:trace>
  <inkml:trace contextRef="#ctx0" brushRef="#br1" timeOffset="-114358.95">25569 14288 0,'0'0'0,"-21"21"31,21 0-31,-21 0 16,21 0-16,0 0 0,0 1 0,-21-1 15,21 0-15,0 0 0,-21 0 16,21 0-16,0 1 0,-22 41 16,1-63-16,21 21 0,-21-21 15,0 0 1,21-21 0,0 0-16,0 0 15,0 0-15,0-1 16,0 1-16,21-21 0,0 21 0,0 0 15,22-43-15,-22 22 0,21 21 16,-21-1-16,22 1 16,-22 0-16,42 0 0,-20 21 15,-22 0-15,42 21 0,-41 0 16,-1 0-16,0 1 16,-21-1-16,0 21 0,0 22 15,0-43-15,0 0 0,-42 21 16,20-21-16,1 1 0,21 20 15,-21-42-15,21 21 0,0 0 16,21-21 0,0 0-1,22 0-15</inkml:trace>
  <inkml:trace contextRef="#ctx0" brushRef="#br1" timeOffset="-114037.61">26352 14372 0,'22'-169'31,"-107"423"-31,148-339 0,-63-84 16,-21 169-16,0 0 0,-21 21 0,21-21 15,-1 21-15,1 0 16,0 22-16,21 20 16,0-42-16,0 1 0,0 20 0,0-21 15,42 21 1,-20-20-16,-1-22 0,0 21 15,0-21-15,0 21 0,0-21 16,1 0-16,-1 21 0,-21 0 16,0 0-16,-21 1 15,-1-22-15,1 0 16,0 0-16,-21 0 0,21 21 0,-43-21 16,43 0-16,-21 0 0,20 0 15,1 0-15,21-21 16</inkml:trace>
  <inkml:trace contextRef="#ctx0" brushRef="#br1" timeOffset="-113469.95">27622 13907 0,'0'0'0,"0"-22"0,0 1 16,-21 21-16,0 0 15,-21 0-15,21 21 0,-1-21 16,-20 43-16,0-22 0,-22 42 16,22 1-16,0-22 0,-22 1 15,22 20-15,-22 1 0,-42 63 16,43-64-16,21-21 0,-64 85 16,85-84-16,-22-1 0,1 43 15,42-64-15,0 21 16,0-21-16,21 1 0,0-1 0,22 0 15,-22-21-15,21 0 0,22 0 16,41 0-16,-62 0 0,20 0 16,64-21-16,-84 0 15,20-1-15,-21 1 0,22 0 0,-22-21 16</inkml:trace>
  <inkml:trace contextRef="#ctx0" brushRef="#br1" timeOffset="-113235.55">27961 14203 0,'-21'-64'32,"0"64"-32,21 212 0,42-360 0,-127 106 15,64 63-15,0 0 0,-42 42 16,41-41-16,-20 20 0,0 43 16,21-43-16,-1 0 15,1 22-15,21-43 0,0 21 16,0-21-16,0 1 0,0-1 0,21 21 15,1-42-15,-1 0 16,42 0-16,-42 0 0,1 0 16,-1 0-16,0 0 0,0 0 0,0-21 15</inkml:trace>
  <inkml:trace contextRef="#ctx0" brushRef="#br1" timeOffset="-113059.65">27601 14457 0,'0'0'0,"-42"0"0,21 0 0,-22 0 16,65 0 15,-1 0-31,0 0 16,0 0-16,21 0 0,1 0 16,-1 0-16,0 0 0,22 0 0,-22-21 15,22 0-15</inkml:trace>
  <inkml:trace contextRef="#ctx0" brushRef="#br1" timeOffset="-112705.85">28173 14372 0,'-64'0'31,"149"0"-31,-106 0 0,-43 21 0,85-21 31,1 0-31,-1 0 16,21 0-16,-21 0 0,0 0 15,1 0-15,-1-21 0,42 0 16,-42 0-16,-21 0 0,22 21 16,-22-21-16,-22 21 15,1 0-15,0 0 16,0 0-16,0 0 0,-43 42 16,43-21-16,0 0 15,0 0-15,0 22 0,-1-22 0,1 0 16,21 43-16,0-43 0,0 0 15,0 0-15,0 0 0,0 0 16,43 1-16,-22-22 0,0 0 16,21 0-16,-21 0 0,1 0 15,41 0-15,-21 0 0,-20 0 16,41-43-16,-42 22 16</inkml:trace>
  <inkml:trace contextRef="#ctx0" brushRef="#br1" timeOffset="-112504.46">28596 14266 0,'0'-42'32,"0"84"-32,21-63 0,-21 42 15,0 1-15,21-1 0,-21 42 16,0-20-16,0-22 0,0 42 16,22-42-16,-22 1 15,0-1-15,0 0 0,21 0 0,-21 0 16,0 0-16,21-21 15,0 0 1,0 0-16,-21-21 16</inkml:trace>
  <inkml:trace contextRef="#ctx0" brushRef="#br1" timeOffset="-112296.58">28956 14288 0,'-85'0'31,"170"84"-31,-191-168 0,212 84 0,-275 42 16,147-21-16,-20 0 0,-21 43 16,41-43-16,1 0 0,-42 21 15,42-20-15,21-1 16,-22 0-16,22 0 0,-21 0 0,21 0 16,21-21-1,1 0-15,-1 0 0,21 0 16,-21 0-16</inkml:trace>
  <inkml:trace contextRef="#ctx0" brushRef="#br1" timeOffset="-112025.73">29379 14055 0,'0'0'15,"-63"21"1,42 0-1,-1 0-15,1 22 0,0-22 0,0 21 16,0-21-16,0 22 0,-22 41 16,22-63-16,21 22 0,-21 20 15,21-20-15,0-22 0,0 0 16,0 0-16,0 0 0,0 0 0,21-21 16,-21 22-16,64-22 15,-43 0-15,0 0 0,21-22 16,-21 1-16,1 0 15,-1 21-15</inkml:trace>
  <inkml:trace contextRef="#ctx0" brushRef="#br1" timeOffset="-111847.83">29062 14309 0,'-43'0'31,"297"42"-31,-465-84 0,190 63 15,42-21-15,0 0 0,0 0 16,21 0-16,-20 0 0,20 0 0,-21 0 16,21 0-16,1 0 0,-22 0 0,21 0 15,1-21-15,-1 21 16</inkml:trace>
  <inkml:trace contextRef="#ctx0" brushRef="#br1" timeOffset="-111600.98">29972 14097 0,'-42'0'16,"20"0"-1,1 0-15,0 21 0,0 0 0,0-21 16,0 43-16,-1-22 16,1 0-16,0 21 0,0-20 0,0 20 15,0-21-15,21 21 0,-22 1 16,22-22-16,0 0 0,0 43 15,0-43-15,0 0 0,0 0 16,0 0-16,22 0 0,20-21 16,0 0-16,-21 0 0,22 0 15,-1 0-15,0 0 0,-20 0 0</inkml:trace>
  <inkml:trace contextRef="#ctx0" brushRef="#br1" timeOffset="-111320.62">30311 14139 0,'0'-21'0,"-64"296"16,128-529-16,-64 212 0,21 42 15,0 0-15,0 0 0,0 0 16,0 0-16,-21 21 0,22-21 16,-22 21-16,0 1 0,0 20 15,0-21-15,0 21 0,0 1 16,0-22-16,0 21 0,0 1 0,0-1 15,0-21-15,-22 21 0,1-20 16,0-1-16,0 0 0,0 0 0,0 0 16,-22-21-16,22 21 0,0-21 15,0 0-15,42 0 32,0-21-32</inkml:trace>
  <inkml:trace contextRef="#ctx0" brushRef="#br1" timeOffset="-111000.8">30692 14563 0,'-22'21'16,"44"-42"-16,-65 42 0,43 0 15,0-42 16,21 21-15,-21-21-16,22 21 0,-1-21 16,0-1-16,0 22 15,0 0 1,-21 22-16,0-1 16,0 0-16,0 0 15,-21 21-15,0-20 0,0-1 0,-43 21 16,43-21-16,-21-21 15,-1 21-15,22 1 0,-21-22 16,-64 21-16,85-21 16,-21 0-16</inkml:trace>
  <inkml:trace contextRef="#ctx0" brushRef="#br1" timeOffset="-110384.64">31242 13928 0,'0'0'0,"-21"0"16,0 0-1,-1 21-15,22 0 16,-21-21-16,21 21 0,-21-21 16,21 21-16,21-21 31,0 0-31,1 0 0,-1 0 15,0 0-15,0 0 16,0 0-16,0-21 0,-21 0 16,22 21-16,-22-21 0,0 0 15,-22 21 1,1 0 0,0 0-16,0 21 0,0 0 15,0 0-15,-1 0 0,22 1 16,-21-1-16,0 0 0,-21 21 15,42-21-15,0 1 0,0 20 16,0-21-16</inkml:trace>
  <inkml:trace contextRef="#ctx0" brushRef="#br1" timeOffset="-110093.81">31792 14139 0,'-42'0'31,"21"0"-31,0 22 0,-1-1 16,1 0-16,-21 42 15,21-41-15,21-1 0,-21 21 16,-1-21-16,22 0 0,0 43 15,0-43-15,0 0 0,0 0 16,0 1-16,0-1 0,22 0 16,-1-21-16,0 0 0,0 0 0,0 0 15,0 0-15</inkml:trace>
  <inkml:trace contextRef="#ctx0" brushRef="#br1" timeOffset="-109920.91">31390 14351 0,'-21'0'32,"190"42"-32,-317-84 0,148 42 15,21 0-15,0 0 0,22 0 16,-22 0-16,21 0 0,-21 0 16,22 0-16,-1 0 0,0 0 0,1 0 15,-1-21-15,0 21 0,-20 0 16,20-21-16</inkml:trace>
  <inkml:trace contextRef="#ctx0" brushRef="#br1" timeOffset="-109591.58">31962 14266 0,'0'0'0,"-22"0"0,1 0 16,42 0 15,1 0-31,-1 0 15,0 0-15,0 0 0,0-21 16,0 21-16,1 0 0,-22-21 0,0 0 16,-22 21-1,1 0 1,0 0-16,0 0 0,-21 0 16,20 0-16,-20 21 15,21 0-15,0 0 0,0 1 16,21-1-16,0 0 0,0 42 15,0-41-15,0-1 0,0 0 16,21 0-16,0 0 0,42 0 16,-41-21-16,20 0 15,-21 0-15,21 0 0,64 0 16</inkml:trace>
  <inkml:trace contextRef="#ctx0" brushRef="#br1" timeOffset="-109372.71">32385 14182 0,'21'-43'16,"-84"213"0,147-340-16,-126 213 0,84-64 15,-42 42-15,21 0 0,-21 0 16,0 21-16,0-20 16,0 20-16,0-21 0,0 0 0,0 0 15,0 1-15,0-1 16,0 0-16,0 0 0,0 0 0,22-21 47,-1-21-47</inkml:trace>
  <inkml:trace contextRef="#ctx0" brushRef="#br1" timeOffset="-109175.83">32618 14245 0,'0'-42'16,"0"127"-16,0-128 0,0-20 0,-21 63 15,-1 0-15,1 0 0,0 21 16,-42 21-16,41-21 0,-20 1 16,21-1-16,0 0 15,-22 0-15,-20 43 0,42-43 16,21 21 0,42-42-1,-21 0-15,0 0 16</inkml:trace>
  <inkml:trace contextRef="#ctx0" brushRef="#br1" timeOffset="-108916.97">32935 13949 0,'0'0'0,"0"-21"0,-21 21 31,21 21-31,-21 0 15,0 0-15,0 0 0,-1 1 0,1 20 16,0 21-16,0-41 16,0 20-16,0 21 0,21-20 15,0-22-15,0 21 0,0-21 16,0 1-16,0 20 0,0-21 16,21-21-1,0 0 1,0 0-16</inkml:trace>
  <inkml:trace contextRef="#ctx0" brushRef="#br1" timeOffset="-108724.58">32745 14161 0,'0'0'0,"21"0"46,0 0-46,0 0 0,0 0 0,1 0 16,-1 0-16,0 0 16,0 0-16,0 0 0</inkml:trace>
  <inkml:trace contextRef="#ctx0" brushRef="#br1" timeOffset="-108338.28">31178 14965 0,'0'-21'16,"0"42"-16,0-63 0,-21 20 0,21 1 15,0 0-15,0 42 32,0 0-32,21 1 0,-21-1 15,0 0-15,0 0 0,22 0 16,-22 0-16,21 22 0,-21-22 15,0 0-15,0 0 0,0 0 0,0 1 16,0-1-16,0 0 0,0 0 16,21-21-16,0 0 15,0 0 1,-21-21-16,21 21 0</inkml:trace>
  <inkml:trace contextRef="#ctx0" brushRef="#br1" timeOffset="-108128.4">31686 14838 0,'0'0'0,"-21"0"15,0 0-15,0 21 0,0 0 0,-22 0 16,22 1-16,-21-1 0,21 0 16,-22 0-16,22 0 0,0 0 15,-21 1-15,21-1 0,-1 0 0,1 0 16,0 0-16,21 0 15,0 1-15,42-22 16,-20 0-16,-1 0 16</inkml:trace>
  <inkml:trace contextRef="#ctx0" brushRef="#br1" timeOffset="-107677.66">31856 14986 0,'21'-21'15,"-148"127"-15,233-191 0,-106 43 16,-21 42-16,-1 0 16,1 0-16,-21 21 0,21-21 15,0 21-15,-1 0 0,1-21 16,21 21-16,-42 22 16,42-22-16,-21 0 0,21 0 0,0 0 15,0 1-15,21-22 16,0 0-1,0 0-15,0 0 0,1 0 16,20 0-16,-42-22 0,21 22 16,0-21-16,0 0 0,22-21 15,-22 21-15,-21-1 0,21 1 16,-21 0-16,21 21 0,0-21 16,-21 0-16,0 42 31,0 0-31,-21 0 15,21 0-15,-21 1 0,21-1 16,0 0-16,0 0 0,0 0 16,0 0-16,0 1 15,21-22-15,0 0 16,1 0-16,-1 0 0,0 0 16,0 0-16,0-22 0,0 22 0,1-21 15,-1 0-15,0 0 0</inkml:trace>
  <inkml:trace contextRef="#ctx0" brushRef="#br1" timeOffset="-106921.02">32279 14817 0,'0'-21'16,"0"-1"31,0 44-47,0-1 0,-21-21 0,0 21 0,21 0 0,-43 21 15,43-20-15,-21-1 16,21 0-16,0 0 0,0 0 0,0 0 15,0 1-15,0-1 0,0 0 16,0 0-16,21-21 16,1 0-16,-1 0 0,0 0 15,21 0-15,-21 0 16,1 0-16,-1-42 0,0 42 16,21-43-16,-21 22 15,-21 0-15,22 0 0,-1 21 16,-21-21-16,21 21 0,-21 21 47,-21 0-47,21 0 15,0 0-15,0 1 16,0-1-16,0 0 0,0 0 16,0 0-1,21-21-15,0 0 16,0 0-16,0 0 0,1 0 15,-1-42-15,0 42 16,21-42-16,-42 20 16,21 22-16,1-21 0,-1 0 0,0 0 15,0 0-15,-21 0 16,21 21-16,-21 21 31,0 0-31,0 0 16,21-21 31,1 0-32,-22-21-15,0 0 16,21 21-16,-21-21 0,0-1 16,21 1-16,-21 0 0,0 0 15,-21 21 1,0 21-1,21 0-15,-22-21 0,22 21 16,-21 1-16,21-1 0,0 0 16,-21 0-16,21 0 0,0 0 15,0 1-15,0-1 0,0 0 16,21-21 0,0 0-16,1 0 0,-1 0 15,0 0-15,21 0 16,-21 0-16,22-21 0</inkml:trace>
  <inkml:trace contextRef="#ctx0" brushRef="#br1" timeOffset="-106409.08">33401 14097 0,'0'0'0,"-21"0"0,21-21 31,-21 21 16,-1 0-31,22-21 15,0 0 16,0 42-16,0 0-15,-21 0-16,0-21 16,0 21-16,0 0 15,0-21 1,-1 0-16,22 22 0</inkml:trace>
  <inkml:trace contextRef="#ctx0" brushRef="#br1" timeOffset="-105961.02">33443 13907 0,'-21'0'0,"42"0"0,-42-22 15,0 22-15,21-21 31,21 21-15,0 0 0,-21 21-16,0 1 0,21-1 15,-21 0-15,0 0 0,0 21 16,0 1-16,0-1 16,0-21-16,0 22 0,0 20 0,-21-21 15,0 22-15,0-22 0,0 22 16,0-22-16,-1 0 0,1 1 15,-21-1-15,21 0 0,0-20 0,-1-1 16,1 0-16,0 0 0,0 0 16,0-21-16,0 0 0,-1 0 15,22-21 1,0 0-16</inkml:trace>
  <inkml:trace contextRef="#ctx0" brushRef="#br1" timeOffset="-105409.81">33486 13568 0,'0'0'0,"0"-21"0,21 21 31,0-21-31,21 21 16,-21 0-16,22 0 0,-22 0 0,21 0 15,1 0-15,-1 0 0,-21 0 16,21 0-16,-42 21 31,0 0-31,0 0 16,0 0-16,0 0 15,0 1-15,0-1 0,0 0 0,0 21 16,0-21-16,0 22 0,0-1 16,0-21-16,0 22 0,0 41 15,0-41-15,0-1 0,-21 64 16,21-43-16,-21 1 0,21-1 16,-21 1-16,21-1 0,0 43 15,0-42-15,-21-22 16,21 0-16,0 1 0,-21-1 0,21 0 15,-22 1-15,22-22 0,-21 0 16,-21 42-16,0-20 16,20-22-16,-20-21 15,21 21-15,-43 0 0,22 0 16,21-21-16,-21 0 0,20 0 16,-20 22-16,0-22 15,-1 0-15,22 0 0,0 0 16,0 0-16,0 0 0,0-22 0</inkml:trace>
  <inkml:trace contextRef="#ctx0" brushRef="#br0" timeOffset="-99744.58">24426 11134 0,'0'0'0,"21"0"0,1-21 0,-1 21 15,0-22-15,0 22 32,-21 22-1,-21-1-31,0 0 0,0 21 15,21-21-15,-22 1 0,1 20 16,21 0-16,-21-21 0,0 43 16,21-22-16,0-21 0,0 43 15,0-43-15,0 0 0,21 0 16,0-21 0,22 0-16,-22 0 0,0 0 0,21 0 15,-21-21-15,22 0 0,-1 0 16,0 0-16,-20 0 0,20-1 0,0 1 15,1 0-15,-22-21 0,21 21 16,0-43-16,-20 43 16,-1-21-16,-21 20 0,0 1 0,21 21 15,-21-21-15,0 0 0,0 42 32,0 0-32,0 0 0,-21 1 0,21-1 15,-21 0-15,-1 21 0,1 1 16,21-22-16,-21 21 0,0 0 15,21 1-15,-21-1 0,0 0 0,21 1 16,0 20-16,-22-20 0,1-1 0,0 0 16,21 22-16,0-22 0,-21 0 0,21 1 15,-21 20-15,-22 22 16,43-64-16,-21 21 0,0-20 0,-42 41 16,41-42-16,-20 0 15,0-21-15,-1 22 0,1-22 0,-64 0 16,64 0-16,0 0 0,-1 0 15,1 0-15,0 0 0,20 0 0,-20 0 16,21 0-16,0 0 0</inkml:trace>
  <inkml:trace contextRef="#ctx0" brushRef="#br0" timeOffset="-98488.56">16658 15473 0,'0'-21'0,"0"42"0,0-63 16,0 20-16,0 44 31,0-1-15,0 21-16,-21-21 0,21 22 15,-21-22-15,21 63 16,-21-41-16,-1-1 0,-20 22 16,21-22-16,0 0 0,0 1 15,-1-22-15,1 0 0,0 42 16,0-41-16,21-44 31,0 1-31,0 0 0,21 21 16,0-21-16,0 0 0,1 21 15,-1-21-15,0 21 0,85-22 16,-85 22-16,21 0 16,-21 0-16,22 0 0,-1 0 0,-21-21 15,43 21-15,-43 0 0,21-21 16,-21 21-16,1-21 16,-22 0-16,21 0 0,-21-1 15,0 1-15,0-21 16,0 21-16,0 0 15,0-1-15,-21 1 0,21 0 16,0 0-16,-22 21 16,1 0-16,21 21 15,0 0-15,0 0 0,0 22 0,0-22 16,0 21-16,-21-21 0,21 22 16,-21-1-16,21 0 0,0 1 0,-21-1 15,0 0-15,21 1 0,-22-1 0,22-21 16,0 22-16,-21-22 0,21 21 15,-21-21-15,21 0 16,21-21 15</inkml:trace>
  <inkml:trace contextRef="#ctx0" brushRef="#br0" timeOffset="-98292.68">17484 15812 0,'0'0'0,"0"-22"16,-22 22-1,44 0 48</inkml:trace>
  <inkml:trace contextRef="#ctx0" brushRef="#br0" timeOffset="-97848.64">18605 15409 0,'0'0'16,"0"-21"-16,0 0 0,0 0 16,22 21-1,-22 21 1,21 0-16,-21 0 0,0 22 0,21-22 16,21 64-16,-21-43 0,-21 0 15,22 1-15,-22-1 16,0 0-16,21 22 0,0-22 0,-21 0 0,21 1 15,-21-22-15,0 21 0,0-21 16,0 22-16,0-22 0,21-21 16,-21 21-16,0 0 0</inkml:trace>
  <inkml:trace contextRef="#ctx0" brushRef="#br0" timeOffset="-97601.27">19050 15536 0,'0'-84'31,"-64"465"-31,128-678 0,-85 213 0,0 84 0,-1 0 16,1 21-16,0 0 0,-21 0 0,-1 22 16,-62 62-1,41-62-15,-63 84 16,85-85-16,-22 43 15,22-43-15,21 0 0,21 43 16,-21-64-16,21 22 0,0-22 16,42 0-1,0-21-15,-21-21 0,22 0 0</inkml:trace>
  <inkml:trace contextRef="#ctx0" brushRef="#br0" timeOffset="-97332.41">19325 15621 0,'0'0'0,"-63"21"31,41 0-31,1 22 0,0-22 16,-21 127-16,21-106 15,-22 128-15,43-107 16,-42 43-1,42-42-15,-21-22 0,-22 64 16,43-43-16,-21-20 0,0 62 16,21-62-16,-21 41 15,21-41-15,0-22 0,0 0 16</inkml:trace>
  <inkml:trace contextRef="#ctx0" brushRef="#br0" timeOffset="-97020.59">19240 15812 0,'0'-85'16,"-63"762"-16,126-1269 0,-63 486 0,0 85 0,0-22 16,0 22-16,0-21 15,0 21-15,64-22 16,-43 43-16,21 0 0,-20 0 15,-1 0-15,21 0 0,0 21 16,-20 1-16,-1-1 0,-21 21 16,0 0-16,0 1 15,-21-22-15,-22 0 0,1 0 0,21 0 16,-22 1-16,1-1 0,0 0 16,-1 0-16,1-21 0,-21 21 15,41-21-15,44-21 31,-22 0-31,42 21 0,-21-21 16</inkml:trace>
  <inkml:trace contextRef="#ctx0" brushRef="#br0" timeOffset="-96555.86">19981 15621 0,'21'0'16,"-42"0"-16,42-21 0,-21 0 0,0 0 15,0-1-15,-21 22 16,0 0-16,0-21 0,0 21 16,0 0-16,-1 0 0,-41 43 15,42-22-15,-22 0 16,22 0-16,0 0 0,0 22 0,-21-1 16,42 0-16,0-21 0,-22 1 15,22-1-15,0 0 0,0 21 16,0-21-16,22-21 15,-1 22-15,0-22 0,0 0 16,0 0-16,0 0 0,1-22 16,20-20-16,-21 42 0,0-21 0,0 0 15,1 0-15,-1-22 0,0 22 16,-21 0-16,21-21 0,0 20 16,-21 1-16,0-21 0,21 21 0,-21 0 15,0-1-15,0 44 31,0-1-31,0 0 0,-21 0 16,21 0-16,0 0 0,0 1 0,0 20 16,-21-21-16,21 0 0,0 22 15,0-22-15,0 0 0,0 0 16,21 0-16,0 0 0,1-21 16,-1 0-16,0 0 0,0 0 15,0 0-15</inkml:trace>
  <inkml:trace contextRef="#ctx0" brushRef="#br0" timeOffset="-96317">20553 15282 0,'21'-84'32,"-148"486"-32,233-720 0,-85 255 15,-21 105-15,0-21 0,0 22 16,-21-1-16,0 43 15,-1-43-15,1 0 0,21 1 0,-21-22 16,0 21-16,21 1 0,0-1 16,-21-21-16,21 0 0,0 22 15,0-22 1,21-21-16,0 0 16,0-21-16,0 21 0,-21-22 15</inkml:trace>
  <inkml:trace contextRef="#ctx0" brushRef="#br0" timeOffset="-95873.25">20807 15240 0,'42'-85'15,"-127"297"-15,128-339 0,-1 64 32,-42 105-32,0-21 0,0 0 0,-21 22 0,21-1 15,-21 0-15,0 1 0,21-1 16,-22 0-16,1 22 15,0-22-15,21 22 16,0-43-16,-21 0 0,21 0 0,-21 0 16,21 0-16,-21-21 15,21-21 17,0 0-32,0 0 0,21 21 0,21-64 15,-21 43-15,0 0 16,-21-21-16,43 21 0,20-64 15,-42 64-15,22 0 16,-1-1-16,-21 22 0,22 0 16,-22 0-16,0 0 0,0 0 15,-21 22-15,42 41 0,-42-42 16,22 0-16,-22 22 0,0-22 16,0 21-16,0 1 0,-22-1 15,1 0-15,0-42 0,21 21 16,-21 1-16,0-22 15,21 21-15,-21-21 0,-1 0 16,1 0-16,0-21 16</inkml:trace>
  <inkml:trace contextRef="#ctx0" brushRef="#br0" timeOffset="-95688.36">20299 15431 0,'21'0'0,"-63"0"0,63 0 0,0 0 31,0 0-15,0 0-16,22 0 0,-1-22 16,0 22-16,1 0 0,-1 0 15,0 0-15</inkml:trace>
  <inkml:trace contextRef="#ctx0" brushRef="#br0" timeOffset="-95268.6">22458 15092 0,'0'0'0,"0"-21"0,21 0 15,-21 42 17,0 21-32,-21-21 0,0 64 15,-1-43-15,1 1 0,21-1 16,0 0-16,-21 1 0,0 20 16,21-21-16,-21-20 0,0 41 15,-1-42-15,22 0 16,0 1-16,-21-22 15</inkml:trace>
  <inkml:trace contextRef="#ctx0" brushRef="#br0" timeOffset="-94756.89">22288 15282 0,'0'-105'0,"-21"380"0,42-445 0,1 43 16,-22 85-16,42 0 15,-42 21-15,21-1 0,0-20 16,0 42-16,1-21 0,20 21 16,43 0-1,-43 0-15,-21 21 0,21 21 16,-20-20-16,-22 41 16,0-21-16,0-20 0,0 20 0,-43 0 15,22 1-15,0-22 0,-21 0 16,20 0-16,-20-21 0,0 42 15,21-42-15,-1 0 0,1 0 16,42 0 15,1 0-31,-1-21 0,0 21 16,21 0-16,-21 0 0,22 0 16,-22 0-16,42 21 0,-20-21 15,-22 22-15,21-1 0,-21 0 16,1 0-16,-1 0 0,0 0 15,-21 1-15,0-1 0,0 0 0,0 0 16,-21 0-16,-43 22 16,22-22-16,0 0 0,-22-21 0,22 21 15,-1 0-15,-20-21 0,-22 0 16,43 0-16,0 0 0,20 0 16,1 0-16,0 0 0,0 0 0,0-21 15,21 0-15,0 0 16,21 0-1,21-1-15,-21 22 0,22-21 16,-22 0-16,21 21 0</inkml:trace>
  <inkml:trace contextRef="#ctx0" brushRef="#br0" timeOffset="-94188.22">23135 15409 0,'0'22'15,"0"-1"1,0 0-16,0 21 16,-21-21-16,0 22 15,21-22-15,-21 0 0,21 0 0,0 0 16,0 1-16,0-1 0,0 0 16,0 0-16,21-21 0,0 0 15,0 0-15,0 0 0,0 0 0,43 0 16,-43 0-16,0-21 15,43 0-15,-43 21 0,0-21 16,0-1-16,0 1 0,1 0 16,-22-42-16,21 41 0,-21 1 15,21-21-15,-21 21 16,0 0-16,0 42 16,0 0-1,0 0-15,0 0 16,-21 22-16,0-22 0,21 21 15,-22-21-15,22 22 0,0-1 0,-21 0 16,21 1-16,-21 126 16,21-106-16,-21 43 15,21-42-15,0-22 0,-21 127 16,21-126-16,-21 20 16,21-20-16,0-1 0,-22 0 0,-20 22 15,42-22-15,-21-21 0,0 0 16,0-21-16,-1 22 0,1-22 15,0 0-15,-21 0 0,21 0 0,-43-43 16,43 22-16,0 0 16,-22-43-16,22 43 15,0-21-15,-21 0 0,42 20 0,0-20 16,0 21-16,0 0 0,0 0 16,0-1-16,0 1 0,0-21 15,0 21-15</inkml:trace>
  <inkml:trace contextRef="#ctx0" brushRef="#br0" timeOffset="-93737.48">24744 15177 0,'0'-22'15,"21"22"1,0 0-16,0 0 0,0-21 16,22 21-16,-1 0 0,0 0 0,43-21 15,-21 21-15,20-21 16,-41 21-16,62 0 15,-83 0-15,-1 0 0,-42 0 32,-1 0-32,1 0 0,-21 0 0,21 0 15</inkml:trace>
  <inkml:trace contextRef="#ctx0" brushRef="#br0" timeOffset="-93505.03">25019 15134 0,'-21'21'15,"63"-63"-15,-63 63 0,-21 22 0,42-22 16,-22 21-16,1 43 16,21-43-16,-21 0 0,0 1 15,0-22-15,21 21 0,-43 43 16,22-43-16,21-21 0,-21 43 16,0-22-16,21-21 0,0 1 15,0-1-15,0 0 0,0 0 16,0 0-16,0 0 0,21-42 31,21 21-15</inkml:trace>
  <inkml:trace contextRef="#ctx0" brushRef="#br0" timeOffset="-93079.67">25252 15579 0,'0'-64'31,"0"43"-15,0 0-16,21 0 15,0 21-15,0 0 16,0 0-16,1 0 0,20 0 16,-42 21-16,21-21 15,0 42-15,-21-21 0,21 1 0,-21 41 16,0-42-16,0 22 0,0 20 15,0-42-15,-21 22 16,0-22-16,0 0 0,0 0 0,0 0 16,-1 22-16,1-22 0,0-21 15,21-21 17,0-1-32,0 1 0,0 0 15,0 0-15,21 0 0,0-22 16,-21 22-16,64-63 15,-43 62-15,0-20 16,0 21-16,1 0 0,41-43 16,-42 64-16,-21-21 0,43 21 15,-22 0-15,0 0 0,0 0 16</inkml:trace>
  <inkml:trace contextRef="#ctx0" brushRef="#br0" timeOffset="-92586.95">26077 15621 0,'0'0'0,"0"-42"16,0 21-16,0-1 0,0 1 15,0 0-15,0 0 0,0 0 16,0 0-16,-21 21 15,0 0-15,0 0 0,0 0 0,-1 21 16,1 0-16,-21 21 16,0-21-16,20 1 0,1 20 15,-21-21-15,21 0 0,0 22 0,-1-22 16,1 0-16,0 0 0,21 21 16,0-20-16,0-1 0,0 0 15,0 0-15,21-21 0,0 0 16,1 0-16,-1 0 0,0 0 15,21 0-15,-21 0 0,1-21 0,20 0 16,-21 21-16,0-21 0,0-1 0,1 1 16,-1 0-16,0-21 0,-21 21 15,42-22-15,-42 22 16,21 0-16,-21-21 0,0 63 31,0 0-31,0 0 0,0 0 16,0 0-16,0 22 15,0-22-15,0 21 16,0-21-16,0 1 0,0 20 16,0-21-16,22 0 0,-1-21 15,-21 21-15,21-21 0,0 0 16,0 0-16,0 0 0</inkml:trace>
  <inkml:trace contextRef="#ctx0" brushRef="#br0" timeOffset="-92208.86">26395 15579 0,'0'-43'0,"-43"234"0,107-382 15,-85 234-15,42-107 0,0 64 16,-21 21-16,0 1 16,0-1-16,0 0 0,0 0 15,0 21-15,0-20 16,0-1-16,0 42 15,0-42-15,0 1 16,0-1-16,0 0 16,0-42 15,0 0-31,21-1 16,-21 1-16,21 0 0,1 0 15,-22 0-15,21 0 0,-21-1 16,21 1-16,0-21 0,0 21 0,0-22 15,1 22-15,-1 0 16,0 0-16,-21 0 0,21 21 0,0-21 16,0 21-16,1 0 15</inkml:trace>
  <inkml:trace contextRef="#ctx0" brushRef="#br0" timeOffset="-91861.44">26755 15663 0,'0'0'0,"21"0"32,0 0-32,0-21 0,0 21 15,0-21-15,1 0 0,-1 0 16,-21 0-1,-21 21 1,-1 0 0,1 0-16,0 0 0,0 0 15,0 42-15,0-21 0,-1 0 16,1 22-16,21-22 16,-21 21-16,21-21 15,0 0-15,0 1 0,0-1 16,0 0-16,21-21 15,0 0-15,43 0 16,-43 0-16,21 0 0,-20 0 16,-1 0-16,21 0 0,0-21 0</inkml:trace>
  <inkml:trace contextRef="#ctx0" brushRef="#br0" timeOffset="-91488.64">27220 15600 0,'43'-127'47,"-22"106"-31,-85 190-16,64-190 0,85-127 0,-64 148 0,0 0 15,0 0-15,-21 21 16,0 21-16,22-21 16,-22 1-16,0-1 0,0 0 15,0 0-15,0 43 0,0-43 16,0 0-16,0 0 15,0 0-15,-22 0 16,22-42 15,0 0-15,0 0-16,0 0 16,0 0-16,22-1 0,-1-20 15,0 21-15,0-21 16,0 20-16,0 1 0,1 0 15,-1 0-15,0 21 16,-21-21-16,21 21 16,0 0-16</inkml:trace>
  <inkml:trace contextRef="#ctx0" brushRef="#br0" timeOffset="-91061.11">27876 15494 0,'0'-21'16,"0"0"-16,0 0 16,0-1-1,-21 22 1,0 0-16,0 0 0,-21 0 16,20 0-16,1 0 15,21 22-15,-21-1 0,0-21 0,0 21 16,21 0-16,0 0 0,0 0 15,0 1-15,0-1 16,0 0-16,21-21 16,0 0-16,0 21 0,0-21 15,1 0-15,-22 21 0,21-21 16,0 0-16,-21 21 16,0 1-16,0-1 15,-21-21 1,-22 21-16,22-21 15,0 0-15,-21 0 16,21 21-16,-22-21 0,1 0 16,21 0-16,0 0 15,21 21-15,-22-21 16,44-21 15</inkml:trace>
  <inkml:trace contextRef="#ctx0" brushRef="#br0" timeOffset="-90789.07">28088 15494 0,'0'21'15,"0"0"-15,0 1 16,0-1-16,0 0 0,0 0 16,-21 0-16,21 0 0,-21 1 0,0-1 15,21 0-15,0 0 16,0 0-16,-22-21 0,22 21 16,-21-21-16,21-21 31</inkml:trace>
  <inkml:trace contextRef="#ctx0" brushRef="#br0" timeOffset="-90460.35">28194 15261 0,'-21'-21'16,"42"42"-16,-63-42 0,20 42 15,22 0-15,-21 1 0,21-1 16,0 0-16,0 0 16,21-21-16,22 0 15,-22 0-15,0 0 16,-21-21-16,21 21 0,-21-21 16,21 0-16,-21-1 0,0 1 15,0 0-15,0 0 0,0 0 16,0 0-16,-21 21 0,0-22 15,0 22 1,0 22-16,0-22 0,21 21 16,-43 21-16,43-21 15,0 43-15,-21-43 0,21 0 16,0 0-16,0 43 0</inkml:trace>
  <inkml:trace contextRef="#ctx0" brushRef="#br0" timeOffset="-89952.64">28490 15536 0,'0'0'0,"0"22"31,0-1-31,0 0 16,-21-21-16,21 21 0,0 0 0,-21-21 15,21 21-15,0 1 0,-21-1 16,21 0-16,-21-21 0,21 21 16,0 0-16,-22-21 15,22 21-15,0-42 47,0 0-31,0 0-16,22 0 0,-22 0 15,0-1-15,21 1 0,-21 0 16,21 0-16,0 0 0,0 0 0,22-43 16,-1 43-16,0-21 15,1 20-15,-22 22 0,63 0 16,-20 22 0,-43-1-16,-21 21 15,0-21-15,0 22 0,0-22 0,-21 21 16,0-21-16,0 22 15,-1-22-15,1 0 16,0 0-16,0 0 0,-21-21 16,42 21-1,0-42 17</inkml:trace>
  <inkml:trace contextRef="#ctx0" brushRef="#br0" timeOffset="-89048.02">29506 15515 0,'0'0'0,"0"-21"0,0 0 0,0 0 15,0 0-15,0-1 0,0 1 16,-21 21-16,-21 0 15,21 0-15,-1 0 0,-41 21 16,42 1-16,-22-1 16,-20 21-16,42-21 0,0 0 15,-43 43-15,64-43 0,-21 0 16,21 0-16,0 1 0,0-1 16,0 0-16,0 0 0,21 0 15,0-21-15,0 0 0,1 0 16,-1 0-16,0 0 0,0 0 15,0 0-15,22-21 16,-22 21-16,0-21 0,21 0 16,-21 0-16,22-43 15,-22 43-15,-21 0 0,21 21 16,-21-21-16,0-1 16,0 44 15,0-1-31,0 0 0,0 0 15,-21 0-15,0 0 0,0 22 16,-1-1-16,1-21 16,0 64-16,21-43 0,0 22 15,-21-22-15,21 0 0,-21 22 16,0 42-16,21-43 16,0-20-16,-22 20 0,22-21 0,-21 22 15,21 42-15,0-43 0,-21-20 16,-21 62-1,42-62-15,-21 20 0,-22 1 0,22-22 16,21-21-16,-42 43 16,21-64-16,-22 21 15,22-21-15,0 0 16,0 0 0,21-21-16,0 0 0,-21-1 15,21 1-15,-22 0 0,22 0 0,-21-21 16,21 20-16,0-20 0,-21-64 15,0 64-15,21-22 0,0 22 16,0 0-16,21-22 0,0 22 16,43-64-16,-22 43 0,0 20 15,64-84-15,-42 85 16,-1-22-16,-20 22 0,20 0 16,-21-1-16,43-20 0,-43 42 15,-20 0-15,20-1 0,-21 22 16,0-21-16,0 21 15,-21 21 64,0 1-64</inkml:trace>
  <inkml:trace contextRef="#ctx0" brushRef="#br0" timeOffset="-88237.68">16722 16933 0,'0'0'0,"-22"-21"31,22 0-15,22 0 0,-1 21-16,0 0 0,0-21 15,0 21-15,0 0 0,22 0 0,-22-21 16,21 21-16,-21 0 0,22 0 15,-22 0-15,0 0 0,0 0 0</inkml:trace>
  <inkml:trace contextRef="#ctx0" brushRef="#br0" timeOffset="-87724.98">16743 16912 0,'0'0'0,"0"21"0,-21 1 15,-1-22-15,1 21 0,0 0 16,21 0-16,-21 0 0,0 0 0,0 1 16,-1-1-16,1 0 15,21 0-15,21-21 63,1 0-48,-1-21-15,0 0 0,0 21 16,0 0-16,0 0 0,1-21 16,-1 21-16,21 0 0,-21 0 15,0 0-15,1 0 0,-1 0 16,0 21-16,0 0 0,0-21 0,-21 21 15,0 0-15,0 0 16,0 1-16,0 41 16,-21-42-16,21 0 0,-21 1 0,0-22 15,-22 21-15,22 0 0,0-21 16,0 21-16,-21 0 0,20-21 0,-20 0 16,21 0-16,0 21 0,-22-21 15,22 0-15,-21 0 16,21 0-16,21-21 15,0 0 1,21 0 0,0 21-16,0-21 15,0 21-15</inkml:trace>
  <inkml:trace contextRef="#ctx0" brushRef="#br0" timeOffset="-87397.17">17399 17230 0,'0'0'0,"21"0"46,0 0-30,-21-21 0,-21 21-1,0 0 1,0 0-16,0 0 0,-1 0 0,1 0 16,0 0-16,21 21 15,-21-21-15,21 21 16,42-21-1,-21 0-15,1 0 0</inkml:trace>
  <inkml:trace contextRef="#ctx0" brushRef="#br0" timeOffset="-86852.94">18711 16828 0,'0'-22'0,"0"44"0,-21-65 0,0 43 15,21-21-15,0 42 16,0 0 0,0 1-16,21 20 0,0-21 15,43 64-15,-43-43 0,0 0 16,0 1-16,0-1 0,1 0 16,-1 1-16,0-1 0,-21 0 0,21-20 15,-21 20-15,21-21 0,-21 21 16,0 1-1,0-22-15,0 0 0,0-42 32,-21 0-32,0 0 15,0-1-15,21 1 0</inkml:trace>
  <inkml:trace contextRef="#ctx0" brushRef="#br0" timeOffset="-86572.1">19262 16828 0,'0'-22'16,"-212"298"-16,424-530 15,-234 232 1,1 44-16,0-1 0,-21 0 0,-1 21 16,22 1-16,-21-22 0,0 21 15,-1 0-15,1 1 0,0-1 16,-1 0-16,1-20 0,0 20 0,20 0 15,-20-21-15,21 22 16,0-22-16,0 21 0,-43 22 16,64-43-16,0 0 15,0 0-15,21-21 0,0 0 16,1 0-16,-1 0 0,0-21 16,0 0-16,21 0 0</inkml:trace>
  <inkml:trace contextRef="#ctx0" brushRef="#br0" timeOffset="-86244.26">19494 17103 0,'22'0'0,"-44"0"0,22 0 31,-21 21-31,21 0 0,-21 21 16,21-20-16,-21 20 0,0-21 15,21 21-15,-21 43 0,21-21 16,-22-22-16,22 21 16,-21 1-16,21-1 0,0 43 15,0-42-15,0-22 0,0 22 0,-21-22 16,21 21-16,0-20 0,0 41 16,-21-41-16,21-1 0,0 0 15,0-20-15,0-1 0,0 0 16,0-42-1,0 0 1,0-1-16,21 1 0,0-21 16,-21 0-16,21-1 0</inkml:trace>
  <inkml:trace contextRef="#ctx0" brushRef="#br0" timeOffset="-85943.43">19516 17399 0,'0'-275'47,"0"698"-47,21-867 0,-42 740 0,84-613 0,-42 295 15,0 22-15,22 0 0,20 0 16,-42 0-16,22 0 0,20 22 16,-42-1-16,1 0 0,-1 0 15,-21 0-15,0 22 0,-43 20 16,22-42-16,0 0 15,-21 1-15,-1-1 0,-84 0 16,85-21-16,21 21 16,-21-21-16,20 0 0,1 0 15,21-21 1,21 21 0,22-21-16,-22 21 0,21-21 0</inkml:trace>
  <inkml:trace contextRef="#ctx0" brushRef="#br0" timeOffset="-85424.58">20553 17103 0,'0'-21'16,"0"-1"-16,0 1 15,0 0-15,0 0 0,-21 0 0,-1-22 16,1 43-16,-21-21 15,21 21-15,0 0 0,-43 0 16,43 21-16,-21 1 16,20-1-16,-20 0 0,21 21 0,-21-21 15,20 22-15,1-22 0,0 21 16,-21 1-16,42-1 16,0-21-16,0 21 0,0-20 0,0-1 15,21-21 1,0 0-16,0 0 0,22 0 15,-22 0-15,21 0 16,-21 0-16,22 0 0,-1-21 0,21-22 16,-20 22-16,-1-21 15,0 21-15,-20-22 0,-1-20 16,-21 42-16,21-1 0,-21-41 16,0 42-16,0 0 0,0 42 31,0 0-31,0 0 15,-21 21-15,21-20 0,-21-1 0,21 42 16,0-42-16,0 22 16,0-22-16,0 0 0,0 0 15,0 22-15,21-43 16,-21 21-16,21 0 0,0-21 0,0 0 16,0 0-16,1 0 0,-1 0 15,21 0-15,-21 0 0,0-21 16</inkml:trace>
  <inkml:trace contextRef="#ctx0" brushRef="#br0" timeOffset="-85174.57">21124 16743 0,'0'-64'31,"-42"361"-31,84-530 0,-42 191 16,0 84-16,0-21 0,0 21 15,0 1-15,-21-1 0,21 0 16,-21 1-16,21-1 0,0 0 0,-21 22 16,21-43-16,-21 21 15,21-20-15,0-1 0,0 0 16,0 0-16,0 0 0,0 0 16,21-21-1,0 0-15,-21-21 16</inkml:trace>
  <inkml:trace contextRef="#ctx0" brushRef="#br0" timeOffset="-84689.33">21484 16658 0,'0'0'16,"-21"0"-1,21 21-15,0 1 16,-21 20-16,21-21 0,-21 21 15,-1 43-15,22-43 0,0 1 16,-21-22-16,21 21 0,0 1 16,-21 20-16,21-42 0,0 0 15,0 1-15,0-1 0,0 0 16,0 0-16,-21-21 0,21 21 16,0-42 15,0 0-31,0 0 0,0 0 0,0-1 15,21-20 1,-21 21-16,21-21 0,22-22 16,-22 43-16,0-21 0,21-1 15,-21 22-15,22 0 0,20-21 16,-42 20-16,22 22 0,-1 0 16,-21 22-16,0 20 0,22 0 15,-22 1-15,0-1 0,-21 0 16,0 1-16,0-22 0,0 42 15,0-20-15,-42-1 16,21-21-16,-1 0 16,22 22-16,-21-43 0,0 21 15,0-21 1,21-21 0,0-1-16,0 1 15,0 0-15</inkml:trace>
  <inkml:trace contextRef="#ctx0" brushRef="#br0" timeOffset="-84472.4">20786 16933 0,'0'0'0,"-43"0"0,22 0 0,-21 22 15,21-22-15,21 21 0,21-21 16,21 0-1,0 0-15,-20 0 0,41 0 16,-21 0-16,1 0 0,-1 0 16,64 0-16,-64-21 0,43 21 15,-43-22-15,-21 22 16</inkml:trace>
  <inkml:trace contextRef="#ctx0" brushRef="#br0" timeOffset="-84016.1">22902 16743 0,'21'-21'0,"-42"42"0,42-63 0,-21 20 16,0 44-1,0-1 1,0 0-16,0 0 0,0 21 16,-21-20-16,-21 41 15,21-21-15,0-20 0,-1 20 0,1-21 16,0 21-16,0-20 0,0 20 16,21-21-16,-21 0 0,21 0 15,-22-21-15,44-21 47</inkml:trace>
  <inkml:trace contextRef="#ctx0" brushRef="#br0" timeOffset="-83513.07">22902 16743 0,'43'-127'31,"-107"317"-16,149-380-15,-149 317 0,149-254 0,-64 127 0,0 0 16,0 0-16,1 0 16,-1 0-16,0 0 0,0 21 15,0-21-15,0 21 0,22 64 16,-43-64-16,0 0 16,0 22-16,-21-22 0,-1 0 0,-62 64 15,20-64 1,22 0-16,21-21 0,-22 0 15,22 0-15,21 21 0,-21-21 16,42-21 0,0 21-16,1 0 0,20-21 15,0 21-15,-21-21 0,22 21 16,20 0-16,-20 0 16,-1 0-16,21 0 0,-41 21 15,41 21-15,-42-42 16,0 64-16,-21-43 15,0 0-15,-42 21 16,21-21-16,-21-21 0,-1 22 16,1-1-16,0-21 0,-64 21 15,42-21-15,-63 0 16,85 0-16,21 0 0,0 0 16,-1 0-16,1 0 0,21-21 15,21 21 1,-21-21-16,22 21 15,-1-22-15,21 22 0,-21-21 0,22 21 16</inkml:trace>
  <inkml:trace contextRef="#ctx0" brushRef="#br0" timeOffset="-82958.38">23749 16912 0,'-212'64'15,"424"-128"-15,-212 85 0,0 1 16,0-1 0,-21 0-16,-22 42 15,22-41-15,21-1 0,-21 0 0,21 0 16,0 0-16,0 0 16,21 1-16,0-22 15,1 0-15,20 0 0,-21 0 16,21 0-16,1 0 0,-1 0 0,22-22 15,-43 22-15,42-42 16,-42 21-16,1 0 0,-22-22 16,21 22-16,-21 0 15,0 0-15,0 0 0,0 0 16,0 42 15,-21 0-31,21 0 16,0 21-16,0-20 0,0 20 15,-22-21-15,22 21 0,-21 1 0,21-1 16,-21 0-16,21 1 0,0-1 16,-21 0-16,0 1 0,21-1 15,-21 22-15,21-22 0,0 0 0,-22 1 16,1-1-16,-21 43 16,42-43-16,-21-21 0,0 0 15,-1-21-15,1 0 0,-21 21 16,21-21-16,0 0 0,-22-21 15,22 0-15,0 0 16,-43-43-16,43 43 0,-21 0 16,21-21-16,0-1 0,21 22 15,0-42-15,0 20 0,0 22 16,0-21-16,0 21 0</inkml:trace>
  <inkml:trace contextRef="#ctx0" brushRef="#br0" timeOffset="-82168.78">25442 16404 0,'0'0'0,"-21"0"47,0 0-47,0 21 0,-22 1 16,22-1-16,0 0 0,0 21 15,-21-21-15,-43 128 16,43-107-16,20 0 0,1 1 16,0-1-16,0 21 0,0 1 15,21-22-15,0 22 16,0-43-16,0 0 0,42 0 0,-21-21 15,0 21-15,22-21 0,-1 0 16,0 0-16,1 0 0,-1 0 16,22 0-16,-22-21 0,-21 21 15,0-21-15,0 0 0,-21 0 16,0 0-16,0-1 0,0 1 16,-42-21-16,21 21 15,-43 0-15,43 21 16,0 0-16,-64-22 0,64 22 15,21 22 17,21-1-32,1-21 15,-1 21-15,21 0 0,-21-21 16,0 21-16,1 0 0,-1 1 16,0 20-16,42 64 15,-63-64-15,0-21 0,0 22 16,0-1-16,0 0 0,-21 85 15,-42 21 1,42-105-16,-22 105 16,43-106-16,0 1 15,-21-22-15,21 21 0,0-21 16,-21 22-16,42-43 31,0 0-31,0-22 16,-21 1-16,22 0 0</inkml:trace>
  <inkml:trace contextRef="#ctx0" brushRef="#br0" timeOffset="-81757.02">25802 17103 0,'0'0'0,"0"-43"0,0 22 0,0 0 0,0-21 15,0-22 1,21 43-16,0 0 16,22 0-16,-1 21 0,-21 0 15,43 0-15,-43 0 16,64 21-16,-64 0 16,0 21-16,0-20 0,-21-1 15,0 0-15,0 21 0,0-21 0,0 1 16,-42 41-16,21-42 15,21 0-15,-22-21 0,1 0 16,0 22 0,0-22-16,21-22 15,0 1-15,0 0 16,0 0-16,21 0 16,0 0-16,-21-1 0,21 1 0,22-21 15,-43 21-15,21 0 0,0-1 16,0 1-16,0 0 0,1 21 15,-1-21-15,0 21 0,0 0 0,0-21 16,0 21-16,1 0 0</inkml:trace>
  <inkml:trace contextRef="#ctx0" brushRef="#br0" timeOffset="-80612.29">26755 16764 0,'-43'0'31,"43"21"-15,43-42-16,-107 63 0,43-20 0,0-1 16,0 21-16,-1-21 0,1 0 15,0 1-15,0 20 0,0 43 16,21-64-16,0 0 0,0 0 16,0 0-16,21 0 0,-21 1 15,21-22-15,0 0 0,0 21 16,1-21-16,-1 0 0,21 0 15,-21 0-15,0 0 0,22 0 0,-1-43 16,0 43-16,-20-21 16,-1-21-16,0 0 0,-21 20 15,0-41-15,0 21 16,0-43-16,0 64 0,-21-22 16,21 22-16,-21-21 0,-22 21 0,22 21 15,0 0-15,0 0 0,-22 0 16,22 0-16,-42 42 0,42-21 15,-22 43-15,22-22 16,0 0-16,0 22 16,21-43-16,0 21 0,0-20 15,0-1-15,21 21 0,0-21 0,0-21 16,0 21-16,1 1 0,-1-22 16,21 0-16,-21 0 0,85 0 15,-85 0-15,22 0 0,-1-22 16,-21 1-16,21 21 0,22-42 15,-22 21-15,1-43 16,-22 43-16,0-21 16,0-1-16,-21 22 0,0 42 31,-21-21-31,0 22 0,0-1 16,21 0-16,-22 0 0,1 21 15,21 1-15,0-22 16,0 0-16,0 0 0,0 0 15,21 1-15,1-22 16,-1 21-16,0-21 0,0 0 16,0 0-16,22 0 0,-22 0 15,21 0-15,-21-21 0,22 21 0,-1-43 16,-21 22-16,0 0 0,0-21 16,1 20-16,-1 1 0,-21-42 15,21 42-15,-21-1 0,0 1 16,-21 42-1,21 1 1,0-1-16,-21 0 16,21 0-16,0 0 0,0 0 15,0 1-15,0-1 0,0 0 16,0 21-16,21-21 16,0-21-16,0 0 0,0 0 15,43 0-15,-43 0 0,0 0 16,0 0-16,0 0 0,1-21 15,41-21-15,-42 21 16,-21 0-16,43-43 16,-43 43-16,0 0 0,21 21 15,-21-21-15,21-1 16,-21 44 0,0-1-16,0 0 15,-21 0-15,0 0 0,-1 0 0,1 22 16,21-22-16,-21 21 0,-21 22 15,21-22-15,-22 43 16,22-43-16,21 0 16,-21 64-16,0-63 0,21 20 0,0-21 15,-21 1-15,-1-1 16,1 43-16,21-43 0,0-21 16,-42 43-16,42-43 15,-42 21-15,42-21 16,0 1-16,0-44 31,0 1-31,0 0 16,0 0-16,21 0 0,0 0 0</inkml:trace>
  <inkml:trace contextRef="#ctx0" brushRef="#br0" timeOffset="-80341.42">27919 17018 0,'0'0'0,"21"-42"0,-21 21 0,21 21 16,-21-22-16,0 1 0,42 21 15,-20 0-15,-1 0 16,0 0-16,0 0 16,0 43-16,-21-22 0,0 0 15,0 0-15,0 0 0,0 0 16,0 22-16,0-1 0,-21-21 15,0 0-15,-43 1 16,43-1-16,-42-21 16,42 21-16,-1-21 0,-20 0 15,21 0-15,0 0 16</inkml:trace>
  <inkml:trace contextRef="#ctx0" brushRef="#br0" timeOffset="-78792.28">28300 16870 0,'0'0'0,"21"0"0,0 0 0,0 0 0,0 0 0,1-21 15,-1 0-15,0 21 16,0-22-16,0 1 0,0 0 0,22-64 16,-22 64-1,0-42-15,-21 42 0,0-1 16,21-20-16,-21 21 0,0 42 47,0 0-47,0 0 0,-21 22 15,21-22-15,0 21 0,-21 1 0,0 20 16,21-21-16,-21 1 0,21-1 16,0 0-16,0 1 0,-22-1 15,22 0-15,0-20 0,-21 20 16,21-21-16,0 0 0,-21 0 0,21 22 16,-21-22-1,0-21-15,0 0 16,21-21-16,-22 0 15,1 21-15,21-22 0,0 1 16,-21 0-16,21 0 0,-21 21 16,21-21-1,-21 21-15,21 21 16,0 0 0,0 0-16,0 0 15,21-21-15,0 22 0,0-22 16,22 21-16,-1-21 15,-21 0-15,43 0 0,-43 0 16,21 0-16,-21 0 16,22 0-16,-22 0 0,63-21 15,-41 21-15,-22-22 0,0 1 16,0 0-16,0 0 0,1 0 16,-22 0-16,21-1 0,-21 44 46,0-1-46,-21 0 0,-1 0 16,22 0-16,-21-21 0,0 21 16,21 1-16,-21-22 0,21 21 15,-21-21-15,0 0 0,21 21 16,21-42 15,0 21-31,0-21 16,0-1-16,22 1 0,-22 0 15,0 0-15,0 0 0,21 0 16,-20 21-16,20-43 16,-21 43-16,0 0 0,0 0 15,1 0-15,-1 21 16,-21 1-16,0-1 0,21 0 16,0 0-16,-21 0 15,21 0-15,0-21 0,-21 22 0,43-1 16,-22 0-16,42-21 15,-41 0-15,20 0 0,21 0 16,-41 0-16,20 0 16,-21 0-16,0 0 0,0-21 0,1-22 15,-1 22 1,-21 0-16,0 0 0,21 0 16,-21-64-16,0 43 0,0 21 15,0-1-15,-21 1 16,-43-21-1,43 42-15,0 0 0,0 0 16,0 21-16,-22 0 0,1 22 16,21-22-16,0 21 0,21 0 15,0 1-15,0 20 16,0-42-16,0 1 0,21-1 16,0-21-16,-21 21 0,42-21 15,-21 0-15,22 0 0,-22 0 16,0 0-16,0 0 0,0-21 15,1 0-15,-1-1 0,0-41 16,-21 42-16,21-22 16,0-41-16,-21 41 0,21-20 15,1 21-15,-22-22 0,0 22 16,21-43-16,0 43 0,-21 21 16,0-22-16,0 22 15,-21 42 1,0 0-16,-1 1 0,1 20 15,21 0-15,-42 43 16,42-43-16,-21 1 0,21 20 16,0-21-16,0 1 0,0 41 15,0-62-15,0 20 0,0 21 16,0-41-16,0-1 0,0 0 16,21 0-16,0-21 15,0 0-15,0 0 16,1 0-16</inkml:trace>
  <inkml:trace contextRef="#ctx0" brushRef="#br0" timeOffset="-78429.48">30078 17124 0,'-43'0'15,"107"21"-15,-85-42 0,0 21 31,42 0-31,0 0 16,0 0-16,21 0 0,-20-21 16,-1 21-16,0-21 0,0-1 15,0 1-15,0 21 0,-21-21 0,0-21 16,0 21 0,-21 21-16,-21 0 15,21 21-15,0 0 0,-1 0 16,-20 0-16,21 0 0,0 1 0,0-1 15,-1 0-15,22 21 0,0 1 16,0-22-16,0 0 16,0 0-16,0 0 0,22 0 15,-1-21-15,0 0 16,21 0-16,1 0 0,-22 0 16,21 0-16,-21 0 0,0 0 15,22-21-15</inkml:trace>
  <inkml:trace contextRef="#ctx0" brushRef="#br0" timeOffset="-78216.61">30607 16933 0,'0'-42'31,"-21"106"-31,42-86 0,-21 22 16,21 22-16,-21-1 0,0 0 15,0 0-15,0 21 0,21 22 16,-21-43-16,0 0 15,0 0-15,21 1 0,1 20 16,-22-21 0,21-42-1,0 0 1</inkml:trace>
  <inkml:trace contextRef="#ctx0" brushRef="#br0" timeOffset="-78027.2">30903 16955 0,'-63'0'32,"126"21"-32,-63-42 0,-84 42 15,62 0-15,1 0 0,-21 21 16,0-20-16,20-1 0,1 0 16,0 0-16,-42 43 15,41-64-15,1 21 0,0-21 16,0 0-16,0 0 0,-22 21 15,22-21-15</inkml:trace>
  <inkml:trace contextRef="#ctx0" brushRef="#br0" timeOffset="-75840.87">20024 17590 0,'0'0'15,"-22"0"-15,1 0 0,0 0 0,0 0 0,0 0 16,0 0-16,-1-22 0,1 22 16,-21 0-16,0-21 15,20 21-15,-20 0 0,-21-21 16,41 21-16,-41 0 16,42 0-16,0-21 0,-22 21 15,64 0 16,1 0-15,-1 0-16,0 0 0,0 0 0,0 0 16,0 0-16,1 0 0,-1 0 15,0 0-15,21 0 0,-21 0 16,22 0-16,-22 0 0,21-21 0,-21 21 16,64 0-16,-64 0 0,22 0 15,-1-21-15,0 21 16,1 0-16,41 0 0,-41 0 15,-1 0-15,64-22 0,-64 22 16,64 0 0,-64 0-16,1 0 0,62 0 0,-62 0 15,20 0-15,43 0 16,-64 0-16,22 0 0,42 0 16,-43 0-16,64 0 15,-63 0-15,-1 0 0,64 0 16,-63 0-16,-1 0 15,-20 0-15,20 0 0,-21 0 0,107 0 16,-107 0-16,21 0 16,-20 0-16,20 0 0,-20 0 15,20 0-15,1 0 0,-1 0 0,1 0 16,-1 0-16,1 0 0,-22 0 16,85 0-16,-85 0 0,22 0 15,-22 0-15,0 0 16,1 0-16,105 0 0,-106 0 15,1 0-15,-1 0 16,21-21-16,-20 21 0,63 0 16,-64 0-16,0 0 0,1-21 15,-1 21-15,127 0 16,-126 0-16,-22 0 0,21 0 16,0 0-16,43-21 15,-43 21-15,-20 0 0,20 0 16,-21-21-16,21 21 0,22 0 15,-22-21-15,1 21 0,20 0 16,-21 0-16,22-22 16,-22 22-16,-21 0 0,64 0 15,-64 0-15,22 0 16,-1 0-16,-21 0 0,21-21 0,64 21 16,-63 0-1,-1 0-15,-21 0 0,21 0 16,1-21-16,20 21 0,-42 0 15,22 0-15,-22 0 0,0 0 16,21 0-16,43 0 16,-43 0-16,-20 0 0,20 0 15,-21 0-15,85 0 16,-85 0-16,21 0 0,-20 0 16,-1 0-16,21 0 0,-21 0 0,0 0 15,22 0-15,-22 0 0,42 0 16,-41 0-16,41 0 15,-42 0-15,0 0 0,43 0 16,-43 0-16,0 0 16,0 0-16,1 0 0,20 0 0,21 0 15,-41 0 1,20 0-16,0 0 0,-21 0 16,22 0-16,-1 0 0,-21 0 15,43 0 1,-43 0-16,85 0 0,-64 0 15,-21 0-15,22 0 0,-22 0 16,63 0 0,-41 0-16,-22 0 0,21 0 15,-21 0-15,1 0 0,41 0 16,-21 0-16,-20 0 0,41 0 16,-42 0-16,22 0 0,-22 0 15,0 0-15,21 0 0,-21 21 0,1-21 16,20 0-16,-21 0 0,43 0 15,-43 0-15,21 0 0,-21 0 16,22 0-16,62 0 16,-62 0-16,-22 0 0,21 0 15,1 0-15,-1 0 0,21 0 16,-20 0-16,-1 0 16,22 0-16,-22 0 15,-21 0-15,21 0 0,-20 0 0,20 0 16,-21 0-16,21 0 0,-20 0 15,20 0-15,21 0 0,-41 0 16,20 0-16,43 0 16,-64 0-16,106 0 15,-106 0-15,21 0 0,22 0 16,-22 0-16,22 0 16,-22 0-16,-21 0 0,64 0 15,-43 0-15,64 0 16,-21 21-1,-43-21-15,0 0 0,22 0 16,-43 0-16,21 0 16,1 0-16,-22 0 0,21 0 15,64 0-15,-21 0 16,-64 0-16,21 0 16,22 0-16,-22 0 0,-21 0 15,0 0-15,0 0 16,1 0-16,-1 0 0,0 0 0,0 0 0,0 0 15,0 0 1,1 0-16,-1 0 16,0 0-1,-21-21-15</inkml:trace>
  <inkml:trace contextRef="#ctx0" brushRef="#br1" timeOffset="-69773.13">21061 17844 0,'0'0'15,"0"-22"-15,21 1 0,-21 0 16,0 0-16,0 0 0,21 21 15,-21-21-15,0-1 0,21-20 16,-21 21-16,0 0 16,0 0-16,0-1 0,0 1 15,0 0-15,0 42 32,-21 0-32,0 1 0,21-1 15,-21 21-15,0 0 0,-1 1 16,1-1-16,-21 0 0,21 1 15,0 20-15,-1-20 0,-20-1 0,21 21 16,0-20-16,-22 63 0,22-64 16,0 21-16,21-20 15,0-1-15,0 22 0,0-1 16,0-21-16,21 1 0,0-22 16,22 0-16,20 21 15,-20-42-15,-1 0 0,0 0 0,1 0 16,-1 0-16,21 0 0,-20 0 15,-1-21-15,0 0 0,22 0 0</inkml:trace>
  <inkml:trace contextRef="#ctx0" brushRef="#br1" timeOffset="-69432.33">21696 17971 0,'0'-22'0,"0"44"0,-21-65 0,-1 43 16,22-21-16,0 0 0,-21 21 15,21-21-15,0 42 16,21 0-16,22 0 16,-22 0-16,0 1 0,0-1 15,0 21-15,22-21 0,-1 43 16,-21-22-16,22 22 15,-22-43-15,0 21 0,0-21 16,-21 0-16,0 1 0,0 20 16,0-63 31,0 0-47,0-1 0,0 1 0,0 0 15,21-21-15</inkml:trace>
  <inkml:trace contextRef="#ctx0" brushRef="#br1" timeOffset="-69196.38">22140 17949 0,'21'-21'0,"-21"0"31,-21 63-31,21-84 0,-21 63 16,0-21-16,0 21 0,0 1 15,-1-1-15,-20 0 0,0 21 16,21-21-16,-22 1 0,-84 83 15,85-83-15,21 20 16,-22-21-16,1 21 0,0 1 16,21-22-16,-1 0 0,22 0 15,22-21-15,-1 0 16,0 0-16,21-21 0,1 21 16,41-42-16</inkml:trace>
  <inkml:trace contextRef="#ctx0" brushRef="#br1" timeOffset="-68885.03">22479 17992 0,'-212'148'0,"424"-296"0,-212 169 31,0 0-15,0 0-16,-21 22 0,21-22 15,0 21-15,-21 0 0,-22 64 16,43-42-16,-21-22 0,0 22 16,21-1-16,-21 1 0,0-1 15,21 22-15,-22-22 0,1 1 0,0 84 16,0-148 0,0 0-16,0 0 0,-1 0 31</inkml:trace>
  <inkml:trace contextRef="#ctx0" brushRef="#br1" timeOffset="-68543.98">22479 18436 0,'0'-275'31,"-21"952"-31,42-1079 0,-21 85 0,0 296 16,0-1-16,0 1 0,21 0 15,0 0-15,22 21 0,-1-21 0,21 0 16,-20 21 0,41 0-16,-41 0 0,-22 0 15,0 21-15,0 0 0,-21 0 16,0 0-16,0 0 0,0 1 15,-21-1-15,-21 0 0,21 0 16,-22-21-16,22 21 0,-21 0 0,-1-21 16,1 22-16,21-1 15,-21-21-15,20 0 0,1 21 16,0-21-16,0 0 0,42 0 16,0 0-1,0 0-15,1 0 0,20 0 0,0-21 16,-21 0-16</inkml:trace>
  <inkml:trace contextRef="#ctx0" brushRef="#br1" timeOffset="-68047.23">23431 18076 0,'0'-21'15,"-148"127"-15,296-191 0,-148 43 16,0 21-16,0 0 0,0 0 15,-21 21-15,0-22 16,0 22-16,0 0 16,0 0-16,-22 22 15,22-1-15,0 0 0,0 0 16,0 0-16,-1 0 0,1 1 16,0-1-16,0 0 0,21 42 15,0-41-15,0-1 0,0 0 16,0 0-16,0 0 0,21-21 15,0 0-15,0 0 0,22 0 16,-22 0-16,0 0 0,0-21 16,0 0-16,1 0 0,-1-22 15,0 22-15,0 0 16,-21 0-16,0-21 0,21 20 0,-21 1 16,21 0-16,-21 0 15,0 0-15,0 42 31,0 0-31,0 0 0,0 0 0,0 1 16,0 20-16,0-21 0,0 0 16,-21 0-16,21 22 0,0-22 15,0 0-15,0 0 0,0 0 0,0 1 16,0-1-16,21-21 16,1 0-16,-1 0 0,0 0 15,0 0-15,0 0 0,0-21 16</inkml:trace>
  <inkml:trace contextRef="#ctx0" brushRef="#br1" timeOffset="-67764.4">24045 17738 0,'21'-64'15,"-169"361"-15,275-530 0,-106 190 16,-21 65-1,-21-1-15,21 0 0,-21 21 16,21 1-16,0-22 0,-21 21 16,0 0-16,21-20 0,0 20 15,-21-21-15,-1 21 0,22-20 16,-21-1-16,21 21 0,-21-21 16,21 0-16,0 1 0,0-1 15,0 0-15,21-21 31,-21-21-31,21 0 0,1-1 0,-1 1 16</inkml:trace>
  <inkml:trace contextRef="#ctx0" brushRef="#br1" timeOffset="-67263.68">24278 17632 0,'21'-42'16,"-63"169"-16,63-212 0,0 64 15,-21 42 1,0 0-16,0 0 0,0 22 0,0-1 16,-21-21-16,21 21 0,0 1 15,-21-1-15,0-21 16,21 22-16,-21-1 0,-1 43 16,22-64-16,-21 0 0,21 0 15,-21-21-15,21 21 0,0 0 16,0-42 15,0 0-15,0 0-16,0 0 0,21 0 15,0-22-15,1 22 0,-1 0 16,0 0-16,0-22 0,43-20 16,-43 42-16,0 0 15,21-1-15,-21 22 0,1 0 16,-1 0-16,0 0 0,0 0 15,-21 22-15,0-1 16,0 0-16,0 21 0,0 1 16,0-22-16,0 42 15,0-42-15,0 22 0,0-22 16,-21 0-16,0 0 0,0 22 16,-1-22-16,22 0 0,-21 0 15,0-21 1,21-21-1,0 0-15,0 0 16</inkml:trace>
  <inkml:trace contextRef="#ctx0" brushRef="#br1" timeOffset="-66999.83">23876 17971 0,'0'0'0,"-21"0"16,0 0-16,-1 0 15,1 0-15,42 0 16,22 0 0,-22 0-16,0 0 0,21 0 15,-20 0-15,20 0 0,-21 0 16,21 0-16,1-22 0,-1 22 15,-21-21-15,22 21 0,-22 0 16,0 0-16,0-21 0</inkml:trace>
  <inkml:trace contextRef="#ctx0" brushRef="#br1" timeOffset="-66605.06">24913 17463 0,'0'0'15,"0"-22"-15,0 1 16,21 21 0,0 0-16,1 0 15,-1 0-15,0 21 16,0 1-16,-21 20 0,0-21 0,21 21 15,-21 1-15,0-1 0,0 0 16,0 22-16,0-22 0,0 1 0,0 20 16,0-21-16,-21 1 0,21 20 15,-21-20-15,-21-1 0,20 0 16,1 1-16,-21-1 0,21 0 0,-22 1 16,1-1-16,21 0 15,-64 22-15,64-43 0,-21 0 16,21 0-16,-22 0 0,22-21 15,0 22-15,0-22 16,21-22 0,21-20-1,0 21-15</inkml:trace>
  <inkml:trace contextRef="#ctx0" brushRef="#br1" timeOffset="-65814.36">25675 17590 0,'0'0'0,"-21"0"15,21-22-15,21 22 16,0 0 0,0 0-16,1 0 0,20 0 15,0 0-15,1-21 0,-1 21 16,0 0-16,1 0 0,-1 0 0,-21 0 15,21 0-15,-63 0 32,0 0-32,-21 0 0,21 0 15,-22 0-15,1 0 0,0 0 16,-1 0-16,1 0 0,21 0 0,-22 0 16,22 0-16,0 0 0,0 0 15,0 0-15,0 0 0,-1 0 16,1 0-16,0 0 0,0 0 15,0 0-15,0 21 16,-1-21-16,1 22 0,0-22 16,21 21-16,-21 0 0,0 0 0,0 0 15,21 0-15,-22 22 0,22-22 16,-42 64-16,42-43 0,0 0 16,0 1-16,-21-1 15,21 0-15,-21 1 0,21-1 0,0 21 16,-21 22-16,21-43 0,0 1 15,0-1-15,21 0 16,0-20-16,42 20 0,-41-21 16,20-21-16,21 0 15,-20 0-15,-1 0 0,0 0 16,-20 0-16,20 0 0,43-42 16,-64 42-16,21-21 0,-21-1 15</inkml:trace>
  <inkml:trace contextRef="#ctx0" brushRef="#br1" timeOffset="-65468.5">26120 17992 0,'-85'233'0,"170"-487"15,-85 275-15,-22-21 31,1 0-31,21 42 16,-21-21-16,0 0 0,0 22 0,0-1 16,-22 64-16,22-43 15,0 1-15,0-1 16,0 22-16,-22-21 0,1 84 16,21-64-16,-22 1 0,22 0 0,0-64 15,0-21-15,0 0 0,0 0 16,-1 0-16,1 0 15,0 0-15,42 0 47,0 0-47,1 0 16,-1 0-16</inkml:trace>
  <inkml:trace contextRef="#ctx0" brushRef="#br1" timeOffset="-65141.03">26014 18055 0,'0'0'0,"0"-21"0,0 0 16,21 0-16,0-22 16,0 43-16,0-21 0,1 0 15,20 21-15,43-42 16,-43 42-16,0 0 0,-21 0 15,22 0-15,-22 0 0,0 21 0,0 0 16,-21 0-16,0 0 0,0 1 16,0-1-16,-21 0 0,0 0 0,0 0 15,0 0-15,-22-21 0,22 22 16,-21-1-16,21-21 0,-22 0 16,22 21-16,0-21 0,0 0 0,42 0 46,0 0-46,0-21 16,0 0-16</inkml:trace>
  <inkml:trace contextRef="#ctx0" brushRef="#br1" timeOffset="-64749.26">26755 17886 0,'21'-21'31,"-148"84"-31,233-105 0,-128 42 16,1 21-16,21 0 0,-42 0 16,21 1-16,0-1 0,-22 21 15,43-21-15,-21 22 16,0-22-16,21 0 0,0 21 16,0-21-1,21-21-15,0 0 0,22 0 16,-22 0-16,0 0 0,0 0 15,21 0-15,-20-21 0,-1 21 16,21-21-16,-21 0 0,0 0 0,-21 0 16,0-1-16,22 1 15,-22 0-15,0-21 0,0-1 16,0 22-16,-22 0 0,1 0 16,21 0-16,-21 0 0,0 21 15,0 0-15,0 0 16,21 21-1,0 0-15,0 0 16,0 0-16,21 0 0,21-21 16</inkml:trace>
  <inkml:trace contextRef="#ctx0" brushRef="#br1" timeOffset="-64357.48">27474 17844 0,'0'-22'16,"-190"149"-16,380-232 0,-211 83 0,0 22 16,0 0-16,0 0 15,-22 0-15,22 0 0,0 0 16,-21 0-16,20 22 0,-20-1 16,42 0-16,0 0 0,0 0 15,21-21 1,22 21-16,-22 1 0,42-22 15,-42 21-15,22-21 0,-22 0 16,0 21-16,0-21 0,0 21 16,-21 0-16,22-21 15,-22 21-15,0 1 16,-22-22-16,1 21 16,0-21-16,0 21 0,-21-21 0,20 0 15,-20 0-15,0 0 0,-1 0 16,-20 0-16,42 21 0,0-21 15,-1 0-15,44 0 32,-1 0-32,0-21 15,21 21-15</inkml:trace>
  <inkml:trace contextRef="#ctx0" brushRef="#br1" timeOffset="-64111.62">27771 17949 0,'-22'0'31,"22"22"-31,-21-22 16,21 21-16,0 0 0,-21 0 0,0 0 16,21 0-16,-21 1 0,21-1 15,0 0-15,0 0 0,-21 0 16,21 0-16,0 1 15,21-44 17,0 1-32</inkml:trace>
  <inkml:trace contextRef="#ctx0" brushRef="#br1" timeOffset="-63799.8">27919 17695 0,'-106'22'32,"212"62"-32,-233-168 15,254 62-15,-254 65 0,127-22 0,0 0 16,0 0-16,21-21 16,0 0-1,0 0-15,0 0 16,1 0-16,-22-21 0,21 0 0,0 0 15,-21 0-15,0-1 16,0 1-16,0-21 0,0 21 0,0 0 16,-42-1-1,20 22-15,1 0 0,0 0 16,0 22-16,0 20 16,21-21-16,0 0 15,0 0-15,0 1 0,0 20 16</inkml:trace>
  <inkml:trace contextRef="#ctx0" brushRef="#br1" timeOffset="-63196.15">28406 17611 0,'0'0'0,"21"-21"0,-21-1 0,0 1 15,0 42 1,0 1-1,-21-1-15,-1 0 0,1 21 16,0-21-16,0 22 0,0-1 16,0 0-16,-1 1 0,1-22 0,0 21 15,0 22 1,21-43-16,-21 21 0,21 1 16,0-22-16,0 0 0,0 0 15,0 0-15,21-21 0,0 0 16,0 0-1,-21-21-15,21 0 16,-21 0-16,0 0 16,0-1-16,0 1 0,0 0 15,0 0-15,-21 0 0,-21-22 16,21 43-16,0 0 16,-1-21-16,1 21 0,42 0 46,22 0-46,-22 0 0,0 0 0,0 0 16,22 0-16,-22 0 0,0 0 16,42 0-16,-41 0 15,-1-21-15,0 21 0,0-21 16,0 21-16,0 0 0,1 0 16,-44 21 15,1 0-31,0 0 15,0 1-15,21-1 16,0 0-16,0 0 0,-21 0 16,21 0-16,0 1 15,21-22 17</inkml:trace>
  <inkml:trace contextRef="#ctx0" brushRef="#br1" timeOffset="-62882.33">28744 17653 0,'-63'21'47,"105"127"-47,-84-275 0,105 85 0,-126 106 0,63-43 16,21-21 15,0 0-31,0 0 16,0 0-16,-21-21 0,0-1 15,0 1-15,0 0 16,0 0-16,0 0 0,-21 21 16,0 0-1,0 0-15,0 0 0,21 21 0,-21-21 16,21 21-16,-22 0 0,22 0 15,-21 1-15,21-1 0,0 0 16,0 0-16,0 0 0</inkml:trace>
  <inkml:trace contextRef="#ctx0" brushRef="#br1" timeOffset="-62161.23">29041 17844 0,'-64'0'31,"43"0"-31,0 21 16,0 0-16,-1 0 0,1 0 0,21 0 16,-21 1-16,0-1 15,0 0-15,21 0 0,0 0 16,0 22-16,0-22 15,21-21 1,0 0 0,-21-21-1,0-1-15,0 1 0,0 0 16,0 0-16,0 0 0,0 0 16,0-1-16,21 1 0,0 0 15,1 0-15,20-21 16,-21 20-16,0 1 0,0 21 0,1 0 15,20-21-15,-21 21 0,21 0 16,-20 0-16,-1 0 16,0 21-16,0 0 0,-21 22 15,0-22-15,0 0 16,0 0-16,0 0 0,-21 1 0,0-1 16,21 0-16,-21 0 15,-1 0-15,1-21 16,0 0-16,0 0 15,21-21 17,0 0-17,21 0-15,0 0 16,0-1-16,1 1 0,-1 0 16,21 0-16,-21 0 0,43-22 15,-22 22-15,22-21 16,-22 42-16,-21 0 0,0 0 15,0 0-15,1 0 0,-1 21 16,-21 0-16,0 22 0,0-22 16,0 21-16,0-21 0,0 0 0,0 43 15,0-43-15,-43 43 16,43-43-16,-21-21 0,0 21 16,0-21-1,21-21 1,0 0-16</inkml:trace>
  <inkml:trace contextRef="#ctx0" brushRef="#br1" timeOffset="-61752.46">29908 17568 0,'0'0'0,"43"0"31,-22 0-15,-21 43-16,21-22 0,-21 21 16,0-21-16,0 22 0,0-1 0,0 0 15,0 64 1,0-63-16,0 20 16,0-42-16,0 0 0,0 1 15,-21-1-15,0 0 16,21-42 15,0 0-31,21 21 0,0-22 16</inkml:trace>
  <inkml:trace contextRef="#ctx0" brushRef="#br1" timeOffset="-61529.08">30480 17611 0,'21'-64'16,"-84"170"-1,105-148-15,-42-1 0,-21 65 16,0-1-16,-64 42 0,43-20 16,-1-1-16,1 0 0,0 1 15,-1-22-15,1 21 0,0 0 16,20-20-16,-20 20 0,21-21 16,0 0-16,0 0 0,21 1 15,0-1-15,0 0 0,21-21 16,0 0-16,0 0 15,21 0-15,-20 0 0</inkml:trace>
  <inkml:trace contextRef="#ctx0" brushRef="#br1" timeOffset="-60209.32">30797 17844 0,'0'-22'0,"0"-20"15,0 21-15,0 0 16,0 0-16,-21 21 16,0 0-16,0 0 15,-21 0-15,20 21 0,-20 0 16,0 21-16,21-21 0,-64 43 16,64-43-16,-22 43 15,22-43-15,21 21 16,0-21-16,0 0 0,21-21 15,1 0-15,-1 0 16,0 0-16,0 0 0,0 0 0,0 0 16,1 0-16,-1-21 0,21 0 15,-21 0-15,0 0 16,1-22-16,-22 22 0,21 0 0,-21 0 16,21 0-16,-21 0 15,0 42 1,0 0-1,0 0-15,0 0 0,0 0 16,-21 1-16,21-1 0,0 0 0,0 0 16,0 0-16,0 0 0,0 1 15,21-1-15,0-21 16,0 0-16,0 0 0,1 0 16,-1 0-16,0 0 0,42 0 15,-41-21-15,-1-1 0,0 1 16,0 0-16,0 0 0,0-64 15,1 43-15,20-43 16,-21 43-16,-21-22 0,21 22 16,0 0-16,-21-1 0,22-20 15,-22 42-15,0 0 16,0 42 0,0 21-16,0-21 0,-22 22 15,1-1-15,0 0 0,0 1 16,0 20-16,0-21 0,-1 1 15,22-22-15,-42 64 0,42-64 16,-21 21-16,21-21 0,0 0 0,0 1 16,0-1-16,0 0 15,21-21 1,0 0-16,0 0 16,1-21-16,-22 0 0,21 21 15,0-22-15,0 1 0,0 0 0,0-21 16,22 21-16,-22-1 0,0 1 15,0 0-15,0 0 0,1 0 16,-22 0-16,0 42 16,0 0-1,0 0-15,0 0 0,0 0 0,-22 1 16,1-1 0,21 0-16,0 0 0,0 0 15,0 0-15,21-21 16,1 0-1,-1 0-15,21 0 16,-21 0-16,0 0 0,1 0 0,-1-21 16,0 21-16,21-21 0,-21 0 15,1 0-15,-1 0 16,0-1-16,0 1 0,-21 0 0,0 0 16,21 0-16,-21 0 15,0 42 1,0 0-1,-21-21-15,21 21 0,0 0 16,-21 0-16,0 1 0,21-1 0,-21 0 16,21 0-16,0 0 15,0 0-15,0 1 16,21-22-16,0 0 16,0 0-16,0 0 15,0 0-15,1-22 0,-1 22 16,0-21-16,-21 0 0,21 0 0,0 0 15,0 0-15,1-1 0,-1-20 16,0 21-16,0 0 0,-21-22 16,0 22-16,0-21 15,-21 42 1,0 21-16,0 0 16,-1 0-16,1 1 0,0 20 15,0-21-15,21 0 0,-21 0 16,21 22-16,-21-22 0,21 0 15,0 0-15,0 0 0,0 1 16,0-1 0,21-21-16,0 0 0,0 0 15,0 0-15,0-21 0,22-1 16,-1 1-16</inkml:trace>
  <inkml:trace contextRef="#ctx0" brushRef="#br1" timeOffset="-59663.63">32258 17336 0,'-42'-22'15,"126"298"-15,-126-530 0,0 211 0,63 43 16,0 0-1,0 0-15,0 0 0,0 0 16,22 0-16,-1 0 0,43 0 16,-64 0-16,21 0 0,1-21 15,-22 21-15,21 0 0,22 0 16,-43 0-16,0 0 16,21-21-16,-21 21 0,-21 21 31,0 0-16,0 0-15,0 1 0,0-1 0,0 0 16,-21 21-16,21 1 0,-21-1 16,0 0-16,0 1 15,-22 20-15,22-21 0,0 22 0,-21-22 16,21 22-16,-43 42 16,22-64-16,-1 0 0,22 22 15,0-22-15,-21 0 0,21 22 0,-1-22 16,22 1-16,-21 62 15,0-62-15,21-1 0,0 22 16,-21-22-16,0-21 0,0 0 16,-1 0-16,1 1 0,-21-1 15,21-21-15,-43 0 16,22 0-16,21 0 0,-22 0 16,22 0-16,-21 0 0,21-21 15,0-1-15,-1 1 0,1 0 16,0 0-16,0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0T04:46:07.6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4085 3852 0,'0'0'0,"-21"0"16,0-21-16,21 0 15,-21 21 17,21 21-17,0 0 1,-22 1-16,22 20 0,0 43 15,-21-43-15,21 0 0,-21 1 16,0-1-16,21 0 0,0 43 16,-21-43-16,21-21 0,-21 22 15,21-22-15,0 21 16,0-63 0,0 0-1,0-21-15</inkml:trace>
  <inkml:trace contextRef="#ctx0" brushRef="#br0" timeOffset="384.3">4085 3471 0,'0'0'0,"-21"22"31,0-1-31,0 0 0,21 0 0,-22 21 16,22-20-16,-21-1 0,21 42 16,0-42-16,0 1 0,0-1 15,0 0-15,0 0 0,21-21 16,1 21-16,-1-21 0,21 0 16,-21 0-16,0-21 15,22-21-15,20-1 16,-63 22-16,0 0 15,0 0-15,0 0 0,0-22 16,-21 1-16,0 21 0,0 0 16,0 21-16,-1-21 15,1 21-15,-21 21 16,42 0-16,-21 0 16,21 21-16,0 43 15,0-64-15,0 0 0,0 1 16,0 20-16,21-21 0</inkml:trace>
  <inkml:trace contextRef="#ctx0" brushRef="#br0" timeOffset="969.3">4995 4022 0,'0'0'0,"0"-21"0,0-1 15,0 1-15,0 0 0,-21 0 16,0 0-16,0 21 16,-43 0-16,43 0 0,-21 0 15,-22 0 1,22 21-16,0 21 0,-22 22 0,22-22 16,-43 64-1,64-64-15,21 43 16,-21-43-16,21-21 0,0 43 15,0-43-15,0 0 0,21 0 16,0 1-16,0-22 0,64 0 16,-43 0-16,-21 0 0,22 0 15,-1-22-15,0 1 0,43-42 16,-64 42-16,22-22 0,20-41 16,-21 41-16,-20-20 15,41-43-15,-42 64 0,-21-22 16,21 1-16,1 20 0,-22-20 15,0 20-15,0-20 0,0 21 16,0-107-16,0 128 16,0 0-16,-22-21 0,1 42 15,0 21 1,0 21-16,0-21 0,0 64 16,-1-21-16,22-22 0,-21 64 15,21-43-15,-21 1 0,21 84 16,0-85-16,0 43 15,0-42-15,0-22 0,21 43 16,0-43-16,-21-21 0,43 43 16,-22-64-16,0 21 0,0-21 15,0 0-15,22 0 0,-1 0 16,0-21-16,1 21 0</inkml:trace>
  <inkml:trace contextRef="#ctx0" brushRef="#br0" timeOffset="1245.51">6181 3937 0,'0'0'0,"21"0"47,0 0-47,0 0 0,0 0 16,0 0-16,1 0 0,-1 0 15,0 0-15,0 0 0,0 0 16,-21 21-16,-21-21 16,0 21-16,0-21 15,0 22-15</inkml:trace>
  <inkml:trace contextRef="#ctx0" brushRef="#br0" timeOffset="1380.6">6075 4149 0,'-21'21'0,"42"-42"0,-42 63 0,-1-42 0,22 21 16,0 0-16,0 1 0,0-1 31,22-21-31,-1 0 16,0 0-16,21 0 0,1-21 15,-22 21-15,0-22 0,42 1 16</inkml:trace>
  <inkml:trace contextRef="#ctx0" brushRef="#br0" timeOffset="2027.87">7556 3725 0,'0'0'15,"0"-21"-15,0 0 0,0-42 16,0 41-16,0 1 0,43-42 15,-22 20-15,0 22 0,0-21 16,0 21-16,22 0 0,-22-1 0,42 1 16,43 21-1,-85 0-15,22 21 0,-1 22 16,-21-1-16,-21 0 0,0 64 16,0-63-16,-42 62 15,0-41-15,20-1 16,-83 43-16,41-42 0,1-22 15,-43 64-15,63-64 16,-62 22-16,62-43 0,1 0 16,-22 21-16,43-42 15,0 0-15,21-21 16,0 0 0,0 0-16,0 0 0,21-22 15,0 22-15,-21 0 0,43 0 16,-22 21-16,42 0 15,-41 0-15,-1 0 0,0 21 16,0 0-16,0 0 0,22 22 16,-22-22-16,-21 0 0,63 21 15,-42-42-15,1 22 16,20-22-16,0 21 0,-21-21 16,1 0-16,20 0 0,-21 0 0,21 0 15,1 0 1,-1-21-16,-21-1 0,0 22 0,1-21 15,-1 0-15</inkml:trace>
  <inkml:trace contextRef="#ctx0" brushRef="#br0" timeOffset="2244.92">8318 4170 0,'0'0'0,"0"21"16,22-21-1,-1 0-15,0 0 16,0 0-16,0 0 0,0 0 0,22 0 16,-22 0-16,21 0 0,43 0 15,-43 0-15,1 0 0,41 0 16,-63-21-16,1 21 16,-1-21-16,0 21 0,0-21 0,0-1 15</inkml:trace>
  <inkml:trace contextRef="#ctx0" brushRef="#br0" timeOffset="2796.87">9419 3789 0,'-21'0'0,"0"-42"31,21 20-31,0 1 16,0 0-16,0 0 0,0-43 15,0 43-15,21 0 16,0-21-16,-21 21 0,21-1 0,-21-41 16,0 42-16,0 0 15,0 42 1,0 0-16,0 21 15,0-21-15,0 22 0,0-22 16,0 21-16,0 1 0,0-1 0,0 0 16,-21 1-16,21 41 0,0-41 15,-21 20-15,21-21 0,0-20 16,0 105 0,0-106-16,0 0 0,0 42 15,0-41-15,0-1 16,-21 0-16,0-21 0,-1 21 15,1-21-15,0 0 0,0 0 0,0 0 16,0 0-16,-1 0 0,-20 0 16,21 0-16,0 0 0,0 0 15,-1 0-15,44 0 32,-1 0-32,0 0 0,0 0 15,21 0-15,-20-21 0,20 21 0,-21 0 16,21-21-16,-20 21 15,20 0-15,21-21 0,43-22 16</inkml:trace>
  <inkml:trace contextRef="#ctx0" brushRef="#br0" timeOffset="3012.91">9821 4191 0,'0'0'0,"0"21"0,21-21 16,1 0-1,-1 0-15,0 0 16,0 0-16,0-21 0,0 21 16,43-21-16,-43 0 0,0 21 15,0-21-15,22-1 0,-22 22 16,21-42-16</inkml:trace>
  <inkml:trace contextRef="#ctx0" brushRef="#br0" timeOffset="3444.39">10710 3493 0,'0'-22'0,"0"44"0,-21-65 16,0 43-16,0 0 15,0 0-15,-1 43 16,1-22-16,21 0 0,-63 85 16,63-85-16,-21 21 0,-22 43 15,43-43-15,-21 1 0,21-1 16,-21 0-16,21 1 0,0 20 16,0-21-16,0-20 0,85 41 15,-43-21 1,0-42-16,-21 0 15,43 0-15,-22 0 0,-21-21 16,43-21-16,-22 21 16,-21-22-16,22 22 0,-22-21 0,21 0 15,-21-1-15,22-63 0,-43 64 16,0-21-16,0-22 16,0 21-16,0 22 0,0 21 15,-21-21-15,-43-1 0,22 43 16,-1 0-16,22 0 0,-63 43 15,41-22-15,22 0 0,-21 42 16,21-41-16,21-1 0,0 42 16,0-20-1</inkml:trace>
  <inkml:trace contextRef="#ctx0" brushRef="#br0" timeOffset="3795.19">11366 3471 0,'0'0'0,"0"22"16,0-1-16,0 0 15,0 21-15,-21-21 0,0 22 0,0 20 16,0-20-16,0 20 16,-1-21-16,22 1 15,-42 41-15,42-20 16,0-43-16,21-21 31</inkml:trace>
  <inkml:trace contextRef="#ctx0" brushRef="#br0" timeOffset="4044.02">11684 3598 0,'0'0'0,"-21"0"0,0 0 15,-22 22-15,22-22 16,0 21-16,-21-21 0,20 21 0,-20 0 16,21-21-16,0 21 0,-22 22 15,22-22-15,21 0 16,0 0-16,0 21 0,0-20 16,21-1-16,-21 21 0,43-21 0,20 85 15,-42-64-15,1-20 16,20-1-16,-21 21 0,0-21 15,43 22-15,-43-22 0,0 0 16</inkml:trace>
  <inkml:trace contextRef="#ctx0" brushRef="#br0" timeOffset="4771.6">6731 5080 0,'-42'0'0,"84"0"0,-127 0 16,43 0-16,0 21 0,20-21 0,-20 0 16,21 21-16,0-21 0,0 0 15,-1 0-15,1 22 0,21-1 16,0 0-1,43-21-15,-22 0 0,21 0 0,22 0 16,-1 21-16,22-21 0,-1 0 16,22 0-16,21 0 0,0 0 15,21 0-15,22 0 0,20-21 0,1 21 0,-1-21 16,43 21-16,-21-21 16,21-1-16,507-20 15,-486 42-15,0-21 0,233 0 16,-275 21-16,211-21 15,-232-1-15,-22 1 0,0 21 0,-20-21 16,-22 21-16,0 0 0,-22-21 16,-20 21-16,-21 0 0,84-21 15,-106 21-15,-21 0 0,0 0 16,-42 0 15,0 0-31,-21 0 16,-1 0-1,1 0-15</inkml:trace>
  <inkml:trace contextRef="#ctx0" brushRef="#br0" timeOffset="18126.75">14076 2646 0,'0'0'0,"0"-21"31,0 0-31,21 21 16,0 0-1,0 21-15,-21 0 0,21 0 16,1 0-16,-1 0 16,0 22-16,21-22 0,-21 21 0,64 43 15,-43-43-15,1 1 16,-1-1-16,22 0 0,-22 22 0,43 42 16,-22-43-16,-21 1 0,22-1 15,-22-21-15,1 22 0,-1-22 16,0 1-16,1-1 0,-22 0 0,0-21 15,21 22-15,-21-22 0,-21 0 16,22 0-16,-22 0 0,21-21 16,-21 22-16,0-44 31,0 1-31,0 0 16,0 0-16,0 0 15,0-22-15,0 22 0,0 0 0</inkml:trace>
  <inkml:trace contextRef="#ctx0" brushRef="#br0" timeOffset="18482.56">15367 2498 0,'-21'21'0,"42"-42"0,-85 63 16,43 0-16,-21 1 0,-22-1 15,-41 64-15,62-43 0,-20 1 16,-64 84-16,63-63 16,1-1-16,-85 86 0,63-86 15,0 1-15,1-21 0,-1-1 16,-127 106-1,170-126-15,-22-1 0,1 22 16,21-22-16,-43 43 16,64-85-16,21 21 0,-21 0 15,-1-21 17</inkml:trace>
  <inkml:trace contextRef="#ctx0" brushRef="#br0" timeOffset="21526.2">3937 6435 0,'0'0'0,"-21"-21"16,21-1 0,0 44-1,0-1 1,0 0-16,0 0 0,-21 21 15,21 22-15,0-22 0,0 1 16,0-1-16,0 0 0,-22 1 0,22-1 16,0-21-16,-21 21 0,21-20 15,0 41-15,0-42 0,0 0 16,0 1 0,21-22 15,-21-22-31,22 1 0,-1 21 15,-21-21-15,21 0 0,21-43 16,-42 22-16,21 21 0,1-21 16,-1 20-16,0-20 0,0 21 0,0-21 15,0 20-15,1 1 0,-1 21 16,0 0-16,0 0 16,-21 21-16,21 1 0,-21 20 15,0-21-15,0 0 0,0 43 16,0-43-16,0 21 0,0-21 15,21 1-15,-21 20 16,22 0-16,-1-21 0,0-21 16,21 22-16,-21-1 0,22-21 15,-22 0-15,21 0 0,-21 0 16,22-21-16,20-22 0,-42 22 16,1 0-16,20 0 0,-21 0 15,0-22-15,-21-20 16,0 20-16,0-20 0,0-22 0,0 22 15,-21 20-15,-21-41 16,21 63-16,-1-1 0,-20-20 16,21 42-16,-43 0 15,43 0-15,0 0 0,0 42 16,0-42-16,21 22 16,0-1-16,0 0 0,0 21 0,0 1 15,21-22-15,0-21 0,0 21 16,0 0-16,1-21 0,62 0 15</inkml:trace>
  <inkml:trace contextRef="#ctx0" brushRef="#br0" timeOffset="21944.19">5143 6435 0,'0'21'15,"-21"0"1,0 0-16,0 0 0,21 1 0,-21 41 16,0-42-16,21 22 0,-22 20 15,22-42-15,0 0 0,0 22 16,0-22-16,0 0 0,0 0 0,0 0 16,0 1-16,22-22 15,-1 0-15,0 0 0,21 0 16,-21 0-16,1 0 0,-1 0 15,0-22-15,0 1 16,21-21-16,-42 21 0,22 0 16,-22-22-16,21 22 0,-21-21 15,0-1-15,0 22 0,0-21 0,0 21 16,0-22-16,-43 1 0,22 21 16,0 21-16,0 0 15,0 0-15,0 21 16,-1 0-16,22 0 15,-21 1-15,21-1 0,0 0 0,0 21 16,0-21-16,21-21 0,1 22 16,-1-22-16,0 0 0,21 21 15</inkml:trace>
  <inkml:trace contextRef="#ctx0" brushRef="#br0" timeOffset="22345.09">5609 6477 0,'0'0'0,"-21"-21"15,21 0 1,0 0-16,21 21 16,0 0-1,0 21-15,1 0 0,-1 0 16,0 0-16,-21 0 0,42 22 15,-21-1-15,-21-21 0,0 0 16,0 22-16,0-22 0,0 21 16,0-21-16,0 1 0,0 20 15,-21-21 1,0-21-16,0 0 16,21-21-16,0 0 15,0 0-15,0-1 0,0 1 16,0-21-16,0 21 0,0 0 15,0-22-15,0 22 0,21-21 16,21-22-16,-20 43 0,-1 0 16,21-21-16,0 20 15,-20 22-15,20-21 0,-21 21 0,0 0 16,64 0-16</inkml:trace>
  <inkml:trace contextRef="#ctx0" brushRef="#br0" timeOffset="22901.05">6689 6625 0,'0'0'0,"21"0"0,-21-21 0,0 0 16,0 0-16,21 0 0,-21-22 15,0 22-15,0 0 0,0 0 16,0 0-16,0-1 0,-42-20 15,20 42-15,1-21 0,-42 0 16,42 21-16,-43 0 16,22 21-16,21 0 0,-22 0 15,1 22-15,0-1 0,20-21 16,22 21-16,-21 1 16,0-1-16,21 22 0,-21-43 15,21 21-15,0-21 0,0 0 16,0 1-16,42 20 15,-21-21-15,64-21 16,-64 0-16,0 0 0,22 0 16,-22-21-16,21 0 0,22-22 15,-43 22-15,21 0 0,22-42 16,-43 20-16,64-105 16,-64 106-16,-21-1 0,21 1 15,-21-21-15,21 41 0,-21-62 16,0 63-16,0-1 0,0 1 15,-21 21 1,0 0-16,0 21 16,21 22-16,0-1 0,-22-21 15,22 85-15,0-64 16,-21 1-16,21 63 0,0-64 16,0 0-16,0 1 0,0-1 0,0-21 15,0 21-15,0-20 16,0-1-16,21 0 0,22 21 15,-1-42-15,-21 0 0</inkml:trace>
  <inkml:trace contextRef="#ctx0" brushRef="#br0" timeOffset="23100.04">7620 6773 0,'0'0'0,"0"22"15,0-1-15,0 0 0,-21 0 16,0 0-16,-1 0 0,-20 1 16,21-1-16,0 0 0,-22 0 15,-20 21-15,21-20 16,-64 41-16,85-63 16,-1 21-16</inkml:trace>
  <inkml:trace contextRef="#ctx0" brushRef="#br0" timeOffset="23629.06">8721 6138 0,'0'0'0,"0"-21"0,0 0 0,0 42 47,-22 0-47,1 22 0,21-1 0,-21 0 16,21 1-16,-21-1 0,0 22 15,21-22-15,-21 21 0,21-20 0,-22 20 16,1-20-16,21-1 0,0-21 16,0 43-16,0-43 0,0 0 15,0 21-15,21-42 16,1 0-16,-1 0 16,0 0-16,42 0 0,-41 0 15,20-21-15,21-21 0,-20-1 16</inkml:trace>
  <inkml:trace contextRef="#ctx0" brushRef="#br0" timeOffset="24010.05">9102 6541 0,'0'0'0,"0"21"16,-22 0-16,1 0 15,42-21 16,1 0-31,-1 0 0,0 0 0,0-21 16,0 21-16,0-21 0,1 0 16,-1 21-16,21-22 0,-21 1 0,-21 0 15,21 0-15,-21 0 16,22 0-16,-22-22 0,-22 43 16,1 0-1,0 0-15,0 0 0,-21 21 0,20 1 16,1-1-16,-21 0 0,21 0 15,0 21-15,-1 1 0,1-22 16,0 21-16,21-21 0,-21 64 16,21-64-16,0 0 0,0 1 15,21-1-15,43 0 16,-22-21-16,-21 21 0,43-21 16,-22 0-16,-21 0 0,21-21 15,1 0-15,-22 0 0,64-1 16</inkml:trace>
  <inkml:trace contextRef="#ctx0" brushRef="#br0" timeOffset="24267.09">10033 6033 0,'0'0'0,"-64"21"31,43 0-31,21 0 0,-21 21 0,0-20 15,0 20-15,0 0 0,-22 64 16,22-64-16,-21 64 16,21-63-16,-1-1 0,-20 43 15,42-64-15,0 21 0,-21-21 16,21 0-16,0 1 0,0-1 0,21-21 16,43 0-1,-22-21-15,-21-1 16,21 1-16,1 0 0,-1 0 15</inkml:trace>
  <inkml:trace contextRef="#ctx0" brushRef="#br0" timeOffset="24503.08">10435 5990 0,'0'0'0,"21"0"0,-21 21 31,0 1-31,-21-1 16,0 21-16,0 0 0,0-20 0,-1 41 15,1-21-15,-21 64 0,42-63 16,-21 20-16,-22 22 16,43-43-16,0-21 0,0 43 15,0-43-15,0 0 0,0 21 16,22-42 0,-1 0-1,21 0-15,-21-21 0,0 0 0,1 0 16</inkml:trace>
  <inkml:trace contextRef="#ctx0" brushRef="#br0" timeOffset="24861.17">10562 6541 0,'0'0'0,"0"21"16,0 0-16,0 0 15,21-21 1,0 0-16,1 0 15,-1 0-15,0 0 0,21-42 16,-21 42-16,1-21 0,20-1 16,-21 1-16,0 0 0,22 0 15,-43 0-15,0 0 0,0-1 16,-43 22 0,22 0-16,0 0 0,0 0 0,-43 64 15,43-43-15,0 0 16,0 22-16,0-22 0,-1 21 15,1 0-15,21 1 0,0-22 16,0 0-16,0 0 0,0 0 16,0 1-16,0-1 0,21-21 15,64 0-15,-43 0 16,1 0-16,-1 0 0,0 0 16,1-21-16,63-1 0</inkml:trace>
  <inkml:trace contextRef="#ctx0" brushRef="#br0" timeOffset="25243.61">11324 6392 0,'0'-21'0,"21"-63"31,0 84-31,1 0 16,-1 0-16,0 0 0,0 0 15,0 0-15,0 21 0,1 0 0,-1 42 16,0-20-16,0-1 0,-21 0 15,21-20-15,-21 20 16,0 43-16,0-43 0,0-21 16,0 64-16,-21-64 0,0 0 15,0 0-15,0-21 16,-1 0-16,1 0 16,21-21-16,0 0 15,0 0-15,0 0 16,0-22-16,64-63 15,-43 64-15,0 0 0,0-1 16,0 1-16,1 0 0,20-22 16,-21 22-16,0 21 0,22-22 15,-22 22-15,0 0 0,0 21 16,-21-21-16,0 0 0,0 0 16,-21 21-1</inkml:trace>
  <inkml:trace contextRef="#ctx0" brushRef="#br0" timeOffset="25493.52">9673 6308 0,'-21'0'15,"42"0"-15,-63 0 0,63 0 16,21 0-1,1 0-15,-1 0 0,21 0 0,22 0 16,-21-21-16,20 21 16,1 0-16,-22-22 0,86 1 15,-65 21-15,-20-21 0,-1 21 0,22-21 16,-22 21-16,-20-21 0,63 0 16,-85-1-16,21 1 0,-21-21 15</inkml:trace>
  <inkml:trace contextRef="#ctx0" brushRef="#br0" timeOffset="35511.4">7662 4995 0,'0'0'16,"0"22"-1,-21-22-15,-21 21 0,21 0 0,-22 21 16,1-21-16,0 22 0,-22-1 16,22 0-16,-128 43 0,86-21 15,-22-1-15,0 1 0,0-1 16,22 1-16,-128 41 0,127-41 15,1-22-15,-1 22 0,0-22 16,22 0-16,-64 22 16,84-22-16,-84 22 15,106-43-15,0 0 0,0 21 16,21-20-16,42-22 16,-21 0-1,1 0-15,20 0 0,21-22 16,1 1-16</inkml:trace>
  <inkml:trace contextRef="#ctx0" brushRef="#br0" timeOffset="35988.29">9356 4805 0,'0'0'0,"0"-21"0,0 0 15,21 42 17,0 0-32,0 42 0,0-20 15,22 20-15,-1 1 0,0-1 16,-21 1-16,64 84 0,-43-85 15,1 1-15,-22 21 16,21-22-16,-21 1 0,43 63 16,-43-85-16,0 21 0,0-20 15,-21-1-15,22 0 0,-1 22 16,-21-22-16,0-21 0,0 1 0,0-1 16,0 0-16,0 0 15</inkml:trace>
  <inkml:trace contextRef="#ctx0" brushRef="#br0" timeOffset="42381.71">12255 3683 0,'0'0'0,"0"21"16,0-42 15,22-21-15,-1 21-16,21-22 0,22 1 16,20-22-16,1-20 0,42 20 15,190-105-15,-126 63 16,-1 0-16</inkml:trace>
  <inkml:trace contextRef="#ctx0" brushRef="#br0" timeOffset="42951.38">12954 3916 0,'21'21'15,"-42"-42"-15,63 63 0,-21 1 0,1-22 16,-1 0-16,0 21 0,0-21 15,0 1-15,22 41 0,-22-42 16,0 0-16,21 1 16,-21-1-16,1 0 0,20-21 15,-21 0-15,0 0 0</inkml:trace>
  <inkml:trace contextRef="#ctx0" brushRef="#br0" timeOffset="43073.31">13462 4064 0,'0'0'0,"-21"0"0,0 21 0,-22 0 16,1 1-16,0 20 0,-22 0 0,1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0T03:14:53.5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1863 423 0,'0'0'0,"-22"-21"16,22 0-16,0 0 15,0 42 17,0 0-17,0 0-15,22 1 0,-22 20 16,21 0-16,0 1 0,21 41 16,-21-20-16,85 147 15,-63-105 1,-22-63-16,21 41 15,-21-20-15,22 42 32,-43-85-32,0-42 31,0-1-31</inkml:trace>
  <inkml:trace contextRef="#ctx0" brushRef="#br0" timeOffset="292.83">2498 508 0,'0'-21'16,"0"42"-16,21-63 0,-42 42 31,-22 42-31,22-21 16,-21 0-16,21 22 0,-22-1 15,1 0-15,0 22 0,-1-1 0,-84 107 16,85-107 0,0 1-16,-1-22 0,1 0 15,21 22-15,-43-1 0,43-20 16,0-1-16,0 0 16,0-20-1,42-22-15,85-22 16,-85 1-16</inkml:trace>
  <inkml:trace contextRef="#ctx0" brushRef="#br0" timeOffset="665.62">2794 847 0,'0'0'0,"0"-21"0,0-1 0,-21 22 31,0 0-31,-1 0 0,22 22 16,0-1-16,0 21 0,-21 0 16,21-20-16,0 83 0,0-62 15,0 20-15,0-20 0,0 20 16,0 128 0,0-107-16,0 86 15,0-86-15,-21 1 0,-21 190 16,21-106-1,-1-84-15,1 21 0,0-43 0,-21 170 16,21-127 0,21-64-16,-22 1 0,22-1 15,0-21-15,0 0 0,0 1 0,0-1 16,0-42 0,22 21-16,-1-22 0,0-20 15,0 21-15,0-21 0,0-1 16,1-20-16,-1-1 0,0 1 0</inkml:trace>
  <inkml:trace contextRef="#ctx0" brushRef="#br0" timeOffset="1030.4">2752 1016 0,'0'0'0,"-22"-21"0,22 0 16,0-22-16,0 1 15,0 21-15,0-21 16,0 20-16,22 1 0,-1 0 0,42 0 16,-20 0-16,-22 21 15,21 0-15,-21 0 0,64 0 16,-64 0-16,21 21 0,1 42 16,-43-20-16,0-1 15,0 0-15,0 1 0,0-1 16,-21 43-16,-1-43 0,-20-21 15,21 22-15,-21-22 0,20 21 16,-83 22-16,41-43 16,43-21-1,0 0-15,21-21 32,21-1-32,0 1 0,0 21 15,22-21-15,20 0 16</inkml:trace>
  <inkml:trace contextRef="#ctx0" brushRef="#br0" timeOffset="1596.08">3852 931 0,'0'0'0,"0"-42"15,-21 21 1,-21 21-16,21-21 0,-1 21 16,-41 0-16,-22 21 15,64-21 1,-21 21-16,-1 43 0,22-22 16,0 0-16,-21 22 15,21-22-15,-1 0 0,22 1 16,-21-22-16,21 0 0,0 43 15,0-43-15,0 0 16,21 0-16,1-21 0,41 0 16,-42 0-16,22 0 15,-22-21-15,21 0 0,-21 0 0,64-22 16,-64 22-16,21-21 16,-20-1-16,-1 22 0,63-106 15,-84 85-15,22 0 16,-22-1-16,21 22 0,-21 0 0,0-21 15,0 63 17,-21 21-17,21-21-15,-22 0 0,22 22 0,0-1 16,0-21-16,0 22 0,-21-1 16,21-21-16,0 43 15,0-22-15,0-21 0,0 21 16,0-20-16,43 20 15,-22-42-15,0 0 16,0 0-16,0 0 0,22 0 16,-22 0-16,0-21 0,21 0 0,22-22 15</inkml:trace>
  <inkml:trace contextRef="#ctx0" brushRef="#br0" timeOffset="1867.92">4551 423 0,'-64'-42'31,"128"84"-31,-128-63 0,43 42 16,0 1-16,21 20 0,0-21 16,-21 21-16,0 64 15,21-63-15,0 126 16,0-106-16,0 1 0,0-22 15,0 1-15,0 20 0,0 1 16,0-22-16,0 21 16,0-20-1,21-43-15,0 0 0,42-43 16,-41 22-16</inkml:trace>
  <inkml:trace contextRef="#ctx0" brushRef="#br0" timeOffset="2393.62">5016 212 0,'0'21'0,"0"106"31,0-106-31,0 21 0,0 1 15,0-1-15,0 0 0,0 107 16,0-107-16,0 64 16,0-64-16,0 0 0,0 43 15,0-43-15,-21 22 16,21-43-16,0 0 0,-21 22 16,21-65 15,0 1-16,0 0-15,0 0 0,0-21 16,0-22-16,21 22 0,0-1 16,1 1-16,-1 0 15,0-1-15,42-41 0,-41 63 16,-1-1-16,21 1 0,-21 21 16,22 0-16,41 0 15,-41 21-15,-1 43 16,-21-22-16,0 1 0,0 84 15,-21-85-15,0 0 16,0 1-16,0-1 0,-42 43 16,21-43-1,0-21-15,0 0 0,-1 0 16,1-21 0,21-21-16,-42-21 15</inkml:trace>
  <inkml:trace contextRef="#ctx0" brushRef="#br0" timeOffset="2609.5">4424 741 0,'-21'0'16,"42"0"-16,-64 0 0,22 0 0,42 0 31,1 0-31,-1 0 0,21 0 15,-21 0-15,22 0 0,-1-21 16,127 21 0,-148 0-16,1 0 0,-1 0 15</inkml:trace>
  <inkml:trace contextRef="#ctx0" brushRef="#br0" timeOffset="3108.22">1460 1905 0,'0'0'0,"22"0"31,-1 0-31,21 0 16,0 0-16,1 0 0,20 0 0,64 0 15,-42-21-15,127 21 16,-107 0-16,467-42 31,-255 42-31,-147 0 0,-1 0 16,0 0-16,170-22 15,190 22-15,-381 0 16,276 0-16,-297-21 16,0 21-16,-43 0 15,1 0-15,148 0 16,-148 0-1,-64 0-15,-42 0 63</inkml:trace>
  <inkml:trace contextRef="#ctx0" brushRef="#br0" timeOffset="22860.12">8403 2096 0,'0'0'16,"0"-22"-16,21 22 0,-21-21 15,21 21-15,1-42 0,-1 42 16,0-21-16,-21 0 0,21 21 15,-21-22-15,21 1 16,0 21-16,-21-21 16,22 21-16,-44 21 31,1-21-31,0 21 0,0 1 16,0-1-16,-22 0 0,1 0 0,0 21 15,-1-20-15,1 20 0,-21-21 16,-1 21-16,1 1 0,-22-1 0,-84 64 15,84-43-15,21 1 0,-41-1 16,20-20-16,0 20 0,1 1 16,-22-1-16,21-20 0,-21 20 0,-105 43 15,126-64-15,-233 128 16,234-128 0,-191 106-16,190-106 15,-63 22 1,84-43-16,22 21 0,-43-20 15,64-1-15,0-21 0,0 0 16,21-21 0,0-1-1,0 1-15,0 0 16,21 0-16</inkml:trace>
  <inkml:trace contextRef="#ctx0" brushRef="#br0" timeOffset="23404.81">6202 2921 0,'21'0'15,"-42"0"-15,63-21 0,-21 0 0,0 0 16,-21-1-16,22 1 0,-22 42 47,-22 1-47,1 20 0,0-21 15,0 0-15,0 0 16,0 22-16,-22-1 0,-20 22 16,-22 41-16,43-62 15,-1-1-15,1 0 0,-64 43 16,64-43-16,0 1 0,-64 41 16,85-62-16,-43 20 15,64-21-15,-21-21 0,0 0 16,21-21 15,21 0-15,0 21-16,0-21 0,0-1 15,1 22-15,-1 0 16,0 0-16,21 0 0,-21 0 16,22 0-16,-22 0 15,85 43-15,-85-43 16,0 21-16,43 0 15,-22 0-15,43 22 16,42-1 0,-106-42-16,0 21 0,21-21 15,-21 0-15,43 0 16,-43 0-16,0 0 0,0 0 16,-21-21 15</inkml:trace>
  <inkml:trace contextRef="#ctx0" brushRef="#br0" timeOffset="24213.35">13420 2074 0,'-22'-21'16,"1"0"-16,0 21 0,21-21 16,-21 21-16,0-21 15,21 0-15,-21 21 0,21 21 47,21 0-47,21 0 16,-21 0-16,22 0 0,-1 22 15,64 20-15,-43-20 16,170 105-16,-127-85 16,127 64-16,-106-63 15,-21 20-15,296 107 16,-106-43-16,-169-84 0,0-1 15,0 22-15,106 42 16,-127-64-16,84 43 16,-84-64-16,-21 22 0,63-1 15,-85-20-15,-20-22 0,63 64 16,-43-43 0,-42-42-16,-21 21 15,0-42 16,0 0-31,-21 21 0,0-21 16,21-1-16,-21 1 16,0 0-16,-1 0 0,22 0 0</inkml:trace>
  <inkml:trace contextRef="#ctx0" brushRef="#br0" timeOffset="24768.03">16446 3196 0,'-21'0'0,"42"0"0,-42-21 0,0 0 15,0 21-15,21-21 16,-21 21-16,0 0 16,21 21-1,0 0-15,0 0 16,0 0-16,0 1 0,42 41 15,-21-42-15,64 85 16,-43-64-16,0-20 16,-20 20-16,20-21 0,0 21 15,85 22-15,-84-22 16,-22-21-16,21-21 0,-21 22 16,64 20-16,-64-42 15,0 0-15,22 0 0,-43 21 16,21-21-16,-42 0 47,-1 0-47,1 0 15,0 0-15,0 21 0,-64 0 16,-63 1 0,85-1-16,-22 0 0,-63 21 15,63 1-15,-127 41 16,149-63-16,-64 22 15,85-22-15,-1 0 0,-41 0 16,62 0-16,1 1 0,-21-22 16,21 0-16,21 21 0,-21-21 15,-1-21 32</inkml:trace>
  <inkml:trace contextRef="#ctx0" brushRef="#br0" timeOffset="27756.82">2498 4276 0,'0'0'0,"0"-21"0,0-1 15,0 1-15,0 0 16,21 21-16,-21-21 16,-21 42 15,-1 21-31,1-20 0,0 20 16,21 0-16,-21 1 0,-43 84 15,43-85-15,-21 0 16,21 1-16,0 20 0,-1-21 0,-41 64 15,42-63-15,0-1 0,21 0 16,-22 1-16,22-1 0,-21 0 16,21-21-16,0 1 0,0-44 31,21-20-31,1 21 16,-1-21-16,0-1 0</inkml:trace>
  <inkml:trace contextRef="#ctx0" brushRef="#br0" timeOffset="28005.43">2434 4297 0,'0'0'0,"42"-169"31,-20 169-31,-1 21 16,-21 0-16,0 21 16,0-21-16,0 22 0,21 41 15,-21-41-15,21-1 0,-21 0 16,0 22-16,0 63 15,0 0 1,0-85-16,0 1 0,0-22 16,0 21-16,0-21 0,0 22 15,0-65 17,0 1-32,0 0 0</inkml:trace>
  <inkml:trace contextRef="#ctx0" brushRef="#br0" timeOffset="28206.31">1990 4678 0,'0'0'0,"0"21"0,21-21 32,0 0-32,0 0 0,21 0 0,64 0 15,-42 0-15,-1 0 16,1-21-16,20 0 0,1 0 0,-21-1 15,20 1-15,-20 0 0,63-21 16,-64 21-16,-20-22 0,20-20 16</inkml:trace>
  <inkml:trace contextRef="#ctx0" brushRef="#br0" timeOffset="28664.05">3133 4191 0,'0'-42'0,"0"84"0,0-105 0,0 41 16,0-20-16,-22 42 15,-20 0-15,42 21 16,0 0-16,-42 43 15,42-22-15,-21 1 0,21-1 0,0 0 16,0 22-16,-22 20 16,22-41-16,-21-1 0,21 64 15,-21-64-15,21 1 0,0 62 16,0-62-16,0 20 16,0-20-16,-21 20 15,21-42-15,0-42 31,0 0-31,0 0 16,0-22-16,0 22 0,0-21 16,0 0-16,21-1 0,0 22 0,-21-21 15,21-1-15,1 1 16,20 0-16,0-1 0,1 1 0,-1 42 16,0-21-16,1 21 0,-1 0 15,85 0-15,-85 21 16,-21-21-16,43 42 0,-43 1 15,-21-1 1,0 0-16,-21 1 0,-43 20 16,22-20-16,-43 20 15,43-42-15,0 0 0,-22 22 16,43-22-16,-21 0 0,21-21 16,-1 0-16,22-21 15,22-21 1,-1 20-16,0 1 0</inkml:trace>
  <inkml:trace contextRef="#ctx0" brushRef="#br0" timeOffset="29073.59">4170 4530 0,'0'0'0,"21"0"0,0-21 15,0 21-15,-21-22 16,-21 22-16,0 0 15,0 0-15,-22 0 16,-41 22 0,41-22-16,22 21 0,-21 21 15,21-42-15,-22 64 16,43-43-16,0 0 16,22 0-16,-1-21 0,42 42 15,-42-42-15,22 22 0,20 20 16,-42-42-16,22 21 0,-22 0 15,0 0-15,0 1 0,0-1 16,-21 0-16,0 0 0,-42 0 16,21 0-16,-21 1 15,-22-1-15,22-21 16,-1 0-16,-62 0 0,-22 0 16,105 0-1,-20-21-15,0-22 0,42 22 16,0 0-16,0 0 0,0 0 15,0-1-15,84-62 16,-20 41-16</inkml:trace>
  <inkml:trace contextRef="#ctx0" brushRef="#br0" timeOffset="30725.6">4762 4212 0,'0'0'15,"22"-21"-15,-22 0 0,0 0 16,-22 21 0,1 21-16,0 0 15,-21 43-15,21-22 0,-1 43 16,1-43-16,0 0 16,0 43-16,0-43 15,0 1-15,-1 62 0,1-62 16,21-1-16,0 22 15,0 20 1,0-63-16,0 1 0,21-22 16,1 0-16,20 0 0,21 0 15,-20-22-15,-1 1 0,43-21 16,-43 21-16,0 0 0,43-43 16,-43 22-16,22-22 15,-43 22-15,0 21 0,22-43 16,-43 43-16,0 0 15,0 0-15,0 42 16,-22 0 0,1 0-16,21 0 0,-21 1 15,0-1-15,0 21 0,0-21 0,-1 22 16,22 20-16,-21-21 0,21-20 16,0 20-16,0-21 15,0 43-15,0-43 0,21 0 16,22-21-16,-22 0 15,0 0-15,43 0 0,-43 0 16,21-21-16,22-22 16,-43 22-16,63-85 15,-41 1 1,-43 62-16,21 1 0,-21-22 16,0 22-16,-21 0 15,0 21-15,-1-1 0,1 1 0,-21 21 16,21 0-16,-43 21 15,22-21-15,21 22 0,-64 62 16,43-20 0,21-43-16,21 21 0,-22 1 15,22-22-15,0 21 0,0-21 0,43 64 16,20-43 0,-20-42-1,84 21 1,-43-42-16,-41 0 15,-1 0-15,64-64 16,-64 64-16,22-64 16,-1 1-1,-42 41 1,-21 65 0,0-1-1,-21 0-15,21 0 0,-42 43 16,42-43-16,0 0 15,0 21-15,0-21 0,0 43 16,0-43-16,21 0 16,0-21-16,0 0 0,0 0 15,1 0-15,-1 0 0,85-42 16,-22-43 0,-63 64-1,22-42-15,-22 41 0,0-20 16,0 0-16,0 21 0,1-1 15,-1 1-15,-21 0 16,0 42 0,0 0-1,0 43 1,0-1 0,0-20-16,0-22 0,0 64 15,0-64-15,0 0 16,0 0-16,0 0 0,21 0 0,42 1 15,-41-22-15,-1 0 16,0 0-16,21 0 0,22-22 16,-43 1-16,21 0 15,1 0-15,20-43 0,64-63 16,-85 106 0,-20-21-16,83-106 15,-83 105-15,41-62 0,-42 62 16,0-105-1,1 106-15,-22-1 0,0 22 16,0 0-16,-22 42 16,1 22-16,0-22 15,0 21-15,0 0 0,0 1 16,-1 20-16,22-20 0,-42 41 16,42-41-16,0-1 0,0 64 15,0-64-15,0 0 0,0 1 16,0-22-16,0 21 0,42 22 15,-20-43-15,-1 0 0,0 0 16,21-21-16,22 0 16,-22 0-16,-21 0 0,22 0 15,20-21-15,-42-21 16,22 21-16,-22-1 0,21 1 16,-21-21-16,22-22 0,-22 43 0,-21-21 15,0 21-15,0 0 0,0-1 16,0 1-16,0 0 15,-21 21-15,-1 21 0,1-21 16,0 21-16,-21 64 16,21-43-1,21 1-15,0-22 0,0 42 16,0-41-16,0-1 0,21 42 16,-21-42-16,42-21 15,-21 0-15,0 0 0,43 0 16,-43 0-16,64-42 15,-64 42-15,64-85 16,-43 64 0,-21-42-16,0 20 0,-21 22 15,0 0-15,0-21 0</inkml:trace>
  <inkml:trace contextRef="#ctx0" brushRef="#br0" timeOffset="30944.79">6562 4382 0,'0'0'0,"0"21"0,0 0 15,21-21 1,21 0-16,0 21 0,64-21 16,-63 0-16,20 0 0,1 0 15,-1 0-15,1 0 0,41-21 16,-41 21-16,-22 0 0,22-21 15,-43 21 1,-21-21-16</inkml:trace>
  <inkml:trace contextRef="#ctx0" brushRef="#br0" timeOffset="31563.7">14711 4530 0,'0'-43'0,"0"86"0,0-107 0,0 43 16,0-21-16,0 21 0,0-22 15,0 22-15,0-42 16,0 41-16,0 44 15,0-1 1,0 21-16,0 0 0,0 1 0,0 147 16,-21-126-16,-1-1 15,22 1-15,-21-1 0,0 1 16,-21 84-16,21-63 16,21-43-16,0-21 15,0 43-15,0-86 47,0 1-47</inkml:trace>
  <inkml:trace contextRef="#ctx0" brushRef="#br0" timeOffset="34089.68">14605 4530 0,'0'0'15,"0"-43"-15,0 1 0,0-21 0,0 20 0,0-20 16,0 20-16,42-84 15,-21 85-15,22 21 0,-22 0 16,0 0-16,21-1 16,43 22-16,-43 22 0,22 20 0,42 21 15,-64 1 1,0-22-16,-20 1 0,20 20 0,-42-21 16,-42 107-16,20-107 15,-83 21-15,62-20 16,-20-22-16,-43 21 0,42-21 15,-41 1-15,62-22 16,1 0-16,-43 0 16,64 0-16,-21-22 0,-1-20 15,43 21-15,0 0 0,0 0 16,0-1-16,22 22 16,-1 0-16,0 0 0,0 0 15,0 22-15,0 20 0,64 64 16,-43 42-1,-20-106-15,-22 1 16,21-1-16,0-21 0,-21 21 0,63 43 16,-41-64-16,-1 0 15,0-21-15,0 22 0,21-22 16,64 0-16,-63 0 16,20 0-16,-21 0 0,22-22 15,42-20-15,-43 21 0,-20-21 16,105-64-1,-127 63-15,42-62 0,-63 62 16,0 1-16,0-22 16,0 43-16,0 0 0,0 0 15,0 0-15,-21 21 0,0 0 16,0 0-16,-43 42 16,43-21-16,0 22 0,0-1 15,0-21-15,21 21 0,0 1 0,0 41 16,0-62-16,0 41 15,21-21-15,0-20 0,0-1 16,0 0-16,22 0 0,-22 0 16,0-21-16,21 0 0,43 0 15,-43 0-15,1 0 0,84-42 16,-85 21 0,0-22-16,-20 1 0,20 0 15,85-106-15,-85 84 16,1 22-16,-1-22 0,-21 22 15,21-22-15,1-20 16,-22 41-16,-21 1 0,0 0 0,0 21 16,0-1-16,-21 22 15,0 22-15,-43 62 16,43-63-16,-21 85 16,20-63-16,1-1 0,0 85 15,21-85-15,0 22 0,0 20 16,21 86-1,0-149-15,1 21 16,20-21-16,-21 1 0,21-1 16,43 0-16,-43-21 0,107 0 15,-107 0-15,21 0 16,-20-21-16,-1 21 0,22-21 16,20-22-16,-41 1 15,84-43-15,-85 43 16,-21 0-16,21-43 0,-42 43 15,0-1-15,0-20 16,0 42-16,-42-22 0,21 22 16,-21 21-16,-43 0 15,0 42 1,64-20-16,-21-1 0,-43 85 16,64-64-16,0 0 0,21-21 15,0 22-15,0-1 0,0 0 16,0 1-16,0-22 0,0 0 15,21 0-15,0 0 16,0-21-16,0 0 0,1 0 0,20 0 16,0 0-16,-21-21 0,43-21 15,-43 21 1,43-43-16,-43 22 0,0 0 16,21-1-16,1-63 0,-22 64 15,0-43 1,0 43-16,-21 63 15,0 0 1,-21 1-16,0-1 0,0 42 16,21 22-1,0-43-15,0-21 0,0 85 16,0-85-16,21 1 0,21 20 16,0-21-16,1 0 15,-1-21-15,85 0 16,-63-21-1,-43 0-15,21-21 0,43-64 16,-43 42-16,-21 22 16,0-22-16,22 1 0,-22-1 15,42-105-15,-41 106 16,-1-1-16,0 22 0,-21-1 0,0 1 16,0-21-16,0 41 15,-21 22-15,0 22 16,-1-1-16,22 21 0,-21-21 15,-21 127 1,42-105-16,-21 20 0,21-20 16,0 20-16,0 1 0,0 63 15,0-64-15,0-21 0,0 43 16,21-43-16,21 64 16,22-42-1,-43-64-15,0 0 0,0 0 0,0 0 16,1 0-16,62-21 15,-63-1-15,64-62 16,-64 41-16,0 1 16,22 0-16,-22-1 0,0 1 15,21-64-15,-20 64 16,-22 63 0,0 43-1,0-43-15,-22 21 16,22 0-16,0 22 0,0-43 15,0 21-15,0-20 16,0-1-16,0 21 0,0 0 16,0-20-16,22-22 0,20 21 15,-21-21-15,0 0 16,0 0-16,1 0 0,41-43 16,-42 22-16,0 0 0,1 0 15,-1-21-15,0 20 0,21-62 16,-21 63-16,1-22 0,20 1 15,-21 21-15,-21 42 32,0 0-17,0 0-15,0 0 0,0 22 16,0-22-16,0 0 0,0 0 0,0 0 16,0 1-16,0-1 15,0 0-15,0 21 0,0-21 0,0 1 16,21-22-1,43 0 1,-43 0-16,0 0 0,43 0 16,-43-22-16,42 1 15,-20 0-15,-22-21 0,85-43 16,-85 64-16,42-64 16,-42 85-16,1-21 15,-22 0-15,0 42 16,0 0-1,-22 0-15,1 1 0,21-1 0,-21 21 16,21-21-16,-21 0 0,21 1 16,0-1-16,0 21 15,0-21-15,0 0 16,21 1-16,0-22 0,0 0 16,22 21-16,-1-21 15,0 0-15,22 0 0,-22 0 16,1 0-16,20-21 15,-21 21-15,64-85 0,-63 64 16,-1-22-16,21-62 16,-41 62-16,41-63 15,-42 64-15,-21 21 0,0-21 0,0-1 16,-21 43 0,0 0-16,-43 43 15,22-22-15,21 21 0,-21 43 16,20-43-16,1 43 15,21-43-15,0-21 0,0 85 16,43-21 0,-22-64-16,0-21 15,21 42-15,1-42 0,20 0 16,-21 0 0,-20 0-16,41-42 0,-21 21 15,1 0-15,-22-1 0,21-20 0,1 0 16,-1-1-16,0 1 0,1 0 15,-22-1-15,21-41 16,-21 41-16,-21 1 0,0 21 16,0-21-16,0 20 0,-21-20 0</inkml:trace>
  <inkml:trace contextRef="#ctx0" brushRef="#br0" timeOffset="34312.55">19791 4255 0,'-106'-22'16,"212"44"-1,-233-44-15,106 22 0,-1-21 78,1 21-78,0-21 16,0 21-16</inkml:trace>
  <inkml:trace contextRef="#ctx0" brushRef="#br0" timeOffset="34557.42">18076 4487 0,'-42'22'0,"84"-44"0,-105 65 15,42-22-15,21 0 0,0 0 16,21 0 0,0-21-16,21 0 0,1 0 15,62 0-15,-41 0 0,-1 0 16,86-21-16,-86 21 0,22 0 16,-22-21-16,1 21 0,-22 0 15,43-21-15,-64 0 16,0 21-16,-42 0 15,0 0-15,-22 0 0</inkml:trace>
  <inkml:trace contextRef="#ctx0" brushRef="#br0" timeOffset="35512.86">1757 5376 0,'-43'22'31,"43"-1"-31,0 0 47,22-21-47,20 0 0,-21 0 15,0 0-15,22 0 0,-1 0 0,21 0 16,-20 0-16,41 0 0,65 0 16,-44 0-16,255 0 15,-233 0-15,0 0 0,0 0 16,21 0-16,1 0 0,147 21 16,-127-21-16,-21 0 15,403 0 1,20 0-16,-359 0 15,-22 0-15,213-21 16,-213 21-16,1-21 0,-1 21 16,1 0-16,-22 0 0,339-21 15,-360 21-15,170 0 16,-170 0-16,-21-22 0,106 22 16,-149 0-16,1-21 0,63 21 15,-84 0-15,41-21 16,-83 21-16,-1 0 15,-42 0 17,-1 0-17,1 0-15,0 0 0,0 0 16,0 0-16,0 0 0,-22 0 16,22 0-16,-21 0 15</inkml:trace>
  <inkml:trace contextRef="#ctx0" brushRef="#br0" timeOffset="39158.29">2984 6096 0,'0'0'0,"0"-21"15,22 21-15,-22-21 16,21 0-16,0 21 0,-21-22 16,0 1-16,21 21 15,0-21-15,-21 0 16,-21 21 15,0 21-15,0 0-16,-22 0 0,22 1 15,-21-1-15,0 21 0,-1-21 0,1 22 16,-64 62-16,64-41 16,-22 63-16,22-64 0,-43 128 15,64-128 1,0 1-16,21-1 0,-21 1 15,21-22-15,0 128 16,42-128-16,-21 0 0,0 1 0,22-1 16,-1-21-16,22 43 15,-22-43-15,85 0 16,-64-21-16,-20 0 0,-1 0 16,-21 0-16,22-21 0,41-22 15,-63 22-15,22-21 0,-1 21 0,-21-22 16</inkml:trace>
  <inkml:trace contextRef="#ctx0" brushRef="#br0" timeOffset="40897.29">4339 6160 0,'0'0'0,"0"-22"16,0 1-16,0 0 15,0 0 1,-21 21 0,0 0-16,21 21 15,-21 0-15,-1 0 0,1 1 16,0-1-16,0 21 0,0 0 16,-85 85-16,85-63 15,-22-1-15,1-20 0,0 20 16,-1-20-16,-41 62 0,41-62 15,-84 63-15,85-64 16,21-21-16,0 0 16,0 0-16,-1-21 0,1 22 0,21-1 15,21-42 1,1-1 0,-1 1-16,0 0 0,42-42 15,-20 41-15,-1-20 0</inkml:trace>
  <inkml:trace contextRef="#ctx0" brushRef="#br0" timeOffset="41363.54">4678 5863 0,'0'0'0,"-21"0"15,21-21-15,-22 21 0,22-21 0,0 0 16,22 21 15,20 0-15,-21 0-16,0 0 0,22 21 0,-1 0 16,0 21-16,1-20 0,41 41 15,-63-21-15,22 1 0,-22-1 16,21 0-16,-21 22 0,22 84 15,-43-84-15,0-22 0,0 21 16,0-20-16,0 20 0,-43 22 16,1-43-16,-106 85 15,106-84-15,-22-1 0,-63 21 16,64-41 0,-1-1-16,22 0 0,-1 0 0,1 0 15,-64 22-15,85-22 16,0-21-16,0 0 15,21-21 17,21-1-32,0 1 0,0 21 15,0-21-15,1 21 0,-1-21 16,0 0-16</inkml:trace>
  <inkml:trace contextRef="#ctx0" brushRef="#br0" timeOffset="51605.15">974 7832 0,'0'0'0,"0"-21"0,0-1 15,0 1 1,-22 0-1,1 21-15,0 0 0,0 0 16,0 21 0,21 0-16,0 22 0,0-1 0,0 85 15,0-63-15,0 84 16,0-85-16,0 1 0,-21 63 16,21-64-16,-43 107 15,43-128-15,-21 0 16,21 1-16,0-1 0,0 0 15,21-42 1,0-21 0,-21 0-16,22 0 0,-22 0 15,0-22-15</inkml:trace>
  <inkml:trace contextRef="#ctx0" brushRef="#br0" timeOffset="51906.98">698 8255 0,'-42'-63'0,"84"126"0,-105-169 0,21 0 15,42 43-15,0 21 0,0-22 16,0 22-16,0-1 0,42-41 16,-21 63-16,21-1 0,43-20 15,-43 21-15,64 21 16,-42 21-16,-22 0 0,43 22 16,-43-1-1,0 64-15,-42-64 0,0 22 16,-21-22-16,-21 21 0,21 1 15,-127 84-15,105-106 16,-20-20-16,20 20 16,-20-21-16,-64 64 15,106-85-15,-22 21 16,65-21-16,-1 0 16,0 0-16,42 0 15,-20 0-15,63 0 16</inkml:trace>
  <inkml:trace contextRef="#ctx0" brushRef="#br0" timeOffset="53574.31">1545 8657 0,'21'0'16,"-42"0"-16,85 0 0,-43 0 0,0-21 15,0 0-15,-21 0 0,0-22 16,0 22-1,0 0-15,-21-42 16,0 20-16,0 22 0,-1 0 16,1-21-16,-42-1 15,-1 43 1,43 21-16,-21 1 0,-1 20 16,22 0-16,-21 22 15,21-22-15,0 0 0,-1 64 16,22 21-1,0-106-15,0 64 16,43-64 0,-22-21-16,0 0 0,21-21 15,85-64 1,-42 1 0,-43 41-16,22-62 31,-43 62-31,-21-41 0,21 62 15,0-62-15,-21 63 16,0-1-16,0 44 31,0-1-31,0 0 0,0 0 16,0 0-16,0 22 0,0-22 16,0 21-16,0-21 0,0 43 15,0-43-15,43 64 16,41-43-1,1-42 1,-43 0-16,-20 0 0,62-21 16,-63 0-16,64-22 15,-64 22-15,22 0 0,-1-21 16,0-1-16,1-41 16,-43 20-1,-22 64-15,-20 0 16,21 0-1,0 0-15,-22 21 0,43 0 16,0 1-16,0 41 16,0 1-1,85 20 1,0-20 0,-43-43-16,-21-21 0,85 21 15,0-21 1,-85 0-16,85-21 15,-21-43 1,-64 43-16,21-21 16,-42 21-16,21 0 0,0-64 15,-21 64-15,0-43 16,0 43-16,0-21 16,-42 42-1,21 0 1,-21 42-16,20 0 15,1-20-15,0 20 0,21 0 16,0 43 0,0-22-1,0-41-15,42 20 0,-20-42 16,-1 0-16,42 0 16,-42 0-16,22 0 0,20 0 15,-20-21-15,-1 0 0,43-22 16,-43 22-16,0 0 0,-21 0 15,22 0-15,-22-1 0,21-20 16,-21 21-16,1 0 0,-22 0 0,21-22 16,-21 22-16,0 0 0,0 42 31,0 0-31,-21 0 0,21 1 16,0 41-16,-43 22 15,43-64-15,0 0 16,0 43-16,0-43 0,0 0 15,0 0-15,0 0 16,21-21 0,1-21-16,-1 0 15,0 21-15,0-21 16,0 0-16,0-1 0,22-41 16,-22 21-16,42-43 15,-41 43-15,-1 20 0,0 1 16,0 0-16,0 0 0,0 0 15,1 21-15,-22 21 16,21 0-16,-21 43 16,0-22-16,0-21 0,0 43 15,21-43-15,-21 0 16,0 42-16,21-41 16,0 20-16,0-42 0,43 42 15,-43-42-15,0 0 16,22 0-16,-22 0 15,85-63 1,-64 42-16,43-64 0,-43 64 16,-21-22-16,21-20 15,1-1-15,-1-20 16,-42 20-16,21 22 0,0-64 16,-21 64-16,22-1 0,-22 1 15,21 21-15,-21-21 0,0 20 16,0 86-1,-21-22-15,-1 1 16,22 20-16,0-21 0,0 22 0,-21 42 16,0-64-16,0 85 15,21-85-15,0-20 16,0 20-16,0-21 0,0 0 0,0 43 16,21-64-1,0 0 1,43 0-16,-1-85 15,-20-21 17</inkml:trace>
  <inkml:trace contextRef="#ctx0" brushRef="#br0" timeOffset="53773.19">4381 8297 0,'0'0'16,"0"22"-16,0-1 15,22-21 1,-1 0-16,21 0 0,0 0 0,43 0 16,-43 0-16,128-21 15,-107 21 1,-20-22-16,20 22 0,1-21 0,-1 0 0,43-21 16,-43 21-16,1 21 15</inkml:trace>
  <inkml:trace contextRef="#ctx0" brushRef="#br0" timeOffset="54388.35">6011 7895 0,'21'-21'16,"-42"42"-16,64-63 0,-22 21 0,-21 0 15,0-1 1,0 44 0,0-1-16,0 0 15,0 21-15,-21 43 16,21-43-16,0 1 0,-43 126 15,1-21 1,21-106-16,0 64 16,-1-21-1,22-64-15,0 0 0,0 22 16,43-43 0,-22 0-16,42-22 15,-41 1-15,83-42 16,-83 42-1,83-106 1,-41 63-16,-43 43 16,-21-21-16,21-1 0,0 22 15,-42 42 17,0 0-32,0 22 0,0-1 15,0 85 1,21-63-1,0-1 1,0-42-16,0 0 0,42 1 16,-21-22-16,21 0 0,1 0 15,-22 0 1,42-22-16,-41 1 0,-1 0 16,21 0-16,-21 0 0,0 0 15,1-43-15,-22 43 0,0-21 16,0-22-16,0 43 15,-22 0-15,1 0 0,0-1 0,0 1 16,-64 21-16,64 0 16,0 0-16,-21 0 0,20 0 15,1 0-15,-42 43 16,42-43-16</inkml:trace>
  <inkml:trace contextRef="#ctx0" brushRef="#br0" timeOffset="54652.14">5546 8043 0,'-22'0'0,"44"0"0,-65 0 0,64 0 15,1 22-15,-1-22 16,21 0-16,0 0 0,22 0 15,126 0 1,22 0-16,-148-22 16,41 22-16,-62 0 15,-1 0-15,0 0 0,22 0 16,-43-21-16,-42 21 47</inkml:trace>
  <inkml:trace contextRef="#ctx0" brushRef="#br0" timeOffset="56920.89">7429 7662 0,'-42'43'16,"84"-86"-16,-84 107 0,42-43 15,0 0-15,0 0 0,0 1 16,0-1-16,0 0 0,64 0 16,-43-21-1,63 0-15,-41 0 16,63-42-16,-64 21 0,21-1 15,64-20-15,-63 21 16,-22-21-16,85-64 16,-63 21-16,-64-21 15,0 64-15,0-43 16,-21 1 0,-1 62-16,1 22 0,-42 0 15,-22 106 1,64-42-16,0-1 0,21 64 15,-21-63-15,-1 84 16,1-85-16,21 1 0,-21 21 16,21 42-16,0-64 0,0 64 15,0-85-15,0 85 16,-21-84-16,21-22 0,-21 42 16,-22-63-1,22 0 1,-42-21-16,-22-85 31,64 64-31,-43-21 0,43 20 16,-42-126-1,42 127 1,-1 42-16,22 21 16,0 0-16,0 0 0,0 43 15,0-43-15,0 21 0,0 43 16,85 42-1,-64-106-15,22 0 0,-1 21 16,0-20-16,1-1 0,20-21 16,-21 0-16,107 0 15,-22-43 1,-64 22-16,-21 0 0,43-64 16,-43 64-1,-20-63-15,-1 41 0,-21 22 16,0-42-16,0 41 0,0 1 15,0 42 17,-21 1-32,21-1 0,0 42 0,-22-42 15,22 22-15,-21-22 0,21 0 16,0 21-16,-21 1 16,21-22-16,0 0 0,0 0 15,0 0-15,21-42 31,0 0-15,1 0-16,-22 0 0,21-43 16,0 22-16,0-22 15,-21 22-15,0 0 0,21-1 16,0 22-16,-21 0 16,22 21-1,-22 21-15,0 0 0,21 1 16,-21 41-16,0-42 15,21 22-15,-21-22 16,0 0-16,21 21 0,-21-21 16,0 1-16,42-1 0,-42 0 15,22-21-15,20 0 16,-21 0-16,0 0 0,0 0 16,1 0-16,20 0 0,0-21 15,1 0-15,-22-1 0,63-62 16,-62 63-16,20-43 15,-21 43-15,-21 0 0,21-22 16,0 22-16,-21 0 16,0 42-1,0 0-15,0 1 0,-21 41 16,21-42-16,-21 22 16,21-1-16,0-21 15,0 0-15,0 0 0,0 1 0,21 20 16,0-42-16,1 0 15,20 21-15,-21-21 16,64 0 0,-22-42-16,-20 21 15,-22-1-15,21-62 16,0 20-16,-42 22 16,22 0-16,-22-43 15,0 64-15,0 42 16,0 0-1,0 0-15,0 0 0,-22 1 0,22 41 16,0-21-16,-21 1 16,21-22-16,0 0 0,-21 21 15,21-20-15,0-1 16,0 0-16,21-21 31,0-21-31,-21 0 16,22 21-16,-1-22 0,-21 1 0,21 0 15,21-64-15,-21 43 16,-21 21-16,0-21 0,22 20 16,-1-20-16,0 42 15,0 0-15,-21 21 16,21 0 0,-21 1-16,0-1 0,21 21 15,-21-21-15,0 0 0,0 22 16,22 41-1,-1-62-15,-21-1 0,21 0 16,0-21-16,0 0 16,0 0-16,43 0 15,-43 0-15,0-21 0,43-22 16,-43 22-16,21-21 16,-21 0-16,1 20 15,20-41-15,21-43 16,-63 85-1,22 0-15,-1 21 0,-21 21 16,0 0 0,0 0-16,0 43 15,0-43-15,0 42 16,0 1-16,0-22 16,0-21-16,0 22 15,21-22-15,0-21 0,21 21 16,-20-21-16,20 0 15,-21 0-15,0 0 0,43-21 16,-43 0-16,21 21 0,22-64 16,-22 43-16,-21-42 15,0 20-15,1 22 16,-22 0-16,0 0 0,0 0 0,0-1 16,0-20-16,-22 42 15,1 0 1,21 21-16,-21 0 15,0 43-15,21-43 16,0 0-16,0 22 0,0-22 16,0 21-16,0-21 15,0 0-15,21 1 0,0-1 16,0-21-16,22 21 16,-1-21-16,0 0 0,22 0 15,-22 0-15,64 0 16,-64-21-16,1 21 0,20-21 0</inkml:trace>
  <inkml:trace contextRef="#ctx0" brushRef="#br0" timeOffset="58508.91">11578 8107 0,'0'-42'0,"0"84"0,0-106 0,0 1 16,-42 42 0,21 21-16,-1 0 0,1 0 15,-42 21-15,42 0 0,-1 0 16,-20 22-16,21-22 15,0 21-15,-22 22 0,22-43 16,0 21-16,21 22 0,0-43 16,0 0-16,0 21 0,0-21 15,0 22 1,21-43-16,64 21 16,-64-21-16,64-21 15,-43 0-15,0-22 16,1 22-16,-22-21 0,21-43 15,-21 43-15,1-22 0,20-42 16,-21 43-16,-21-1 0,21-41 16,-21 41-16,21 22 0,-21-43 15,0 64-15,0 0 0,0-22 16,0 65 15,-21 41-31,0-42 0,21 106 16,-21-63-16,21-22 15,0 22-15,-21-22 0,21 0 16,0 106 0,0 1-16,0-128 15,0 0-15,21 0 16,0 0-16,21 0 16,-20-21-16,41 0 15,-21-21 1,-20 0-16,-1-21 0,63-43 15,1-63 1,-64 127-16,0 0 0,-21-1 16,0 1-16,0 42 15,0 1 1,0-1-16,0 0 0,0 0 0,0 0 16,0 0-16,0 22 0,0-1 15,0-21-15,0 0 16,0 1-16,0 20 0,0-21 0,22 21 15,-1-20 1,63-1-16,-62-21 16,20 0-16,-21 0 0,21 0 0,1 0 15,63 0 1,21-85 0,-106 43-16,0 21 0,21-64 15,22-21 1,-64 85-16,0-21 0,0-1 15,0 22-15,0 0 16,-21 21 0,-1 21-16,1 0 0,0 22 15,0-22-15,-43 63 16,43-41-16,0-22 16,21 21-16,0 1 0,-21 20 15,21-42-15,0 0 16,21 1-1,0-22-15,0 0 0,43-22 16,-43 1 0,-21 0-16,21 0 15,0 0-15,22-85 16,-22 64-16,-21-22 16,21 1-1,-21 84 1,-21 0-16,0 0 15,21 0-15,0 0 0,-21 43 16,21-43-16,-22 0 0,22 43 16,0-43-16,0 0 0,0 0 15,43 22 1,-22-43-16,21 0 16,-21 0-16,22 0 0,20-22 15,-20 1 1,-1-21-16,0 0 15,-21-1-15,43-41 0,-22 20 0,22-42 16,-22 43 0,-21 20-16,43-105 15,-64 106-15,0-64 16,0 85 0,0 42-16,-21-21 15,21 21-15,-22 22 0,-20 20 16,42-42-16,-42 64 15,21-43-15,-1 106 16,1-105-16,21 20 0,0-20 16,0-1-16,0-21 0,0 64 15,0-64-15,0 0 0,64 43 16,-43-43-16,21 0 0,-21-21 16,22 0-16,-1 0 15,43 0-15,-43 0 0,127-42 16,-147 20-1,41-20-15,-42 0 16,0 21-16,1-43 0,-22 22 16,0 21-16,0-1 0,-22 22 31,1 22-31,21-1 0,0 0 16,0 21-16,-21-21 0,21 1 15,0-1-15,0 0 0,0 21 16,0-21-16,0 1 0,0 20 15,21-42-15,0 0 0,1 21 16,-1-21-16,0 0 0,0 0 16,0 0-16,22 0 0,41-21 15,-63 0-15,85-22 16,-85 1-16,22 21 16,-22 0-16,0 0 0</inkml:trace>
  <inkml:trace contextRef="#ctx0" brushRef="#br0" timeOffset="58743.77">13462 7916 0,'-21'0'0,"42"0"0,-63 0 16,20 0-16,44 0 15,-1 0 1,0 0-16,21 0 0,22 0 15,-22 0-15,22 0 16,-22 0-16,-21 0 0,64 0 16,-43-21-1,-42-21 1,0 21-16,-42 21 16</inkml:trace>
  <inkml:trace contextRef="#ctx0" brushRef="#br0" timeOffset="58931.67">12700 7557 0,'21'0'0,"-42"0"0,-21 0 0,20 21 0,1-21 16,21 21 15,-21-21 0,0 21-31,0-21 0,0 0 16</inkml:trace>
  <inkml:trace contextRef="#ctx0" brushRef="#br0" timeOffset="59469.72">4381 9398 0,'0'0'0,"0"-21"16,0-21-16,0 20 0,0-20 15,0 0-15,0 21 0,-21-1 16,-42 1-16,42 21 15,-22 0-15,22 21 16,0 1-16,-21 41 0,20-21 16,-41 85-16,42-63 15,0 42-15,21-43 16,0 1-16,0 20 16,0-41-16,0-1 0,0 22 15,21-43-15,63 21 16,-62-42-16,20 0 0,64 0 15,-64 0-15,64-42 16,-43 21-16,1-1 0,63-41 16,-64 21-16,1-1 0,42-63 15</inkml:trace>
  <inkml:trace contextRef="#ctx0" brushRef="#br0" timeOffset="60053.9">5143 9208 0,'0'-43'0,"0"86"0,0-107 0,0 85 31,-21 22-31,21-22 16,-21 21-16,0 0 0,21 1 16,0-1-16,-21 22 0,0-22 0,-1 21 15,1-20-15,0 63 16,0-64-16,0 0 0,0 1 0,21-22 16,0 42-1,0-42-15,0 1 0,21-22 16,0-22-1,0 22-15,0-21 0,22-42 16,-1 42-16,-21-22 0,21-20 16,-20 20-16,-1 1 0,21-21 15,-21 41-15,-21 1 16,21 0-16,1 21 0,-22 42 16,21-20-16,-21-1 15,0 21-15,21-21 0,-21 0 16,0 85-16,21-42 15,-21-43-15,21 0 16,0-21-16,1 21 0,-1-21 16,21 0-16,0 0 15,-20 0-15,62-21 0,-41 21 16,20-42 0,-21-1-16,-20 22 0,41-42 15,-42 20-15,-21 22 0,21-63 16,1 62-16,-22 1 0,0 42 31,0 1-31,0-1 0,0 0 16,-22 0-16,22 0 0,-21 64 15,21-22 1,0-41-16,0-1 0,0 0 16,21-21-1,1 0 1,-1-21-16,0 21 0,-21-21 15,0-1-15</inkml:trace>
  <inkml:trace contextRef="#ctx0" brushRef="#br0" timeOffset="60238.79">5969 9292 0,'0'0'0,"-42"-21"31,20 21-31,1 0 0,0 0 15,21 21 1,21-21 0,0 0-16,22 0 0,-22 0 15,42 0-15,-20 0 0,-1 0 0</inkml:trace>
  <inkml:trace contextRef="#ctx0" brushRef="#br0" timeOffset="60474.66">6710 9102 0,'0'-21'0,"0"42"0,-21-42 16,-1 42 0,1 0-16,21 0 0,-21 0 15,-21 85 1,21-64-16,-1-20 0,1 20 16,0 0-16,0 22 0,-21 63 15,20-85-15,1 0 0,0 43 16,0-43-16,21-20 15,0-1-15,0 63 16,21-84-16,85 0 16,-21-21-1,-43 0-15</inkml:trace>
  <inkml:trace contextRef="#ctx0" brushRef="#br0" timeOffset="61007.35">7472 9610 0,'0'0'16,"21"0"-16,-21-21 0,0-1 0,0 1 16,0 0-16,0-42 0,0 20 15,-21 22-15,0 0 0,-1 0 16,1 0-16,-21-1 16,21 22-16,-22 0 15,1 0-15,21 22 0,-21 20 16,-22 43-1,43-43-15,0 0 0,0 1 0,21 41 16,-22 43 0,22-84-16,0-1 15,0-21-15,22 0 0,20 0 16,-21-21-16,0 0 16,43 0-16,-43 0 0,42-21 15,-20 0-15,-22-21 16,42-22-16,-20 43 0,-1-42 15,0-22-15,1 21 0,-22 22 16,0-21-16,21-1 16,-20 22-16,20-106 0,-21 105 15,-21 1-15,21-22 0,-42 86 32,0-1-32,0 21 15,21 0-15,0-20 0,-21 126 16,21-64-1,0 1-15,0-43 0,21 43 16,0-64-16,42 64 16,-41-64-16,62 21 15,-63-42-15,43 0 16,-22 0-16,-21 0 0,64-21 16,-64 0-16</inkml:trace>
  <inkml:trace contextRef="#ctx0" brushRef="#br0" timeOffset="61160.26">8318 9758 0,'0'21'16,"22"-21"46,-1-21-46,-21 0-16</inkml:trace>
  <inkml:trace contextRef="#ctx0" brushRef="#br0" timeOffset="61987.79">17060 5842 0,'0'0'0,"21"-21"16,1 0-16,-1 0 0,0-1 0,21 1 15,-21 0-15,1 0 0,62-64 16,-84 64-16,0 0 15,-106 63 1,43-21 0,-106 106-1,-22 64 1,128-128-16,-1 1 0,-63 63 16,64-42-16,20-1 0,-20-20 15,20 20-15,1-20 0,-43 126 16,85-147-16,0 63 15,43-64-15,-22-21 0,106 21 16,-64-20-16,107-22 16,-86 0-16,1 0 0,106 0 15,-107 0-15,22-22 0,85-20 16</inkml:trace>
  <inkml:trace contextRef="#ctx0" brushRef="#br0" timeOffset="64472.96">17865 6223 0,'0'0'0,"21"0"0,-21-21 16,0 0 15,-21 42 16,-1-21-47,1 21 0,0 21 15,0-20-15,0 20 0,-22 0 0,22 1 16,-63 105 0,41-106-16,22 0 0,-21 1 15,21-1-15,-64 43 16,64-64-16,-22 21 0,1 1 15,21-22-15,21 0 32,21-21-32,64-21 15,-43 0-15</inkml:trace>
  <inkml:trace contextRef="#ctx0" brushRef="#br0" timeOffset="64759.8">18267 6202 0,'0'0'0,"0"-21"0,0 0 0,-21 21 31,21 21-31,-22 0 16,1 0-16,-21 0 0,-22 106 15,22-84-15,0 62 16,21-41-16,-85 126 15,21-84 1,64-85-16,21 22 0,-21-1 16,21-21-16,-21 0 15,42-21 1,0-21 0,0 0-16,0 21 0,0-21 0</inkml:trace>
  <inkml:trace contextRef="#ctx0" brushRef="#br0" timeOffset="65127.59">18246 5927 0,'0'-21'16,"0"42"-16,0-64 0,21 22 0,0 0 15,0 21-15,0 0 16,0 0-16,22 0 0,-22 0 0,21 21 15,22 0-15,84 43 16,-85-22-16,-20 1 0,63 41 16,-64-20-16,0-1 15,1 1-15,-22-1 0,0 1 0,0 63 16,-21-64-16,0 1 0,-42 42 16,-1-64-16,22 0 15,-85 43-15,64-43 0,-21 1 16,-86 41-16,-41 1 15,126-43 1,1-21-16,-43 22 0,64-22 16,21-21-16,-43 21 0,43-21 15,0 0-15,0 0 16,21-21 0,0 0-16</inkml:trace>
  <inkml:trace contextRef="#ctx0" brushRef="#br0" timeOffset="68828.98">16595 7811 0,'0'0'0,"0"-22"0,0 1 16,0 0-16,0 0 16,21 21-1,-21-21-15,0 42 31,0 0-31,0 21 0,-21 1 16,21-1-16,-22 0 0,22 22 0,0 63 16,-42 0-1,42-64-15,-42 107 16,21-128-16,21 0 0,-43 43 16,22-43-16,21-20 0,-21 41 15,0-42-15,21 0 16,0 22-16,21-64 15,0-1 1,0 1-16,0-21 0,1 21 16,-1-22-16</inkml:trace>
  <inkml:trace contextRef="#ctx0" brushRef="#br0" timeOffset="69144.19">16404 8022 0,'0'0'0,"-21"-42"0,0 0 0,-43-43 15,64 64-15,0 0 16,0-22-16,0 22 0,43-21 16,-22 21-16,21 21 0,0 0 15,1 0-15,105 0 16,-85 21-16,-20 0 0,20 42 16,-42-20-16,22 41 15,-43-20-15,0-22 16,-21 106-16,-22-105 15,-84 63-15,85-85 16,-64 42-16,-84 1 16,168-64-16,1 0 15,0 0-15,42 0 32,0 0-32,22 0 0,-22 0 15,64-21-15,-43 21 0</inkml:trace>
  <inkml:trace contextRef="#ctx0" brushRef="#br0" timeOffset="70752.38">17251 8424 0,'42'0'16,"-84"0"-16,105 0 0,-63-21 0,21 0 0,-21 0 16,22 0-16,-22 0 15,0-43-15,-43-21 16,1 22-1,21 63-15,-43 0 16,1 63 0,42-41-16,-1 20 15,1 43 1,-21 63 0,42 0-1,0-127-15,0 43 16,0-43-16,21 0 15,0-21-15,0 0 0,64 0 16,-64 0-16,43-42 16,-22 20-16,43-41 15,-64 42-15,21-85 16,-21 64-16,-21-1 0,22-20 16,-1-43-1,-21 85 1,0 84-1,0-42-15,-21 1 16,-1 41-16,1 64 16,21-106-1,0 22-15,0-1 16,0-21-16,43 21 16,41-20-1,1-22 1,-64 0-16,21-22 0,22 1 15,-43 0-15,21 0 0,22-43 16,21-20 0,-64 63-16,0-1 0,42-62 15,-41 84 1,-22 21 0,0 0-1,0 0-15,0 0 0,0 1 16,0-1-16,0 0 0,0 21 15,0-21-15,0 1 16,42-1-16,-21-21 16,21 0-16,-20 21 15,20-21-15,21 0 0,86-21 16,-128 0 0,21-1-16,0 1 15,1 0-15,-22-42 16,0 41-16,-21 1 0,0-42 15,0 42-15,0-1 16,0 1-16,-21 21 16,-21 0-16,20 0 0,-20 43 15,21-22-15,0 0 16,0 0-16,-1 0 0,22 0 0,-21 64 16,21-21-1,21-43 1,43 0-16,-43-21 0,85 21 15,-64-21-15,1 0 16,41 0-16,-41-21 16,41-21-16,-41 42 15,84-106 1,-64 21-16,-42 43 16,0 21-16,-21-22 15,0 22-15,0 0 16,0 42-16,0 0 15,-42 43 1,42-43-16,-21 21 0,0 1 16,21-22-16,0 0 0,0 21 15,0-21-15,0 1 16,0-1-16,21-21 31,0 0-31,0-21 16,-21-1-16,21 1 0,1 0 15,20-42-15,21-22 16,-63 43 0,64-22-16,-64 43 15,0 0-15,0 42 16,0 0-16,0 0 16,0 0-16,0 22 15,0-1-15,0 22 16,0-22-16,0-21 0,0 0 15,0 22 1,21-22-16,0-21 0,22 0 16,-1 0-16,-21 0 0,0 0 15,0 0-15,22 0 0,-1-43 16,-21 43-16,0-21 0,22-42 16,-22 42-16,-21-22 0,21 1 15,0 0-15,-21-1 0,21-105 16,22-42-1,-43 147 1,21 1-16,-21 0 16,0 63-1,0 42 1,0-20-16,-21-1 0,21 0 0,0 1 16,-21 20-16,-22 85 15,43-105-15,0-1 16,0-21-16,-21 21 0,21 43 15,-21-64-15,21 0 0,0 1 16,21-22 15,0 0-31,-21-22 16,0 1-16,0 0 0,0 0 16,0-21-16</inkml:trace>
  <inkml:trace contextRef="#ctx0" brushRef="#br0" timeOffset="70918.28">19685 8234 0,'0'0'0,"-21"0"16,42-21 31,0 21-47,21 0 0,1 0 16,-1 0-16,43-21 15,-43 21-15,43-22 16,-43 1-16,22 21 0,41-42 15</inkml:trace>
  <inkml:trace contextRef="#ctx0" brushRef="#br0" timeOffset="71188.13">20997 7789 0,'0'-21'0,"0"42"0,21-63 16,-21 21-16,0 0 15,-21 21 1,21 21-16,-21 0 0,0 21 15,0-20-15,-43 126 16,43-106-16,0 22 16,0-22-16,-43 106 15,22-63-15,21-43 16,21-21-16,-43 43 0,43-43 16,-21 0-16,21 0 0,0 0 15,21-21 1,1 0-16,-1 0 15,21 0-15,0-21 0,22 0 16,-22-21-16</inkml:trace>
  <inkml:trace contextRef="#ctx0" brushRef="#br0" timeOffset="71539.92">21209 8170 0,'0'0'0,"0"-21"0,0 0 16,-21 63 15,0-20-31,21-1 0,-22 21 15,-20 0-15,21 1 0,0-22 16,0 42-16,21-41 16,0-1-16,0 21 15,0 0-15,0-20 0,21-22 16,42 21-16,-42-21 16,1 0-16,-1 0 15,0 0-15,0-21 0,0-1 16,0 1-16,1 0 0,20-21 15,-42 21-15,0-22 0,0-20 16,0-43 0,0 64-16,0 20 0,0-41 15,-85 21 1,64 42-16,-21 0 16,21 0-16,-1 0 15,1 0-15,0 0 0,21-22 16,-21 22-16</inkml:trace>
  <inkml:trace contextRef="#ctx0" brushRef="#br0" timeOffset="71820.77">20447 7895 0,'-21'0'0,"42"0"0,-63 0 16,63 0-1,21 0-15,0 0 0,43-21 16,-21 21-16,84 0 16,-85 0-16,22 0 0,63-21 15,-84 21-15,-1 0 0,64-21 16,-85 21-16,1 0 16,-1 0-16,0-21 0,-20 21 0,20 0 15,-84 0 16,-1 0-31,1 21 0,21 0 16,-22-21-16</inkml:trace>
  <inkml:trace contextRef="#ctx0" brushRef="#br0" timeOffset="73617.05">14965 10054 0,'0'0'0,"21"0"15,-21-21 1,21 0-16,0 0 15,0 21-15,-21-21 0,22-1 16,-1 22-16,0-63 16,-21 42-16,0 0 0,0-64 15,-42 21 1,20 43-16,1 0 0,-21 0 0,-22 0 16,22 21-16,-43 0 15,-84 63 1,127-20-16,-106 105 15,63-42 1,64-64 0,21 64-1,21-22-15,0-62 16,43-22 0,-22 0-16,64 0 0,-64 0 15,0 0-15,64-43 16,-63 22-16,-1 0 0,0 0 15,1 0-15,-1-22 0,-21 22 0,43-42 16,-43 20-16,0-41 16,-21 41-16,21-41 15,-21 62-15,0 1 0,0 42 32,0 1-32,-21-1 0,21 21 0,-21 64 15,21-64 1,0 1-16,0-1 0,0-21 0,21 21 15,21 1-15,-21-22 16,22 21-16,-22-21 0,21-21 16,43 0-1,21 0-15,-64-21 16,-21 21-16,43-42 0,-43 21 16,0 0-16,-21-43 15,21 43-15,-21-106 16,0 106-16,0-22 0,0 22 15,0 0-15,-21 0 16,0 21-16,21 21 0,-21 21 16,0-20-16,-1 41 15,22 1-15,0-22 16,0 0-16,0-21 0,0 22 16,0-22-16,0 0 15,0 0-15,22-21 16,-1-21-1,0 21-15,-21-21 16,21 0-16,0-22 0,0 22 16,1-21-16,-1 21 0,0-22 15,-21 1-15,21 21 16,-21 0-16,21 0 0,-21 42 31,0 0-31,0 0 0,0 0 16,0 22-16,0-22 0,0 21 15,0 0-15,0-20 0,0-1 16,21 0-16,-21 0 0,22 0 0,-22 0 16,21-21-16,42 0 15,-42 0-15,1 0 16,20 0-16,-21 0 0,85-21 16,-64 0-16,-21 0 0,64-21 15,-64 20-15,22 1 16,-1-42-16,-21 42 15,0-1-15,-21 1 0,0 0 0,21 0 0,-21 0 16,0 42 15,0 0-31,-21 0 0,21 22 16,0-22-16,0 21 16,0 22-1,0-43-15,0 0 0,43 0 16,-22-21-16,42 21 15,-20-21-15,-1 0 0,21 0 16,-20 0-16,-1-21 0,22 0 16,-43 0-16,0 21 0,21-43 15,1-62 1,-22 83-16,-21 1 16,21 0-16,-21 0 15,0 42 1,0 0-1,0 0-15,0 1 0,-21 62 16,21-41-16,0-22 16,0 63-16,-21-41 0,21 20 15,0 64 1,0 127-16,0-190 16,0 20-16,0 65 15,0-86-15,0 1 0,0 20 16,0-20-16,0-1 0,-22 128 15,1-43 1,21-106-16,0-21 0,0 1 0,0 20 16,-21-21-16,0-21 15,21-21-15,0-21 16,0-1-16,0 22 16,0-21-16,-21-22 0,21 1 0,-21-149 15,21 149 1,0-22-16,0-63 0,0-106 15,21 211 1,0-20-16,0 21 0,0-1 16,43-63-16,-22 85 15,64-85 1,-43 85-16,43-42 0</inkml:trace>
  <inkml:trace contextRef="#ctx0" brushRef="#br0" timeOffset="74496.27">18415 9758 0,'0'21'0,"0"-42"0,0 0 0,0 0 16,0-1-16,0 1 0,-21 21 16,0 0-16,-43 0 15,22 21-15,21-21 0,-64 106 16,64-85-1,-22 64-15,22-43 0,0 1 16,21 20-16,0-20 0,0-22 16,0 42-16,21-42 15,43 43 1,-22-43-16,85-21 16,-63 0-16,41 0 15,-62-21-15,20 21 0,43-42 16,-42 20-16,-22-20 0,106-64 15,-63 0 1,-64 43-16,21 21 0,1-64 16,-22 42-16,-21 43 0,0-64 15,0 64 1,-21 21-16,-1 64 16,1-43-16,-21 64 15,42-43-15,-21 0 0,0 85 16,-1 43-1,1-149 1,0 42-16,21-42 16,0 1-16,0-1 0,0 0 15,-21-21-15,21-21 32,0 0-32,42-22 15,-21 22-15,-21 0 0,64-64 16,-43 64-16,43-42 15,-43 41-15,21 22 16,0 0 0,-42 22-16,0-1 0,22 42 15,-22 1 1,21-43-16,-21 0 0,0 21 16,21-20-16,21 20 15,-21-42 1,22 0-16,-22 0 0,21 0 15,-21 0-15,1 0 0,-1-21 16,42 0-16,-42-1 0,1 1 16,62-63-16,-63 62 15,1 1-15,-1 0 0,-21 0 16,0 0-16,0 0 0,0 42 16,0 0-1,0 0-15,0 0 16,0 0-16,-43 43 15,43-22 1,0-21-16,0 1 0,0-44 47,0 1-47,22 21 16</inkml:trace>
  <inkml:trace contextRef="#ctx0" brushRef="#br0" timeOffset="74839.1">19918 9631 0,'0'0'0,"0"-21"0,-21 21 0,-1 0 15,1 0-15,-21 0 0,21 0 16,0 21-16,-1 0 16,22 0-1,22-21-15,-1 0 16,0 0-16,42 0 15,-41 0-15,41-42 16,-42 21-16,-21 0 16,0-1-16,21-62 15,-21 63-15,-21-1 0,0 1 16,0 21-16,0 0 0,0 0 16,-1 0-16,-20 0 0,-43 64 15,64-43-15,-21 0 16,21 21-16,0 64 15,21-63-15,0-22 16,21 21-16,0-21 16,0-21-16,21 0 0</inkml:trace>
  <inkml:trace contextRef="#ctx0" brushRef="#br0" timeOffset="75101.23">20383 9398 0,'0'0'0,"0"-21"0,0 0 16,0 0-16,0 42 16,0 0-1,0 0-15,-21 0 0,21 22 0,-42 62 16,42-62-16,-21-1 0,0 22 16,21-22-16,-22 21 0,1 64 15,0-84-15,0 20 16,21-42-16,0 1 0,0 20 15,0-21 1,0 0-16,21-21 16,0 0-1,0 0-15,1 0 0</inkml:trace>
  <inkml:trace contextRef="#ctx0" brushRef="#br0" timeOffset="75624.41">21145 9927 0,'0'-21'0,"0"42"0,0-63 0,0 21 0,0 0 15,0-1-15,0 1 0,0 0 16,-21 0-16,-21 21 16,21 0-16,0 0 0,-43 0 15,43 21-15,-43 21 16,22-20-16,21 20 0,-64 43 15,64-43 1,-21 0-16,42 1 0,-21-22 16,21 63-16,0-62 15,21-1-15,0 0 0,0-21 16,21 0 0,64 0-1,-63-21-15,-22 0 0,42-22 16,22-41-1,-43 41-15,-21-20 0,43-43 16,-43 42-16,21 1 0,1-43 16,-22 43-16,0 20 0,0 1 15,-21 0-15,0-1 0,0 1 16,-21 63 0,0 0-16,0 0 15,0 22-15,-1-1 0,-20 106 16,42-84-16,-21-22 15,21 64-15,0-64 0,0 85 16,21-84-16,43 41 16,-43-63-1,21 22-15,-21-43 16,0 0-16,43 0 0,-22 0 16,-21 0-16</inkml:trace>
  <inkml:trace contextRef="#ctx0" brushRef="#br0" timeOffset="75800.53">21886 10224 0,'-21'0'16,"21"21"0</inkml:trace>
  <inkml:trace contextRef="#ctx0" brushRef="#br0" timeOffset="106965.47">15515 6456 0,'0'0'0,"-42"0"16,-1 0-16,22-21 0,0 21 15,0 0-15,-21 0 0,20 0 16,22-21 0,-21 21-16,42 0 31,1 0-15,20 0-16,0 0 0,22 0 0,42 0 15,-43 0-15,22 0 16,-22 0-16,22 0 0,0 21 0,63-21 15,-64 0-15,1 0 0,0 0 16,-22 0-16,1 0 0,42 0 16,-64 0-16,0 0 0,22 0 15,-43 0 1,-21-21 0,-21 21-1,0-22-15,-1 22 16,-20 0-1,21 0-15,-21 0 0,20 0 16,1 0-16,-42 0 0,20 0 16,22 0-16,-21 0 0</inkml:trace>
  <inkml:trace contextRef="#ctx0" brushRef="#br0" timeOffset="107300.8">15515 6519 0,'0'0'0,"-42"22"0,-1-22 0,1 0 16,0 21-16,21-21 0,-22 0 16,22 0-1,42 0-15,127 0 16,-21 0 0,-63 0-16,-1 0 15,191 0-15,-63 0 16,-106 0-16,-1 0 15,170 0 1,-190 0-16,105 0 16,-127 0-16,64-21 15,-21-1 1,-85 1 0,21 0-1,-21-21 1,0 21-16,0-1 15</inkml:trace>
  <inkml:trace contextRef="#ctx0" brushRef="#br0" timeOffset="107686.11">16933 6160 0,'-21'0'0,"42"0"0,-63-22 0,21 22 16,0 0-1,-1 0-15,1 0 16,21 22 0,0-1-16,0 0 15,0 0-15,0 0 0,21 0 16,-21 1-16,22-22 0,-1 21 16,0 0-16,21 0 0,22 0 15,-43 0-15,21 1 0,43-22 16,-64 21-16,43-21 15,-43 0-15,0 0 0,-21 21 32,0 0-32,-21 0 0,0 0 15,-22 1-15,1-1 0,-43 21 16,22 0-16,20-20 16,-84 41-16,85-21 15,-21-20-15,-86 41 0,107-42 16,0 22-16,-1-43 0,22 21 15,-63 21-15,62-21 16</inkml:trace>
  <inkml:trace contextRef="#ctx0" brushRef="#br0" timeOffset="109616.01">2371 6350 0,'0'0'0,"-43"0"0,-20 0 16,20 21-16,-20-21 0,42 0 15,0 0-15,-1 0 0,44 0 32,-1 0-17,21 0-15,0 0 0,64 0 16,-63 0-16,84 0 16,-43 0-16,-20-21 0,63 21 15,-64-21-15,1 21 0,-1-21 0,-20 21 16,20 0-16,-21 0 0,-20-21 15,20 21-15,-21 0 0,21 0 16,-63 0 0,0 0-1,0 0-15,0 0 0,-22 0 16,22 21-16,-21-21 0</inkml:trace>
  <inkml:trace contextRef="#ctx0" brushRef="#br0" timeOffset="109847.88">2286 6414 0,'-21'0'16,"42"0"-16,-63 0 0,20 0 15,44 0 17,-1 0-32,0 0 0,21 0 0,22 0 15,-22 0-15,22 0 0,-1 0 16,1 0-16,20 0 0,-20 0 15,-1 0-15,1 0 0,-1 0 0,43-22 16,-64 22-16,22-21 16,-22 21-16,-21-21 15</inkml:trace>
  <inkml:trace contextRef="#ctx0" brushRef="#br0" timeOffset="110271.63">3090 6011 0,'0'0'16,"-21"0"0,21 22-1,0-1-15,0 0 16,0 0-16,21-21 15,-21 21-15,21 0 0,1-21 0,20 43 16,-21-43-16,21 21 16,-20-21-16,105 42 15,-106-21-15,0-21 16,21 22-16,-21-22 0,-21 21 16,0 0-16,0 0 15,-21 21-15,-21-20 16,-22 20-16,22-21 15,-85 64 1,-63-1-16,147-62 16,1-1-16,21 0 15,-22-21-15,-20 42 16,84-42 15,0 0-31,0 0 0,1 0 0</inkml:trace>
  <inkml:trace contextRef="#ctx0" brushRef="#br0" timeOffset="110523.49">3958 6604 0,'0'21'0,"0"0"63,21-21-63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0T03:16:50.2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2222 233 0,'0'-21'0,"0"0"16,22 21-1,-22-22-15,0 1 16,0 42 31,0 1-47,0 20 15,0-21-15,-22 21 0,22 1 16,0 20-16,0-20 0,-21 20 0,0-21 16,21 22-16,-21-1 15,0 86-15,0-86 0,21 1 16,0-1-16,-22 1 0,22-1 16,-21 22-16,21-43 0,0 0 15,0-20-15,0-1 0,0 0 16,0 0-16,0-42 31,-21 0-31,21 0 16,0-22-16,0 22 0</inkml:trace>
  <inkml:trace contextRef="#ctx0" brushRef="#br0" timeOffset="621.66">2053 360 0,'0'0'15,"0"-21"-15,0 0 0,-21-1 16,21 1-16,0 0 0,0 0 0,0 0 16,0 0-16,0-1 0,42-41 15,-21 42 1,22 0-16,-1-1 15,-21 22-15,43-21 0,-22 21 16,0 0-16,1 0 0,-1 0 16,0 21-16,43 22 0,-43-1 15,1 22 1,-22-22-16,-21 0 0,0 1 16,0-1-16,0 0 0,-64 85 15,22-84-15,-43 41 16,43-41-16,0-22 0,-43 42 15,43-20-15,-1-22 0,22 0 16,-21 0-16,21 0 0,-22 0 16,22-21-16,-21 0 15,21 0-15,21-21 16,-21 21-16,21-21 0,0 0 16,-22 0-16,22 0 15,0-1-15,0 1 0,0 0 16,22 21-16,-1 0 15,0 0-15,0 0 0,0 21 16,-21 0-16,21 1 0,1-1 16,-22 21-16,21 22 0,0-43 15,-21 21-15,0-21 16,21 22-16,0-22 0,0 42 16,-21-42-16,22 22 15,-1-22-15,0-21 0,0 42 16,0-42-16,22 0 15,-22 0-15,0 0 0,21-21 16,-21 0-16,1-21 16,-1 20-16</inkml:trace>
  <inkml:trace contextRef="#ctx0" brushRef="#br0" timeOffset="1037.94">2752 931 0,'0'22'16,"21"-22"31,0 0-47,0 0 16,0-22-16,22-20 15,-22 21-15,21-21 16,-42 20-16,21 1 0,-21-21 15,0 21-15,0 0 16,-21 21 0,0 0-16,0 21 15,0-21-15,-1 21 0,-20 0 0,0 43 16,21-22-16,-1-21 16,1 43-16,21-22 15,-21 43-15,21-1 16,0-63-1,42 22-15,-20-43 16,20 21-16,-21-21 16,0 0-16,22 0 15,-1-21-15,21 0 16,-41-1-16,20 1 0,0-42 16,1 42-16</inkml:trace>
  <inkml:trace contextRef="#ctx0" brushRef="#br0" timeOffset="1316.78">3408 148 0,'0'-21'0,"0"42"0,0-21 32,0 43-32,0-22 0,0 21 15,-21 0-15,21 1 16,-22-1-16,22 43 0,0-22 15,-21-20-15,0-1 0,0 21 16,0 86 0,-22-22-1,43-85-15,0 43 16,0-1 0,22-84-16,-1 0 15,0 0-15,42-42 16</inkml:trace>
  <inkml:trace contextRef="#ctx0" brushRef="#br0" timeOffset="1936.42">3810 889 0,'42'-42'31,"-42"21"-31,0-1 15,21 22-15,-21-21 0,22 0 16,-1-21-16,-21 21 16,0-1-16,0 1 0,0 0 15,0 0-15,0 0 16,-21 21-16,-43-21 16,43 21-16,-43 21 15,-20 21 1,63-21-16,-22 22 0,1 20 15,21-21-15,-43 64 16,64-85-16,0 22 0,-21-1 16,21-21-16,0 0 0,0 22 15,0-22-15,0 0 0,0 0 16,21-21-16,0 0 0,43 0 16,-1 0-1,-41-21-15,20 21 16,43-85-16,-64 64 15,42-42-15,-42 20 16,-21 22-16,43-85 16,-43 43-16,0 42 15,0 0-15,0-1 16,0 44 0,0-1-16,0 0 15,0 0-15,-21 21 0,21-20 16,-22 20-16,22 0 0,-21 22 15,21-43-15,0 21 0,-21-21 16,21 22-16,0-22 0,0 21 16,0-21-16,21-21 15,0 0 1,1 0-16,-1 0 0,0 0 16,0-21-16,21 0 0,22-64 15,-43 64-15</inkml:trace>
  <inkml:trace contextRef="#ctx0" brushRef="#br0" timeOffset="2476.11">4339 318 0,'0'-22'0,"0"44"0,0-65 0,-21 43 15,21 21 16,-21 1-31,21-1 0,0 21 16,0-21-16,-21 22 0,21-1 0,0 0 16,0 1-16,0-1 0,-22 64 15,1-64-15,21 0 0,-21 22 16,21-22-16,0 1 16,-21 84-16,21-106 0,0 42 15,0-42-15,0 22 16,63-43-1,-41 0 1,41-21 0,-42 21-16,0-22 0,43-20 0,-43 0 15,43-43 1,-43 43-16,0-1 0,0 1 16,-21 21-16,21-43 15,-21 43-15,0 42 31,0 1-31,0-1 0,-21 0 0,21 21 16,0-21-16,-21 64 16,21-43-16,0-20 15,0-1-15,0 0 0,0 21 16,0-21-16,21-21 16,0 0-1,22 0-15,-1-21 16,-21 0-16,0 0 15,0-43-15,1 22 16,-1 21-16</inkml:trace>
  <inkml:trace contextRef="#ctx0" brushRef="#br0" timeOffset="2663.83">4847 466 0,'0'0'0,"-42"0"31,21 0-31,-1 0 16,22 21 0,-21 0-16,21 0 31,0 0-15</inkml:trace>
  <inkml:trace contextRef="#ctx0" brushRef="#br0" timeOffset="2849.75">4106 699 0,'0'0'0,"0"21"0,0 0 32,21-21-17,1 0-15,-1 0 16,0 0-16,21 0 0,-21 0 15,1 0-15,41 0 0</inkml:trace>
  <inkml:trace contextRef="#ctx0" brushRef="#br0" timeOffset="3266.52">4847 804 0,'0'-21'16,"21"21"0,0 21-1,-21 1 1,22-22-16,-1 21 0,-21 0 0,0 0 16,21 0-16,0 22 0,-21-22 15,0 0-15,21 21 0,-21 1 16,0-22-16,0 21 0,0-21 15,0 0-15,21 22 16,-21-22 0,22-42 15,-22 0-31,21 21 0,-21-22 0,21 1 16,0-42-16,0 42 15,0-22-15,1 1 0,-1 0 0,21-43 16,-21 43-1,22-1-15,-22 22 16,0 0-16,21 21 0,-42-21 16,21 21-1,1 0-15</inkml:trace>
  <inkml:trace contextRef="#ctx0" brushRef="#br0" timeOffset="3633.3">5397 1058 0,'0'22'0,"0"-44"0,0 65 0,0-22 16,0 0-16,22-21 0,-1 0 16,0 0-16,0 0 0,0 0 15,0 0-15,64-63 16,-43 63-16,22-85 16,-22 64-1,-21-64-15,1 43 16,-22-1-16,0 22 15,0 0-15,-22 21 0,1-21 16,0 21-16,-21 0 0,21 21 16,-43 0-1,1 106-15,63-84 16,-22-1-16,22 21 16,0 22-1,0-64-15,0 0 0,22 22 16,-1-43-16,0 21 0,42-21 15,-41 0-15,62 0 16,-41 0-16,-1-21 0,43-22 16,-64 22-16,21 0 0,0 0 15</inkml:trace>
  <inkml:trace contextRef="#ctx0" brushRef="#br0" timeOffset="4156.18">7218 318 0,'0'0'0,"0"-22"15,21 44 17,0-1-32,-21 0 0,21 21 0,0 1 15,1-22-15,-1 85 16,42 42 0,-63-106-16,21 22 0,1 41 15,-22-62-15,21 84 16,0-85-16,-21 0 0,21 1 15,-21 20 1,21-63-16,-21 21 16,21-21-16,-21-21 15,22 0 1,-1-21-16,0 21 0,-21-1 0</inkml:trace>
  <inkml:trace contextRef="#ctx0" brushRef="#br0" timeOffset="4433.04">8064 360 0,'0'-21'15,"0"42"-15,-21-42 0,0 21 16,-21 0-16,21 0 0,-1 21 16,-20 0-16,0 0 0,-43 43 15,43-22-15,-1 0 0,1 1 16,0 20-16,-1-20 0,-41 84 15,41-64-15,1-21 0,0 22 16,-1-22-16,1 1 0,-21 41 16,20-41-16,22-22 0,0 21 15,21-21-15,0 0 16,0 1-16,21-22 16,0 0-16,43-43 15</inkml:trace>
  <inkml:trace contextRef="#ctx0" brushRef="#br0" timeOffset="4755.85">8234 677 0,'0'22'0,"0"-1"15,0 0-15,0 21 0,-21-21 0,21 22 16,0-1-16,0 0 0,-22 64 16,22-63-16,0 126 15,0-106-15,-21 64 16,0-42-16,-21 233 16,21-234-16,-1 1 15,1-22-15,0 22 16,21-21-16,-42 147 15,42-63-15,0-105 16,0-1-16,0 0 16,0-20-1</inkml:trace>
  <inkml:trace contextRef="#ctx0" brushRef="#br0" timeOffset="5121.64">8213 868 0,'0'0'0,"-22"-21"0,22-22 0,0 22 0,0-21 16,0 0-16,43-22 15,-22 43-15,21 0 16,22 0-16,42 21 15,-64 0-15,-21 0 16,43 42-16,-22 0 16,-21-21-16,-21 22 0,0-22 0,0 21 15,-21 85 1,-21-84-16,-22 20 16,43-21-16,-21-20 0,-22 20 15,22-21-15,-1-21 0,22 21 16,0-21-16,0 0 0,-21 21 15,42-42 1,42-21 0,0 42-16</inkml:trace>
  <inkml:trace contextRef="#ctx0" brushRef="#br0" timeOffset="5665.33">9334 635 0,'-21'-21'0,"42"42"0,-63-63 0,21 21 16,0 21-16,0 0 0,-1 0 16,1 0-16,-42 21 15,42 0-15,-22 42 16,1-41-16,-43 105 15,64-85-15,-21 85 16,42-42 0,0-43-16,0 0 15,0-21-15,21-21 16,21 0-16,-21 0 0,22 0 16,-22 0-16,21-21 0,1 0 15,20-21-15,-21-1 0,-20 22 16,41-63-16,-42 41 15,43-84-15,-43 85 16,0 0-16,-21-1 0,0 22 0,0 0 16,0-21-1,0 63 1,-21 0-16,21 0 16,0 0-16,-21 22 0,0 84 15,21-22 1,0-62-16,0 63 15,0-85-15,0 0 0,21 0 16,-21 0-16,21 0 0,21-21 16,-21 0-16,22 0 15,-1 0-15,0-42 16,-20 21-16,41-43 16</inkml:trace>
  <inkml:trace contextRef="#ctx0" brushRef="#br0" timeOffset="5915.33">9948 360 0,'0'0'0,"0"-42"0,0 20 16,0 1-16,-21 21 15,21 21 1,-21 1-16,21-1 0,0 21 16,-21 0-16,21 1 0,-21-1 15,21 0-15,-22 1 0,22 20 0,0 22 16,0-22-16,-21 22 15,21-43-15,0 1 0,0 20 16,0-42-16,0 1 16,0 20-16,0-21 0,21-21 15,1 0-15,-1 0 0,21 0 16,64-85 0</inkml:trace>
  <inkml:trace contextRef="#ctx0" brushRef="#br0" timeOffset="6436.03">10435 106 0,'0'0'0,"0"-21"0,0 0 16,0 42 0,0 0-16,0 0 15,0 21-15,-21 22 0,21-22 16,0 22-16,-21-22 0,21 22 0,-21-1 15,21 1-15,-43 105 16,22-106-16,0 86 16,21-107-16,-21 21 15,21-20-15,0-1 16,0-21-16,0 0 16,0-42-1,0 0-15,0 0 16,0 0-16,0 0 15,0-22-15,42-20 0,-21 20 16,22-105-16,-22 106 16,21-22-1,-21 22-15,0 21 0,43-21 0,-43 42 16,43 0 0,41 84-1,-83-41-15,-22 20 16,21 85-1,-21-105-15,-21 62 16,-1-41 0,1-64-16,0 21 0,0 0 15,21 0-15,-21-21 16,0 0 0,21-21-16,0 0 15,-22 0-15</inkml:trace>
  <inkml:trace contextRef="#ctx0" brushRef="#br0" timeOffset="6655.9">9525 593 0,'0'0'0,"21"0"31,0 0-31,0 0 0,22 0 16,-1 0-16,149 0 16,-43 0-1,-106 0-15,43-21 16,-64 21-16</inkml:trace>
  <inkml:trace contextRef="#ctx0" brushRef="#br0" timeOffset="7487.42">12446 508 0,'0'0'0,"0"21"0,21-21 0,0 0 16,0 0-16,1 0 16,-1 0-16,21 0 0,22-21 15,-22 21-15,85-42 16,-85 21-16,1-1 0,-22 1 15,21 0-15,-21 0 0,-21-21 16,0-64 0,-42 85-16,-22-1 15,43 1-15,-21 21 0,-43 0 16,43 0-16,0 0 16,-22 43-16,22-22 0,-22 63 15,43-41-15,-21-22 16,21 64-16,-1 63 15,22-106 1,22 43-16,-1-64 16,63 21-1,1-21 1,-64-21-16,64 0 16,-22-42-1,-63 21-15,0 0 0,0 0 16,0-1-16,-42 1 15,21 21-15,-21-21 0,-22 21 16,43 0-16,-64 21 16,43 0-16,21-21 0,-64 85 15,64-64 1,0 43-16,21-22 0,0-21 16,0 43-16,0-43 0,21 0 15,0 0-15,21 0 0,64 1 16,-63-1-1,-1-21-15,0 0 0,22 0 0,-22 0 16,43-21-16,-43-1 0,0 1 16</inkml:trace>
  <inkml:trace contextRef="#ctx0" brushRef="#br0" timeOffset="7712.82">13123 656 0,'0'0'16,"0"21"15,21 1-31,-21-1 0,22 0 0,20 42 16,0 22-1,-21-43-15,1-20 0,20 41 16,-21 1 0,0-64-1,0 0 1,1-22-16,-22 1 15</inkml:trace>
  <inkml:trace contextRef="#ctx0" brushRef="#br0" timeOffset="7966.67">13568 635 0,'-127'64'31,"106"-43"-16,-1 0-15,-20 0 0,-43 64 16,1-22 0,63-20-16,-22-22 0,-20 42 15,42-42-15,-22 1 0,22 20 16,21-21 0,21-21-1,22 0-15,-22 0 0,21-21 16,0 0-16,1 21 0,-1-21 15,0-1-15</inkml:trace>
  <inkml:trace contextRef="#ctx0" brushRef="#br0" timeOffset="8301.48">13801 614 0,'0'21'16,"0"0"-1,-22 0-15,22 22 0,-21-22 0,21 21 16,0 1-16,0-1 0,0 64 16,0-43-16,-21-20 0,0 84 15,21-64-15,-42 191 16,-1-106 0,22-63-16,21-22 0,-85 149 15,22-43 1,42-126-16,21 20 15,-43 1-15,43-22 16,0 22-16,0-43 16,0-42-1,0-1 1,22 1-16,-1 0 0,21-42 16,-21 20-16,0 1 0,22-22 0</inkml:trace>
  <inkml:trace contextRef="#ctx0" brushRef="#br0" timeOffset="8632.29">13779 910 0,'0'0'15,"0"-42"-15,-21 0 0,21-1 0,0 22 16,0-42-16,0 41 0,0-20 16,0 21-16,21 0 15,1 21-15,-1 0 16,63-21-16,-62 21 0,20 0 15,43 21-15,-1 63 16,-63-62 0,1 20-16,-22 21 15,-85 64-15,64-105 16,-22 20-16,1-21 16,0-21-16,-64 42 15,85-42-15,0 22 0,-22-22 16,22 0-16,42 0 31,0-22-31,1 1 16,-1 21-16,21-21 0,-21 21 0</inkml:trace>
  <inkml:trace contextRef="#ctx0" brushRef="#br0" timeOffset="9016.07">14372 762 0,'0'0'16,"0"-21"-16,0 0 0,0 0 16,0-1-16,0 1 15,0 0-15,21 21 16,0 0-16,1-21 0,-1 21 16,63 0-1,-62 0-15,41 63 16,-42-41-16,22 41 15,-22-42-15,-21 22 0,0 20 16,0-21-16,0-20 0,0-1 16,0 21-16,0-21 0,-43 22 15,22-43 1,0 0 0,21-22-1,0 1-15,0 0 0,0-21 16,21 21-16,-21-1 0,21-20 0,-21 21 15,43-64-15,-22 64 0,-21 0 16,21-21-16,0 20 0,-21 1 16,43-21-16,-22 21 0,0 0 15,0-1-15</inkml:trace>
  <inkml:trace contextRef="#ctx0" brushRef="#br0" timeOffset="9391.86">15134 910 0,'0'0'0,"0"21"0,-21-21 15,42-21 1,0 0 0,0 21-16,1-21 0,-1 0 0,21-22 15,0 22-15,-20 0 16,-1 0-16,0 0 0,0 0 15,0-1-15,-21 1 0,0 0 0,0 0 16,-21 21 0,0 0-16,0 0 0,0 0 15,-22 21-15,-20 21 16,42 1-16,-22-22 0,22 0 16,0 21-16,-21 1 0,20 20 15,22-20-15,-21-22 0,21 21 16,0-21-16,0 0 0,0 43 15,21-43-15,22 0 16,-22-21-16,0 0 0,64 0 16,-43 0-16,-21-21 15,22 21-15,-1-21 0,0 0 16</inkml:trace>
  <inkml:trace contextRef="#ctx0" brushRef="#br0" timeOffset="9753.16">15875 656 0,'0'-21'0,"0"42"0,-21-42 16,0 21 0,-1 0-16,-20 21 0,21-21 15,0 21-15,-22 1 16,22-1-16,0 42 16,21-42-16,0 1 15,0-1-15,0 0 0,0 21 16,21-21-16,0-21 15,1 22-15,-1-22 0,21 42 16,-42-21-16,0 0 16,21-21-16,-21 21 0,21-21 0,-21 22 15,0-1-15,-21-21 16,0 0 0,0 0-16,0 0 0,-22 0 0,22 0 15,-42 0-15,42 0 16,-22 0-16,22 0 0,-21 0 0,-22-21 15,64-1 1,0 1 0,21 0-16,1 21 15</inkml:trace>
  <inkml:trace contextRef="#ctx0" brushRef="#br0" timeOffset="10185.92">16425 635 0,'0'0'0,"0"-21"31,0 0-31,-21 21 0,0 0 16,-21 0-16,20 0 15,-41 0-15,42 21 0,0 0 16,-43 0-16,43 0 0,21 1 15,-21 20-15,21-21 16,0 0-16,0 0 0,0 1 16,42 20-16,-21-21 15,43 0-15,-43 0 0,21 1 16,-21-1-16,22 0 16,-43 0-16,0 0 15,0 0-15,0 1 0,-21-22 16,-22 0-16,22 0 0,-64 21 15,64-21-15,-63 0 16,41 0-16,1 0 0,-43 0 16,43 0-1,42-21 1,21-1 0,0 22-16,0-21 15,22 21-15,-22-21 0</inkml:trace>
  <inkml:trace contextRef="#ctx0" brushRef="#br0" timeOffset="10451.76">16764 677 0,'0'0'0,"0"-21"15,-21 21 1,21 21-16,-21-21 15,21 22-15,-22-1 0,1 42 16,-21 22 0,21-64-16,21 21 0,-21 1 15,-1-22-15,22 21 16,0-21-16,0 1 16,22-22 15,-1-22-31,21 22 0</inkml:trace>
  <inkml:trace contextRef="#ctx0" brushRef="#br0" timeOffset="10717.61">17272 656 0,'-21'0'31,"0"0"-31,-1 0 0,1 21 15,0 1-15,-21-1 0,21 0 0,-1 0 16,1 21-16,-21 22 16,21-43-16,0 21 0,-1 1 15,22-1-15,0-21 0,0 22 16,0-22-16,0 21 16,22-21-16,-1-21 15,0 0-15,0 0 0,21 0 16,22 0-16,-22 0 0,1-21 15,-22 0-15</inkml:trace>
  <inkml:trace contextRef="#ctx0" brushRef="#br0" timeOffset="11235.31">17399 910 0,'0'-42'15,"0"84"-15,0-126 0,0 62 0,0-20 0,-21 21 16,0-21 0,21 20-16,-22 1 0,22-21 15,0 21 1,22 21-16,41 0 15,-21 0-15,43 21 16,-64-21-16,22 21 0,20 21 16,-21 1-16,-20-22 0,20 64 15,-21-64-15,0 63 16,-21-62-16,0 20 0,0 0 16,0 1-16,0 20 15,-21-63-15,0 21 16,0-21-16,0 21 15,-1-21 1,1 0-16,21-21 16,-21 0-16,21 0 0,0 0 15,21-43 1,0 43-16,-21-21 0,43-1 16,-22 1-16,0 0 0,64-22 15,-64 22-15,21 21 0,43-43 16,-43 64-16,1-21 0,-22 21 15,21 0-15,64 42 16,-21 85 0,-85-84-16,0-1 0,0 43 15,-22 21 1,1-64-16,0-21 0,-21 21 16,21-20-16,-1 20 15,1-42-15,0 21 16,0-21-16,0-21 31,21 0-15</inkml:trace>
  <inkml:trace contextRef="#ctx0" brushRef="#br0" timeOffset="11604.1">16849 254 0,'-22'0'109,"1"0"-109</inkml:trace>
  <inkml:trace contextRef="#ctx0" brushRef="#br0" timeOffset="16319.57">2307 1799 0,'0'0'0,"-21"0"0,0 0 16,0 0-16,-1 0 16,1 0-16,42 21 46,1 1-46,-1-22 0,21 21 16,22-21-16,-1 21 0,1 0 0,20-21 16,1 21-16,0-21 0,-1 0 15,1 0-15,21 0 0,254 0 16,-212 0-16,-21 0 16,21 0-16,-21 0 0,21 0 0,275-21 15,-274 21 1,-22-21-16,0 21 0,-22 0 0,1 0 15,0 0-15,0 0 0,-21-21 16,-1 21-16,1 0 0,-22 0 16,128 0-1,-149 0-15,-21 0 16,1 0-16,-1 0 16</inkml:trace>
  <inkml:trace contextRef="#ctx0" brushRef="#br0" timeOffset="16980.18">8128 1736 0,'0'0'0,"-42"0"16,-1 0-16,1 0 0,0 0 0,-1-21 15,-20 21-15,42 0 0,-64 0 16,21 0 0,86 0 15,20 0-31,0 0 16,1 0-16,126 0 15,-84 0-15,20 0 0,1 0 16,21 0-16,0 0 0,148 0 15,-126 0-15,274 0 16,-275 0-16,-21 0 16,21 0-16,-42 0 0,21 0 0,64 0 15,-107 0-15,1 0 0,-22 0 16,-20 0-16,20 0 0,22 0 16,-64 0-16,0 0 15,0 0-15,1-22 47,-1 22-47</inkml:trace>
  <inkml:trace contextRef="#ctx0" brushRef="#br0" timeOffset="17883.66">12890 1545 0,'-42'0'0,"84"0"0,-126 0 16,41 0-16,1 0 0,21 0 0,-43 0 15,43 0-15,0 0 16,0 0-16,42 0 47,-21 21-47,21-21 15,0 0-15,22 0 16,-22 0-16,21 0 0,43 0 0,-43 0 16,85 0-1,-42 0-15,-22 0 0,107 22 16,-86-22-16,86 0 15,-64 0-15,-1 0 0,234 0 16,-85 0 0,-106 21-16,-21-21 0,360 21 15,-339-21-15,170 21 16,-149-21-16,-21 21 0,170-21 16,126 21-1,-317-21-15,0 0 0,254 0 16,-275 0-1,0 0-15,0 0 0,-22 0 16,86 0-16,-107 0 0,22 0 16,21 0-16,-43 0 15,64 0-15,-106 0 16,43 0 0,-43 0-1,0 0-15,-42 0 63,0 0-63,0 0 15,0 0-15</inkml:trace>
  <inkml:trace contextRef="#ctx0" brushRef="#br0" timeOffset="30951.42">1228 3979 0,'0'0'0,"0"-21"0,0 0 16,0 0-16,0 0 16,0 0-16,0-22 15,0 22-15,0 0 16,0 0-16,-22 0 15,22 42 32,0 0-47,0 0 0,0 21 16,-21-20-16,21 20 0,0 0 16,0 106-16,-21-105 15,21 20-15,0-20 16,-21 20-16,21-21 0,-21 43 15,21-43-15,0 1 0,0-1 16,0-21-16,0 22 0,0-22 16,0 0-16,0 0 0,0 0 15,0 0-15,0-42 47,0 0-31,0 0-16</inkml:trace>
  <inkml:trace contextRef="#ctx0" brushRef="#br0" timeOffset="31523.09">1672 4509 0,'21'0'78,"0"0"-62,1 0-16,-1 0 16,-21-22-16,0 1 15,0 0-15,0 0 0,0 0 16,0 0 0,-21-1-16,-1 22 15,1 0 1,0 43-1,21-22-15,-21 0 0,21 0 16,0 0-16,0 1 16,0-1-1,21-21 1,0 0 15,-21-21-31,0-1 31,-21 22-31,42 0 47,0 0-31</inkml:trace>
  <inkml:trace contextRef="#ctx0" brushRef="#br0" timeOffset="32512.52">4106 3514 0,'0'-21'16,"0"-1"-16,0 1 0,0 0 16,0 0-16,0 0 0,-21 21 15,21-21-15,0 42 47,0 0-47,0 0 0,21 0 16,-21 0-16,21 22 0,1-22 15,-1 21-15,21 43 16,-21-43-16,0 1 0,22 41 16,-22-20-16,42 42 15,-41-43-15,-1-21 0,42 107 16,1-44 0,-64-83-16,21-1 0,0 21 15,-21-21 1,0-42-1,0 0 1,0 0-16,0 0 16,-21-22-16,21 22 0,-21 0 15,21-21-15,0-22 0</inkml:trace>
  <inkml:trace contextRef="#ctx0" brushRef="#br0" timeOffset="32904.3">4911 3323 0,'0'0'16,"0"-21"-16,0 0 16,-22 21-1,1 0-15,0 0 16,21 21-16,-21 0 0,-21 22 15,-1-1-15,22-21 16,-42 64-16,20-43 16,1 0-16,-43 64 0,22-63 15,-22 62-15,43-41 0,-1-1 16,1 1-16,-43 42 16,43-43-16,-43 22 0,43-43 15,-64 85 1,64-84-1,42-22-15,21-21 47,0 0-47,0-21 0,22-22 16,-1 22-16,-21 0 0</inkml:trace>
  <inkml:trace contextRef="#ctx0" brushRef="#br0" timeOffset="33338.05">4932 3895 0,'0'-21'0,"0"-1"31,0 44 0,0-1-31,0 0 0,0 0 16,0 0-16,0 22 0,0-1 0,0 0 15,-21 22-15,21-22 0,-22 22 16,22-22-16,0 21 0,-42 128 16,42-128-16,-21 86 15,0-65-15,0-20 0,-22 105 16,22-105-16,0 20 15,-21 43-15,20-63 0,1-1 16,0 1-16,0-1 0,0-20 16,0 62-16,21-62 0,-22-22 15,1 42-15,21-41 16,0-44 0,0 1-1,0 0-15,21-42 16,1 20-16,-1 1 0,0 0 15,0-1-15,0-20 0</inkml:trace>
  <inkml:trace contextRef="#ctx0" brushRef="#br0" timeOffset="33703.83">4911 4022 0,'0'0'0,"0"-21"0,0-1 16,0 1-16,42-42 16,-21 42-1,0-1-15,22 1 0,62 21 32,-20 0-32,-64 0 15,0 21-15,-21 1 0,0 20 16,22-21-16,-22 21 0,0 22 15,0-22-15,-43 22 16,22-22-16,-85 43 16,85-64-16,-21 0 0,-64 43 15,42-43 1,22-21-16,0 0 16,63 0 15,0-21-31,0 21 0</inkml:trace>
  <inkml:trace contextRef="#ctx0" brushRef="#br0" timeOffset="34312.49">5842 4128 0,'0'0'15,"0"-22"-15,0 1 0,0 0 16,0 0-16,0 0 16,0 0-16,0-1 0,0-20 15,0 21-15,0 0 0,-21-22 16,0 43-16,21-21 0,-43 21 16,22 0-16,-21 0 15,21 0-15,-1 0 0,-20 21 16,21-21-16,0 22 0,-22 41 15,22-21-15,-21 22 16,42-22-16,-21-21 0,21 22 16,-21-1-16,21-21 15,-22 64-15,22-43 16,0 22 0,22-64-16,-1 0 0,0 0 15,0 0-15,64 0 16,-43-21-16,-21-1 0,22 1 15,-22 0-15,85-85 16,-43 0 0,-63 64-16,0 21 0,0-21 15,21 20-15,-21 1 0,0 0 0,0 0 16,0 0-16,0 42 31,0 0-31,0 0 0,0 0 0,0 22 16,0-1-16,0-21 15,0 22-15,0-22 0,0 0 16,0 42-16,0-41 0,0-1 16,0 42-16,21-63 15,-21 21-15,22-21 16,41 0 0,-42 0-16,0 0 0,22-21 15,-1-21-15</inkml:trace>
  <inkml:trace contextRef="#ctx0" brushRef="#br0" timeOffset="34615.32">6540 3471 0,'0'0'0,"0"-21"0,0 0 0,-21 0 0,0 21 15,0-21-15,0 21 16,21 21-16,-21 0 15,-1 0-15,22 0 0,0 22 0,-21 84 16,21-85 0,-21 43-16,21-43 0,-21 0 15,21 43-15,0-43 16,0 1-16,0-1 0,-21 0 16,21 43-16,0-64 15,0 0-15,0 1 0,21-22 31,0-22-31,0 1 16,0 0-16,1 0 0,-1 0 0</inkml:trace>
  <inkml:trace contextRef="#ctx0" brushRef="#br0" timeOffset="35169">7048 3323 0,'0'0'0,"0"-21"0,-21 21 16,0 21 0,21 0-16,-21 1 0,21 20 15,-21-21-15,21 21 0,0 1 16,-21 63-16,21-64 16,-22 0-16,22 1 0,0-1 15,0 0-15,-21 43 0,21-64 16,-21 21-16,0 64 15,0-21 1,0-64-16,21 0 16,0-42 15,0 0-31,0 0 16,0 0-16,0-1 0,0-20 15,0 21-15,0-21 0,0 20 0,42-41 16,-21 21-16,0-1 0,22-20 15,-22 42-15,21-22 16,22 1-16,-43 21 16,21 0-16,64 21 0,-43 0 15,-41 21 1,20 0-16,0 42 0,-21-41 16,1 20-16,-22 21 15,0 86 1,-64-22-1,43-106-15,0 0 0,0 0 16,-1 0-16,1 0 0,0-21 16,21 22-16,0-44 31,0 1-31,0 0 0,0 0 16,0 0-16,0 0 0</inkml:trace>
  <inkml:trace contextRef="#ctx0" brushRef="#br0" timeOffset="35398.87">6075 3683 0,'0'21'31,"21"-21"-31,0 0 0,0 0 15,22 0-15,-1 0 0,0 0 16,106 0 0,-84 0-16,-22 0 0,43 0 15,-43-21-15,22 21 16</inkml:trace>
  <inkml:trace contextRef="#ctx0" brushRef="#br0" timeOffset="35948.55">8742 3302 0,'0'0'0,"0"-21"15,0 0-15,0 42 16,0 0 0,0 21-16,0-20 15,0 20-15,-21 43 0,-1-43 16,1 64-1,0-64-15,21 0 0,-42 43 16,21-43-16,21 1 0,-22 41 16,1-62-16,0 62 15,21-20 1,0-85 15,21 21-31,0-22 0,-21-20 0,43-43 16</inkml:trace>
  <inkml:trace contextRef="#ctx0" brushRef="#br0" timeOffset="36567.71">8699 3302 0,'-21'-21'0,"42"42"0,-63-63 15,42-1 1,0 22-16,0 0 0,21 0 15,43 21 1,20-21 0,-62 21-16,20 0 0,43 0 15,-64 21-15,21 0 0,-21 0 16,0 0-16,1 22 0,-22 20 16,0-20-16,0-1 0,-64 64 15,22-85-15,-43 42 16,43-41-16,-1-1 15,-41 21-15,41-21 0,-20-21 16,42 21-16,0-21 16,21-21-1,0 0 1,21 21-16,21-21 0,-21 21 16,0-21-16,85 0 15,-21 21 1,-43 0-16,64 0 15,-64 0-15,43 0 16,-43 0-16,-20 21 0,20 21 16,-42-21-16,0 0 0,21 1 15,-21-1-15,0 85 16,-63-22 0,20-63-16,-126 64 15,84-64 1,43 0-16,-64-21 15,64 0-15,21 0 0,-64 0 16,43-21 0,42 0-1,-22 0-15,22 0 16,0 0-16,22-1 16,20-20-1,64 0-15,-85 21 16</inkml:trace>
  <inkml:trace contextRef="#ctx0" brushRef="#br0" timeOffset="37427.44">9567 3577 0,'0'0'16,"0"-21"-16,0 42 31,0 0-31,0 1 15,-21-22-15,21 21 0,-21 0 16,21 0-16,-21 21 0,21-20 16,0 20-16,0-21 0,-21 0 15,21 0-15,0 1 0,0-1 0,0 0 16,0 0-16,0 0 0,21 0 16,21-21-16,-21 0 15,0 0-15,1 0 0,20 0 0,0 0 16,-21 0-16,22-21 0,-1 0 15,0 0-15,43 0 16,-43-22-16,-20 22 0,20 0 0,-21 0 16,0 0-16,0-22 0,22 1 15,-43 21-15,0 0 0,0-22 16,0 22-16,-21 42 47,21 1-47,0-1 15,0 0-15,-22 0 0,22 0 0,-21 22 16,0 20-16,21-42 0,-21 22 16,0-1-16,0 0 0,21 1 15,-22 62-15,22-62 16,-21-1-16,0 64 16,21-43-16,-21 43 0,0-42 15,21-1-15,-21 128 16,21-128-16,0 149 15,0-149-15,0 1 16,0-1-16,0 1 0,0 105 16,0-126-16,0 20 0,21 22 15,-21-43-15,0 0 0,0 22 16,0-43-16,-64 21 16,43-42-16,0 0 0,0 0 15,0 0-15,-22 0 0,-63-42 16,64 21-16,21-21 0,-21 20 15,-1-20-15,22 0 0,-64-106 16,64 84 0,0 1-16,21-1 0,0 1 0,0-22 15,-21 21-15,21-20 0,0-1 16,0-42-16,21 64 16,0-1-16,43-105 15,20 21-15,-62 105 16,-1 1-16,42-43 15,1 22-15,-43 20 16,21 22-16,-21-21 0,1 0 16,-1 42-16,-21-22 0,0 44 47</inkml:trace>
  <inkml:trace contextRef="#ctx0" brushRef="#br0" timeOffset="37949.8">11938 3154 0,'0'0'0,"0"-21"0,-21 21 32,0 21-32,-1 0 15,1 0-15,0 43 16,0-22-16,0 0 0,-22 43 0,22-21 15,-21 20 1,21-41-16,0-1 0,-43 64 16,22 0-1,21-85-15,21 0 0,-22 21 16,22-21-16,0-42 31,22 0-15,-1 0-16,0 0 0</inkml:trace>
  <inkml:trace contextRef="#ctx0" brushRef="#br0" timeOffset="38243.15">11874 3323 0,'0'0'0,"0"-21"0,0 0 16,22 0-16,-1-22 0,-21 22 15,0 0-15,21 21 0,0 0 16,-21-21-16,64 21 15,20 63 1,-63-20-16,1-22 0,20 64 16,-21-43-16,0 0 0,0 64 15,-21-64-15,0 1 0,0-1 16,0 0-16,0-20 0,-42 83 16,21-83-16,-21 41 15,20-42-15,1 0 0,-21 22 16,21-43-16,0 21 15,21-42 17,-22 0-32,22-1 0</inkml:trace>
  <inkml:trace contextRef="#ctx0" brushRef="#br0" timeOffset="38464.54">11642 3725 0,'0'0'0,"0"-21"32,21 21-32,0 0 15,0 0-15,0-21 0,22 21 0,41-21 16,-41 21-16,62-21 16,-62 0-16,20 21 0,85-64 15,-42 22 1,-63 21-16,-1-1 0,0 1 15</inkml:trace>
  <inkml:trace contextRef="#ctx0" brushRef="#br0" timeOffset="38719.39">12763 3217 0,'0'0'16,"0"-21"-16,0 42 47,0 1-47,-21 20 0,21-21 15,0 21-15,0-20 0,-21 20 16,0 0-16,0 64 16,21-85-16,-21 22 0,-22 62 15,43-62-15,0-22 0,0 0 16,-21 0-16,21 0 0,0 1 0,0 20 16,21-42 15,0 0-31,-21-21 15,22 0-15,-1 21 0,0-43 16</inkml:trace>
  <inkml:trace contextRef="#ctx0" brushRef="#br0" timeOffset="38998.23">13166 3196 0,'0'0'0,"0"-21"16,0 42-1,0 0-15,-22 22 16,22-22-16,0 21 0,-21 1 16,21-1-16,-21 0 0,0 1 15,21-1-15,-21 0 0,-43 85 16,64-84-16,-21-22 0,0 0 16,21 21-16,-21-21 0,21 22 15,0-22-15,0 0 16,21-21 15,-21-21-31,21 0 0,0 0 16,-21-1-16,0 1 0,21 0 0</inkml:trace>
  <inkml:trace contextRef="#ctx0" brushRef="#br0" timeOffset="39263.58">12636 3535 0,'0'0'16,"0"21"-16,-21-21 0,0 0 16,21 21-16,21-21 15,0 0-15,1 0 16,-1 0-16,21 0 0,-21 0 0,22 0 16,-1 0-16,43 0 15,-43 0-15,0-21 0,-21 21 0,43 0 16,-43 0-16,0 0 31</inkml:trace>
  <inkml:trace contextRef="#ctx0" brushRef="#br0" timeOffset="39727.33">13356 3662 0,'-21'-64'32,"21"43"-32,0 0 15,21 0-15,0 21 0,0-21 16,1 21-16,-1-21 15,0 21-15,0 0 0,0 0 0,22 0 16,-22 21-16,0 0 16,0-21-16,-21 21 0,21 64 15,-21-64 1,0 64-16,0-43 16,0-21-16,0 0 0,0 0 15,-21 1-15,0-1 16,21 0-16,-21-21 0,0 0 0,21-21 47,0 0-47,0-1 0,0 1 15,0 0-15,21 0 0,0 0 16,-21-22-16,21 22 0,0 0 0,-21 0 16,21 0-16,1 0 0,-22-1 15,21 1-15,0 0 0,0 0 0,0 21 16,-21-21-16,85 0 15,-64 21 1</inkml:trace>
  <inkml:trace contextRef="#ctx0" brushRef="#br0" timeOffset="39950.19">14055 3535 0,'0'0'0,"0"21"0,0 0 16,0 0-16,-22 1 15,1-1-15,0 63 16,0-62 0,0 20-1,21-21-15,0 0 16,0 0-16,0-42 47,0 0-47,0 0 0</inkml:trace>
  <inkml:trace contextRef="#ctx0" brushRef="#br0" timeOffset="40278.01">14012 3196 0,'-21'0'0,"42"0"0,-63 0 0,42 21 16,-21 1-16,21-1 15,0 0-15,0 0 0,0 0 16,21 0 0,0-21-16,0 0 0,0 0 15,1 0-15,-1 0 0,0 0 16,0-21-16,-21 0 16,0 0-16,0 0 0,0-22 15,-21 43-15,0-21 16,0 21-16,-1 0 0,-41 0 15,42 0-15,0 21 16,-1 1 0,22 20-16,0-21 0,0 0 15,0 0-15,22 1 16,-1-1-16</inkml:trace>
  <inkml:trace contextRef="#ctx0" brushRef="#br0" timeOffset="40852.68">14541 3133 0,'0'-21'0,"0"42"0,0-64 16,0 65 15,0-1-31,0 0 0,0 21 15,0-21-15,-21 22 0,21-1 0,-21 0 16,21 1-16,0-1 0,-21 43 16,0-22-16,21-20 15,-21 20-15,-1-21 16,22 1-16,-21 20 0,21-42 16,-21 1-16,0 20 0,21-21 15,0 0 1,0-42-1,0 0-15,0 0 16,0 0-16,0-1 16,0 1-16,0 0 0,21-42 15,-21 41-15,21 1 0,22-21 16,-22 21-16,42-22 16,43 43-1,-42 0 1,-43 0-16,0 22 0,42 62 15,-41-20 1,-22-22-16,0-21 16,0 22-16,0-22 0,-22 0 15,-62 42-15,63-41 16,-22-1-16,1-21 0,0 21 16,-22-21-16,-21 0 15,-20 0-15,62 0 16,-20 0-1,42 0-15,21-21 16,0 0-16,0-1 0</inkml:trace>
  <inkml:trace contextRef="#ctx0" brushRef="#br0" timeOffset="41569.26">15176 3598 0,'0'0'0,"22"-21"0,-22 0 16,0 0-16,0 42 47,-22 0-47,22 0 15,-21 22-15,0-22 0,21 0 0,-21 43 16,0-43-16,0 0 16,-1 21-16,22-21 0,0 1 15,-21 20-15,21 0 0,0-21 16,0 1-16,0-1 0,21-21 16,1 0-16,-1 0 15,63-21-15,-41-1 16,-1 1-16,43 0 0,-64 0 15,64-43 1,-64 43-16,21 0 0,0-42 16,-20 20-16,-1 22 0,-21-21 15,0 21-15,21-1 0,-21-20 16,-21 63 15,0-21-31,21 21 0,-22 22 0,1-22 16,0 0-16,21 0 0,0 22 0,0-22 15,-21 21-15,21-21 0,0 0 16,0 1-16,0 20 0,0-21 0,0 21 16,0-20-16,0-1 15,21-21-15,0 21 0,0-21 0,1 0 16,20 0-16,-21 0 16,0 0-16,22-21 0,-22 21 15,85-85-15,-85 64 16,21-21-16</inkml:trace>
  <inkml:trace contextRef="#ctx0" brushRef="#br0" timeOffset="41845.11">16171 3260 0,'0'-43'0,"0"86"0,21-128 0,-21 64 0,0-21 16,0 20-16,0 1 0,0 42 31,0 22-31,0-22 16,0 21-16,-21 1 0,21 20 15,-21-21-15,0 22 0,-21 84 16,20-106-16,22 1 16,-42 41-16,42-41 15,-21 20-15,21-42 0,0 1 16,0 41-16,0-42 16,0 0-16,21-21 15,0 0 1,0-21-16,1 0 0,-1 21 15,0-21-15</inkml:trace>
  <inkml:trace contextRef="#ctx0" brushRef="#br0" timeOffset="42061.99">15960 3535 0,'0'0'16,"0"21"15,21-21-31,0 0 0,0 0 16,0 0-16,0 0 0,1 0 15,41 0-15,-42 0 0,22 0 16,-22 0 0,0 0-16,21 0 0,-21 0 15,22 0-15</inkml:trace>
  <inkml:trace contextRef="#ctx0" brushRef="#br0" timeOffset="42452.76">16510 3683 0,'0'0'0,"21"0"31,0 0-31,0 0 16,22 0-16,-22-21 0,0 21 16,0-21-16,0 21 0,-21-21 15,43-1-15,-43 1 0,21 21 16,-21-21-16,-21 21 31,0 0-31,-1 0 0,-20 0 16,0 42-16,21-20 15,-1-1-15,-20 21 0,21 0 16,0-20-16,0 20 16,-1 21-1,22-41-15,0-1 0,0 21 16,0-21-16,22 0 16,-1-21-16,21 0 15,-21 0-15,22 0 0,-22 0 16,21 0-16,0-21 0</inkml:trace>
  <inkml:trace contextRef="#ctx0" brushRef="#br0" timeOffset="42919.5">17462 3598 0,'0'0'0,"22"0"15,-22-21-15,-22 21 16,1 0-16,0 0 15,0 0-15,-43 0 16,-41 43 0,83-43-16,1 21 0,0 0 15,0 0-15,0 21 16,21-20-16,0-1 0,0 0 16,0 0-16,21 0 15,0 0 1,0-21-16,0 0 0,1 0 15,20 22-15,-21-22 0,0 0 16,0 0-16,1 21 0,-1-21 0,0 0 16,21 21-16,-21 0 15,-21 0-15,22-21 0,-22 21 16,0 1-16,-22-22 16,1 21-16,0-21 15,-21 21-15,-22-21 16,-42 21-16,85-21 15,-21 0-15,0 0 16,20 0-16,1 0 0,-21 0 16</inkml:trace>
  <inkml:trace contextRef="#ctx0" brushRef="#br0" timeOffset="43103.39">17124 4064 0,'-21'0'93,"-1"0"-93,22 21 0,-21-21 0,0 0 16,0 0-16,-21 21 0</inkml:trace>
  <inkml:trace contextRef="#ctx0" brushRef="#br0" timeOffset="44070.84">4212 4720 0,'0'0'0,"-42"0"0,-1 0 0,-20 0 16,21 0-16,20 0 15,-20 0-15,21 0 0,0 0 0,0 0 16,-43 0-16,43 0 0,0 0 16,0 0-16,-1 0 15,44 0 32,20 0-47,-21 0 0,21 0 16,1 21-16,-1-21 0,0 0 15,22 0-15,63 0 16,-64 0-16,22 0 0,0 0 16,-1 0-16,22 0 0,127 0 15,-127 0-15,0 0 0,148 0 16,-127 0-16,127 0 16,-127 0-16,0 0 0,-21 0 0,105 0 15,-105 0-15,0 0 16,-21 0-16,20 0 0,-41 0 0,126 0 15,-126 0-15,-1 0 16,-41 0-16,-1 0 16,-21-21-16,21 21 15,-21-21 48</inkml:trace>
  <inkml:trace contextRef="#ctx0" brushRef="#br0" timeOffset="44707.47">8678 4657 0,'-21'0'0,"42"0"0,-63 0 0,21 0 16,0 0-16,-1 0 0,-20 0 15,21 0-15,0 0 0,-22 0 16,22 0-16,0 0 0,0 0 31,42 0-15,0 0-16,0 21 0,22-21 15,-1 0-15,22 0 0,-1 0 0,1 0 16,105 0-16,-84 0 0,84 0 16,-84 0-1,211 0-15,-211 0 16,-1 0-16,191 0 15,-190 0-15,0 0 16,-22 0-16,1 0 0,63-21 16,-106 21-16,21 0 15,-21 0-15</inkml:trace>
  <inkml:trace contextRef="#ctx0" brushRef="#br0" timeOffset="45538.99">12319 4636 0,'-21'0'15,"42"0"-15,-85 0 0,43 0 0,-21 0 16,-22-22 0,43 22-16,0 0 15,0 0-15,0 0 0,0 0 16,42 0 15,21 0-31,-21 0 16,0 0-16,22 0 15,-1 0-15,0 0 0,1 0 0,20 0 16,-20 0-16,20 0 0,-21 0 0,85 0 16,-63 0-16,21 0 15,63 0-15,-42 0 0,190 0 16,-190 22 0,0-22-16,-1 0 0,22 0 0,-21 0 15,42 0-15,-21 21 0,0-21 0,0 0 16,0 0-16,22 0 15,-1 0-15,-21 21 0,169-21 16,-148 0-16,-21 0 0,275 21 16,-275-21-16,0 0 15,0 0-15,0 0 0,191 0 16,-212 0-16,63 0 16,-105 0-16,147 0 15,-168 0-15,-1 0 0,0 0 16,1 0-16,-22 0 0,21 0 15,-21 0-15,0 0 16,-42 0 31,0 0-31</inkml:trace>
  <inkml:trace contextRef="#ctx0" brushRef="#br0" timeOffset="45693.91">17505 4720 0,'-21'0'0,"42"0"0,-64 0 31,22 0-15,21 21 0,-21-21-1,0 0-15,0 0 0,0 0 0,-22 0 16</inkml:trace>
  <inkml:trace contextRef="#ctx0" brushRef="#br0" timeOffset="47810.69">783 6117 0,'21'0'47,"0"0"-32,1 0-15,-1 0 0,0-21 16,0 21-16,0-21 0,0 21 16,22-21-16,-1 0 15,-42-1-15,21 1 0,-21 0 16,-21 21 0,-21 0-16,21-21 15,-22 21-15,22 0 0,-21 0 0,-64 21 16,64-21-16,-22 21 15,22 0-15,-1 1 0,22-22 16,-21 21-16,21 0 0,21 42 16,0-41-1,0-1-15,21 0 0,21 0 16,1 0-16,41 22 16,-63-22-1,22 0-15,-22 0 0,0-21 16,21 21-16,1 22 0,-22-22 15,-21 21-15,0-21 16,0 0-16,0 22 0,-42-1 16,-1-21-16,1 22 0,0-22 15,-22 0-15,1-21 0,-64 42 16,63-42-16,-63 0 16,85 0-16,-1 0 0,1 0 15,0 0-15,21 0 0,-22-42 16,22 21-16,0 0 0,21-1 0,0-20 15,0 21-15,0 0 16,0-22-16,0 22 0,0-21 0,0 0 16,0 20-16,0 1 15,21-21-15,0 42 16,64 0-16,-43 0 0,1 0 16,-1 0-16,21 0 0,-20 0 15,63 21-15</inkml:trace>
  <inkml:trace contextRef="#ctx0" brushRef="#br0" timeOffset="48526.28">1185 6350 0,'0'0'16,"21"0"-16,-21-21 0,0 0 31,0 42-16,-21-21-15,0 21 16,0 0-16,21 0 0,-21 1 16,21-1-16,-21 21 0,21-21 0,-22 22 15,22-22-15,-21 0 16,21 42-16,0-41 0,0-1 16,0 0-16,0 0 15,21-21-15,22 0 0,-22 0 16,85 0-1,-64-21-15,43-21 0,-64 20 16,106-41 0,-85 21-16,-21 20 0,1-20 15,-1 21-15,0 0 0,0-43 16,-21 43-16,0 0 0,0 0 16,-21 21 15,0 0-31,21 21 15,0 0-15,-21 0 0,21 0 0,-22 22 16,22-22-16,-21 21 0,21 1 16,0 41-16,-21-41 0,0-1 15,21 0-15,-21 1 0,21-1 16,-21 43-16,21-43 0,-22 64 16,22-64-16,0 22 15,0 41-15,0-62 16,0-1-16,0 43 15,0-64-15,0 21 0,0 1 0,0-22 16,-42 21 0,21-21-16,0-21 0,-43 0 15,43 0-15,-21 0 0,-1 0 16,1 0-16,-85-42 16,64 21-16,20 0 0,-41-22 15,62 1-15,-20 21 0,0-22 16,21 22-16,-1-42 15,22 42-15,0-1 0,0 1 16,0 0-16,22 0 0,20-43 16,-21 43-16,21 0 0,-20 0 15,20 0-15,0-22 16,43-20-16</inkml:trace>
  <inkml:trace contextRef="#ctx0" brushRef="#br0" timeOffset="49076.97">1884 6244 0,'0'0'0,"0"-21"32,0 42-17,0 0-15,0 1 16,0-1-16,0 21 15,0-21-15,-21 0 0,21 43 16,-22-22-16,22-21 0,0 43 16,-21-43-16,21 0 15,-21 22-15,21-22 16,0-42 15,0-1-31,0 1 16,0 0-16,0-42 15,0 41-15,21-20 0,-21 21 16,21-21-16,1-1 0,20-20 16,-21 42-16,0-1 0,0-20 15,1 21-15,-1 21 0,63-42 16,22 42 0,-85 21-16,22-21 0,-1 63 15,-21-42-15,-21 22 0,0-1 16,0-21-16,0 22 0,0 41 15,0-41-15,0-1 0,0 21 16,-21-41-16,21-1 16,-21 0-16,21 0 0,-21-21 15,42-21 17,-21 0-17,21 0-15,-21-1 0,0 1 16,21 0-16,0-21 0</inkml:trace>
  <inkml:trace contextRef="#ctx0" brushRef="#br0" timeOffset="49334.82">2709 5969 0,'21'-21'0,"-42"42"0,42-21 47,-21 21-47,0 0 0,0 1 15,0 20-15,0 43 16,-21-43-16,0 0 0,-21 85 16,21-21-1,-1-64-15,1 43 16,21-43 0,21-42 15,1 0-31,-1-21 15,0 0-15</inkml:trace>
  <inkml:trace contextRef="#ctx0" brushRef="#br0" timeOffset="49544.7">2519 6265 0,'0'0'0,"21"0"47,21 0-47,-21 0 0,1 0 16,20-21-16,-21 21 0,21 0 0,-20 0 15,41-21-15,-21 21 16,1 0-16,-22-21 0,0 21 16</inkml:trace>
  <inkml:trace contextRef="#ctx0" brushRef="#br0" timeOffset="49960.46">3154 6456 0,'21'0'31,"0"-21"-31,0 0 0,0-1 15,-21 1-15,0 0 0,22-21 16,-1 21-16,-21-22 16,0 22-16,0 0 15,0 0-15,0 0 0,-21 21 16,-22-22-16,22 22 0,-42 0 16,-1 43-1,43-22-15,0 0 16,-43 85-1,43-85-15,0 64 16,21-64-16,-21 21 0,21 1 16,0-1-16,0-21 0,0 0 15,21 0-15,0 1 16,0-22-16,0 0 0,43 0 16,-43 0-16,0 0 0,22-43 15,-22 22-15,42-64 16,-42 64-16,22-42 15</inkml:trace>
  <inkml:trace contextRef="#ctx0" brushRef="#br0" timeOffset="50677.05">3387 6202 0,'0'-21'0,"0"42"0,0-21 32,0 21-17,-22-21-15,22 42 0,0-20 16,-21 20-16,21-21 0,0 0 15,-21 64-15,21-64 16,0 0-16,0 22 16,0-1-1,0-21-15,0 0 0,21-21 47,0 0-47,-21-21 16,22 21-16,-1-21 0,-21 0 0,21 0 15,21-22-15,-21 22 0,1 0 16,-1 0-16,0 0 0,21-1 16,1-41-16,-22 42 0,0 21 15,42-43-15,-41 43 16,-1 0-16,0 0 0,0 0 16,0 0-16,-21 22 0,0-1 15,0 0-15,0 85 31,-21-22-31,0-62 16,-21 62 0,20-84-16,22 21 0,-21 1 15,21-1 1,0-42 0,0-1-16,0 1 15,21 21-15,1-42 0,20 0 16,-21-1-16,0 1 0,22-22 15,-22 43-15,42-42 16,-20 20-16,-22 22 16,0 21-1,-21 21 1,0 1 0,-21-1-16,0 21 0,-1 0 15,-20 22-15,42-43 16,0 21-16,-21 1 15,21-1-15,0-21 0,0 0 0,0 1 16,0-1-16,42 21 16,-21-42-16,1 0 0,20 0 15,-21 0-15,0 0 0,0 0 16,1-21-16,62-21 16,-63 20-16</inkml:trace>
  <inkml:trace contextRef="#ctx0" brushRef="#br0" timeOffset="51192.27">5038 6265 0,'0'-21'15,"-22"21"1,1 0-1,0 0 1,21 21 0,0 1-16,0-1 31,21-21-31,0 0 16,1 0-16,-22-21 15,0-1 1,0 1-1,0 0-15,-22 21 16,1 0 0,0 0-16,21 21 31,0 0-15,0 1-16,0-1 15,0 0-15,0 0 16</inkml:trace>
  <inkml:trace contextRef="#ctx0" brushRef="#br0" timeOffset="51524.08">4932 6646 0,'0'0'0,"0"22"16,21-1 15,0-21-31,0 0 16,0 0-16,1-21 15,-1 21-15,-21-22 0,0 1 16,0 0-16,0 0 16,-21 0-1,-1 21-15,1 0 0,-21 0 16,21 0-16,0 21 15,-1 0-15,22 0 0,0 0 16,0 1-16,0-1 16,22-21-1,-1 0 1,0 0-16</inkml:trace>
  <inkml:trace contextRef="#ctx0" brushRef="#br0" timeOffset="52442.3">6964 5927 0,'0'0'0,"21"0"0,0-21 15,0 21-15,0-22 16,1 22-16,-22-42 16,21 42-16,-21-21 15,21 21-15,-21-21 16,0 0-16,0-1 0,-21 22 47,0 22-47,21-1 0,-22 0 15,1 0-15,21 0 0,-21 22 0,0-22 16,0 0-16,0 21 0,-22 1 16,-20 20-16,20-21 15,-20 43-15,21-43 0,-22 22 16,-21 21-16,43-22 16,21-21-16,-64 43 0,64-43 15,-42 43-15,41-43 16,1-20-16,-42 62 0,42-63 15,21 1-15,-22-22 0,22 21 16,0 0-16,-21-21 16,21-21 15,0 0-31,0-1 16,21 22-16,1-21 0,-22 0 0,42-42 15,-21 41-15,0-20 16</inkml:trace>
  <inkml:trace contextRef="#ctx0" brushRef="#br0" timeOffset="53134.84">7302 5842 0,'0'0'0,"22"0"0,-22-21 0,21 21 16,-21-21-16,21 21 15,-21-21-15,0-1 16,0 44 31,0-1-47,0 0 15,-21 0-15,0 0 0,21 0 16,-22 43-16,1-43 16,-21 43-16,21-22 15,0-21-15,-22 64 0,1-64 16,21 21-16,-22 1 0,-20 62 15,21-62-15,-43 41 0,43-41 16,-1-1-16,-20 43 16,20-64-16,22 21 0,0-21 0,-21 22 15,21-22-15,-22 21 16,43-21-16,-21 1 0,0-1 16,0 0-16,21 0 0,-21 0 15,-1-21 1</inkml:trace>
  <inkml:trace contextRef="#ctx0" brushRef="#br0" timeOffset="59081.62">7810 6138 0,'0'0'0,"0"-21"0,0 0 16,0 0-16,0 0 15,0 0-15,0-1 16,0 1 0,22 21-16,-22 21 31,0 1-15,-22-1-16,22 0 0,-21 42 15,0-41-15,0-1 16,0 21-16,21 0 0,-85 128 15,64-86 1,21-41-16,-21-1 0,0 22 16,21-43-16,0 0 0,0 0 15,0 21-15,0-20 16,0-1-16,21-21 0,0 0 16,0 0-16,0 0 15,0 0-15,1-21 16,-1-1-16,-21 1 15</inkml:trace>
  <inkml:trace contextRef="#ctx0" brushRef="#br0" timeOffset="59355.98">7451 6329 0,'0'0'0,"-22"0"16,22 21 0,22-21-1,-1 0 1,0 0-16,0 0 0,0 0 16,43-21-16,-22 21 15,43-21-15,-64 21 0,0 0 16,0-21-16,0 21 15</inkml:trace>
  <inkml:trace contextRef="#ctx0" brushRef="#br0" timeOffset="59987.62">8191 6562 0,'22'0'0,"20"0"31,-42-21-31,21-1 16,0 1-16,-21 0 0,0 0 15,21 0-15,-21-64 16,0 64-16,0 0 15,0 0-15,0-22 16,-21 43-16,0-21 16,0 21-16,0 0 0,0 0 15,-1 0-15,-20 42 16,21-20-16,0-1 0,0 0 0,-1 0 16,1 21-16,0 1 0,-21 20 15,21-20-15,-1-1 0,22-21 0,-21 21 16,21-20-16,0-1 0,0 0 15,0 0-15,0 0 0,0 0 16,21-21-16,43 0 16,21 0-1,-64 0-15,85-84 16,-85 63-16,21-43 16,-21 22-16,43-64 15,-64 64 1,21-1-16,-21 22 0,0 0 15,0 0 1,0 42 15,0 0-31,0 0 16,0 0-16,0 1 0,0 20 0,0-21 16,0 0-16,0 22 0,0-1 15,0 0-15,0-21 0,0 1 16,0-1-16,0 0 0,0 21 15,21-42-15,0 0 16,0 0-16,1 0 16</inkml:trace>
  <inkml:trace contextRef="#ctx0" brushRef="#br0" timeOffset="60725.2">9123 6392 0,'0'0'0,"21"-21"0,0-42 31,-21 42-31,0-1 0,-21 22 16,-21-21-1,20 21-15,-41 0 16,21 0-16,20 0 0,-41 0 16,42 21-16,-22 22 15,22-22-15,0 0 0,-21 43 16,21-43-16,21 0 0,-22 42 15,22-41-15,0-1 0,0 0 16,0 0-16,43-21 16,-22 0-16,0 0 15,0 0-15,0 0 0,1 0 0,20-21 16,-21 21-16,0-21 0,22 0 16,20-22-16,-42 22 0,0 0 15,22-21-15,-22 20 16,0-20-16,0 21 15,0 0-15,-21 0 16,0 42 15,0 0-31,0 0 16,0 0-16,0 0 0,0 22 16,0-22-16,-21 21 0,0 22 15,0-22-15,21 43 16,-21-43-16,0 127 15,21-126-15,0 63 16,0-64-16,-22 106 16,22-84-16,0-22 0,0 64 15,0-64-15,0 0 0,0 22 16,0 42 0,0-85-16,0 0 15,-42 43-15,21-64 16,0 21-16,-22-21 0,22 0 15,0 0-15,-21 0 16,-1 0-16,-84-21 0,85-1 16,-148-62-1,147 63-15,1-1 0,0 1 16,20 0-16,-41-42 16,63 41-16,0 1 0,0-21 15,0 0-15,42-22 16,-21 43-16,64-85 15,21-21 1</inkml:trace>
  <inkml:trace contextRef="#ctx0" brushRef="#br0" timeOffset="61267.89">9440 6181 0,'-21'0'15,"0"21"1,0-21-16,21 63 16,-21-41-16,21-1 0,-22 0 15,22 0-15,0 21 0,-21 43 16,21-64-16,0 22 15,0-22-15,0 0 16,-21-21-16,21-21 31,0 0-15,0-1-16,0 1 0,0 0 0,21-21 16,0-1-16,1 1 15,-22 21-15,21 0 0,0 0 16,0-22-16,0 22 0,0 0 15,43-21-15,-22 42 16,1 0 0,20 0-16,1 21 15,-43 0-15,0 0 0,42 64 16,-63-43-16,0-21 16,0 22-16,0-1 0,-42 85 15,-21-64 1,41-41-16,1-1 15,21 0-15,-21-21 16,21-21 0,21 0-1,0-1-15,1 1 16</inkml:trace>
  <inkml:trace contextRef="#ctx0" brushRef="#br0" timeOffset="61799.61">10435 6329 0,'0'0'0,"0"-21"0,21 0 0,-21-1 15,0 1-15,0 0 16,0 0-16,-21 0 16,0 21-16,21-21 0,-21 21 0,0 0 15,-1 0-15,-20 0 0,0 0 16,21 0-16,-85 42 15,85-21-15,-1 0 0,-41 43 16,42-43-16,0 21 0,-1-21 16,1 22-16,0 41 15,21-62-15,0 20 16,0-21-16,0 0 0,21 0 0,22-21 16,-22 0-1,42 0-15,-42 0 0,1 0 16,83-42-16,-20-21 15,-64 20 1,64-84 0,-64 43-1,-21 62-15,21 1 0,-21 0 16,0 42 15,0 0-31,-21 1 0,21-1 16,-21 0-16,21 0 0,0 21 0,-21 1 15,21 20 1,0-42-16,0 22 16,21-22-16,0-21 15,0 21-15,0-21 0,1 0 16,-1 0-16,0 0 0,0-21 16,21 0-16,-20 0 0,-1-1 15</inkml:trace>
  <inkml:trace contextRef="#ctx0" brushRef="#br0" timeOffset="62527.2">10837 6202 0,'0'0'0,"-21"0"31,21 21-15,-21 0-16,21 0 0,-21 1 15,21 62 1,-21-63-16,21 1 0,-22 41 15,22-42-15,0 0 16,0 1-16,-21-1 16,21-42 15,0-1-15,0 1-16,0 0 15,0 0-15,0-21 0,0 20 16,0-20-16,21 21 0,-21 0 15,64-43-15,-43 43 16,0 0-16,43-21 0,-43 42 16,0 0-16,21-22 15,-20 22-15,20 0 0,21 0 16,-20 0-16,-22 22 0,64 20 16,-64-21-16,0 0 0,-21 22 15,21-22-15,-21 0 0,0 21 16,0-21-16,-42 43 15,21-43-15,-1 21 16,1-42-16,0 22 16,0-22-1,21-22 1,0 1-16,0 0 16,0-21-16,0 21 0,0-1 15,0 1-15,0 0 0,21-21 16,43-22-1,-43 43-15,42-21 0,-42 21 0,1-1 16,41 1 0,64 21-1,-85 0-15,-20 21 0,41 1 16,-21 62 0,-42-63-16,0 1 0,0 41 15,0-42-15,-21 64 16,0-64-16,-21 21 15,42-20-15,-21-22 0,21 21 16,0-42 15,0-1-31,21-20 16</inkml:trace>
  <inkml:trace contextRef="#ctx0" brushRef="#br0" timeOffset="62913.97">11980 6223 0,'21'0'47,"1"0"-47,-1 0 15,0 0-15,0 0 16,0-21-16,43 0 15,-43 0-15,21-22 16,-42 1 0,-21 42-1,0 0 1,0 0-16,-22 0 0,22 21 16,0 0-16,0 0 0,0 1 0,-43 41 15,43-21-15,21-20 16,0-1-16,0 21 15,0-21-15,0 64 0,0-64 16,0 0-16,21 0 0,0-21 16,22 22-16,-22-22 15,127-22 1,-106 1-16,1 0 0,41-21 16,-41 21-16</inkml:trace>
  <inkml:trace contextRef="#ctx0" brushRef="#br0" timeOffset="63426.18">13081 5546 0,'0'0'0,"-21"0"0,42 0 47,0 0-47,21-21 0,-20 21 16,41 0-16,22 0 0,84-22 15,-127 22 1,1 0-16,63 0 16,-85 0-16,21 0 15,-63 0 1,-21 0-16,-1 0 16,1 0-16,0 0 0,-1 0 0</inkml:trace>
  <inkml:trace contextRef="#ctx0" brushRef="#br0" timeOffset="63831.95">13166 5525 0,'0'0'15,"-22"0"-15,1 21 32,21 0-32,-21-21 15,21 21-15,-21 0 0,21 0 16,-21 1-16,0-1 0,21 0 15,0 21-15,-64 43 16,43 0-16,0-64 16,21 21-16,-43 43 15,22-43-15,21 0 0,-42 170 16,0-106 0,42-43-16,0 86 15,0-107-15,0 85 16,0-85-16,0 1 0,0-22 15,0 21-15,42 22 16,-21-64-16,0 21 0,43 0 16,-43-21-16,21 0 0,43 0 15,-43 0-15,1 0 16,84 0-16,-22-42 16,-83 42-16,20-22 15,21-20-15,-41 21 16,-1 0-16,21 0 15,-21-1-15</inkml:trace>
  <inkml:trace contextRef="#ctx0" brushRef="#br0" timeOffset="64800.41">14351 6096 0,'0'0'0,"0"-21"0,0 0 16,-21 21-16,0-21 0,21-1 0,-22 22 15,1-21-15,0 21 16,0 0-16,0 0 0,0 0 16,-22 0-16,1 0 15,21 21-15,0 1 16,-22 20-16,43-21 15,-21 0-15,0 22 0,21-22 16,-21 0-16,0 21 16,21 22-1,0-43-15,0 0 0,21-21 16,21 0 0,-21 0-16,0-21 0,22 0 15,-22 21-15,0-21 0,0-1 16,0 1-16,1 21 0,-1-42 15,0 21-15,0 0 0,-21-22 16,21 22-16,0 0 0,-21 0 16,22 21-16,-22-21 0,21 21 15,-21 21 17,0 0-17,0 0-15,0 0 0,0 0 16,-21 1-16,21-1 0,0 0 15,0 0-15,0 0 16,0 0-16,0 22 0,21-22 16,0-21-16,0 0 15,-21 21-15,21-21 0,43 0 16,-43 0-16,42-21 16,-20 21-16,-22-21 0,0 0 15,0 21-15,0-22 0,22-20 16,-43 21-16,0 0 0,21-64 15,-21 43-15,0-22 16,0 43-16,-21-21 0,-22-22 16,22 43-16,-42-42 15,42 41-15,-22 22 16,1-21-16,0 0 0,-1 21 0,1 0 16,-85 0-16,42 21 15,43 0-15,-22 1 16,-63 83-16,106-83 15,-63 62-15,62-41 16,1-1-16,-42 43 16,42-43-16,21 0 0,-22 1 0,22-1 0,0 0 15,0 43 1,0-43-16,0 1 0,22 20 16,-1-42-16,0 0 0,21 1 0,1 20 15,-1-21-15,0-21 16,1 0-16,-22 0 0,21 0 0,43 0 15,-43 0-15,106-21 16,-105-21 0,-1 42-16,21-43 15,-41 22 1,-1 0-16,-21 0 16,21 0-16,-21-1 0</inkml:trace>
  <inkml:trace contextRef="#ctx0" brushRef="#br0" timeOffset="65324.11">15198 5906 0,'-22'0'0,"-20"0"16,21 0-1,0 21-15,21 0 0,-21-21 0,-22 42 16,43-21-16,-42 43 16,21-43-16,0 21 15,21-20-15,-22-1 0,1 0 0,21 0 16,-21 43-16,0-43 0,21 0 16,-21 0-16,21 0 0,0 0 15,0 1-15</inkml:trace>
  <inkml:trace contextRef="#ctx0" brushRef="#br0" timeOffset="65659.92">15049 6054 0,'0'-21'0,"0"42"0,0-64 0,0 22 0,22 21 16,-1-21-16,0 0 0,0 0 15,0 0-15,0 21 0,43-22 16,-43 22-16,21 0 0,-20 0 16,20 0-16,43 22 15,-64-1-15,21-21 0,-21 63 16,-21-42-16,21 1 16,-21-1-16,0 21 0,0-21 15,-42 64-15,21-43 16,0 1-16,0-1 15,-1-21-15,-20 21 16,42-20-16,0 20 0,-21-21 16,21-42 15,0 0-31</inkml:trace>
  <inkml:trace contextRef="#ctx0" brushRef="#br0" timeOffset="65892.78">14859 6223 0,'0'0'0,"21"0"31,0 0-31,0 0 16,1 0-16,-1 0 0,0 0 0,21 0 15,64 0 1,-42 0-16,-22-21 0,-21 21 16,21 0-16,1-21 15,-22 21-15,42-21 16</inkml:trace>
  <inkml:trace contextRef="#ctx0" brushRef="#br0" timeOffset="66195.61">15960 5969 0,'-22'21'31,"1"-21"-15,21 21-16,-21 1 0,0-1 0,21 0 15,0 0-15,-21 0 0,0 0 16,-22 64-16,43-64 16,0 0-16,-21 22 15,0-22-15,21 42 16,0-41-16,0-1 16,0-42 15,21 21-31,-21-22 0</inkml:trace>
  <inkml:trace contextRef="#ctx0" brushRef="#br0" timeOffset="66493.44">15938 5927 0,'22'0'0,"-1"0"16,0 21-16,-21 0 15,0 0-15,21 0 0,0 1 0,-21-1 16,21 42 0,43 43-1,-43-85-15,-21 0 0,42 22 16,1 20 0,-22-42-16,-21 1 0,21-22 15,-21 21-15,0-42 31,21-1-31,-21-20 16,21-43 0</inkml:trace>
  <inkml:trace contextRef="#ctx0" brushRef="#br0" timeOffset="66780.27">16552 5779 0,'0'0'0,"0"21"16,0 0 0,0 0-16,0 21 0,-21-20 0,21-1 15,-21 21-15,0-21 0,21 22 16,-21-22-16,-1 21 0,22-21 16,-21 22-16,0-22 0,0 21 15,-21 64 1,42-85-16,0 0 0,-22 0 15,22 1 1,22-22 0,-22-22-1,21 1-15,0 21 0,0-21 16,0 0-16,-21 0 0,21 0 0</inkml:trace>
  <inkml:trace contextRef="#ctx0" brushRef="#br0" timeOffset="67074.1">16891 6033 0,'21'0'31,"0"0"-15,0 0-16,1 0 15,-1 0-15,0 0 0,0 0 16,21 0-16,-20 0 0,-1 0 16,0-22-16,0 22 0,0 0 0,22 0 15,-22 0 1,-42 0 15,-1 0-31,1 0 16,0 0-16</inkml:trace>
  <inkml:trace contextRef="#ctx0" brushRef="#br0" timeOffset="67327.96">16806 6160 0,'0'21'16,"21"-21"15,1 0-31,-1 0 0,0 0 16,0 0-16,0 0 0,0 0 15,1 0-15,-1 0 0,0 0 0,21 0 16,-21 0-16,1 0 16,-1 0-1,-21-21 1</inkml:trace>
  <inkml:trace contextRef="#ctx0" brushRef="#br0" timeOffset="68131.49">17843 5715 0,'0'0'0,"-21"0"0,0 21 0,21 0 16,-21-21-16,21 22 15,0-1 1,21-21-1,0 0 1,0 0-16,43 0 16,-22-21-1,-21-1-15,-21 1 16,22 0-16,-22 0 16,0 0-16,0 0 15,-22 21-15,22-22 0,-63 22 16,42 0-1,0 0-15,21 22 0,-22-1 0,1-21 16,0 63 0,0-20-16,21-22 15,0 0 1,21 0 0,0-21-16,0 0 0,1 0 15,20-21 1,-21 0-16,0 0 15,-21-1-15,0 1 16,0 0-16,0 0 0,0 0 16,-21 42 15,0 0-31,0-21 0,0 21 0,-22 64 16,22-64-1,21 0-15,-21 22 0,21-22 16,-21 42-16,21 1 15,0-43 1,21 0 0,21 0-16,-21-21 15,22 0-15</inkml:trace>
  <inkml:trace contextRef="#ctx0" brushRef="#br0" timeOffset="68459.2">18500 5948 0,'0'0'16,"0"-21"-16,0 0 0,-22 42 47,1-21-47,21 21 0,-21 0 0,0 0 15,0 0-15,0 1 0,21 20 16,-43 0-16,22 1 16,0-22-16,-43 63 15,43-41-15,0-22 0,0 21 16,0 1-16,0-22 0,21 21 16,-22 0-16,1 1 15,21-22-15</inkml:trace>
  <inkml:trace contextRef="#ctx0" brushRef="#br0" timeOffset="68813">18436 5969 0,'21'0'0,"-42"0"0,42-21 15,0 21-15,-21-21 0,22 21 16,-1-21-16,21 21 0,-21 0 16,43 0-1,-43 0-15,21 0 16,-21 21-16,22 21 16,-22-21-16,-21 0 0,21 43 15,-21-43-15,0 21 0,0 1 16,0-1-16,-21 43 15,21-64-15,-42 21 16,42-21-16,-43 43 16,22-43-1,21 0 1,0-42 0,0 0-1,0 0-15</inkml:trace>
  <inkml:trace contextRef="#ctx0" brushRef="#br0" timeOffset="69059.85">18182 6265 0,'21'0'16,"0"0"-1,1 0-15,-1 0 0,0 0 0,0 0 16,0 0-16,64 0 16,21 0-1,-85 0-15,0 0 0,0 0 16,0 0-16,-21-21 16,22 21-16,-1-21 15,0 21-15</inkml:trace>
  <inkml:trace contextRef="#ctx0" brushRef="#br0" timeOffset="69395.66">19135 5948 0,'0'0'0,"-22"0"0,1 0 15,21 21 17,0 0-32,0 0 0,0 1 15,0 20-15,43 21 16,-43-41-16,0-1 16,21 42-16,-21-42 0,0 1 15,21 20-15,-21-21 0,0 0 16,0 22-16,0-22 15,0 0-15,0 0 16,21-21 15,-21-21-31,0 0 16,21 21-16</inkml:trace>
  <inkml:trace contextRef="#ctx0" brushRef="#br0" timeOffset="69695.49">19558 5927 0,'0'0'0,"-21"21"32,0 0-17,-1 0-15,22 22 0,-21-22 16,0 0-16,0 0 0,0 21 15,0-20-15,-43 41 0,43-42 16,0 22-16,-22-1 16,22-21-16,21 0 0,-21 0 0,21 1 15,-21-1-15,0 0 16,21 0-16,21-42 31,0 21-31,0-21 16,-21 0-16,21-1 0</inkml:trace>
  <inkml:trace contextRef="#ctx0" brushRef="#br0" timeOffset="70556.99">20108 5800 0,'0'-21'63,"0"-1"-63,0 1 15</inkml:trace>
  <inkml:trace contextRef="#ctx0" brushRef="#br0" timeOffset="71740.32">20045 5525 0,'-21'0'0,"-1"21"16,1-21 0,21 21-16,-21-21 0,21 21 0,0 0 15,-21 0-15,21 22 16,0-22-16,0 0 15,0 0 1,21-21 0,0 0-16,0 0 15,1 0-15,-1 0 16,-21-21-16,21 21 0,0-21 16,-21 0-16,0 0 15,0-1-15,0 1 16,0 0-16,0 0 0,0 0 15,-21 21 1,0 0 0,0 0-16,-1 0 15,1 0-15,21 21 16,-21-21-16,21 21 0,0 21 16,-21-42-16,21 22 0,0-1 15,0 0 1,21-21-1,0 0 1,0 0 0,-21-21-1,0 0-15,0-1 16,0 1-16,0 0 16,22 21 30,-1 0-30,-21 21 15,21-21-31,-21 21 0,0 1 16,0-1-16,0 21 16,0 0-1,0-20-15,0-1 16,-21-21-16,0 0 15,-1 0 17,22-21-17,0-1 1,0 1-16,0 0 16,0 0-16,0 0 15,0 0-15,22 21 16,-1-22-16,0 22 31,0 0-15,-21 22-16,0-1 15,0 0-15,0 0 0,21 0 16,-21 43 0,0-43-16,0 0 0,0 0 15,-21 22-15,0-22 0,-43 21 16,43-21-16,0 0 0,0-21 15,0 22-15,-22-22 0,22 0 16,0 0-16,0 21 0</inkml:trace>
  <inkml:trace contextRef="#ctx0" brushRef="#br0" timeOffset="72691.77">20362 5249 0,'21'0'47,"1"0"-32,-1 0-15,0-21 0,0 21 0,0 0 16,43 0-16,-22 0 16,-21 0-16,43-21 15,-43 21-15,42 0 16,-41 0-16,-1 0 16,0 0-16,-21 21 31,0 0-31,0 1 15,0-1-15,0 0 0,0 0 16,-21 0-16,0 0 16,21 1-16,-22-1 0,22 0 0,-21 21 15,0 85 1,0-106-16,0 43 16,0-22-16,-22 85 15,22-21 1,21-64-1,-21 64-15,0-21 16,21-43 0,-21 64-1,21 21 1,0-106-16,-22 64 16,-20-22-1,21-41-15,0-1 0,0 0 16,-1 0-16,1-21 0,-42 21 15,42 0 1,-1-21-16,1 0 0,-42 22 16,-43-22-1,85 0-15,-64 0 16,22 0 0,41 0-1,1 0-15,0 0 16,21-22 78,-21 22-79,0 0-15</inkml:trace>
  <inkml:trace contextRef="#ctx0" brushRef="#br1" timeOffset="82292.28">296 8255 0,'0'-21'15,"0"0"-15,0 0 16,0-1-16,0 1 15,0 0 1,0 0-16,0 42 63,0 0-63,0 0 0,0 22 15,-21-22-15,21 21 0,0 22 16,-21-22-16,21 0 0,-21 1 15,0-22-15,21 21 0,-22 1 16,22-1-16,0 85 16,0-106-16,0 21 0,0 43 15,0-64-15,0 0 0,0 43 16,22-43-16,41 0 16,1-21-1,41-42 1,-83 21-16,20 0 15,0-1-15,-21-20 0,22 21 16,20-64-16,-20 64 0,-22-21 16,0-1-16,21 1 0,-21 0 15,43-85 1,-43 84-16,0-62 0,-21 62 16,21 1-16,1-43 15,-22 43-15,0-22 16,0 43-1,0 42 1,0 1 0,0-1-16,0 0 15,0 0-15,0 0 0,0 0 0,0 1 16,21-1-16,0 42 16</inkml:trace>
  <inkml:trace contextRef="#ctx0" brushRef="#br1" timeOffset="82827.98">1079 8678 0,'22'-21'16,"-1"0"-1,0 0-15,0 0 16,0 0-16,0-22 16,-21 1-1,0 21 1,-21 21-16,0 0 16,0 0-16,0 0 0,0 0 0,-1 21 15,1 0-15,0 0 0,-21 22 16,42-22-16,-21 0 15,21 0-15,0 0 16,0 0-16,0 1 0,0-1 16,21 21-1,21-21-15,-42 0 16,21-21-16,-21 22 16,21-22-16,-21 21 0,0 0 15,0 0-15,0 0 16,-21-21-16,-21 21 15,21-21-15,0 0 0,-1 22 16,1-22-16,-42 0 16,42 0-16,-22 0 15,22 0-15,-21-22 16,42 1-16,0 0 16,21 0-1,0 0-15,0 0 16,0 21-16,1-22 0</inkml:trace>
  <inkml:trace contextRef="#ctx0" brushRef="#br1" timeOffset="83195.77">1206 8763 0,'22'0'31,"-22"-21"-31,21 21 0,0-21 16,0 0-16,0-1 16,0 22-16,1-21 0,-1 0 15,-21 0-15,21 0 0,-42 21 47,0 0-47,-1 21 16,1 0-16,0-21 0,0 21 15,0 0-15,0 1 0,21-1 16,0 0-16,-22 0 0,22 0 0,0 0 16,0 22-1,0-22-15,22 0 16,-1-21-16,21 0 16,-21 0-16,0 0 15,1 0-15,-1-21 0,21 0 16,-21 0-16</inkml:trace>
  <inkml:trace contextRef="#ctx0" brushRef="#br1" timeOffset="83588.55">1587 8594 0,'0'0'16,"-21"0"-16,21-21 15,0-1 16,21 22-31,1 0 0,-1 0 0,0 0 16,0 0-16,0 0 16,0 22-16,1-1 0,-1 21 31,0-42-31,-21 21 0,0 22 0,0-22 16,0 0-16,0 0 15,-85 43 1,64-64-16,21 21 0,-21-21 15,0 0 1,21-21-16,0-1 16,0-41-1,0 42-15,0-22 16,21 22-16,21-42 16,-42 42-16,64-1 15,-43 1 1,0 21-16,0 0 0,0 0 15</inkml:trace>
  <inkml:trace contextRef="#ctx0" brushRef="#br1" timeOffset="84115.25">2053 8509 0,'0'21'47,"0"0"-31,0 1-16,-21-1 16,21 0-16,0 0 0,-21 0 15,21 22-15,0-1 16,0-21-1,-21-21 17,21-21-17,-22 21-15,22-21 0,0 0 16,0-1-16,0 1 0,0 0 16,0-21-1,0 21-15,0-1 0,43-20 16,-22 21-16,21 0 15,-21 21-15,43 0 16,-22 0 0,-21 21-16,-21 0 0,43 21 15,-43 22 1,0-22-16,0-21 16,0 22-16,0-22 0,-21 0 15,-1 0-15,22 0 16,-21-21-16,21 22 0,0-44 31,0 1-15</inkml:trace>
  <inkml:trace contextRef="#ctx0" brushRef="#br1" timeOffset="84640.95">2752 8551 0,'0'-21'0,"0"42"0,-22-42 16,1 0-16,21 0 0,-21 21 0,21-21 16,-21 21-16,0 0 0,0-21 15,-1 21-15,1 0 0,-21 0 16,21 21-16,0 0 15,-1 0-15,1 0 0,0-21 16,-21 85-16,21-64 16,-1 43-1,22-1 1,0-42-16,22-21 16,41 0-1,1 0 1,-43-21-16,42-21 15,-42 21-15,22-22 16,-43 22-16,21-21 16,-21 21-16,0-1 0,0 1 15,-21 21 1,21 21 0,0 1-1,0-1-15,0 0 0,0 0 16,-21 21-16,21-20 15,0-1-15,0 0 0,0 0 16,21-21-16,0 0 16,0 0-16,0 0 15,0 0-15,1-21 0</inkml:trace>
  <inkml:trace contextRef="#ctx0" brushRef="#br1" timeOffset="85336.08">2942 8467 0,'0'21'31,"0"0"-31,0 0 0,0 0 16,0 1-16,0 20 16,-21-21-16,21 0 0,0 0 15,0 1-15,0-1 16,0 0-16,-21 0 0,21 0 15,0-42 32,0 0-47,0 0 16,0 0-16,0-1 0,0 1 16,0 0-16,21 0 0,0 0 15,-21 0-15,42-43 16,-20 43-16,-1 0 0,0 0 15,0 21-15,21 0 16,-20 63 0,-22-42-16,42 43 15,-21-1 1,0-42-16,-21 1 0,21 20 16,-21 21-1,-21-84 32,21 0-47,0 0 16,0 0-16,0 0 0,0-1 15,0 1-15,0 0 0,0 0 0,21 0 16,22-22 0,-22 22-16,42-42 0,-20 63 15,-22 0-15,21 0 0,-21 0 16,22 0-16,-1 42 15,-21-21-15,0 0 0,-21 1 0,0 20 16,0-21-16,0 43 16,0-43-16,-21 42 15,0-42-15,0 1 16,0-1-16,0-21 16,21-21 15,21-1-31,0 1 15,-21 0-15</inkml:trace>
  <inkml:trace contextRef="#ctx0" brushRef="#br1" timeOffset="85724.85">3746 8551 0,'0'0'0,"0"22"15,22-22 1,-1 0-16,0 0 16,0 0-16,0 0 0,0 0 0,1 0 15,-1-22-15,0 1 16,0 0-16,0 21 0,-21-42 16,0 21-1,0-1-15,-21 1 16,0 21-16,-21 0 15,20 0-15,-62 85 16,63-64 0,-1 0-16,22 22 0,-21-22 15,21 21-15,0 0 16,0-20-16,0 20 16,0-21-16,21 0 15,1-21-15,-1 0 0,42 0 16,-42 0-16,22 0 15,-22-21-15,64-21 16</inkml:trace>
  <inkml:trace contextRef="#ctx0" brushRef="#br1" timeOffset="86087.99">4657 8361 0,'-22'0'0,"44"0"0,-44 21 0,1-21 16,0 21-16,21 0 15,0 1 1,21-22 0,0 0-16,1 0 15,-1 0-15,-21-22 16,21 1-16,-21 0 15,0 0 1,0 0-16,0 0 16,-21 21-16,0 0 15,-1 0 1,1 0-16,21 21 0,0 0 16,0 0-16,0 0 15,0 0 1,21 1-1</inkml:trace>
  <inkml:trace contextRef="#ctx0" brushRef="#br1" timeOffset="86451.78">4635 8657 0,'0'0'0,"-21"0"0,21 21 15,-21 1 1,21-1 0,21-21-1,0 0 1,1 0-16,-1 0 16,0-21-16,-21-1 15,0 1 1,0 0-16,-21 21 15,0 0 1,-1 0-16,1 21 16,0 0-16,21 1 15,0-1 1,21-21 15,0-21-15,1 21-16</inkml:trace>
  <inkml:trace contextRef="#ctx0" brushRef="#br1" timeOffset="87395.87">5715 8022 0,'0'-21'0,"0"0"0,0 0 15,0 0-15,0-1 16,0 1 0,0 0-16,-21 21 15,21-21-15,-21 21 32,21 21-17,0 0-15,0 0 0,0 1 16,0-1-16,0 21 0,0 64 15,0-64-15,0 1 0,-22-1 16,22 0-16,-21 85 16,21-84-16,0-22 0,-21 42 15,21-20-15,-42 41 16,21 1 0,21-64-16,0 0 0,-22 22 15,22-65 32,0 1-31,22 0-16,-22 0 15,21 0-15,-21 0 0,21-1 0,0 1 16,-21 0-16</inkml:trace>
  <inkml:trace contextRef="#ctx0" brushRef="#br1" timeOffset="88575.19">5778 7895 0,'0'0'0,"0"-21"16,22 21 62,-1 0-62,0 0-16,0 0 0,0 0 15,0 0-15,1 0 16,20 0-16,-21 0 0,0 0 0,64 0 16,-64 0-16,21 0 0,43 0 15,-43 0-15,1 0 16,20 0-16,-20 0 0,20 0 0,64 0 16,-85 0-16,22 0 0,-1 0 15,22 0-15,-21 0 0,126 0 16,-126 0-16,-1 0 15,1 0-15,-1 0 0,1 0 16,84 0-16,-85 0 16,1 21-16,63-21 0,-43 0 15,-20 0-15,63 0 0,-85 0 16,85 21 0,-84-21-16,20 0 0,106 0 15,-105 0-15,63 0 16,-64 0-16,1 0 0,63 0 15,63 0 1,-126 0-16,-22 22 0,128-22 16,-128 0-16,64 0 15,-64 0-15,22 0 0,-22 0 16,21 0-16,-20 21 0,84-21 16,-85 0-16,22 0 0,41 0 15,-62 0-15,-1 0 16,43 0-16,-43 0 0,0 0 15,43 0 1,-21 0 0,-43 0-16,0 0 0,0 0 0,0 0 15,43 0-15,-22 0 16,-21-21-16,0 21 16,22 0-16,-22 0 15,-21-22 1,0 44 78,-21-22-94,21 21 15,-21-21-15,21 21 0,0 0 0,-22 0 16,1 22-16,21 20 15,-21 1 1,0-43 0,0 85-1,0-43-15,21-42 16,0 0-16,0 43 0,0-43 16,0 0-16,-22 43 15,22-43-15,0 21 16,0-21-16,-21 22 15,21-22-15,-21 0 0,21 0 16,0 0 0,-21-21 46,21-21-62,0 0 0,-21 21 16,0-21-16</inkml:trace>
  <inkml:trace contextRef="#ctx0" brushRef="#br1" timeOffset="90331.37">5524 8805 0,'0'22'47,"22"-22"0,-1 0-32,0 21-15,0-21 16,0 0-16,0 0 0,1 0 15,-1 0-15,0 0 0,21 0 0,-21 0 16,43 0-16,42 0 16,-85 0-1,21 0-15,22 0 0,-22 0 16,0 0-16,22 0 0,-22 0 16,85 0-1,21 0 1,-105 0-16,20 0 0,43 0 15,-64 0-15,128 0 16,-128 0-16,22 0 0,-22 0 16,0 0-16,1 0 0,62 0 15,-62 0-15,-1 0 0,43 0 16,-43 0-16,0 0 0,43 0 16,-43 0-16,1 0 15,63 0-15,-64 0 0,0 0 16,1 0-16,-1 0 0,21 0 15,22 0-15,-43 0 0,64 0 16,-63 0-16,62 0 16,-62 0-1,-1 0-15,22-21 0,-22 21 16,21 0-16,-20 0 16,-1 0-16,64 0 15,21 0 1,-85 0-16,22 0 15,-22 0-15,-21 0 0,85 0 16,-64 0 0,1 0-16,-22 0 0,42 0 15,-41 0-15,-1 0 0,0 0 16,21 0-16,-21 0 0,22 0 16,-22 0-16,0 0 0,0 0 15,43 0-15,-43 0 0,0 0 16,0 0-16,0 0 15,22 0-15,-22 0 0,0 0 16,0 0-16,0 0 16,1 0-16,-1 0 15,0 0-15,21 0 0,-21 0 16,1 0 0,-1 0-16,0 0 0,0 0 0,0 0 15,22 0 1,-22 0-16,21 0 15,-21 0-15,0 0 0,1 0 0,20 0 16,-21 0-16,0 0 16,0 0-16,1 0 0,-1 0 15,0 0 1,0 0-16,0 0 16,0 0 15,1 0-31,-1 0 15,0 0 1,0 0-16,0 0 31,0 0 1,1 0-1,-44 0 78,1 0-93,0 0-16</inkml:trace>
  <inkml:trace contextRef="#ctx0" brushRef="#br1" timeOffset="97059.78">995 9779 0,'21'0'0,"-21"-21"15,21 21-15,0-21 16,0 21 0,1-21-16,-1-1 15,0 1 1,0 0-16,-21 0 15,21 0-15,0 0 16,1-1 0,-22 44 15,-22-1-15,1 0-16,0 0 0,-21 21 15,-1 22 1,1-22-16,21 1 0,-43 20 15,22-21-15,0-20 0,-1 20 16,1 0-16,0-21 0,-1 1 0,1 20 16,0-21-16,-1 0 0,-41 22 15,41-22-15,22-21 0,0 21 16,0-21-16,-21 0 16,20 0-16,22-21 31,22 21-16,-1 0-15,0-21 16,0 21-16,0 0 0,0 0 16,22 0-16,-1 0 0,-21 0 15,22 0-15,-1 0 16,85 0-16,-106 0 16,21 21-16,1-21 0,-1 21 15,64 21 1,-64-21-16,-21-21 0,22 22 15,-22-1-15,0-21 0,21 21 16,-42 0-16,22-21 16,-22-21 31,0 0-32,0 0-15</inkml:trace>
  <inkml:trace contextRef="#ctx0" brushRef="#br1" timeOffset="97351.62">1672 9991 0,'0'-21'15,"-21"21"1,21 21-16,0 0 16,0 0-16,0 0 0,0 0 15,-21 1-15,21-1 0,-21 0 16,21 0-16,0 0 0,0 0 16,0 1-16,0-1 15,0-42 16,0-1-31,0 1 16</inkml:trace>
  <inkml:trace contextRef="#ctx0" brushRef="#br1" timeOffset="97739.4">1651 9631 0,'-64'42'16,"64"-21"0,0 1-16,0-1 15,22-21 1,-1 0-16,0 0 16,21 0-16,-21 0 0,1 0 0,-1 0 15,0-21-15,0-1 0,0-20 16,-21 21-1,0 0-15,0 0 16,0-1-16,-21 22 0,0 0 16,-21-21-16,20 21 0,1 0 15,0 0-15,-21 0 0,21 21 16,-1 22-16,1-22 0,21 0 16,-21 21-1,21-20-15,0 41 0,0-42 16,0 0-16,0 22 15,21-22-15,0-21 0,22 21 16,-22-21-16,-21 21 0</inkml:trace>
  <inkml:trace contextRef="#ctx0" brushRef="#br1" timeOffset="98251.1">1990 9970 0,'0'21'15,"0"0"1,0 0-16,0 0 16,0 0-16,0 1 15,0-1-15,0 0 0,0 0 0,0 0 16,0 22-1,0-22-15,-22-21 16,22-21 31,0-1-47,0 1 16,0 0-16,0 0 0,0 0 15,0 0-15,22-22 0,-1 22 16,21-21-16,-21 21 0,0-1 15,22 1-15,-22 0 0,21 0 0,64 21 16,0 21 0,-85 0-16,21 0 15,-20 1-15,-22-1 0,0 0 16,21 21-16,-21 1 0,0-22 16,0 0-16,-21 0 15,21 0-15,-22 0 0,1 1 16,0-1-16,21 0 15,0-42 17,21 21-32,-21-21 15</inkml:trace>
  <inkml:trace contextRef="#ctx0" brushRef="#br1" timeOffset="98603.9">2752 9906 0,'0'21'31,"0"0"-15,0 1-16,0-1 0,0 21 16,0-21-16,0 0 0,0 22 15,0-1-15,0 0 0,0 1 0,0-1 16,0 22-16,0-1 0,0 1 15,0-1-15,-22 64 16,1-63-16,0-1 0,21 22 0,-21-22 16,0 1-16,0-1 0,-22 64 15,22-63-15,0-22 0,0 22 0,0-22 16,-1-21-16,22 21 0,0-20 16,-21-1-16,21-42 31,0-1-31,0 1 0,21 0 15,-21-21-15,22-1 0,-1 1 0,0 0 16,21-64-16</inkml:trace>
  <inkml:trace contextRef="#ctx0" brushRef="#br1" timeOffset="98934.71">2709 10012 0,'-21'-21'0,"42"42"0,-42-63 0,21 20 16,0 1-16,0 0 16,21 0-16,22 0 0,-22 21 15,0-21-15,21 21 0,22 0 16,-43 0-16,42 0 16,-41 0-16,-1 0 0,21 42 15,-21-21-15,-21 0 0,0 22 16,0-22-16,0 21 0,-21 0 15,0-20-15,0-1 16,0 0-16,-1-21 0,-20 21 16,-43 21-16,64-20 15,-21-22-15,42-22 47,21 22-47,0-21 0,0 0 0</inkml:trace>
  <inkml:trace contextRef="#ctx0" brushRef="#br1" timeOffset="99704.27">3408 9821 0,'-21'0'31,"21"22"-15,-22-1-16,22 0 15,-21 0-15,21 0 0,0 0 16,0 22-16,0-1 0,-21-21 16,21 22-16,0-22 0,0 0 15,0 0-15,0 0 0,0 0 16,0 1-16,21-22 16,0 0-16,1 0 15,-1 0-15,0 0 0,0 0 16,0-22-16,43-20 15,-43 21-15,21-21 16,1 20-16,-22-20 0,0 0 16,0-1-16,0 22 0,0-42 15,-21 42-15,22-22 16,-1 43-16,-21 21 16,0 1-1,0-1-15,0 0 0,0 0 0,0 0 16,0 0-16,-21 22 0,21-22 0,0 0 15,0 0-15,0 22 0,0-1 16,0-21-16,0 0 16,21 0-16,0-21 15,-21 22-15,21-22 0,0 0 16,0 0-16,22 0 0,-22-22 16,0 22-16,21-42 15,22-21-15,-43 41 16,0-20-16,22-21 15,-22-1-15,-21 22 0,0-43 16,21 22-16,-21 20 0,21-41 16,-21 62-16,0-20 0,0 21 15,0 0-15,0 0 0,0 42 32,0 0-32,-21 0 15,21 21-15,0-20 0,0 20 0,-21 0 16,21 64-16,0-64 0,0 43 15,0-43-15,0 1 16,0 20-16,0-20 0,0-22 16,0 21-16,0-21 0,0 0 15,0 1-15,0-1 16,21-21-16,0 0 0,0 0 16,0 0-16,1-21 0,-1 21 15,0-22-15,0 1 16,0 0-16,22 0 0,-22 0 0</inkml:trace>
  <inkml:trace contextRef="#ctx0" brushRef="#br1" timeOffset="99939.13">4085 9779 0,'0'-21'0,"0"42"16,0 0-16,21-21 31,0 0-31,1 0 0,-1 0 16,21 0-16,0-21 0,1 21 15,-22 0-15,21-21 0,-21 21 16,1 0-16,20-21 0,-21 21 16</inkml:trace>
  <inkml:trace contextRef="#ctx0" brushRef="#br1" timeOffset="100495.33">6604 9504 0,'0'0'0,"0"-21"0,0 0 0,0-1 15,0 44 16,-21-1-31,21 0 16,-21 0-16,-1 21 0,1-20 16,21 20-16,-21 0 0,0 1 0,0 20 15,0 22-15,-1-43 16,1 0-16,21 1 0,0-22 0,-21 21 16,0-21-16,0 43 0,21-43 15,0 0-15,0 0 16,21-21-1,0 0-15,0 0 0,0-21 16,1 21-16,-22-21 0,0 0 16,21 21-16,-21-21 0</inkml:trace>
  <inkml:trace contextRef="#ctx0" brushRef="#br1" timeOffset="101242.42">6181 9843 0,'-22'21'16,"22"0"-16,0 0 16,22-21-1,-1 0-15,0 0 16,21 0-16,-21 0 0,22 0 0,-22 0 16,64-21-16,-43 0 15,0 0-15,1 21 0,-1-22 0,0 22 16,1 0-16,-1-21 15,-21 21-15,0 0 0,-21 21 32,0 1-17,0-1-15,-21 0 0,21 0 16,-21 0-16,21 0 16,0 1-16,0-1 0,0 42 15,0-42 1,21-21-16,0 22 0,43-22 15,-43 0-15,21 0 16,-21 0-16,1 0 0,20-22 16,-21 1-16,21 21 0,-20-21 15,-1 0-15,42 0 16,-42 0-16,22-22 0,-43 22 16,21 0-16,0 0 0,-21 0 15,0-1 1,0 44 15,0-1-31,0 0 0,0 0 0,0 0 16,0 0-16,0 22 0,-21-22 15,21 0-15,0 21 0,-21 22 16,21-22-16,-43 85 16,43-84-16,-21-1 0,21 0 15,-21 22-15,21-22 0,0 0 16,-42 43-16,42-43 0,0 1 15,-21-1-15,-1-21 0,1 22 16,0-1-16,0-21 0,0 0 16,0-21-16,-1 21 0,1-21 15,-21 0-15,-22 0 0,43 0 0,-21 0 16,0 0-16,-1 0 16,1 0-16,-64-63 0,85 63 15,0-21-15,0 0 0,-1-1 16,22 1-16,0 0 15,0 0-15,0 0 0,43-22 16,-22 22-16,0 0 0,64-42 16,-43 41-16</inkml:trace>
  <inkml:trace contextRef="#ctx0" brushRef="#br1" timeOffset="101587.75">7578 9716 0,'0'0'0,"0"21"31,0 0-31,-22 0 0,22 0 16,0 0-16,0 22 15,-21-1-15,21 0 0,0 22 0,0-1 16,-21-20-16,0 41 0,0-20 15,0-1-15,-1-20 0,22 20 16,-21 1-16,0 20 16,0-20-16,21-22 0,-42 64 15,42-85-15,0 0 0,0 1 16,0-1-16,0-42 31,21-1-31,0 1 0,0 0 16,-21-21-16,21 21 0,22-64 15</inkml:trace>
  <inkml:trace contextRef="#ctx0" brushRef="#br1" timeOffset="101919.56">7493 9800 0,'0'-21'15,"0"42"-15,-21-42 0,21 0 0,0 0 0,0 0 16,0-1-1,0 1-15,21 0 16,0 21-16,0 0 0,0 0 16,22-21-16,-22 21 0,85 0 15,-64 0-15,0 21 0,-20 0 16,62 85 0,-84-85-16,0 0 0,0 43 15,-21-43-15,-21 0 0,21 0 16,-22 1-16,22-1 0,-64 21 15,43-42-15,21 21 0,-43-21 16,43 21-16,0-21 0,0 0 16,0 0-1,42 0 1,0 0-16,0 0 0,0-21 16,22 21-16,-22-21 0</inkml:trace>
  <inkml:trace contextRef="#ctx0" brushRef="#br1" timeOffset="102321.84">8107 9906 0,'21'0'0,"0"0"31,0 0-31,0 0 0,1-21 15,-1 0-15,0 21 0,42-64 16,-63 43 0,22 0-16,-1 0 0,-21 0 15,0-1-15,-21 22 32,-1 0-32,1 0 0,0 0 0,0 22 15,0-22-15,0 42 16,-1 0-16,1-21 0,0 1 15,21 20-15,0-21 0,-21 43 16,0-43-16,21 0 0,0 21 16,0-21-16,0 1 0,0-1 15,21-21-15,0 21 0,0-21 16,0 0-16,1 0 0,41 0 16,-21 0-16,1-42 15,-1 20-15,22-20 16</inkml:trace>
  <inkml:trace contextRef="#ctx0" brushRef="#br1" timeOffset="102583.69">9038 9737 0,'-21'0'0,"42"0"32,0 0-32,0 0 15,1 0-15,-1 0 0,0 0 16,0 0-16,0 0 0,0-21 16,1 21-16,-1 0 0,0 0 15,0 0-15,-21-22 16</inkml:trace>
  <inkml:trace contextRef="#ctx0" brushRef="#br1" timeOffset="102770.1">8932 9906 0,'0'0'0,"0"21"0,0 0 0,0 1 15,21-22 1,1 0-1,-1 0-15,0 0 0,21 0 16,-21 0-16,22 0 0,-22 0 16,0 0-16,-21-22 0,42 1 15</inkml:trace>
  <inkml:trace contextRef="#ctx0" brushRef="#br1" timeOffset="103559.64">10139 9462 0,'0'0'16,"0"-22"-16,-21 44 31,21-1-15,21-21 15,0 0-15,0 0-16,0 0 0,0-21 15,1 21-15,-1 0 0,-21-22 16,0 1-16,0 0 15,0 0 1,0 0-16,-21 21 0,-1 0 16,1 0-16,0 0 0,-21 0 15,21 0-15,-1 0 0,-20 21 16,21-21-16,21 21 0,-21 0 16,0 0-16,21 22 15,0-22 1,21-21-1,0 0-15,0 0 0,0 0 0,0 0 16,1 0-16,-1 0 0,0 0 16,0-21-16,0 21 15,-21-21-15,0-1 16,0 1-16,0 0 16,0 0-16,-21 21 0,0-21 15,0 21 1,0 0-16,-1 0 15,1 0-15,21 21 0,-21 0 16,21 0-16,-21 0 0,0 22 16,21-1-16,-21 0 15,-1 1-15,22-22 0,0 64 16,0-64-16,0 0 0,22 0 16,-1 0-16,0-21 0,42 0 15,-41 0-15,-1 0 0</inkml:trace>
  <inkml:trace contextRef="#ctx0" brushRef="#br1" timeOffset="103891.61">10880 9377 0,'0'0'0,"0"-21"0,-22 21 31,1 0-31,0 0 16,0 0-16,0 0 0,0 42 16,-1-21-16,1 22 0,0-22 15,21 21-15,-21 0 0,0 1 0,0-1 16,-1 0-16,1 1 0,0 41 16,21-41-16,-21-22 0,21 42 15,0-41-15,0 20 0,0-21 16,0 0-16,21 0 15,0-21-15,22 0 16,-22 0-16,0 0 0,21 0 16,-21-21-16,1 21 15,-1-42-15,0 21 16</inkml:trace>
  <inkml:trace contextRef="#ctx0" brushRef="#br1" timeOffset="104104.61">10520 9694 0,'0'0'16,"-21"0"-16,-1 0 0,1 0 15,42 0 1,1 0 0,-1 0-16,0 0 0,0 0 15,0 0-15,22 0 0,-22 0 16,21 0-16,-21 0 0,22 0 0,62-21 15,-20-21 1</inkml:trace>
  <inkml:trace contextRef="#ctx0" brushRef="#br1" timeOffset="104504.61">11091 9716 0,'0'0'0,"-21"42"31,21-21-31,21-21 31,0 0-31,1 0 0,-1 0 16,0 0-16,0-21 0,0 21 0,22-42 16,-1 42-16,0-43 15,-21 22-15,-21 0 0,22-21 16,-22 20-16,0 1 15,0 0-15,-22 21 16,1 0-16,0 0 16,0 0-16,0 21 0,0-21 0,-1 21 15,1 1-15,0 20 16,21-21-16,-42 43 0,42-22 16,-21-21-16,21 64 0,0-64 15,0 0-15,0 0 0,0 0 16,21 1-16,21 20 0,-21-42 15,22 0-15,-22 21 0,42-21 16,22 0 0,-64-21-16,43 0 0</inkml:trace>
  <inkml:trace contextRef="#ctx0" brushRef="#br1" timeOffset="104759.58">11705 9525 0,'0'0'0,"0"21"16,0 0-1,0 1-15,21-1 0,-21 0 16,0 0-16,0 0 0,21 0 16,22 64-16,-43-43 0,21-20 15,0 20 1,0 43-1,0-64-15,-21 0 0,22-21 32,-1 0-17,-21-21-15,21 21 0</inkml:trace>
  <inkml:trace contextRef="#ctx0" brushRef="#br1" timeOffset="105007.58">12065 9525 0,'0'0'0,"-21"0"0,0 0 16,-1 0-16,1 0 0,21 21 0,-21 0 15,0 1-15,0 20 16,-43 43-16,43-43 16,0-21-16,-43 64 0,43-64 15,0 21-15,0-21 0,0 1 16,0-1-16,-1 42 15,1-63-15,21 21 0,21-21 32,1 0-32,-1 0 0,21-21 15,-21 0-15</inkml:trace>
  <inkml:trace contextRef="#ctx0" brushRef="#br1" timeOffset="105336.65">12425 9335 0,'0'0'0,"0"-22"16,0 44 0,0-1-16,-21 21 15,21-21-15,-22 0 0,22 22 0,-21-1 16,21 0-16,-21 43 15,0-43-15,21 1 0,0-1 16,-21 0-16,21-20 0,-21 41 16,21-21-16,0-20 0,0 20 15,0-21-15,21 0 0,0-21 16,0 0-16,0 0 16,0 0-16,43 0 15,-43 0-15,-21-21 0,21 0 16,0 21-16,1-21 0,20-22 15</inkml:trace>
  <inkml:trace contextRef="#ctx0" brushRef="#br1" timeOffset="105570.71">12255 9652 0,'0'0'0,"0"21"0,22-21 32,-1 0-32,0 0 15,0 0-15,0 0 0,22 0 16,-22 0-16,0 0 0,0 0 16,0 0-16,0-21 0,22 21 15,-22-21-15,-21 0 16,21 21-16</inkml:trace>
  <inkml:trace contextRef="#ctx0" brushRef="#br1" timeOffset="106240.06">12996 9250 0,'-21'0'16,"0"0"-1,0 0 1,21-21 62,0 0-62,0-1-1,0 1-15,21 21 16,-21-21-16,21 21 16,0 0-1,0 0 1,-21 21-16,0 0 0,22-21 15,-22 22-15,0-1 0,0 0 16,0 0-16,0 0 0,-22-21 16,1 21-1,0-21-15,21 22 0,-21-22 16,21-22 15,0 1-15,0 0-16,0 0 15,0 0-15,0 0 16,0-1-16,21 22 0,-21-21 16,21 21-16,0 0 15,1 0-15,-1 0 16,0 21-16,-21 1 0,0-1 16,0 42-16,0-20 15,0-1-15,-21 0 16,0-21-16,-43 43 15,43-43-15,-85 43 16,85-43-16,0 0 0</inkml:trace>
  <inkml:trace contextRef="#ctx0" brushRef="#br1" timeOffset="106972.85">14584 9546 0,'0'-21'15,"0"42"1,0 0-16,0 22 0,0-22 0,0 0 16,-21 64-16,21-64 15,-22 21-15,1-21 0,21 22 16,-21 41-16,0-62 16,21-1-16,0 0 0,0 0 15,0 0 1,0-42-1,0 0 1</inkml:trace>
  <inkml:trace contextRef="#ctx0" brushRef="#br1" timeOffset="107340.31">14626 9250 0,'0'-21'16,"0"42"-16,-21-42 0,0 21 0,0 0 16,-1 0-16,22 21 15,0 0 1,0 0-16,22 0 31,-1-21-31,0 0 0,21 0 16,-21 0-16,1 0 0,20-21 15,-42 0-15,21 0 16,-21 0-16,0 0 0,0-1 16,-21 22-1,0-21-15,0 21 0,-22 0 16,22 0-16,21 21 0,-21-21 16,21 22-16,-21-1 0,21 21 15,0-21-15,0 0 0,0 22 16,0-22-16,21 0 0,0 0 15,0 0-15</inkml:trace>
  <inkml:trace contextRef="#ctx0" brushRef="#br1" timeOffset="107952.96">15494 9652 0,'0'0'0,"0"-21"0,0 0 16,0 0-16,0-1 16,-21 1-16,0 0 0,-1 0 15,1 0-15,0 21 0,-21-21 16,-1 21-16,22 0 0,-42 0 16,42 21-16,-22 0 0,1 21 15,0 1-15,-43 62 16,64-62-16,0-1 15,-1 0-15,22-20 0,0 20 0,-21 21 16,21-41-16,0-1 16,0 21-16,21-42 0,-21 21 15,43-21-15,-1 0 0,-21 0 16,0 0-16,22 0 0,-22 0 16,85-42-1,-85 21-15,21 0 0,1-1 0,-22-20 16,21 21-16,0-64 15,-20 43-15,20-22 0,0-41 16,-21 62-16,-21 1 0,22-22 16,-1 22-16,-21 0 0,21-43 15,-21 43-15,0 21 0,0-1 16,0 1-16,0 0 0,0 42 16,0 0-1,0 1-15,-21 20 0,21-21 16,-21 21-16,-1 1 0,1 105 15,0-106-15,21 22 16,0-22-16,-21 0 0,21 1 0,0 41 16,0-41-16,0-22 15,0 21-15,0-21 0,0 1 16,0-1-16,21 0 0,0-21 16,0 0-16,22 0 0,-22 0 15,0 0-15,0 0 0,0 0 16,1-21-16,20 0 0</inkml:trace>
  <inkml:trace contextRef="#ctx0" brushRef="#br1" timeOffset="108231.84">16341 9546 0,'0'0'15,"21"0"32,0 0-47,0 21 0,0-21 16,0 0-16,1 0 16,-1 0-16,0 0 0,0 0 0,0 0 15,0 0 1,-42 0 15,0 0-31,0 0 0</inkml:trace>
  <inkml:trace contextRef="#ctx0" brushRef="#br1" timeOffset="108409.83">16171 9758 0,'0'21'15,"0"-42"-15,0 63 0,0-21 16,0 1-1,21-22 1,1 0-16,-1 0 16,0 0-16,0 0 0,0 0 15,0 0-15,22-22 0,-22 22 16,0-21-16,21 0 0,-20 21 16</inkml:trace>
  <inkml:trace contextRef="#ctx0" brushRef="#br1" timeOffset="108811.8">17103 9229 0,'0'-21'0,"0"42"16,-22-42-16,1 21 15,0 0 1,21 21 15,21-21 0,0 0-31,1 0 16,-1 0-16,-21-21 16,0-1-16,0 1 15,0 0-15,0 0 16,-21 21-16,-1 0 15,1 0 1,0 21-16,21 0 16,-21 0-16,21 1 0,-21 20 15,0-21-15,21 64 16,0-64-16,0 0 0,0 0 16,0 0-16,0 1 0,0-1 15,21-21-15</inkml:trace>
  <inkml:trace contextRef="#ctx0" brushRef="#br1" timeOffset="109303.79">17568 9483 0,'0'0'15,"0"-21"-15,0-1 16,0 44 15,-21-1-15,0 21-16,21-21 0,-42 43 16,20-22-16,22 0 15,-21 43-15,0-64 0,21 22 16,0-22-16,0 21 0,0-21 0,0 22 15,0-22-15,21 0 16,0-21-16,1 0 0,62 0 16,-63 0-16,22-21 15,-22 0-15,21 21 0,-21-43 16,43 1-16,-43 0 16,0 20-16,22-62 0,-22 41 15,0-41-15,-21 41 16,21 1-16,-21-21 0,0 20 0,0 22 15,0 0 1,0 42 15,0 0-15,0 0-16,0 1 0,0-1 0,0 0 16,0 0-16,0 0 15,0 0-15</inkml:trace>
  <inkml:trace contextRef="#ctx0" brushRef="#br1" timeOffset="109706.83">18309 9589 0,'21'0'0,"-42"0"0,63-22 0,-42 1 16,0 0-16,0 0 15,-21 21 1,0 0-1,0 0-15,-21 0 16,20 0-16,1 21 0,0 21 16,-42 43-1,63-64-15,0 0 0,0 22 16,0-22-16,21 21 16,0-21-16,0-21 0,43 43 15,-43-22-15,0-21 0,21 42 16,-21-42-16,1 21 15,-1 1-15,-21-1 0,-21 0 16,-1-21 0,1 0-16,0 0 0,-21 0 15,21 21-15,-22-21 0,22 0 0,0 0 16,-43 0-16,43 0 16,0 0-16,0 0 0,0 0 15,42-21 1,0 21-1</inkml:trace>
  <inkml:trace contextRef="#ctx0" brushRef="#br1" timeOffset="110087.61">18605 9758 0,'0'0'0,"0"-21"16,22 21 0,-1-21-16,0-1 0,0 22 15,0-21-15,0 0 0,1 0 16,-1 0-16,-21-22 16,-21 43 15,-1 0-31,1 0 0,0 22 15,0-1-15,0-21 0,0 42 16,-22-21-16,22 0 0,0 43 16,0-43-16,21 0 0,-21 43 15,21-43-15,0 0 0,0 0 16,0 0-16,21 1 0,0-1 16,0-21-16,0 0 0,22 21 15,-22-21-15,0 0 16,0 0-16,21 0 0,43 0 15,-64-21-15</inkml:trace>
  <inkml:trace contextRef="#ctx0" brushRef="#br1" timeOffset="110483.9">19008 9673 0,'0'-21'0,"0"42"0,0-63 0,0 21 0,0 0 15,21 21-15,0-43 0,0 22 16,0 21-1,0 0-15,1 0 16,-1 21-16,0 0 16,-21 1-16,0-1 0,21 21 0,-21-21 15,21 0-15,-21 22 0,0-1 16,0 0-16,0-20 0,0 20 16,0 0-16,0-21 0,0 1 15,0-1-15,0 0 0,0 0 16,0 0-16,-21-21 31,0 0-15,21-21-1,0 0-15,0 0 16,0 0-16,21-1 0,0-20 16,-21 21-16,21-21 0,1 20 15,-1-20-15,0 0 0,0-1 16,0 22-16,-21 0 0,21 0 15,1 0 1,-22 0-16,21-1 0</inkml:trace>
  <inkml:trace contextRef="#ctx0" brushRef="#br1" timeOffset="111279.2">19770 9186 0,'0'22'31,"0"-1"-15,0 0 0,-22-21 15,1 0-31,21-21 47,0 0-47,0-1 0,0 1 15,21 21-15,-21-21 16,22 21-16,-1 0 0,0-21 16,0 21-16,0 0 0,0 0 15,-21 21 1,0 0 0,0 0-16,-21 1 15,0-22-15,0 21 16,0 0-16,21-42 62,0 0-62,0-1 0,21 22 16,0-21-16,0 21 0,-21-21 16,43 0-16,-22 21 15,21-21 1,-21 21-16,-21 21 15,0 0-15,0 21 16,0-20-16,-21-1 0,0 0 16,0 0-16,0 0 0,-43 22 15,43-22-15,-21-21 0,-22 42 16,43-21-16</inkml:trace>
  <inkml:trace contextRef="#ctx0" brushRef="#br1" timeOffset="113655.4">20828 9144 0,'-21'0'62,"21"21"-15,0 0-47,21 1 16,0-22-16,-21 21 16,21 0-16,0-21 0,-21 21 0,43 0 15,-22 0-15,21 22 16,-21-43-16,1 21 0,20 0 15,-21 0-15,0 0 0,0-21 16,22 22-16,-22-22 0,21 0 16,-21 0-16,1 0 0,-1 21 0,0-21 15,0 0-15,0 0 16,0 0-16,-21-21 31,-21 21-15,0 0-1,0 0-15,0 21 0,0-21 16,-1 21-16,1 0 0,-21 0 16,21 0-16,-22 22 0,22-22 15,-21 0-15,0 21 0,-43 1 16,43-1-16,-64 22 16,63-43-16,22 0 0,-21 0 15,21-21-15,0 21 0,-1 0 16,1-21-16,0 22 0,0-22 15,21 21-15,-21-21 0,0 0 16,21 21 0,0-42 15</inkml:trace>
  <inkml:trace contextRef="#ctx0" brushRef="#br1" timeOffset="113823.3">20659 10012 0,'-22'0'15,"22"21"1</inkml:trace>
  <inkml:trace contextRef="#ctx0" brushRef="#br1" timeOffset="115317.94">868 11472 0,'-21'0'47,"21"22"-47,0-1 16,-22-21-16,22 21 16,0 0-16,0 0 31,22-21-31,-1 0 0,0 0 0,0 0 15,0 0-15,0 0 0,22 0 16,-22-21-16,0 21 16,21-21-16,-20 0 0,-1 21 15,42-64-15,-63 43 16,0 0-16,0 0 16,0-22-16,0 22 15,-42 21-15,21 0 16,0 0-16,-22 0 0,22 0 15,-64 43 1,22 20-16,42-42 16,-64 106-1,64-84-15,21-22 0,0 21 16,0-21-16,0 43 16,21-43-16,0-21 15,0 0-15,1 21 0,-1-21 0,21 0 16,-21 0-16,22 0 15,-22 0-15,0 0 0,-21-21 16,0 0 15,-21 21-31,0 0 0,-22 0 16,22 0-16,-21 0 0,21 0 0,-22 21 16,22-21-16,-21 21 15,21 0-15,-43 22 0,43-22 16,-21 42-16,42-42 15,0 1-15,0 20 16,0 0-16,0-21 0,0 1 16,21-1-16,0-21 0,0 21 15,0-21-15,0 0 0,22 0 16,-22 0-16,42 0 16,-41 0-16,-1 0 0,42 0 15,-20-21-15,41 0 16</inkml:trace>
  <inkml:trace contextRef="#ctx0" brushRef="#br1" timeOffset="116018.54">1714 11790 0,'0'-21'0,"0"42"0,0-63 16,0 20-16,0 1 0,-21 21 15,0 0-15,0 0 16,-21 0-1,20 0-15,1 0 16,0 21-16,-42 43 16,20-1-1,43-41-15,0 41 16,0-42-16,0 0 0,0 1 16,0-1-16,43-21 15,-22 0-15,0 0 0,64-21 16,-64-1-16,21 1 15,-21 21-15,0-21 0,43-42 16,-22 20 0,-42 22-16,0 0 15,21 0-15,-21 0 16,0 42 15,0 0-15,0 0-16,0 0 0,0 0 15,0 22-15,0-22 16,-21 106 0,21-85-16,-21 1 0,21 41 15,0-41-15,0 105 16,0-106-16,0 0 0,0 43 16,0-43-16,0 1 0,0 20 15,0-20-15,0-1 16,0 0-16,0-21 0,0 1 0,0 41 15,0-42-15,-21 0 16,0-21-16,0 0 0,-43 0 16,22 0-1,-1 0-15,1 0 0,0 0 16,-85-42-16,63 21 0,22 0 16,-64-22-16,64 22 15,21 0-15,-43-21 0,64-43 31,0 64-31,0 0 0,0 0 16,0-1-16,0 1 0,64-21 0,-43 21 16,0 0-16,21-22 0,1 22 15,-1-21-15,0-1 0,1 1 16</inkml:trace>
  <inkml:trace contextRef="#ctx0" brushRef="#br1" timeOffset="116419.72">2455 11642 0,'21'-21'78,"1"21"-62,-22-22-16,0 1 16,-22 21-1,1 0 1,0 0-16,0 0 15,0 0-15,0 0 16,21 21-16,0 1 16,0-1-1,0 0 1,21 0 0</inkml:trace>
  <inkml:trace contextRef="#ctx0" brushRef="#br1" timeOffset="116927.99">2455 11896 0,'-21'21'0,"21"21"32,-21-42-32,42 0 31,0 0-16,0 0-15,1-21 16,-22 0 0,0 0-1,-22 21 1,1 0-16,0 0 16,0 0-16,0 0 0,0 0 0,-1 21 15,1 0 1,21 0-16,0 0 0,0 1 15,21-22 17,1 0-32,-1 0 15,0 0-15,-21-22 0,21 1 16,-21 0-16,0 0 16,0 0-1,-21 21 1,0 0-1,0 0-15,-1 0 16,22 21 0,-21-21-1,42-21 32,1 21-47</inkml:trace>
  <inkml:trace contextRef="#ctx0" brushRef="#br1" timeOffset="117335.01">2498 11578 0,'0'0'0,"-22"0"15,1 0-15,21 21 32,21-21-1,1 0-15,-1 0-1,-21-21 1,-21 21 15,21-21-31,-22 21 0,1 0 0,0 0 16,0 0-1,21 21-15,-21-21 0,21 21 16,0 1-16,0-1 16,0 0-1,21-21-15,0 0 16,0 0-1</inkml:trace>
  <inkml:trace contextRef="#ctx0" brushRef="#br1" timeOffset="117795.98">2434 11896 0,'0'0'0,"-21"21"0,21 0 16,-21-21 0,42 0 15,0 0-31,0 0 16,-21-21-1,-21 21 32,0 21-31,0-21-16,21 21 15,0 0-15,0 1 16,0-44 62,21 44-31,-21-1-31,21-21-16</inkml:trace>
  <inkml:trace contextRef="#ctx0" brushRef="#br1" timeOffset="125507.9">4911 11028 0,'0'0'0,"21"0"16,-21-21-16,21 21 31,-21-21-31,21 21 16,-21-22-16,-21 22 62,0 22-46,0-22-16,21 21 0,-43 21 16,22-21-16,0 0 15,0 1-15,0 20 0,-64 64 16,64-64-16,0 0 0,-43 43 16,43-43-16,-21 1 0,20-1 15,1 0-15,-21 1 0,0 20 16,-1-20-16,22-22 0,0 21 15,0 0-15,0-20 0,-43 83 16,43-83-16,0-1 16,0 0-16,-1 21 0,1-21 15,21 1-15,-21-1 0,21 0 16,-21-21-16,21-21 62,0 0-62,21-1 16,0 1-16,-21 0 0,21 0 16,1 0-16,-22 0 0,21-1 15,0 1-15</inkml:trace>
  <inkml:trace contextRef="#ctx0" brushRef="#br1" timeOffset="126307.44">5143 11091 0,'43'-21'31,"-22"0"-15,0 21 0,-21-21-16,0 0 31,0 42 16,-21 0-32,21 0 1,-21 0-16,0 1 0,21-1 16,-22 21-16,1-21 0,0 22 0,21-1 15,-42 43 1,21-43-16,-43 43 0,43-43 15,-21-21-15,-22 64 0,43-43 16,-64 22-16,64-43 0,-21 21 16,21-21-16,-43 43 15,43-43-15,0 0 0,0 0 16,-1 0-16,1 1 0,0 20 16,21-21-16,-21-21 0,0 42 15,0-42-15,21 22 16,0-1-16,-22-21 15,22 21-15,-21-21 16,21 21 0,-21-21-1,21 21 1,-21-21 0,21 21-16,0-42 125,0 0-110,0 0-15</inkml:trace>
  <inkml:trace contextRef="#ctx0" brushRef="#br1" timeOffset="130066.81">5397 11599 0,'22'0'16,"-22"-21"-1,0 42 48,0 1-63,0-1 16,0 0-16,0 0 0,-22 0 0,1 43 15,0-43-15,0 64 16,0-64-16,21 0 15,-21 21-15,21-21 16,0 1-16,0-44 47,0 1-31,0 0-16,0 0 15,0 0-15,0 0 0,0-1 16,21 22-16</inkml:trace>
  <inkml:trace contextRef="#ctx0" brushRef="#br1" timeOffset="130550.53">5461 11261 0,'-42'0'15,"20"0"-15,22 21 16,0 0-16,-21-21 16,21 21-16,0 0 0,0 1 15,0-1-15,0 0 16,21-21-1,1 0-15,-1 0 0,0 0 16,0 0-16,0 0 16,-21-21-16,21 21 0,-21-21 0,22-1 15,-1 1-15,-21 0 16,0 0-16,0 0 16,0 0-16,-21-1 0,-1 22 0,-20-21 15,21 21 1,0 0-16,0 0 0,-1 0 15,1 21-15,21 1 0,-21-1 16,21 0-16,0 0 0,0 0 16,0 0-16,0 22 0,0-22 15,0 0-15,0 21 16,0-20-16,0-1 0,21 0 16,0 0-16</inkml:trace>
  <inkml:trace contextRef="#ctx0" brushRef="#br1" timeOffset="131092.22">5715 11621 0,'0'21'47,"0"0"-47,0 0 15,0 0-15,0 0 16,0 1-16,0 20 0,0-21 16,0 21-1,-21-20-15,0 20 16,21-21-16,0 0 0,-22-21 47,22-21-47,0 0 15,0 0-15,0-43 16,0 43-16,0 0 0,43-43 16,-1-20-1,-21 63-15,85-43 16,-85 43-16,22 21 16,20-21-16,43 21 15,-64 21 1,-21 0-16,1 21 15,-1-20-15,-21-1 0,0 0 0,0 21 16,0-21-16,0 22 16,0-22-16,0 0 0,-21 43 15,-1-1 1,1-42 0,21-42 30,0 0-46,21 21 0,-21-21 0</inkml:trace>
  <inkml:trace contextRef="#ctx0" brushRef="#br1" timeOffset="131466.01">6625 11536 0,'0'0'0,"-21"21"32,21 0-32,0 0 15,-21 1-15,21-1 0,0 21 16,0-21-16,0 0 0,0 22 16,-21-22-16,21 21 0,-22 43 15,1-43-15,-21 128 16,42-128-16,-21 21 0,0 64 15,-1-84-15,1 63 16,0-43-16,21-21 0,-42 85 16,42-84-16,0-22 15,0 42-15,0-41 16,0-1-16,21-42 31,-21-1-31,21 1 16,0 0-16,-21-21 0,21 21 15,1-22-15,-1 1 0</inkml:trace>
  <inkml:trace contextRef="#ctx0" brushRef="#br1" timeOffset="131827.79">6562 11726 0,'0'-21'0,"0"42"0,-22-63 16,22 21-16,-21 0 0,21 0 15,0-1-15,0 1 0,0-21 16,21 21-16,22 0 16,-22-1-16,21 22 0,-21 0 15,22 0-15,-22 0 0,85 0 16,-64 22-16,-21-1 16,43 21-16,-64-21 15,0 22-15,0-22 0,0 63 16,-21-62-16,-1-1 15,-41 21-15,21-21 16,20 0-16,-41 22 16,-22-1-1,64-42-15,0 0 0,0 0 16,21-21 0,21 21-1,0-21-15,0 0 0,0 21 0,1-22 16,-1 1-16,0 21 0</inkml:trace>
  <inkml:trace contextRef="#ctx0" brushRef="#br1" timeOffset="132633.34">7239 11451 0,'0'0'15,"0"21"1,0 1-1,0-1-15,0 0 0,0 0 16,0 21-16,0 1 0,-21-22 16,21 21-16,0 1 0,0-22 15,0 0-15,0 21 16,0-21-16,0 1 16,21-22-16,21 0 15,1 0 1,-22-22-16,0 1 0,21-21 15,-21 42-15,1-42 0,-1-1 16,0 22-16,0-21 0,-21-1 16,21 1-16,0 0 15,-21 21-15,0-1 0,22 1 16,-22 0-16,0 42 31,0 0-31,0 1 16,0 41-1,0-21-15,0 1 16,0-22-16,0 21 0,0 1 16,0-22-16,0 21 15,0-21-15,21 0 0,0-21 16,0 22-16,21-22 16,-20 0-16,-1 0 0,42 0 15,-42-22-15,1 22 0,41-42 16,1-43-1,-43 64-15,21-21 0,-21 0 0,22-43 16,-22 43-16,21-64 16,-21 42-16,0 22 15,22-64-15,-43 85 0,21-21 16,-21-1-16,0 22 0,0 0 16,0 0-16,0 42 31,0 0-31,0 0 0,-21 22 15,0 62 1,-22 44-16,43-107 16,-42 127-1,21-105 1,21-22-16,0-21 0,-21 64 16,21-64-16,0 0 15,0 0-15,0 1 16,21-22-16,0 0 15,0 0-15,0 0 0,0-22 16,1 22-16,-1-21 0,0 0 0,0 0 16,-21 0-16,21 0 0,22-22 15</inkml:trace>
  <inkml:trace contextRef="#ctx0" brushRef="#br1" timeOffset="132907.26">8043 11367 0,'64'21'32,"-43"-21"-32,0 0 0,0 0 15,0 0-15,1 0 0,-1 0 0,0 0 16,0 0-16,0 0 0,22 0 15,-22 0-15,0 0 0,-21-21 16,21 21 0,-21-22 15</inkml:trace>
  <inkml:trace contextRef="#ctx0" brushRef="#br1" timeOffset="133759.29">9229 10816 0,'0'-21'15,"21"0"1,0 21-1,0 0-15,0 0 0,0-21 0,1 21 16,20 0-16,0-21 16,-21 21-16,43-22 15,-43 22-15,0 0 0,22 0 16,-22 0-16,-42 0 31,-1 0-31,1 0 0,0 0 0,0 0 16,0 0-16,-43 0 15,43 0-15,0 0 0,-21 0 16,20 0-16,1 0 0,0 0 16,0 0-1,0 0-15,21 22 0,-21-22 16,-1 0 0,1 0-1,21 21-15,0 0 16,0 0-16,-21-21 0,21 21 15,0 0-15,0 1 0,0-1 16,0 0-16,0 21 16,0 1-16,0-22 0,0 21 0,0-21 15,0 22-15,-21 84 16,-21 21 0,20-106-16,1 0 0,0 43 15,21-43-15,-21-20 0,21 20 16,0 0-16,0-21 0,0 64 15,0-43-15,0-20 16,0-1-16,0 0 0,0 0 0,0 0 16,21 0-16,43 1 15,-43-22-15,0 0 16,0 0-16,0 0 0,0 0 0,1 0 16,41 0-16,-42 0 0,0 0 15,43 0-15,-43-22 16,21 22-16,-20-21 15,-1 21-15,21-21 0,-21 21 16,0-21-16,1 0 16,-22 0-1,21 21-15</inkml:trace>
  <inkml:trace contextRef="#ctx0" brushRef="#br1" timeOffset="136206.89">10160 11324 0,'21'0'16,"0"0"0,0 0-16,-21-21 15,22 21-15,-1-21 16,-21 0-16,0 0 0,0-1 15,0 1 1,0 0-16,0 0 0,0 0 16,-21 0-16,-1 21 15,1-22-15,0 22 0,0 0 16,0 0-16,0 0 16,-22 22-16,22-1 0,0 0 15,0 0-15,0 0 0,-1 0 16,1 43-16,21-43 15,-21 21-15,21 1 0,0-22 16,0 0-16,0 0 0,0 0 0,0 1 16,0-1-16,21-21 15,0 0-15,1 0 0,-1 0 16,0 0-16,0 0 16,0-21-16,0 21 0,22-22 15,-22 1-15,0 0 0,0 0 16,-21 0-16,21 21 0,22-85 15,-43 64-15,21 0 0,-21 0 16,21-1-16,-21-20 16,0 21-16,21 21 15,-21 21 1,0 0 0,0 0-16,0 1 0,0-1 0,0 0 15,0 42-15,0-41 0,0-1 16,0 0-16,0 0 15,0 0-15,0 0 16,43 1-16,-22-22 16,0 0-16,0 0 15,0 0-15,0 0 0,1 0 16,-1 0-16,0-22 0,21-20 16,-42 21-16,21-21 15,-21-1-15,0 22 0,0-42 16,0 20-16,0 1 0,0-22 15,-42-20 1,21 63-16,0-1 0,-64-41 16,64 42-16,-21 21 0,20-21 15,-20 21-15,0 0 16,-43 0-16,43 0 0,-22 0 16,-20 0-16,41 21 0,1 0 15,0 0-15,-1 0 16,22 22-16,-64 62 0,43-62 15,21 20-15,0-20 0,21 20 16,-43 85-16,43-105 16,0-1-16,0 43 0,0-43 15,0 0-15,22 43 16,20-43 0,-21-21-16,0 1 0,85 20 15,0-42 1,-64 0-16,22 0 0,20 0 15,-20 0-15,63-42 16,-85 20-16,-21 22 0,43-21 16,-43 21-16,-21-21 15,21 21-15,0-21 0,-21 0 47,22 21-31,-1 0-16,0 0 15</inkml:trace>
  <inkml:trace contextRef="#ctx0" brushRef="#br1" timeOffset="139948.1">11091 11049 0,'0'0'0,"0"-21"0,21 0 16,-21 0-16,0-1 0,22 22 16,-22-21-16,0 0 0,0 0 15,0 0-15,0 42 32,0 0-17,0 21-15,-22-20 0,1 41 16,0-21-16,0 64 15,0-63-15,21-1 0,-21 43 16,21-43-16,-22 0 0,1 22 16,21-43-16,0 0 0,0 0 15,0 0-15,0 1 16,21-22 0,1 0-16,-1 0 0,0-22 15,0 22-15,0-21 0,0 0 16,1-21-16</inkml:trace>
  <inkml:trace contextRef="#ctx0" brushRef="#br1" timeOffset="140735.1">10880 11282 0,'0'0'0,"-22"21"15,22 0 1,22-21-16,-1 0 0,0 0 15,0 0-15,21 0 0,-20 0 0,20 0 16,0 0-16,1-21 0,62 0 16,-62 21-16,84-42 15,-85 20-15,43 1 16,-64 21-16,0-21 16,0 21-16,-21 21 31,-21-21-16,0 21-15,0 22 0,21-22 16,0 21-16,-21 1 0,-1-22 16,22 21-16,0-21 0,0 0 15,0 1-15,0 20 16,0-21-16,43 0 16,-22-21-16,0 0 0,0 0 0,0 0 15,1 0-15,-1 0 0,85-21 16,-22-42-1,-63 41-15,1 1 0,20-21 16,-42 21-16,21 0 0,21-85 16,-42 21-1,0 64 1,0 0-16,0 42 16,-21 0-1,21 0-15,-21 0 0,21 22 16,-21-22-16,21 21 0,0 1 0,0-22 15,-21 42-15,0-20 0,21-1 16,0-21-16,0 43 16,-22-1-16,22-42 15,0 22-15,0-22 0,-21 21 16,21-21-16,0 0 0,0 22 16,0-22-16,0 0 15,0 0-15,0 0 16,0 1-16,-21-1 15,0-21-15,0 21 16,0-21-16,-1 0 0,-20 21 16,21-21-16,0 0 0,-43 21 15,43-21-15,0 0 0,0 0 16,-22 0-16,22 21 0,-42-21 16,42 0-1,-22 22-15,22-22 0,-42 0 16,63-22 15,0 1-31,21 0 16</inkml:trace>
  <inkml:trace contextRef="#ctx0" brushRef="#br1" timeOffset="141074.9">12234 11197 0,'0'-21'15,"0"42"1,0 0 0,-21 22-16,21-1 0,-21 0 15,21 22-15,-21-22 0,21 106 16,-21-105-16,-1-1 15,1 43-15,0-43 16,0 64-16,0-64 0,0 1 16,21-1-16,-22 21 15,22-41-15,-21 20 0,21-21 0,0 0 16,0-42 15,0 0-15,21 0-16,1-22 0,-1 22 0</inkml:trace>
  <inkml:trace contextRef="#ctx0" brushRef="#br1" timeOffset="141387.72">12213 11282 0,'0'0'0,"0"-21"0,0 0 15,0-22-15,0 22 16,21 21-16,0 0 0,64 0 15,-64 0 1,22 0-16,20 0 0,-42 0 16,64 64-1,-85-43-15,0 0 0,0 21 16,0-21-16,0 1 0,-21 41 16,0-42-16,-85 43 15,-64-22 1,149-21-16,-21-21 0,21 0 15,0 0-15,-1 0 16,44 0 0,-1 0-16,0-21 0,0 0 15,21 0-15</inkml:trace>
  <inkml:trace contextRef="#ctx0" brushRef="#br1" timeOffset="141787.5">12721 11345 0,'0'22'0,"21"-22"47,0 0-32,1 0-15,-1-22 0,0 1 0,21 0 16,-21 0-16,1 0 15,-1 0-15,0-1 0,-21-20 16,0 21 0,0 0-16,-21 21 15,0 0-15,-1 0 0,1 0 0,-42 63 16,42-42-16,-1 1 16,22 20-16,-21-21 0,0 64 15,21-64-15,0 0 16,0 43-16,0-43 0,0 0 15,0 0-15,0 0 16,42 0-16,-20-21 16,-1 22-16,21-22 0,-21 0 15,0 0-15,1 0 0,20 0 16,-21-22-16,21 1 0,22 0 16,-43 0-16</inkml:trace>
  <inkml:trace contextRef="#ctx0" brushRef="#br1" timeOffset="142075.32">13695 11155 0,'0'0'0,"0"21"16,21-21 31,0 0-47,0 0 0,0 0 15,1 0-15,-1 0 16,0 0 0,-42 0 15</inkml:trace>
  <inkml:trace contextRef="#ctx0" brushRef="#br1" timeOffset="142235.24">13610 11324 0,'0'0'0,"-21"85"32,21-64-32,21-21 15,0 0-15,0 0 16,1 0-16,-1 0 15,21-21-15,-21 21 16,-21-21-16,21 0 0</inkml:trace>
  <inkml:trace contextRef="#ctx0" brushRef="#br1" timeOffset="142985.81">14753 11091 0,'0'22'15,"21"-22"16,0 0-31,-21-22 16,22 22-16,-1 0 16,-21-21-16,0 0 15,0 0-15,0 0 16,0 0 0,-21 21-16,-1 0 0,1 0 15,-21 0-15,21 42 16,0-21-1,-1 0-15,22 0 0,0 1 16,0 20-16,0-21 16,0 0-16,22-21 15,-1 0-15,0 0 16,21 0 0,-21 0-16,1-21 0,-1 0 15,0 21-15,-21-21 0,21-22 16,-21 22-16,0 0 15,0 0-15,0 0 16,-21 21-16,0 0 0,0 0 16,-1 21-1,1-21-15,21 21 0,-21 0 0,-21 85 16,21-85-16,-1 43 16,22-22-1,0-21-15,0 43 0,0-43 0,0 0 16,22 43-16,-1-64 15,0 0-15,21 21 16,-21-21-16,22 0 0,41 0 0</inkml:trace>
  <inkml:trace contextRef="#ctx0" brushRef="#br1" timeOffset="143303.62">15769 10986 0,'0'0'0,"-21"0"31,0 0-31,0 42 16,-1-21-16,22 0 0,-21 22 16,0-22-16,0 21 15,0 43-15,0-43 0,-1-21 16,-20 106-16,42-84 15,0-1-15,-21-21 0,21 21 16,-21-20-16,21 20 0,0-21 16,0 0-16,0 22 0,21-43 15,0 0 1,0 0-16,0 0 0,1 0 16,-1 0-16,0 0 0,42-64 15,-41 64-15</inkml:trace>
  <inkml:trace contextRef="#ctx0" brushRef="#br1" timeOffset="143504.51">15473 11345 0,'-21'0'16,"42"0"-16,-64 22 0,22-22 0,21 21 15,0 0 1,21-21-16,1 0 0,-1 0 15,0 0-15,42 0 0,-41 0 16,-1 0-16,42 0 0,-20 0 16,20-21-16,-42 21 15</inkml:trace>
  <inkml:trace contextRef="#ctx0" brushRef="#br1" timeOffset="143916.26">16023 11409 0,'0'0'0,"-21"0"0,21 21 15,21-21 17,0 0-32,0 0 0,1 0 15,20 0-15,-21-21 0,0 0 16,0 21-16,1-21 0,20-1 15,-21-20-15,0 21 16,-21-21-16,-21 42 16,0 0-1,0 0-15,-22 0 0,1 21 16,21-21-16,0 21 16,0 0-16,-22 0 0,1 64 15,21-43-15,0-21 0,-1 43 16,22-43-16,0 0 0,0 0 15,0 1-15,0-1 0,0 0 16,22 0-16,-1 0 0,42-21 16,-42 21-16,22-21 0,41 0 15,-41 0-15,84 0 16,-85-21-16,0 21 16,1-21-16</inkml:trace>
  <inkml:trace contextRef="#ctx0" brushRef="#br1" timeOffset="144155.14">16700 11261 0,'0'42'16,"0"-21"0,0 0-16,0 22 15,0-22-15,0 0 0,43 43 16,-43-43-16,21 0 0,21 42 15,-42-41-15,21-22 0,22 42 16,-43-21-16,42 0 16,-21-21-1,0-21 1,1 0-16</inkml:trace>
  <inkml:trace contextRef="#ctx0" brushRef="#br1" timeOffset="144399">17124 11261 0,'-21'0'0,"42"0"0,-64 0 15,22 0-15,0 21 16,0-21-16,0 21 0,0 21 16,-1-20-16,1 20 0,-21 0 15,0 1-15,-1-1 16,-84 64-1,106-85-15,-21 0 0,-1 21 16,43-20-16,0-1 16,22-21-1,-1 0 1,0 0-16,21-21 0</inkml:trace>
  <inkml:trace contextRef="#ctx0" brushRef="#br1" timeOffset="144764.79">17420 10986 0,'0'-22'16,"0"44"-16,0-65 15,-21 64 1,21 1-1,-21-22-15,21 21 0,0 42 16,-21-20-16,-1-1 0,1 21 16,21 1-16,-21-22 0,0 22 15,0 63 1,21-106-16,0 0 0,-21 64 16,21-64-16,0 0 15,0 0-15,42-21 16,-21 0-1,21 0-15,22 0 16,-22-21 0,-21 21-16,43-63 15,-22-1-15</inkml:trace>
  <inkml:trace contextRef="#ctx0" brushRef="#br1" timeOffset="144950.68">17293 11282 0,'-21'0'0,"42"0"0,-42 21 16,63-21 15,-21 0-15,1 0-16,-1 0 0,21 0 0,43 0 15,-64-21-15,21 21 16,-21-21-16</inkml:trace>
  <inkml:trace contextRef="#ctx0" brushRef="#br1" timeOffset="145581.32">18119 11007 0,'0'0'16,"-22"0"-16,1 0 15,21-21 17,0-1 14,0 44 33,0-1-64,0 0 1,-21-21-16,0 0 15,0 0-15,21-21 47,0 0-31,0-1-16,0 1 16,0 0-16,21 21 15,0 0-15,0 0 16,0 0-1,1 21-15,-22 0 16,0 1-16,0-1 16,0 0-16,0 0 0,0 0 0,0 0 15,-22 1-15,1-1 16,0 0-16,-21 0 16,21 0-16,-1 0 0,-20-21 15,21 0-15,0 0 0</inkml:trace>
  <inkml:trace contextRef="#ctx0" brushRef="#br1" timeOffset="146278.92">18373 10647 0,'21'-21'31,"0"21"-15,0 0-16,0 0 0,22 0 15,-1 0-15,-21 0 0,0 0 16,0 0-16,1 0 0,20 0 15,-21 0-15,21 0 16,-20 0 0,-1 0-1,-21 21-15,0 0 0,0 0 16,0 0-16,0 1 16,0-1-16,0 0 0,0 21 15,0-21-15,-21 43 16,-1-43-16,22 0 15,0 43-15,0-22 0,0-21 16,0 85-16,0-64 16,0 85-16,0-84 15,0 20-15,0 22 16,0-64-16,0 21 0,0 1 16,0-1-16,0-21 0,0 43 15,0-43-15,0 64 16,0-43-16,0-21 0,0 0 15,0 0-15,-63 22 16,-1-22 0,22-21-16,-43 21 15,64-21-15,-85 21 16,85-21-16,-63 0 16,62 0-1,1 0-15,0 0 0</inkml:trace>
  <inkml:trace contextRef="#ctx0" brushRef="#br2" timeOffset="193041.61">3069 12658 0,'0'-21'0,"0"-1"15,0 1 1,0 42 15,0 1-15,0 20-16,0-21 0,0 21 0,0 22 16,0-22-16,0 128 15,0-128-15,-21 64 16,21-43-16,0-20 0,-21 41 15,0-41-15,21-1 0,0 21 16,0-41-16,0-1 16,0 0-16,0-42 31,0 0-31,0-1 0,0-20 16,0 21-16</inkml:trace>
  <inkml:trace contextRef="#ctx0" brushRef="#br2" timeOffset="193460.36">2836 12785 0,'445'698'187,"-488"-655"-187,-147-361 0,-22-105 0,487 1227 0,-338-783 16,-85 43-16,63-64 0,22 21 16,-1 0-16,1-21 15,20 0-15,1 0 0,-22 0 16,43 0-16,21-21 16,0 0-16,21 0 15,22-1-15,-22 1 0,0 0 16,21 0-16,1 0 0,-1 0 15,-21-1-15</inkml:trace>
  <inkml:trace contextRef="#ctx0" brushRef="#br2" timeOffset="194196.1">3069 12891 0,'0'-22'16,"0"1"-1,0 0 1,0 0-16,0 0 16,21 0-1,0 21-15,1-22 0,-1 22 0,21-21 16,-21 21-16,22 0 15,-22 0-15,21 0 0,0 0 0,22 43 16,-22-22-16,1 0 16,-1 0-16,0 21 0,85 64 15,-84-63-15,-22-1 0,0-21 16,0 21-16,-21 1 16,0 20-16,-21-20 0,-21-22 15,-43 42-15,21-20 16,22-22-16,-21 0 0,-22 0 0,21 0 15,-126 43-15,148-64 16,-64 21-16,63-21 16,1 0-16,0 0 15,21 0-15,-1 0 0,1 0 16,21-21 0,21 0-1,1-1-15,-1 1 0,0 21 16,-21-21-16</inkml:trace>
  <inkml:trace contextRef="#ctx0" brushRef="#br2" timeOffset="194894.61">3831 13166 0,'-21'0'15,"42"0"-15,-63-21 0,42-1 16,0 1-16,0 0 15,21 21 1,0-21-16,0 21 0,0 0 16,1 0-16,-1 0 0,21 0 15,-21 21-15,43 21 16,-43-20-16,-21-1 0,21 21 16,-21 0-16,0 1 15,0-1-15,0-21 0,0 43 16,-21-43-16,0 42 15,21-41-15,-21-22 16,21 21-16,-22-21 16,22-21-1,0-1-15,0 1 0,0-42 16,22 42-16,-22-1 16,21-20-16,0 21 0,-21 0 15,21-43-15,0 43 16,0 0-16,-21 0 0,0 0 15,22-1-15,-1 22 16,21 0 0,-21 0-16,0 0 15,-21 22-15,22-22 0</inkml:trace>
  <inkml:trace contextRef="#ctx0" brushRef="#br2" timeOffset="195476.29">4826 13399 0,'0'0'0,"42"-22"32,-42 1-32,21 21 0,1-21 0,-22 0 15,21-21-15,0 20 16,-21 1-16,0-21 0,0 21 15,0 0-15,-21-22 16,0 22-16,-43 0 16,43 21-16,-21 0 0,-22 0 0,43 0 15,-85 63 1,64-41-16,21-1 0,-22 21 16,22-21-16,0 22 0,0-22 0,-22 42 15,43-20-15,0-22 16,0 0-16,0 21 0,0-21 0,0 22 15,0-22-15,22 0 0,-1-21 16,0 0-16,0 0 0,43 0 16,-22 0-16,-21 0 0,21-21 15,1 0-15,-1 0 0,0-1 16,-20 1-16,20 0 0,-21-21 0,0 21 16,43-43-16,-64 43 0,21-43 15,0 43-15,-21 0 16,0-21-16,-21 63 31,21 0-31,-21 0 0,21 0 16,0 1-16,-21 20 15,-1 0-15,22-21 0,0 1 16,0-1-16,0 0 0,0 42 16,0-41-16,0-1 0,0 0 15,0 0-15,0 0 0,22-21 16,-1 0-16,0 0 0,21 0 15,-21-21-15,1 21 16,-1-21-16</inkml:trace>
  <inkml:trace contextRef="#ctx0" brushRef="#br2" timeOffset="196046.96">5397 13187 0,'0'0'0,"0"-21"15,0 0-15,0 42 31,0 0-15,-21 21-16,21-21 16,-21 1-16,0 20 0,21-21 15,0 0-15,0 0 16,-21 1-16,21-1 0,-21 42 16,21-42-16,0 1 0,21-22 31,0 0-31,0-22 15,0 22-15,0-21 0,1 0 0,-1 0 16,21 0-16,-21 0 0,0-1 16,1 1-16,-1 0 0,21 0 0,0 0 15,-20 0-15,-1 21 16,-21 21 0,0 0-16,0 0 15,-21 0-15,-1 0 16,22 1-16,-21-1 0,21 0 0,0 0 15,0 0-15,0 22 16,0-1-16,0-21 16,85 0-1,-64-21-15,0 0 0,43 0 16,-43-21-16,64-42 16,-22-1-1,-42 43-15,-21-21 0,0-22 16,0 43-16,0-21 0,-21-22 15,0 43-15,0 0 0,-22 0 16,22 21-16,-21 0 16,21 0-16,0 0 0,-1 0 15,22 21-15,0 0 16,0 0-16,22 0 31</inkml:trace>
  <inkml:trace contextRef="#ctx0" brushRef="#br2" timeOffset="196451.66">6540 12848 0,'0'0'0,"-21"0"0,0 21 32,21 1-32,0-1 15,-21 0-15,21 64 0,0-43 16,-21 0-16,21 1 0,-21-1 15,-1 21-15,22-20 16,-21-1-16,21-21 0,-21 43 16,21-43-16,0 21 15,0-21-15,21-42 32,0 0-17,-21 0-15,22-43 16,-22 43-16,21 0 0</inkml:trace>
  <inkml:trace contextRef="#ctx0" brushRef="#br2" timeOffset="197009.34">6435 12954 0,'0'0'0,"0"-21"0,-22 0 0,22 0 16,0-1-16,0 1 16,22 21-16,-1-21 15,0 21-15,21 0 0,-21 0 16,43 0-16,-22 0 15,1 0-15,20 42 0,-21-20 16,-20-1-16,41 42 16,-42-42-16,-21 22 0,0-22 0,0 21 15,0-21-15,-84 64 16,41-64-16,1 0 0,-22 1 16,22-1-16,0-21 0,-22 21 15,22-21-15,21 0 0,-22 0 16,43-21-1,22 0 1,20 21 0,-21-22-16,0 22 0,22 0 15,-22 0-15,21 0 0,0 0 0,1 0 16,41 0-16,-41 0 0,-1 22 16,0-1-16,1-21 0,-1 21 15,22 21-15,-43-21 16,0 1-16,0 20 0,-21-21 15,0 0-15,0 22 0,-21-22 0,-21 0 16,20 0-16,-62 21 16,41-20-16,1-1 0,0 0 0,-1-21 0,1 21 15,-43-21 1,22 0-16,21 0 0,-43 0 16,64 0-16,-85 0 15,85-21-15,0 21 0,21-21 16,-22 0-16,22-1 0,0 1 15,0 0-15,22 21 16,-1-21-16,42 0 16,-20 0-16,-1 21 0,0-22 15</inkml:trace>
  <inkml:trace contextRef="#ctx0" brushRef="#br2" timeOffset="197544.04">7683 13250 0,'22'-21'0,"-22"0"0,0-64 31,-22 64-31,1 21 0,-21 0 16,21 0-16,0 0 0,-22 0 15,22 0-15,0 21 0,0 1 16,0 20-16,-1-21 0,-20 43 15,21-43-15,0 0 0,0 21 16,-1-21-16,1 22 0,0-22 16,21 0-16,-21 21 0,21-20 0,0 20 15,0-21-15,21 0 16,0-21-16,0 0 0,1 0 16,-1 0-16,21 0 0,-21-21 0,22 21 15,20-42-15,-21 21 0,-20-1 16,41-41-1,22-43-15,-64 85 16,0-21-16,0-43 0,-21 64 16,0 0-1,0 42 1,-21 0-16,0 0 16,21 0-16,0 0 0,0 1 15,0 20-15,-21-21 0,21 43 16,0-43-16,0 0 0,0 21 15,0-21-15,0 1 0,0-1 16,0 21-16,42-42 16,22 0-1,-43 0-15,0 0 0,42-42 16,-20 21-16,-22-1 16,21 1-16,1 0 0</inkml:trace>
  <inkml:trace contextRef="#ctx0" brushRef="#br2" timeOffset="198480.5">8382 13081 0,'0'-21'0,"-21"0"31,0 21-31,-1 0 0,1 0 16,0 21-16,0 0 0,-21 21 15,20 1-15,-20 41 16,21-62-16,-21 62 15,42-41-15,0-22 16,0 0-16,0 0 0,0 0 0,0 0 16,21 1-16,0-1 0,0-21 0,0 0 15,0 21-15,1-21 0,62 0 16,-41 0-16,41-64 16,-63 43-16,22 0 15,-22 0-15,0 0 0,85-106 16,-43-21-1,-41 105 1,-1 1-16,-21-22 0,21 22 0,0-21 16,0-43-1,-21 63-15,0 1 16,-21 42 0,0 0-16,0 0 0,21 21 0,0 0 15,-21 22-15,-1-22 0,22 21 16,-21 1-16,21 84 15,0-85-15,0 0 0,0 1 0,-21-1 16,21 0-16,0-21 0,-21 43 16,21-43-16,0 21 0,-21 1 15,21-22-15,0 0 16,-21 0-16,21 0 16,0-42 15,0 0-16,21 0-15,-21 0 0,21 0 16,0-22-16,0 22 0,-21 0 0,21-21 16,22-1-16,-22 22 15,64-42 1,-64 63-16,0 0 0,-21-22 16,21 22-16,0 0 0,0 0 15,-21 22 1,0-1-16,0 0 15,-21-21-15,0 0 16,0 0-16,0 0 0,0 0 0,-1 0 16,1 0-16,-63 0 15,62 0-15,1 0 16,0 0-16,21 21 31,0 0-15,0 0-16,21 1 0,-21-1 15,21 0-15,-21 0 0,0 0 16,43 22 0,-43-22-16,0 0 0,21 0 0,0 0 15,-21 0 1,21-21-16,-21 22 0,21-1 16,1-21-16,-1 0 15,0 0-15,0 0 16,0 0-16,0-21 0,22 21 15,-22-22-15,0 1 0,64-21 16,-43 21-16</inkml:trace>
  <inkml:trace contextRef="#ctx0" brushRef="#br2" timeOffset="198939.25">9610 13208 0,'42'0'0,"-84"0"0,105-21 0,-63 0 15,21 0-15,-21-1 16,0-20-16,0 21 15,0-21-15,-21 42 16,0 0-16,0 0 16,0 0-16,-1 0 0,1 0 15,0 21-15,0 0 0,-21 0 16,20 0-16,-20 0 0,21 1 0,0-1 16,-22 0-16,22 64 15,21-64-15,0 0 16,21 0-16,43 0 15,-43-21-15,21 21 0,1-21 16,-22 0-16,42 22 16,-41-22-16,-1 0 0,21 21 15,-21 0-15,0-21 0,-21 21 16,22-21-16,-22 21 16,0 0-16,-22-21 15,1 22-15,0-22 0,-21 0 16,21 21-16,-22-21 0,1 21 15,-22-21-15,22 21 16,-85 0 0,106-21-16,-21 0 0,20 0 0,1 0 15,-21 0 1,42-21 15,0 0-31,-21 21 16</inkml:trace>
  <inkml:trace contextRef="#ctx0" brushRef="#br2" timeOffset="199904.07">2900 13758 0,'0'0'0,"-43"0"16,-126 22-1,127-22-15,-1 21 16,22-21-16,-21 0 0,21 0 15,-22 21-15,22-21 0,0 0 0,-21 0 16,42 21-16,-21-21 0,21 21 31,21-21-15,21 0-16,-21 0 16,0 0-16,64 21 0,-43-21 15,43 0-15,-43 0 0,22 0 16,42 0-16,105 0 15,-147 0-15,21 0 16,169 0 0,42 0-16,-211 0 15,20 0-15,1 0 16,21 0-16,-21 0 0,169 0 16,-148 0-16,0 0 0,170 0 15,-149 0-15,21 0 0,170 0 16,-191 0-16,360 0 15,-339 0-15,1 0 0,-22 0 16,0 0-16,275 0 16,-296 0-16,0 0 0,106 0 15,-127 0-15,63 0 16,-105 0-16,20 0 0,43 0 16,-84 0-16,-1 0 15,-21 0 1,-42-21 31,0 21-47,0 0 0,0 0 0,-22 0 15,22 0-15,-21 0 0,-1-21 16,1 21-16,-21 0 0</inkml:trace>
  <inkml:trace contextRef="#ctx0" brushRef="#br2" timeOffset="200662.88">2900 13949 0,'21'0'94,"0"0"-79,0 0-15,0 0 0,1 0 16,-1 21-16,0-21 0,0 0 0,21 0 16,1 0-16,-1 0 0,0 21 15,64-21-15,-42 0 0,84 0 16,-85 21-16,22-21 15,106 0-15,-107 0 0,255 0 16,-233 0-16,42 0 16,127 0-1,-148 0-15,21 0 0,191 0 16,-170 0-16,149 0 16,-149 0-16,0 0 0,191 0 15,-190 0-15,443 22 16,-464-22-16,-22 0 15,21 0-15,275 0 16,-317 0-16,-43 0 0,64 0 16,-84 0-16,20 0 15,-42 0 1,-21-22 15,-21 22-31,0 0 16,0 0-1,42 0 48</inkml:trace>
  <inkml:trace contextRef="#ctx0" brushRef="#br2" timeOffset="202315.03">868 14584 0,'0'-21'31,"21"21"-31,-21-21 0,0-1 16,21 1-16,-21 0 15,0 0-15,21 21 0,-21-21 16,0 0-16,0-1 0,0 44 62,0-1-62,0 21 0,0-21 0,0 0 16,0 22-16,0-22 16,0 21-16,0 1 0,0-22 0,-21 21 15,21 0-15,-42 64 16,42-85-16,0 1 15,0 20-15,0-21 0,-21 0 0,21 22 16,0-22-16,0 21 16,0-21-1,-22-21 32,1 0-31,0 0-16,0 0 0,0 0 15,-22 0-15,22 0 0,0 0 16,-85 0-16,85 0 16,0 0-16,0 0 0,0 0 15,-1 0-15,44 0 32,20 0-32,-21 0 0,21 0 15,1 0-15,84 0 16,-85 0-16,0 0 15,1 0-15,-1 0 0,0 0 0,-20 0 16,20-21-16,-21 21 0,43 0 16,-43 0-1,-21-21 17,0 0-17</inkml:trace>
  <inkml:trace contextRef="#ctx0" brushRef="#br2" timeOffset="202695.52">1503 14753 0,'0'21'0,"-21"1"15,21-1 1,0 0-16,21-21 31,0 0-31,0 0 16,-21-21-16,0 0 16,0-1-16,0 1 15,0 0 1,-21 21-16,0 0 15,0 0-15,-1 0 16,22 21-16,-21 0 0,21 1 16,-21-22-16,21 21 15,0 0-15,21-21 32,0 0-17,1 0 1</inkml:trace>
  <inkml:trace contextRef="#ctx0" brushRef="#br2" timeOffset="214242.28">2625 14372 0,'0'0'0,"-22"0"15,22-21-15,-21 21 31,21 21-15,0 0 0,0 1-16,0-1 15,0 0-15,0 0 0,0 0 0,0 22 16,21-22 0,1 0-16,-1-21 0,0 21 15,21-21-15,-21 0 0,22 0 16,-22 0-16,0-21 0,21 21 15,1-42-15,-22 20 0,21-20 16,-21 21-16,1 0 16,-1-43-16,-21 43 15,0 0-15,0 0 0,0 0 16,0-1-16,0 1 16,0 42-1,0 1 1,0-1-16,-21 0 0,21 0 15,0 0-15,-22 0 0,22 22 0,0-22 16,0 21-16,0-21 0,0 22 0,0-1 16,0-21-16,0 85 15,0-64-15,0 1 0,0-22 16,0 106 0,0-106-16,0 0 0,0 22 15,0-22 1,0 0-16,0 0 0,-63 0 15,42-21 1,0 0-16,-22 0 0,22 0 0,0 0 16,-64-21-16,64 0 15,-21 0-15,-1 0 16,1 21-16,21-22 0,0 1 16,0 21-16,-1-21 15,22 0 1,0 0-16,22 21 15,-1-21-15,0 21 16,0 0-16,0-22 16,0 22-16</inkml:trace>
  <inkml:trace contextRef="#ctx0" brushRef="#br2" timeOffset="214627.06">3365 14330 0,'0'0'0,"0"-21"0,0 0 15,-21 21 32,21 21-47,0 0 0,-21 85 16,0 21-1,0 21 1,0-106-16,21 1 0,0 41 16,-22-63-16,22 22 0,0-22 15,0 21-15,0-21 0,0 22 16,0-22-16,0 0 16,22-21-1,-1 0-15,0-21 16,0 0-16,0 0 0,0-1 15,1 22-15,-1-42 0,0 21 16,-21 0-16,21 0 16,-21-1-16,0 1 0</inkml:trace>
  <inkml:trace contextRef="#ctx0" brushRef="#br2" timeOffset="-214641.8">3238 14690 0,'0'0'0,"-21"0"16,42 0 0,1 0-1,-1 0-15,0 0 0,0 0 16,21 0-16,-20 0 0,-1 0 0,42 0 16,-20 0-16,41 0 15,-63 0 1,-21-21-16</inkml:trace>
  <inkml:trace contextRef="#ctx0" brushRef="#br2" timeOffset="-213249.6">4953 14584 0,'0'-21'31,"0"0"-15,0-1 0,21 22-16,0-21 0,0 0 15,1 0-15,-1 0 16,0-22-16,-21 22 15,21 21-15,-21-21 0,0 0 16,0 0-16,0 0 0,-21-1 16,0 22-16,0 0 15,-1 0-15,-20 0 16,0 0-16,21 22 16,-22-22-16,-20 42 15,42-21-15,21 0 16,-22 0-16,22 1 15,0-1-15,0 0 0,22 0 16,-1-21-16,-21 21 0,21 0 16,0-21-16,0 22 0,43 20 15,-43-42-15,0 21 16,0-21-16,-21 21 0,64 0 16,-43 1-16,0-1 15,-21 0-15,0 0 16,21 0-16,-21 0 15,0 1-15,0-1 0,-21 0 16,0 0-16,0 0 16,0-21-16,-1 21 0,1-21 0,0 0 15,0 0-15,0 0 0,0 0 16,-1 0-16,-20 0 16,21 0-16,0 0 0,-22-21 15,22 0-15,-21-21 16,21 21-16,0-1 0,-22-41 15,22 42-15,0 0 0,21-22 16,-21 22-16,21 0 16,21 42 15,0 0-31,0 0 0,0 1 16,1-1-16,-22 0 0,21 0 15,0 0-15,0 0 0,0 1 0,0-1 16,1 0-16,-1-21 0,21 42 15,-21-42-15,0 21 0,43-21 16,-22 0 0,1 0-16,-22 0 15,63 0-15,-62-21 16,-1 21-16,0-21 0,21 0 16,-21 0-16,43-43 15,-43 22-15,0 21 0,22-22 16,-43 22-16,0 0 15,0 0-15,0 0 0,0 0 0,0-1 16,0 44 31,0-1-31,0 0 46,-22-21 79,1 0-141</inkml:trace>
  <inkml:trace contextRef="#ctx0" brushRef="#br2" timeOffset="-212393.09">4974 14690 0,'21'0'0,"0"0"16,-21-21-16,0-1 16,0 1-1,0 0 1,-21 0-16,0 21 16,0-21-16,0 21 15,0 0-15,-1 0 0,1 0 16,0 0-16,0 0 15,0 0-15,0 21 0,-1 0 0,1-21 16,0 21-16,-21 22 0,21-22 16,21 0-16,-22 0 0,22 0 15,0 0-15,0 22 0,0-22 16,0 0-16,0 0 16,0 0-16,0 1 15,22-22-15,-1 0 0,0 0 16,0 0-16,0 0 0,0 0 15,1 0-15,-1 0 16,0-22-16,0 1 0,0 0 16,0 0-16,43-43 15,-64 22-15,21 21 0,0-21 16,-21-1-16,21 1 0,-21-43 16,22 43-16,-22 0 0,21-1 15,-21 1-15,0 0 0,0 20 16,0-20-16,0 21 0,0 0 0,0-43 15,0 43 1,0 42 15,0 0-15,0 1-16,-21-1 0,21 0 0,0 21 16,-22-21-16,1 106 15,21-84-15,0 41 16,0-41-16,0-1 0,0 22 15,0-22-15,0-21 0,0 0 16,0 0-16,0 1 0,0 20 16,0-21-16,21 0 15,1-21 1,-1 0-16,0 0 16,0 0-16,0 0 15,0-21 1,-21 0-16,22 0 15,-22 0-15,0-1 16,0 1-16</inkml:trace>
  <inkml:trace contextRef="#ctx0" brushRef="#br2" timeOffset="-211505.6">4995 14436 0,'0'0'0,"0"-21"31,-21 21-31,0 0 16,0 0-1,0 0-15,-1 0 16,1 0-16,0 0 15,0 0-15,0 0 0,21 21 0,-21 0 16,-1 0-16,1 0 0,0 0 16,0 1-16,21-1 0,-21 21 0,21-21 15,-21 0-15,21 22 0,0-1 16,0-21-16,0 0 0,0 22 16,0-22-16,0 0 0,0 0 15,21 0-15,0-21 16,0 0-1,0 0-15,0 0 0,1 0 16,-1 0-16,0-21 16,0 21-16,0-21 0,-21 0 15,21 0-15,-21 0 0,22-1 16,-1-41-16,0 21 0,-21-1 16,21 1-16,0-43 15,-21 22-15,21 20 0,1 1 16,-22 0-16,0-1 0,0-41 15,0 63-15,0-1 0,21-41 16,-21 42-16,0 0 16,0 42 15,0 0-31,0 0 16,0 0-16,0 22 0,0-22 15,0 21-15,0 0 0,-21 1 0,21 84 16,0-85-16,0 0 15,-22 1-15,22-1 0,0 64 16,0-64 0,0-21-16,0 1 0,0-1 15,0 0-15,0 21 0,0-21 16,22-21-16,-1 22 16,0-22-16,0 0 15,0 0-15,0 0 16,1 0-16,-1-22 15,0 1-15,0 0 16,0 0-16,-21-21 0,43-1 16</inkml:trace>
  <inkml:trace contextRef="#ctx0" brushRef="#br2" timeOffset="-211023.88">5524 14520 0,'0'0'0,"0"-21"15,0 0 1,-21 21-16,0 0 16,0 0-16,0 0 15,0 21-15,-1 0 16,22 1-16,0-1 0,-21 0 16,0 21-16,21-21 0,-21 1 15,21-1-15,0 21 0,0-21 16,-21 0-16,21 1 0,0-1 0,0 0 15,0 0-15,0 0 0,0 0 16,21-21-16,21 22 16,-21-22-16,22 0 15,-22 0-15,21-22 0,22 1 16,-43 0-16,21 0 0,1-21 16,-1 20-16,-21-20 15,0 21-15,-21-21 0,0 20 0,0-83 16,0 62-16,-21 22 15,0 0-15,0 0 0,0 0 16,-43 21-16,22 0 16,21 0-16,-22 0 0,22 21 15,0 0-15,-21 0 0,20 21 16,22-20-16,-21 20 0,21-21 16,0 21-16,0 1 15,0-22-15,0 0 0,43 0 16,-43 0-16,21-21 0,0 0 15,21 0-15,-21 0 0,1 0 0</inkml:trace>
  <inkml:trace contextRef="#ctx0" brushRef="#br2" timeOffset="-210356.26">5948 14647 0,'21'0'31,"0"0"-31,0 0 16,0 0-16,1-21 16,-1 0-16,0 21 0,0-21 0,0 21 15,0-21-15,1 0 0,-22-1 16,21-20-16,-21 21 16,0 0-1,0 0-15,-21 21 16,-1 0-16,1 0 0,0 0 15,0 21-15,-43 21 16,43-21-16,21 0 0,-21 22 16,0-22-16,0 0 0,0 21 0,21 1 15,-22-1-15,22-21 16,-21 0-16,21 1 0,0-1 0,0 0 16,21 0-16,-21 0 0,43-21 15,-22 0-15,0 0 16,43 0-16,-43 0 0,21 0 15,22 0-15,-43-21 0,21 0 16,-21 0-16,22 0 0,-1-1 16,21-20-16,-41 0 0,20 21 15,0-43-15,-21 43 16,-21 0-16,22 0 0,-22-1 16,-22 22-1,1 0-15,0 22 16,0-22-16,0 21 0,21 0 0,0 0 15,0 0-15,0 43 16,0-43-16,0 0 0,0 0 16,21-21-16,0 21 0,21 22 15,-20-43-15,-1 21 0,0 0 16,-21 0 0,-21-21-16,-22 0 15,1 0-15,21 0 16,0 0-16,-22 0 0,22 0 15,0 0-15,0 0 0,0 0 0,0 0 16,21-21 15,21 0-31,0 21 0,0-21 0</inkml:trace>
  <inkml:trace contextRef="#ctx0" brushRef="#br2" timeOffset="-209701.63">7387 14436 0,'0'0'0,"0"-21"16,0-1-1,21 22 17,0 0-32,1 0 0,-22 22 15,21-1-15,-21 0 0,21 21 16,-21 1-16,0-22 0,21 0 15,-21 21-15,0-21 0,0 43 16,0-43-16,0 64 16,-21-64-16,21 0 0,-21-21 15,21 21-15,-21 0 16,-1-21 0,22-21-1,0 0-15,0 0 0,0 0 16,0 0-16,0-1 0,0-20 15,22 21-15,-1-21 0,0 20 16,0-20-16,0 0 0,0 21 16,1-22-16,41 1 0,-21 21 15,-20 21-15,20 0 0,0 0 0,-21 0 16,22 0-16,-1 42 16,-21-21-16,0 0 0,1 22 15,-22-22-15,0 21 0,0 43 16,0-43-16,0-21 0,-22 1 15,1-1-15,0 0 0,0 21 16,0-21-16,0 1 16,42-22 15,0-22-15,0 1-16,0 21 0,0-21 0</inkml:trace>
  <inkml:trace contextRef="#ctx0" brushRef="#br2" timeOffset="-209284.87">8340 14457 0,'-22'0'16,"1"0"0,0 0-16,21 21 0,-21 0 15,0 0-15,0 1 0,-22 62 16,43-63-16,-21 43 15,0-22-15,21-21 0,0 43 16,0-43-16,0 0 16,21-21-16,0 21 0,43 1 15,-43-22-15,0 0 0,21 0 16,-20 0-16,-1-22 0,42 1 16,-20 0-16,-22 0 15,21-43-15,-21 43 0,-21-21 16,0-22-16,0 43 15,0-63-15,-21 62 0,0 1 16,-21-21-16,20 42 0,1 0 16,-21 0-16,0 0 15,20 21-15,-20 0 0,21 0 16,0 1-16,21 20 16,0-21-16,0 21 0,0-20 15,0-1-15,21-21 16,0 0-16,21 0 15,1 0-15,-22 0 0</inkml:trace>
  <inkml:trace contextRef="#ctx0" brushRef="#br2" timeOffset="-208990.04">8996 14288 0,'0'0'16,"21"-22"-16,0 1 0,-21 0 0,0 0 15,21 0-15,-21 42 31,-21 0-31,0 21 16,21-20-16,-21 20 0,0 0 16,-1 1-16,1 41 0,0-41 15,0-1-15,0 0 0,0 1 16,-1-1-16,22 21 0,-21-41 16,21-1-16,0 0 0,0 21 15,21-42 1,1 0-16,-1 0 0,21 0 15,0 0-15,-20-21 0,-1 0 16,21 0-16,-21 0 0,22-22 16,-1 1-16,-42 21 0,21-22 0</inkml:trace>
  <inkml:trace contextRef="#ctx0" brushRef="#br2" timeOffset="-208817.14">8763 14499 0,'-21'21'0,"42"-42"0,-85 42 15,43-21-15,21 22 16,21-1 0,1-21-16,-1 0 15,21 0-15,22 0 0,-22 0 16,0 0-16,22-21 0,-22 21 16,0-22-16,22 1 15,-43 21-15</inkml:trace>
  <inkml:trace contextRef="#ctx0" brushRef="#br2" timeOffset="-207304.01">10943 14309 0,'85'-43'31,"-64"43"-31,0-21 0,0 21 16,22-21-16,-22 21 0,21-21 0,-21 0 16,22 0-16,-22-1 0,0 1 15,0 0-15,0 0 0,0-43 16,-42 1 0,0 63-16,0 0 0,-21-21 15,-1 21-15,1 0 0,-127 0 16,105 21-16,-21 21 15,64-21-15,-21-21 16,21 43-16,0-22 0,21 0 0,0 0 16,0 22-16,21-22 15,0 0-15,64 42 0,-43-41 16,106 83-16,-106-62 16,1-22-16,-1 21 0,0 1 15,-20-22-15,20 42 16,-42-42-16,0 1 0,0 20 0,0-21 15,-21 0-15,0 0 0,-22-21 16,-20 22-16,20-1 0,-84-21 16,64 21-16,21-21 0,-22 0 0,-21 0 15,43 0-15,-21-42 16,41 20-16,1 1 0,0-63 16,21 20-1,0 22-15,0-1 0,0-62 16,0 83-16,21 1 15,0 0-15,-21 0 0,22 21 16,-1 21-16,0 0 16,-21 22-16,0-22 15,0 0-15,0 21 0,0-21 16,0 22-16,0 20 0,0-42 16,0 1-16,21 20 0,0-21 0,-21 0 15,21 0-15,1 1 0,-1-1 16,0-21-16,21 21 0,22-21 15,-22 0-15,0 0 0,43 0 16,-21 0-16,-22-21 0,21 0 16,-20-1-16,84-41 15,-85 21-15,-21 20 0,0-20 16,1 21-16,-1-21 0,0 20 16,0 1-16,-21 0 0,0 0 0,0 0 15,0 0-15,-21 42 31,21 0-31,-21 0 0,0 0 16,21 0-16,0 22 0,-22-22 16,22 0-16,-21 43 0,21-43 15,0 0-15,0 21 0,0-21 16,0 1-16,21-22 16,1 0-16,20 0 0,-21 0 15,0 0-15,22-22 0,-22 1 16,0 21-16,21-21 0,-21 0 15,1-21-15,20 20 0,21-62 16,-63 63-16,22-22 0,-22 22 16,21 21-16,-21-21 0,0 0 15,-21 21 1,21 21-16,-22 0 0,1 0 16,21 0-16,0 43 15,0-43-15,0 0 0,0 22 16,0-22-16,0 0 15,0 0-15,21-21 16,22 21-16,-22-21 0,0 0 16,21 0-16,1 0 15,20-42-15,-42 42 16,1-21-16,41-43 0,-42 43 16,0 0-16,1-21 15,-1 20-15,0-20 0,0-21 16,-21 41-16,0 1 0,-21 21 31,21 21-15,0 1-16,0 20 0,-21-21 0,21 21 15,-21-20-15,-1 20 0,22 0 16,-21 1-16,0-1 0,-21 106 16,21-106-16,-1 22 15,1-22-15,21 22 0,-21-1 16,-21 64-16,21-63 0,21-1 15,-22 43-15,1-64 0,21 1 16,0-22-16,0 21 0,-21-21 16,21 22-16,-21-43 15,21-21 1,0-1-16,21-20 16,0-21-16,0 41 15,1-20-15,20-21 0,-21 20 16,0-20-16</inkml:trace>
  <inkml:trace contextRef="#ctx0" brushRef="#br2" timeOffset="-206991.19">12319 14605 0,'0'0'0,"0"-42"0,0 21 0,0-43 16,0 43-16,0 0 0,0-22 16,21 22-16,-21 0 15,21 21-15,0 0 0,22 0 16,-22 0-16,0 0 0,0 0 15,0 42-15,1-20 16,-1 20-16,-21-21 0,0 43 16,0-43-16,0 0 15,-21 21-15,-1-21 0,-20 1 16,21-1-16,-64 0 0,43 0 16,0 0-16,-1-21 0,1 21 15,21-21-15,0 0 0,-1 0 16,1 0-16,21 22 0,21-22 15,1-22 1,20 22-16,-21-21 0,21 0 16,-20 21-16,20-21 0</inkml:trace>
  <inkml:trace contextRef="#ctx0" brushRef="#br2" timeOffset="-206692.36">12848 14330 0,'0'0'0,"0"-21"0,0 0 15,-21 42 1,21 0-16,-21 0 16,21 0-16,-21 22 0,21-1 15,0 43-15,0-43 0,-22 21 16,22-20-16,-42 63 16,42-43-16,-42 64 15,21-63-15,21-1 0,-43 64 16,22-63-16,0-1 0,-43 85 15,43-127-15,0 22 16,0-22-16,21 21 0,0-21 16,0 1-16,-21-22 0,21-22 15,0 1 1,21 0-16,0 0 0,-21-21 16,42-22-16,1-42 15</inkml:trace>
  <inkml:trace contextRef="#ctx0" brushRef="#br2" timeOffset="-206385.53">12742 14393 0,'0'-21'0,"0"42"0,0-63 0,0 21 16,0-21 0,0 20-16,21 22 15,1 0-15,20 0 0,-21 0 16,21 0-16,-20 0 0,62 22 15,-63-1-15,1 0 0,41 21 16,-63 1-16,0-22 0,0 0 16,0 0-16,0 21 0,-85 22 15,64-43-15,-21 0 0,21-21 16,-22 21-16,22 1 16,-42-1-16,42-21 0,-1 0 0,-20 21 15,21-21 1,42 0-1,0 0 1,0 0-16,1-21 0,-1 0 0,21 21 16</inkml:trace>
  <inkml:trace contextRef="#ctx0" brushRef="#br2" timeOffset="-205973.25">13504 14245 0,'-21'0'16,"0"0"-16,0 21 0,21 1 0,-43 20 15,22 0-15,0-21 0,0 22 16,21-22-16,-42 85 16,20-64-16,22-21 0,0 43 15,0-43-15,0 0 16,22 0-16,-1 0 0,42-21 15,-42 0 1,1 0-16,20 0 0,0 0 16,-21-21-16,1 0 0,20 0 15,-21 0-15,21-22 0,-42 1 16,22 21-16,-22-64 0,0 64 16,0-64-1,0 64-15,-22 0 0,1 0 16,-21 21-16,21 0 0,0 0 15,-1 0-15,-20 0 0,0 0 16,21 21-16,-1 0 0,22 0 16,0 1-16,0 20 15,22-42-15,-1 21 16</inkml:trace>
  <inkml:trace contextRef="#ctx0" brushRef="#br2" timeOffset="-205572.48">13822 14372 0,'0'0'0,"0"-21"0,0 0 15,0-21-15,0 20 16,0 1-16,21 21 16,0-21-16,0 21 15,0 0-15,1 0 0,-1 0 16,0 21-16,0 0 0,0 1 15,0-1-15,1 0 0,20 21 16,-42 1-16,21-22 0,0 63 16,-21-41-16,0-1 15,0-21-15,-21 0 0,-21 22 16,42-22-16,-21 0 0,-22-21 16,22 0-1,21-21 1,0 0-1,0 0-15,0-1 0,21 1 16,-21 0-16,21 0 0,1-21 16,41-43-16,-42 43 15,22 20-15,-1-41 16,43-1-16,-64 43 16,0 0-16,0 0 0</inkml:trace>
  <inkml:trace contextRef="#ctx0" brushRef="#br2" timeOffset="-205253.46">14711 13885 0,'0'0'16,"0"-21"-16,21 0 0,-21 0 16,0 0-16,0 42 15,0 0 1,0 21-16,0-20 15,-21-1-15,21 21 0,0 0 0,-21-20 16,-1 20-16,1 0 16,0 85-16,21-63 0,-21-22 15,0 43-15,21-64 0,0 21 16,0 1-16,0-22 0,0 0 16,0 0-16,0 21 15,21-20-15,0-22 0,21 0 16,-20 0-16,-1 0 15,0 0-15,0 0 0,43-43 16,-43 22-16,0-21 0,0 21 16,-21-1-16</inkml:trace>
  <inkml:trace contextRef="#ctx0" brushRef="#br2" timeOffset="-205053.91">14584 14224 0,'-21'0'15,"21"21"1,21-21 0,0 0-16,0 21 0,0-21 0,0 0 15,43 0-15,-43 0 16,0 0-16,22 0 16,-22 0-16,21 0 15,-21 0 1</inkml:trace>
  <inkml:trace contextRef="#ctx0" brushRef="#br2" timeOffset="-204524.18">16595 13843 0,'0'0'0,"21"-21"0,-21 0 0,0-22 15,-21 43 17,-1 0-32,1 22 0,0-1 15,21 21-15,-21-21 0,0 22 16,0-22-16,-1 21 0,-41 64 15,42-64-15,21 1 16,-21-1-16,-1 0 0,22 1 16,-21 62-16,21-62 15,0-22-15,0 0 0,0 0 16,0 0-16,21-21 0,1 22 0,-1-22 16,0 0-16,42 0 15,-41 0-15,-1-22 16,0 22-16,0-21 0,43-42 15,-43 20-15,-21 22 0,0 0 0</inkml:trace>
  <inkml:trace contextRef="#ctx0" brushRef="#br2" timeOffset="-204325.3">16256 14139 0,'-42'22'0,"84"-44"0,-106 44 16,64-1-16,-21-21 0,21 21 15,21-21 1,1 0 0,-1 0-16,0 0 0,21 0 0,1 0 15,-22 0-15,63 0 0,-41 0 16,41-21-16,-41 0 16,-1 21-16,-21-22 0,0 22 0</inkml:trace>
  <inkml:trace contextRef="#ctx0" brushRef="#br2" timeOffset="-203924.24">16849 14182 0,'0'21'16,"0"-42"-16,0 63 16,0-21-1,21-21 1,0 0-16,0 0 0,0 0 15,0 0-15,1 0 0,-1 0 0,0 0 16,21-21-16,-21 21 16,1-42-16,-22 21 15,0-1 1,-22 22 0,1 0-16,0 0 0,0 0 15,0 0-15,0 22 0,-1-1 16,1 0-16,0 0 0,0 0 15,0 0-15,21 1 0,0 62 16,0-63-16,0 1 0,0-1 16,0 0-16,0 0 0,0 0 15,21 0-15,0-21 0,21 0 16,-20 22-16,20-22 0,0 0 16,1 0-16,-22 0 0,42-43 15,-20 22-15,-22 21 16,21-21-16</inkml:trace>
  <inkml:trace contextRef="#ctx0" brushRef="#br2" timeOffset="-203058.81">17484 14139 0,'0'-21'0,"0"42"0,21-42 16,-21 0-16,21 21 16,0-21-16,0 21 15,0 0-15,22 0 16,-22 0-16,64 0 15,-64 0-15,21 21 16,-21 0-16,0 0 0,-21 22 0,0-1 16,0 0-16,0-20 15,-21 41-15,-21-42 0,0 43 16,-1-43-16,22 0 0,-42 21 16,41-42-16,1 22 15,0-1-15,21-42 31,21 21-15,0-22-16,1 1 0,-1 0 0,0-21 16,42-22-16,-41 22 15,20 21-15,-21-22 0,21 1 16,-20 21-16,20-43 16,-21 43-16,0 0 0,0 21 15,-21-21-15,0 42 31,-21 0-31,0 0 16,21 22-16,-21-22 0,0 0 0,21 21 16,0-20-16,0 20 0,0-21 15,-21 21-15,21-20 0,0 41 16,0-42-16,0 0 0,0 22 16,21-22-16,-21 0 15,42-21-15,-21 21 0,0-21 16,22 0-16,-1 0 0,-21 0 15,22-21-15,-22 0 0,21 21 16,22-64-16,-43 43 0,21-21 16,43-85-16,-43 85 15,-21-22-15,0 22 0,22-1 16,-22-20-16,21-43 0,-21 43 16,-21 20-16,22-20 15,-22 20-15,21 1 0,-21 0 16,0 21-16,0-1 0,0 44 15,-21-1 1,-1 0-16,1 21 0,0-21 0,-21 64 16,21-21-16,-1 20 15,1-41-15,21-1 0,-42 43 16,42-43-16,0 0 0,0 1 16,0-1-16,0 0 0,0 43 15,42 0 1,-21-85-16,-21 21 15,22 0-15,-1-21 0,21 0 0,-21 0 16,22 0-16,-22 0 16,21 0-16,-21-21 0,0 21 15,1-21-15,20-22 0,-42 22 16,21-21-16,0-1 0,-21 1 16,21 21-16,-21-43 15,0 43-15</inkml:trace>
  <inkml:trace contextRef="#ctx0" brushRef="#br2" timeOffset="-202771.46">18542 14097 0,'-21'0'16,"42"0"-16,-63 0 0,63 0 15,0 0 1,21 0-16,-21 0 0,22-21 15,-1 21-15,22-21 0,-22 21 0,0-21 16,1 21-16,-1 0 0,0-22 16,1 22-16,-1 0 0,-21 0 0,21 0 15,22-21-15</inkml:trace>
  <inkml:trace contextRef="#ctx0" brushRef="#br2" timeOffset="-201292.92">889 15981 0,'0'0'16,"-21"0"-1,21-21-15,-21 21 0,21-21 0,0-1 31,0 1-31,0 0 0,0 0 16,0 0-16,0 0 16,0-1-16,21 1 0,0 0 15,0 0-15,0 21 0,0-21 16,1 0-16,-1 21 0,0 0 16,0 0-16,0 0 0,0 0 0,22 21 15,-22 0-15,0 21 16,-21-21-16,21 22 15,-21-1-15,0 0 0,0 1 16,0 84-16,0-64 16,-42 1-16,21-22 15,0 0-15,-1 1 0,-20-22 16,21 21-16,-64 22 0,43-43 16,0 0-16,-1 0 0,22 0 15,-21-21-15,-22 22 16,22-22-16,21 0 0,-43 0 15,43 0-15,0-22 0,0 1 16,0 0-16,-1 0 0,22-43 16,0 43-16,0-21 0,0 21 15,0 0-15,0-22 0,22 1 16,-1 0-16,0 20 0,42 1 16,-41 0-16,-1 21 15,0 0-15,21 0 0,-21 0 16,43 42-16,-43-20 0,0-1 15,0 0-15,1 0 16,-1 21-16,21 1 0,-42-1 0,0-21 16,21 22-16,0-22 15,-21 0-15,22 0 0,-22 0 16,0 0-16,0 1 0,21-22 31,0 0-15,-21-22-16</inkml:trace>
  <inkml:trace contextRef="#ctx0" brushRef="#br2" timeOffset="-200957.11">1672 16277 0,'0'21'0,"0"-42"0,0 64 15,-21-22-15,42-21 47,0 0-47,0 0 16,1-21-16,-1-1 0,-21 1 16,0 0-1,0 0-15,0 0 0,-21 21 16,-1 0-1,1 0-15,0 0 0,0 21 16,0-21-16,21 21 0,-21 0 16,21 0-16,-22 1 15,22-1 1,22-21-16,-1 0 0,0 0 16,0 0-16</inkml:trace>
  <inkml:trace contextRef="#ctx0" brushRef="#br2" timeOffset="-199932.7">3048 15790 0,'0'-42'32,"-21"42"-17,21 21-15,-21 0 16,-1 1-16,22 20 15,-21 0-15,0 1 0,21 20 0,-21-21 16,0 22-16,0-22 0,-43 64 16,43-64-16,-43 43 15,43-43-15,0-20 0,-21 20 16,42-21-16,21-21 31,-21-21-31,21 0 16,0 0-16,0-1 0,1 1 0,-1 0 15,0-21-15,0-1 0,0 22 16,0-42-16,1 20 0,-1 1 0,0-64 16,-21 64-1,21 0-15,0-43 0,-21 43 16,0 20-16,0 1 0,0 0 16,0 0-16,21 21 0,1 0 15,-22 63 1,0-41-16,21 20 0,0 0 15,-21 1-15,0-1 0,21 64 16,-21-64-16,0 43 16,0-43-16,0 0 0,0 1 0,0-22 15,0 0-15,0 0 0,0 0 0,0 1 16,0-1-16,-21-21 31,0 0-31,0-21 16</inkml:trace>
  <inkml:trace contextRef="#ctx0" brushRef="#br2" timeOffset="-199751.29">2582 16320 0,'21'0'16,"1"0"-16,-1 0 16,0 0-16,42-22 15,-41 22-15,20 0 0,0-21 16,1 21-16,-1-21 0,21-21 15,-20 42-15,-1-21 0,43-43 16,-43 43-16,22-43 16,-22 22-16,-21 21 0</inkml:trace>
  <inkml:trace contextRef="#ctx0" brushRef="#br2" timeOffset="-199500.44">3429 15748 0,'0'-21'31,"0"42"-31,0-21 16,0 21-1,0 0-15,0 1 0,0 20 0,0-21 16,0 21-16,0 1 16,0-1-16,0 0 0,0 1 0,0-1 15,0 22-15,-21-22 16,21 0-16,-21 1 0,21-1 16,0-21-16,0 0 0,0 0 15,0 1 1,21-22-16,0-22 15,0 22-15,0-21 16,0 0-16,1 0 0,41-43 16,-42 22-16,0 0 0</inkml:trace>
  <inkml:trace contextRef="#ctx0" brushRef="#br2" timeOffset="-198775.31">3831 15833 0,'42'-85'46,"-105"191"-46,84-127 0,21-43 0,-42 85 0,-21 1 16,-21 41-16,42-21 16,-42 22-16,20-1 0,22-20 15,-21-1-15,0 0 0,21-20 16,0 20-16,-21 43 16,21-64-16,0 0 0,0 21 15,0-21-15,0 1 0,21-1 16,43-21-1,-43 0-15,21 0 0,-21 0 16,22-21-16,-22 21 0,63-43 16,-62 22-16,-1 0 0,42-43 15,-42 43-15,22-21 0,-22-22 16,-21 43-16,21 0 0,-21-21 16,-21 42-1,0 0-15,0 0 16,-1 21-16,1-21 0,0 21 15,0 0-15,0-21 0,21 21 0,0 1 16,0 20-16,0-21 0,0 0 16,21 0-16,-21 1 15,42-1-15,-21 0 16,1-21-16,-22 21 0,21-21 16,0 21-16,0-21 0,-21 21 15,21 1-15,0-22 31,1 0-15,-1 0-16,0 0 16,0 0-16,0-22 0,22 1 15,-22 0-15,0 0 0,0 0 16,0 0-16,22-22 0,-1 1 16,-21 21-16,0-22 0,22 1 15,-43 63 16,0 0-31,0 1 16,0-1-16,0 0 0,0 0 16,0 0-16,0 0 0,0 1 0,0-1 15,0 0-15,0 0 16,0 0-16,0 22 0,21-43 31,0 0-15,0-22-16,-21 1 0,21 0 15,0 0-15</inkml:trace>
  <inkml:trace contextRef="#ctx0" brushRef="#br2" timeOffset="-198591.41">4699 15833 0,'-21'0'15,"42"0"-15,-63-21 0,20 21 16,1 0-1,21 21 1,21-21 0,1 0-1</inkml:trace>
  <inkml:trace contextRef="#ctx0" brushRef="#br2" timeOffset="-198389.53">3577 16002 0,'-21'0'0,"42"0"0,-63 21 0,21-21 16,-1 21 0,44-21-16,-1 0 15,21 0-15,-21 0 0,85 0 16,-64 0-16,85-21 15,-84 0-15,20 21 0,1-21 16,63 0-16,-64 0 0</inkml:trace>
  <inkml:trace contextRef="#ctx0" brushRef="#br2" timeOffset="-197680.93">5249 15727 0,'0'0'16,"0"-21"-16,0 42 31,0 0-15,0 0-16,0 22 0,-21-22 15,21 21-15,0 0 0,-21 1 16,21 20-16,0-20 0,-21 41 15,0 43 1,21-84-16,-22-22 0,1 63 16,21-62-16,0-1 15,-21-21-15,21-21 32,0-1-17,0 1-15,0 0 0,21 0 0,-21 0 16,21 0-16,1-22 0,-22 22 15,42-21-15,-21 21 0,0-1 16,22 1-16,-22 0 16,42 21-16,-42 0 0,22 0 15,20 21-15,-20 0 0,-1 1 16,-21-1-16,21 0 0,-20 0 16,-22 43-16,0-43 15,-22 0-15,1 0 16,0 0-16,-21 0 0,-64 22 15,64-43-15,-1 21 0,-41 0 16,41-21-16,1 0 0,21 0 16,-22 0-16,22 0 0,0 0 0,0 0 15,21-21 1,0 0-16,21 21 16,0-21-16,0 21 0,1-22 0,41 1 15,-42 21-15,22-21 16</inkml:trace>
  <inkml:trace contextRef="#ctx0" brushRef="#br2" timeOffset="-196990.33">6011 16044 0,'0'-21'0,"0"42"0,0-21 31,0 22-31,-21-1 0,21 0 0,-21 0 16,0 0-16,21 0 0,0 22 15,0-22-15,-21 0 0,21 43 16,0-43-16,0 0 0,0 21 16,0-21-16,0 1 15,21-22-15,0 0 0,0 0 16,21 0-16,-20 0 0,-1 0 16,0 0-16,21-22 0,1 1 15,-22 0-15,21 0 0,-21 0 16,22-43-16,-22 43 15,0-64-15,0 64 0,-21-21 16,21-43-16,-21 64 0,0 0 16,0 0-16,0 0 0,21 21 15,-21 21-15,0 0 16,0 0-16,0 21 0,0-20 16,-21 20-16,0 21 15,21-20-15,0-1 0,0 22 16,0-43-16,0 21 0,0-21 15,0 0-15,42 1 16,-20-22-16,-1 0 0,0 0 16,21 0-16,-21 0 0,22 0 0,-1-22 15,0 22-15,-20-21 0,62-21 16,-41 0-16,-1 20 0,21-62 16,-41 41-16,-1 1 0,0-43 15,-21 22-15,0 21 0,0-1 16,0 1-16,0 0 0,0-1 15,0 22-15,-21 21 16,0 21 0,21 0-16,-22 1 0,1-1 15,21 21-15,0 43 0,-21-43 16,21 0-16,-21 22 16,21-22-16,0 1 0,0 20 0,0-21 15,0-20-15,0 20 16,42 21-1,-21-63-15,1 0 0,20 0 16,21 0 0,-41-21-16,-1 0 0,0-21 15</inkml:trace>
  <inkml:trace contextRef="#ctx0" brushRef="#br2" timeOffset="-196807.43">6858 16087 0,'-21'0'0,"0"21"16,42-21 15,0 0-31,0 0 0,21 0 16,-20 0-16,20 0 0,0 0 16,-21 0-16,64-21 0,-64 21 15,22-21-15,-1 21 16</inkml:trace>
  <inkml:trace contextRef="#ctx0" brushRef="#br2" timeOffset="-196181.27">7451 16235 0,'0'0'16,"0"21"-16,21-21 31,0 0-16,0 0-15,0-21 0,0 0 16,43 0-16,-1-43 16,-41 64-16,-1-21 15,-21 0-15,0-22 16,0 22-16,-21 21 16,-1 0-16,1 0 15,0 0-15,0 21 16,-21 1-16,20-1 0,-20 42 15,21-42-15,21 22 16,0-22-16,0 0 0,0 64 16,0-64-16,0 0 0,21 0 15,0 0-15,64-21 16,-43 0-16,1 0 16,-22 0-16,21 0 0,0 0 0,1-21 15,-1 0-15,-21 0 0,22 0 16,41-22-16,-63 22 0,22 0 15,-1-42-15,-21 20 16,-21 22-16,0-21 0,21 21 0,-21-1 16,0-20-16,-21 42 15,-21 0-15,21 21 16,0 0-16,21 1 0,-22-1 16,22 21-1,0 0-15,0 22 16,0-22-16,0-21 0,22 22 15,-22-22-15,21 0 0,-21 0 16,0 0-16,0 1 16,-21-1-16,-1-21 0,1 0 15,0 0-15,0 0 16,0 0-16,0 0 0,-1 0 0,1 0 16,21-21-1,0-1-15,0 1 16</inkml:trace>
  <inkml:trace contextRef="#ctx0" brushRef="#br2" timeOffset="-195501.67">9440 16320 0,'0'-22'15,"0"1"1,21 0-16,1 0 0,-22 0 15,0-22-15,21 22 0,-21-21 16,0 21-16,0-22 0,0 22 16,0-42-16,0 42 0,-21-1 15,-22 1-15,22 21 16,-21 0-16,21 0 0,-22 0 16,22 21-16,-85 64 0,64-43 15,21 1-15,0-1 0,-1 0 16,1 1-16,21-1 0,-21 0 15,21 1-15,0-22 0,0 42 16,0-41-16,21-1 0,0 0 16,1-21-16,20 0 0,0 21 15,1-21-15,-22 0 0,42-21 16,-20 0-16,-1 0 0,0-1 16,1-20-16,-22 21 0,21-21 15,-42-1-15,21-41 16,-21 41-16,0 1 15,0 63 17,0 0-32,0 0 15,0 1-15,-21 41 16,21-42-16,0 22 0,0-22 0,0 0 16,0 0-16,0 21 15,0-20-15,0-1 0,0 0 0,0 0 16,21-21-16,0 0 15,1 0-15,-1 0 0,0 0 16,0 0-16,0 0 0,43-21 16,-43 0-16,0 0 0</inkml:trace>
  <inkml:trace contextRef="#ctx0" brushRef="#br2" timeOffset="-195140.87">9885 16235 0,'0'-106'15,"0"233"-15,0-148 0,0-106 16,0 106-16,0 0 0,0-1 15,21 22 1,0 0-16,0 0 16,0 0-16,1 22 0,-1-1 0,0 0 15,42 21-15,-41-21 16,-1 43-16,0-43 16,-21 21-16,0 43 15,0-64-15,0 0 0,0 1 0,-21-1 16,21 0-16,-21 0 15,-1-21-15,22-21 32,0 0-32,0 0 0,0-1 15,0 1-15,0-42 16,0 42-16,22-1 0,-1-41 16,0 42-16,0-22 0,0 22 15,22 0-15,41-21 16,-63 21-16,1 21 0,41 0 15,-42-22-15,0 22 16,1 0-16</inkml:trace>
  <inkml:trace contextRef="#ctx0" brushRef="#br2" timeOffset="-194789.08">10541 16298 0,'0'0'15,"0"22"-15,0-1 0,0 0 16,21-21-16,0 0 15,0 0-15,22 0 16,-22 0-16,0 0 0,43-21 16,-43 0-16,0-1 0,42 1 15,-41 0-15,20-21 16,-42 21-16,21-22 0,-21 22 16,0 0-16,0 0 0,-21 21 15,-21 0-15,20 0 16,1 0-16,0 21 0,0 0 0,-43 21 15,43-20-15,21-1 16,-42 42-16,42-42 0,-21 22 16,21-1-16,0-21 0,0 0 15,0 1-15,0-1 16,42 0-16,-21-21 0,22 0 16,-1 0-16,0 0 15,1 0-15,41-21 0,-41 21 16,-1-21-16,64-43 15</inkml:trace>
  <inkml:trace contextRef="#ctx0" brushRef="#br2" timeOffset="-193885.59">12382 16044 0,'0'-21'0,"0"0"16,0 0-16,0 0 0,0 0 15,0-1-15,22 1 16,-1 0-16,0 21 0,0-21 16,0 21-16,22 0 15,-22 0-15,21 21 16,-42 21-16,0-20 0,0 41 16,0-21-16,0 1 0,0-22 15,0 21-15,0 1 0,0 20 16,0-42-16,0 22 0,-21-1 15,0-21-15,0 0 16,21-42 31,0 0-47,0 0 0,0 0 16,0-22-16,21 22 0,0-21 15,-21 21-15,42-64 16,-21 43-16,1-1 0,41-20 15,-42 42-15,43-22 16,-22 22-16,-21 21 0,64 21 16,-64 0-16,0 22 15,0-22-15,1 21 0,-22 64 16,0-64-16,0 22 16,0-43-16,0 21 0,0 1 15,0-22-15,0 0 0,0 0 16,0 0-16,-22-21 15,1 0 1,21-21 0,0 0-16,0 0 0,0 0 15,0 0-15,21-1 0,1 1 16,20-42-16,-21 20 16,0 1-16,43-43 15,-22 64-15,22-42 0,-22 42 16,0-1-16,43 22 15,-43 0-15,1 43 16,-22-22-16,-21 21 0,0 22 16,0-22-16,0-21 0,0 22 15,0-22-15,0 21 0,0 0 16,-21-20-16,21-1 0,-43 21 16,43-21-16,-21-21 15,42-21 32,0 21-47,1-21 0,-1 0 0,0 0 16</inkml:trace>
  <inkml:trace contextRef="#ctx0" brushRef="#br2" timeOffset="-192276.06">14160 16108 0,'0'0'0,"0"-42"15,0 20-15,0 1 0,0 0 16,0 0-16,0 0 0,0-22 16,-21 22-16,0 0 0,0 0 15,0 21-15,0 0 0,-1 0 16,1 0-16,0 0 0,-42 63 16,41-20-16,-41 41 15,42-41-15,-22 20 16,43-20-16,0-22 0,-21 42 15,21-42-15,0 1 0,0-1 16,0 0-16,0 0 0,43 0 16,-1-21-1,-21 0-15,21 0 0,-20 0 16,41-42-16,-42 21 16,22 0-16,-1-22 0,-21 22 15,0-21-15,22-22 16,-22-42-16,-21 85 15,0-21-15,0 21 16,0 0-16,-21 21 16,-1 0-16,22 21 0,-21 0 15,21 0-15,0 0 0,-21 22 16,21-1-16,0 0 16,0-21-16,0 22 0,0-22 0,0 21 15,0-21-15,21 1 0,0-1 16,1 0-16,-1 0 0,63 0 15,-41-21-15,-1 0 16,-21 0-16,22 0 0,-1 0 16,0-21-16,1 21 0,-22-21 15,21-21-15,-21-1 16,0 1-16,-21 0 16,22 20-16,-22-20 0,0 0 0,0 21 15,0-1-15,0 44 31,0-1-15,0 0-16,0 0 0,-22 0 16,22 0-16,0 1 0,0 20 15,-21-21-15,21 0 0,0 0 16,-21 1-16,21-1 0,-21 0 16,21-42 15,0 0-16,21-1-15,-21 1 0,21 0 16,0 0-16,1 0 0,-1 0 16,-21-22-16,21 22 0,0 0 15,0 0-15,0 0 0,1 21 16,-1-22-16,0 22 16,0 0-16,-21 22 0,0-1 15,0 21-15,0-21 16,0 0-16,0 43 15,0-43-15,0 0 0,42 22 16,-20-22-16,-1 0 16,0 0-16,0-21 0,43 0 15,-43 0-15,63 0 16,-41 0-16,-1 0 0,85-21 16,-106 0-16,22 0 15,20-22-15,43-41 16,-85 62-16,0-62 15,-21 41-15,0 22 0,0-21 16,0 21-16,0 0 0,-21-1 16,-21 1-16,-1 21 0,-62 0 15,62 21 1,-20 22-16,20-22 0,22 21 16,-21-21-16,0 64 15,42-64-15,0 22 0,0-22 0,0 21 16,0-21-16,0 43 15,0-43-15,21 0 0,21 0 16,-21-21-16,22 0 16,-22 0-16,21 0 0,43 0 15,-64-21-15,0 0 0,0 0 16,0 0-16,1-1 0,20-62 16,-21 41-16,21-105 15,-20 85-15,-1-43 16,0 64-16,-21-22 15,0 1-15,0 20 0,0 22 0,0-21 16,0 21-16,0 42 31,0 0-31,0 0 16,0 0-16,-42 43 0,42-22 16,-22 0-16,22 43 0,0-43 15,0 1-15,0-1 0,0 0 16,0 1-16,0 41 0,0-62 15,0 20-15,43 0 16,-43-21-16,21 1 0,0-1 16,0-21-16,0 0 0,1 0 0,20 0 15,-21 0-15,21 0 16,-20-21-16,-1-1 0,21-20 16,-21 21-16,0 0 0,1-43 15,-22 43-15,21 0 16,-21 0-16,0 0 0,0-1 0,0 44 31,0-1-31,-21 0 16,21 21-16,0-21 0,0 1 15,0 20-15,0-21 16,0 0-16,0 0 0,0 1 16,21-22-1,0 0-15,0 0 16,0 0-16,0-22 15,-21 1-15,22 0 0,-22 0 0</inkml:trace>
  <inkml:trace contextRef="#ctx0" brushRef="#br2" timeOffset="-192110.16">16150 15875 0,'-21'-21'15,"42"42"-15,-63-42 16,21 21-16,-1 0 15,22 21 1</inkml:trace>
  <inkml:trace contextRef="#ctx0" brushRef="#br2" timeOffset="-191201.69">16637 15790 0,'21'-21'0,"-21"0"15,0 0-15,21 21 16,-21-21-16,21 21 0,-21 21 31,-21 0-15,0 21-16,0 22 0,0-22 16,0 43-16,-1-22 15,1-41-15,0 62 0,21-41 16,0-22-16,-21 42 15,21-42-15,0 22 16,0-22-16,21-21 16,0 21-1,0-21-15,1 0 0,-1-21 16,0 21-16,-21-21 0,21-22 16,-21 22-16,0 0 0</inkml:trace>
  <inkml:trace contextRef="#ctx0" brushRef="#br2" timeOffset="-190669.79">16468 16066 0,'-64'0'16,"170"21"-16,-148-42 0,-1-1 31,64 22-15,22 0-16,-22 0 0,21 0 0,1 0 16,-1 0-16,0 0 0,22-21 15,-22 21-15,43-21 16,-43 21-16,0-21 0,22 21 15,-1 0 1,-84 21 0,0 0-16,0 0 15,0 1-15,0-1 0,-22 21 16,43 0-16,-21-20 0,21-1 16,-21 0-16,21 0 0,0 43 15,21-43 1,0 0-16,0-21 0,85 21 15,-85-21-15,22 0 16,41 0-16,-41 0 0,-1 0 16,0-21-16,1 0 0,41-43 15,-62 22-15,-22 21 16,0-64-16,0 43 16,0-1-16,-64-20 0,43 21 15,-21 20-15,-43-20 16,43 21-16,20 21 0,-20 0 15,0 0-15,-43 42 16,43-21-16,21 1 0,-1 41 16,22-42-16,-21 0 0,21 22 15,0-22-15,0 0 0,21 64 16,1-85-16,-1 21 16,0 0-16,0-21 0,0 0 0,43 0 15,-22 0-15,0 0 0,1 0 16</inkml:trace>
  <inkml:trace contextRef="#ctx0" brushRef="#br2" timeOffset="-189690.84">17589 16129 0,'43'-106'32,"-86"233"-32,43-148 0,64-106 0,-43 85 0,0 42 15,0-21-15,1-1 0,20 1 16,-21 21-16,0 0 15,0 0-15,1 0 0,-1 0 0,21 43 16,-21-22-16,0 21 16,-21 0-16,22 43 15,-22-64-15,0 64 16,0-43-16,0 1 16,-22-43-16,22 21 0,0 0 15,-21-21-15,0 0 0,0 0 16,21-21-1,0 0 1,0-1-16,0 1 0,0 0 16,21 0-16,0-21 0,0 20 0,22-62 15,-22 41-15,0 22 16,0-42-16,0 42 16,1-1-16,-1 22 0,0-21 0,0 21 15,0 0 1,0 0-16,1 0 0,-1 0 15,0 0-15,0 0 16,-21 21 0,0 1-1,0-1 1,0 0-16,0 0 16,0 0-16,-21 0 0,21 1 15,0-1-15,-21 0 0,21 0 16,0 0-16,0 0 0,0 22 15,21-22-15,0-21 16,0 0-16,22 0 16,-1 0-16,-21 0 0,0 0 15,0 0-15,22-21 0,-22 21 16,21-43-16,-21 22 16,-21-21-16,43-22 0,-22 43 15,-21-21-15,21 21 0,0-22 16,-21 22-16,21-21 15,1 21-15,-22 0 16,0 42 0,0 21-16,0-21 15,0 0-15,-22 1 0,1 20 16,0 0-16,0-21 0,0 64 16,0 0-16,21-64 15,-22 21-15,1 1 0,21-1 16,-21 21-16,21-20 0,0-1 15,0 0-15,0-20 0,-21 20 0,21 21 16,-21-20-16,21-1 16,0 22-16,0-43 0,0 21 15,0-21-15,-21 0 0,21 1 16,-22-1-16,1-21 16,0 0-16,0 0 15,0-21-15,21-1 16,-21 1-16,21 0 0,-22-21 15,22-1-15,22-62 16,-1 62-16,21-20 16,0 20-16,-20 1 0,62-43 15,-63 64-15,22-21 0,-1 21 16,0 0-16,-20-1 0,83-41 16,-83 42-16,20 21 15,0-21-15</inkml:trace>
  <inkml:trace contextRef="#ctx0" brushRef="#br2" timeOffset="-189496.95">19325 16256 0,'0'21'15,"-21"-21"1,0 0-1,21 21-15,-21-21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0T03:25:50.5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190 2942 0,'0'0'0,"0"-423"0,0-22 0,0 43 16,0 64-16,0 62 0,0-126 15,22 275-15</inkml:trace>
  <inkml:trace contextRef="#ctx0" brushRef="#br0" timeOffset="1311.63">2794 360 0,'0'-21'0,"0"0"32,-21 21-32,21-22 15,0 44 32,21-1-47,0 0 16,-21 0-16,21 21 0,22 22 15,-1-43-15,-21 21 16,0 1-16,22-1 0,-22 0 16,42 64-16,-20-63 0,20 62 15,-42-62-15,0-1 16,43 43-16,-43-43 15,21 43-15,-20-64 0,-1 0 16,-21 0-16,21 22 16,-21-22-16,21 0 0,-21 0 15,-21-21 17,0-21-32,0 0 0,-1 0 15,22-1-15,-21 1 0,0-21 16</inkml:trace>
  <inkml:trace contextRef="#ctx0" brushRef="#br0" timeOffset="1717.91">3450 296 0,'0'0'0,"21"0"0,-21-21 0,0 0 0,0 0 32,0 42-1,-21 0-31,0 0 0,21 1 0,-21 20 16,-22-21-16,22 21 0,0 1 15,0-22-15,-43 85 16,22-64-16,0 0 0,-22 85 15,22-84-15,-22 20 0,22 1 16,0-22-16,-1 22 0,-20-22 0,-22 43 16,43-43-16,-22 21 15,22-41-15,21-1 16,0 0-16,0 0 0,-1 0 16,22-42 30,22 21-46,-1-21 0,0 0 16,0 0-16</inkml:trace>
  <inkml:trace contextRef="#ctx0" brushRef="#br0" timeOffset="2347.14">3598 953 0,'0'0'16,"21"0"-16,-21-22 0,0 1 15,22 21-15,-22-21 16,0 42 15,0 0-15,0 1-16,0-1 0,0 21 0,0 0 16,0 1-16,0-1 0,0 22 15,0-22-15,0 21 0,0 1 0,0-1 16,0 64-16,0 64 15,0-128-15,0 1 16,0 63-16,-22-85 16,1 106-16,0-84 15,21-43-15,0 21 16,0 1-16,-21 20 16,21-42-16,0-42 31,0 0-31,0 0 15,0 0-15,0-22 0,0 22 16,0-21-16,21-22 0</inkml:trace>
  <inkml:trace contextRef="#ctx0" brushRef="#br0" timeOffset="2758.86">3725 1143 0,'0'0'0,"0"-21"16,0 0-16,0 0 0,-21-1 0,21 1 16,-21 0-16,21 0 0,0-21 15,0 20-15,0-41 16,0 42-16,21-22 16,0 22-16,64 0 15,-43 21-15,43-21 16,-64 21-16,21 0 0,1 0 15,-22 21-15,21 0 0,22 43 16,-64 63 0,0-85-16,0 0 0,-64 22 15,43-22-15,-21 1 16,-1-22-16,1 0 0,-85 42 16,106-41-16,-21-1 15,20-21-15,1 0 16,0 0-16,42 0 31,0-21-15,1-1-16,-1 22 15,0-21-15,0 0 0,21 21 0</inkml:trace>
  <inkml:trace contextRef="#ctx0" brushRef="#br0" timeOffset="3380.53">4826 1080 0,'21'0'0,"-42"0"0,42-22 16,0 22-16,-21-21 0,0 0 16,0 0-16,0 0 0,0 0 15,0-22-15,0 1 16,0 0-16,-21-43 15,0 64 1,-21 0 0,-22 21-16,43 0 15,0 21-15,-43 21 16,43 0-16,0-20 0,0 20 16,0 0-16,-1 1 0,-41 84 15,42-85-15,0-21 0,21 21 16,0 1-16,0 20 15,0-42-15,0 1 0,21-1 16,21-21-16,-21 0 0,0 0 16,22 0-16,-1 0 0,-21 0 0,64-43 15,-64 22 1,43-21-16,-22 21 0,-21-22 16,21-20-16,-20 21 15,-22-43-15,21 43 0,-21-1 16,0-20-16,0 42 15,0-22-15,0 22 0,0 42 32,0 0-32,-21 1 0,21 20 15,0 0-15,0-21 0,0 22 16,0-1-16,0 43 16,0-43-16,0 0 0,0-20 0,0 20 15,0-21-15,21 43 16,0-43-16,0-21 15,0 0-15,0 0 0,22 0 16,-22 0-16,21 0 0,1-43 16,-22 22-16,42-42 15,-42 20-15</inkml:trace>
  <inkml:trace contextRef="#ctx0" brushRef="#br0" timeOffset="3676.36">5567 550 0,'0'0'0,"0"-21"15,0-21-15,0 21 0,0 0 0,0-1 16,0 1-16,-21 21 16,-1 0-1,22 21-15,0 1 0,0 20 16,-21-21-16,21 21 0,0 1 16,-21 20-16,21-20 0,-21 62 15,21-41-15,0-1 0,-21 43 16,0 21-1,21-106-15,0 22 0,0-1 16,0-21-16,0 0 0,21-21 31,0 0-31,0 0 16,0-21-16,0 0 0,1-21 16,20-43-16,0 43 0,-21-1 15</inkml:trace>
  <inkml:trace contextRef="#ctx0" brushRef="#br0" timeOffset="4202.43">6011 402 0,'0'0'15,"0"21"17,0 1-17,-21 20-15,21-21 0,0 21 0,0-20 16,0 20-16,0 0 0,0 1 15,-21 20-15,21-21 0,-21 64 16,21-63-16,-21 105 16,21-127-16,-22 21 0,22 22 15,0-43-15,0 42 16,0-41 0,0-44 15,0 1-31,0 0 0,0 0 15,0-21-15,0 20 0,0-20 16,0-43-16,22 22 16,-1 21-16,0-1 15,0 1-15,0 21 0,22-43 0,-22 43 16,0 0-16,42 0 16,-41 21-16,20 0 0,21 0 15,-41 0-15,41 42 16,-42-21-16,0 22 0,22 41 15,-22-41-15,-21 20 16,0-21-16,0 1 0,0 63 16,0-85-16,-21 21 15,0-21-15,21 0 0,-22 1 16,1-1 0,0-21-16,0 0 15,21-21 1,0-1-16,-21 1 0,21 0 15,0 0-15</inkml:trace>
  <inkml:trace contextRef="#ctx0" brushRef="#br0" timeOffset="4464.29">5334 847 0,'0'0'0,"-21"0"0,0 0 0,21-21 16,21 21 0,0 0-16,21-22 15,-21 22-15,22 0 0,-1-21 0,0 0 16,-20 21-16,105-21 16,-106 21-16,21 0 0,-21 0 15,0 0-15,1 0 0,-1 0 16,-21-21-1,21 21 1</inkml:trace>
  <inkml:trace contextRef="#ctx0" brushRef="#br0" timeOffset="5312.53">8149 466 0,'0'0'0,"0"-21"15,0-22-15,0 22 0,0-42 16,0 41-16,0-20 15,0 21 1,0 42 0,0 0-16,0 22 0,0-22 15,0 21-15,0 0 0,-21 43 16,21-43-16,0 1 0,0 63 16,0-43-16,-21 106 15,0-126-15,21-1 16,-22 43-16,22-64 0,-21 42 15,21-41 1,-21-22-16,21 21 0,0 0 16,0-42-1,0 0 1,0-1-16,0 1 0,0 0 16,0 0-16,0-85 15,0 64-15,0 21 0,21-22 16,0 22-16,1-21 0,20-1 15,-21 1-15,64 0 16,-43 21-16,22 21 16,-22 0-16,-21 0 0,64 0 15,-64 21-15,64 42 16,-64-42-16,0 22 16,-21 20-16,0-20 15,-64 62-15,-105 1 31,63-42-31,64-43 16,0 0-16,20-21 0,-20 0 0,21 21 16,0-21-1,0 0-15,21-21 16,0 0 0,21 0-16,0 21 0,-21-21 15,21-1-15,0 22 0,0-21 16</inkml:trace>
  <inkml:trace contextRef="#ctx0" brushRef="#br0" timeOffset="6150.38">8932 699 0,'0'0'15,"0"21"1,-21 0-1,21 21-15,-21-21 0,21 1 16,-21 20-16,0 0 0,21-21 16,0 22-16,-22-1 0,22-21 15,-21 22-15,21-22 0,0 21 16,0-21-16,0 22 16,21-22-16,43-21 15,-43 0-15,0 0 0,64 0 16,-43-21-16,43-22 15,-43 22-15,-21 0 0,64-64 16,-64 43-16,22 0 0,-1-22 16,-21 22-16,0-22 15,-21 43-15,0 0 0,0-21 16,0 20 0,0 44-1,0-1 1,0 0-16,0 21 0,0-21 15,0 22-15,0-1 16,0 0-16,0 85 16,-21-63-16,0-22 0,21 22 15,-21-22-15,21 149 16,0-128-16,0 1 0,0 84 16,0 63-1,0-147-15,0-1 0,0 149 16,0-148-16,0-1 0,21 1 15,-21-1-15,21-21 0,0 64 16,-21-63-16,21 62 16,-21-83-16,0-1 0,0 21 15,-21-42 17,0 0-32,21-21 0,-21 0 0,0-22 15,0-20-15,-1 21 16,1-64-16,0 42 0,0 1 15,0-149-15,21 127 16,-21 22-16,21-22 16,0 1-16,0-1 0,0 0 0,21 22 15,-21-1-15,21 1 0,21-43 16,-21 64-16,1-1 0,20 1 16,85-127-1,-85 126 1,-21 22-16,1 21 0,-1 0 15,-21 21 17,0 0-17</inkml:trace>
  <inkml:trace contextRef="#ctx0" brushRef="#br0" timeOffset="6674.62">10901 339 0,'0'0'0,"-21"0"0,-1 0 16,65 0 15,-22 0-15,21 0-16,22 0 0,42 0 15,-43 0-15,1 0 0,-1 0 16,1 0-16,-1 0 0,128 0 15,-128 0-15,-21 0 16,22 0-16,-22 0 0,1 0 16,-22 0-16,0 0 15,-63 0 1,20 0-16,-20 0 16,21 0-16,-21 0 0,-85 0 15</inkml:trace>
  <inkml:trace contextRef="#ctx0" brushRef="#br0" timeOffset="6990.45">11345 381 0,'0'0'0,"0"21"0,-21-21 0,21 21 15,-21-21 1,21 22-16,-21-22 0,21 42 15,0-21-15,0 0 0,0 22 16,-21-1-16,-1 64 16,22-64-16,-42 43 15,42-43-15,-21 0 0,0 43 16,21-43-16,-21 1 16,-1-22-16,22 0 0,0 21 0,0 1 15,0-22-15,0 0 31,0-42-15,22 0-16,-1 21 16,0-43-16,0 22 0</inkml:trace>
  <inkml:trace contextRef="#ctx0" brushRef="#br0" timeOffset="7414.2">11599 889 0,'-21'21'15,"21"0"-15,0 1 16,21-22 15,0 0-31,1-22 0,-1 1 16,0 0-16,21 0 0,22-43 15,-43 43 1,0-42-16,-21 42 16,0-1-1,-21 22-15,0 0 16,0 0-16,-1 0 16,1 0-16,-21 22 0,21 20 15,0 0-15,-22 22 16,22-43-16,21 21 0,0 22 15,-21-22-15,21-21 0,0 43 16,0 20 0,21-84-16,-21 22 0,42-22 15,-20 0-15,20 0 16,0 0-16,-21 0 0,1 0 16,20-22-16,-21 1 0,21 0 0</inkml:trace>
  <inkml:trace contextRef="#ctx0" brushRef="#br0" timeOffset="8349.61">12192 762 0,'0'-21'31,"0"0"-31,21 21 16,0 0-1,0 0-15,1 0 0,20 0 16,-21 0-16,0 0 0,22 21 16,-22-21-16,-21 21 0,21 21 15,-21 1-15,0-22 16,0 0-16,0 0 0,0 22 16,-21-1-16,0-21 0,-22 21 15,22-20-15,0-1 16,-21 0-16,20 0 0,1-21 15,0 21-15,42-42 32,0 0-32,1 0 15,-1 0-15,0-1 16,21-20-16,1-21 16,-22 41-16,21-20 0,-21 0 15,0 21-15,22-22 0,-1 1 16,-21 0-16,0 20 0,1 1 15,-22 0-15,21 21 0,-21-21 16,0 42 15,-21-21-31,-1 21 0,22 0 0,-21 1 16,21-1-16,0 21 0,-21-21 0,-21 43 16,42-22-16,0-21 15,-21 22-15,21-22 0,-22 21 0,22 0 16,0-20-16,0-1 15,0 0-15,0 0 0,22 0 16,20-21-16,-21 0 16,0 0-16,0 0 0,22 0 15,-22 0-15,42-21 0,-41 0 16,20 0-16,0-22 16,1 22-16,41-85 15,-63 64-15,22-43 16,-1 43-16,-21 0 0,22-64 15,-43 64-15,21-1 0,0-41 16,-21 62-16,0-41 16,0 42-16,0 0 0,0-1 0,0 44 47,-21-1-47,21 0 0,-21 21 15,21-21-15,0 22 0,-22-1 16,22 0-16,-21-20 0,0 20 0,21 0 15,-21 1-15,0-1 0,21 0 16,-21 43-16,-1-43 0,22-21 16,0 43-16,0-22 15,0-21-15,0 22 0,0-22 16,22 0 0,-1-21-16,0 0 0,0 0 15,0 0-15,0 0 0,1 0 0,-1 0 16,0-21-16,42-43 15,1 1 1,-43 21-16,0 20 0</inkml:trace>
  <inkml:trace contextRef="#ctx0" brushRef="#br0" timeOffset="8594.46">13017 656 0,'22'0'31,"-1"0"-15,0 0-16,0 0 0,0 0 16,0 0-16,22-21 15,-22 21-15,0 0 0,0 0 16,0 0-16,1-21 0,-1 21 15,0 0-15,0 0 16,0 0-16</inkml:trace>
  <inkml:trace contextRef="#ctx0" brushRef="#br0" timeOffset="8999.18">14139 402 0,'0'0'0,"0"-21"0,-21 21 15,0 0 16,21 21-31,-21 0 16,0 1-16,21-1 0,-22 21 0,1-21 16,0 22-16,-21 62 15,21-62-15,-1-22 0,-20 64 16,42-43-16,-21 21 16,0-20-16,21-1 0,0-21 15,0 22-15,0-22 0,0 0 16,0 0-16,0 0 0,0 0 15,21-21-15,0 0 16,21 0-16,-20 0 16,20 0-16,21 0 0,-20-21 15,-22 0-15</inkml:trace>
  <inkml:trace contextRef="#ctx0" brushRef="#br0" timeOffset="9370.48">14626 508 0,'0'0'0,"0"-21"16,21 0-16,0 0 16,1 21-16,-1 0 15,0 0-15,0 0 16,0 21-16,0-21 0,1 21 15,-1 0-15,0 0 0,0 0 16,0 22-16,22 20 0,-43-42 16,0 22-16,21-1 0,-21 0 15,0 85 1,0-105-16,-43 83 16,43-62-16,-42-1 15,21-21-15,0 0 0,0 22 16,-1-43-16,22 21 0,-21-21 15,21-21 32</inkml:trace>
  <inkml:trace contextRef="#ctx0" brushRef="#br0" timeOffset="11361.85">3323 1884 0,'0'0'0,"-21"0"0,-21 0 0,20 0 15,-20 0-15,21 0 0,-21 0 16,-1 0 0,22 0-16,42 0 62,0 0-62,1 0 16,-1 0-16,0 0 0,0 0 15,0 0-15,22 0 0,-22 0 0,21 0 16,43 0-16,-43 0 16,0 0-16,22 0 0,-22 0 0,22 0 15,42 0-15,-43 0 16,1 0-16,63 0 16,-64 0-16,64 0 15,-42 0-15,-22 0 0,128-21 16,-107 21-16,1 0 0,0 0 15,21 0-15,-22 0 0,170-21 16,-169 21-16,84 0 16,-84 0-16,0 0 0,63 0 15,-85 0-15,85 0 16,-84 0-16,126 0 16,-126-22-16,84 22 15,-63 0-15,-1-21 0,170 21 16,-190 0-16,21 0 15,-1 0-15,-20-21 16,-1 21-16,85 0 0,-84 0 16,84 0-16,-63 0 15,-22 0-15,85 0 0,-84 0 16,-1 0-16,64 0 0,-63-21 16,84 21-1,-84 0-15,-1 0 0,22 0 0,63-21 16,-63 21-16,84-21 15,-84 21-15,190 0 16,-169-22-16,-1 22 0,1 0 16,0 0-16,0 0 0,233 0 15,-234 0-15,1-21 16,0 21-16,0 0 0,0 0 16,84 0-16,-84 0 0,-21 0 15,-1-21-15,1 21 0,169 0 16,-190-21-16,20 21 15,1 0-15,-22 0 0,22-21 16,0 21-16,-22 0 0,22 0 16,0 0-16,42-21 15,-64 21-15,128 0 0,-128 0 16,-21-22-16,85 22 16,-63 0-16,-1 0 0,1 0 15,21 0-15,-22 0 0,1 0 0,63 0 16,-64 0-16,1 0 15,-22 0-15,148 0 16,-147 0-16,-1 0 0,22 0 16,-43 0-16,42 0 15,-42 0-15,1 0 0,-1 0 16,0 0-16,0 0 16,0 0-16,0 0 15,1 0-15,-1 0 16,0 0-16,0 0 15,0 0-15,0 0 16,1 0-16,-1 0 0,0 0 16,0 0-16,0 0 0,0 0 15,1 0-15,-1 0 0,0 0 16,0 0-16,0 0 16,0 0-16,43 0 15,-43 0-15,0 0 0,22 0 16,-22 0-16,0 0 15,0 0-15,0 0 16,0 0-16,1 0 16,-1 0-16,0 0 0,21 0 15,-21 0 1,1 0-16,-1 0 0,0 0 0,64 0 16,-64 0-16,0 0 15,21 0-15,22 0 16,-43 0-1,0 0-15,0 0 16,0 0-16,-21-21 125</inkml:trace>
  <inkml:trace contextRef="#ctx0" brushRef="#br0" timeOffset="14874.94">720 4106 0,'21'0'31,"0"0"-15,0 0-16,-21-21 0,42 0 15,1-21 1,-22 42-16,0-21 15,21-1-15,-42 1 16,22 0-16,-22 0 16,0 0-16,-22 21 15,1 0 1,-21 0-16,21 0 0,-64 0 0,43 0 16,-1 21-16,1 0 15,21 0-15,-21 0 0,-1 1 16,22-1-16,0 0 0,21 0 0,0 21 15,0-20-15,0-1 16,0 0-16,21 0 0,0-21 0,0 21 16,22 0-16,-22 1 0,21-22 15,-21 21-15,22 0 0,-1 0 16,-21-21-16,22 21 0,-1 22 16,-21-22-16,0-21 0,0 42 15,-21-21-15,0 22 16,0-22-16,-21 0 15,-42 21-15,20-21 0,1 1 16,-21-1-16,20-21 0,-20 21 16,-64-21-16,84 0 0,-20 0 15,21 0-15,-1 0 0,1 0 16,0-21-16,20 21 16,1-21-16,-42-64 15,63 21 1,0 43-16,0 0 0,21 0 0,21-21 15,1 20-15,-22 22 16,21-21-16,0 21 0,1 0 0,-1 0 16,22-21-16,-22 21 0,43 0 15</inkml:trace>
  <inkml:trace contextRef="#ctx0" brushRef="#br0" timeOffset="15526.57">1185 4191 0,'0'0'0,"21"-21"32,-21 42-17,0 0 1,0 0-16,-21 1 0,21-1 16,0 0-16,-21 0 0,0 0 0,21 0 15,0 1-15,-21 41 16,21-42-16,0 43 15,0-43-15,21-21 16,0 0-16,0 0 16,22 0-16,-1 0 15,0-21-15,-21 0 0,43-1 16,-43-20-16,64-21 16,-64 20-16,21-20 15,-21 42-15,1-43 16,-22 43-1,0 42 17,0 0-32,0 0 15,0 1-15,0 20 16,0-21-16,0 85 0,0-64 16,0 1-16,0-1 15,0 0-15,0 1 0,-22 62 16,22-41-16,0 105 15,0-126-15,-21 62 16,0-41-16,21-22 0,-21 43 16,0-43-16,0 1 0,-22 20 15,-20 22 1,20-64-16,22 0 0,-63-21 16,-22 0-1,85 0-15,-22-21 16,-20 0-16,20 0 15,-41-64-15,84 64 16,-21-43-16,21 43 16,0 0-16,0 0 0,0-22 15,63-62 1,-42 62-16,43-20 16</inkml:trace>
  <inkml:trace contextRef="#ctx0" brushRef="#br0" timeOffset="16062.26">1947 4149 0,'0'0'15,"0"21"1,0 0-16,0 0 15,0 0-15,0 1 0,0 20 16,-21-21-16,21 0 0,0 0 16,-21 64-1,21-64-15,0 22 0,0-22 16,0 0-16,0 0 16,-21-21-1,21-21 1,0 0-1,0 0-15,0-1 16,0 1-16,0-21 0,0 21 16,0-22-16,21 1 0,0 0 0,21-22 15,-20 22-15,-1 0 16,21 20-16,0 1 0,1 0 0,41 0 16,-41 21-16,-22 0 15,64 21-15,-64 21 0,21 22 16,-42-43-16,0 21 15,0 43-15,0-43 16,-42 64-16,21-85 16,-1 43-1,1-43-15,0-21 0,21 42 0,0-63 47,0 0-47,21 0 16,0 0-16</inkml:trace>
  <inkml:trace contextRef="#ctx0" brushRef="#br0" timeOffset="16346.1">2794 3916 0,'0'0'0,"0"-21"0,0 0 15,0 42 16,-21 0-31,21 0 16,-21 0-16,21 64 16,-22 42-16,22-85 15,-42 85 1,42-84-16,-21 20 0,21-21 16,0-20-16,0 20 15,0-21-15,0 0 0,21-21 31,0 0-31,0-21 16,1 21-16,-1-21 0</inkml:trace>
  <inkml:trace contextRef="#ctx0" brushRef="#br0" timeOffset="16573.97">2646 4191 0,'0'21'32,"21"-21"-17,0 0-15,0 0 0,0 0 16,1 0-16,41 0 16,1-21-16,-43 21 15,42-21 1,-42 0-16</inkml:trace>
  <inkml:trace contextRef="#ctx0" brushRef="#br0" timeOffset="17159.63">3281 4297 0,'0'0'15,"21"0"-15,0 0 0,0-21 16,-21 0-16,21-1 16,1 22-16,-1-42 0,-21 21 15,21-43-15,-21 43 16,0 0-16,0 0 0,0 0 16,-21 0-16,0-1 15,-43 22 1,43 22-16,-21-1 0,-1 21 15,22 0-15,-21-20 0,-1 62 16,43-41-16,-42 20 16,42 43-1,0-85-15,0 0 0,0 43 16,42-64 0,-20 0-16,-1 0 0,21 0 15,-21 0-15,64-64 16,-64 43-16,64-42 15,-64 20 1,-21-20 0,21-64-16,-21 106 15,0-22 1,0 64 0,0 1-1,0-1-15,0 21 0,-21 22 16,21-43-16,0 21 0,0-21 15,0 0-15,0 22 0,0-1 16,0-21-16,0 0 0,42 1 16,-42-1-16,64-21 15,-43 0-15,0 0 16,0 0-16,22 0 16,-1-21-16</inkml:trace>
  <inkml:trace contextRef="#ctx0" brushRef="#br0" timeOffset="17694.32">3895 4064 0,'0'0'0,"21"-63"31,0 41-31,0 1 16,0 21-1,0 0-15,1 0 0,20 0 16,-42 21-16,21 1 15,0-1-15,-21 0 0,0 85 16,0-22 0,0-41-16,0-22 0,-21 42 15,0-41-15,0 20 0,0-21 16,-1-21-16,22 21 0,-42 0 16,21 1-1,21-44 16,21 1-31,0 0 0,0 0 0,-21 0 16,22 0-16,-1-22 0,0 22 16,42-148-1,-41 148-15,-1-43 16,21-21 0,-42 107 15,0 20-31,0-21 0,0 21 15,0-20-15,-42 105 16,21-22 0,21-83-16,0 20 0,0 0 15,0-21-15,0 1 0,21-1 16,0-21-16,-21 21 0,21-21 16,0 0-16,64-21 15,-64 21-15,21-21 16,-20-1-16</inkml:trace>
  <inkml:trace contextRef="#ctx0" brushRef="#br0" timeOffset="18302.97">4868 4149 0,'0'0'0,"-21"0"16,0 0-16,0 0 15,42 0 17,0 21-32,21-21 0,-20 0 15,41 0-15,-21 0 16,85 0-16,-63 0 0,-1 0 16,22 0-16,0 0 0,275 0 15,-106 0 1,-191 0-16,1 0 15,-22-21-15,0 21 0,1 0 16,-1 0-16,-42-21 0,0-1 31,-21 22-15,21-21-16,-21 21 16,21-21-1,-22 0-15</inkml:trace>
  <inkml:trace contextRef="#ctx0" brushRef="#br0" timeOffset="18798.2">6075 3810 0,'0'0'15,"-21"0"-15,-1 0 16,1 0-16,0 0 0,21 21 47,0 0-47,0 1 0,21-1 15,0 0-15,1-21 16,-1 21-16,0 0 0,0 0 0,0 1 16,22-1-16,-22-21 0,0 21 15,0-21-15,64 21 16,-1-21-1,-62 0-15,-1 0 0,0 0 16,0 0-16,-42 0 31,0 0-15,-22 21-16,22-21 0,0 21 0,-21 22 16,-1-43-16,22 21 15,-42 42-15,42-41 0,-22-1 16,-20 42-16,20-42 0,-20 43 15,42-43 1,0 0-16,-22 22 0,22-43 0,0 21 16,21 0-16,21-21 31,0 0-15,0 0-16,1-21 15,-1 0-15</inkml:trace>
  <inkml:trace contextRef="#ctx0" brushRef="#br0" timeOffset="20391.05">8107 3027 0,'0'0'0,"0"-21"15,21 21-15,0-21 16,-21-1-1,0 44 64,-21-1-79,0 0 0,0 0 15,-1 0-15,1 22 0,0-1 0,-21 0 16,21 1-16,-22-1 0,-84 170 15,43-107 1,41-62-16,22-1 16,-85 106-16,85-105 15,-21-1-15,21-21 0,-1 21 16,1 1-16,0-22 0,0 21 16,0-21-16,0 43 15,-1-43-15,1 0 16,21 0-1,0-42 1,0-21 0,21 21-16,1 0 0,20-43 15,-21 22-15,0 21 16</inkml:trace>
  <inkml:trace contextRef="#ctx0" brushRef="#br0" timeOffset="21082.66">8382 3006 0,'0'0'0,"0"-21"16,21 21-16,-42 21 78,21 0-78,-21-21 0,21 21 15,-21 0-15,-1 0 0,22 1 16,-42 20-16,42 0 16,-21-21-16,0 22 0,0-1 15,-22 0-15,-20 43 0,42-21 16,-22-22-16,-20 43 16,20-43-16,-41 43 0,63-43 0,-22 0 15,-41 64 1,62-64-16,-20 22 15,21-22-15,-43 22 16,64-43-16,0 0 0,-21 21 16,0-42-16,21 22 15,0-1-15,0-42 188,0-1-173,0 1-15</inkml:trace>
  <inkml:trace contextRef="#ctx0" brushRef="#br0" timeOffset="21807.24">8551 3429 0,'0'0'0,"21"-21"15,1 21-15,-22-21 16,21 21-16,0-21 0,-21 42 62,0 0-62,0 0 0,0 21 16,0-20-16,0 20 0,-21-21 0,0 21 16,-1 1-16,22-1 0,-21 0 0,-21 22 15,42-22-15,-21 1 16,0 20-16,21-42 0,-22 64 15,22-64 1,0 21-16,0-20 16,22-22-1,-1 0 1,0-22-16,0 1 0,-21 0 16,21 21-16,0-21 0,-21 0 15,22 0-15</inkml:trace>
  <inkml:trace contextRef="#ctx0" brushRef="#br0" timeOffset="22040.11">8382 3747 0,'21'0'31,"0"0"-15,0 0-16,22 0 0,-22-22 16,42 22-16,-41 0 15,83-42-15,-62 42 16,41-21 0,-20-21-16</inkml:trace>
  <inkml:trace contextRef="#ctx0" brushRef="#br0" timeOffset="22676.75">9334 3831 0,'22'0'16,"-1"0"-16,-21-21 15,21 21-15,-21-21 0,21-43 16,-21 43 0,0 0-16,0 0 15,0-43-15,0 43 16,-21 0-16,0 21 16,0 0-16,-1 0 0,1 0 15,0 0-15,-42 42 16,41-20-16,-41 20 15,42-21-15,0 21 0,-64 43 16,64-21 0,21-43-16,-21 21 0,21 22 15,0-43-15,0 0 0,21 0 16,0-21-16,21 0 16,-21 0-16,43-21 15,-22 0-15,22-22 16,-1-20-1,-42 42-15,1 0 16,-1-64-16,0 64 16,0-22-16,-21 22 15,0 0-15,0 0 16,0 42 0,0 0-16,0 0 15,0 22 1,-21 41-1,21-62-15,0-1 0,0 21 16,0-21-16,0 22 16,21-1-1,0-42-15,43 0 16,-22 0-16,-21 0 16,22 0-16,-1-21 0,0 0 0,85-22 15</inkml:trace>
  <inkml:trace contextRef="#ctx0" brushRef="#br0" timeOffset="23357.36">10223 3725 0,'0'-63'15,"0"126"-15,0-147 0,0 41 0,-21 43 16,0 0 0,0-21-16,-43 21 15,1 21 1,21 1-16,20-1 0,-20 0 15,21 0-15,-21 21 0,-1 22 16,1-22 0,42-21-16,0 1 0,0 20 15,0 0 1,21-42-16,0 0 0,43 0 16,-43 0-16,85-42 15,-64 42-15,-21-21 16,43-22-16,-22 43 15,0-42-15,-42 21 0,22 0 16,-1-22-16,-21 22 16,21 21-16,-21 21 47,0 1-32,0-1-15,0 0 0,0 42 16,0 22-1,0-43-15,0 1 0,0 63 16,0-64-16,0 127 16,0-126-16,42 126 15,1 0 1,-22-105-16,-21-1 0,42 43 16,-42-42-16,21 84 15,-21 0 1,0-127-16,-21 0 15,-42 22-15,41-43 0,-20 21 16,0-21-16,-1 0 0,-84 0 16,64 0-16,-106-21 15,105-1 1,22 1-16,-85-21 16,42-22-1,85 43-15,0 0 0,-21-42 16,21 41-16,0-20 0,21-21 15,-21 20-15,85-84 16,-1-21 0</inkml:trace>
  <inkml:trace contextRef="#ctx0" brushRef="#br0" timeOffset="23903.04">10520 3662 0,'0'0'0,"0"-21"16,-21 21-16,-1 0 15,22 21 17,0 0-32,0 0 0,0 0 15,0 1-15,0-1 0,0 0 16,0 0-16,0 0 0,0 0 15,0 1-15,0-1 0,0 21 16,0-21 0,-21-21-16,21-21 47,0 0-47,0 0 15,0 0-15,0-22 0,43 1 16,-22 21-16,-21-22 15,42 1-15,-21 0 16,22 21-16,-22-1 0,0 1 16,0 0-16,43-21 0,-22 21 15,-21 21-15,21 0 0,22 0 16,-43 21-16,0 0 0,0 0 0,1 21 16,-1-20-16,0 41 15,-21-21-15,0 1 0,0-22 16,0 0-16,-42 64 15,42-64-15,-22 0 0,1 21 16,0-20-16,21-1 16,0-42-1,0-1 1,21 1-16,0 0 16</inkml:trace>
  <inkml:trace contextRef="#ctx0" brushRef="#br0" timeOffset="24439.74">11536 3662 0,'0'0'0,"0"-21"0,0 0 16,0-1-16,0 1 0,0 0 15,0 0-15,-21 0 0,-1 0 16,1 21-16,0-22 0,0 22 15,0 0-15,0 0 0,-1 0 16,1 22-16,-42 41 16,20-42-16,22 0 0,-21 43 15,21-22-15,0-21 16,-22 43-16,43-43 0,-21 0 16,21 0-16,0 1 0,0-1 0,0 21 15,21-42 1,22 21-16,-22-21 15,0 0-15,42 0 0,-20-21 0,-22 0 16,42 0-16,22-43 16,-64 43-1,0-21-15,-21 21 0,22-43 16,-1 1 0,-21 41-16,0 1 15,-21 42 1,-1 43-1,22-43-15,0 0 0,-21 43 16,21-43-16,0 0 16,0 0-16,0 0 0,0 22 15,21-1 1,43-42 0,-1-21-1,-41 0-15,-1 21 0</inkml:trace>
  <inkml:trace contextRef="#ctx0" brushRef="#br0" timeOffset="25187.31">11832 3514 0,'0'21'31,"-21"0"-31,21 0 16,0 0-16,0 1 0,0 20 15,0-21-15,-21 0 0,21 22 16,0-22-16,0 0 0,0 21 16,0-21-16,0 1 0,0-1 15,0 0-15,0 0 16,-21-21 0,21-21 15,0 0-31,0 0 0,0-1 15,0-20-15,0 21 16,0 0-16,0-22 0,21 22 0,21-85 16,-21 64-1,0 21-15,1 0 0,83-22 32,-83 43-32,-1 0 0,21 22 15,-21-1-15,22 21 16,-22-21-16,0 0 0,-21 43 15,21-43-15,-21 21 16,0 1-16,0-22 0,0 42 16,0-41-16,0-1 15,0 0-15,-21-21 0,21 21 16,-21-21 0,21-21-1,0 0 1,0 0-16,0-1 0,0 1 15,21-21-15,0 21 16,0-22-16,0 22 0,85-106 16,-21 64-1,-43 42 1,-21 21-16,64 0 0,-64 0 16,0 0-16,22 42 15,-22-21-15,-21 0 0,21 0 16,-21 22-16,0-22 0,0 64 15,-21-43-15,0 0 16,0-21-16,-22 22 16,43-22-16,0 0 15,-21 0-15,42-21 32,-21-21-32,21 0 15,1 21-15,-22-21 0,21 0 16,0-1-16</inkml:trace>
  <inkml:trace contextRef="#ctx0" brushRef="#br0" timeOffset="25573.6">12975 3577 0,'0'0'0,"-21"0"0,21 21 16,-21-21-16,21 22 15,0-1 1,21-21-1,0 0-15,0 0 0,0 0 16,1 0-16,20-21 0,0-1 16,-21 1-16,64-21 15,-21-22 1,-64 43-16,0 0 0,0-21 16,0 21-16,0-1 15,-22 22-15,1 0 0,-21 0 0,-22 22 16,-41 41-1,83-21-15,1-20 16,-42 105-16,42-22 16,21-83-1,0 20-15,0 0 0,21-21 16,42 22-16,-20-22 16,-22-21-16,42 0 15,-20 0-15,20 0 16,-21-21-16,-20 0 0,20 21 0</inkml:trace>
  <inkml:trace contextRef="#ctx0" brushRef="#br0" timeOffset="26408.46">13843 2625 0,'0'0'0,"21"0"31,0-21-31,0 21 15,43 0-15,-22 0 0,1-22 16,-1 22-16,0 0 16,64 0-16,-64 0 15,-20 0-15,-1 0 0,-42 0 32,-1 0-32,-20 0 0,21 0 15,-21 0-15,20 0 0,-20 0 16,21 0-16,-21 0 0,20 0 15,1 0-15,0 0 0,-21 0 16,21 0-16,-22 0 16,22 22-16,0-1 15,-21 0 1,42 0-16,-22 0 0,22 22 16,-21 20-1,0-42-15,21 0 0,-21 85 16,21-63-16,-21-1 15,0 0-15,21 1 0,-22 126 16,1-106 0,0 1-16,0 42 0,0-43 15,0 1-15,-1-22 0,22 22 0,-21-22 16,0 148 0,21-20-1,0-128-15,0 127 16,64-84-1,-43-85-15,21 42 16,22-42 0,-43 0-16,21-21 0,43-42 15,-1-1 1,-62 22-16,62-85 16</inkml:trace>
  <inkml:trace contextRef="#ctx0" brushRef="#br0" timeOffset="26743.26">14245 3112 0,'-106'0'31,"85"0"-31,0 0 15,0 21-15,21 0 0,-21 42 16,-1-41-16,1 62 16,21-41-16,0-1 0,-21 43 15,21-43-15,-21 0 0,21 1 16,0-22-16,0 21 0,0 0 16,0-20-16,0-1 0,63 0 15,-41 0-15,-1-21 16,85 0-1,-85-21 1,0 0-16,21 0 0,1-22 16</inkml:trace>
  <inkml:trace contextRef="#ctx0" brushRef="#br0" timeOffset="26941.15">13949 3450 0,'0'0'0,"-21"0"15,-1 0-15,22 21 0,0 1 16,0-1 0,22-21-1,-1 0 1,0 0-16,21 0 0,-21 0 0,43 0 16,-43 0-16,64-21 15,-64-1-15,21 22 0,-21-21 16</inkml:trace>
  <inkml:trace contextRef="#ctx0" brushRef="#br0" timeOffset="27323.93">14436 3450 0,'0'0'0,"-22"21"0,22 1 15,-21-22-15,21 21 16,21-21 15,1 0-31,-1-21 0,42-1 16,-42 1-16,22 0 15,-22 0-15,0 0 0,-21 0 16,21 21-16,-21-43 16,-21 43-1,0 0-15,0 0 16,-22 43-16,22-22 0,-21 0 15,21 0-15,0 21 16,21 1-16,-22-22 0,1 42 16,21 1-1,0-43 1,64 0 0,-22-21-16,-21 0 15,0 0-15,64 0 16,-64-21-16,22 0 0</inkml:trace>
  <inkml:trace contextRef="#ctx0" brushRef="#br0" timeOffset="27860.62">14774 3323 0,'0'-21'0,"0"42"0,0-63 16,0 21-1,21 21 1,1 0-16,-1 0 0,0 0 0,0 0 15,0 0-15,0 0 0,22 0 16,-22 21-16,0 0 16,21 21-16,-42-20 15,0 41-15,0-42 0,0 0 16,0 64-16,-21-64 16,0 0-16,0 1 0,0-22 15,0 21-15,-22 0 16,43 0-16,-21-21 0,0 0 15,21-21 17,21 21-32,0-21 0,0 0 15,1-1-15,-1-20 0,21-21 16,-21 41-16,64-83 16,-43 62-16,-21 22 15,1 0-15,-1 0 0,0 0 0,0-1 16,-21 44 15,-21-1-31,0 0 0,0 0 0,21 21 16,-22-20-16,1 20 0,0-21 15,21 43-15,-21-22 0,21-21 16,-21 43 0,21-43-16,0 0 0,0 0 15,0 0-15,42 0 16,-21-21-16,0 0 0,1 0 15,-1 0-15,85-42 16,-22-21 0,-41 41-16</inkml:trace>
  <inkml:trace contextRef="#ctx0" brushRef="#br0" timeOffset="28143.46">15748 2900 0,'0'-21'15,"0"42"-15,0-21 32,0 21-32,0 21 15,0-20-15,-21 20 0,21-21 0,-21 21 16,-22 107-16,43-107 16,-21 43-1,0-43-15,21 0 0,-21 1 0,21-22 0,0 21 16,0-21-16,0 22 15,0-1 1,0-21-16,21-21 16,0 0-16,0-21 15,0 21-15,1-21 0,-22 0 16</inkml:trace>
  <inkml:trace contextRef="#ctx0" brushRef="#br0" timeOffset="28340.35">15536 3281 0,'0'0'0,"-21"0"0,42 0 31,0 0-31,1 0 16,-1 0-16,21 0 15,43 0 1,-64 0-16,0-21 0,43 21 15,-43-21-15,85-1 16</inkml:trace>
  <inkml:trace contextRef="#ctx0" brushRef="#br0" timeOffset="28650.17">16256 3006 0,'0'0'0,"-21"0"16,0 0 0,-1 0-16,1 21 15,21 0-15,-21 0 0,0 0 16,0 64 0,-22 21-16,43-64 15,-21-21-15,0 43 16,21-22-16,0-21 0,0 1 15,0-1-15,0 0 0,0 42 16,21-63-16,0 22 0,1-22 16,-1 0-16,0 0 0,21 0 15,-21 0-15,1 0 0,20 0 16,0-22-16,-21 1 16</inkml:trace>
  <inkml:trace contextRef="#ctx0" brushRef="#br0" timeOffset="28950">16573 2985 0,'0'0'0,"0"-22"0,22 22 0,-1 0 16,0 0-16,0 0 16,0 0-16,0 0 15,1 22-15,41 41 16,-21 22-1,-42-43-15,0 0 0,0 1 16,0-1-16,0 0 0,0 22 16,0-22-16,0 1 0,-42-1 15,0 0-15,-43 22 16,64-64-16,-43 42 16,43-42-16,21-21 31</inkml:trace>
  <inkml:trace contextRef="#ctx0" brushRef="#br0" timeOffset="29578.64">17441 3133 0,'0'0'0,"-21"0"31,21 21-16,21-21-15,0 0 16,1 0-16,41 0 0,-21 0 16,22 0-16,-22 0 15,43 0-15,-64 0 16,0 0-16,0 0 16,-42 0 15,0 0-31,0 0 15</inkml:trace>
  <inkml:trace contextRef="#ctx0" brushRef="#br0" timeOffset="29798.51">17420 3366 0,'0'0'0,"0"21"16,0 0-16,21-21 15,0 0-15,1 0 16,41 0-16,-21 0 16,22 0-1,-43 0-15,0 0 0,0 0 0,1 0 16,20-21-16,-21 0 16,0 21-16,-21-22 0,21 22 15,1-21-15</inkml:trace>
  <inkml:trace contextRef="#ctx0" brushRef="#br0" timeOffset="30475.12">18373 2350 0,'-22'0'15,"-41"0"1,42 0 0,0 21-16,21 0 15,0 0 1,21-21-1,0 0-15,0 0 16,0 0-16,22 0 16,-22-21-16,0 21 0,21-42 15,-21 20 1,-21 1-16,0 0 0,0 0 16,-21 21-1,0 0-15,0 0 16,-21 0-16,20 0 15,-20 21-15,42 0 16,-21-21-16,21 21 0,0 1 16,-21 20-16,21-21 15,21-21 1,0 0-16,0 0 16,0 0-16,1 0 15,-1 0-15,0-21 0,21 0 16,-21 0-16,1-1 15,-22 1-15,0 0 16,0 0 0,-22 21-1,1 0-15,0 21 0,0 0 16,0 0-16,0 22 0,-22 20 16,43-20-16,0-22 0,-21 63 15,0-62-15,21 83 16,0-83-1,0-1-15,0 0 0,21 0 16</inkml:trace>
  <inkml:trace contextRef="#ctx0" brushRef="#br0" timeOffset="30907.88">18881 2752 0,'0'-21'0,"0"42"0,-22-21 47,22 21-47,-21 0 15,21 21-15,-21-20 16,21 20-16,0-21 0,-21 21 0,0 1 0,21-1 16,-43 22-1,22 105 1,0-148-16,21 64 15,0-22 1,0-42-16,42-21 16,-20 0-16,-1 0 15,0 0-15,0 0 0,-21-21 16,21 21-16,-21-21 0,21-21 16</inkml:trace>
  <inkml:trace contextRef="#ctx0" brushRef="#br0" timeOffset="31107.76">18605 3133 0,'0'0'15,"-21"0"-15,0 0 16,21 21-16,21-21 31,0 0-31,22 0 0,-22 0 0,21 0 16,-21 0-16,64 0 15,-64 0-15,22 0 0,-22 0 16,0-21-16,21 21 0,1-21 16</inkml:trace>
  <inkml:trace contextRef="#ctx0" brushRef="#br0" timeOffset="31477.55">19050 3069 0,'0'21'15,"0"1"1,21-22 15,0 0-31,0 0 0,1-22 0,-1 22 16,0 0-16,0-21 16,0 21-16,0-21 15,-21 0-15,0 0 16,-21 21-1,0 0-15,0 0 16,0 21-16,0 0 0,-1-21 16,22 21-16,-21 0 0,0 43 15,21-43-15,0 0 0,0 0 16,0 22-16,0-22 0,0 21 16,0-21-16,42 22 15,-20-43-15,20 0 16,-21 0-16,64 0 15,-1-43 1,-41 43-16</inkml:trace>
  <inkml:trace contextRef="#ctx0" brushRef="#br0" timeOffset="31734.41">19558 3006 0,'0'0'0,"-21"0"0,42 21 31,0-21-15,0 21-16,-21 0 15,21-21-15,1 21 0,-1 1 0,0 20 16,0-21-16,43 64 16,-43-43-1,0-21-15,-21 0 16,21-21-16,-21 22 0,0-44 47</inkml:trace>
  <inkml:trace contextRef="#ctx0" brushRef="#br0" timeOffset="31972.26">19939 3006 0,'-21'0'31,"0"0"-31,-1 21 0,1 0 16,0-21-16,0 21 0,-21 43 15,-22-1 1,22-20-16,21-22 0,-1 0 0,-20 42 16,21-20-1,21-22-15,0 0 16,42-21-1,-21 0-15,1 0 16,20-21-16</inkml:trace>
  <inkml:trace contextRef="#ctx0" brushRef="#br0" timeOffset="32298.08">20405 2604 0,'0'0'0,"0"-22"0,0 1 16,-22 42 15,22 1-31,-21 41 16,21-42-16,-42 149 16,21-86-1,21-41-15,-21-1 0,-1 21 16,1-20-16,21-1 0,-21 22 15,21 41 1,0-62 0,21-43-1,0 0-15,1 0 16,-1 0-16,0 0 0,0-21 16,0 21-16,0-22 0,1 1 15,-1 0-15</inkml:trace>
  <inkml:trace contextRef="#ctx0" brushRef="#br0" timeOffset="32515.95">20214 3027 0,'-21'0'0,"42"0"0,-63 0 16,42 21-1,21-21-15,0 0 16,0 0-16,22 0 0,-22 0 0,0 0 15,21 0-15,1 0 0,20 0 16,-42 0-16,0 0 16,1 0-16,-1 0 0,-21 21 15</inkml:trace>
  <inkml:trace contextRef="#ctx0" brushRef="#br0" timeOffset="32989.68">19113 3768 0,'0'0'0,"0"-21"16,0 42 15,0 0-31,0 0 0,0 0 0,22 0 16,-22 1-16,21 20 0,-21 21 16,0-20-16,21 41 15,-21-41-15,0-1 16,0-21-16,0 0 0,21 1 15,0-22 1,0 0 0,1-22-16</inkml:trace>
  <inkml:trace contextRef="#ctx0" brushRef="#br0" timeOffset="33230.54">19579 3789 0,'0'-21'0,"0"42"0,0-63 0,0 20 0,0 1 15,-21 21 1,-21 0 0,20 0-16,1 21 0,-42 22 15,42-22-15,-22 21 16,22 1-16,0-22 0,-21 63 16,20-62-16,1 20 0,21-21 15,0 21-15,-21-20 0,21 20 16,0-21-16,0 0 0,21-21 31,0 0-31,22 0 0,-22 0 16</inkml:trace>
  <inkml:trace contextRef="#ctx0" brushRef="#br0" timeOffset="33705.33">19833 3958 0,'21'-21'0,"-42"42"0,42-63 0,-21 21 15,0 0-15,0-1 16,-21 22 0,0 0-16,0 0 15,-22 0-15,1 22 16,21-1-16,0 0 0,-64 42 16,85-20-16,-21-22 15,0 0-15,21 21 0,0 22 16,0-43-16,0 0 15,21-21-15,21 0 16,-21 0-16,1 0 16,41-21-16,-42 21 15,22-42-15,-22 21 16,0-1-16,0-41 0,0 42 16,-21-22-16,21 22 0,-21 0 15,22 0-15,-22-21 16,0 20-16,0 44 31,0-1-31,0 0 0,0 0 0,0 0 16,0 0-16,0 1 15,0 20-15,0-21 0,0 43 16,0-43-16,0 0 0,0 0 16,0 0-16,21-21 15,21 0 1,-21 0-16,0-21 15,1 0-15</inkml:trace>
  <inkml:trace contextRef="#ctx0" brushRef="#br0" timeOffset="34614.87">20278 3683 0,'0'0'0,"0"-21"15,0 42 16,0 0-31,-22-21 0,1 43 16,21-1-16,0-21 0,-21 43 16,21-43-16,0 42 15,0-20-15,-21-22 0,21 21 0,0-21 16,0 0-16,0 1 0,0-1 16,0 0-16,0 0 0,0 0 15,21-21-15,0 0 16,0 0-16,1-21 15,-1 0-15,0 0 16,0-22-16,0 22 0,0-21 16,1 21-16,-22 0 0,0-1 15,42-41-15,-42 42 16,0 42 15,0 0-31,0 0 16,0 0-16,0 1 0,0-1 15,0 0-15,0 0 0,-21 0 16,21 0-16,0 1 0,0 20 16,0-21-1,21-21-15,0 0 0,0 0 16,22 0 0,-22 0-16,0 0 0,0-42 15,0 21-15,0-1 0,22-41 16,-22 42-16,21-64 15,1 43 1,-43 21 0,0 42 15,0 0-31,-22 0 16,22 0-16,0 0 0,-21 1 0,21-1 15,0 0-15,0 0 16,0 0-16,0 0 0,0 22 15,0-22-15,0 0 16,21-21 0,1 0-16,41 0 15,1-21 1,-43 0-16,0 0 0,21-43 16,-21 43-16,1-21 15,-22-1-15,21 22 0,-21-21 16,0 21-16,0-1 15,0 1-15,-21 0 16,-1 21-16,1 0 0,-21 21 16,42 43-1,0-43 1,0 64 0,0-64-16,0 42 0,0-42 15,0 1-15,21 20 16,0-42-16,22 21 15,-22-21-15,0 0 16,0-21-16,21-64 16,-20 64-16,-1-21 0</inkml:trace>
  <inkml:trace contextRef="#ctx0" brushRef="#br0" timeOffset="35410.15">21145 2455 0,'0'22'15,"0"-1"17,22-21-17,-22-21 32,0-1-47,0 1 16,0 0-16,0 0 15,0 0-15,21 21 16,0 0-16,-21-21 16,21 21-16,0 0 0,0 0 15,-21 21 1,0 0 0,0 0-16,0 0 0,0 0 0,0 1 15,0-1-15,0 0 0,0 0 16,-21 0-16,21 0 15,0-42 17,-21 0-17,21 0 1,0 0-16,0 0 16,0-1-16,0-20 15,0 21 1,42 0-1,-20 21-15,-1 63 16,-21 22 0,0-64-16,0 85 15,-21-85-15,-22 43 16,22-43-16,0 0 0,-21 0 16</inkml:trace>
  <inkml:trace contextRef="#ctx0" brushRef="#br0" timeOffset="36314.26">21780 2138 0,'0'0'0,"22"0"31,-1 0-31,0 0 16,0-21-16,0 21 0,0 0 0,22 0 16,-22 0-16,0 0 15,21 0-15,-20 0 16,41 0 0,-42 0-16,0 0 0,1 0 0,-1 21 31,0-21-31,-21 21 15,0 0-15,21-21 16,-21 21-16,0 1 0,0-1 16,0 0-16,0 0 15,0 0-15,0 0 16,0 1-16,0-1 0,0 21 0,-21-21 16,21 22-16,0-1 0,0 43 15,-21-43-15,21 0 16,0 43-16,0-43 0,0 85 15,0-84-15,0 41 16,0-41-16,0-1 16,0 43-16,0-22 15,0-21-15,0 1 0,-21-1 0,21 0 16,0 43-16,0-43 16,0 1-16,-22 20 0,22-42 15,0 22-15,-21-22 16,21 0-16,0 21 0,0 1 15,0-1-15,0 43 16,0-64-16,0 0 0,0 43 16,0-43-16,0 0 0,0 21 15,0-21-15,0 1 0,0-1 16,-21 0-16,0 0 16,0-21-16,0 21 15,-22-21-15,22 21 16,0-21-16,0 0 0,0 22 0,-43-22 15,43 21-15,0-21 16,-43 0-16,43 21 16,-21-21-16,21 0 0,-22 21 15,22-21 1,0 0-16,0 0 16,0 0-16,-1 0 15,1 0-15,0 0 16,21-21-16</inkml:trace>
  <inkml:trace contextRef="#ctx0" brushRef="#br1" timeOffset="45071.77">1037 6519 0,'0'-21'0,"0"0"16,0 0-1,0 0-15,-21 21 0,21-21 16,0-1 0,-21 22-16,0 0 46,-1 22-30,22-1-16,0 0 0,0 0 16,-21 0-16,21 22 0,0 20 15,0-42-15,0 22 0,0-1 16,0 0-16,0-21 0,0 64 16,0-43-16,0 43 15,0-21-15,0-22 0,-21 64 16,0-43-16,21 1 0,-21 42 15,21-64-15,-21 0 0,21 1 16,-22-1-16,22 0 16,0 22-16,0-43 0,-21 21 15,21-21-15,0-42 47,0 0-47,0 0 0,0 0 16,0 0-16,0-1 0</inkml:trace>
  <inkml:trace contextRef="#ctx0" brushRef="#br1" timeOffset="46535.5">952 6329 0,'0'-21'31,"22"21"16,-1 0-31,0 0-16,0 0 0,0 0 0,22 0 16,-22 0-16,21 0 15,85 0-15,-85 0 16,1 0-16,20 0 0,1 0 15,-1 0-15,85 0 16,-84 0-16,148 21 16,-128-21-16,107 0 15,-107 0-15,1 21 0,106-21 16,-107 0-16,1 21 0,0-21 16,-1 0-16,1 0 0,148 21 15,-64 1 1,-84-22-16,-1 0 0,65 0 15,-65 0-15,-20 21 0,42-21 16,-43 0-16,-21 0 16,43 21-16,-43-21 0,64 0 15,-63 0 1,20 0 0,1 0-16,-43 0 15,-21 21-15,21-21 16,-21 21-1,0 0 1,0 1 0,0-1-16,0 0 15,0 0 1,0 0-16,0 0 0,0 1 16,0-1-16,0 0 0,0 21 15,0 85 1,0-106-16,-21 43 15,21-22-15,-43 64 16,43-64-16,0 1 16,-21 41-16,21-62 0,-42 105 15,42-106 1,-21 42-16,21-20 16,0-22-16,-21 63 0,21-62 15,-22 20-15,22-21 16,0 0-16,-21 0 15,21 1-15,-21-1 0,21 0 16,-21 0 0,0-21-16,0 0 15,-1 0 1,1 0 0,0 0-16,0 0 15,0 0-15,0 0 0,-22 0 16,1 0-16,21 0 15,-22 0-15,22 0 0,-21 0 0,-106 0 16,84 0-16,-42 0 16,-148 0-1,212 0-15,-21 0 16,-64 0-16,63 0 0,1 0 16,-1 0-16,-21 0 15,22 0-15,-106 0 0,84 0 0,0 0 16,1 0-16,-22 0 15,21 0-15,0 0 0,-105 0 16,105 0-16,1 0 0,20 0 16,-21 0-16,22 0 0,-85 0 15,84 0-15,-63 0 16,85 0-16,-106 0 16,84 0-16,22 0 0,0 0 15,-1 0-15,-105 0 16,63 0-1,64 0-15,21-21 16,0 0 15,0 0-15,21-1-16,-21 1 16</inkml:trace>
  <inkml:trace contextRef="#ctx0" brushRef="#br1" timeOffset="47207.11">1249 6964 0,'21'0'0,"0"0"15,0-21 1,0 21-16,1-21 0,-1 21 16,0-22-16,0 22 0,0-21 15,0 0-15,22 21 16,-1-63-16,-42 41 15,0 1 1,-63 21 0,41 0-16,-20 0 0,0 0 15,21 0-15,-85 43 16,85-22-16,-22 0 16,22 0-16,21 0 0,-21-21 0,21 21 15,0 1-15,0-1 16,21 0-16,0 0 0,0-21 15,1 21-15,-1 0 16,63 22-16,-41-1 16,-1-21-16,-21 22 15,22-1-15,-22-21 0,-21 0 16,0 22-16,0 20 16,-21-42-16,-1 0 15,-41 1-15,21-1 16,-1-21-16,1 21 0,0-21 15,-85 0 1,84 0 0,22 0-16,0-21 0,0-22 15,21 22-15,0 0 0,0 0 16,0 0-16,0 0 0,0-1 16,0 1-16,0 0 15,21 21-15,-21-21 0,42 0 16,-21 0-16,22 21 15</inkml:trace>
  <inkml:trace contextRef="#ctx0" brushRef="#br1" timeOffset="47619.88">1630 7070 0,'21'0'0,"-42"0"0,42-21 0,0 21 15,0 0 1,-21-22-1,0 44 17,0-1-17,0 0-15,0 0 0,0 0 0,0 0 16,0 1-16,0 20 0,0-21 16,0 0-16,0 0 0,0 1 15,0-1-15,0 0 16,21-21-16,1 0 15,-1 0-15,42-21 16,-63 0-16,21-1 16,1 1-16,-1 0 0,0 0 15,0-43-15,0 22 16,-21 21-16,0 0 16,0-22-16,-21 43 46,21 22-30,0-1 0</inkml:trace>
  <inkml:trace contextRef="#ctx0" brushRef="#br1" timeOffset="48347.46">2053 7006 0,'0'21'32,"0"1"-17,0-1 1,0 0-16,0 0 0,0 0 16,0 22-16,0-22 15,-21 0-15,21 21 0,0-21 16,0 1-16,0-1 0,0 0 15,0-42 32,0 0-47,0-1 16,0 1-16,0 0 0,0 0 0,0-21 16,0 20-16,0 1 0,0 0 15,0 0-15,0 0 0,21-22 16,0 22-16,0 0 15,1 21-15,-1 0 16,0-21-16,0 21 0,21 0 16,-20 21-16,-1 0 15,21 22-15,-42-1 16,0-21 0,0 0-16,21 43 0,-21-43 15,0 0-15,0 0 16,-21-21 15,0 0-15,21-21-16,0 0 0,-21 0 15,21 0-15,0-1 16,0 1-16,0 0 0,0 0 0,21-21 16,42-22-1,-20 43-15,-22 0 0,42 0 16,-20 21-16,-22 0 15,0 0-15,21 0 0,-20 0 0,20 21 16,-21-21-16,0 21 16,-21 21-16,0-21 0,21 1 15,-21 20-15,0-21 0,0 21 16,-21-20-16,21-1 16,-21 21-16,21-21 15,-21-21-15,21 21 0,0-42 47,0 0-47,21 0 0</inkml:trace>
  <inkml:trace contextRef="#ctx0" brushRef="#br1" timeOffset="48908.14">3069 6689 0,'0'0'0,"-21"21"15,21 21-15,0-21 0,0 1 0,-21 20 16,21-21-16,0 21 0,0-20 16,0 20-16,-21-21 0,21 21 0,-22-20 15,22 41-15,0-21 16,0-20-16,-21 20 0,21-21 15,0 0 1,-21-21-16,21-21 31,0 0-15,0 0-16,0 0 0,0-1 16,0 1-16,0 0 0,0-21 15,21 42-15,0-21 0,22-22 16,-22 22-16,0 21 15,0 0-15,43 0 16,-43 0-16,0 0 0,21 0 16,-20 21-16,-1-21 15,0 43-15,-21-22 0,0 0 16,21 21-16,-21-21 0,0 1 16,0-1-16,-21 0 15,0 0-15,-43 43 16,43-43-16,-42 0 0,41-21 15,-41 21 1,42-21-16,0 0 0,-1 0 16,22-21-1,0 0-15,0-22 16,22 22 0,-1 0-16</inkml:trace>
  <inkml:trace contextRef="#ctx0" brushRef="#br1" timeOffset="49177.98">3514 6943 0,'0'42'31,"0"-21"-31,0 0 0,0 1 16,0-1-16,0 42 15,0-20 1,0-22-16,-22 21 16,22-21-16,0-42 47,0 0-47,22 0 15,-22 0-15,0-1 0</inkml:trace>
  <inkml:trace contextRef="#ctx0" brushRef="#br1" timeOffset="49526.78">3598 6731 0,'0'0'16,"-21"0"-16,0 21 0,0 0 16,21 1-1,0-1-15,0 0 16,0 0-1,21-21-15,0 0 16,0 0-16,22 0 16,-22-21-1,-21 0-15,21 21 0,-21-21 16,0-1-16,0 1 0,0 0 16,0 0-16,-21 0 15,21 0-15,-21 21 0,-1 0 16,1 0-16,0 0 15,0 21-15,0 0 16,0 42 0,21-41-16,0-1 15,21 0 1,0-21 0</inkml:trace>
  <inkml:trace contextRef="#ctx0" brushRef="#br1" timeOffset="49892.57">3937 6668 0,'0'0'0,"0"21"47,0 0-47,0 0 0,0 21 15,0-20-15,0-1 0,0 0 16,0 0-16,0 0 0,-21 43 16,21-43-16,0 21 0,-21 1 15,21-1-15,0-21 16,0 21-16,0 1 16,0-1-16,0-21 15,0 0-15,0 1 16,21-22 15,-21-22-31,21 1 16,0 21-16,-21-42 15,21 21-15,-21 0 0,21-1 16,-21 1-16</inkml:trace>
  <inkml:trace contextRef="#ctx0" brushRef="#br1" timeOffset="50146.43">3768 6985 0,'21'21'16,"0"-21"0,0 0-16,0 0 15,0 0-15,22 0 0,-22 0 16,-21-21-16,21 21 0,0 0 0,0 0 15,1 0 1,-22-21-16,21 21 16,-21-21-1</inkml:trace>
  <inkml:trace contextRef="#ctx0" brushRef="#br1" timeOffset="53387.08">7133 6308 0,'21'0'0,"-21"-21"16,21-1 0,-21 44 30,0-1-46,-21 21 16,21-21-16,-21 22 0,-21-1 16,-22 43-16,22-43 0,0 0 15,-1 22-15,-20-22 0,20 0 16,-62 43-16,41-43 0,-84 64 16,106-63-1,-1-1-15,-41 21 16,-1 1-16,64-43 15,0-21-15,21 21 16,-22-21-16,1 0 16,21-21 15,0 0-31,0 0 16,21 0-16,1 21 0,-1 0 15,0-22-15,0 22 0,21 0 16,-20 0-16,83 0 15,-62 0-15,20 22 16,-20-1-16,-1-21 0,106 63 16,0 1-1,-105-43-15,105 42 16,-127-41-16,21-1 16,1 0-16,-22 0 0,21-21 0,-21 21 15,0 22 1,22-22-16,-43-42 62,0-1-62,0 1 0,0 0 0,21 21 16</inkml:trace>
  <inkml:trace contextRef="#ctx0" brushRef="#br1" timeOffset="56642.88">8128 6456 0,'21'0'15,"-21"-21"-15,21 21 16,0-21 0,-21-1-1,22 22 1,-22-21 218,0 0 1313,-22 21-1547,1 0 47,0 0-47,0 0 0,0 0 16,21 21-1,-21-21-15,-1 0 0,22 21 16,-21-21-16,0 0 15,0 0-15,21 22 0,-21-22 16,21 21-16,-21-21 0,-1 21 16,1-21-16,0 21 15,0 21-15,0-42 16,21 22-16,-21-1 16,-43 42-16,64-42 15,-21 1-15,0-1 0,0 0 16,21 0-16,0 0 15,0 0 1,21 1 0,0-22-16,0 0 15,0 0-15,0 0 0,22 21 16,-1-21-16,22 21 16,-43-21-16,21 21 0,22 0 15,-43 0-15,21-21 0,-21 22 16,0-22-16,43 84 15,-64-41 1,0-22-16,-21 0 0,-22 0 16,-105 43-1,127-43-15,-21-21 16,-43 0-16,64 0 0,-43 0 16,22 0-1,21 0-15,-43-43 16,43 43-16,-21-21 0,21 0 15,0 0-15,21 0 16,-22 21-16,22-21 16,22 21-1,-1-22-15,0 22 0,0 0 16,0 0-16</inkml:trace>
  <inkml:trace contextRef="#ctx0" brushRef="#br1" timeOffset="57030.66">8572 6752 0,'-21'21'31,"21"1"-31,0-1 0,0 0 15,0 0-15,0 85 16,-21-43 0,21-20-16,0-1 0,0 127 15,0-105-15,0 105 16,0-105-16,0-1 0,0 1 16,0-1-16,0-20 0,0 84 15,0-64-15,0 1 0,-21 41 16,21-62-16,0-1 0,-21 22 15,0 20 1,21-63-16,0-42 31,0 0-31,0 0 0,0 0 0,0-22 16,21 1-16,0 0 0,0-1 16,-21-20-16</inkml:trace>
  <inkml:trace contextRef="#ctx0" brushRef="#br1" timeOffset="57378.46">8657 6795 0,'0'0'0,"0"-22"0,0 1 16,0 0-16,0 0 0,0 0 16,0 0-16,21-1 15,0 1-15,1 21 0,20-21 16,-21 0-16,43 21 15,-43 0-15,0 0 0,42 42 16,-41-21-16,-22 22 16,0-22-16,-22 64 15,1-64-15,-21 0 16,-22 42-16,22-41 16,0-22-16,-1 21 0,1 0 15,-43 0-15,22 0 16,84-21 31,0 0-47,0 0 0,1-21 0,20 21 15,-21 0-15</inkml:trace>
  <inkml:trace contextRef="#ctx0" brushRef="#br1" timeOffset="57911.16">9483 6710 0,'0'-21'0,"0"0"15,-22-22 1,1 43-16,0 0 0,0 0 16,0 0-16,0 0 0,-1 0 15,-41 21-15,42 1 16,-22 20-16,1-21 15,21 0-15,-21 43 16,20-22-16,1 22 0,21-22 16,0-21-16,0 0 15,0 0-15,0 1 16,21-22-16,43 0 16,-43 0-16,0 0 0,22 0 15,-22 0-15,85-85 16,-43 21-1,-63 43-15,42-63 16,-42 20 0,0 43-16,0 0 0,22 21 15,-22 21 1,0 42 0,0-41-1,0-1-15,0 42 0,0-42 16,0 1-16,0 20 15,0 21 1,21-63-16,0 22 0,0-22 16,0 0-16,0 0 15,1 0-15,-1 0 0,42-22 16,-42 22-16,85-63 16,-85 42-16,22 0 0</inkml:trace>
  <inkml:trace contextRef="#ctx0" brushRef="#br1" timeOffset="58358.72">10054 6625 0,'0'-21'0,"0"42"0,-21-42 16,0 42-1,21 0-15,-21-21 0,21 22 16,0-1-16,0 0 0,-22 0 0,22 0 16,-21 43-16,21-43 0,0 21 15,0-21-15,0 1 16,0-1-16,0 0 0,0 0 15,0 0 1,-21-21 15,21-21-15,0 0-16,0 0 0,0 0 16,0-1-16,0 1 0,21-42 15,0 42-15,64-85 16,-64 63-16,22 22 15,-1 0-15,-21-21 0,21 21 0,43-1 16,-43 22-16,1 0 0,20 0 16,-42 22-16,43 83 15,-43-83-15,-21 20 16,0 0-16,0 22 0,0-22 16,0-21-16,0 22 15,-42 20-15,21-63 16,21 21-16,0 0 0,-22-21 15,44-21 17</inkml:trace>
  <inkml:trace contextRef="#ctx0" brushRef="#br1" timeOffset="58799.47">11028 6160 0,'0'0'0,"-21"0"15,21 21-15,0 0 16,0 0-16,21 0 16,0 0-16,0 1 0,0-22 15,22 21-15,-1 21 0,21-21 16,-20 0-16,-1-21 15,0 0-15,22 22 16,-22-22-16,22 0 16,-43 0-16,21 0 15,-21 0 1,-21 21-16,0 0 16,-21-21-16,0 21 0,-42 43 15,41-43-15,-62 42 16,41-20-16,1-1 0,-106 64 15,0 0 1,105-64-16,22-21 0,-21 21 16,21-20-16,0-1 0,-1 0 15,22 21-15,0-21 0,22-21 32,-1 0-32,0-21 15,0 21-15</inkml:trace>
  <inkml:trace contextRef="#ctx0" brushRef="#br1" timeOffset="59575.02">12509 6414 0,'22'0'15,"-1"0"1,0 0-16,0 0 16,0 0-16,0-22 0,1 1 15,-1 21-15,0-21 0,21-21 16,-21 21-16,1-1 0,20 1 15,-42 0-15,0-21 16,0 21-16,-21 21 16,0 0-16,-1 0 0,-83 0 15,-1 21 1,63-21-16,1 21 16,-43 64-16,43-1 15,42-63 1,42 128-1,43-65-15,-64-41 16,0-22-16,64 42 16,42 64-1,-106-106-15,0 1 0,22 20 16,-43 0-16,0-21 0,0 22 16,-127 20-1,0-42 1,63-21-16,-42 0 15,64 0-15,0 0 0,-85-21 16,84 0-16,1-21 16,21 21-16,0 21 15,0-85-15,21 21 16,21 64-16,21-42 16,-21 42-16,22-21 15,20 21-15,-42 0 16,22-21-16,62 0 0,-62 21 15</inkml:trace>
  <inkml:trace contextRef="#ctx0" brushRef="#br1" timeOffset="60059.23">13060 6710 0,'0'0'0,"0"21"46,0 0-30,0 0-16,0 1 0,0-1 16,0 0-16,0 21 0,0-21 0,0 1 15,-21-1-15,21 0 0,0 0 0,0 21 16,0-20 0,0-1-16,0 0 0,21-21 15,0 0 1,42 0-16,-41 0 15,62-42 1,-63 20-16,64-41 16,0-22-1,-43-42 1,-21 85-16,-21 21 0,0 0 16,0-1-16,0 44 15,0-1 1,-21 0-16,21 0 0,-21 0 0,0 22 15,21-22-15,0 21 0,-21 0 16,21 1-16,0-22 16,0 21-16,0-21 0,0 1 15,0-1-15,0 0 16,42-21-16,-21 0 16,21 0-16,-20 0 0,-1 0 15,63-42 1</inkml:trace>
  <inkml:trace contextRef="#ctx0" brushRef="#br1" timeOffset="60746.83">13864 6668 0,'0'0'0,"-21"0"16,0 0-16,21 21 0,-21 0 15,21 0-15,0 0 0,0 0 0,0 22 16,0 20-1,0-20-15,0-22 0,0 21 16,0-21-16,0 0 0,0 1 16,0-1-16,0 0 15,0-42 32,0 0-47,0-1 16,0 1-16,0 0 0,0 0 0,0-21 15,0-43 1,42-21 0,43 21-1,-43 64-15,0 21 16,85 21 0,-84 1-16,41 62 15,-20 1 1,-64-43-16,0-21 0,0 43 15,0-43-15,0 0 0,0 0 16,-64 22 0,64-22-1,-21-21-15,0 0 16,21-21-16,0 0 16,0-22-16,63-41 15,-41 62-15,-1-20 16,21-21-16,0 20 15,64-41-15,-85 62 16,22 22-16,-22 0 16,21 0-16,22 22 15,-43 20-15,0-21 0,0 43 16,-21-43-16,0 21 0,0 22 16,-42 20-1,42-63-15,-21 1 0,0 41 16,-1-63-16,22 21 15,0-42 17,22 21-32,-1-21 0,0 0 15</inkml:trace>
  <inkml:trace contextRef="#ctx0" brushRef="#br1" timeOffset="61286.52">15219 6202 0,'-21'0'0,"42"0"0,-64 0 0,22 0 15,0 21-15,21 0 0,0 0 16,0 1-16,-21 20 0,0 43 16,21-43-16,-21 64 15,21-43-15,0-20 0,0 62 16,-22-62-16,-20 105 15,42-106-15,0-21 16,0 22-16,-21-22 0,21 21 16,-21-21-16,21-42 47,0 0-47,0 0 0,0 0 0,0 0 15,0-1-15,21 1 0,0 0 16,0-42-16,22-1 15,-1 43-15,0-43 0,1 43 16,-22 0-16,21 21 0,-21 0 16,85 0-1,-85 0-15,64 64 16,-64-43-16,0 63 16,-21-62-16,0 20 0,0 0 15,-106 43 1,1-43-1,83-42-15,-105 43 16,85-43-16,-43 0 16,64 0-1,21-43 1,21 22-16,1 0 16,20 0-16</inkml:trace>
  <inkml:trace contextRef="#ctx0" brushRef="#br1" timeOffset="61572.36">15938 6646 0,'0'22'0,"0"-1"16,0 0-16,-21 0 0,21 21 15,0-20-15,0 20 0,-42 21 16,42-41-16,-21-1 0,21 21 0,0-21 16,-21 0-16,21 1 15,-22 20-15,22-21 0,0 0 16,0 0-16,22-21 31,-22-21-31,21 0 16,21-21-16</inkml:trace>
  <inkml:trace contextRef="#ctx0" brushRef="#br1" timeOffset="61938.15">16002 6244 0,'0'0'0,"-42"21"0,20 1 0,1-1 15,0 0-15,21 21 0,-21-21 16,21 22-16,0-22 0,0 21 0,0 1 16,0-22-16,0 0 0,0 0 15,21-21-15,0 0 16,0 0-16,1 0 0,20-21 16,-42 0-1,21-22-15,-21 1 16,0-43-16,0 43 15,0 21-15,-21-43 0,21 43 16,-42 0 0,-22 21-1,64 21-15,-21 0 0,21 1 16,0 20-16,0 21 16,21 1-1,0-43-15,0-21 0</inkml:trace>
  <inkml:trace contextRef="#ctx0" brushRef="#br1" timeOffset="62253.97">16595 6265 0,'0'0'15,"-22"0"1,1 0-16,0 22 0,21-1 15,-21 0-15,0 42 0,0-20 16,-1-1-16,22 0 16,-21 1-16,-21 105 0,21-85 15,0-20-15,-1 63 16,1-22 0,21-63-16,0 1 0,0 20 15,0-21-15,0 0 0,21 22 16,1-43-16,-1 0 15,0 0-15,0 0 0,21-22 16,-20 1-16,41-21 16,-42 21-16</inkml:trace>
  <inkml:trace contextRef="#ctx0" brushRef="#br1" timeOffset="62440.86">16214 6795 0,'0'0'16,"-22"0"-16,44 0 16,20 21-1,-21-21-15,21 0 0,43 0 16,-43 0-16,85 21 16,-84-21-16,-1 0 0,-21 0 15,0 0-15,1 0 0,-1 0 16,0 0-16</inkml:trace>
  <inkml:trace contextRef="#ctx0" brushRef="#br1" timeOffset="63258.39">18246 6244 0,'0'0'0,"21"-21"16,-21 0-16,21 0 0,0 21 16,0-43-1,0 22-15,1 21 0,-1-21 16,0 0 0,-21 42-16,-21 0 15,0 0-15,-43 43 16,-42 84-1,64-106-15,0 22 0,-43 42 16,21-43-16,22 1 0,-85 42 16,-127 63-1,191-148-15,20 0 16,-41 22-16,41-22 16,22-21-16,0 0 15,42 0 1,0 0-16,0-21 0,22 21 15,-1 0-15,-21 0 0,22 0 16,105 0-16,-106 0 16,22 0-16,105 21 15,-63 0 1,-43-21-16,1 21 0,105 0 16,-105-21-16,-22 21 0,0-21 15,-21 0-15,1 0 0,20 22 16,-21-22-16,-21-22 47,0 1-47,0 0 15,0 0-15,21 0 0</inkml:trace>
  <inkml:trace contextRef="#ctx0" brushRef="#br1" timeOffset="63618.7">19283 6075 0,'21'-21'31,"-21"42"-31,0 0 16,0 0-16,-64 127 15,-20 22 1,63-107-16,-1 1 0,-41 63 16,21-64-16,20 1 15,-62 63-15,41-64 0,22 1 16,-63 63-16,41-64 0,-20 43 16,42-64-16,-64 107 15,85-128 1,-21 21-16,21-21 0,21-21 31,0-21-15,-21 0-16,21 0 0,0 0 0</inkml:trace>
  <inkml:trace contextRef="#ctx0" brushRef="#br1" timeOffset="64337.08">19579 6773 0,'0'0'0,"0"-21"15,0 0-15,0 0 16,21 0-16,0 0 16,1-1-16,-1 22 0,0-21 15,0-21-15,0 42 0,-21-42 16,-21 42 0,0 0-16,0 0 15,-22 21-15,1-21 0,0 21 0,-1 0 16,1 0-16,0 0 0,-64 64 15,106-64 1,0 0-16,0 22 16,0-22-16,21 0 0,21-21 15,64 42 1,-63-20-16,-1-22 0,0 21 16,1 0-16,-22-21 0,42 42 15,-42-42-15,22 21 0,-43 22 16,0-22-16,-21-21 15,-1 21-15,-105-21 16,85 21-16,-21-21 0,-22 0 16,21 0-16,22 0 15,-43 0-15,22-21 16,42 21-16,21-21 16,0 0-1,21 21-15,0 0 16,0-21-16,43-1 0,-22 22 15,0 0-15</inkml:trace>
  <inkml:trace contextRef="#ctx0" brushRef="#br1" timeOffset="64686.88">20151 6731 0,'0'0'16,"0"-21"-16,0 42 31,0 0-31,0 0 16,0 1-16,0-1 0,0 21 0,0 64 15,0-85-15,-22 85 16,22-43-16,-21-20 16,21 105-16,-21-85 15,-21 128-15,21-128 16,-1 1-16,-20 84 0,21-84 15,-21 41-15,20-41 0,22-22 16,-42 85 0,21-106-16,21 1 0,0 20 0,0-63 47,0 0-47,21-1 0,-21 1 0,21 0 15,0-21-15,43-85 16</inkml:trace>
  <inkml:trace contextRef="#ctx0" brushRef="#br1" timeOffset="65030.69">20172 6816 0,'0'0'0,"-21"-43"0,21 22 16,-22-21-16,22 21 0,0 0 0,0-1 15,0-20-15,0 21 16,22 21-16,-1-21 0,85 0 15,-85 21 1,21 0-16,43 0 16,-64 21-16,21 0 0,22 21 15,-43 43-15,-21-64 16,0 0-16,-21 43 16,0-43-16,-1 0 0,-41 21 15,21-20-15,-1-22 0,-41 42 16,41-42-16,-41 21 15,62-21-15,-20 0 0,21 0 16,0 0-16,42 0 47,21 0-47,-21 0 0,1 0 16,20-21-16</inkml:trace>
  <inkml:trace contextRef="#ctx0" brushRef="#br1" timeOffset="65544.39">21040 6689 0,'0'0'0,"0"-21"0,0-1 16,-22 1-16,1 0 15,0 21-15,0 0 16,21-21-16,-21 21 0,-22 0 15,22 0-15,0 0 16,0 21-16,0-21 0,-43 64 16,43-22-16,0-21 0,0 0 15,0 22-15,-1-22 0,1 21 16,0-21-16,21 43 16,21-43-1,0-21 1,64 0-16,-64 0 15,22 0-15,20-21 0,-42 0 16,22 21-16,-22-22 0,21 1 16,-21 0-16,22-42 15,-22 41-15,0-20 0,0-21 16,-21 41-16,0 1 16,0 42-1,0 1-15,-21 20 16,21-21-16,-21 21 15,21-20-15,0-1 0,0 42 16,0-42-16,0 1 16,0-1-16,0 0 15,21 0-15,0-21 16,0 0-16,0 0 0,1 0 16,-1 0-16,0-21 0,0 0 15</inkml:trace>
  <inkml:trace contextRef="#ctx0" brushRef="#br1" timeOffset="66030.11">21463 6583 0,'0'-21'16,"0"42"-16,0-63 0,-21 42 31,21 21-31,-21 0 16,21 0-16,0 21 0,0-20 15,0-1-15,0 0 0,0 0 16,0 0-16,0 0 0,0 64 15,-22-85-15,22 21 0,0 0 16,0 1-16,0-1 16,-21-21 15,21-21-15,0-1-16,0 1 15,0 0-15,0 0 0,0 0 16,43-64-16,-22 43 15,0-22-15,0 43 16,0-21-16,22 21 0,20-22 16,-42 43-16,22-21 0,-1 21 15,-21 0-15,43 0 16,-22 21-16,-21 0 0,21 64 16,-42 0-1,0-43-15,0-21 0,-21 64 16,-21-43-1,42-21-15,-21 22 16,0-43-16,21-21 47,21-1-31,0 22-16</inkml:trace>
  <inkml:trace contextRef="#ctx0" brushRef="#br1" timeOffset="66591.57">22119 6117 0,'0'0'0,"-21"0"0,0 0 15,21 21 16,0 1-31,21-1 16,-21 0-16,21 0 0,0-21 16,0 21-16,1 0 0,20 22 15,-21-43-15,0 21 16,22 21-16,-22-21 0,0 1 16,42 20-16,22 21 15,-64-63 1,0 22-16,1-1 15,-22 0 1,0 0 0,0 0-16,-22-21 0,1 21 15,0-21-15,0 22 16,0-1-16,-43 21 16,43-21-16,0 0 0,21 1 15,-21-1-15,0 0 0,-22 42 16,22-41-16,0-1 0,-21 21 15,-1-21-15,22 0 0,-21 43 16,21-43-16,-1 0 16,1 0-16,-21 22 0,21-1 15,0-21-15,-1-21 16,22-21 46</inkml:trace>
  <inkml:trace contextRef="#ctx0" brushRef="#br1" timeOffset="78599.63">2032 9123 0,'-21'0'16,"0"0"-16,21 21 47,21-21-16,0 0-15,0 0-16,0 0 0,0 0 15,22 0-15,-22-21 0,0 0 16,0 21-16,22-21 0,-22-1 0,0 1 16,42 0-16,-63 0 15,22-43 1,-22 43-16,0 0 0,-22 0 16,1 21-16,0 0 0,0 0 15,-21 0-15,20 0 0,-20 0 16,21 0-16,-21 0 0,20 21 0,1 0 15,-21 0-15,21 1 0,0 20 16,-1-21-16,1 0 0,-21 64 16,42-64-16,0 21 0,0-20 0,0 20 15,-21-21-15,21 0 0,0 22 16,0-22-16,0 0 0,21 0 16,0 0-16,0-21 0,22 0 15,-1 0 1,-21 0-16,0 0 0,0 0 15,43 0-15,-43 0 16,-21-21-16,-21 21 31,0 0-15,0 0-16,-22 0 0,22 0 16,0 21-16,-21 0 0,-1 1 15,22-1-15,0 0 0,0 0 16,-22 21-16,43-20 0,0 20 15,0-21-15,0 0 0,0 22 16,0-22-16,0 0 0,0 0 16,0 0-16,64 22 15,-43-43-15,0 21 0,22-21 16,-22 0-16,63 0 16,-41 0-16,-22 0 15,21 0-15,-21 0 16,43-21-16,-43-1 15,0 1-15,22-21 0,-22 21 0,21-22 16</inkml:trace>
  <inkml:trace contextRef="#ctx0" brushRef="#br1" timeOffset="79582.28">3196 9229 0,'-21'0'16,"0"0"-16,0-21 0,-1 21 15,1 0-15,-42 0 16,42 0-16,-43 21 16,43-21-16,0 21 15,0 0-15,-1 0 0,1-21 16,-21 43-16,42-22 0,0 0 15,-21 21-15,21-21 16,0 43-16,0-43 16,21 0-16,0-21 15,0 0-15,22 0 0,-22 0 16,0 0-16,0 0 0,21 0 16,-20 0-16,20-42 15,-21 42-15,21-21 0,1-43 16,-22 22-1,0 42-15,-21-21 0,0-43 16,0 43-16,0 0 16,0 0-1,0 42 17,0 0-17,0 0-15,0 0 16,0 1-16,21-1 0,-21 21 0,0-21 15,0 43-15,0-22 16,21 106 0,1 22-16,-22-128 15,21 21-15,0 64 16,0-63-16,21 148 16,-20-149-16,-1 22 0,0 42 15,0-64-15,0 1 0,0-1 16,1 1-16,-1-1 0,21 43 15,-21-42-15,0-22 0,22 85 16,-43-85-16,21 1 16,-21-1-16,21-21 0,-21 64 15,0-64-15,-21 0 16,0-21-16,21 21 0,-21-21 0,-1 0 16,1 0-1,-21-42-15,0 42 0,20-21 0,-20-22 16,0 22-16,-1-21 0,1 21 15,-43-85-15,22 64 16,-1-22-16,-41-42 0,62 43 16,1-1-16,0 1 0,-1-1 0,22 1 15,-21-1-15,21 1 0,21-1 16,0-20-16,0-43 16,0 84-16,0-20 0,21-64 15,0 84-15,21-20 0,1-43 16,-22 64-16,21-22 0,-21 22 15,22 0-15,-22-1 0,21-20 16,-21 42-16,0-1 0,1 1 16,-22 0-16,21 21 93</inkml:trace>
  <inkml:trace contextRef="#ctx0" brushRef="#br1" timeOffset="80114.72">4000 9038 0,'0'21'15,"0"1"1,0-44 62,-21 22-15,21 22-17,0-1-14</inkml:trace>
  <inkml:trace contextRef="#ctx0" brushRef="#br1" timeOffset="80714.71">3916 9504 0,'0'0'0,"21"0"47,0 0-47,-21-21 16,0 0-1,0-1 1,-21 22 31,21 22-32,-21-1-15,21 0 16,0 0-16,0 0 16,21-21-1,0 0-15,0 0 16,0 0-1,1-21-15,-22 0 16,0 0 0,-22 21 15,1 0 0</inkml:trace>
  <inkml:trace contextRef="#ctx0" brushRef="#br1" timeOffset="81570.31">3895 9144 0,'21'0'31,"0"0"-15,0 0-16,-21-21 31,0 0-31,0 0 31,-21 21-15,0 21-1,21 0 1,-21-21-16,21 21 16,0 0-1,21-21 32,0 0-31,-21-21-16,0 0 15,-21 21 267,0 0-282,21 21 15,-22-21-15,1 0 16,0 0-16</inkml:trace>
  <inkml:trace contextRef="#ctx0" brushRef="#br1" timeOffset="82887.53">3979 9504 0,'0'-21'16,"0"42"46,0 0-62,0 0 16,0 0-1,21-21 17,-21-21-17,22 21-15,-22-21 0,0 0 16,0 0-16,0 0 16,0-1 15,-22 22-16,1 0-15,21 22 32,-21-22-17</inkml:trace>
  <inkml:trace contextRef="#ctx0" brushRef="#br1" timeOffset="83605.84">3916 9144 0,'21'0'47,"0"-21"-32,-21 0 1,-21 21 31,0 0-47,0 0 15,21 21-15,-22-21 0,22 21 16,-21 0-16,21 0 16,0 1-16,0-1 15,21-21 1,1 0 0,-1 0-16,-21-21 15,21 21-15,0-22 0,-21 1 16,0 0-1,0 0-15,0 0 16,-21 21 0,0 0-1,0 0-15,21 21 32,0 0-17,0 0 1,0 0 15</inkml:trace>
  <inkml:trace contextRef="#ctx0" brushRef="#br1" timeOffset="84230.02">3958 9567 0,'0'-21'31,"21"0"0,-42 21 16,0 21-31,21 0-16,0 1 16,0-1 15,21-42 16,-21-1-32,0 1 17,-21 21-1,21 21-16</inkml:trace>
  <inkml:trace contextRef="#ctx0" brushRef="#br1" timeOffset="101870.87">7070 8403 0,'21'-21'47,"-21"0"-16,0 0-31,21 21 0,-21-21 16,21 21-16,-21-22 15,0 1-15,21 0 16,-21 0-16,0 0 16,21 21-16,-21-21 0,0-1 15,0 1 17,0 42 14,0 1-46,-21-1 16,21 0-16,-21 0 0,0 0 16,21 0-16,0 1 0,-21 20 15,-22 21-15,43-41 16,-21-1-16,-21 42 0,21-20 16,21-1-16,-21 0 0,-1-21 0,-20 64 15,21-43-15,0 1 16,0 20-16,-22 22 0,22-43 15,0-21-15,0 22 0,-22-1 16,1 22-16,21-22 0,0 0 16,0-21-16,-22 1 0,1 41 15,42-42-15,-21 22 0,0-1 16,21-21-16,0 0 0,-22 0 16,22-42 15,22 0-16,-22 0-15,0 0 16,21 21-16,0-21 0,-21-1 0,21 1 16,21-42-16,-20 42 0,-1-1 15</inkml:trace>
  <inkml:trace contextRef="#ctx0" brushRef="#br1" timeOffset="102530.5">7324 8361 0,'0'0'16,"21"-21"-16,-21 0 0,0-1 15,0 1 1,21 21-16,-21-21 0,0 0 16,0 0-16,21 0 15,-21-1-15,21 22 16,-21-21-16,0 0 16,0 42 30,0 0-46,0 1 0,0-1 16,-21 0-16,21 21 0,-21 22 16,0-22-16,21 0 0,-21 43 15,-1-64-15,22 43 0,-21-22 16,0 0-16,21 1 0,-42 63 16,21-64-16,-1 0 0,1 43 15,0-43-15,0 1 0,-21 20 16,20-21-16,22-20 15,-21 20-15,0-21 0,0 0 0,-21 43 16,20-43-16,22 0 16,-21 0-16,0 0 0,21 1 15,-21-1-15,21 0 0,-21-21 16,21 21-16,-21-21 16,21 21-16,0-42 109,0 0-109,21 21 16</inkml:trace>
  <inkml:trace contextRef="#ctx0" brushRef="#br1" timeOffset="106799.08">8170 8721 0,'21'0'16,"1"0"-16,-1 0 16,0 0-1,0 0 1,0-21-16,0 21 0,-21-22 15,22 22-15,-1-21 16,-21 0-16,0 0 31,0 0-31,-21 21 0,-1 0 16,1 0-16,0 0 0,0 0 16,0 0-16,-43 21 0,22 0 15,-64 21 1,64-20-16,-43 41 15,43-42-15,21 22 16,-1-22-16,22 0 0,0 0 16,0 0-16,22 0 15,-1 1-15,0-22 16,21 0-16,-21 0 0,85 21 16,-85-21-16,22 0 15,-22 21-15,21-21 0,43 42 16,-64-21-16,0-21 0,0 43 15,-21-22-15,0 0 16,0 0-16,0 0 0,0 1 16,-21 20-16,0-42 0,-21 21 15,-1 21-15,1-42 0,21 22 16,-21-22-16,-1 0 16,22 21-16,-42-21 0,20 0 15,22 0-15,-42 0 16,20 0-16,22-21 0,0 21 0,0-22 15,0 22-15,-22-42 16,22 0 0,42 42-1,0-21-15,22 21 16,-22 0-16,85 0 16,-85-22-16,21 22 0,1 0 15</inkml:trace>
  <inkml:trace contextRef="#ctx0" brushRef="#br1" timeOffset="107213.84">8636 8954 0,'0'-22'0,"0"44"0,0-65 15,0 64 48,0 1-63,0-1 0,0 0 0,0 42 15,0 43 1,0-63-16,0-1 0,0 43 16,21-43-16,-21 21 0,21 128 15,-21 21 1,0-149-16,0 64 15,0-85-15,0 22 0,0 42 16,0-64-16,0 0 16,0 85-16,0-84 0,0-22 15,0 0-15,0 0 0,0 0 16,21-21 0,1-21-16,-22 0 15,21 0-15,0-43 16,-21 22-16,21-64 15,0 64-15,0-64 0</inkml:trace>
  <inkml:trace contextRef="#ctx0" brushRef="#br1" timeOffset="107568.64">8784 9102 0,'-21'-21'0,"42"42"0,-63-64 0,21 22 16,21-21-16,-22 21 0,22 0 0,-21-1 15,21 1-15,0-42 16,0 42-16,21 21 16,43-43-16,-43 43 15,43 0-15,-22 0 0,0 0 16,85 0-16,-106 21 16,22 22-16,-22-22 0,0 0 15,-21 64 1,-85 42-1,64-106-15,-63 21 16,20-21-16,-63 43 16,106-64-16,-21 21 0,-1-21 15,22 0-15,0 21 16,42-21 0,0 0-16,0-21 15,1 21-15,20-21 0,-21 0 0,21 0 16,1 21-16</inkml:trace>
  <inkml:trace contextRef="#ctx0" brushRef="#br1" timeOffset="108129.84">9758 8975 0,'0'-43'16,"0"86"-16,0-107 0,0 43 15,0-21 1,-21 21-16,21-1 0,-43-20 16,-20 42-1,42 0-15,-22 0 16,22 0-16,0 21 0,-21 22 16,20-22-16,-41 85 15,42-85-15,-22 85 16,22-1-1,21-83-15,0 20 16,0-21 0,43-21-16,-1 0 15,-21 0 1,21-21-16,-20 21 0,-1-21 0,21 0 16,-21-1-16,43-41 15,-43 21-15,21 20 0,1-41 0,-22 21 16,-21 20-16,0 1 15,21 0-15,-21 0 0,0 0 16,0 42 0,0 0-1,0 0-15,0 0 0,-21 64 16,21-64-16,0 43 16,0-43-16,0 21 15,0-21-15,21 1 16,21-1-16,-21-21 0,1 0 0,41 0 15,-21 0 1,-20 0-16,20-21 16,0-1-16,1 1 0,-22 0 15,21-21-15</inkml:trace>
  <inkml:trace contextRef="#ctx0" brushRef="#br1" timeOffset="108615.56">10223 8784 0,'0'0'0,"0"21"47,0 1-47,0-1 15,0 0-15,0 0 0,0 21 16,0-20-16,0 20 0,0 0 16,0-21-16,0 1 15,0 20-15,0-21 0,-21 0 16,21 0-16,0 1 15,-21-22 17,21-22-32,0 1 15,0 0-15,0 0 0,0-21 16,0 20-16,0 1 0,0-21 16,21 21-16,-21-22 0,21 22 15,1-21-15,-1 0 0,42-1 0,-42 22 16,43-21-1,-22 21-15,1 21 0,41 0 16,-63 0-16,22 0 0,41 42 16,-62-21-16,20 0 0,-21 0 15,0 22-15,0-22 0,-21 21 0,22 22 16,-22-43-16,0 21 0,-43 22 16,1-22-1,21-21-15,0 0 0,-1 22 16,1-43-16,42 0 31,1 0-15,-1-21-16,0-1 0</inkml:trace>
  <inkml:trace contextRef="#ctx0" brushRef="#br1" timeOffset="109464.21">11493 8043 0,'0'-21'0,"0"42"0,-21-63 0,0 42 0,21-21 16,0 0 0,42 21-1,-20-21 1,-1 21-16,21 0 16,0 0-16,22-22 0,-22 22 0,1 0 15,62 0 1,-62-21-16,-1 21 15,-21 0-15,-42 0 16,0 0 0,0 0-16,0 0 0,-22 0 15,1 0-15,21 21 0,-64-21 16,64 0-16,-21 22 0,-22-22 16,1 21-1,41-21-15,22 21 16,-21-21-16,0 0 0,21 21 15,-21-21-15,21 21 16,0 0-16,-21 22 16,21-22-16,0 0 15,0 0-15,0 0 16,0 1-16,0 41 0,0-42 16,0 64-16,0-43 15,0-21-15,0 22 16,0-1-16,0-21 0,0 64 0,-21-43 15,21 1-15,-22-1 0,1 64 16,21-64-16,-21 22 0,0-22 16,21 0-16,-21 1 0,0 20 15,21-21-15,-22 1 0,22-1 0,-21 22 16,21-22-16,-21 0 0,21 22 16,0-22-16,0 22 15,0-43-15,0 21 0,0 0 16,0-20-16,21-1 0,22 42 15,-22-42-15,0 1 16,0-22-16,0 21 0,22-21 16,20 21-16,22-21 15,-43 0-15,-21 0 16,43 0-16,-1 0 16,-42 0-1,1 0-15,-22-21 16,21 0-1,0-1-15,0 1 16</inkml:trace>
  <inkml:trace contextRef="#ctx0" brushRef="#br1" timeOffset="110351.64">11938 8509 0,'21'0'16,"0"-21"0,-21 0-16,0 0 31,0 42 0,-21 0-31,0 0 16,21 0-16,-21 0 0,21 1 0,-21 20 15,-1 21-15,1-20 16,21-1-16,-21 0 0,0 43 16,0-43-16,21 1 0,0 20 15,0-42-15,0 1 0,0 20 16,0-21-16,0 21 16,21-20-16,0-22 15,0 0-15,0 0 16,1 0-16,-1-22 15,0 1-15,0 21 0,-21-21 0,64-64 16</inkml:trace>
  <inkml:trace contextRef="#ctx0" brushRef="#br1" timeOffset="110582.51">11747 8763 0,'-21'21'16,"42"-21"15,1 0-31,-1 0 0,0 0 0,21-21 16,-21 21-16,1 0 0,-1-21 15,0 21-15,64-21 16,-43 21-1</inkml:trace>
  <inkml:trace contextRef="#ctx0" brushRef="#br1" timeOffset="110986.52">12298 8848 0,'0'0'0,"21"0"0,0 0 31,-21-21-15,21-1-16,0 22 0,1-21 15,-22 0-15,21 21 0,-21-42 16,21 42-16,0-21 0,-21-22 16,0 22-1,-21 21 1,0 0-1,0 0-15,-1 21 0,-20 22 16,42-22-16,-21 0 16,-21 64-16,42-64 15,0 42-15,0-20 0,0-22 16,0 0-16,0 0 0,0 0 16,0 22-16,21-43 0,0 21 15,21-21-15,-21 21 16,1-21-16,-1 0 15,0 0-15,21 0 16,-42-21-16,21 0 0,22-1 16,-22 1-16,0 0 0</inkml:trace>
  <inkml:trace contextRef="#ctx0" brushRef="#br1" timeOffset="111586.62">12848 8700 0,'0'0'0,"0"-22"16,21 22 0,0-21-16,1 21 0,-1 0 15,0 0-15,0 0 16,0 0-16,0 0 16,1 0-16,-1 0 0,0 0 15,0 21-15,0 1 0,-21-1 16,0 21-16,0-21 15,0 0-15,0 1 0,-42 62 16,21-63-16,0 1 0,-22 20 16,43-21-16,-21 0 0,0 0 15,0-21-15,21 22 0,0-44 47,21 1-47,0 21 16,0-21-16,-21 0 0,21 0 15,1-22-15,-1 22 0,0 0 0,42-42 16,-41 41-16,-1 1 16,21-21-16,-21 21 15,0 0-15,1 21 0,-22-22 0,0 44 47,0-1-47,-22 0 0,22 0 16,-21 0-16,21 0 15,0 22-15,-21-22 0,0 21 16,21 1-16,0-22 0,0 21 16,0-21-16,0 22 15,0-22-15,0 0 16,21-21-16,0 21 0,22-21 16,-22 0-16,0 0 0,21 0 15,-21 0-15,64-42 16,-64 42-16,22-21 15,-1-22-15,21-20 0</inkml:trace>
  <inkml:trace contextRef="#ctx0" brushRef="#br1" timeOffset="111899.48">13822 8382 0,'0'0'0,"-21"21"31,21 0-31,-22 1 16,22-1-16,0 0 0,0 21 15,0-21-15,0 43 16,0-43-16,-21 21 0,21 64 16,-21-21-1,21-43-15,0-21 16,0 1-16,0 20 0,0-21 0,0 21 15,0-20-15,0-1 16,21-21 15,-21-21-31,21-1 0,-21 1 16,22-42-16</inkml:trace>
  <inkml:trace contextRef="#ctx0" brushRef="#br1" timeOffset="112163.33">13652 8700 0,'0'0'16,"-21"0"-16,42 0 31,1 0-31,-1 0 16,0 0-16,0 0 0,0 0 0,0 0 15,1 0-15,-1 0 0,21-22 16,-21 22-16,0 0 0,22 0 16,-22-21-1,0 21 1,0-21 0</inkml:trace>
  <inkml:trace contextRef="#ctx0" brushRef="#br1" timeOffset="112518.64">14414 8573 0,'-21'-22'16,"0"22"-16,0 0 15,0 0-15,0 0 16,-1 0-16,1 0 16,0 0-16,21 22 0,0-1 15,-21 0-15,21 0 0,-21 0 0,0 0 16,21 64-16,-22-43 16,22-20-16,0 20 0,-21-21 15,21 43-15,0-43 0,0 0 16,0 21-16,0-21 0,0 1 15,21-22-15,1 21 0,-1-21 16,0 0-16,21 0 16,-21 0-16,1 0 0,20 0 15,0-21-15,-21-1 0,1 1 16,20 0-16,-21 0 0</inkml:trace>
  <inkml:trace contextRef="#ctx0" brushRef="#br1" timeOffset="112863.45">14753 8446 0,'21'0'32,"0"0"-32,1 0 0,-1 0 15,0 0-15,0 21 16,0-21-16,0 21 0,1 0 15,-1 0-15,21 64 0,-21-64 16,-21 64 0,0-43-16,0 0 0,0 22 15,-21-43-15,0 0 0,-43 43 16,43-43-16,-21 21 16,21-21-16,0 1 0,-22-1 15,22-21-15,0 21 0,21-42 47,0 0-47,0-1 0,21 1 16,0 0-16</inkml:trace>
  <inkml:trace contextRef="#ctx0" brushRef="#br1" timeOffset="113230.23">15706 8615 0,'0'0'0,"21"0"63,0 0-63,0 0 0,0 0 15,0 0-15,1 0 16,-1 0-16,0 0 0,0 0 16,0 0-16,0 0 15,1 0-15</inkml:trace>
  <inkml:trace contextRef="#ctx0" brushRef="#br1" timeOffset="113495.08">15706 8805 0,'0'0'16,"0"22"-16,0-1 0,-22-21 0,44 0 47,-1 0-47,0 0 16,0 0-16,0 0 0,0 0 15,1 0-15,-1 0 0,0 0 16,0 0-16,0 0 15,0 0 1,1 0-16,-1 0 16,-21-21-1</inkml:trace>
  <inkml:trace contextRef="#ctx0" brushRef="#br1" timeOffset="114419.55">16891 8234 0,'-21'0'16,"21"21"0,-21-21-16,-1 21 15,1 0-15,21 1 16,0-1 15,21-21-15,1 0-16,-1 0 0,0-21 15,0 21-15,-21-22 16,0 1-16,21 21 0,-21-21 0,0 0 16,0 0-16,0 0 15,0-1-15,0 1 0,-21 21 0,0-21 16,0 21-16,0 0 15,-1 0-15,1 0 16,0 0-16,21 21 0,-21 0 16,0 22-16,21-22 15,0 0-15,0 0 16,0 0-16,0 1 16,21-22-1,0 0 1,0 0-16,0-22 15,1 1 1,-22 0-16,0 0 16,0 0-16,0 0 15,0-1-15,0 1 16,-22 21 15,1 21-31,21 1 16,-21-22-16,21 21 0,0 0 15,-21 21-15,0-21 0,21 1 16,-21-1-16,21 0 0,0 0 16,0 21-16,0 22 15,0-43 1,0 0-16,21 0 16,0-21-16,0 22 15,0-22-15</inkml:trace>
  <inkml:trace contextRef="#ctx0" brushRef="#br1" timeOffset="116999.82">17399 8530 0,'21'0'47,"0"0"-47,0 0 0,-21-21 15,22 21-15,-1-21 0,0 21 0,21-21 16,-21 0 0,-21-1-1,-21 22-15,-21 0 16,21 0-16,0 0 16,-43 0-16,22 22 15,21-22-15,-64 42 0,64-42 16,0 21-16,-22 0 15,43 0-15,0 1 0,0-1 16,0 0-16,43 0 16,41 21-1,-63-20-15,1-22 0,62 42 16,-63-42-16,64 42 16,-64-21-16,0 1 0,1-22 15,-1 21-15,-21 0 0,0 21 16,0-21-16,0 1 0,-43 20 15,1-42-15,21 21 0,-64 21 16,-84 1 0,127-43-16,-1 21 15,-20-21-15,20 0 16,1 0-16,21 0 0,-21-64 31,42 22-31,0 21 16,0 0-16,0 0 15,0-1-15,21 22 16,-21-21-16,21 21 0,0 0 16,0 0-16,64-21 15,-64 21-15</inkml:trace>
  <inkml:trace contextRef="#ctx0" brushRef="#br1" timeOffset="117463.56">17865 8678 0,'0'0'0,"21"0"0,-21-21 15,0 0 1,0 42 15,0 0-31,-21-21 0,21 22 16,-22-1-16,22 0 0,0 0 15,0 21-15,-21 22 16,21-43-16,0 21 16,0-20-16,0-1 0,0 0 15,21 0-15,1-21 0,-1 0 16,0 0-16,0 0 0,0 0 16,0 0-16,22-21 0,-1-21 15,-21 20-15,0 1 0,1 0 0,-1 0 16,-21 0-16,0 0 15,21-1-15,-21-20 0,0 21 0,0-43 16,0 43-16,0 0 16,0 0-16,-21 21 31,21 21-15,0 0-16,0 0 15,0 1-15,0-1 0,0 0 16,0 0-16,21-21 0,0 0 15,0 0 1</inkml:trace>
  <inkml:trace contextRef="#ctx0" brushRef="#br1" timeOffset="118181.99">18478 8636 0,'0'0'0,"0"21"47,-21 0-47,21 1 16,-21-1-16,21 0 15,0 0-15,0 21 0,-21 22 16,21-43 0,0 0-16,0 0 0,-21 1 15,21-44 32,0 1-47,0 0 0,0 0 16,0 0-16,0 0 0,0-22 15,42-41 1,-42 62-16,21 1 0,22-21 16,20 0-1,-42 42-15,85 0 16,-85 0-16,0 0 15,1 21-15,-1 0 0,0-21 16,0 63-16,-21-41 0,21 41 16,-21-21-16,0 1 15,-21 41 1,21-62-16,0-1 16,-21-21-16,21-21 46,0-1-46,0 1 16,0 0-16,0 0 16,21-21-16,21-43 15,-20 64-15,-1-22 0,63-20 16,-62 42-16,41 0 16,43 21-1,-64 42 1,-21 0-16,-21 43 15,0 0 1,-21-64-16,0 0 0,0 42 16,21-41-16,-21-1 15,0 0-15,-1 0 16,44-21 15,-1 0-31,0-21 0,-21 0 16</inkml:trace>
  <inkml:trace contextRef="#ctx0" brushRef="#br1" timeOffset="118745.67">19621 8424 0,'0'-21'31,"-21"21"-31,0 0 0,21 43 15,0-22 1,-21 21-16,21-21 0,0 64 16,-21-64-16,21 21 15,0-20-15,0 20 0,0 43 16,-21-43-16,21-21 16,0 21-16,-22-20 0,22-1 15,0 0-15,0 0 16,0-42 31,0 0-47,0 0 0,0-1 15,0 1-15,43-63 16,-43 62-16,63-62 16,-42 63-16,1-1 0,-1 22 15,0-21-15,0 21 0,64 0 16,-43 0-16,-21 0 15,0 0-15,1 0 0,41 64 16,-42-43-16,-21 0 0,0 43 16,0-43-16,0 0 15,0 0-15,-21 0 0,-21 0 16,-43 43-16,43-43 16,-64 21-16,64-42 15,-22 22-15,43-22 16,0 0-16,-22 21 0,22-21 15,21-21 1,21 21 0,1-22-16,20 1 0</inkml:trace>
  <inkml:trace contextRef="#ctx0" brushRef="#br1" timeOffset="119070.48">20489 8636 0,'0'0'0,"-21"0"16,0 0-1,21 21 1,-21 0-16,21 1 15,-21-1-15,21 21 16,0 0-16,-22 22 0,22-43 16,-21 0-16,21 22 15,0-22-15,0 0 0,0 0 16,0-42 31,21 0-47,1 0 0</inkml:trace>
  <inkml:trace contextRef="#ctx0" brushRef="#br1" timeOffset="119450.78">20489 8361 0,'-21'0'0,"42"0"0,-63 0 0,21 0 16,0 0-16,-1 0 15,1 0-15,0 0 0,-21 42 0,21-42 16,-1 43 0,22-22-16,0 0 0,0 0 15,22-21 1,-1 0-16,0 0 0,21 0 16,-21 0-16,22 0 15,-22 0-15,21-21 16,-21 0-16,1-22 15,-22 22 1,0-21-16,-22 42 0,1-21 16,0 0-16,0 21 0,0 0 15,0 0-15,-1 0 0,1 0 16,-21 21-16,42 0 0,0 0 16,-21 0-16,21 0 15,0 1-15,0-1 16,63-21-1,-20 21-15</inkml:trace>
  <inkml:trace contextRef="#ctx0" brushRef="#br1" timeOffset="119884.53">21124 8319 0,'-21'0'16,"0"0"-16,0 0 16,21 21-16,0 0 15,-21 0 1,21 0-16,-22 22 0,22-22 15,0 0-15,-21 0 16,21 0-16,-21 22 0,0 20 16,21-42-16,0 22 0,-42 20 15,42-21-15,-22 1 0,22 20 16,0-42-16,0 43 16,0-43-16,64 21 15,-22-42 1,22-21-1,20-42 1,-62 42-16,20-1 16,-42 1-16,21 0 15,0-21-15,-21 21 0</inkml:trace>
  <inkml:trace contextRef="#ctx0" brushRef="#br1" timeOffset="120102.4">20828 8678 0,'-21'0'0,"42"0"0,-63 0 15,63 0 17,0 0-32,0 0 15,21 0-15,-20 0 0,-1 0 16,21 0-16,-21 0 0,0-21 0,43 21 15,-43 0-15,0-21 0,22 0 16,-22 21-16,0 0 0</inkml:trace>
  <inkml:trace contextRef="#ctx0" brushRef="#br1" timeOffset="120842.98">21590 8170 0,'-21'0'0,"42"0"0,-42-21 0,0 21 16,21 21 46,0 1-62,0-1 32,-22-21-32,1 0 31,0 0-16,21-21 1,0-1-16,0 1 16,0 0-16,0 0 15,21 0-15,0 0 0,-21-1 16,22 22-16,-1 0 16,0 0-16,0 0 15,-21 22 1,0-1-16,0 0 15,0 0-15,0 0 16,0 0-16,-21-21 16,21 22-16,-21-22 15,0 0-15,21 21 0,-22-21 16,1 0 0,21-21-1,0-22 1,0 22-16,0 0 15,21 21-15,1-42 16,-1 42-16,0 0 0,0-22 16,0 22-16,0 0 15,1 64 1,-22-43-16,0 21 16,0-20-16,0-1 0,-22 21 15,22-21-15,-21 22 0,0-43 16,0 21-16,0 0 0,0 0 15,21 0-15</inkml:trace>
  <inkml:trace contextRef="#ctx0" brushRef="#br1" timeOffset="121614.54">21844 7747 0,'-21'-21'0,"42"42"0,-42-63 31,42 42-16,0 0-15,0 0 0,22 0 16,-22 0-16,0 0 0,0 0 16,21 0-16,-20 0 0,-1-21 0,42 21 15,-20 0 1,-22 0-16,0 0 16,0-22-16,0 22 31,-21 22-31,0-1 15,0 0-15,0 0 16,0 0-16,0 0 16,0 1-16,0-1 0,0 0 15,0 0-15,0 43 16,0-22-16,-21-21 0,0 64 16,21-43-16,0 0 0,-21 43 15,21-43-15,0-20 0,-21 20 16,21 0-16,0 1 0,-22 20 15,22-21-15,0 1 0,0 84 16,0-43 0,0-41-16,0-1 0,43 85 15,-43-106-15,0 22 16,0 20-16,0-21 16,0 1-16,0-22 0,0 0 15,-21 21-15,21-20 0,-22-22 16,-20 21-16,0-21 15,21 0-15,-43 21 16,43-21-16,-85 0 16,85 21-16,-21-21 0,-22 0 15,43 0-15,0 0 0,-22 21 16,22-21-16,0 0 0,0 0 16,0 0-16,0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0T03:31:02.66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4868 10541 0,'0'0'16,"-21"-63"0,21 41-16,-21 1 15,21 0-15,-21 21 16,21-21-16,0 42 31,0 0-31,-21 0 0,21 22 16,0 20-16,0-20 15,0-1-15,0 21 0,0-20 16,-22 84-16,22-85 16,0 0-16,0 1 0,0-1 15,0 0-15,0 22 16,0-22-16,0-21 0,0 22 0,0-22 15,22-21 17,-22-21-32,21 0 0,-21-1 15</inkml:trace>
  <inkml:trace contextRef="#ctx0" brushRef="#br0" timeOffset="455.3">4593 10435 0,'0'0'15,"0"-21"-15,0 0 0,0 0 16,0 0-16,0-1 0,0 1 16,0 0-1,42 21-15,-20-21 16,-1 21-16,21-21 0,-21 21 0,22 0 15,105 0 1,-106 21-16,0 0 0,43 21 16,-21 1-16,63 84 15,-64 21 1,-63-106-16,0 1 0,0 20 16,0-21-16,-85 107 15,-20-44-15,41-62 0,1 20 16,-1-20-16,-148 62 15,149-83-15,-1-1 0,-41 21 16,41-42-16,22 0 16,-22 0-16,1-42 15,63 21-15,0-1 16,0 1-16,0 0 0,0 0 16,0 0-16,21-43 0,0 43 15,21 0-15,-20 0 0,20 0 16,64-22-1,-64 22-15</inkml:trace>
  <inkml:trace contextRef="#ctx0" brushRef="#br0" timeOffset="918.04">5397 10901 0,'0'0'0,"-21"-21"16,21 0-16,0-1 16,0 1-1,21 21 17,1 0-32,-1 0 0,0 0 0,0 0 0,21 0 15,-20 21-15,-1 1 16,21-1-16,0 42 0,-20-42 15,-1 1-15,0 62 16,-21-63-16,0 43 16,-21-43-16,-43 43 15,43-64-15,0 21 0,0-21 16,0 0-16,-1 0 0,1 0 0,21-21 16,0-22-1,0 22-15,0 0 0,0 0 16,0 0-16,0-22 0,0 22 0,21-42 15,1 41-15,-1 1 0,0-21 16,0 21-16,0 0 16,43-22-16,20 43 15,-62 0 1,-1 0-16,0 0 0,0 0 0,0 0 16,22 0-16,-22 21 0</inkml:trace>
  <inkml:trace contextRef="#ctx0" brushRef="#br0" timeOffset="1482.24">6265 11113 0,'0'0'0,"21"0"0,1 0 16,-1 0-16,-21-22 0,21 1 16,0 21-16,0-21 0,22 0 15,-22 0-15,0 0 0,0-1 16,0 1-16,-21 0 0,0 0 0,0 0 15,0 0-15,-21-22 16,0 43-16,0 0 16,-43 0-16,22 0 15,-22 0-15,43 21 0,-85 43 16,85-43 0,0 21-16,0-20 0,-21 41 15,20 1-15,22-43 16,0 21-16,0-21 0,0 22 15,0-22-15,22 21 16,-1-42-16,0 0 0,21 0 16,-21 0-16,22 0 15,-22 0-15,0-21 0,43-21 16,-43 20-16,0 1 0,64-63 16,-85 41-16,21 22 15,0-21-15,-21 21 0,21-1 0,-21-41 16,0 21-1,-21 63 17,21 0-32,-21 0 0,21 0 0,0 0 15,0 1-15,0-1 0,0 0 16,0 21-16,0-21 0,0 22 16,0 20-16,0-42 15,21 1-15,0-1 0,-21 0 16,42-21-1,-20 0-15,-1 0 0,21 0 16,-21-21-16,0-22 0</inkml:trace>
  <inkml:trace contextRef="#ctx0" brushRef="#br0" timeOffset="2060.91">7006 10816 0,'0'43'15,"0"-22"1,0 0-16,0 0 0,-21 0 0,0 0 16,21 43-16,-21-43 0,-1 43 15,1-43-15,21 0 16,0 21-16,0-21 0,0 1 16,21-44 15,1 1-31,-1 0 15,-21 0-15,42-21 16,0-43 0,-20 64-16,20-22 15,-42 22-15,21 21 0,0 0 16,-21 21 0,0 1-16,21-22 0,-21 21 0,0 21 15,0-21-15,0 0 0,0 22 16,0-1-16,0-21 15,22 22-15,-22-22 0,21 0 16,21 0 0,-21-21-16,0 0 0,1 0 15,-1 0-15,0-21 0,0 0 0,0 21 16,22-64-16,41-63 16,-84 106-1,0-85 1,-21 22-16,0 62 15,-21-20 1,20 42-16,-20 0 16,21 0-16,0 21 15,21 0-15,-21 1 0,-1-1 16,22 0-16,0 0 16,0 0-16,22-21 15,-1 0 1</inkml:trace>
  <inkml:trace contextRef="#ctx0" brushRef="#br0" timeOffset="2602.17">8022 10562 0,'0'-21'0,"0"42"0,0-84 0,0 42 16,0-22-16,-21 22 0,-21-21 0,42 21 15,0-1-15,-22 22 16,1 0-16,0 22 15,21-1-15,-21 0 0,0 21 16,21 1-16,-21-1 0,-1 85 16,22 0-1,0-85-15,-21 1 0,21-1 16,0 0-16,-21 85 16,21-63-1,0-43-15,-21 0 16,0-21-16,21-21 31,0 0-31,0 0 0,0-1 16,0 1-16,0 0 0,42-64 15,85-20 1,-85 83 0,85-20-1,-84 42-15,-1 0 0,0 0 0,1 0 16,63 85-1,-85-1 1,0-41-16,-21 20 16,0-42-16,-21 22 0,0-22 0,-43 42 15,22-41-15,-64 20 16,64-21-16,-1 0 0,-63 0 16,64-21-16,21 0 0,-43 0 15,43 0-15,21-21 16,0-42-1,21 42-15,1-1 0</inkml:trace>
  <inkml:trace contextRef="#ctx0" brushRef="#br0" timeOffset="3265.37">9102 10986 0,'21'0'0,"-42"0"0,63-22 0,-42 1 16,0 0-16,0 0 0,0 0 15,0 0-15,-21-1 16,0 22-16,-22-42 0,1 42 16,21 0-16,0 0 0,-22 0 15,22 0-15,-42 0 0,41 21 16,-83 64-1,62-22-15,22-41 16,0 20-16,21 43 16,0-1-1,0-63-15,0 1 0,0 20 16,21-42-16,0 0 0,22 0 16,-22 0-16,0 0 0,21-42 15,43-22 1,-64 43-16,0 0 0,43-64 15,-22 43 1,-42 21-16,21-22 16,-21 1-16,0 63 31,0 0-31,0 0 16,-21 1-16,21 20 0,-21-21 0,21 0 15,0 0-15,0 22 0,0-22 16,0 42-1,0-41-15,42 20 0,-21-42 16,1 0-16,20 21 16,0-21-16,-21 0 0,43-21 15,-43 0-15,21 0 0,-20-1 0</inkml:trace>
  <inkml:trace contextRef="#ctx0" brushRef="#br0" timeOffset="3520.22">9737 10795 0,'21'-21'0,"-42"42"15,42-63-15,-21-1 0,0 22 0,0 0 0,0-21 16,0 21 0,-21 21-16,-1 0 15,-41 42-15,42 0 16,0-21-16,-1 22 0,22-22 16,-42 106-1,21 0-15,21-106 16,0 0-16,0 22 15,0-22-15,0 0 0,42 0 16,1-21-16,-22 0 0,42 0 16,-20 0-16,84-21 15,-85 0-15,0 0 0,43-43 16,-43 43-16</inkml:trace>
  <inkml:trace contextRef="#ctx0" brushRef="#br0" timeOffset="4136.64">10393 10372 0,'0'-43'0,"0"86"0,0-128 0,0 64 16,0-21-16,-21 63 31,21 0-31,0 21 0,-22 1 16,-20 105-16,42-21 16,-21-64-1,21-20-15,-42 105 16,42-42-16,0-64 0,-22-21 15,22 21 1,0-20-16,0-1 0,0-42 31,0-1-15,0 1-16,0-21 0,0 21 0,22-43 16,-1 22-16,0-22 15,0 22-15,0 21 16,22-43-16,-22 22 0,21 21 15,-21 21-15,0-21 0,1 21 16,20 0-16,-21 21 16,0 21-16,-21 1 15,0-22 1,0 0-16,-42 21 0,21-42 16,0 21-16,-43 1 0,22-22 15,-1 0 1,1 0-16,-21 0 0,41 0 15,1 0 1,21 21 15,0 0-15,0 0-16,21 0 0,1 0 0,-1 22 16,0-22-16,21 42 15,-42-41-15,21-1 16,1 0-16,-1 0 0,42 0 15,-42-21-15,1 0 16,-1 0-16,0 0 16,21 0-16,-21-21 0,1 0 0,20 0 15,21-22-15</inkml:trace>
  <inkml:trace contextRef="#ctx0" brushRef="#br0" timeOffset="4505.43">11282 10774 0,'21'-21'0,"-42"42"0,63-63 0,-42 20 16,-21 22 15,0 0-31,-22 0 0,1 0 0,21 22 16,-21-1-16,-1 0 0,1-21 16,21 21-16,-22 0 0,1 22 15,21-22-15,21 0 0,0 0 0,0 0 16,0 0-16,21 1 15,0-22-15,0 0 0,43 21 16,-43-21-16,21 21 16,22 0-16,-43-21 15,0 21-15,22 0 0,-22 1 16,0-1-16,-21 0 16,0 0-1,-21-21-15,-22 21 0,1-21 16,21 0-16,-43 0 15,43 0-15,-42 0 0,42 0 16,-22 0-16,1 0 16,21 0-16,0 0 0,-1 0 0,-41 0 15,42 0-15</inkml:trace>
  <inkml:trace contextRef="#ctx0" brushRef="#br0" timeOffset="5333.81">4784 11748 0,'0'0'0,"-43"0"0,22 0 16,-42-22-16,41 22 0,1 0 16,0 0-16,0 0 15,0 0-15,-22 0 16,65 0 15,-1 0-31,21 0 0,-21 0 16,22 0-16,20 0 0,-21 0 15,22 0-15,-1-21 0,64 21 16,-63 0-16,-1 0 0,22 0 16,21 0-16,-21 0 0,126 0 15,-105 0-15,21 0 0,106 0 16,-106 0-16,21 0 0,0 0 15,0 0-15,22 0 0,317 0 16,63 0 0,-360 0-16,-20 0 15,211 0-15,-191 0 0,361 0 16,-361 0 0,1 0-16,-22 0 0,0 0 0,487 0 15,-486-21 1,-43 21-16,127 0 15,-127 0-15,63 0 16,-105-21-16,-22 21 0,43 0 16,-63 0-16,-1 0 0,-21-21 15,0 21-15,0 0 16,-42 21 31,0-21-47,0 0 0,0 0 0,-43 21 15</inkml:trace>
  <inkml:trace contextRef="#ctx0" brushRef="#br0" timeOffset="6316.2">952 12213 0,'0'0'16,"0"-21"-16,0 0 0,0 0 0,0 0 0,0-1 15,0 1-15,0 42 32,0 1-32,0-1 15,0 42-15,22-20 0,-22-1 16,21 43-1,-21-43-15,0 0 0,0 1 16,0-1-16,0 43 16,0-43-16,0 0 0,0 1 15,0-1-15,0-21 0,0 0 0,-21 22 16,21-22-16,0-42 31,0-1-31,0 1 16,0 0-16</inkml:trace>
  <inkml:trace contextRef="#ctx0" brushRef="#br0" timeOffset="6624.02">1439 12531 0,'0'0'0,"64"21"31,-43-21-31,0 0 16,0 0-16,-21-21 15,0 0 1,-21-1 0,0 22-16,-21 0 0,-1 0 15,-20 0 1,42 22-16,21-1 15,-22 0-15,22 0 16,0 0-16,22-21 16,-1 0-16,0 0 0,21 0 15</inkml:trace>
  <inkml:trace contextRef="#ctx0" brushRef="#br0" timeOffset="8648.39">2730 12277 0,'-21'-21'0,"42"42"0,-42-64 16,21 22-16,0 0 0,0 0 15,0 0-15,0-22 0,0 22 16,0 0-16,0 0 0,0-21 0,0 20 16,-21 1-16,21 0 15,-21 21 1,21 21 0,0 43-16,-21-43 15,21 21-15,-21 64 16,21-64-16,-22 43 0,1-21 15,0-22-15,-21 106 16,21-84-16,-1-22 16,1 0-16,0 1 0,0 41 15,0-41-15,21-22 0,-21 21 16,21-21-16,-22-21 0,1-21 31,0-21-31,0-1 16,21 1-16,-42-43 15,42 43-15,0 21 0,-22-64 16,1 43-16,21 0 16,0-1-16,0 22 0,0 0 15,21 21 1,-21 21 0,22 0-16,-1 0 0,-21 22 15,21-22-15,-21 0 0,21 21 0,0-20 16,-21 20-16,21 0 15,-21-21-15,64 85 16,-43-85-16,21 43 16,-20-64-16,-1 21 0,42-21 15,-20 0-15,62-21 16,1-43 0,-63 43-16,-1 0 0,21-64 15,-41 64-15,20-63 16,-21 62-16,0 1 0,-21-42 15,0 42-15,0-1 16,0 1-16,-21 21 31,0 21-31,0 1 0,21-1 0,-21 42 16,-1 22 0,22-64-16,0 0 15,0 43 1,0-43-16,22 42 0,-1-41 15,0-22-15,21 0 0,-21 0 16,64 0 0,21-43-1,-64 22-15,64-85 16,-85 85-16,22 0 0,-22 0 16,0 0-16,0-1 0,-21 1 15,0 0-15,0 42 31,0 0-31,0 1 16,0-1-16,0 0 0,0 0 0,0 0 16,0 0-16,0 22 0,0-22 15,0 21-15,-21 1 0,21-22 16,0 0-16,0 0 16,0 0-16,21-21 31,-21-21-16,21 0-15,0 0 0,-21-22 16,22 22-16,-1-21 0,0 21 16,0-22-16,0 22 0,0-21 0,22-22 15,-22 43-15,21 0 16,-21 0-16,22 21 16,-22 0-16,-21 21 15,0 0-15,0 0 0,21 43 16,-21-43-16,21 0 0,-21 22 15,0-22-15,0 21 0,43 0 16,-22 1-16,21 20 16,-21-63-1,0 21-15,-21 1 0,22-22 0,83 0 16,-41 0 0,-22-22-16,-21 1 15,106-42-15,-84 20 16,-22 22-16,21-21 15,-21 0-15,1 20 0,20-62 16,-42 20 0,-21 43-16,0 21 15,-22 0-15,22 0 0,-64 0 16,43 0-16,21 0 0,-21 21 16,20 0-16,1-21 0,-21 43 15,21-22-15,0 0 0,21 21 16,0-20-16,0 41 15,42-21 1,-21-42 0,43 0-16,-43 0 0,0 0 15,42-21-15,-41 0 16,20 0-16,-21 0 16,0 0-16,0-22 0,1 22 15,-22 0-15,21 0 0,-21 0 16,0-1-16,21 1 15,-21 42 17,0 1-17,0-1-15,0 0 16,0 21-16,0-21 0,0 43 16,0-22-16,0 1 0,0 41 15,0-20-15,0-22 16,0 0-16,0 22 0,0-22 0,21 128 15,-21-107-15,42 85 16,-42-84-16,22 147 16,-1-147-16,-21-22 15,21 22-15,-21-1 0,21 1 16,-21 42-16,0-43 0,0-21 16,0 22-16,0-1 0,0-20 15,-21-22-15,0 0 0,0-21 16,-1 0-16,1 0 15,0-21-15,0-21 16,0 20-16,-22-62 16,22 41-16,0 1 0,0-21 0,21-1 15,0 22-15,0-22 0,0 1 16,0-22-16,0-190 16,21 211-16,21-63 15,-20 64-15,-1 21 0,21-64 16,-21 63-16,22 1 0,-1-43 15,-21 43-15,0 21 16,0-21-16,1 20 0,-22-20 16,21 0-16,-21 21 0,21-1 0,-21-20 15,0 21 1,0 0-16</inkml:trace>
  <inkml:trace contextRef="#ctx0" brushRef="#br0" timeOffset="8973.2">5228 12277 0,'0'0'0,"0"-21"0,0-1 0,0-20 16,0 21-16,0 0 15,0 42 16,0 0-31,0 0 0,0 22 16,0-22-16,0 21 0,-21 64 16,0 0-1,21-85-15,0 21 16,0 1-16,0-1 0,0-21 16,0 0-16,0 0 15,21-21 16,0-21-31,0 0 0,0 0 0,1 0 16,-1 0-16</inkml:trace>
  <inkml:trace contextRef="#ctx0" brushRef="#br0" timeOffset="9452.93">5673 12044 0,'0'-21'31,"0"42"-31,0 0 0,0 0 16,0 0-16,-22 22 0,22-22 16,-21 21-16,21-21 0,0 22 0,0 63 15,-21-64-15,21 0 16,0-21-16,0 22 16,-21-22-16,21 42 0,0-41 15,0 41 1,0-42-16,0 0 15,0-42 1,0 0 0,0 0-16,0 0 0,0 0 15,0-1-15,0-20 0,21 21 16,-21 0-16,21 0 0,22-43 16,-22 43-16,0-21 0,21-1 15,1 43-15,-1-21 16,-21 21-16,21 0 0,-20 0 0,41 21 15,-42 0-15,0 1 16,1-1-16,-1 0 0,-21 21 0,21 22 16,0-43-16,-21 0 15,0 0-15,0 0 0,0 22 16,0-22-16,-21 0 0,-21 21 16,20-42-1,1 0 1,0 0-16,21-21 0,-21 21 0,0-21 15</inkml:trace>
  <inkml:trace contextRef="#ctx0" brushRef="#br0" timeOffset="9664.81">5186 12467 0,'21'0'31,"0"0"-31,0 0 16,0-21-16,22 21 0,-22 0 15,0 0-15,21 0 0,-20-21 0,62 21 16,-20-21 0</inkml:trace>
  <inkml:trace contextRef="#ctx0" brushRef="#br0" timeOffset="10803.13">7239 12679 0,'0'-21'32,"0"0"-32,0-1 15,21 1-15,0 0 0,0 0 16,-21 0-16,22-43 0,-1 43 15,-21-21-15,21-1 0,-21 1 16,0 21 0,0 0-16,-21 42 15,21 0 1,0 0-16,-21 0 0,-1 22 16,1-22-16,21 21 0,0 1 15,0-22-15,0 42 16,0-42-16,0 1 0,0 20 15,0-21-15,0 21 16,21-42-16,1 0 0,-1 0 16,0 0-16,0 0 0,43 0 15,-43 0-15,63-63 16,-62 42 0,41-43-16,-63 43 0,0-21 15,0 21-15,0-1 16,0 1-16,0-21 0,-21 21 15,-21 0-15,-1-1 16,1 22-16,21 0 0,-43 0 16,43 0-16,-42 43 15,41-43-15,22 21 16,0 0-16,22-21 16,-1 0-16,42 0 15,-42 0-15,22 0 0,-1 0 16,0 0-16,1 0 0,84-42 15,-64 21-15,22-1 16,-43 1-16,1 0 0,41 0 16,-63 0-16,22 0 15,-22-1-15,-21 1 16,0 42 15,0 1-15,-21 20-16,21-21 0,0 0 15,0 22-15,0-22 0,0 21 16,0-21-16,0 22 0,0-1 16,0 21-16,0-20 0,-21 63 15,21-43-15,0 1 0,0-1 16,0 1-16,0 168 16,0-168-16,0-1 0,21 64 15,-21-63-15,21 105 16,-21-21-1,0-105-15,0-1 0,0 22 16,-21-43-16,-43 42 16,43-63-16,0 0 15,-21 0-15,42-21 0,-43-21 16,22 21 0,0-1-16,21-62 0,0 20 15,0 22-15,0-85 0,0 63 16,0 1-16,0 21 15,0-22-15,85-148 16,-64 170-16,21-64 0,-21 64 16,0 0-16,22-64 15,-22 63-15,21 1 0,-21 0 16,1-1-16,-1 1 0,0 0 0,0 21 16,0-22-16,0 1 0,1 21 15,-22 0-15</inkml:trace>
  <inkml:trace contextRef="#ctx0" brushRef="#br0" timeOffset="11201.92">8996 12129 0,'0'-22'16,"0"44"-16,0-65 0,21 22 15,0 21-15,-21-21 0,0 0 16,0 42 0,0 0-1,0 0-15,0 22 0,0-22 16,0 21-16,0 0 0,0-20 15,0 20-15,0 0 0,0 1 0,0 20 16,0-42-16,0 43 16,0-43-16,0 0 0,0 43 15,21-64 17,0 0-17,-21-22-15,22 1 0,-1 0 16,0-21-16,0-1 15</inkml:trace>
  <inkml:trace contextRef="#ctx0" brushRef="#br0" timeOffset="11639.66">9377 12002 0,'0'-22'16,"0"44"-16,21-44 0,-21 44 16,0 20-1,0-21-15,0 21 0,0-20 16,0 20-16,0 0 0,0 43 15,0-43-15,-21-21 0,21 85 16,-21-85 0,21 43-16,0-43 0,0 0 15,0 0-15,-22 1 16,22-44 15,0 1-31,0 0 16,0 0-16,0-21 0,0 20 15,0 1-15,22-21 0,-1 0 16,21-1 0,-42 22-16,21 0 0,22-21 15,-22 42-15,85 0 16,-85 0-16,0 0 16,0 21-16,0 0 0,0 64 15,1-64-15,-22 42 16,0-42-16,0 1 0,0 20 15,-22-21-15,22 0 0,-21 22 16,0-22 0,21 0-16</inkml:trace>
  <inkml:trace contextRef="#ctx0" brushRef="#br0" timeOffset="12064.42">10012 12446 0,'-21'0'0,"-1"21"16,44-21 15,-1 0-15,0 0-16,0-21 0,0 21 0,0-21 15,1 0-15,41-22 16,-42 43-16,-21-21 16,21-21-16,-21 0 15,-21 42 1,0 0-16,0 0 16,0 0-16,0 0 0,-1 21 15,1 0-15,-21 21 0,21-21 16,0 1-16,21 41 0,-22-42 15,22 22-15,0-22 16,0 0-16,0 21 16,22-21-16,-1-21 0,0 22 15,0-22-15,43 0 16,-43 0-16,0 0 0,42 0 16,-41 0-16,-1-22 0,21 1 15,-21 0-15,22 0 0,-22 0 0,42-22 16</inkml:trace>
  <inkml:trace contextRef="#ctx0" brushRef="#br0" timeOffset="12352.26">8953 12277 0,'0'0'0,"22"0"31,-1 0-15,21 0-16,-21 0 0,22 0 16,-1 0-16,-21-21 0,21 21 0,1 0 15,-1 0-15,0-22 0,22 22 16,-22 0-16,22-21 15,-22 0 1</inkml:trace>
  <inkml:trace contextRef="#ctx0" brushRef="#br0" timeOffset="12823.99">11239 12150 0,'0'0'0,"22"-21"31,-1 21-31,0 0 0,0-22 16,21 22-16,-20 0 0,20 0 16,0-21-16,1 21 0,41-21 15,-41 21-15,20 0 0,-21-21 16,1 21-16,-1 0 0,22 0 16,-43 0-16,-42 0 31,-1 0-31,1 0 0</inkml:trace>
  <inkml:trace contextRef="#ctx0" brushRef="#br0" timeOffset="13081.84">11599 12107 0,'0'0'0,"-21"22"0,21-1 15,0 0-15,0 0 16,-21 0-16,21 0 0,0 22 0,-21-22 15,21 0-15,0 64 0,0-64 16,-21 42-16,21-41 16,-22 20-16,1 0 0,21 1 15,0-22-15,0 21 16,0-21 0,0 0-16,21-21 31,-21-21-31,22 0 0,-1 21 15,0-21-15</inkml:trace>
  <inkml:trace contextRef="#ctx0" brushRef="#br0" timeOffset="13450.17">11811 12446 0,'21'0'62,"0"0"-62,0-21 16,1 21-16,-1-21 0,21 0 15,-21-1-15,22 1 16,-43 0-16,21 0 0,-42 21 31,-1 0-31,1 0 16,0 21-16,0-21 0,-21 21 0,-22 64 15,43-64-15,0 0 16,0 0-16,21 1 0,-22-1 0,22 42 16,0-20-1,0-22 1,43 0-16,-22-21 16,21 0-16,22 0 0,-43 0 0,21 0 15,43-21-15,-64 0 16,21 21-16,-20-22 0,20 1 0</inkml:trace>
  <inkml:trace contextRef="#ctx0" brushRef="#br0" timeOffset="13688.03">12340 12340 0,'0'0'0,"0"-21"0,0 0 16,21 21 0,0 0-1,1 0 1,-1 21-16,0-21 0,21 64 15,-21-43-15,22 0 0,-1 21 16,-21 1-16,0-22 16,1 0-16,-1 0 0,21 21 15,-21-20-15,-21-1 16,0-42 15,0-1-15</inkml:trace>
  <inkml:trace contextRef="#ctx0" brushRef="#br0" timeOffset="13932.89">12848 12213 0,'-21'21'31,"0"1"-31,0-1 0,-22 42 16,22-42-16,-64 64 15,-20 0 1,83-43-16,-20-21 16,42 0-16,0 1 15,-21-1-15,21 0 0,21-21 16,0 0 0,0 0-16,1-21 0,-1 21 15,21-43-15</inkml:trace>
  <inkml:trace contextRef="#ctx0" brushRef="#br0" timeOffset="14221.32">13335 11917 0,'0'0'0,"0"-21"16,21 21-16,-21-21 0,-21 42 31,0 0-15,0 0-16,21 21 0,0 1 0,-22-1 15,1 0-15,21 1 0,-21 41 16,0-41-16,21-1 0,-42 43 16,42-43-16,0 0 15,-22 1-15,22-1 0,0 22 16,0-43-16,0 0 16,22-21-16,-22 21 15,42-21-15,-21 0 16,0 0-16,22-21 0,-22 0 15,0 0-15,0 21 0,0-22 0,0 1 16,-21-21-16</inkml:trace>
  <inkml:trace contextRef="#ctx0" brushRef="#br0" timeOffset="14415.21">13144 12298 0,'0'0'16,"-21"0"-16,21 21 15,21-21 1,1 0-16,20 0 16,-21 0-16,21 0 15,-20 0-15,20 0 0,0 0 16,22-21-16,-22 0 0,0 21 16,43 0-16</inkml:trace>
  <inkml:trace contextRef="#ctx0" brushRef="#br0" timeOffset="14768">14668 12065 0,'0'0'0,"-21"21"16,21 0-16,0 1 16,0-1-16,0 0 0,0 0 0,0 0 15,0 22-15,-21-22 16,21 0-16,0 42 0,-21-41 0,21-1 15,0 42 1,0-42-16,-21-21 0,21 22 16</inkml:trace>
  <inkml:trace contextRef="#ctx0" brushRef="#br0" timeOffset="15196.76">15113 12065 0,'0'0'0,"21"-21"0,0 0 0,-21 0 15,-21 21 1,0 0-16,0 0 0,0 0 16,-22 21-16,22-21 0,0 21 15,0 0-15,0 0 0,-1 0 0,22 1 16,-21 20-16,21-21 15,0 0-15,0 0 16,43 1 0,-22-1-16,0-21 0,0 0 15,0 0-15,0 21 0,22-21 16,-22 21-16,0-21 0,21 42 16,-20-42-16,-22 22 15,0-1-15,0 21 16,0-21-16,0 0 15,-22-21-15,1 0 0,-42 22 16,20-22-16,1 21 16,0-21-16,21 0 0,-22 0 15,22 0 1,0 0-16,0-21 16,21-1-1,0 1-15,0 0 16,0 0-16,0 0 0</inkml:trace>
  <inkml:trace contextRef="#ctx0" brushRef="#br0" timeOffset="15546.08">14584 11748 0,'-21'0'0,"42"0"15,-64 0-15,22 0 0,21 21 0,-21-21 16,21 21 0,0 0-1,21-21-15,0 0 0,1 0 16,-1 0-16,0 0 16,0 0-16,0 0 0,0 0 15,-21-21-15,0 0 16,0 0-16,0-1 15,-21 1 1,0 21-16,0 0 16,0 0-16,0 21 15,-1 1-15,1-1 0,21 0 16,0 0-16,-21 0 16,21 0-16</inkml:trace>
  <inkml:trace contextRef="#ctx0" brushRef="#br0" timeOffset="16527.98">16425 11705 0,'0'-21'0,"-21"21"0,21-21 16,-21 42 46,21 0-62,0 0 0,0 1 0,0 20 16,0 0-16,0 1 0,0-1 16,0 0-16,0 1 0,0-1 0,0 85 15,0-85-15,0 43 16,0-64-16,0 43 16,0-43-16,0 0 15,0 0-15,-21-21 16,21 21-16,-21-21 15,21-21 1,-22 0 0,22 0-16,0 0 0,0-22 15,0 22-15,0 0 0,0 0 16,64-85 0,-64 85-16,42 21 0,-21-21 15,1-1-15,-1 22 0,21 0 16,-21 0-16,22 0 0,-22 0 0,42 0 15,-20 22-15,20 41 16,-63-42-16,0 22 0,0-1 16,0-21-16,0 0 15,0 0-15,-21 1 0,-106 41 16,21-42 0,64-21-1,-43 0 1,64 0-16,-21 0 0,20 0 15,1 0 1,21-21 0,21 0 15,1 21-31,-1-21 0,0 0 16</inkml:trace>
  <inkml:trace contextRef="#ctx0" brushRef="#br0" timeOffset="16819.91">17039 12086 0,'21'0'16,"-42"0"-16,63 0 0,-42 21 31,0 1-31,0-1 16,0 0-16,0 0 15,-21 0-15,21 0 0,-21 1 16,21-1-16,-21 0 0,21 21 16,0-21-16,0 1 15,-21-22 1,21 21-16,0-42 31,21-1-31,-21 1 16,21 0-16</inkml:trace>
  <inkml:trace contextRef="#ctx0" brushRef="#br0" timeOffset="17176.7">17103 11684 0,'0'0'0,"-22"0"15,22 21-15,-21-21 0,42 21 47,1-21-47,-1 0 16,0 0-16,0 0 16,0 0-16,0 0 0,-21-21 15,0 0 1,-21 21-1,0 0 1,0 0-16,0 0 16,0 0-16,-1 21 15,22 0-15,0 1 16,0-1-16,0 0 16,0 0-16,0 0 15</inkml:trace>
  <inkml:trace contextRef="#ctx0" brushRef="#br0" timeOffset="18159.66">17843 12044 0,'22'0'0,"-44"0"0,65-21 0,-22 21 0,0-21 15,0 21-15,-21-22 16,0 1-16,0 0 0,0 0 15,0 0 1,-21 21-16,0 0 16,-21 0-16,20 0 0,1 0 15,0 0-15,0 21 0,-21-21 16,-1 42-16,1-21 0,21 22 16,-43-1-16,43-21 15,-21 43-15,21-43 0,21 0 16,0 21-16,0-20 15,21-22-15,0 0 16,42 0 0,-41 0-16,-1 0 0,21 0 15,-21 0-15,64-64 16,-64 64-16,0-21 0,0-21 16,1 20-16,-22 1 0,21-21 15,-21 21-15,0 0 16,0-1-1,0 44 1,0-1 0,0 0-16,0 0 15,0 0-15,0 22 0,0-22 0,0 0 16,0 21-16,0-21 0,0 1 16,0 62-16,0-63 0,0 22 15,0 20-15,0-20 16,0 20-16,0-21 15,0 1-15,0 41 0,0-20 16,0-22-16,0 64 16,0 106-1,0-170-15,0 43 16,0-43-16,0 22 0,21 41 16,-21 22-1,0-105-15,0 105 16,0-106-16,0 0 15,-21 0-15,0-21 16,-1 0-16,1 0 16,0 0-1,0-21-15,0 0 0,21 0 16,-43-43-16,22 43 0,0-21 16,-21-43-16,21 43 15,-43-128-15,64 128 16,0-22-16,0-20 0,0 20 0,0 1 15,0-22-15,21 22 0,0-1 16,1 1-16,20-64 0,-21 84 16,21 1-16,1-22 15,-22 43-15,42-42 16,-41 42-16,-1-1 0,0 1 16,0 21-1,-21-21-15,21 21 16</inkml:trace>
  <inkml:trace contextRef="#ctx0" brushRef="#br0" timeOffset="39383.33">952 13907 0,'0'21'32,"22"-21"77,-22 21-93,21-21-1</inkml:trace>
  <inkml:trace contextRef="#ctx0" brushRef="#br0" timeOffset="40177.89">1037 14055 0,'-21'0'15,"0"0"1,21-21 0,-21-1-16,21 1 15,0 0-15,0 0 16,0 0 0,0 0-16,0-1 15,0 1-15,21 21 16,-21-21-1,21 21-15,0 0 16,0 0-16,0 0 16,1 21-16,-22 0 0,21 1 15,-21-1-15,21 0 16,-21 0-16,0 21 16,21-20-16,-21 20 0,0 43 15,0-43-15,0 43 16,-21-43-16,0 21 0,0-20 15,-1-1-15,1 0 0,-42 22 16,42-22-16,-43 22 16,43-22-16,-21-21 0,-1 22 15,1-22-15,0-21 16,20 21-16,1-21 0,0 0 16,0 0-16,0-21 15,-22 0-15,43-1 0,-21-20 16,21 21-16,-21 0 0,21-85 15,0 85 1,0-43-16,21 22 16,22 0-16,-22 20 0,0 1 15,21-21-15,-21 42 16,43 0 0,-43 0-16,0 0 0,0 21 15,1 0-15,-1 0 0,21 43 16,-21-22-16,0 43 15,1-64-15,-22 21 0,0-20 16,21-1-16,21 21 16,-42-21-16,21-21 15,-21 21-15,43-21 16,-22 0 0,0 0-16,-21-21 0,42 0 15</inkml:trace>
  <inkml:trace contextRef="#ctx0" brushRef="#br0" timeOffset="40812.23">1524 14499 0,'0'43'32,"21"-43"-1,0-22-31,-21 1 16,21 21-16,-21-21 0,0 0 15,0 0-15,0 0 16,-21 21 15,21 21-15,-21 0-16,21 0 15,-21-21-15,21 21 16,0 0 0,21-21 30,-21-21-46,0 0 32,-21 21 124,0 0-125,0 0-15</inkml:trace>
  <inkml:trace contextRef="#ctx0" brushRef="#br0" timeOffset="42403.85">2730 14076 0,'-21'-21'16,"0"21"-16,0-21 0,-21 21 16,20 0-16,1 0 0,-42 0 15,20 0-15,22 0 0,-42 0 16,20 0-16,22 0 15,-21 0-15,63 0 47,0 0-47,22 0 0,-1 0 16,21 0-16,1 0 0,-22-22 0,22 22 16,63 0-1,-64-21-15,-20 21 0,-1 0 0,64 0 16,-22 0-1,-41 0-15,-22 0 0,0 0 16,-42 21 15,0-21-31,0 0 16,-1 22-16,1-22 0,0 0 16</inkml:trace>
  <inkml:trace contextRef="#ctx0" brushRef="#br0" timeOffset="42719.67">2942 14034 0,'0'-22'15,"-21"22"1,0 0 0,21 22-16,0-1 15,0 0-15,0 0 0,0 21 16,0-20-16,-21 105 15,21-64-15,-22 22 16,1-43-16,0 22 0,-21 20 16,42-63-16,-43 85 15,43-85-15,0 1 16,0-1 0,0-42 15,22-1-31,-1 1 0,0 21 15,-21-21-15,21 0 0,0 0 16,0 0-16</inkml:trace>
  <inkml:trace contextRef="#ctx0" brushRef="#br0" timeOffset="43100.21">3069 14520 0,'0'0'0,"0"22"0,21-22 16,-21 21-16,21-21 15,-21 21-15,22-21 0,-1 0 16,0 0 0,0-21-16,0 21 0,0-21 15,22-1-15,41-62 16,-41 41 0,-43 22-16,21 0 0,-21-42 15,-21 41 1,0 22-16,-1 0 0,-20 0 15,0 22-15,21-22 0,-22 42 16,22 0-16,0-21 16,0 64-16,0-64 0,21 22 15,0 20 1,0-42-16,0 22 0,21-22 16,0 0-16,0 0 15,21-21-15,-20 21 0,20-21 16,-21 0-16,21 0 0,-20 0 15,-1 0-15,21-21 0,0-21 16,-20 42-16</inkml:trace>
  <inkml:trace contextRef="#ctx0" brushRef="#br0" timeOffset="43884.44">3683 14330 0,'0'0'0,"0"-21"16,0 0-16,21 21 15,0 0 1,0-22-16,1 22 0,-1 0 16,21 0-16,0 0 15,-20 22-15,41 20 16,-21 43 0,-42-64-16,0 63 15,0-62-15,-21-1 0,0 21 16,0-21-16,0 0 0,0 1 15,-22-1-15,22 0 16,42-42 15,-21 0-31,21-1 16,1 1-16,-1-21 0,0 21 0,21-43 16,-42 22-16,21 21 0,22-43 15,-22 22 1,0 21-16,0-22 0,-21 22 0,21 21 15,-21 21 17,0 1-32,-21 20 15,21-21-15,-42 43 0,42-43 16,0 42 0,0-20-16,0-22 0,0 42 15,0-42-15,0 43 16,21-64-16,21 21 15,-20-21-15,-1 0 0,63 0 16,-62 0-16,62-21 16,-63 0-16,22 0 0,-1-1 15,-21 1-15,22-21 0,-22 21 16,0-22-16,0 1 0,-21 0 0,21-43 16,-21 43-16,0-1 15,21 1-15,-21 0 0,0 21 0,0-43 16,0 43-16,0 42 31,0 0-15,0 0-16,0 22 0,0-1 15,0 22-15,0-22 16,0 0-16,0 22 16,0-22-16,0-21 0,0 43 15,0-43-15,0 0 0,0 0 16,0 0-16,0 1 0,22-1 15,-1-21-15,0 0 16,0 0-16,-21-21 16,21-1-16,-21 1 15,21 0-15,-21 0 0,0 0 0</inkml:trace>
  <inkml:trace contextRef="#ctx0" brushRef="#br0" timeOffset="44145.82">4445 14309 0,'0'0'0,"0"21"0,21-21 31,0 0-31,0 0 0,1 0 0,20 0 0,-21 0 16,21-21-16,-20 21 15,20 0-15,0-21 0,22-1 16,-22 22-16,-21-21 0,22 21 15,-22 0-15,21-21 0,-21 21 16,0 0-16</inkml:trace>
  <inkml:trace contextRef="#ctx0" brushRef="#br0" timeOffset="45477.05">6159 13949 0,'0'0'0,"22"-21"0,-1 0 0,-21-1 16,0 1-16,0 0 16,0 0-16,-21 21 15,-1 0-15,1 0 0,0 0 16,-21 0-16,21 21 0,-22 0 16,22 0-16,-42 22 15,-64 105 1,105-106-16,1 1 0,0 62 15,21-62-15,0 20 0,-21-20 16,21-1-16,0 85 16,0-85-16,21-21 0,21 22 15,-20-22-15,-1 0 0,21-21 16,-21 0-16,22 0 0,20 0 16,-21 0-16,-20 0 0,62 0 15,-63-21-15,22 0 0,41-64 16,-62 64-1,-1 0-15,0-22 0,42-84 16,-63 106 0,0 0-16,0 0 0,22 21 15,-44 21 17,22 0-32,0 0 0,-21 22 15,0-22-15,21 42 16,0-41-16,0 41 15,0-42-15,0 0 0,21-21 16,0 0-16,22 0 16,-22 0-16,0 0 0,64 0 15,-43-21-15,-21 0 16,0 0-16,1 0 0,41-43 16,-63 43-16,0 0 15,0-21-15,0 20 0,0 1 16,-21 0-16,0 21 0,0-21 0,-22 21 15,1 0-15,0 0 16,-1 0-16,1 0 0,21 0 16,0 0-16,42 0 31,0 0-31,21-21 0,-21 0 16,22 21-16,-1-22 15,0 22-15,1-21 0,41 0 16,-41 21-16,-1-21 0,43 21 15,-64 0-15,21 0 0,-21 0 16,22 0-16,-22 0 0,0 42 16,0-21-16,-21 1 0,0-1 15,0 0-15,0 0 0,0 21 16,0-20-16,-21 20 16,21-21-16,0 0 15,-21 0-15,21 1 0,-21-22 16,21 21-1,0-42 17,0-1-32,0 1 0,0 0 15,0 0-15,21 0 16,0-22-16,21-41 0,-20 63 16,-1-1-16,21-20 15,-21 21-15,22 0 0,20 0 16,1-1-16,20 22 15,-63 22-15,22 20 16,-22-21-16,0 0 0,-21 43 16,0-22-16,0-21 0,0 22 15,0-22-15,-21 63 16,21-62-16,0-1 0,0 0 16,-21 0-16,21 0 15,21-42 1,-21 0-1,21 0-15,0 0 0,0-22 16,22-20-16</inkml:trace>
  <inkml:trace contextRef="#ctx0" brushRef="#br0" timeOffset="45732.97">8128 13928 0,'-21'42'31,"21"-21"-31,-21 0 16,21 1-16,-22-1 0,1 21 16,21-21-16,-21 85 15,0-64-15,21 1 0,-21 20 16,21-20-16,0-22 0,0 42 16,0-42-16,0 1 0,0-1 15,0 0-15,42-21 16,-21 0-1,0 0-15,1 0 0,-1-21 0,0 0 16,0-1-16,-21 1 16</inkml:trace>
  <inkml:trace contextRef="#ctx0" brushRef="#br0" timeOffset="45926.86">7874 14266 0,'0'0'0,"-21"0"0,0 0 15,21 22-15,42-22 32,-21 0-32,0 0 15,0 0-15,1 0 0,20 0 16,-21 0-16,0 0 0,22 0 0,-22-22 16,0 22-16,21-21 0,-21 0 15,1 21-15</inkml:trace>
  <inkml:trace contextRef="#ctx0" brushRef="#br0" timeOffset="47545.3">8996 14542 0,'0'0'15,"-21"0"-15,-1 0 0,22-22 16,0 1-16,0 0 0,0-21 16,0 21-16,0-1 0,0-41 15,0 21-15,0-22 16,0 43-16,0-21 15,-21 20-15,0-20 0,0 21 0,0 0 16,-22-22-16,22 43 16,-42 0-16,42 0 15,-22 22-15,1-1 16,-43 63-16,43-62 16,21 20-16,-22 21 15,22-20-15,0-1 0,21 0 16,0 1-16,0-1 0,0 43 15,0-64-15,0 21 16,0-21-16,21-21 16,0 0-16,1 0 0,-1 0 0,42 0 15,-42-21-15,22 21 16,-22-21-16,0 0 0,64-64 16,-64 64-16,0-21 0,0-1 15,0 22-15,1-21 0,-22 21 16,0-22-16,21 22 0,-21 0 15,21-21-15,-21 63 32,0 0-32,0 0 15,0 0-15,0 1 0,-21 20 16,21 21-16,0-41 16,0-1-16,0 42 15,0-42-15,21 1 0,0-1 0,0-21 16,0 21-16,64-21 15,-64 0-15,22 0 0,-22 0 16,21 0-16,-21 0 0,43-42 16,-22 20-16,-21 1 0,0 0 15,1 0-15,-1 0 0,0-22 0,0-20 16,-21 42-16,0-43 16,0 43-16,0 0 15,0 42 16,0 0-15,0 0-16,0 22 0,0-22 0,0 0 16,0 0-16,0 43 0,0-43 15,0 0-15,0 0 0,21 0 16,0-21-16,1 22 16,-1-22-16,21 0 0,-21 0 15,0 0-15,85-22 16,-85 1-16,22 0 0,-1-42 15,-21 41-15,22-41 16,-22 42-16,0-64 16,-21 64-16,0 0 15,0 42 17,0 0-32,-21-21 0,21 21 15,-21 22-15,21-22 0,0 0 0,0 0 16,0 43-16,-22-43 0,22 42 15,0-42-15,-21 1 16,21-1-16,0 0 0,0-42 47,0 0-31,0-1-16,21 1 0,1-21 15,-22 21-15,21-22 0,0 1 16,0 21-16,43-85 15,-43 85-15,21 0 0,0-22 16,-20 22-16,20 21 0,-21 0 16,0 0-16,0 0 0,22 43 15,-22-22-15,0 63 16,-21-62-16,0-1 0,0 42 16,0-20-16,0-22 15,0 21-15,21 22 16,-21-43-16,21-21 15,1 0-15,-1 0 16,21 0-16,0 0 16,-20 0-16,20-43 0,0 22 15,22-42-15,-22 42 16,-21-22-16,43-20 16,-43 42-16,42-85 15,-63 85-15,0-1 0,0-20 16,-21 42-1,0 0-15,0 0 0,0 0 16,0 21-16,-1-21 0,-20 43 16,42-22-16,0 0 0,0 21 15,0-21-15,0 43 16,42-1 0,-20-41-16,-22-1 0,21 21 15,0-21-15,-21 0 16,0 1-16,-21-22 31,0 0-15,-1 0-16,1 0 0,0 0 15,-21-22-15,21 1 16,-1 0-16,22 0 0,0 0 0,-21 0 16,21-1-16</inkml:trace>
  <inkml:trace contextRef="#ctx0" brushRef="#br0" timeOffset="47764.24">9927 13970 0,'0'0'0,"-21"0"0,0 0 0,0 0 16,21-21-16,-22 21 0,1 0 15,0 0-15,42 0 63</inkml:trace>
  <inkml:trace contextRef="#ctx0" brushRef="#br0" timeOffset="48445.75">12467 14034 0,'0'0'0,"21"0"0,0 0 0,1 0 0,-1 0 15,0 0-15,0-22 0,21 1 16,-20 21-16,62-63 15,-63 42-15,1 21 0,-1-64 16,-21 43-16,0 0 0,0 0 16,-21-1-16,-106-20 15,21 42 1,63 0-16,-168 21 16,147 0-16,43 1 15,-42 20-15,41-21 16,22 43-16,0-43 0,0 0 15,22 0-15,41 21 0,-21-20 16,1 20-16,-1-21 0,0 0 16,64 43-16,-63-43 15,-1 0-15,-21 0 0,0 0 16,0 1-16,1 20 0,-22-21 16,0 0-16,-22 22 15,1-22-15,0-21 0,-21 21 16,-1-21-16,1 21 0,-85-21 15,64 0-15,20 0 0,1 0 16,0-21-16,-64-21 16,85 20-16,-1 1 0,1-21 15,21 21-15,0 0 16,21 21-16,43-22 16,-43 22-16,21 0 0,43-21 15,63 0 1,-105 0-16</inkml:trace>
  <inkml:trace contextRef="#ctx0" brushRef="#br0" timeOffset="48813.53">12975 14034 0,'0'0'0,"0"-22"0,0 1 16,0 42 30,0 1-46,0 20 0,0-21 16,0 0-16,0 22 0,0-22 16,0 21-16,0 0 0,0 64 15,0-42-15,0-1 0,0 128 16,-21 20 0,0-147-16,21-1 0,-21 86 15,-1-86-15,22 22 16,-21 21-16,21-43 0,-21-21 15,0 22-15,0-22 16,21-21-16,0 1 0,0-1 0,0-42 47,0-22-47,0 22 16,0 0-16,0-21 0,0-43 0,0 43 15,0-22-15,21 1 0,0-1 16</inkml:trace>
  <inkml:trace contextRef="#ctx0" brushRef="#br0" timeOffset="49140.87">12912 14203 0,'0'0'0,"0"-42"0,0 20 16,0-20-16,0 21 0,0-43 16,0 43-16,0 0 15,0 0-15,21 21 0,-21-21 0,42 0 16,0 21-16,-20-22 15,-1 22-15,21 0 0,-21 0 0,43 0 16,-22 22-16,22 41 16,-43-21-16,-21-20 15,0 41 1,0-42-16,0 22 0,-43-22 0,22 0 16,-21 0-16,-22 43 0,22-43 0,0 0 15,-1 0 1,1-21-16,21 21 0,-43 0 15,43-21-15,42 0 32,1-21-32,-1 21 0,21-21 15,-21 21-15,0-21 0,22 21 16</inkml:trace>
  <inkml:trace contextRef="#ctx0" brushRef="#br0" timeOffset="49677.56">13885 14034 0,'0'0'0,"21"-64"15,-21 43 1,0 0-16,-21 21 0,0-21 16,0-1-16,0 22 0,0 0 15,-1 0-15,1 0 16,0 22-16,0-1 0,0 0 15,0 0-15,-1 0 0,-41 64 16,42-64-16,0 0 16,21 22-16,-22-22 0,22 0 0,-21 42 15,21-41-15,0-1 0,0 0 16,0 0-16,21-21 16,1 0-16,-1 0 0,0 0 15,0 0-15,21 0 16,1-42-16,-22 42 0,0-21 15,43-43-15,-43 43 0,0 0 16,0-22-16,0 22 16,0 0-16,-21-21 0,22 21 15,-22-22-15,0 64 32,0 1-32,-22-22 15,22 21-15,0 0 0,0 0 16,0 0-16,-21 43 15,21-43-15,0 0 0,0 0 16,0 0-16,0 1 0,0-1 16,0 0-16,21-21 0,22 21 15,-22-21-15,0 0 16,0 0-16,0 0 0,64-42 16,-43 21-16,22-22 15</inkml:trace>
  <inkml:trace contextRef="#ctx0" brushRef="#br0" timeOffset="49959.59">14541 13949 0,'0'0'0,"0"-21"0,0 0 0,0-1 15,-21 22 17,0 0-32,0 22 0,0-22 15,0 21-15,-1 0 0,22 0 16,-21 0-16,0 0 0,-21 43 15,42-43-15,0 21 0,-21 1 16,21-22-16,0 21 0,0-21 16,0 1-16,0-1 0,0 0 15,0 0-15,63 0 16,-42-21-16,0 0 0,64 0 16,-64-21-1,22 21-15,-22-21 0,21 0 0,43-22 16,-64 22-16,21 0 15</inkml:trace>
  <inkml:trace contextRef="#ctx0" brushRef="#br0" timeOffset="50691.63">14880 14076 0,'-21'0'16,"21"21"15,21-21 0,0 0-31,0 0 0,1 0 0,-1 0 16,0 0-16,21-42 15,-21 42-15,1-21 16,-22-1-16,0 1 0,0 0 16,0 0-1,-22 21 1,1 0-16,0 0 15,0 0-15,21 21 0,-21-21 0,0 21 16,21 0-16,0 1 0,-22-1 16,1 42-16,0-20 15,21-22 1,0 63 0,0-62-16,21-22 15,22 0 1,-22 0-16,0 0 0,21 0 15,1 0-15,-22 0 0,63-22 16,-62 1-16,20 0 0,0 0 16,1 0-16,-1-22 0,64-41 15,-64 63-15,0-43 16,-20 43-16,-1 0 0,0-22 16,-21 22-16,-21 21 31,0 0-31,-1 0 0,1 0 0,0 21 15,0 1-15,21-1 0,0 0 16,-21 64 0,21-22-16,0-42 15,0 0-15,21-21 0,0 22 0,0-1 16,0 0-16,1 0 0,-1-21 16,21 21-16,-21 0 0,0-21 15,-21 22-15,22-1 0,-22 0 16,0 0-1,-22-21-15,1 0 16,0 0-16,0 0 0,-64 0 16,64 0-16,0 0 15,0 0-15,0 0 0,-1 0 16</inkml:trace>
  <inkml:trace contextRef="#ctx0" brushRef="#br0" timeOffset="-86549.05">6498 7916 0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0T03:37:08.2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4466 402 0,'-21'-21'0,"42"42"0,-42-63 0,0 21 0,0 0 16,-1-1-16,22 1 15,0 0-15,0 0 16,0 0-16,0 0 16,22 21 15,-1 21-31,0 21 15,0-21-15,21 22 0,1-22 16,-22 21-16,21 0 0,43 64 16,-43-63-16,1-1 0,20 64 15,-42-43-15,22 1 16,-22-22-16,0 0 0,0 22 16,21 21-16,-20-64 0,-1 21 15,-21-21-15,0 0 0,21 1 16,0-1-16,-21 0 0,0-42 31,-21 0-15,21-1-16,0 1 15</inkml:trace>
  <inkml:trace contextRef="#ctx0" brushRef="#br0" timeOffset="350.79">5207 212 0,'0'0'0,"0"-21"0,0-22 31,-21 43-31,0 0 16,-1 0-16,22 21 0,-21 1 0,0-1 15,0 21-15,0 0 0,-85 107 16,64-107-1,-1 21-15,1 1 0,0-1 0,-1 1 16,-63 63-16,64-64 16,0 1-16,-43 42 15,43-64-15,-1 43 0,22-64 16,0 0-16,0 21 16,21-20-16,0-44 31,21 1-16,0 0-15,0 0 0,1 0 16,-1 0-16,21-1 0</inkml:trace>
  <inkml:trace contextRef="#ctx0" brushRef="#br0" timeOffset="699.6">5461 254 0,'0'0'0,"0"21"32,0 22-32,0-22 0,0 21 15,0-21-15,0 64 16,-21-22-16,21-20 0,-21 84 15,21-85-15,-22 85 16,22-63-16,0-1 0,-21 43 16,21-64-16,-21 1 15,21 20-15,0-42 0,0 22 16,0-22-16,0 0 16,0-42-1,0 0-15,0-1 16,21 1-16,-21 0 0</inkml:trace>
  <inkml:trace contextRef="#ctx0" brushRef="#br0" timeOffset="1065.39">5397 423 0,'0'0'0,"-21"-21"0,0 0 15,21 0-15,0 0 0,0 0 16,21 21 0,0-22-16,1 22 0,20 0 0,-21 0 15,21-21-15,1 21 0,41 0 16,-41 21-16,-1-21 0,22 43 16,-43-1-1,0-21-15,0 22 0,-21-22 0,0 21 16,-21 22-16,-21-22 15,-43 21-15,43-41 0,-22 20 16,-42 0 0,64 1-16,-64-1 0,64-21 15,21 0-15,-1-21 16,22 21-16,22-21 31,-1 0-31,0-21 0,21 0 16</inkml:trace>
  <inkml:trace contextRef="#ctx0" brushRef="#br0" timeOffset="1668.53">6223 868 0,'0'0'0,"0"-21"15,21 0-15,-21-1 16,0 1-16,0 0 0,0 0 16,0-21-1,-21-1 1,0 22-16,0 21 0,-22 0 16,-20 0-1,-22 64 1,64-43-16,-64 85 15,22 21 1,63-85-16,-21 0 0,21 22 16,0-43-16,0 64 15,42-64 1,-21-21-16,21 0 16,-20 0-16,20 0 15,-21 0-15,0-21 0,22-1 16,-22 1-16,21-42 0,0 20 15,-20 22-15,-22-21 0,21 0 16,0-1-16,0-41 0,-21 41 16,0 1-16,0 21 15,0 0-15,21-22 16,-21 64 0,0 1-16,0-1 0,0 0 15,0 21-15,0 1 0,0-1 16,-21-21-16,21 21 0,0 43 15,0-64-15,0 22 0,0-22 16,0 0-16,0 42 16,0-41-16,0-1 0,42-21 15,-20 0 1,-1 0-16,0-21 0,0-1 16,0 1-16,0 0 0</inkml:trace>
  <inkml:trace contextRef="#ctx0" brushRef="#br0" timeOffset="1945.95">6794 318 0,'0'-22'0,"0"44"0,0-65 0,0 22 0,-21 21 16,0 21 0,21 0-16,0 1 15,-21-1-15,21 21 0,-21 0 0,21 1 16,-21-1-16,21 64 15,0-64-15,-22 64 16,1-64-16,21 1 0,-21 105 16,21-127-16,0 21 0,0-20 15,0-1-15,0 0 0,0 0 16,0 0-16,21-21 16,0 0-1,22-42-15,-22 21 0,0 0 16,21-22-16</inkml:trace>
  <inkml:trace contextRef="#ctx0" brushRef="#br0" timeOffset="2429.19">7133 169 0,'0'0'16,"0"-21"-16,0 42 15,0 1-15,0 20 16,0 0-16,0 1 0,0 41 15,0-20-15,0 20 16,0-20-16,0-22 0,-21 64 16,21-64-16,-21 1 15,21 41-15,-21 22 16,21-85-16,-22 1 16,22-1-16,0 0 15,0-42 1,0 0-1,0-22-15,0 22 0,0 0 16,64-148 0,-43 126-16,0 1 0,0 0 15,1 20-15,20-41 16,-21 42-16,43 0 16,-43 21-16,42 42 15,-42 0-15,22 22 16,-22-22-16,-21-21 0,21 64 15,-21-43-15,21-21 0,-21 43 16,0-43-16,0 21 16,0-20-16,-42-1 15,42 0-15,-21-21 16,0 0-16,-1-42 16,1 20-1,0-20-15</inkml:trace>
  <inkml:trace contextRef="#ctx0" brushRef="#br0" timeOffset="2633.07">6435 699 0,'-22'0'0,"44"0"0,-65 0 16,64 0 15,1 0-31,-1 0 0,0 0 0,64 0 15,-43 0-15,43 0 16,-43 0-16,0-22 0,64 22 16,-64-21-1</inkml:trace>
  <inkml:trace contextRef="#ctx0" brushRef="#br0" timeOffset="3112.8">9207 191 0,'0'0'16,"0"-22"-16,0 1 0,0 0 16,0 0-16,0 42 31,0 0-31,0 0 0,0 22 0,0-1 15,-21 22-15,21-22 0,-21 21 16,-21 128-16,42-128 16,-21 1-16,-1-1 15,22-20-15,-42 126 16,21-127-16,21 1 0,0-22 16,0 21-16,0-21 0,0 22 15,21-43-15,0 0 16,0 0-16,22 0 15,-22 0-15,-21-21 0,21-1 0,21-20 16,-20 0-16,20-22 16</inkml:trace>
  <inkml:trace contextRef="#ctx0" brushRef="#br0" timeOffset="3969.24">9356 720 0,'0'0'0,"-22"0"31,1 21-16,21 0 1,21 0 15,1-21-31,-1 0 0,0 0 0,0 0 16,0 0-16,0 0 0,1-21 16,-1 21-16,0-21 0,42 0 15,-41 0-15,41-1 16,-21 1-1,-63 42 17,0 1-32,21-1 0,-21-21 15,21 21-15,-21 0 0,0 43 16,21-43-16,0 0 0,0 0 16,0 0-16,0 43 15,0-43-15,0 0 16,21-21-16,0 0 15,0 0-15,43 0 0,-43 0 16,21 0-16,-21 0 0,22-21 16,41-21-16,-41 20 15,-22 1-15,21-42 0,-21 42 16,0-1-16,1 1 16,-1 0-16,0 0 0,-21-21 15,0 20-15,21 22 0,-21-21 16,0 42 31,0 1-47,0-1 0,0 0 0,0 0 15,0 0-15,-21 22 0,21 84 16,-21-64-16,21-21 16,-21 22-16,21-22 15,-22 128-15,22-107 0,-21 1 16,21 63-16,0-64 15,0 85-15,0-84 16,0-1-16,0 64 0,0-63 16,0-22-16,0 22 0,21-1 15,-21-21-15,0 85 16,0-84-16,0-1 0,-21 0 16,0-20-16,-21-1 15,21-21-15,-22-21 16,22-1-16,-21 1 0,-43-106 15,64 85-15,-21-22 16,20 22-16,1-21 0,0-1 0,0-84 16,21 63-16,0 1 0,0 20 15,0-21-15,0 22 16,42-64-16,-21 63 0,43-84 16,-43 106-16,21 0 15,-20 20-15,20-20 0,0 0 16,64-64-16,-64 85 15,22-43-15,-22 43 16</inkml:trace>
  <inkml:trace contextRef="#ctx0" brushRef="#br0" timeOffset="4655.35">9229 1164 0,'0'0'0,"21"-21"31,0 0-31,0 0 15,0 0-15,0-1 0,1 1 0,-1 0 16,0 0-16,21-43 16,-21 43-16,-21 0 0,22 0 15,-22 0-15,0 0 0,0-1 16</inkml:trace>
  <inkml:trace contextRef="#ctx0" brushRef="#br0" timeOffset="5196.1">12404 127 0,'0'0'0,"0"-21"0,0 0 0,0 0 0,0-1 16,0 1-16,-43 0 15,22 21-15,0 0 0,0 0 0,-22 0 16,22 21-16,-106 64 16,43 0-1,41-43-15,1 0 0,0 22 0,-22 42 16,1-1-1,41-41-15,22-1 0,-21 43 16,0-42-16,21-22 0,0 43 16,0-43-16,0-21 0,42 43 15,1-43-15,-22-21 0,64 21 16,42-21 0,-64-21-16,-21 0 0,22 0 15,-1-1-15,-20 1 0,20-21 16,43-22-16</inkml:trace>
  <inkml:trace contextRef="#ctx0" brushRef="#br0" timeOffset="5982.35">12848 466 0,'0'0'0,"0"-21"32,-21 21-32,0 0 15,0 0-15,-1 21 0,1 0 0,-21 42 16,0 1-1,20-22-15,1-21 0,0 22 0,0-1 16,21 0-16,-21 1 0,0 41 16,21-41-16,0-1 0,0 0 15,0 1-15,21-22 16,0 0-16,0-21 0,21 0 16,-20 0-16,20 0 15,21-21-15,22-43 16,-64 43-16,22 0 15,-22-42-15,-21 41 16,0-20-16,0-21 0,0 41 16,-21-20-16,-22 0 15,22 21-15,-21-22 16,21 43-16,-1-21 0,1 0 16,21 0-16,0 0 15,21 21-15,1 0 0,20 0 16,-21-22-16,21 22 15,-20 0-15,20 0 0,0 0 0,43 0 16,-43 0-16,-21 22 0,64-1 16,-21 42-1,-43-42-15,0 64 16,-21-43-16,0 1 16,0-1-16,0-21 0,0 43 15,-21-43-15,0 0 16,-1 21-16,22-20 15,-21-22-15,21 21 0,0-42 32,0-1-32,0 1 15,0 0-15,0 0 0,0-21 16,0 20-16,21-20 0,22-43 16,-22 64-16,0-21 0,0 0 15,0-1-15,1 22 0,41-42 16,-21 41-16,43 1 15,21 21 1,-85 21-16,21 1 0,-20 20 16,-1-21-16,-21 0 0,0 43 15,0 63 1,0-85-16,-21 0 16,21-20-16,0-1 0,-22 0 15,22 0-15,0-42 31,0 0-15,22 0-16</inkml:trace>
  <inkml:trace contextRef="#ctx0" brushRef="#br0" timeOffset="6247.99">14330 212 0,'0'0'0,"0"21"31,0 0-31,-21 21 16,21 1-16,-22-22 0,1 42 0,0 22 15,-21 42 1,21-85-16,21 22 0,-22-22 16,22-21-16,0 128 15,0-128-15,0 0 16,0 0-16,22-21 15,-1 0 1,0 0-16,-21-21 0,21 0 16,0 0-16,0-1 0</inkml:trace>
  <inkml:trace contextRef="#ctx0" brushRef="#br0" timeOffset="6454.87">14033 508 0,'-21'0'0,"42"0"0,-42 21 16,42-21 0,1 0-16,20 0 15,-21 0-15,0 0 0,64 0 16,-43 0-16,1 0 16,20 0-16,-21 0 0,-20-21 15,-1 21-15,21 0 0,-21 0 16,0 0-16</inkml:trace>
  <inkml:trace contextRef="#ctx0" brushRef="#br0" timeOffset="7279.1">14859 826 0,'42'-22'16,"-42"1"0,21 0-16,1 0 0,-22 0 15,21 0-15,-21-1 0,21 1 16,-21-21-16,0 21 0,0 0 16,0-1-16,0 1 0,-21 0 15,-22 0-15,22 21 16,0 0-16,0 0 0,-43 0 15,43 21 1,-63 43-16,62-22 16,-20 64-1,0 21 1,21-85-16,21-21 0,0 43 16,0-22-16,0 0 15,0-20-15,21-22 0,0 0 16,0 0-16,0 0 0,43-22 15,-43 1-15,21 0 16,-21 0-16,1 0 0,62-64 16,-63 64-16,1-64 15,-1 64-15,0-21 0,-21-1 16,0 22-16,0-42 16,0 84 15,0 21-16,0-21-15,0 1 0,0-1 16,0 21-16,0 22 0,0-43 16,0 42-1,0-42-15,0 43 16,21-64-16,0 21 16,0-21-16,1 0 0,20 0 0,0 0 15,-21 0-15,22 0 0,-22-21 16,21 0-16,43-43 15,-43 43-15,-21-21 0,1 21 16,-1-22-16,0 22 0,21-21 16,-42 21-16,21-1 15,-21 44 17,0-1-32,0 0 0,-21 0 15,21 21-15,-21 43 16,21-64-16,0 0 15,0 1-15,0-1 0,0 0 16,21-21 15,0 0-31,-21-21 0,22 0 16,-1-1-16,-21 1 0,21-21 0</inkml:trace>
  <inkml:trace contextRef="#ctx0" brushRef="#br0" timeOffset="7611.47">15557 296 0,'0'0'0,"-21"0"0,0 0 0,21 22 15,-21-22-15,21 42 16,0-21-16,0 0 16,21-21-16,0 0 15,22 0-15,-22 0 0,0 0 16,0 0-16,0 0 0,0 0 15,22 0-15,-43-42 16,0 21 0,0 0-16,0-1 0,-21 1 15,-1 0-15,-20 0 0,21 21 16,0 0-16,-22 0 16,22 0-16,0 21 15,0 0-15,0 43 16,21-43-16,0 0 0,0 43 15,0-43-15,63 21 16,-42-21-16,1-21 0,-1 21 16</inkml:trace>
  <inkml:trace contextRef="#ctx0" brushRef="#br0" timeOffset="8129.06">16002 593 0,'0'21'47,"0"0"-47,0 0 15,0 0-15,0 1 16,0-1-16,0 0 0,0 0 16,0 0-16,0 22 0,-21-1 15,21-21-15,0 0 0,-21 22 16,21-22-16,0 0 15,0 0-15,0-42 47,0 0-47,0 0 0,0-1 0,0-20 16,0 0-16,0-22 16,21 43-16,42-85 15,-42 85-15,22 0 16,-22 0-16,21 0 0,-21-1 15,85 1-15,-63 21 16,-1 0-16,0 0 16,22 43-1,-43-1-15,0-21 0,0 43 16,-21-43-16,0 42 16,0-42-16,-21 106 15,0-105-15,0-1 16,0 0-16,-1 0 15,22 0-15,0-42 32,0 0-32,22 0 15</inkml:trace>
  <inkml:trace contextRef="#ctx0" brushRef="#br0" timeOffset="8580.69">17124 593 0,'0'-43'31,"-21"43"-31,-1 0 16,1 0-16,0 0 0,0 0 16,0 0-16,-22 0 15,22 22-15,-42 20 16,42-21-16,-1-21 0,22 21 15,0 0-15,0 1 0,0-1 16,0 0 0,22-21-16,-1 0 0,42 42 15,-42-42-15,22 21 16,-22 1-16,64-1 16,-64 0-16,0 0 15,-21 0 1,21-21-16,-21 21 0,0 1 15,-21-1-15,-21-21 16,20 0-16,1 0 0,-21 21 0,21-21 16,-43 0-1,43 0-15,-42 21 0,41-21 0,1 0 16,0 0-16,0 0 16,0 0-1,0 0-15,21-21 16,0 0-16,21 0 15,0-1-15</inkml:trace>
  <inkml:trace contextRef="#ctx0" brushRef="#br0" timeOffset="8935.59">17886 318 0,'0'-22'16,"0"44"-16,0-65 0,-21 43 31,-1 21-15,1 1-16,0 20 16,21-21-16,-21 0 0,-21 43 15,42-22-15,-22-21 0,1 22 16,0-22-16,21 21 0,-21 22 15,21-43-15,-21 63 16,21-20 0,0-43-16,0 0 0,0 0 15,21 1-15,21-22 16,-21 21-16,1-21 0,-1 0 16,0 0-1,21-21-15,-21-1 0,1 1 16</inkml:trace>
  <inkml:trace contextRef="#ctx0" brushRef="#br0" timeOffset="9351.35">18521 106 0,'21'21'15,"0"0"1,0-21-16,0 21 0,22 1 0,20 20 16,-42 0-16,22-21 15,20 43-15,-42-43 0,1 21 16,20 22-16,-42-43 15,0 43-15,0-22 0,-21 0 16,-22 22-16,22-43 16,-85 85-1,64-85-15,-21 42 0,20-41 16,22-1-16,-42 0 16,41 0-16,1-21 0,0 0 15,21-21 16,0 0-15,0 0-16</inkml:trace>
  <inkml:trace contextRef="#ctx0" brushRef="#br0" timeOffset="11783.08">4847 1672 0,'0'0'0,"-42"0"16,21 0-16,-22 21 0,22-21 0,-21 0 15,21 0-15,-64 0 16,-21 0 0,64 0-16,-1 0 0,1 0 15,0 22-15,-1-22 0,-20 0 16,42 0-16,-22 0 15,22 0-15,42 0 63,1 0-63,-1 0 16,0 0-16,0 0 0,0 0 15,0 0-15,1 0 16,-1 0-16,0 0 0,0 0 15,0 0-15,0 0 16,1 0-16,41 0 16,1 0-16,-22 0 15,-21 0-15,43 0 16,-22 0-16,85 0 16,-85 0-16,43 0 15,-43 0-15,1 0 0,62 0 16,-62 0-16,105 0 15,-85 0-15,-20 0 0,84-22 16,-64 22-16,85 0 16,-84-21-16,-1 21 0,86-21 15,-86 21-15,128 0 16,-128 0-16,1 0 16,-1 0-16,22 0 0,63 0 15,-85 0-15,1 0 0,84 0 16,-84 0-16,126 0 15,-126 0-15,-1 0 16,43 0-16,-43 0 16,64 0-16,-42 0 15,-21 0-15,63 0 16,-64 0-16,1 0 0,41 0 16,-41 0-16,105 0 15,-126 0-15,84 0 16,-85 0-16,148 0 15,-126 0-15,126 0 16,-20 0 0,-107 0-16,1 0 0,42 0 15,-43 0-15,1 0 0,-1 0 16,1 0-16,-1 0 0,85 0 16,-84 0-16,-1 0 0,85 0 15,-84 0-15,-1 0 16,1 0-16,-1 0 0,1 0 15,63 0-15,-64 0 0,22 0 16,63 0-16,-84 0 16,20 0-16,1 0 0,-21 0 0,-1 0 15,1 0-15,20 0 16,-20 0-16,-1 0 0,64 0 16,-63 0-16,-1 0 0,22 0 15,-22 0-15,1 0 0,21 0 0,42 0 16,-64 0-16,1 0 0,-1 0 15,1 0-15,-1 0 0,43 0 16,-43 0-16,-20 21 0,84-21 16,-64 0-16,107 0 15,-107 0-15,64 0 16,-63 0-16,84 0 16,-106 0-16,22 0 15,-22 0-15,0 0 0,22 0 16,42 0-16,105-21 15,-147 21 1,42 0-16,-43 0 16,1 0-16,41-21 0,-41 21 15,-22 0-15,22 0 0,-1-21 16,1 21-16,126 0 16,-126 0-16,20-21 0,-20 21 15,21 0-15,126 0 16,-147 0-16,-1 0 0,1-22 15,-22 22-15,22 0 0,63 0 16,-64 0-16,1 0 0,63 0 16,-43 0-16,-20 0 0,84 0 15,-63 0-15,-22-21 0,1 21 16,20 0-16,-20 0 0,84 0 16,-63 0-16,-1 0 0,86 0 15,-65 0-15,-20 0 16,0 0-16,-1 0 0,1 0 15,84-21-15,-84 21 0,0 0 16,-1 0-16,1 0 0,0 0 16,126 0-16,-147 0 15,-22 0-15,43 0 0,-43 0 16,1 0 0,-22 0-16,0 0 31,-42 0 141,0 0-157,-1 0-15,1 0 0,-21 0 0,21 0 16,-85 0 0,42 21-16</inkml:trace>
  <inkml:trace contextRef="#ctx0" brushRef="#br0" timeOffset="20534.43">4318 3006 0,'0'-21'15,"0"-1"1,0 1 0,0 0-1,-21 21-15,21-21 16,-21 21-16,21-21 0,-22 0 16,1 21 15,21 21-16,0 0-15,-21 0 0,21 0 16,0 0-16,0 22 16,0-22-16,-21 21 0,21 22 15,0-22-15,0 0 0,0 1 16,0-1-16,0 85 16,0-85-16,0-20 0,0 20 15,-21 0-15,21-21 0,0 22 16,-21-1-16,21-21 0,0 0 15,0 1-15,0-1 16,0-42 31,0-1-47,0 1 16</inkml:trace>
  <inkml:trace contextRef="#ctx0" brushRef="#br0" timeOffset="21075.43">4508 3429 0,'0'21'31,"0"0"-15,22-21 15,-1 0-15,0 0-16,0 0 15,-21-21-15,21 21 0,-21-21 16,21 21-16,-21-21 0,0 0 16,0 0-16,-21-1 15,0 22 1,0 0-16,0 0 16,0 0-16,-1 22 15,22-1-15,0 0 16,0 0-1,22-21 17,-1 0-17,-21-21 32,0 0-31</inkml:trace>
  <inkml:trace contextRef="#ctx0" brushRef="#br0" timeOffset="21727.36">6011 2879 0,'0'0'0,"0"-21"16,0-1-16,0 1 16,0 0-1,0 42 17,0 0-32,0 1 0,0-1 15,0 0-15,0 0 0,0 21 16,0-20-16,0 20 0,0 0 15,0 1-15,0-1 0,0 106 16,0-106-16,0 22 16,-21-22-16,21 1 0,-42 62 15,21-83-15,21-1 0,0 21 16,-22-21-16,22 0 16,0 1-16,0-44 46,0 1-46,22 21 0,-22-21 0,0 0 16,21 0-16</inkml:trace>
  <inkml:trace contextRef="#ctx0" brushRef="#br0" timeOffset="22063.42">6435 2773 0,'0'0'16,"0"21"15,0 0-31,0 0 0,0 1 16,0-1-16,0 21 0,0 64 15,0-64 1,0 43-16,0-43 0,-22 22 15,1 20-15,21-41 0,0 41 16,-21-41-16,21-1 16,-21 0-16,21-20 0,0-1 15,0 0-15,0 0 0,0 0 16,0-42 15,0 0-31,0 0 16</inkml:trace>
  <inkml:trace contextRef="#ctx0" brushRef="#br0" timeOffset="22358.35">5990 3344 0,'-21'0'32,"42"0"-32,0 0 15,0 0-15,1-21 0,-1 21 16,21 0-16,-21-21 0,0 21 0,22-21 16,-22 21-16,0 0 0,0 0 15,0-21-15,1 21 0,-1 0 16</inkml:trace>
  <inkml:trace contextRef="#ctx0" brushRef="#br0" timeOffset="23602.61">7006 3366 0,'42'-64'31,"-42"43"-31,0 0 15,0 0-15,0-1 16,0 1-16,0 0 0,0 0 16,0 0-16,-21 0 0,0-1 15,0 22-15,0 0 0,0 0 16,-1 0-16,1 0 16,0 0-16,0 0 0,0 0 0,-22 43 15,22-22-15,0 0 0,0 0 16,0 0-16,0 22 15,-43 63-15,64-85 16,-21 42-16,21-20 16,-21-22-16,21 42 0,0-42 15,0 1-15,0-1 0,0 0 16,21-21-16,0 0 16,0 0-16,43 0 15,-43 0-15,0 0 0,0-21 16,22 21-16,-22-21 0,21-22 15,0 22-15,-20 0 0,20-21 16,-21 20-16,0-41 16,0 42-16,1-22 0,-22 1 15,0 21-15,21 0 16,-21 0-16,0-1 0,0 1 0,0 42 31,0 1-15,0-1-16,0 0 0,-21 21 15,21-21-15,0 1 0,0 62 16,0-41-16,0-22 16,0 21-16,0-21 15,0 0-15,0 1 0,0-1 0,21 0 16,21-21 0,-21 0-16,0 0 0,1 0 0,-1 0 15,0 0-15,21 0 16,-21-21-16,22 0 0,-1-1 15,-21 1-15,0-21 16,1 0-16,-22 20 0,21 1 0,-21-63 16,0 20-1,0 43-15,0-21 16,-21 42 15,21 21-31,0 0 0,0 0 16,0 0-16,0 0 0,0 1 15,0 41-15,0-42 16,0 0-16,-22 22 0,22-1 16,0-21-16,0 0 0,0 1 15,0-1-15,0 0 16,0 0-16,0-42 62,0 0-62,0 0 0,0-1 16,0 1-16,0 0 0,0-21 16,0 21-16,0-1 0,22-20 0,-1 0 15,-21 21-15,21-22 0,21 22 16,-21-21-16,1 21 0,62-22 16,-41 22-16,-22 21 0,21 0 15,0 0-15,1 0 0,41 42 16,-41-20-16,-22-1 15,21 42-15,-42-42 0,21 43 16,-21-43-16,0 21 16,0 1-16,0-22 0,-21 21 15,21-21-15,-21-21 0,0 22 16,0-1-16,21 0 0,-21 0 16,-1-21-16,22 21 15,0-42 16,22 0-31,-1 0 16,-21 0-16,21-1 0</inkml:trace>
  <inkml:trace contextRef="#ctx0" brushRef="#br0" timeOffset="24276.8">8551 3387 0,'0'0'0,"21"0"0,-21-21 0,22 21 16,-22-22-16,0 1 0,0 0 16,0 0-1,0-43-15,-22 43 16,1 21 0,0 0-16,0 0 0,0 0 15,0 0-15,-43 0 16,64 21-16,-21 1 0,0-1 15,0 0-15,-1 21 0,-20 1 16,21-1-16,0 21 16,0-41-16,21-1 0,0 42 15,0-42-15,0 1 0,0 20 16,0-21-16,0 0 16,21-21-16,0 0 15,0 0-15,0 0 0,0 0 16,1 0-16,-1 0 0,0-21 15,21 0-15,-21 0 0,1 0 16,20-22-16,-21 22 16,0 0-16,0-43 0,1 22 15,-1 0-15,0-1 0,-21 1 16,0 0-16,21-43 16,-21 64-16,0-64 0,0 64 15,0 0-15,0 0 16,0 42 15,0 0-31,0 0 0,-21 22 16,21-22-16,0 21 0,0 0 15,-21 1-15,0-1 0,21 0 0,-22 43 16,22-64-16,0 22 0,-21-1 16,21-21-16,0 0 0,0 43 15,0-43-15,0 0 16,0 0-16,21 0 15,1-21-15,-1 0 0,0 0 16,0 0-16,0 0 0,0 0 16,1 0-16,-1-21 15,0 21-15,21-42 16,64-43-16</inkml:trace>
  <inkml:trace contextRef="#ctx0" brushRef="#br0" timeOffset="24609.2">9186 2985 0,'0'-22'0,"0"44"0,-21-44 31,0 22-15,0 22-1,21-1-15,0 0 0,0 0 16,-21 43-16,21-22 0,-22-21 15,22 21-15,0 1 0,0-1 16,-21 43-16,0-64 0,21 21 16,-21 22-16,0-43 15,21 42-15,0-41 0,0-1 16,0 0-16,0 0 16,21-21 15,0 0-31,0 0 15,0-21-15,-21 0 16,22 0-16,-1-1 0,-21 1 16</inkml:trace>
  <inkml:trace contextRef="#ctx0" brushRef="#br0" timeOffset="25075.07">9250 3429 0,'0'0'0,"0"21"0,21-21 15,0 0-15,0 0 16,0 0-16,1 0 16,-1-21-16,21 0 15,-21 0-15,-21 0 16,21 21-16,-21-22 0,0-20 15,0 21-15,0 0 16,0 0-16,-21 21 16,0 0-16,0 0 15,0 0-15,0 21 0,-1 0 16,1 0-16,21 21 16,-21-20-16,21-1 0,-21 0 0,0 42 15,21-41-15,0-1 16,0 0-16,0 0 0,0 0 15,0 22-15,0-22 16,21-21-16,0 21 16,0-21-16,0 0 0,1 0 15,20 0-15,-21 0 16,0-21-16,0 21 0,-21-21 16,22 21-16,20-22 15,-42 1-15,21 0 0,0 0 16</inkml:trace>
  <inkml:trace contextRef="#ctx0" brushRef="#br0" timeOffset="25259.06">9567 3514 0,'0'21'31</inkml:trace>
  <inkml:trace contextRef="#ctx0" brushRef="#br0" timeOffset="28110.58">10562 2921 0,'-21'0'16,"0"0"-16,21-21 187</inkml:trace>
  <inkml:trace contextRef="#ctx0" brushRef="#br0" timeOffset="29559.45">10520 2879 0,'0'-21'15,"0"-1"1,0 44 62,0-1-62,0 0-16,0 0 0,0 21 15,0-20-15,0 20 0,0 21 16,0 1-16,0 21 16,0-43-16,0 21 0,-21 22 15,21-43-15,0 1 0,0 20 16,0-42-16,0 1 15,0 41-15,0-42 16,0 0-16,0 1 16,0-44 15,0 1-31,0 0 0,0 0 16,0-21-16,0 20 15,0-20-15</inkml:trace>
  <inkml:trace contextRef="#ctx0" brushRef="#br0" timeOffset="30002.31">10456 2921 0,'0'0'0,"-21"-21"0,0 0 16,0 21-16,21-21 0,-21-1 15,-1 1-15,22 0 0,0 0 16,0 0 0,0 0-16,22-1 15,-1 22-15,0-21 0,0 21 16,21-21-16,1 21 0,-1 0 16,0 0-16,1 0 0,-1 0 15,0 0-15,22 21 16,-22 0-16,1 1 0,41 83 15,-84-83-15,0 41 16,0-21-16,0-20 0,-42 41 16,0-21-16,20-20 0,-20-1 15,21 0-15,-64 42 16,43-41-16,21-1 0,0 0 16,-1-21-16,1 0 15,21 21-15,-21-21 16,21-21 31,21 21-32</inkml:trace>
  <inkml:trace contextRef="#ctx0" brushRef="#br0" timeOffset="32180.31">11303 3471 0,'21'-21'16,"-21"0"-16,0 0 15,0 0 1,0 0-16,0-1 0,0 1 0,0 0 16,0-21-16,-21 21 15,0-1-15,21 1 0,-21 0 16,-1 0-16,1 0 0,0 0 16,0 21-16,0-22 0,0 22 15,-1 0-15,1 0 0,0 0 0,0 0 16,0 0-16,0 22 0,-22 20 15,22-21-15,0 0 0,0 22 16,0-22-16,-22 85 16,22-64-16,21 0 0,-21-21 15,21 22-15,0-22 0,0 21 16,0 1-16,0-22 0,0 0 16,21 0-16,0-21 0,0 21 15,1-21-15,-1 0 16,0 0-16,0 0 0,0 0 0,64-42 15,-64 42 1,21-42-16,-20 42 0,-1-22 16,42-20-16,-42 0 0,1 21 15,-22-1-15,21-20 16,0 21-16,0-64 0,-21 64 16,0 0-16,21 0 15,-21 0-15,0-1 16,0 44 15,0-1-15,0 0-16,0 0 0,0 0 15,0 0-15,-21 1 0,21 41 16,0-42-16,0 0 0,0 22 16,0-22-16,0 21 15,0-21-15,0 1 16,0-1-16,0 0 15,21-21 1,0 0-16,1 0 16,-1 0-1,0 0-15,0 0 16,0 0-16,-21-21 16,21 21-16,-21-21 15,22 21 1,-22-22-16,21 22 15,-21-21 157,21 21 0,-21-21-172,21 21 31,-21-21-31,0 0 16,21 0 0,-21-1-16,21 22 0,-21-21 15,0 0 1,43-42-16,-22 41 16,0-41-16,0 42 15,-21 0-15,0-1 16,21 1-16,-21 0 0,0 0 15,-21 21 1,0 0 0,0 0-16,21 21 0,-21 0 0,0-21 15,21 21-15,-22 1 16,22-1-16,0 0 16,0 0-16,0 0 15,22 0 1,-1-21-16,-21 22 15,21-22-15,0 0 16,0 21-16,-21 0 0,0 0 16,0 0-16,21-21 15,-21 43-15,0-22 16,0 21 0,0-21-16,22 0 0,-1 1 15,0-22 1,0 21-16,21-21 15,-20 0-15,-1 0 16,0 0-16,0 0 0,21 0 16,-20-21-16,-1 21 0,21-43 15,-21 43-15,0-21 0,1 0 16,-22-21-16,21 20 0,21-62 16,-21 63-16,0-22 0,1-63 15,-1 64-15,0 0 16,0-22-16,0 22 0,-21 0 15,0 20-15,21-20 0,-21 21 0,22-21 16,-22 20 0,0 44-1,0-1 1,0 0-16,0 0 0,0 0 0,-22 0 16,22 22-16,-21-22 0,0 21 15,21 1-15,-21-1 0,21-21 0,-21 21 16,0 1-16,21-1 0,0 0 15,-22 1-15,22-22 0,0 21 16,0-21-16,0 1 0,0 41 16,0-42-16,0 0 0,0 1 15,22-22-15,-1 21 0,0-21 16,0 0-16,0 0 16,0 0-16,1 0 0,20 0 15,-21-21-15,0 21 16,0-43-16,1 22 0,-1 0 15,0 0-15,0 0 0,-21-1 16,42-41-16,-42 42 16,22-43-16,-22 43 0,21 21 15,-21-42-15,0 63 32,0 0-32,0 0 0,0 0 15,0 22-15,0-1 16,0 43-1,0-64-15,0 0 0,0 0 16,0 0-16,0 1 0,0-1 16,21-21-1,0 0 1,0 0-16,-21-21 0,21-1 0,1 22 16,-22-21-16,21 0 0,0-42 15,0 41-15</inkml:trace>
  <inkml:trace contextRef="#ctx0" brushRef="#br0" timeOffset="32390.44">12869 3048 0,'0'0'0,"-42"0"16,21 0-16,0 0 15,-1 0 1</inkml:trace>
  <inkml:trace contextRef="#ctx0" brushRef="#br0" timeOffset="32610.31">12171 3217 0,'0'0'0,"0"22"31,21-22-15,0 0-1,0 0-15,0 0 0,1 0 16,-1 0-16,21 0 15,-21 0-15,64-22 16,-64 1-16,21 21 16</inkml:trace>
  <inkml:trace contextRef="#ctx0" brushRef="#br0" timeOffset="33055.57">13123 3260 0,'0'0'0,"21"0"0,64-64 31,-85 43-31,21 0 0,-21 0 15,0 0 1,-21 21 0,0 0-16,0 0 15,0 0-15,-1 21 0,1 0 16,0-21-16,0 21 0,0 0 0,0 22 16,-1-22-16,1 42 15,0-42-15,21 22 0,-21 20 16,21-42-16,0 1 0,0 41 15,0-42 1,21 22-16,0-43 0,-21 21 16,64 0-16,-1-21 15,-42 0-15,1 0 16,41 0-16,-21 0 16,-20 0-16,83-21 0,-83 21 15,20-21-15</inkml:trace>
  <inkml:trace contextRef="#ctx0" brushRef="#br0" timeOffset="34971.23">13864 3217 0,'0'0'0,"0"-63"32,-21 63-32,0 0 15,0 0-15,-1 0 16,1 0-16,0 0 0,0 21 0,-21 21 15,20-20-15,1 20 0,-21 0 16,42 1-16,-21-22 16,21 21-16,-21-21 0,-1 64 15,22-64 1,0 0-16,0 0 0,0 1 16,22-22-16,-1 0 15,0 0-15,0 0 0,0 0 16,0 0-16,22-22 0,-22 22 15,0-21-15,43-42 16,-64 42-16,42-22 16,-21 1-16,0 21 0,-21-43 15,21 22-15,1 21 0,-22 0 16,0-1-16,0 1 0,0 0 16,0 42 15,0 22-31,0-22 15,0 0-15,-22 0 0,22 21 0,-21-20 16,21 20-16,-21-21 0,21 0 16,0 43-16,0-43 0,0 0 15,0 21-15,0-20 16,21-22-16,0 21 16,43-21-1,-43 0-15,43 0 0,-22-21 16,0-1-1,-21 1-15,1 0 0,41-21 16,-42 21-16,0-22 0,1 1 16,-1 21-16,-21-22 0,21 1 0,0-43 15,-21 43-15,21-43 16,0 64-16,1-42 16,-22 42-16,0 42 46,0 0-46,-22 0 0,22 0 0,0 0 16,-21 22-16,21-22 0,-21 21 16,21 1-16,-21-22 0,21 21 15,-42 64-15,42-64 16,0-21-16,0 1 0,0 20 16,0-21-16,0 21 15,21-20-15,0-22 16,0 21-16,0-21 0,22 0 15,-22 0-15,21 0 16,0 0-16,-20-21 0,41-1 16,-42 1-16,43-63 15,-43 62-15,0-20 0,21-43 16,-42 43-16,43-85 16,-22 85-16,-21-43 15,0 64-15,0-21 0,21-1 16,-21 22-16,0 0 15,0 42 17,-21 0-32,21 0 0,0 1 15,0-1-15,-21 0 0,0 21 16,-1 22-16,22-22 16,0 0-16,-42 64 0,21-63 15,21-1-15,-21-21 16,21 21-16,0-20 0,0 20 15,0-21-15,0 43 16,0-43 0,21-21-16,0 0 0,21 0 15,-20 0-15,41 0 16,-42 0-16,0 0 0,43-43 16,-43 22-16,0 0 0,43-21 15,-43 21-15,0-1 0,0 1 16,0 0-16,1 0 15,-22-21-15,21 42 0,-21-22 16,0 44 15,-21-1-31,-1 0 0,22 0 16,0 0-16,-21 0 16,21 1-16,-21 20 0,0-42 15,21 21-15,0 21 16,0-20-16,0-1 15,42-21-15,-21 21 0,1-21 16,-1 0-16,42 0 16,-20 0-16,41 0 15,-63 0-15,22-21 0,20-22 16,-42 22-16,1 0 16,-22-21-16,21 21 0,21-43 15,-42 43-15,0 0 16,21 21-16,-21-21 0,0 42 62,0 0-62,-21 0 0,0 0 16,21 0-16,-21 1 0,21-1 16,-21 21-16,-1-21 0,1 43 15,21-43-15,0 64 16,0-64-16,0 63 15,0-41-15,0-1 0,0 106 16,0 0 0,0-105-16,0 126 15,-21-21 1,21-105-16,0 20 0,-21 85 16,21-21-1,0-106-15,0 22 16,0-1-16,0-21 0,0 0 0,0 1 15,-42-22 1,20 0 0,22-22-16,-21 22 0,0-21 0,21 0 15,-21-21-15,21 21 0,-21-22 16,0 1-16,-1 0 0,1-1 16,0 1-16,-21-64 0,21 43 15,-22-1-15,-41-126 16,41 63-1,43 0-15,0 84 0,0-20 16,0 20-16,0 1 0,21-85 16,1 106-16,20-43 15,-21 22-15,0 21 0,43-21 16,-43 20-16,21 1 16,1 21-16,-22 0 15,0 0-15,0 0 0,-21-21 47</inkml:trace>
  <inkml:trace contextRef="#ctx0" brushRef="#br0" timeOffset="35492.01">16637 3112 0,'0'0'16,"0"-43"-1,0 22-15,-21 21 0,0 0 16,-64 0-1,64 0-15,-22 42 16,1-20-16,21-1 0,-21 42 16,-1-20-16,22-1 0,0-21 15,0 21-15,21 1 0,-21 20 16,21-20-16,0-22 0,0 42 16,0-42-16,21 1 15,0-1-15,-21 0 0,85 0 16,-43-21-16,-21 0 0,21 0 15,-20 0-15,20 0 0,-21 0 16,64-21-16,-43 0 16,0 0-16,22-22 0</inkml:trace>
  <inkml:trace contextRef="#ctx0" brushRef="#br0" timeOffset="36018.71">17081 2963 0,'0'0'0,"0"-21"0,0 0 15,-21 21 1,0 0 0,0 21-16,0 22 0,21-22 15,0 0-15,-21 21 0,21-21 16,-22 22-16,22-1 0,-21 85 16,21-85-16,-21-20 0,21 20 15,0 0-15,-21-21 0,21 43 16,0-43-16,0 0 0,-21 22 15,21-22 1,-21-21 0,21-21-1,0-1 1,0 1-16,0 0 0,0 0 16,0-21-16,21 20 0,-21-20 15,21 21-15,0-43 0,0 43 16,0-21-16,1 21 0,20 0 15,0-1 1,-21 22-16,1 0 0,20 0 0,0 0 16,1 22-16,-22-1 15,0 0-15,0 0 0,0 0 0,22 43 16,-22-22-16,-21-21 0,0 0 16,0 1-16,0 20 0,-21 0 15,-1-21-15,-20 1 16,21-1-16,0-21 15,0 0-15,21-21 47,21-1-47,0 1 16,0 21-16</inkml:trace>
  <inkml:trace contextRef="#ctx0" brushRef="#br0" timeOffset="37011.51">17843 3323 0,'0'0'0,"0"-21"16,22 0-16,-22 0 15,0 0-15,-22 21 16,1-22-16,0 22 16,0 0-16,0 0 0,0 0 0,-43 22 15,43-1-15,-21 21 16,20-21-16,-20 0 0,21 22 15,0-22-15,0 0 0,21 21 0,-22-20 16,1-1-16,0 63 16,21-62-1,0-1-15,0 0 0,21-21 16,0 21-16,1-21 16,-1 0-16,21 0 0,-21 0 15,22 0-15,-22 0 16,0-21-16,21 0 0,22 0 15,-43-1-15,0 1 0,43-42 16,-43 42-16,-21-1 0,42-41 16,-42 42-16,21 0 0,-21-22 15,-21 43 17,21 21-17,-21 1-15,0-1 0,21 0 16,0 0-16,0 0 0,-21 0 0,21 22 15,0-22-15,0 0 16,0 21-16,0-20 16,0-1-16,21 0 15,21-21-15,0 0 16,-20 0 0,-1 0-16,0-21 0,0 0 0,0 21 15,43-64-15,-43 64 16,0-42-16,-21-1 15,21 22-15,0-21 16,-21 21-16,0 42 31,0 0-15,0 0-16,-21-21 0,0 43 16,21-22-16,0 0 0,-21 21 15,0-21-15,21 1 16,-21-1-16,21 0 15,0-42 48,0 0-63,0-1 0,0 1 16,0 0-16,21 0 0,-21 0 15,21 0-15,21-1 0,-21-20 0,1 21 16,20 0-16,0 0 15,1-1-15,-1 1 0,85 21 16,-106 0-16,43 0 16,-22 85-1,-42-64-15,0 0 0,0 43 16,0-43-16,0 21 16,-21-21-16,0 1 0,-1-22 15,-20 42-15,21-21 16,0-21-16,0 21 15,42-42 17,0 0-17,0 21-15,0-21 0,0 21 0</inkml:trace>
  <inkml:trace contextRef="#ctx0" brushRef="#br0" timeOffset="37776.47">19092 3408 0,'0'0'16,"21"-21"-16,-21 0 0,22 21 0,-22-22 16,0 1-16,0 0 15,-22 21 1,1 0-16,0 0 0,0 0 16,0 21-16,0 0 0,-1 1 15,1-1-15,0 0 0,-21 21 16,21-21-16,-1 1 0,1 20 15,21-21-15,0 21 16,0-20-16,0-1 16,21-21-1,1 0-15,-1 0 16,0 0-16,21 0 0,-21 0 16,1-21-16,-1 21 0,0-22 15,0 1-15,0 0 0,0 0 16,1 0-16,-22-22 15,21 22-15,0 0 16,-21 42 15,0 0-15,-21 1-16,21-1 16,-21 0-16,-1 0 0,22 21 0,-21 1 15,21-1-15,-42 43 16,42-43-16,0 0 15,-21 43-15,21 127 16,0-149-16,0-20 16,0 20-16,0-21 0,0 22 15,0 105-15,0-21 16,0-84-16,0-1 16,21-20-16,-21-1 15,0 22-15,0 41 16,0-83-16,0 41 15,0-42-15,-21-21 16,0 0-16,-1 0 16,1 0-16,0-21 0,-21-64 15,-22 1 1,43 41-16,-21-20 0,21-1 0,-43-41 16,43 20-16,-21-106 15,20 128-15,22-43 16,0 43-16,0 20 0,22-41 15,-1 41-15,0 22 0,0-21 16,0 21-16,0-1 0,43-62 16,-43 63-1,0-1-15,0 1 0,1 0 0,-1 0 16,21-43-16</inkml:trace>
  <inkml:trace contextRef="#ctx0" brushRef="#br0" timeOffset="38495.4">19346 3493 0,'0'0'0,"127"0"32,-84 0-32,-22 0 0,21 0 15,-21-22-15,43 1 0,-43 0 16,0 0-16,-21 0 15,0 0-15,0-1 16,0 1-16,-21 21 0,0 0 16,0 0-16,-1 0 0,1 0 15,-21 0-15,-64 43 16,64-22-16,21 0 0,-1 0 16,1 0-16,21 0 0,0 22 15,0-22-15,0 21 16,0-21-16,21 1 0,1-22 15,-1 0-15,21 0 0,22 0 16,-22 0-16,0 0 16,1 0-16,-1 0 0,0 0 15,64-22-15,-64 22 0,-20-21 16,62-21-16,-63 21 16,22 0-16,-1-43 0,-21 43 15,0 0-15,-21 0 0,0-1 16,0 1-1,0 42 1,0 1 0,-21-1-16,21 0 0,-42 21 15,42-21-15,-21 1 0,21-1 16,0 0-16,-21 21 16,21-21-16,-22-21 15,22 22-15,0-44 47,22 1-47,-22 0 16,0 0-16,21 0 0</inkml:trace>
  <inkml:trace contextRef="#ctx0" brushRef="#br0" timeOffset="38703.28">20108 3006 0,'0'0'15,"0"-21"1,0 42 31,0 0-31,0 0-1,21 0-15,1-21 16,-1 21-16,0 1 15</inkml:trace>
  <inkml:trace contextRef="#ctx0" brushRef="#br0" timeOffset="39214.98">20489 3217 0,'0'22'0,"0"-1"16,-21 0-16,0 0 15,21 0-15,0 0 16,-21 1-16,21-1 0,-21 0 16,21 0-16,0 21 15,0-20-15,-22-1 0,22 21 16,-21-21-16,21 0 16,0 1-16,0-44 46,0 1-30,0 0-16,0 0 16,0 0-16,0 0 0,21-22 15,1 22-15,-1 0 0,0-21 0,0 20 16,43-41-16,-43 42 16,21 0-16,0-1 0,-20 1 15,20 21-15,0 0 0,1 0 16,-22 0-16,42 0 0,-42 21 15,1 1-15,-1-1 0,0 0 16,-21 0-16,0 21 0,0 1 16,0-22-16,0 21 0,-21 1 15,0-22-15,21 0 0,-22 0 16,1-21-16,0 21 0,21 0 16,-21-21-16,42 0 31,21 0-16,-20 0-15,-1-21 0</inkml:trace>
  <inkml:trace contextRef="#ctx0" brushRef="#br0" timeOffset="39890.6">21569 3302 0,'0'0'0,"0"-21"0,0 0 16,0 0-16,-21-1 15,-1 22-15,1 0 16,0 0-16,-42 0 16,41 0-16,1 0 0,0 22 15,0-1-15,-21 0 0,-1 21 16,22-21-16,-42 43 16,41-43-16,22 0 15,0 22-15,0-22 0,0 0 16,0 0-16,22 0 0,-1-21 15,0 0-15,0 0 0,43 0 16,-43 0-16,21 0 16,-21 0-16,0 0 0,1-21 15,20 0-15,-21 0 0,43-43 16,-64 43 0,21-21-16,0 42 15,-21-21-15,0 42 31,0 0-15,-21 0-16,21 0 0,-21 0 16,21 1-16,0-1 0,-22 21 15,22-21-15,-21 22 0,21 20 16,0-42-16,-21 22 0,0 41 16,21-41-16,-21 105 15,0-106-15,-1 22 0,1 41 16,21-41-16,-42 42 15,21-64-15,21 22 0,-43 63 16,22-64-16,21-21 16,-21 1-16,0-1 0,21 0 15,0 43-15,-21-64 16,0 22-16,-1-1 0,22-21 16,0 0-16,-21 0 15,0-21-15,0 0 16,21-21-1,-21 21-15,21-21 0,-21 0 16,-1 0-16,22-22 16,0 22-16,-21 0 0,-42-42 15,42 41-15,-1 1 0</inkml:trace>
  <inkml:trace contextRef="#ctx0" brushRef="#br0" timeOffset="40892.01">10880 4318 0,'-22'0'15,"44"0"32,-1-21-31,0 21-16,0-21 0,0 21 0,0-21 15,1 21-15,-1 0 0,0-22 0,0 22 16,0-21-16,-21 0 16,21 21-16,-21-21 15,-21 21 1,-21 0-16,0 0 0,20 0 16,-41 0-16,21 21 15,-22 0-15,43 0 16,0 1-16,-22-1 0,22 0 15,21 0-15,-21 0 0,21 0 16,0 1-16,0-1 0,0 21 16,21-21-16,22 0 15,-22-21-15,21 22 0,-21-22 16,0 0-16,1 0 0,62 0 16,-63 0-16,1 0 15,-44 0 1,-20 0-1,21 0-15,0 0 0,-22 0 0,1 0 16,21 0-16,-21 0 0,-22 42 16,22-42-16,-1 21 15,-41 43-15,84-43 16,-21 0-16,-1 0 0,22 0 16,-21 0-16,21 22 0,0-22 15,0 0-15,0 21 16,0-20-16,43-1 0,-22 0 15,0-21-15,42 0 16,-41 0-16,20 0 0,-21 0 16,148-85-1,-105 64-15,-22 0 0,64-43 16</inkml:trace>
  <inkml:trace contextRef="#ctx0" brushRef="#br0" timeOffset="41161.87">11493 4085 0,'0'-21'16,"0"42"-16,-21-42 31,21 42-31,0 0 0,0 22 0,-21-22 16,0 21-16,21 1 0,-21-22 15,0 63-15,-1-41 0,22-1 16,-21 0-16,0 22 15,0-22-15,0 22 16,0-43-16,21 0 0,0 43 16,0-43-1,21-21-15,0 0 16,0 0-16,-21-21 0,42-1 0</inkml:trace>
  <inkml:trace contextRef="#ctx0" brushRef="#br0" timeOffset="41558.64">11599 4614 0,'0'0'16,"21"0"15,1 0-31,-1-21 15,0 21-15,0-21 0,0 0 16,0 21-16,-21-21 16,22 21-16,-22-21 0,0-1 15,0 1-15,-22 21 16,1 0-16,0 0 16,0 0-16,-21 43 15,20-22-15,1-21 16,0 21-16,0 0 0,0 0 0,0 43 15,21-43-15,0 0 16,0 0-16,0 0 16,21 1-1,0-22-15,0 0 0,0 0 0,0 0 16,22 0-16,-22 0 16,21-22-16,-21 22 15,1-21-15,-1 0 0</inkml:trace>
  <inkml:trace contextRef="#ctx0" brushRef="#br0" timeOffset="42291.22">12150 4424 0,'0'0'15,"-22"21"17,22 0-17,-21 0-15,21 1 0,-21 20 16,0-21-16,21 0 0,0 0 15,0 1-15,-21 41 16,0-42-16,21 0 0,0 1 16,0-1-16,0-42 62,0-1-62,0 1 16,0 0-16,0 0 0,0-21 15,21 20-15,0 1 16,-21 0-16,21 0 0,21-43 16,-20 43-16,20 0 15,-21 21-15,0-21 0,22 21 16,-22 0-16,0 0 0,0 21 16,0-21-16,0 21 0,1 0 15,-22 1-15,0-1 0,21 21 16,0-21-16,-21 0 0,0 43 15,0-43-15,0 0 16,0 0-16,0 1 16,0 20-16,0-21 15,-21-21-15,0 0 16,21-21 15,0 0-31,0 0 16,0-1-16,0 1 0,0 0 15,0 0-15,21-21 0,0 20 16,0 1-16,0 0 0,0-21 16,1 21-16,83-64 15,-83 85-15,20 0 16,-21 0-16,43 42 16,-43-21-16,42 43 15,-63-43-15,0 43 16,0-43-16,0 63 15,0-62-15,-42 41 16,21-63-16,21 21 16,0 0-16,-21-21 0,21-21 31,0 0-15,21 0-16</inkml:trace>
  <inkml:trace contextRef="#ctx0" brushRef="#br0" timeOffset="42671">13039 4657 0,'21'0'32,"0"0"-32,-21-21 0,21 21 15,0 0-15,0-22 16,1 22-16,-1 0 0,0-21 15,0 0-15,0 21 0,0-21 0,43 0 16,-64 0 0,-21 21-1,0 0-15,-1 0 16,1 21-16,-21-21 0,21 21 16,0 0-16,-22 0 0,22 0 0,0-21 15,0 22-15,-22 20 16,43-21-16,-21 43 0,21-43 15,0 0-15,0 0 16,0 0-16,0 0 0,21-21 16,1 0-16,-1 0 0,0 0 15,0 0-15,0 0 0,43 0 16,-22 0-16,-21 0 0,64-63 16,-64 63-16,0-21 15</inkml:trace>
  <inkml:trace contextRef="#ctx0" brushRef="#br0" timeOffset="43150.73">13589 4551 0,'0'0'0,"0"-21"16,0 42 15,0 0-15,0 0-16,-21-21 0,21 21 0,0 1 15,0-1-15,0 0 0,-21 0 16,21 0-16,-22 22 15,22-22-15,0 0 0,0 0 0,0 0 16,-21-21-16,21 21 16,0-42 15,0 0-15,0 0-16,0 0 0,21 0 15,-21-1-15,22 1 0,-22-21 0,21 21 16,0 0-16,64-85 15,-1 63 1,-41 43-16,-22 0 0,42 0 16,-20 64-1,-22-43-15,-21 0 16,0 43 0,0 20-16,-21-62 0,-1 20 15,-20 21 1,42-41-16,-21-1 0,0-21 15,21 21 1,0-42 0,21 0-1,0-1-15,-21 1 16,21 0-16,0 0 0,1-21 0</inkml:trace>
  <inkml:trace contextRef="#ctx0" brushRef="#br0" timeOffset="43463.06">14330 4255 0,'0'-22'16,"0"44"-16,21-65 0,-21 64 31,0 1-15,0-1-16,0 0 0,0 21 0,0-21 15,-21 1-15,21 20 0,-21-21 16,21 21-16,-22 1 0,1 20 15,-21 43 1,42-85-16,-21 22 0,21-22 16,-21 0-16,21 0 0,0 43 15,0-43-15,0 0 16,21-21-16,0 0 16,0 0-16,21-21 15,-20 0-15,20-43 16,21-21-1,-63 64-15</inkml:trace>
  <inkml:trace contextRef="#ctx0" brushRef="#br0" timeOffset="43702.92">14160 4509 0,'0'0'0,"-21"0"0,42 0 31,1 0-15,-1 0-16,0 0 0,0 0 16,0 0-16,0 0 0,43-22 15,-43 22-15,0 0 0,0 0 16,1 0-16,-1 0 0,-21-21 16,21 21-16,-42 0 46</inkml:trace>
  <inkml:trace contextRef="#ctx0" brushRef="#br0" timeOffset="44992.66">3916 6033 0,'0'0'0,"0"21"15,-21-21 1,-1 0-16,1 0 16,21-21-1,0-1-15,0 1 16,0 0-16,0 0 0,0 0 16,0 0-16,21-1 15,1 22-15,-1-21 16,0 21-1,0 0-15,0 0 0,0 0 16,1 0-16,-1 43 16,0-22-16,-21 0 0,21 21 15,-21 1-15,0 62 16,0-62-16,0-1 0,-42 22 16,21-22-16,-22 43 15,-20-1-15,42-63 0,-1 22 16,-20-22-16,21 0 0,-43 21 15,43-20-15,0-22 16,-21 21-16,-1-21 16,22 0-16,21-21 15,-21-22-15,21 22 16,-21 0-16,21 0 0,0-22 16,0 22-16,0-63 0,0 62 15,0-20-15,21 21 0,0 0 16,-21 0-16,21-22 15,1 43-15,-1 0 0,0 0 16,0 0-16,0 21 16,0-21-16,1 22 0,20 62 15,-21-41-15,0-22 16,-21 0-16,0 0 0,21 21 0,1 1 16,-22-22-16,0 0 0,21 0 15,-21 0-15,21 1 16,0-22 15,0 0-31,-21-22 0,0 1 16,21 21-16</inkml:trace>
  <inkml:trace contextRef="#ctx0" brushRef="#br0" timeOffset="45175.56">4318 6371 0,'0'0'0,"21"0"0,-21-21 47,0 0 0,21 21-32,-21-21-15</inkml:trace>
  <inkml:trace contextRef="#ctx0" brushRef="#br0" timeOffset="45692.26">5228 5821 0,'0'0'16,"0"21"-16,0 0 16,0 0-16,0 1 0,0-1 0,-21 0 15,21 21-15,-21-21 0,21 22 16,-21 20-16,21-20 0,-22-1 15,-20 21-15,42-20 16,-21-1-16,-21 64 16,42-85-16,-22 43 15,22-43-15,0 21 16,22-63 15,-1 21-31,-21-21 0,21 0 0,0-1 16</inkml:trace>
  <inkml:trace contextRef="#ctx0" brushRef="#br0" timeOffset="45979.1">5609 5821 0,'0'0'0,"0"-21"0,0 0 0,0 42 31,0 21-16,0-21-15,0 22 0,-21 20 16,-21 22 0,42-43-16,-43 127 15,22-126-15,21-1 0,-21 43 16,21-43-16,-21 22 16,21-22-16,-21-21 0,21 21 15,0-20-15,0-1 16,0-42 15,0-1-31,0 1 0</inkml:trace>
  <inkml:trace contextRef="#ctx0" brushRef="#br0" timeOffset="46182.98">5101 6392 0,'0'0'0,"21"0"47,0 0-47,22 0 15,20-21 1,-42 21-16,1 0 0,41-21 16,-21 0-16,-20 21 0,20-21 15,0 21-15,-21-21 0</inkml:trace>
  <inkml:trace contextRef="#ctx0" brushRef="#br0" timeOffset="47271.36">6117 6392 0,'0'0'0,"21"0"0,-21-21 0,21 21 0,1-21 15,-22 0-15,21 0 0,0 0 16,-21-1 0,0 1-16,0 0 0,0 0 15,0 0-15,0 0 0,-21-1 16,0 1-16,-1 0 16,1 21-16,-63 0 15,62 0-15,-83 0 16,-1 64-1,63-43-15,-41 85 16,63-85-16,21 21 0,0 0 16,0-20-16,0 20 0,0-21 15,0 43-15,21-43 0,0 0 16,21 21-16,-21-42 16,22 0-16,-22 0 15,21 0-15,43 0 0,-64 0 16,0-21-16,22 0 15,-22 0-15,0 0 0,42-43 16,-41 22-16,-1 21 0,21-43 16,-21 22-16,-21-22 15,0 43-15,0 0 0,0-21 16,0 20-16,0-20 16,0 63-1,0 0-15,0 1 16,-21-1-16,21 0 0,0 21 15,0 1-15,0 41 16,0-63-16,0 22 0,0-1 16,21-21-16,-21 0 15,21 1-15,1-22 0,-1 21 16,42-21-16,-42 0 16,1 0-16,20 0 0,-21-21 15,85-22-15,-64 22 16,-21 0-16,43-43 0,-43 43 15,0 0-15,-21-42 16,21 41-16,-21 1 16,0 0-16,0 0 0,0 42 31,0 0-31,-21 0 16,21 1-16,0-1 0,0 0 15,0 21-15,0-21 0,-21 1 16,21 20-16,-21-21 0,21 0 0,-21 43 15,21-22 1,0-63 31,0 0-47,0 0 16,0-1-16,0-20 0,0 21 15,0 0-15,0-22 0,0 22 16,42-42-16,-21 42 0,0-22 15,43-41 1,-22 62-16,22 1 16,-22 21-16,64 0 15,-85 0-15,21 21 0,22 22 16,-43-22-16,21 64 16,-42-43-16,0 21 15,0-41-15,0 20 0,0 0 16,-21 1-16,-21-1 15,42-21-15,-21-21 0,21 21 16,0-42 15,21 21-15,0-21-16,0 0 0</inkml:trace>
  <inkml:trace contextRef="#ctx0" brushRef="#br0" timeOffset="48163.85">8001 6244 0,'0'0'0,"0"-21"0,0 0 16,0 0-1,-21 21-15,0-21 16,-1 21-16,1 0 0,0 0 15,0 0-15,0 0 0,-22 0 0,-20 21 16,42-21-16,-22 21 0,22 0 16,-21 0-16,21 0 0,-22 1 15,1 41-15,21-42 0,21 0 16,0 22-16,-21-22 16,21 0-16,0 43 0,0-43 0,0 0 15,0 21-15,21-21 16,21-21-1,-21 0-15,22 0 0,-22 0 0,0 0 16,21-21-16,64-21 16,21-43-1,-106 43-15,22 21 0,-1-64 16,0 43-16,-42-1 0,22 1 16,-1 0-16,-21-1 0,21-84 15,-21 85-15,0 0 16,0-1-16,0 1 0,0 21 0,0-21 15,0 20-15,-21 22 16,21 22-16,-21-1 16,-22 42-16,43-20 15,-21 41-15,21-41 0,-21-1 16,21 43-16,0-43 16,0 0-16,0 43 0,0-43 15,42 64-15,-21-85 16,1 22-16,41-1 15,-21-21 1,-20-21-16,-1 0 0,42 0 16,-20 0-16,-1-42 15,-21 42-15,0-21 0,22-43 16,-43 43-16,21-21 0,21-22 16,-42 22-16,0-1 0,21-20 15,0 21-15,-21-1 16,0 1-16,0 0 0,43-85 15,-43 63 1,0 43-16,0 42 16,0 0-1,0 0-15,0 1 0,0-1 0,0 21 16,0 0-16,-21-20 0,21 20 16,-22 21-16,22-20 15,0-1-15,-21 43 0,21-64 0,0 21 16,0 22-1,0-22-15,0-21 0,-21 0 0,21 1 16,0-1-16,0 21 16,0-21-16,21-21 15,0 0-15,1-21 16,-1 0-16,0 21 0,21-42 16,-21 20-16</inkml:trace>
  <inkml:trace contextRef="#ctx0" brushRef="#br0" timeOffset="48573.61">8869 6287 0,'0'0'0,"0"21"16,21-21 15,0 0-31,0 0 0,0 0 15,1 0-15,-1 0 16,0 0-16,21-21 16,-21-1-16,1 22 0,-1-42 15,0 0 1,-21-1 0,-21 43-1,0 0-15,-43 43 16,1 20-1,41-42-15,22 1 0,0 41 16,-21 43 0,21-85-16,0 21 15,0-20-15,21-1 16,1-21-16,-1 0 16,21 0-16,-21 0 0,0 0 15,22-21-15,-1-1 0,-42 1 16,21 21-16</inkml:trace>
  <inkml:trace contextRef="#ctx0" brushRef="#br0" timeOffset="49390.15">10562 6160 0,'21'0'15,"0"-22"-15,1 1 16,-1 21-16,0-21 0,0 0 15,0 0-15,0 21 0,22-43 16,-22 22-16,-21 0 0,0-21 16,0 21-16,-21-1 15,0 22-15,-43 0 16,43 0-16,-21 0 16,-22 0-16,43 0 0,-21 22 15,20-1-15,1-21 0,0 21 16,-21 0-16,42 0 0,0 0 15,0 1 1,0-1-16,0 0 0,0 0 16,0 0-16,21 0 0,21 1 15,-21-1-15,22-21 0,20 42 16,-42-42-16,22 21 0,-22-21 16,21 21-16,-21 1 0,43-1 15,-43-21-15,0 21 0,0 0 16,-21 0-16,-21 22 15,0-22-15,0-21 0,-64 21 16,43 0-16,0-21 16,-1 21-16,1-21 0,0 0 15,-43 0-15,43 0 0,-1 0 16,-63-21-16,85 21 16,-21-21-16,21 0 0,0 0 15,-1 21-15,1-43 16,21 22-16,-21-21 0,21 21 15,0-1-15,21 22 16,0 0-16,22-21 16,-22 21-16,0 0 0,85-42 15,-64 42-15,-21 0 16</inkml:trace>
  <inkml:trace contextRef="#ctx0" brushRef="#br0" timeOffset="49791.91">11028 6075 0,'21'0'0,"-42"0"0,42-21 16,0 21-16,0-21 15,-21 42 17,0 0-17,0 0-15,21 0 0,-21 0 16,0 1-16,0-1 0,0 0 0,0 21 15,0-21-15,0 64 16,0-21-16,-21-22 0,21 64 16,-42 84-1,42-126-15,0-1 0,-21 85 16,21-84-16,-43 148 16,43-149-16,0-21 0,-21 64 15,0-63-15,0-1 0,21 43 16,-21-64-16,21 0 0,-21 21 15,-1-21-15,22-42 47,0 0-47,0 0 0,0 0 16,0 0-16,22-43 0,-1 22 16,-21-1-16,21 1 0,0 0 0</inkml:trace>
  <inkml:trace contextRef="#ctx0" brushRef="#br0" timeOffset="50138.71">11134 6096 0,'0'0'0,"-22"-21"16,22 0-16,-21 0 0,21-1 15,0 1-15,0 0 0,0 0 0,0 0 16,21 21-16,1-21 0,62-1 15,-63 1-15,43 21 16,-43 0-16,0 0 16,22 21-16,-22 1 0,21-1 0,-21 0 15,22 21-15,-22-21 0,0 1 16,-21-1-16,0 21 16,0 22-16,-21-43 15,0 0-15,-22 21 0,22-42 0,-21 21 16,21 1-16,-22-22 15,-41 21-15,62-21 16,1 0-16,0 0 16,42-21-1,0 21-15,1-22 16</inkml:trace>
  <inkml:trace contextRef="#ctx0" brushRef="#br0" timeOffset="50731.37">12213 5969 0,'0'0'0,"0"-21"0,0 0 0,0 0 16,0-1-16,-21 1 15,0 0-15,0 21 0,-1 0 16,1-21-16,-42 21 15,-43 0-15,85 21 16,0-21-16,-22 21 16,22 0-16,0 1 0,-64 62 15,64-63-15,0 1 16,21 20-16,-21-21 0,0 43 16,21-43-16,0 0 0,0 21 15,0-21-15,21-21 16,0 0-16,0 0 0,21 0 15,-20 0-15,20 0 0,21 0 16,-41-21-16,20 21 0,0-21 16,-21 0-16,22 0 0,63-43 15,-22-20 1,-84 62 0,0-20-16,21 21 15,-21 0-15,0 0 0,-21 21 31,0 0-31,0 21 16,0 0-16,21 21 0,-21 1 16,21-22-16,-22 21 0,22-21 15,0 0-15,0 43 16,0-43-16,0 0 0,0 22 16,22-22-16,-1 0 15,0-21-15,0 0 0,0 0 0,22 0 16,-22 0-16,63-21 15,1-22 1,-64 22-16,22 0 0</inkml:trace>
  <inkml:trace contextRef="#ctx0" brushRef="#br0" timeOffset="51024.21">12848 5969 0,'0'-21'0,"0"42"0,21-63 15,-21 21-15,21-1 16,-21 1-16,0 0 15,-21 21 1,0 0-16,0 0 16,21 21-16,-21 0 0,0 1 15,-1-22-15,-20 84 16,42-63-16,-42 64 16,42-64-16,0 0 0,0 22 15,0-22-15,0 0 0,0 0 16,0 0-16,42-21 15,-21 22-15,0-22 16,1 0-16,-1 0 0,21 0 0,0 0 16,107-22-1,-107 1-15,64-21 16</inkml:trace>
  <inkml:trace contextRef="#ctx0" brushRef="#br0" timeOffset="51862.72">13377 6011 0,'0'0'0,"-21"0"15,42 0 32,0 0-47,1 0 16,-1 0-16,0 0 0,0-21 0,0 0 15,0 21-15,1-21 0,-1 0 16,-21-22 0,0 22-16,0 0 15,-21 21 1,-1 0-16,1 0 0,0 0 16,0 0-16,0 0 0,0 21 15,-1 0-15,1 1 0,0-1 16,0 42-16,0-42 15,21 1-15,-21 20 16,21-21-16,0 21 16,0-20-16,0-1 0,0 21 15,21-21-15,0-21 16,0 0-16,0 0 16,0 21-16,1-21 0,-1 0 0,42 0 15,-42 0-15,1 0 0,41-21 16,-21 0-16,64-21 15,0-22 1,-85 43-16,22-21 16,20-1-16,-42 22 0,22-21 15,-43 0-15,0 20 0,21-20 16,-21 21 0,-21 21-1,-1 0 1,1 21-16,0-21 15,21 21-15,-21 0 0,0 1 16,21-1-16,0 0 0,-21 0 16,-1 21-1,22-20-15,0-1 16,0 0-16,22 0 16,-1-21-16,-21 21 0,42 0 15,-21 1 1,0-1-16,1-21 15,-22 21-15,0 0 16,-22 0 15,1-21-31,0 0 16,0 0-16,0 0 16,21 21-16,-21-21 15,-1 0-15</inkml:trace>
  <inkml:trace contextRef="#ctx0" brushRef="#br0" timeOffset="52047.99">14076 6265 0,'0'22'0</inkml:trace>
  <inkml:trace contextRef="#ctx0" brushRef="#br0" timeOffset="54294.84">3492 7832 0,'-21'0'32,"0"0"-17,21-21 17,21-1-17,0 22-15,1 0 0,-1-21 16,21 21-16,-21 0 15,0 0-15,43 0 0,-43 0 16,21 21-16,-20-21 16,-22 22-16,0 62 15,0-63-15,-43 85 16,1-85-16,21 22 16,-22-1-16,1-21 0,-43 43 15,64-43-15,-21 0 0,21-21 16,0 21-16,-1-21 15,22-21 1,0 0 0,0 0-16,22 21 15,-1-21-15,0-1 0,0 22 0,0-21 16,0 21-16,1 0 0,20-21 16,-21 21-16,0 0 0,22 0 15,-1 0-15,0 0 0,-21 21 16,22 22-16,-22-22 15,0 63 1,-21-20 0,0-22-16,-21-21 0,-43 43 15,22-22-15,21-42 0,-43 43 16,22-22-16,-21 0 16,20-21-16,1 21 0,0-21 15,-1 0-15,22 0 0,0 0 16,0 0-16,0-21 0,-22-21 15,22 20-15,0 1 16,21 0-16,0 0 16,0 0-1,21 0 1,0-1-16,0 22 16,1-21-16,-1 21 0</inkml:trace>
  <inkml:trace contextRef="#ctx0" brushRef="#br0" timeOffset="54543.7">4085 8255 0,'21'-21'0,"-42"42"0,42-63 31,0 42 63</inkml:trace>
  <inkml:trace contextRef="#ctx0" brushRef="#br0" timeOffset="55056.41">5228 7747 0,'0'0'0,"0"-21"0,0-21 31,-21 42-15,21 21-16,0 0 0,-21 64 15,21 42 1,0-64-16,-21 43 15,-1-64-15,1 106 16,0-84-16,21-22 0,-21 22 16,21-22-16,0 22 15,0-43-15,0 0 16,21-21 0,0 0-1,0-42-15</inkml:trace>
  <inkml:trace contextRef="#ctx0" brushRef="#br0" timeOffset="55328.41">5651 7684 0,'0'0'16,"0"42"15,-21-21-31,21 0 0,0 22 0,0-1 15,-21 0-15,21 22 0,-21 42 16,21-64-16,0 0 0,-21 64 16,21-64-16,-21 43 15,-1-64-15,22 22 16,0-1-16,0-21 0,0 0 16,0 0-16,0 1 15,-21-44 1,21 1-16</inkml:trace>
  <inkml:trace contextRef="#ctx0" brushRef="#br0" timeOffset="55543.32">5143 8276 0,'0'0'0,"22"0"31,-1 0-31,0 0 16,0 0-16,0 0 0,0 0 0,64-42 16,0 21-1,-64 21-15,21 0 0,43-21 16,-43 21-16,43 0 16,-43 0-16</inkml:trace>
  <inkml:trace contextRef="#ctx0" brushRef="#br0" timeOffset="57523.3">6223 8170 0,'0'0'0,"0"-42"31,0 21-31,0 0 0,0 0 15,0-1-15,-42 1 16,20 21 0,1 0-16,0 0 0,-21 0 0,21 0 0,-22 43 15,22-22-15,-42 42 16,41-20-16,22-22 16,-42 85-16,21-85 15,21 42-15,0-42 0,0 1 16,0 20-16,0-21 15,0 0-15,21-21 0,0 0 16,0 0-16,22 0 0,-22 0 16,42-21-1,1-21 1,-22 21-16,-21-1 0,43-41 16,-64 21-16,21-1 15,0 1-15,-21 21 0,0-64 16,0 64-16,0-21 15,0 20-15,0 44 32,0-1-32,0 0 0,0 0 0,0 0 15,0 22-15,0-22 0,0 85 16,0-85-16,0 21 16,21 0-16,1-20 15,41 41-15,-42-63 16,0 0-16,22 0 0,-1 0 15,-21 0-15,106 0 16,-21-42 0,-64 21-16,1-1 0,-1-20 15,-21 21-15,22-64 16,-22 64-16,-21 0 0,0-43 16,0 22-1,-21 63 1,-1 0-16,22 1 15,-21-1-15,21 21 0,0-21 16,0 0-16,-21 1 0,21 20 0,-21 0 16,0-21-16,21 1 15,0-1-15,0 0 0,0 0 16,-21-21-16,42-21 31,-21 0-15,21 21-16,0-21 0,0-1 15,-21 1-15,43-42 0,-43 42 16,21-1-16,21-41 16,-42 42-16,42-22 15,-20 22-15,-1 0 0,0 21 0,0 0 16,0 0-16,-21 21 16,0 0-16,21 22 15,-21-22-15,22 42 16,-22-41-16,0 20 0,21 0 15,0-21-15,-21 1 16,42-1-16,-21 0 0,1-21 16,-1 0-16,0 0 0,0 21 0,85-21 15,-64 0 1,22-21-16,-22 0 0,0 21 16,43-43-16,-43 22 15,-20 0-15,41-21 0,-42 21 16,0-1-16,1 1 0,-22-21 15,0-43-15,0 64 16,0 0-16,-22-21 0,1 20 16,0 22-16,-21 0 15,21 0-15,-22 0 0,1 22 16,21-1-16,0 0 0,-43 42 16,43-41-16,21-1 0,-21 21 15,0 22-15,-1-43 0,22 21 16,0-21-16,0 0 0,0 22 15,0-22-15,22-21 16,-1 21-16,0-21 0,0 0 16,0 0-16,0 0 15,43 0-15,-43-21 0,0 0 16,0 21-16,22-21 0,-22-1 16,64-62-16,-22-22 15,-42 64-15,-21-1 16,21-41-16,1 41 15,-22-20-15,0-1 0,0 22 16,0 21-16,0-43 0,0 43 16,-22 21-1,22 21 1,-21 0-16,0 1 0,21 20 16,0-21-16,-42 106 15,42-85-15,-21 1 0,21 63 16,0-64-16,0 0 0,0 43 15,0-64-15,0 43 16,0-22-16,21-21 0,42 43 16,-42-64-16,22 0 15,-22 0-15,0 0 0,21 0 16,1 0-16,84-64 16,-106 43-1,42-64-15,-41 43 16,-1 0-16,0-1 0,0 1 0,0 0 15,0-107 1,-21 107-16,22-64 0,-1 64 16,-21 21-16,0-22 15,0 22-15,0 0 16,0 42-16,0 22 16,-21-1-1,21 0-15,0 1 0,-22 41 16,1-41-16,21 84 15,0 21 1,0-127-16,0 64 16,0-64-16,21 0 15,1 0-15,-1-21 16,21 0-16,-21 0 0,22 0 16,41-21-1,-41 21-15,20-42 0,-21 20 0,-20 22 16,20-63-16,0 42 15,-42 0-15,43-43 0,-43 43 16,21-21-16,-21-1 16,0 22-16,0-21 15,0 21-15,-21 21 0,-1 0 16,1 21-16,0 0 0,-21 42 16,42 22-1,0 42 1,0-106-16,0 0 0,42 1 15,-21-1-15,22-21 16,-22 0-16,0 0 0,42 0 16,-41 0-16,-1 0 0,42-21 15,-42 21-15,-21-22 16,22 1-16</inkml:trace>
  <inkml:trace contextRef="#ctx0" brushRef="#br0" timeOffset="59830.28">11409 7789 0,'0'0'0,"0"-21"0,0 0 15,0 0-15,0 0 0,0 0 16,-21 21-16,21-22 0,0 1 16,-22 0-16,1 21 0,0 0 15,0 0 1,0 0-16,0 21 16,-1 22-16,22-22 0,-21 21 15,21 43-15,0-43 16,0 64-16,0-64 15,0 1-15,-42 105 16,-22-21 0,43-106-16,0 21 0,-21 1 15,21-43-15,-1 21 0,1-21 16,0 0-16,0 0 16,21-21-1,0-1-15,-21 1 0,21 0 0,-21-21 16,21-1-16,-22 1 0,22-21 15,0 20-15,0 1 16,0-22-16,0 22 0,0 0 16,0 21-16,0-1 15,0 44 1,0-1-16,0 0 16,0 0-16,43 43 0,-1 41 15,-21-83 1,0 20-16,22 21 0,-22-41 15,21-1-15,22 21 0,-43-21 16,21-21-16,22 21 16,-22-21-16,22 0 15,-22 0-15,0 0 0,43-21 16,-43 0-16,1 0 0,84-43 16,-106 43-16,0 0 15,21-21-15,-21 21 0,1-85 16,-22 85-16,0-43 15,0 43-15,0 0 0,0-22 16,-22 43-16,1 0 16,-21 0-16,21 22 15,0-1-15,-1 0 0,1 0 16,-21 43-16,21-22 16,21-21-16,0 43 0,0-43 0,0 21 15,0-21-15,0 0 0,21 43 16,0-64-1,0 0-15,0 21 0,43-21 16,63 0-16,-85 0 16,1-21-16,41 0 15,-41 0-15,41-22 16,-41 22-16,-1 0 0,-21 0 0,0-22 16,0 22-16,1 0 0,20-42 15,-42 41-15,0 1 0,0-21 16,0 21-16,0 42 31,-21 0-31,0 0 0,-1 22 16,22-22-16,0 21 15,0-21-15,-21 0 0,0 1 16,21-1-16,0 0 0,0 0 0,-21 0 16,21 22-16,-21-43 0,21 21 15,0-42 16,0-1-15,21 1-16,0 0 16,-21 0-16,21 0 0,0-22 15,1 22-15,41-63 16,-42 41-16,43-20 16,-43 63-16,0-21 0,0 21 15,0 0-15,1 0 0,-1 21 16,0-21-16,21 84 15,-42-62-15,0-1 0,21 42 16,-21-20-16,22-22 0,-22 0 16,0 21-16,0-21 0,42 43 15,-42-43-15,63 0 16,-41-21-16,-1 21 16,0-21-16,21 0 15,-21 0-15,64 0 0,-64 0 0,22-21 16,84-21-16,-85 21 15,0 0-15,1-1 16,-22 1-16,42-42 0,-42 42 16,1-22-16,-1-20 15,-21 20-15,0 22 0,0 0 16,0 0-16,0 0 0,-21 0 16,-1 21-16,-62 0 15,63 0-15,-43 42 16,22-21-16,-1 0 0,1 43 15,21-43-15,-21 21 0,42-21 16,-22 22-16,1-22 16,21 21-16,0-21 0,0 1 15,64-1-15,-43-21 16,42 0-16,-41 0 16,62-21-16,-41-1 15,-22 22-15,0-21 0,0 0 16,0 21-16,0-42 0,1 21 15,-22-1-15,21 1 0,-21 0 16,0 0 0,0 42 15,0 0-31,0 0 0,0 1 16,0-1-16,0 0 0,-21 0 15,21 21-15,-22 43 16,22-64-16,0 22 0,0 20 15,0-21-15,0 64 16,0-63-16,0 84 16,0 21-1,0-106-15,0 0 0,0 128 16,0 20 0,22-147-16,-22-1 15,21 0-15,-21 1 0,0-22 16,0 63-16,0-62 15,0-1-15,0 0 16,0 0-16,-21-21 16,-1 0-16,1 0 15,0-21-15,0 0 0,0 0 16,0-1-16,-1 1 0,-41-21 16,42 0-16,-43-64 15,43 63-15,0 1 0,21-21 16,0 20-16,-21-20 0,21-64 15,0 63-15,0 1 0,0-64 16,21 84-16,0-20 0,21-22 16,-20 43-16,-1 0 0,0 20 15,0-20-15,0 21 0,0 0 16,43-43-16,-43 43 16,0 0-16,0 0 0,-21 0 15,43-22-15,-22 22 16,0 0-16,-21 0 0,21-22 0,0 22 15</inkml:trace>
  <inkml:trace contextRef="#ctx0" brushRef="#br0" timeOffset="60160.31">14139 7430 0,'-21'0'0,"-42"0"16,41 21-16,1 0 15,21 0-15,-21 0 0,0 22 16,0 20-16,21-21 0,-21 1 16,-1 41-16,22-41 15,-21 41-15,21-62 16,-21 20-16,21 21 0,-21-41 15,21 20-15,0-21 0,0 0 16,0 0-16,21-21 16,0 0-1,0 0-15,-21-21 0,22 0 16,-1 0-16,63-43 16,-62 22-16</inkml:trace>
  <inkml:trace contextRef="#ctx0" brushRef="#br0" timeOffset="60651.07">14436 7387 0,'0'-21'0,"0"42"0,0-21 31,0 21-31,0 1 16,0-1-16,0 21 0,0-21 0,0 22 15,-22 62 1,1-20-16,0-43 0,21 1 15,-21 84-15,0-106 16,0 85-16,21-85 16,0 0-16,-22-21 15,22 21-15,0 0 0,-21-21 16,21-21 0,0 0-1,0 0-15,0 0 0,0-43 16,0 43-16,21-21 0,-21 21 15,22-1-15,-1-20 0,21-21 16,0 41-16,-20 1 0,62-42 16,-20 20-1,-22 43-15,-21 0 0,43 0 16,-43 22-16,0-1 16,0 42-16,-21-20 0,0-22 15,0 21-15,0 0 16,0 1-16,0 20 0,0-42 15,-63 64-15,63-64 16,-21 0-16,-1 1 0,1-1 16,0-21-1,0 0-15,21-21 0,-21-1 16,0 22-16,21-21 0</inkml:trace>
  <inkml:trace contextRef="#ctx0" brushRef="#br0" timeOffset="60871.04">13674 7768 0,'21'21'16,"0"-21"-1,0 0-15,0 0 0,0 0 16,85 0-16,42-21 15,-105 21 1,-1 0-16,-21-21 16,22 21-16,-22-21 0</inkml:trace>
  <inkml:trace contextRef="#ctx0" brushRef="#br0" timeOffset="61993.31">15325 7980 0,'21'0'0,"0"0"15,0-21 1,0 0-16,0 21 16,-21-22-16,22 22 0,20-42 15,-42 21-15,21 21 0,0-21 0,-21 0 16,0-1-16,0 1 0,21 0 16,-21 0-16,0 0 15,-21 21 1,21 21-1,-21 0-15,0 0 0,0 0 0,21 22 16,-21-22-16,-1 0 0,1 43 16,21-43-16,0 21 15,0 0-15,0-20 0,0 41 16,0-42-16,0 0 16,21-21-16,1 0 0,-1 0 15,42 0-15,-20 0 16,-22 0-16,0-21 0,0 21 0,21-21 15,1-21-15,-22 21 16,21-64-16,-42 64 16,0 0-16,0-43 15,0 43-15,0-21 16,-21 20-16,0 1 0,-43 0 16,43 21-16,-21 0 15,21 0-15,0 0 0,-1 0 16,1 0-16,42 0 31,1 21-31,-1-21 0,63 0 16,-62 0-16,20 0 0,64 0 15,-64 0 1,43-21-16,42-21 16,-85 42-16,-21-21 15,0 21-15,-21-22 0,0 1 16,22 0-16,-22 0 15,-22 21 17,22 21-17,0 0-15,0 0 0,-21 22 16,0-1-16,21 22 16,0-1-16,0-21 0,-42 128 15,42-107-15,-21 1 0,21-1 16,0 1-16,0 63 15,0-64-15,0 1 0,0 147 16,0-126-16,0 42 16,0-63-16,0-1 0,0 43 15,0-64-15,0 1 16,0 41-16,0-41 0,0-1 16,-43 43-16,43-64 15,0 0-15,-21 0 0,0-21 16,0-21-1,0-21-15,21 20 16,0 1-16,-22-63 16,22 41-16,0 1 0,0 0 0,0-22 15,0-126 1,0 105-16,0 0 0,0-126 16,0 147-16,0 1 0,0-1 15,22 22-15,41-85 16,-42 84-16,0 1 0,43-21 15,-43 41-15,0-20 0,22 21 16,-22-21-16,21 20 0,-21-20 16,22 21-16,-1-21 0</inkml:trace>
  <inkml:trace contextRef="#ctx0" brushRef="#br0" timeOffset="62399.29">17547 7112 0,'0'0'15,"0"-21"-15,-21 21 16,21-21-16,-21 21 16,0 0-16,-1 0 15,1 21-15,21 64 16,-21-43-16,21 0 16,-21 22-16,21-22 0,-21 0 0,21 43 15,0-43-15,-21 85 16,-1-105-16,22-1 15,0 21-15,0-21 0,0 0 16,0 1-16,22-44 47,-1 1-47</inkml:trace>
  <inkml:trace contextRef="#ctx0" brushRef="#br0" timeOffset="62909.48">17695 7091 0,'0'0'0,"0"-21"0,0 0 15,0 42 1,0 0-16,0 0 16,-21 0-16,21 0 0,-21 22 0,21-1 15,0 64-15,0-64 0,0 1 16,-21-1-16,21 0 0,-21 1 15,21 62-15,-43-41 32,43-43-32,0 0 0,0-42 47,0 0-47,21 0 15,1 0-15,-1-22 0,21 1 16,-21 0-16,0 20 0,1-20 15,-1 21-15,21 0 0,22-64 16,-43 64-16,42 21 16,-42 0-16,1 0 0,-1 42 15,0 85 1,-21-106-16,0 43 16,0-22-16,0-21 15,0 43-15,0-43 0,-21-21 16,0 64-16,-1-64 15,22 21-15,0-42 47,0-1-47,22 22 16,-1-21-16,0 0 0,0-21 16</inkml:trace>
  <inkml:trace contextRef="#ctx0" brushRef="#br0" timeOffset="63306.43">18203 7535 0,'21'0'15,"1"0"-15,-1 0 16,0 0-16,0-21 16,0 21-16,-21-21 0,21 21 0,1-21 15,20 0-15,-42 0 16,21-1-16,0 1 15,-21 0-15,-21 21 32,0 0-32,-21 21 0,20-21 15,1 21-15,-21 1 0,-22 62 16,43-41-16,-21 20 16,42-42-16,0 0 0,0 22 15,0-22-15,0 21 16,0-21-16,85-21 15,-64 0-15,21 0 0,22 0 16,-22 0-16,-21 0 0,64-21 16,-1-21-1,-41 21-15,-22 0 16,21-22-16,-42 22 0,0 0 16,0-43-16,0 22 15,0 21-15</inkml:trace>
  <inkml:trace contextRef="#ctx0" brushRef="#br0" timeOffset="63583.43">17293 7281 0,'0'0'0,"-21"0"0,42 0 16,0 0-16,0 0 16,1 0-16,20-21 0,43 0 15,-43 21-15,0-21 0,64 0 16,-64 21-16,1-21 16,41 21-16,-41-22 0,-22 22 15,42 0-15</inkml:trace>
  <inkml:trace contextRef="#ctx0" brushRef="#br0" timeOffset="64427.89">4424 9271 0,'0'0'0,"-21"0"16,42 0 0,0 0-1,0 0-15,0 0 0,22 0 16,-1 0-16,0 0 0,1 0 0,-1 0 15,64-21-15,-64 21 0,22 0 16,20 0 0,-41 0-16,41-21 15,-63 21-15,1 0 0,-1 0 16,-42 0 0,-1 0-1,1 0-15,0 0 0</inkml:trace>
  <inkml:trace contextRef="#ctx0" brushRef="#br0" timeOffset="64709.49">4720 9250 0,'0'21'0,"0"0"15,0 0-15,0 1 16,0-1-16,0 0 0,0 0 15,0 21-15,0-20 0,0 20 16,0 0-16,0-21 0,-21 22 16,0-1-16,0 64 15,-22 0 1,43-85-16,-21 0 16,21 0-16,0-42 31,21 21-31,-21-21 15,21 0-15</inkml:trace>
  <inkml:trace contextRef="#ctx0" brushRef="#br0" timeOffset="65106.53">4974 9631 0,'0'0'0,"21"0"16,0 0-16,1-21 15,-1 0-15,0-1 16,0 22-16,0-21 16,-21 0-16,21 0 15,1 0-15,-1 0 0,-21-1 16,-21 22 0,-1 0-1,1 0-15,0 0 0,-42 64 16,-22 42-1,64 0 1,0-85-16,21 21 0,0 0 16,0-20-16,0-1 0,0 21 15,21-21 1,0-21-16,0 0 0,0 0 16,0 0-16,1 0 0,-1-21 15,63-21-15,-62 42 16,20-43-16,-21 22 0,0 0 15,22-21-15,-43 21 16,0-22-16,21 22 0</inkml:trace>
  <inkml:trace contextRef="#ctx0" brushRef="#br0" timeOffset="65826.14">5355 9525 0,'21'-21'0,"-42"84"0,21-105 0,42 21 16,-42 0-16,43 21 16,-22 0-1,0 0-15,43 21 16,-43 21-1,-21-21-15,0 64 16,0-64-16,0 22 0,-21-1 16,-1-21-16,1 0 0,-21 22 15,21-22-15,0 0 16,-1 0-16,22 0 16,-21-21-16,21-21 15,21 0 1,-21 0-16,22 0 0,-1-1 15,0 1-15,21-21 0,-21 0 16,1 20-16,20-41 0,0 42 16,-21 0-16,1-1 15,-1 1-15,-21 0 0,21 21 16,0-21-16,-21 42 16,-21 0-1,0 0-15,0 1 0,-1 20 16,1-21-16,0 0 0,0 64 15,0-64-15,21 43 16,0-43-16,0 0 0,0 21 16,0-21-16,42 1 15,-21-22-15,0 0 0,1 0 16,-1 0-16,0 0 0,21 0 16,-21 0-16,22-22 0,-1 22 0,85-84 15,-21-1 1,21-63 15,-85 42-31,-21 64 16,1-64-16,-22 64 15,0 20-15,0-41 16,0 42-16,0 0 0,0 42 31,-22 0-31,22 0 16,-21 0-16,21 22 0,0-22 0,0 21 15,0 0-15,-21 1 0,21-1 0,0 0 16,-21-20-16,21 20 0,0 43 16,0-64-16,0 21 0,0 0 15,0-20-15,0-1 16,0 0-16,21-21 16,0 0-16,0 0 15,1-21-15,-1 0 0,0-1 16,0 1-16,-21 0 0</inkml:trace>
  <inkml:trace contextRef="#ctx0" brushRef="#br0" timeOffset="66024.03">6181 9546 0,'21'0'31,"0"0"-31,0 0 0,0 0 16,0-21-16,1 21 0,-1-21 0,42 0 16,-42 21-16,22-21 0,-1 21 15,-21-22-15,22 22 0,20-42 16,-42 42-16</inkml:trace>
  <inkml:trace contextRef="#ctx0" brushRef="#br0" timeOffset="66407.81">7705 9398 0,'0'0'16,"0"-21"-16,0 0 0,0 0 16,0-1-1,0 44 17,0-1-32,0 0 0,0 0 15,0 0-15,0 22 0,-22-1 16,22-21-16,-21 21 0,21 1 0,0-22 15,-42 42-15,42-41 16,-21 41-16,21-42 16,21-21-1,0 0-15,0 0 16,22-21-16,-1 0 16,0 0-16</inkml:trace>
  <inkml:trace contextRef="#ctx0" brushRef="#br0" timeOffset="66792.59">8297 9356 0,'21'0'0,"-42"0"0,0 0 31,0 0-31,0 0 0,0 0 16,-22 21-16,22-21 0,-21 21 0,-22 0 15,43 0 1,0-21-16,0 22 15,21-1 1,21-21-16,0 0 0,0 0 0,0 0 16,1 0-16,41 21 15,-42 0-15,22-21 0,-22 0 16,0 21-16,0-21 0,43 43 16,-43-22-16,-21 0 15,0 0-15,0 21 16,-43-20-1,1-22-15,21 21 0,0-21 16,0 0-16,-22 0 0,22 0 0,-21 0 16,21 0-16,-43 0 15,64-21 1,0-1-16,0 1 16,0 0-16,0 0 0</inkml:trace>
  <inkml:trace contextRef="#ctx0" brushRef="#br0" timeOffset="66995.47">7789 9123 0,'-21'0'16,"42"0"-16,-63 0 0,21 0 15,0 0 1,-1 0-16,22 21 15,0 0 1,22-21-16,-1 0 16,0 0-16,0 0 0</inkml:trace>
  <inkml:trace contextRef="#ctx0" brushRef="#br0" timeOffset="67439.22">9419 9123 0,'0'0'16,"0"-21"-16,0 42 31,0 0-31,0 21 16,0-20-16,-21-1 0,21 21 15,-21 0-15,21 22 0,0-22 16,-21 1-16,-1 20 16,22-21-16,0 1 0,0-22 0,-21 21 15,21 22 1,-21-43-16,21 21 16,21-42-1,0-21-15,-21 0 16</inkml:trace>
  <inkml:trace contextRef="#ctx0" brushRef="#br0" timeOffset="68014.89">9377 9271 0,'0'-21'0,"0"42"0,0-63 0,-21 21 16,21-1-16,0 1 15,0 0 1,21 21-16,21 0 31,43 0-31,-64 0 16,21 0-16,43 42 15,-22 1-15,-41-22 16,-1 0-16,-21 0 0,0 22 16,0-22-16,-64 42 15,22-42-15,21 1 0,-43-1 16,-20 0-1,62-21-15,1 0 0,0 0 16,42 0 15,0-21-31,1 21 0,-1-21 16,0 21-16,0 0 0,21 0 0,-20 0 16,20 0-16,-21 0 0,21 0 15,1 0-15,20 42 0,-42-42 16,1 21-16,20 21 0,-21-20 15,-21 20-15,0-21 16,0 0-16,-21 0 0,0 1 0,-22-1 16,-62 63-16,62-62 15,1-22-15,0 21 16,20 0-16,-20-21 0,-21 21 16,20-21-16,22 0 0,-64 0 15,64 0-15,0 0 0,0-21 16,0 0-1,21 0-15,0-1 0,0 1 16,0 0-16,0 0 0,42 0 16,-21 0-16,0 21 15,1-22-15,-1 1 0,0 21 16,21-21-16</inkml:trace>
  <inkml:trace contextRef="#ctx0" brushRef="#br0" timeOffset="68280.74">10266 9419 0,'0'21'16,"0"1"-16,0-1 15,0 0-15,0 0 0,-21 43 16,-1-43-16,22 0 0,-42 64 15,42-64-15,-21-21 16,21 21-16,-21 0 0,21 0 16,0-42 15,21 0-31,0 21 0,-21-21 16</inkml:trace>
  <inkml:trace contextRef="#ctx0" brushRef="#br0" timeOffset="68640.53">10308 9144 0,'0'42'31,"21"-42"-15,0 0-16,1 0 0,-1 0 16,0 0-16,-21-21 15,0 0 1,0 0-16,-21 21 31,0 0-31,-1 0 0,1 0 16,-21 0-16,21 21 15,0-21-15,21 21 0,-22-21 16,22 21-16,0 22 0,0-22 16,0 0-16,0 0 15,0 0-15,43 1 16</inkml:trace>
  <inkml:trace contextRef="#ctx0" brushRef="#br0" timeOffset="69642.95">11155 9440 0,'0'0'0,"0"-21"0,0 0 0,0 0 16,0 0-16,-21 0 0,-1 21 15,-20 0-15,21 0 0,0 0 0,-22 0 16,-20 0-16,21 0 16,-1 0-16,-20 42 0,20-42 15,1 21-15,0 21 16,21-20-16,-22 41 16,43-42-16,-21 0 0,21 43 15,0-43-15,0 0 16,21-21-16,43 0 15,-22 0-15,-21 0 0,43 0 16,-43 0-16,21-21 0,1 0 16,-22 21-16,21-21 0,43-43 15,-22 22 1,-42 21-16,-21 0 0,22-1 16,-1 1-16,-21 0 15,21 21-15,-21-21 16,21 21-1,-21 21 17,0 0-32,0 0 15,0 1-15,0-1 0,0 42 16,0-42-16,0 22 0,0-1 16,0 0-16,0 1 0,-21 41 15,0-41-15,0 126 16,21-105-16,0-22 0,0 21 15,0 22-15,0-21 0,0 84 16,0-85-16,21 1 0,0 84 16,-21-85-16,0 1 0,42 148 15,-42-170-15,21 21 16,1 1-16,-22-22 0,42 85 16,-42-84-16,0-22 15,21 21-15,-21-21 0,-21-21 31,0 0-15,0 0-16,-1-21 0,1 0 0,0 0 16,-21 0-16,-1-22 0,22 22 0,-21-21 15,-127-85-15,105 63 16,1 22-16,-1-22 16,1 22-16,-1-21 0,-42-64 15,64 63-15,21 1 0,-22-86 16,43 86-16,0-22 0,22-105 15,-1 126-15,21-63 16,0 64-16,-20 20 0,62-62 16,-41 62-16,-1 1 0,21 21 15,-20 0-15,-1-1 0,43-20 16,-43 42-16,0 0 16,43 0-16,-64 0 0,22 0 15,-22 0 16,-21 21 32</inkml:trace>
  <inkml:trace contextRef="#ctx0" brushRef="#br0" timeOffset="90974.85">1757 12192 0,'0'-21'0,"21"21"0,-21-21 15,0 0-15,0-1 16,0 1-16,0 0 16,0 0-16,21 21 0,-21-42 15,21 20-15,-21 1 16,0 0-16,0 0 15,0 0-15,0 0 16,0-1 0,0 44 31,0-1-47,0 0 15,0 0-15,0 21 0,0-20 16,0 20-16,0 0 0,0 1 15,0-22-15,0 21 0,0 22 0,0 20 16,-21-20 0,0-22-16,21 0 0,0 1 0,-21 41 15,21-20-15,0 42 16,0-64-16,0 22 0,0-22 16,0 21-16,-21-20 0,21 63 15,-22-43-15,22-21 0,0 1 16,0 20-16,-21-20 0,21 20 15,-21 43-15,0-64 0,21 22 16,0-22-16,0 0 0,-21 1 16,21 41-16,-21-41 15,21-22-15,0 21 0,0-21 0,0 1 16,0-1-16,0 0 16,0 0-16,0 0 15,0-42 1,0 0-1,0 0-15,0-22 0,21 22 0,0-21 16,0 0-16</inkml:trace>
  <inkml:trace contextRef="#ctx0" brushRef="#br0" timeOffset="91971.35">1799 11938 0,'0'0'0,"-21"0"0,0-21 0,0 21 31,21-21-31,-22 21 0,44 0 63,-1 0-47,0 0-16,0 0 15,0 0-15,0 0 0,22 0 0,-22 0 16,0 0-16,21 0 15,22 0-15,-1 0 0,-20 0 0,63-21 16,-22 21 0,128 0-16,-149-22 15,22 22-15,-21 0 0,-1 0 16,170-21 0,-170 21-16,191-21 15,-169 21-15,169-21 16,-42 21-1,-128-21-15,128 21 16,-127 0-16,-1 0 0,107-21 16,-106 21-16,-1 0 0,86 0 15,62-22 1,-147 22-16,21 0 0,169-21 16,-169 21-16,0 0 15,-22 0-15,1 0 0,0-21 16,84 21-16,-84 0 0,84-21 15,-84 21-15,-1-21 16,65 21-16,-86 0 16,1 0-16,105-21 0,-84 21 15,-43 0 1,-21 0-16,64-22 0,-64 22 16,21 0-16,-42-21 46</inkml:trace>
  <inkml:trace contextRef="#ctx0" brushRef="#br0" timeOffset="92819.45">7281 11642 0,'0'0'0,"21"0"0,-21-21 16,0 42 62,0 0-78,22 0 0,-22 0 16,0 0-16,0 22 15,0-22-15,0 0 0,0 21 16,0 1-16,0-1 0,0 85 16,0-63-16,0 20 15,0-20-15,0-22 0,0 43 16,0-43-16,-22 0 0,22 22 15,0-22-15,0 1 16,-21 62-16,0-41 0,-21 126 16,21-147-16,-1 20 15,1 43-15,0-42 16,0-1-16,-21 106 16,-1-42-16,43-63 15,-21-1-15,21 43 16,0-42-16,0-22 0,-21 43 15,21-43-15,0 0 0,0 22 16,0-22-16,0 1 16,0-22-16,0 0 0,21 0 15,-21-42 17,0 0-32,-21 0 15,0 21-15,0-22 0,-1 1 0,1 0 16,0 21-16,0-21 0</inkml:trace>
  <inkml:trace contextRef="#ctx0" brushRef="#br0" timeOffset="93974.46">1439 14139 0,'0'0'16,"0"-21"-1,-21 21-15,42 0 63,0 0-63,1 0 0,-1 0 0,0 0 16,21 0-16,22-21 15,-22 21-15,0 0 0,1 0 16,-22 0-16,21 0 0,43 0 15,-43 0-15,-21 0 0,22 0 16,-1 0-16,64 0 16,-43 0-16,22 0 0,63 0 15,-84 0-15,20 0 0,86 0 16,-107 0-16,107 0 16,-86 0-16,1 0 0,21 0 0,-22 0 15,22 0-15,-21 0 0,105 0 16,-105 0-16,0 0 0,-1 0 15,1 0-15,0 0 0,-1 0 16,86 0-16,-86 0 16,22 0-16,-21 0 0,0 0 0,-1 0 15,64 0-15,-84 0 16,211 0 0,-63 0-1,-128 0-15,107 0 16,-128 0-16,43-21 15,-63 21-15,20 0 0,-21 0 16,1 0-16,-1 0 0,85 0 16,-21 0-1,-85-21-15,21 21 0,22 0 16,-43 0-16,21 0 0,22 0 16,-22 0-16,22 0 15,-43 0-15,21 0 0,43-21 16,-64 21-16,21 0 15,-20 0-15,-1 0 0,0 0 16,21-22-16,-21 22 16,1 0-16,-1 0 15,0 0 1,-21-21 31,-21 21-32,0 0 1,-22-21-16,22 21 0</inkml:trace>
  <inkml:trace contextRef="#ctx0" brushRef="#br0" timeOffset="94705.29">2773 12594 0,'0'0'16,"0"-21"-16,0 0 16,-21 21-16,-1 0 47,22 21-47,0 0 15,0 0-15,0 1 0,0 20 16,0 0-16,0 1 0,0-1 0,0 0 15,0 22-15,0-22 16,-42 85-16,42-85 16,0 1-16,0-1 0,-21 0 15,0 22-15,0-43 16,21 0-16,0 0 0,0 1 16,-22-22 15,22-22-31,-21 1 15</inkml:trace>
  <inkml:trace contextRef="#ctx0" brushRef="#br0" timeOffset="95087.07">2265 13356 0,'0'0'0,"0"21"15,0 22 1,0-22-16,0 0 0,21 0 16,21 0-1,64 1 1,-85-22-16,22 0 0,-1 0 15,0 0-15,128-22 16,-65 1 0,-62 0-16,-1 21 0,43-42 15,-64 42-15,21-21 0,-21-1 16,1 22-16,-1-21 0,21 0 16,-42 0-1,0 0-15,-21 0 16,0-1-16,0 1 15,-1 0-15</inkml:trace>
  <inkml:trace contextRef="#ctx0" brushRef="#br0" timeOffset="95422.88">2413 12615 0,'0'0'0,"0"-21"0,21 21 16,0-21-16,0 21 16,1 0-16,20-21 0,-21 21 0,21-21 15,1 21-15,-22 0 0,64-21 16,-43 21-16,-21 0 0,64-22 15,-64 22-15,0 0 16,21 0-16,-42 22 47,0-1-31,0 0-1,0 0-15</inkml:trace>
  <inkml:trace contextRef="#ctx0" brushRef="#br0" timeOffset="96063.51">3175 13102 0,'-21'0'31,"21"21"-31,0 1 0,0-1 16,0 0-16,0 0 15,0 0-15,0 0 0,0 1 16,0-1-16,0 0 15,0 0-15,0 0 16,0 0-16,0 1 0,0-1 16,0-42 31,0-1-32,0 1-15,0 0 16,0 0-16,0 0 0,0 0 15,0-22-15,0 22 0,21 0 16,21-21-16,-42 20 16,64-20-16,-43 21 0,0 21 15,43-21-15,-43 21 16,0 0-16,42 0 0,-41 0 16,20 0-16,-21 21 0,0 0 15,-21 0-15,0 22 16,0-22-16,0 0 0,0 42 15,0-41-15,0 41 16,0-42-16,-42 22 16,42-22-16,-21-21 15,21-21 32,0-1-47,0 1 16</inkml:trace>
  <inkml:trace contextRef="#ctx0" brushRef="#br0" timeOffset="96715.14">3852 12552 0,'0'21'0,"0"21"16,0 1-16,0-22 16,0 21-16,0-21 0,0 22 15,0-1-15,-21 127 16,21-84 0,0-64-16,0 22 0,-21 41 15,21-63-15,0 1 16,0-1-16,0 0 0,0 21 15,0-63 48,0 0-63,-21 0 16,21 0-16,0-1 0,0 1 0,0 0 15,0-21 1,0 21-16,42-43 15,-21 64-15,22-42 16,-22 21-16,0 21 0,21-22 16,-21 22-16,1 0 0,-1 0 15,0 0-15,-21 22 0,42-1 16,-21 0-16,1 0 0,-22 21 16,0-20-16,0-1 0,0 21 15,0-21-15,0 0 16,-22 22-16,-20 20 15,21-42-15,-43 22 16,22-43-16,-21 21 31,41-21-31,1 0 32,21-21-17,21 0 1,1-1-16,-1 1 15,0 0-15,0 21 0</inkml:trace>
  <inkml:trace contextRef="#ctx0" brushRef="#br0" timeOffset="97636.61">4318 13018 0,'-21'21'47,"21"0"-47,-21 0 0,-1 0 16,22 0-16,0 22 16,-21-22-16,21 0 0,-21 0 15,21 0-15,0 43 16,-21-43-16,21 0 15,0 0-15,0 1 16,21-22 0,0 0-1,0 0-15,-21-22 0,22 22 16,-1-63 0,-21 42-16,21 21 0,-21-43 15,0-20 1,0 42-16,0 0 0,0-22 15,-21 22-15,21 0 16,0 0-16,0 0 16,0-1-16,21 1 15,0 0-15,0 21 16,0 0-16,22 0 16,20 0-16,-42 0 15,1 0-15,20 42 0,-21-42 16,0 22-16,0 20 15,-21-21-15,22 0 0,-22 0 16,0 1-16,0-1 0,0 0 16,0 0-16,0 0 0,-22 0 15,22 1-15,-21-1 0,0 0 16,0 0 0,0-21-1,21-21 16,0 0-31,0 0 0,21 21 16,0-22-16,-21 1 0,21 0 16,0-21-16,1 21 0,-1-1 15,0 1-15,0 0 16,0 0-16,0-21 0,1 20 16,-1 1-16,-21 0 15,21 21-15,-21 21 31,-21-21-15,21 21-16,-21 22 0,-1-22 0,22 0 16,-21 0-16,-21 43 15,42-43-15,0 0 0,-21 21 16,21-20-16,0-1 0,0 21 16,0-21-16,0 0 0,21 1 15,-21-1-15,42-21 16,-42 21-16,21-21 0,22 0 15,-22 0 1,21 0-16,-21 0 16,1-21-16,-1 0 15,0-1-15</inkml:trace>
  <inkml:trace contextRef="#ctx0" brushRef="#br0" timeOffset="98659.03">5355 12658 0,'0'-21'31,"0"42"-16,-21 0-15,21 0 0,0 0 16,0 0-16,0 22 0,0-1 16,-21 22-16,21-22 0,0 0 15,-43 64 1,43-21-16,-21-64 16,21 0-16,-21 0 0,0-21 46,21-21-30,0 0-16,0 0 0,0 0 16,0-1-16,0-41 15,0 42 1,21 21-16,0 0 16,0 0-1,1 0-15,-1 0 0,0 0 0,21 21 16,-21-21-16,1 0 0,20 0 15,-21 21-15,43-21 16,-43 0 0,0 0-16,-21-21 0,21 0 15,-21 0-15,21-1 16,-21-62-16,0 63 16,0-1-16,0-20 0,0 21 15,0 0-15,0-43 16,0 43-16,0 42 31,0 0-31,0 22 16,0-22-16,0 21 0,-21 22 15,21-43-15,0 21 0,0 1 16,-21-22-16,21 21 0,-21 22 16,0-43-16,21 0 0,-22 42 15,1-20 1,21-22-16,0 0 0,0 0 15,0-42 32,21 0-31,1 0-16,-1 0 0,0-1 16,0 1-16</inkml:trace>
  <inkml:trace contextRef="#ctx0" brushRef="#br0" timeOffset="99152.75">6138 12764 0,'-21'0'31,"0"0"-31,0 0 0,0 21 16,21 0-16,-22 0 0,1 43 15,0-22-15,21-21 16,-21 43-16,21-43 16,0 42-16,0 1 15,21-43-15,-21 0 16,21-21-16,0 0 16,1 21-16,20-21 0,-21 0 15,0 0-15,22 0 16,-22 0-16,0 0 0,0-21 15,0 0-15,0 0 0,1 0 16,-22-1-16,21 1 0,-21 0 16,0-21-16,0 21 0,0-43 15,0 43-15,-43-64 16,43 64-16,-21 0 0,-21 21 16,21 0-16,0 0 0,-22 0 15,1 0 1,21 21-16,21 0 15,-21 0-15,21 1 16,0-1-16,0 0 16,21-21-16,21 0 15,-21 0 1,64 0-16</inkml:trace>
  <inkml:trace contextRef="#ctx0" brushRef="#br0" timeOffset="99621.47">6710 12637 0,'0'0'0,"-21"0"31,-1 0-15,1 0-16,0 21 0,-21 42 15,-1 22 1,43-43-16,0-21 15,-21 43-15,21-22 0,0-21 16,0 43-16,0-1 16,0-41-16,0-1 15,43 0-15,-22 0 16,63-21-16,-62 0 16,20 0-16,-21 0 0,0 0 15,22 0-15,41-42 16,-63 42-16,43-43 15,-64 22-15,21 0 0,0-42 16,-21 20-16,0-20 16,0 20-16,0 1 0,-42-21 15,21 41-15,0 1 0,-64-42 16,64 63-16,0 0 16,-1 0-16,1 0 0,-63 42 15,62-42-15,1 21 0,21 0 16,-21 1-16,21-1 0,-21 42 15,21-42-15,0 22 16,0-22 0,0 0-16,0 0 0</inkml:trace>
  <inkml:trace contextRef="#ctx0" brushRef="#br0" timeOffset="168194.34">10181 11896 0,'-21'-43'31,"21"65"-15,0 20 0,0-21-16,0 21 0,0 1 15,21-1-15,-21 22 0,21-1 16,0 43-16,-21-43 16,22 22-16,-1 127 15,-21-1-15,0-147 16,0-1-16,0 43 15,0-42-15,0-22 0,-21 43 16,-1-64-16,22 42 16,0-41-16,0-1 0,0 21 15,0-63 17,0-21-32,0 20 0,22-20 15,-1 21-15,-21-43 0,21 22 16</inkml:trace>
  <inkml:trace contextRef="#ctx0" brushRef="#br0" timeOffset="169228.69">10350 11938 0,'-42'-42'47,"106"1058"-47,-86-1990 15,22 932-15,22 42 0,41 0 16,-21 0-16,1 0 0,84 0 16,-64 0-16,128 0 15,-107 0-15,22 0 0,106 0 16,-106 0-16,21 0 15,127 0-15,-106 0 0,0 0 16,127 0-16,-127-21 0,170 21 16,-149 0-16,-21 0 15,149 0-15,-170 0 0,0 0 16,148 0-16,-169 0 16,21 0-16,-21 0 0,-1 0 0,1 0 15,169-22 1,-190 22-16,0 0 0,-22 0 15,22-21-15,169 21 16,-148-21 0,-64 21-16,-21 0 0,43 0 15,-43 0-15,-21-21 0,42 21 16,-42 21 15,0 0-31,0 0 16,0 1-16,0-1 0,0 0 15,0 21-15,0-21 0,0 22 16,-21 41-16,0 86 16,21-128-1,-21 0-15,-22 64 0,43-63 16,-21 20-16,0-21 0,0 22 16,21-1-16,0 43 0,0-42 15,0-1-15,0 43 16,0-64-16,0 22 0,21-22 15,0 1-15,-21-22 0,21 63 16,1-62-16,-22 20 0,0-21 16,0 0-16,0 22 0,0-1 15,0-21-15,0 0 0,0 0 16,0 1-16,-22-22 0,1 0 16,0 0-16,0 21 0,-21-21 15,-1 0-15,-63 0 16,64 0-16,-127 0 15,126 0 1,-84 0-16,64 0 0,-22 0 16,-84-21-16,63 21 0,0-22 15,0 22-15,-21-21 0,0 21 16,-254-21-16,-21 0 16,275 21-1,-254 0-15,254 0 16,-296 21-1,296 0-15,0-21 0,-21 0 16,21 21-16,0-21 0,-233 22 16,169-22-1,107 0-15,-1 0 0,-84 21 16,126-21-16,1 0 0,0 0 16,-1 0-16,1 0 0,0 0 15,21 0-15,-1 0 0,-20-21 16,42-1-1,0 1-15,0 0 0,21-42 16</inkml:trace>
  <inkml:trace contextRef="#ctx0" brushRef="#br0" timeOffset="169880.47">10816 12467 0,'-21'0'16,"42"0"-16,-63 0 0,21 0 0,-1 0 16,1 0-16,21 21 15,0 1 1,0-1-16,0 0 15,21 0 1,1-21-16,-1 0 0,21 0 0,-21 0 16,22 0-16,-1 0 0,0 0 0,43-21 15,-22 0-15,-20 21 16,20-43-16,1 22 16,-43 0-16,0 0 0,0 21 15,-21-21-15,0-22 16,0 22-16,0 0 15,-21 21-15,0 0 0,0 0 16,0 0-16,-43 0 16,43 21-16,21 22 15,-21-22-15,0 0 0,-1 42 16,22-20-16,0-1 0,0 0 16,0 1-16,0 20 0,0 85 15,0-105-15,0-1 16,0 0-16,22 1 0,-1 63 15,0-85-15,-21 0 0,21 42 16,-21-41 0,0-1-16,-21-21 15,0 21-15,-43-21 0,-63 0 16,85 0 0,-22-21-16,43 0 15,-21 21-15,0-43 0,20 43 16,-20-42-16,42 21 15,-21 21-15,21-21 16,0-1-16,21 22 0,0 0 16,22-21-16,-22 0 0,42 21 15,-20-21-15</inkml:trace>
  <inkml:trace contextRef="#ctx0" brushRef="#br0" timeOffset="170366.7">11515 12764 0,'0'21'31,"0"0"-31,0 0 0,0 0 0,0 0 0,0 22 16,0 20-16,0-20 15,0-1 1,0-21-16,0 0 0,0 22 15,0-22 1,0 0-16,-22-21 47,22-21-47,0 0 0,0-1 0,0-20 16,0 0-16,0 21 15,0-22-15,22 1 0,-1 0 0,21-22 16,-21 22-16,43-1 15,-22 22-15,0 0 16,22 0-16,-22 21 0,1 0 0,62 63 16,-62-41-1,-22 20-15,-21-21 0,21 21 16,-21 64-16,0-85 16,0 1-16,0 41 15,-21 1 1,0-43-1,0-21-15,21-21 32,21-1-32</inkml:trace>
  <inkml:trace contextRef="#ctx0" brushRef="#br0" timeOffset="170914.93">12552 12446 0,'0'0'0,"0"21"31,-21 0-31,21 22 0,0-22 0,0 0 16,-22 85-16,22-64 16,-21 43-16,21-43 15,0 1-15,0-1 0,-21-21 0,21 21 16,-21 43-1,21-21 1,0-43-16,0 0 0,0 0 16,0-42 15,0 0-31,0 0 16,0-1-16,0 1 0,0-21 15,0 21-15,21-22 0,0 22 0,0-63 16,1 62-16,-1-20 0,21 21 15,-21 0-15,0 0 16,43-1-16,-22 22 0,64 0 16,-85 0-1,22 22-15,-1 20 0,-21-21 0,0 0 16,22 64-16,-43-43 16,0-21-16,-22 1 0,1-1 15,0 0-15,-85 42 16,64-41-16,-85 20 15,85-21 1,20-21-16,1 21 0,0-21 0,21-21 47,21 0-47,0 0 0,1 21 16,-1-21-16</inkml:trace>
  <inkml:trace contextRef="#ctx0" brushRef="#br0" timeOffset="171619.03">13335 12700 0,'0'0'0,"0"21"47,0 0-47,-21 1 0,21-1 15,-21 0-15,-1 0 0,22 0 16,0 22-16,-21 20 15,21-42-15,0 64 16,0-64-16,0 0 0,0 22 16,0-22-16,21 0 15,1-21 17,-22-21-32,0 0 0,0-22 15,21 22-15,0 0 0,-21-21 16,21 20-16,0-20 0,0 0 15,1-1-15,-1 1 0,21 21 0,22-43 16,41-20 0,-20 84-1,-64 0 1,-21 42-16,21-21 16,-21 0-16,0 43 0,0-22 15,0 22 1,-21-22-16,21-21 0,-42 43 0,21-22 15,0-21-15,-1 22 16,1-22-16,0-21 16,21 21-16,21-42 31,0 21-31,1-21 0,-1-1 16,0 1-16,0 0 0,0-21 15,0 21-15,1-22 0,41-41 16,-42 41-16,0 1 0,43-43 15,-43 64 1,-21-21-16,0 63 16,0 0-16,-21 0 15,21 0-15,-21 22 0,0-1 16,-22 22-16,43-22 16,0 0-16,-21 1 0,21-22 0,0 21 15,0 22 1,0-43-16,0 0 0,21 21 15,0-42-15,22 0 0,-22 21 16,21-21-16,-21 0 0,106 0 16,-84-21-16,-1 0 0</inkml:trace>
  <inkml:trace contextRef="#ctx0" brushRef="#br0" timeOffset="172175.71">17081 12234 0,'0'0'0,"0"-21"0,0 0 16,22 0-16,-1 0 0,0 0 15,0-1-15,-21 1 0,21 0 16,-21 0-16,21 21 15,-21-21-15,0 42 16,0 0 0,0 21-16,0-20 0,0 41 15,0-21-15,0 64 0,-21-42 16,21 84-16,0-63 16,-21-22-16,21 22 0,0-1 0,-21-20 15,0 63-15,0-64 16,-1 1-16,-20 42 15,42-64-15,-21 0 0,0 22 16,21-22-16,-21-21 0,21 43 16,0-43-16,0-42 31,21 0-31,0 0 0,0-22 16,0 22-16,0-21 0,1-1 0,20-62 15</inkml:trace>
  <inkml:trace contextRef="#ctx0" brushRef="#br0" timeOffset="172915.28">17166 11959 0,'0'0'0,"-21"-21"0,0 0 16,21 0-16,0 0 15,0-1-15,21 22 0,0 0 16,0-21-16,22 21 0,62-21 15,-20 21-15,-21 0 0,20 0 16,-20 0-16,20-21 0,128 21 16,-106 0-16,21 0 0,127 0 15,-127 0-15,148 0 16,-148 0-16,0 0 0,254 0 16,-254 0-16,-21 0 15,-21 0-15,169 0 16,-212 0-16,0 0 15,1 0-15,-22 0 16,-21 21 0,0 0-1,0 0-15,0 1 0,0 20 16,0 64-16,-21 42 16,21-106-1,0 106 1,0-84-16,0-22 0,0 85 0,0-63 15,21-1-15,-21 1 16,21-1-16,-21 128 16,0-149-16,21 22 0,-21 20 15,0-41-15,0 20 16,0-21-16,0 1 0,0-22 0,0 21 16,0 1-16,-21-1 15,0-42-15,21 21 16,-21 0-16,-1 0 0,1-21 0,-21 22 15,0-22-15,-22 21 16,22-21-16,-22 0 16,-126 21-16,105-21 15,0 0-15,1 0 0,-22 0 16,0 0-16,-127 0 0,85 0 16,0 0-16,-148 0 0,169 0 15,-22 0-15,-126 0 16,-63 21-1,253-21-15,0 0 0,-63 0 16,85 0-16,20 0 0,-20 0 16,42 0-16,-1 0 0,22-21 15,0 0 1,22 0-16,41-1 16,-42 1-16,22-21 0</inkml:trace>
  <inkml:trace contextRef="#ctx0" brushRef="#br0" timeOffset="173591.9">18119 12340 0,'0'0'16,"0"-21"-16,0 42 15,0 0 1,-22 22-16,1-22 0,0 21 16,0 1-16,21-1 0,-21 21 15,0-20-15,-1 20 0,-20 43 16,42-64-16,-21 1 0,0-1 16,0 0-16,21-20 0,-22 41 15,22-42-15,0 0 0,-21 1 16,21-44-1,21 1 1,1 0-16,-1 21 0,-21-21 0,21 0 16,0 0-16,0-1 15,0 1-15,22 0 0,-22 21 16,0-21-16,0 21 0,0 0 16,1 0-16,20 0 0,-21 0 15,0 0-15,43-21 16,-22 0-1,-21 21-15,0-22 0,22-41 16,-22 21 0,-21 20-16,0-20 0,0-43 15,0 64-15,0 0 0,0 0 16,0 0-16,0 42 16,0 21-1,-21 1 1,0-1-16,21 0 0,-22 85 15,22-84-15,0-1 16,-21-21-16,0 127 16,21-127-16,-42 64 15,42-64 1,0 0 0,21-21-1,0-21 1,0 21-16,22-21 15,-22 0-15,21-21 0,0 20 0</inkml:trace>
  <inkml:trace contextRef="#ctx0" brushRef="#br0" timeOffset="174291.49">19008 12637 0,'0'0'16,"0"-22"-16,0 44 15,-22-22 1,1 21-16,0 0 0,-64 64 15,22-1 1,42-41-16,0 20 16,21-42-16,0 0 15,0 22-15,0-1 0,0-21 16,0 0-16,21-21 16,0 0-16,0 0 0,0 0 15,0 0-15,1 0 0,-1 0 16,42-42-1,-63 21-15,21-21 0,-21-1 16,0 1-16,0 0 16,0 20-16,0-20 0,-21-64 15,21 64 1,0 21-16,21 0 16,43-1-1,-43 1-15,43 21 16,-43 0-16,127 0 15,-127 0-15,21 43 16,-20-43-16,20 105 16,-42-41-1,0-43 1,0 21-16,-21 43 0,0-64 16,21 64-16,0-64 15,0 0-15,0 0 16,21 1-16,21-1 0,-21-21 15,22 0-15,-22 0 16,21 0-16,43 0 16,-64 0-16,21-21 0,1-22 15,-22 22-15,0 0 0,-21-21 16,0 20-16,0-20 0,0-64 16,0 64-16,-21-22 0,-22 22 0,22 21 15,0-21-15,-21 20 0,-43-20 16,64 21-16,-21 21 0,-22 0 15,22 0-15,-1 21 16,1-21-16,21 21 0,-21 43 16,42-43-16,-22 0 15,22 0-15,0 0 16,0 1-16,0 20 0,0-21 16,0 0-16,0 0 0</inkml:trace>
  <inkml:trace contextRef="#ctx0" brushRef="#br0" timeOffset="177329.75">14944 11282 0,'0'0'0,"-43"0"16,22 0-16,0 0 0,21 21 16,0 0-16,0 0 15,21 22-15,0-22 0,22 21 16,-1 22-16,21-22 0,149 127 15,-148-105-15,105 63 16,-106-64-16,1 1 0,84 63 16,-84-85-16,-1 22 15,43 20-15,-64-41 0,1-22 16,20 42 0,-42-41-16,0 41 0,-21-84 31,0 0-16</inkml:trace>
  <inkml:trace contextRef="#ctx0" brushRef="#br0" timeOffset="177628.58">16087 11324 0,'0'0'0,"0"-21"0,-22 0 15,1 21-15,0 21 0,0 0 16,0 0-16,-22 22 0,22-1 0,-63 64 16,20-64-16,-126 170 15,126-149-15,-21 22 16,-84 84-16,63-84 16,22-21-16,-65 84 0,65-85 15,20 1-15,-20-1 0,20 1 16,22-22-16,-64 43 15,64-43-15,20-21 0,-20 22 16,42-22-16,0 0 0,21-42 16,22 0-1,-22-1-15</inkml:trace>
  <inkml:trace contextRef="#ctx0" brushRef="#br0" timeOffset="178151.28">18097 10478 0,'-21'-22'0,"21"44"31,21-1-31,1 0 0,-1 21 16,42 43-16,-20-43 0,-1 22 15,21-22-15,-20 0 0,20 22 16,64 42-16,-84-43 16,147 85-16,-148-84 0,22-22 15,42 43-15,-64-43 16,0-21-16,43 43 15,-64-43-15,43 21 16,-43-42-16,-21-21 31,0-21-31,-21 21 0,21-22 16,-21 1-16,21 0 0</inkml:trace>
  <inkml:trace contextRef="#ctx0" brushRef="#br0" timeOffset="178459.11">19494 10478 0,'0'-43'0,"0"86"0,22-107 0,-22 22 16,0 21-16,0-1 0,-22 22 15,1 0 1,-21 0-16,-22 64 0,1-43 16,21 21-16,-85 64 0,63-42 15,-84 42-15,84-43 16,-20 1-16,-107 63 0,128-64 15,-22 1-15,-63 63 0,84-64 16,-84 106 0,106-126-16,21-1 0,0-21 15,-22 43-15,43-43 0,-21 21 16,21-21-16,0 1 16,21-22-1,0 0-15,1-22 16,-1 1-1,0 0-15,-21 0 0</inkml:trace>
  <inkml:trace contextRef="#ctx0" brushRef="#br1" timeOffset="199835.25">5651 13377 0,'-21'0'47</inkml:trace>
  <inkml:trace contextRef="#ctx0" brushRef="#br1" timeOffset="200614.79">5482 13335 0,'-42'0'15,"21"0"-15,-1 0 16,1 0-16,0 0 16,0 0-16,0 0 15,0 0 1,-1 0-16,44 0 125,-1 0-125,0 0 15,0 0-15,0 0 0,22 0 0,-22 0 16,21 0-16,0 0 0,1 0 0,-1 0 16,64 0-1,-43 0-15,1 0 0,63 0 16,-64 0-16,-20 0 0,84 0 16,-64 0-16,64 0 15,-63-21-15,20 21 0,43 0 16,-84 0-16,20 0 0,1 0 15,-22 0-15,0 0 0,1 0 0,41 0 16,-62 0-16,20 0 16,-21 0-16,0 0 0,0 0 15,-42 0 63,0 0-78,0 0 0,0 0 16,0 0-16,-1 0 0,1 0 16,0 0-16</inkml:trace>
  <inkml:trace contextRef="#ctx0" brushRef="#br1" timeOffset="201746.62">5355 13420 0,'0'0'16,"-21"0"-16,0 0 15,0 0-15,-1 0 16,1 0-1,0 0 32,21 21 0,21-21-47,0 0 16,1 0-16,-1 0 15,0 0-15,21 0 0,-21 0 0,1 0 16,20 0-16,43 0 0,-43 0 16,0 0-16,1 0 0,20 0 15,-21 0-15,64 0 16,-42 0-16,-1 0 0,1 0 16,-22 0-16,22 0 0,-1 0 0,1 0 15,-1 0-15,1 0 0,126 0 16,-126 0-16,63 0 15,-85 0-15,21 0 0,43-21 16,-63 21-16,20 0 16,-42 0-16,22 0 0,20 0 15,-42 0 1,0 0-16,-42 0 125,0 0-47,21-21-62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0T03:41:30.621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5800 12234 0,'0'0'0,"21"0"16,-21-21-16,0 0 16,0 0-1,0 0 17,-21 21-17,-1 0-15,1 0 16,0-21-1,0 21-15,0 0 16,0 0-16,-1 0 0,1 0 16,0 0-16,0 0 15,0 0-15,0 0 0,-1 0 16,1 0-16,-21 0 16,21 0-1,0 0-15,-1 21 0,1 0 16,0-21-16,0 21 15,21 0-15,-42 0 16,20 1-16,22-1 16,-21 0-16,0 0 15,0 0-15,21 0 0,-21-21 16,0 22-16,-1-1 0,22 0 16,-21 0-16,0-21 15,21 21-15,-21 0 0,21 1 16,-21-22-16,0 42 15,21-21-15,-22 0 0,1 0 16,21 1-16,0-1 16,0 0-16,-21 0 0,21 0 15,0 0-15,0 1 0,0 41 16,0-42-16,0 0 0,0 1 16,0-1-16,0 0 0,0 0 15,0 0-15,0 0 0,0 22 16,0-22-16,0 0 15,0 0-15,0 0 0,21 1 0,-21 20 16,21-21 0,-21 0-16,22 0 0,-22 1 15,0-1-15,21 0 0,0 0 16,0-21-16,-21 21 0,21 0 16,0 1-1,1-1-15,-1 0 0,0 0 16,0 0-16,0-21 15,-21 21-15,21-21 0,1 22 16,-1-22-16,-21 21 0,21-21 0,0 21 16,0-21-16,0 21 15,1-21-15,20 21 0,0 0 16,-21-21-16,22 22 0,-22-22 0,42 21 16,-20 0-16,-22-21 15,21 0-15,1 21 0,-22-21 0,42 0 16,-20 21-16,-1-21 0,21 0 15,-41 0-15,20 0 16,-21 21-16,21-21 0,-20 0 0,41 0 16,-21 0-16,-20 0 0,41 0 15,-42 0-15,22 22 16,-1-22-16,0 0 16,-21 0-16,1 0 0,20 0 0,-21 0 15,64 0-15,-64 0 16,42 0-16,-41 0 15,-1 0-15,42 0 0,-42 0 16,1 0-16,41-22 0,-42 1 16,64 0-1,-64 21-15,0-21 0,0 21 16,22 0-16,-22-21 0,21 21 16,-21-21-16,1-1 0,20 1 15,-21 21-15,0-21 0,22 0 16,-22 0-16,0 21 0,0-21 15,0-1-15,0 22 0,22-42 16,-22 21-16,0 21 0,0-42 16,0 20-16,-21 1 15,0 0-15,0 0 16,0 0-16,0 0 0,22-1 16,-22 1-16,0 0 0,0 0 0,0 0 15,0-22-15,21 1 16,-21 0-16,21-1 15,-21 22-15,0 0 0,0-42 0,0 41 16,0-41-16,0 42 16,0 0-16,0-22 15,0 22-15,0 0 0,0 0 16,0 0-16,0-1 0,-21-20 16,0 21-16,-1 0 0,1 0 15,0-1-15,21 1 16,-21 21-16,21-21 0,-21 21 0,-22-42 15,22 21-15,-21-1 16,21 22-16,0-21 16,-1 0-16,1 21 15,0-21-15,0 21 0,0-21 16,0 21-16,-1-21 0,1 21 16,0-22-16,0 22 0,0 0 15,0-21-15,-1 21 16,-20 0-16,0-21 0,21 21 15,-1 0-15,-41-21 16,21 0-16,20 21 16,1 0-16,0 0 0,0-21 15,-21 21-15,20 0 0,1 0 0,0 0 16,0-22-16,0 22 0,0 0 16,-22 0-16,22 0 0,0 0 0,-21-21 15,20 21-15,-20 0 16,21 0-16,0 0 0,0 0 0,-1 0 15,1-21-15,0 21 0,0 0 16,0 0-16,0 0 16,-1 0-16,1 0 0,0 0 0,-21-21 15,21 21-15,-1 0 16,1 0-16,0 0 0,0 0 16,-21 0-16,20 0 15,1 0 1,-42 0-16,42 0 15,-22 0-15,22 0 16,0 0-16,-43 0 16,22 0-16,21 0 0,0 21 0,-22-21 15,22 0-15,-21 21 16,0-21-16,20 0 0,-41 43 16,42-22-16,0-21 15,-1 21-15,1 0 0,-42 21 16,42-20-16,21-1 15</inkml:trace>
  <inkml:trace contextRef="#ctx0" brushRef="#br0" timeOffset="22820.93">2984 15282 0,'22'0'0,"-1"0"62,0 0-62,0-21 16,-21 0-16,21 0 0,0 0 16,1 0-16,-1-1 0,-21 1 15,21 0-15,0-21 0,-21 21 16,0-1-16,0 1 16,-21 21-16,0 0 15,0 0-15,-1 0 0,-20 0 16,0 0-16,-22 21 15,43 1-15,0-22 0,-43 42 16,22-21-16,0 43 16,42-22-16,0 0 15,0-21-15,0 22 0,0-22 16,21 21-16,-21-21 0,21 1 0,43 41 16,-43-42-16,0 22 15,0-22-15,0 0 0,0 0 0,22 43 16,-43-43-16,0 21 15,0-21-15,0 0 16,0 43-16,-21-43 16,-22 0-16,22 0 0,-21 1 15,-22-1-15,-42 0 0,22-21 16,-43 0-16,42 0 16,22 0-16,-1 0 15,1 0-15,20 0 0,-84-64 16,106 43-16,-21 0 0,21 0 15,-1 0-15,1 0 0,21-1 16,0 1-16,0 0 0,0 0 16,21 0-16,43 21 15,-22 0-15,1-21 16,-1-1-16,21 22 0</inkml:trace>
  <inkml:trace contextRef="#ctx0" brushRef="#br0" timeOffset="23694.42">3577 15113 0,'0'0'0,"0"-21"0,0 0 16,-21 21-16,0 0 0,0 0 15,-1 0-15,1 21 0,0 0 16,21 21-16,-63 85 16,63-84-16,-22-1 0,1 0 15,21 22-15,-21-22 0,-21 85 16,21-84-16,-1 41 16,1-41-16,21-1 0,0-21 15,-21 21-15,21-20 16,-21 20-16,21-21 0,-21 0 15,21-42 17,0 0-32,0 0 15,0 0-15,21-43 16,0 43-16,0 0 0,-21-22 0,21 22 16,22 0-16,-22-21 0,0 21 15,21-1-15,-20 1 0,20 0 16,-21 0-16,21 21 0,22 0 15,-43 0-15,0 0 0,0 0 16,-21 21 0,0 0-16,-21-21 0,0 0 15,0 21-15,0-21 0,0 0 16,-1 22-16,-20-22 0,21 0 0,0 21 16,0-21-16,-1 0 0,1 0 15,0 0-15,0 0 0,0 21 16,21 0-1,0 0-15,0 0 16,0 1-16,0-1 16,21 0-16,-21 0 15,21 0-15,0-21 0,0 21 0,1-21 16,-1 0-16,0 22 0,0-22 16,0 0-16,0 0 0,22 0 15,-22 0-15,21 0 0,22-43 16,-43 43-16,0-21 0,21 0 15,-20 0-15,83-43 16,-83 22 0,-1 21-16,0 0 0,-21 42 31,0 0-15,-21 0-16,21 0 0,-21 0 15,21 1-15,0-1 0,0 0 16,0 0-16,-22 0 0,22 0 15,0 22-15,0-22 16,-21 0-16,21-42 31,0 0-15,0 0-16</inkml:trace>
  <inkml:trace contextRef="#ctx0" brushRef="#br0" timeOffset="23898.54">3895 15452 0,'0'-21'15,"0"42"48,21-21-63,0 0 15,0 0 1</inkml:trace>
  <inkml:trace contextRef="#ctx0" brushRef="#br0" timeOffset="24158.39">4170 15261 0,'0'-21'0,"0"42"0,0-21 15,0 21 1,0 1-16,0 20 0,0-21 16,0 21-16,0-20 0,-21 62 15,-22 22 1,43-64-16,0 1 0,0-1 16,-21-21-16,21 22 0,-21-22 0,21 42 15,0-42-15,0 1 16,0-1-16,0 0 0,21-42 31,-21 0-31,21-1 16,0 1-16</inkml:trace>
  <inkml:trace contextRef="#ctx0" brushRef="#br0" timeOffset="24426.24">4424 15325 0,'0'-43'0,"0"86"0,0-107 0,0 43 15,0 0-15,0 42 32,0 0-32,0 22 15,0-22-15,0 21 0,0 0 0,-21 1 16,21-22-16,0 21 0,-22 1 0,1-1 16,21 0-16,-21 1 0,0 41 15,21-41-15,0-22 16,-21 0-16,21 0 0,0 0 15,0 22-15,0-22 16,0 0-16,21-21 16,0 0-1</inkml:trace>
  <inkml:trace contextRef="#ctx0" brushRef="#br0" timeOffset="24862.5">4530 15685 0,'0'0'0,"0"-22"15,-22 22-15,22-21 0,0 0 16,0 0-16,0 0 16,22 21-1,-1 0-15,0-21 0,0-1 0,0 22 16,22 0-16,-22 0 15,21 0-15,-21 0 0,0 0 16,1 22-16,-22-1 0,21 0 16,-21 21-1,0-21-15,0 22 0,0-22 0,0 21 16,0 1-16,0-22 16,-21 0-16,-1 21 15,1-21-15,21-42 31,0 0-15,0 0-16,0 0 16,0 0-16,0-1 0,21 1 0,22-42 15,-43 42-15,42-22 16,-42 22-16,21 21 0,22-42 16,-22 42-16,0 0 15,0 0 1</inkml:trace>
  <inkml:trace contextRef="#ctx0" brushRef="#br0" timeOffset="25435.69">5609 15769 0,'0'0'0,"21"-21"0,22-127 32,-43 127-32,0 0 15,0-1-15,0-20 0,0 21 0,-43 0 16,22 0-16,0 21 16,0 0-16,0 0 0,-64 0 15,64 21-15,-22 0 0,22 0 16,0 0-16,0 22 15,0-22-15,0 21 0,21-21 0,0 0 16,-22 64-16,22-64 16,0 43-16,0-43 15,0 0-15,0 0 16,22-21-16,-1 0 0,0 0 16,0 0-16,21 0 15,-20-21-15,-1 21 0,0-21 16,0 0-16,43-43 15,-43 22-15,0 21 0,0 0 0,-21-22 16,0 22-16,21-42 16,0 63-16,-21 21 31,-21 0-31,0 0 16,21 0-16,-21 0 0,21 22 0,0-22 15,0 0-15,0 0 0,0 0 16,0 22-16,0-22 0,0 21 15,21-21-15,0-21 16,22 22-16,-22-22 0,0 0 16,21 0-16,-21 0 15,1 0-15,-1-22 0</inkml:trace>
  <inkml:trace contextRef="#ctx0" brushRef="#br0" timeOffset="26522.07">5884 15706 0,'21'-21'0,"1"-1"0,-22 1 15,0 0-15,42-21 16,-21 21-16,0-1 0,0 1 16,1 0-16,-1 21 0,0-21 15,0 21-15,0 0 0,0 0 16,1 21-16,-22 21 16,21-20-16,-21-1 0,42 42 15,-42-42-15,0 1 16,0 41-16,0-42 0,0 22 15,0-22-15,0 0 16,0 21-16,0-63 47,0 0-47,0 0 0,0 0 16,0-1-16,0 1 0,21 0 15,0 0-15,-21 0 0,43-43 16,-22 43-16,-21 0 15,21 0-15,0 0 0,0 21 0,22-22 16,-22 22-16,0 0 0,0 0 16,0 0-16,1 0 0,-1 0 15,0 0 1,0 0-16,0 0 0,0 0 31,-21 22-31,0-1 31,0 0-31,-21 0 16,0 0-16,0 0 0,21 1 16,0-1-16,0 0 15,0 0-15,0 0 0,0 0 16,0 1-16,21-22 16,-21 21-16,42-21 0,-20 0 15,-1 0-15,21 0 0,0 0 16,1 0-16,-22 0 0,0-21 15,0 21-15,0-22 0,22-20 16,-22 21-16,-21 0 0,42-22 16,-42 22-16,21 0 0,1-21 15,-1 21-15,-21-1 0,0-20 16,21 42-16,-21-21 16,0 42 15,0 0-31,0 0 15,0 1-15,0-1 0,-21 0 0,0 21 16,21-21-16,-22 1 0,1 20 0,21 0 16,-42 22-16,21-22 15,0 22-15,-22 20 0,43-20 16,-21-1-16,-21 43 0,42-42 16,0 41-1,-21-41-15,21-1 0,0 86 16,0-86-16,0 1 0,0-1 15,0 1-15,0-1 0,42 128 16,-21-128-16,-21-21 0,21 22 16,0-22-16,-21 22 0,22 20 15,-22-41-15,21-1 0,-21-21 16,0 0-16,0 22 16,-21-43-16,-1 0 0,-20-21 15,21-1-15,0 1 16,-43-63-16,22 41 0,0 1 15,-1-22-15,22 22 0,-21-21 16,-1-64-16,22 63 16,0-21-16,21-63 0,0 64 15,0 20-15,0-105 16,21 105-16,0 1 0,1-1 0,20 1 16,0-1-16,22-42 15,-22 64-15,0 21 0,22-43 16,-22 64-16,-21-21 0,22 0 15,-22 21-15</inkml:trace>
  <inkml:trace contextRef="#ctx0" brushRef="#br0" timeOffset="27758.36">7578 15452 0,'0'-21'31,"0"-1"-15,0 1-16,21 0 16,0 0-16,-21 0 0,21 0 0,0-43 15,-21 43-15,43-85 16,-43 85-16,0-21 16,0 20-1,0 44 16,0 20-31,0-21 0,0 21 16,0 22-16,0-22 16,0 43-16,0-43 15,0-21-15,0 64 0,0-43 16,0-20-16,0 20 0,0-21 16,0 0-16,0 43 15,0-43-15,0 0 0,0 0 16,0 0-16,-22-21 15,1 0 1,0 0-16,0 0 0,0 0 16,-22 0-16,22 0 0,0 0 0,-21 0 15,21 0-15,-43 0 16,43 0-16,0 0 0,0 0 16,-1 0-1,44 0 16,-1 0-31,0 0 0,0 0 16,21 0-16,1 0 0,-1 0 16,-21 0-16,22 0 15,-22 0-15,63 0 0,-62 0 16,-1 0-16,0 0 16,0-21 15,0 21-16,-21-21-15,21 21 0</inkml:trace>
  <inkml:trace contextRef="#ctx0" brushRef="#br0" timeOffset="28142.14">8297 15494 0,'-21'0'16,"21"21"-16,0 0 16,-21 1-16,21-1 15,21-21 17,0 0-32,0 0 15,1 0 1,-22-21-16,0-1 0,0 1 15,0 0 1,-22 0-16,1 21 16,0 0-16,0 0 0,0 0 15,0 0-15,-1 21 16,22 0 0,0 0-1,0 1-15,22-1 16,-1-21-1,0 0-15,0 0 0,0 0 0,0 0 16,1 0-16</inkml:trace>
  <inkml:trace contextRef="#ctx0" brushRef="#br0" timeOffset="28602.87">8953 15240 0,'0'-21'0,"0"42"0,22-63 0,-22 21 0,21-1 15,-21 1-15,0 0 16,0 0-16,-21 21 31,-1 21-31,1 0 0,0 0 16,0 1-16,0 20 0,0-21 0,-22 21 16,22 1-16,0-1 0,-21 43 15,42-64-15,-22 21 16,22 22-16,0-22 0,0-21 15,0 43-15,0-43 0,0 0 16,43 0-16,-22 0 16,42-21-16,-20 0 15,-1 0-15,106 0 16,-105 0-16,-1-21 0,0 0 16,1 0-16,-1 0 0,0 0 15,-21-22-15,1 1 0,-1-43 16,-21 22-16,0-107 15,-21 128-15,-22 0 0,-20-43 16,42 64-16,-1 0 0,-20 21 16,21 0-16,-21 0 0,-22 42 15,22 0-15,-22 22 16,43-22-16,0 1 0,-64 84 16,64-85-16,-21 21 15,21-41-15</inkml:trace>
  <inkml:trace contextRef="#ctx0" brushRef="#br0" timeOffset="32998.51">1355 14690 0,'0'0'0,"0"-21"31,-22 21-15,1 21-1,21 0-15,0 0 0,0 0 16,0 22-16,0-1 0,0 43 16,0-22-16,0 85 15,0-63-15,0-22 0,0 22 16,0 0-16,0-1 0,0 107 16,0-106-16,0-1 0,-21 107 15,0-107-15,0 149 16,21-169-1,0-1-15,0 1 0,0-22 0,0 64 16,0-85-16,0 21 16,0 1-16,0-64 31,0-1-15,0-20-16,0 21 0,0-21 15,0-1-15,0 1 0,0 0 16,0-1-16,0-20 0</inkml:trace>
  <inkml:trace contextRef="#ctx0" brushRef="#br0" timeOffset="34678.83">1355 14986 0,'0'0'16,"0"-21"-16,0 0 16,0 0-16,21 21 47,0 0-47,0 0 0,0 0 15,0 0-15,1 0 16,20 0-16,-21 0 0,64 0 15,-43 0-15,0 0 0,64 0 16,-63 0-16,62 0 16,149 0-1,-148 0-15,0 0 0,275 0 16,64 0 0,-276 0-16,0 0 0,170 0 15,190 0 1,-360 0-16,22 0 0,169 21 15,-149-21-15,-20 0 16,190 0-16,-191 0 0,22 0 16,169 0-16,148 21 15,-359-21 1,-1 0-16,127 21 0,-148-21 16,1 0-16,105 21 15,-127-21-15,0 0 0,-22 0 16,1 0-16,0 21 0,85-21 15,-128 0-15,22 0 0,21 0 16,-43 0-16,-42 0 0,43 0 16,-22 0-16,-21 0 15,0 0-15,1 0 0,-1 0 32,0 0-32,-21-21 0,21 21 15,0 0-15,0 0 16,1 0-16,-1-21 15,21 21-15,22 0 16,-22 0 0,0 0-16,-21 0 0,22 0 15,63 0-15,-85 0 16,42 0-16,-42 0 16,64 0-1,-64 0-15,22 0 16,-22 0-16,0 0 0,21 0 15,-21 0 1,1 0 0,-22 21 15,0 0-31,0 1 16,0-1-16,0 0 0,0 21 15,0 1-15,-22 105 16,1-106-16,21 0 15,0 22-15,-21-22 0,21 1 16,-21 62-16,21-62 0,0 20 16,-21 1-16,0-1 15,21-20-15,-22 84 0,22-85 16,-21 21-16,0 22 16,0 42-16,0-106 15,0 22-15,21-1 16,-22-21-16,1 0 0,-21 0 15,21-21-15,-22 22 16,-41-1 0,63-21-16,-22 0 0,-84 0 15,21 0 1,43 0-16,21 0 0,-149 0 16,128 0-16,-107 0 15,64 0-15,22 0 16,-128-21-16,106 21 0,-232 0 15,232 0 1,-169-22-16,148 22 0,0 0 16,-276 0-16,255 0 15,0 0-15,-21 0 0,21-21 16,-22 21-16,-168 0 0,168 0 16,-20 0-16,20 0 15,-20 0-15,21 0 0,-191 0 16,169 0-16,22 0 0,-149 0 15,170 0-15,-148 0 16,148 0-16,0 0 0,-128 0 16,149 0-16,0 0 0,-148 0 15,127 0-15,-106 0 16,127 0-16,21 0 0,-105 0 16,126 0-16,0 0 15,-63 0-15,85 0 0,-43 0 16,63 0-16,22 0 15,-42 0-15,42 0 16,-1 0 62,1 0-62,0 0-16,0 0 15,0 0-15,0 0 0,-1 0 16,1 0-16,-21 0 0,21 0 16,0 0-16,-85 0 15,85 0-15,-1 0 16,1 0-16,0 0 0,0 0 16,0 0 30,0 0-46,-1 0 47</inkml:trace>
  <inkml:trace contextRef="#ctx0" brushRef="#br1" timeOffset="43578.41">7578 16066 0,'-22'0'16,"44"0"-16,-65 0 0,43 21 0,-21-21 16,0 0-16,0 0 15,42 0 63,0 0-78,0 0 0,0 0 16,1 0-16,-1 0 0,21 0 16,-21 0-16,22 0 0,-1 0 0,64 0 15,-43 0-15,43 0 16,-21 0-16,-22 21 0,64-21 15,-63 0-15,20 21 0,65-21 16,-65 21-16,128 0 16,-149-21-1,1 0-15,63 22 0,-85-22 16,1 0-16,-1 0 0,0 0 16,-21 0-16,22 21 0,-22-21 15,0 0-15,0 0 16</inkml:trace>
  <inkml:trace contextRef="#ctx0" brushRef="#br1" timeOffset="46714.09">2963 16193 0,'0'0'0,"-21"0"0,0 0 16,21 21 31,21-21-32,0 0 1,0 0-16,22 21 0,20-21 16,-20 0-16,-1 0 0,0 0 15,22 0-15,-1 0 0,22 0 16,63 0-16,-63 0 16,-1 0-16,1 0 0,0 0 15,-22 0-15,128 0 0,-107 0 16,1 0-16,106 0 15,-86 0-15,65 0 16,-86 0-16,1 0 0,0 0 0,-22 0 16,22 0-16,84 0 15,-84 0-15,0 0 0,147 0 16,-168 0-16,-1 0 0,1 0 16,-22 0-16,22 0 0,20 0 15,-62 0-15,20 0 0,0 0 16,-21 0-16,1 0 15,-1 0-15,0 0 32,-42 0 15</inkml:trace>
  <inkml:trace contextRef="#ctx0" brushRef="#br1" timeOffset="55867.36">8615 14542 0,'0'0'15,"-21"-22"-15,-1 22 0,1-21 16,0 21-16,0 0 15,0 0-15,21-21 0,-21 21 0,-1 0 16,1 0-16,0 0 0,-21 0 16,21 0-16,-1 0 15,-41 0-15,-43 0 16,64 0-16,-1 21 16,-20 0-16,21-21 15,-1 22-15,-41-1 0,41 0 16,22 0-16,-42 21 0,41-20 15,-20-1-15,21 0 0,0 0 16,0 0-16,-43 43 16,43-22-16,0 0 15,0 1-15,-1-1 0,1 22 16,21-22-16,0 0 0,-21 1 16,0-1-16,21 0 0,-21 64 15,21-85-15,0 22 0,0-1 16,-21 0-16,21 1 0,0 20 15,0-42-15,0 22 0,0-22 16,0 21-16,0-21 0,0 22 16,21-22-16,-21 21 0,21-21 0,0 22 15,0 20-15,0-21 16,22 1-16,-22-22 0,0 21 16,0-21-16,22 1 0,-22-1 15,0 0-15,42 21 0,43 22 16,-85-43-1,22 0-15,63 21 16,-85-20-16,63-1 16,-62 0-16,20-21 0,64 42 15,-43-42 1,-42 0-16,22 0 0,63 0 16,-64 0-16,0 0 0,43 0 15,-22 0-15,22 0 16,-21 0-16,-22 0 0,64-21 15,-64 21-15,43 0 16,-43-21-16,0 21 0,43-21 16,-43 21-16,1-21 15,-1 21-15,-21-22 0,22 1 0,-1 21 16,21-42-16,-20 21 16,-22 0-16,42-22 0,-20 1 15,-22 21-15,42-43 16,22-20-16,-64 41 15,0 1-15,1 0 0,-1 20 16,0-20-16,-21 0 0,21-1 16,21-41-16,-20-64 15,-22 105-15,21-20 0,-21 20 16,0 1-16,0-21 0,0-22 16,0 43-16,0-1 0,-21-20 15,-1 42-15,1-1 0,0 1 16,0-21-16,-21 21 0,-64-43 15,85 64-15,-22-21 16,1 0-16,0 0 0,-1 0 16,-20-22-16,20 22 0,1 0 15,21 0-15,-21 21 0,20-21 16,-62-1-16,41 22 0,1 0 16,0-21-16,-22 0 15,22 21-15,-64 0 0,43 0 16,20-21-16,-63 21 15,64 0-15,0 0 0,-43 0 16,43 0-16,-1 0 0,-41 0 16,63 0-16,-64 0 15,43 0-15,-1 21 0,-41 0 16,41-21-16,1 21 0,21 1 16,-22-1-16,1 0 0,21 0 0,-43 43 15,22-43-15,0 63 16,21-41-16</inkml:trace>
  <inkml:trace contextRef="#ctx0" brushRef="#br1" timeOffset="90302.48">0 12234 0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0T03:43:04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423 0,'0'22'63</inkml:trace>
  <inkml:trace contextRef="#ctx0" brushRef="#br0" timeOffset="624.64">1545 445 0,'0'-22'31,"21"1"-31,0 0 16,1 0-16,-1 0 15,-21 0-15,0-1 0,21 1 16,-21 0-16,0 0 16,0 0-16,-21 0 15,0 21-15,-1 0 0,-20 0 16,0 0-16,21 21 0,-22 0 16,-84 21-1,85-21-15,-43 22 16,64-1-16,0-21 0,-21 0 15,42 1-15,-22-1 0,22 21 16,0-21-16,0 0 16,0 1-16,22-1 0,-1 0 15,0-21-15,0 21 0,43 0 16,-22-21-16,21 21 16,-20 1-16,-1-22 0,0 21 15,-20-21-15,20 21 0,0 21 16,-21-21-16,1 1 15,-22 20-15,0-21 16,-22 21-16,1-20 0,0-1 16,-21 0-16,-43 42 0,43-41 15,-1-1-15,1-21 0,0 21 16,-1 0-16,1-21 0,0 0 16,21 0-16,-22 0 0,1 0 15,0-21-15,20 21 0,22-21 16,-21 0-16,0-1 0,0 1 15,0 0-15,21 0 0,0-21 16,0 20-16,0 1 16,0 0-16,0 0 0,21 21 15,0-21 1,0 21-16,0 0 0,22 0 16</inkml:trace>
  <inkml:trace contextRef="#ctx0" brushRef="#br0" timeOffset="1330.5">1757 656 0,'0'21'63,"0"1"-63,0-1 15,-21-21-15,21 21 0,-22 0 16,22 21-16,-21-20 0,21-1 16,0 0-16,0 0 0,0 0 0,0 22 15,0-22-15,21-21 16,1 21-16,-1-21 0,0 0 16,0 0-16,0 0 0,22-21 15,-22 0-15,21-1 16,-21 1-16,0 0 0,1 0 0,-1 0 15,0 0-15,-21-1 0,42-62 32,-42 63-32,0-1 15,0 44 32,0-1-47,0 0 0,-21 0 16,21 21-16,0-20 0,0 20 15,-21 0-15,21 1 0,-21-1 16,21 0-16,-21 128 16,21-107-1,0-21-15,0 1 0,0 84 16,0-64-16,0-20 16,0-1-16,0 0 0,0 1 0,0 20 15,0-42-15,0 22 16,0-1-16,0-21 0,0 0 15,-22-21-15,1 0 16,0 0-16,0 0 0,-21 0 0,20 0 16,-20 0-16,0 0 0,-1 0 15,-41-42-15,41 21 0,1 0 16,-43-22 0,43 22-16,21-21 0,0 21 15,0-1-15,-1 1 0,22-21 16,0 0-16,0-1 15,22 22-15,-1 0 0,42-43 16,-42 43-16,22 0 0,-1-21 16</inkml:trace>
  <inkml:trace contextRef="#ctx0" brushRef="#br0" timeOffset="1888.32">2413 593 0,'0'0'16,"0"-21"-1,0 42 1,0 0 0,0 0-16,0 0 0,0 0 15,0 22-15,0-22 0,-21 21 16,21 1-16,0-22 0,-21 21 0,21-21 15,0 22-15,0-22 0,0 21 16,0-21-16,0 0 16,0 1-1,0-44 1,0 1 0,0 0-16,0-21 0,0 21 15,0-1-15,0-20 0,0-64 16,21 64-16,0 21 15,0 0-15,0-22 0,43-20 16,-22 42 0,43-1-16,-43 22 15,0 0-15,-20 0 16,-1 22-16,21 20 16,-21 0-16,-21-21 0,21 22 0,-21-22 15,0 21-15,0 85 16,-21-63-1,0-43-15,21 21 0,-21 22 16,0-43 0,21 0-16,21-42 31,-21 0-31,21 0 0,0-1 16,0-20-16,-21 21 0,22-21 15</inkml:trace>
  <inkml:trace contextRef="#ctx0" brushRef="#br0" timeOffset="2161.6">3260 212 0,'0'0'0,"0"106"31,-22-64-31,22 0 0,0 1 15,0-1-15,-21 0 0,21 43 16,0-43-16,0 43 16,-21-64-16,21 21 0,0 22 15,-21-43-15,21 0 16,0 0-16,0 1 0,0-1 16,21-42 15,0-1-31,-21 1 0</inkml:trace>
  <inkml:trace contextRef="#ctx0" brushRef="#br0" timeOffset="2388.13">3111 635 0,'-21'0'0,"0"0"0,42 0 31,0 0-15,1 0-16,-1 0 0,0 0 16,21 0-16,-21 0 0,1 0 0,-1-21 15,21 21-15,-21 0 0,22 0 16,-22 0-16,-21-21 16,21 21-16</inkml:trace>
  <inkml:trace contextRef="#ctx0" brushRef="#br0" timeOffset="2998.3">3895 656 0,'21'0'0,"-42"0"0,42-21 0,0 21 15,-21-21-15,0 0 0,0 0 16,0-1-16,0 1 16,0 0-16,0 0 0,-21 0 31,0 21-31,-1 0 0,1 0 16,-21 0-16,-43 21 15,64 0-15,-21 0 0,21 0 16,-22 22-16,22-22 15,-42 64-15,41-43 0,22-21 16,0 43-16,0-43 16,0 21-16,0-21 15,0 22-15,22-43 16,-1 0-16,0 0 16,64 0-1,-64-22-15,0 1 0,42-21 16,-41 21-16,41-43 15,-42 43-15,0 0 0,1-43 16,-22 43-16,21-42 16,-21 42-16,0-1 15,0 44 1,0-1 0,-21 0-16,21 0 0,0 0 15,0 0-15,0 1 0,0-1 16,0 0-16,0 21 0,0-21 0,0 1 15,0-1-15,0 0 16,0 0-16,0 0 16,21-21-1,0 0-15,0 0 16,0-21 0,-21 0-16</inkml:trace>
  <inkml:trace contextRef="#ctx0" brushRef="#br0" timeOffset="3585">4297 508 0,'-21'-21'0,"21"0"16,0 0-1,21 21 1,-21-22-16,21 22 0,0 0 0,0 0 15,0 0-15,1 0 16,20 22-16,-42-1 16,21 0-16,-21 0 0,21 0 0,-21 0 15,0 22-15,0-22 16,-21 42 0,0-41-16,21 20 0,-21-21 0,0 0 15,21 0-15,-22 22 16,1-43-16,21 42 15,0-63 17,0 0-32,21 0 15,1-1-15,-1 1 0,0-21 16,0 21-16,21-22 0,-20 22 0,41-63 16,-42 62-16,0-20 15,1 0-15,20 21 0,-21-1 0,0-20 16,-21 21-16,21 21 15,-21 21 1,0 0 0,0 0-16,-21 1 0,21 20 15,-42 0-15,42 1 16,-42 41-16,42-63 16,0 22-16,-22-1 15,1 43-15,21-64 16,0 0-16,0 0 0,0 0 15,21-21-15,1 0 16,-1 0-16,0 0 0,0 0 16,0-21-16,0 0 0</inkml:trace>
  <inkml:trace contextRef="#ctx0" brushRef="#br0" timeOffset="4192.64">1609 1143 0,'0'0'16,"-43"0"-16,1 0 0,21 0 0,-22 0 16,22 0-16,0 0 0,0 0 15,42 0 16,0 0-31,22 0 16,41 0-16,-20 0 16,126 0-16,-105 0 15,105 21 1,-84-21-16,148 0 0,-106 0 16,-21 0-16,170 21 15,-149-21-15,296 0 16,-295 0-16,147 0 15,-148 0-15,0 0 0,127 0 16,-148 0-16,170 0 16,-213 0-16,-20 0 0,42 0 15,-22 0 1,-62 0-16,-22-21 16,-22 0 15,1 21-31,21-21 15,0 0 1</inkml:trace>
  <inkml:trace contextRef="#ctx0" brushRef="#br0" timeOffset="4755.84">5927 445 0,'-22'0'15,"1"0"1,21 21-16,-21 0 16,0 0-1,21 0 1,21-21-1,0 0-15,0 0 16,1 0-16,-1 0 16,0-21-1,-21 0-15,0 0 16,0 0-16,-21-1 16,0 22-1,-1 0-15,1 0 16,0 0-16,0 0 15,21 22-15,-21-22 0,21 21 16,0 0-16,0 0 16,0 0-1,0 0-15,0 1 16,0-1 0</inkml:trace>
  <inkml:trace contextRef="#ctx0" brushRef="#br0" timeOffset="5265.07">5905 889 0,'0'0'16,"0"42"-1,22-42 1,-1 0 0,0 0-1,0-21-15,-21 0 16,21 0-16,-21 0 16,0 0-1,-21 21 1,0 0-16,0 0 15,21 21-15,-21-21 0,21 21 16,0 0-16,-22 21 16,22-20-1,22-22 1,-1 0-16,0 0 16,0 0-1,-21-22 1,0 1-1,0 0 1,-21 21-16,0 0 16,42 0 31,0 0-47</inkml:trace>
  <inkml:trace contextRef="#ctx0" brushRef="#br0" timeOffset="65972.3">614 4149 0,'0'0'0,"21"0"0,0 0 109,0 0-93,0-21-1</inkml:trace>
  <inkml:trace contextRef="#ctx0" brushRef="#br0" timeOffset="66588.57">825 4085 0,'22'0'78,"-22"-21"-62,0 0-16,0 0 15,21 21-15,-21-21 0,0-1 16,0 1-16,0 0 16,0 0-16,0 0 0,21 21 15,-21-21-15,0-1 16,0 1-1,0 0 17,0 42-1,-21 0-31,21 1 16,0-1-16,-21 0 0,-1 21 15,1 1-15,0-1 0,0 0 16,0 1-16,0 20 0,-1-21 15,1 22-15,0-22 0,0 1 16,0 20-16,0-21 0,-1 1 0,-20 41 16,21-41-16,-21 41 15,42-41-15,0-1 0,0-21 16,-22 22-16,22-22 0,-21 42 16,21-42-16,0 1 15,0-44 32,0 1-47,0 0 0,0-21 16,0 21-16,21-22 0</inkml:trace>
  <inkml:trace contextRef="#ctx0" brushRef="#br0" timeOffset="67224.21">1143 3958 0,'21'-42'16,"0"21"-1,-21 0 17,0-1-1,-21 22 0,21 22-31,-21-1 16,0 0-16,21 0 0,-21 64 15,-1-43-15,1 0 0,0 22 16,0-22-16,21 22 0,-64 84 16,1 21-1,42-126-15,21 20 16,-21-21-16,-1 1 0,1 105 15,21-106-15,-21-21 16,21 22-16,-21-22 0,21 64 16,0-64-1,0 21 1,-21-42-16,21 21 16,0-42 46,0 0-46,0 0-16,0 0 15,0-1-15</inkml:trace>
  <inkml:trace contextRef="#ctx0" brushRef="#br0" timeOffset="102902.1">1905 4106 0,'0'0'15,"0"-21"-15,0 0 0,0 0 16,0 0-16,0 0 15,-21 42 17,21 0-17,0 0-15,0 0 0,-21 22 16,21-1-16,-22 0 0,22 43 16,-21-43-16,-21 64 15,21-64-15,21 1 0,-43 63 16,43-64-16,-21 0 15,21 1-15,-21-22 0,21 21 0,0 22 16,0-22 0,21-42-1,0 0 1,1-21-16,-1 0 0,0-1 0,0 1 16,0 0-16,-21 0 15,21 0-15,1-43 0,-22 43 0</inkml:trace>
  <inkml:trace contextRef="#ctx0" brushRef="#br0" timeOffset="103119.98">1439 4509 0,'0'0'0,"0"21"31,21-21-31,1 0 0,41 0 15,-42 0-15,22 0 0,20-21 16,-21 21-16,1 0 0,-22-22 16,0 22-16,21 0 0,22-21 15,-43 21 1,0 0-16</inkml:trace>
  <inkml:trace contextRef="#ctx0" brushRef="#br0" timeOffset="103732.63">2476 4614 0,'0'0'0,"22"0"0,-1 0 15,0-21 1,0 0-16,-21 0 15,0 0 1,0 0-16,0-1 0,0 1 0,0 0 16,-85-42-1,64 41-15,-21 22 16,21 0-16,-64 0 16,22 43-1,41-22-15,1 0 16,-21 43-16,42-43 0,-21 0 15,0 42 1,-1-20-16,22-22 0,0 21 16,0 1-16,0-1 15,22-21-15,-1 0 16,0-21-16,0 0 0,21 0 16,-20 0-16,-1 0 0,21-21 15,-21 0-15,0 21 0,64-64 16,-64 43-16,22 0 0,-22 0 15,0-21-15,0 20 0,0-20 16,-21 21-16,21-21 16,-21 20-16,0-20 15,-21 63 17,0 0-32,21 1 15,0-1-15,0 0 0,-21 0 16,21 21-16,-21 1 0,21-22 15,0 64 1,0-64-16,0 21 16,0-21-16,21 0 0,21-21 15,-21 0-15,43 0 16</inkml:trace>
  <inkml:trace contextRef="#ctx0" brushRef="#br0" timeOffset="104404.24">3260 4466 0,'0'0'0,"0"-21"0,0 0 16,0-21-16,-22 42 0,1-22 15,-21 22-15,21 0 16,-22 0-16,1 0 16,21 0-16,-43 22 0,43-1 15,-42 21-15,42 0 16,-22-20-16,1 41 0,42-42 15,-21 22-15,21-1 16,0-21-16,0 0 16,0 0-16,21 1 0,21-22 15,1 0-15,-22 0 0,21 0 16,-21 0-16,22 0 0,20-43 16,-21 43-16,-20-21 0,20-21 15,-21 21-15,21-22 16,-42 22-16,22 0 0,-22-21 15,0 20-15,0 1 16,0 42 15,0 1-31,0-1 16,-22 0-16,22 0 0,0 0 16,0 0-16,-21 22 0,21-1 15,-21 85-15,21-85 16,0 64-16,0-63 15,-21-1-15,21 64 0,0-64 16,-21 22-16,21 20 16,0-20-16,0-22 0,0 22 15,0-22-15,0 0 0,-21 64 16,21-64-16,-22 1 0,1 20 16,0-20-16,0-22 0,0 0 15,0 0-15,-1-21 0,-41 21 16,21 0-16,-1-21 0,-20 0 15,-1 0-15,-20-42 16,20 21-16,22 21 0,-64-42 16,64 20-16,-1 1 0,1-21 15,21 21-15,0 0 16,-1-22-16,22 22 16,0 0-16,0 0 0,0 0 0,22-1 15,41-41-15,-21 21 16</inkml:trace>
  <inkml:trace contextRef="#ctx0" brushRef="#br0" timeOffset="104955.9">3556 4424 0,'0'0'0,"0"21"0,0 0 0,0 0 16,0 1-16,-21-1 16,21 0-16,-21 21 0,21-21 0,0 1 15,0 20-15,0-21 16,-22-21-16,22 42 0,-21-20 15,21-44 17,0 1-17,0 0-15,0 0 0,0 0 16,0 0-16,0-1 0,21 1 16,1-21-16,-22 21 0,42-43 15,-21 22-15,21 21 0,-20 0 16,20-1-16,64-20 15,-85 42-15,21 0 0,22 0 16,-22 21-16,0 22 16,-20-1-16,-1-21 0,0 64 15,-21-43 1,0 0-16,0-20 0,-42 41 16,42-42-16,-22 22 15,1-43 1,0 21-1,21-42 1,0-1 0,21 22-16,0-21 0</inkml:trace>
  <inkml:trace contextRef="#ctx0" brushRef="#br0" timeOffset="105499.7">4614 4551 0,'0'-64'31,"0"43"-31,0 0 16,0 0-16,-21 0 0,0 0 16,21-1-16,-42 1 0,20 21 15,1-21-15,0 21 16,0 0-16,-21 21 0,20 0 15,1 1-15,0-1 0,0 21 16,-21 43 0,20-43-16,22-21 0,-21 22 15,21-22-15,0 0 0,0 42 16,0-41-16,0-1 0,21 0 16,1-21-16,-1 0 0,0 0 15,0 0-15,21 0 16,-20-21-16,-1 0 0,21-22 15,-21 22-15,0 0 0,22-21 16,-22 20-16,0-20 16,0 21-16,-21 0 0,21 0 0,1-43 15,-22 43-15,0 42 32,-22 0-17,1 0-15,21 1 0,-21-1 16,21 0-16,0 0 0,0 0 15,0 0-15,0 22 16,0-22-16,0 0 0,0 0 0,0 0 16,0 1-16,21-1 15,0-21-15,22 0 16,-22 0-16,64-21 16,-64-1-16</inkml:trace>
  <inkml:trace contextRef="#ctx0" brushRef="#br0" timeOffset="106207.87">5080 4403 0,'0'-21'0,"-21"42"31,21 0-15,-21-21-16,21 21 0,0 0 15,0 0-15,-22 1 0,22-1 0,0 0 16,-21 21-16,21-21 15,0 1-15,0 20 0,0-21 16,0 0-16,-21 0 16,21-42 31,0 0-47,0 0 15,0 0-15,0 0 0,0-1 16,0 1-16,0-21 0,21 21 15,0 0-15,-21-22 0,43 22 0,-1-42 16,0 41-16,22-20 16,-43 42-16,21 0 0,22 0 15,-43 0-15,-21 21 16,0 0-16,21 1 0,-21-1 16,21 42-16,-21-42 0,0 1 15,0 20-15,0-21 0,0 0 16,0 43-1,-21-1-15,0-63 16,21 21-16,0-42 47,0 0-47,0 0 16,0 0-16,21 0 15,0-22-15,1 22 0,20 0 0,-21-21 16,21 20-16,1-20 0,41 0 15,-41 21-15,-1-1 0,22 1 16,-43 21-16,0 0 0,0 0 16,0 21-16,0 1 15,-21 20-15,0 0 0,0-21 16,0 43-16,0-43 0,0 0 16,0 0-16,-21 22 0,21-22 15,-42 21-15,21-42 16,21 21-16,0-42 31,21 0-15,0 0-16</inkml:trace>
  <inkml:trace contextRef="#ctx0" brushRef="#br0" timeOffset="106581.51">6181 4487 0,'0'0'0,"0"22"16,21-22 15,0 0-31,0 0 16,0 0-16,0 0 16,-21-22-16,43 1 0,-22 0 0,0 21 15,0-42-15,-21 21 16,21-22-16,-21 22 0,0 0 15,0 0 1,-21 21-16,-42 21 16,-22 42-1,64-41-15,-43 83 16,43-83-16,21 41 16,0-21-16,0-20 0,0 20 15,0-21-15,21 0 0,22 0 16,-22-21-16,42 0 15,-41 0-15,-1 0 0,42 0 16,-42-21-16,43 0 16</inkml:trace>
  <inkml:trace contextRef="#ctx0" brushRef="#br0" timeOffset="107069.6">7175 3090 0,'0'0'16,"22"0"0,-1 0-16,42 0 15,-20 0-15,-1 0 0,21 0 16,-20 0-16,211 0 16,-127 0-1,-85 0-15,0 0 0,-20 0 0,-1 0 16,-42 0-1,-22 0-15,1 0 0,0 0 16,-22 0-16,1 0 0</inkml:trace>
  <inkml:trace contextRef="#ctx0" brushRef="#br0" timeOffset="107464.37">7281 3112 0,'-42'0'15,"42"21"1,-21-21-16,21 21 16,-21 0-16,-22 21 15,43-20-15,-21-1 0,-21 63 16,21-41-16,-1 41 16,1-41-16,-21 105 15,21-85-15,-22 43 16,22-42-16,-106 211 15,43-42 1,41-149-16,-20 149 16,42-148-16,-1 0 15,1 84-15,21-106 0,0 1 16,0-1-16,0 1 0,21-22 16,43 43-16,-43-43 15,21 1-15,64-1 0,-63-42 16,147 0-1,-21-42-15,-105 20 16,-1 1-16,43-42 16,64-43-16</inkml:trace>
  <inkml:trace contextRef="#ctx0" brushRef="#br0" timeOffset="108100.01">7810 3874 0,'0'-22'16,"0"1"0,-21 0-16,0 21 0,0 0 15,0 0-15,0 0 0,-1 0 16,1 0-16,0 0 0,-21 0 15,21 0-15,-43 21 0,43 0 16,0 22-16,-43 20 16,43-20-16,0 20 0,0 22 15,0-22-15,-1-20 0,22 20 16,0-21-16,-21 1 0,21 20 16,0-20-16,0-22 0,0 21 15,0-21-15,0 0 0,43 1 16,-43-1-16,21-21 0,42 21 15,-42-21-15,22 0 0,20 0 16,-20 0-16,-1 0 0,21-42 16,-20 42-16,-1-22 0,0 1 15,22 0-15</inkml:trace>
  <inkml:trace contextRef="#ctx0" brushRef="#br0" timeOffset="108836.1">8170 4255 0,'0'0'0,"0"-22"0,0 1 0,0 0 15,0 0-15,-21 21 16,0 0-16,0 0 0,0 21 16,-1 0-16,1 0 0,0 1 15,-21-1-15,21 21 0,-1-21 16,1 0-16,0 22 0,0-1 16,21 0-16,-21-20 0,21 20 15,0-21-15,0 21 16,21-42-16,0 0 15,0 0-15,0 0 0,64 0 16,-21-21 0,-43 21-16,0-63 15,0 42-15,-21-43 16,0 43-16,0-21 16,0 20-16,0 1 0,0-21 15,0 0-15,0 20 16,0 1-16,21 21 15,0 0-15,22 0 16,-22 0-16,0 0 0,0 0 16,0 0-16,1 21 0,20 22 15,-21-22-15,0 0 0,22 21 16,-43-20-16,21 41 16,0-42-16,-21 0 0,0 22 15,0-22-15,0 0 0,0 0 16,-21 0-16,0-21 15,-1 0-15,1 0 32,21-21-17,0 0-15,0 0 0,0 0 0,21 0 16,1-1-16,-1-20 16,-21 21-16,21-21 0,21-1 0,-21 22 15,1-21-15,20 21 0,-21-22 16,106-20-16,-85 63 15,85 0-15,-105 21 16,20 0-16,-21 0 16,0 22-16,22-22 0,-22 63 15,-21-62-15,21 20 0,-21 21 16,0-41-16,0 20 0,-21-21 16,0 0-16,21 0 0,-43 22 15,22-22 1,21-42 15,21 0-31,-21-1 0,21 1 16,1 0-16,-1 0 0</inkml:trace>
  <inkml:trace contextRef="#ctx0" brushRef="#br0" timeOffset="109096.95">9483 3852 0,'0'-21'0,"0"42"0,0-63 0,0 21 15,0 42 17,0 0-32,0 0 0,0 22 15,0-1-15,0 0 0,-22 43 16,-20 84 0,42-126-16,0-1 0,0 0 0,0 1 15,-21-1-15,21-21 0,0 22 16,0-22-16,0 0 0,0 21 15,21-42-15,0 0 16,0 0 0,1 0-16,-22-21 0,21 0 0,0-21 15</inkml:trace>
  <inkml:trace contextRef="#ctx0" brushRef="#br0" timeOffset="109304.83">9292 4191 0,'-21'0'16,"42"0"-16,-63 0 0,63 0 31,0 0-31,0 0 16,0 0-16,1-21 0,-1 21 16,21 0-16,-21 0 0,22 0 15,-1 0-15,0 0 0,64-21 16,-64 21-16,-20 0 0,-1 0 15,0 0-15,0 0 0</inkml:trace>
  <inkml:trace contextRef="#ctx0" brushRef="#br0" timeOffset="110075.94">10160 4276 0,'21'0'16,"-42"0"-16,63 0 0,-21 0 15,1 0-15,-1-21 0,-21-1 16,21 22-16,-21-21 0,21 0 16,-21 0-16,0-21 15,0 20-15,0-20 0,-21 0 16,0 21-16,0 21 0,-43-22 16,-42 1-1,85 21-15,-21 21 0,-1 1 16,1-1-16,0 21 0,-22 22 15,43-22-15,0 0 0,-43 85 16,43-84-16,21 20 16,0-42-16,0 0 0,0 22 15,21-22-15,1 0 16,-1-21-16,0 0 0,21 0 16,22 0-16,-43 0 0,21 0 15,64-21-15,0-43 16,-85 22-1,64-43-15,-64 43 16,0 0-16,0-1 0,-21 1 16,0 21-16,21-43 15,-21 22-15,0 21 0,0 0 16,0 42 0,-21 0-16,0 43 15,21-43-15,-21 63 16,0-62-16,21 83 15,0-62-15,0-22 0,0 21 16,0-21-16,63 22 16,-42-43-16,64 21 15,-64-21-15,0 0 16,22 0-16,-22-21 16,64-22-16,-64 22 0,21-21 15,-21 21 1,22-64-16,-22 64 15,0-64 1,-21 106 15,0 1-31,-21 20 16,21-21-16,-21 0 0,21 22 16,0-22-16,0 0 0,0 21 15,0-21-15,0-42 47,0 0-47,21 0 16</inkml:trace>
  <inkml:trace contextRef="#ctx0" brushRef="#br0" timeOffset="110279.82">10880 3895 0,'0'0'15,"-22"-21"-15,1 21 16,0 0 0,42 21 46,0 0-46</inkml:trace>
  <inkml:trace contextRef="#ctx0" brushRef="#br0" timeOffset="110823.51">11176 4085 0,'0'21'0,"-21"-21"16,0 0-16,21 22 15,0-1-15,0 0 16,0 21 0,0 22-16,0-43 15,0 0-15,0 43 16,0-43-16,0 21 16,0-21-16,0 22 15,0-22-15,-22-21 31,22-21-15,0-1 0,0 1-16,0 0 0,0 0 15,22-21-15,-22 20 16,42-41-16,-21 21 0,43-43 16,-43 43-16,0 20 15,42-20-15,-20 21 16,-22 21-16,42 0 0,-20 0 15,-22 0-15,0 21 0,0 0 16,0 0-16,-21 43 0,0-22 16,0 64-1,0-21 1,-21-64-16,21 21 0,-42 1 16,21-22-16,21 0 0,-21 0 15,42-21 16,-21-21-31,21 21 16,0-21-16,0 0 0,0-1 16</inkml:trace>
  <inkml:trace contextRef="#ctx0" brushRef="#br0" timeOffset="111233.31">12171 4128 0,'0'0'0,"0"-22"0,0 1 15,0 0 1,-21 21 0,-1 0-16,1 0 15,0 0-15,-21 0 0,21 21 16,-22 0-16,22-21 0,-42 43 16,41-22-16,1 0 0,0 21 15,21-20-15,0-1 16,21 0-16,0 0 0,22 0 15,-1-21-15,-21 21 16,22-21-16,-22 22 0,21-22 0,22 21 16,-43 0-16,21 0 15,-21-21-15,0 21 0,-21 0 16,0 1 0,-21-22-16,-21 21 0,21-21 15,0 0-15,-22 0 0,22 0 16,-85 21-16,85-21 15,0 0-15,-43 0 0,43 0 16,-21 0 0,21 0-16,21-21 15,0 0-15,0-1 0,0 1 16</inkml:trace>
  <inkml:trace contextRef="#ctx0" brushRef="#br0" timeOffset="111969.89">13779 3429 0,'22'0'0,"-44"0"0,65 0 16,-43-21-16,0 0 16,-21 21-1,-1 0 1,1 0-16,0 0 0,-21 0 16,21 21-16,-22 0 0,-41 21 15,41-20-15,-63 62 16,64-41-16,0-1 0,-85 43 15,63-22-15,-42 64 16,64-63-16,-21-1 0,-22 85 16,43-84-16,-22 126 15,64-126-15,0-1 16,0 43-16,21-42 0,106 84 16,-84-106-1,20 0-15,1 1 0,-1-22 16,1 0-16,63 21 0,-64-20 0,1-22 15,41 0-15,-62 0 16,20 0-16,1-22 16,20-62-1,-41 63-15,-22-22 0</inkml:trace>
  <inkml:trace contextRef="#ctx0" brushRef="#br0" timeOffset="113247.3">13928 4255 0,'21'0'16,"0"0"-16,0-22 31,-21 1-15,0 0-16,0 0 15,0 0-15,-21 0 16,0-1-16,0 1 0,-1 21 16,1 0-16,0 0 0,0 0 15,0 0-15,0 0 0,-1 21 16,1 1-16,0-1 0,0 0 15,0 0-15,0 0 0,-22 85 16,43-85-16,-21 0 0,21 1 16,0 20-16,0-21 0,0 0 15,0 0-15,21 1 16,0-22 0,1 0-16,-1 0 0,0 0 15,21-22-15,-21 1 16,1 0-16,-1 21 0,0-21 15,0 0-15,21-22 0,-20 1 16,-22 21-16,0-21 0,21 20 16,-21-20-1,0 21-15,0 0 16,0 42 0,0 0-16,0 0 15,0 0-15,0 1 0,0-1 16,0 0-16,0 42 15,0-41-15,0-1 0,0 0 16,21-21-16,0 21 16,0-21-16,43 0 15,-43 0-15,0 0 0,43-21 16,-22 21-16,-21-21 16,21 0-16,1-1 0,-22-20 15,0 0-15,-21-1 16,21-20-16,-21 21 0,0-1 15,0-20-15,-21 20 16,0 1-16,-21 21 0,20 0 16,-20 0-16,-85-22 15,0 43 1,64 0-16,20 0 0,-41 21 16,41 1-16,1-1 0,-43 42 15,64-20-15,-21-1 0,-1 0 16,22 1-16,-21-1 0,-43 148 15,85-147 1,-21-1-16,21-21 0,0 22 0,0 20 16,21-42-16,0 0 15,43 22-15,-43-22 0,43 0 16,-22-21-16,0 0 16,43 21-16,-43-21 0,1 0 15,41 0-15,-63 0 16,85 0-1,-85 0-15,1-21 0,-1 21 16,-21-42 0,21 21-1,-21-22 1,63 1 0</inkml:trace>
  <inkml:trace contextRef="#ctx0" brushRef="#br0" timeOffset="113630.09">14859 3937 0,'-21'21'15,"21"0"1,-21 1-16,21-1 0,0 21 16,-22-21-16,-20 85 15,21-85-15,0 64 16,0-64-16,-1 0 0,1 43 15,21-43-15,-21 0 0,0 21 16,21-20-16,21-22 31,0 0-31,0 0 16,-21-22-16,22 1 16,-1 0-16,-21 0 0</inkml:trace>
  <inkml:trace contextRef="#ctx0" brushRef="#br0" timeOffset="113951.91">14795 3979 0,'0'0'16,"0"-21"-16,0 0 0,0 0 0,0 0 15,0 0-15,22 21 16,-1 0-16,21-22 16,-21 22-16,0-21 0,64 21 15,-43 0-15,22 21 16,-43-21-16,21 22 0,1 41 15,-22-42-15,21 43 16,-42-22-16,0 0 0,0 22 16,0-22-16,0-21 0,-21 22 15,0-22-15,0 21 0,-22 1 16,22-22-16,21 0 0,-63 21 16,63-21-1,0-42 32,0 0-31</inkml:trace>
  <inkml:trace contextRef="#ctx0" brushRef="#br0" timeOffset="114201.77">14690 4233 0,'0'0'0,"21"0"47,0 0-47,0 0 0,0 0 0,0 0 0,1 0 16,-1 0-16,21 0 16,22 0-16,-43 0 0,21 0 15,22 0-15,-43-21 16,0 21-16,21 0 0,-21 0 15,-21-21-15,22 21 0,-1 0 16,-21-21-16,21 21 16</inkml:trace>
  <inkml:trace contextRef="#ctx0" brushRef="#br0" timeOffset="114499.59">15833 3874 0,'0'21'0,"0"0"16,0 0-16,-22 0 0,1 22 16,0-22-16,21 21 0,-21 0 0,0 1 15,-22 41-15,22-62 16,21 20-16,-21 0 0,0-21 15,0 1-15,21 41 16,-21-42-16,21 22 0,0-22 16,21-21 15,0-21-31,-21-1 16,21 22-16</inkml:trace>
  <inkml:trace contextRef="#ctx0" brushRef="#br0" timeOffset="114784.43">15790 3979 0,'0'0'16,"0"-21"-16,0 0 0,21 21 47,-21 21-47,22 0 0,-1 1 0,-21-1 15,21 21-15,0 0 0,-21-20 16,21 20-16,22 21 0,-43-20 15,42 41-15,-21-62 16,-21 20-16,21-21 0,0 0 16,-21 0-16,0 1 15,22-22-15,-22 21 16,21-21-16,-21-21 16,0-1-16,21 1 15,-21 0 1,21 0-16,0 0 0</inkml:trace>
  <inkml:trace contextRef="#ctx0" brushRef="#br0" timeOffset="115039.5">16425 3852 0,'0'-21'16,"-21"21"-1,0 21 1,0 1-16,0-1 0,-1 21 0,1 0 15,0 1-15,0-1 0,0 0 16,0 1-16,-1-1 0,1 0 16,21 1-16,-21-22 0,0 42 15,0-41-15,21 20 0,0-21 16,0 0-16,0 0 16,21-21-1,0 0 1,0-21-16,0 0 0</inkml:trace>
  <inkml:trace contextRef="#ctx0" brushRef="#br0" timeOffset="115832.05">16827 4403 0,'0'21'16,"0"-42"31,22 0-47,-1 21 16,0-22-1,0 22 1,0 0-1,-21 22-15,0-1 16,0 0-16,0 0 16,-21 0-16,0 0 15,0-21-15,21 22 0,-21-22 0,-1 0 16,22 21-16,-21-21 0,0 0 16,0 0-16,0 0 15,21-21 1,0-1-1,0 1-15,0 0 16,0 0-16,21 0 0,0 21 16,-21-21-16,21-1 0,0 22 15,1 0-15,-1 0 16,0 0-16,0 0 16,-21 22-16,0 20 15,0-21-15,0 0 16,0 0-16,0 1 15,0-1-15,-42-21 16,21 0-16,21 21 16,-22-21-16,1 0 15,0 0-15,21-21 16,0 0 0,0-1-16,0 1 15,0 0-15,21 21 0,0-21 16,1 21-16,-22-21 0,21 21 0,-21-21 15,21 21-15,0 0 0,0 0 16,0 0-16,1 0 16,-22 21-16,21 42 15,-21-20 1,0-22-16,0 21 0,-21 43 16,-1-43-16,-20 0 0,21-20 15,-21 20-15,-1 0 0,1-21 16,0 22-16,-22-22 0,-42 42 15,64-63-15,21 22 0,0-22 16,-1 0-16,1 0 0,21-22 16</inkml:trace>
  <inkml:trace contextRef="#ctx0" brushRef="#br0" timeOffset="116712.54">17611 3662 0,'-22'0'15,"1"0"1,21 21-16,0 0 15,21-21 17,1 0-32,-1 0 0,0 0 15,0 0-15,-21-21 16,21 21-16,-21-21 16,0 0-1,-21 21 1,0 0-1,0 0-15,0 0 16,21 21-16,-22-21 0,22 21 16,-21 0-16,21 0 15,0 1-15,0-1 0,0 0 16,21-21 0,1 0-16,-1 0 15,0 0-15,0 0 0,0 0 16,0-21-16,1 0 15,-1-1-15,-21 1 16,0 0-16,0 0 16,-21 21-1,-1 0-15,1 0 16,0 0-16,0 0 0,0 21 0,-43 43 16,43-43-16,0 0 15,0 21-15,0-21 16,-1 43-16,22-43 0,0 0 15,0 43-15,0-43 16,22 0-16,20 0 0,-21 0 16,43 1-16</inkml:trace>
  <inkml:trace contextRef="#ctx0" brushRef="#br0" timeOffset="117034.36">18309 3916 0,'0'0'0,"21"-21"32,-21 42-17,0 0-15,-21 0 0,0 0 16,0 1-16,21 20 0,-21 0 15,-22 22-15,22-22 16,0-21-16,-43 64 0,43-64 16,0 21-16,-21 1 15,21-22-15,-1 42 16,22-41-16,22-22 31,-1-22-31,0 1 16</inkml:trace>
  <inkml:trace contextRef="#ctx0" brushRef="#br0" timeOffset="117348.18">18309 3937 0,'0'0'16,"0"-21"-16,0 0 0,21 21 15,-21-21-15,21 21 16,1 0-16,-1 0 15,21 0-15,-21 0 16,43 63-16,-22-42 16,0 106-1,-20 0 1,-22-84-16,0 62 16,0-83-16,0 41 15,0-42-15,0 0 16,-22 1-16,1-1 15,21-42 17,0-1-32,0 1 0,-21 0 15</inkml:trace>
  <inkml:trace contextRef="#ctx0" brushRef="#br0" timeOffset="117563.06">18076 4212 0,'0'0'0,"-21"0"32,21-21-17,21 21-15,0 0 0,22 0 16,-22 0-16,0 0 0,21 0 16,-20 0-16,-1 0 0,42-21 15,-20 21-15,-22 0 0,0 0 16,21 0-16,-21-21 0,22 21 15,-22 0-15,64-21 16</inkml:trace>
  <inkml:trace contextRef="#ctx0" brushRef="#br0" timeOffset="117867.37">18965 3895 0,'0'-21'15,"0"42"17,0 0-32,0 0 0,21 0 15,-21 0-15,22 22 0,-22-22 16,0 21-16,0 1 0,0 20 16,0-21-16,21 1 0,-21-22 15,0 21-15,21 22 16,-21-43-16,0 0 0,0 43 15,0-43 1,21-21-16,0 0 16,0 0-1,-21-21 1,22-1-16,-22 1 0,0 0 0</inkml:trace>
  <inkml:trace contextRef="#ctx0" brushRef="#br0" timeOffset="118160.13">19473 3852 0,'0'0'0,"0"22"32,0-1-17,-21 0-15,0 0 0,0 21 16,0-20-16,-1 20 0,1 0 0,0 1 15,-21-1-15,-43 64 16,0 21 0,64-106-16,0 0 15,0 0-15,0 0 0,21 1 16,21-22 15,-21-22-15,21 1-16,0 0 0</inkml:trace>
  <inkml:trace contextRef="#ctx0" brushRef="#br0" timeOffset="118948.07">19854 3810 0,'0'-21'16,"21"21"-16,-21-21 16,22 21-1,-1 0-15,0-21 0,0 21 16,0 0-1,0 0-15,-21 21 16,0 0 0,0 0-16,0 0 15,0 0-15,0 1 16,-21-1-16,21 0 16,-21-21-16,0 0 15,0 0 1,0 0-16,-1 0 15,22-21-15,0 0 16,0-1-16,0 1 16,0 0-16,0 0 15,0 0-15,22 21 16,-1-21-16,0 21 16,0 0-1,0 0-15,-21 21 16,0 0-16,0 0 15,0 0-15,0 0 16,0 1-16,0-1 16,-21-21-1,21 21-15,-21-21 0,21-21 47,0 0-31,0-1-16,21 1 15,-21 0-15,21 0 16,0 21-16,1 0 0,-1 0 16,21 0-1,-42 21 1,0 0-16,0 64 16,0-64-16,0 21 0,0 1 15,-21-1-15,-21-21 16,-1 22-16,22-22 0,0 0 15,0-21-15,0 0 16,-1 0-16,1 21 0</inkml:trace>
  <inkml:trace contextRef="#ctx0" brushRef="#br0" timeOffset="119687.82">20256 3387 0,'0'0'0,"22"0"47,-1 0-31,0 21-16,0-21 0,21 21 15,-20-21-15,-1 21 0,21 0 16,-21 1-16,22 20 0,-22-21 16,21 43-1,-21-22-15,-21-21 0,0 21 16,0-20-16,0 105 16,0-85-16,0 21 0,-21 43 15,21-42-15,-21-22 0,21 22 16,0-22-16,-21 21 0,0 22 15,-1-43-15,-41 43 16,-22 0 0,43-64-16,0 0 0,-64 21 15,63-42-15,-20 22 16,21-22-16,20 21 16,-41-21-16,42 0 15,42 0 16,0-21-31,0-1 0,0 22 16,1-21-16</inkml:trace>
  <inkml:trace contextRef="#ctx0" brushRef="#br0" timeOffset="120860.14">20045 2858 0,'0'0'0,"0"-22"32,0 1-1,21 21-31,0 0 16,21 0-16,-20 0 0,20 0 15,64 0-15,-43 0 0,1 0 16,84 0-16,-85 0 15,22 0-15,0 0 0,-22 0 0,1 0 16,-1 0-16,-20 0 0,20 0 16,64 21-1,-106-21-15,22 0 0,-22 0 16,0 0-16,42 22 16,-41-22-16,-1 0 0,-21 21 15,21-21-15,-21 21 16,0 0-16,0 21 15,0 1 1,0-22-16,0 21 16,0-21-16,0 1 0,0 20 15,0 0-15,0 1 0,0-22 16,0 21-16,0 0 0,0 85 16,0-84-16,-21-1 15,0 0-15,-1 1 0,22 20 16,0 22-16,-21-43 15,21 22-15,0-1 0,0 1 0,-21-1 16,21 128 0,0-128-16,0-20 0,0 20 0,0 1 15,0-22-15,0 64 16,0-43-16,0 43 16,0-42-16,0-1 0,-21 22 15,21-22-15,0-20 0,0 41 16,0-63-16,-21 22 0,21-1 0,0-21 15,0 0-15,0 1 0,0-1 16,-21 0-16,-1 0 0,22 0 0,-21 0 16,0 1-16,0-22 0,0 0 15,0 0-15,-1 21 0,-20-21 16,21 0-16,0 0 16,-22 0-16,1 0 15,-21 0-15,41 0 0,-20 0 16,-85 0-16,64 0 15,20 0-15,1 0 0,-22 0 16,-84 21-16,85-21 16,20 0-16,-62 0 0,62 21 15,-105 0 1,21 0 0,64-21-16,41 0 0,1 0 15,0 0-15,21 22 0,-21-22 16,0 0 46,21-22-46,-21 22-16</inkml:trace>
  <inkml:trace contextRef="#ctx0" brushRef="#br0" timeOffset="132198.51">741 6837 0,'0'-21'31,"-21"21"-31,21-21 16,-22-1-1,22 1-15,0 0 16,0 0-16,0 0 15,0 0-15,0-1 0,0 1 16,22 0 0,-44 42 31,1 0-47,0 1 0,0 20 15,0-21-15,0 21 0,-1-20 16,-20 20-16,-64 85 15,85-85-15,-64 43 16,43-22-16,-64 86 16,64-86-16,0-21 0,20 1 15,-20-22-15,21 21 0,21 1 16,0-22-16,0 0 0,0 0 16,0-42 15,0 0-31,0 0 15,21-1-15,21-41 0,1 21 16,-22 20-16,21-20 0</inkml:trace>
  <inkml:trace contextRef="#ctx0" brushRef="#br0" timeOffset="132551.32">974 6583 0,'0'0'0,"0"-21"16,0 0 0,0 42-1,0 0 1,0 0-16,-22 0 0,1 22 0,21-1 16,-21-21-16,0 21 0,-43 64 15,43-63-15,-85 126 16,64-127-1,0 22-15,-43 63 0,64-85 16,-43 64-16,22-64 16,21 1-16,-21 20 0,20-42 15,22 22-15,-21-22 16,21-42 31,0-1-47,21 1 0,1 0 15,-1 0-15,0 0 0</inkml:trace>
  <inkml:trace contextRef="#ctx0" brushRef="#br0" timeOffset="132984.07">1757 6562 0,'0'0'0,"0"-21"16,-21 21-1,-1 0-15,22 21 0,0 0 16,-21 0-16,21 0 0,-21 22 16,0-1-16,0-21 0,21 21 15,-21 1-15,-1 20 0,1-20 0,-63 84 16,62-64 0,1-21-16,0 1 0,0-1 0,21 0 15,-21 1-15,21-1 0,-21-21 16,21 22-16,0-22 0,0 0 15,0 21-15,0-21 0,0 1 16,21-22 0,0 0-16,21 0 0,-21 0 15,1 0-15,-1-22 16,0 1-16</inkml:trace>
  <inkml:trace contextRef="#ctx0" brushRef="#br0" timeOffset="133228.6">1418 7070 0,'0'0'0,"21"0"47,0 0-47,1 0 0,20 0 15,-21-21-15,0 21 0,22-22 16,20 1-16,-42 21 16,22 0-16,20-21 0,-42 0 15,22 21-15</inkml:trace>
  <inkml:trace contextRef="#ctx0" brushRef="#br0" timeOffset="133916.21">2328 7345 0,'21'0'0,"-42"0"0,64 0 16,-22 0-1,0-21-15,-21 0 0,21 21 16,0-22-16,-21 1 0,0 0 15,21-21-15,1 21 0,-22-1 16,0 1-16,0 0 0,-43-21 16,22 21-1,0-1-15,-43-20 0,43 42 16,-42-21 0,42 21-16,-22 0 0,1 0 15,21 0-15,-22 42 16,22-21-16,0 1 0,-42 62 15,63-41-15,-22 20 16,22-21-16,0 1 0,0 20 16,0-42-16,0 1 0,0-1 15,0 0-15,0 0 0,22-21 0,-1 21 16,0-21 0,0 0-16,0 0 0,0 0 0,64-42 15,-64 21-15,43-22 16,-22 22-16,-21-21 15,22-22-15,-1 43 0,-21-21 16,0 21-16,-21-22 0,43-41 16,-43 63-1,0-1-15,0 44 32,-22-1-32,1 0 15,0 0-15,21 0 0,0 22 16,0-22-16,-21 21 0,21 22 15,0-43-15,0 0 0,0 42 16,0-41-16,42 41 16,-21-63-16,43 21 15,-43-21-15,85 0 16,-64 0-16,-21 0 0,64-21 16,21-42-1,-85 41-15,21 1 16,22-21-16,-43 0 0</inkml:trace>
  <inkml:trace contextRef="#ctx0" brushRef="#br0" timeOffset="134629.48">3196 7154 0,'21'-42'0,"-105"169"0,147-212 0,-21 22 0,-42 42 16,0 0-16,0-1 0,0 1 15,0 0-15,0 0 0,-21 0 16,0 21-16,0 0 16,-43 0-1,43 21-15,0 0 0,-21 0 16,-1 0-16,-20 64 15,42-43-15,0-20 0,21 41 16,-22 22 0,22-64-16,0 0 0,0 0 15,22 0-15,-1-21 0,21 0 16,-21 0-16,0 0 16,22 0-16,-1-21 0,0-21 15,-20 21-15,41-43 16,-42 43-16,0 0 15,-21-21-15,22 20 0,-22-20 16,21 42-16,-21-21 16,0 0-1,0 42 1,0 0 0,0 0-16,0 0 15,-21 22-15,21-22 0,-22 21 16,22-21-16,-21 22 0,21 41 15,0-41-15,-21-1 0,0 43 16,0 105 0,21-126-16,0-1 0,0 64 15,0-42-15,0 42 16,0-42-16,0-22 0,0 64 16,0-42-16,0-22 0,21 64 15,0-63-15,-21-22 16,21 85-16,-21-85 15,0 85-15,0-105 16,0-1-16,-21 21 0,-42 0 16,41-42-1,1 22-15,-63-22 16,41 0-16,1 0 0,-85-22 0,63 22 16,-147-63-1,147 42-15,1 0 0,-43-43 16,64 43-16,-22-21 0,43-1 15,-21 1-15,-1 0 0,1-64 16,21 63-16,0-41 16,21 41-16,0 1 0,0-43 15,0 43-15,21 0 0,63-106 16,-41 84-16,-1 22 16</inkml:trace>
  <inkml:trace contextRef="#ctx0" brushRef="#br0" timeOffset="135359.57">3789 7006 0,'0'0'0,"0"-21"0,0 0 16,-21 21 15,-1 0-31,22 21 16,0 0-16,-21 0 0,21 22 15,-21 20 1,21-42-16,0 22 0,-21 63 15,0-85-15,0 0 0,21 21 16,0-21-16,-22 22 16,1-22-16,21-42 31,0 0-15,0-1-16,0 1 0,0 0 15,0 0-15,0 0 0,0-85 16,21 85-16,64-85 15,-64 64 1,64-1-16,-43 22 16,1 0-16,20 0 0,-21 21 0,1 0 15,-1 0-15,0 0 0,-20 0 16,62 63 0,-63-20-16,1-22 0,-22 42 15,0-20-15,0 20 16,0-21-16,-22-20 0,1-1 0,-21 42 15,0-20 1,42-22-16,-22 0 0,44-21 31,-1-21-31,0 0 16</inkml:trace>
  <inkml:trace contextRef="#ctx0" brushRef="#br0" timeOffset="135868.29">4932 7027 0,'0'0'0,"0"-21"15,0 0-15,0 0 16,-21 21-16,21-21 0,-22 21 0,-20 0 16,21-21-16,-43 21 15,43 0-15,0 0 0,-21 0 16,21 0-16,-22 0 0,-20 42 15,20-21-15,22 0 0,0 22 0,-21-22 16,21 21-16,-1-21 0,1 64 16,21-64-16,0 21 0,0 43 15,0-43 1,21-42-16,1 22 0,41-22 16,-42 0-16,22 0 15,-22 0-15,21-22 0,0 22 16,22-42-16,-22 21 0,43-64 15,-43 43-15,1-22 16,-43 43-16,0 0 16,21-64-16,-21 43 15,0 63 17,0 0-32,-21 1 0,21-1 15,0 0-15,0 42 16,0-41-16,0 20 0,0-21 15,0 21-15,0-20 0,0 41 16,0-42-16,0 0 0,0 1 16,0-1-16,21-21 0,0 0 15,0 0-15,0 0 0,22-21 16,-1 21-16,-21-22 0</inkml:trace>
  <inkml:trace contextRef="#ctx0" brushRef="#br0" timeOffset="136567.85">5355 6922 0,'0'0'0,"0"21"31,-21 0-31,21 0 0,-21 0 0,0 0 16,21 64-1,0-64-15,0 22 16,0-1-16,0-21 0,0 21 15,0-20-15,0-1 0,0 0 16,0 0-16,0 0 16,0-42 15,0 0-15,0 0-16,0 0 0,0-1 0,0 1 15,21-42-15,-21 42 0,21-43 16,0 43-16,-21-21 15,42-1-15,-20 22 0,-1 0 16,21 0-16,-21 21 16,43 0-1,20 42-15,-62-21 16,-1 64-16,-21-64 16,21 0-16,-21 22 15,0-22-15,0 42 16,0-42-16,0 1 0,0-1 15,0 0-15,0-42 47,0 0-47,0-1 0,0 1 16,21 0-16,-21 0 0,21 0 0,0-43 16,1 43-16,41-64 15,-42 64 1,22-21-16,-22 21 0,0 21 15,0 0-15,0 0 0,0 0 16,-21 42-16,22-21 16,-22 0-16,21 22 0,-21-22 15,0 64-15,0-64 16,0 21-16,0-21 0,0 0 16,0 1-16,0 20 15,0-21 1,0 0-16,21-42 31,0 0-31,0 21 0</inkml:trace>
  <inkml:trace contextRef="#ctx0" brushRef="#br0" timeOffset="136928.66">6371 7133 0,'0'0'0,"21"0"31,0 0-31,1 0 16,-22-21-16,21 21 0,0 0 0,0-21 16,21 21-16,-20-21 15,-1 0-15,0 21 0,0-22 0,0 1 16,-21-21 0,0 21-16,0 0 15,0-1-15,0 1 0,-42 21 16,21 0-16,0 0 0,-43 0 15,43 0-15,-64 64 16,64-43-16,0 21 0,0 22 16,21-22-16,-21-21 0,21 22 15,0-1-15,0-21 0,0 43 16,0-43-16,21 0 0,21 21 16,-21-21-16,0-21 0,43 0 15,-43 0-15,43 0 16,-22 0-16,0-21 15,22-21-15</inkml:trace>
  <inkml:trace contextRef="#ctx0" brushRef="#br0" timeOffset="137360.39">7387 6054 0,'0'0'16,"21"0"15,0 0-31,1 0 0,-1 0 0,21 0 16,-21 0-16,43 0 15,-22 0-15,43 0 16,-64 0-16,21 0 0,1 0 15,-22 0-15,-42 0 32,-22 0-32,22 0 0,-21 0 0,-22 0 15,22 0-15,0 0 16</inkml:trace>
  <inkml:trace contextRef="#ctx0" brushRef="#br0" timeOffset="137711.22">7429 6054 0,'0'0'0,"-21"0"0,0 0 16,0 0-16,0 21 0,21 0 15,-21-21-15,-1 0 0,22 21 16,-21 0-16,21 1 16,-21-1-16,0 21 0,21-21 15,-21 22-15,21 41 0,0-20 16,-21 42-16,-1-64 16,-20 127-1,21-105-15,21-1 0,-21 1 0,0-1 16,-64 212-1,85-190-15,-21 106 16,21-128-16,0 128 16,0-128-16,0 43 15,21-64-15,-21 1 0,42 41 16,-21-41-16,85 20 16,-21-63-1,-43 0-15,1 0 0,84-21 16,-64 0-16,-21 0 15,64-43-15,-63 43 0,20-21 16,22-22-16,-43 22 16,22 21-16</inkml:trace>
  <inkml:trace contextRef="#ctx0" brushRef="#br0" timeOffset="138259.9">8128 6583 0,'0'0'0,"0"-21"0,0 0 15,0-1-15,-42 1 16,20 21-16,-20 0 16,0 0-16,21 0 0,-43 43 15,22-22-15,21 21 0,-22 0 16,22 1-16,0-1 0,-64 85 16,85-85-16,0 1 15,-21 41-15,21-20 16,0 21-16,0-43 0,64 64 15,-43-85-15,0 21 16,42 1-16,-41-43 16,20 21-16,21-21 0,-41 0 15,41 0-15,-21 0 16,1 0-16,20-43 0,-20 22 16,-1 0-16,21-42 15</inkml:trace>
  <inkml:trace contextRef="#ctx0" brushRef="#br0" timeOffset="139000.78">8551 6879 0,'0'-21'0,"0"42"0,0-63 16,-21 42-1,0 0-15,0 21 16,0 0-16,-1 0 0,22 1 16,-21-1-16,-21 85 15,42-85-15,-21 21 16,0 64-16,21-85 0,0 0 15,0 0-15,0 1 16,42 20-16,-21-42 16,21 0-16,-20 0 15,-1 0-15,0 0 16,0-21-16,0-22 16,-21 22-16,0 0 0,0-21 15,0 21-15,0-64 16,-21 43-16,21 20 0,-21-41 15,0 42-15,21 0 0,0-1 16,0 1-16,0-21 16,21 42-16,0 0 0,43-21 15,-1 21 1,-42 0-16,22 21 0,20 21 16,-42-21-16,22 1 0,-1 20 15,-21 0-15,0 43 16,-21-64-16,0 85 15,0-85-15,0 43 16,-21-43 0,21 21-1,-21-21-15,21-42 16,0 0 0,0 0-16,0 0 15,0-1-15,0 1 0,42-42 16,-42 42-16,64-85 15,-43 63-15,0 22 0,21-42 16,1 42-16,-22-22 0,0 43 16,21-21-16,43 21 15,-43 0-15,-20 21 0,41 0 16,-21 1-16,-20 20 0,20 0 16,-42 1-16,0-1 15,0 21-15,0-41 0,0 20 16,0 0-16,0-21 0,-21 1 0,0 62 15,-1-20 1,22-85 31,0-1-47,22 1 0,-1 0 0,0-21 16,0 21-16</inkml:trace>
  <inkml:trace contextRef="#ctx0" brushRef="#br0" timeOffset="139263.4">10054 6519 0,'0'43'16,"0"-1"0,-21 22-16,0-22 0,0 0 15,-1 43-15,1-43 0,-21 43 16,21-43-16,-22 85 15,43-84-15,-21 41 16,21-41 0,0-22-16,0 21 0,0-21 15,43-21 1,-1 0-16,-21-21 0,0 0 16,-21 0-16,21-22 15</inkml:trace>
  <inkml:trace contextRef="#ctx0" brushRef="#br0" timeOffset="139465.28">9737 6985 0,'0'0'0,"-22"0"0,44-21 47,-1 21-47,0 0 0,0 0 0,0 0 16,43 0-16,-22-21 15,0 21-15,-20 0 0,20 0 16,64-21-16,-64 21 16,43-22-16,-43 22 15</inkml:trace>
  <inkml:trace contextRef="#ctx0" brushRef="#br0" timeOffset="140252.38">10583 7112 0,'0'0'0,"21"0"16,1 0 0,-1 0-16,0 0 0,0-21 15,0 0 1,-21 0-16,0-1 0,21 22 16,-21-21-16,0 0 0,0 0 0,0-64 15,-21 64 1,0 0-16,0 0 0,-21 0 15,-22 21-15,22 0 16,-22 21-16,43 0 16,-42 21-16,41-21 0,1 22 15,0-22-15,0 21 0,0 1 16,0-22-16,21 85 16,0-64-16,0 21 0,0-41 15,0-1-15,42 21 16,-21-21-16,21-21 0,-20 0 15,-1 0-15,21 0 16,0-21-16,-20 0 0,62-43 16,-63 43-16,1-21 0,-1 21 15,0-22-15,21 22 0,-21-63 16,1 62-16,20-83 16,-42 83-16,0 1 0,0 0 15,0 42 16,0 0-31,-21 1 0,21-1 16,-21 0-16,21 42 0,0-41 16,0 41-16,0-21 15,0-20-15,0 20 0,0 0 16,0 1-16,21-22 16,0-21-16,64 0 15,-64 0-15,42 0 16,-42-21-16,22-1 0,20 1 15,-20-21-15,41-43 16,-63 64-16,1-21 0,-1 21 16,-21-1-16,0 1 0,21-21 15,-21 21-15,-21 42 32,21 0-32,-21 0 15,21 22-15,-22-22 0,22 0 16,-21 21-16,21 1 0,0-1 15,0-21-15,0 0 16,0 0-16,0 1 0,21-44 47,-21 1-47,22 0 16,-1 0-16</inkml:trace>
  <inkml:trace contextRef="#ctx0" brushRef="#br0" timeOffset="140431.28">11345 6731 0,'0'-21'0,"0"42"0,-21-42 0,0 0 15,0 21 1,0 0 0,21 21-16,0 0 15,0 0 1,21-21-16,0 0 15,0 21-15</inkml:trace>
  <inkml:trace contextRef="#ctx0" brushRef="#br0" timeOffset="140943.57">11747 6858 0,'0'0'15,"-21"0"-15,21 21 16,0 0-16,-21-21 16,21 22-16,0-1 0,-21 42 15,21-42 1,0 1-16,0-1 0,0 21 16,0-21-16,0 43 15,-21-43-15,21 0 16,-21-21-16,21 21 15,-22-21 1,22-21 0,0 0-16,0 0 15,0 0-15,0-1 0,0 1 16,22 0-16,-1-42 0,0 41 16,0 1-16,0-21 15,0 21-15,106-64 16,-21 64-1,-63 21-15,-22 0 0,21 0 16,-21 21-16,22 64 16,-43-1-1,0-62-15,0 20 0,-22 0 16,1-21-16,0 1 0,0 20 16,0-21-16,0 21 15,21-20-15,21-22 47,0 0-47,21 0 0,-21-22 0</inkml:trace>
  <inkml:trace contextRef="#ctx0" brushRef="#br0" timeOffset="141360.63">12763 6922 0,'0'0'0,"22"-22"0,-1 22 0,0-21 16,-21 0-1,0 0-15,-21 21 16,0 0-16,-1 0 16,1 0-16,0 0 0,0 0 15,-21 21-15,20-21 0,-41 42 16,42 22 0,21-43-1,0 0-15,0 0 0,0 1 16,42-1-16,-21-21 0,0 21 15,43 0-15,-1 0 16,-20 0-16,-22-21 16,21 22-16,-42-1 0,21-21 15,-21 21-15,0 0 16,0 0 0,-21 0-16,0-21 0,0 0 15,0 22-15,-64-22 16,43 0-16,21 21 0,-43-21 15,-21 0 1,64 0-16,0 0 0,0 0 16,21-21-1,0-1-15,0 1 16</inkml:trace>
  <inkml:trace contextRef="#ctx0" brushRef="#br0" timeOffset="141960.42">14880 6138 0,'0'0'0,"0"-21"0,0 0 16,0 0-16,0 0 16,-21 21-1,0 0-15,0 0 0,-22 0 16,22 0-16,-42 42 16,-64 22-16,84-22 15,1 0-15,-64 85 16,43-63-16,-1-1 0,-63 107 15,64-107-15,-1 22 0,-63 63 16,64-63-16,20-1 0,-63 64 16,22 64-1,84-170-15,0 22 0,0-22 16,0 1-16,21-1 0,0 0 0,43 22 16,-22-43-16,0 21 0,64-21 15,-64 1-15,22-22 16,42 0-16,-64 0 15,85-22-15,-85 22 0,22-21 16,21-21-16,-43 0 0,0 20 16,1-20-16</inkml:trace>
  <inkml:trace contextRef="#ctx0" brushRef="#br0" timeOffset="142277.32">15155 6477 0,'-21'-21'0,"42"42"0,-63-42 0,21 21 15,0 0-15,-1 21 16,1-21-16,0 21 0,21 22 16,-21-22-16,0 21 0,-43 64 15,64-64-15,-63 106 16,63-105-1,0-1-15,-21 43 0,-1-43 0,22 0 16,0-20-16,0 20 0,0-21 16,0 43-16,0-43 15,64 21-15,-43-42 16,0 0-16,0 0 16,1 0-16,20-63 15,-21 41-15,0 1 0,0 0 0</inkml:trace>
  <inkml:trace contextRef="#ctx0" brushRef="#br0" timeOffset="142468.21">14711 6900 0,'-21'0'0,"42"0"0,-64 0 0,22 0 0,0 22 16,21-1-1,21 0 1,0-21-16,1 0 0,-1 0 15,0 0-15,21 0 0,64 0 16,-64 0 0,1 0-16,20-21 0,-20 21 15,-1 0-15</inkml:trace>
  <inkml:trace contextRef="#ctx0" brushRef="#br0" timeOffset="142848.47">15367 6964 0,'0'0'16,"-21"0"-16,21 21 16,21-21 15,0 0-31,0 0 16,0 0-16,1 0 0,-1 0 15,21-21-15,-21 21 0,22-42 16,-22 20-16,-21 1 15,0 0-15,0 0 16,-21 21-16,-1 0 16,1 0-16,-21 0 0,21 0 0,-43 21 15,43 0-15,0-21 16,-64 85 0,43-22-16,42-20 0,0-22 15,-21 21 1,21-21-16,21 64 15,0-85-15,0 21 0,43 0 16,-43-21-16,21 0 0,22 0 16,63-21-1,-106 21-15</inkml:trace>
  <inkml:trace contextRef="#ctx0" brushRef="#br0" timeOffset="143088.32">15854 6773 0,'0'22'16,"0"-1"-1,0 0-15,21 0 0,-21 0 16,21 22-16,-21-22 0,0 0 16,21 0-16,0 43 0,-21-43 15,0 0-15,22 21 0,20 1 16,-42-22-16,0 0 0,21 0 15,0 0-15,0-21 16,1 0 0,-22-21-16</inkml:trace>
  <inkml:trace contextRef="#ctx0" brushRef="#br0" timeOffset="143348.18">16277 6837 0,'0'0'0,"0"-21"0,-21 21 32,0 0-32,0 0 0,-1 21 15,1 0-15,-21 0 0,21 0 16,0 1-16,-1-1 0,-20 0 0,21 0 16,-64 64-1,64-64-15,0 0 0,-21 43 0,20-43 16,22 21-1,-21-42-15,21 21 0,0 0 16,21-21-16,1 0 16,-1 0-16,0 0 0,21-21 15,1 0-15</inkml:trace>
  <inkml:trace contextRef="#ctx0" brushRef="#br0" timeOffset="143668">16743 6477 0,'-64'42'16,"43"-20"0,21 20-16,-42 21 0,21-20 15,21-1-15,-22 0 16,1 1-16,0-1 0,0 43 15,0-64-15,0 21 0,-1 64 16,1-64-16,21-20 0,0-1 16,0 21-16,0 22 15,0-43-15,0 0 0,21-21 16,1 0-16,-1 0 0,21 0 16,0 0-1,1 0-15,-22-21 0,0 21 16,0-43-16,0 22 0,1 0 15</inkml:trace>
  <inkml:trace contextRef="#ctx0" brushRef="#br0" timeOffset="143894.87">16383 6922 0,'-21'0'0,"42"0"0,-63 0 0,20 21 0,22 0 31,22-21-15,-1 0-16,0 0 0,0 0 0,21 0 16,-20 0-16,20 0 0,0 0 15,-21 0-15,22 0 0,63 0 16,-85-21-16,21 21 16,0-21-16,-20 21 0,-1 0 15</inkml:trace>
  <inkml:trace contextRef="#ctx0" brushRef="#br0" timeOffset="144196.7">17335 6541 0,'0'0'0,"0"21"16,-21 0-16,0-21 15,21 42-15,-21-21 0,0 1 16,0 20-16,-1-21 0,-20 43 16,21-22-16,-43 64 15,43-85-15,21 21 0,0 1 16,-21-1-16,21 21 16,0-41-16,0-1 0,0 63 15,21-62 1,0-1-16,1-21 15,62 0-15,1 0 16,-43-21-16</inkml:trace>
  <inkml:trace contextRef="#ctx0" brushRef="#br0" timeOffset="144529.54">17716 6646 0,'0'-21'0,"0"42"0,22-42 16,-1 0-16,0 21 15,0 0-15,21 0 16,-20 21-16,-1 0 0,0 22 16,0-22-16,0 0 0,-21 43 15,0-43-15,0 21 0,0 22 16,0-22-16,0 0 15,-21 1-15,21-22 16,-42 42-16,21-42 0,-1 1 16,-41 20-16,42-21 0,0-21 15,-22 21-15,-20 0 16,84-21 15,0 0-31,0 0 16</inkml:trace>
  <inkml:trace contextRef="#ctx0" brushRef="#br0" timeOffset="145100.01">18288 7366 0,'0'0'0,"-21"0"0,0 0 16,42-21 15,0 21-31,0 0 16,0-21-16,0 21 0,1-21 16,-1 21-16,0 0 0,0 0 15,0 0-15,-21 21 31,0 0-31,0 0 16,-21-21-16,0 21 0,0-21 0,0 21 16,-1-21-16,1 22 15,0-22-15,0 0 0,0 0 0,0 0 16,-1 0 0,1 0-1,21-22-15,-21 1 16,21 0-16,0 0 15,0 0 1,21 0-16,0 21 0,1-22 0,-1 22 0,-21-21 16,42 0-16,-21 21 15,0 0-15,1 0 0,-1 0 16,0 21-16,-21 0 0,0 1 16,0-1-16,0 21 15,0-21-15,0 22 0,-21-22 16,0 0-16,-1 0 0,-41 43 15,42-43-15,-22 0 0,-41 42 16,41-41-16,1-1 0,-106 21 16,106-42-16,-22 0 15,22 0-15,21 0 0</inkml:trace>
  <inkml:trace contextRef="#ctx0" brushRef="#br0" timeOffset="145813.71">19262 6371 0,'0'-21'16,"-22"21"-1,1 0-15,0 0 0,0 0 16,0 21-16,21 0 0,-21-21 15,-1 22-15,22-1 0,-21 0 16,21 0-16,0 0 0,0 0 16,0 1-1,21-22 1,1 0-16,-1 0 16,0 0-16,-21-22 0,21 1 15,0 0-15,-21 0 16,0 0-16,0 0 0,0-1 15,0 1-15,-21 21 16,0 0-16,0 0 16,0 0-16,21 21 0,-22 1 15,1-1-15,21 0 0,-21 0 16,21 0-16,-21 43 0,21-43 16,-21 21-16,21 1 15,0 41 1,0-63-16,21 1 0,0-1 15,0-21-15,0 21 0,1-21 16,-1 0-16</inkml:trace>
  <inkml:trace contextRef="#ctx0" brushRef="#br0" timeOffset="146245.57">19812 6583 0,'0'0'0,"0"-21"0,0 42 63,0 0-63,-21 0 0,21 0 15,-21 1-15,21 20 0,-22-21 16,22 21-16,-21 1 0,0-22 0,0 64 16,0-64-16,21 21 15,-21-21-15,21 22 0,0-22 0,0 21 16,0 0-16,0 22 15,21-43 1,21-21-16,-42 21 0,21-21 16,0 0-16,1 0 0,-1 0 0,0 0 15,21-42-15,-21 42 16,22-64-16</inkml:trace>
  <inkml:trace contextRef="#ctx0" brushRef="#br0" timeOffset="146443.45">19537 6879 0,'-21'0'15,"42"0"-15,-64 0 0,22 0 0,21 21 16,21-21 0,1 0-16,-1 0 15,0 0-15,21 0 0,1 0 0,-22 0 16,21 0-16,0 0 0,1 0 0,-22 0 15,21 0-15,-21 0 0,22 0 16</inkml:trace>
  <inkml:trace contextRef="#ctx0" brushRef="#br0" timeOffset="146804.28">20129 6879 0,'0'0'0,"-21"0"0,21 21 0,-21-21 15,42 0 17,0 0-32,1 0 15,-1 0-15,0 0 0,0-21 16,0 0-16,-21 0 16,21 21-16,-21-21 0,0 0 15,-21-1 1,0 22-1,0 0-15,0 0 0,0 22 16,-1-1-16,22 0 0,-21 0 0,0 0 16,21 0-16,-21 1 0,21-1 15,0 42-15,0-42 0,0 1 16,0 20-16,0-21 16,21 0-16,0 0 15,0-21-15,1 0 0,20 0 16,-21 0-16,21 0 0,1 0 15,-1 0-15,-21-21 0</inkml:trace>
  <inkml:trace contextRef="#ctx0" brushRef="#br0" timeOffset="147036.29">20553 6752 0,'0'0'15,"0"21"1,0 1-1,0-1-15,0 0 0,0 0 16,21 21-16,0-20 16,-21-1-16,21 0 0,-21 0 15,0 0-15,21 22 0,1-43 16,-22 21-16,0 0 0,21-21 16,0 0-1,-21-21 1,21 0-16</inkml:trace>
  <inkml:trace contextRef="#ctx0" brushRef="#br0" timeOffset="147225.84">20786 6816 0,'0'0'0,"-85"21"32,64 0-32,0-21 15,-1 21-15,1 0 0,0 1 0,0-22 16,0 21-16,0 0 0,-1 0 15,-20 21-15,42-20 16,0-1-16,0 0 16,21-21-16,22 0 15,-22 0-15</inkml:trace>
  <inkml:trace contextRef="#ctx0" brushRef="#br0" timeOffset="147488.69">21145 6562 0,'0'0'0,"0"-21"0,-21 42 31,21 0-31,0 0 0,-21 21 16,0-20-16,0 20 0,21 0 15,0 1-15,0-22 0,-21 21 0,21-21 16,-22 22-16,22-22 0,0 21 0,0-21 15,0 0-15,0 1 16,0 20-16,0-21 0,0 0 16,22-21-16,-1 0 0,0 0 15,0 0-15,0 0 16,0 0-16,1 0 0</inkml:trace>
  <inkml:trace contextRef="#ctx0" brushRef="#br0" timeOffset="147675.71">20976 6795 0,'-21'0'0,"42"0"0,-63 0 15,63 0 17,0 0-32,21 0 0,-20 0 0,20 0 15,-21 0-15,21 0 0,1 0 16,-22 0-16,21 0 0,-21 0 0,22 0 15,-22 0-15</inkml:trace>
  <inkml:trace contextRef="#ctx0" brushRef="#br0" timeOffset="148147.51">19452 7726 0,'0'0'0,"-21"0"0,21 21 31,0 0-31,0 0 15,21 1-15,-21 20 0,42 21 16,-42-41-16,0 20 0,22 21 16,-22-20-16,21-22 0,-21 0 15,0 0-15,0 0 0,42 1 16,-21-22-16,0 0 16,1 0-16,-1 0 0,0-22 15,0 1-15</inkml:trace>
  <inkml:trace contextRef="#ctx0" brushRef="#br0" timeOffset="148360.48">19918 7747 0,'0'-21'0,"0"42"0,0-63 0,21 21 15,-21-1-15,0 44 16,-21-1 0,21 0-16,-43 0 0,22 0 0,0 22 15,-42 20 1,41-42-16,1 22 0,-42 20 15,42-42-15,-1 22 0,22-1 16,-21-21-16,21 0 0,0 0 16,21-21-16,22 0 15,-22 0-15,0 0 0,64 0 16</inkml:trace>
  <inkml:trace contextRef="#ctx0" brushRef="#br0" timeOffset="148764.92">20151 7980 0,'0'-21'0,"0"42"0,21-63 0,-21 20 16,0 1-16,-21 21 31,-1 0-31,1 0 16,0 21-16,0-21 0,0 22 16,0-1-16,-22 42 0,43-42 15,-21 1-15,21 20 16,0-21-16,0 0 15,0 0-15,21-21 16,0 0-16,1 0 0,-1 0 16,0-21-16,0 21 0,0-21 15,0 0-15,1-21 16,-1 20-16,-21 1 0,0 0 0,21-21 16,-21 21-16,21-22 15,-21 64 16,0 1-31,0-1 16,0 0-16,0 0 0,0 0 0,0 0 16,0 1-16,0-1 0,0 0 15,0 0-15,21-21 16,0 0-16,1 0 16,-1 0-16,0 0 0,0 0 15</inkml:trace>
  <inkml:trace contextRef="#ctx0" brushRef="#br0" timeOffset="149199.67">20595 7684 0,'0'0'0,"0"-43"31,0 64-15,0 1-16,-21-1 15,21 21-15,0-21 0,-21 0 0,0 43 16,-1-22-16,22-21 0,0 43 15,0-43-15,-21 0 16,21 0-16,0 1 0,0-1 0,0 0 16,21-21-1,1 0 1,-1 0-16,0-21 16,0 0-16,0-1 0,0 1 15,1-21-15,20 0 0,-42 20 16,42-20-1,-42 21-15,0 42 32,0 0-32,0 0 15,0 1-15,-21-1 16,21 0-16,0 0 0,0 0 0,0 0 16,0 1-16,0-1 15,21-21 1,0 0-16,1 0 0,-1 0 15,0 0-15,0-21 16,0 21-16,0-22 0,1 1 0</inkml:trace>
  <inkml:trace contextRef="#ctx0" brushRef="#br0" timeOffset="149371.57">20976 7895 0,'-21'43'0,"42"-86"0,-21 1 0,0 63 47,-21 0-47,21 0 15,0 1-15,0 20 16,0-21-16,0 0 16,0 0-16,21-21 15,0 0 1,0-21-16</inkml:trace>
  <inkml:trace contextRef="#ctx0" brushRef="#br0" timeOffset="149709.89">21103 7895 0,'21'0'31,"0"0"-15,1 0-1,-22-21-15,21 21 0,-21-21 16,0 0-16,0 0 0,0-1 15,0 1-15,0 0 16,-21 21 0,-1 0-1,1 0-15,0 0 0,0 21 0,0 22 16,0-22-16,-1 0 0,22 21 16,0 1-16,-21-1 15,21-21-15,0 0 0,21 22 16,1-43-16,-1 0 15,21 0-15,0 0 16,22-22-16,-43 1 0,21 21 16,22-42-16</inkml:trace>
  <inkml:trace contextRef="#ctx0" brushRef="#br0" timeOffset="150535.93">21399 6371 0,'43'0'31,"-43"21"0,-21 1-15,-1-22-16,22-22 62,22 1-46,-1 0-16,0 21 16,0 0-16,0 0 15,0 0-15,-21 21 31,0 0-31,0 1 16,0-1-16,-21-21 0,0 21 16,0-21-1,21-21 17,0 0-17,0-1-15,21 1 16,0 0-16,0 21 15,1-21-15,-1 21 16,0 0-16,0 0 16,0 0-16,-21 21 15,0 0-15,0 0 0,0 22 0,0-22 16,0 21-16,0 1 16,0-22-16,0 0 0,0 0 0,0 0 15,-21-21-15,-21 21 0,21-21 16</inkml:trace>
  <inkml:trace contextRef="#ctx0" brushRef="#br0" timeOffset="150975.68">21844 6075 0,'-21'0'0,"21"-21"31,21 21-15,-21 21 0,21 0-16,0-21 0,-21 21 15,21 0-15,1 1 0,-22-1 16,21 21-16,0-21 0,0 64 15,0-43-15,-21 1 0,21 20 16,-21-21-16,22 22 0,-22 42 16,0-64-16,21 22 0,-21-22 15,0 0-15,0 22 0,0 42 16,-21-64-16,-1 0 0,-62 106 16,41-126-16,22 20 0,-21-21 15,0 21-15,20-20 0,-20-1 16,21 0-16,-21-21 15,63-21 17,0 0-32,0-1 0,0 1 15,0 0-15,1 0 0,-1-21 0</inkml:trace>
  <inkml:trace contextRef="#ctx0" brushRef="#br0" timeOffset="151725.76">21950 5842 0,'0'0'0,"0"-21"31,0 0-31,0 0 0,21 21 0,0 0 16,43-22-16,-43 22 15,42-21-15,-20 21 16,-1 0-16,43-21 0,-43 0 16,0 21-16,43 0 0,-43 0 15,1 0-15,20 0 16,-42 0-16,22 0 15,-22 0-15,0 0 0,0 42 16,0-21-16,-21 1 16,21-1-16,-21 0 0,22 42 15,-22-41-15,0 83 16,0-62-16,0-1 0,0 0 16,0 1-16,0-1 0,0 22 0,0 41 15,0-41-15,0-1 16,0 1-16,0-1 0,-22 1 0,22 63 15,0-64-15,0 1 16,-21 84-16,21-84 16,0 84-16,0-85 0,0 1 15,-21 105-15,21-105 16,0-22-16,0 21 0,0-20 16,0-1-16,-21 64 15,21-43-15,0-20 0,-21-1 0,21 22 0,0-22 16,0 64-1,0-85-15,-21 42 16,21-41-16,-22-1 0,-20 21 16,42-21-16,-21-21 0,-21 21 15,-1-21-15,1 0 16,0 0-16,20 0 0,-62 22 16,41-22-16,1 0 0,-21 0 15,20 0-15,1 0 0,-43 21 16,43-21-16,0 0 15,-1 0-15,1 21 0,0-21 0,-43 0 16,43 0-16,-22 0 16,22 0-16,21 0 15,-1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0T03:45:59.3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804 1143 0,'0'0'0,"0"-42"31,0 21-31,0-1 31,0 1-15,0 0 0,0 0 15</inkml:trace>
  <inkml:trace contextRef="#ctx0" brushRef="#br0" timeOffset="535.47">847 931 0,'0'0'16,"0"-21"-16,0 0 15,0 0-15,0 0 16,0 0-1,0 42 17,0 0-32,0 0 0,0 21 15,0-20-15,0 20 0,-22 0 16,22 22-16,-21-22 0,21 0 16,0 1-16,0 20 0,-21 22 15,0-22-15,0 43 16,21-63-16,0 20 0,0 22 15,0-43-15,0 0 0,0 22 16,0-43-16,21 0 16,0-21-16,0 0 0,0 0 15,1 0-15,-1-42 16,21 21-16,-21-22 0,0 1 0,22 0 16,-22-1-16,21-20 15,-21 21-15,64-64 0,-64 42 0,22 1 16,-22-1-16,21 1 15,-21-1-15,0 1 0,1-1 16,-22 1-16,0-43 16,21 64-16,-21 20 0,0 1 15,0 0-15,0 0 16,0 42 0,0 0-16,0 22 15,0 41 1,0-63-16,0 43 15,0-43-15</inkml:trace>
  <inkml:trace contextRef="#ctx0" brushRef="#br0" timeOffset="1013.2">1587 1503 0,'22'0'15,"-1"0"-15,0-21 16,-21 0-16,21 21 16,0-22-16,-21 1 15,21 0-15,-21 0 0,0 0 16,-21 21 15,0 0-31,0 21 0,0 0 16,0-21-16,-1 21 0,1 0 0,21 1 15,0-1-15,0 0 16,0 0-16,0 0 16,0 0-16,21-21 0,1 22 15,-1-1-15,0-21 0,21 42 16,-21-21-16,1-21 16,-22 21-16,21 1 15,-21-1-15,0 0 0,-21 0 16,-22-21-1,22 0-15,-21 21 0,-1-21 16,-20 0 0,-1 0-16,43 0 15,0 0-15,0 0 16,21-21 0,0 0-16,0 0 15,21 21-15,0-21 0,0-1 16</inkml:trace>
  <inkml:trace contextRef="#ctx0" brushRef="#br0" timeOffset="1364">1820 1545 0,'43'0'31,"-22"-21"-31,0 21 15,-21-21-15,42 0 16,-21-22 0,1 22-16,-1 0 0,-42 21 47,-1 0-47,1 0 0,0 21 15,0 0-15,21 1 0,-21-1 0,0 0 16,21 21-16,-22 43 15,22-64-15,0 0 16,0 0-16,0 1 0,0-1 0,0 21 16,22-21-1,-1-21-15,0 0 0,0 0 16,0 0-16,0 0 0,1-21 16,-1 0-16</inkml:trace>
  <inkml:trace contextRef="#ctx0" brushRef="#br0" timeOffset="1752.78">2222 1461 0,'0'0'0,"-21"0"0,21-22 0,-21 22 16,21-21-16,0 0 16,0 0-1,21 21 1,0 0-16,1 0 0,-1 0 15,0 0-15,0 21 0,0 0 0,22 0 16,-22 1-16,-21-1 16,0 0-16,0 0 0,0 0 15,0 22-15,0-1 0,0-21 16,-21 0-16,-1 0 0,1 22 16,0-43-1,21-21 16,0-1-31,0 1 16,0 0-16,0 0 0,21 0 16,0-43-1,-21 43-15,22 0 0,-1 0 16,0 0-16,0-1 0,0 22 16,0 0-16,-21-21 0,22 0 0,-1 21 15,0 0-15</inkml:trace>
  <inkml:trace contextRef="#ctx0" brushRef="#br0" timeOffset="2252.12">2879 1355 0,'0'0'0,"-22"0"16,1 0-1,0 0-15,21 21 0,0 0 16,-21 0-16,21 0 15,0 1-15,0-1 0,0 0 16,0 0-16,0 0 0,0 22 16,0-22-16,0 42 15,-21-42-15,21 1 0,0-1 16,0 0 0,-21-21-1,21-21 1,-22 0-16,22-22 15,0 22-15,0-42 16,0 41-16,0 1 16,43-42-16,41-43 15,-41 85 1,20 0-16,-42 21 0,43 0 16,-22 0-16,-21 0 15,22 42-15,-1-21 0,-21 0 16,-21 22-16,21-22 15,-21 21-15,0-21 0,0 0 0,0 22 16,-21 20 0,-21 1-1,21-43-15,21 0 0,0-42 32,0 0-17</inkml:trace>
  <inkml:trace contextRef="#ctx0" brushRef="#br0" timeOffset="2785.85">3746 1439 0,'0'0'15,"0"-21"-15,0 0 0,0 0 16,0 0-1,-21 21-15,0 0 16,0 0-16,0 0 0,0 0 16,-1 0-16,-20 21 0,21 0 15,0 0-15,-22 22 16,22-22-16,0 42 16,0-42-16,0 1 0,21 20 0,0 0 15,0-21-15,0 22 16,0-22-16,21-21 15,0 0-15,0 0 0,0 0 16,1 0-16,-1 0 0,42-42 16,-20 20-1,-1-20-15,-21 0 0,-21 21 16,42-22-16,-20 22 0,-22 0 16,0 0-16,0 0 0,0-1 15,21 1-15,-21 42 31,-21 1-31,21-1 16,0 0-16,0 0 16,0 0-16,0 22 0,-22-1 15,22-21-15,0 0 0,0 0 16,0 1-16,0-1 0,0 0 16,0 0-16,22-21 15,-1 0-15,0 0 0,0 0 16,21 0-16,-20-21 0,41 0 15,-42 0-15</inkml:trace>
  <inkml:trace contextRef="#ctx0" brushRef="#br0" timeOffset="3471.84">4170 1397 0,'0'0'0,"0"-21"0,0 0 16,-21 21 15,21 21-31,0 0 0,0 0 15,0 0-15,0 1 16,-22-1-16,22 0 0,-21 0 0,21 21 16,0-20-16,0 20 15,-21-21-15,0 21 16,21-20-16,0-1 0,0 0 16,0-42 15,0 0-31,0-1 15,0 1-15,0 0 16,0-21-16,0 21 0,0-1 16,21-41-16,0 42 0,0 0 15,1-22-15,20-20 16,-21 63-16,0 0 16,0 0-16,1 0 15,-1 21-15,0 0 16,0 21-16,-21-20 0,0-1 15,0 42 1,0-42-16,0 64 0,0-64 16,0 0-16,0 1 15,0 20 1,-21-42-16,21-21 31,0 0-15,0-1-16,0 1 0,0 0 0,21-42 15,0 41-15,-21 1 16,21-21-16,1 21 0,62-64 16,-63 64-16,1 0 0,20 21 15,-21-21-15,21 21 0,-20 0 16,41 0-16,-42 21 0,0-21 16,-21 21-16,22 0 0,-22 0 15,21 22-15,-21-22 16,0 0-16,0 0 0,0 0 15,-21 0-15,-1 22 0,1-22 16,0 0-16,-21 0 0,21 0 16</inkml:trace>
  <inkml:trace contextRef="#ctx0" brushRef="#br0" timeOffset="3866.18">5016 1461 0,'64'0'32,"-43"0"-32,0 0 15,0 0-15,1-22 0,-1 22 16,0-21-16,0 0 0,-21 0 15,21 21-15,-21-21 0,0 0 16,0-1 0,0 1-16,-21 21 15,0 0-15,0 0 16,0 21-16,-1-21 16,1 22-16,0-1 0,0 0 0,0 0 15,0 21-15,-1-20 0,1 20 16,21-21-16,0 21 0,-21-20 15,21-1-15,0 0 0,0 0 16,0 0-16,0 0 0,0 1 16,21-22-1,0 0-15,1 0 0,20 0 16,-21 0-16,21-22 16</inkml:trace>
  <inkml:trace contextRef="#ctx0" brushRef="#br0" timeOffset="4204.64">5778 1291 0,'0'0'0,"0"21"15,22-21 17,-22-21-17,0 0 1,-22 21 15,1 0-31,0 21 16,21 0-16,0 1 0,-21-22 15,21 21-15,0 0 0,-21-21 16,21 42 0,0-21-16,0 1 15</inkml:trace>
  <inkml:trace contextRef="#ctx0" brushRef="#br0" timeOffset="4473.7">5715 1651 0,'0'0'0,"0"21"0,0 0 16,21-21-1,0 0-15,0 0 16,1 0-16,-22-21 16,21 0-16,-21 0 15,0 0-15,-21 21 31,-1 0-31,1 0 16,0 0-16,21 21 16,-21-21-16,21 21 0,-21 0 15,21 0 1</inkml:trace>
  <inkml:trace contextRef="#ctx0" brushRef="#br0" timeOffset="5047.17">6689 1016 0,'0'-21'0,"0"42"0,0-63 16,0 21-16,0-1 16,0 44-1,0-1 1,0 21-16,0-21 0,0 22 15,-22 41 1,22-41-16,-21 20 0,0 22 0,21-43 16,-21 22-16,-21 41 15,42-62-15,0-1 0,-22 0 16,22 1-16,-21-1 0,21 0 16,0-20-16,0-1 0,0 0 15,0-42 1,21 0-1,-21-1-15,22 1 0,-22 0 0,0 0 16</inkml:trace>
  <inkml:trace contextRef="#ctx0" brushRef="#br0" timeOffset="6191.82">6794 953 0,'0'-22'16,"0"44"-16,0-65 0,-21 43 0,21-21 16,0 0-1,21 21 17,1 0-32,-1 0 15,0 0-15,21 0 0,64 0 16,-42 0-16,41 0 15,-62 0-15,20 0 0,85 0 16,-42 0-16,85 0 16,-85 21-16,232-21 15,22 21 1,-233-21-16,0 0 16,0 0-16,0 21 0,0-21 15,212 22-15,-212-22 16,84 0-16,-105 0 15,127 0-15,-169 0 16,-1 0-16,-21 0 0,1 0 16,-1 0-16,22 0 15,-22 0 1,-21 0-16,0 0 31,-21 21-31,0 0 16,0 0-1,0 0-15,0 0 16,0 1-16,0-1 16,0 0-16,0 21 0,0 22 15,0-22-15,0 22 16,0-43-16,-21 0 16,21 42-16,0-20 0,-21-22 15,21 21-15,0 1 0,0-1 16,0 21-16,0-20 0,0-22 15,0 21-15,0-21 0,0 22 16,0-22-16,0 21 0,0-21 16,0 1-16,0-1 15,-21-21 1,0 0-16,-1 0 16,1 0-1,0 0-15,0 0 0,0 0 16,0 0-16,-1 0 0,-20 0 0,21 0 15,-21 0-15,-1 0 0,-41 0 16,41 0-16,-20 0 0,-64 0 16,63-21-16,-63 21 15,43 0-15,20 0 0,-105 0 16,63 0-16,21 0 16,-21 0-16,1 0 0,-1 0 15,-191 0-15,213 0 0,-1 0 16,0 0-16,-20 0 15,20 0-15,-84 0 0,84 0 16,0 0-16,22 0 0,-22 0 16,22 0-16,-1 0 0,-21 0 0,22 0 15,-1 0-15,1 0 0,-1 0 16,1 0-16,21 0 0,-22 0 16,22 0-16,-1 0 0,-41 0 15,63 0-15,-43 0 16,43 0-16,-21-22 15,20 22 1,1 0-16,0 0 16,0 0 46,0 0-46,0 0 15</inkml:trace>
  <inkml:trace contextRef="#ctx0" brushRef="#br0" timeOffset="7935.89">783 4043 0,'0'0'0,"21"0"0,-21-21 16,0 0-16,21-1 0,-21 1 16,22 21-16,-22-21 0,0 0 15,21 0-15,0 21 16,-21-21-16,0 42 47,0 0-47,0 0 0,-21 0 15,0 0-15,-85 170 16,63-149-16,1 22 16,-64 20-16,43-20 15,-43 21-15,64-43 16,-43 21-16,43-20 0,-1-1 15,1 0-15,21-20 16,-22-1-16,22-21 16,21-21-1,0-1-15,0 1 16,0 0-16,0 0 0,0 0 16,21 0-16,-21-1 15,22 22-15,-1 0 0,21-21 16,-21 21-16,43 0 15,-22 0-15,22 21 16,-22 1-16,64 20 16,-64-21-16,64 64 15,-43-22 1,-20-42-16,-22 1 16,0-1-16,0 0 15,-21-42 32,0 0-47,0-1 0,21 1 16</inkml:trace>
  <inkml:trace contextRef="#ctx0" brushRef="#br0" timeOffset="8604.56">1058 4149 0,'0'0'0,"-21"0"0,0 0 15,21 21 32,21-21-31,0 0-1,0 0-15,1 0 0,-1 0 16,0 0-16,42-21 16,-41 0-16,-1 21 0,21-22 15,-21 1-15,0 0 0,43-21 16,-64 21-16,21-1 0,-21 1 15,0 0-15,0 0 0,0 0 16,-21 21 0,0 0-16,0 0 0,-1 0 15,1 0-15,21 21 0,0 21 16,-21-21-16,21 22 16,0-22-16,-21 21 0,21 1 0,0 84 15,0-43 1,0-41-16,0-1 15,0 0-15,0 1 0,0-22 16,0 21-16,0 22 0,0-43 16,0 0-16,0 21 15,0-21-15,0 1 0,-21 20 16,0-42-16,-1 0 16,1 0-16,0 0 0,0 0 15,0 0-15,0 0 0,-22-21 16,22 21-16,21-21 0,-21-1 15,0 22-15,21-21 0,0 0 16,0 0 15,0 0-15,21 21-16,0-21 0,0 21 0,0 0 16</inkml:trace>
  <inkml:trace contextRef="#ctx0" brushRef="#br0" timeOffset="9132.78">1460 4466 0,'0'-21'32,"0"0"-32,-21 21 15,21 21 1,0 0-16,0 0 15,0 1-15,0-1 0,0 0 16,0 0-16,0 0 0,0 0 0,0 1 16,0-1-16,0 0 0,0 0 15,0 0-15,0 0 16,0 1-16,0-44 47,0 1-47,0 0 15,0 0-15,0 0 0,0-22 16,0 1-16,0 0 16,21 21-16,43-64 15,-43 64-15,0 0 0,22-1 16,-22 1-16,63 21 16,-62 0-16,-1 0 0,21 21 15,-21 1-15,0-1 0,1 21 16,-22-21-16,21 22 0,-21-22 15,0 0-15,0 0 0,0 43 16,0-43-16,-21 0 16,-1 0-16,1 0 0,21 0 15,0 1-15,-21-22 0,21 21 16,0-42 15,0-1-31,21 1 0</inkml:trace>
  <inkml:trace contextRef="#ctx0" brushRef="#br0" timeOffset="9497.57">2095 4403 0,'0'-21'0,"0"42"31,0 0-31,0 21 15,0-21-15,0 43 16,0-22-16,0 1 0,0 62 16,-21-41-16,21 63 15,-21-42-15,21-22 0,-21 85 16,21-63-16,-21-22 16,0 86-16,21-86 15,-43 64-15,22-85 0,21 22 16,-21 21-16,0-64 15,21 0-15,-21 21 0,21-63 32,0 0-32,0 0 15,0-22-15,21 1 0,0 0 16,0-1-16,-21 1 0,42-64 16,-20-21-16</inkml:trace>
  <inkml:trace contextRef="#ctx0" brushRef="#br0" timeOffset="9829.37">2117 4466 0,'0'-21'0,"0"42"0,-22-63 0,22 0 16,0 20-16,0 1 16,0 0-16,22 0 15,20 21-15,-21 0 16,0-21-16,22 21 0,-22 0 15,21 0-15,0 0 0,-20 21 16,-1-21-16,21 42 0,-42-21 16,0 1-16,0 41 15,0-42-15,-21 0 0,0 1 16,0-1-16,-1 0 0,-41 21 16,42-21-16,0 1 0,-22-1 15,22-21-15,0 0 16,21-21 15,21-1-31,0 22 0,0-21 16,1 21-16,-1-21 0,42 0 15</inkml:trace>
  <inkml:trace contextRef="#ctx0" brushRef="#br0" timeOffset="10556.47">2688 4318 0,'0'0'0,"0"-21"15,0 42 17,0 0-32,0 0 15,0 1-15,0-1 0,-21 21 16,21-21-16,0 0 0,0 1 16,0 20-16,0 21 15,0-41-15,0-1 16,21-21-16,0 0 0,0 0 15,1 0-15,-1 0 16,0 0-16,0-21 0,0-1 16,0 1-16,1 0 0,-1 0 15,0 0-15,0 0 0,0-1 0,0-20 16,-21 21-16,22-21 0,-22 20 16,21-41-16,-21 42 0,0 0 15,21 21-15,-21-22 0,0 44 31,0-1-31,0 0 16,0 0-16,0 21 0,-21-20 16,21-1-16,0 63 0,0-62 15,0 41 1,0-42-16,0 22 16,21-43-16,0 0 15,0 0-15,0 0 0,1 0 16,-1 0-16,0-22 0,0 1 15,0 0-15,22 0 0,-22 0 0,0 0 16,0-22-16,0 22 0,0-21 0,1-1 16,-1 1-16,0 0 0,-21-64 15,21 64-15,-21-22 0,21 22 16,-21-1-16,0 1 0,0 0 16,0 21-16,0-1 15,0 1-15,0 42 16,0 1-1,0 20-15,0 43 0,0-43 16,-21 0-16,21 64 16,0 42-16,0-105 15,0-1-15,0 43 16,0-64-16,0 0 0,21 0 16,-21 0-16,21 0 0,1 1 15,-1-22-15,0 0 0,0 0 16,0 0-16,0-22 0,1 1 15,-1 0-15,0 0 0,21-21 16,-42 20-16,21-20 16</inkml:trace>
  <inkml:trace contextRef="#ctx0" brushRef="#br0" timeOffset="10782.35">3408 4106 0,'0'22'0,"0"-1"16,21-21-1,0 0-15,0 0 0,43 0 16,-43 0-16,0 0 0,21-21 16,-20 21-16,-1 0 0,42-22 15,-42 22-15,1 0 0,-1-21 16,0 21-1,0 0-15</inkml:trace>
  <inkml:trace contextRef="#ctx0" brushRef="#br0" timeOffset="11337.03">5419 3704 0,'0'-21'0,"0"0"0,0 0 31,0 42-16,0 0 1,0 0-16,0 22 0,0-22 16,0 21-16,0 43 0,-22-43 15,-20 64 1,42-43-16,-21-20 0,0 63 16,21-64-16,0 0 0,-21 1 15,21-22-15,0 0 0,0 42 16,0-41-16,21-22 15,0 0 1,0 0-16,0-22 0,0 1 16,1 0-16,-1 21 0,-21-63 15,21 41-15,-21 1 0</inkml:trace>
  <inkml:trace contextRef="#ctx0" brushRef="#br0" timeOffset="12020.64">5292 4064 0,'0'0'0,"-22"0"16,22 21-16,22-21 31,-1 0-31,0 0 0,0 0 16,0 0-16,22 0 0,20 0 16,-42-21-16,22 21 0,-22-21 15,21 21-15,-21-21 0,43 21 16,-43 0-16,0-21 0,-21 42 47,0 0-47,0 0 15,-21 21-15,0-20 0,0-1 0,21 0 16,0 0-16,0 21 0,0-20 0,0 20 16,0-21-16,0 0 15,0 0-15,21-21 16,0 0-16,0 0 0,0 0 15,43 0-15,-43 0 16,0-21-16,43 0 0,-22 0 16,-21 0-16,21-22 15,-20 22-15,20-21 0,-21 0 0,-21 20 16,21-20 0,-21 21-16,0 0 0,0 0 15,0 42 16,0 0-31,0 0 16,0 0-16,-21 0 0,21 22 16,0-1-16,0-21 0,-21 106 15,21-63-15,-21-22 0,21 0 16,0 22-16,0-22 16,0 64-16,-21-42 0,21-1 0,-22 1 15,1-22-15,21 21 0,-21-20 16,0 20-16,0-20 0,0-1 15,-64 43-15,64-64 16,-22 0-16,-20 0 0,42-21 16,-43 0-16,22 0 15,21 0-15,-43-21 0,43 0 16,0 0-16,21-22 16,0 22-16,0 0 0,0-43 15,21 43-15,0 0 0,22-64 16,-22 64-16,21-21 0</inkml:trace>
  <inkml:trace contextRef="#ctx0" brushRef="#br0" timeOffset="12330.46">6435 3979 0,'-22'0'15,"22"22"1,-21-1-16,21 0 0,0 21 16,0 149-1,0-149-15,0 22 0,0-22 16,-21 0-16,0 128 16,0-128-16,21 0 0,-43 85 15,22-42 1,21-64-16,0 0 0,0 43 15,0-85 1,0-1 0,0 1-16,21-21 0,22-22 15</inkml:trace>
  <inkml:trace contextRef="#ctx0" brushRef="#br0" timeOffset="12624.29">6371 4106 0,'0'0'0,"-21"-127"32,21 106-32,0 0 15,21 21-15,0-21 16,22 21-16,-1 0 16,0 0-16,-21 0 0,22 21 0,-22 0 15,42 64 1,-63-43-16,0-21 0,0 43 15,-21-22-15,-42 1 16,20-1-16,-41 0 16,63-21-16,-22 1 0,22-22 15,0 0 1,21-22 0,21 22-16,0-21 0,0 0 15</inkml:trace>
  <inkml:trace contextRef="#ctx0" brushRef="#br0" timeOffset="13014.07">6858 4149 0,'21'0'0,"0"0"31,0 0-31,1 0 15,-1 0-15,0-21 0,21-1 16,-21 1-16,64-42 16,-85 42-16,21-1 0,0 1 15,-21 0-15,0 0 16,-21 21 0,0 0-16,-21 21 15,21 0-15,-1 0 16,-20 22-16,21-1 0,0-21 15,-22 43-15,43-22 16,-21-21-16,21 64 16,0-64-16,0 21 0,0-20 15,21-22-15,1 21 16,-1-21-16,0 0 0,42 0 16,-41 0-16,20 0 0,-21 0 15,0 0-15,22-21 0,-1 21 0</inkml:trace>
  <inkml:trace contextRef="#ctx0" brushRef="#br0" timeOffset="13287.91">7810 3979 0,'0'0'0,"-21"0"0,0 0 15,0 0-15,21 22 16,21-22 0,0 0-1,0 0-15,1 0 0,-1 0 16,0 0-16,0 0 0,0 0 0,0 0 16,1 0-16,20 0 15,-21 0-15,0 0 0,-42 0 31</inkml:trace>
  <inkml:trace contextRef="#ctx0" brushRef="#br0" timeOffset="13449.82">7768 4170 0,'0'21'0,"0"0"15,21 0 1,0-21-16,1 0 0,-1 0 15,21 0-15,-21 0 16,0 0-16,43-21 16,-22 21-16</inkml:trace>
  <inkml:trace contextRef="#ctx0" brushRef="#br0" timeOffset="14185.4">8657 3260 0,'-21'0'16,"0"0"-1,21 21-15,21-21 63,0 0-63,0 0 0,-21-21 16,0 0-16,0-1 15,0 1-15,0 0 16,-21 21-1,0 0 1,0 0-16,0 21 16,21 0-16,-22-21 15,22 22-15,-21-1 0,21 0 16,0 0-16,0 0 16,0 0-16,21-21 46,1 0-46,-22-21 0,21 0 0,0 0 16,-21 0-16,0 0 16,0-1-16,0 1 15,0 0-15,-21 21 32,0 21-32,-1 22 0,1-22 15,21 0-15,0 21 0,-42 43 16,42-43-1,0 1-15,0 20 0,0-42 16,0 0-16,0 1 0,21-1 16,0 0-16</inkml:trace>
  <inkml:trace contextRef="#ctx0" brushRef="#br0" timeOffset="14750.07">8932 3747 0,'21'-85'15,"-21"106"17,-21 0-17,21 0-15,-21 1 0,0 20 16,21-21-16,0 21 0,-21-20 16,0 20-16,21 0 0,-43 22 15,43-22-15,-21 64 16,21-85-16,0 21 0,0 1 15,0-22-15,21-21 16,64 0 0,-64-21-16,21 21 0,22-43 15,-43 22-15,85-85 16,-85 64-16,21 0 16,1-22-16,-22 22 15,0 0-15,0-1 0,-21 22 0,0-21 16,21-22-16,-21 43 0,22 0 15,-22-21-15,0 20 16,0 44 15,0-1-31,0 0 16,0 0-16,0 0 0,0 0 16,0 1-16,0-1 15,0 0-15</inkml:trace>
  <inkml:trace contextRef="#ctx0" brushRef="#br0" timeOffset="15171.83">9461 3979 0,'22'0'0,"-44"0"16,65 0-16,-22-21 0,0 21 16,0-21-16,0 0 0,1 0 15,-1 21-15,0-21 0,-21-1 16,21 1-16,-21 0 15,-21 21 1,0 0-16,0 0 16,-1 0-16,1 0 0,0 0 15,0 21-15,0 0 0,0-21 16,21 22-16,0-1 0,-22 0 16,22 0-16,0 0 0,0 22 15,0-22-15,43 21 16,-22-21-16,0 22 15,0-43-15,0 21 0,1 21 16,-22-21 0,0 0-16,-22-21 15,-20 22 1,0-22-16,21 0 0,-1 0 16,-20 0-16,21 0 0,-21 0 15,20 0 1,22-22-16,0 1 15,0 0-15,0 0 16,22 21-16</inkml:trace>
  <inkml:trace contextRef="#ctx0" brushRef="#br0" timeOffset="15513.63">9864 3979 0,'63'-42'32,"-42"21"-32,0 21 0,22-42 15,-22 42-15,0-22 0,0 1 16,0 0-16,1 21 16,-22-21-1,-22 21-15,-20 0 16,21 21-16,-21 0 15,-1 0-15,22 1 16,0-1-16,0 21 0,21-21 16,-21 22-16,21-22 0,0 0 15,0 0-15,0 0 0,0 0 16,0 1-16,21-1 0,0-21 16,0 0-16,43 0 15,-43 0-15,0 0 0,21 0 16,-21 0-16</inkml:trace>
  <inkml:trace contextRef="#ctx0" brushRef="#br0" timeOffset="15896.41">10329 3852 0,'0'0'0,"0"-21"0,0 0 16,0 0-16,0 0 15,21 21-15,1 0 16,-1 0-16,0 0 0,0 0 15,0 0-15,0 21 0,1-21 16,-1 21-16,0 0 0,-21 0 16,0 1-16,21-1 0,-21 0 0,0 21 15,0 43 1,0-64-16,0 0 0,0 0 16,-21 1-16,0-1 0,0 21 15,-1-42-15,1 0 0,21 21 16,0-42-1,0 0 1,0 0-16,0 0 0,0-1 0,43-20 16,-22 21-16,0-43 15,0 22-15,0 21 0,0-21 16,1 20-16,-22 1 16,42-21-16,-21 42 0,0-21 15,0 21 1,1 0-16</inkml:trace>
  <inkml:trace contextRef="#ctx0" brushRef="#br0" timeOffset="16688.48">12277 3747 0,'0'-43'15,"0"64"32,0 1-47,0-1 0,0 0 16,0 0-16,0 0 0,-22 0 0,22 22 16,-21-22-16,21 21 0,0-21 15,0 22-15,-21-22 0,0 0 16,21 21-16,-21 1 0,21-22 15,-21 0-15,21-42 32,0 0-17,0 0-15,0-1 16,0 1-16,0 0 0,0-21 16,0 21-16,0-1 0,42-41 15,-21 21-15,0 20 0,43-41 16,-22 42-16,0 0 0,22-22 15,-22 22-15,1 21 0,41 0 16,1 21 0,-64 0-16,0 1 0,0 41 15,-21-42-15,0 85 16,0-64-16,-21-20 16,-21 41-16,42-21 0,-21-20 15,0-1-15,21 0 0,-22 0 16,1 0-16,42-42 47,1 0-47</inkml:trace>
  <inkml:trace contextRef="#ctx0" brushRef="#br0" timeOffset="17192.7">13187 3937 0,'21'-21'0,"-21"-43"32,0 43-32,0-21 15,-21 21-15,0 21 0,-22-21 16,1 21 0,21 0-16,0 0 0,-1 0 15,-41 42-15,42-21 0,0 0 16,-22 22-16,-41 62 15,84-62 1,0 41-16,0-62 16,0-1-16,0 0 15,21 0-15,0-21 16,0 0-16,21 0 16,-20 0-16,20 0 0,0-42 15,64-22 1,-85 43-16,0 0 0,22-43 15,-22 43-15,-21-63 16,0 62-16,0 1 16,0 42-1,0 1 1,0-1-16,0 0 0,0 0 16,0 21-16,0-20 0,0-1 15,0 21-15,0-21 0,0 0 16,0 22-16,21-22 15,0-21-15,0 21 0,1-21 16,62 0-16,-63 0 16,22-21-16</inkml:trace>
  <inkml:trace contextRef="#ctx0" brushRef="#br0" timeOffset="17852.32">13674 3831 0,'0'0'0,"0"-21"0,-22 21 15,1 0 1,0 0-16,0 21 16,21 0-16,0 1 15,0-1-15,0 0 0,-21 0 0,21 21 16,-21-20-16,21 41 16,0-42-1,0 22-15,-22-43 0,22 21 16,-21-21 15,21-21-15,0-1-16,0 1 0,0 0 15,0-64-15,0 64 16,21 0-16,22-64 16,-1 22-1,-21 63-15,0-21 0,22 21 16,-22 0-16,0 0 15,0 21-15,0 0 0,-21 21 16,0-20-16,22-1 0,-1 63 16,-21-62-16,0-1 15,0 0-15,0 21 0,0 1 16,0-22 0,0-42 15,0-1-31,0 1 0,0 0 15,0 0-15,0 0 0,21 0 16,-21-1-16,21-20 0,0 21 16,0 0-16,22-43 0,-22 43 0,0 0 15,21-21 1,1 42-16,-22 0 0,21 0 16,-21 0-16,22 0 15,-22 21-15,0 0 0,-21 21 16,0 1-16,0-22 0,0 63 15,0-20 1,-21-43-16,21 0 0,-21 22 16,21-22-16,21-21 31,-21-21-31</inkml:trace>
  <inkml:trace contextRef="#ctx0" brushRef="#br0" timeOffset="18180.14">14478 3958 0,'0'0'0,"21"0"15,0 0-15,0-21 16,1 21-16,-1-21 16,0 21-16,0-21 0,0 0 15,0-1-15,-21 1 16,22 0-16,-22 0 0,-22 21 31,1 0-31,0 0 0,0 0 16,0 21-16,-22-21 0,22 21 0,-42 43 15,42-43-15,-1 42 16,22-41-16,0-1 16,0 42-16,0-42 0,0 1 15,43-1-15,-22-21 0,21 0 16,-21 0-16,22 0 15,-1 0-15,-21 0 0,22 0 16,-1-43-16</inkml:trace>
  <inkml:trace contextRef="#ctx0" brushRef="#br0" timeOffset="18638.87">16827 3366 0,'0'0'16,"22"-22"-16,-1 1 0,-21 0 15,21 0-15,0 21 0,-21-21 16,0 42 0,0 0-16,0 0 15,0 22-15,0-22 0,-21 21 16,0 0-16,0-20 0,-1 62 15,-20-41-15,21-1 0,-21 21 16,20-20-16,-20 41 16,42 1-1,0-64-15,0 0 16,21-21-16,0 0 0,1 0 16,-1 0-16,0 0 0,0 0 0,21-21 15,-20 21 1,-1-21-16</inkml:trace>
  <inkml:trace contextRef="#ctx0" brushRef="#br0" timeOffset="18829.75">16679 3704 0,'0'0'0,"-21"0"16,42 0 15,0 0-16,22 0-15,-22 0 0,21 0 16,-21 0-16,22 0 0,20 0 16,-42 0-16,22 0 0,-22 0 0,0 0 15</inkml:trace>
  <inkml:trace contextRef="#ctx0" brushRef="#br0" timeOffset="19161.57">17124 3768 0,'0'0'0,"-21"0"15,42 0 17,0 0-32,21 0 15,-21-21-15,1 21 0,20 0 16,-21-22-16,21 22 0,-20-21 16,20 0-16,-21 21 0,0-42 15,-21 21 1,-21 21-16,-21 0 15,-1 0-15,22 0 0,-21 21 16,21-21-16,0 21 0,-43 21 16,43-21-16,0 1 0,21 20 15,-21-21-15,21 0 16,0 22-16,0-22 16,42 0-16,-21 0 0,0-21 15,22 0-15,-22 0 0,21 0 16,85 0-16,21 0 15</inkml:trace>
  <inkml:trace contextRef="#ctx0" brushRef="#br0" timeOffset="19392.43">17780 3641 0,'0'-21'0,"0"42"0,0-64 0,0 22 15,0 42 1,0 1-1,0-1-15,0 0 0,0 0 16,0 0-16,21 22 0,0-22 16,-21 0-16,21 0 0,-21 0 0,22 22 15,-22-22-15,21 0 16,-21 0-16,21-21 31,0 0-31,-21-21 16</inkml:trace>
  <inkml:trace contextRef="#ctx0" brushRef="#br0" timeOffset="19594.32">18034 3662 0,'0'0'0,"0"-21"0,0 0 0,-21-1 16,0 22-16,-1 0 16,1 0-16,-21 22 15,21-1-15,0 0 0,-43 21 16,43-21-16,-21 1 0,20-1 15,22 0-15,-21 21 0,21 1 16,0-22-16,0 21 16,21-21-16,1-21 0,-1 0 15,21 0-15,-21 0 0,22 0 16</inkml:trace>
  <inkml:trace contextRef="#ctx0" brushRef="#br0" timeOffset="19869.16">18436 3323 0,'0'0'0,"0"-21"15,-21 21-15,21-21 0,-21 21 16,0 0-16,-1 21 16,1 0-16,21 22 0,-42 20 15,21-21-15,0 43 16,-1-43-16,22 1 0,0-22 0,0 21 15,-21 1-15,21-22 0,0 42 16,0-20-16,0-22 0,0 0 16,0 0-16,0 0 0,21 0 0,1-21 15,-1 0-15,0 0 16,0 0-16,0 0 0,0 0 0,43-21 16,-43 0-16,0 0 15</inkml:trace>
  <inkml:trace contextRef="#ctx0" brushRef="#br0" timeOffset="20046.59">18203 3641 0,'0'0'0,"-21"0"0,0 0 0,0 0 16,21 21 0,21-21-1,0 0-15,0 0 0,22 0 16,-1 0-16,0 0 0,-21 0 15,22 0-15,-1-21 0,43 0 16</inkml:trace>
  <inkml:trace contextRef="#ctx0" brushRef="#br0" timeOffset="20746.15">20066 3281 0,'0'0'0,"21"-21"0,-21 0 0,0-22 15,0 64 17,0 1-32,0-1 0,0 21 15,0 0-15,-21 1 0,0-1 16,0 43-16,-1-43 0,1-21 15,0 64-15,21-64 16,0 21-16,-42 1 0,42-1 16,0-21-16,0 0 0,0 1 15,0-44 32,0 1-47,0 0 0,0 0 16,0 0-16,0-22 0,21 22 15,0 0-15,43-42 16,-22 41-16,-21 1 0,43 0 16,-22 21-16,21 0 15,-20 0-15,-22 0 0,85 42 16,-85-20-16,0-1 16,0 0-16,-21 0 0,0 21 15,0 1-15,-21-22 16,0 0-16,0 0 0,0 0 0,-85 22 15,63-22 1,1-21-16,-21 0 0,41 0 16,1 0-16,0 0 0,0 0 0,21-21 31,21 21-15,0-21-16,22-1 0,-22 22 15</inkml:trace>
  <inkml:trace contextRef="#ctx0" brushRef="#br0" timeOffset="21477.73">20828 3641 0,'0'0'0,"0"-21"31,-21 42-15,0 0-16,-1 0 15,1 0-15,21 0 16,-21 22-16,21-22 15,-21 21-15,21-21 0,0 1 16,0-1-16,0 0 0,0 0 16,21-21-16,0 0 15,0 0-15,1 0 16,-1 0-16,-21-21 16,0 0-16,0 0 15,0-1-15,0 1 0,0 0 16,0 0-16,0 0 0,21-43 15,0 43-15,0 0 0,0-43 16,22 43-16,-1-21 16,0 21-16,-20 21 0,41-21 15,-21 21-15,-20 0 16,20 0-16,-21 21 0,0 0 0,43 42 16,-43-41-16,-21 20 15,21-21-15,-21 0 0,0 22 16,0-1-16,0-21 0,-21 0 15,-21 22-15,20-22 16,1 0-16,21 0 16,-21-21-16,21-21 31,0 0-15,21 0-16,0-1 0,1 1 15,-22 0-15,21 0 0,0 0 16,0-22-16,21 22 0,1-42 15,-22 20-15,21 22 0,-21 0 16,1 0-16,20-21 16,-42 63-1,0 0-15,0 0 0,0 0 0,-64 64 16,22-22 0,21-41-16,21-1 15,0 42-15,0-42 0,0 1 16,21 41-16,0-42 15,22 0-15,20 1 0,-21-1 16,85-21-16,-105 0 16,41 0-16,-21-21 15,-20-1-15,20 1 0,-21 0 16,0 0-16,-21 0 0</inkml:trace>
  <inkml:trace contextRef="#ctx0" brushRef="#br0" timeOffset="22412.72">8382 5779 0,'0'0'0,"21"0"0,0 0 0,0 0 16,1-43 0,-1 43-16,0-21 0,0-21 15,-21 21-15,0-1 0,0-41 16,0 42-16,-21-22 15,-21 22-15,20 0 0,-20 0 16,0 0-16,21 21 0,-22 0 16,22 0-16,-21 0 0,-22 21 15,43 0-15,-21 0 0,-22 64 16,43 21 0,0-64-16,21 64 15,0-85-15,0 21 16,0-20-16,21-22 15,0 21-15,0-21 0,1 0 16,41-21-16,-42 21 0,22-22 16,-22 1-16,21 0 15,64-85-15,-64 64 16,-21 0-16,43-43 16,-43 43-16,0-1 0,0 22 15,1-21-15,-1-1 0,-21-62 16,0 62-16,0 22 0,0 0 15,0 42 1,0 0-16,-21 22 0,-1-22 16,22 21-16,-21 64 15,0-64-15,21 1 0,0 41 16,0-41-16,0-1 0,0 21 16,0-41-16,0 41 15,21-42-15,22-21 16,-22 0-16,0 0 15,0 0-15,21 0 0</inkml:trace>
  <inkml:trace contextRef="#ctx0" brushRef="#br0" timeOffset="22878.45">9186 5503 0,'0'-21'0,"0"42"0,0-63 0,0 21 15,0 0-15,0 0 16,-21-1-16,0 22 15,0 0-15,-22 0 16,22 22-16,0-1 0,0 0 16,0 0-16,0 0 0,-43 85 15,64-85-15,-21 22 16,21-22-16,-21 21 0,21-21 16,0 0-16,0 1 0,0-1 0,0 21 15,21-42 1,21 0-16,-21 0 15,22 0-15,-22-21 16,64-43-16,-64 22 0,21 21 16,-21 0-16,0-22 15,22-62-15,-43 83 16,21 1-16,-21-63 16,0 62-16,0 44 31,0-1-31,-21 0 0,21 0 15,0 0-15,-43 64 16,22 21 0,21-85-16,0 0 0,0 43 15,0-43-15,21 21 16,1-21-16,-1-21 16,21 0-16,22-21 15</inkml:trace>
  <inkml:trace contextRef="#ctx0" brushRef="#br0" timeOffset="23117.31">9927 5292 0,'0'-21'0,"0"42"0,0-85 0,0 43 0,0 0 16,-21 21 0,0 0-16,0 21 15,-1 0-15,1 22 0,0-22 16,0 0-16,0 21 0,-22 43 15,43-64-15,-63 106 16,42-85-16,0 1 16,21-22-16,0 21 0,-22-21 0,22 43 15,0-43-15,22-21 16,-1 0-16,21 0 16,0 0-16,1-21 0</inkml:trace>
  <inkml:trace contextRef="#ctx0" brushRef="#br0" timeOffset="23549.29">10308 5546 0,'0'-21'0,"0"42"0,0-64 0,0 22 15,0 0-15,-21 21 16,0 0-16,0 0 16,-1 0-16,-20 0 0,21 21 15,0 0-15,-64 64 16,64-64-16,0 22 0,-22-1 15,43 0-15,-21 1 16,21-22-16,0 0 0,0 0 0,21 0 16,1-21-16,-1 0 15,0 0-15,0 0 0,43-21 16,-43 0-16,0 0 0,21-22 16,-21 22-16,22 0 15,-1-42-15,-21-22 16,0 64-16,-21 0 15,0 42 17,0 0-32,0 0 0,0 0 0,0 22 15,0-22-15,0 0 16,0 0-16,0 21 0,0 1 16,0-22-16,0 42 15,22-63-15,20 0 16,-21 0-16,0 0 0,22 0 15,-22-21-15,0 0 0,21 0 16,-21 0-16</inkml:trace>
  <inkml:trace contextRef="#ctx0" brushRef="#br0" timeOffset="23766.29">9610 5313 0,'0'0'0,"-43"21"31,43 0-31,21-21 0,1 0 16,-1 0-16,0 0 0,21 0 16,1 0-16,-1 0 0,64 0 15,-43 0-15,-20 0 0,84-21 16,-43 21-16</inkml:trace>
  <inkml:trace contextRef="#ctx0" brushRef="#br0" timeOffset="24095.69">11938 5461 0,'0'0'0,"0"-21"0,-21 21 15,0 0-15,-1 0 16,1 21 0,21 0-16,-21 0 15,21 1-15,0 20 0,0-21 16,-21 0-16,0 22 0,0 20 15,21 22 1,0-64-16,0 0 16,0 0-16,21-21 15,0 0-15,0 0 16</inkml:trace>
  <inkml:trace contextRef="#ctx0" brushRef="#br0" timeOffset="24452.48">12382 5503 0,'0'0'0,"0"-21"16,-21 21-16,0 0 15,-21 0-15,-1 0 16,22 0-16,-63 0 16,41 21-16,22-21 0,0 22 15,0-1-15,21 21 16,0-21-16,0 0 0,21 1 15,21-1-15,-21 0 0,22-21 16,-22 21-16,21-21 0,64 42 16,-64-20-16,-20-22 0,-1 21 15,0-21-15,0 21 0,0 0 16,-21 0 0,0 0-16,-21-21 0,-21 0 15,21 0-15,-22 0 0,22 22 16,-21-22-16,21 0 0,-22 0 15,22 0-15,-21 0 0,21 0 0,-1 0 16,-20-22-16,42 1 16,0 0-16,0 0 15,0 0-15</inkml:trace>
  <inkml:trace contextRef="#ctx0" brushRef="#br0" timeOffset="24656.83">11980 5228 0,'0'0'0,"-42"-21"31,63 21 16,0 0-32</inkml:trace>
  <inkml:trace contextRef="#ctx0" brushRef="#br0" timeOffset="26236.26">13949 5461 0,'0'-21'16,"0"0"-1,0 0-15,0-1 16,0 1 0,21 21-16,0 0 0,-21-21 0,21 21 15,0 0-15,1 0 0,20 0 16,-21 0-16,0 0 15,0 21-15,-21 0 0,0 1 16,22 41-16,-22-42 0,0 22 16,0-22-16,0 21 0,0-21 15,0 22-15,0-22 0,0 21 0,0-21 16,-22 22-16,22-22 16,-21 0-1,21 0-15,-21-21 0,21-21 31,0 0-31,0 0 0,0-1 16,0 1-16,0-21 0,42 0 16,-42-1-16,43-20 15,-22 42-15,21-22 0,1-20 16,-1 42-16,-21-1 0,21 1 16,-20 21-16,20 0 0,0 0 15,-21 0-15,1 0 16,20 21-16,-21 1 0,0-1 15,-21 21-15,0-21 0,0 0 16,21 64-16,-21-43 16,0-20-16,0-1 0,0 0 15,0 42 1,0-41-16,-21-22 16,21-22 15,0 1-31,0 0 0,0 0 15,0 0-15,0 0 0,43-43 16,-22 43-16,-21-21 0,63-43 16,1 43-1,-43 20-15,0 1 0,43 0 16,-22 21-16,-21 0 0,0 0 16,22 0-16,-22 0 0,21 64 15,-42-43-15,0 0 0,21 85 16,-21-85-16,0 0 15,0 21-15,0-20 0,0-1 16,0 21-16,0-21 0,0 0 16,21-21 15,1 0-31,-1 0 0,0-21 16,0 0-16</inkml:trace>
  <inkml:trace contextRef="#ctx0" brushRef="#br0" timeOffset="26609.04">15600 5419 0,'0'-21'0,"0"42"0,0-64 0,0 22 16,21 0-16,-21 0 0,-21 42 31,0 0-15,21 0-16,0 1 15,-22-1-15,1 21 0,21-21 0,-21 0 16,21 22-16,0-22 0,0 0 0,0 64 15,0-43 1,0-21-16,21-21 16,0 0-16,1 0 15,20 0 1,-21 0-16,0-21 0,22 0 16,-1 0-16,0-43 15,-42 43-15,21 0 0,1-21 0,-1-22 16,-21 43-16,0-43 15,0 22-15,0 21 0,0-21 16,0 20-16,21 44 47,-21-1-47,21-21 0,-21 21 0,21 0 16</inkml:trace>
  <inkml:trace contextRef="#ctx0" brushRef="#br0" timeOffset="26997.01">16362 5419 0,'0'0'0,"0"-21"0,21-1 15,-21 1-15,0 0 16,-21 21 0,0 0-1,-1 0-15,1 0 0,-21 0 16,0 0-16,-22 42 15,43 1 1,21-22-16,0 0 0,0 0 16,0 0-16,21 1 0,21-1 15,43 42 1,-64-63-16,22 43 16,-22-1-1,-21-21 1,-21 0-1,-1-21-15,1 0 0,0 0 0,0 0 16,-64 0-16,64 0 16,-21 0-16,21 0 15,-1 0-15,22-21 16,22 0 0,20-21-16</inkml:trace>
  <inkml:trace contextRef="#ctx0" brushRef="#br0" timeOffset="27278.84">16849 4995 0,'0'-21'16,"0"42"-16,0-63 0,-22 84 31,1-20-15,21-1-16,-21 21 0,0 0 0,0 1 15,0 41-15,-1-41 0,22-1 16,-21 0-16,0-20 16,21 20-16,0 43 0,-21-43 15,21-21-15,0 43 0,0-43 16,0 21 0,21-42-16,0 21 0,22-21 0,-22 0 15,0 0-15,21 0 16,-21-21-16,22-21 15</inkml:trace>
  <inkml:trace contextRef="#ctx0" brushRef="#br0" timeOffset="27496.72">16595 5292 0,'0'0'0,"-22"0"16,44 0 15,-1 0-31,0 0 0,0 0 0,0 0 16,0 0-16,43 0 0,-43 0 15,0 0-15,0 0 0,1 0 16,-1 0-16,21 0 16,-21 0-16,0-21 15</inkml:trace>
  <inkml:trace contextRef="#ctx0" brushRef="#br0" timeOffset="28294.26">17716 4847 0,'0'-21'15,"-21"42"17,0 0-17,21 1 1,-21-22-16,0 21 15,21-42 32,0-1-31,21 1-16,0 0 0,0 0 16,0 0-16,1 21 15,-1-21-15,0 21 0,0 0 16,0 0-16,0 0 15,-21 21 1,0 0-16,0 0 0,0 0 16,0 0-16,-21 43 15,21-43-15,-21-21 0,0 21 16,0-21-16,21 21 16,-21-21-16,-1 0 15,22-21 1,0 0-16,0 0 15,0 0-15,0 0 0,0-1 16,22 1-16,-22 0 0,21 0 16,0 21-16,0-21 0,0 21 15,0 0-15,1 0 16,-22 21-16,21 0 16,-21 0-16,0 64 15,0-43-15,-21-21 0,-1 1 16,1 20-16,-21-21 0,-64 43 15,64-43-15,21 0 0,-1-21 16</inkml:trace>
  <inkml:trace contextRef="#ctx0" brushRef="#br0" timeOffset="29229.72">19558 5059 0,'0'0'15,"0"-21"-15,0 0 16,-21 21 31,21 21-31,0 0-1,0 0-15,21-21 0,0 21 16,0 0-16,0 1 0,1-22 0,-1 21 15,42 21-15,-42-21 16,22 0-16,-1 1 0,0-22 16,1 21-16,63 0 0,-64 0 15,0-21-15,64 21 0,-64-21 16,1 0-16,20 0 0,-20 0 16,-1 0-1,-21 0-15,0 0 0,0 0 16,-42 0-1,0 0 1,0 0-16,-21 0 0,20 0 16,1 0-16,-21 0 0,21 21 15,-22-21-15,1 22 0,0-1 0,-43 0 16,43 0-16,-22 0 0,22 0 16,-22 1-16,22 20 15,-21-21-15,-43 21 0,85-20 16,-85 20-16,85-21 0,-1-21 15,1 21-15,0-21 16,21 21 0,0-42 15</inkml:trace>
  <inkml:trace contextRef="#ctx0" brushRef="#br1" timeOffset="35696.78">1164 7070 0,'0'0'15,"-21"0"-15,0 0 0,0 0 16,-1 0-16,22 21 15,-21-21-15,21 21 0,-21 0 16,21 0-16,0 1 16,0-1-16,0 0 15,0 0-15,0 0 0,21-21 16,0 0-16,1 0 16,-1 0-16,21 0 0,0 0 15,-20 0-15,20 0 0,-21-21 16,21 0-16,-20 21 0,-1-21 15,0 0-15,0-1 0,0 1 16,-21 0-16,0 0 0,0 0 16,-21 0-16,0 21 0,0 0 15,0-22-15,-43 22 16,22 0-16,21 0 0,-43 22 16,22-1-16,21 0 0,-43 21 15,43 1-15,-21-1 16,42-21-16,-22 21 0,22 1 15,0 20-15,0-42 0,0 22 16,0-22-16,0 0 0,22 0 16,20 0-16,-21 1 15,0-22-15,43 0 0,-43 0 16,21 0-16,-21 0 0,1 0 16,20 0-16,-21 0 15,0 0-15,-42 0 16,-21 0-1,21 0-15,-22 0 0,22 0 16,-21 0-16,-1 21 0,22 0 16,-21 0-16,21 0 0,-43 22 15,43-22-15,0 0 0,0 0 16,0 0-16,-1 0 0,22 22 16,0-22-16,0 0 15,0 0-15,22-21 0,-1 0 16,0 21-16,0-21 0,0 0 15,22 0-15,-22 0 0,21 0 16,22-21-16,-43 0 16,63 0-16</inkml:trace>
  <inkml:trace contextRef="#ctx0" brushRef="#br1" timeOffset="36445.72">1990 7451 0,'0'0'16,"-22"0"-16,1 0 0,0-21 16,0 21-16,0 0 0,0 0 15,-1 0-15,1 21 0,-21 0 16,21 0-16,0 0 0,-43 22 16,43-22-16,0 0 0,-22 21 15,22 1-15,21-22 0,0 0 16,0 0-16,0 0 15,21-21 1,1 0-16,-1 0 0,21 0 0,-21 0 16,22-21-16,-22 21 0,0-21 15,21 21-15,22-42 0,-43 20 16,21-20-16,-21 42 16,-21-21-16,22-21 15,-1 42-15,-21-22 0,0 44 63,0-1-63,0 0 0,0 0 15,0 21-15,-21-20 0,21-1 0,0 63 16,0-41-16,-22-1 16,22 0-16,0 22 0,0-22 0,0 85 15,0-63-15,0-1 0,0 1 16,0-22-16,0 22 0,0 63 15,0-64-15,0 1 0,0 63 16,0-64-16,0-21 16,0 64-16,0-42 0,0-22 15,-42 43-15,42-64 16,-42 42-16,21-41 16,-22 41-16,22-42 15,0 0-15,-21-21 16,-1 22-16,22-22 0,-21 0 15,-1 0-15,22 0 0,-21 0 16,21-22-16,-22 1 0,-20-42 16,42 20-16,0 1 0,-1 0 15,1-22-15,21 22 0,0-106 16,0 84-16,0-20 0,21-43 16,22 63-16,-22-21 0,42-20 15,-20 41-15,20-42 16,-20 64-16,62-85 15,-83 106 1,20-43-16,-21 43 0,0 0 16,22-43-16</inkml:trace>
  <inkml:trace contextRef="#ctx0" brushRef="#br1" timeOffset="36824.76">2752 7281 0,'-43'22'16,"43"-1"-16,-21 0 15,0-21-15,21 21 0,0 0 16,21-21 15,0 0-15,-21-21-1,0 0 1,-21 21 0,21-21-16,-21 21 15,0 0-15,21 21 16,0 0-1,0 0-15,0 0 16,0 1-16,0-1 16,0 0-16,0 0 15</inkml:trace>
  <inkml:trace contextRef="#ctx0" brushRef="#br1" timeOffset="37126.73">2540 7768 0,'0'0'0,"-21"21"0,21 1 16,-21-1-16,42-21 31,0 0-31,0 0 0,0 0 16,0-21-16,1 21 15,-1 0-15,-21-22 0,21 22 0,-21-21 16,-21 21-1,0 0-15,-1 0 16,1 0-16,0 0 0,0 0 16,0 21-16,0 1 15,21-1-15,0 0 16,21-21 0,0 0-16,0 0 0,0 0 15,0 0-15</inkml:trace>
  <inkml:trace contextRef="#ctx0" brushRef="#br1" timeOffset="63556.15">2646 7324 0,'-43'0'15,"22"0"16,21 21-31,0 0 16,-21-21-16,21 21 16,0 0-16,0 1 31,21-22-31,0 0 0,1 0 16,-1 0-1,0 0-15,-21-22 16,21 22-16,-21-21 0,0 0 15,0 0 1,0 0-16,-21 0 16,0 21-16,0 0 15,-1 0-15,22 21 16,-21-21-16,0 21 0,21 0 16,-21 21-16,21 1 15,0-22-15,0 0 16,0 0-16,0 0 15,21-21 1,0 0-16,0 0 16</inkml:trace>
  <inkml:trace contextRef="#ctx0" brushRef="#br1" timeOffset="64173.79">4445 7091 0,'0'0'0,"0"-21"0,21 21 16,0-21-16,-21-1 0,21 22 16,-21-21-16,22 21 0,-22-21 15,21 21 1,-21-21-16,21 21 0,-21-21 31,0 42-15,-21 0-1,0 0-15,-1 0 0,1 1 16,-42 83-16,42-62 16,-22-1-16,22 0 0,-21 22 15,-43 63 1,43-64-16,21-20 0,-22-1 0,22 0 15,-21 1-15,-22 41 0,22-20 16,21-22-16,-22 1 16,22-1-16,-63 85 15,62-106-15,-20 85 16,21-85 0,21 0-16,-21-21 15,21-21 1,0-21-1,21-1-15,0 22 0,21-42 16</inkml:trace>
  <inkml:trace contextRef="#ctx0" brushRef="#br1" timeOffset="64926.06">4784 7049 0,'0'0'0,"0"-22"32,0 1-32,0 0 31,21 0-16,-21 42 48,0 0-63,0 0 16,-21 1-16,-1-1 0,1 21 15,0 0-15,0 1 0,0-1 0,0 0 16,-22 1-16,22 20 0,-21-20 0,21 20 15,-22-21-15,1 1 0,21-1 16,-22 0-16,22 1 0,-21-1 0,0 43 16,20-64-16,-41 64 15,42-64-15,21 21 0,-64 43 16,43-43 0,21-21-16,-21 0 15,0 43-15,0-43 16,-1-21-16,22 42 0,-21-20 15,0-22 1,21 21-16,-21-21 16,21 21-1,0-42 63,0 0-62,21 21-16</inkml:trace>
  <inkml:trace contextRef="#ctx0" brushRef="#br1" timeOffset="67012.36">4911 7599 0,'0'0'0,"0"-21"15,21 21-15,-21 21 47,0 0-47,0 0 0,0 22 16,-21-22-16,21 0 15,-22 0-15,22 0 0,0 0 0,-21 22 16,21-22-16,-21 0 0,21 0 16,0 0-16,0 1 0,0-1 15,-21-21-15,21 21 16,0-42 15,0 0-31,0-1 16</inkml:trace>
  <inkml:trace contextRef="#ctx0" brushRef="#br1" timeOffset="67458.11">5038 7345 0,'-22'0'31,"1"0"-15,21 21-16,-21-21 15,21 21-15,0 0 0,0 1 16,0-1-16,21-21 31,0 0-31,1 0 16,-1 0-16,0 0 0,0-21 15,0 21-15,-21-22 0,21 1 16,-21 0-16,0 0 16,0 0-1,-21 21 1,0 0-16,0 0 16,0 0-16,21 21 15,-21-21-15,-22 42 16,43-21-16,0 1 15,0-1-15,0 0 0,0 0 16,0 0-16,0 0 0,21-21 16,1 0-16,-1 22 15</inkml:trace>
  <inkml:trace contextRef="#ctx0" brushRef="#br1" timeOffset="67996.71">5334 7578 0,'0'21'15,"0"0"-15,0 0 16,0 0-16,0 43 16,0-43-16,0 0 0,-21 0 15,21 1-15,0-1 0,-21 21 16,21-21-16,0 0 0,0 1 15,0-1-15,0 0 0,-22 0 16,22-42 31,0 0-47,0 0 16,0-1-16,0-20 0,0 21 15,0-21-15,0 20 16,0-20-16,0 0 0,22-1 15,-22 22-15,21 0 16,0 0-16,64-43 16,-43 43-16,0 21 0,43 0 15,-43 0-15,1 0 0,-1 0 16,0 0-16,-21 21 0,43 43 16,-43-43-16,0 0 0,-21 22 15,0-22-15,0 0 0,-21 106 16,-21-64-1,21-41-15,-1 20 16,22-21-16,-21-21 0,0 21 16,21-42 15,0 0-15,21 0-16,0 0 0,1-1 0,-1 22 15</inkml:trace>
  <inkml:trace contextRef="#ctx0" brushRef="#br1" timeOffset="68409.48">6159 7535 0,'0'0'0,"0"-21"16,0 42 30,0 1-46,0-1 0,0 0 16,0 0-16,0 0 0,0 0 0,0 22 16,0-22-16,0 21 0,0 1 15,0-1-15,0 0 0,0 22 0,-21 126 16,21-126 0,-21 63-16,21-64 0,-21 22 15,0-22-15,0 1 0,-1-1 16,1 86-16,0-86 0,0 1 15,0-1-15,-22 64 0,22-85 16,0 1-16,0-1 0,0 0 16,21 1-16,-21-1 15,21-21-15,-22 0 0,22 22 16,0-64 15,22-1-31,-22 1 0,21 0 0,0 0 16,0-21-16,0 20 0,22-83 15,-22 62-15</inkml:trace>
  <inkml:trace contextRef="#ctx0" brushRef="#br1" timeOffset="68808.25">6117 7662 0,'0'0'0,"-21"-21"0,21 0 16,0 0-16,0 0 16,0 0-16,0-1 15,0 1-15,42-21 16,-21 42-16,43-21 16,-43 21-16,43-21 15,-43 21-15,21 0 0,0 0 16,-20 21-16,-1-21 0,0 21 15,0 0-15,-21 0 0,0 64 16,0-64-16,-21 0 0,-21 22 16,20-22-16,1 0 15,-21 0-15,21 0 0,0-21 0,-22 43 16,22-43-16,21 21 16,-21-21-16,0 0 15,42 0 16,0-21-31,0 21 16,-21-22-16,21 1 0,1 21 16</inkml:trace>
  <inkml:trace contextRef="#ctx0" brushRef="#br1" timeOffset="69622.03">6646 7472 0,'21'0'0,"-42"0"0,42-21 15,-21 42 17,0 0-32,0 21 15,0-20-15,0-1 0,0 0 16,0 0-16,0 0 0,0 22 16,0-22-16,0 0 0,0 0 0,0 0 15,0 0-15,0 1 16,0-1-16,0 0 15,22-21-15,-1 0 16,0 0-16,0 0 0,0 0 0,0-21 16,1 21-16,-1-21 0,0-1 15,0 1-15,21-21 16,-20 21-16,-1-22 0,21-20 16,-21 42-16,0 0 0,1-22 15,-1 22-15,-21 0 0,0 0 0,0 0 16,21 21-16,-21 21 31,0 0-31,-21 0 16,21 0-16,-21 0 0,21 1 0,0-1 15,0 0-15,0 21 16,-22 1-16,22-22 0,0 42 16,0-42-16,0 1 15,22-1-15,-1-21 16,0 0-16,21 21 0,-21-21 15,1 0-15,-1 0 0,0-21 16,0 21-16,21-43 16,22-20-1,-43 42-15,0-22 0,22-84 16,-22 64-16,0-1 16,0 22-16,-21-21 0,21-107 15,0 128-15,-21 21 0,0-22 16,0 1-16,0-21 15,-21 63 17,21 21-32,-21 0 0,21 0 15,-21 21-15,21 1 0,0-22 0,0 21 16,-21 22-16,21-22 0,-21 0 16,21 43-16,0-43 0,0 1 15,0-1-15,0 0 16,0 1-16,0 20 0,0-42 0,0 1 15,0 41 1,21-42-16,0-21 16,0 0-16,0 0 15,0 0-15,22 0 16,-22-21-16,0 21 0,0-42 16,22-1-16</inkml:trace>
  <inkml:trace contextRef="#ctx0" brushRef="#br1" timeOffset="69880.08">7387 7260 0,'0'21'15,"0"-42"-15,-21 42 0,21 1 16,21-1-1,0-21-15,0 0 0,1 0 16,-1 0-16,0 0 16,0 0-16,21 0 0,22-21 15,-43 21-15,0-22 0,22 22 16,-22 0-16,0 0 16,-21-21-1</inkml:trace>
  <inkml:trace contextRef="#ctx0" brushRef="#br1" timeOffset="70440.96">8361 6731 0,'-21'0'16,"42"0"0,21 0-1,-21 0-15,0 0 0,1 0 16,20 0-16,0-21 16,-21 21-16,22 0 0,-1 0 0,43 0 15,-43 0 1,-63 0-1,0 0 1,-22 0-16,22 0 0,-21 0 0,21 0 16,-22 0-16</inkml:trace>
  <inkml:trace contextRef="#ctx0" brushRef="#br1" timeOffset="70960.67">8297 6752 0,'-21'0'16,"42"0"-16,-63 0 16,21 0 15,21 21-31,0 1 16,-21-22-1,21 21-15,-22 0 16,22 0-16,0 0 15,0 0-15,-21-21 0,21 43 16,-21-43-16,21 21 0,0 21 16,-21-21-16,0 1 15,21 20-15,-21-21 0,-1 21 0,1 43 16,0-43-16,21 22 16,-21-22-16,0 1 0,0 20 15,-22 85-15,43-84 16,-21-22-16,0 64 0,0-43 15,21 64-15,-21-63 16,-22 84 0,43-106-16,0 1 0,0 41 15,0-41-15,0-22 0,21 42 16,43-20 0,-43-22-16,21 0 0,64-21 15,21 0 1,-84 0-16,20 0 15,-21 0-15,-20-21 0,20 0 16,-21 0-16,0 21 0,22-43 16,-43 22-16,21 21 15,0-21-15,-21 0 0</inkml:trace>
  <inkml:trace contextRef="#ctx0" brushRef="#br1" timeOffset="71855.8">8784 7260 0,'21'-42'16,"-21"21"-16,0 0 0,-21-1 15,0 22-15,0 0 0,-43-21 16,-20 21 0,62 21-16,-20 1 0,0 41 15,21-21-15,-43 85 16,43-63-16,21-22 16,0 1-16,0-1 0,-21 0 15,21 64-15,0-85 16,0 22-16,21-1 0,-21-21 15,42 21-15,-21-42 16,1 0-16,41 22 0,-42-22 16,22 0-16,-1 0 15,-21 0-15,21-22 0,22-20 16,-22 21-16,1 0 0,-1 0 0,-21-1 0</inkml:trace>
  <inkml:trace contextRef="#ctx0" brushRef="#br1" timeOffset="72556.39">9186 7451 0,'0'0'0,"0"-21"16,-21 42 0,0 0-16,0-21 15,0 42-15,-1-21 0,1 1 16,0 41-16,0-42 0,0 0 16,0 43-16,-1-43 0,22 0 15,0 22-15,0-22 16,0 21-16,22-42 15,20 0-15,-21 0 0,0 0 16,0 0-16,1 0 16,-1 0-16,0 0 0,0-42 15,0 21-15,-21-22 16,0 22-16,0-21 16,0 21-16,-21-1 0,0-20 15,21 21-15,-21 0 0,21-22 16,0 22-16,0 0 15,0 0-15,63 0 16,-42 21-16,43 0 16,-43 0-16,0 0 0,22 21 15,-22-21-15,0 21 0,21 43 16,-42-43 0,0 0-16,0 21 0,0-21 15,0 43-15,0-43 16,0 0-16,0 0 0,-21 1 15,21-1 1,-21-21-16,21-21 31,0-1-31,0 1 16,21 0-16,0 0 0,-21-21 16,21 20-16,-21 1 0,64-85 15,-22 43 1,-21 42-16,1 0 0,41-1 15,-42 22-15,85 0 16,-85 22-16,0-22 0,1 63 16,-22 43-1,0-85-15,0 0 16,-22 43-16,1-43 0,0 21 16,0-42-1,21 21-15,0 1 0,-21-22 16,21 21-16,0-42 15,21 21 1,0-22-16,0 1 0</inkml:trace>
  <inkml:trace contextRef="#ctx0" brushRef="#br1" timeOffset="72823.24">10372 7027 0,'0'0'15,"0"22"1,0-1-16,0 0 0,-22 64 16,1-64-16,21 42 15,-21-20-15,0-1 0,21 0 16,-42 64-16,20-64 0,1 1 16,21 20-16,-21-20 0,21-22 15,-21 0-15,21 0 0,0 0 16,0 22-16,0-22 15,42-21-15,-21 0 16,1 0-16,-1-21 16,-21-1-16,21 1 0,0 0 0</inkml:trace>
  <inkml:trace contextRef="#ctx0" brushRef="#br1" timeOffset="73013.13">10012 7472 0,'0'0'16,"-21"0"-16,21 21 0,21-21 31,0 0-31,0 0 0,0 0 16,22 0-16,-1 0 0,-21 0 16,21 0-16,-20 0 0,20 0 15,21-21-15,-41 21 16,20 0-16</inkml:trace>
  <inkml:trace contextRef="#ctx0" brushRef="#br1" timeOffset="73812.17">10858 7641 0,'22'0'16,"-1"0"-1,0-21 1,-21 0-16,0 0 0,0 0 16,0-1-16,0-20 0,0 0 15,0 21-15,-21-1 0,0-20 16,-1 21-16,1 0 16,0 21-16,0 0 0,-21 0 15,-1 0-15,22 0 0,-21 21 16,-22 42-16,43-41 15,-21 41-15,42-21 16,-21-20-16,-1 41 0,22-21 16,0-20-16,0 20 0,0-21 15,0 0-15,0 0 16,0 1-16,22-22 0,-22 21 16,21-21-16,0 0 0,42 0 15,-20-21-15,-22-1 0,0 1 16,21 21-16,-20-21 0,41-42 15,-21 41-15,-20 1 0,20-63 16,-21 62-16,0-20 0,0 21 16,1-21-16,-22 20 0,0-41 15,-22 84 17,22 0-32,-21 0 0,21 1 15,-21 41-15,21-42 0,-21 22 16,0 20-16,21-21 15,0-20-15,0-1 16,0 0-16,0 0 0,21 0 16,0-21-16,0 0 15,0 0-15,43 0 16,-43 0-16,85-42 16,-85 42-16,21-21 0,22-64 15,-43 64-15,0 0 16,0-22-16,1 22 0,-1 0 0,-21 0 15,0 0-15,0 0 0,0-1 0,0 44 32,0-1-32,0 0 15,0 0-15,0 0 0,-21 43 16,-1-43-16,1 21 16,21-21-16,-21-21 15,21 43-15,0-22 16,0-42 15,0 0-31,21-1 16,-21 1-16</inkml:trace>
  <inkml:trace contextRef="#ctx0" brushRef="#br1" timeOffset="73991.08">11430 7154 0,'0'0'0,"0"-21"15,-21 21 17,21 21-17,0 1 1,21-1-16,0 0 16,0-21-16</inkml:trace>
  <inkml:trace contextRef="#ctx0" brushRef="#br1" timeOffset="74526.41">11790 7324 0,'-21'0'0,"-1"42"31,1-21-31,21 0 0,-21 1 15,21-1-15,0 42 16,-21-42-16,0 43 16,21-43-16,0 0 15,0 0-15,0 22 16,0-64 46,0-1-62,0 1 0,0-21 16,0 21-16,21 0 16,-21-1-16,21-20 0,0 21 0,0-21 15,1 20-15,41-41 16,-21 42-16,22 0 16,-22-1-16,1 22 0,84 0 15,-85 22-15,-21-1 0,21 0 16,-20 0-16,-1 0 0,0 43 15,-21-43-15,0 21 0,0 1 16,0-22-16,-21 21 0,0-21 16,-1 0-16,1 1 0,-21 20 15,21-42-15,0 21 16,-1-21-16,44 0 47,-1-21-47,0 0 0</inkml:trace>
  <inkml:trace contextRef="#ctx0" brushRef="#br1" timeOffset="75004.13">12785 7345 0,'0'-64'31,"0"43"-15,-22 21-16,1 0 16,0 0-16,0 0 15,-21 43-15,20-43 0,-20 42 16,42-21-16,-21 0 0,0 22 16,21-22-1,0 0-15,0 0 16,21 0-16,42 0 15,-20-21 1,-22 22-16,0-22 0,0 0 16,0 0-16,22 21 0,-22-21 15,-21 21-15,42 0 16,-21-21-16,-21 21 16,0 0-16,0 1 15,-21-22-15,0 21 0,0-21 16,0 0-16,0 21 0,-43-21 15,43 21-15,-106 0 16,63-21 0,43 0-16,0 0 15,0 0-15,21-21 32,0 0-17,0 0-15</inkml:trace>
  <inkml:trace contextRef="#ctx0" brushRef="#br1" timeOffset="75776.84">14076 6625 0,'0'0'0,"0"-21"0,21 0 0,0 21 16,-21-21-16,0 0 16,-21 21-1,0 0-15,0 0 16,-1 0-16,1 0 15,0 0-15,-21 21 0,21 0 0,-1 0 16,-41 43 0,42-22-16,-22 0 0,1 1 0,0-1 15,-1 0-15,22 1 0,-106 147 16,43-63 0,62-63-16,-20-1 0,-43 128 15,43-1 1,42-148-16,0 128 15,0-128-15,21 0 0,64 43 16,-64-43-16,127 64 16,-105-85-16,62 1 15,-41-1-15,-22-21 0,43 0 16,-43 0-16,1 0 0,41 0 16,-63 0-1,1-43-15,-1 43 16,0-21-16,0-21 0,-21 21 15</inkml:trace>
  <inkml:trace contextRef="#ctx0" brushRef="#br1" timeOffset="78206.7">14309 7387 0,'0'-21'16,"21"21"-16,0-21 0,-21 0 16,0 0-16,0-1 15,0 1-15,0 0 16,0 0-16,0 0 0,0 0 16,0-1-16,-21 1 15,0 21-15,-1 0 16,1 0-16,0 0 15,0 0-15,0 21 0,0 1 0,-1-1 16,1 0-16,0 0 0,-21 43 16,21-43-16,-1 21 0,1-21 15,21 22-15,0-22 0,-21 0 0,21 0 16,0 0-16,-21 0 0,21 1 16,0-1-16,0 0 15,21-21-15,0 0 16,0 0-16,1 0 15,-1 0-15,42-21 0,-42 0 16,1-1-16,41 1 16,-42 0-16,22-21 15,-22-1-15,0 22 0,0 0 0,0-21 16,0-22 0,1 43-16,-22 0 15,0 42 16,0 0-31,0 0 16,0 1-16,0-1 0,0 0 16,0 21-16,0-21 0,0 1 0,0 20 15,0-21-15,0 0 16,0 0-16,0 1 16,0-1-16,21-21 15,42 0-15,-42 0 16,1 0-16,-1-21 15,0 21-15,21-43 0,-21 22 16,1 0-16,-22 0 0,21 0 16,0-1-16,-21-41 0,0 21 15,0-64 1,0 85-16,0-22 0,0 22 16,0-21-16,-21 21 0,0-1 0,-22-20 15,22 21-15,-21 21 0,21-21 16,-22 21-16,1-21 0,-22 21 15,22 0-15,-21 0 0,-22 21 16,43 0-16,-1 0 0,-41 21 16,-43 107-1,105-86-15,1-21 16,-21 1-16,42-1 0,-21 0 16,0 1-16,21-1 0,-22 0 0,22 64 15,0-85-15,0 22 16,0-22-16,22 0 15,-1 0-15,42 22 0,-42-22 16,22 0-16,63 0 16,-64-21-16,0 0 0,1 0 15,-1 0-15,85 0 16,-106-21-16,43 21 16,-22-21-16,-21 21 0,0-21 15,0 21-15,-21-22 16,22 22 15,-1 0-15,-21-21-16,21 0 15,0 21-15</inkml:trace>
  <inkml:trace contextRef="#ctx0" brushRef="#br1" timeOffset="78888.96">15198 7070 0,'0'-21'16,"0"42"15,0 0-31,0 0 16,-22 0-16,1 0 0,0 1 0,21 20 16,-42 43-16,42-64 0,-21 21 15,-1 43-15,1-43 16,21-21-16,-21 22 0,0-22 0,21 0 15,-21 42-15,21-41 16,0-1-16,-21-21 16,21 21-16,21-21 47,-21-21-47,21 0 0,0 21 0,0-43 15,0 22-15,-21 0 0</inkml:trace>
  <inkml:trace contextRef="#ctx0" brushRef="#br1" timeOffset="80264.09">15261 7049 0,'0'-22'47,"0"1"-32,0 0 1,0 0 15,21 21-31,-21-21 16,-21 42 78,0 0-94,21 0 15,-21 0-15,21 1 0,-21-1 16,21 21-16,-22-21 0,22 0 15,-42 64-15,42-64 16,0 22-16,-42 41 0,21-63 16,21 22-16,0-1 0,0-21 15,-22 22-15,1-1 16,21-21-16,0 0 0,-21 43 16,21-43-16,0 0 15,0 0-15,0 0 16,21-21-1,0 0-15,1 0 16,-1 0-16,0 0 0,0 0 16,0 0-16,-21-21 0,21 21 0,1 0 15,-1-21 1,0 0-16,0 0 16,0 0-16,0-1 15,-21 1-15,0 0 16</inkml:trace>
  <inkml:trace contextRef="#ctx0" brushRef="#br1" timeOffset="80568.91">15092 7281 0,'0'0'0,"-21"0"16,21-21-16,21 21 31,0 0-31,0-21 16,21 21-16,1 0 16,-1 0-16,-21-21 0,43 21 15,-43 0-15,0 0 16,0 0-1,0 0-15</inkml:trace>
  <inkml:trace contextRef="#ctx0" brushRef="#br1" timeOffset="81273.03">15642 7281 0,'0'22'0,"0"-1"15,0 0 1,0 0-16,-21 0 0,21 0 16,-21 1-16,21-1 0,-21 21 15,21 22 1,0-43-1,0 0-15,21-21 32,0 0-32,0 0 0,0 0 15,0 0-15,1 0 0,20-21 16,-21 21-16,21-43 16,-20 22-16,-1 21 0,21-63 15,-42 42-15,0-1 0,21 1 16,-21 0-16,21-21 15,-21 21-15,0-1 32,0 44-17,0-1 1,0 0-16,0 0 16,-21 0-16,21 0 0,-21 1 0,21-1 15,0 0-15,0 0 0,-21 0 0,0 43 16,21-43-16,-21 21 15,21 1-15,0-22 16,0 21-16,-22 0 16,22 1-16,0 20 0,0-42 15,0 22-15,0 63 16,0-64-16,0 0 0,0-21 16,0 22-16,-21-22 0,21 42 15,-21-41-15,-21 41 16,-1-42-16,22 0 0,0-21 15,0 22-15,-21-22 0,-64 0 16,63 21-16,-41-21 16,41 0-16,1 0 0,-21 0 15,41-21-15,-20-1 16,42 1 0,0 0-16,21 0 15,22 0-15,-22 0 0,0 21 16,64-43-16</inkml:trace>
  <inkml:trace contextRef="#ctx0" brushRef="#br1" timeOffset="81660.81">16319 7366 0,'0'0'0,"0"-21"0,-21 21 16,0 0-16,0 0 16,21 21-1,0 0-15,0 0 0,-21 22 16,21-22-16,0 21 0,-21 1 0,21-22 16,0 21-16,0 0 0,-22 85 15,-41 64 1,63-149-16,-21 1 15,0-1-15,21 0 16,-22 1-16,1 20 0,0-21 16,0-20-16,0 20 0,21-21 15,-21-21-15,-1 21 16,22-42 15,22 0-31,-1 0 0,-21 0 16,21-1-16,0 1 0,0-21 0,0 0 15,-21-1-15,22 1 0</inkml:trace>
  <inkml:trace contextRef="#ctx0" brushRef="#br1" timeOffset="81989.62">16192 7472 0,'-21'-21'0,"42"42"0,-42-63 0,21 20 15,0-20-15,0 21 0,0 0 16,0 0-16,0-1 15,43 1-15,-22 21 16,0 0-16,21 0 0,-21 0 16,1 0-16,41 0 15,-42 21-15,22-21 0,-22 43 16,0-22-16,-21 42 16,0-41-16,0-1 0,-21 42 15,21-42-15,-21 1 0,-22-1 0,22 0 16,0-21-16,-21 21 0,-22 0 15,43-21-15,0 21 0,0-21 16,-1 0-16,1 0 0,42 0 47,1-21-47,-1 21 0,0-21 16</inkml:trace>
  <inkml:trace contextRef="#ctx0" brushRef="#br1" timeOffset="82378.39">16658 7451 0,'21'0'0,"0"0"16,-21-21-16,22 21 15,-1 0-15,-21-22 0,21 22 16,0-21-16,0 21 0,-21-21 0,43-21 15,-22 42-15,0-43 16,-21 22-16,21-21 16,-21 21-16,0 0 0,-21 21 31,0 0-31,0 0 0,-1 21 16,1 0-16,0 21 0,0-21 15,-21 43-15,42-43 16,-43 64-16,22-64 15,21 42-15,0-41 0,0-1 16,0 0-16,0 0 16,0 0-16,42 0 15,-20-21-15,-22 22 0,42-22 16,-21 0-16,0 0 0,0 0 16,1 0-16,-1 0 0,21-22 15,-21 1-15,0 21 0</inkml:trace>
  <inkml:trace contextRef="#ctx0" brushRef="#br1" timeOffset="83544.73">17589 7451 0,'22'0'47,"-22"-21"-47,21-1 0,0 22 15,0-21-15,0 21 32,0 0-32,-21 21 31,0 1-31,0-1 0,0 0 15,0 0-15,0 0 16,-21 0 0,0-21-16,0 0 15,0 0 1,21-21 15,0 0-31,0 0 16,0 0-16,0 0 0,21 21 15,-21-22-15,21 1 0,-21 0 16,21 21-16,0 0 0,1 0 16,-1 0-16,0 0 31,-21 21-31,0 0 0,0 1 16,0-1-16,0 0 0,0 0 15,0 0-15,0 0 16,0 1-16,-21-22 0,21 21 0,-21 0 15,-1-21-15,1 21 0,0-21 16,0 0-16,0 0 16,0 0-16,21-21 15,0 0 1,0 0-16,0-1 16,0 1-16,21-21 15,0 21-15,0 0 0,0 21 16,-21-22-16,21 1 0,22 21 15,-22 0-15,0 0 16,0 0-16,0 21 0,-21 1 16,0-1-16,0 0 0,0 0 0,0 21 15,0 1-15,0-22 0,-21 21 16,21 1-16,-63-1 16,42-21-16,-22 0 0,-63 43 15,64-43-15,-21 0 16,20 0-16,22-21 15,-42 0-15,41 0 0,1 0 16</inkml:trace>
  <inkml:trace contextRef="#ctx0" brushRef="#br1" timeOffset="84628.11">18013 6625 0,'0'-21'0,"0"0"16,0 0-1,-21 21 16,21 21-31,0 0 16,-22 0-16,22 0 0,-21 1 16,21-1-16,0 0 15,0 0-15,0 0 0,0 0 32,21-21-17,1 0 1,-22-21-16,21 0 0,0 0 15,-21 0 1,0 0-16,0-1 0,0 1 16,0 0-16,0 0 15,-21 21-15,0 0 0,-1 0 16,1 0 0,21 21-16,-21-21 15,21 21-15,0 0 0,0 1 16,0-1-16,0 0 15,21-21 17,0 0-32,1 0 15,-22-21-15,21 21 0,0-21 0,-21-1 16,21 22-16,-21-21 0,21 0 16,-21 0-16,0 0 15,-21 21 16,0 21-31,0 0 0,21 0 16,-21 0-16,21 1 0,-22-1 0,22 21 16,-21-21-16,21 0 0,0 22 15,-21-22-15,21 0 0,0 21 16,0-20-16,0-1 0,0 0 16,21-21-16,0 0 15,1 0-15</inkml:trace>
  <inkml:trace contextRef="#ctx0" brushRef="#br1" timeOffset="85389.69">18690 7218 0,'0'0'0,"0"-21"0,0 0 16,0-1 15,0 44-15,0-1-16,0 0 15,-21 0-15,21 0 0,-21 0 16,21 22-16,0-1 0,-21 22 16,-1-22-16,22-21 0,-42 43 15,42-22-15,0 21 16,0-41-16,0-1 0,0 21 15,0-21-15,0 0 0,42 1 16,-20-22 0,-1 0-16,21 0 0,-21 0 0,22-22 15,-22 1-15,21 0 0,-21 21 16,0-21-16,22-21 0,-1-1 16,-21 1-16,0 21 15,22-64-15,-22 43 0,-21-1 16,0-20-16,21 21 0,0-85 31,-21 84-31,21 1 0,-21 63 47,0 0-31,0 0-16,0 1 0,0-1 15,0 0-15,0 21 16,0-21-16</inkml:trace>
  <inkml:trace contextRef="#ctx0" brushRef="#br1" timeOffset="85840.43">19367 7514 0,'0'0'0,"64"-21"31,-64 0-31,21 21 0,-21-21 16,21 21-16,-21-21 0,0-1 31,-21 22-31,0 0 0,0 0 0,0 0 16,-1 0-16,-20 22 16,21-22-16,0 21 0,0 0 15,21 0-15,0 0 0,0 0 16,0 1-16,0-1 15,0 0-15,21-21 0,21 42 16,-21-21-16,22 1 16,-22-1-16,0-21 15,-21 21-15,0 0 16,-21-21 0,0 0-16,-1 21 15,1-21-15,-21 0 0,21 0 16,0 0-16,-1 0 0,1 0 0,0 0 0,0 0 15,0 0-15,42 0 47,-21-21-47,42 21 16</inkml:trace>
  <inkml:trace contextRef="#ctx0" brushRef="#br1" timeOffset="86240.35">19727 7557 0,'0'-22'0,"21"22"0,1-21 16,-1 21 0,0-21-16,0 21 0,0-21 15,0 0-15,1 0 16,-1-1-16,-21 1 15,0 0-15,-21 21 32,-1 0-17,1 0-15,0 21 0,-21 22 16,21-22-16,-1 0 16,1 21-16,21-21 0,-21 22 15,21-22-15,0 0 0,0 0 16,0 0-16,0 1 15,0-1-15,0 0 16,21-21-16,0 0 16,1 0-1,-1 0-15,0 0 0,0 0 0,21 0 16,-20 0-16,20-42 16,-21 42-16</inkml:trace>
  <inkml:trace contextRef="#ctx0" brushRef="#br1" timeOffset="86702.68">20108 7345 0,'0'0'0,"0"-21"16,0 0-16,0-1 16,21 22 15,1 0-31,20 0 15,-21 0-15,0 22 0,-21-1 16,21-21-16,-21 21 0,22 21 16,-22-21-16,21 1 0,-21 41 15,21-21-15,-21-20 16,0-1-16,0 0 0,0 0 16,0 0-16,-21-21 0,21 21 15,-21 1-15,-1-22 16,1 0-16,0 0 15,21-22 17,0 1-32,0 0 15,0 0-15,0 0 0,0-22 16,21 22-16,-21 0 0,21-21 16,1 21-16,-22-1 0,42-41 15,-21 42-15,0 0 0,-21-1 0,21 22 16,1-21-16,-1 0 15,0 0-15,0 0 0,-21 0 16,0-1-16,21 1 16,0 0-16</inkml:trace>
  <inkml:trace contextRef="#ctx0" brushRef="#br1" timeOffset="87409.51">20997 6752 0,'0'0'16,"-21"0"31,0 0-32,0 0-15,0 0 0,-1 0 16,1 0-1,21-21 1,0 0 0,0 0-1,21 21-15,-21-21 16,22 21-16,-22-22 16,21 22-16,0 0 15,-21 22-15,0-1 16,21-21-16,-21 21 15,0 0-15,0 0 16,0 0 0,0 1-16,-21-22 15,0 21-15,0-21 16,-1 0 15,22-21-15,0-1-1,22 1-15,-22 0 0,42 0 16,-21 21 0,0 0-16,0 0 15,1 0-15,-22 21 16,21-21-16,-21 21 16,0 0-16,0 1 0,0 20 15,-21 0-15,-1-21 0,1 1 16,0-1-16,0 0 0,-43 21 15,22-42-15</inkml:trace>
  <inkml:trace contextRef="#ctx0" brushRef="#br1" timeOffset="88086.09">21188 6287 0,'0'0'15,"0"-22"-15,0 1 16,0 0 0,21 21-1,0 0 1,0 0-16,0 0 0,1 0 0,-1 0 15,0 0-15,0 0 0,0 0 0,22 21 16,-22-21-16,0 21 0,0 1 16,43 62-16,-43-41 15,0-1-15,-21 0 0,21 1 16,-21 84 0,0-85-16,0 0 0,0-21 15,0 22-15,-21-1 0,0 43 16,21-43-16,-21 0 0,21 107 15,0-107-15,0 21 16,-22-20-16,1-1 0,21 0 0,-42 64 16,21-85-16,0 22 0,-1-1 15,-20-21-15,21 0 0,-106 43 16,85-43-16,-43 21 16,43-20-16,-1-22 0,1 21 15,21-21-15,0 0 0,-22 21 16,22-21-16,0 0 15,21-21 17,21 21-32,0-21 0,0-1 0,1 1 15,-1 0-15,0 0 0</inkml:trace>
  <inkml:trace contextRef="#ctx0" brushRef="#br1" timeOffset="89135.96">21611 6011 0,'0'-21'16,"42"21"46,-20 0-62,20 0 0,-21 0 16,21 0-16,1 0 0,20 0 16,-20 0-16,-1 0 0,0 0 0,43 0 15,-43 0-15,1 0 16,41 0-16,-41 0 0,-22 0 15,21-21-15,-21 21 0,0 0 16,22 0-16,-22 0 16,0 0-16,0 0 15,0 0-15,1 0 32,-22 21-32,0 0 15,0 1-15,0-1 0,0 0 16,0 21-16,0-21 0,0 1 15,0 20-15,0-21 0,-22 64 16,22-43-16,-21 0 0,21 64 16,0-63-16,-21-1 0,0 64 15,21-64-15,0 0 16,-21 43-16,21-43 0,-21 1 16,21-1-16,0 0 0,0 1 15,0 41-15,0-41 0,-22-1 16,22 22-16,0-22 0,0 0 15,0 43-15,-21-43 0,21 1 16,0 62-16,0-62 16,0-1-16,0 0 0,0-20 15,0 105 1,0 0 0,0-85-16,0 0 15,-21-21-15,0 1 0,-21 41 16,42-42-16,-22 0 15,1-21-15,-21 22 16,21-22-16,21 21 0,-43 0 16,1-21-16,21 0 0,0 0 15,-22 0-15,22 0 0,-42 0 16,20 0-16,1 0 0,-64 21 16,43-21-1,42 0-15,-22 0 0,-20 21 16,42-21-16,-1 21 15,1-21-15,0 0 16,0 0 62,0 0-78</inkml:trace>
  <inkml:trace contextRef="#ctx0" brushRef="#br0" timeOffset="106756.66">974 10583 0,'0'-21'94,"0"0"-47,21 21-32</inkml:trace>
  <inkml:trace contextRef="#ctx0" brushRef="#br0" timeOffset="107333.33">1079 10456 0,'22'-42'16,"-22"21"0,0 0-16,0 0 0,0-1 0,0 1 15,0 0-15,0 0 16,0 42 15,0 0-15,-22 0-16,22 22 0,-21-1 0,0 22 15,21-22-15,-21 21 0,0 1 16,0-1-16,-64 128 16,43-128-16,-1 1 0,1-1 15,21 1-15,-22-22 0,1 22 0,0-22 16,21 0-16,-64 43 15,64-64-15,21 0 16,0 1-16,-21-22 0,-1 0 16,1-22-1,21-20-15,0 0 0,0 21 16,0-22-16,0 1 0,0 0 16,0-1-16,0-41 0,0 20 15,21 22-15,-21-1 16,22 22-16,20-85 15,-42 85-15,21 0 0,0 0 16,0 21-16,1 21 16,-1 0-16,-21 0 0,42 22 15,-42-22-15,21 42 16,0-20-16,-21-1 0,22 43 16,-22-43-16,21 0 0,-21-20 15,21 20-15,-21 0 0,0-21 16,21 1-16,0 20 0,-21-21 15,21 0-15,1-21 0,-1 0 16,0 0-16,0 0 0,0 0 16,0-21-16,22 0 15,-1-21-15</inkml:trace>
  <inkml:trace contextRef="#ctx0" brushRef="#br0" timeOffset="107785.07">1524 10943 0,'0'0'0,"21"-84"32,-21 62-32,0 1 15,-21 21-15,0 0 16,0 0-16,-1 21 16,1-21-16,0 22 0,-42 41 15,41-42-15,1 22 0,-21 20 16,42-21-16,-21-20 0,0 62 15,21-63 1,0 43-16,0-43 0,0 0 16,0 0-16,21-21 15,63 0-15,-62 0 16,-1 0-16,21 0 0,-21-21 16,0 0-16,43-21 15,-43 21-15,21-43 0,-20 43 16,-1-21-16,-21 20 0,0-20 0,0 21 15,0 0-15,0 0 0,0-1 16,0 1-16,0 0 0,-43 0 16,22 21-16,0 0 0,0 0 15,-21 0-15,20 0 0,-41 0 16,42 0-16,0 21 16,-22 0-16,22 0 0,21 1 15,0-1-15,0 0 16,21-21-16,0 0 0,1 21 15,62-21-15</inkml:trace>
  <inkml:trace contextRef="#ctx0" brushRef="#br0" timeOffset="108485.67">2180 10986 0,'0'-22'16,"0"44"-16,0-65 0,0 22 0,0 0 15,0 0-15,-21 21 16,0 0-16,21-21 0,-43 21 16,22 0-16,0 0 0,-21 0 15,21 0-15,-1 21 0,-20 21 16,0-21-16,21 0 0,-22 22 16,43-22-16,-21 0 0,0 21 15,21 1-15,0-22 16,0 0-16,42 21 15,-21-42-15,1 0 0,-1 0 16,0 0-16,0 0 16,0 0-16,22 0 0,-22-21 0,0 0 15,42 0-15,-41 0 16,-1 0-16,0-22 0,0 43 16,-21-21-16,21 0 0,-21 0 15,0 0-15,0 42 47,0 0-47,0 0 0,-21 0 16,21 0-16,-21 22 0,21-22 15,0 21-15,0 1 0,0 41 16,0-41-16,0 62 16,0-41-16,0-22 0,0 64 15,0-42-15,0 84 16,0-85-16,0-20 15,-21 62-15,21-62 0,-21-1 16,-1 0-16,22 1 0,-21-1 16,-21 0-16,21 1 0,-22-22 15,22 0-15,0-21 16,-21 0-16,21 0 0,-22 0 16,22 0-16,-21 0 0,-43-42 15,-63-85 1,84 42-1,43 43-15,0-1 0,21-62 16,0 62-16,0-20 16,21 20-16,0 1 0,43-21 15,-43 41-15,21-20 0,1 21 16,-1-21-16,0 20 0,1-20 0</inkml:trace>
  <inkml:trace contextRef="#ctx0" brushRef="#br0" timeOffset="108734.53">2730 10901 0,'0'21'32,"0"0"-17,-21 0-15,0 1 0,0-1 16,21 0-16,-21 0 0,21 0 15,0 0-15,-21 1 16,21-1-16,-22-21 0,22 21 16,0-42 15,0 0-31,22-1 16,-1 1-16</inkml:trace>
  <inkml:trace contextRef="#ctx0" brushRef="#br0" timeOffset="109060.34">2709 10689 0,'0'0'16,"-21"-21"-16,0 21 0,0 0 0,0 0 15,-1 0-15,1 0 16,0 21-16,21 0 16,0 1-1,21-22-15,0 0 16,1 0-16,-1 0 15,0 0-15,0 0 0,0 0 16,0-22-16,-21 1 0,0 0 16,0 0-1,-21 21-15,21-21 16,-21 21-16,0 0 0,-21 0 16,20 0-16,22 21 0,-21 0 15,21 0-15,0 22 16,0-22-16,21 21 15,-21-21-15,22-21 0,41 21 16,-42 1-16,22-22 16</inkml:trace>
  <inkml:trace contextRef="#ctx0" brushRef="#br0" timeOffset="109536.07">3196 10816 0,'0'43'32,"0"-22"-32,0 0 15,0 0-15,0 0 0,0 0 16,0 1-16,0-1 0,0 0 0,0 0 16,0 0-16,0 22 15,0-22-15,-21 0 0,21 0 16,-21-21-1,21-21 17,0 0-32,0 0 15,0-1-15,0 1 0,0 0 16,0 0-16,0-21 0,0 20 0,0 1 16,21-21-16,0 0 0,0 20 15,0-20-15,43-21 0,-22 41 16,1 1-16,62 21 15,-62 0-15,-1 0 0,64 21 16,-64 1-16,-21-1 0,1 0 16,20 21-16,-42-21 0,21 22 0,-21-1 15,0-21-15,0 22 0,0-1 0,0-21 16,-63 106 0,41-106-16,1 0 0,-21 1 15,21-1-15,0-21 0,-1 0 16,1 0-16,0 0 0,-21 0 15,21-21-15</inkml:trace>
  <inkml:trace contextRef="#ctx0" brushRef="#br0" timeOffset="110116.74">762 9864 0,'0'0'0,"-21"0"0,0 0 0,-1 0 31,1 0-31,0 0 0,21 21 15,-21-21-15,0 42 0,21-21 16,-21 22-16,-1-1 0,22 0 0,-21 22 16,0-1-16,21 22 0,0 0 15,-21-1-15,0 1 0,0 106 16,-1-107-16,1 1 0,0 21 16,0-22-16,0 22 0,0-21 0,-1 0 15,1-22-15,0 22 16,-21 42-16,42-85 0,-43 64 15,43-85-15,-21 21 16,21 1-16,0-22 16,0 0-16,0-42 15,0 0 1,0 0-16,21-22 0,1 1 16,-1 0-16,0-1 0</inkml:trace>
  <inkml:trace contextRef="#ctx0" brushRef="#br0" timeOffset="111224.1">825 9906 0,'0'-21'16,"0"0"0,22 21-1,-1-21 1,0 21-16,21 0 16,-21 0-16,22 0 0,-1 0 0,22-22 0,-1 22 15,85 0 1,-63 0-16,0 0 0,20 0 15,-20 0-15,21 0 0,127 0 16,-106 0-16,0 0 0,127 0 16,-106 0-16,106 0 15,-127 22-15,21-22 0,127 21 16,-148-21-16,0 0 0,106 21 16,-127-21-16,0 0 0,84 0 15,-105 0-15,-22 0 0,22 0 16,-43 0-16,107 0 15,-107 0-15,-21 0 0,0 0 16,0 0-16,1 0 0,-22 21 63,0 0-63,0 0 15,0 1-15,0-1 16,0 0-16,0 0 15,0 0-15,0 0 0,0 85 16,0-63-16,0-1 16,-22 0-16,22 22 0,-21 105 15,0-105-15,0-22 0,0 64 16,0-64-16,21 64 16,-22-64-16,22 22 0,-21 42 15,21-64-15,0 0 0,0 1 16,0 20-16,0-21 0,0 64 15,0-63-15,0-22 16,0 21-16,0-21 0,0 0 0,0 1 16,-21-1-16,21 0 0,-21 0 15,0 21-15,0-42 0,21 22 16,-43-1-16,22-21 16,0 21-16,0-21 0,0 0 15,-1 0-15,1 21 0,-21-21 16,21 0-16,-43 0 15,22 21-15,0-21 0,-43 0 16,43 21-16,-1-21 0,-84 0 16,43 22-16,20-22 0,-105 0 15,63 21-15,21-21 0,1 0 16,-22 0-16,21 21 0,-127-21 16,128 0-16,-43 0 0,21 21 15,0-21-15,0 0 0,-127 0 16,106 0-16,22 0 0,-149 0 15,127 0-15,-127-21 16,148 21-16,0 0 0,0-21 16,21 21-16,1 0 0,-22 0 15,21-21-15,1 21 0,20 0 16,-21 0-16,-42-22 0,64 22 16,21 0-16,-1 0 0,1 0 15,21 0-15,-22 0 0,22 0 16,0 0-16,42 0 47,0 0-47,1 0 0,-1 0 15,0 0-15,21 0 0,-21 0 16,22 0-16,-1 0 0</inkml:trace>
  <inkml:trace contextRef="#ctx0" brushRef="#br0" timeOffset="114645.14">14076 677 0,'0'0'0,"-21"0"16,-1 0-16,1 0 16,0 0-16,0 0 15,63 0 16,-21 0-31,1 0 16,20 0-16,0 0 0,1 0 16,-1-21-16,0 21 0,22-21 15,-22 21-15,0-21 0,85-21 16,-84 20-16,-22 1 0,0 21 16,-21-21-16,0 0 0,-21 0 15,-106 21 1,85 0-16,-64 0 15,63 0-15,-105 42 16,106-21-16,0 22 16,-22 20-16,43-42 0,0 22 15,21 41-15,0-41 0,0-1 16,0-21-16,0 21 0,21 1 16,0-22-16,0 0 0,0 21 15,1-20-15,20-22 0,-21 21 16,21 0-16,1-21 0,41 0 15,-41 0-15,-22 0 0,21 0 16,-21 0-16,22 0 0,-22-42 16,-21 20-16,0 1 15,0 0-15,-21 21 0,-22 0 16,1-21-16,0 21 0,-1 0 16,1 0-16,-21 0 0,-86 21 15,107-21-15,21 21 0,-21 0 16,-1 1-16,22-1 0,-21 42 15,21-42-15,21 43 16,0-43 0,0 21-16,21-20 0,0-1 15,85 21-15,-85-42 16,21 21-16,1-21 0,20 0 16,64 0-16,-63 0 15,-22 0-15,0-21 0,1 0 16,-1 21-16,21-21 0</inkml:trace>
  <inkml:trace contextRef="#ctx0" brushRef="#br0" timeOffset="115199.83">15155 1037 0,'21'-21'0,"-42"42"0,64-63 16,-43 21-16,0 0 0,0-1 16,-22 1-16,1 21 0,0 0 15,0 0-15,0 0 0,-22 0 16,22 0-16,-21 0 0,21 21 0,0 1 15,-22-1-15,22 0 0,-42 42 16,41-41-16,22-1 16,0 0-16,0 0 15,0 0-15,22 0 16,-1-21-16,0 0 0,0 0 16,43 0-16,-22 0 0,0-21 15,-21 21-15,22-21 16,-22 21-16,0-21 0,21-21 15,-20 42-15,-22-22 0,0 1 16,0 0-16,0 42 31,0 0-31,0 1 16,0 20-16,-22-21 0,22 21 0,-21 1 16,21-22-16,0 21 0,-21 64 15,0-64-15,-21 128 16,20-107-16,1 1 0,21-1 15,0 1-15,0-22 0,0 64 16,0-64-16,0-21 16,-21 85-16,0-85 15,0 1-15,0-22 16,-1 0-16,1 0 0,0 0 16,-21 0-16,-1 0 0,22-22 15,-42-20 1,42 21-16,-1 0 0,-20-43 15,21 43-15,21 0 0,0-21 16,0 20-16,0 1 0,42-42 16,-21 20-16,85-62 0</inkml:trace>
  <inkml:trace contextRef="#ctx0" brushRef="#br0" timeOffset="115448.68">16362 847 0,'0'0'0,"0"21"31,0 0-31,-21 21 16,-1 1-16,22-22 15,0 21-15,-21-21 0,0 1 16,21-1-16,-21 21 15,21-21-15,0 0 16,21-21 0,0-21-16,22 21 15</inkml:trace>
  <inkml:trace contextRef="#ctx0" brushRef="#br0" timeOffset="115952.39">16764 487 0,'0'0'16,"0"-21"-16,-21 0 0,21-1 16,-85-20-16,0 21 15,43 21-15,0 0 16,-43 0-16,43 21 16,-43 21-16,22 1 0,20-1 15,-41 22-15,41-1 16,22-21-16,-42 85 0,20-84 15,43 20-15,-21 1 0,21-1 16,0-20-16,0 20 0,0-21 16,0 1-16,0 20 0,42 1 15,-20-22-15,20-21 0,43 43 16,-43-64-16,148 42 16,-126-42-16,63 0 15,-64 0-15,128-63 16,-149 41-16,22 1 15,20-42-15,-62 20 0,20 1 16,0-85-16,-21 64 0,1-86 16,-22 86-16,0-1 15,0-63-15,-22 64 0,-20-64 16,21 85-16,-21-1 16,-43-20-16,43 42 15,-1-1-15,-20 1 0,20 0 16,-20 21-16,21 0 0,-43 21 15,64 0-15,-43 43 16,22-43-16,21 21 0,0 22 16,-1-22-16,1 22 15,0-22-15</inkml:trace>
  <inkml:trace contextRef="#ctx0" brushRef="#br0" timeOffset="117448.6">8953 10097 0,'-21'0'31,"42"0"0,1 0-31,-1 0 0,21 0 16,0 0-16,1 0 0,63-43 16,-64 43-16,0-21 15,-21 21-15,22-21 0,-22 0 16,-21 0-16,0-1 0,0 1 16,0 0-16,0 0 0,-42 21 15,-22 0-15,22 0 16,-1 0-16,-62 21 0,41 0 15,22-21-15,-1 21 0,1 22 16,0-22-16,-22 21 16,43-21-16,0 64 15,21-64-15,0 0 0,21 1 16,0-1-16,0 0 0,22 0 0,20 0 16,1 0-16,-22-21 0,43 0 15,-43 0-15,0 0 16,-20 0-16,-1 0 0,0 0 0,0 0 15,-42 0 1,-21 0-16,-64 0 16,42 0-1,22 0-15,-64 22 0,64-1 0,-43 21 16,43-21 0,21 0-16,-22 22 0,22-1 0,21-21 15,0 22-15,0-22 16,0 0-16,21 0 0,22 0 15,-22 0-15,106 1 16,-85-22-16,22 0 0,41 0 16,-41 0-16,-1-22 0</inkml:trace>
  <inkml:trace contextRef="#ctx0" brushRef="#br0" timeOffset="118082.23">9864 10329 0,'0'0'16,"0"-21"-16,0 0 0,0 0 0,0 0 15,-22 21-15,1 0 0,-21 0 16,21 0-16,0 0 16,-1 0-16,-20 0 0,21 21 15,-21 42-15,20-41 16,22-1-16,-21 0 0,21 21 0,-21-21 16,21 22-16,0-22 0,0 0 15,0 0-15,0 0 16,21-21-16,0 0 0,1 0 0,-1 0 15,0 0-15,42-21 0,-41 21 16,20-21-16,-21 0 16,0 0-16,22 0 0,-22-1 0,0 1 15,-21 0-15,21 0 0,0-43 16,-21 43-16,0 0 16,0 42 15,0 0-31,0 1 0,0 20 15,0-21-15,0 21 0,-21-20 0,21 20 16,0 0-16,-21 22 0,21-22 0,-21 0 16,0 64-16,21-42 0,0-22 15,0 22-15,0 20 0,-22-20 16,22 84-16,-21-85 0,21 22 16,-21 42-16,21-63 15,0-1-15,0 43 0,0-64 16,0 64-1,0-85-15,0 0 0,0 1 16,0-44 0,0 1-16,0 0 15,0 0-15,0 0 0,0-43 16,0 22-16,0 0 0,0-64 16,0 63-16,21-20 0,0-64 15,-21 63-15,22 1 0,-1-1 16,0 1-16,0 21 0,-21-1 0,42-41 15,-20 62-15,62-62 16,-63 41 0,43-20-16,-22 42 0,1-22 15,41-20-15</inkml:trace>
  <inkml:trace contextRef="#ctx0" brushRef="#br0" timeOffset="118498">11239 10287 0,'0'-21'15,"0"0"-15,0 0 16,22-1-16,-22 1 16,0 0-16,21 21 0,21-21 15,-21 21-15,22 0 16,-22 0-16,21 0 15,-21 0-15,0 0 0,1 21 16,-1 0-16,-21 0 0,0 1 0,0 20 16,0 0-16,0-21 15,-43 43-15,22-43 16,-21 21-16,-43 1 0,43-22 16,-22 0-16,-41 0 0,62 0 15,1-21-15,21 0 0,0 22 16,-1-22-16,1 0 15,42 0-15,1 0 16,20 0-16,0 0 0,-21 0 16,22 0-16,-1 0 0,43-22 15,-43 22-15,0 0 0,-20-21 16,20 21-16,43-42 16,-64 42-16,21-21 0,-21 0 0</inkml:trace>
  <inkml:trace contextRef="#ctx0" brushRef="#br0" timeOffset="119032.69">11938 9927 0,'0'0'0,"-21"-21"0,0 0 0,-22 0 0,22 0 15,0-1-15,-64 1 0,43 0 16,0 21-16,-1 0 0,1 0 15,-22 0-15,-41 0 16,41 0-16,-21 0 0,-42 42 16,64 1-16,-1-22 0,1 21 15,-1-21-15,22 22 0,-43 41 16,64-20-16,-21-22 0,0 64 16,42-42-16,0 105 15,0-106-15,0-20 0,21 20 16,0-20-16,21-1 0,-21 0 0,64 43 15,-21-43-15,41 1 16,-41-1-16,21-21 0,105 0 16,-126-21-1,126 0-15,-126 0 16,41-42-16,-41 21 16,-22-22-16,64-20 0,-64 21 15,1-1-15,-1 1 0,0-22 16,-20 22-16,-1-21 0,-21-1 0,0 1 15,0-1-15,0 1 0,0-64 16,-43 63-16,22 22 0,-63-64 16,41 64-16,1-1 0,0 22 15,-22-21-15,-63-22 16,85 64-16,21 0 0,-22 0 16,1 0-16,0 0 0,20 21 0,-20-21 15,21 22-15,-21 20 0,-22 0 16,43-21-16,0 22 0,-22-22 15,1 21-15</inkml:trace>
  <inkml:trace contextRef="#ctx0" brushRef="#br0" timeOffset="120471.86">1228 12594 0,'0'0'16,"21"-21"-1,0 21-15,0 0 0,-42 21 110,0 0-110,0 1 0,-1-1 15,1 0-15,-42 64 0,42-43 16,-64 21-16,43-20 15,-1-1-15,-41 43 16,41-43-16,-105 64 16,106-85-16,-64 43 15,64-43-15,-1 0 0,22-21 16,-21 21-16,21 0 0,-1-21 16,22-21 15,0 0-31,22 0 0,-1 21 15,0-21-15,0 21 0,0-22 16,22 22-16,-22 0 0,21 0 16,43-21-16,-43 21 0,22 0 15,-22 0 1,0 0-16,1 21 0,-1-21 0,-21 22 16,21-1-16,1-21 0,-22 21 0,21 0 15,1 0-15,-22 0 16,0 1-16,21-1 15,-21 0-15,1-21 16,-22-21 31,21 0-47</inkml:trace>
  <inkml:trace contextRef="#ctx0" brushRef="#br0" timeOffset="121908.04">1714 12912 0,'0'21'31,"0"0"-31,0 21 0,0-20 16,0-1-16,0 0 0,-21 42 16,21-41-16,-21 20 0,21-21 15,0 0-15,0 0 0,0 1 16,0-1-16,0 0 0,0-42 47,21 0-32,0 21-15,1-22 0</inkml:trace>
  <inkml:trace contextRef="#ctx0" brushRef="#br0" timeOffset="122271.83">1799 12637 0,'0'0'0,"-106"21"31,85-21-31,0 21 16,21 0-16,0 0 16,0 0-16,0 1 15,21-22 1,0 0-16,0 0 16,1 0-16,20-22 0,-21 22 0,0-21 15,0 21-15,-21-21 0,22 0 16,-22 0-16,0 0 0,0-1 15,-22 22 1,1 0-16,0 0 0,0 0 16,0 0-16,0 0 0,-1 0 15,1 0-15,0 22 0,21-1 16,0 0-16,0 0 0,0 0 16,0 0-16,0 22 0,0-22 0,21 21 15,0-21-15,1 1 16,-1-1-16,0 0 0</inkml:trace>
  <inkml:trace contextRef="#ctx0" brushRef="#br0" timeOffset="122740.08">2159 12954 0,'0'21'0,"0"0"16,0 1-16,0-1 15,0 0-15,0 0 16,0 0-16,0 0 0,0 43 16,-21-43-16,21 0 15,0 0-15,0 1 0,-21-1 16,21 0-16,0-42 47,0 0-47,0-1 0,0-20 15,0 21-15,21-43 16,0 43-16,-21-21 16,63-22-16,-41 43 0,-1-21 15,21 21-15,-21 0 0,22 21 16,20 0-16,-21 0 16,1 0-16,20 42 0,-42-21 15,22 43-15,-43-22 0,0-21 16,0 21-16,0-20 0,0 20 15,-21-21-15,-1 0 0,1 22 16,21-22-16,-21-21 0,-21 42 16,21-42-16,21 21 15,21-42 1,0 21 0,21-21-16,-21 0 0,1 0 0</inkml:trace>
  <inkml:trace contextRef="#ctx0" brushRef="#br0" timeOffset="123052.9">2984 12869 0,'0'0'31,"0"22"-31,0-1 16,0 21-16,0-21 0,0 22 15,0 41-15,0-41 16,0-1-16,0 64 15,0 148 1,0-191-16,0 22 0,0 63 16,0-84-16,0 63 15,0-64-15,0 1 0,0 63 16,0-85-16,-21 43 16,21-64-16,0 0 0,0 0 15,0-42 1,0 0-16,21 0 0,1-22 15,-22 1-15,21 0 0,-21-1 0,42-63 16,-42 64-16</inkml:trace>
  <inkml:trace contextRef="#ctx0" brushRef="#br0" timeOffset="123369.72">3069 13314 0,'-21'-64'0,"0"1"0,105 719 0,-189-1354 15,168 867-15,-126-381 0,63 128 0,-22 41 16,22-20-16,0 42 15,0-1-15,22 1 16,-1 0-16,21 21 16,0 0-16,-20 0 0,20 0 0,43 42 15,-64-20-15,21-1 0,-21 0 16,0 21-16,1-21 0,-22 43 16,0-43-16,-22 0 0,1 0 15,0 1-15,-21-1 0,-22 21 16,43-42-16,-64 21 15,64-21-15,-21 0 16,63 0 15,0-21-31,0 0 16,1 21-16,20-21 0,-21 0 16,21-1-16,-20 1 0,20 0 0</inkml:trace>
  <inkml:trace contextRef="#ctx0" brushRef="#br0" timeOffset="124048.33">3683 12827 0,'0'0'0,"0"21"31,0 0-31,0 1 0,0 20 16,0-21-16,0 0 0,0 22 16,-21-22-16,21 0 0,0 21 15,0 1-15,0-22 0,0 0 16,0 0-16,21-21 15,0 0-15,43 0 16,-43 0-16,42-21 16,-42 0-16,1 0 15,20-1-15,-21-20 0,0 21 0,0 0 16,1-22-16,-1 1 0,0 21 16,0-21-16,-21 20 0,0 1 0,0 0 15,21 0-15,-21 0 0,0 42 31,0 0-31,0 0 0,0 0 0,0 1 16,-21 20-16,21-21 16,0 0-16,0 22 0,0 20 15,0-42-15,0 0 0,0 1 0,0-1 16,0 0-16,0 0 0,21 0 16,0-21-16,22 0 15,-1 0-15,-21 0 16,0 0-16,22-21 0,-22 0 0,42-21 15,-41 20-15,-1-20 0,42-21 16,-42 20-16,22-105 16,-43 106-1,21-1-15,-21-20 0,0 21 0,0-1 16,0-20-16,0 42 16,0-1-16,0-20 0,-21 42 15,0 21 1,-1 22-16,22-22 15,0 0-15,0 21 0,0 1 0,0-1 16,0 21-16,0 22 16,0-21-16,0 63 15,0-85-15,0-21 0,0 21 16,0-20-16,0-1 0,0 21 16,22-42-16,-1 0 0,0 0 15,0 0-15,0 0 16,0 0-16,1-21 0,-1-21 15,0 20-15,-21 1 0,42-42 16</inkml:trace>
  <inkml:trace contextRef="#ctx0" brushRef="#br0" timeOffset="124253.21">4403 12615 0,'0'0'0,"-22"0"0,1 0 0,0 0 15,21 22-15,0-1 16,21 0 0,0-21-16,43 0 15,-43 0-15,21 0 0,1 0 16,-1 0-16,64 0 16,-64 0-16,1 0 0,41-42 15,-41 42-15</inkml:trace>
  <inkml:trace contextRef="#ctx0" brushRef="#br0" timeOffset="124691.96">5355 12361 0,'-21'0'0,"42"0"0,-63 0 16,21 0-16,-1 0 15,22 22 16,0-1-31,0 0 0,22 0 16,-1 0-16,21-21 0,-21 21 16,0-21-16,1 22 0,20-22 15,-21 21-15,21-21 0,1 0 16,-1 21-16,43-21 16,-64 0-16,0 0 0,0 0 15,0 0-15,-21 21 0,22-21 16,-22 21-16,-43 0 15,22 1 1,0-22-16,0 21 0,-22 0 0,1 0 16,-21 43-16,20-22 0,1 0 15,-22-21-15,22 22 0,0-1 16,-64 64-16,64-85 16,-1 21-16,22-20 0,-21-1 0,21 0 15,-22 21-15,22-21 16,0 1-16,21-1 0,21-21 31,0 0-31,0 0 16,1-21-16,20-1 0</inkml:trace>
  <inkml:trace contextRef="#ctx0" brushRef="#br0" timeOffset="125502.5">6477 12933 0,'21'0'47,"0"0"-32,0 0-15,1 0 0,-1 0 0,0 0 16,0 0-16,43 0 16,-43 0-16,0 0 0,0 0 15,0 0-15</inkml:trace>
  <inkml:trace contextRef="#ctx0" brushRef="#br0" timeOffset="125703.38">7175 12933 0,'43'0'15,"-22"0"1,0 0-16,0 0 15,0 0-15,1 0 16,-1 0-16,0 0 0,0 0 16,0 0-16</inkml:trace>
  <inkml:trace contextRef="#ctx0" brushRef="#br0" timeOffset="125872.28">7641 12933 0,'21'21'32,"0"-21"-17,1 0-15,-22 21 16,21-21-16,0 0 16,0 0-16,0 0 0,0 0 15</inkml:trace>
  <inkml:trace contextRef="#ctx0" brushRef="#br0" timeOffset="126024.19">8213 12975 0,'21'0'0,"0"0"16,0 0 15,0 0-15,0 0-16</inkml:trace>
  <inkml:trace contextRef="#ctx0" brushRef="#br0" timeOffset="126455.01">9483 12891 0,'21'0'31,"0"0"0,0 0-31,0 0 0,0 0 0,1 0 16,-1 0-16,0 0 0,0 0 15,0 0-15</inkml:trace>
  <inkml:trace contextRef="#ctx0" brushRef="#br0" timeOffset="126607.93">10160 12912 0,'0'0'16,"21"0"-16,0 0 15,0 0-15,1 0 0,-1 0 16,0 0-16,0 0 0,0 0 16,0 0-16</inkml:trace>
  <inkml:trace contextRef="#ctx0" brushRef="#br0" timeOffset="126785.82">10731 12891 0,'22'0'32,"-1"0"-17,0 0-15,0 0 0,0 0 16,0 0-16,1 0 0,41 0 15,-21 0-15</inkml:trace>
  <inkml:trace contextRef="#ctx0" brushRef="#br0" timeOffset="126931.74">11430 12891 0,'21'0'16,"0"0"15,0 0-31</inkml:trace>
  <inkml:trace contextRef="#ctx0" brushRef="#br0" timeOffset="127068.66">11747 12891 0,'22'0'47,"-1"0"-47</inkml:trace>
  <inkml:trace contextRef="#ctx0" brushRef="#br0" timeOffset="127231.57">12107 12869 0,'21'0'47,"1"0"-47</inkml:trace>
  <inkml:trace contextRef="#ctx0" brushRef="#br0" timeOffset="127380">12382 12848 0</inkml:trace>
  <inkml:trace contextRef="#ctx0" brushRef="#br0" timeOffset="127556.9">12573 12848 0,'21'0'62</inkml:trace>
  <inkml:trace contextRef="#ctx0" brushRef="#br0" timeOffset="127720.8">12742 12848 0</inkml:trace>
  <inkml:trace contextRef="#ctx0" brushRef="#br0" timeOffset="129166.48">13716 11938 0,'21'0'0,"-42"0"0,42-21 0,0 0 0,0 0 15,1-1-15,-22 1 16,21 0-16,-21 0 16,21 21-16,-21-21 0,0 0 15,0-1 1,0 44-1,-21-22-15,0 21 0,-1 21 16,1-21-16,0 22 0,0 20 16,-43 43-16,43-43 0,0-20 15,-21 20-15,-1 1 0,-20 42 16,-22-22 0,64-41-16,-64 20 0,64-21 15,-21-20-15,21-1 0,0 0 16,-1 0-16,-20-21 0,21 0 15,0 0-15,21-21 16,0 0-16,0 0 0,0-1 16,0 1-16,0-21 0,0 21 15,0-22-15,0 1 0,0 21 0,21-64 16,0 43-16,-21-43 16,0 64-16,21-21 0,-21 21 0,21-1 15,1 22-15,-22 22 16,21 20-1,0-21-15,0 106 16,0-106-16,0 43 16,1-43-16,-22 21 15,42 1-15,-21-22 0,0 0 16,0 0-16,1 0 0,-1-21 16,63 43-16,1-43 15,-43 0-15,-20 0 16,41 0-1,-42-22-15,22 22 0,20-42 0</inkml:trace>
  <inkml:trace contextRef="#ctx0" brushRef="#br0" timeOffset="129582.24">14203 12256 0,'21'-22'0,"-42"44"0,63-44 16,-63 22 15,0 22-31,0-1 0,-1 0 15,1 0-15,21 0 0,-21 0 16,0 22-16,0-22 0,0 0 0,21 43 16,-22-43-16,22 0 15,0 21-15,0-21 0,0 1 16,22-1-16,-22 0 0,21-21 16,0 0-16,21 0 15,64 0-15,-85 0 0,22-21 16,-1 0-16,0-1 0,-21 22 0,22-21 15,-22 0-15,0 0 16,0-21-16,0-43 16,-21 64-16,0-64 15,-21 64-15,0-21 0,-21-1 16,21 22-16,-64-21 16,43 42-16,20 0 0,-20 0 15,21 0-15,0 0 0,-64 63 16,64-42-16,21 22 15,0-22-15,0 0 0,0 21 16,21-20-16,0-1 0,43 0 16,-22 0-16,43-21 15</inkml:trace>
  <inkml:trace contextRef="#ctx0" brushRef="#br0" timeOffset="130232.87">15155 12319 0,'21'0'0,"-42"0"0,42-21 0,-21 0 16,0 0-16,0-1 16,0 1-16,-42 21 0,21 0 15,-21 0-15,20 0 0,1 0 16,-21 0-16,21 21 0,-22-21 16,22 22-16,0-1 0,-42 63 15,41-62-15,1 20 16,21-21-16,0 21 15,0-20-15,21-22 16,1 0-16,-1 0 16,0 0-16,0 0 0,21 0 15,-20 0-15,20 0 0,-21-22 16,21 1-16,-20 21 0,-1-21 0,21 0 16,22-21-16,-43-1 15,-21 22 1,0 42 31,0 0-47,-21 1 0,21-1 0,-22 0 15,22 0-15,-21 21 0,21-20 16,0 20-16,-21 0 0,0 1 0,21-1 16,-21 0-16,21 22 0,-21 63 15,21-64-15,0 1 0,0-1 16,0 1-16,0-1 0,0 128 15,0-128-15,0 64 16,-22-63-16,22-22 0,-21 22 16,21-22-16,-21 0 0,0 1 15,-21 20-15,20-42 0,-20 0 16,-21 22-16,41-43 0,-20 0 16,-43 0-16,43 0 0,0 0 15,-1-21-15,1-1 0,0 1 16,-106-106-1,105 85-15,-20-106 0,63 84 16,0-20 0,0 20-16,21 22 0,64-85 15,-43 84-15,43-41 16,-43 41-16,0 1 0,22 0 16,-22-1-16</inkml:trace>
  <inkml:trace contextRef="#ctx0" brushRef="#br0" timeOffset="130485.73">15600 12277 0,'0'0'0,"0"21"32,0 0-17,0 0-15,0 0 0,-21 1 16,21-1-16,-22 0 0,22 0 15,-21 0-15,0 22 16,21-22-16,-21-21 0,21 21 16,0-42 15,21 0-31,0 21 0,-21-22 16,0 1-16</inkml:trace>
  <inkml:trace contextRef="#ctx0" brushRef="#br0" timeOffset="130856.51">15621 11853 0,'0'0'15,"-21"0"-15,0-21 0,-1 21 16,1 0-16,21 21 16,-21-21-16,21 22 0,-21-1 0,21 0 15,0 0-15,0 0 16,0 0-16,0 1 0,21-22 15,0 0-15,22 0 16,-22 0-16,21 0 0,-21 0 16,0 0-16,22-43 15,-43 22-15,21 0 0,0 0 16,-21 0-16,0-1 0,0 1 16,0 0-16,0 0 0,-63 0 15,41 21-15,1 0 0,0 0 16,0 0-16,0 0 0,-22 21 15,22 0-15,0 64 16,21-64-16,0 0 0,0 21 16,0-20-16,0 20 15,0 0-15,21-21 0,-21 1 0,85 41 16,-64-63 0</inkml:trace>
  <inkml:trace contextRef="#ctx0" brushRef="#br0" timeOffset="131348.23">16087 12234 0,'0'22'32,"0"-1"-32,0 0 0,0 0 15,0 0-15,0 0 0,0 1 16,0-1-16,-22 0 15,22 0-15,0 0 0,-21 0 16,21 1-16,0-1 0,0 0 31,-21-21-15,21-21 0,0 0-16,0-1 15,0 1-15,0 0 0,0 0 16,0-21-16,21 20 0,-21-20 0,21 21 15,22-64 1,-1 64-16,-21-21 0,64-22 0,-64 43 16,43 0-16,-22 0 15,0 21-15,1 0 0,41 0 16,-41 21-16,-22 0 0,42 21 16,-42 1-16,1-22 0,-1 21 15,-21 1-15,0-1 0,0 21 16,0-20-16,0-22 0,-21 21 0,-22 1 15,22-22-15,-21 21 16,42-21-16,0 0 0,-21 1 16,21-44 15</inkml:trace>
  <inkml:trace contextRef="#ctx0" brushRef="#br0" timeOffset="131844.95">17611 12404 0,'0'21'0,"-22"-21"15,1 0 16,42 0 16,1 0-47,-1 0 0,0 0 16</inkml:trace>
  <inkml:trace contextRef="#ctx0" brushRef="#br0" timeOffset="132030.84">18076 12404 0,'0'0'15,"21"0"1,1 0 0,-1 0-16,0 0 15,0 0-15,0 0 16,0 0-16,22 0 0,-22 0 0,21 0 15</inkml:trace>
  <inkml:trace contextRef="#ctx0" brushRef="#br0" timeOffset="132215.25">18965 12383 0,'0'0'15,"21"21"-15,1-21 31,-1 0-15,0 0 0,0 0-16,0 0 0,0 0 15,1 0-15,20 0 16</inkml:trace>
  <inkml:trace contextRef="#ctx0" brushRef="#br0" timeOffset="132372.16">19621 12404 0,'0'0'16,"0"21"0,22-21 15,-1 0-31,0 0 16,0 0-1,0 0-15</inkml:trace>
  <inkml:trace contextRef="#ctx0" brushRef="#br0" timeOffset="132534.06">20002 12425 0,'0'21'47,"22"-21"-47,-1 0 16,0 0-1</inkml:trace>
  <inkml:trace contextRef="#ctx0" brushRef="#br0" timeOffset="132708.97">20383 12467 0,'0'21'15,"0"-42"32</inkml:trace>
  <inkml:trace contextRef="#ctx0" brushRef="#br0" timeOffset="133413.07">21907 11875 0,'0'-22'0,"0"44"0,22-44 0,-1 1 15,0 21-15,0-21 0,0 0 16,-21 42 15,0 0-31,-21 0 16,0 1-16,-21 62 0,-1-41 15,1-1-15,0 0 0,-22 1 16,22-1-16,-64 43 16,64-43-16,-22-21 0,-21 43 0,43-43 15,-21 21 1,41-42-16,1 0 0,0 21 0,0-21 16,21-21-1,21 0-15,0 21 16,0-21-16,1 21 0,-1 0 0,63-21 15,-41 21-15,-1 0 16,0 0-16,1 0 0,-1 0 0,64 21 16,-43 0-16,-20 0 0,63 0 15,-64-21-15,64 21 16,-85 1 0,0-22-16,21 0 0,-42 21 15,22-21 1,-22-21-1,21 21-15,-21-22 0</inkml:trace>
  <inkml:trace contextRef="#ctx0" brushRef="#br0" timeOffset="133782.07">23008 11494 0,'0'-22'0,"0"44"0,0-65 0,0 22 16,0 0-16,-21 21 15,0 21-15,0 0 16,-1 22-16,-20-22 0,21 21 0,-21 0 16,20 22-16,-20-22 15,0 22-15,-43 84 0,43-85 0,-1 22 16,-41 63-16,41-84 0,22-1 15,-21 1-15,0-1 16,20 1-16,1-22 0,-42 64 0,42-64 16,-1 1-16,22 20 0,-21-42 15,0 22 1,21-22-16,0 0 0,21-42 31,0 0-31,1-1 16,-1 1-16,0-21 0,0 21 0,21-22 15</inkml:trace>
  <inkml:trace contextRef="#ctx0" brushRef="#br0" timeOffset="134008.21">22987 12213 0,'0'0'0,"0"21"15,0 1 1,0-1-16,0 0 0,0 0 15,0 0-15,0 0 0,0 1 0,-21-1 16,0 0-16,21 0 0,0 0 16,-22-21-16,22 21 0,-21-21 0,0 0 15,21 22-15,0-44 47,0 1-47,0 0 0</inkml:trace>
  <inkml:trace contextRef="#ctx0" brushRef="#br0" timeOffset="134192.24">23072 12023 0,'0'-21'0,"-22"21"16,1 0-1,0 0 1,21 21-16,0 0 15,0 0 1,21 0 0,0-21-16</inkml:trace>
  <inkml:trace contextRef="#ctx0" brushRef="#br0" timeOffset="134664.32">23368 12234 0,'0'0'0,"0"43"32,0-22-32,0 0 0,0 0 15,0 0-15,0 1 16,0-1-16,-21 0 0,21 0 16,0 0-16,0 0 15,-21-21-15,21 22 16,-22-22-16,22 21 15,-21-42 17,21-1-32,0 1 15,0 0-15,0 0 16,21 0-16,1 0 0,-1-43 16,0 43-16,0-21 0,43-1 15,-43 1-15,21 21 0,-21 0 16,22 21-16,62 0 15,-83 0-15,-1 21 0,0-21 0,0 42 16,0-21-16,-21 0 0,0 43 16,0-43-16,0 21 15,0 1-15,-21-22 0,0 0 16,0 0-16,21 0 0,-21 1 16,-1-1-16,44-21 46,-1 0-46</inkml:trace>
  <inkml:trace contextRef="#ctx0" brushRef="#br0" timeOffset="135030.42">24193 12107 0,'0'0'16,"0"22"15,-21-1-31,21 0 0,-21 21 0,0-21 16,0 64-16,0-43 0,-1 1 15,22-1-15,-21 0 0,0 22 16,21-1-16,0 1 0,-21-1 0,0 64 16,21-63-16,-21-1 15,21 128 1,-43-1-16,43-147 15,-21 20-15,0 43 0,0-64 16,-22 85 0,22-105-16,0-1 0,0 0 15,21 0-15,0 0 0,-42-21 16,42-21 0,0 0-16,0 0 15,0-22-15,21 22 0,0-21 0,0 0 16,0-1-16,0 1 0,22-22 15</inkml:trace>
  <inkml:trace contextRef="#ctx0" brushRef="#br0" timeOffset="135349.97">24109 12256 0,'0'-43'15,"0"86"-15,0-128 0,0 64 0,0-22 0,21 22 16,0-42-16,0 42 15,0-1-15,1 22 0,-1-21 0,0 21 16,42 0 0,-41 0-16,20 0 0,0 43 15,-21-22-15,-21 0 0,0 0 0,0 21 16,0-20-16,0 20 0,0-21 16,-21 0-16,-85 85 15,85-85-15,-42 22 16,20-43-16,22 21 0,-21-21 15,21 21-15,42-21 47,0 0-47,0-21 0,0 21 16,1-21-16,-1 21 0</inkml:trace>
  <inkml:trace contextRef="#ctx0" brushRef="#br0" timeOffset="136040.6">24786 12002 0,'-21'63'31,"0"-42"-31,0 0 0,21 1 0,-43 20 16,22 0-16,21-21 0,0 1 15,0-1-15,0 0 0,0 21 16,0-21-16,0 1 0,0-1 15,21 0-15,0-21 16,1 0-16,-1 0 0,0 0 0,21-21 16,-21 21-16,22-21 15,-1-22-15,0 1 16,22-22-16,-43 43 0,0-21 16,22 0-16,-43 20 0,0 1 15,21 21-15,-42 21 31,-1 1-31,22-1 0,-21 21 16,21-21-16,-21 0 0,21 1 16,0-1-16,0 21 15,0-21-15,0 0 0,21 1 16,22-22 0,-22 0-16,0 0 0,0 0 0,21 0 15,22-43 1,-43 22-16,0 0 0,43-85 15,-22 21 1,-21 22-16,0 21 0,22-43 16,-43 43-16,21-1 0,21-84 15,-42 106-15,0-21 16,0 21-16,0-1 0,-21 44 31,21-1-31,-21 0 16,0 0-16,21 21 0,0-20 15,-21 20-15,21 0 0,-22 1 0,22-1 16,0 0-16,0 1 0,-21-1 16,21 0-16,0 1 0,0-22 15,0 21-15,0 0 0,0 22 16,0-43-16,0 0 0,0 0 16,21-21-16,1 0 15,-1 0-15,0 0 0,21 0 16,-21 0-16,1-21 15,-1 0-15,0 0 0,0 0 0</inkml:trace>
  <inkml:trace contextRef="#ctx0" brushRef="#br0" timeOffset="136248.99">25379 11896 0,'-43'0'0,"86"0"0,-107 0 0,43 0 0,0 0 15,0 0 1,42 0 0,0 21-1,21-21-15,-20 0 0,-1 0 16,0 0-16,21 0 0,22 0 16,-43 0-16,21 0 0,1-21 15</inkml:trace>
  <inkml:trace contextRef="#ctx0" brushRef="#br0" timeOffset="136667.82">26162 11684 0,'0'0'15,"-21"0"-15,21 21 31,21-21-31,0 21 16,0 1-16,0-22 0,1 21 16,-1 0-16,21-21 0,-21 21 0,0 0 15,1-21-15,62 43 16,-63-43-16,1 21 0,20-21 16,-21 21-16,0-21 15,0 0-15,-21 21 16,0 0-16,-21-21 15,0 21-15,0-21 0,-43 22 16,22-1-16,-21 21 16,-1 0-16,22-20 0,-43 41 15,22-21-15,20-20 16,-41 41-16,41-42 0,1 0 16,21 22-16,-22-22 0,22-21 15,0 42-15,21-21 16,-21-21-16,21 22 0</inkml:trace>
  <inkml:trace contextRef="#ctx0" brushRef="#br1" timeOffset="143752.87">275 14774 0,'-21'22'16,"21"-1"-1,0 0 17,21-21-32,0 0 0,0 0 15,1 0-15,-1 0 0,21 0 0,-21 0 16,22 0-16,-1-21 0,-21 0 16,64-1-16,-64 1 15,0 0-15,21 0 0,-20 0 16,-22 0-16,0-1 0,0 1 15,0 0-15,0-21 0,-22 42 16,1-21-16,0 21 0,0-22 16,-21 22-16,20 0 0,-20 0 15,-64 43 1,85-22-16,-21 21 0,21-21 0,-22 1 16,22-1-16,0 21 0,0-21 15,21 0-15,0 43 16,0-43-16,0 0 0,0 0 15,21-21-15,21 0 0,1 22 16,-1-22-16,21 0 16,-41 0-16,-1 0 0,21 0 15,-42-22-15,21 22 16,-21-21 0,-63 21-16,42 0 0,-22 0 15,1 0-15,0 0 0,-22 21 16,-21 1-16,22-1 15,21 0-15,-43 21 0,85-21 16,0 22-16,0-22 16,0 0-16,0 21 15,0-20-15,0-1 0,21 0 16,21-21-16,1 0 16,-1 0-16,22 0 0,41 0 15,-62 0-15,20 0 0</inkml:trace>
  <inkml:trace contextRef="#ctx0" brushRef="#br1" timeOffset="144462.47">1185 14880 0,'0'0'16,"-42"-42"0,21 42-1,0 0-15,-1 0 0,-20 0 16,21 0-16,0 21 0,0 0 15,-22 0-15,22 1 0,0-1 16,0 0-16,21 0 0,0 0 16,0 0-16,0 1 0,0-1 15,0 0 1,21-21-16,0 0 16,0 0-16,0 0 0,64-42 15,-43 42-15,1-43 16,-22 43-16,0-21 0,0 0 15,0 21-15,-21-21 0,0 0 16,0 42 31,0 0-31,0 0-16,0 0 0,0 22 15,0-1-15,0 0 0,0 1 0,0 20 16,0 1-16,0-22 0,0 148 15,0-126 1,0-1-16,0 1 0,22 21 16,-22-22-16,21 22 0,-21-22 15,0 1-15,0 20 0,0 43 16,0-63-16,0-1 0,0 1 16,0-22-16,0 22 0,-21 42 15,-1-64-15,1 0 0,-21 43 16,21-64-16,-22 21 0,22-20 15,0-22-15,-21 21 0,-22-21 16,43 0-16,-21-21 0,-1-1 16,22-20-16,-21 21 0,21-21 15,-22-22-15,22 22 0,0-22 16,0 22-16,0-22 0,21-20 0,0-43 16,0 42-16,0 22 15,0-22-15,42-63 0,-21 84 16,22 22-16,-22-22 15,21 1-15,43-22 0,-64 43 16,21-22-16,1 22 0,-1 0 16,0-1-16,1 1 0,-22 0 15,21-1-15,-21 22 0,0-21 0</inkml:trace>
  <inkml:trace contextRef="#ctx0" brushRef="#br1" timeOffset="144700.32">1905 14859 0,'-21'0'15,"0"0"1,-1 0-1,22 21 17,0 0-17</inkml:trace>
  <inkml:trace contextRef="#ctx0" brushRef="#br1" timeOffset="144884.22">1841 15219 0,'0'0'0,"0"-21"63,0 0-48</inkml:trace>
  <inkml:trace contextRef="#ctx0" brushRef="#br1" timeOffset="145446.9">3831 14182 0,'0'0'0,"21"-21"16,-21-1-1,-21 44 1,0-1-1,0 0-15,-22 21 0,22 1 0,-63 41 16,41-41-16,22 20 16,-42 1-16,20-22 0,-84 148 15,85-147-15,-22 63 16,22-43-16,21-21 16,-43 64-16,43-63 0,0-22 15,21 21-15,0-21 0,0 0 16,-21 1-16,42-22 31,0-22-31,-21 1 0,21 0 0,22-21 16,-22-1-16,21 22 0</inkml:trace>
  <inkml:trace contextRef="#ctx0" brushRef="#br1" timeOffset="145745.73">4106 14203 0,'0'-21'0,"0"42"0,-21-21 47,0 21-31,0 0-16,0 22 0,-1-1 0,-20 21 16,-21 43-16,41-42 15,-62 63-15,41-64 16,1-20-16,0 20 0,-1 1 0,1-22 0,-21 64 15,20-64 1,-20 43-16,20-22 16,43-42-16,-21 1 0,42-44 47,1 1-47,-1 0 0,21 0 0,-21 0 15</inkml:trace>
  <inkml:trace contextRef="#ctx0" brushRef="#br1" timeOffset="145988.59">4233 14817 0,'0'21'16,"0"0"-16,0 0 15,-21 0-15,21 1 16,0-1-16,-21 0 0,0 0 15,0 0-15,21 22 0,-22-22 16,22 0-16,-21-21 0,21 21 16,0-42 15,0 0-31,21 0 16,1-1-16,-1 1 0</inkml:trace>
  <inkml:trace contextRef="#ctx0" brushRef="#br1" timeOffset="146297.41">4339 14520 0,'-21'0'0,"21"22"16,0-44 30,0 1-30,0 0 0,-21 21-16,0 0 15,-1 0-15,1 0 16,0 0-16,0 0 0,21 21 16,0 0-16,0 1 0,0-1 15,0 0-15,0 0 0,0 0 16,0 0-16,21 1 0,21-1 15,-20-21-15,-1 0 16</inkml:trace>
  <inkml:trace contextRef="#ctx0" brushRef="#br1" timeOffset="147047.98">4699 14774 0,'0'22'15,"0"-44"-15,-21 44 0,0-1 0,-1 0 16,22 0-16,0 0 16,-21 0-16,21 1 0,-21-22 0,21 21 15,0 0-15,-21 21 0,0-21 16,21 1-16,0-1 16,-21-21-16,21 21 15,-22-21-15,22-21 16,0 0-1,0-1-15,0 1 16,0 0-16,0 0 0,22 0 0,-1 0 16,0-1-16,0-20 0,21-21 15,1 41-15,20-20 16,-42 21-16,22 21 0,41 0 16,-62 0-1,-1 0-15,0 0 0,0 21 0,-21 0 16,0 0-16,21 1 0,-21-1 15,0 0-15,0 21 0,0-21 0,0 1 16,0 20-16,-21 0 0,0-21 16,0 22-16,0-22 15,21 0-15,0 0 16,0-42 46,0 0 126,0 0-141,0 0-32,21 21 1</inkml:trace>
  <inkml:trace contextRef="#ctx0" brushRef="#br1" timeOffset="147397.29">5228 14753 0,'0'-21'0,"-21"21"31,21 21-31,0 0 16,0 1-16,0-1 15,-21 21-15,21 22 16,0-22-16,0 0 0,0 1 0,-21-1 16,21 21-16,-22 1 0,22-1 15,0 1-15,0-1 0,-21 1 0,21-1 16,-21 1-16,0-22 0,0 22 0,21-1 15,-21 1-15,-1 63 16,1-85-16,0 22 0,-21 84 16,21-127-16,21 21 15,-22 1-15,1-22 0,0 0 0,21 21 16,0-63 0,0 0-1,0 0-15,21-22 0,0 1 0,1 0 16,-1-1-16</inkml:trace>
  <inkml:trace contextRef="#ctx0" brushRef="#br1" timeOffset="147702.12">5207 14965 0,'0'-64'16,"0"128"-16,0-191 0,0 85 0,0-1 16,-21 1-16,21 21 0,0-43 15,0 43-15,0 0 0,0 0 16,21 0-16,0 21 0,0 0 15,0 0-15,22 0 0,-22 0 16,0 0-16,21 21 0,22 21 16,-43 0-16,0-20 0,-21 41 15,0-42-15,0 22 16,-21-1-16,0-21 0,0 0 16,0 0-16,-22 1 0,22-1 0,-42 0 15,41 0-15,1-21 16,0 0-16,21-21 31,21 0-15,0 0-16,1-1 0,-1 1 15,21 0-15</inkml:trace>
  <inkml:trace contextRef="#ctx0" brushRef="#br1" timeOffset="148349.75">5842 14584 0,'21'0'15,"-42"0"-15,42 21 16,-21 0-16,0 0 0,0 22 16,0-22-16,-21 21 0,0 1 15,21-22-15,0 21 16,0-21-16,0 0 0,0 22 16,21-22-1,0-21 1,64 0-16,-64-21 15,0 0-15,43-1 0,-43 1 16,0 0-16,0 0 0,0 0 16,0 0-16,1-43 15,-22 22-15,21 21 0,-21-1 16,21-20-16,-21 21 0,0 0 16,0 42-16,0 0 15,0 0-15,0 22 16,-21-1-16,21-21 0,0 21 15,0 1-15,0-22 0,0 0 16,0 0-16,0 0 0,21 1 16,-21-1-16,21-21 0,0 0 15,0 0-15,1 0 0,-1 0 16,0 0-16,0 0 0,21-21 16,1-22-16,-22 22 0,0 0 15,21-43-15,-20 22 16,20-64-16,-21 64 0,0-22 15,-21-41-15,21 41 16,-21 22-16,22-1 0,-22 22 0,0-21 16,0 0-1,-22 63-15,1 0 16,0 42 0,0-20-16,0-1 0,0 43 15,21-22-15,0-20 0,0-1 0,0 21 16,0-20-16,0-22 0,0 64 15,0-64-15,0 0 0,0 21 16,21-21-16,0 1 16,0-22-16,0 0 0,0 0 15,1 0-15,-1 0 0,0 0 0,21-22 16,-21 1-16</inkml:trace>
  <inkml:trace contextRef="#ctx0" brushRef="#br1" timeOffset="148545.64">6562 14478 0,'-22'0'0,"44"0"0,-65 0 0,22 0 0,0 0 16,42 0 15,0 0-31,0 0 0,43 0 16,-43 0-16,0 0 0,22 0 15,-1 0-15,-21-21 0,43 0 16</inkml:trace>
  <inkml:trace contextRef="#ctx0" brushRef="#br1" timeOffset="148960.4">7641 13843 0,'0'0'0,"0"-21"0,0 0 15,21 21-15,0-21 0,22 21 16,-22 0-16,21 0 0,1-22 0,-1 22 16,0 0-16,22 0 0,-22 0 15,0 0-15,22-21 0,-22 21 0,43 0 16,-64 0-1,0 0-15,0 0 0,-21 21 16,-21-21-16,0 0 16,-42 22-16,20-22 15,1 0-15,0 0 0</inkml:trace>
  <inkml:trace contextRef="#ctx0" brushRef="#br1" timeOffset="149256.23">7747 13780 0,'-21'0'0,"-22"21"31,43 0-31,-21 21 16,0 1-16,-21 41 15,42-41-15,-21-1 16,-1 0-16,1 1 0,0 20 16,0 64-16,0-63 0,0 20 15,-1-20-15,22-1 0,-21 1 16,0 63-16,21-64 0,0-20 15,0 62-15,0-41 0,0-22 16,0 1-16,0-1 0,0-21 16,21 43-16,0-43 0,1 0 15,-1-21-15,42 0 16,-42 0-16,22 0 0,-1 0 16,0 0-16,1-21 0,41-22 15,-41 22-15,-1-21 0,0 21 0</inkml:trace>
  <inkml:trace contextRef="#ctx0" brushRef="#br1" timeOffset="149561.39">8551 14118 0,'-21'-21'0,"42"42"0,-63-42 15,21 0-15,0 21 0,-1 0 16,1 21-16,0-21 15,0 21-15,-21 43 0,20-22 16,1-21-16,21 43 0,-21-22 16,0 0-16,0 22 0,0-22 0,21 22 15,-22 20 1,22-41-16,0-1 0,0 22 0,0-43 16,0 0-16,0 0 0,22 21 15,-1-42-15,0 0 0,0 0 16,21 0-16,-20 0 0,41 0 15,-21-21-15,1 21 0,-22-21 16,21 0-16,1 0 0,-1-22 16</inkml:trace>
  <inkml:trace contextRef="#ctx0" brushRef="#br1" timeOffset="150261.96">8953 14436 0,'0'-43'16,"-21"149"-16,42-233 0,-21 191 0,-21-128 31,0 64-31,0 21 0,0 1 0,0-1 15,-22 42-15,22-42 16,0 22-16,0-1 0,0-21 16,-1 22-16,22 41 0,0-63 15,0 1-15,0-1 16,0 0-16,0 0 0,22 0 16,-1-21-16,21 0 15,-21 0-15,22 0 16,-22 0-16,0-21 0,0 0 15,-21 0-15,0 0 0,0-22 16,0 22-16,0-21 0,0-22 16,0 22-16,0 21 0,0-22 15,0 22-15,0-21 0,0 0 16,0 20-16,21 22 0,22-21 16,-22 21-1,42 0-15,-42 0 0,22 0 16,-22 21-16,0 1 0,0 20 15,22 0-15,-22 1 16,-21-22-16,42 63 0,-42-62 16,0 20-16,0 21 0,0-41 15,0 20-15,0-21 16,0 0-16,-21-21 0,-21 43 16,20-43-1,22-22 1,0 1-1,0 0-15,0 0 0,22 0 16,-1 0-16,0-22 0,21-20 16,-21 20-16,22 1 0,-1-43 15,0 43-15,-20 21 16,20-21-16,-21 42 0,0-22 0,43 22 16,-43 22-16,-21-1 15,42 21-15,-42 0 0,0-20 16,0 62-16,0-63 0,0 22 15,0-22-15,0 21 0,0-21 16,-21 43-16,21-43 16,-21 0-16,21 22 0,0-22 15,21-21 1,0 0 0,0 0-16,1 0 0,-1-21 0,21-1 15,-21 1-15,22 0 0,-22 0 16</inkml:trace>
  <inkml:trace contextRef="#ctx0" brushRef="#br1" timeOffset="150496.82">10202 14203 0,'0'-21'0,"0"42"0,0-63 0,0 20 0,0 44 32,-21-1-32,21 21 15,-21-21-15,0 22 0,21-1 16,-21 21-16,-1-20 0,22 20 15,-21-20-15,-21 62 0,42-62 16,0-1-16,-21 0 0,21 1 16,0-22-16,0 42 0,0-41 15,0-1-15,0 0 0,21-21 16,0 0-16,0 0 0,0 0 16,1 0-16,20-42 15,-21 42-15</inkml:trace>
  <inkml:trace contextRef="#ctx0" brushRef="#br1" timeOffset="150665.73">10075 14542 0,'-42'0'0,"84"0"0,-105 0 0,42 0 16,-1 0-16,44 0 31,-1 0-31,0 0 0,21 0 16,-21 0-16,22 0 0,-1 0 15,0 0-15,43 0 0,-43 0 0</inkml:trace>
  <inkml:trace contextRef="#ctx0" brushRef="#br1" timeOffset="151409.14">10858 14732 0,'0'-21'16,"22"21"-16,-22-21 16,21 0-16,-21-1 0,0-20 15,0 21-15,0-21 0,0-22 16,0 43-16,-21-43 16,-1 43-16,1 0 0,0 0 15,0 21-15,0 0 0,0 0 0,-43 21 16,43 0-1,0 0-15,-22 22 0,22-1 0,0-21 16,0 22-16,-21 41 0,20-41 16,22-1-16,-21-21 0,21 21 15,0-20-15,0 41 16,0-42-16,0 0 0,43 1 16,-22-1-16,0-21 0,21 0 15,-21 0-15,1 0 16,-1-21-16,0 21 0,21-43 15,-21 22-15,1 0 0,20-43 16,-21 22-16,0 0 0,22-22 16,-22 22-16,-21 21 0,0 0 15,21-1-15,-21 1 0,0 42 32,-21 22-32,0-22 15,21 21-15,-22 1 0,1-22 16,21 42-16,0-42 0,0 1 15,0-1-15,0 0 0,0 0 16,21 0-16,1-21 0,-1 21 0,0-21 16,42 0-16,-41 0 15,20 0-15,0 0 0,-21 0 16,22 0-16,-22-21 0,42-21 16,-41 21-16,-1 0 0,21-43 15,-21 22-15,22-22 16,-22 22-16,-21 21 0,0-22 15,0 65 1,0-1 0,0 0-16,0 0 0,-21 21 0,-1 1 15,1-1-15,21-21 16,0 0-16,0 1 0,0-1 0,-21 21 16,21-21-16,0 0 15,0-42 16</inkml:trace>
  <inkml:trace contextRef="#ctx0" brushRef="#br1" timeOffset="151582.1">11472 14330 0,'0'0'0,"0"-21"15,-21 21-15,0 0 0,0 0 16,0 0-1,21 21-15,0 21 16,0-21 0,0 1-16,21-22 0,21 21 0,-21 0 15,0 0-15</inkml:trace>
  <inkml:trace contextRef="#ctx0" brushRef="#br1" timeOffset="152298.79">11896 14563 0,'-22'0'0,"1"0"15,0 21-15,21 0 16,-21 0-16,0 0 0,21 22 16,-21-22-16,-1 0 0,22 0 15,0 0-15,-21 1 0,21-1 16,-21 0-16,21 0 0,-21 0 0,21 0 15,0 1-15,0-1 16,-21-21 0,21-21-1,0-1 1,0 1-16,21 21 0,0-42 16,0 21-16,0 0 0,1-22 0,41-20 15,-42 42-15,22-22 16,20-20-16,-42 42 15,22-1-15,-22 1 0,0 21 0,21 0 16,-21 0-16,1 0 0,-1 0 16,0 21-16,-21 22 0,0-1 15,0-21-15,0 85 16,0-85-16,-21 0 16,21 1-16,-21 20 0,-1 0 15,22-21-15,0 1 0,22-1 16,-1-21-16,0 0 15,0 0-15,0 0 0,22 0 0,-22 0 16,21 0-16,-21-21 0,22 21 16,-1-22-16,-21 1 0,85-42 15,-85 20-15,0 22 16,0-21-16,1 21 0,-22-22 16,0-20-16,0 42 15,-22 0-15,1 21 0,0 0 16,0 0-16,0 21 15,21 0-15,-21 21 0,-1-21 0,22 1 16,0-1-16,0 0 0,0 0 0,0 0 16,0 0-16,22 1 0,-1-1 15,-21 21-15,21-42 0,-21 21 16,0 0-16,0 1 16,0-1-1,-21-21-15,0 0 0,-43 0 16,43 0-16,0 0 0,-22 0 15,22 0-15,-21 0 16</inkml:trace>
  <inkml:trace contextRef="#ctx0" brushRef="#br1" timeOffset="152813.45">13864 13864 0,'0'-21'16,"0"42"-16,0-63 0,-21 42 15,0 0-15,0 0 0,-1 0 0,-20 0 16,-21 63-16,41-41 15,-62 62-15,41-41 0,1 20 16,-43 85-16,43-84 0,-21 20 16,20 1-16,-20-21 15,20 20-15,-62 64 0,62-84 16,22-1-16,-21 43 16,42-42-16,0 63 15,21-85-15,0-21 0,64 22 16,-43-22-16,0-21 0,1 0 15,20 0-15,-20 0 0,20 0 0,-21 0 16,22-21-16,-1-22 0,86-41 16</inkml:trace>
  <inkml:trace contextRef="#ctx0" brushRef="#br1" timeOffset="153068.29">14266 14203 0,'0'-21'0,"0"42"0,-21-42 16,0 42-16,0 0 16,0 0-16,-1 22 0,1-1 0,0 0 15,0 1-15,0 20 0,0 1 0,-1-22 16,1 0-16,0 22 16,0-22-16,0 0 0,0 64 15,21-85-15,0 22 0,0-22 16,0 0-16,0 0 15,42-21-15,-21 0 0,21 0 16,-20 0-16,20-21 0,-21 0 16,0 0-16,0 0 0</inkml:trace>
  <inkml:trace contextRef="#ctx0" brushRef="#br1" timeOffset="153245.2">13822 14647 0,'0'0'0,"-21"0"0,-1 0 0,1 0 0,21 22 16,21-22 15,1 0-31,20 0 0,-21 0 0,21 0 16,1 0-16,-1 0 16,0 0-16,22 0 0,21 0 15</inkml:trace>
  <inkml:trace contextRef="#ctx0" brushRef="#br1" timeOffset="153594">14372 14690 0,'0'0'0,"-21"21"0,42-21 47,0 0-47,0 0 0,1 0 16,-1 0-16,0 0 0,0-21 0,21 0 15,-20 21-15,-1-22 0,0 22 16,-21-42-16,0 21 16,-21 21-1,0 0-15,-1 0 16,-20 0-16,21 21 0,0 0 16,-22 0-16,22 1 0,0-1 15,0 0-15,0 0 0,0 64 16,21-64-16,0 0 0,0 0 15,0 0-15,0 1 16,21-1-16,0-21 0,0 0 0,21 21 16,1-21-16,-22 0 0,21 0 15,1 0-15,-22-21 0,21 21 16,-21-21-16</inkml:trace>
  <inkml:trace contextRef="#ctx0" brushRef="#br1" timeOffset="154095.24">14880 14520 0,'21'-42'16,"-105"381"-16,147-636 0,-21 234 0,-42 42 0,22 21 16,-1 0-16,0 0 0,0 0 15,0 0-15,0 0 16,1 21-16,-1 0 0,0 0 16,-21 22-16,21-22 0,-21 0 15,0 21-15,0-21 0,0 43 16,0-43-16,-21 0 0,0 43 15,-22-43-15,22-21 0,0 21 16,0 0-16,0-21 0,-22 21 16,65-21 15,-1-21-31,0 0 0,0 0 16,0 21-16,0-42 0,22 20 0,20-41 15,-42 42-15,43-64 16,-22 64-16,-21-21 15,43-22-15,-43 43 16,-42 42 15,0 0-31,0 0 0,-1 1 16,1-1-16,0 21 0,0-21 0,21 0 16,-21 22-16,21-22 0,-21 21 15,21-21-15,0 1 0,0-1 16,0 0-16,0 0 0,0 21 15,21-20-15,0-1 0,0-21 16,0 0-16,22 0 0,20 0 16,-21 0-16,1 0 0,41-21 15,-41-1-15,-1 1 0,0 0 16</inkml:trace>
  <inkml:trace contextRef="#ctx0" brushRef="#br1" timeOffset="154365.07">16150 14034 0,'0'0'0,"0"-22"0,0 1 16,0 0-16,-21 21 0,0 0 15,0 0-15,-1 21 16,1 0-16,-21 43 16,21-22-16,0 1 0,-22 62 15,22-41-15,21-1 0,-21 43 16,21-63-16,-21 62 15,21-62-15,0-1 0,0 22 16,0-43-16,0 0 0,0 0 0,0 0 16,0 0-16,21-21 15,0 0-15,0 0 16,0 0-16,1-21 0,-1 21 16,-21-21-16</inkml:trace>
  <inkml:trace contextRef="#ctx0" brushRef="#br1" timeOffset="154548.98">15727 14520 0,'-21'0'0,"42"0"0,-64 0 0,65 0 47,-1 0-47,21 0 0,-21 0 0,22 0 16,-1 0-16,0 0 0,1 0 15,-1 0-15,0 0 0,22-21 0,-22 21 16,22-21-16</inkml:trace>
  <inkml:trace contextRef="#ctx0" brushRef="#br1" timeOffset="154811.82">16785 14224 0,'-21'0'31,"0"0"-31,21 21 0,-21 0 16,-43 22-16,43-1 16,-43 22-16,43-22 15,0 0-15,-21 43 0,21-43 16,21 1-16,0-22 0,0 42 16,0-42-16,0 22 15,21-22-15,0-21 0,0 21 0,21 0 16,-20-21-16,20 21 0,0-21 15,1 0-15,-1 0 16,0-21-16,-21 21 0,1-21 0</inkml:trace>
  <inkml:trace contextRef="#ctx0" brushRef="#br1" timeOffset="155088.67">17081 14245 0,'22'-42'16,"-44"84"-16,44-105 0,-1 42 0,0-1 0,-21 1 15,21 21-15,0 0 0,0 0 16,1 0-16,-1 0 16,0 21-16,0 1 0,-21-1 0,21 21 15,0 0-15,-21 1 0,22-1 16,-22 0-16,0 64 16,0-63-16,0-1 0,0 43 15,0-43-15,-22 0 0,-20 22 16,21-43-16,-43 21 15,43-21-15,-21-21 0,-22 43 16,43-43-16,0 0 16,0 0-16,42 0 15,0-21 1</inkml:trace>
  <inkml:trace contextRef="#ctx0" brushRef="#br1" timeOffset="155671.32">17928 14711 0,'0'-21'16,"21"21"-1,0 0-15,1 0 0,-1 0 16,-21 21-1,0 0-15,0 0 16,0 0-16,0 1 0,-21-22 16,-1 0-16,22 21 0,-21-21 15,0 0-15,0 0 0,0 21 16,0-21-16,-1 0 0,1 0 0,0 0 16,21-21-16,-21 21 15,21-21-15,0-1 0,0 1 16,0 0-16,0 0 0,21 21 15,0-21-15,0 0 0,22-1 16,-22 1-16,0 21 0,0 0 16,0 0-16,1 21 15,-1 1-15,-21-1 0,21 42 16,-21-42-16,0 43 16,0-43-16,-21 21 0,-64 64 15,43-85-15,-22 22 16,-42 20-16,43-42 15,-43 22-15,43-22 0,20 0 16</inkml:trace>
  <inkml:trace contextRef="#ctx0" brushRef="#br1" timeOffset="156237.01">18838 13822 0,'-21'0'16,"0"0"-1,0 21-15,0-21 16,21 21-1,21-21 17,0 0-32,0 0 0,0 0 15,0 0-15,1-21 0,-1 21 16,-21-21-16,0 0 0,21 0 0,-21-1 16,0 1-16,0 0 15,-21 21 1,0 0-16,-1 21 15,1 0-15,0 1 0,21-1 0,-21 21 16,-21 0-16,42 1 16,-22-1-16,1-21 15,21 22-15,0-1 0,0-21 16,0 0-16,21-21 0,1 0 16,-1 21-16</inkml:trace>
  <inkml:trace contextRef="#ctx0" brushRef="#br1" timeOffset="156737.72">19706 13885 0,'0'-21'0,"0"42"0,-21-42 31,0 21-31,0 21 0,-1 1 16,1-1-16,0 0 0,-21 21 15,21 1-15,-22 20 0,22-21 16,-21 1-16,-1 63 0,22-64 16,0 0-16,0 1 0,-21 20 15,20-21-15,1 1 0,-21-1 0,21 0 16,0-20-16,-43 41 16,43-42-16,0 0 0,0-21 15,-1 22-15,1-22 0,0 0 16,0-22-16,21-20 15,0 21-15,0-43 16,0 22-16,21 0 0,21-43 16,-42 43-16,22-1 0,-1 1 15,0 21-15,0 0 0,0-22 16,0 43-16,1 0 16,-1 0-16,-21 22 0,0-1 15,0 0-15,21 0 0,-21 0 16,0 22-16,21-22 0,-21 21 0,0-21 15,21 43-15,0-43 16,1 21-16,-1-21 16,0 1-16,21-1 0,-21 0 0,1-21 15,20 0-15,-21 0 0,21 0 16,1 0-16,41-21 16,-41 21-16,-1-21 0</inkml:trace>
  <inkml:trace contextRef="#ctx0" brushRef="#br1" timeOffset="157118.5">20045 14330 0,'0'-64'32,"-64"234"-32,128-276 0,-85 42 15,-1 64-15,1 22 0,0-22 16,0 21-16,0 0 0,-22 42 16,22-41-16,0 20 0,0 0 15,21 1-15,0-22 16,0 0-16,0 0 0,0 0 15,0 0-15,0 1 0,21-22 0,0 21 16,0-21-16,1 0 0,-1 0 16,21 0-16,-21 0 0,0 0 0,22 0 15,-22-21-15,42-1 0,-41 1 16,-1-21-16,0 21 16,0-22-16,0 22 0,-21-63 15,0 41-15,0 1 0,0-22 16,-21 43-16,-42-42 15,20 42-15,22 21 0,-21 0 16,-1 0-16,22 0 0,0 21 16,0 0-16,0 0 0,21 21 15,0-20-15,0 20 0,0 0 16,21-21-16,0 1 16,0-1-16,0 0 0,22 0 0</inkml:trace>
  <inkml:trace contextRef="#ctx0" brushRef="#br1" timeOffset="157761.13">20870 14393 0,'0'0'0,"0"-21"0,21-21 16,-21 21-16,0 0 0,-21-1 16,0 22-16,21-21 0,-21 21 15,-21 0-15,20 0 0,-20 0 16,0 21-16,21 1 0,-43-1 15,43 21-15,-64 22 16,85-43-16,0 0 0,0 0 16,0 0-16,0 0 0,0 1 15,21-1-15,64-21 16,-64 0-16,22 0 0,20-21 16,-42 21-1,64-64-15,-64 43 0,0 21 16,-21-21-16,0 0 0,21-1 0,-21 1 15,0 0 1,0 42 15,0 0-31,-21 1 0,21-1 16,0 0-16,-21 21 0,0 1 0,0-22 16,0 21-16,-1 0 15,22 1-15,-21-1 0,0 0 0,0 1 16,0-1-16,0 0 0,21 1 0,-43 84 15,22-85-15,21 22 16,0-1-16,0 1 0,0-1 0,0 64 16,0-63-16,21-1 0,22 64 15,-43-85-15,0 1 16,0 20-16,0-20 0,0-22 0,-43 42 16,22-42-16,-21 1 0,-64-22 15,85 0-15,-22 0 16,1 0-16,0-22 0,-1 1 15,-62-42-15,62 42 16,1-22-16,-22-20 0,22 20 0,21 22 16,0 0-16,0-21 15,-1 21-15,1-43 0,21 22 0,0 21 16,21-85 0,22 63-16,-1-41 15,0 20-15,1 22 0,41-64 16</inkml:trace>
  <inkml:trace contextRef="#ctx0" brushRef="#br1" timeOffset="158004">21124 14203 0,'21'-21'0,"-42"42"0,42-63 16,-21 63 15,0 0-16,-21 0-15,21 0 0,0 0 0,-21 1 16,21 20-16,0-21 0,0 0 0,-21 0 16,21 22-16,0-22 15,0-42 17,21 21-17,0-21-15,0-1 0</inkml:trace>
  <inkml:trace contextRef="#ctx0" brushRef="#br1" timeOffset="158329.32">21272 13970 0,'0'-21'0,"0"42"0,0-63 0,-42 42 16,21 0-16,0 0 16,21 21-1,0 0-15,0 0 16,21-21-1,0 0-15,0 0 16,22 0-16,-22 0 0,0 0 16,0-21-1,-21 0-15,0 0 0,0 0 16,0-1-16,-21 22 16,0-21-16,0 21 15,-1 0-15,1 0 0,0 21 16,0-21-16,-21 43 15,42-22-15,0 0 0,0 43 16,0-43-16,0 0 0,0 0 16,0 0-16,0 0 0,21 1 0</inkml:trace>
  <inkml:trace contextRef="#ctx0" brushRef="#br1" timeOffset="158794.04">21653 14203 0,'0'0'0,"0"21"47,0 0-31,0 0-16,0 1 0,-21-1 16,21 0-16,-21 0 0,21 0 15,0 0-15,0 1 0,0-1 16,-21-21-16,21 21 0,0 0 15,0-42 17,0 0-17,0 0-15,0-1 0,0 1 16,21 0-16,0 0 0,-21-21 0,43-1 16,-22 1-16,21 21 15,22-43-15,-22 43 0,0 0 16,43-21-16,-43 20 15,43 22-15,-43 0 0,1 0 16,20 43-16,-42-22 0,0 0 16,-21 0-16,0 22 15,0-1-15,0 85 16,0-85-16,-21 1 0,0-22 0,0 21 16,0 0-16,-22 1 15,22-22-15,0 0 0,0 0 16,0-21-16,0 0 15,21-21-15,0 0 16</inkml:trace>
  <inkml:trace contextRef="#ctx0" brushRef="#br1" timeOffset="159531.63">22945 13907 0,'0'0'16,"-22"0"0,22 21-1,-21-21-15,0 0 16,21-21 46,21 21-62,-21-22 16,21 1-16,1 21 16,-1 0-16,-21-21 0,21 21 15,0 0-15,-21 21 16,21-21-1,-21 21-15,0 1 0,0-1 16,0 0-16,-21 0 16,0-21-16,0 21 0,0-21 15,-1 0-15,1 21 0,0-21 32,21-21-17,0 0-15,0 0 16,21 21-1,0-21-15,1 21 0,-1-21 0,0-1 16,0 22-16,21-21 0,-20 21 16,-1 0-16,0 0 0,0 0 15,-21 21-15,0 1 0,0-1 16,0 0-16,0 0 16,0 0-16,-21 22 0,-21-1 15,20-21-15,-20 0 0,0 0 0,21 1 16,-1-1-16,-20-21 0,21 21 15,0-21-15</inkml:trace>
  <inkml:trace contextRef="#ctx0" brushRef="#br1" timeOffset="159965.41">23474 13589 0,'0'0'16,"21"0"15,0 0-31,0 21 16,0-21-16,1 21 0,20 1 0,-21-1 15,0 0-15,0 0 0,1 0 16,-1 0-16,-21 22 0,0 41 16,0-41-16,0-1 0,0 0 15,-21 1-15,-22-1 0,-41 85 16,41-85-16,1 22 0,21-22 16,-22 1-16,1-22 0,-64 85 15,64-85-15,0 0 16,-1 0-16,22 0 0,-21-21 15,21 0-15,-1 21 0,1-21 16,0 0-16,21-21 16,0 0-1,21 0-15,0 0 0,22 0 0,-22-1 16</inkml:trace>
  <inkml:trace contextRef="#ctx0" brushRef="#br1" timeOffset="160612.57">24215 13356 0,'0'0'0,"105"0"32,-83 0-32,-1-21 0,21 21 15,0 0-15,1 0 0,-1 0 16,22 0-16,-1 0 0,43 0 16,-64 0-16,22 0 0,-43 0 15,21 0-15,1 0 16,-43 21-16,0 0 15,0 1-15,-43-1 16,22 0-16,0 0 0,0 43 16,0-43-16,-1 21 0,1 0 15,21-20-15,0 20 0,-42 43 16,21-43-16,21 0 0,-21 1 16,-1-1-16,22 0 0,-21 1 0,0 41 15,0-20-15,0-22 0,0 64 16,21-43-16,-22 43 15,1-42-15,21-22 16,0 106-16,0-105 16,0-1-16,0 0 0,0-21 15,0 22-15,-21 20 0,0-42 16,0 1-16,-22 20 16,22-21-16,0-21 0,0 21 15,-21-21-15,-1 0 0,-84 21 16,85-21-16,0 0 0,-1 0 15,1 0-15,0 0 0,-22 0 16,22 0-16,21 0 0,-22 22 16,22-22-16,0 0 15,21-22 1,0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1981-4377-4170-A6D8-B157D5A2D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0FC8D-1C8F-4414-A3A5-F9194499E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21571-5249-4961-9B8A-1528B609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AA79-C813-4404-B99E-812A9263134F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AECD4-334F-4501-B4F1-FCB6404C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132F0-80C9-47CA-BC72-B6FD0230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98DC-A651-461F-8CB6-DD00D74CC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06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844F-D05D-43BB-BE70-1B153412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80A11-DE99-45C9-8C9D-D5FE66CD7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4E648-BF0E-4D54-9E0D-3A72D0BE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AA79-C813-4404-B99E-812A9263134F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948C3-4F91-4FCB-BEE6-FF78E3AD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43409-7BB5-4B34-8329-6CE34F6D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98DC-A651-461F-8CB6-DD00D74CC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33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6DA09-40CB-40CD-B688-293A828FA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C629C-CDE7-423D-9E36-A712B286F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1AC81-A3A0-4BB1-8E07-87D2D2CC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AA79-C813-4404-B99E-812A9263134F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F8486-00B6-4B42-9B79-642E8980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A4412-5072-4950-9D7C-EA870D22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98DC-A651-461F-8CB6-DD00D74CC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89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2754-54C0-4123-93E5-0446ADD4D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A21A-134D-4689-B24F-04C2ABB6D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272BE-C693-41BC-9D73-5B8EF5CB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AA79-C813-4404-B99E-812A9263134F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6965C-78DA-4B1C-B74C-CDB16199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9CF6D-D1F4-498D-A4CF-CDB922D3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98DC-A651-461F-8CB6-DD00D74CC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77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5063-B0F5-40C7-8C57-F0A8AC51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B21D7-927A-4EF9-BBFA-2B3158620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A3630-491D-4817-84F3-F4AD9A46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AA79-C813-4404-B99E-812A9263134F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C0A00-5990-4831-A9A8-3EF34E79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FF8E8-2124-4ABE-93A7-A3B92663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98DC-A651-461F-8CB6-DD00D74CC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22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E36E-00D0-49C3-BECE-44FC8C5F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C187-D175-4EAB-AC1A-124960CB9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1F505-F187-4758-98B7-ADFAE7402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57841-CF51-4137-81CA-F16002B6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AA79-C813-4404-B99E-812A9263134F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5EE2B-3F10-45D3-8C70-0D7FBDB27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FEBD7-0748-4366-BD95-3EF42B23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98DC-A651-461F-8CB6-DD00D74CC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20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F069-75B4-4C7C-A9AF-618E5B96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41674-8F5B-438F-95C0-8A83DB6CB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D4AA8-9016-4DA9-ACB2-5F7B5E2E8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931C3-4AC5-441A-BA13-0784EDE75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90D28-034F-4366-BAA5-90DD24CC4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A8026A-FD8C-4FC6-BB80-81ACD3B1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AA79-C813-4404-B99E-812A9263134F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403B2-14AB-4EAA-8D33-29286C66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E444E-B399-4A7E-9BA7-EECB04C5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98DC-A651-461F-8CB6-DD00D74CC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39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8C45-E449-4922-8AC9-984C3F0B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EC624-222A-43B4-8EEC-B8F720C9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AA79-C813-4404-B99E-812A9263134F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11140-2593-4C67-AE4C-490DCBFD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F58E8-64F9-417E-885E-9B1520F0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98DC-A651-461F-8CB6-DD00D74CC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85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AFCEB-3C3F-46EE-8873-0AA8812F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AA79-C813-4404-B99E-812A9263134F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1EACA-8188-4406-9678-15ACE4C9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7E89A-815B-4AF8-89EE-03E50CA2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98DC-A651-461F-8CB6-DD00D74CC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89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20C76-C86B-4CA9-82EB-9A60CB2B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EDC6-7DF0-4724-9590-CB219CD9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386A8-DD40-4A5B-91EB-133E1154B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F9AA3-91A7-45EF-8C01-D034D5C4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AA79-C813-4404-B99E-812A9263134F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5F931-76AA-4536-B938-8BE3C230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CA29F-811D-4834-A40A-66DB78B5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98DC-A651-461F-8CB6-DD00D74CC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25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91B2-9591-4F18-B68B-34E906F4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F7B64-8901-4931-B842-21FF0D234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13474-3ED5-4E7F-A0CA-D0DADDCF1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8C5F7-825D-43C4-B9B7-822B0B8F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AA79-C813-4404-B99E-812A9263134F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8809E-CAAF-475F-8ACA-1D01E03B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FFF17-A26C-4763-BC5C-8F8728C5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98DC-A651-461F-8CB6-DD00D74CC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27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A9899-DB5B-471D-8883-81A2B4967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A032C-B406-4271-AD08-180106B86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92F6D-3F58-44B7-87E1-5C0478458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0AA79-C813-4404-B99E-812A9263134F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67A35-073D-44E6-9ADD-62362D832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77001-10B5-4F38-AFD7-D634F857C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D98DC-A651-461F-8CB6-DD00D74CC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88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6DE9-A373-444D-AAE6-56135745B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094D9-7F88-4BC5-A0AA-EF48C63E0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EF9FB3-CE48-442E-B2D9-6665CF8889BF}"/>
                  </a:ext>
                </a:extLst>
              </p14:cNvPr>
              <p14:cNvContentPartPr/>
              <p14:nvPr/>
            </p14:nvContentPartPr>
            <p14:xfrm>
              <a:off x="152280" y="76320"/>
              <a:ext cx="8138520" cy="653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EF9FB3-CE48-442E-B2D9-6665CF8889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66960"/>
                <a:ext cx="8157240" cy="65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2131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6DE9-A373-444D-AAE6-56135745B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094D9-7F88-4BC5-A0AA-EF48C63E0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8B3695-EFF2-4E79-AFED-A87CDF9A7097}"/>
                  </a:ext>
                </a:extLst>
              </p14:cNvPr>
              <p14:cNvContentPartPr/>
              <p14:nvPr/>
            </p14:nvContentPartPr>
            <p14:xfrm>
              <a:off x="0" y="7560"/>
              <a:ext cx="8237520" cy="601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8B3695-EFF2-4E79-AFED-A87CDF9A70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1800"/>
                <a:ext cx="8256240" cy="60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9066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6DE9-A373-444D-AAE6-56135745B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094D9-7F88-4BC5-A0AA-EF48C63E0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5CB2BB-B6DD-4502-9A8D-F07220A36F09}"/>
                  </a:ext>
                </a:extLst>
              </p14:cNvPr>
              <p14:cNvContentPartPr/>
              <p14:nvPr/>
            </p14:nvContentPartPr>
            <p14:xfrm>
              <a:off x="167760" y="274320"/>
              <a:ext cx="7985880" cy="399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5CB2BB-B6DD-4502-9A8D-F07220A36F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264960"/>
                <a:ext cx="8004600" cy="401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194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6DE9-A373-444D-AAE6-56135745B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094D9-7F88-4BC5-A0AA-EF48C63E0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809106-21C8-453C-AFFD-988F0E876225}"/>
                  </a:ext>
                </a:extLst>
              </p14:cNvPr>
              <p14:cNvContentPartPr/>
              <p14:nvPr/>
            </p14:nvContentPartPr>
            <p14:xfrm>
              <a:off x="899280" y="0"/>
              <a:ext cx="6766920" cy="327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809106-21C8-453C-AFFD-988F0E8762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920" y="-9360"/>
                <a:ext cx="6785640" cy="329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7949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6DE9-A373-444D-AAE6-56135745B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094D9-7F88-4BC5-A0AA-EF48C63E0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B14219-9742-46CA-AE3D-08387EA39BCD}"/>
                  </a:ext>
                </a:extLst>
              </p14:cNvPr>
              <p14:cNvContentPartPr/>
              <p14:nvPr/>
            </p14:nvContentPartPr>
            <p14:xfrm>
              <a:off x="274320" y="0"/>
              <a:ext cx="7772760" cy="612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B14219-9742-46CA-AE3D-08387EA39B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-9360"/>
                <a:ext cx="7791480" cy="61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8138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6DE9-A373-444D-AAE6-56135745B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094D9-7F88-4BC5-A0AA-EF48C63E0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3B7F28-4DD1-48DB-958C-75894A3D9C49}"/>
                  </a:ext>
                </a:extLst>
              </p14:cNvPr>
              <p14:cNvContentPartPr/>
              <p14:nvPr/>
            </p14:nvContentPartPr>
            <p14:xfrm>
              <a:off x="114120" y="38160"/>
              <a:ext cx="12070440" cy="681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3B7F28-4DD1-48DB-958C-75894A3D9C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28800"/>
                <a:ext cx="12089160" cy="68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3660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6DE9-A373-444D-AAE6-56135745B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094D9-7F88-4BC5-A0AA-EF48C63E0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05275D-FA7D-463C-B7AC-B0C6B3E23BE4}"/>
                  </a:ext>
                </a:extLst>
              </p14:cNvPr>
              <p14:cNvContentPartPr/>
              <p14:nvPr/>
            </p14:nvContentPartPr>
            <p14:xfrm>
              <a:off x="1386720" y="899280"/>
              <a:ext cx="4145760" cy="166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05275D-FA7D-463C-B7AC-B0C6B3E23B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7360" y="889920"/>
                <a:ext cx="4164480" cy="168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10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6DE9-A373-444D-AAE6-56135745B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094D9-7F88-4BC5-A0AA-EF48C63E0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853B13-2565-4ECA-BB46-1A44FC854C7E}"/>
                  </a:ext>
                </a:extLst>
              </p14:cNvPr>
              <p14:cNvContentPartPr/>
              <p14:nvPr/>
            </p14:nvContentPartPr>
            <p14:xfrm>
              <a:off x="205560" y="76320"/>
              <a:ext cx="7673760" cy="417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853B13-2565-4ECA-BB46-1A44FC854C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66960"/>
                <a:ext cx="7692480" cy="419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784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6DE9-A373-444D-AAE6-56135745B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094D9-7F88-4BC5-A0AA-EF48C63E0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E2591A-F16C-480D-AD87-408E80972B0F}"/>
                  </a:ext>
                </a:extLst>
              </p14:cNvPr>
              <p14:cNvContentPartPr/>
              <p14:nvPr/>
            </p14:nvContentPartPr>
            <p14:xfrm>
              <a:off x="0" y="7560"/>
              <a:ext cx="7704000" cy="610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E2591A-F16C-480D-AD87-408E80972B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1800"/>
                <a:ext cx="7722720" cy="612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848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6DE9-A373-444D-AAE6-56135745B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094D9-7F88-4BC5-A0AA-EF48C63E0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8B5772-0221-489B-BEB2-EF30FCF901CC}"/>
                  </a:ext>
                </a:extLst>
              </p14:cNvPr>
              <p14:cNvContentPartPr/>
              <p14:nvPr/>
            </p14:nvContentPartPr>
            <p14:xfrm>
              <a:off x="38160" y="83880"/>
              <a:ext cx="8085240" cy="408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8B5772-0221-489B-BEB2-EF30FCF901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74520"/>
                <a:ext cx="8103960" cy="41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94F9D8-44B0-4276-8583-526BCD633053}"/>
                  </a:ext>
                </a:extLst>
              </p14:cNvPr>
              <p14:cNvContentPartPr/>
              <p14:nvPr/>
            </p14:nvContentPartPr>
            <p14:xfrm>
              <a:off x="190440" y="2849760"/>
              <a:ext cx="6271560" cy="2804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94F9D8-44B0-4276-8583-526BCD6330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080" y="2840400"/>
                <a:ext cx="6290280" cy="282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8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6DE9-A373-444D-AAE6-56135745B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094D9-7F88-4BC5-A0AA-EF48C63E0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0F28D8-1101-4BFF-847C-1EB084E23956}"/>
                  </a:ext>
                </a:extLst>
              </p14:cNvPr>
              <p14:cNvContentPartPr/>
              <p14:nvPr/>
            </p14:nvContentPartPr>
            <p14:xfrm>
              <a:off x="510480" y="0"/>
              <a:ext cx="7262280" cy="516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0F28D8-1101-4BFF-847C-1EB084E239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-9360"/>
                <a:ext cx="7281000" cy="51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30E282-FCC3-46D7-8F1B-0CFF213F3713}"/>
                  </a:ext>
                </a:extLst>
              </p14:cNvPr>
              <p14:cNvContentPartPr/>
              <p14:nvPr/>
            </p14:nvContentPartPr>
            <p14:xfrm>
              <a:off x="0" y="4335840"/>
              <a:ext cx="3825720" cy="2050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30E282-FCC3-46D7-8F1B-0CFF213F37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4326480"/>
                <a:ext cx="3844440" cy="20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329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6DE9-A373-444D-AAE6-56135745B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094D9-7F88-4BC5-A0AA-EF48C63E0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A65AA9-2827-4009-B8BA-BE6CFF5F2A4A}"/>
                  </a:ext>
                </a:extLst>
              </p14:cNvPr>
              <p14:cNvContentPartPr/>
              <p14:nvPr/>
            </p14:nvContentPartPr>
            <p14:xfrm>
              <a:off x="0" y="68760"/>
              <a:ext cx="8214840" cy="329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A65AA9-2827-4009-B8BA-BE6CFF5F2A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9400"/>
                <a:ext cx="8233560" cy="331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810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6DE9-A373-444D-AAE6-56135745B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094D9-7F88-4BC5-A0AA-EF48C63E0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089F97-A067-4FA2-9CB3-A2CE866FCF07}"/>
                  </a:ext>
                </a:extLst>
              </p14:cNvPr>
              <p14:cNvContentPartPr/>
              <p14:nvPr/>
            </p14:nvContentPartPr>
            <p14:xfrm>
              <a:off x="0" y="91440"/>
              <a:ext cx="9578520" cy="602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089F97-A067-4FA2-9CB3-A2CE866FCF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2080"/>
                <a:ext cx="9597240" cy="60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121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6DE9-A373-444D-AAE6-56135745B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094D9-7F88-4BC5-A0AA-EF48C63E0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F85608-76C0-4BA5-A037-C99EEB7CB693}"/>
                  </a:ext>
                </a:extLst>
              </p14:cNvPr>
              <p14:cNvContentPartPr/>
              <p14:nvPr/>
            </p14:nvContentPartPr>
            <p14:xfrm>
              <a:off x="114120" y="388800"/>
              <a:ext cx="9022680" cy="318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F85608-76C0-4BA5-A037-C99EEB7CB6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379440"/>
                <a:ext cx="9041400" cy="320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865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6DE9-A373-444D-AAE6-56135745B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094D9-7F88-4BC5-A0AA-EF48C63E0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06C421-0463-4243-9CC7-C453D6707294}"/>
                  </a:ext>
                </a:extLst>
              </p14:cNvPr>
              <p14:cNvContentPartPr/>
              <p14:nvPr/>
            </p14:nvContentPartPr>
            <p14:xfrm>
              <a:off x="0" y="45720"/>
              <a:ext cx="8260560" cy="419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06C421-0463-4243-9CC7-C453D67072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8279280" cy="421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799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2022-01-20T04:56:27Z</dcterms:created>
  <dcterms:modified xsi:type="dcterms:W3CDTF">2022-01-20T04:57:11Z</dcterms:modified>
</cp:coreProperties>
</file>