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3:23:50.1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1206 381 0</inkml:trace>
  <inkml:trace contextRef="#ctx0" brushRef="#br0" timeOffset="807.53">1079 593 0,'0'-21'62,"22"21"-46,-22-22-16,21 22 0,0-21 15,0 21-15,0-21 0,0 0 16,1 21-16,-22-21 16,0 0-16,21 21 0,-21-22 15,21 1-15,-21 0 16,0 0-16,0 0 0,0 0 16,0-1-16,-21 22 0,0-21 15,-1 21-15,1 0 16,0 0-16,0 0 0,0 21 15,0 1-15,-1-22 0,1 21 16,0 0-16,0 0 0,0 21 16,0-20-16,21-1 0,-22 21 0,1-21 15,21 22-15,0-22 0,0 0 16,0 21-16,-21-21 0,21 22 16,0-22-16,0 0 0,0 21 15,0-20-15,0-1 0,0 21 0,21-21 16,-21 0-16,21 1 0,1 20 15,-1-21-15,0 0 0,0 0 16,21 1-16,-20 20 0,-1-21 0,21 0 16,-21 0-16,22 22 0,-22-22 15,0 0-15,0 21 0,0-20 16,0-1-16,1 0 0,-22 0 0,0 0 16,0 0-16,0 1 0,-22 20 15,1-21-15,-21 0 0,21-21 16,-22 21-16,1 1 0,0-22 15,-1 0-15,1 0 0,0 0 16,-1 0-16,1 0 0,0 0 0,-1-22 16,1 1-16,0 0 0,-1-21 15,1 21-15,0-1 0,-1 1 16,22-21-16,0 21 0,0 0 0,21-1 16,0 1-16,0 0 15,0 0-15,0 0 31,21 21-31,0 0 16</inkml:trace>
  <inkml:trace contextRef="#ctx0" brushRef="#br0" timeOffset="4832.7">1672 1164 0,'0'0'0,"0"21"15,-21-21 1,0 0 0,42 0 93,-21-21-93</inkml:trace>
  <inkml:trace contextRef="#ctx0" brushRef="#br0" timeOffset="5380.33">1630 1249 0,'0'0'0,"0"21"0,0 0 15,-21-21 1,42 0 46,0 0-62,0 0 16,0 0-16,0-21 0,1 21 16,-1-21-16,-21 0 0,21 21 0,0-21 15,-21-1-15,0 1 0,0 0 16,0 0-16,0 0 16,0 0-16,0-1 0,0 1 15,-21 0 1,0 21-16,0 0 15,-1 0 1,1 0-16,0 21 0,21 0 16,-21 1-16,0-1 0,21 0 0,-21 0 15,-1 21-15,22-20 0,-21 20 16,21-21-16,0 21 0,0-20 16,0-1-16,0 21 0,0-21 0,0 0 15,0 1-15,21-1 0,1 0 16,-22 0-16,21 0 0,0 0 0,0-21 15,21 22-15,-20-22 16,-1 0-16,0 0 0,0 0 0,0 0 16,22 0-16,-22 0 0,0 0 15,0 0-15,0-22 0,0 1 16,1 0-16,20 0 0,-21 0 0,0-22 16,0 22-16,22-21 0</inkml:trace>
  <inkml:trace contextRef="#ctx0" brushRef="#br0" timeOffset="5768.1">2328 127 0,'-21'0'0,"0"0"15,0 21-15,0 22 16,21-22-16,-22 0 0,22 21 0,-21 1 16,21-1-16,0 21 0,-21-20 15,21-1-15,-21 22 0,21-1 16,0 1-16,0 20 0,0-20 0,-21 20 16,21-20-16,0-1 15,-21 1-15,21-1 0,0 1 0,0-22 0,0 22 16,0-22-16,0 0 0,0-20 15,0 20-15,0-21 0,0 0 16,0 0-16,0 1 0,0-1 16,21-21-1,0-21 1,-21-1-16,0 1 16,0 0-16,21 0 0,-21 0 0,21-22 15,-21 22-15</inkml:trace>
  <inkml:trace contextRef="#ctx0" brushRef="#br0" timeOffset="6203.85">2413 1312 0,'0'0'0,"21"0"16,0 0-1,0 0-15,1 0 0,-1 0 16,21-21-16,-21 0 0,0 21 16,1-21-16,-1 0 0,0 0 15,0-1-15,0 1 0,0 21 16,1-21-16,-22 0 0,21 0 0,-21 0 16,0-1-16,0 1 0,-21 21 31,-1 0-31,1 0 0,0 0 0,0 0 15,-21 21-15,20 1 0,1-1 16,-21 0-16,21 21 0,0-21 16,-1 22-16,1-22 0,0 21 0,0-21 15,21 1-15,0 20 0,0-21 16,0 0-16,0 0 0,0 1 0,0-1 16,21-21-16,0 21 0,0-21 15,22 0-15,-22 0 0,0 0 16,21 0-16,1 0 0,-22 0 0,21 0 15,1 0-15,-1 0 0,-21-21 16,21 0-16,-20-1 0,20 1 16,-21 0-16,21 0 0</inkml:trace>
  <inkml:trace contextRef="#ctx0" brushRef="#br0" timeOffset="6734.34">3090 1037 0,'0'0'0,"0"-21"31,-21 21-15,21 21-16,0 0 16,0 1-16,0-1 15,0 0-15,-21 0 0,21 21 0,0-20 16,0-1-16,0 21 0,0-21 16,0 0-16,0 22 0,0-22 0,0 0 15,0 0-15,0 0 0,0 1 16,0-1-16,-21-42 47,21-1-32,0 1-15,0 0 0,0 0 16,0 0-16,0-22 0,0 22 0,0-21 16,0 21-16,0-22 15,0 1-15,21 0 0,21 21 0,-21-22 16,1 1-16,20 21 0,0 0 15,-21-1-15,22 1 0,-1 21 0,0 0 16,-20 0-16,20 0 0,0 21 16,1 1-16,-22 20 0,21-21 15,-21 21-15,22-20 0,-22 20 0,-21 0 16,0-21-16,0 22 0,0-1 16,0-21-16,0 22 0,0-22 0,0 0 15,-21 0-15,21 0 0,-22 0 16,1 1-16,0-1 0,21 0 15,-21-21-15,0 0 16,21-21 15,0 0-31,21 21 16,0-22-16</inkml:trace>
  <inkml:trace contextRef="#ctx0" brushRef="#br0" timeOffset="7000.19">3937 1016 0,'0'0'0,"21"-21"31,-21 42-15,0 0-16,0 0 0,0 1 0,0-1 16,0 0-16,0 0 0,0 21 15,0-20-15,0-1 0,0 21 0,0-21 16,0 0-16,-21 1 0,21-1 15,0 0-15,-21 0 0,21 0 16,0 0-16,0 1 16,0-44 15,0 1-31,0 0 0,0 0 0,0 0 16</inkml:trace>
  <inkml:trace contextRef="#ctx0" brushRef="#br0" timeOffset="7408.21">3979 677 0,'0'0'0,"-21"0"0,0-21 0,0 21 15,21-21-15,-21 21 16,-1 0-16,1 0 0,21 21 16,-21 0-16,0-21 0,21 22 15,0-1-15,0 0 0,0 0 0,0 0 16,0 0-16,0 1 15,21-1-15,0-21 0,0 0 16,1 21-16,-1-21 0,0 0 16,0 0-16,0 0 0,0 0 15,1-21-15,-1 21 0,0-21 0,0-1 16,-21 1-16,21 0 16,-21 0-16,0 0 0,0-22 0,0 22 15,0 0-15,0 0 0,-21 0 16,21 0-16,-21 21 0,0-22 0,0 22 15,-1 0-15,1 0 16,0 0-16,0 0 0,0 22 16,0-22-16,-1 21 0,1 0 15,21 21-15,-21-21 0,21 1 0,-21-1 16,21 21-16,0-21 0,0 22 16,0-1-16,0-21 0,0 21 0,0-20 15,0-1-15,0 0 0,21 0 16,0 0-16,0 0 0</inkml:trace>
  <inkml:trace contextRef="#ctx0" brushRef="#br0" timeOffset="7875.94">4254 1037 0,'0'0'0,"0"-21"0,0 0 16,0 0-1,0 42 17,0 0-32,0 0 15,0 0-15,0 1 0,-21-1 0,21 21 16,0-21-16,0 22 0,0-22 16,0 0-16,0 21 0,0-21 15,0 1-15,0 20 0,0-21 16,0 0-16,0 0 0,0 1 15,21-22-15,1 0 0,-1 0 16,0 0-16,0 0 0,21 0 16,-20 0-16,-1 0 0,0-22 15,21 1-15,-21 0 0,1 0 0,20-21 16,-21 20-16,0 1 0,0-21 16,1 0-16,-22-1 0,0 22 0,21-21 15,-21-1-15,0 22 0,0 0 16,0 0-16,0 0 0,0 0 0,-21 21 31,21 21-15,0 0-1,0 0 1,0 0-16,0 0 16</inkml:trace>
  <inkml:trace contextRef="#ctx0" brushRef="#br0" timeOffset="8667.54">5101 995 0,'-42'-21'15,"21"21"1,21 21-1,0 0-15,0 0 16,0 0-16,0 1 0,0-1 16,0 0-16,0 0 0,0 0 0,0 22 15,0-22-15,0 0 0,0 0 16,0 0-16,0 22 0,0-22 0,0 0 16,0 0-16,0 0 15,-22-21-15,22 21 0,-21-21 31,21-21-15,0 0 0,0 0-16,0 0 0,0 0 15,0-1-15,0-20 0,0 21 0,0-21 16,21 20-16,1-20 0,-22 21 16,21-21-16,0 20 0,21-20 0,-21 21 15,1-21-15,20 20 0,-21 1 16,0 21-16,22 0 0,-1 0 0,-21 0 15,21 0-15,-20 0 0,20 21 16,-21 1-16,21-1 0,-20 21 16,-1 0-16,0-20 0,0 20 15,-21 0-15,0-21 0,21 22 0,-21-1 16,0-21-16,0 22 0,0-22 16,0 0-16,0 0 0,0 0 0,0 0 15,0 1-15,-21-22 16,0 0-1,21-22 1,0 1 0,0 0-16,0-21 15,0 21-15,0-1 0,21-20 0,0 0 16,0-1-16,1 1 0,-1 0 16,0-1-16,21 22 0,-21-21 15,22 21-15,-22 0 0,21-1 16,-21 1-16,22 21 0,-22 0 0,21 0 15,-21 21-15,22 1 0,-22 20 16,0-21-16,0 21 0,0-20 0,-21 20 16,0 0-16,0 1 0,0-22 15,0 21-15,0 0 0,0-20 0,0-1 16,0 21-16,0-21 0,-21 0 0,21 1 16,-21-1-16,0 0 15,0-21-15</inkml:trace>
  <inkml:trace contextRef="#ctx0" brushRef="#br0" timeOffset="9800.2">7239 593 0,'0'-21'0,"0"-1"0,0 1 0,0 0 16,21 0-16,-21 0 15,0 0-15,0-22 0,0 22 0,0 0 16,0 0-16,0 0 16,0 42-1,0 0 1,0 21-16,0 1 0,0-1 16,0 0-16,0 22 0,0-1 0,0 1 15,0-1-15,0 22 0,0-22 16,0 1-16,0-1 0,0 1 0,0-1 15,0-20-15,0-1 0,-21 0 16,21 1-16,0-22 0,0 0 0,0 0 16,0 0-16,21-42 31,-21 0-15,21 0-16,0-21 0,-21 20 15,22-20-15,-1-21 0,-21 20 0,21-20 16,0-1-16,0 22 0,0-22 15,1 1-15,20 21 0,-21-1 16,0 22-16,0 0 0,1 0 0,-22 0 16,21 21-16,0 0 15,-21 21-15,21 0 0,-21 21 16,0 1-16,0-1 0,0 0 16,0 22-16,0-22 0,0 22 0,0-22 15,0 0-15,0 1 0,21-1 16,0 0-16,-21-21 0,22 1 15,-1-1-15,0 0 0,0 0 0,21-21 16,-20 0-16,20 0 0,0 0 16,1 0-16,-22-21 0,21 21 0,0-21 15,1-22-15,-1 22 0,0-21 16,1 21-16,-1-43 0,-21 22 0,0-22 16,22 1-16,-22-1 0,0 1 15,-21-22-15,0 22 0,0-1 0,0 1 16,0-1-16,0 1 15,0-1-15,0 22 0,-21 0 0,0-1 16,0 1-16,-1 21 0,1 0 16,0-1-16,-21 22 0,21 0 15,-1 22-15,1-1 0,0 0 16,21 21-16,-21-21 0,21 22 0,-21-22 16,21 21-16,0 1 0,0-1 15,0-21-15,0 21 0,0-20 0,21-1 16,0 21-16,0-21 0,0 0 15,1 1-15,20-1 0</inkml:trace>
  <inkml:trace contextRef="#ctx0" brushRef="#br0" timeOffset="10179.98">8572 1101 0,'0'0'0,"22"0"15,-1 0-15,0 0 16,0-21-16,0 21 0,0-22 16,1 1-16,20 0 0,-21 0 15,0 0-15,0 0 0,1-22 0,-1 22 16,-21 0-16,0-21 0,0 20 16,0 1-16,0 0 0,0 0 15,-21 21 1,-22 0-16,22 0 0,0 0 15,-21 21-15,20 0 0,1 0 0,0 22 16,-21-22-16,21 21 0,21 1 16,-22-1-16,22 0 0,0 1 0,0-22 15,0 21-15,0-21 0,0 22 16,0-22-16,0 0 0,22 0 0,-22 0 16,21-21-16,0 21 0,0-21 15,21 0-15,-20 0 0,20 0 0,-21 0 16,21 0-16,1 0 0,-1 0 15,0-21-15,1-21 0,-1 21 16</inkml:trace>
  <inkml:trace contextRef="#ctx0" brushRef="#br0" timeOffset="10704.09">9356 212 0,'0'0'0,"0"-43"0,-22 22 16,22 0-16,-21 21 0,0 0 15,21 21 1,-21 22-16,21-22 0,0 21 16,-21 0-16,21 22 0,0-22 15,0 22-15,0-1 0,0 1 16,0-1-16,0 1 0,0-1 0,0 1 16,0-22-16,0 22 0,0-1 15,0-21-15,0 1 0,0-1 0,0 0 16,0-20-16,0-1 0,0 0 15,0 0-15,0 0 0,-21-21 0,21-21 47,0 0-47,0 0 0,0-22 16,0 22-16,0-21 0,0 21 16,0-22-16,0 22 0,21-21 15,0 21-15,-21 0 0,21-22 0,0 22 16,22 0-16,-22 0 0,0 21 15,0 0-15,21 0 0,-20 0 0,20 0 16,0 0-16,-21 0 0,22 21 16,-22 0-16,0 0 0,21 22 0,-42-22 15,22 0-15,-22 21 0,0-21 16,0 1-16,0-1 0,0 21 0,-22-21 16,1 0-16,-21 1 0,0-22 15,20 21-15,-20 0 0,0-21 0,21 21 16,-22-21-16,22 0 0,-21 0 15,21 21-15,-1-21 0,1 0 16,0 0-16,0 0 0,21-21 16,0 0-16,0 0 0</inkml:trace>
  <inkml:trace contextRef="#ctx0" brushRef="#br0" timeOffset="11183.85">9948 360 0,'0'0'0,"0"-21"0,0 0 16,0-1-16,-21 1 0,21 0 16,-21 21-16,21 21 31,0 22-31,0-22 15,0 21-15,0 0 0,0 1 16,0 20-16,0-20 0,0 20 0,0-21 16,0 22-16,0-1 0,0 1 15,0-1-15,-21-20 0,21 20 0,-21-20 16,21-1-16,0 0 0,0-21 16,0 1-16,0-1 0,0 0 0,0 0 15,0-42 16,0 0-31,0 0 16</inkml:trace>
  <inkml:trace contextRef="#ctx0" brushRef="#br0" timeOffset="11580.3">9588 445 0,'0'0'0,"-21"-43"0,0 22 16,21 0-16,0 0 0,0 0 0,0-1 15,0 1-15,0 0 0,0 0 16,42 0-16,-20 0 0,20-1 0,0 22 16,1-21-16,20 21 15,1 0-15,-1 0 0,1 0 0,20 21 16,-20 1-16,-1-1 0,1 21 16,-22 0-16,22 1 0,-22-1 0,0 0 15,1 22-15,-22-22 0,0 22 16,0-22-16,-21 22 0,0-22 0,0 21 15,-21 1-15,0-22 0,-22 22 16,22-22-16,-21 0 0,0 1 0,-1-1 16,1-21-16,0 22 0,-22-22 15,22 0-15,-1 0 0,1 0 0,0-21 16,-1 0-16,22 21 0,-21-21 16,21 0-16,0 0 0,-1 0 15,1 0-15,0 0 0,0-21 16,21 0-16,0 0 15,21 0 1,0 21-16,0-21 0,1 21 16,20-22-16,-21 1 0</inkml:trace>
  <inkml:trace contextRef="#ctx0" brushRef="#br0" timeOffset="12032.04">10583 910 0,'0'0'15,"0"-21"-15,0 0 0,0 0 16,0 0-16,0-1 0,21 1 16,1 0-16,-22 0 0,21 21 15,0-21-15,0 21 16,0 0-16,0 0 0,1 0 15,-1 21-15,0 0 0,0 0 16,0 0-16,22 1 0,-22 20 16,0 0-16,0-21 0,0 22 0,-21-1 15,0-21-15,0 22 0,0-1 16,0-21-16,0 0 0,0 0 0,0 1 16,-21-1-16,0-21 0,21 21 15,-21-21-15,0 0 16,21-21-1,0 0-15,0-1 0,0 1 16,0 0-16,0-21 0,0 21 16,0-22-16,0 22 0,0-21 0,21 21 15,0-1-15,-21 1 0,21-21 16,0 42-16,0-21 0,1 0 0,-1-1 16,0 22-16,0-21 0,21 0 15,-20 21-15,-1-21 0,0 21 16,21 0-16,-21-21 0</inkml:trace>
  <inkml:trace contextRef="#ctx0" brushRef="#br0" timeOffset="12243.92">11388 720 0,'0'21'0,"0"64"16,0-43 0,0-21-16,0 0 0,0 22 0,0-22 15,0 0-15,0 21 16,0-21-16,0 1 0,0-1 0,0 0 0,0 0 15,0 0 1,0-42 15,21 0-15,-21 0-16,0 0 0,0-22 16</inkml:trace>
  <inkml:trace contextRef="#ctx0" brushRef="#br0" timeOffset="12571.73">11451 508 0,'0'-21'16,"0"42"-16,-21-63 0,21 21 16,-21 21-16,0 0 0,-1 0 0,1 0 15,0 0-15,21 21 16,-21-21-16,21 21 0,0 0 16,0 0-16,0 0 0,0 1 15,21-1-15,0-21 16,0 0-16,1 0 0,-1 0 15,0 0-15,0 0 16,0 0-16,-21-21 0,21 21 16,-21-22-16,0 1 0,0 0 15,0 0-15,0 0 0,0 0 16,-21 21 0,0 0-16,0 0 15,0 0-15,0 0 16,-1 21-16,1 0 0,21 0 0,0 0 15,0 0-15,0 1 16,0-1-16,0 0 0,0 0 0,21 0 16</inkml:trace>
  <inkml:trace contextRef="#ctx0" brushRef="#br0" timeOffset="12863.56">11726 741 0,'-21'0'31,"21"21"-15,0 0 0,0 0-16,0 22 0,21-22 0,-21 0 15,0 21-15,0-20 0,21 20 16,-21-21-16,22 21 0,-22-20 0,0-1 15,0 0-15,0 0 0,0 0 16,21 0 0,0-21-16,-21-21 31,21 0-31,-21 0 0,21 0 0</inkml:trace>
  <inkml:trace contextRef="#ctx0" brushRef="#br0" timeOffset="13084.45">12150 614 0,'-22'21'31,"1"0"-31,0 0 0,0 1 16,0 20-16,0-21 16,21 21-16,-22-20 0,1 20 0,0 0 15,0 1-15,0-22 0,21 21 16,-21-21-16,21 0 0,-22 1 0,22-1 15,0 0-15,0 0 0,0 0 0,22-21 32,-1 0-32</inkml:trace>
  <inkml:trace contextRef="#ctx0" brushRef="#br0" timeOffset="13464.24">12213 889 0,'0'21'16,"21"-21"-16,0 0 15,1 0 1,-1 0-16,0 0 0,0 0 16,0 0-16,0 0 0,1-21 15,-1 0-15,-21 0 0,21 0 16,-21-1-16,0 1 15,0 0-15,0 0 0,0 0 16,-21 21 0,0 0-16,-1 21 15,1 0-15,0 0 0,21 0 16,-21 1-16,0 20 0,0-21 0,-1 21 16,22-20-16,0 20 0,-21-21 15,21 0-15,0 0 0,0 22 0,0-22 16,0 0-16,0 0 15,0 0-15,21-21 0,1 0 0,-1 0 16,21 0-16,-21 0 0,0 0 16,22 0-16,-22 0 0,21 0 0,-21-21 15</inkml:trace>
  <inkml:trace contextRef="#ctx0" brushRef="#br0" timeOffset="13812.04">12700 910 0,'0'-42'0,"0"84"0,0-105 16,0 42-16,0-1 0,0 1 0,0 0 15,0 0-15,21 0 0,-21 0 16,21 21-16,-21-22 0,21 22 0,-21-21 16,22 21-16,-1 0 0,0 0 15,0 0-15,0 0 0,0 0 0,22 21 16,-22 1-16,21-1 0,-21 0 0,1 21 16,-1-21-16,0 22 0,0-22 15,0 21-15,-21 1 0,0-22 0,0 21 16,0-21-16,0 22 15,0-22-15,-21 0 0,0 0 0,0 0 16,0-21-16,21 21 0,-22-21 16,1 0-16,0 0 15,21-21 1,0 0-16,0 0 0,0 0 16,0 0-16,0-1 0,21-20 0,0 0 15,1-1-15,-1 22 0,0-21 16,0 0-16,0-1 0,0 22 0,1 0 15,-1-21-15,0 20 0,0 1 16,21 0-16</inkml:trace>
  <inkml:trace contextRef="#ctx0" brushRef="#br0" timeOffset="14351.73">14647 677 0,'21'-21'0,"-21"0"0,0-64 31,-21 64-31,0 0 15,0 21-15,0-21 0,0 21 0,-1 0 16,1 0-16,0 0 0,-21 21 16,21-21-16,-22 21 0,22 22 0,-21-22 15,-1 21-15,22 0 0,-21 22 16,21-22-16,0 22 0,-22-22 0,22 22 16,0-22-16,21 21 0,0-20 15,0-1-15,0-21 0,0 22 0,0-22 16,21 21-16,0-21 0,22 0 0,-1-21 15,0 22-15,1-22 0,-1 0 16,21 0-16,-20 0 0,-1 0 16,22 0-16,-22-22 0,0 1 15,1 0-15,20-21 0,-21-1 0,1 22 16</inkml:trace>
  <inkml:trace contextRef="#ctx0" brushRef="#br0" timeOffset="14611.58">15219 318 0,'0'-43'0,"0"-84"32,-21 127-32,21 21 15,-22 1-15,1 20 0,21 0 0,-21 1 16,21 20-16,-21-21 16,0 22-16,21-1 0,0 1 0,-21-1 15,-1 1-15,1-1 0,21 1 0,-21-1 16,21-20-16,0 20 0,-21-20 15,21-1-15,0-21 0,0 21 0,0-20 16,0-1-16,0 0 0,0 0 16,21-21-16,0 0 0,0 0 15,22 0-15,-22 0 0,21-21 16,-21 0-16,22 21 0</inkml:trace>
  <inkml:trace contextRef="#ctx0" brushRef="#br0" timeOffset="15747.93">15769 910 0,'0'0'0,"21"-21"0,-21 0 16,0 0-16,21 0 0,-21-1 0,0 1 16,0 0-16,0 0 0,0 0 15,-21 0-15,21-1 0,-21 1 0,0 21 16,0 0-16,0 0 16,-1 0-16,1 0 0,0 0 0,-21 21 15,21 22-15,-22-22 0,22 21 16,-21 1-16,-1-1 0,22 0 0,0 22 15,0-22-15,0 0 0,0-20 16,21 20-16,0 0 0,0-21 0,0 1 16,0-1-16,0 0 0,21-21 15,0 21-15,0-21 16,21 0-16,-20 0 0,-1 0 0,21-21 16,-21 21-16,22-21 0,-22 0 15,0-1-15,21 1 0,-21 0 0,1-21 16,-1-1-16,0 1 0,0 0 15,0-1-15,0 1 0,1 0 0,-1-1 16,-21 1-16,0 21 0,21 0 16,-21 0-16,0-1 0,0 1 0,0 42 31,0 1-31,0-1 0,0 21 16,0-21-16,0 22 0,0-1 15,-21 0-15,21 1 0,0-22 16,0 21-16,0 0 0,0 1 0,0-22 15,0 21-15,0-21 0,0 1 16,0-1-16,0 0 0,0 0 16,21-21-16,0 0 0,0 0 15,0 0-15,1 0 0,-1 0 0,0 0 16,0-21-16,21 0 0,-20 0 16,20-1-16,-21 1 0,21-21 0,1 21 15,-22-22-15,21 1 0,-21 0 16,1-1-16,-1 1 0,0 21 0,-21-21 15,0 20-15,0 1 16,0 0-16,0 0 0,-21 21 16,0 0-16,-1 0 0,1 0 15,21 21-15,0 21 16,0-20-16,0-1 0,0 0 0,0 21 16,21-21-16,1 22 0,-22-22 15,21 0-15,0 21 0,0-20 0,0-1 16,0 0-16,-21 0 0,0 0 15,0 0-15,-21-21 47,0-21-47,21 0 16,-21 21-16,0-21 0,21 0 0,0 0 16,-21 21-16,-1-22 0,1 22 31,21 22-16,0-1-15,0 0 16,0 0-16,21 0 16,1-21-16,-1 0 15,0 0-15,0 21 0,0-21 0,0 0 16,22 0-16,-22 0 0,21 0 16,1-21-16,-22 21 0,21-21 15,0 0-15,-20 0 0,20 0 16,0-1-16,-21 1 0,1 0 0,-1-21 15,0 21-15,0-22 0,0 22 16,-21-21-16,0 21 0,0-1 16,0 1-16,0 0 15,-21 21-15,0 0 16,0 21-16,21 0 0,0 1 0,0-1 16,0 0-16,0 21 0,0-21 15,0 22-15,0-22 0,0 0 0,21 21 16,0-20-16,-21-1 15,0 21-15,0-21 0,21 0 16,-21 1-16,0-1 0,0 0 16,-21-21-1,0-21 1,21 0-16,0-1 16,0 1-16</inkml:trace>
  <inkml:trace contextRef="#ctx0" brushRef="#br0" timeOffset="16223.66">17928 423 0,'0'0'16,"0"-21"-16,-21 0 0,21-21 0,-21 21 15,21-1-15,0 1 0,-21 21 16,-1 0-16,1 21 16,21 1-16,0-1 0,0 21 15,-21 0-15,21 1 0,0-1 16,-21 22-16,21-1 0,-21 1 0,21-1 16,0 1-16,0-1 0,-21 1 15,21-1-15,-22 1 0,22-22 16,-21 0-16,21 1 0,0-22 15,0 0-15,0 21 0,0-21 16,0 1-16,0-44 31,0 1-31</inkml:trace>
  <inkml:trace contextRef="#ctx0" brushRef="#br0" timeOffset="16616.22">17505 614 0,'0'0'0,"-127"-212"32,106 170-32,21 21 15,0-22-15,0 22 0,0-21 0,21 21 16,21 0-16,0-1 0,1 1 16,20 0-16,1 21 0,-1 0 0,1 0 15,20 0-15,-20 21 0,21 22 16,-22-1-16,22 0 0,-1 1 0,-20 20 15,21-21-15,-22 22 0,-21-1 16,1 1-16,-1-1 0,-21 1 0,0-1 16,-21 1-16,0 21 0,-21-43 15,0 21-15,-21-20 0,-1 20 0,-20-20 16,21-22-16,-22 21 16,1-21-16,-1 22 0,1-22 0,-22-21 15,43 21-15,-22 0 0,1-21 16,20 0-16,1 0 0,0 0 0,-1 0 15,1 0-15,21 0 0,0 0 16,-1 0-16,22-21 0,0 0 16,0 0-16,0-1 15,43 1-15,-22 21 0,0-21 16,21 0-16,1 0 0,-1 0 0</inkml:trace>
  <inkml:trace contextRef="#ctx0" brushRef="#br0" timeOffset="16864.54">18838 762 0,'0'21'16,"0"0"0,0 1-16,0 20 0,0 0 0,0-21 15,0 22-15,-21-1 0,21 0 16,0-20-16,0 20 0,0-21 0,0 0 15,0 0-15,0 1 0,0-1 16,0 0-16,21-42 47,-21 0-47,0-1 0,21 1 0</inkml:trace>
  <inkml:trace contextRef="#ctx0" brushRef="#br0" timeOffset="17220.33">19029 381 0,'0'0'0,"-21"0"0,-1 0 15,1 0-15,0 0 0,-85 21 16,85 0 0,0 1-16,21-1 0,0 0 15,0 0-15,0 0 0,0 0 16,21-21-16,0 0 0,0 0 15,1 0-15,-1 0 0,0 0 16,21 0-16,-21 0 0,1 0 0,-1-21 16,0 21-16,0-21 0,0 0 15,0 0-15,-21 0 0,0-1 0,0 1 16,0-21-16,0 21 0,0 0 16,0-1-16,-21 1 0,0 21 15,0 0-15,0 0 0,-22 0 0,22 0 16,0 0-16,0 21 15,-21 1-15,20-1 0,1 0 0,0 21 16,0-21-16,21 22 0,-21-22 16,21 0-16,0 21 0,0-20 0,0-1 15,0 0-15,42 21 0</inkml:trace>
  <inkml:trace contextRef="#ctx0" brushRef="#br0" timeOffset="17753.03">19685 868 0,'0'0'0,"21"-21"0,-21 0 16,0-1-16,0-20 0,0 21 0,0 0 16,-21 0-16,0-1 0,21 1 15,-43 0-15,22 21 0,0 0 0,0 0 16,-21 0-16,20 0 0,-20 0 15,21 21-15,-21 0 0,-1 1 0,22 20 16,-21-21-16,21 21 0,-1 1 16,1 20-16,0-20 0,0-1 0,21 0 15,0-21-15,0 22 0,0-1 16,0-21-16,0 0 0,0 1 0,21-1 16,0-21-16,0 21 0,1-21 15,-1 0-15,0 0 0,21 0 16,-21 0-16,1 0 0,20-21 0,-21 0 15,0-1-15,22 1 0,-22 0 16,21-21-16,-21 21 0,22-22 0,-22 1 16,0 0-16,0-1 0,0 1 15,-21 0-15,0-1 0,21 1 0,-21 21 16,0 0-16,0-1 16,-21 44-1,21-1-15,-21 0 16,0 21-16,0 1 0,21-1 0,0-21 0,-21 21 15,21 1-15,-22-1 16,22 0-16,0-20 0,0-1 0,0 21 16,0-21-16,0 0 15,22 1-15,-1-22 0,0 0 0,0 0 16,0 0-16,22 0 0,-22 0 16,21-22-16,0 22 0</inkml:trace>
  <inkml:trace contextRef="#ctx0" brushRef="#br0" timeOffset="18496.59">20764 720 0,'0'0'0,"22"-43"0,-22 22 0,0 0 15,0 0-15,0 0 0,-22 21 16,1 0-16,0-21 0,0 21 0,-21 0 16,20 0-16,-20 0 0,0 21 15,-1 0-15,1 0 0,0 0 0,-1 0 16,1 22-16,0-1 0,21 0 15,-22-20-15,1 20 0,21 0 0,0 1 16,-1-1-16,22 0 0,0-21 16,0 22-16,0-22 0,0 0 0,0 0 15,22 0-15,-1 1 0,0-1 16,21-21-16,-21 0 0,22 0 16,-1 0-16,0 0 0,-20 0 15,20-21-15,0-1 0,1 1 0,-1 0 16,-21 0-16,21-21 0,-20 20 15,-1-20-15,0 0 0,0-1 0,0 1 16,0 0-16,-21 21 0,0-22 16,22 22-16,-22 0 0,0 0 15,0 42 17,0 0-32,-22 0 15,22 22-15,-21-1 0,21 0 16,0 1-16,0-1 0,-21 0 15,21 22-15,-21-22 0,21 0 0,0 22 16,-21-22-16,21 22 0,0-22 16,0 22-16,0-1 0,0-21 0,0 22 15,21-1-15,0 1 0,-21-1 16,21 1-16,-21-1 0,21 1 0,-21-1 16,0 1-16,22-1 0,-22 1 15,21 21-15,-21-22 0,0 1 0,0 20 16,0-20-16,21-1 0,-21-20 0,0 20 15,0-21-15,0-20 0,0 20 16,0-21-16,-21-21 0,0 0 16,-1 0-16,1 0 0,0 0 15,0-21-15,0 0 0,-22-22 16,22 1-16,0 0 0,-21-22 0,21 1 16,-1-1-16,1 1 0,21-1 15,0 1-15,0-22 0,0 22 0,0-1 16,0-21-16,0 22 0,21-22 0,1 22 15,-1-1-15,0 1 0,0 20 16,21-20-16,-20 21 0,-1-1 0,0 1 16,0 0-16,21-1 0,-20 22 15,-1-21-15,21 21 0,-21-22 0,0 1 16,1 0-16,-1 20 16,21-20-16</inkml:trace>
  <inkml:trace contextRef="#ctx0" brushRef="#br0" timeOffset="18947.8">21145 804 0,'0'-21'0,"0"-42"32,0 42-32,0-1 0,0 1 15,22 0 1,-1 21-16,0 0 15,0 0-15,0 0 16,0 0-16,1 0 0,-1 21 0,0 0 16,0 1-16,0-1 0,0 21 15,1 0-15,-1-20 0,-21 20 16,0 21-16,0-20 0,0-1 0,0-21 16,0 22-16,0-1 0,0-21 15,0 0-15,0 0 0,-21-21 16,-1 0-1,1 0-15,21-42 16,0 21-16,0 0 0,0 0 16,0-22-16,0 1 0,0 0 15,0 20-15,21-20 0,-21 0 0,22-1 16,-1 22-16,0-21 0,0 21 16,0 0-16,0-1 0,1 22 15,-22-21-15,21 21 0,0 0 0,0 0 16,0 0-16,0 0 0,22 0 15,-22 0-15,0 0 0,0 0 16,0 0-16,1 0 0,-1 0 0,0 0 16</inkml:trace>
  <inkml:trace contextRef="#ctx0" brushRef="#br0" timeOffset="19515.48">22267 826 0,'0'0'0,"21"0"0,-21-22 16,22 22-16,-22-21 16,21 21-16,-21-21 0,0 0 15,0 0-15,0 0 16,0-1-16,0 1 16,0 0-16,-21 21 15,-1 0-15,1 0 0,0 0 16,0 0-16,0 0 0,-22 21 15,22 0-15,-21 1 0,21-1 0,-22 21 16,1 0-16,21 1 0,0-1 16,0 0-16,-1 1 0,22-1 15,-21 0-15,21 1 0,0-22 0,0 21 16,0-21-16,0 1 0,21-1 16,1 0-16,-1-21 0,0 0 0,0 21 15,0-21-15,0 0 0,1 0 16,20 0-16,-21-21 0,21 0 0,-20 21 15,20-43-15,-21 22 0,21 0 16,1-21-16,-22-1 0,0 1 16,21 0-16,-20-1 0,-1 1 0,0 21 15,-21-21-15,0 20 0,0 1 16,0 0-16,-21 21 31,0 0-31,-1 21 0,1 0 0,21 1 16,-21 20-16,21-21 0,-21 21 15,21 1-15,-21-22 0,21 21 0,0-21 16,0 22-16,0-22 0,0 21 16,0-21-16,0 1 0,0-1 15,21 0-15,0-21 0,0 0 16,0 0-16,1 0 0,20 0 16,0 0-16,22 0 0,-22-21 15,0 21-15,22-21 0</inkml:trace>
  <inkml:trace contextRef="#ctx0" brushRef="#br0" timeOffset="20240.06">23156 741 0,'-21'0'32,"0"21"-32,0 0 0,0 0 15,21 1-15,0-1 0,0 0 0,-22 21 16,22-21-16,0 1 15,0 20-15,-21-21 0,21 21 0,0-20 16,0-1-16,0 0 0,0 0 16,0 0-16,0 0 0,0 1 15,-21-22-15,0 0 32,21-22-17,0 1-15,-21 0 0,21 0 0,0 0 16,0 0-16,0-22 0,0 1 15,21 21-15,0-22 0,0 1 0,0 0 16,1 21-16,-1-22 0,0 22 16,21 0-16,-21 0 0,1 21 15,-1-21-15,21 21 0,-21 0 16,0 0-16,1 0 0,-1 0 0,0 21 16,0-21-16,0 21 0,0 21 15,1-21-15,-1 22 0,0-22 0,0 21 16,0-21-16,0 22 0,-21-22 15,22 21-15,-22-21 0,0 1 0,0-1 16,0 0-16,0 0 0,0 0 16,-22 0-16,1-21 0,0 22 15,0-22 1,0 0 0,21-22-16,0 1 15,0 0-15,0 0 0,0-21 16,0 20-16,0-20 0,21 21 15,0-21-15,0-1 0,0 1 0,22 0 16,-1-1-16,0 22 0,1-21 16,-1 21-16,22-1 0,-22 1 0,0 21 15,22 0-15,-22 0 0,0 0 16,1 0-16,-22 0 0,21 43 0,-21-22 16,1 21-16,-22 0 0,0 1 15,0-1-15,0 0 0,0 22 0,0-22 16,-22 1-16,1-1 0,0-21 15,0 21-15,0-20 0,0-1 16,-1 0-16,1 0 0,0 0 16</inkml:trace>
  <inkml:trace contextRef="#ctx0" brushRef="#br0" timeOffset="20925.72">25633 296 0,'0'0'0,"21"-21"0,21 0 15,-21 0-15,1 0 0,-1 0 16,0-1-16,0 1 0,-21 0 0,0 0 16,0 0-16,-21 42 31,0 0-31,-22 0 16,22 22-16,-21 20 0,0 1 15,20-1-15,-41 1 0,21 20 0,-1 1 16,1 21-16,-22-22 0,1 22 15,-1 0-15,1-21 0,-1 21 0,1-22 16,-22 1-16,22 0 16,-1-1-16,22 1 0,-22 0 0,22-1 15,0-20-15,-1-1 0,1 1 0,21-22 16,0 0-16,-22 1 0,22-1 16,0-21-16,0 0 0,21 1 0,0-1 15,-21-21-15,21-21 31,0-1-31</inkml:trace>
  <inkml:trace contextRef="#ctx0" brushRef="#br0" timeOffset="23807.77">487 2350 0,'21'-22'15,"0"1"1,0 21-16,0-21 16,-21 0-16,22 21 0,-1-21 15,0 0-15,-21-1 16,0 1-1,0 0-15,0 0 16,0 0-16,-21 21 16,0 0-16,-1 0 15,1 0-15,-21 0 0,21 0 0,-22 0 16,1 21-16,0 0 0,-1-21 16,22 21-16,-21 0 0,21 1 0,-22-1 15,22 0-15,0 0 16,0 0-16,21 0 0,0 1 15,0-1-15,0 0 0,0 0 0,21 21 16,21-20-16,-20-1 0,20 0 16,0 21-16,1-21 0,-1 22 15,0-22-15,1 21 0,-1-21 0,-21 22 16,0-22-16,0 21 0,1-21 16,-22 22-16,0-22 0,0 0 0,-22 21 15,1-20-15,0-1 16,-21-21-16,-1 21 0,1-21 0,0 0 15,-1 0-15,-20 0 0,21 0 0,-1 0 16,1 0-16,0-21 16,-1 0-16,1-1 0,42 1 0,0 0 15,0 0-15,0-21 0,0 20 16,0-20-16,0 21 0,0 0 0,0-22 16,0 22-16,0 0 0,0 0 15,0 0-15,0 0 0,0-1 0,0 1 16,42 0-16,-21 21 15,22-21-15,20 21 0,-20 0 16</inkml:trace>
  <inkml:trace contextRef="#ctx0" brushRef="#br0" timeOffset="24207.54">974 2731 0,'0'0'0,"21"0"16,0-22-16,-21 1 0,21 0 15,0 0-15,0-21 0,-21 20 16,22 1-16,-22 0 0,21-21 16,-21 21-16,0-1 0,0 1 15,0 0-15,0 0 16,-21 21-16,-1 0 0,1 0 0,0 0 15,0 21-15,0 0 0,0 0 16,-1 1-16,1 20 0,0 0 16,0 1-16,0-1 0,0 0 0,21 1 15,-22-1-15,22 0 0,0-21 16,0 22-16,0-22 0,0 21 0,0-21 16,0 1-16,22-22 0,-1 21 15,0-21-15,0 0 0,0 0 0,0 0 16,1 0-16,-1 0 15,0-21-15,21 21 0,1-22 0,-22-20 16,21 21-16,0 0 0,1-22 16,-1 1-16,-21 0 0</inkml:trace>
  <inkml:trace contextRef="#ctx0" brushRef="#br0" timeOffset="24468.39">1566 2032 0,'0'-21'0,"0"42"0,0-63 0,-21 42 15,21 21 1,-21 0-16,21 0 0,0 22 16,0-22-16,0 21 0,-21 0 15,21 1-15,0 20 0,0 1 16,0-22-16,-21 22 0,21-1 0,-22 1 16,22-22-16,0 21 0,0-20 15,-21-1-15,21 0 0,0 1 16,-21-22-16,21 21 0,0-21 0,0 1 15,0-1-15,21-21 16,0 0-16,1 0 16,-1-21-16,0-1 15,0 1-15</inkml:trace>
  <inkml:trace contextRef="#ctx0" brushRef="#br0" timeOffset="25324.41">1693 2731 0,'21'21'16,"1"-21"-1,-1 0-15,0 0 16,0 0-16,0-21 0,0-1 16,1 22-16,-1-21 0,0 0 15,0 0-15,0 0 0,0 0 16,-21-1-16,0 1 0,0 0 15,0 0-15,-21 21 16,0 0 0,0 0-16,0 21 0,-22 0 15,22 0-15,0 22 0,0-22 16,0 21-16,0-21 0,-1 22 16,1-22-16,0 21 0,21-21 0,0 22 15,0-22-15,0 0 0,0 0 16,0 0-16,21-21 0,0 22 0,1-22 15,-1 0-15,21 0 0,0 0 16,-20 0-16,20 0 0,0-22 0,1 22 16,-1-21-16,0 0 15,1 0-15,-22 0 0,21 0 0,0-1 16,-20-20-16,20 21 0,-21-21 16,0-1-16,0 22 0,-21-21 0,0 21 15,22-1-15,-22 1 0,0 0 16,0 0-16,-22 21 31,22 21-31,0 0 16,0 0-16,0 1 0,0-1 0,0 21 15,-21-21-15,21 0 0,0 22 16,0-22-16,0 0 0,-21 21 0,21-20 16,0-1-16,0 0 15,0 0-15,0 0 0,0 0 16,-21-21 15,21-21-15,0 0-16,0 0 0,0 0 15,0-22-15,21 22 0,-21-21 16,21 0-16,0 20 0,22-20 16,-22 0-16,21-1 0,-21 22 0,22-21 15,-1 21-15,0 0 0,1-1 16,-1 22-16,0 0 0,1 0 15,-1 0-15,-21 22 0,22-1 16,-22 0-16,0 21 0,0-21 0,0 1 16,-21 20-16,0 0 0,0-21 15,0 22-15,0-22 0,0 0 0,0 21 16,0-20-16,-21-1 0,0 0 16,0 0-16,21 0 0,-21-21 15,42-21 16,0 0-31,0 0 16,0 0-16,0-1 0,1-20 16</inkml:trace>
  <inkml:trace contextRef="#ctx0" brushRef="#br0" timeOffset="25527.29">3302 2498 0,'0'0'0,"0"21"31,0 0-31,0 0 0,-21 0 0,21 1 0,-21-1 16,21 0-16,0 21 0,0-21 16,-22 1-16,22-1 0,-21 21 0,21-21 15,0 0-15,0 1 16,0-1-16,0 0 16,0-42-1,21 0 1</inkml:trace>
  <inkml:trace contextRef="#ctx0" brushRef="#br0" timeOffset="25900.12">3365 2265 0,'0'0'0,"-21"0"0,0 0 0,0 0 15,0 0-15,0 0 16,-1 0-16,22 21 0,0 0 0,0 0 15,0 1 1,0-1-16,0 0 0,0 0 16,22-21-1,-1 0-15,0 0 0,0 0 0,0 0 16,0-21-16,1 0 0,-1 0 16,0-1-16,-21 1 0,0 0 15,0 0-15,0 0 0,0 0 16,-21-1-16,0 1 0,-1 21 15,1 0-15,0 0 0,0 0 16,-21 0-16,20 0 0,1 0 0,0 0 16,21 21-16,-21 1 0,0-22 15,21 21-15,0 0 0,0 0 16,0 0-16,0 0 0,0 1 16,0-1-16,0 0 0,0 0 0,0 0 15,21 0-15,0-21 0,0 22 16</inkml:trace>
  <inkml:trace contextRef="#ctx0" brushRef="#br0" timeOffset="26332.25">3662 2498 0,'0'0'16,"0"-43"-1,0 22-15,0 42 31,0 1-15,0-1-16,0 21 0,0-21 0,0 0 16,0 22-16,0-22 0,0 21 15,0-21-15,0 22 0,0-22 0,0 0 16,0 21-16,0-20 0,0-1 16,0 0-16,21-21 0,0 0 15,0 0-15,0 0 0,1 0 16,-1 0-16,0 0 0,21-21 15,-21 0-15,1 21 0,-1-22 0,0-20 16,0 21-16,0-21 0,0 20 16,-21-20-16,0 0 0,0-1 0,22 1 15,-22 21-15,0-21 0,0-1 16,0 22-16,0 0 0,0 0 0,-22 21 16,1 0-1,0 0-15,21 21 16,0 0-16,0 0 15,0 0-15,0 1 0,0-1 0,0 0 16,21 0-16,0 0 0,-21 0 16,22-21-16,-1 0 0</inkml:trace>
  <inkml:trace contextRef="#ctx0" brushRef="#br0" timeOffset="27003.87">4424 2540 0,'0'0'16,"0"-21"-16,-21 21 47,21 21-47,0 0 0,-22 0 15,22 1-15,0-1 0,0 0 0,0 0 16,0 0-16,0 0 0,0 1 0,0-1 16,0 0-16,-21 0 15,21 0-15,-21-21 0,21 21 0,0 1 16,0-44 31,0 1-47,0 0 0,0 0 0,0 0 15,0 0-15,0-1 0,0-20 0,0 21 16,21-21-16,-21-1 0,21 22 16,1-21-16,-1 21 0,21-1 0,-21 1 15,22 0-15,-22 0 16,21 21-16,0 0 0,1 0 0,-1 0 0,0 0 15,1 21-15,-22 0 16,0 0-16,21 1 0,-20 20 0,-1-21 16,-21 0-16,0 22 0,21-22 15,-21 21-15,0-21 0,0 0 0,0 1 16,0 20-16,-21-21 16,21 0-16,0 0 0,-21-21 15,-1 0-15,22-21 16,0 0-1,0 0-15,0 0 16,0 0-16,0-1 0,0-20 0,22 21 16,-1-21-16,0 20 0,0-20 15,21 0-15,-20-1 0,20 1 16,-21 21-16,21 0 0,1 0 0,-1-1 16,0 1-16,-20 21 0,20 0 15,0 0-15,-21 21 0,1 22 0,-1-22 16,0 21-16,-21 1 0,0-1 15,0 0-15,0 1 0,0 20 0,0-21 16,0 1-16,-21-1 0,0 0 0,-1-20 16,22 20-16,-21-21 0,0 0 15,21-42 17,0 0-32</inkml:trace>
  <inkml:trace contextRef="#ctx0" brushRef="#br0" timeOffset="27507.58">6646 2032 0,'0'0'0,"0"-42"0,0-22 31,0 43-31,-21 21 0,0 0 16,21 21-16,-21-21 0,0 43 15,21-22-15,-22 21 0,1 0 0,21 1 16,0-22-16,-21 42 0,0-20 15,0-1-15,0 0 0,21 22 0,-22-22 16,1 1-16,0-1 0,0 0 16,21 1-16,0-1 0,-21-21 0,21 0 15,0 0-15,0 1 0,0-44 32,21 1-32,0 0 15</inkml:trace>
  <inkml:trace contextRef="#ctx0" brushRef="#br0" timeOffset="27772.43">6583 2011 0,'0'-42'0,"0"84"0,21-127 0,0 64 15,-21 0-15,0 0 0,21 21 16,0 0-16,-21 21 16,22 0-16,-1 0 0,0 22 15,-21-1-15,21 0 0,0 1 0,-21-1 16,0 0-16,0 1 15,21-1-15,-21 21 0,0-20 0,0 20 16,0-20-16,0 20 0,0-21 16,-21 1-16,0-22 0,21 21 0,0-21 15,0 1-15,-21-1 0,0-21 16,0 0 0,21-21-1,-22-1-15,1-20 0</inkml:trace>
  <inkml:trace contextRef="#ctx0" brushRef="#br0" timeOffset="27936.33">6159 2519 0,'0'0'0,"-21"0"16,0 0 0,42 0-1,0 0-15,1 0 0,20 0 16,-21 0-16,21 0 0,1 0 15,20-21-15,-20 21 0,20-21 0,1-1 16,-1 22-16</inkml:trace>
  <inkml:trace contextRef="#ctx0" brushRef="#br0" timeOffset="28343.77">7070 2307 0,'0'0'0,"-22"0"0,1-21 0,0 21 15,21-21-15,0 0 16,0 0 0,21 21-16,0 0 0,1 0 15,-1 0-15,0 0 0,0 0 16,0 0-16,22 0 0,-22 0 0,0 21 16,0 0-16,0-21 0,0 21 0,1 0 15,-1 0-15,-21 22 0,0-22 16,0 21-16,0-21 0,0 22 0,0-22 15,0 21-15,0-21 0,0 1 16,-21-1-16,-1 0 0,22 0 16,-21 0-16,0-21 0,0 0 15,21-21 1,0 0-16,0 0 0,0 0 16,0-1-16,0 1 0,0-21 15,0 21-15,0-22 0,0 22 0,21-21 16,0 21-16,-21 0 0,21-1 0,-21-20 15,22 42-15,-1-21 0,-21 0 16,21 21-16,0 0 0,0 0 16,0-21-16,1 21 0,-1 0 0,0 0 15,21 0-15</inkml:trace>
  <inkml:trace contextRef="#ctx0" brushRef="#br0" timeOffset="28623.78">8022 2223 0,'-21'-22'32,"0"22"-32,0 0 0,-1 0 15,1 0-15,0 0 0,-21 0 0,21 0 16,-1 0-16,1 0 0,0 22 16,0-1-16,0 0 0,0 0 15,21 0-15,-22 0 0,22 22 0,0-22 16,0 21-16,0 1 0,0-22 15,0 21-15,0-21 0,0 22 0,0-22 16,22 0-16,-1 0 0,0 0 16,21 0-16,-21-21 0,22 0 0,-1 0 15,0 0-15,1 0 0,-1 0 16,0-21-16,-20 0 0,20 0 0,0-21 16,1 20-16</inkml:trace>
  <inkml:trace contextRef="#ctx0" brushRef="#br0" timeOffset="29112.51">8403 1863 0,'0'0'0,"0"-43"0,0 22 0,0 0 15,-21 21-15,0 0 16,21 42 0,0-20-16,0 20 0,0 0 0,0 1 15,0-1-15,0 0 0,0 1 16,0-1-16,0 0 0,0 1 0,0-1 15,0 0-15,0 1 0,0-1 0,0 0 16,0 1-16,0-22 16,0 0-16,0 0 0,0 0 0,0 0 15,0-42 17,-21 0-32,21 0 15,0 0-15,0 0 0,0-22 0,0 22 16,0-21-16,0 21 0,21-22 0,-21 1 15,42 21-15,-21-22 0,0 1 16,22 21-16,-1 0 0,0 0 0,1-1 16,-1 1-16,0 21 0,-20 0 15,20 0-15,0 21 0,1 1 0,-22-22 16,0 42-16,0-21 16,0 0-16,-21 22 0,21-22 0,-21 21 15,0 0-15,0 1 0,0-1 0,-21-21 16,0 22-16,0-22 0,21 0 15,-21 0-15,0 0 0,21 0 0,-22-21 16,22-21 15,22 0-31,-22 0 16,42 0-16,-21 0 0</inkml:trace>
  <inkml:trace contextRef="#ctx0" brushRef="#br0" timeOffset="29311.4">9186 2201 0,'0'0'0,"0"22"32,0-1-32,0 0 0,0 0 15,0 0-15,0 0 0,0 1 16,0 20-16,0-21 0,-21 0 0,21 0 16,-21 1-16,21-1 0,0 0 0,-21 0 15,21 0 1,-21-21-16,21-21 15,0 0-15,0 0 16,0 0-16</inkml:trace>
  <inkml:trace contextRef="#ctx0" brushRef="#br0" timeOffset="29479.3">9123 2032 0,'0'0'0,"-21"0"0,21-21 0,-22 21 16,1 0-1,0 0-15,21 21 32</inkml:trace>
  <inkml:trace contextRef="#ctx0" brushRef="#br0" timeOffset="29936.07">9398 1693 0,'0'0'0,"42"-84"15,-42 63-15,0 42 31,0 0-31,0 0 0,0 21 16,0 1-16,0-1 0,0 0 16,0 22-16,0-22 0,0 1 0,0 20 15,0-21-15,-21 1 16,0-1-16,21 0 0,-21 1 0,21-1 16,0 0-16,0 1 0,0-22 0,0 21 15,0-21-15,0 1 0,0-1 16,21-21-16,0 0 0,0 0 15,0-21-15,1-1 16,-1 1-16</inkml:trace>
  <inkml:trace contextRef="#ctx0" brushRef="#br0" timeOffset="30131.66">9419 2096 0,'-21'0'15,"42"0"17,0 0-17,0 0-15,22 0 0,-22 0 16,0 0-16,21-22 0,-20 22 16,20 0-16,-21-21 0,0 21 0</inkml:trace>
  <inkml:trace contextRef="#ctx0" brushRef="#br0" timeOffset="30499.45">9821 2117 0,'0'0'0,"0"21"0,-21-21 0,21 21 16,21-21 15,0 0-31,1 0 0,-1 0 0,21-21 16,-21 21-16,22-21 0,-1 0 15,-21 21-15,21-22 0,-20 22 0,-1-21 16,0 21-16,-21-21 0,0 0 16,-21 21-1,0 0-15,-1 0 16,-20 0-16,21 0 0,-21 0 0,-1 21 16,1 0-16,21 0 0,-22 1 0,1-1 15,21 0-15,0 0 0,0 0 16,-1 22-16,1-22 0,21 0 0,0 0 15,0 0-15,0 0 0,0 1 16,0-1-16,21 0 0,1 0 0,20-21 16,-21 21-16,21-21 0,1 0 15,-1 0-15,0 0 0,1 0 0,20 0 16,-20-21-16,-1 0 0,0 0 16,1 21-16</inkml:trace>
  <inkml:trace contextRef="#ctx0" brushRef="#br0" timeOffset="31755.53">10604 2074 0,'0'-21'16,"0"42"-16,0-63 0,0 21 16,0 0-16,-21 21 15,0 0-15,0 21 16,0-21-16,0 21 0,-1 0 16,22 0-16,-21 22 0,0-22 0,0 0 15,0 21-15,21-20 0,-21 20 16,21-21-16,-22 21 0,22-20 15,0 20-15,0-21 0,0 0 0,0 22 16,0-22-16,22-21 0,20 21 16,-21 0-16,0-21 0,22 0 0,-1 0 15,-21 0-15,21 0 0,1-21 16,-1 0-16,0 0 0,22-1 0,-22 1 16,-21-21-16,22 21 0,-1-22 15,-21 22-15,22-21 0,-22 0 0,0-1 16,21-20-16,-21 20 0,1 1 15,-1-21-15,0 20 0,-21-20 0,21 20 16,-21 1-16,0 21 0,21-21 0,-21 20 16,0 1-16,0 0 15,-21 21 1,0 42-16,0-20 0,0-1 16,-1 21-16,1 0 0,21 1 0,-21-1 15,0 22-15,0-22 0,21 0 16,-21 1-16,21-1 0,-22 0 0,22 1 15,-21-1-15,21 0 0,0 1 16,0-1-16,0-21 0,0 21 0,21-20 16,1-1-16,-1 0 0,0 0 0,0-21 15,21 0-15,-20 0 0,-1 0 16,21 0-16,-21 0 0,0 0 0,22-21 16,-22 0-16,0 0 15,21-1-15,-20-20 0,-1 21 0,0 0 16,0-22-16,0 22 0,-21 0 0,0 0 15,21 0-15,-21 0 0,0-1 16,22 1-16,-44 21 31,22 21-31,-21-21 16,21 22-16,-21-1 0,21 0 16,0 0-16,0 0 0,0 0 15,0 22-15,0-22 0,0 0 0,0 0 0,0 0 16,0 1-16,0-1 0,0 0 15,21-21-15,0 21 16,1-21-16,-1 0 0,0 0 16,0-21-16,0 21 0,0-21 15,1 0-15,-1-1 0,0 1 0,0 0 16,0-21-16,0 21 0,-21-1 16,22-20-16,-22 21 0,21 0 0,-21 0 15,0-1-15,0 1 16,-21 42-1,21 1-15,-22-22 16,22 21-16,0 0 0,0 21 16,0-21-16,0 1 0,-21-1 15,21 21-15,0-21 0,0 0 16,0 1-16,0-1 0,0 0 0,0 0 16,21-21-16,1 21 0,-1-21 0,0 0 15,0 0-15,0 0 0,0 0 16,22 0-16,-22 0 0,0 0 0,0-21 15,0 0-15,1 0 0,-1 0 16,-21-1-16,0 1 0,21 0 0,-21 0 16,0 0-16,0-22 0,21 22 0,-21 0 15,0-21-15,0 21 0,0-1 16,0 1-16,21 0 0,0 0 16,-21 0-16,22 21 0,-1-21 0,0 21 15,0 0-15,0 0 0,0 0 16,1 0-16,-1 0 0,0 0 15,0 21-15,0 0 0,0 0 0,1 0 16,-1 0-16,0 1 0,0-1 0,0 21 16,-21-21-16,0 0 0,0 1 15,21 20-15,-21-21 0,0 0 0,0 0 16,0 1-16,0-1 16,-21-21-1,21-21-15,0-1 16,0 1-16,0 0 15,0 0-15,0 0 0,0 0 0,0-1 16,0 1-16,0-21 0,0 21 16,21 0-16,-21-1 0,22-20 0,-1 21 15,-21 0-15,21 0 0,0-1 16,0 22-16,0-21 0,1 21 0,-1 0 16,0-21-16,21 21 0,-21 0 0</inkml:trace>
  <inkml:trace contextRef="#ctx0" brushRef="#br0" timeOffset="32144.31">12954 2307 0,'-21'0'0,"42"0"0,-63 0 0,63 0 31,0-21-15,21 21-16,-21-21 0,22 0 0,-22 0 15,21 21-15,-21-22 0,1 1 16,-1 0-16,0 0 0,0 0 0,-21 0 16,0-1-16,0 1 15,-21 21 1,0 0-16,0 0 0,-22 0 16,22 21-16,-21 1 0,21-1 15,-22 0-15,22 0 0,0 0 0,-21 22 16,42-22-16,-22 0 0,22 21 15,0-21-15,0 1 0,0-1 0,0 21 16,0-21-16,22-21 0,-1 21 0,0 1 16,21-22-16,1 0 0,-1 0 15,-21 0-15,21 0 0,1 0 0,-1 0 16,0-22-16,-20 1 0,20 0 16,-21 0-16,21 0 0,-20 0 0,-1-1 15,0 1-15,-21 0 0</inkml:trace>
  <inkml:trace contextRef="#ctx0" brushRef="#br0" timeOffset="32396.17">11134 1863 0,'0'0'0,"-43"21"0,22-21 0,42 0 16,0 0-16,22 0 15,-1 0-15,0 0 0,22 0 16,-1 0-16,1 0 0,-22 0 0,22 0 16,-1 0-16,1 0 0,-22-21 15,0 21-15,-20 0 0,20 0 0</inkml:trace>
  <inkml:trace contextRef="#ctx0" brushRef="#br0" timeOffset="32973.11">14774 1842 0,'0'0'15,"0"-22"-15,0 1 0,0 0 0,0 42 32,0 0-32,0 1 15,0 20-15,-21 0 16,21 1-16,0-1 0,0 0 0,-21-21 16,21 22-16,0-1 0,0 0 0,-21 1 15,0-22-15,21 21 0,0 1 16,-22-22-16,1 21 0,21-21 0,-21 0 15,21 1-15,21-22 32,0 0-32,1-22 0,-1 1 15,0 0-15,21 0 0</inkml:trace>
  <inkml:trace contextRef="#ctx0" brushRef="#br0" timeOffset="33191.6">15198 2053 0,'21'-21'0,"-42"42"0,21-42 31,-22 21-31,1 21 0,0-21 0,-21 21 16,21 1-16,-22-1 0,1-21 15,21 21-15,-22 0 0,22 0 0,-21 0 16,21 1-16,0 20 0,-1-42 16,1 21-16,0 0 0,0 0 0,0 1 15,21-1 1,0-42-1,0-1 1,21 22-16,0-21 0</inkml:trace>
  <inkml:trace contextRef="#ctx0" brushRef="#br0" timeOffset="33379.49">15007 2074 0,'21'0'0,"-42"0"0,63 0 15,-20 0-15,-22 22 16,0-1-16,21 0 0,0 0 0,-21 0 15,0 0-15,21 1 0,0-1 16,-21 0-16,21 0 0,-21 21 0,0-20 16,22-1-16,-1 0 0,0 0 15,-21 0-15,21 0 16,0-21-16,0 0 0,1 0 16,-1 0-16,-21-21 0</inkml:trace>
  <inkml:trace contextRef="#ctx0" brushRef="#br0" timeOffset="33623.35">15536 1884 0,'0'-21'16,"0"42"0,0 0-1,0 0-15,-21 0 0,21 22 0,-21-22 16,21 21-16,-21-21 0,21 22 15,0-22-15,0 21 0,-21-21 0,-1 1 16,22 20-16,0-21 0,0 0 16,0 0-16,0 1 0,0-1 15,22-21 1,-1 0 0,0-21-16</inkml:trace>
  <inkml:trace contextRef="#ctx0" brushRef="#br0" timeOffset="33856.28">15896 1842 0,'0'0'0,"-21"84"32,21-63-32,-21 22 0,0-22 15,21 21-15,-22-21 0,22 22 16,0-22-16,-21 21 0,21-21 0,-21 1 15,21 20-15,0-21 0,-21 0 16,21 0-16,-21 1 0,21-1 16,21-21 15,0-21-31</inkml:trace>
  <inkml:trace contextRef="#ctx0" brushRef="#br0" timeOffset="34292.03">15938 1926 0,'0'0'0,"0"-21"0,0 0 0,0 0 16,0 0-1,0-1-15,0 1 0,0 0 0,22 21 16,-1-21-16,0 21 16,0 0-16,0 0 0,0 0 15,1 21-15,-1-21 0,0 21 16,0 0-16,0 1 0,-21 20 0,0-21 15,0 0-15,0 0 0,0 22 16,0-22-16,-21 0 0,0 0 0,0 0 16,-22 1-16,22-22 0,-21 21 15,0 0-15,20-21 0,-20 0 0,21 0 16,-21 0-16,20 0 0,1 0 0,0 0 16,42 0 15,0 0-31,1 0 15,-1 21-15,0-21 0,0 21 16,0 0-16,0 1 0,1-22 16,20 21-16,-42 0 0,21-21 0,0 21 15,0 0-15,1-21 0,-22 21 0,21-21 16,-21 22-16,21-22 16,-21 21-16,21-21 31,-21-21-31,21-1 0,0 22 0,1-21 15</inkml:trace>
  <inkml:trace contextRef="#ctx0" brushRef="#br0" timeOffset="34539.53">16531 1842 0,'0'0'0,"-21"0"0,21-22 0,0 1 16,0 0-1,21 21-15,21 0 0,-20 0 16,-1-21-16,21 21 0,-21 0 0,22 0 16,-22 0-16,21 0 0,-21 0 15,22 0-15,-22 0 0,21 0 0,-21 0 16,0 0-16,1 0 0,-22 21 16,-22-21 15,1 0-31,0 0 0,0 0 15</inkml:trace>
  <inkml:trace contextRef="#ctx0" brushRef="#br0" timeOffset="34783.39">16785 1842 0,'0'0'16,"-21"21"-16,21 0 0,-21 0 0,21 0 16,0 0-16,0 1 15,0-1-15,0 0 0,0 0 0,0 0 16,0 0-16,0 22 0,0-22 15,0 0-15,0 0 0,0 0 16,-21 1-16,21-1 0,0 0 0,-22 0 16,22 0-16,0 0 0,0 1 15,0-1-15,0 0 0,0 0 16,0-42 31</inkml:trace>
  <inkml:trace contextRef="#ctx0" brushRef="#br0" timeOffset="77835.86">17992 1863 0,'-22'0'15,"1"0"-15,21-21 16,21-1 31,1 22-47,-1 0 0,21 0 0,0 0 15,1 0-15,20 0 16,-20-21-16,20 21 0,22 0 0,-22 0 16,1-21-16,-1 21 0,1 0 15,-1 0-15,-20-21 0,-1 21 0,0 0 16,-21 0-16,1 0 0,-1 0 16,0 0-16,-42 0 62,0 0-62,-1 0 0,1 0 16,0 21-16,0-21 0,0 0 15</inkml:trace>
  <inkml:trace contextRef="#ctx0" brushRef="#br0" timeOffset="78227.88">18711 1820 0,'-21'0'31,"0"0"1,21 22-32,0-1 15,0 0-15,0 0 16,0 0-16,0 0 0,0 1 16,0 20-16,0-21 0,0 0 0,0 22 15,21-22-15,-21 21 0,0-21 16,0 22-16,0-1 0,0-21 0,0 21 15,0 1-15,0-22 0,0 21 16,0 1-16,-21-22 0,0 21 0,21-21 16,-21 22-16,-1-22 0,1 0 15,0 0-15,0 0 0,0-21 0,-22 21 16,22-21-16,-21 0 0,21 0 0,-22 0 16,1 0-16,21 0 0,-21 0 15,20 0-15,-20-21 0,21 21 0,0-21 16,0 0-16,-1 21 15,1-21-15,0 0 0,21-1 0,0 1 16,21 0 0,0 21-1,1 0-15,-1 0 0,21 0 0,-21-21 16</inkml:trace>
  <inkml:trace contextRef="#ctx0" brushRef="#br0" timeOffset="78775.88">19304 2244 0,'0'0'0,"0"-21"0,0-1 16,0 1-16,-21 0 0,0 21 0,21-21 15,-22 0-15,1 21 0,0 0 16,0-21-16,0 21 0,0 0 0,-1 0 15,1 0-15,0 21 0,0 0 16,0 0-16,0 0 0,-22 0 0,22 1 16,0 20-16,0 0 0,0-21 0,-1 22 15,1-1-15,21 0 16,0 1-16,0-1 0,0 0 0,0-20 0,0-1 16,0 21-16,0-21 15,21 0-15,1-21 0,-1 22 0,0-22 16,0 0-16,0 0 0,0 0 0,22 0 15,-22-22-15,0 1 0,0 0 16,22 0-16,-22 0 0,0-22 0,0 1 16,0 21-16,-21-21 0,21-1 15,-21 1-15,22 21 0,-22-22 0,0 22 16,0 0-16,0 0 0,0 0 16,0 0-16,0 42 15,0 0 1,0 0-16,0 21 15,0-20-15,0-1 0,0 0 0,21 21 16,-21-21-16,21 22 16,0-22-16,-21 0 0,21 21 0,0-20 15,-21-1-15,22 0 0,-1-21 0,0 21 16,-21 0-16,21-21 0,0 0 16,0 0-16,1 0 0,-1 0 0,0 0 15,0-21-15,0 21 0,0-21 16</inkml:trace>
  <inkml:trace contextRef="#ctx0" brushRef="#br0" timeOffset="79015.87">19706 2201 0,'0'0'0,"0"-21"0,0 0 32,21 21-32,-21 21 15,21-21-15,-21 21 16,0 1-16,0-1 0,22 0 0,-22 0 15,21 21-15,-21-20 0,0 20 16,0-21-16,0 21 0,21-20 0,-21-1 16,0 21-16,0-21 0,0 0 15,0 1-15,0-1 0,0 0 16,21-21 0,0 0-1,-21-21-15</inkml:trace>
  <inkml:trace contextRef="#ctx0" brushRef="#br0" timeOffset="79243.85">20066 2265 0,'0'-21'15,"0"0"-15,-21 21 47,21 21-47,-21-21 0,21 21 0,0 0 16,-22 0-16,1 0 0,0 22 15,21-22-15,-21 0 0,0 21 0,0-20 16,21-1-16,-22 0 16,1 21-16,21-21 0,-21 1 15,21-1-15,21-21 32</inkml:trace>
  <inkml:trace contextRef="#ctx0" brushRef="#br0" timeOffset="79856.44">20637 2307 0,'0'0'0,"0"-21"0,0 0 0,0 0 16,0 0-16,0-1 15,-21 22-15,21-21 0,-21 21 16,0 0-16,21-21 16,-21 21-16,0 0 0,-1 0 15,1 0-15,21 21 0,-42-21 16,21 21-16,0 1 0,-1-1 0,1 0 16,-21 21-16,21-21 0,0 22 15,-1-22-15,1 21 0,21 1 16,-21-1-16,21-21 0,-21 21 0,21-20 15,0-1-15,0 0 0,0 21 16,0-21-16,0 1 0,21-22 16,0 0-16,0 21 0,1-21 0,-1 0 15,0 0-15,21 0 0,-21-21 16,1 21-16,-1-22 0,21 1 0,-21 0 16,0-21-16,1 21 0,20-22 15,-21 1-15,0 21 0,0-22 0,-21 1 16,22 21-16,-1-21 0,-21 20 15,21 1-15,-21 0 0,0 0 16,0 42 15,-21 0-31,21 0 16,-21 22-16,21-22 0,0 21 16,0-21-16,0 22 0,0-22 0,0 21 15,0-21-15,0 1 0,0-1 0,21 0 16,0 0-16,21 0 0,-21 0 15,22-21-15,-22 0 0,21 0 0,1 0 16,-22 0-16,21 0 0,0 0 16,-20-21-16,-1 0 0,21 0 15,-21 0-15,22-22 0,-22 22 0,0 0 16</inkml:trace>
  <inkml:trace contextRef="#ctx0" brushRef="#br0" timeOffset="96839.06">8763 3366 0,'0'-22'31,"0"1"-16,0 0 1,0 0 15,0 42 16,0 0-31,0 0-16,0 1 0,0-1 15,0 0-15,0 0 16,0 0-16,0 0 0,0 1 16,0-1-16,0 0 0,0 0 15,0 0-15,0 0 0,0 1 16,0-1-16,0 0 0,0 0 16,0 0-16,0 0 0,0 1 0,0-1 15,0 0-15,0 0 0,0 0 16,0 0-16,0 1 0,0-1 15,0 0-15,0 21 0,0-21 16,0 1-16,0-1 0,0 0 0,0 0 16,0 0-16,0 0 0,0 1 0,0-1 15,0 0-15,0 0 0,0 0 16,0 0-16,0 1 0,0-1 16,0 0-16,0 0 0,0 0 0,0 0 15,0 1-15,0-1 0,0 0 16,0 0-16,0 0 0,0 0 0,0 1 15,0-1-15,0 0 0,0 0 0,0 0 16,0 0-16,0 1 0,0-1 0,0 0 16,0 0-16,0 0 0,0 0 15,0 1-15,0-1 0,0 0 0,-21 0 16,21 0-16,0 0 0,0 1 0,0-1 16,0 0-16,-21 0 0,21 0 15,0 0-15,0 1 0,0-1 0,0 0 16,0 0-16,0 0 0,0 0 15,0 1-15,0-1 16,0 0-16,0 0 0,-22 0 16,22 0-16,0 1 0,0-1 15,-21 0-15,21 0 0,0 0 16,0 0-16,0 1 16,0-1-16,-21-21 15,21 21-15,0 0 16,0 0-1,-21-21-15</inkml:trace>
  <inkml:trace contextRef="#ctx0" brushRef="#br0" timeOffset="98559.54">8784 3302 0,'0'-21'31,"21"21"16,0 0-47,1 0 15,-1 0-15,0 0 16,0 0-16,0 0 0,0 0 16,1 0-16,-1 0 0,0 0 15,21 0-15,-21 0 0,1 0 0,-1 0 16,0 0-16,0 0 0,0 0 15,0 0-15,22 0 0,-22 0 0,0 0 16,0 0-16,22 0 0,-22 0 16,21 0-16,-21 0 0,22 0 15,-1 0-15,0 0 0,1 0 0,20 0 16,-21 0-16,22 0 0,-1 0 16,-20 0-16,20 0 0,1 0 0,-1 0 15,1 0-15,-1 0 0,-20 0 16,20 0-16,-21 0 0,22 0 0,-22 0 15,1 0-15,-1 0 0,21 0 16,-20 0-16,-1 0 0,22 0 0,-22 0 16,21 0-16,-20 0 0,20 0 15,1 0-15,-1 0 0,-20 0 16,20-21-16,1 21 0,-22 0 0,0 0 16,1 0-16,20 0 0,-21 0 0,1 0 15,-1 0-15,0 0 0,1 0 16,-1 0-16,0 0 0,1 0 15,-1 0-15,0 0 0,22 0 0,-22 0 16,22 0-16,-22 0 0,22 0 16,-1 0-16,-21 0 0,22 0 0,-22 0 15,22 0-15,-1 0 0,-20 0 16,20 0-16,1 0 0,-22 0 0,21 0 16,1 0-16,-1 0 0,22 0 15,-21 0-15,-1 0 0,1 0 16,-1 0-16,1 0 0,-1 0 0,-21 0 15,22 0-15,-22 0 0,22 0 16,-22 21-16,22-21 0,-22 0 0,21 0 16,1 0-16,-22 0 0,22 0 15,-1 0-15,-20 0 0,20 0 0,1 0 16,-22 0-16,21 0 0,-20 0 16,20 0-16,-20 0 0,-1 0 0,0 0 15,1 0-15,-1 0 0,21 0 16,-20 0-16,-1 0 0,0 0 0,22 0 15,-22 0-15,22 0 0,-22 0 16,22 0-16,-1 0 0,1 0 16,-22 0-16,21 0 0,-20 0 0,20 0 15,-20 0-15,-1 0 0,0 0 16,1 0-16,-1 0 0,-21 0 0,21 0 16,1 0-16,-1 0 0,0 0 15,-20 0-15,20 0 0,0 0 0,-21 0 16,22 0-16,-22 0 0,21 0 15,-21 0-15,1 0 0,-1 0 0,0 0 16,0 0-16,0 0 0,0 0 16,1 0-16,-1 0 0,0 0 15,0 0-15,0 0 0,0 0 16,1 0 0,-1 0-16,0 0 15,0 0 1,-21-21 15</inkml:trace>
  <inkml:trace contextRef="#ctx0" brushRef="#br0" timeOffset="99808.18">16298 3302 0,'21'0'46,"1"0"-30,-1 0-16,0 0 0,0 0 0,0 0 16,0 0-16,1 0 0,20 0 15,-21 0-15,21 0 0,1 0 0,-1 0 16,0 0-16,1 0 0,-1 0 16,0 0-16,1 0 0,-1 0 0,0 0 15,1 0-15,20 0 0,-20 0 16,20 0-16,-21 0 0,22 0 0,-22 0 15,22 0-15,-22 0 0,0 0 16,1 0-16,-1 0 0,0 0 0,-20 0 16,20 0-16,-21 0 15,0 0-15,0 0 0,1 0 0,-1 0 16,0 0 15,-21 21 47,0 0-62,0 1-16,0-1 16,0 0-16,0 0 15,0 0-15,0 0 16,0 1-16,0-1 0,0 0 15,0 0-15,0 0 0,0 0 0,0 1 16,0 20-16,0-21 0,0 0 16,0 0-16,0 1 0,0 20 0,0-21 15,0 0-15,0 0 0,0 22 16,0-22-16,0 21 0,0-21 0,0 22 16,0-1-16,0-21 0,0 22 15,0-1-15,0-21 0,0 21 0,0 1 16,0-22-16,0 21 0,0-21 15,0 1-15,0 20 0,0-21 16,0 0-16,0 0 0,0 1 0,0-1 16,0 0-16,0 0 15,0 0-15,-21-21 0,21 21 16,0 1 0,-21-22 30,-1 0-46,1-22 16</inkml:trace>
  <inkml:trace contextRef="#ctx0" brushRef="#br0" timeOffset="101584.23">8636 5567 0,'21'0'62,"0"0"-46,0 0-16,1 0 0,-1 0 16,0-21-16,21 21 0,-21 0 0,22 0 15,-1 0-15,-21-21 0,22 21 16,-1 0-16,0 0 0,1 0 0,-1 0 16,0 0-16,1-22 0,-22 22 0,21 0 15,0 0-15,1 0 16,-1 0-16,0 0 0,22 0 0,-22 0 0,22 0 15,-1 0-15,22 0 0,-22 0 16,1 0-16,21 0 0,-22 0 16,1 0-16,-1 0 0,1 0 0,-1 0 15,1 0-15,-22 0 0,21 0 16,1 0-16,-22 0 0,22 0 0,-1 0 16,22 0-16,-22 0 0,1 0 0,21 0 15,-22 0-15,22 0 0,-22 0 16,1 0-16,-1 0 0,22 0 0,-22 0 15,1 0-15,-1 0 0,1 0 16,-22 0-16,22 0 0,-1 0 16,1 0-16,-1 0 0,-20 0 0,20 0 15,1 0-15,-1 0 0,-21 0 16,22 0-16,-1 0 0,-20 0 0,20 0 16,-20 0-16,20 0 0,-21 0 0,22 0 15,-22 0-15,22-21 0,-22 21 16,22 0-16,-22 0 0,21 0 0,1 0 15,-1 0-15,1 0 0,-1 0 16,1 0-16,21 0 0,-22 0 0,-21 0 16,22 0-16,-1 0 0,1 0 0,-1 0 15,1 0-15,-1 0 0,1 0 16,-1 0-16,1 0 0,-1 0 16,1 0-16,-22 0 0,22 0 15,-1 0-15,1 0 0,-22 0 0,22 0 16,-22 0-16,21-21 0,1 21 0,-22 0 15,22 0-15,-1 0 0,1 0 16,-1 0-16,1 0 0,-1 0 0,1-21 16,-1 21-16,-20 0 0,20 0 15,1 0-15,-22 0 0,21 0 0,-20 0 16,-1 0-16,0 0 0,22 0 0,-22 0 16,1 0-16,-1 0 0,21-21 15,-20 21-15,20 0 0,-20 0 0,20 0 16,1 0-16,-22 0 0,21 0 15,-20 0-15,20 0 0,-20 0 16,-1 0-16,0 0 0,-21 0 0,22 0 16,-1 0-16,-21 0 0,0 0 15,22 0-15,-22 0 0,0 0 0,21 0 16,-20 0-16,-1 0 0,0 0 16,0 0-16,0 0 0,0 0 0,1 0 15,-1 0-15,0 0 0,0 0 16,0 0-16,0 0 15,1 0-15,-1 0 0,0 0 16,0 0-16,0 0 16,0 0-16,1 0 0,-1 0 15,0-21-15,0 21 0,0 0 0,0 0 16,1 0-16,-1 0 0,0 0 16,0 0-16,0 0 0,0 0 15,1 0-15,-1 0 0,0 0 16,0-22-1,0 22 1,0 0 0,1 0-1,-1 0 1,0 0 0,0 0-16,0 0 15,-21-21 32,-21 0-31,0 21-16,0-21 0,-22 0 0</inkml:trace>
  <inkml:trace contextRef="#ctx0" brushRef="#br0" timeOffset="102865.6">17843 4445 0,'-21'0'109,"21"21"-62,-21-21-47,21 21 16,0 1-1,0-1-15,0 0 16,0 0-16,0 0 15,0 0-15,0 1 16,0-1-16,0 0 0,0 0 16,0 0-16,0 0 0,0 1 15,0-1-15,-21 0 0,21 0 16,0 0-16,0 0 16,0 1-16,-21-1 0,21 0 0,0 0 0,0 0 15,0 0 1,0 1-16,0-1 0,0 0 15,0 0-15,0 0 16,0 0-16,0 1 16,0-1-1,0 0 1,0 0 0,0 0-1,0 0 1,0 1-1,0-1 1,0 0 15,0 0 1,-21-21-1,-1 0-16,1 21 17,0-21-32,0 0 15,0 0-15,0 0 0,-22 0 0,22 0 16,-21 0-16,-1 0 0</inkml:trace>
  <inkml:trace contextRef="#ctx0" brushRef="#br0" timeOffset="103992.2">8763 7366 0,'0'0'0,"0"-21"15,0 0-15,0 0 0,0-1 16,0 1-16,0 0 16,0 0-1,0 42 48,21 0-63,-21 0 15,0 1-15,0 20 0,21-21 0,-21 21 16,0-20-16,0 20 0,0 0 0,0-21 16,0 22-16,21-1 0,-21-21 15,0 22-15,0-1 0,0 0 0,22-21 16,-22 22-16,0-1 0,0 0 0,0 22 15,0-22-15,0 1 16,0-1-16,0 21 0,0-20 0,0-1 0,0 0 16,0 1-16,0-1 0,0 0 15,0 1-15,0-1 0,0-21 16,0 22-16,0-1 0,0-21 0,0 21 16,0 1-16,0-22 0,0 21 15,0-21-15,0 22 0,0-22 0,0 0 16,0 0-16,0 0 0,0 1 0,0-1 15,0 0-15,0-42 63,0 0-63,0-1 0</inkml:trace>
  <inkml:trace contextRef="#ctx0" brushRef="#br0" timeOffset="105004.07">8826 7451 0,'22'0'0,"-1"-21"16,0 21-1,0 0-15,0 0 0,0 0 16,1 0-16,-1 0 0,0 0 16,0 0-16,21 0 0,-20 0 0,20 0 15,-21 0-15,21 0 0,1 0 0,-1 0 16,-21 0-16,22 0 0,-1 0 15,21-22-15,-20 22 0,20 0 0,1 0 16,-1 0-16,22 0 0,0 0 16,-1 0-16,1 0 0,-22 0 0,22 0 15,0 0-15,-1 0 0,-20 0 0,21 0 16,-1 0-16,22 0 0,-21 0 16,21 0-16,-1 0 0,1 0 15,0 0-15,0 0 0,-21 0 0,20 0 16,1 0-16,0 0 0,0 0 15,0 0-15,0 0 0,-1 0 0,1 0 16,-21 0-16,0 0 0,-1 0 16,22 0-16,-21 0 0,21 0 0,-1 0 15,1 0-15,0 0 0,0 0 16,0 0-16,0 0 0,-1 0 0,1 0 16,0 0-16,-21 0 0,21 0 0,-22 0 15,22 0-15,-21 0 0,-1 0 16,1 22-16,-21-22 0,-1 0 0,1 0 15,-1 0-15,1 0 16,-22 0-16,21 0 0,1 0 0,-1 0 16,1 0-16,21 0 0,-22 0 0,22 0 15,-22 0-15,1 0 0,-1 21 16,1-21-16,-1 0 0,-20 0 0,-1 0 16,0 0-16,1 0 0,-1 0 15,0 21-15,1-21 0,-1 0 0,0 0 16,1 0-16,-1 0 0,0 0 15,1 0-15,-1 0 0,0 0 0,1 0 16,-1 0-16,21 0 0,-20 0 0,-1 0 16,0 0-16,22 0 0,-22 0 15,1 0-15,-1 0 0,-21 0 16,21 0-16,1 0 0,-22 0 16,0 0-16,21 0 0,-20 0 0,-1 0 15,0 0-15,0 0 0,0 0 16,0 0-1,1 0-15,-1 0 32,0 0-17,-21-21 1</inkml:trace>
  <inkml:trace contextRef="#ctx0" brushRef="#br0" timeOffset="105868.16">16933 7451 0,'21'0'32,"1"0"-17,-1 0 1,0 0-16,0 0 0,0 0 15,0 0-15,22 0 0,-22 0 16,21 0-16,1 0 0,-1 0 16,0 0-16,1 0 0,-1 0 0,0 0 15,1 0-15,-1 0 0,0 0 16,1 0-16,-1 0 0,-21 0 0,21 0 16,-20 0-16,20 0 0,-21 0 15,0 0-15,0 0 16,-21 21 78</inkml:trace>
  <inkml:trace contextRef="#ctx0" brushRef="#br0" timeOffset="106243.86">17907 7472 0,'0'21'63,"0"0"-63,0 0 15,0 1-15,0-1 16,0 0-16,0 0 0,0 0 0,0 0 16,0 1-16,0 20 0,0-21 0,0 21 15,0-20-15,0 20 0,0 0 16,-21 1-16,21-1 0,0 0 0,-21 1 16,21 20-16,0-21 0,0 1 15,0-1-15,0 0 0,-22-20 0,22 20 16,0 0-16,0-21 0,-21 1 0,21-1 15,0 0-15,0 0 16,0 0-16,0 0 0,0 1 16</inkml:trace>
  <inkml:trace contextRef="#ctx0" brushRef="#br0" timeOffset="108024.42">8953 9059 0,'-21'0'15,"0"0"-15,21 22 16,0-1 15,21-21-15,0 0-16,1 21 15,-1-21-15,0 0 0,0 0 0,21 21 16,-20-21-16,20 0 16,-21 0-16,21 0 0,1 0 0,-1 0 15,0 0-15,1 0 0,-1 0 0,22 0 16,-1 0-16,1 0 0,-1 0 16,1 0-16,-1 0 0,22 0 0,-22 0 15,22 0-15,-22 0 0,1 0 16,21 0-16,-22 0 0,22 0 0,-22 0 15,43 0-15,-21 0 0,-1 0 0,22 0 16,0 0-16,0 0 16,-21 0-16,-1 0 0,1 0 0,0 0 15,-1-21-15,1 21 0,-22 0 0,22 0 16,-21 0-16,20 0 0,-20 0 16,-1 0-16,1 0 0,-1 0 0,22 0 15,-22 0-15,1 0 0,-1 0 16,1 0-16,-1 0 0,1 0 0,-1 0 15,1 0-15,21 0 0,-22-21 0,22 21 16,-22 0-16,22 0 0,-22 0 16,22 0-16,-21-21 0,-1 21 0,22 0 15,-22 0-15,1 0 0,-1 0 16,1 0-16,20-22 0,-20 22 16,21 0-16,-1 0 0,1 0 0,0 0 15,-1 0-15,1 0 0,0 0 16,-1 0-16,1 0 0,-22 0 0,22 0 15,-21 0-15,20 0 0,-20 0 16,20-21-16,1 21 0,-21 0 0,20 0 16,-20 0-16,20 0 0,-20 0 0,-1 0 15,1 0-15,-1 0 0,1-21 16,-1 21-16,22 0 0,-21 0 0,-1 0 16,1 0-16,20 0 0,-20-21 15,-1 21-15,1 0 0,20 0 0,-41 0 16,20 0-16,1 0 0,-22 0 15,22 0-15,-22 0 0,0 0 16,-21 0-16,22-21 0,-1 21 0,0 0 16,-20 0-16,20 0 0,0 0 15,1 0-15,-1 0 0,0 0 0,1 0 16,-1 0-16,0 0 0,1 0 0,-1 0 16,0 0-16,-21 0 0,22 0 15,-1 0-15,0 0 0,-20 0 0,20 0 16,-21 0-16,21 0 0,-20 0 15,-1 0-15,0 0 0,0 0 0,0 0 16,0 0-16,1 0 0,-1 0 0,0 0 16,0 0-16,0 0 15,0 0-15,1 0 0,-1 0 0,0 0 16,0 0 0,0 0-16,0 0 46,-21-21-14,0-1-1,-21 1-15,21 0-1,0 0 1</inkml:trace>
  <inkml:trace contextRef="#ctx0" brushRef="#br0" timeOffset="108252.29">18013 8784 0,'0'0'0,"0"-21"0,-21 21 15,21-21-15,-22 21 16,22-21 0,0 0-1,0-1 16,-21 22 16,0 22-47,21-1 16,0 0-16,-21 0 0,0 0 0,21 0 16,-21 1-16,-1-1 0</inkml:trace>
  <inkml:trace contextRef="#ctx0" brushRef="#br0" timeOffset="109368.97">487 7303 0,'0'0'0,"-21"0"16,21 21-16,0 0 0,0 0 15,0 0-15,0 0 16,0 22-16,0-1 0,0 0 0,0 1 16,0-1-16,0 0 0,-22 22 15,22-1-15,0 1 0,0 21 0,-21-22 16,0 22-16,21-1 0,-21 1 16,21-21-16,0-1 0,0 1 15,0-1-15,0-21 0,0 1 0,0 20 16,0-20-16,-21-22 0,21 21 15,0-21-15,0 22 0,0-22 0,0 0 16,0 0 0,0-42-1,0 0 1,0 0-16,0-22 0,0 22 16</inkml:trace>
  <inkml:trace contextRef="#ctx0" brushRef="#br0" timeOffset="111127.74">529 7345 0,'21'0'0,"0"0"16,1 0-16,-1 0 16,0 0-16,0 0 0,0 0 0,0-21 15,1 21-15,20 0 16,0 0-16,-21 0 0,22 0 0,-1-21 15,0 21-15,1 0 0,20 0 0,-20 0 16,20 0-16,22-22 16,-22 22-16,22 0 0,0 0 0,-1 0 15,22 0-15,-21 0 0,-1 0 16,22 0-16,-21 0 0,21 0 0,21 0 16,-21 0-16,21 0 0,-22 0 15,1 0-15,0 0 0,0 0 0,0-21 16,0 21-16,-1 0 0,1 0 15,0 0-15,0 0 0,0 0 0,-22 0 16,22 0-16,-21 0 0,0 0 16,20 0-16,-20 0 0,0 0 15,-1 0-15,1 0 0,0 0 0,-1 0 16,1 0-16,0 0 0,-1 0 16,-20 0-16,-1 0 0,1 21 0,-1-21 15,22 0-15,-21 0 0,-1 0 16,1 0-16,-1 22 0,1-22 0,-1 0 15,1 0-15,-1 0 0,1 0 0,-1 0 16,-21 0-16,22 0 0,-22 21 16,22-21-16,-22 0 0,0 0 0,1 0 15,-22 0-15,21 0 0,1 0 16,-22 21-16,21-21 0,0 0 16,-20 0-16,20 0 0,-21 0 0,21 0 15,-20 0-15,-1 0 0,21 0 16,-21 0-16,0 0 0,1 0 0,-1 0 15,0 0-15,0 0 16,0 0-16,0 0 31,-21 21 16,0 0-47,0 0 16,0 1-16,0-1 0,-21 0 15,21 0 1,0 0-16,0 0 0,-21 1 0,21 20 16,0-21-16,0 0 0,-21 0 15,21 1-15,0-1 0,0 21 16,0-21-16,0 22 0,0-1 0,0-21 16,0 21-16,0 1 0,0 20 15,0-20-15,0-1 0,0 0 0,0 1 16,0 20-16,0-21 0,0-20 0,0 20 15,0 0-15,0 1 0,0-22 16,0 21-16,0-21 0,0 22 0,0-22 16,0 0-16,0 21 0,0-21 15,0 1-15,0-1 0,0 21 16,0-21-16,0 0 0,0 1 0,0-1 16,0 0-16,0 0 0,0 0 0,0 0 15,0 1-15,0-1 0,-21 0 16,21 0-16,0 0 0,0 0 15,-21 1-15,21-1 0,-22-21 16,22 21-16,0 0 16,-21-21-16,0 21 0,0-21 15,0 0-15,21 21 16,-21-21-16,-1 0 0,1 0 16,0 0-1,0 22-15,0-22 0,0 0 16,-1 0-16,1 0 0,0 0 15,0 0-15,0 0 0,-22 0 16,22 0-16,-21 0 0,0 0 0,-1 0 16,1 0-16,0 0 0,-22 0 0,22 0 15,-22 0-15,1 0 0,-1 0 16,1 0-16,-1 0 0,1 0 0,-22 0 16,22 0-16,-22 0 0,21 0 15,-20-22-15,-1 22 0,0 0 0,-20 0 16,20 0-16,-21 0 0,21 0 0,1 0 15,-1 0-15,0 0 16,1 0-16,-1 0 0,22 0 0,-22 0 16,0 0-16,1 0 0,-1 0 0,0 0 15,1 0-15,-1 0 0,0 22 16,22-22-16,-22 0 0,22 0 0,-22 0 16,21 21-16,1-21 0,-22 0 15,1 0-15,-1 0 0,0 21 0,1-21 16,-1 0-16,0 0 0,1 0 0,-1 0 15,21 21-15,1-21 0,-22 0 16,22 0-16,-1 0 0,1 0 0,-1 0 16,1 0-16,-1 0 0,1 0 15,-1 0-15,-20 0 0,20 0 16,1 0-16,-1 0 0,1-21 16,-1 21-16,22 0 0,-22 0 0,22 0 15,0-21-15,-1 21 0,1 0 16,0 0-16,-1 0 0,1 0 0,0 0 15,-1 0-15,1-21 0,0 21 16,-1 0-16,1 0 0,21 0 16,-22 0-16,1 0 0,21 0 0,0 0 15,0 0-15,-1 0 0,1 0 16,0-22-16,0 22 31,0 0-15,0 0-1,-1 0-15,1 0 0,21-21 16,-21 21-16,0 0 16,21-21-1,21 21 1,0-21 0,22 0-16,-1 21 0</inkml:trace>
  <inkml:trace contextRef="#ctx0" brushRef="#br0" timeOffset="112116">20743 7599 0,'0'-21'0,"0"42"0,0-63 15,0 20-15,0 1 16,0 0-16,0 0 0,-21 21 0,21-21 16,-21 21 15,0 21-31,21 0 16,0 0-16,0 0 0,0 1 0,0 20 15,0-21-15,0 21 0,0 1 16,0-1-16,0 0 0,0 22 0,0-22 15,0 22-15,0-1 0,0 1 16,0-1-16,0 1 0,0-1 0,0-20 16,0 20-16,0-21 0,0 22 0,0-22 15,0 1-15,0-1 0,0 0 16,0 22-16,0-43 0,0 21 0,0 1 16,0-1-16,0-21 0,0 21 0,0-20 15,0-1-15,0 0 16,0 0-16,0 0 0,0-42 47,0 0-47,21 0 0,-21 0 15,21-22-15,-21 22 0,21-21 16,-21-1-16,0 1 0,21 0 0</inkml:trace>
  <inkml:trace contextRef="#ctx0" brushRef="#br0" timeOffset="113839.72">20510 7514 0,'22'0'32,"-1"0"-32,21 0 15,-21 0-15,0-21 0,22 21 0,-1 0 16,0 0-16,1-21 0,-1 21 16,0 0-16,22-21 0,-1 21 0,-20-21 15,41 21-15,-20 0 0,21-22 16,-1 22-16,1-21 0,21 21 0,-22 0 15,22 0-15,-21-21 0,0 21 0,20 0 16,-20 0-16,21-21 0,0 21 16,0 0-16,-1 0 0,1 0 0,0 0 15,0-21-15,0 21 0,-22 0 16,22 0-16,0 0 0,0 0 0,0 0 16,0 0-16,-1 0 15,1 0-15,0 0 0,-21 0 0,-1 0 16,1 0-16,0 0 0,-22 0 15,22 0-15,-22 0 0,1 0 0,-1 0 16,1 0-16,-1 0 0,1 0 16,-22 0-16,22 0 0,-1 0 0,-20 0 15,20 0-15,-21 0 0,22 0 16,-22 0-16,1 0 0,-22 0 0,21 0 16,-21 0-16,22 0 0,-22 0 0,0 0 15,0 0-15,0 0 0,0 0 16,1 0-16,-1 0 0,0 0 0,0 0 15,0 0-15,0 0 16,1 0-16,-1 0 0,0 0 0,0 0 16,0 0-16,22 0 0,-22 0 15,21 0-15,0 21 0,-20-21 0,20 0 16,0 0-16,-21 0 0,1 0 16,20 21-16,-21-21 0,0 0 0,0 0 15,1 0-15,-1 0 16,0 0-16,0 0 15,0 0-15,0 0 16,1 0-16,-1 0 16,0 21-16,0-21 0,0 0 31,-21 21-31,0 1 16,0-1-1,0 0-15,0 0 16,0 0-16,0 0 15,0 1-15,21-22 0,-21 21 16,0 0-16,0 0 0,0 0 16,0 0-16,0 1 0,0 20 0,0-21 15,0 0-15,0 22 0,0-22 0,-21 21 16,21 0-16,0 1 0,0-1 16,0 22-16,0-22 0,0 0 15,0 22-15,0-22 0,0 0 16,0 1-16,0 20 0,0-20 0,0-1 15,0 0-15,0 1 0,0-22 0,0 42 16,0-20-16,0-1 0,-21 0 16,0 1-16,0-1 0,21 0 0,-21 1 15,21-22-15,-22 21 0,22-21 16,0 22-16,0-22 0,-21 0 0,21 0 16,0 0-16,-21 0 0,21 1 15,-21-1-15,21 0 16,-21-21-16,0 0 0,-1 0 15,1 0 1,0 0-16,0 0 0,0 0 16,0 21-16,-1-21 0,1 0 0,0 0 15,0 0-15,-21 0 0,20 0 0,-20 0 16,21 0-16,-21 0 0,-1 0 16,22 0-16,-21 0 0,-1 0 0,-20 0 15,21 0-15,-1 0 0,-20 0 16,-1 0-16,1 0 0,-1 0 0,1 0 15,-1 0-15,-20 0 0,20 0 16,1 0-16,-1 0 0,-21 0 0,22 0 16,-1 0-16,1 0 0,-22 0 0,22 0 15,-22 0-15,-21 0 0,22-21 16,-1 21-16,-21 0 0,21 0 16,-20 0-16,20 0 0,0 0 0,1 0 15,-1 0-15,0 0 0,22 0 0,-22 0 16,0 0-16,1 0 0,-1 0 15,0 0-15,22 0 0,-22 0 0,1 0 16,20 0-16,1 0 0,-22 0 0,43 0 16,-22 0-16,1 0 0,-1 0 15,1 0-15,20 0 0,-20 0 16,20-21-16,-20 21 0,-1 0 0,22 0 0,-21-21 16,20 21-16,-20 0 0,20 0 15,1 0-15,-21 0 0,20 0 16,1 0-16,0 0 0,-1 0 0,1 0 15,21 0-15,-22 0 0,22 0 16,-21 0-16,21 0 0,0-22 0,-1 22 16,-20 0-16,21 0 0,0 0 0,0 0 15,-1 0-15,-20 0 0,21 0 16,0 0-16,0 0 0,-1 0 0,1-21 16,0 21-16,0 0 0,0 0 15,0 0-15,-1 0 16,1-21-1,0 21-15,0-21 47,21 0-15,0 0-17,0-1 1,0 1-1,0 0-15,0 0 16,0 0 0,21 21-16,-21-21 0,21 21 15</inkml:trace>
  <inkml:trace contextRef="#ctx0" brushRef="#br0" timeOffset="114682.24">9356 11134 0,'0'0'16,"0"-21"-16,-22 21 16,1 0-1,21 21 1,0 0-16,-21 0 0,21 21 16,0 1-16,0-1 15,-21 22-15,21-22 0,0 21 0,0 1 16,0-22-16,0 22 0,0-1 0,0 22 15,0-22-15,0 1 0,-21 21 16,21-22-16,-21 1 0,21-1 0,-22 1 16,22-1-16,0 1 0,-21-22 0,21 0 15,-21 1-15,21-1 0,0 0 16,0 1-16,0-22 0,0 21 0,0-21 16,0 0-16,0 1 15,0-44 16,0 1-31,0 0 16</inkml:trace>
  <inkml:trace contextRef="#ctx0" brushRef="#br0" timeOffset="116144.58">9313 11197 0,'0'0'16,"0"-21"-16,21 0 16,1 21-1,-1 0-15,0 0 16,0 0-16,0 0 0,0 0 15,1 0-15,-1 0 0,21-21 0,0 21 16,1 0-16,-1 0 0,22 0 16,-1 0-16,22-21 0,-1 21 0,1 0 15,0-22-15,-1 22 0,1-21 0,21 21 16,0 0-16,21-21 0,0 21 16,0 0-16,0 0 0,0-21 15,0 21-15,21 0 0,-21 0 0,21-21 16,0 21-16,0 0 0,1 0 15,-1-21-15,-21 21 0,21 0 0,21 0 16,-21-22-16,1 22 0,-1 0 16,-21 0-16,0 0 0,0 0 0,0 0 15,0 0-15,0 0 0,0 0 0,-21 0 16,-1 0-16,1 0 0,0 0 16,-21 0-16,-1 0 0,1 0 0,0 0 15,-1 0-15,1 0 0,-21 0 0,20 0 16,-20 0-16,20 0 0,-20 0 15,-1 0-15,1 0 0,-1 0 16,-20 0-16,20 0 0,-20 0 0,-1 0 16,0 0-16,1 0 0,-22 0 15,21 0-15,-21-21 0,0 21 0,1 0 16,-1 0-16,0 0 0,0 0 0,0 0 16,0 0-16,1 0 0,-1 0 15,0 0-15,0 0 0,0 0 0,0 0 16,1 0-16,-1 0 15,0 0 1,-21 21 0,0 1-16,0-1 15,0 0 1,0 0-16,0 0 0,0 0 0,0 22 16,0-22-16,0 21 0,0-21 15,0 22-15,0-1 0,-21 0 0,21-20 16,0 20-16,0 0 0,0 1 0,0-1 15,0 0-15,0-21 0,0 22 16,0-1-16,0 0 0,0 1 0,0-1 16,0 0-16,0 1 0,0-1 0,0 0 15,0 1-15,0-1 16,0 0-16,0 1 0,0-1 0,21 0 0,-21-20 16,0 20-16,0-21 0,0 21 15,0-20-15,0-1 0,0 0 16,0 0-16,0 0 0,0 0 0,0 1 15,-21-1-15,0-21 0,21 21 16,-22-21-16,1 21 0,0-21 16,0 0-16,0 21 0,0-21 0,-1 0 15,1 0-15,0 21 0,-21-21 0,21 0 16,-22 0-16,1 0 0,0 22 16,-1-22-16,1 0 0,-22 0 0,1 0 15,-1 0-15,1 0 0,-1 0 0,-20 0 16,20 0-16,-20 0 0,20 0 15,-21 0-15,22 21 0,-22-21 0,22 0 16,-22 0-16,0 0 0,1 21 16,-1-21-16,0 0 0,-20 0 15,20 21-15,0-21 0,1 0 0,-22 0 16,21 21-16,0-21 0,-20 0 0,20 0 16,-21 0-16,0 0 0,22 0 15,-1 0-15,-21 0 0,21 21 0,1-21 16,20 0-16,-20 0 0,-1 0 0,0 0 15,-21 22-15,22-22 0,-22 0 16,21 0-16,-402 0 31,403 0-31,-1 0 0,0 21 0,1-21 16,20 0-16,-20 0 0,-1 0 0,0 0 16,1 0-16,-1 0 0,21 0 15,1 0-15,-22 0 0,22 0 0,-1 0 16,1 0-16,20 0 0,-20 0 0,-1 0 15,1 0-15,-1 0 0,22 0 16,-21 0-16,-1 0 0,22 0 0,-22 0 16,22 0-16,-22 0 0,22 0 0,0 0 15,-1 0-15,22 0 0,-21 0 16,0 0-16,-1 0 0,22 0 16,-21 0-16,-1 0 0,1 0 0,21 0 15,-21 0-15,20 0 0,-20 0 16,21 0-16,0 0 0,0 0 0,-1 0 15,22 21 17,-21-21-17,21 21 1,-21-21-16,0 0 16,0 0-16,0 21 15</inkml:trace>
  <inkml:trace contextRef="#ctx0" brushRef="#br0" timeOffset="116952.13">3471 15007 0,'0'-21'0,"0"42"0,-21-63 16,21 21-1,0 0-15,0 42 32,0 0-32,0 21 15,0 1-15,0 20 0,0-21 16,0 22-16,0 21 0,0-22 0,0 22 15,0-1-15,0 1 0,21 0 0,-21-1 16,0 1-16,0 21 0,0-21 16,0-1-16,0 1 0,0 0 0,0-22 15,0 1-15,0 20 16,0-41-16,0 20 0,0 1 0,0-22 16,0-21-16,0 21 0,0-20 15,0-1-15,0 0 0,0 0 0,0-42 31,0 0-31,0 0 0,0-22 16,0 1-16,0 0 0,0-1 16,0 1-16</inkml:trace>
  <inkml:trace contextRef="#ctx0" brushRef="#br0" timeOffset="118203.2">3429 15071 0,'0'0'16,"-21"-21"-16,0-1 0,-1 1 15,22 0-15,0 0 0,0 0 32,22 21-32,-1 0 0,0-21 15,21 21-15,1 0 0,-1 0 16,0-22-16,22 22 0,-1 0 0,1 0 15,-1 0-15,1 0 0,-1 0 16,22 0-16,21 0 0,-22 0 16,22 0-16,21 0 0,0 0 0,0 0 15,-21 0-15,42 0 0,0 0 16,1 0-16,20-21 0,0 21 0,1 0 16,20 0-16,1 0 0,-1 0 15,1 0-15,-22-21 0,21 21 0,1 0 16,-22 0-16,22 0 0,-1 0 0,1 0 15,-1 0-15,1-21 0,20 21 16,-20 0-16,21 0 0,-22 0 16,-21 0-16,22 0 0,-1 0 15,-20 0-15,-22 0 0,21 0 0,-21 0 16,-21 0-16,0 0 0,22 0 0,-44 0 16,22 0-16,-21 0 0,0 0 15,-21 0-15,-1 0 0,-20 0 0,-1 0 16,-20 0-16,-1 0 0,-21 0 15,0 0-15,1 0 0,-1 0 0,-42 0 63,21 21-47,0 0-1,0 0 1,0 1-16,0-1 15,0 0-15,0 0 0,0 21 16,0-20-16,0 20 0,0-21 16,0 21-16,0 1 0,0-1 0,0 0 15,0 1-15,0-1 0,0 0 0,21 1 16,-21-1-16,0 0 0,21 1 16,-21-1-16,0 0 0,0 1 0,0-1 15,0 0-15,0 1 0,0 20 16,0-20-16,0-1 0,0 0 15,0 1-15,0-22 0,0 21 0,0 0 16,0-20-16,0-1 0,0 21 16,0-21-16,0 0 0,0 1 0,-21-1 15,21 0-15,-21 0 0,-1-21 16,22 21-16,-21-21 16,0 0-16,0 21 0,0 1 15,0-22-15,-22 0 0,22 0 16,0 21-16,-21-21 0,-1 0 0,1 0 15,0 21-15,-22-21 0,1 0 0,-1 0 16,1 21-16,-22-21 0,21 21 16,-20-21-16,-1 0 0,0 0 15,-20 21-15,-1-21 0,0 0 0,0 0 16,0 22-16,0-22 0,-21 0 16,22 0-16,-44 0 0,22 0 0,-21 0 15,0 0-15,0 0 0,0 0 16,0 0-16,-1 0 0,1 0 0,0 0 15,0 0-15,0 0 0,0 21 0,21-21 16,-22 0-16,1 21 0,21-21 16,-21 0-16,0 21 0,0-21 0,0 21 15,-1 0-15,1-21 0,0 22 16,0-22-16,21 21 0,-21-21 0,42 0 16,-21 21-16,21-21 0,0 0 15,22 0-15,-22 0 0,21 0 16,0 0-16,1 0 0,-22 0 0,42 0 15,-20 0-15,-1 0 0,22 0 16,-1 0-16,1 0 0,-1 0 0,22 0 16,-22 0-16,22-21 0,-22 21 15,22 0-15,0 0 0,21 0 0,-22 0 16,1 0-16,21 0 0,-22 0 16,22 0-16,0 0 0,0 0 0,0 21 15,0-21-15,-1 0 0,1 21 16,42-21 15,1 0-31,-1 0 0,21 0 0,0 0 16,1-21-16</inkml:trace>
  <inkml:trace contextRef="#ctx0" brushRef="#br0" timeOffset="118907.85">14245 14944 0,'0'0'0,"0"-21"0,21-1 0,0 1 0,-21 0 15,22 0-15,-1 0 16,0 21-16,0 0 16,0 21-16,-21 0 15,0 0-15,21 22 0,-21-1 16,22 0-16,-22 22 0,0-1 0,0 1 16,0-1-16,0 1 0,0 20 15,0-20-15,0-1 0,0 1 0,0-1 16,-22 22-16,1-21 0,0-1 0,21 1 15,-21-1-15,0-21 0,21 22 16,-21-22-16,21 1 0,-22-1 16,22-21-16,-21 0 0,21 0 15,0 1-15,0-1 0,0-42 32,0-1-17,0 1-15,0-21 0,0 0 0,0-1 16,0 1-16,0 0 0</inkml:trace>
  <inkml:trace contextRef="#ctx0" brushRef="#br0" timeOffset="120576.17">14499 14880 0,'-21'-42'31,"0"42"-31,63 0 47,-21-21-47,0 21 0,1 0 16,20 0-16,0 0 0,1 0 15,-1-21-15,21 21 0,1 0 16,-1 0-16,22-22 0,21 22 15,0 0-15,0-21 0,-1 21 0,1 0 16,21-21-16,0 0 0,0 21 0,21-21 16,22 21-16,-22 0 0,21-21 15,1 21-15,-1 0 0,21-22 0,1 1 16,-1 21-16,1 0 0,-1 0 16,22-21-16,-21 21 0,-1 0 0,1 0 15,-1-21-15,22 21 0,-43 0 16,22 0-16,-22-21 0,-21 21 0,0 0 15,0 0-15,-21 0 0,0-21 16,0 21-16,-21 0 0,0 0 16,-21 0-16,21 0 0,-22-22 0,-20 22 15,-1 0-15,1 0 0,-1 0 16,-20 0-16,-1-21 0,21 21 0,-20 0 16,-1 0-16,-21 0 0,22-21 15,-1 21-15,0 0 0,-21 0 0,22 0 16,-22 0-16,21 0 0,-21 0 15,1 0-15,-1 0 0,0 0 0,0 21 16,-21 0 0,0 1-16,0-1 15,0 0-15,21-21 16,-21 21-16,0 0 0,0 0 0,21 1 16,1-1-16,-22 0 0,21 0 15,-21 21-15,21-20 0,-21-1 16,0 21-16,21-21 0,-21 22 0,0-1 15,0 0-15,0 1 0,0-1 16,0 0-16,0 22 0,0-22 0,0 22 16,0-1-16,-21-21 0,21 22 0,-21-22 15,21 22-15,-21-22 0,-1 22 16,1-22-16,21 21 0,-21-20 0,21 20 16,-21 1-16,0-22 0,21 22 15,0-22-15,-21 0 0,-1 1 0,22-1 16,-21 0-16,21 1 0,0-22 15,-21 21-15,21-21 0,-21 0 16,21 1-16,0-1 0,0 0 0,-21-21 16,21 21-16,-21 0 0,-1-21 15,22 21-15,-21-21 16,0 22-16,0-22 16,0 0-16,0 0 0,-1 21 15,1-21-15,0 0 0,-21 0 0,21 0 16,-22 0-16,1 0 0,0 0 15,-1 0-15,-20 0 0,-1 0 0,-20 0 16,20 0-16,-42 0 0,22 0 16,-22 0-16,21 0 0,-21 0 0,-21-21 15,21 21-15,-21-22 0,22 22 16,-22 0-16,21 0 0,-21 0 16,21 0-16,0 0 0,-21 0 0,21 0 15,0 0-15,-21 0 0,0 0 0,0 0 16,22 0-16,-22 0 0,21 0 15,-21 0-15,21 0 0,-21 0 0,0 0 16,21 0-16,0 0 0,0 0 16,1 0-16,20 0 0,0 0 0,1 0 15,20 0-15,-21 0 0,22 0 0,-1 0 16,1 0-16,-1 0 0,1 0 16,-1 0-16,1 0 0,-1 0 0,1 0 15,-1 0-15,1 0 0,-1 0 16,22 0-16,-21 0 0,20 0 15,1-21-15,0 21 0,-1 0 0,1 0 16,0 0-16,-1 0 0,1-21 16,0 21-16,-1 0 0,1 0 0,0 0 15,-22 0-15,22-21 0,-22 21 0,1 0 16,20 0-16,1 0 0,-21 0 16,20 0-16,1-21 0,0 21 0,20 0 15,-20 0-15,21 0 0,-21 0 16,20 0-16,1 0 0,0 0 0,0 0 15,0 0-15,0 0 0,-1 0 0,1 0 16,0 0 0,0 0 15,21-21-15,-21 21-16,0 0 15,-1 0 1,1 0-1,0 0-15,0 0 16,0-22-16,0 22 16,-1 0-16,1 0 0,0 0 15,0 0-15,0 0 0,0 0 16,-1 0-16,1 0 0,0 0 0,0 0 16,0 0-16,0 0 15,-1 0 1,1 0 93,0 0-93,21-21-16,-21 21 15,0-21-15,21 0 16,0 0-16,0 0 16,0-1-16</inkml:trace>
  <inkml:trace contextRef="#ctx0" brushRef="#br1" timeOffset="126440.3">9652 3874 0,'0'0'0,"-21"21"16,0-21-16,-1 21 15,22 0 1,0 0-1,22-21 1,-1 0-16,0 0 16,0 0-16,0 0 0,0 0 15,1 0-15,-1-21 0,0 0 16,21 21-16,-21-21 0,1 21 16,20-21-16,-21-1 0,0 22 15,22-21-15,-43 0 0,21 0 16,-21 0-16,0 0 0,-21 21 15,-1-22-15,1 22 0,-21 0 16,21 0-16,-22 0 0,1 0 0,21 0 16,-21 0-16,-1 0 0,1 0 15,21 22-15,-22-22 0,22 21 0,0 0 16,0 0-16,0 0 0,0 0 0,21 1 16,0-1-16,0 0 0,-22 21 15,22-21-15,0 1 0,0-1 0,0 0 16,0 21-16,0-21 15,22 1-15,-22-1 0,21 0 0,0 0 16,0 0-16,0 0 0,0 1 0,1-1 16,-1 0-16,0 0 0,21 0 15,-21 0-15,1 1 0,-1 20 0,0-21 16,-21 0-16,21 0 0,-21 1 0,0-1 16,0 0-16,0 0 0,0 0 15,0 0-15,-21 1 0,0-1 0,0 0 16,-22 0-16,22 0 0,-21-21 15,-1 21-15,1-21 0,21 0 0,-21 22 16,-1-22-16,22 0 0,-21 0 0,21 0 16,-1-22-16,-20 22 15,21-21-15,0 0 0,0 0 0,-1 0 16,22 0-16,-21-1 0,21 1 0,-21 0 16,21 0-16,0 0 0,0 0 15,0-1-15,0 1 0,0 0 0,21 0 16,0 21-16,1 0 15,-1-21-15,0 21 0,0 0 0,0-21 16,22 21-16,-22 0 0</inkml:trace>
  <inkml:trace contextRef="#ctx0" brushRef="#br1" timeOffset="126860.06">10181 4530 0,'0'0'0,"21"0"31,0-21-31,1 21 0,-1-22 16,0 1-16,0 0 15,0 0-15,0 21 0,1-21 0,-22 0 16,0-1-16,21 1 0,-21 0 15,0 0-15,0 0 16,0 0-16,-21 21 0,-1 0 16,1 0-16,0 0 0,0 0 15,0 0-15,0 0 0,-1 0 0,1 21 16,21 0-16,-21 0 0,0 0 0,0 0 16,0 1-16,-1-1 0,22 0 15,0 21-15,0-21 0,0 1 0,-21-1 16,21 0-16,0 0 0,0 0 0,0 0 15,21 1-15,1-1 16,-1-21-16,0 21 0,21-21 16,-21 0-16,1 0 0,-1 0 15,21 0-15,-21 0 0,0 0 16,22 0-16,-1 0 0</inkml:trace>
  <inkml:trace contextRef="#ctx0" brushRef="#br1" timeOffset="127424.31">10922 4360 0,'0'-21'0,"0"42"0,0-63 15,0 21-15,0 0 0,-21 0 16,0-1-16,-1 1 0,1 0 16,0 21-16,0 0 0,0 0 15,0 0-15,-1 0 16,1 21-16,0 0 0,0 1 15,21-1-15,-21 0 0,0 0 0,21 21 16,-22-20-16,22-1 0,0 21 16,0-21-16,-21 0 0,21 22 0,0-22 15,0 0-15,0 0 0,0 0 16,0 1-16,0-1 0,0 0 16,21-21-16,1 0 15,-1 0-15,0 0 16,0 0-16,0 0 0,0-21 15,1 0-15,-1 21 0,0-22 0,0 1 16,0 0-16,0 0 16,1 0-16,-22 0 0,21-1 0,0 1 15,-21 0-15,0 0 0,0 0 0,0 0 16,21-1-16,-21 1 16,0 42 15,0 1-31,0-1 15,0 0-15,0 0 0,0 0 16,0 0-16,0 1 16,0-1-16,0 0 0,0 0 0,0 0 15,0 0-15,0 1 0,0-1 16,21-21 0,0 0-16,1 0 0,-1 0 15,0 0-15,0 0 0,0 0 16,0 0-16,1-21 15,-1 21-15,0-22 0</inkml:trace>
  <inkml:trace contextRef="#ctx0" brushRef="#br1" timeOffset="127860.06">11239 4466 0,'0'0'0,"-21"-42"15,21 21 1,0 0-16,0-1 15,0 1-15,21 21 0,1-21 16,-1 21-16,0 0 0,0-21 0,0 21 16,0 0-16,1 0 0,-1 0 15,0 0-15,0 0 0,0 0 16,0 0-16,1 21 0,-22 0 0,0 0 16,21 1-16,-21-1 15,0 0-15,0 0 0,0 0 0,0 0 16,0 1-16,0-1 0,0 0 15,0 0-15,0 0 16,-21-21-16,21 21 16,-22-21-16,1 0 31,21-21-31,0 0 16,0 0-16,0 0 0,0 0 15,0-1-15,0 1 0,21 0 16,-21 0-16,0 0 0,0 0 15,22-1-15,-1 22 0,-21-21 0,21 21 16,-21-21-16,21 0 16,0 21-16,0 0 0,-21-21 15,22 21 1,-1 0-16</inkml:trace>
  <inkml:trace contextRef="#ctx0" brushRef="#br1" timeOffset="128195.89">12150 4170 0,'0'-21'0,"0"42"0,0-63 0,0 20 16,-22 22-16,1 0 15,21-21-15,-21 21 0,0 0 16,0 0-16,0 21 0,-1 1 15,1-22-15,0 21 0,21 0 16,-21 21-16,21-21 0,-21 1 0,0 20 16,21-21-16,0 0 0,0 22 15,-22-22-15,22 0 0,0 21 0,0-21 16,0 1-16,0-1 0,0 0 0,0 0 16,0 0-16,22-21 15,-1 21-15,0-21 0,0 0 16,21 0-16,-20 0 0,-1 0 0,21 0 15,-21 0-15,22-21 0,-22 0 16,0 21-16,21-21 0,-21 0 16</inkml:trace>
  <inkml:trace contextRef="#ctx0" brushRef="#br1" timeOffset="128723.59">12509 3789 0,'0'0'16,"0"21"15,0 0-31,0 22 16,0-22-16,0 0 0,0 21 16,0 1-16,0-1 0,0 0 0,0 1 15,0-1-15,0-21 0,0 21 16,0 1-16,0-1 0,0-21 0,0 22 15,0-22-15,0 21 0,0-21 0,0 0 16,0 1-16,0-1 16,0 0-16,0 0 15,-21-21 1,21-21 0,-21 0-16,21 0 15,0-1-15,0 1 0,0 0 16,0-21-16,0 21 0,21-1 15,0-20-15,1 21 0,-1 0 0,0 0 16,0-1-16,0 1 0,22 0 16,-22 0-16,0 21 0,0 0 0,0 0 15,0 0-15,1 21 0,-1 0 16,0 0-16,0 1 0,0-1 0,-21 0 16,0 0-16,21 0 0,-21 0 0,22 22 15,-22-22-15,0 0 0,0 0 16,0 0-16,0 1 0,-22-1 15,22 0-15,-21-21 0,0 21 16,0-21-16,0 0 16,21-21-1</inkml:trace>
  <inkml:trace contextRef="#ctx0" brushRef="#br1" timeOffset="129248.17">13716 3874 0,'0'0'16,"0"-22"-16,0 1 0,0 0 0,0 0 15,0 0-15,-21 21 16,0 0-16,-1 0 0,1 0 16,0 0-16,0 0 0,0 21 15,0 0-15,-1 0 0,1 0 0,0 22 16,21-22-16,-21 42 0,0-20 0,0-1 16,-1 22-16,1-22 0,0 0 15,0 22-15,21-22 0,0 0 0,-21 1 16,21-1-16,0-21 0,0 22 15,0-22-15,0 0 0,21 0 16,0 0-16,0 0 0,0 1 0,1-22 16,20 0-16,-21 21 0,21-21 15,-20 0-15,20 0 0,-21 0 0,21 0 16,-20-21-16,20-1 0,0 22 0,-21-21 16,22 0-16</inkml:trace>
  <inkml:trace contextRef="#ctx0" brushRef="#br1" timeOffset="129988.02">14055 4276 0,'0'-21'0,"-22"21"31,1 0-31,0 21 16,0 0-16,0-21 0,0 21 0,21 0 16,-22 0-16,1 1 0,0 20 15,21-21-15,-21 0 0,21 0 16,0 1-16,0-1 0,0 0 0,0 0 15,21-21 1,0 0-16,0 0 0,1 0 16,-1 0-16,0 0 0,0 0 0,0 0 15,0 0-15,-21-21 16,22 21-16,-22-21 0,0 0 16,0-1-16,0 1 0,0 0 15,0 0-15,0 0 0,0 0 16,-22-1-16,22 1 0,0 0 0,0 0 15,0 0-15,0 0 0,0-1 16,22 1-16,-1 21 0,0-21 0,0 21 16,21-21-16,-20 21 0,-1 0 0,21 0 15,-21 0-15,22 0 0,-22 0 16,21 21-16,-21 0 0,0 0 0,1 1 16,-1-1-16,0 0 0,0 0 15,-21 0-15,21 0 0,-21 1 0,0 20 16,0-21-16,0 0 0,0 0 0,0 1 15,0-1-15,0 0 16,0 0-16,0 0 16,-21-21-16,0 0 15,21-21 17,0 0-32,0 0 15,0 0-15,0-1 0,0-20 16,21 21-16,-21 0 0,21-22 0,0 22 15,1-21-15,-1 21 0,0-22 16,0 22-16,0 0 0,0 0 0,1 21 16,-1-21-16,21 21 0,-21 0 0,0 0 15,22 0-15,-22 0 16,0 21-16,0 0 0,0 0 0,-21 0 16,22 22-16,-22-22 0,21 0 0,-21 21 15,0-20-15,0-1 0,0 0 16,0 0-16,0 0 0,0 0 0,-21 1 15,21-1-15,-22-21 0,22 21 16,-21 0-16,0-21 16,21-21 15,0 0-31</inkml:trace>
  <inkml:trace contextRef="#ctx0" brushRef="#br1" timeOffset="130279.85">15325 3852 0,'0'22'16,"0"-1"-1,0 21-15,0-21 0,0 22 0,0-1 16,-22 0-16,22 1 0,-21-1 0,0 0 15,21-21-15,-21 22 0,0-1 16,0 0-16,21-20 0,0 20 16,-22-21-16,22 0 0,-21 0 0,21 1 15,0-1-15,0 0 16,21-21 0,1 0-16,-1 0 15,0 0-15,-21-21 0,21 21 16,0-21-16</inkml:trace>
  <inkml:trace contextRef="#ctx0" brushRef="#br1" timeOffset="130487.73">15134 4212 0,'0'0'0,"0"21"0,-21-21 0,21 22 16,21-22 15,0 0-31,0 0 0,1 0 0,-1 0 16,0 0-16,0 0 0,0 0 15,22-22-15,-22 22 0,0-21 0,0 21 16,21 0-16,-20-21 0</inkml:trace>
  <inkml:trace contextRef="#ctx0" brushRef="#br1" timeOffset="130895.49">15642 4318 0,'21'0'31,"0"0"-31,1 0 16,-1 0-16,-21-21 0,21 21 15,0-21-15,0 21 0,0-21 16,-21-1-16,22 1 0,-22 0 16,0 0-16,0 0 15,-22 21 1,1 0-16,0 0 0,0 0 16,0 21-16,0 0 0,-1-21 15,1 21-15,21 0 0,0 22 0,-21-22 16,21 0-16,-21 0 0,21 0 15,0 1-15,0-1 0,0 0 0,0 0 16,0 0-16,0 0 0,21 1 16,0-1-16,0 0 15,1-21-15,-1 0 0,0 0 16,0 0-16,0 0 0,0 0 16,22 0-16,-22 0 0,0 0 15,0 0-15,0-21 0,1 0 0</inkml:trace>
  <inkml:trace contextRef="#ctx0" brushRef="#br1" timeOffset="131148.03">16044 4149 0,'0'21'0,"0"0"16,0 0-16,21-21 0,1 21 0,-22 1 15,21-1-15,-21 0 0,0 0 16,21 0-16,0 0 0,-21 1 0,21-1 16,-21 0-16,21 0 15,-21 0-15,0 0 0,22-21 32,-1 0-17,-21-21 1</inkml:trace>
  <inkml:trace contextRef="#ctx0" brushRef="#br1" timeOffset="131392.26">16362 4149 0,'0'0'0,"-21"0"0,-1 21 15,1-21-15,21 21 0,-21 0 16,0 0-16,0 1 0,0-1 0,-22 21 15,22-21-15,0 0 0,-21 1 16,20-1-16,1 0 0,0 21 0,-21-21 16,21-21-16,-1 22 0,22-1 15,0 0-15,-21-21 0,21 21 16,21-21 0,1 0-1,-1 0-15,0-21 0</inkml:trace>
  <inkml:trace contextRef="#ctx0" brushRef="#br1" timeOffset="131756.15">16806 3874 0,'-21'0'16,"21"21"-16,-21 0 0,21 0 16,0 0-16,0 0 0,-21 22 15,0-22-15,21 21 0,-22 1 0,22-1 16,0-21-16,-21 21 0,0 1 0,21-1 16,-21-21-16,21 22 15,0-22-15,0 21 0,-21-21 0,21 0 0,0 1 16,0-1-16,0 0 0,0 0 15,0 0-15,0 0 16,21-21-16,0 0 16,0 0-16,0 0 15,1 0-15,-1 0 0,0-21 16,0 21-16,0-21 0,0 0 0,1 21 16,-22-21-16,21 0 0</inkml:trace>
  <inkml:trace contextRef="#ctx0" brushRef="#br1" timeOffset="131964.03">16573 4170 0,'0'0'0,"0"21"31,22-21-31,-1 0 15,21 0-15,-21 0 0,0 0 0,1 0 16,20 0-16,-21 0 0,0 0 0,0-21 16,22 21-16,-22-21 0,0 0 15</inkml:trace>
  <inkml:trace contextRef="#ctx0" brushRef="#br1" timeOffset="132939.78">17166 2858 0,'0'-22'31,"0"44"0,0-1-31,0 0 16,0 0-16,0 0 0,0 0 15,0 1-15,0-1 0,0 0 16,0 0-16,0 0 0,0 0 16,0 1-16,0-1 15,0 0 1</inkml:trace>
  <inkml:trace contextRef="#ctx0" brushRef="#br1" timeOffset="133284.73">17018 3175 0,'0'21'16,"21"-21"15,0 0-31,0 0 15,1 0-15,-1 0 0,0 0 16,0 0-16,0 0 0,0 0 0,1 0 16,-1 0-16,0 0 0,21 0 15,-21 0-15,1 0 0,-1 0 16,0 0-16,-21-21 31,0 0-15,-21 21-16</inkml:trace>
  <inkml:trace contextRef="#ctx0" brushRef="#br1" timeOffset="133595.64">17039 2815 0,'0'0'0,"21"0"32,0 0-17,1 0-15,-1 0 0,0 0 16,0 0-16,0 0 0,0 0 15,1 0-15,-1 0 0,0 0 16,0 0-16</inkml:trace>
  <inkml:trace contextRef="#ctx0" brushRef="#br1" timeOffset="134263.99">17293 2477 0,'0'0'0,"-21"0"16,0 0-16,0-22 0,-1 22 15,1 0-15,0 0 16,0 0-16,0 0 0,0 0 16,-1 0-16,1 0 15,0 22-15,0-22 0,21 21 0,-21 0 16,0 0-16,-1 0 0,1 0 16,0 1-16,0 20 0,0-21 0,0 21 15,-1-20-15,1-1 0,21 21 16,0-21-16,-21 22 0,21-22 0,-21 21 15,21-21-15,0 22 0,0-22 16,0 0-16,0 21 0,0-21 0,0 22 16,21-22-16,0 0 0,0 0 0,1 22 15,-1-22-15,0 0 0,21-21 16,-21 21-16,1 0 0,20-21 0,0 0 16,-21 21-16,22-21 15,-1 0-15,0 0 0,-20 0 0,20 0 16,0 0-16,1 0 0,-1-21 15,0 21-15,-21-21 0,22 0 0,-22 0 16,21 0-16,-21-1 0,1 1 0,-1-21 16,0 21-16,0-22 0,-21 22 15,0-21-15,0 21 0,0-22 0,0 22 16,0-21-16,0 0 0,0 20 16,0-20-16,-21 0 0,0 21 0,0-22 15,-1 1-15,-20 21 16,21-22-16,-21 22 0,20 0 0,-20 0 15,0 0-15,21 0 0,-22-1 0,22 1 16,0 0-16,-21 21 0,20 0 16,1 0-16,0 0 0,0 0 0,0 0 15,0 0-15,-1 21 0,1 0 16,0 1-16,0-1 0,0 0 0,0 0 16,-1 0-16,1 22 0,0-22 15,0 21-15</inkml:trace>
  <inkml:trace contextRef="#ctx0" brushRef="#br1" timeOffset="147864.44">18500 3831 0,'0'-21'63,"-22"21"-47,22-21-16,0 0 15,0 0 1,22 21-16,-1 0 0,0-22 15,-21 1-15,21 21 0,0 0 0,0-21 16,1 21 0,-1-21-16,0 21 0,0 0 0,0 0 0,0 0 15,1 0-15,-1 0 16,0 0-16,0 0 0,0 0 16,0 0-16,-21 21 15,22-21-15,-22 21 0,0 0 16,0 1-16,0-1 0,0 0 15,0 0-15,0 0 0,0 0 16,-22 22-16,1-22 0,0 21 0,0-21 16,0 22-16,0-1 0,-1 0 15,-20 1-15,21-22 0,-21 21 0,20-21 16,1 22-16,-21-22 0,21 21 16,0-21-16,-22 1 0,22-1 15,0 0-15,-21 0 0,20 0 16,1-21-16,0 21 0,0-21 15,0 22 1,21-44 15,0 1-31,21 0 16,0 0-16,0 0 16,0 21-16,-21-21 0,22-1 0,-1 1 15,0 0-15,0 0 0,0 0 16,0 21-16,22-21 0,-22-1 15,0 22-15,0 0 0,0 0 0,1 0 16,-1 0-16,0 0 0,0 0 16,0 22-16,0-22 0,-21 21 15,22 0-15,-1-21 0,-21 21 16,21 0-16,0 0 0,0 1 16,0-22-16,1 21 15,-1-21-15,0 0 0,0 0 16,0 0-16,0 0 15,1 0-15,-22-21 16,0-1-16,0 1 31,21 21-31,-21-21 0,0 0 16,21 21-16,-21-21 0</inkml:trace>
  <inkml:trace contextRef="#ctx0" brushRef="#br1" timeOffset="148171.26">19600 3768 0,'0'0'0,"-21"21"31,0 0-31,0 21 16,0-20-16,-1-1 0,1 21 0,21 0 16,-21 1-16,0-1 0,0-21 15,0 22-15,21-1 0,-22-21 0,1 21 16,0-20-16,21-1 0,0 0 0,0 0 16,-21 0-16,21 0 15,21-21 1,-21-21-16,21 21 15,0-21-15</inkml:trace>
  <inkml:trace contextRef="#ctx0" brushRef="#br1" timeOffset="148444.1">19516 3831 0,'0'0'0,"0"-21"0,21 21 0,-21-21 0,0 0 15,21 21 1,0 0-16,0 0 0,0 21 15,1 0-15,-22 0 0,21 0 16,0 1-16,-21 20 0,0-21 16,0 21-16,21 1 0,-21-22 0,0 21 15,0 1-15,0-1 16,0-21-16,0 21 0,0-20 0,0-1 16,0 0-16,0 0 0,0 0 15,-21-21-15,21 21 0,-21-21 31,0 0-15,21-21-16,-22 0 0</inkml:trace>
  <inkml:trace contextRef="#ctx0" brushRef="#br1" timeOffset="148630.01">19325 4128 0,'0'0'0,"21"0"47,0-22-47,1 22 0,20 0 0,-21 0 16,0 0-16,22-21 0,-1 21 15,0 0-15,-21-21 0,22 0 0,-1 21 16,-21-21-16,22 0 0,-1-1 16,-21 1-16,0 21 0</inkml:trace>
  <inkml:trace contextRef="#ctx0" brushRef="#br1" timeOffset="149131.15">20024 3683 0,'0'42'31,"0"-20"-31,0-1 16,0 0-16,0 0 0,0 21 0,0-20 15,0 20-15,0-21 0,0 21 16,0 1-16,0-22 0,-22 21 0,22 1 15,0-22-15,-21 0 0,21 21 16,0-21-16,0 1 0,0-1 0,0 0 16,0 0-16,0 0 15,0-42 32,0 0-47,0 0 0,0 0 16,0-1-16,0 1 0,0-21 0,0 21 15,21 0-15,1-1 0,-22 1 16,21-21-16,0 21 0,0 21 0,-21-21 16,21-1-16,0 22 0,1 0 15,-1 0-15,0 0 0,0 0 0,0 0 16,0 0-16,1 22 0,-1-22 16,-21 21-16,0 0 0,21 21 15,-21-21-15,0 1 0,0-1 0,0 0 16,0 0-16,-21 0 0,0 0 15,-1 1-15,1-1 0,0 0 0,0-21 16,0 21-16,0-21 0,-1 0 16,1 21-16,0-21 0,0 0 0,0 0 15,0 0-15,21-21 32</inkml:trace>
  <inkml:trace contextRef="#ctx0" brushRef="#br1" timeOffset="149575.88">20722 3979 0,'0'0'15,"0"-21"-15,21 21 0,-21-21 0,-21 21 31,0 0-31,0 0 16,0 0-16,-1 0 0,1 0 16,0 0-16,0 21 0,0 0 0,0 1 15,-1-1 1,22 0-16,0 0 0,0 0 16,0 0-16,22-21 0,-1 22 15,0-22-15,21 21 16,-21 0-16,1-21 0,-1 21 0,0-21 15,0 0-15,0 21 16,-21 0-16,21-21 0,-21 22 16,0-1-1,-21-21-15,0 21 0,-21-21 16,21 0-16,-1 21 0,1-21 0,-21 21 16,21-21-16,0 0 15,-1 0-15,1 0 0,0 0 0,0 0 16,0 0-16,42-21 47</inkml:trace>
  <inkml:trace contextRef="#ctx0" brushRef="#br1" timeOffset="149891.7">21018 3725 0,'0'0'0,"0"-21"15,0 42 17,0 1-32,0-1 0,0 0 15,0 0-15,0 21 0,-21-20 16,21 20-16,-21 0 0,21-21 0,0 22 15,0-1-15,-21 0 0,21 1 16,-21-22-16,21 21 0,0-21 0,0 1 16,0-1-16,0 0 0,0 0 0,0 0 15,0 0 1,21-21 0,0 0-16,0-21 15,0 21-15</inkml:trace>
  <inkml:trace contextRef="#ctx0" brushRef="#br1" timeOffset="150103.57">20913 4022 0,'0'0'0,"-22"0"15,44 0 32,-1 0-47,0 0 0,0 0 16,0-21-16,0 21 0,1 0 15,-22-22-15,21 22 0,0 0 0,0 0 16</inkml:trace>
  <inkml:trace contextRef="#ctx0" brushRef="#br1" timeOffset="150596.29">21272 4085 0,'-21'-63'15,"21"42"-15,0-1 16,0 1-16,0 0 15,21 0 1,1 21 0,-1 0-16,0 0 0,0 0 15,0 0-15,0 21 0,-21 0 16,0 0-16,22 1 0,-1-1 16,-21 0-16,0 0 0,0 21 0,21-20 15,-21-1-15,0 21 0,0-21 16,0 0-16,0 1 0,0-1 0,0 0 15,0 0-15,0 0 0,0 0 16,0 1-16,-21-22 16,21-22 15,0 1-31,0 0 16,0 0-16,0 0 0,0 0 15,0-1-15,0 1 0,21-21 16,-21 21-16,21 0 0,0-22 0,-21 22 15,21 0-15,1 0 0,-1 0 16,-21-1-16,21 22 0,0-21 0,0 21 16,0 0-16,1 0 15,-1 0-15</inkml:trace>
  <inkml:trace contextRef="#ctx0" brushRef="#br1" timeOffset="151151.98">22056 4064 0,'0'0'0,"21"0"0,-21-21 0,0 0 16,0 0-16,0-1 0,0 1 15,0 0-15,0 0 16,-21 21-16,-1 0 15,1 0-15,0 0 0,0 0 16,0 0-16,0 0 0,-1 21 16,1 0-16,0 0 0,0 1 0,0-1 15,0 21-15,-1-21 16,1 22-16,0-22 0,21 21 0,0-21 16,0 0-16,0 1 0,0-1 15,0 0-15,0 0 0,0 0 0,0 0 16,21-21-16,0 0 15,1 0-15,-1 0 16,0 0-16,0 0 0,0-21 0,0 21 16,-21-21-16,22 0 0,-1 0 15,0 21-15,0-21 0,0-22 0,0 22 16,1 0-16,-1-21 0,-21 20 16,21 1-16,-21 0 0,21 0 0,-21 0 15,0 0-15,0 42 31,-21 0-31,21 0 16,-21 0-16,21 0 0,0 1 16,0-1-16,0 0 0,0 0 0,0 0 15,0 0-15,0 1 0,0-1 16,0 0-16,0 0 16,21-21-1,0 0-15,0 0 16</inkml:trace>
  <inkml:trace contextRef="#ctx0" brushRef="#br1" timeOffset="151459.81">22500 3895 0,'0'0'0,"-21"0"0,0 0 15,0 0 1,-1 0-16,1 21 0,21 0 0,-21 0 16,0 0-16,21 1 0,-21-1 15,0 0-15,21 21 0,-22-21 16,22 1-16,0-1 0,0 0 0,0 21 16,0-21-16,0 1 15,0-1-15,0 0 0,0 0 16,22-21-16,-1 21 15,0-21-15,0 0 0,0 0 0,0 0 16,1 0-16,-1 0 0,0-21 16,0 21-16,21-21 0</inkml:trace>
  <inkml:trace contextRef="#ctx0" brushRef="#br1" timeOffset="151803.6">22966 3556 0,'0'0'0,"-21"0"15,-1 0 1,1 0-16,21 21 0,-21 0 16,0 22-16,0-22 0,21 0 15,-21 21-15,21-20 0,-22 20 0,1-21 16,21 21-16,0 1 0,0-1 15,-21 0-15,21 1 0,0-22 16,0 21-16,0 1 0,0-22 0,0 21 16,0-21-16,0 0 0,0 1 0,0-1 15,0 0-15,0 0 0,21-21 16,0 0-16,-21 21 0,22-21 0,-1 0 16,0 0-16,0 0 0,0 0 15,0 0-15,1-21 0,-1 0 16,0 0-16,0 21 0,-21-21 15,21-1-15,0 1 0,1-21 0</inkml:trace>
  <inkml:trace contextRef="#ctx0" brushRef="#br1" timeOffset="152056.46">22712 3831 0,'0'0'0,"-21"0"16,42 0 0,0 0-16,0 0 0,21 0 0,-20 0 15,20 0-15,0 0 0,-21 0 16,22 0-16,-1 0 0,0 0 16,-20 0-16,-1 0 0,21 0 15,-21 0-15,0 0 0,1 0 16</inkml:trace>
  <inkml:trace contextRef="#ctx0" brushRef="#br1" timeOffset="153139.88">20659 4763 0,'-22'105'16,"22"-83"0,0-1-16,0 0 0,0 0 15,-21 21-15,0-20 0,0-1 16,21 0-16,0 0 0,-21 0 0,0-21 16,21 21-16,-22-21 15,22-21 16,0 0-31,0 0 16,0 0-16,0 0 0,0-22 16,0 22-16,0 0 0,22 0 15,-1-22-15,0 22 0,0 0 0,0 0 16,0-21-16,1 20 0,20 22 16,-21-21-16,0 0 0,22 21 0,-22 0 15,0-21-15,21 21 0,-21 0 0,1 0 16,-1 0-16,0 0 0,0 21 15,0 0-15,0 0 0,-21 1 0,0-1 16,22 0-16,-22 0 0,0 21 16,0-20-16,0-1 0,0 0 0,0 0 15,0 0-15,0 0 0,0 1 16,-22-1 0,1-21 15,21-21-31,0-1 0,0 1 15,0 0-15,0 0 0,0 0 16,0 0-16,0-1 0,0 1 16,21 0-16,1 0 0,-1-21 0,0 42 15,-21-22-15,42 1 0,-21 0 16,1 21-16,-1 0 0,21 0 0,-21 0 16,0 0-16,22 0 0,-22 0 0,21 21 15,-21 0-15,1 1 16,-1-1-16,0 0 0,-21 0 0,21 21 15,-21-20-15,0-1 0,0 0 16,0 0-16,-21 0 0,0 0 0,21 1 16,-21-22-16,-1 21 0,1 0 15,0-21 1,42-21 15</inkml:trace>
  <inkml:trace contextRef="#ctx0" brushRef="#br1" timeOffset="153519.66">21632 4868 0,'21'0'15,"-21"-21"-15,22 21 16,-1 0-16,0 0 0,0-21 0,0 21 15,0-21-15,1 0 16,-1 21-16,0-21 0,-21-1 16,21 22-16,-21-21 15,-21 21 1,0 0 0,0 0-16,-1 0 0,1 21 15,0 1-15,0-1 0,0 0 16,21 0-16,0 0 0,-21 0 15,21 22-15,-22-22 0,22 0 0,0 0 16,0 0-16,0 1 0,0-1 16,0 0-16,22-21 15,-1 0-15,0 21 16,0-21-16,0 0 0,0 0 16,1 0-16,20-21 15,-21 21-15,0-21 0,22 0 0</inkml:trace>
  <inkml:trace contextRef="#ctx0" brushRef="#br1" timeOffset="153780.49">22310 4530 0,'0'0'0,"0"21"31,-22 0-31,22 21 16,0-20-16,0-1 15,-21 21-15,21 0 0,-21-20 0,21 20 16,0 0-16,0-21 0,-21 22 16,21-22-16,0 0 0,-21 21 0,21-20 15,0-1-15,0 0 0,21-21 47,0 0-47,-21-21 0,21 0 16,0 21-16</inkml:trace>
  <inkml:trace contextRef="#ctx0" brushRef="#br1" timeOffset="154244.23">22564 4509 0,'21'0'0,"-42"0"0,42 21 31,-21 0-15,0 0-16,0 21 0,0-20 0,0-1 15,0 21-15,0-21 0,0 22 16,-21-22-16,21 21 0,-22-21 0,22 22 16,-21-22-16,21 0 0,-21 0 15,21 0-15,0 0 0,0 1 0,0-1 16,0-42 31,0-1-47,0 1 0,0 0 15,0 0-15,0 0 0,0 0 16,21-22-16,-21 22 0,21 0 0,1-21 16,-1 20-16,0 1 0,21 0 15,-21 0-15,1 21 0,-1-21 0,0 21 16,21 0-16,-21 0 0,1 0 16,-1 0-16,-21 21 0,21 0 0,-21 0 15,21 0-15,-21 22 0,0-22 0,0 0 16,0 21-16,0-20 0,0-1 15,0 0-15,-21 0 0,0 0 16,0 0-16,21 1 0,-22-1 16,22 0-16,-21-21 15,21-21 1,-21 21 0</inkml:trace>
  <inkml:trace contextRef="#ctx0" brushRef="#br1" timeOffset="154436.15">22225 4678 0,'0'0'0,"-21"0"0,0 0 16,-1 0-16,44 0 31,-1 0-15,21 0-16,-21 0 0,0 0 0,22 0 15,-22 0-15,21 0 0,-21 0 0,22 0 16,-1 0-16</inkml:trace>
  <inkml:trace contextRef="#ctx0" brushRef="#br1" timeOffset="154868.07">23262 4657 0,'-21'0'0,"0"0"15,0 0-15,-1 21 0,1 0 0,0 0 16,0 0-16,0 1 0,0-1 16,-1 0-16,1 21 0,0-21 0,0 1 15,0-1-15,21 0 0,0 0 16,0 0-16,0 0 0,0 1 15,0-1-15,0 0 0,21-21 16,0 0-16,0 0 0,0 0 16,1 0-16,-1 0 0,0 0 0,21 0 15,-21 0-15,1 0 0,-1-21 16,0 0-16,0-1 0,0 1 0,0 0 16,-21 0-16,0 0 0,22 0 15,-22-1-15,0-20 0,0 21 0,0 0 16,0 0-16,-22-1 0,1 1 0,21 0 15,-21 21-15,0 0 0,0 0 16,0 0-16,-1 0 0,1 0 0,0 0 16,0 21-1,21 0-15,0 1 16,0-1-16,0 0 16</inkml:trace>
  <inkml:trace contextRef="#ctx0" brushRef="#br1" timeOffset="155415.2">23728 4741 0,'0'0'0,"0"-21"16,0 0-16,-21 21 15,-1 0-15,1 0 16,0 0-16,0 0 0,0 0 15,0 0-15,-1 0 0,1 21 16,0 0-16,0 1 0,0-1 0,21 21 16,-21-21-16,-1 0 0,22 1 0,-21 20 15,21-21-15,0 0 0,0 0 16,0 1-16,0-1 0,0 0 16,0 0-16,21-21 0,1 0 15,-1 0-15,0 0 0,0 0 16,0 0-16,0 0 15,1 0-15,-1-21 0,0 21 16,0-21-16,0 0 0,0-1 0,1 1 16,-1-21-16,0 21 0,-21-22 15,21 1-15,0 0 0,0 21 0,1-22 16,-1 1-16,0 0 0,0 20 0,-21-20 16,21 21-16,-21 0 0,0 0 15,0-1-15,0 1 0,-21 42 31,0 1-31,0-1 0,21 0 0,0 0 16,-21 21-16,21-20 0,-22 20 0,22 0 16,0-21-16,0 22 15,0-1-15,0-21 0,0 22 0,0-22 16,22 0-16,-1 0 0,-21 0 16,21 0-16,21-21 0,-21 0 0,1 22 15,20-22-15,0 0 0,-21 0 0,22 0 16,-22-22-16,21 1 0,-21 21 15</inkml:trace>
  <inkml:trace contextRef="#ctx0" brushRef="#br1" timeOffset="180131.3">10054 7895 0,'0'0'0,"0"-21"16,0 0 0,0 0-1,0 0-15,0-1 16,-21 22-16,21-21 16,0 0-1,0 42 32,0 0-47,21 1 0,-21-1 16,0 21-16,21 0 0,-21 1 0,21-1 15,-21 0-15,0 22 0,0-22 16,0 22-16,0-1 0,0-20 0,0 20 16,0-21-16,0 1 0,0 20 0,0-20 15,0-1-15,0 0 16,0-21-16,0 22 0,0-22 0,0 21 15,0-21-15,0 1 0,0-1 16,0-42 0,0-1-1,0 1-15,0 0 0,0 0 16,22 0-16,-22-22 0,21 22 16,0 0-16,-21 0 0,21 0 0</inkml:trace>
  <inkml:trace contextRef="#ctx0" brushRef="#br1" timeOffset="180424.15">10541 8170 0,'0'0'16,"0"22"-1,-21-22-15,0 21 0,21 0 16,-22 0-16,22 0 0,-21 0 15,0 1-15,0 20 0,0-21 0,21 21 16,-21-20-16,-1 20 0,1-21 0,0 0 16,0 22-16,0-22 0,0 0 15,-1 0-15,22 0 0,0 0 16,-21 1-16,21-1 0,-21-21 16,21 21-16,0-42 31,21 21-31,-21-21 0,21-1 0,-21 1 15,22 0-15,-22 0 0</inkml:trace>
  <inkml:trace contextRef="#ctx0" brushRef="#br1" timeOffset="180664.11">10477 8170 0,'64'43'31,"-43"-1"-31,0-21 0,0 0 16,-21 1-16,22 20 0,-1-21 16,0 0-16,0 22 0,0-22 0,-21 0 15,21 0-15,1 21 0,-1-20 0,-21-1 16,21-21-16,-21 21 0,21 0 0,-21 0 16,21-21-16,-21 21 15,21-42 1</inkml:trace>
  <inkml:trace contextRef="#ctx0" brushRef="#br1" timeOffset="180967.25">10922 7853 0,'0'-21'0,"0"42"0,0-63 0,0 63 31,21 0-15,-21 0-16,0 21 0,0 1 15,21-1-15,-21 0 0,0 22 16,0-22-16,0 1 0,0-1 0,0 21 16,0-20-16,0-1 0,-21 0 0,21-20 15,-21 20-15,21-21 0,-21 21 16,21-20-16,0-1 0,0 0 15,0 0-15,21-42 32,0 0-32,-21 0 15,21-1-15</inkml:trace>
  <inkml:trace contextRef="#ctx0" brushRef="#br1" timeOffset="181379.71">11261 8403 0,'0'0'0,"21"0"0,0 21 16,0-21 0,0 0-16,0-21 15,1 0-15,-1 21 0,0-21 16,0 0-16,-21 0 0,21-1 0,0 22 15,1-21-15,-22 0 0,0 0 0,0 0 16,0 0-16,0-1 16,0 1-16,-22 21 15,1 0-15,0 0 16,0 21-16,0 1 0,0-1 0,-1 0 16,-20 0-16,21 0 0,0 22 0,0-22 15,21 0-15,0 21 0,-22-21 16,22 1-16,0 20 0,0-21 0,0 0 15,0 0-15,0 1 0,0-1 0,22 0 16,-1 0-16,0-21 16,0 0-16,0 0 0,0 0 0,1 0 15,-1 0-15,0 0 0,21 0 16,-21 0-16,1-21 0,20 21 0,-21-21 16,0 0-16,0-1 0</inkml:trace>
  <inkml:trace contextRef="#ctx0" brushRef="#br1" timeOffset="181936.58">11832 7853 0,'0'21'15,"0"0"-15,0 0 16,0 1-16,0 20 0,0 0 15,0-21-15,0 22 0,0-1 0,0 0 16,0 1-16,0-1 0,0-21 0,0 22 16,0-1-16,0-21 0,0 0 15,0 22-15,0-22 0,-21 0 0,21 0 16,0 0-16,0 0 0,0-42 62,0 0-62,0 0 16,0 0-16,0 0 0,0-1 16,0 1-16,0 0 0,0 0 0,21 0 15,0 0-15,-21-1 0,21 1 0,1 21 16,-1-21-16,0 0 0,0 21 16,0 0-16,0-21 0,1 21 0,-1 0 15,21 0-15,-21 0 0,0 21 0,1 0 16,20-21-16,-21 21 0,0 0 15,0 1-15,1-1 0,-1 0 0,-21 21 16,0-21-16,0 1 0,0-1 0,0 0 16,-21 0-16,-1 0 0,1-21 15,-21 21-15,21 1 0,-22-22 16,22 21-16,-21-21 0,0 0 0,20 0 16,-20 21-16,21-21 0,0 0 0,0 0 15,-1 0-15,1 0 0,21-21 31,21 0-31,1 21 16,20-22-16</inkml:trace>
  <inkml:trace contextRef="#ctx0" brushRef="#br1" timeOffset="182263.4">12615 8022 0,'0'0'0,"-21"-21"0,21 0 0,0 0 15,-21 0-15,21-1 0,-21 22 0,21-21 16,0 0-16,-21 21 16,21 21-1,0 0-15,0 22 0,0-22 0,0 21 16,0 1-16,0-1 0,0 0 15,0 22-15,0-22 0,0 0 16,0 1-16,0-1 0,0 0 0,0 1 16,0-22-16,0 0 0,0 0 0,0 0 15,0 1-15,0-1 0,0-42 47,21-1-47</inkml:trace>
  <inkml:trace contextRef="#ctx0" brushRef="#br1" timeOffset="182605.52">12361 8001 0,'0'0'0,"0"-21"0,0-64 16,21 85-1,1 0-15,-1 0 0,0 0 16,21 0-16,1 0 0,-1 0 0,0 0 15,1 0-15,20 21 0,-21 1 0,22 20 16,-22-21-16,1 21 0,-1-20 16,0 20-16,1 0 0,-22 1 15,0-22-15,-21 21 0,0 0 0,0-20 0,0 20 16,-21-21-16,-22 21 0,1-20 16,0-1-16,-1 0 0,1 0 15,-21 0-15,20 0 0,-20-21 0,20 22 16,1-22-16,0 0 0,-1 21 15,1-21-15,21 0 0,-21 0 0,20 0 16,1 0-16,21 21 0,21-42 31,1 0-31,-1-1 16</inkml:trace>
  <inkml:trace contextRef="#ctx0" brushRef="#br1" timeOffset="183155.82">13102 8234 0,'0'0'0,"0"-21"0,0 0 0,0-1 32,21 22-32,0-21 0,1 21 15,-1 0-15,0 0 0,0 0 0,0 0 16,22 0-16,-22 0 0,0 0 15,21 21-15,-21 1 0,22-1 0,-22 0 16,0 0-16,0 0 0,0 22 0,-21-22 16,0 21-16,0-21 0,0 22 15,0-22-15,0 0 0,0 0 0,0 0 16,0 0-16,-21 1 0,0-1 0,0 0 31,0-21-31,0 0 16,21-21-16,0 0 15,0-1-15,0 1 16,0 0-16,0 0 0,0 0 0,0 0 16,0-22-16,0 22 0,0 0 0,21-21 15,-21 20-15,21 1 0,0 0 16,-21 0-16,21 0 0,0 0 0,1 21 16,-1-22-16,0 22 0,0-21 0,0 21 15,0 0-15,1 0 16,-1 0-16</inkml:trace>
  <inkml:trace contextRef="#ctx0" brushRef="#br1" timeOffset="183376.01">13928 8192 0,'0'21'16,"0"0"-16,0 0 16,0 0-16,0 0 15,0 1-15,0-1 0,0 0 0,0 0 16,0 0-16,0 0 0,0 1 15,0-1-15,0 0 0,0 0 16,0 0 0,0-42 31</inkml:trace>
  <inkml:trace contextRef="#ctx0" brushRef="#br1" timeOffset="183719.82">13949 7916 0,'-21'-21'16,"42"42"-16,-64-42 0,22 21 0,0 0 0,0 0 16,21 21-16,-21-21 0,21 22 15,0-1-15,0 0 16,0 0-16,21-21 15,0 0-15,0 0 16,0 0-16,1 0 0,-1 0 0,0 0 16,0 0-16,0-21 15,-21 0-15,0 0 16,0-1-16,-21 1 0,0 0 16,0 21-16,0 0 15,-1 0-15,1 0 0,0 0 16,0 0-1,21 21-15,0 0 0,0 1 16,0-1-16,0 0 0,0 0 0,0 0 16,0 22-16,21-22 0,0 0 0,0-21 15,22 21-15,-22 0 0</inkml:trace>
  <inkml:trace contextRef="#ctx0" brushRef="#br1" timeOffset="184005.66">14393 8128 0,'-21'0'0,"0"0"31,21 21-31,0 0 16,0 1-16,0-1 0,0 0 0,21 0 15,-21 21-15,21-20 0,0-1 0,-21 0 16,0 0-16,22 21 0,-1-20 15,-21-1-15,0 0 0,21-21 0,-21 21 16,21 0-16,-21 0 16,0-42 15,21 21-31,-21-21 0,21 0 16,1 0-16,-22 0 0</inkml:trace>
  <inkml:trace contextRef="#ctx0" brushRef="#br1" timeOffset="184211.54">14711 8043 0,'0'22'31,"0"20"-31,-21-21 0,-1 0 0,22 22 0,-21-22 16,0 21-16,0-21 0,0 22 0,21-22 15,-21 21-15,-1-21 0,1 0 16,21 1-16,0-1 0,-21 0 15,21 0-15,0 0 0,0 0 16,21-21 0,0 0-16,1 0 0,-1 0 15</inkml:trace>
  <inkml:trace contextRef="#ctx0" brushRef="#br1" timeOffset="184596.19">14901 8340 0,'0'21'15,"21"-21"1,1 0 0,-1 0-16,0 0 0,-21-21 0,21 0 15,0 21-15,0-22 0,1 1 16,-1 0-16,-21 0 0,21 0 15,-21 0-15,0-1 0,0 1 16,0 0-16,-21 21 16,0 0-16,-1 0 0,1 21 15,0 0-15,0 1 0,21-1 16,-21 0-16,0 0 0,-1 21 0,1-20 16,21-1-16,-21 0 0,21 0 15,0 21-15,0-20 0,0-1 0,0 0 16,0 0-16,21 0 15,0-21-15,1 21 0,-1-21 0,0 0 16,21 0-16,-21 0 0,22 0 0,-1 0 16,-21 0-16,22 0 0,-22 0 15,21 0-15,-21-21 0</inkml:trace>
  <inkml:trace contextRef="#ctx0" brushRef="#br1" timeOffset="184947.99">15430 8340 0,'0'-21'0,"0"42"0,0-64 0,0 22 16,0 0-16,-21 0 0,0 0 0,21 0 15,0-1-15,0 1 16,0 0-16,0 0 16,21 21-16,0 0 0,1 0 15,-1 0-15,21 0 0,-21 0 16,22 21-16,-22-21 0,0 21 0,0 0 16,21 1-16,-42-1 0,22 0 15,-1 21-15,0-21 0,-21 1 0,0-1 16,0 21-16,0-21 0,0 0 0,0 1 15,0-1-15,0 0 16,-21-21-16,0 21 0,-1-21 16,1 0-16,0 0 15,0 0-15,21-21 16,0 0-16,0 0 16,0-1-16,0 1 0,0 0 15,21 0-15,0-21 0,0 20 16,-21-20-16,22 21 0,-1 0 0,0-22 15,0 22-15,0 0 0,0 0 0,1 0 16,-1 0-16,0-1 0,21 1 16</inkml:trace>
  <inkml:trace contextRef="#ctx0" brushRef="#br1" timeOffset="185455.29">17145 7811 0,'0'0'0,"0"-22"31,0 44 16,0-1-47,-21 0 0,21 0 0,-21 0 16,21 0-16,0 1 0,0-1 0,-22 0 15,22 0-15,-21 0 0,21 0 16,0 1-16,0-1 0,0 0 15,0 0-15,-21-21 16</inkml:trace>
  <inkml:trace contextRef="#ctx0" brushRef="#br1" timeOffset="185693.12">16933 8128 0,'21'0'31,"1"0"-31,-1 0 16,0 0-16,0 0 0,21 0 0,-20 0 16,-1 0-16,0 0 0,21 0 15,-21 0-15,1 0 0,-1-21 0,0 21 16,0-21-16,-21 0 15,21 21-15,-21-22 0,0 1 16,0 0-16,0 0 0</inkml:trace>
  <inkml:trace contextRef="#ctx0" brushRef="#br1" timeOffset="185911.15">17060 7768 0,'21'0'31,"1"0"-15,-1 0-16,0 0 0,0-21 0,0 21 16,0 0-16,1 0 0,-1 0 0,0 0 15,-21-21-15,21 21 0,0 0 16,0-21-16</inkml:trace>
  <inkml:trace contextRef="#ctx0" brushRef="#br1" timeOffset="186428.86">17357 7514 0,'-22'0'16,"44"0"-16,-65-21 0,22 21 15,0 0-15,-21-21 0,20 21 0,1 0 16,0 0-16,0 0 0,-21 0 16,20 0-16,1 0 0,0 21 0,0 0 15,-21 0-15,20-21 0,1 43 0,0-22 16,0 0-16,-21 0 0,20 22 16,1-22-16,0 21 0,21-21 0,-21 22 15,21-22-15,0 21 0,0 0 0,0-20 16,0 20-16,0 0 0,0-21 15,0 22-15,21-22 0,0 0 16,-21 0-16,21 0 0,22 1 0,-22-1 16,0 0-16,21-21 0,1 21 15,-22-21-15,21 0 0,1 0 0,-1 0 16,21 0-16,-20 0 0,-1 0 0,0-21 16,22 0-16,-22 0 0,1 21 15,-1-22-15,0-20 0,-21 21 0,22-21 16,-22 20-16,0-20 0,-21 0 15,0-1-15,0 1 0,0 0 0,0-1 16,0 1-16,0 0 0,-21-1 0,-21 1 16,20-21-16,1 20 0,-21 22 15,21-21-15,-22-1 0,1 22 16,21 0-16,-21 21 0,-1 0 0,1 0 16,21 0-16,-22 0 0,1 21 15,0 22-15,21-22 0,-22 21 0,1 0 16,0 1-16,20-1 0,-20 0 15,0 1-15,-1 20 0,1-20 0</inkml:trace>
  <inkml:trace contextRef="#ctx0" brushRef="#br1" timeOffset="189203.97">18267 7874 0,'-21'0'31,"21"-21"-15,0 0-1,0 0 1,0-1-1,0 1 1,0 42 47,0 1-48,0-1-15,0 0 0,0 0 16,0 21-16,0-20 0,0-1 15,0 0-15,0 21 0,0-21 0,0 1 16,0 20-16,0-21 0,0 0 16,0 0-16,0 1 0,0-1 0,0 0 15,0 0-15,0 0 16,0 0-16,0 1 0,0-1 31,0-42 0,0-1-15,0 1-16,0 0 0,0 0 16,0 0-16</inkml:trace>
  <inkml:trace contextRef="#ctx0" brushRef="#br1" timeOffset="189652.14">18521 7768 0,'-21'0'47,"21"21"-47,-22 1 16,22-1-16,0 0 15,0 21-15,0-21 0,0 1 16,0 20-16,0-21 0,0 0 0,0 22 16,0-22-16,0 21 0,0-21 15,0 0-15,0 1 0,0-1 16,-21 0-16,21 0 0,0 0 0,0 0 15,0 1 1,0-44 47,0 1-63,0 0 15,0 0-15</inkml:trace>
  <inkml:trace contextRef="#ctx0" brushRef="#br1" timeOffset="190025.94">18902 7853 0,'0'21'47,"0"0"-47,0 0 15,0 1-15,0-1 0,0 0 0,0 21 16,0-21-16,0 1 0,-21-1 15,21 0-15,0 21 0,-22-21 0,22 1 16,0-1-16,0 0 0,-21 0 0,21 0 16,0 0-16,-21-21 0,21 22 15,0-1-15,0-42 47</inkml:trace>
  <inkml:trace contextRef="#ctx0" brushRef="#br1" timeOffset="190379.73">18881 7959 0,'0'-21'0,"0"-1"31,21 1-31,0 21 0,0 0 15,0-21-15,0 21 0,1 0 0,-1 0 16,0 0-16,0 0 16,0 0-16,0 0 0,1 21 15,-1-21-15,0 21 0,-21 1 0,0-1 16,21 0-16,-21 0 0,21 0 16,-21 22-16,0-22 0,0 0 0,0 0 15,0 21-15,0-20 0,0-1 0,-21 0 16,21 0-16,-21 0 15,0 0-15,21 1 0,0-1 16,-21-21-16,21 21 31,-22-21-31,22-21 32</inkml:trace>
  <inkml:trace contextRef="#ctx0" brushRef="#br1" timeOffset="190643.91">18881 8192 0,'21'0'31,"0"-22"-31,0 22 0,0 0 15,0 0-15,1-21 16,-1 21-16,0 0 0,0 0 16,0 0-16,-21-21 0,21 21 15,1 0-15,-1 0 16,-21-21-16</inkml:trace>
  <inkml:trace contextRef="#ctx0" brushRef="#br1" timeOffset="191003.71">19494 7959 0,'-21'0'15,"0"0"1,21 21 0,-21-21-16,21 21 15,0 0-15,0 0 0,0 1 0,-21-1 16,21 0-16,0 21 16,0-21-16,0 1 0,0-1 0,0 0 15,0 0-15,-21 0 0,21 0 16,0 1-1,-22-22 1,22-22 31,0 1-47,22 21 16,-22-21-16,21 0 0</inkml:trace>
  <inkml:trace contextRef="#ctx0" brushRef="#br1" timeOffset="191280.48">19473 7959 0,'0'21'31,"0"0"-31,21 0 16,1 0-1,-22 1-15,0-1 0,21 0 0,0 0 16,-21 0-16,21 0 15,-21 1-15,0-1 16,0 0 0,0-42 46,21 21-62,-21-21 0,21-1 16</inkml:trace>
  <inkml:trace contextRef="#ctx0" brushRef="#br1" timeOffset="191576.28">19854 7938 0,'-42'0'31,"42"21"-31,0 0 0,-21-21 0,0 21 16,-1 0-16,1 0 0,0 1 16,21-1-16,-21 0 0,0-21 15,21 21-15,0 0 0,-21-21 0,-1 21 16,1-21-16,21 22 16,21-22 30,1-22-30,-1 22-16,-21-21 0,21 0 0,0 21 16,0-21-16</inkml:trace>
  <inkml:trace contextRef="#ctx0" brushRef="#br1" timeOffset="191828.13">19854 7916 0,'0'0'15,"0"22"16,0-1-31,0 0 16,0 0-16,0 0 16,0 22-16,0-22 0,0 0 0,0 0 15,0 0-15,0 0 0,-21 1 16,21-1-16,-21 0 0,21 0 16,-21 0-16,21 0 0,0 1 15,0-1 1</inkml:trace>
  <inkml:trace contextRef="#ctx0" brushRef="#br1" timeOffset="-184464.77">12806 5652 0,'0'-22'47</inkml:trace>
  <inkml:trace contextRef="#ctx0" brushRef="#br1" timeOffset="-183575.51">12806 5694 0</inkml:trace>
  <inkml:trace contextRef="#ctx0" brushRef="#br1" timeOffset="-183232.63">12848 5715 0,'-21'0'31,"0"0"110,21-21-141</inkml:trace>
  <inkml:trace contextRef="#ctx0" brushRef="#br1" timeOffset="-181773.05">12827 5673 0,'0'-21'31,"0"-1"1,0 1-1,0 0 0,0 0 0,0 0 1,0 42 61,-21 0-77,21 0 0,0 0-16,0 1 0,0-1 15,0 0-15,0 0 16,0 0-16,0 0 0,0 1 16,0-1-16,0 0 15,0 0-15,0 0 16,0 0-16,0 1 15,0-1-15,0 0 0,0 0 16,0 0-16,0 0 16,0 1-1,0-1-15,21-21 0,-21 21 0,0 0 16,0 0 0,0 0-16,0 1 15,0-1-15,0 0 16,0 0-16,0 0 15,0 0-15,0 1 16,21-22-16,-21 21 0,0 0 16,0 0-16,0 0 15,0 0-15,0 1 16,0-1-16,0 0 0,0 0 16,0 0-16,0 0 15,0 1 1,21-1-16,-21 0 15,0 0-15,0 0 16,0 0-16,0 1 16,0-1-1,0 0-15,0 0 16,0 0-16,21-21 16,-21 21-16,0 1 15,0-1-15,0 0 16,0 0-16,0 0 15,0 0 1,0 1-16,22-22 16,-22 21-16,0 0 15,0 0 1,0 0-16,0 0 16,0 1-16,0-1 15,0 0-15,0 0 16,0 0-1,0 0-15,0 1 16,0-1 0,0 0-16,0 0 15,0 0 1,0 0 0,0 1-1,0-1 1,0 0-1,0 0 1,0 0 0,-22-21-1,22 21 1,0 1 15,0-1-15,0 0 15,-21-21-15,21 21-16,0 0 31,0-42 63,0 0-79,0 0-15,21 0 0</inkml:trace>
  <inkml:trace contextRef="#ctx0" brushRef="#br1" timeOffset="-180504.71">12742 5503 0,'21'0'15,"1"0"17,-22-21-32,21 21 15,-21 21 157,0 1-156,0-1-16,-21-21 15,21 21-15,-22 0 0,22 0 16,-21 0-16,21 1 16,-21-22-16,21 21 0,-21 0 15,21 0-15,-21 0 0,-22 64 31,43-64-31,-21-21 0,21 21 16,-21 0-16,21 1 0,-21-22 0,21 21 16,0 0-16,-21 0 0,0 0 15,-1 0 1,22 1-16,-21-22 0,21 21 0,-21-21 16,21 21-16,0 0 15,-21-21-15,21 21 16,-21-21-1,21 21 1,0-42 140,21 0-156,0 0 16</inkml:trace>
  <inkml:trace contextRef="#ctx0" brushRef="#br1" timeOffset="-179511.85">12848 5525 0,'-21'0'47,"42"0"15,0 0 1,-21 21-48,21-21-15,-21 21 16,0 0-16,0 0 16,22-21-1,-22 21-15,21 1 0,-21-1 16,21 0 0,-21 0-1,21-21-15,-21 21 0,0 0 16,21 1-16,0-1 15,-21 0-15,22-21 16,-22 21-16,0 0 0,21 0 16,-21 1-16,21-22 0,-21 21 15,0 0-15,0 0 0,21 0 16,-21 0-16,21 1 0,-21-1 0,0 0 16,0 0-16,21-21 15,-21 21-15,22 0 0,-22 1 16,0-1-16,21-21 0,0 0 15,-21 21-15,0 0 32,0-42 124</inkml:trace>
  <inkml:trace contextRef="#ctx0" brushRef="#br1" timeOffset="-163076.96">18415 8678 0,'-21'0'31,"21"-21"0,0 0-15,0 0-1,0 0-15,21 21 16,-21-21-16,21 21 16,0 0-16,0 0 15,1 0-15,-1 0 16,0 0-16,0 0 16,-21 21-16,21-21 0,-21 21 15,0 0-15,0 0 0,0 0 16,0 22-16,0-22 15,0 0-15,0 21 0,0-20 0,0-1 16,0 21-16,-21-21 0,0 22 0,0-22 16,0 0-16,-1 0 0,1 21 15,0-20-15,0-1 0,0 0 0,0 0 16,-22 0-16,22-21 0,0 21 0,-21 1 16,20-22-16,1 0 0,0 21 15,0-21-15,0 0 0,0 0 16,-1 0-16,1 0 0,0-21 15,0 21-15,21-22 0,0 1 16,0 0-16,0 0 0,0 0 16,0-22-16,0 22 0,0 0 0,0 0 15,0 0-15,0 0 0,0-1 16,0 1-16,21 21 0,0-21 16,0 21-16,1 0 0,-1 0 15,0 0-15,-21 21 0,21-21 16,0 21-16,0 1 0,1-1 0,-1 0 15,0 0-15,0 0 0,0 0 16,0 1-16,1-1 16,-1 0-16,0 0 0,0-21 0,-21 21 15,21-21-15,0 21 0,1-21 16,-1 0-16,0 22 16,0-22-16,0 0 15,0 0-15,-21-22 16,22 1-16,-1 21 15,-21-21-15</inkml:trace>
  <inkml:trace contextRef="#ctx0" brushRef="#br1" timeOffset="-162777.14">19008 8678 0,'0'0'0,"-22"-42"32,1 63-17,21 0 1,-21 1-16,21-1 0,0 21 16,0-21-16,0 22 0,0-22 0,-21 0 15,21 21-15,-21-21 0,21 1 16,0-1-16,0 0 0,0 0 0,-21 0 15,21 0-15,0 1 0,-22-22 16,22 21-16</inkml:trace>
  <inkml:trace contextRef="#ctx0" brushRef="#br1" timeOffset="-162425.33">18944 8742 0,'0'0'16,"0"-21"-16,0 0 15,0-1 1,0 1 0,21 21-16,0 0 0,1 0 15,-1 0-15,0 0 16,0 0-16,0 0 0,0 0 15,1 0-15,-1 21 0,0 1 0,-21-1 16,0 0-16,21 0 0,-21 21 16,0-20-16,0-1 0,0 21 0,0-21 15,0 0-15,0 22 0,0-22 0,0 0 16,0 0-16,-21 0 0,0 1 16,21-1-16,0 0 15,-21-21 1,21-21 15,-22 21-31,22-21 16</inkml:trace>
  <inkml:trace contextRef="#ctx0" brushRef="#br1" timeOffset="-162193.47">18838 8996 0,'21'0'32,"1"0"-17,-1-21-15,0 21 0,0 0 16,0 0-16,0 0 0,-21-21 16,22 21-16,-1 0 0,0 0 0,0 0 15,0-22-15,0 22 16,1-21-16,-1 21 15</inkml:trace>
  <inkml:trace contextRef="#ctx0" brushRef="#br1" timeOffset="-161864.58">19452 8657 0,'-42'0'31,"21"0"-15,21 21-16,-22 1 16,22-1-16,0 0 0,0 0 15,0 21-15,0-20 0,0-1 16,0 0-16,0 21 0,0-21 0,0 1 15,0-1-15,0 0 0,0 0 0,0 0 16,0 0 0,0 1-1,0-44 17,0 1-32</inkml:trace>
  <inkml:trace contextRef="#ctx0" brushRef="#br1" timeOffset="-161584.73">19410 8678 0,'0'0'0,"21"0"47,0 22-47,0-1 16,0 0-16,-21 0 0,22 0 0,-1 0 15,-21 1-15,0-1 0,21 0 16,-21 0-16,21-21 0,-21 21 0,0 0 16,0 1-16,0-1 15,21-21 1,-21-21 31,21 21-47,-21-22 0,0 1 0</inkml:trace>
  <inkml:trace contextRef="#ctx0" brushRef="#br1" timeOffset="-161284.9">19854 8657 0,'-21'0'31,"0"0"-31,0 21 16,0-21-16,21 22 0,-22-22 16,1 21-16,21 0 0,-21 0 15,0-21-15,0 21 0,0 0 0,21 1 16,-22-22-16,22 21 0,-21-21 0,21 21 16,21-21 30,-21-21-46,22 21 0,-1-21 16,0-1-16,-21 1 0,21 0 16,0 0-16,0 0 0,1 0 15</inkml:trace>
  <inkml:trace contextRef="#ctx0" brushRef="#br1" timeOffset="-161013.05">19854 8615 0,'0'-21'0,"0"42"15,21-42-15,-21 42 47,0 0-47,0 0 16,0 0-16,0 1 0,0-1 15,0 21-15,0-21 16,0 0-16,0 1 0,0 20 0,0-21 16,-21 0-16,21 0 0,0 1 0,0-1 15,0 0-15,0 0 0,0 0 16,0 0-16,0 1 15,-21-22 48</inkml:trace>
  <inkml:trace contextRef="#ctx0" brushRef="#br1" timeOffset="-160165.1">17780 9398 0,'0'0'0,"-21"0"32,42 0 14,0 0-30,0 0-16,0 0 0,1 0 16,-1 0-16,0 0 15,0 0-15,0 0 0,0 0 16,22 0-16,-22 0 0,21 0 0,-21 0 16,22-21-16,-1 21 0,0 0 0,1 0 15,20 0-15,-20 0 16,20 0-16,1 0 0,-1 0 0,-21-21 15,22 21-15,-1 0 0,1 0 0,-1 0 16,-20 0-16,20 0 0,1 0 16,-1 0-16,1 0 0,-1 0 0,1 0 15,-1 0-15,1 0 0,-22 0 0,22-21 16,-22 21-16,0 0 0,1 0 16,-1 0-16,0 0 0,-21 0 0,22 0 15,-22 0-15,0 0 0,0 0 16,0 0-16,1 0 0,-1-22 15,0 22 1,0 0 0,-42 0 93,0-21-109,0 21 16,-1 0-16,1 0 0,0 0 0</inkml:trace>
  <inkml:trace contextRef="#ctx0" brushRef="#br1" timeOffset="-158900.64">18140 9673 0,'0'0'0,"0"-21"31,-21 0-31,21 42 31,0 0-31,0 0 0,0 1 16,0-1-16,0 0 0,0 21 0,0-21 15,0 22-15,0-22 0,0 21 0,0-21 16,0 22-16,-22-22 0,22 0 16,0 0-16,-21 0 0,21 1 15,0-1-15,0 0 0,0 0 0,0 0 16,0-42 46,0 0-62</inkml:trace>
  <inkml:trace contextRef="#ctx0" brushRef="#br1" timeOffset="-158121.17">18457 9800 0,'-42'-21'31,"21"0"-31,21 0 31,21 21-15,0 0-1,0 0-15,0-21 0,1 21 16,-1 0-16,0 0 0,0 0 16,0 0-16,-21 21 15,21-21-15,-21 21 0,0 0 0,0 0 16,0 0-16,0 1 15,0-1-15,-21 0 0,0 0 16,0 0-16,0 0 0,0-21 16,-1 22-16,1-22 0,0 0 0,21 21 15,-21-21-15,0 0 0,0 0 16,42 0 46,0 0-62,0 0 16,0 0-16,0 0 16,1 0-16,-1 0 0,0 0 15,0 0-15,0 0 0,0 0 16,1 0-16,-1 0 0,0 0 0,0 21 16,0 0-16,0 0 15,-21 0 1,0 1-16,0-1 15,0 0 1,-21-21-16,0 21 0,0-21 0,0 0 16,0 0-16,-1 21 0,-20-21 15,21 21-15,0-21 0,0 0 0,-1 0 16,1 0-16,0 0 0,0 0 0,0 0 16,0 0-1,42-21 79,0 21-78,0 0-16,0-21 0</inkml:trace>
  <inkml:trace contextRef="#ctx0" brushRef="#br1" timeOffset="-157757.39">19071 9758 0,'0'0'0,"0"-21"0,0 42 47,0 0-47,0 0 0,0 0 15,0 1-15,0-1 0,-21 0 16,21 0-16,0 0 0,0 0 0,-21 1 16,21-1-16,0 0 0,0 0 0,0 0 15,0 0-15,0 1 0,-21-1 16,21 0-16,-22-21 15,22 21-15,0 0 32,0-42-1,0 0-31</inkml:trace>
  <inkml:trace contextRef="#ctx0" brushRef="#br1" timeOffset="-157365.65">19113 9821 0,'0'-21'0,"0"42"0,-21-42 16,21 0 0,0 0-1,0 0 1,21 21-1,1 0-15,-1 0 0,0 0 16,0 0-16,0 0 0,0 0 16,-21 21-16,22 0 0,-1-21 15,0 21-15,-21 0 0,21 1 0,-21-1 16,21 0-16,-21 0 0,0 0 16,0 0-16,0 1 15,0-1-15,0 0 0,0 0 16,0 0-16,0 0 0,-21 1 15,0-22 1,21 21-16,0 0 16,-21-21 15</inkml:trace>
  <inkml:trace contextRef="#ctx0" brushRef="#br1" timeOffset="-157069.78">18986 10012 0,'0'-21'16,"22"21"-1,-1 0-15,0 0 0,0 0 16,0 0-16,0-21 0,1 21 0,-1 0 16,0 0-16,0 0 0,0 0 15,0-22-15,1 22 0,-1 0 16,0 0 0,-21-21 15</inkml:trace>
  <inkml:trace contextRef="#ctx0" brushRef="#br1" timeOffset="-156720.98">19685 9758 0,'0'-21'16,"-21"21"-16,0 0 15,21 21 1,0 0-16,0 0 16,0 0-16,0 1 0,0-1 15,0 0-15,0 0 0,0 0 16,0 0-16,0 1 0,0-1 0,0 0 15,0 0-15,0 0 0,0 0 0,0 1 16,0-1 0,0 0-16,0-42 62,0 0-62</inkml:trace>
  <inkml:trace contextRef="#ctx0" brushRef="#br1" timeOffset="-156384.08">19685 9737 0,'21'0'46,"-21"21"-30,0 0-16,21-21 0,0 21 0,-21 0 16,0 1-16,22-1 0,-1-21 0,-21 21 15,21 0-15,-21 0 0,0 0 16,21 1-16,-21-1 16,21-21-16,-21 21 15,21-21 48,-21-21-63,0 0 15,22-1-15,-22 1 16</inkml:trace>
  <inkml:trace contextRef="#ctx0" brushRef="#br1" timeOffset="-156080.25">20066 9694 0,'-21'22'47,"0"-1"-47,-1 0 16,22 0-16,-21 0 0,0-21 15,21 21-15,0 1 0,-21-22 16,0 21-16,21 0 0,-21-21 0,21 21 16,0 0-1,-22-21-15,44 0 47,-22-21-31,21 0-16,0 21 0,-21-21 0,21 0 15</inkml:trace>
  <inkml:trace contextRef="#ctx0" brushRef="#br1" timeOffset="-155724.98">20066 9652 0,'0'0'0,"0"-21"16,0 42 46,0 0-62,21 0 16,-21 1-16,0-1 16,0 0-16,0 0 0,0 21 0,0-20 15,0-1-15,0 0 0,0 0 0,0 0 16,0 0-16,0 1 0,0-1 16,0 0-16,0 0 0,0 0 0,0 0 15,0 1-15,21-22 0,-21 21 16,0 0-1</inkml:trace>
  <inkml:trace contextRef="#ctx0" brushRef="#br1" timeOffset="-117816.95">910 7684 0,'-21'0'141,"0"21"-141,0-21 15,-1 0-15,1 0 16,0 21-16,0-21 0,0 0 16,0 0-16,-1 0 0,1 0 15,0 0-15,0 0 0,0 0 31,0 0-31,42 0 47,0 0-47,0 0 0,21 0 16,-20 0-16,20 0 0,0 0 16,1 0-16,-22 0 0,21 0 0,22 0 15,-22 0-15,0 0 16,1-21-16,-1 21 0,0 0 0,1 0 15,-1 0-15,-21 0 0,21 0 16,-20 0-16,-1 0 0,0 0 0,0 0 31,-42 0 32,0 0-48,0 0-15</inkml:trace>
  <inkml:trace contextRef="#ctx0" brushRef="#br1" timeOffset="-117281.6">1164 7726 0,'-42'127'125,"42"-106"-125,169-190 0,-296 190 0,85 148 0,42-126 16,0-22-16,0 21 0,0-21 0,0 22 16,0-22-16,0 21 0,0 0 0,0-20 15,21 20-15,-21-21 0,0 21 16,0-20-16,0-1 0,0 21 16,0-21-16,0 0 0,0 22 15,0-22-15,0 0 0,0 0 0,0 0 16,-21 1-16,0-1 0,21 0 15,0 0-15,-22-21 0,1 21 16,0-21-16,0 21 0,0-21 16,0 0-16,-1 0 0,1 0 15,0 0-15,0 0 0,0 0 0,0 0 16,-1-21-16,1 21 0,0-21 16,0 21-16,0 0 0,0-21 0,-1 21 15,22-21 1,-21 21-16,21-21 0,0-1 47,21 22-47,1 0 0,-1 0 15,0-21-15</inkml:trace>
  <inkml:trace contextRef="#ctx0" brushRef="#br1" timeOffset="-116696.93">1566 8213 0,'0'0'0,"0"-21"16,0-1-16,0 1 0,-21 0 16,0 21-16,0 0 15,0 0-15,-1 0 16,1 0-16,0 0 15,0 0-15,0 21 0,21 0 0,-21 1 16,-1-1-16,1 0 0,0 21 16,0-21-16,0 22 0,21-22 0,-21 21 15,-1-21-15,22 22 0,-21-22 16,21 0-16,0 0 0,0 0 0,0 1 16,0-1-16,0 0 0,0 0 15,21-21 1,1 0-16,-1 0 0,0 0 15,0 0-15,21-21 0,-20 21 16,-1-21-16,0 0 0,0-1 16,0 1-16,0 0 0,1 0 0,-1 0 15,0 0-15,0-22 0,-21 22 16,0 0-16,0 0 0,0-22 0,21 43 16,-21-21-16,0 0 0,0 42 46,0 0-46,21 1 0,-21-1 0,0 0 16,0 0-16,0 0 16,0 0-16,0 1 0,22-1 0,-22 0 15,0 0-15,21 0 0,-21 0 16,0 1-16,21-22 0,0 21 16,0-21-1,0 0-15,1 0 16,-1 0-16,-21-21 0,21 21 15,0-22-15</inkml:trace>
  <inkml:trace contextRef="#ctx0" brushRef="#br1" timeOffset="-116429.09">1884 8192 0,'0'0'0,"0"-22"0,0 1 15,0 42 16,0 1-15,0-1-16,0 0 0,0 21 16,0-21-16,21 1 0,0-1 0,-21 0 15,21 21-15,-21-21 0,0 1 16,0-1-16,0 0 0,21 0 0,-21 0 16,0 0-16,22-21 0,-22 22 15,0-1-15,21-21 31,0 0-15,-21-21-16</inkml:trace>
  <inkml:trace contextRef="#ctx0" brushRef="#br1" timeOffset="-116172.61">2286 8128 0,'0'0'0,"0"-21"0,0 42 31,-21 0-15,21 0-16,-21 1 15,-1 20-15,1-21 0,0 0 0,0 22 16,0-22-16,0 21 0,-1-21 16,1 0-16,0 1 0,0 20 0,21-21 15,-21 0-15,0 0 0,21 1 16,0-1-1,21-21 1,0-21 0</inkml:trace>
  <inkml:trace contextRef="#ctx0" brushRef="#br1" timeOffset="-115632.91">2603 8213 0,'0'-21'0,"0"42"0,0-64 16,0 22-1,-21 21 1,0 0 0,0 0-16,0 0 0,0 21 15,-1-21-15,1 22 0,0-1 16,0 0-16,21 21 0,-21-21 15,0 1-15,-1 20 0,22-21 0,-21 0 16,21 22-16,-21-22 0,21 0 16,-21 0-16,21 0 0,0 0 15,0 1-15,21-22 16,0 0-16,0 0 16,1 0-16,-1 0 0,0 0 15,0-22-15,0 22 0,0-21 16,1 0-16,-1 0 0,0 0 0,0 0 15,-21-1-15,21-20 0,0 21 16,1 0-16,-22 0 0,0-22 16,21 22-16,-21 0 0,21 21 15,-21 21 17,0 0-32,0 0 0,0 1 0,0-1 15,0 0-15,0 0 0,0 0 16,0 0-16,0 1 0,0-1 0,0 0 15,0 0-15,0 0 0,0 0 16,0 1-16,0-1 16,21-21-1,0 0-15,0 0 16,-21-21-16,22 21 0</inkml:trace>
  <inkml:trace contextRef="#ctx0" brushRef="#br1" timeOffset="-115125.21">3302 7895 0,'0'0'0,"0"-21"0,0 0 0,0 0 0,0 0 15,-21 21 1,0 0-1,-1 0-15,1 0 16,0 0-16,0 21 0,0 0 0,0-21 16,-1 21-16,1 0 0,0 0 0,0 22 15,0-22-15,0 0 0,21 0 16,0 0-16,-22 1 0,22-1 0,0 0 16,0 0-16,0 0 0,0 0 15,0 1-15,22-1 0,-1-21 16,0 21-16,0-21 0,0 0 15,0 21-15,1 0 0,-1-21 0,0 0 16,0 21-16,0-21 0,0 22 16,1-22-16,-1 21 0,0-21 0,0 21 15,-21 0-15,0 0 16,0 0-16,0 1 16,-21-22-16,0 21 0,0-21 15,-1 21-15,1-21 0,0 0 0,0 0 16,-21 21-16,20-21 0,1 0 0,0 0 15,0 0-15,0 0 0,0 0 16,-1 0-16,1 0 0,0 0 16,21-21-16,0 0 0,0 0 31,0-1-15</inkml:trace>
  <inkml:trace contextRef="#ctx0" brushRef="#br1" timeOffset="-113960.78">3683 8149 0,'0'-21'15,"0"0"1,0 0 0,0 0-1,-21 21 17,0 0-32,-1 0 15,22 21-15,-21 0 0,21 0 16,-21 0-16,21 0 15,-21 1-15,21 20 0,0-21 0,0 0 16,0 0-16,-21 22 0,21-22 16,0 0-16,0 0 0,0 0 0,0 1 15,0-1-15,0 0 0,0 0 32,21-21-32,0 0 0,0 0 15,0 0-15,1 0 0,-1 0 0,0-21 16,0 21-16,21-21 0,-20 0 15,-1 21-15,21-22 0,-21 1 0,0 0 16,1-21-16,-1 21 0,0-1 0,-21 1 16,0-21-16,0 21 0,0 0 15,0-1-15,0 1 0,0 0 0,-21 21 16,0 0-16,-1 0 16,1 0-16,0 0 0,0 0 15,21 21-15,-21 0 0,21 1 16,0-1-16,0 0 15,0 0-15,21 0 16,0 0-16,0 1 0,-21-1 0,21-21 16,1 21-16,-22 0 0,0 0 15,21-21-15,-21 21 0,21 1 0,-21-1 16,0 0-16,0 0 16,21-21-16,-21 21 15,21 0-15,0-21 16,1 0-1,-1 0-15,0 0 0,0-21 16,-21 0-16,21 21 0,0-21 0,-21 0 16,22 0-16,-1-1 0,0 1 15,-21 0-15,0 0 0,21 0 16,-21 0-16,21-1 0,-21 1 0,0 0 16,0 42 15,0 0-31,0 1 15,-21-22-15,21 21 0,0 0 16,0 0-16,0 0 0,0 0 16,0 1-16,-21-22 0,21 21 0,0 0 31,0 0-31,0-42 47,0 0-47,0 0 0</inkml:trace>
  <inkml:trace contextRef="#ctx0" brushRef="#br1" timeOffset="-113783.89">4212 8107 0,'0'0'0,"0"-21"16,-21 21-16,0 0 15,21 21 32,0 0-31,21 0-1</inkml:trace>
  <inkml:trace contextRef="#ctx0" brushRef="#br1" timeOffset="-113401.1">4445 8170 0,'0'22'31,"0"-1"-15,0 0-16,0 0 16,0 0-16,0 0 0,0 1 15,0-1-15,0 0 0,0 21 0,0-21 16,0 22-16,0-1 0,0-21 0,0 43 15,0-22-15,0 0 0,-21 22 16,21-1-16,0 1 0,0-1 0,-21 1 16,-1-1-16,22 1 0,-21-1 0,21-20 15,0-1-15,-21 22 0,21-22 16,-21-21-16,0 21 0,21 1 0,0-22 16,0 21-16,0-21 0,-21 1 0,21-1 15,0 0-15,0-42 31,0 0-31,0-1 16,21 22-16,-21-42 0,0 21 0,21 0 16,0 0-16,0-22 0,-21 1 15,21 0-15,-21-1 0</inkml:trace>
  <inkml:trace contextRef="#ctx0" brushRef="#br1" timeOffset="-113085.28">4445 8319 0,'0'0'0,"0"-43"0,-21 22 16,21 0-16,0 0 0,0 0 0,0-1 16,0 1-16,0 0 0,21 0 15,0 21-15,-21-21 0,21 21 0,22 0 16,-22 0-16,0 0 0,0 0 16,21 0-16,-20 0 0,-1 21 0,21 0 15,-21 0-15,0 0 0,-21 1 0,0-1 16,0 21-16,0-21 0,0 0 15,0 1-15,-21 20 0,0-21 0,0 0 16,0 0-16,0 1 0,-1-22 0,-20 21 16,21-21-16,0 21 15,0-21-15,-22 0 0,22 0 16,0 0-16,21 21 0,0-42 31,0 0-15,21 0-16,0 21 0,0-22 0</inkml:trace>
  <inkml:trace contextRef="#ctx0" brushRef="#br1" timeOffset="-112773.46">5059 7832 0,'0'-21'0,"-21"42"47,21 0-47,0 0 0,-22 0 15,22 22-15,-21-22 0,21 21 0,0 0 16,0 1-16,-21-1 0,21-21 16,-21 22-16,21-1 0,0-21 0,0 0 15,0 22-15,0-22 0,0 0 0,0 0 16,0 0-16,0 0 15,21-21 17,0 0-17,0-21-15,-21 0 0,22 21 0</inkml:trace>
  <inkml:trace contextRef="#ctx0" brushRef="#br1" timeOffset="-112549.29">4911 8043 0,'0'0'0,"-22"0"15,1 22 1,0-22-16,42 0 31,0 0-31,1 0 16,-1 0-16,0 0 0,0 0 0,0-22 15,0 22-15,1-21 0,-1 21 0,0-21 16,0 0-16,0 21 0,0-21 16</inkml:trace>
  <inkml:trace contextRef="#ctx0" brushRef="#br1" timeOffset="-111956.64">5440 7895 0,'0'0'0,"-21"0"15,21-21 1,21 21 0,0-21-16,0 0 15,0 21-15,0-21 0,1-1 0,-1 22 16,0-21-16,0 21 0,-21-21 0,21 0 15,-21 0 17,-21 21-32,0 0 0,-21 0 15,20 0-15,1 21 16,0-21-16,0 21 0,0 0 0,0-21 16,-1 21-16,1 1 0,0-1 0,0 0 15,21 0-15,-21-21 0,21 21 16,0 0-16,0 1 0,0-1 0,0 0 15,0 0-15,21-21 0,0 0 16,0 21-16,0-21 0,22 0 16,-22 0-16,0 0 0,0 0 15,0 0-15,1 0 0,-1 0 16,-42 0 15,-1 21-31,1 1 16,0-22-16,0 21 0,0 0 15,0 0-15,-1 0 0,1 0 0,0 1 16,0-1-16,0 0 0,0 0 0,21 0 16,-22 0-16,22 1 0,0-1 15,0 0-15,0 0 0,0 0 16,22-21-16,-1 21 16,0-21-16,0 0 15,0 0-15,0 0 0,22 0 0,-22 0 16,0 0-16,21 0 0,-20-21 0,-1 21 15</inkml:trace>
  <inkml:trace contextRef="#ctx0" brushRef="#br1" timeOffset="-111684.73">5651 8065 0,'0'0'0,"0"21"47,0 0-47,22 0 16,-1 0-16,-21 0 0,21 1 0,0-22 15,-21 21-15,21 0 0,-21 0 16,0 0-16,0 0 0,21 1 0,-21-1 16,0 0-16,0 0 15,22-21 16,-22-21-31,21 21 16,-21-21-16</inkml:trace>
  <inkml:trace contextRef="#ctx0" brushRef="#br1" timeOffset="-111461.62">5905 8043 0,'0'0'0,"-21"22"16,21-1-1,-21-21-15,0 21 0,0 0 16,0 0-16,21 0 0,-22 22 0,1-22 16,0 0-16,0 0 0,-21 0 0,42 1 15,-22-1-15,1 0 0,0 0 16,0-21-16,21 21 0,0 0 16,21-21 15,0 0-31,0-21 0,1 21 0</inkml:trace>
  <inkml:trace contextRef="#ctx0" brushRef="#br1" timeOffset="-111041.6">6096 8192 0,'-21'21'16,"42"-21"31,0 0-47,0 0 0,-21-21 16,21-1-16,1 22 15,-22-21-15,0 0 16,-22 21-1,1 0 1,0 0-16,0 0 0,0 21 16,0-21-16,-1 21 0,1 1 15,21-1-15,-21-21 0,21 21 16,-21 0-16,0 0 0,21 0 0,0 1 16,0-1-16,0 0 0,0 0 15,0 0-15,0 0 16,21-21-16,0 0 15,0 0-15,0 0 0,1 0 16,-1 0-16,0 0 0,0 0 16,0-21-16,0 21 0</inkml:trace>
  <inkml:trace contextRef="#ctx0" brushRef="#br1" timeOffset="-109996.7">6350 8086 0,'-21'0'31,"21"21"-15,-21 0-16,21 0 0,0 0 16,-22 1-16,22-1 0,0 0 15,-21 0-15,21 0 0,0 0 16,0 1-16,-21-22 0,21 21 0,0 0 15,0 0-15,0 0 16,21-21 0,0 0-16,1 0 15,-1 0-15,0 0 0,0 0 16,0-21-16,0 21 0,-21-21 16,22 21-16,-1-21 0,-21 0 15,21-1-15,0 1 0,-21 0 16,0 0-16,0 0 0,0 0 15,0-1 1,0 44 15,0-1-31,-21 0 16,21 0-16,0 0 0,-21 0 16,21 1-16,0-1 15,0 0-15,0 0 0,0 0 31,21-21-31,0 0 0,0 0 16,0 0-16,1 0 31,-1 0-31,0 0 0,-21-21 0,21 21 16,0-21-16,-21 0 0,0 0 16,21-1-1,-21 1-15,0 0 16,0 0-16,0 0 0,0 0 15,22 21-15,-22-22 16,0 44 47,0-1-48,0 0-15,0 0 16,0 0-1,0-42 32,0 0-31,21 0-16,-21 0 0,21 21 16,-21-22-16,0 1 0,0-21 0,0 21 15,0 0-15,0-1 0,0-20 16,0 21-16,0 0 0,0 0 0,0-1 15,0 1-15,0 0 0,0 42 47,-21 0-47,21 1 16,0-1-16,-21 0 0,21 0 16,0 0-16,0 22 0,0-22 0,0 0 15,0 21-15,0-21 0,0 1 0,0-1 16,0 21-16,0-21 0,0 0 15,0 1-15,0-1 0,0 0 0,0 0 16,0 0-16,21-21 31,0 0-15,0 0-16,0-21 0,0 21 16,-21-21-16</inkml:trace>
  <inkml:trace contextRef="#ctx0" brushRef="#br1" timeOffset="-109584.93">6964 8192 0,'-21'0'31,"21"21"-31,-22 0 16,1 0-16,0 0 15,21 0-15,-21 1 16,21-1-16,0 0 15,0 0-15,0 0 16,21-21 0,0 0-1,0 0-15,1 0 16,-1 0-16,0 0 0,0 0 16,0 0-16,-21-21 0,21 0 0,1 0 15,-1 0 1,-21-1-16,0 1 0,0 0 0,0 0 15,0 0-15,0 0 0,0-1 16,-21 22 0,-1 0-16,1 0 0,0 0 15,0 0-15,0 22 0,21-1 16,-21-21-16,21 21 16,-22-21-16,22 21 0,22-21 31,-1 0-31,0 0 0,0 0 0</inkml:trace>
  <inkml:trace contextRef="#ctx0" brushRef="#br1" timeOffset="-109144.4">7239 8149 0,'-21'-42'31,"21"21"-31,0 0 16,21 21 0,0 0-1,-21 21-15,21-21 16,-21 21-16,21 0 0,-21 0 16,0 0-16,0 1 0,0-1 15,0 0-15,0 0 0,0 0 16,0 0-16,0 1 15,0-1-15,0 0 16,0 0 0,0-42 15,0 0-15,0 0-16,0-1 15,0 1-15,0 0 0,0 0 16,22 0-16,-22 0 0,21-1 15,-21 1-15,0 0 0,21 21 16,0-21-16,-21 0 31,0 0-31,21 21 0</inkml:trace>
  <inkml:trace contextRef="#ctx0" brushRef="#br1" timeOffset="-108880.55">6731 8001 0,'0'0'0,"42"0"46,-21 0-46,1 0 0,-1 0 0,0 0 16,0 0-16,21-21 0,-20 21 16,-1 0-16,0 0 0,0 0 0,0-21 15,0 21-15,1 0 0,-1 0 0,-21-21 16,21 21-16,-21-22 0</inkml:trace>
  <inkml:trace contextRef="#ctx0" brushRef="#br1" timeOffset="-108272.61">6244 6752 0,'0'21'63,"0"1"-63,0-1 15,0 0-15,-21 0 16,21 0-16,0 0 0,0 22 0,0-22 16,0 0-16,0 0 0,-21 0 0,21 1 15,0-1-15,0 0 16,0 0-16,0 0 15,0-42 32</inkml:trace>
  <inkml:trace contextRef="#ctx0" brushRef="#br1" timeOffset="-107924.83">6032 7112 0,'-21'21'31,"42"-21"-15,1 0 0,-1 0-16,0 0 15,0 0-15,0 0 0,0 0 0,1 0 16,-1 0-16,0 0 0,0 0 16,0 0-16,-21-21 15,21 21-15,-21-21 31,0 0-15</inkml:trace>
  <inkml:trace contextRef="#ctx0" brushRef="#br1" timeOffset="-107628.99">6054 6752 0,'21'0'47,"0"0"-47,0 0 16,0-21-16,0 21 0,1 0 0,-1 0 15,21 0-15,-21 0 0,0 0 16,1 0-16,-1 0 16,0 0-16,-21-21 31</inkml:trace>
  <inkml:trace contextRef="#ctx0" brushRef="#br1" timeOffset="-106957.37">6392 6435 0,'-127'0'31,"106"0"-31,0 0 0,0 0 16,0 0-16,-1 0 0,1 0 16,-21 0-16,21 0 0,0 21 0,-1 0 15,-20 0-15,21 0 0,0 1 0,0-1 16,-1 0-16,1 0 0,0 21 16,0-20-16,0 20 0,0-21 0,-1 21 15,1-20-15,21 20 0,0-21 0,-21 0 16,21 0-16,0 22 15,0-22-15,0 0 0,0 0 0,0 0 0,0 1 16,21 20-16,-21-21 0,21 0 16,1 0-16,-1 1 0,21-1 15,-21 0-15,0 0 0,22 0 0,-22 0 16,21-21-16,-21 22 0,22-22 0,-1 0 16,-21 0-16,22 0 0,-1 0 15,0 0-15,-21 0 0,22 0 0,-1 0 16,0-22-16,-20 1 0,20 21 0,0-21 15,1 0-15,-22 21 0,21-21 16,-21 0-16,22-1 0,-22 1 0,0 0 16,0 0-16,0 0 0,0 0 15,-21-1-15,22 1 0,-22 0 16,21 0-16,-21 0 0,0-22 0,0 22 16,0 0-16,0-21 0,0 21 0,0-22 15,0 1-15,-21 21 0,-1-22 16,1 22-16,-21-21 0,21 21 0,0-22 15,-22 22-15,22 0 0,-21 0 16,21 0-16,-22 0 0,22-1 0,-21 22 16,21-21-16,-1 21 0,1 0 0,-21 0 15,21 0-15,0-21 0,-1 21 16,1 0-16,0 0 0,0 0 16,0 0-16,21 21 15,-21 0-15,-1 1 0,1-1 16,21 0-16,-21 0 0,0 0 15</inkml:trace>
  <inkml:trace contextRef="#ctx0" brushRef="#br1" timeOffset="-103148.7">2794 9927 0,'0'21'0,"-21"-21"47,0 0-32,-1 0 1,1 0-16,21-21 15,0 0-15,-21 21 16,21-21-16,0 0 0,0 0 0,0-1 16,0 1-1,0 0-15,0 0 0,21 0 16,0 21-16,1-21 0,-22-1 16,21 22-16,0 0 0,0-21 0,21 21 15,-20 0-15,-1 0 0,0 0 0,0 0 16,0 0-16,0 21 0,1 1 15,-1-1-15,-21 0 0,21 0 16,-21 0-16,0 0 0,0 1 16,0-1-16,0 0 0,0 21 0,0-21 15,0 1-15,0-1 0,0 21 0,0-21 16,0 0-16,-21 1 0,21 20 16,-21-21-16,-1 0 0,1 0 15,0 1-15,0 20 0,0-21 0,0 0 16,-1 0-16,1 1 0,0-1 15,0-21-15,0 21 0,-22-21 0,22 0 16,0 0-16,0 0 0,-21 0 16,20 0-16,1 0 0,0 0 0,0-21 15,-21 0-15,20-1 0,1 1 0,21 0 16,-21 0-16,21 0 0,-21 0 16,21-1-16,0 1 0,0 0 0,0 0 15,0 0-15,0 0 0,21-1 16,0 22-16,-21-21 0,21 21 0,1 0 15,-1 0-15,0 0 0,0 0 16,0 0-16,0 0 0,1 0 16,20 0-16,-21 0 0,0 21 0,22 1 15,-22-22-15,0 21 0,0 0 16,0-21-16,0 21 0,1 0 0,-1-21 16,0 21-16,0 1 0,0-22 0,0 21 15,-21 0-15,22-21 16,-1 0-16,-21 21 15,21-21-15,0 0 0,0 0 16,0 0 0,1-21-16,-1 0 15,-21 0-15</inkml:trace>
  <inkml:trace contextRef="#ctx0" brushRef="#br1" timeOffset="-102821.89">3662 9821 0,'0'0'16,"0"-21"-16,-21 21 16,-1 0-1,1 21 1,21 1-16,-21-1 0,21 0 0,0 0 15,0 0-15,0 0 0,-21 1 16,21-1-16,-21 21 0,21-21 0,0 0 16,0 1-16,-21-1 0,21 0 0,0 0 15,-22 0-15,22 0 0,0 1 16,0-1 0,22-21 15,-1 0-31,-21-21 0,21-1 0,0 1 15</inkml:trace>
  <inkml:trace contextRef="#ctx0" brushRef="#br1" timeOffset="-102500.06">3598 9906 0,'0'-21'0,"0"0"16,0 0-16,0-1 15,0 1-15,21 0 0,1 21 16,-1 0-16,-21-21 0,21 21 15,0 0-15,0-21 0,22 21 0,-22 0 16,0 0-16,0 0 0,21 0 16,-20 0-16,-1 21 0,0 0 0,0 0 15,0 0-15,0 1 0,-21-1 0,0 0 16,22 0-16,-22 0 0,0 22 16,0-22-16,0 0 0,0 0 15,0 0-15,0 0 0,0 1 0,-22-1 16,22 0-16,0 0 0,-21 0 15,0-21 1,21 21-16,0-42 47,0 0-47,0 0 16</inkml:trace>
  <inkml:trace contextRef="#ctx0" brushRef="#br1" timeOffset="-102209.23">3514 10012 0,'0'21'0,"0"-42"0,21 42 16,0-21-1,0 0-15,0 0 0,0 0 16,22 0-16,-22 0 0,21 0 15,-21-21-15,22 21 0,-22 0 0,0 0 0,0-21 16,0 21-16,1 0 16,-1 0-16,0-21 0,0 21 78,0 0-78</inkml:trace>
  <inkml:trace contextRef="#ctx0" brushRef="#br1" timeOffset="-101872.42">4424 9758 0,'-21'0'31,"-1"0"-31,1 0 16,21 21-1,0 0-15,0 0 0,-21 1 16,21-1-16,0 0 0,0 0 0,0 21 16,-21-20-16,21-1 0,-21 0 15,21 0-15,0 0 0,0 0 0,0 1 16,-21-1-16,21 0 15,0 0-15,0-42 63,0 0-63,0 0 0,21-1 16,-21 1-16</inkml:trace>
  <inkml:trace contextRef="#ctx0" brushRef="#br1" timeOffset="-101559.6">4318 9779 0,'0'0'0,"0"-21"31,21 21-15,0 0-16,0 0 16,1 21-16,-1-21 0,0 21 0,-21 0 15,21-21-15,0 22 0,0-1 16,1 0-16,-1 0 0,-21 0 0,21-21 15,-21 21-15,21 1 0,-21-1 0,21 0 16,-21 0 0,21-21-16,-21 21 0,0-42 78,0 0-78,0 0 15,22 0-15,-1 21 0,-21-22 16,21 1-16</inkml:trace>
  <inkml:trace contextRef="#ctx0" brushRef="#br1" timeOffset="-101012.37">4953 9716 0,'0'0'0,"-21"0"16,0 21-1,-1-21-15,22 21 0,-21 0 16,0 0-16,0 0 0,0-21 0,0 43 16,-22-22-16,22 0 0,0 0 15,0-21-15,0 21 0,-1 1 0,22-1 16,-21 0-16,42-21 47,-21-21-47,22 21 0,-1-21 15,0-1-15,0 1 0,0 21 16,-21-21-16,21-21 0,1 21 16,-1-1-16,0 1 0,0 0 0,0-21 15,-21 21-15,21-1 0,1 1 16,-22 0-16,0 0 0,21 21 16,0 0-1,-21 21 1,0 0-16,0 0 0,0 1 0,0-1 15,0 0-15,0 0 0,0 0 0,0 0 16,0 22-16,0-22 0,0 0 16,0 0-16,0 22 0,0-22 15,0 0-15,0 0 0,0 0 0,0 0 16,0 1-16,0-1 0,0 0 16,0 0-16,0 0 0,0 0 15,0 1 1,0-44 46,0 1-46,0 0-16</inkml:trace>
  <inkml:trace contextRef="#ctx0" brushRef="#br1" timeOffset="-99125.45">20976 7832 0,'0'0'0,"-21"0"0,0 0 15,0 0-15,42 0 47,0 0-47,0 0 16,0 0-16,22 0 0,-22 0 0,21 0 16,0-21-16,-20 21 0,20 0 0,0 0 15,1-22-15,-1 22 0,0 0 16,1 0-16,-22 0 0,0 0 0,0 0 15,0 0-15,-42 0 47,0 0-47,0 0 0,0 0 16,-1 0-16,1 22 16</inkml:trace>
  <inkml:trace contextRef="#ctx0" brushRef="#br1" timeOffset="-98857.6">21272 7853 0,'-21'0'31,"21"21"-15,-21-21-16,21 21 15,0 0-15,0 1 0,0 20 0,0-21 16,0 21-16,0-20 0,0 20 0,-21 0 15,21 1-15,-21-1 0,21-21 16,0 21-16,0 1 0,-21-22 0,21 21 16,-22-21-16,22 1 0,0-1 0,0 0 15,0 0-15,0 0 0,0 0 16</inkml:trace>
  <inkml:trace contextRef="#ctx0" brushRef="#br1" timeOffset="-98304.92">21738 8234 0,'0'0'0,"0"-21"0,21 0 0,-21-1 15,0 1-15,0 0 16,0 0-16,0 0 0,0 0 0,0-1 15,0 1-15,0 0 16,-21 0-16,0 21 0,0 0 16,0 0-16,-1 0 0,1 0 15,0 21-15,0 0 16,-21 0-16,20 22 0,1-22 0,-21 21 16,21-21-16,0 22 0,-1-1 0,1-21 15,0 22-15,21-22 0,0 21 16,-21-21-16,21 0 0,0 1 0,0-1 15,0 0-15,0 0 0,21 0 16,0-21-16,0 0 16,1 0-16,-1 0 0,0 0 0,0 0 15,21-21-15,-20 0 0,20 21 0,-21-21 16,0 0-16,22-1 16,-22 1-16,0-21 0,0 21 0,0 0 0,-21-22 15,21 1-15,-21 21 0,22-22 16,-22 22-16,21-21 0,-21 21 15,0 0-15,0 42 32,0 0-32,0 0 0,0 21 15,0-20-15,0-1 0,0 21 0,0-21 16,0 22-16,0-22 0,0 0 16,0 0-16,0 0 0,0 0 0,0 1 15,0-1-15,0 0 0,21-21 31,0 0-31,0 0 16,0 0-16,-21-21 0</inkml:trace>
  <inkml:trace contextRef="#ctx0" brushRef="#br1" timeOffset="-97685.27">22161 7832 0,'0'0'0,"0"-21"0,0-1 0,0 1 15,0 42 17,0 1-32,0-1 0,0 0 0,0 0 15,0 21-15,0 1 0,0-1 16,-21 0-16,21-20 0,0 20 16,-21 0-16,21 1 0,0-22 0,0 21 15,0-21-15,0 22 0,-21-22 16,21 0-16,0 0 0,0 0 0,-21 0 15,21-42 32,0 0-47,21 21 0,-21-21 16,21 0-16,-21 0 0,0-22 16,21 22-16,-21-21 0,21 21 0,1-22 15,-22 22-15,21 0 0,0 0 16,0 0-16,-21-1 0,21 22 0,0 0 15,1 0-15,-1 0 16,0 0-16,-21 22 0,0-1 16,0 0-16,0 0 0,0 0 15,0 0-15,-21 1 16,0-22-16,-1 21 0,1-21 16,0 0-16,0 0 0,0 0 15,0 0-15,21 21 31,0 0-15,0 0 0,0 0-16,0 1 0,21-1 15,0 0-15,0 0 16,-21 0-16,21 0 16,0-21-1,-21 22-15,22-22 16,-1 0-1,0 0-15,0 0 16,0-22-16</inkml:trace>
  <inkml:trace contextRef="#ctx0" brushRef="#br1" timeOffset="-97300.39">22733 8276 0,'-21'0'15,"0"0"-15,42 0 47,0-21-47,0 0 16,0 21-16,0-21 0,-21 0 0,22 21 16,-22-22-16,21 22 15,-21-21-15,0 0 0,0 0 16,0 0-1,-21 21-15,-1 0 16,1 0-16,0 0 0,-21 21 0,21 0 16,-1 0-16,1 0 0,0 1 15,0-1-15,0 0 0,21 0 0,0 0 16,-21 0-16,21 1 0,-22-1 0,22 0 16,0 0-16,0 0 0,0 0 15,0 1-15,22-1 16,-1-21-16,0 0 15,0 0 1,0 0-16,0 0 0,1 0 0,-1-21 16</inkml:trace>
  <inkml:trace contextRef="#ctx0" brushRef="#br1" timeOffset="-96877.62">23262 8128 0,'0'0'0,"-21"0"32,0 0-17,0 0-15,-1 0 0,1 0 0,0 0 16,0 0-16,0 21 0,0-21 16,21 21-16,-22 1 0,22-1 15,0 0 1,0 0-16,22-21 15,-1 21-15,0-21 0,0 21 16,0 1-16,0-22 0,1 21 16,-1-21-16,-21 21 0,21-21 15,-21 21-15,21-21 0,-21 21 0,0 0 16,0 1 0,-21-22-1,0 0-15,0 21 0,-1-21 0,1 0 16,0 0-16,0 0 0,0 0 0,-22 0 15,22 0-15,0 0 0,0 0 16,0 0-16,0 0 0,-1 0 16,22-21 15,22 21-31,-1-22 0,-21 1 16</inkml:trace>
  <inkml:trace contextRef="#ctx0" brushRef="#br1" timeOffset="-96336.95">23939 7853 0,'0'0'0,"22"0"0,-22-21 0,0 0 16,21 21-16,-21-22 0,21 1 0,-21 0 15,0 0 1,0 0-16,-21 21 0,0 0 16,-1 0-16,1 0 0,-21 0 0,21 0 15,-22 0-15,1 0 16,21 0-16,-21 21 0,-1 0 0,1 0 16,21-21-16,-22 21 0,22 1 0,0-1 15,0 0-15,21 0 0,0 0 16,0 0-16,0 1 0,0-1 0,0 0 15,0 0-15,21 0 0,0 22 16,0-22-16,1 0 0,20 0 0,-21 0 16,21 0-16,-20 1 0,-1-1 0,21 0 15,-21 0-15,0-21 0,1 21 16,-1 0-16,-21 1 0,0-1 0,0 0 16,0 0-16,0 0 15,-21 0-15,-1-21 16,-20 0-16,21 0 0,0 22 0,-22-22 15,22 0-15,0 0 0,-21 0 0,21 0 16,-1 0-16,1 0 0,0 0 16,0 0-16,0 0 0,0 0 0,-1-22 15,1 1-15,21 0 16,0 0 0,0 0-1,21 21-15,1-21 0,-1 21 0,0-22 16,0 22-16</inkml:trace>
  <inkml:trace contextRef="#ctx0" brushRef="#br1" timeOffset="-95988.4">24172 8043 0,'0'0'15,"0"-42"1,0 21-16,-21 21 31,0 0-31,0 0 16,21 21-16,-21-21 0,21 21 0,-22 0 16,1 1-16,0 20 0,21-21 15,-21 0-15,21 0 0,-21 1 0,21 20 16,0-21-16,-21 0 0,21 0 0,0 1 15,0-1-15,0 0 0,0 0 16,0 0-16,0 0 0,21-21 16,0 0-16,0 0 0,0 0 15,0 0-15,1 0 0,-1 0 16,0 0-16,0 0 0,0 0 0,0 0 16,1-21-16,-1 21 0,0-21 15</inkml:trace>
  <inkml:trace contextRef="#ctx0" brushRef="#br1" timeOffset="-95552.65">24320 8149 0,'0'0'0,"0"-21"16,0 0-1,0 0 1,22 21-1,-1 0-15,0 0 16,0 0-16,-21 21 0,21-21 16,0 21-16,-21 0 0,22 0 15,-1 1-15,-21-1 0,0 0 16,0 0-16,0 0 0,0 0 16,0 1-16,0-1 0,0 0 15,-21-21 1,21 21-16,-22-21 15,22-21 1,0 0 0,0 0-16,0-1 15,0 1-15,0 0 0,0 0 16,0 0-16,0 0 0,22-1 0,-1 1 16,-21 0-16,0 0 15,21 21-15,0 0 0,-21-21 0,21 21 16,0 0-1,1 0-15,-1 0 16,0 0-16,0 0 0</inkml:trace>
  <inkml:trace contextRef="#ctx0" brushRef="#br1" timeOffset="-95153.87">24807 8234 0,'-21'0'31,"21"-21"0,21 21-31,0-21 0,-21-1 0,22 22 16,-1-21-16,0 21 0,-21-21 16,21 0-16,0 0 0,-21 0 15,0-1 1,-21 22-1,0 0-15,0 0 0,0 22 16,-1-22-16,1 21 16,0 0-16,21 0 0,-21 0 0,0 0 15,0 1-15,21-1 0,0 0 0,0 0 16,0 0-16,0 0 0,0 1 16,0-1-16,0 0 15,21-21-15,0 0 0,0 21 16,0-21-16,0 0 0,1 0 15,-1 0-15,21 0 0,-21 0 0,0 0 16,1 0-16,-1 0 0,0-21 16,0 0-16,21 21 0,-42-21 0,43-1 15</inkml:trace>
  <inkml:trace contextRef="#ctx0" brushRef="#br1" timeOffset="-94785.09">25209 8128 0,'-21'0'16,"0"0"-16,42 0 31,0 0-31,1 0 16,-1 0-16,-21-21 0,21 21 15,-21-21-15,21 21 0,-21-21 16,0-1-16,0 1 15,-21 21 1,0 0 0,0 0-16,-1 0 0,1 21 0,0 1 15,0-22-15,0 21 0,21 0 16,0 0-16,-21 0 0,21 0 0,-22 1 16,22-1-16,0 0 0,0 0 15,0 0-15,0 0 0,0 1 16,22-22-16,-1 0 0,0 0 15,0 0-15,0 0 0,0 0 16,1 0-16,-1 0 0,0 0 16,0 0-16,0 0 0,0 0 0,22-22 15</inkml:trace>
  <inkml:trace contextRef="#ctx0" brushRef="#br1" timeOffset="-94297.37">25527 8022 0,'-21'0'32,"21"21"-32,0 1 0,-21-1 0,21 0 15,-22 0-15,22 0 16,0 0-16,0 1 0,0-1 16,0 0-16,0 0 0,0 0 0,0 0 15,0 1-15,0-1 16,-21-21-16,21-21 62,0-1-62,0 1 0,0 0 16,0 0-16,0 0 0,0 0 16,0-1-16,0 1 0,21 0 15,-21-21-15,22 21 0,-1-1 0,-21 1 16,21 21-16,0-21 0,0 21 15,0 0-15,1-21 0,-1 21 0,21 0 16,-21 0-16,0 21 0,1 0 16,-1 0-16,-21 22 15,0-22-15,0 0 0,0 0 0,0 0 16,0 1-16,0-1 0,0 0 0,0 0 16,0 0-16,-21 0 15,-1-21-15,22 22 0,-21-22 16,21 21-16,0-42 47,0-1-47</inkml:trace>
  <inkml:trace contextRef="#ctx0" brushRef="#br1" timeOffset="-93904.59">26183 7938 0,'0'0'0,"0"-22"0,-21 22 32,0 0-32,0 0 0,-1 0 15,1 0-15,0 0 0,0 22 16,0-1-16,0-21 0,-1 21 16,22 0-16,0 0 0,0 0 15,0 1-15,0-1 0,0 0 16,22-21-16,-1 0 15,0 21-15,0-21 0,0 0 0,0 21 16,1-21-16,-1 21 16,-21 1-16,21-22 0,-21 21 0,0 0 15,0 0-15,0 0 16,-21-21-16,-22 0 16,22 0-16,0 21 0,0-21 15,0 0-15,-22 0 0,22 0 0,0 0 16,0 0-16,0 22 0,0-22 15,-1 0-15,1 0 0,21-22 32,43 1-17,-22 21-15</inkml:trace>
  <inkml:trace contextRef="#ctx0" brushRef="#br1" timeOffset="-93260.93">26437 7768 0,'-21'-21'0,"42"42"0,-63-42 15,21 0-15,-1 0 16,1 0-16,0 21 15,21 21 17,0 0-17,0 0-15,0 0 0,0 0 16,0 1-16,0-1 0,0 21 16,0-21-16,0 22 0,0-22 0,0 21 15,0 0-15,0-20 0,0 20 16,0-21-16,0 0 0,0 0 0,0 22 15,0-22-15,0 0 0,0 0 16,-21-21 15,21-21-15,0 0 0,0 0-16,0 0 0,0-1 15,0 1-15,21 0 16,-21-21-16,21 21 0,0-1 0,1 1 15,-22 0-15,21 0 0,0 0 0,0 21 16,0-21-16,0 21 0,1 0 16,-1 0-16,0 0 0,-21 21 15,21 0-15,0 0 16,-21 0-16,0 0 0,0 1 16,0-1-16,0 0 0,0 0 0,0 0 15,-21 0-15,21 1 0,-21-1 0,0-21 16,21 21-16,-21-21 0,21 21 15,-22-21 1,22-21 31,22 21-47</inkml:trace>
  <inkml:trace contextRef="#ctx0" brushRef="#br1" timeOffset="-92854.89">26776 7895 0,'0'0'0,"0"-21"0,0 42 31,-21 0-31,21 1 16,-22-22-16,1 21 0,21 21 0,-21-21 15,0 0-15,21 1 0,0-1 16,-21 0-16,21 0 0,-21 0 0,21 0 15,-22 1-15,22-1 0,0 0 16,0 0-16,22-21 16,-1 0-16,0 0 15,0 0-15,0 0 0,0 0 16,1 0-16,-1 0 0,0 0 16,0 0-16,-21-21 0,21 0 15,0 21-15,-21-21 0,0-1 16,22 1-16,-1-21 0,-21 21 0,0 0 15,0-22-15,0 22 0,0 0 0,0 0 16,0 0-16,-21 21 16,-1-22-16,1 22 0,0 0 15,0 0-15,0 0 0,0 0 16,21 22 0</inkml:trace>
  <inkml:trace contextRef="#ctx0" brushRef="#br1" timeOffset="-92521.09">27199 7684 0,'0'-22'0,"0"44"0,21-44 0,-21 1 15,0 42 16,0 1-31,-21-1 0,21 0 16,-21 0-16,0 0 0,21 0 16,0 1-16,-21-1 0,-1 0 15,22 0-15,-21 21 0,0-20 0,21-1 16,0 21-16,-21-21 0,21 0 16,-21 22-16,21-22 0,0 0 0,0 0 15,0 0-15,0 1 0,0-1 16,0 0-16,0 0 0,21-21 15,0 0-15,0 0 16,0 0-16,1 0 16,-1 0-16,0-21 0,0 0 15,0 21-15,0-21 0,1-1 0</inkml:trace>
  <inkml:trace contextRef="#ctx0" brushRef="#br1" timeOffset="-92309.48">27178 7853 0,'0'0'0,"-21"0"0,0 0 0,-1 0 15,44 0 17,-1 0-32,0 0 15,0 0-15,0 0 0,0 0 0,1 0 16,-1 0-16,0 0 0,0 0 0,0-21 15,0 21 1,1 0-16,-22-21 0</inkml:trace>
  <inkml:trace contextRef="#ctx0" brushRef="#br1" timeOffset="-91800.77">25908 6900 0,'0'0'0,"21"0"15,0-21 1,-21 42 31,0 1-47,0-1 15,0 0-15,-21 0 0,21 0 16,-21 0-16,21 1 0,0-1 16,0 0-16,0 0 0,0 0 15,0 0-15,0 1 16,0-1-16</inkml:trace>
  <inkml:trace contextRef="#ctx0" brushRef="#br1" timeOffset="-91548.92">25696 7197 0,'0'0'0,"-21"0"0,21 21 16,21-21 15,0 0-31,1 0 16,-1 0-16,0 0 0,0 0 0,0 0 15,0 0-15,1 0 0,-1 0 16,0-21-16,0 21 0,0-21 0,0 21 15,1 0-15,-1-22 0,0 1 16,0 21-16,-21-21 16</inkml:trace>
  <inkml:trace contextRef="#ctx0" brushRef="#br1" timeOffset="-91268.58">25675 6879 0,'0'0'16,"21"0"15,0 0-16,1 0-15,-1 0 0,0 0 16,21-21-16,-21 21 0,1 0 16,20 0-16,-21 0 0,0 0 0,22-21 15,-22 21-15,0-21 0,0 21 16</inkml:trace>
  <inkml:trace contextRef="#ctx0" brushRef="#br1" timeOffset="-90697.59">26141 6646 0,'0'0'0,"-21"0"0,-1 0 0,1 0 16,0 0-16,0 0 0,0 0 0,0 0 16,-22 0-16,22 0 0,-21 0 15,21 22-15,-22-22 0,22 21 0,-21 0 16,21 0-16,-22-21 0,22 21 15,0 0-15,-21 1 0,20-1 0,1 0 16,0 21-16,21-21 0,-21 1 0,21-1 16,-21 0-16,21 21 0,0-21 15,0 1-15,0 20 0,0-21 0,0 0 16,0 22-16,0-22 0,21 0 16,0 21-16,0-21 0,0 1 15,1-1-15,20 0 0,-21 0 0,0-21 16,22 21-16,-1 0 0,-21-21 15,21 0-15,1 0 0,-1 0 0,0 0 16,1 0-16,-1 0 0,-21-21 16,22 0-16,-1 21 0,-21-21 0,21 0 15,-20 0-15,-1-1 0,0 1 16,0-21-16,21 21 0,-20 0 0,-22-22 16,21 22-16,0-21 0,0 21 0,-21-22 15,21 22-15,-21-21 16,0 21-16,0-1 0,0-20 0,0 21 0,0 0 15,0 0-15,0-1 16,0 1-16,0 0 0,-21 21 0,0-21 16,-21 21-16,20 0 0,-20 0 0,21 0 15,-21-21-15,-1 21 0,1 0 16,0 0-16,-1 0 0,1 0 0,0 0 16,20 0-16,1 0 0,0 21 15,0-21-15,0 21 0,0-21 0,-1 21 16,22 0-16,-21 1 0,21-1 15,0 0-15</inkml:trace>
  <inkml:trace contextRef="#ctx0" brushRef="#br1" timeOffset="-89768.93">23347 9525 0,'0'0'0,"0"-21"0,0 0 15,21 0-15,-21-1 16,0 44 15,0-1-15,0 0-16,0 0 0,0 0 0,0 22 15,0-22-15,0 21 0,0-21 0,0 22 16,0-1-16,0 0 0,0-21 16,-21 22-16,21-22 0,0 21 0,0-21 15,0 1-15,-21-1 0,21 0 0,0 0 16,0 0-16,0-42 62,0 0-62,21 0 16</inkml:trace>
  <inkml:trace contextRef="#ctx0" brushRef="#br1" timeOffset="-89445.11">23791 9546 0,'0'0'0,"21"-21"16,-21 42 15,0 0-31,0 1 0,0 20 16,0-21-16,-21 0 0,21 22 15,-21-22-15,21 0 0,0 21 0,-21-21 16,0 22-16,21-22 0,-21 0 0,21 21 16,-22-20-16,22-1 0,-21 0 15,21 0-15,0 0 0,0 0 16,0 1 0,0-44 15,21 22-31,1-21 15,-22 0-15,21 21 0</inkml:trace>
  <inkml:trace contextRef="#ctx0" brushRef="#br1" timeOffset="-89117.3">23791 9737 0,'0'0'0,"0"-21"0,0-1 16,0 1-16,0 0 0,0 0 15,0 0-15,0 0 16,0-1-1,21 1-15,1 21 16,-1 0-16,0 0 0,21-21 0,-21 21 0,1 0 16,20 0-16,-21 0 0,21 0 15,-20 0-15,-1 21 0,21-21 16,-21 21-16,0 1 0,1 20 0,-1-21 16,-21 0-16,0 22 0,21-22 0,-21 21 15,0-21-15,0 22 0,0-22 16,0 0-16,0 21 0,-21-21 0,21 1 15,-21-1-15,-1-21 0,1 21 0,21 0 16,-21-21-16,21 21 0,-21-21 16,21 21-1,-21-21-15,21-21 32,-21 0-32</inkml:trace>
  <inkml:trace contextRef="#ctx0" brushRef="#br1" timeOffset="-88888.43">23812 9927 0,'0'0'0,"-21"0"0,21-21 15,21 21 17,1-21-32,-1 21 0,0 0 15,0 0-15,0 0 0,0 0 16,22 0-16,-22 0 0,21 0 0,-21-21 15,1 21-15,20 0 0,-21 0 0,0 0 16,0 0-16,-21-21 16,22 21-16,-22-22 0,21 1 15,0 21-15</inkml:trace>
  <inkml:trace contextRef="#ctx0" brushRef="#br1" timeOffset="-88608.59">24596 9589 0,'0'0'15,"0"21"17,0 0-32,0 0 0,0 0 15,0 0-15,0 1 0,-22-1 16,22 21-16,0-21 0,-21 0 0,21 1 15,0 20-15,0-21 0,-21 0 16,21 0-16,-21 1 0,21-1 16,0 0-16,0 0 0,0-42 62</inkml:trace>
  <inkml:trace contextRef="#ctx0" brushRef="#br1" timeOffset="-88348.74">24553 9673 0,'0'0'0,"21"-63"31,1 63-31,-1 0 16,0 0-1,0 21-15,0 0 0,0-21 16,-21 21-16,22 0 0,-1 1 0,-21-1 15,0 0-15,21 0 0,0 0 16,-21 0-16,21 1 0,-21-1 0,0 0 16,0 0-1,21-21 17,-21-21-17,22 21-15</inkml:trace>
  <inkml:trace contextRef="#ctx0" brushRef="#br1" timeOffset="-87809.05">25104 9631 0,'0'0'15,"21"-21"-15,0 0 0,-42 21 47,0 21-47,-1 0 16,1 0-16,0 0 0,0 0 15,21 1-15,-21-1 0,0 0 16,-1-21-16,1 21 0,0 0 0,0 0 16,0 1-16,0-22 0,-1 21 0,1-21 15,21 21 1,21-21 15,1-21-31,-1 21 16,0-21-16,0-1 0,0 22 0,0-21 15,1 0-15,-1 0 0,0 0 0,0-22 16,0 22-16,0 0 0,1 0 16,-22-21-16,21 42 0,-21-22 0,21 1 15,-21 42 17,0 1-17,0-1-15,0 21 0,0-21 16,0 22-16,0-22 0,0 0 0,0 21 15,0-21-15,0 22 0,0-22 0,0 0 16,-21 21-16,21-20 0,0-1 16,-21 0-16,21 0 0,0 0 0,0 0 15,0 1-15,0-1 16,0-42 46,0-1-62,-22 22 0,1 0 16</inkml:trace>
  <inkml:trace contextRef="#ctx0" brushRef="#br1" timeOffset="-77049.11">9758 11684 0,'0'0'0,"0"-21"0,0 0 16,0 0 0,0-1-16,0 1 0,0 0 15,0 0-15,0 0 16,-21 21 0,21-21-16,-22 21 15,22 21 1,0 0-16,0 0 0,0 0 15,0 22-15,0-22 0,0 21 0,0-21 16,0 22-16,0-1 0,0 0 16,0 1-16,0-1 0,0 21 0,0-20 15,0-1-15,0 0 0,0-20 16,0 20-16,0-21 0,0 21 16,0-20-16,0-1 0,0 0 15,0-42 16,0 0-15,0-1-16,0 1 0,0 0 16,0-21-16</inkml:trace>
  <inkml:trace contextRef="#ctx0" brushRef="#br1" timeOffset="-76501.42">9610 11663 0,'0'0'15,"-22"0"-15,1-21 0,21 0 16,-21-1-16,21 1 0,-21 0 0,21 0 16,0 0-16,0 0 0,0-1 15,0 1-15,0-21 0,0 21 0,21 0 16,0-22-16,0 22 0,1 0 0,20 0 16,-21 0-16,21-1 0,22 1 15,-22 21-15,22 0 0,-1 0 0,1 0 16,-1 21-16,-20 1 15,20-1-15,-21 21 0,1 0 0,-1 1 16,-21-1-16,0 0 0,-21 1 0,0-1 16,0 0-16,-21 1 0,0-22 15,-21 21-15,-1 1 0,-20-1 0,-1 0 16,22-21-16,-21 22 0,-1-22 0,1 21 16,20-21-16,-20-21 0,20 22 15,22-1-15,-21-21 0,21 0 0,0 0 16,-1 0-16,1 0 0,21-21 31,0-1-31,21 22 16,1 0-1,-1 0-15,-21 22 0,21-22 16,0 21-16,0 0 0,0 0 0,1 0 16,-1 0-16,-21 22 0,21-22 15,0 0-15,0 0 0,0 0 0,1 1 16,-22-1-16,21 0 0,0 0 0,0 0 15,-21 0-15,21-21 0,0 22 16,1-22-16,-1 0 0,0 0 16,0 0-16,0 0 15,0 0-15,1 0 16,-22-22-16,0 1 0,21 21 16</inkml:trace>
  <inkml:trace contextRef="#ctx0" brushRef="#br1" timeOffset="-76104.65">10202 12150 0,'-21'21'0,"0"0"32,42-21-1,0 0-31,0 0 0,-21-21 0,43 21 15,-22-21-15,0 0 0,0-1 16,0 1-16,-21 0 0,22 0 16,-22 0-16,21 0 0,-21-1 0,0 1 15,0 0-15,0 0 0,-21 21 16,-1 0-16,1 0 0,0 0 16,0 0-16,-21 0 0,20 21 0,-20 0 15,21 0-15,0 1 0,0-1 0,-1 0 16,1 0-16,0 21 0,21-20 15,0-1-15,0 21 0,0-21 0,0 0 16,0 1-16,0-1 0,0 0 0,0 0 16,21 0-16,0 0 0,1-21 15,-1 0-15,0 22 0,0-22 16,0 0-16,22 0 0,-22 0 0,0 0 16,21 0-16,-21-22 0,1 1 15,-1 21-15,21-21 0</inkml:trace>
  <inkml:trace contextRef="#ctx0" brushRef="#br1" timeOffset="-75405.03">10626 11959 0,'0'21'32,"0"1"-17,0-1-15,0 0 0,0 0 0,0 0 16,0 0-16,0 1 0,0-1 15,0 0-15,0 0 0,0 0 0,0 0 16,0 1-16,0-1 0,0 0 16,0 0-1,0-42 32,0 0-47,-22 0 0,22-1 16,0-20-16,0 21 0,0 0 0,0 0 15,0-22-15,0 22 0,0-21 16,0 21-16,22-1 0,-1 1 16,0-21-16,0 42 0,0-21 0,0 0 15,22 21-15,-22 0 0,21 0 16,-21 0-16,22 0 0,-22 0 0,21 0 16,-21 21-16,1 0 0,-1 0 0,0 0 15,0 22-15,-21-22 0,21 0 16,-21 21-16,0-21 0,0 1 0,0 20 15,0-21-15,0 0 0,-21 0 16,0 1-16,0-22 16,21 21-16,-21-21 0,-1-21 31,22-1-31,0 1 16,0 0-16,0 0 0,0-21 15,22 20-15,-1 1 0,0-21 0,0 21 16,0 0-16,0-22 0,1 22 15,-1 0-15,21 0 0,-21 0 0,22 21 16,-22 0-16,0 0 0,21 0 0,-21 0 16,1 0-16,-1 21 0,0 0 15,0 0-15,-21 0 0,0 22 0,0-22 16,21 0-16,-21 21 0,0-21 0,0 22 16,0-22-16,0 0 0,-21 0 15,0 0-15,21 1 0,0-1 16,-21 0-16,0-21 0,21-21 47,21 21-47,-21-21 0,21-1 0,0 1 15,-21 0-15</inkml:trace>
  <inkml:trace contextRef="#ctx0" brushRef="#br1" timeOffset="-75013.26">11620 11896 0,'0'0'16,"0"-21"-16,-21 42 47,0 0-47,21 0 0,-21 0 15,21 0-15,0 22 0,0-22 0,-21 0 16,21 21-16,0-20 0,-21 20 0,21-21 16,0 0-16,0 0 0,0 1 15,0-1-15,0 0 0,0 0 0,21-21 16,0 0-16,0 0 0,0 0 0,0 0 15,1 0-15,20 0 0,-21 0 0,0 0 16,0-21-16,22 0 0,-22 21 16,0-21-16,0-1 0,-21 1 15,0 0-15,0-21 0,0 21 0,0-1 0,0-20 16,0 21-16,0-21 16,-21 20-16,0 1 0,0 0 0,0 0 15,-22 0-15,22 21 0,0 0 0,0 0 16,0 0-16,-1 0 0,1 0 15,0 21-15,21 0 0,-21 0 16,21 0-16,0 1 0,0-1 0,0 0 16,0 0-16,21-21 15,0 0-15,0 0 0,1 0 16,-1 0-16</inkml:trace>
  <inkml:trace contextRef="#ctx0" brushRef="#br1" timeOffset="-74724.42">12192 11684 0,'0'0'0,"0"-21"0,0 0 0,0 0 15,0-1-15,-21 22 32,21 22-32,0-1 0,0 0 15,0 21-15,-21-21 0,21 22 0,0-22 16,-22 21-16,22 1 0,-21-1 15,21 0-15,0 1 0,0-1 16,-21-21-16,21 21 0,-21 1 0,21-1 16,-21-21-16,21 0 0,0 1 0,0-1 15,0 0-15,0 0 0,21-21 16,0 0-16,0 0 16,0 0-16,1 0 0,-1-21 15,0 0-15,0 0 0,0-1 0</inkml:trace>
  <inkml:trace contextRef="#ctx0" brushRef="#br1" timeOffset="-74329.65">12319 12023 0,'0'42'16,"0"-21"-16,21-21 31,0 0-31,0 0 0,1 0 15,-1 0-15,0 0 0,0-21 16,0 0-16,0 21 0,1-21 16,-1 0-16,-21-1 0,0 1 15,21 0-15,-21 0 0,0 0 16,-21 21-16,0-21 16,-1 21-16,1 0 15,0 0-15,0 21 0,-21 0 0,20 0 16,1 0-16,0 0 0,21 1 15,-21 20-15,21-21 0,-21 21 0,21-20 16,0-1-16,0 0 0,0 0 0,0 0 16,0 0-16,21 1 0,0-1 15,0-21-15,0 21 0,1-21 0,20 0 16,-21 0-16,21 0 0,1 0 0,-22 0 16,21 0-16,-21-21 0,1 21 15,20-21-15,-21-1 0,0 1 0,0 21 16,-21-42-16,0 21 0,22 0 0,-22-1 15</inkml:trace>
  <inkml:trace contextRef="#ctx0" brushRef="#br1" timeOffset="-74132.76">11938 11684 0,'0'0'16,"-42"0"-16,42 21 0,0 0 0,0 1 31,42-22-31,-21 0 0,21 0 0,1 0 16,-1 0-16,0 0 0,1 0 0,20 0 15,-20 0-15,-1 0 0,0-22 16,1 22-16,-22-21 0</inkml:trace>
  <inkml:trace contextRef="#ctx0" brushRef="#br1" timeOffset="-73637.04">13060 11642 0,'0'0'0,"0"-21"16,0-43 0,0 85-1,0 0 1,0 1-16,0-1 0,0 21 16,0-21-16,0 22 0,0-22 0,0 21 15,0 0-15,0 1 0,0-1 0,-21-21 16,21 22-16,-22-1 0,22-21 15,-21 21-15,21-20 0,0-1 0,-21 0 16,21 0-16,0 0 0,21-21 31,0-21-15,1 0-16</inkml:trace>
  <inkml:trace contextRef="#ctx0" brushRef="#br1" timeOffset="-73204.29">13377 11832 0,'0'0'0,"-21"0"32,0 21-17,0 1-15,0-1 0,-1 0 0,1 0 16,0 21-16,0-20 0,0-1 16,0 21-16,21-21 0,-22 0 15,1 1-15,0-1 0,0 0 0,21 0 16,0 0-16,0 0 15,21-42 1,0 0 0,0 21-16,-21-21 0,22 0 15,-1 0-15,0-22 0,0 22 0,-21-21 16,21 21-16,0-22 0,1 22 0,-22 0 16,21 0-16,-21 0 0,21-1 15,0 22-15,0 0 16,-21 22-1,0-1-15,21 0 16,-21 0-16,22 0 0,-22 0 0,0 22 16,0-22-16,21 0 0,-21 0 0,21 22 15,-21-22-15,21 0 0,-21 0 16,0 0-16,21 0 0,0-21 16,1 0-1,-1 0-15,0 0 16,-21-21-16,0 0 0,21 0 15</inkml:trace>
  <inkml:trace contextRef="#ctx0" brushRef="#br1" timeOffset="-72948.44">13674 11621 0,'0'-43'16,"0"86"-16,0-107 0,0 43 15,0 42 1,0 0-16,0 0 0,0 1 15,0 20-15,0-21 0,0 21 16,0 1-16,0-22 0,0 21 0,0 1 16,0-1-16,0 0 0,0 1 0,0-22 15,0 21-15,-22-21 0,22 22 16,-21-22-16,21 0 0,0 0 0,0 0 16,21-21 15,-21-21-31,22-21 15,-1 42-15</inkml:trace>
  <inkml:trace contextRef="#ctx0" brushRef="#br1" timeOffset="-72590.42">13779 11959 0,'0'21'15,"0"1"1,22-22-1,-1 0 1,0 0-16,0 0 0,0-22 16,0 1-16,1 0 0,-1 21 15,0-21-15,-21 0 0,0 0 16,0-1 0,-21 22-1,0 0-15,-1 0 16,1 22-16,0-1 0,0 0 0,0 0 15,0 0-15,21 0 0,0 1 0,-22-1 16,22 0-16,0 0 0,-21 21 16,21-20-16,0-1 0,0 0 15,0 0-15,21-21 0,1 21 16,-1-21-16,0 0 16,0 0-16,0 0 0,22 0 0,-22 0 15,0-21-15,21 21 0,-21-21 0,22 0 16,-22 0-16</inkml:trace>
  <inkml:trace contextRef="#ctx0" brushRef="#br1" timeOffset="-72079.57">14330 11515 0,'-21'106'31,"21"-64"-31,0 0 0,0-21 0,0 22 16,0-1-16,0 0 0,-22-20 16,22 20-16,0 0 0,0 1 0,0-22 15,0 21-15,-21-21 0,21 0 0,-21 1 16,21-1-16,0 0 0,0 0 16,0 0-16,-21-21 15,21-21 1,0 0-16,0 0 15,0 0-15,0-1 16,0 1-16,0 0 0,0 0 0,0 0 16,0 0-16,21-1 0,0 1 15,0 0-15,1 0 0,-1 21 0,0-21 16,0 0-16,0 21 0,22 0 16,-22 0-16,0 0 0,0 0 0,21 0 15,-20 0-15,-1 21 0,-21 0 0,21 0 16,0 0-16,-21 0 0,0 1 15,0-1-15,0 0 0,0 0 0,0 0 16,0 0-16,-21 1 0,0-22 0,-22 21 16,22 0-16,0-21 0,-21 21 15,21-21-15,-1 0 0,-20 0 16,21 0-16,0 21 0,0-21 0,21-21 31,21 0-15,0 21-16,-21-21 0,21 0 0,21 21 15</inkml:trace>
  <inkml:trace contextRef="#ctx0" brushRef="#br1" timeOffset="-71800.73">14838 11642 0,'-21'0'15,"21"21"1,0 0-16,0 0 0,0 0 16,0 1-16,0-1 0,0 0 15,0 21-15,0-21 0,0 1 0,-22 20 16,22 0-16,0-21 0,0 1 0,0 20 16,-21-21-16,21 0 0,0 0 15,0 1-15,0-1 0,0 0 0,0-42 47,0 0-47,21-1 16</inkml:trace>
  <inkml:trace contextRef="#ctx0" brushRef="#br1" timeOffset="-71492.9">14711 11705 0,'0'0'0,"0"-21"0,-21 0 0,21 0 0,0 0 16,0-1-16,0 1 0,0 0 15,21 21 1,21 0-16,-21 0 0,0 0 16,22 0-16,-1 0 0,0 0 0,1 21 15,-1 0-15,0 1 0,-20-1 16,20 0-16,-21 21 0,21-21 16,-20 22-16,-22-22 0,0 21 0,0-21 15,0 22-15,0-1 0,-22-21 0,1 22 16,-21-22-16,21 0 0,-22 21 15,1-21-15,0 1 0,-1-22 0,1 21 16,0 0-16,21-21 0,-22 21 0,22-21 16,0 0-16,0 0 0,0 0 0,42 0 31,0-21-15,0 21-16,0-21 0</inkml:trace>
  <inkml:trace contextRef="#ctx0" brushRef="#br1" timeOffset="-71037.29">15282 11917 0,'0'0'0,"0"-64"32,21 64-32,1-21 0,-1 0 15,0 21-15,0 0 16,0 0-16,0 0 16,1 21-16,-1 0 0,-21 1 0,21-1 15,-21 0-15,21 0 0,-21 0 0,0 0 16,0 1-16,0 20 0,0-21 15,0 0-15,0 0 0,0 1 16,0-1-16,-21-21 16,0 0-1,21-21 1,0-1-16,0 1 16,0 0-16,0 0 0,0 0 15,0 0-15,0-1 0,0 1 0,0 0 16,21-21-16,0 21 0,-21-1 15,21 1-15,0 21 0,-21-21 16,22 21-16,-1 0 0,0-21 16,0 21-16,0 0 0</inkml:trace>
  <inkml:trace contextRef="#ctx0" brushRef="#br1" timeOffset="-70829.41">15769 11790 0,'0'21'16,"0"0"-1,0 0-15,0 1 0,0-1 16,0 0-16,0 0 0,0 0 16,0 0-16,0 1 0,0-1 15,-21 0-15,21 0 0,0 0 16,0 0-16,21-21 47,-21-21-47,0 0 0,0 0 15</inkml:trace>
  <inkml:trace contextRef="#ctx0" brushRef="#br1" timeOffset="-70636.52">15748 11663 0,'0'-21'0,"0"42"0,-21-42 15,0 21 1,21 21 15,0 0-15,0 0-16,21-21 0,0 0 15,0 21-15,0-21 16,0 0-16,-21 22 0</inkml:trace>
  <inkml:trace contextRef="#ctx0" brushRef="#br1" timeOffset="-70288.72">15960 11769 0,'0'21'47,"0"0"-47,0 0 0,0 0 16,0 1-16,0-1 0,21 0 15,-21 0-15,0 0 16,0 0-16,0 1 0,0-1 0,0 0 15,0 0-15,0 0 16,0-42 15,0 0-15,21 0-16,-21 0 0,0-1 16,0 1-16,21 0 0,-21 0 0,21 0 15,-21 0-15,0-1 0,21 1 16,1 0-16,-1 0 0,0 21 31,0 0-31,0 0 16</inkml:trace>
  <inkml:trace contextRef="#ctx0" brushRef="#br1" timeOffset="-69944.92">16192 11853 0,'22'0'32,"-1"0"-32,0-21 15,-21 0 1,21 21-16,0 0 0,-21-21 16,-21 21 15,0 0-16,0 21-15,0-21 0,21 21 0,-22 0 16,1-21-16,21 22 0,0-1 16,0 0-16,-21 0 0,21 0 0,0 0 15,0 1-15,0-1 0,0 0 16,0 0-16,0 0 16,21-21-16,0 0 0,1 0 15,-1 0-15,0 0 16,0 0-16,0 0 0,0 0 15,1 0-15,-1 0 0,-21-21 0</inkml:trace>
  <inkml:trace contextRef="#ctx0" brushRef="#br1" timeOffset="-69569.11">16425 11875 0,'0'0'0,"0"-22"0,0 1 31,0 0-15,21 21-1,1 0-15,-1 0 0,0 0 16,0 0-16,0 0 16,0 0-16,-21 21 0,22 0 15,-22 1-15,21-1 0,-21 0 16,0 0-16,0 0 0,0 0 16,0 1-16,0-1 0,0 0 0,-21-21 15,21 21-15,-22 0 0,1 0 16,0-21-1,0 0-15,21-21 32,0 0-32,0 0 15,0 0-15,0 0 0,21-1 0,0 1 16,-21 0-16,21 0 16,-21 0-16,22 0 0,-1-1 0,-21 1 15,21 0-15,0 21 0,-21-21 0,21 0 16,0 0-16,-21-1 0,0 1 15</inkml:trace>
  <inkml:trace contextRef="#ctx0" brushRef="#br1" timeOffset="-69080.82">16743 10880 0,'0'-21'31,"-21"21"-15,-1 0-16,1 0 15,0 0-15,-21 0 0,21 21 0,-1 0 16,-20-21-16,21 21 0,0 0 0,0 0 15,-1 1-15,1-1 0,0 0 16,21 21-16,0-21 0,0 1 0,0-1 16,0 0-16,21-21 0,0 21 15,1 0-15,-1-21 0,0 0 16,21 21-16,-21-21 0,22 0 0,-1 0 16,-21 0-16,0 0 0,22 0 0,-22 0 15,0-21-15,0 21 0,0-21 16,1 0-16,-1 21 0,-21-21 0,0 0 15</inkml:trace>
  <inkml:trace contextRef="#ctx0" brushRef="#br1" timeOffset="-68516.05">16954 10647 0,'0'0'0,"-21"-21"16,21 0-16,-21 21 0,0-22 16,0 22-16,0 0 0,-1-21 0,1 21 15,0 0-15,-21 0 0,21 0 16,-22 0-16,1 0 0,0 0 0,-22 21 16,22 1-16,-1-1 0,1 0 0,0 0 15,-1 21-15,1-20 0,0 20 16,21 0-16,-1-21 0,1 22 0,0-1 15,0-21-15,0 22 0,21-1 16,0 0-16,0 1 0,0-22 16,0 21-16,0 0 0,0 1 0,21-22 15,0 21-15,0-21 0,22 22 0,-1-22 16,-21 0-16,21 0 0,1-21 16,-1 21-16,0-21 0,1 0 0,-1 0 15,0 0-15,22 0 0,-22 0 16,-21 0-16,22-21 0,-1 0 0,0 21 15,-20-42-15,-1 21 0,0-1 0,0-20 16,0 21-16,0-21 0,1-1 16,-22 1-16,0 0 0,0-1 15,0 1-15,21 0 0,-21-1 0,0 1 0,0 0 16,0-1-16,0 1 16,0 0-16,-21-1 0,21 22 0,0-21 15,-43-1-15,22 43 0,-21-21 16,21 0-16,-1 21 0,-20 0 15,0 0-15,-1 0 0,1 0 0,0 0 16,-1 0-16,1 21 0,21-21 16,-21 21-16,20 1 0,-20-1 0,21 0 15,0 0-15,0 0 0,-22 0 0,22 22 16</inkml:trace>
  <inkml:trace contextRef="#ctx0" brushRef="#br1" timeOffset="-52164.98">5651 9589 0,'0'21'16,"0"0"15,0 0-16,0 0 1,0 0 0,0 1-1,0-1-15,0 0 16,0 0-16,0 0 16,0 0-16,0 1 15,0-44 32</inkml:trace>
  <inkml:trace contextRef="#ctx0" brushRef="#br1" timeOffset="-51549.33">5715 9948 0,'0'0'0,"0"22"15,0-1 1,0 0-1,0 0 1,0 0 0,0 0-16,0 1 15,0-1-15,0 0 16,0 0 0,0 0-16,-21-21 15,21 21-15,0 1 31</inkml:trace>
  <inkml:trace contextRef="#ctx0" brushRef="#br1" timeOffset="-51220.85">5757 10393 0,'0'0'0,"0"21"16,0 0 0,-21-21-16,21 21 15,0 1-15,0-1 16,0 0-16,0 0 15,0 0-15,-21 0 16,21 1-16,0-1 16,0 0-16,0 0 15,0 0-15,0 0 0,0 1 16,0-1-16,0 0 16,0 0-1,0 0 1</inkml:trace>
  <inkml:trace contextRef="#ctx0" brushRef="#br1" timeOffset="-50949">5715 10943 0,'0'21'15,"0"1"1,0-1-1,0 0 1,0 0-16,0 0 16,0 0-16,0 1 15,0-1 1,0 0-16,0 0 16,0 0-1,0 0 16</inkml:trace>
  <inkml:trace contextRef="#ctx0" brushRef="#br1" timeOffset="-50649.22">5778 11409 0,'0'42'32,"0"-21"-32,0 1 31,22-22-31,-22 21 16,0 0-1,0 0 1,0 0-1,0 0 1,-22-21 15</inkml:trace>
  <inkml:trace contextRef="#ctx0" brushRef="#br1" timeOffset="-50421.35">5821 11684 0,'0'21'16,"0"0"-1,0 1 32,0-1-16,-21-21-15</inkml:trace>
  <inkml:trace contextRef="#ctx0" brushRef="#br1" timeOffset="-49909.43">5778 12023 0,'0'21'15,"0"0"-15,22-21 16,-1 0 0,0 0-16,0 21 15,0-21-15,0 0 0,1 0 16,-1 0-16,0 0 0,0 0 15,0 0-15,0 0 0,1 0 16,-1 0-16,0 0 0,0 0 16,0 0-16</inkml:trace>
  <inkml:trace contextRef="#ctx0" brushRef="#br1" timeOffset="-49708.55">6308 12086 0,'21'0'0,"0"21"16,0 1 0,0-22-16,0 0 15,1 0-15,-1 0 0,0 0 16,0 0-16,21 0 0,-20 0 0,20 0 16,-21 0-16,0-22 0,0 22 0,22-21 15,-22 21-15,0 0 0,0-21 16,0 21-16,1 0 0,-1 0 0</inkml:trace>
  <inkml:trace contextRef="#ctx0" brushRef="#br1" timeOffset="-49484.67">7112 12023 0,'42'0'16,"-21"0"-16,1 0 15,-1 0-15,0 0 16,0 0-16,0 0 15,0 0-15,-21-21 0,22 21 0,-1 0 16,0 0-16,0 0 16,0 0-16,0 0 0,1-22 15,-1 22-15,0 0 0,0 0 0,0 0 16,0 0-16,1-21 16,-1 21-16,0 0 0,0 0 15</inkml:trace>
  <inkml:trace contextRef="#ctx0" brushRef="#br1" timeOffset="-49088.9">7916 11938 0,'43'0'0,"-128"0"16,191 0-16,-170 0 0,149 0 0,-64 0 15,0 0 1,0 0-16,1 0 16,-1 0-16,0 0 0,0 0 15,0 0-15,0 0 0,22 0 16,-22 0-16,0 0 0,0 0 0,0 0 15,1 0-15,-1 0 0,0 0 16,0 0-16,0 0 0,0 0 16,1 0-16,-1 0 0,0 0 15,0 0-15,0 0 0,22 0 0,-22 0 16,0 0-16,0 0 0,0 0 16,-21-21 15,21 21-16,1 0 1,-1 0 0,0 0-16,0 0 15,0 0 1,0 0-16,1 0 16,-1 0-16,-21-21 0,21 21 15,0 0-15,0 0 0,0 0 16,1-21-16,-1 21 0</inkml:trace>
  <inkml:trace contextRef="#ctx0" brushRef="#br1" timeOffset="-48909">9059 11875 0,'0'0'16,"21"0"62,1 0-63,-22-22 1,21 22 0,-21-21-16</inkml:trace>
  <inkml:trace contextRef="#ctx0" brushRef="#br1" timeOffset="-47793.55">5630 9462 0,'0'21'0,"0"-42"0,0-1 15,0 1-15,0 0 32,0 42-1,-21-21-31,21 21 0,0 22 15,-21-22-15,0 0 0,0 21 0,21 1 16,-22-1-16,1-21 0,0 22 0,0-1 16,0 0-16,0-21 15,21 22-15,-22-22 0,1 0 0,0 0 16,21 0-16,0 1 0,0-1 0,-21-21 16,21 21-16,0-42 46,0 0-46,21-1 0,0 1 16,-21-21-16,21 21 0,1 0 16,-22-22-16,21 22 0,0-21 0,-21-1 15,21 1-15,-21 21 0,21-21 16,-21 20-16,21-20 0,1 21 0,-22 0 16,21 0-16,-21-1 0,0 1 15,21 21-15,0 0 0,0-21 16,0 21-16,1 0 0,-1 0 15,0 21-15,0-21 0,0 21 16,0 1-16,1-1 0,-1 0 16,0 21-16,0-21 0,0 1 0,0 20 15,1-21-15,-1 0 0,0 22 0,0-22 16,-21 0-16,21 0 0,0 0 16,1 0-16,-1-21 0,-21 22 0,21-1 15,0 0-15,0-21 16,-21 21-1,21-21-15,1 0 16,-22-21 0</inkml:trace>
  <inkml:trace contextRef="#ctx0" brushRef="#br1" timeOffset="-47048.98">13102 9208 0,'0'0'0,"-21"0"32,0 0-32,21 21 47,0 0-47,0 0 15,0 0-15,0 0 16,0 1-16,0-1 15,0 0-15,0 0 16,0 0-16</inkml:trace>
  <inkml:trace contextRef="#ctx0" brushRef="#br1" timeOffset="-46853.09">13060 9546 0,'0'43'15,"0"-149"-15,0 169 0,0 1 0,0-43 16,0 0-16,0 0 16,0 0-16,0 1 15,0-1-15,0 0 16,0 0-16,0 0 16,0 0-1</inkml:trace>
  <inkml:trace contextRef="#ctx0" brushRef="#br1" timeOffset="-46649.21">13102 10012 0,'0'21'0,"0"-42"0,0 63 16,0-21-1,0 1-15,0-1 16,0 0-1,0 0 17,21-21-32,-21 21 15</inkml:trace>
  <inkml:trace contextRef="#ctx0" brushRef="#br1" timeOffset="-46461.31">13123 10329 0,'0'0'0,"0"43"32,0-22-32,-21-21 0,21 21 15,0 0-15,0 0 16,-21-21-16,21 22 0,0-1 31,0 0-31,0 0 16</inkml:trace>
  <inkml:trace contextRef="#ctx0" brushRef="#br1" timeOffset="-46272.42">13081 10710 0,'0'22'16,"0"-149"-16,0 232 0,0-62 0,-21-22 0,21 0 15,0 0-15,-21-21 16,21 21-16,0 1 0,0-1 15,0 0-15,0 0 16,0 0 0</inkml:trace>
  <inkml:trace contextRef="#ctx0" brushRef="#br1" timeOffset="-45409.41">13081 9186 0,'-21'0'31,"0"22"-15,21-1-16,-22 0 16,1 0-16,0 0 0,21 0 15,-21 1-15,0-1 0,0 0 0,21 0 16,-22 0-16,1 0 0,0 1 0,21 20 16,-21-21-16,0 0 0,21 0 15,0 1-15,-21-1 0,-1 0 16,22 0-16,0-42 47,0 0-47,22 0 15,-1-1-15,-21 1 0,21 0 16,0-21-16,0 21 0,0-1 0,1-20 16,-1 21-16,0 0 0,0 0 0,0-1 15,0-20-15,1 21 0,-1 0 16,0 0-16,-21-1 15,21 22-15,0 0 0,0 0 16,1 0 0,-22 22-16,21-1 0,0 0 15,0 0-15,-21 0 0,21 0 0,0 22 16,1-22-16,-1 0 0,0 21 16,0-20-16,0 20 0,0-21 15,1 0-15,-1 22 0,-21-22 0,21 0 16,0 21-16,0-21 0,0 1 15,1-22-15,-22 21 0,21 0 0,0-21 16,0 21-16,0-21 16,0 0-1</inkml:trace>
  <inkml:trace contextRef="#ctx0" brushRef="#br1" timeOffset="-44581.37">22331 9356 0,'-21'0'46,"21"21"-46,0 0 16,0 0-16,-22 0 16,22 1-16,0-1 0,0 0 15,-21 21-15,21-21 0,0 1 0,0-1 16,0 21-16,0-21 0,0 0 16,0 1-16,0-1 0,0 21 0,0-21 15,0 0-15,0 1 0,0-1 16,0 0-16,0 0 0</inkml:trace>
  <inkml:trace contextRef="#ctx0" brushRef="#br1" timeOffset="-44376.49">22267 10160 0,'0'21'16,"0"-148"-16,0 233 0,0-64 0,0-20 15,0-1 1,0 0-1,0 0-15,0 0 16,0 0-16,0 1 16,0-1-16,0 0 0,0 0 15,0 0 1,0 0-16,0 1 16</inkml:trace>
  <inkml:trace contextRef="#ctx0" brushRef="#br1" timeOffset="-44197.59">22267 10710 0,'0'0'0,"0"22"0,0-1 15,-21-21-15,21 21 0,0 0 16,-21-21-16,21 21 16,0 0-16,0 1 15,0-1-15,0 0 16</inkml:trace>
  <inkml:trace contextRef="#ctx0" brushRef="#br1" timeOffset="-44008.69">22267 11134 0,'0'42'15,"0"-21"1,0 0 0,0 1 15</inkml:trace>
  <inkml:trace contextRef="#ctx0" brushRef="#br1" timeOffset="-43817.29">22225 11430 0,'0'42'31,"0"-20"-31,-21-22 16,21 21-16,0 0 31</inkml:trace>
  <inkml:trace contextRef="#ctx0" brushRef="#br1" timeOffset="-43644.39">22077 11621 0,'-43'21'15,"149"-85"-15,-169 107 0,-1-22 0,43-21 16,21 21-16,-21-21 0,0 0 15,0 0-15,-1 0 16,1 0 0,0 0-16,0 0 31</inkml:trace>
  <inkml:trace contextRef="#ctx0" brushRef="#br1" timeOffset="-43469.5">21505 11642 0,'-21'0'16,"42"0"-16,-63 0 0,21 0 0,0 0 0,-1 0 16,1 0-16,-21 0 0,21 0 15,0 0-15,-1 0 0,1 0 16,0 0 0,0 0-1,0 0-15,0 0 16</inkml:trace>
  <inkml:trace contextRef="#ctx0" brushRef="#br1" timeOffset="-43293.59">20870 11642 0,'0'0'0,"-21"0"0,0 0 0,0 0 16,0 0-16,-1 0 0,1 0 0,0 0 16,0 0-16,0 0 0,0 0 0,-1 0 15,1 0-15,0 0 16,0 0-16,0 0 31,0 0-31,-1 0 16</inkml:trace>
  <inkml:trace contextRef="#ctx0" brushRef="#br1" timeOffset="-43120.69">20235 11642 0,'0'0'0,"-21"0"16,0 0-16,0 0 0,0 0 0,-1 0 15,1 0-15,0 0 0,0 0 16,0 0-16,0 0 0,-1 0 16,1 0-1,0 0-15,0 0 16,0 0-16,0 0 16,-1 0-16</inkml:trace>
  <inkml:trace contextRef="#ctx0" brushRef="#br1" timeOffset="-42920.81">19198 11621 0,'0'0'15,"-21"0"-15,21 21 0,-21-21 0,0 0 32,-1 0-32,22 21 15,-21-21-15,0 0 16,0 21-1,0-21-15,0 0 16,-1 0-16,-20 0 0,21 0 16,0 0-16</inkml:trace>
  <inkml:trace contextRef="#ctx0" brushRef="#br1" timeOffset="-42744.91">18478 11684 0,'0'0'0,"-21"0"0,0 0 15,0 0-15,0 0 0,0 0 16,-1 0-16,1 0 15,0 0 1,0 0 0,0 0-1,0 0 1,-1 0-16,1 0 16</inkml:trace>
  <inkml:trace contextRef="#ctx0" brushRef="#br1" timeOffset="-42569.5">18013 11705 0,'-21'0'0,"42"0"0,-64 0 0,22 0 15,0 0-15,-21 0 0,21 0 0,-1 0 16,1 0-16,0 0 16,0 0-16,0 0 0,0 21 15,-1-21-15,1 0 31,0 0-31</inkml:trace>
  <inkml:trace contextRef="#ctx0" brushRef="#br1" timeOffset="-42380.61">17357 11748 0,'0'0'0,"-22"0"0,1 0 0,0 0 15,0 0-15,0 0 16,0 0-16,-1 0 0,1 0 16,0 0-16,0 0 15,0 0-15,0 0 0,-1 0 16,1 0-16,0 0 0,0 0 0</inkml:trace>
  <inkml:trace contextRef="#ctx0" brushRef="#br1" timeOffset="-41120.73">22204 9292 0,'0'-21'31,"-21"21"0,-1 21-15,1 0-1,21 1-15,-21-1 0,0 0 16,21 0-16,-21 0 0,0 0 0,-1 1 16,22-1-16,-21 0 0,0 0 15,0 0-15,0 0 0,0 22 0,21-22 16,-22 0-16,1 0 0,21 0 16,-21 1-16,21-1 15,21-21 32,0-21-47,-21-1 0,22 22 16,-1-21-16,0 0 0,0 0 0,0 0 15,0 0-15,1-1 0,-1 1 16,0-21-16,0 21 0,0 0 0,-21-1 16,21-20-16,1 42 0,-1-21 0,-21 0 15,0 0-15,21 21 16,0 0 15,-21 21-31,0 0 16,0 0-16,21 0 15,-21 0-15,21 1 0,-21-1 16,22 21-16,-22-21 0,0 0 0,21 22 16,0-22-16,-21 21 0,21-21 15,0 22-15,0-22 0,1 21 0,-1-21 16,0 22-16,-21-22 0,21 0 0,0 0 15,0 0-15,-21 1 16,22-22-16</inkml:trace>
  <inkml:trace contextRef="#ctx0" brushRef="#br1" timeOffset="11119.18">4403 15388 0,'0'-21'16,"0"0"-1,0 0 1,0 0-16,-22 21 16,22-22-16,-21 22 0,0 0 15,0 0-15,0 0 16,0 0-16,-1 0 16,1 22-16,0-22 0,0 21 0,0 0 15,0 0-15,-1 0 0,-20 0 16,21 1-16,0 20 0,0-21 0,-1 21 15,1-20-15,0 20 0,0 0 16,0-21-16,0 22 0,21-1 16,-22-21-16,22 22 0,0-1 0,0 0 15,0 1-15,0-1 0,0-21 0,0 21 16,22-20-16,-1 20 0,-21-21 16,21 0-16,0 0 0,0 1 0,0-1 15,1 0-15,20-21 16,-21 21-16,0-21 0,0 0 0,1 0 15,-1 0-15,0 0 0,0 0 16,0 0-16,0 0 0,1 0 0,-1 0 16,0-21-16,0 0 0,0 21 0,0-21 15,1-1-15,-1 1 0,21-21 16,-21 21-16,0 0 0,1-22 0</inkml:trace>
  <inkml:trace contextRef="#ctx0" brushRef="#br1" timeOffset="11730.83">4826 15388 0,'0'466'282,"-148"-508"-282,296-382 0,-127 869 0,0-466 15,-21-1-15,21 1 0,1 0 0,-1 0 16,0 21-16,0 0 0,0-21 15,0 21-15,1 0 0,-1 0 0,0 0 16,0 21-16,0 0 0,-21 0 16,0 0-16,0 1 15,21-1-15,-21 0 0,0 0 0,0 0 16,0 0-16,0 1 0,0-1 16,0 0-16,0 0 0,0 0 0,0 0 15,0 1-15,0-1 16,-21-21-1,21-21 17,0-1-32,0 1 15,0 0-15,0 0 0,0 0 16</inkml:trace>
  <inkml:trace contextRef="#ctx0" brushRef="#br1" timeOffset="12614.2">4847 15579 0,'0'0'0,"0"-21"0,-21-1 0,21 1 16,-21 21-16,21-21 0,0 0 0,-21 21 15,21-21-15,-22 21 0,1-21 16,0 21 0,0 0-16,0 0 15,21 21-15,0 0 16,0 0-16,0 0 0,0 0 16,0 1-16,0 20 0,0 0 0,0-21 15,0 22-15,0-1 0,0 0 16,0 1-16,0-1 0,0 22 0,0-22 15,0 0-15,0-21 16,0 22-16,0-1 0,0-21 0,0 0 16,0 22-16,0-22 0,0 0 15,0 0-15,-21-21 16,21-21 15,0 0-31,0 0 16,0 0-16,0-1 15,0 1-15,21 0 0,-21 0 0,0-21 16,21 20-16,-21 1 0,21 0 16,0-21-16,-21 21 0,21-1 0,1 1 15,-22 0-15,21 0 16,0 0-16,0 21 0,-21-21 0,21 21 16,0 0-16,1-22 0,-1 22 15,0 0-15,0 0 0,0 0 16,0 0-16,1 0 0,-1 0 0,0 0 15,0 22-15,-21-1 16,21 0-16,-21 0 0,0 0 16,21 0-16,-21 1 0,0-1 15,0 21-15,0-21 0,0 0 0,0 1 16,0-1-16,-21 0 0,21 0 16,-21 0-16,21 0 15,-21-21 16,0 0-15,21-21 0,0 0-1,0 0-15,0 0 0,0 0 16,0-1-16</inkml:trace>
  <inkml:trace contextRef="#ctx0" brushRef="#br1" timeOffset="13274.83">4805 15642 0,'0'0'0,"0"-21"0,0 0 15,0 0-15,-21 21 0,21-21 16,0-1-16,-22 1 0,22 0 15,0 0-15,0 0 0,0 0 0,0-1 16,-21 1-16,21 0 16,0 0-16,0 42 47,0 0-47,0 0 0,0 22 0,0-22 15,0 21-15,0 1 0,0-22 16,0 21-16,0 0 0,0-20 0,0 20 15,0 0-15,0-21 0,0 22 16,0-22-16,0 0 0,0 0 0,0 22 16,0-22-16,0 0 15,0 0-15,-21-21 0,21-21 32,0 0-32,0 0 0,0-1 15,0-20-15,0 0 0,0-1 16,0 1-16,0 0 0,0-1 15,0 1-15,0 0 0,0-1 0,0 1 16,0 0-16,0-1 0,0 22 16,0 0-16,0 0 0,0 42 31,0 0-31,0 0 16,0 22-16,0-1 0,0 0 15,0 1-15,0-1 0,0 22 0,0-22 16,0 0-16,0 22 0,0-22 15,-21 0-15,21 1 0,0-1 0,0-21 16,-21 22-16,21-22 16,0 0-16,0 0 0,21-21 47,0-21-47,-21 0 0,21 0 0,0-1 15,-21-20-15,22 21 0</inkml:trace>
  <inkml:trace contextRef="#ctx0" brushRef="#br1" timeOffset="13986.42">5228 15833 0,'0'0'15,"-21"0"-15,21-21 0,-21 21 0,21-22 16,-21 22-1,21-21-15,0 0 16,0 0 0,21 21-1,0 0 1,0 0-16,0 0 0,0 0 0,1 21 16,-1 0-16,0 0 0,0 1 0,0-1 15,22 0-15,-43 0 0,21 21 16,-21-20-16,21 20 0,-21-21 0,0 0 15,0 22-15,0-22 0,0 0 16,-21 0-16,0-21 0,21 21 0,-22 0 16,1-21-1,0 0 1,21-21-16,0 0 16,0 0-16,0-21 0,0 20 0,0-20 15,0 21-15,0-21 0,0-1 16,0 22-16,0 0 0,21-21 0,0 20 15,-21 1-15,22 0 0,-1 21 0,-21-21 16,21 21-16,0 0 0,0 0 16,0 0-16,1 0 0,-1 0 15,0 0-15,0 0 16,0 0-16</inkml:trace>
  <inkml:trace contextRef="#ctx0" brushRef="#br1" timeOffset="14439.16">5948 15748 0,'0'-21'15,"-21"21"1,-1 0-16,1 0 0,0 0 16,0 0-16,0 0 15,0 21-15,21 0 0,-22 0 16,22 1-16,-21 20 0,0-21 15,21 21-15,0 1 0,0-22 0,0 21 16,0-21-16,0 22 0,0-22 16,0 0-16,0 0 0,21 0 0,-21 1 15,21-22-15,1 0 0,-1 21 16,0-21-16,21 0 0,-21 0 0,1 0 16,-1 0-16,0-21 0,0-1 15,0 1-15,0 0 0,1 0 0,-1 0 16,-21-22-16,21-41 15,-21 41-15,0 22 0,0-21 16,-21 21-16,0-22 0,-22 43 0,22-21 16,0 0-16,0 21 0,0 0 15,-1 0-15,-20 0 0,21 0 16,0 0-16,0 21 0,-1-21 16,1 21-16,21 1 0,0-1 15,0 0-15,0 0 0,0 0 16,0 0-16,21-21 0,1 22 0,-1-22 15,21 0-15,-21 0 0,22 0 16,-22 0-16</inkml:trace>
  <inkml:trace contextRef="#ctx0" brushRef="#br1" timeOffset="15127.27">6265 15812 0,'0'-22'0,"-63"128"0,126-190 0,-63 41 15,0 64 32,0 1-47,0-1 0,0 0 16,0 0-16,0 0 0,0 22 15,0-22-15,0 0 0,0 21 0,0-21 16,0 1-16,0 20 0,0-21 0,0 0 16,0 0-16,0 1 15,0-44 16,0 1-15,0 0-16,0 0 0,-21 0 16,21-22-16,0 22 0,0-21 0,0 0 15,0 20-15,0-20 0,0 21 0,0 0 16,21-22-16,-21 22 0,21 0 16,1 21-16,20-21 0,-21 21 0,0 0 15,0 0-15,1 0 0,-1 0 16,0 21-16,0-21 0,0 21 0,0 0 15,1 1-15,-22 20 0,0-21 16,21 21-16,-21-20 0,0 20 0,0-21 16,0 0-16,0 22 0,0-22 15,0 0-15,0 0 0,0 0 16,0 0-16,-21-21 0,21-21 31,0 0-15,0 0-16,0 0 0,0 0 15,0-1-15,0-20 0,0 0 0,21 21 16,0-22-16,21 1 0,-21 0 0,1 20 16,20-20-16,0 21 0,-21 0 15,22 21-15,-1 0 0,0 0 0,-20 0 16,20 0-16,-21 0 0,0 21 16,0 0-16,-21 0 0,0 0 0,0 1 15,0 20-15,0-21 0,0 21 16,0-20-16,0-1 0,0 21 15,0-21-15,0 0 0,0 1 0,-21-1 16,0 0-16,42-42 47,0 0-47,-21-1 0,22 1 16,-1 0-16</inkml:trace>
  <inkml:trace contextRef="#ctx0" brushRef="#br1" timeOffset="15475.34">7154 15854 0,'0'0'0,"21"0"31,1 0-31,-1 0 0,0 0 16,0 0-16,0 0 0,0 0 15,1-21-15,-1 0 0,0 21 0,0-22 16,0 22-16,0-21 0,1 0 0,-1 0 15,-21 0-15,0 0 16,0-1-16,-21 22 16,-1 0-16,1 0 0,0 0 15,0 0-15,0 22 0,-22-1 16,22 0-16,0 0 0,-21 21 16,21-20-16,-1 20 0,1 0 0,0 1 15,21-22-15,0 21 0,0 0 0,0-20 16,0 20-16,0-21 0,21 0 15,0 0-15,1-21 0,20 22 0,-21-22 16,21 0-16,-20 0 0,-1 0 16,21 0-16,-21-22 0,22 1 0,-22 0 15,0 0-15,0 0 0</inkml:trace>
  <inkml:trace contextRef="#ctx0" brushRef="#br1" timeOffset="15942.4">7916 15409 0,'0'0'0,"21"-21"16,-21 0-16,0 0 0,0 0 0,0 0 15,0-1-15,0 44 31,0-1-31,0 0 0,0 21 0,-21 1 16,21-1-16,0 0 0,0 1 16,0-1-16,0 0 0,0 22 0,0-22 15,0 0-15,0 22 0,0-22 16,0 1-16,0-1 0,0 0 16,0-21-16,0 22 0,0-22 0,0 0 15,0 0-15,0 0 0,0-42 47,0 0-47,0 0 0</inkml:trace>
  <inkml:trace contextRef="#ctx0" brushRef="#br1" timeOffset="16342.72">7493 15494 0,'-21'-21'16,"42"42"-16,-63-42 0,20 0 0,22 0 15,0-1-15,0 1 0,22 0 16,-1 0-16,21 0 0,0 0 16,1 21-16,20-22 0,-20 22 0,41 0 15,-20 0-15,-1 0 0,1 0 16,-1 22-16,1-1 0,-1 0 0,-20 0 16,20 21-16,-21 1 0,1-1 15,-22 0-15,0 1 0,0-1 0,0 0 16,-21 1-16,0-1 0,0 0 0,0 22 15,-21-22-15,0 1 0,0-1 16,0 0-16,-22 1 0,1-1 16,-21 0-16,20-21 0,-20 1 15,20-1-15,-20 0 0,21 0 0,-1 0 16,1-21-16,0 0 0,-1 0 0,22 0 16,0 0-16,0 0 0,0 0 15,-1 0-15,22-21 31,22 21-31,-1-21 0,0 21 16,21 0-16,1-21 0,-22 21 16,21-21-16,0-1 0,1 22 15,-1-21-15</inkml:trace>
  <inkml:trace contextRef="#ctx0" brushRef="#br1" timeOffset="16758.56">8382 15917 0,'0'-21'0,"0"-63"31,0 62-31,0 1 16,0 0-16,21 0 0,0 21 0,-21-21 16,21 21-16,1 0 15,-1 0-15,0 0 0,0 0 0,0 0 16,0 21-16,1-21 0,20 21 0,-21 0 15,0 0-15,0 22 0,1-22 16,-1 0-16,0 21 0,-21-20 0,0 20 16,0-21-16,0 21 0,0-20 15,0-1-15,0 21 0,0-21 0,-21 0 16,0-21-16,-1 22 0,1-22 16,0 0-16,0 0 15,21-22-15,0 1 16,0 0-16,0 0 0,0 0 15,0 0-15,0-1 0,0-20 16,21 21-16,0 0 0,0-22 0,1 22 16,-1 21-16,0-21 0,0 0 15,0 21-15,0 0 0,1-21 0,-1 21 16,0 0-16,21-21 0,-21-1 16,1 22-16,-1 0 0</inkml:trace>
  <inkml:trace contextRef="#ctx0" brushRef="#br1" timeOffset="16994.52">9165 15748 0,'0'21'31,"0"0"-31,0 1 16,0-1-16,0 0 0,0 0 16,0 0-16,0 0 0,0 1 15,-21-1-15,21 0 0,0 0 0,0 0 16,0 0-16,0 1 0,0-1 15,0 0 1,21-42 15,-21 0-31,21 21 16,0-22-16,-21 1 0</inkml:trace>
  <inkml:trace contextRef="#ctx0" brushRef="#br1" timeOffset="17294.71">9229 15600 0,'0'0'0,"-22"-21"0,1 21 0,0 0 16,0 0-16,0 0 0,0 0 15,-1 0-15,22 21 16,22 0 15,-1-21-31,0 0 0,0 0 0,0 0 16,0 0-16,-21-21 47,-21 21-32,0 21 1,0 0 0,21 0-16,0 1 15,0-1-15,21-21 16,0 0-16,0 21 0,1-21 15</inkml:trace>
  <inkml:trace contextRef="#ctx0" brushRef="#br1" timeOffset="17591.28">9546 15727 0,'0'0'16,"-21"0"-16,-21-21 15,20 21 1,22 21 0,22 0-16,-1-21 15,-21 21-15,0 0 0,21 1 16,0 20-16,-21-21 0,21 0 0,-21 0 16,0 1-16,0-1 0,0 0 15,0 0-15,21 0 0,-21 0 16,0 1-16,0-44 31,22 1-31,-1 0 16,-21 0-16,21 0 15</inkml:trace>
  <inkml:trace contextRef="#ctx0" brushRef="#br1" timeOffset="17815.73">9821 15642 0,'0'-21'16,"0"42"-16,0-63 0,-21 42 15,0 0 1,21 21-16,0 0 0,-21 0 16,0 1-16,-1-1 0,1 0 15,21 21-15,-21-21 0,0 22 0,21-22 16,-21 21-16,0-21 0,21 1 0,0 20 16,-22-21-16,22 0 0,-21 0 15,21 1-15,0-1 16,21-21-1,1 0-15,-1-21 0,0-1 0,21 1 16,-21 0-16</inkml:trace>
  <inkml:trace contextRef="#ctx0" brushRef="#br1" timeOffset="18150.65">10033 15769 0,'-21'0'16,"0"0"-16,-1 0 15,22-21-15,0 0 16,22 0 0,-1 21-1,0 0-15,-21-21 0,0 42 47,-21-21-47,0 21 0,-1 0 16,22 0-16,-21 0 0,0-21 15,0 22-15,21-1 0,0 21 16,0-21-16,-21 0 0,21 1 0,0-1 16,0 0-16,0 0 0,0 0 15,21 0-15,0-21 0,0 0 16,-21 22-16,43-22 0,-22 0 16,0 0-16,0 0 0,21 0 0,-20-22 15,-1 1-15,21 21 0,-21-21 0</inkml:trace>
  <inkml:trace contextRef="#ctx0" brushRef="#br1" timeOffset="18534.43">10350 15769 0,'0'-21'0,"0"0"16,0 0 15,22 21-31,-1 0 15,0 0-15,0 0 0,0 0 16,0 21-16,1 0 0,-22 0 16,21 0-16,-21 1 15,21-1-15,-21 0 0,0 21 16,0-21-16,0 1 0,0 20 0,0-21 16,0 0-16,0 0 0,0 1 15,0-1-15,-21 0 0,0-21 16,21-21 15,0 0-31,0-1 0,0 1 0,0 0 16,0 0-16,0 0 0,0 0 15,0-22-15,0 22 0,21 0 0,0-21 16,-21 20-16,21 1 0,-21 0 16,21 0-16,0 21 0,-21-21 15,22 0-15,-1 21 0,-21-22 0,21 1 16,0 0-16</inkml:trace>
  <inkml:trace contextRef="#ctx0" brushRef="#br1" timeOffset="18894.71">11112 15092 0,'0'-21'15,"0"0"-15,-21 21 16,21-22-16,-21 22 16,0 0-16,0 0 0,0 0 15,-1 0-15,22 22 0,-21-22 16,0 21-16,0 0 0,0 0 0,0 21 15,21-20-15,0-1 0,-22 21 0,22-21 16,0 0-16,0 22 0,0-22 16,0 0-16,0 0 0,0 0 0,22-21 15,-1 22-15,0-1 16,0-21-16,0 0 0,0 0 0,1 0 16,20 0-16,-21 0 0,0 0 0,22 0 15,-22-21-15</inkml:trace>
  <inkml:trace contextRef="#ctx0" brushRef="#br1" timeOffset="19451.29">11282 14923 0,'0'-22'15,"0"44"-15,-21-44 0,-22 1 0,22 21 16,0 0-16,0-21 0,-22 21 0,22 0 15,0 0-15,-21 0 0,21 0 0,-22 0 16,22 0-16,0 0 0,-21 0 16,-1 0-16,22 21 0,-21 0 0,21-21 15,-22 22-15,22 20 0,-21-21 16,-1 43-16,22-43 0,0 21 16,21 0-16,0 1 0,0-1 15,0-21-15,0 22 0,0-1 0,0-21 16,21 21-16,0-20 0,22 20 0,-22-21 15,21 0-15,-21 0 16,22 1-16,-1-22 0,-21 21 0,22-21 16,-1 0-16,0 0 0,1 0 15,-1 0-15,-21 0 0,21 0 0,1 0 16,-1 0-16,-21-21 0,22-1 0,-22 1 16,0 0-16,21 0 0,-21 0 15,1-22-15,-1 1 0,-21 0 0,0-1 16,21 1-16,-21 0 0,0-1 15,0-20-15,0 21 0,0-1 0,0 22 16,-21-21-16,0 21 0,-1-1 16,-20 1-16,21 0 0,0 0 0,-22 21 15,22 0-15,-21 0 0,0 0 16,20 0-16,-20 0 0,0 21 16,-1 0-16,1 0 0,0-21 0,-1 22 15,1-1-15,21 0 0,0 0 16,-22 0-16,22 0 0,0 1 0,21-1 15,0 0-15,-21 0 0,21 0 0,0 0 16,0 1-16,0-1 16</inkml:trace>
  <inkml:trace contextRef="#ctx0" brushRef="#br1" timeOffset="20254.54">15007 15198 0,'0'-21'0,"0"-64"31,21 85-31,-21-21 0,0 42 31,0 21-15,0 1-16,0-1 0,0 0 16,21 22-16,-21-22 0,0 22 0,0-22 15,0 21-15,0-20 0,0-1 0,22 22 16,-22-22-16,0 0 0,0-21 15,0 22-15,0-1 0,0-21 16,0 0-16,0 22 0,0-22 16,0 0-16,0-42 31,0 0-31,21 0 0,0-22 16,-21 22-16,21 0 0</inkml:trace>
  <inkml:trace contextRef="#ctx0" brushRef="#br1" timeOffset="20463.42">15176 15240 0,'0'0'16,"-21"-21"-16,0 0 0,21 0 15,-21-1-15,21 1 0,0 0 0,0 0 16,0 0-16,21 21 16,0-21-16,22 21 0,-22 0 0,21-22 15,0 22-15,22-21 0,-22 21 16,1 0-16,-1 0 0,0 0 0,1 0 15,-1 0-15,-21 0 0,21 0 0,-20 0 16,-22 21-16,0 1 0,0-1 16,0 0-16,0 0 0</inkml:trace>
  <inkml:trace contextRef="#ctx0" brushRef="#br1" timeOffset="20647.32">15028 15642 0,'0'0'0,"-21"21"0,0 1 16,21-1 0,21-21-16,0 0 15,0 0-15,1 0 0,20 0 16,-21 0-16,21 0 0,1 0 0,-1 0 16,0-21-16,1 21 0,-22 0 15,21-22-15,1 22 0</inkml:trace>
  <inkml:trace contextRef="#ctx0" brushRef="#br1" timeOffset="20883.18">15684 15621 0,'0'21'16,"0"0"-1,0 1-15,0-1 0,0 0 16,0 0-16,0 0 15,0 0-15,0 22 0,0-22 0,0 0 16,0 0-16,0 0 0,0 1 16,0-1-16,0 0 0,0 0 31,0-42-15</inkml:trace>
  <inkml:trace contextRef="#ctx0" brushRef="#br1" timeOffset="21063.13">15727 15579 0,'0'0'0,"-21"-21"0,-1 21 16,1-22 0,42 22 30,1 0-46,-1 0 16</inkml:trace>
  <inkml:trace contextRef="#ctx0" brushRef="#br1" timeOffset="21502.78">15917 15642 0,'0'0'15,"-42"-42"1,42 21 0,0 0-16,0-1 15,0 1-15,21 0 0,0 21 16,0-21-16,1 21 0,-1 0 16,0 0-16,0 0 0,21 0 0,-20 21 15,-1 0-15,0 0 0,0 22 16,0-22-16,0 0 0,1 21 0,-22-20 15,21-1-15,-21 21 0,0-21 16,0 22-16,0-22 0,0 0 0,0 0 16,0 0-16,0 0 0,0 1 0,-21-22 15,-1 0 1,22-22 0,0 1-16,0 0 15,0 0-15,0 0 0,0 0 16,0-1-16,0-20 0,0 21 0,22 0 15,-1 0-15,-21-22 0,21 22 16,0 0-16,0 0 0,0 21 0,1-21 16,-1-1-16,0 22 0,0 0 15,0 0-15,0 0 0,1 0 0,-1 0 16,0 0 0</inkml:trace>
  <inkml:trace contextRef="#ctx0" brushRef="#br1" timeOffset="21842.78">16552 15685 0,'0'21'16,"0"-85"-16,0 107 0,21-22 31,1-21-31,-1 0 16,0-21-16,0 21 0,0-22 15,0 22-15,1-21 0,-1 0 0,-21 0 16,21 0-16,-21 0 15,0-1-15,0 1 16,-21 21-16,0 0 16,-1 0-16,1 0 0,0 0 15,0 0-15,0 21 0,0 1 0,-1-22 16,1 21-16,21 0 0,0 0 16,-21 0-16,21 22 0,0-22 0,0 0 15,0 0-15,0 0 0,0 0 0,0 1 16,0-1-16,21-21 0,0 21 15,1 0-15,-1-21 0,0 0 0,21 21 16,-21-21-16,22 0 0,-1 0 16,0 0-16,-20-21 0,20 21 15,0-21-15</inkml:trace>
  <inkml:trace contextRef="#ctx0" brushRef="#br1" timeOffset="23135.05">17251 15240 0,'0'0'15,"0"-63"-15,0 20 0,0 1 0,0 21 0,0 0 16,0-1-16,0 1 0,0 0 16,-21 21-16,-1 0 15,1 21-15,0 0 0,0 1 0,0-1 16,21 21-16,-21 0 0,-1 22 16,22-1-16,0-20 0,-21 20 15,21 1-15,-21 20 0,21-20 0,-21-1 16,21 22-16,0-21 0,0 20 15,0 1-15,-21 0 0,21-1 0,-21 1 16,-1 0-16,1-22 0,0 22 16,0-1-16,0 1 0,-22 0 0,22-1 15,0 1-15,-21 0 0,21-22 16,-1 22-16,-20-22 0,21 1 0,0-1 16,0 1-16,-1-1 0,22-20 15,0-1-15,0 0 0,0-20 16,0-1-16,22 0 0,-1-21 0,0 0 15,21 0-15,-21 0 0,22-21 16,-1 0-16,22-22 0,-22 22 0,21-21 16,1-1-16,-22 1 0,43 0 15,-43-1-15,22 1 0,-1-21 0,1-1 16,-22 1-16,0-1 0,-20-21 16,-1 22-16,-21-22 0,0 22 0,0-22 15,-43 22-15,1-22 0,0 21 0,-22 1 16,1-1-16,-22 22 0,22-21 15,-22 20-15,21 22 0,1-21 0,21 21 16,-1 21-16,22-22 0,0 22 16,0-21-16,42 21 15,0 0 1,0-21-16,22 21 0,-1 0 16,0-21-16,1 0 0,-1 0 0,21-1 15,-20 1-15,20 0 0,1 0 16,-1 0-16,-20 0 0,-1-1 0,0-20 15,1 21-15,-1 0 0,-21 0 16,0-1-16,0 1 0,1 0 0,-22 0 16,0 0-16,21 0 0,-21-1 0,0 1 15,21 21-15,-21-21 16,0 42 15,-21 0-31,0 1 0,21-1 16,-22 0-16,1 0 0,21 0 15,-21 22-15,0-22 0,21 0 0,0 0 16,0 0-16,0 0 0,0 1 0,0-1 16,0 0-16,0 0 0,0 0 15,21-21-15,0 0 16,0 0-16,1 0 0,-1 0 16,0 0-16,0-21 0,0 21 15,0-21-15,-21 0 0,0 0 16,0-1-16,0 1 0,0 0 15,0 0-15,-21 0 16,0 21-16,0 0 16,21-21-16,-21 21 0,0-22 0,21 1 31,21 21-15,0-21-16,0 21 0,0 0 0,0 0 15,22-21-15,-22 21 0,21 0 16,-21 0-16,1 0 0,20 0 0,-21 0 15,0 0-15,0 0 0,1 21 16,-22 0-16,21 0 0,-21 1 16,0-1-16,0 0 0,0 0 15,0 0-15,-21-21 16,-1 21-16,22 1 0,-21-1 0,0-21 16,0 21-16,0-21 0,21 21 15,-21-21 1,21-21-1,0 0-15,21 0 16,0-1-16,0 1 0,0 0 16,-21 0-16,21-21 0,1 20 15,-1 1-15,0 0 0,-21 0 16,21 0-16,0 0 0,-21-1 16,0 44-1,0-1-15,0 0 16,0 0-16,0 0 0,-21 0 15,21 22-15,-21-22 0,21 0 0,0 0 16,0 22-16,0-22 0,0 0 16,0 0-16,0 0 0,0 0 0,0 1 15,42-1-15,-21-21 0,1 0 0,-1 0 16,21 0-16,0 0 0,1 0 16,-1 0-16,0 0 0,22-21 0</inkml:trace>
  <inkml:trace contextRef="#ctx0" brushRef="#br1" timeOffset="23579.54">18415 15177 0,'0'-43'15,"0"86"-15,0-107 0,0 43 0,0 0 16,21 21-16,-21 21 15,0 0-15,0 0 16,0 0-16,0 22 0,0-1 16,0 22-16,-21-22 0,21 0 0,-21 1 15,21 20-15,0-21 0,0 1 16,0-1-16,0 0 0,0-20 0,0 20 16,0-21-16,0 0 0,0 22 15,0-22-15,0 0 0,0 0 16,21-21-1,0 0 1,0 0-16,-21-21 0,0 0 16,0 0-16</inkml:trace>
  <inkml:trace contextRef="#ctx0" brushRef="#br1" timeOffset="23935.28">18246 15388 0,'-22'-63'0,"22"20"0,64 234 16,-106-276-16,20-63 0,22 127 0,0-21 0,0 20 15,22 1-15,-1 0 0,0 0 16,21 0-16,1 0 0,-1 21 0,21-22 16,-20 22-16,20 0 0,1 0 15,-1 0-15,1 22 0,-22-1 0,22 0 16,-22 21-16,0 1 0,1-1 16,-1 21-16,-21-20 0,0 20 0,0-20 15,-21 20-15,0-21 0,0 1 0,0-1 16,-21 0-16,0 1 0,0-1 15,-21-21-15,20 22 0,-20-22 0,0 0 16,-1 0-16,-20 0 0,21 0 16,-1 1-16,1-22 0,0 0 0,-1 0 15,1 0-15,21 0 0,0 0 16,-1 0-16,1 0 0,0 0 16,42 0 15,0 0-31,1 0 0,20-22 15,-21 1-15,21 21 0,1 0 16</inkml:trace>
  <inkml:trace contextRef="#ctx0" brushRef="#br1" timeOffset="24338.82">19092 15685 0,'0'0'0,"0"-22"15,0 1-15,0 0 16,0 0-16,0 0 0,0 0 0,21 21 16,1-22-16,-1 1 0,0 21 15,0 0-15,0 0 0,0 0 0,1 0 16,-1 0-16,0 21 0,0 1 0,0-1 16,0 0-16,1 0 0,-22 0 15,0 0-15,0 1 0,0 20 0,0-21 16,0 0-16,0 0 0,0 1 15,0-1-15,-22 0 0,1 0 0,21 0 16,-21-21-16,0 0 16,21-21-1,0 0 1,0 0-16,21 0 16,-21-1-16,21 1 0,0 0 0,1 0 15,-1 0-15,0 0 0,-21-1 16,21 1-16,0 0 0,0 0 0,1 21 15,-1-21-15,0 21 0,0 0 16,0 0-16,0-21 0,1 21 0,-1 0 16,0 0-16,0 0 15</inkml:trace>
  <inkml:trace contextRef="#ctx0" brushRef="#br1" timeOffset="24530.71">19791 15558 0,'0'63'16,"0"-42"-16,0-105 0,0 189 0,-21-83 15,21-1-15,-22 0 16,22 0-16,0 0 0,-21-21 0,21 21 16,0 1-16,0-1 15,0-42 32,21-1-47,1 1 16</inkml:trace>
  <inkml:trace contextRef="#ctx0" brushRef="#br1" timeOffset="24702.16">19770 15452 0,'0'-21'0,"21"148"0,-64-276 0,43 128 16,22 85-16,-65-128 0,43 43 16,-21 21-1,21 21 1,0 0-1,0 1-15,0-1 0,21-21 0,0 0 16,-21 21-16,22-21 16,-1 0-16</inkml:trace>
  <inkml:trace contextRef="#ctx0" brushRef="#br1" timeOffset="25095.26">20066 15536 0,'0'22'16,"0"-1"-16,0 0 0,-21-21 15,21 21-15,0 0 16,0 0-16,0 1 0,0-1 16,0 0-16,0 0 0,0 0 0,0 0 15,0 1-15,0-1 16,21-21-16,-21 21 0,0 0 15,21-21 1,0 0-16,0 0 16,-21-21-16,0 0 0,22 21 15,-22-21-15,21-1 0,-21 1 0,0 0 16,21 0-16,0 0 0,-21 0 0,21-1 16,-21 1-16,0 0 0,0 0 15,21 21-15,-21-21 16,22 21-1,-22 21 1,0 0 0,21-21-16,-21 21 15</inkml:trace>
  <inkml:trace contextRef="#ctx0" brushRef="#br1" timeOffset="25427.09">20362 15706 0,'43'0'15,"-22"0"1,0 0 0,0-21-16,0 21 0,-21-22 0,21 22 15,-21-21-15,22 21 0,-22-21 0,0 0 16,0 0-16,-22 21 31,1 0-15,0 0-16,0 21 0,21 0 0,-21-21 15,0 21-15,21 0 0,-22 1 16,22-1-16,0 0 0,0 0 0,0 0 16,0 0-16,0 1 0,0-1 15,22 0 1,-1-21-16,0 21 0,0-21 0,0 0 16,22 21-16,-22-21 0,0 0 15,0 0-15,0 0 0,0 0 0,1 0 16,-1 0-16,0-21 0,0 21 15,-21-21-15,21 21 0</inkml:trace>
  <inkml:trace contextRef="#ctx0" brushRef="#br1" timeOffset="25770.89">20764 15748 0,'43'-63'15,"-1"-22"17,-127 233-32,191-296 0,-85 127 0,-21 0 0,22 21 0,-1 0 15,0 0-15,0 0 16,0 0-16,0 0 0,1 21 15,-1-21-15,-21 21 0,0 0 16,21 0-16,-21 0 0,21 1 16,-21-1-16,0 0 0,0 0 0,0 0 15,0 0-15,0 1 0,0-1 16,-21 0-16,0 0 0,0-21 16,-1 0-1,22-21 1,0 0-1,0 0-15,0-1 16,0 1-16,0 0 0,0 0 16,0 0-16,22 0 0,-1-1 0,0 1 15,-21 0-15,21 0 0,0 0 16,0 0-16,-21-22 0,22 43 0,-22-21 16,21 0-16,-21 0 0,0 0 15,21-1-15,-21 1 0</inkml:trace>
  <inkml:trace contextRef="#ctx0" brushRef="#br1" timeOffset="26119.11">21378 14753 0,'0'0'0,"-21"0"0,0 0 0,0 0 16,0 0-16,-1 0 16,1 0-16,0 0 0,0 21 15,21 1-15,-21-22 0,0 21 16,21 0-16,0 0 0,-22 0 0,22 0 16,0 1-16,0-1 15,0 0-15,0 0 0,0 0 16,0 0-16,22 1 15,-22-1-15,21-21 0,0 21 0,0-21 16,0 0-16,0 0 0,1 0 16,-1 0-16,0 0 0,0 0 15,0 0-15,0-21 0,1 0 0,-1 21 16,0-22-16,0 1 0</inkml:trace>
  <inkml:trace contextRef="#ctx0" brushRef="#br1" timeOffset="26634.04">21526 14647 0,'-21'-21'16,"42"42"-16,-63-42 0,21 21 0,0 0 15,0-21-15,-22 21 0,22 0 16,0 0-16,0 0 0,-22 0 0,22 0 16,0 21-16,-21-21 0,21 21 15,-22 1-15,22-1 0,-21-21 0,21 42 16,-22-21-16,22 0 0,-21 1 0,21 20 15,-1-21-15,1 0 0,0 22 16,0-1-16,21-21 0,0 21 0,0 1 16,0-1-16,0 0 0,21 1 15,0-1-15,0-21 0,22 22 16,-22-1-16,21-21 0,1 0 16,-1 0-16,0 1 0,1-1 0,-1-21 15,0 0-15,1 0 0,-1 0 0,0 0 16,1-21-16,-1 21 0,0-22 15,1 1-15,-1 0 0,-21-21 0,21-1 16,1 1-16,-22 0 0,21-1 16,-21 1-16,1-21 0,-1 20 0,0 1 15,-21-22-15,0 22 0,0 0 16,0-1-16,-21 22 0,-22-21 0,22 0 16,-21 20-16,0 1 0,20 0 15,-20 0-15,0 21 0,-1 0 16,22 0-16,-21 0 0,0 0 0,-1 0 15,22 21-15,-21 0 0,21 0 16,-22-21-16,22 22 0,0-1 0,-21-21 16,20 21-16,22 0 0,-21-21 15,21 21-15,-21-21 0,21 21 0,0 1 32</inkml:trace>
  <inkml:trace contextRef="#ctx0" brushRef="#br1" timeOffset="28151.16">10499 13102 0,'0'-21'0,"21"0"16,-21 0 0,0 0-1,21 21-15,-21-22 0,21 22 0,-21-21 16,0 0-16,21 21 15,-21-21-15,21 21 0,-21-21 16,0 0-16,0-1 31,0 44 16,0-1-47,-21 0 16,0-21-16,21 21 0,-21 0 15,0 0-15,0 1 0,-1 20 0,22-21 16,-21 0-16,0 0 0,-21 22 16,21-22-16,-1 21 0,-20-21 15,21 22-15,0-22 0,-22 21 0,1 1 16,0-1-16,21 0 0,-22 1 16,1-1-16,0 21 0,-1-20 15,1-1-15,0 22 0,-1-22 0,1 0 16,0 22-16,-1-22 0,1 0 0,21 1 15,-22-1-15,1 0 0,21 1 16,-21-1-16,-1 0 0,22 22 0,-21-22 16,-1 1-16,22 20 0,-21-21 15,0 1-15,20-1 0,-20 0 0,0 1 16,21-1-16,-22-21 0,22 0 16,0 22-16,0-22 0,21 0 15,-21 0-15,21 0 0,-22-21 16,22 22-16,-21-1 0,21 0 15,-21-21-15,0 21 16,21-42 31,0 0-47,0 0 0,21-1 16,0 1-16,0-21 0,1 21 0,-1-22 15,21 1-15,-21 0 0,22-22 0</inkml:trace>
  <inkml:trace contextRef="#ctx0" brushRef="#br1" timeOffset="29175.14">10499 13060 0,'0'0'0,"0"-21"0,21 0 31,0-1-15,-21 1-1,21 0-15,0 21 16,-21-21-16,0 0 15,0 0 1,-21 42 31,0-21-31,0 21-16,0 0 0,-1 0 15,1 0-15,-21 1 0,21-1 16,-22 0-16,1 0 0,0 21 0,21-20 15,-22-1-15,1 21 0,0-21 0,-1 0 16,1 1-16,0 20 0,-1-21 16,1 0-16,21 0 0,0-21 15,-1 22-15,1-1 0,0-21 0,21 21 16,-21-21 0,42 0 15,0 0-31,0-21 15,1 21-15,-1-21 0,0-1 0,0 22 16,21-21-16,-20 0 0,20 0 16,-21 0-16,21 0 0,1-1 0,-22 1 15,21 0-15,-21 0 16,22 0-16,-22 0 0,0-1 0,0 1 16,0 0-16,1 0 0,-1 0 15,0 0-15,0-1 0,0 22 0,-21-21 16,21 0-16,1 0 15,-1 21-15,-21-21 16,0 0 0,0 42-1,0 0 1,0 0-16,21 0 0,-21 0 0,0 1 16,0-1-16,21 21 0,-21-21 15,0 0-15,0 22 0,21-22 16,0 21-16,-21-21 0,22 1 0,-22-1 15,0 21-15,21-21 0,0 0 16,-21 1-16,0-1 0,0 0 0,21 0 16,-21 0-16,21 0 0,-21 1 15,0-1-15,0 0 0,21 0 16,-21-42 31,0 0-47,0 0 15</inkml:trace>
  <inkml:trace contextRef="#ctx0" brushRef="#br1" timeOffset="30186.61">13674 12912 0,'21'-64'31,"-21"43"-31,0 0 0,0 0 16,0 0 0,0 42 15,0 0-31,0 0 15,0 0-15,0 22 0,0-22 16,0 21-16,0 0 0,0 1 16,-21-22-16,21 21 0,-22 1 15,22-1-15,0-21 0,-21 21 0,0-20 16,21 20-16,-21-21 0,21 0 0,-21 0 16,21 1-16,0-1 0,0 0 15,0 0-15,-21-21 0,21 21 0,0 0 16,0-42 15,0 0-15,0 0-16,21 21 15,-21-21-15,0 0 0,0-1 16,21 1-16,0-21 0,-21 21 0,21-22 0,0 22 16,-21-21-16,22 0 15,-1-1-15,-21 1 0,21 0 0,0-1 16,-21 1-16,21 0 0,-21 20 15,21 1-15,-21 0 0,22 0 0,-22 0 16,0 0 0,21 21-16,0 0 15,0 0 1,0 21-16,0 0 0,1 0 0,-1 0 0,0 0 16,0 22-16,0-22 15,22 21-15,-22-21 0,0 22 0,21-22 16,-21 21-16,1-21 0,20 1 15,-21-1-15,0 0 0,0 0 0,1 0 16,-1 0-16,0-21 0,0 22 16,0-22-16,0 0 31,-21-22 0,0 1-15,-21 21-16,0-21 0,0 21 15,0-21-15,0 21 0,-1 0 16,22-21-16</inkml:trace>
  <inkml:trace contextRef="#ctx0" brushRef="#br1" timeOffset="30918.73">13779 12954 0,'0'0'0,"-21"0"0,21-21 0,0 0 15,-21 21-15,21-21 0,-21-1 16,21 1 0,21 42 46,-21 1-62,21-1 0,0 0 0,-21 0 16,22 0-16,-1 0 0,0 22 15,0-22-15,0 21 0,0-21 0,1 22 16,-1-22-16,0 21 16,0-21-16,21 22 0,-20-1 0,20 0 0,-21 1 15,0-1-15,22 0 0,-22 1 16,21-1-16,-21 22 0,22-22 15,-1 0-15,-21 22 0,21-22 0,1 0 16,-1 1-16,-21-1 0,22 0 16,-22 1-16,21-1 0,-21-21 0,22 22 15,-22-1-15,0 0 0,0-21 16,0 22-16,-21-1 0,21-21 0,-21 22 16,22-22-16,-22 0 0,21 21 15,-21-21-15,0 1 0,0-1 16,21 0-16,-21 0 31,21-21 78,-21 21-93,21-21 0,-21 21-16,0-42 78,0 0-78</inkml:trace>
  <inkml:trace contextRef="#ctx0" brushRef="#br2" timeOffset="-82523.99">4466 13250 0,'21'0'78</inkml:trace>
  <inkml:trace contextRef="#ctx0" brushRef="#br2" timeOffset="-77816.16">3556 15579 0,'-21'0'63,"21"21"-63,0 0 265,-21-21-249,21 21 62,-22-21-78,1 0 281,0 0-265,0 0-16,0 0 47,0 0-31,-1 0-1,1 0 16,0 0-15,0 0-16,0 0 16,0 0-1,-1 0-15,1 0 16,0 0 0,0 0-16,21-21 15,-21 21-15,0 0 16,-1 0-16,1 0 15,0-21-15,0 21 0,0 0 16,0 0-16,-1 0 16,1-21-16,0 21 0,0 0 15,0-21-15,21-1 16,-21 22-16,-1 0 16,22-21-16,-21 21 0,0-21 15,0 21-15,21-21 0,-21 21 16,0-21-16,-1 21 15,22-21-15,-21 21 16,21-22-16,-21 22 0,0 0 16,21-21-16,-21 21 0,0-21 15,-1 21-15,22-21 0,-21 0 16,0 21-16,21-21 0,-21-1 16,21 1-16,-21 21 15,0-21-15,-1 0 0,22 0 16,0 0-16,-21 21 15,21-22-15,-21 22 0,21-21 16,-21 21-16,21-21 0,-21 0 16,0 21-16,21-21 0,-22 0 15,1 21-15,21-22 0,-21 1 0,0 0 16,0 0 0,0 21-16,21-21 0,-22 0 0,1-1 15,21 1-15,-21 0 0,0 0 0,21 0 16,-21 0-16,0-1 0,-1 1 15,22 0-15,-21 0 0,0-21 0,0 20 16,21 1-16,-21-21 0,0 21 16,-1 0-16,1-22 0,21 22 0,-21-21 15,0 21-15,21-22 0,-21 22 16,0-21-16,21 21 0,0-1 0,-22-20 16,1 21-16,0 0 0,21-22 15,-21 22-15,21 0 0,-21-21 16,0 21-16,21-1 0,-22-20 15,22 21-15,-21-21 0,0 20 0,21-20 16,0 21-16,-21-21 0,0-1 16,21 22-16,-21-21 0,21-1 0,0 22 15,-22-21-15,1 21 0,21-22 16,-21 22-16,21-21 0,0 21 0,-21-22 16,0 22-16,0-21 0,21 21 15,-22-22-15,1 22 0,21-21 0,0 21 16,-21-22-16,0 22 0,21-21 15,-21 21-15,0-22 0,21 1 0,0 21 16,0-21-16,-22-1 16,22 22-16,-21-21 0,21 21 0,-21-22 15,21 22-15,0-21 0,0 21 16,-21-22-16,21 22 0,-21-21 0,21 21 16,-21-22-16,21 22 0,0-21 15,0 21-15,-22-22 0,22 22 0,-21-21 16,21-1-16,0 22 0,0-21 15,-21 0-15,21 20 0,-21-20 0,21 0 16,0 21-16,-21-22 0,21 1 16,0 21-16,0-22 0,-21 22 15,21-21-15,0 0 0,-22 20 0,22-20 16,0 21-16,0-21 16,0-1-16,0 22 0,0-21 0,-21-1 15,21 22-15,0-21 0,0 0 16,-21-1-16,21 22 0,0-21 0,0-1 15,0 22-15,0-21 0,0 21 16,0-22-16,0 22 0,0-21 0,0 21 16,0 0-16,0-22 0,0 22 15,0-21-15,0 21 0,0-1 0,0-20 16,0 21-16,0-21 0,0 20 16,0-20-16,0 21 0,0-21 15,0-1-15,0 22 0,0-21 0,0-1 16,0 22-16,0-21 0,0 0 15,0 20-15,0-20 0,0 0 16,21 21-16,-21-22 0,0 22 0,21-21 16,-21 21-16,0-22 0,0 1 15,0 0-15,0-1 0,22 1 0,-22 0 16,21-1-16,-21 1 0,0 0 16,21-1-16,0 1 0,-21 0 0,21-1 15,-21 1-15,21 0 0,-21-22 16,22 22-16,-22-1 0,21 1 15,0 0-15,0-1 0,-21-20 0,21 21 16,0-1-16,1-20 16,-1 20-16,0-20 0,0 21 0,-21-22 15,21 22-15,0-22 0,1 22 16,-1 0-16,0-22 0,0 22 0,0-22 16,0 1-16,1 20 0,-1-20 15,0-1-15,0 1 0,0 21 0,0-22 16,-21 22-16,22-22 0,-1 22 15,0 0-15,0-1 0,0-20 0,0 20 16,1 1-16,-1-21 0,0 20 16,0-20-16,0 20 0,43-84 15,-43 85-15,0-21 16,0 20-16,0 1 0,1 0 0,20-1 16,-21 1-16,0 0 0,22-1 15,-22 1-15,0 0 0,21-1 0,-21 1 16,1 0-16,20-1 0,-21 1 15,21-22-15,-20 22 0,20 0 0,-21 21 16,21-22-16,-20 1 0,20 21 16,-21-22-16,21 22 0,-20-21 0,20 21 15,-21 0-15,21-22 0,-20 22 16,-1 0-16,21-21 0,-21 20 16,0 1-16,22 0 0,-22-21 15,0 21-15,21-1 0,-20 1 0,-1-21 16,21 21-16,-21 0 0,22-1 15,-22 1-15,0 0 0,21 0 0,-21 0 16,1 0-16,20-1 0,-21 22 16,0-21-16,-21 0 0,21 21 0,1 0 15,-1-21-15,0 21 0,0 0 16,0-21-16,0 21 0,1 0 0,-1-21 16,0 21-16,0 0 0,0 0 15,0-22-15,1 22 0,-1-21 0,0 21 16,0 0-16,0-21 0,22 21 15,-22 0-15,0 0 0,0-21 16,0 21-16,0 0 0,22-21 16,-22 21-16,0 0 0,0-21 0,0-1 15,22 22-15,-22 0 0,21-21 0,-21 21 16,22-21-16,-22 21 0,21-21 16,1 21-16,-1-21 0,0 21 0,-21 0 15,22-21-15,-1 21 0,22-22 16,-22 22-16,0 0 0,-21-21 0,22 0 15,-1 21-15,0 0 0,-20-21 16,20 21-16,-21-21 0,21 21 0,-20-21 16,20 21-16,-21-22 0,21 1 15,-20 21-15,20-21 0,-21 21 16,21-21-16,-20 21 0,-1-21 16,21 0-16,-21 21 0,22-22 0,-22 22 15,21 0-15,-21-21 0,22 21 0,-22 0 16,21-21-16,0 21 0,-20 0 15,20-21-15,0 21 0,1-21 0,-1 21 16,0 0-16,1-21 0,-1 21 16,0 0-16,1-22 0,-1 22 0,0 0 15,1-21-15,-1 0 0,0 21 16,-21 0-16,22 0 0,-1-21 0,0 21 16,-20 0-16,20 0 15,0-21-15,-21 21 0,22 0 0,-1 0 16,0-21-16,1 21 0,-1 0 15,0 0-15,22-22 0,-22 22 0,1 0 16,-1 0-16,0 0 0,1-21 0,-1 21 16,0 0-16,-21 0 0,22 0 15,-1 0-15,-21-21 0,22 21 0,-22 0 16,0 0-16,21 0 0,-21 0 16,1 0-16,-1 0 0,0 0 0,0 0 15,0 0-15,22 0 0,-22 0 16,21-21-16,0 21 0,-20 0 0,20 0 15,0 0-15,1 0 0,-1 0 16,-21 0-16,21 0 0,-20 0 16,-1 0-16,0 0 0,0 0 0,0 0 15,0 0-15,1-21 0,-1 21 16,0 0-16,0 0 0,0 0 16,0 0-16,1 0 0,-1 0 15,0-21-15,0 21 0,0 0 16,0 0-16,1 0 0,-1 0 15,0 0-15,0 0 16,0 0 0,0 0 15,1 0 47,-1 0-31,0 0 62,-21-22-93,21 22 0,0 0-1,0 0 1,1 0-16,-1 0 31,-21-21 16,-21 21-16,21-21-31,-22 21 0,22-21 16,-21 21-16,21-21 15</inkml:trace>
  <inkml:trace contextRef="#ctx0" brushRef="#br2" timeOffset="-76228.66">8128 4191 0,'0'0'0,"-21"0"31,0 0-15,21 21 31,21 0-32,0 1-15,0-1 16,0-21-16,-21 21 0,21-21 16,1 21-16,-1 0 0,0-21 0,0 21 15,21-21-15,-20 22 0,-1-1 16,0-21-16,0 21 0,0 0 0,0-21 15,1 21-15,-1-21 0,0 21 16,0-21-16,-21 22 0,21-22 16,0 0-16,1 21 0,-1-21 0,0 0 15,0 21-15,0-21 0,0 21 16,1-21-16,-1 0 0,0 0 16,0 0-16,0 0 15,0 21-15,1-21 0,-1 0 16,-21 21 62,-21-21-62,-1 0-16,1 0 15,21 22-15,-21-22 16,0 0-16,0 21 15,0-21 1,-1 0-16,1 21 16,0-21-16,0 0 0,21 21 15,-21-21-15,0 0 0,-1 21 0,1-21 16,0 21-16,0-21 0,0 22 16,0-1-16,-1-21 0,1 21 0,0 0 15,0 0-15,0-21 16,0 21-16,-1 1 0,1-1 0,0-21 15,0 21-15,0 0 0,0-21 16,-1 21-16,1 0 0,0-21 0,21 22 16,-21-1-16,0-21 0,0 21 15,-1-21-15,1 21 0,0 0 16,0-21-16,0 21 16,21 1-16,-21-22 15,42 0 110,0 0-109,0 0-16,0-22 0,0 22 0,1-21 15,-1 0-15,21 0 0,0 0 16,-20 0-16,20-1 0,0 1 0,-21 0 16,22-21-16,-22 21 0,21-1 15,-21 1-15,1 0 0,-1 0 0,0 0 16,0 21-16,-21-21 0,21 21 16,0 0-16,-21-22 0,22 1 15,-1 21-15,0-21 16,0 21-16,0 0 15,-21-21 1,21 21 0,1 0 124,-1-21-124,0 21 0,0 0-16,-21-21 15,21 21-15,0 0 16,1 0-16,-1-22 187,-21 1-155</inkml:trace>
  <inkml:trace contextRef="#ctx0" brushRef="#br2" timeOffset="-43608.32">5567 3704 0,'0'0'0,"0"-21"15,-21 21-15,-1 0 0,22-21 16,-21 21-16,0 0 16,21-21-16,0 0 0,-21 21 15,0-22-15,21 1 16,0 42 62,21 1-78,0-22 0,0 21 0,0 0 16,1 0-16,-1 0 0,21 0 15,-21 1-15,22-1 0,-22 0 0,21 0 16,-21 0-16,22 22 0,-1-22 0,0 21 15,1-21-15,-1 22 0,0-1 16,1 0-16,-1-21 0,-21 22 16,21-1-16,1-21 0,-22 22 0,21-22 15,-21 21-15,1-21 0,-1 0 0,0 1 16,0-1-16,0 0 0,0-21 16,1 21-16,-22 0 0,21 0 15,0-21 1,-21-21 31,0 0-32,0 0-15,0 0 16,0 0-16,0-1 0,0 1 16,0 0-16</inkml:trace>
  <inkml:trace contextRef="#ctx0" brushRef="#br2" timeOffset="-43104.6">6477 3577 0,'-1101'910'297,"2202"-1291"-297,-1101-148 0,-1101 1418 31,1101-910-31,0 0 16</inkml:trace>
  <inkml:trace contextRef="#ctx0" brushRef="#br2" timeOffset="-41120.38">6371 3810 0,'0'0'0,"-21"0"47,0 0-47,21 21 15,-21-21-15,-1 21 0,1 1 16,0-22-16,0 21 0,-21 0 0,20 0 15,-20 21-15,0-20 16,-1 20-16,1-21 0,0 21 0,-1 1 0,1-22 16,0 21-16,-1-21 0,1 1 15,0-1-15,21 0 0,-1 0 16,-20 0-16,21 0 0,0-21 0,0 22 16,-1-22-16,22 21 15,-21-21-15,42-21 63,1-1-63,20 1 0,-21 21 15,21-21-15,-20 0 0,20-21 0,0 20 16,1-20-16,-1 21 0,21-21 16,-20 20-16,-1-20 0,0 0 15,22 21-15,-22-22 0,1 22 16,-1-21-16,0 21 0,-21-1 0,22 1 15,-1 0-15,0 0 0,-20 21 16,-1-21-16,0 0 0,0 21 0,0-22 16,0 22-16,1 0 0,-22-21 0,21 21 15,0 0-15,-21-21 16,-21 42 31,-22 0-32,22-21-15,0 22 0,-21-1 16,21 0-16,-22-21 0,22 21 0,-21 21 16,-1-20-16,1-1 0,21 0 15,-21 21-15,-1-21 0,1 22 0,0-1 16,-1-21-16,1 22 0,0-22 16,-1 21-16,1-21 0,0 22 0,-1-22 15,22 0-15,-21 0 0,21 0 16,-22 0-16,22-21 0,0 22 0,0-1 15,0-21-15,21 21 16,-22-21-16,44 0 47,-1-21-47,0 21 0,0-21 16,21-1-16,-20 1 0,20 0 15,0 0-15,1 0 0,20-22 0,-21 22 16,22-21-16,-22 21 0,22-22 0,-22 22 15,22-21-15,-22 21 0,0 0 16,1-1-16,-1 1 0,0 0 0,-21 0 16,22 0-16,-22 21 0,21-21 15,-21 21-15,1-22 0,-1 22 0,0 0 16,0-21-16,0 21 0,0-21 31,-42 21 0,0 21-31,0-21 0,0 21 16,-22 1-16,22-1 0,-21-21 16,21 42-16,-22-21 0,1 0 0,21 1 15,-21 20-15,-1-21 0,1 21 16,0-20-16,20-1 0,-20 21 0,0-21 16,21 0-16,-22 1 0,22-1 0,-21 0 15,21 0-15,-1 0 16,1-21-16,0 21 0,0-21 0,0 22 0,0-22 15,21 21 17,0-42-17,21-1 1,0 1-16,21 0 0,-21 0 0,1 0 16,20-22-16,0 22 0,1-21 15,-1 0-15,0-1 0,1 1 0,-1 0 16,0-1-16,1 22 0,-1-21 15,0 21-15,1-1 0,-22 1 0,21 0 16,-21 0-16,0 0 0,1 0 16,-1 21-16,0-22 0,0 22 15,-21-21-15,-21 21 141</inkml:trace>
  <inkml:trace contextRef="#ctx0" brushRef="#br2" timeOffset="-40176.52">5651 3620 0,'-21'0'0,"0"0"16,21-22-1,0 44 32,0-1-47,21 0 0,-21 0 16,21 0-16,1 0 16,20 1-16,-21-1 0,21 0 0,-20 21 15,20-21-15,0 22 0,-21-1 16,22 0-16,-1 1 0,0-1 0,1 0 15,-1 1-15,0-1 0,1 0 16,-1 1-16,0-22 0,-20 21 0,20 1 16,0-22-16,-21 21 0,22-21 0,-22 0 15,21 1-15,-21-1 0,1 0 16,-1 0-16,0 0 0,0 0 0,0-21 16,0 22-16,1-22 0,-22 21 15,21-21-15,-42 0 63,21-21-63,-22-1 15,1 1-15,0 21 0,0-21 16,0 0-16,0 0 0,-1 21 0,1-21 16,-21-1-16,21-20 0,0 21 0,-22 0 15,22 0-15,-21-22 0,21 22 16,-22-21-16,22 21 0,-106-128 15,106 107 1,-21 0-16,20 21 0,-20-22 16,21 22-16,0-21 0,-22 21 15,22-1-15,0 1 0,-21 0 0,21 0 16,-1 0-16,1 0 0,0-1 0,0 22 16,0-21-16,0 0 0,-1 21 15,22-21-15,-21 0 0,0 0 16,0 21-16,21-22 15,21 22 79,-21 22-78,21-22-16,0 0 0,1 0 0,-22 21 15,21-21-15,0 21 0,0 0 16</inkml:trace>
  <inkml:trace contextRef="#ctx0" brushRef="#br2" timeOffset="-28671.44">18775 4720 0,'0'0'15</inkml:trace>
  <inkml:trace contextRef="#ctx0" brushRef="#br2" timeOffset="-27984.47">18690 4699 0,'-21'0'16,"0"0"-1,0 0-15,-1 0 0,1 0 16,0 0-16,0 0 16,0 0-16,0 0 0,-1 0 15,1 0-15,0 0 0,0 0 0,0 0 16,0 0-16,-1 0 0,1 0 16,0 0-16,0 0 15,42 0 63,0 0-62,0 0-16,1 0 16,-1 0-16,0 0 0,0 0 15,0 0-15,22 0 0,-22 0 16,0 0-16,21 0 0,-21 0 0,22 0 15,-1 0-15,-21 0 0,22 0 16,-1 0-16,0 0 0,-21 0 0,22 0 16,-1 0-16,0 0 0,-20 0 15,20 0-15,0 0 0,1 0 0,-1 0 16,0 0-16,1 0 0,-22 0 0,21 0 16,-21 0-16,22 0 0,-22 0 15,0 0-15,0 0 16,-42 0 62,0 0-78,0 0 16,-1 0-16,1 0 0</inkml:trace>
  <inkml:trace contextRef="#ctx0" brushRef="#br2" timeOffset="-27155.94">18330 4826 0,'0'0'0,"-21"0"16,21 21 93,21-21-93,0 0-1,1 0-15,-1 0 16,0 0-16,0 0 0,0 0 0,0 0 15,1 0-15,-1 0 0,21 0 16,-21 0-16,22 0 0,-1 0 16,-21 0-16,21 0 0,1 0 0,-1 0 15,-21 0-15,22 0 0,-1 0 16,-21 0-16,21 0 0,1 0 0,-22 0 16,21 0-16,1 0 0,-22 0 15,21 0-15,-21 0 0,22 0 0,-22 0 16,0 0-16,21 0 0,-21 0 15,1 0-15,-1 0 0,0 0 0,0 0 16,0 0-16,0 0 0,1 0 16,-1 0-16,0 0 0,0 0 0,0 0 15,-42 0 95</inkml:trace>
  <inkml:trace contextRef="#ctx0" brushRef="#br2" timeOffset="-8279.17">3577 14901 0,'0'-21'125,"0"42"15,0 1-124,21-22-1,-21 21 1,21-21-16,-21 21 63,-21-21 77,0 0-124,21-21-16,-21 21 0,0-21 15,0 21 1,-1 0-16,22-22 0,-21 22 16,0-21-1,21 0 17,-21 21-32,0 0 15,21-21-15,-21 21 16,21-21-16,-22 21 0,1-21 15,21-1-15,-21 1 16,0 21 0,21-21-16,-21 0 15,21 0-15,-21 21 0,21-21 16,0-1-16,-22 22 0,22-21 16,-21 21-16,21-21 0,0 0 15,0 0-15,-21 0 0,21-1 16,-21 1-16,21 0 15,0 0 1,0 0-16,-21 0 0,21-1 16,0 1-16,-21 21 0,21-21 15,0 0-15,0 0 0,0 0 16,0-1-16,0 1 16,0 0-16,0 0 0,0 0 15,0 0-15,0-1 16,0 1-16,0 0 0,0 0 15,0 0-15,-22 0 0,22-1 16,0 1-16,0 0 16,0 0-16,0 0 0,0 0 15,0-1-15,0 1 16,0 0-16,-21 0 0,21 0 16,0 0-16,0-1 0,0 1 0,0 0 15,0 0-15,0 0 0,0 0 16,0-1-16,0 1 0,0 0 0,0 0 15,0 0-15,0 0 0,0-1 16,0 1-16,-21 0 0,21 0 0,0 0 16,0 0-16,0-22 0,0 22 0,0 0 15,0 0-15,0 0 0,0-1 16,0 1-16,0-21 0,0 21 0,0 0 16,0-1-16,0-20 0,0 21 15,0-21-15,0 20 0,0-20 16,0 21-16,0-21 0,0-1 0,0 22 15,0-21-15,0 21 0,0-22 16,0 22-16,0-21 0,0 21 0,0-22 16,0 22-16,21-21 0,-21 21 15,0-1-15,0-20 0,0 21 0,0-21 16,0 20-16,21-20 0,-21 21 0,0-21 16,22 20-16,-22-20 0,0 0 15,0 21-15,0-22 0,0 22 0,21-21 16,-21 21-16,0-22 15,0 22-15,21-21 0,-21 21 0,0-1 16,0 1-16,0-21 0,0 21 0,0 0 0,0-1 16,0 1-16,21-21 15,-21 21-15,0 0 0,0-22 0,21 22 16,-21 0-16,0-21 0,0 20 0,0-20 16,0 21-16,0-21 0,0 20 15,21-20-15,-21 21 0,0-21 0,22-1 16,-22 22-16,0-21 0,0 21 15,0-22-15,0 22 0,0 0 0,0-21 16,0 20-16,21 1 0,-21-21 0,0 21 16,0 0-16,0-22 0,0 1 15,21 21-15,-21-22 0,0 22 16,0-21-16,0 0 0,0-1 0,21 1 0,-21 0 16,0-1-16,21 1 15,-21 0-15,0 20 0,0-20 0,0 0 16,0 21-16,0-22 0,0 22 0,0-21 15,0-1-15,0 22 0,0-21 16,0 21-16,0-22 0,21 1 0,-21 21 16,0-21-16,0-1 0,0 1 0,22 0 15,-22 20-15,0-20 0,0 0 16,0-1-16,0 22 0,21-21 0,-21 21 16,0-22-16,21 22 0,-21 0 15,0-21-15,0 21 0,21-1 16,-21 1-16,0-21 0,0 21 0,21 0 15,-21-1-15,21 1 0,-21 0 16,0-21-16,0 21 0,22-1 0,-1 1 16,-21 0-16,0 0 0,21 21 0,-21-21 15,21 0-15,0-1 0,-21 1 16,21 0-16,1 21 0,-22-21 0,21 0 16,0 0-16,0-1 0,0 1 15,0 21-15,1-21 0,-1 0 16,0 0-16,21 0 0,-21-1 0,1 1 0,-1 0 15,21 0-15,-21 0 16,0 0-16,1 21 0,-1-22 0,21 1 16,-21 0-16,0 0 0,1 0 0,-1 0 15,0-1-15,0-20 0,0 21 16,0 0-16,1 0 0,20-1 0,-21-20 16,0 21-16,22 0 0,-22-22 0,21 22 15,0 0-15,-20-21 0,20 21 16,0-1-16,1-20 0,20 21 15,-21 0-15,1-22 0,-1 22 0,0 0 16,1 0-16,-1 0 0,0 0 0,1-22 16,-1 22-16,0 0 0,1 0 15,-22 0-15,21-1 0,-21 1 16,22 0-16,-22 0 0,21 21 0,1-21 16,-22 0-16,21-1 0,0 1 0,1 0 15,-1 0-15,-21 21 0,22-21 16,-1 0-16,0 21 0,-21-22 0,22 22 15,-1-21-15,0 0 0,1 21 0,-22-21 16,21 21-16,1-21 0,-1 21 16,-21-21-16,21 21 0,-20-22 0,20 22 15,-21-21-15,0 0 0,22 21 16,-22-21-16,0 21 0,21-21 0,-21 21 16,1-21-16,20 21 0,-21-22 0,21 22 15,-20-21-15,20 21 16,0-21-16,-21 21 0,22 0 0,-1-21 15,0 21-15,22-21 0,-22 21 0,1-21 16,-1 21-16,0 0 0,1-22 16,-1 22-16,-21 0 0,21 0 0,1-21 15,-22 21-15,0 0 0,21 0 16,-20 0-16,-1-21 0,21 21 0,-21 0 16,22 0-16,-22 0 0,0 0 0,21-21 15,-21 21-15,22 0 0,-1 0 16,-21 0-16,22 0 0,-1 0 0,0-21 15,-21 21-15,22 0 0,-1 0 0,0 0 16,1 0-16,-22 0 16,21 0-16,-21 0 0,22 0 0,-22 0 15,0 0-15,21 0 0,-20 0 0,-1 0 16,0 0-16,0 0 0,0 0 16,0 0-16,1 0 0,-1 0 0,0 0 15,21 0-15,-21 0 0,1 0 16,-1 0-16,21 0 0,-21 0 0,0 0 15,22 0-15,-22 0 0,0 0 0,21 0 16,-20 0-16,20 0 0,-21 0 16,0 0-16,22 0 0,-22 0 15,0 0-15,0 0 0,0 0 0,0 0 16,22 0-16,-22 0 0,0 0 16,0 0-16,0 0 0,22 0 0,-22 0 15,0 0-15,21 0 0,-20 0 16,20 21-16,-21-21 0,0 0 0,0 0 15,22 0-15,-22 0 0,0 21 0,0-21 16,0 0-16,1 0 0,-1 0 16,0 0-16,0 0 0,0 0 0,0 0 15,1 21-15,-1-21 0,0 0 0,0 0 16,0 0-16,0 21 0,1-21 16,-1 22-16,21-22 0,-21 0 0,0 21 15,1-21-15,20 0 0,-21 21 16,0-21-16,0 0 0,1 21 15,-1-21-15,0 0 0,0 21 16,0-21-16,-21 21 16,21-21-16,1 22 0,-1-22 0,-21 21 15,21-21-15,0 21 0,0 0 0,0 0 16,1 0-16,-22 1 16,21-22-16,0 21 0,0 0 15,-21 0-15,21 0 16,0 0-1,-21 1 1,0-1 0,22-21-16,-22 21 15,21-21-15,-21 21 16,0-42 46,-21 21-62,21-21 16,-22 0-16,22-1 0,-21 1 16,21 0-16,-21 0 0</inkml:trace>
  <inkml:trace contextRef="#ctx0" brushRef="#br2" timeOffset="-6112.42">10372 6900 0,'-22'0'0,"1"0"31,21 22 1,0-1-17,0 0 1,0 0-16,21 0 16,1 0-16,-22 1 15,0-1-15,21 0 0,0 0 16,-21 0-16,0 0 15,0 1-15,21-1 0,-21 0 16,0 0-16,21 0 16,-21 0-16,0 1 0,0-1 15,0 0-15,0 0 0,0 0 16,0 0-16,0 1 16,0-1-16,0 0 15,-21-21 95,0 0-95,0 0-15,0 0 16,-1 0-16,1 0 15,0 0-15,0 0 0,-21 0 0,20 0 16,1 0-16,-21 0 0,21-21 0,0 21 16,-22 0-16,22 0 0,0 0 15,-21 0-15,20 0 0,1 0 0,-21 0 16,21 0-16,0 0 0,-1 0 16,1 0-16,0 0 0,0 0 0,0 0 15,0 0-15,-1 0 0,1 0 31,42 0 126,1 0-142,-1 0-15,0 0 16,0 0-16,0 0 0,22 0 0,-22 0 16,21 0-16,0 0 0,1 0 15,-22 0-15,21 0 0,1 0 0,-22 0 16,21 0-16,-21 0 0,0 0 0,1 0 15,-1 0-15,0 0 0,0 0 16,0 0-16,0 0 0,-21 21 16,22-21-1,-1 0-15,-21 21 0,21-21 16,0 0 0,-21 21-1,21-21 48,0 0-32,-21-21-31,0 0 16,0 0-16,0 0 15,0-1-15,0 1 0,0 0 0,0 0 16,0-21-16,0 20 0,0 1 15,0 0-15,0 0 16,0 0-16,0 0 0,0-1 0,-21 1 16,21 0-16,0 0 0,-21 0 0,21 0 15,0-1-15,0 1 16,0 0-16,-21 21 0,21-21 0,0 0 16,-21 21-16,21-21 15,0-1-15,0 1 31,0 42 63,0 1-78,0-1-16,0 0 15,0 0-15,0 0 16,0 0-16,0 1 0,0-1 16,0 0-16,0 0 0,0 0 15,0 0-15,21 1 0,-21-1 16,0 0-16,0 0 0,0 0 0,0 0 16,0 1-16,0-1 15,0 0-15,0 0 16,0 0-16,0 0 15,0 1 1,0-1 0,-21-21 62,21 21-63,-21-21 1,-1 0-16,1 0 16,0 0-16,0 0 15,0 0-15,0 0 16,-1 0-16,1-21 0,0 21 0,0 0 16,0-21-16,0 21 0,-1-22 0,-20 22 15,21-21-15,0 21 0,0-21 16,-1 21-16,-20-21 0,21 21 0,0 0 15,0-21-15,-1 21 16,1 0-16,0-21 0,0 21 16,0 0-1,0 0 1,21-22 109,0 1-125,21 21 16</inkml:trace>
  <inkml:trace contextRef="#ctx0" brushRef="#br2" timeOffset="11947.49">7620 5990 0,'0'0'0,"-21"0"0,21-21 31,0 0-31,0 0 31,0 42 16,0 0-31,0 0-16,0 0 15,0 1-15,0-1 0,21 0 0,-21 0 16,21 0-16,-21 0 0,0 1 15,0-1-15,21 0 0,-21 0 0,21 0 16,-21 0-16,0 1 16,0-1-16,0 0 0,22-21 0,-22 21 15,0 0-15,0 0 0,21-21 16,-21-21 31,0 0-47,0 0 15,0 0-15,0 0 0,0-1 16,0 1-16,0 0 0,-21 0 16,-1 0-16,22-22 0,-21 22 0,21 0 15,0 0-15,-21 0 0,21 0 16,-21-1-16,21 1 0,0 0 16,-21 21-16,21-21 0,0 0 15,-21 21 1,21 21 15,0 0-31,0 0 0,21 0 16,-21 1-16,21-1 0,-21 0 15,0 0-15,0 0 0,0 0 16,21 1-16,-21-1 0,0 0 0,0 0 16,0 0-16,21 0 15,-21 1 1,0-1-16,0-42 62,0-1-62,0 1 16,0 0-16,0 0 0,0 0 16,0 0-16,0-1 0,0 1 15,-21 0-15,21 0 0,0 0 0,0 0 16,-21-1-16,21 1 0,0 0 15,-21 21-15,21-21 0,0 42 63,0 0-63,0 0 16,0 1-16,0-1 0,21-21 0,-21 42 15,21-21-15,-21 0 0,0 1 0,21-1 16,-21 0-16,21 0 0,-21 0 15,22 0-15,-22 1 0,0-1 0,0 0 16,0 0-16,21 0 0,-21 0 16,0 1-16,0-1 0,21 0 0,-21 0 15,0 0-15,0 0 16,0 1-16,0-1 16,21-21-16,-21 21 15,21-21 48,-21-21-63,21 21 0,1-21 0,-1-1 15,0 1-15,21 0 0,-21 0 16,1 0-16,20-22 0,-21 22 16,21 0-16,1-21 0,-1-1 0,22 22 15,-22-21-15,21 0 0,-20-1 16,20-20-16,1 20 0,20 1 0,-20 0 15,21-1-15,-22 1 0,22 0 16,-22-1-16,1 1 0,-1 21 16,1-21-16,-22 20 0,0 1 0,1 0 15,-1 0-15,0 0 0,-20 21 0,-1-21 16,0-1-16,0 22 0,-21-21 16,21 21-16,0 0 0,-21-21 15,-21 42 79,0-21-94,0 21 16,0 1-16,0-22 0,-1 21 0,1 0 15,-21 0-15,21 0 0,-22 22 16,-20-22-16,21 0 0,-1 0 0,-20 21 15,-1-20-15,22 20 0,-22-21 16,1 21-16,-1-20 0,22 20 0,-21-21 16,20 21-16,-20-20 0,-1 20 0,22-21 15,-22 21-15,22-20 0,-21-1 16,20 21-16,-20-21 0,20 0 16,1 1-16,0-1 0,-1 0 0,1 0 0,21 0 15,0 0-15,0 1 16,-1-22-16,1 21 0,0-21 0,21 21 15,-21-21-15,21 21 16,-21-21 0,21-21 109,0 0-16,0 0-93,0-1-16,-21 1 15,21 0-15,0 0 16,-22 0-16,22 0 16,-21-1-16,0 1 15,21 0-15,0 0 0,-21 0 0,21 0 16,-21-1-16,0 1 0,21 0 15,0 0-15,0 0 0,-22 0 16,22-1-16,0 1 16,0 42 31,22 1-47,-1-1 15,-21 0-15,0 0 0,21 0 16,0 0-16,-21 1 0,21-1 15,-21 0-15,0 0 0,21 0 0,1-21 16,-22 21-16,0 1 0,0-1 16,21 0-16,-21 0 0,21 0 0,0 0 15,-21 1-15,0-1 16,0 0 0,21-21-16,-21 21 15,0 0 16,21-21-15,1-21 15,-1 0-15,0 0-16,0 21 16,0-21-16,0-1 0,1 1 0,20 0 15,0 0-15,1 0 0,-1 0 16,0-1-16,1 1 0,-1 0 15,21-21-15,-20 21 0,20-22 0,-20 22 16,20-21-16,1 21 0,-1-22 16,-21 22-16,22-21 0,-1 21 0,1-22 15,-1 22-15,-20 0 0,20-21 16,-20 20-16,-1 1 0,0 0 0,-21 0 16,22 21-16,-22-21 0,0 21 0,0 0 15,-21-21 1,0 42 46,0 0-30,0 0-1,-21-21-16,21 21-15,-21-21 16,0 21-16</inkml:trace>
  <inkml:trace contextRef="#ctx0" brushRef="#br2" timeOffset="26955.87">9356 5673 0,'0'0'0,"0"21"31,0-42 63,0 0-94,0-1 15,0 1-15,0 0 16,21 0-16,0 21 0,0-21 15,0 0-15,-21-1 16,21 22-16,1-21 0,-1 21 0,0-21 16,0 21-16,-21-21 15,21 21-15,0 0 16,-42 0 46,0 0-62,0 21 16,0 0 0,0-21-16,-1 0 0,1 21 15,21 1-15,-21-22 0,0 21 16,0-21-16,0 21 0,-1-21 16,1 0-16,21 21 0,0 0 15,-21-21-15,0 0 0,21 21 16,-21-21-16,21 22 15,-21-22 1,-1 0 0,22 21-1,-21-21 17,0 0 30</inkml:trace>
  <inkml:trace contextRef="#ctx0" brushRef="#br2" timeOffset="35265.13">18182 9483 0,'21'0'0,"0"-21"31,-21-1 16,-21 22 15,0 0-62,0 0 0,0 0 16,0 0-16,-1 0 16,1 0-16,0 0 15,0 0-15,0 0 0,0 0 16,21 22-1,-22-22-15,1 0 0,0 21 0,0 0 16,0 0 0,21 0-16,-21 0 0,-1 1 15,22-1-15,-21 0 0,21 0 0,0 0 16,0 0-16,-21 1 16,21-1-16,0 0 0,-21 0 0,21 0 15,0 0-15,0 1 0,0-1 0,0 0 16,0 0-16,0 0 0,0 0 15,0 1-15,0-1 0,0 0 16,0 0-16,0 0 16,0 0-16,0 1 15,0-1-15,21 0 16,-21 0-16,21-21 0,0 21 0,-21 0 16,22 1-16,-1-22 15,-21 21-15,21 0 0,0 0 16,0-21-16,-21 21 0,21-21 15,1 21-15,-1 1 0,0-22 16,0 0-16,0 21 0,22-21 0,-22 0 16,0 0-16,21 0 0,1 21 15,-1-21-15,-21 0 0,21 0 0,22 0 16,-22 0-16,1 0 0,-1 0 0,0 0 16,1 0-16,-22 0 15,21 0-15,0 0 0,1 0 0,-22 0 16,21 0-16,-21 0 0,22 0 0,-1 0 15,-21 0-15,22 0 0,-22 0 16,21 0-16,-21 0 0,22 0 0,-1 0 16,-21 0-16,21 0 0,1 0 0,-22 0 15,21 0-15,-21 0 0,22 0 16,-22 0-16,21 0 0,-21 0 0,1-21 16,20 21-16,-21 0 0,0 0 0,0-21 15,1-1-15,-1 22 16,21 0-16,-21-21 0,0 21 0,1 0 15,-1-21-15,0 21 0,0 0 0,0-21 16,0 0-16,1 21 0,-1-21 16,0 21-16,-21-22 0,0 1 0,21 21 15,0-21-15,-21 0 0,0 0 0,21 0 16,-21-1-16,0 1 16,22 0-16,-22 0 0,0 0 15,0 0-15,0-1 0,0 1 16,0 0-16,0 0 0,0 0 15,0 0-15,0-1 0,0 1 16,0 0-16,0 0 0,-22 0 16,22 0-16,-21-1 0,21 1 0,-21 0 15,21 0-15,0 0 0,-21 0 16,21-1-16,-21 1 0,21 0 16,-21 0-16,-1 21 0,22-21 0,-21 0 15,0 21-15,0-22 0,0 22 16,21-21-16,-21 21 0,-1 0 0,-20 0 15,21-21-15,0 0 0,0 21 0,-22 0 16,22 0-16,-21-21 0,21 21 16,-22 0-16,22 0 0,0 0 0,-21-21 15,20 21-15,-20 0 0,21 0 16,0 0-16,-22 0 0,22 0 16,0 0-16,-21 0 0,21 0 0,-1 0 15,-20 0-15,21 0 0,0 0 16,-22 0-16,22 0 0,-21 0 0,21 0 15,-22 0-15,22 0 0,-21 0 0,0 0 16,20 0-16,-20 0 0,0 0 16,-1 0-16,1 0 0,0 0 0,21 0 15,-22 0-15,1 0 0,0 0 0,20 0 16,-20 0-16,21 0 0,-21 0 16,20 0-16,1 0 0,0 0 0,0 0 15,0 0-15,0 0 0,-1 0 16,1 0-16,0 0 0,0 0 15,0 0-15,0 21 0,-1-21 0,1 0 16,0 21-16,0-21 16,0 0-16,0 21 15,-1-21-15,1 21 16,21 0 0,-21-21-16,21 22 0,-21-1 15,21 0-15,0 0 16,0 0-16,-21 0 0,21 1 15,-21-1-15,21 0 0,-22 0 16,22 0 0,0 0-16,0 1 0,0-1 15,0 0-15,0 0 0,0 0 16,0 0-16,0 1 16,0-1-16,0 0 0,0 0 0,0 0 15,22 0-15,-22 1 0,21-1 16,0 0-16,-21 0 15,21-21-15,0 21 0,-21 0 0,21-21 16,1 22-16,-1-1 16,0 0-16,0-21 0,-21 21 15,21-21-15,0 21 0,1-21 0,-22 21 16,21-21-16,0 22 0,0-22 0,-21 21 16,21-21-16,0 21 0,1 0 15,-1-21-15,0 21 0,0-21 0,0 21 16,0 1-16,1-22 0,20 21 15,-21 0-15,0-21 0,0 0 16,1 21-16,-1-21 0,21 0 0,-21 21 16,0-21-16,1 0 0,20 0 0,-21 0 15,0 21-15,22-21 0,-22 0 16,21 0-16,-21 0 0,0 0 0,22 0 16,-1 0-16,-21 0 0,22 0 15,-22 0-15,21 0 0,-21 0 16,22 0-16,-22 0 0,0 0 0,21 0 15,-21 0-15,1-21 0,20 21 0,-21 0 16,0 0-16,22 0 0,-22-21 16,0 21-16,21 0 0,-21 0 0,1 0 15,-1-21-15,21 21 0,-21 0 0,0 0 16,22-21-16,-22 21 0,0-21 16,21 21-16,-20 0 0,-1-22 0,21 1 15,-21 21-15,0-21 0,1 21 16,20-21-16,-21 21 0,0 0 0,0-21 15,1 0-15,-1 21 0,-21-22 16,21 22-16,0-21 0,0 0 16,-21 0-16,21 0 15,-21 0-15,22-1 0,-22 1 0,0 0 16,0 0-16,0 0 0,0 0 16,0-1-16,0 1 0,0 0 0,0-21 15,0 21-15,0-1 0,0 1 0,0 0 16,0 0-16,0 0 0,0 0 15,-22-1-15,22 1 0,-21 0 0,21 0 16,-21 0-16,21 0 0,-21-1 16,0 1-16,0 21 0,21-21 0,-22 0 15,1 21-15,0-21 0,0 21 16,0-21-16,0 21 0,-1 0 16,1-22-16,0 22 0,-21-21 0,21 21 15,-1 0-15,-20-21 0,21 21 0,-21 0 16,20 0-16,1-21 0,0 21 15,-21-21-15,21 21 0,-1 0 0,1 0 16,0 0-16,0 0 0,0-21 0,0 21 16,-1 0-16,1 0 0,0 0 15,0 0-15,0 0 0,0 0 16,-1 0-16,1 0 0,-21 0 16,21 0-16,0 0 0,-1 0 0,1 0 15,-21 0-15,21 0 0,0 0 16,-22 0-16,22 0 0,-21 0 15,21 0-15,-22 0 0,22 0 0,-21 0 16,21 0-16,-22 0 0,1 0 0,21 0 16,-22 0-16,22 0 0,0 0 15,0 0-15,-21 0 0,20 0 0,1 0 16,0 0-16,0 0 0,0 0 0,0 0 16,-1 0-16,1 0 15,0 0-15,0 0 0,0 0 16,0 0-16,-1 0 15,22 21-15,-21-21 32,42 0 15,1 0-47,-1 0 15,0 0-15,0 0 0,0 0 16,0 0-16,22 0 0,-22 0 0,21 0 15,-21 0-15,22 0 0,-1 0 16,0 0-16,1 0 0,-1 0 0,0 0 16,1 0-16,-1 0 0,0 21 15,1-21-15,-1 0 0,0 0 0,1 0 16,-1 0-16,0 0 0,1 0 16,-22 0-16,21 0 0,1 0 15,-1 21-15,-21-21 0,21 0 0,1 0 16,-22 0-16,21 0 0,-21 21 0,22-21 15,-22 0-15,21 0 0,-21 21 16,22-21-16,-22 0 0,21 0 0,-21 22 16,1-22-16,-1 0 0,0 21 0,0-21 15,0 21-15,0-21 0,1 21 16,-1-21-16,-21 21 0,21-21 16,0 21-16,-21 1 15,21-1-15,0 0 0,-21 0 0,22 0 16,-1 0-16,0 1 15,-21-1 1,0 0-16,21-21 0,-21 21 0,21 0 16,-21 0-1,0 1-15,0-1 0,0 0 16,0 0-16,0 0 16,-21 0-16,21 1 15,-21-22-15,21 21 0,-21 0 0,21 0 16,0 0-16,-21-21 0,21 21 15,-22 1-15,22-1 16,0 0-16,-21 0 16,0-21-1,21 21-15,-21 0 0,0 1 16,0-22-16,-1 21 16,1-21-16,0 21 0,0-21 15,0 21-15,0-21 16,-1 0-16,1 0 0,0 21 0,0-21 15,0 0-15,-22 21 0,22-21 0,0 0 16,-21 0-16,21 22 0,-1-22 16,-20 0-16,0 0 0,21 0 0,-22 0 15,22 0-15,-21 21 0,21-21 0,-22 0 16,22 0-16,-21 0 16,21 0-16,-22 0 0,22 0 0,-21 0 15,-1 0-15,22 0 0,-21 0 0,0 0 16,-1 0-16,1 0 0,0-21 15,-1 21-15,1 0 0,0 0 0,20-22 16,-20 22-16,0 0 0,21 0 0,-22-21 16,22 21-16,-21 0 0,21 0 15,-1-21-15,1 21 0,-21-21 0,21 21 16,0 0-16,-1-21 0,1 21 0,0-21 16,0 21-16,0-22 0,0 22 15,-1-21-15,1 21 0,0-21 16,0 21-16,0-21 0,21 0 15,0 0-15,-21 21 0,21-22 16,-22 1-16,22 0 0,0 0 16,0 0-16,0 0 0,0-1 15,0 1-15,0 0 0,0 0 16,0 0-16,0 0 0,0-1 0,0 1 16,0 0-16,0 0 0,0 0 15,0 0-15,0-1 0,0 1 0,0-21 16,0 21-16,22 0 0,-1-1 0,-21 1 15,21 0-15,0 21 16,-21-21-16,21 0 0,0 0 0,1-1 16,-1 1-16,0 0 15,0 21-15,0 0 0,0-21 16,1 21-16,-1 0 0,0 0 16,0-21-16,0 21 15,0 0-15,1 0 0,-1 0 16,-21-21-16,21 21 15,0 0 1,-42 0 31,0 0-47,0 0 16,-22 0-16,22 0 0</inkml:trace>
  <inkml:trace contextRef="#ctx0" brushRef="#br2" timeOffset="54106.88">4403 14838 0,'0'21'16,"0"0"-1,0 0 17,0-42 77,0 0-93,-22 21-16,22-21 0,0 0 15,-21 21-15,21-21 0,-21-1 16,21 1-16,-21 0 0,0 0 15,21 0-15,-21 0 0,-1-1 16,22 1-16,0 0 0,-21 0 0,0 0 16,21 0-16,-21-1 15,21 1-15,0 0 0,-21 0 0,21 0 16,0 0-16,-21-22 0,21 22 0,0 0 16,0 0-16,0 0 0,0-1 15,0 1-15,0 0 0,0 0 0,0 0 16,0 0-16,0-1 0,-22-20 15,22 21-15,0 0 0,0-22 0,0 22 16,0-21-16,0 21 0,0-22 0,0 1 16,0 0-16,0-1 0,0 22 15,0-21-15,0 0 0,0-1 0,0 1 16,0 0-16,0-1 0,0 1 16,0 21-16,22-22 0,-22 1 15,0 0-15,0 21 0,21-22 0,-21 1 16,21 0-16,-21-1 0,0 1 15,21-22-15,0 22 0,0 0 0,1-1 16,-22-20-16,21 21 0,0-1 0,0 1 16,0 0-16,22-1 0,-22 1 15,0 0-15,0-1 0,21 1 16,-20 21-16,-1-22 0,21 1 0,-21 0 16,22-1-16,-1 1 0,-21 0 15,21-1-15,-20-20 0,20 21 0,0-1 16,-21 22-16,22-21 0,-1-1 15,0 1-15,-20 0 0,20 21 0,-21-22 16,21 1-16,1 21 0,-22-22 0,21 1 16,1 0-16,-1-1 0,-21 22 15,21-21-15,1 0 0,-1-1 0,0 1 16,1 0-16,-1-1 0,0 22 0,1-21 16,20 21-16,-20-22 0,-1 22 15,0-21-15,1 21 0,-1-1 0,0 1 16,1 0-16,-1 0 0,0 0 0,-21 0 15,22-1-15,-1 1 16,0 0-16,1 0 0,-22 0 0,42 0 16,-20-1-16,-1 22 0,22-21 0,-22 0 15,21 0-15,1 0 0,-22 0 16,22-1-16,-22 22 0,22-21 0,-22 0 16,0 21-16,1-21 0,-1 21 0,0 0 15,1-21-15,-22 21 0,21 0 16,-21 0-16,0 0 0,22 0 0,-22-21 15,21 21-15,-21 0 0,22 0 16,-1 0-16,-21 0 0,22 0 0,-1 0 16,0 0-16,1 0 0,-1 0 0,0 0 15,1 0-15,-1 0 16,0 0-16,1 0 0,-1 0 0,0 0 16,1 0-16,-1 0 0,0 21 0,-21-21 15,22 0-15,-22 0 0,21 21 16,-21-21-16,22 0 0,-22 21 0,21-21 15,1 0-15,-22 21 0,21-21 0,0 21 16,-20-21-16,20 22 0,-21-22 16,21 21-16,1-21 0,-22 21 0,21 0 15,1-21-15,-22 21 0,21 0 16,-21-21-16,22 22 0,-1-1 0,0 0 16,-21-21-16,22 21 0,20 21 15,-42-42-15,22 22 0,-22-1 16,0-21-16,0 21 0,0 0 15,1-21-15,-1 21 0,0-21 0,-21 21 16,0 1-16,21-22 0,0 21 0,-21 0 16,21 0-1,-21 0 17,22-21-32,-22-21 62,-22 21-46,1-21-16,0 0 15</inkml:trace>
  <inkml:trace contextRef="#ctx0" brushRef="#br2" timeOffset="54639.58">8572 11028 0,'0'0'0,"0"-21"32,22 21 15,-1 0-47,0 0 0,0 0 0,0 0 15,0 21-15,22-21 0,-22 0 0,21 21 16,1 0-16,-1-21 15,-21 21-15,21-21 0,1 22 0,-1-22 16,0 21-16,1-21 0,-1 21 0,-21-21 16,22 21-16,-22-21 0,21 21 15,-21 0-15,22-21 0,-22 0 0,0 22 16,0-22-16,0 0 0,0 21 16,1-21-16,-1 0 0,0 0 15,0 0-15,0 0 31,-21-21 16,0-1-31,0 1-16,0 0 16,-21 0-16</inkml:trace>
  <inkml:trace contextRef="#ctx0" brushRef="#br2" timeOffset="55124.31">9525 10456 0,'0'0'0,"-21"-21"0,0-21 16,-1 42-1,22-21-15,0 42 47,0 0-47,0 0 16,0 0-16,0 1 0,0-1 0,0 21 16,0-21-16,0 22 15,0-1-15,0-21 0,0 21 0,0 1 0,0-22 16,0 21-16,0 1 0,0-22 15,0 21-15,0-21 0,0 22 16,0-22-16,0 21 0,0-21 0,0 22 16,0-22-16,0 0 0,0 21 0,0-21 15,0 1-15,0-1 0,0 0 16,0 0-16,0 0 0,0 0 0,0 1 16,0-1-1</inkml:trace>
  <inkml:trace contextRef="#ctx0" brushRef="#br2" timeOffset="68859.1">7112 9885 0,'0'0'0,"-21"0"0,0-21 16,-1 21-16,1 0 15,21-21-15,-21 21 16,0-22-16,0 1 15,21 0 1,-21 21-16,21 21 63,21 0-63,-21 1 0,21-1 15,0-21-15,0 21 0,0 0 16,1 0-16,-1 22 0,0-22 0,21 0 15,-21 0-15,1 0 0,20 0 16,-21 1-16,21 20 0,-20-21 0,20 0 16,0 0-16,-21 1 0,22-22 15,486 508 32,-529-508-47,190 381 141,-190-403-110,0 1-31,-21 21 0,0-21 0,21 0 16,-21 21-16,21-21 0,0 0 15,-21-1-15,21-20 0</inkml:trace>
  <inkml:trace contextRef="#ctx0" brushRef="#br2" timeOffset="69544.53">7980 9673 0,'0'21'110</inkml:trace>
  <inkml:trace contextRef="#ctx0" brushRef="#br2" timeOffset="70376.06">8001 9737 0,'0'-21'31,"0"-1"-15,-21 1 0,0 21 15,-1 0-15,1 21-16,0 1 0,0-1 15,0 0-15,0 0 0,-1 0 0,1 0 16,-21 22-16,21-1 0,0-21 0,-22 22 15,22-1-15,0 0 0,-21 1 16,20-1-16,1 0 0,-21 1 0,21-1 16,-22 0-16,22 22 0,-21-22 0,21 22 15,0-22-15,-22 0 0,22 22 0,-21-22 16,21 0-16,-22 22 0,22-22 16,0 1-16,-21-1 0,20-21 0,1 21 15,-21 1-15,21-22 0,0 0 16,-1 21-16,22-20 0,-21-1 0,0 0 15,0-21 1,21-21 15,0 0-31,21-1 16,0 1-16,-21 0 0,21 0 0,1 0 16,-22 0-16,21-1 0,0-20 15,0 21-15,21-21 0,-20 20 0,-1-20 16,21 0-16,-21-1 0,22 1 0,-22-21 15,21 20-15,0 1 0,1-22 16,-1 22-16,0-21 0,1 20 16,-1 1-16,0-22 0,1 22 0,-1 0 15,-21-22-15,22 22 0,-1 0 0,0-1 16,-21 1-16,1 21 0,20-22 0,-21 1 16,-21 21-16,21 0 0,-21 0 15,21-1-15,-21 1 0,0 0 16,0 0-1,0 42 142,0 0-157,0 0 15,-21 1 1,0-22-16,0 21 0</inkml:trace>
  <inkml:trace contextRef="#ctx0" brushRef="#br2" timeOffset="71051.39">7154 9970 0,'0'-22'15,"0"44"-15,-21-44 16,21 1-16,-21 21 0,0 0 0,21-21 16,-21 21-1,-1 0-15,1 0 16,21-21-16,21 21 78,1 0-62,-22 21-16,21-21 0,0 21 0,0 0 15,-21 1-15,21-1 0,0 0 0,1 0 16,20 0-16,-21 0 0,0 22 15,22-22-15,-22 0 0,21 21 0,-21-20 16,22 20-16,-1-21 0,-21 21 0,21 1 16,-20-1-16,-1-21 0,21 22 0,-21-1 15,0 0-15,1-21 0,-1 22 16,0-22-16,0 21 0,-21-21 0,21 22 16,0-22-16,-21 21 0,0-21 15,22 1-15,-1-1 0,-21 0 0,21 0 16,-21 0-16,0 0 0,21 1 0,0-1 15,-21 0 1,21-21 15,-21-21 1,0 0-32,0-1 15,0 1 1</inkml:trace>
  <inkml:trace contextRef="#ctx0" brushRef="#br2" timeOffset="106208.06">19579 11642 0,'0'-21'0,"-21"-43"31,0 43-16,21 0-15,0 0 16,0 42 15,0 0-31,0 0 16,0 0-16,0 0 0,0 22 16,0-1-16,0-21 0,0 43 0,0-22 15,-21 0-15,21 22 0,-22-1 16,22 1-16,0-1 0,0 1 0,-21-1 15,21 1-15,-21-1 0,21 1 16,0-1-16,0-20 0,0 20 16,-21 1-16,21-22 0,0 22 0,0-22 15,0 0-15,0 1 0,0-22 0,0 21 16,0-21-16,0 0 0,0 1 16,0-1-16,0-42 31,0-1-31,0 1 15,0 0-15,21 0 0,-21-21 0,0-1 16,21 1-16,-21 0 0,0-22 0</inkml:trace>
  <inkml:trace contextRef="#ctx0" brushRef="#br2" timeOffset="106979.61">19516 11557 0,'-43'-21'16,"86"42"-16,-107-42 15,85 21 1,0 0-16,1 0 16,20 0-16,0 0 0,1 0 0,-1 0 15,21 0-15,1 0 0,-1 0 16,22 0-16,0 0 0,-1 0 15,22 0-15,0 0 0,0 0 0,21 0 16,-21 0-16,21 0 0,-21 0 0,-1 0 16,1 0-16,0 0 0,0 0 15,-21 0-15,-1 0 0,-20 0 0,-1 0 16,-20 0-16,-1 0 0,0 0 16,-21 21-16,1-21 0,-1 0 0,0 0 15,-21 21-15,0 0 0,0 1 16,21-22-16,-21 21 0,0 0 15,0 0-15,0 0 0,0 0 16,0 1-16,0 20 0,0-21 16,0 21-16,0 1 0,0-1 15,-21 0-15,21 1 0,0 20 0,0 1 16,0-22-16,0 22 0,0-1 16,0-21-16,0 22 0,0-1 0,0-20 15,0 20-15,0-20 0,0 20 0,0-21 16,0 1-16,0-1 0,0 0 15,-21 1-15,21-1 0,-21 0 0,21-20 16,0-1-16,0 21 0,-22-21 16,1 0-16,21 1 0,-21-1 0,21 0 15,-21 0-15,0-21 0,0 0 16,21 21-16,-22-21 0,1 0 16,0 0-16,0 21 0,0-21 15,-22 0-15,22 0 0,-21 0 0,0 0 16,-1 0-16,1 0 0,-22 0 0,1 0 15,-1 0-15,-20 0 0,-1 0 0,-21 0 16,0-21-16,1 0 0,-22 21 16,0-21-16,21 0 0,-21 21 0,21-21 15,0 21-15,0 0 0,22-22 0,-22 22 16,21-21-16,0 21 0,22 0 16,-1-21-16,1 21 0,-1-21 0,1 21 15,21-21-15,-1 21 0,22-21 0,0 21 16,0-22-16,0 22 15,21-21-15,0 0 0,0 0 16,21 0-16,0 0 0,0-1 16,21 1-16,1 0 0,-22 0 15,42 0-15</inkml:trace>
  <inkml:trace contextRef="#ctx0" brushRef="#br2" timeOffset="107351.4">20193 11790 0,'0'0'0,"-21"0"0,42 0 46,0 0-46,21 0 0,1 0 16,-1 0-16,22 0 0,-1 0 0,1 0 16,20 0-16,-20 0 0,20 0 15,-20 0-15,-1 0 0,22 0 0,-43 0 16,22 0-16,-1 0 0,-20 0 16,-1 0-16,0 0 0,-20 0 0,20 0 15,-21 0-15,-42 0 31,0 0-31,0 0 16,-22 0-16,22 0 0,-21 0 16,-1 0-16,1 0 0,0 0 0,-1 21 15</inkml:trace>
  <inkml:trace contextRef="#ctx0" brushRef="#br2" timeOffset="107647.23">20045 12107 0,'0'22'0,"0"-44"0,21 44 31,0-22-31,21 0 0,1 0 0,-1 0 16,0 0-16,22 0 0,21 0 16,-22 0-16,22 0 0,-1 0 0,1 0 15,0 0-15,-22 0 0,22 0 0,-22 0 16,1 0-16,-1 0 0,-20 0 15,20 0-15,-20 0 0,-22 0 16,21 0-16,-21 0 0,0 0 0,1 0 16,-44 0 15,1 0-31,-21 0 0,21 0 0,-22 0 16,22 0-16,-21 21 0,0-21 15</inkml:trace>
  <inkml:trace contextRef="#ctx0" brushRef="#br2" timeOffset="107943.06">19960 12361 0,'0'0'0,"-21"0"0,21 22 0,21-22 16,21 0-16,-20 0 0,20 0 15,0 0-15,22 0 0,-1 0 16,1 0-16,20 0 0,1 0 0,0 0 15,-1 21-15,1-21 0,0 0 0,-1 0 16,1 0-16,-21 0 0,-1 0 16,-21 0-16,22 21 0,-22-21 0,-21 0 15,1 0-15,-1 0 0,0 0 0,-42 0 32,0 0-17,-22 0-15,22 0 0,0 0 16,-21 0-16,20 0 0,-20 0 15,0 0-15,-1 21 0,22-21 0,-42 0 16</inkml:trace>
  <inkml:trace contextRef="#ctx0" brushRef="#br2" timeOffset="108220.91">20045 12573 0,'0'21'0,"84"-21"31,-41 0-31,-1 0 0,0 21 16,22-21-16,21 0 0,-22 0 0,22 22 15,-1-22-15,1 0 0,0 0 0,-22 0 16,22 21-16,-22-21 0,-20 0 16,20 0-16,-20 0 0,-1 0 0,-21 0 15,0 0-15,0 0 0,1 0 0,-44 0 31,1 0-15,0 0-16,0 0 0,-21 0 0,-1 0 16,1 0-16</inkml:trace>
  <inkml:trace contextRef="#ctx0" brushRef="#br2" timeOffset="108524.73">20024 12869 0,'-22'22'16,"44"-44"-16,-65 44 0,22-22 0,21 21 16,21-21-1,0 0-15,1 0 0,20 21 16,-21-21-16,43 0 0,-22 0 0,21 0 16,1 0-16,-1 21 0,1-21 15,21 0-15,-22 0 0,1 0 16,-1 0-16,1 21 0,-1-21 0,-21 0 15,1 0-15,-1 0 0,0 0 0,-20 0 16,-1 0-16,0 0 0,-42 0 31,0 0-15,-1 0-16,-20 0 0,21 0 16,-21 0-16,20 0 0,-20 0 0,-21 0 15</inkml:trace>
  <inkml:trace contextRef="#ctx0" brushRef="#br2" timeOffset="108815.56">19812 13081 0,'0'0'0,"-21"0"0,0 0 16,-1 21-16,44-21 16,-1 21-1,21-21-15,0 0 0,1 0 0,20 0 16,1 0-16,-1 0 0,1 22 15,20-22-15,1 0 0,0 0 0,-1 0 16,1 0-16,0 0 0,-1 21 0,-20-21 16,-1 0-16,1 0 0,-22 0 15,1 0-15,-1 0 0,-21 0 0,21 0 16,-20 0-16,-1 0 16,0 0-16,-21-21 31,0-1-16</inkml:trace>
  <inkml:trace contextRef="#ctx0" brushRef="#br2" timeOffset="156767.5">783 16997 0,'0'0'0,"0"-21"16,-21 0-16,21-1 0,0 1 15,-21 0-15,21 0 0,-21 0 16,21 0-16,0-1 0,-22 1 0,1 21 15,21-21-15,0 0 0,-21 21 16,21 21 15,0 21-31,0 1 0,0-1 16,21 0-16,0 22 0,1-1 0,-22 1 16,21-1-16,0 22 0,-21-21 15,0-1-15,0 1 0,21 20 16,-21-20-16,21-22 0,-21 22 15,0-22-15,0 0 0,0 1 0,0-22 16,0 0-16,0 0 0,21 0 16,1-21-1,-1 0-15,-21-21 16,21 0-16,0-21 0,-21 20 16,21-20-16,0 0 0</inkml:trace>
  <inkml:trace contextRef="#ctx0" brushRef="#br2" timeOffset="157011.36">1418 17230 0,'-21'63'16,"0"-42"0,0 22-16,-22-22 0,22 21 0,0 1 15,-21-1-15,20 0 16,-20 1-16,0-1 0,21 0 0,-1 1 15,-20-1-15,21-21 0,0 0 16,0 22-16,21-22 0,0 0 16,0-42 15,0 0-31,21-1 0,0 1 16,0-21-16</inkml:trace>
  <inkml:trace contextRef="#ctx0" brushRef="#br2" timeOffset="157227.24">1249 17293 0,'21'-21'0,"-63"127"0,63-191 0,21 64 16,-21 21-1,0 21-15,1 22 0,-1-22 16,-21 21-16,21-21 0,0 22 16,0-1-16,0 0 0,1 1 15,-1-1-15,0 0 0,0-21 0,0 22 16,0-22-16,-21 21 0,22-21 15,-1 1-15,0-1 0,0-21 0,0 0 16,0 0-16,1 0 16,-1-21-16,-21-1 15</inkml:trace>
  <inkml:trace contextRef="#ctx0" brushRef="#br2" timeOffset="157487.09">1863 16997 0,'0'-64'0,"0"467"0,0-742 0,0 233 0,0 85 16,0 0-16,0 0 0,-22-1 0,22 44 16,0-1-1,0 0-15,0 42 0,0-20 16,0 20-16,0-20 0,0 20 0,0 1 16,0-1-16,0 1 0,0-1 15,0 1-15,0-1 0,0 1 16,-21-22-16,21 0 0,0 1 15,0-1-15,0 0 0,0-21 16,0 1-16,0-1 0,21-21 31,1-21-31,-1-1 0</inkml:trace>
  <inkml:trace contextRef="#ctx0" brushRef="#br2" timeOffset="157868.87">2117 17590 0,'0'0'0,"0"21"16,21-21 0,0 0-16,0 0 15,0 0-15,0-21 0,-21-1 0,22 1 16,-1 0-16,0 0 0,0 0 15,-21 0-15,0-1 0,0 1 0,0 0 16,0 0-16,0 0 16,-21 21-16,0 0 15,0 0-15,-1 0 0,1 21 16,0 0-16,0 0 0,0 0 16,0 22-16,-1-1 0,1-21 0,21 22 15,0-1-15,0 0 0,0-21 16,0 22-16,0-22 0,0 0 15,0 0-15,0 0 0,21 1 0,1-22 16,-1 0-16,21 0 0,-21 0 16,22 0-16,-1 0 0,0-22 0,1 1 15,-1 0-15,0-21 0,1 21 16</inkml:trace>
  <inkml:trace contextRef="#ctx0" brushRef="#br2" timeOffset="158348.6">2773 17124 0,'0'-21'0,"0"0"16,-21 275-16,42-466 0,-21 127 0,0 64 16,0 42-1,0 0 1,0 1-16,0 20 0,0 0 16,0-21-16,0 22 0,0-1 0,0 0 15,0 1-15,0-1 0,0 0 16,0 1-16,0-1 0,0 0 0,-21 1 15,21-1-15,0-21 0,0 22 16,-22-22-16,22 0 0,0 0 16,0 0-16,-21-21 15,21 21-15,-21-21 0,21-21 16,0 0 0,0 0-16,0 0 0,0 0 0,0-22 15,21 1-15,0 21 0,22-22 16,-22 1-16,21 21 0,1-21 15,-1 20-15,0 1 0,1 0 0,-22 0 16,21 21-16,0 0 0,1 0 16,-1 0-16,-21 21 0,22 0 0,-22 0 15,0 1-15,0-1 0,-21 21 16,0-21-16,0 0 0,0 22 16,0-22-16,0 21 0,-21-21 15,0 1-15,-22-1 0,22 0 0,-21 0 16,0 0-16,-1 0 0,1 1 15,0-22-15,-1 0 0,22 0 0,-21 0 16,42-22 0,21 1-16</inkml:trace>
  <inkml:trace contextRef="#ctx0" brushRef="#br2" timeOffset="158823.32">3916 17209 0,'0'-22'0,"0"44"0,0-65 0,0 1 16,0 21-16,0 0 15,0-1-15,21 44 31,-21 20-31,0 0 0,0-21 16,21 43-16,-21-22 0,21 22 16,-21-1-16,0-20 0,0 20 0,0 1 15,0-1-15,0-21 0,0 22 16,0-22-16,0-21 0,-21 22 16,21-22-16,0 0 0,0 0 15,0-42 16,0 0-31,0 0 0,0-22 16,0 22-16</inkml:trace>
  <inkml:trace contextRef="#ctx0" brushRef="#br2" timeOffset="159187.11">3450 17103 0,'0'0'0,"-21"-21"0,-21-1 0,20 1 16,22 0-16,0 0 15,0 0-15,22 21 0,-1 0 16,21-21-16,0 21 0,22 0 16,-1 0-16,22 0 0,-21 21 0,20-21 15,1 42-15,-22-21 0,22 22 16,-21-1-16,20 0 0,-20 1 0,-1-1 16,1 0-16,-22 22 0,-21-1 15,0 1-15,-21-1 0,0 1 0,-21-22 16,-21 22-16,0-1 0,-1-21 15,-20 22-15,-1-22 0,-20-21 16,20 22-16,-21-22 0,1 21 16,20-21-16,-20 1 0,20-22 15,1 21-15,-1-21 0,22 21 0,-1-21 16,1 0-16,21 0 0,21-21 16,0 0-16,21-1 15,21 1-15,1 0 0,-1 0 16,0 0-16,22 0 0,-1-1 15,1 1-15,-1 0 0</inkml:trace>
  <inkml:trace contextRef="#ctx0" brushRef="#br2" timeOffset="159591.88">4635 17653 0,'-21'-21'0,"42"42"0,-42-63 0,0 42 15,21-21-15,-21-1 0,21 1 16,0 0-16,0 0 0,0 0 16,0 0-16,0-1 0,21 22 0,0-21 15,0 0-15,1 21 0,-1 0 16,21 0-16,-21 0 0,22 0 0,-22 0 16,21 21-16,0 22 0,1-22 15,-22 21-15,21 0 0,-21-20 16,1 20-16,-1 0 0,-21 1 15,0-1-15,0 0 0,0-21 0,0 22 16,0-22-16,0 0 0,0 0 16,0 0-16,-21-21 0,-1 0 15,22-21 1,0 0-16,0 0 16,0 0-16,0 0 0,0-22 15,0 22-15,0-21 0,0-1 16,22 22-16,-1-21 0,-21 0 0,21 20 15,0-20-15,0 21 0,0 0 16,1 0-16,-1-1 0,21 1 16,-21 21-16,0-21 0</inkml:trace>
  <inkml:trace contextRef="#ctx0" brushRef="#br2" timeOffset="159779.8">5461 17441 0,'0'85'0,"0"-212"16,0 169-16,0 85 0,0-105 0,0 20 0,0-21 15,0 0-15,0 22 0,0-22 16,0 0-16,0 0 0,0 0 0,0 0 16,0 1-16,0-1 15,0-42 17,0-1-32,21 1 15,0 0-15,-21 0 0</inkml:trace>
  <inkml:trace contextRef="#ctx0" brushRef="#br2" timeOffset="160093.62">5546 17187 0,'0'0'0,"-22"0"0,-41 0 32,42 22-32,21-1 15,0 0 1,21 0-16,0-21 15,0 0-15,0 0 0,1 0 16,-1 0-16,0 0 0,0 0 0,-21-21 16,0 0-16,0 0 15,0-1-15,0 1 0,-21 0 16,0 21-16,-22-21 16,22 21-16,0 0 0,0 0 0,0 0 15,0 21-15,-1-21 0,22 21 16,0 0-16,-21 1 0,21 20 0,0-21 15,0 0-15,0 0 0,0 1 16,21-1-16,1 0 0,-1 0 0,0 0 16,0 0-16</inkml:trace>
  <inkml:trace contextRef="#ctx0" brushRef="#br2" timeOffset="160367.46">5948 17441 0,'0'0'0,"0"-21"0,0 42 32,0 1-32,0-1 15,0 0-15,0 0 0,21 21 16,0-20-16,0 20 0,-21-21 16,21 21-16,1-20 0,-1 20 15,-21-21-15,21 21 0,-21-20 0,21-1 16,-21 0-16,21 0 0,-21 0 15,0 0-15,21-21 32,-21-21-32,22 0 0,-22 0 15,21 0-15,-21 0 0,21-22 16</inkml:trace>
  <inkml:trace contextRef="#ctx0" brushRef="#br2" timeOffset="160579.34">6350 17420 0,'0'-42'15,"0"105"-15,0-84 0,0 0 16,0 42 0,0 0-16,-21 22 0,21-22 0,-21 21 15,-1 1-15,22-1 0,-21 0 16,0 1-16,0-22 0,21 21 0,-21 0 16,0-20-16,-1-1 0,22 21 15,0-21-15,-21-21 0,21 21 16,0 1-16,21-22 31,1-22-31,-1 22 0,0-21 0</inkml:trace>
  <inkml:trace contextRef="#ctx0" brushRef="#br2" timeOffset="160963.16">6498 17674 0,'21'21'32,"0"-21"-32,1 0 0,-1 0 15,0-21-15,0 21 0,0-21 16,0 0-16,1 21 0,-1-21 16,-21 0-16,21-1 0,-21 1 0,0 0 15,0 0-15,0 0 0,0 0 16,0-1-16,-21 22 15,0 0-15,-1 0 16,1 22-16,21-1 0,-21 0 0,0 21 16,21-21-16,-21 22 0,21-1 15,0-21-15,0 22 0,0-22 0,0 21 16,0-21-16,0 0 0,0 1 16,0-1-16,21 0 0,0-21 15,21 21-15,-20-21 0,-1 0 0,0 0 16,21 0-16,-21 0 0,1 0 15,20-21-15,-21 21 0,0-21 16,0 0-16,1-1 0,-22 1 0,21 0 16</inkml:trace>
  <inkml:trace contextRef="#ctx0" brushRef="#br2" timeOffset="161266.99">6985 17738 0,'148'-318'62,"-42"318"-46,-360 318-16,529-636 0,-233 339 0,-20 1 15,-1-1-15,0 0 16,0 0-16,-21 21 0,0 1 0,0-1 16,0-21-16,0 22 0,0-1 15,0 0-15,0 1 0,0-22 0,0 21 16,0-21-16,0 0 0,0 1 16,0-1-16,-21 0 0,0-21 15,21-21 1,0 0-1,0-22-15,0 22 0,21-21 16,0 21-16,0-22 0,-21 1 16,21-22-16,22 22 0,-22 0 0,0-1 15,21 1-15,-20 0 16,20 21-16,-21-22 0,21 22 0,1 0 16,-22 0-16,21 0 0,1-1 0</inkml:trace>
  <inkml:trace contextRef="#ctx0" brushRef="#br2" timeOffset="162015.58">10160 17695 0,'0'0'0,"-21"0"0,0 22 16,-1-22-16,1 0 0,0 21 0,21 0 15,0 0 1,0-42 15,0 0-31,0 0 16,0-1-16,0 1 0,0 0 15,0-21-15,-21 21 0,0-22 16,21 1-16,-21 0 0,-1-1 16,-20 22-16,21-21 0,-21-1 0,-1 22 15,1 0-15,0 0 0,-1 0 16,1 21-16,0 0 0,-1 0 0,1 21 16,0-21-16,-1 42 0,1-21 15,0 22-15,20-1 0,-20 0 0,21 22 16,0-1-16,21-20 0,0 20 15,0-20-15,0-1 0,0 0 0,21 1 16,21-22-16,-21 0 0,1 0 16,-1 0-16,21 0 0,-21-21 15,22 0-15,-22 0 0,21 0 0,0 0 16,-20-21-16,20 21 16,0-21-16,1 0 0,-22-21 0,21-1 15,-21 1-15,22 0 0,-22-1 16,0-20-16,0-1 0,0 1 0,-21-1 15,0-20-15,0 20 0,21-21 16,-21 1-16,0 20 0,0-20 0,0 20 16,0 1-16,0 20 0,0 1 15,0 21-15,0 0 0,0 42 16,0 0-16,0 21 0,0 22 0,0-1 16,0 1-16,0-1 0,22 1 15,-22-1-15,0 1 0,0 20 0,21-20 16,-21-1-16,21 1 15,-21-22-15,21 22 0,0-22 0,-21 0 16,21 1-16,1-22 0,20 21 16,-21-21-16,21 1 0,-20-22 15,20 0-15,-21 21 0,21-21 0,1 0 16,-1 0-16,0-21 0,1-1 16,-1 1-16,0 0 0</inkml:trace>
  <inkml:trace contextRef="#ctx0" brushRef="#br2" timeOffset="162239.45">11388 17463 0,'0'21'0,"0"-42"0,21 63 31,0-42-31,0 0 15,0 0-15,0 0 0,1 0 16,-1 0-16,21 0 0,-21-21 0,0 21 16,22 0-16,-22-21 0,0 21 15,0 0-15,0 0 0</inkml:trace>
  <inkml:trace contextRef="#ctx0" brushRef="#br2" timeOffset="162395.36">11388 17695 0,'0'43'16,"169"-191"-16,-338 253 0,169-41 16,21-64-16,0 0 15,0 0-15,0 0 0,22 0 16,-22 0-16,21 0 0,0 0 0,-20-21 16,20 0-16,0 21 15</inkml:trace>
  <inkml:trace contextRef="#ctx0" brushRef="#br2" timeOffset="163019">12806 17590 0,'-21'0'0,"42"0"0,-64-22 0,22 1 16,21 0-16,0-21 0,0 21 16,-21-1-16,21 1 0,0-21 0,0 21 15,0 0-15,21-1 0,0 1 16,1 0-16,-1 0 0,0 21 0,21 0 16,-21 0-16,22 0 0,-1 0 15,0 0-15,1 21 0,-1 0 0,0 0 16,1 1-16,-1 20 0,0 0 15,1 1-15,-22-1 0,0 0 0,0 22 16,0-22-16,-21 0 0,0 1 16,0-1-16,0 0 0,0 1 0,0-22 15,0 0-15,0 0 16,0 0-16,-21 1 0,0-22 0,0 0 16,0 0-1,0 0-15,-1 0 0,22-22 0,0 1 16,-21-21-16,21 21 0,-21-22 15,21 1-15,0 0 0,0-22 0,0 22 16,21-22-16,0 22 0,1-21 16,20 20-16,0 1 0,1 0 0,-1 20 15,0-20-15,1 42 0,-1 0 16,0 0-16,1 0 0,-1 0 0,0 21 16,1 0-16,-1 1 0,0 20 15,1 0-15,-22 22 0,0-22 16,0 0-16,0 22 0,-21-22 15,0 1-15,0-1 0,0 0 0,0-21 16,0 1-16,-21 20 0,21-21 16,-21-21-16,21 21 0,-21-21 0,21-21 31,0 0-15,21 0-16,0 0 0</inkml:trace>
  <inkml:trace contextRef="#ctx0" brushRef="#br2" timeOffset="163919.49">14266 17590 0,'-42'21'0,"84"-42"0,-21 21 15,1 0-15,-1 0 0,0 0 0,0 0 16,21 0-16,-20-22 16,20 22-16,-21-21 0,21 0 0,-20 21 15,20-21-15,-21 0 0,0 0 16,-21-1-16,0 1 0,0 0 0,0 0 15,-21 0-15,0 0 0,0 21 16,-22 0-16,1 0 0,0 0 0,-1 0 16,1 0-16,0 0 0,-1 21 15,1 0-15,21 21 0,-21-21 0,20 22 16,1-1-16,0 0 16,21 1-16,0-1 0,0 0 0,0 1 15,21-1-15,0-21 0,1 22 16,20-22-16,0 21 0,1-21 0,-1 0 15,0 1-15,1-22 0,20 21 16,-21-21-16,22 0 0,-22 0 16,22 0-16,-22 0 0,22-21 0,-22 21 15,21-22-15,-20 1 0,-1-21 0,0 21 16,1-22-16,-1 1 0,0 0 16,-20-22-16,20 22 0,-21 0 0,0-1 15,-21 1-15,21 21 0,-21-22 16,0 22-16,22 21 0,-22 21 31,0 1-31,0-1 0,-22 21 16,1 0-16,21 1 0,-21-22 15,21 21-15,0 1 0,-21-1 0,21 0 16,-21-21-16,21 22 0,0-22 16,0 0-16,0 0 0,0 0 0,0 1 15,0-1-15,21-21 16,0 0-16,0 0 0,0 0 15,1-21-15,20 21 0,-21-22 16,0 1-16,22 0 0,-22-21 16,21 21-16,-21-22 0,22 1 15,-22 21-15,21-22 0,-21 22 0,22 0 16,-22 0-16,-21 42 16,0 0-1,0 0-15,0 1 0,0 20 16,0-21-16,0 0 0,-21 22 0,21-22 15,0 0-15,0 0 0,0 0 16,0 0-16,0 1 0,21-22 0,-21 21 16,21-21-16,0 0 0,21 0 15,-20 0-15,-1 0 0,0 0 16,0 0-16,0 0 0,0-21 16,1-1-16,-1 1 0,0 0 0,0-21 15,-21 21-15,21-22 0,-21 1 16,0 0-16,0-1 0,0 1 0,0 0 15,-21 20-15,0 1 0,0 0 16,21 0-16,-21 0 0,-1 21 0,44 0 63,-1 0-63,0 0 0,0 0 0,0 0 15,22 0-15,-22-21 0,21 21 16,0-22-16</inkml:trace>
  <inkml:trace contextRef="#ctx0" brushRef="#br2" timeOffset="164371.23">19050 17082 0,'0'0'0,"-85"-106"16,64 85-1,-21-1-15,21 1 0,-1 21 16,-20 0-16,0 0 0,-1 0 0,22 21 16,-21 1-16,0 20 0,-1 0 0,1 1 15,0-1-15,20 21 0,1-20 16,-21 20-16,42 22 0,-21-22 16,21 1-16,0 21 0,0-22 15,0 1-15,0-1 0,0 1 0,21-22 16,0 0-16,0 1 0,22-1 15,-1-21-15,0 21 0,1-20 0,20-1 16,1-21-16,-22 0 0,21 0 16,1 0-16,-1 0 0,22 0 15,-21-21-15,20-1 0,-20-20 0,-1 0 16,22-1-16</inkml:trace>
  <inkml:trace contextRef="#ctx0" brushRef="#br2" timeOffset="164874.94">19960 16870 0,'0'-191'16,"-21"678"-16,42-783 0,-21 63 0,0 212 0,-21 21 15,0 0-15,21 21 0,-21 0 0,-1 22 16,-20-1-16,21 21 0,0 1 16,0-1-16,21 22 0,-22-21 0,1-1 15,21 22-15,-21-22 0,21 1 16,0 20-16,0-20 0,0-1 0,0 1 15,0-1-15,0-20 16,0-1-16,0 0 0,0 1 0,0-22 16,0 21-16,0-21 0,0 1 15,0-44 17,0 1-32,0-21 0,0 21 15,0-22-15,42 1 0,-42 0 16,43-22-16,-22 1 0,0 20 0,21-20 15,1 21-15,-1-1 0,0 1 16,1 0-16,-1 20 0,0 1 0,1 0 16,-1 21-16,0 0 0,-20 0 15,20 21-15,-21 0 0,21 1 16,-20 20-16,-1 0 0,-21 1 16,0 20-16,0-21 0,0 1 0,0-1 15,0 0-15,0 1 0,-21-1 16,-1-21-16,1 22 0,21-22 0,0 0 15,-21 0-15,0 0 16,42-42 15,0 0-31,0 0 0,1 0 16,20-1-16</inkml:trace>
  <inkml:trace contextRef="#ctx0" brushRef="#br2" timeOffset="165271.71">20807 17378 0,'0'-42'31,"-21"147"-31,42-168 16,0-1-16,21 64 0,-21 0 16,22 0-16,-1 0 0,-21 0 15,22 0-15,-1 22 0,0-1 0,1 0 16,-22 0-16,21 21 0,-21-20 15,0 20-15,1 0 0,-22-21 16,0 22-16,0-1 0,0-21 16,0 22-16,0-22 0,-22 0 0,1 0 15,0 0-15,21 0 0,-21-21 16,21 22-16,-21-22 16,21-22-1,0 1-15,0 0 0,0 0 16,21-21-16,0 20 0,-21-20 15,21 0-15,0-1 0,1 22 0,-1-21 16,0 0-16,0-1 0,0 1 16,22 21-16,-22 0 0,0-1 0,0 1 15,0 21-15,0 0 0,1-21 16,-1 21-16,0 0 0,0 0 16,0 0-16,0 0 0</inkml:trace>
  <inkml:trace contextRef="#ctx0" brushRef="#br2" timeOffset="166190.8">21907 17272 0,'22'0'0,"-65"0"47,64 0-47,-63 21 0,21 0 0,0 1 0,0-1 16,-1 0-16,1 0 0,0 21 15,0-20-15,21 20 0,-21-21 0,21 21 16,0-20-16,0 20 0,0-21 15,0 0-15,0 0 0,0 1 16,21-1-16,0-21 0,0 21 16,0-21-16,1 0 0,-1 0 15,0 0-15,0 0 0,-21-21 16,0 0-16,0-1 0,0 1 0,0 0 16,0 0-16,0-21 0,0 20 15,0-20-15,0 0 0,0-1 0,0 1 16,0 0-16,0-1 0,0 1 15,0 21-15,21-21 0,0 20 0,1 1 16,20 0-16,-21 0 0,21 21 16,-20 0-16,20 0 0,-21 0 15,0 21-15,22-21 0,-22 21 0,0 22 16,21-22-16,-21 0 0,1 21 16,-1 1-16,0-22 0,0 21 0,-21 0 15,0 1-15,0-1 0,0-21 16,0 22-16,0-22 0,0 21 0,0-21 15,0 0-15,-21 1 0,0-1 16,0-21-16,-1 0 16,1 0-16,0-21 15,21-1-15,0 1 16,0-21-16,0 21 16,0-22-16,21 22 0,0-21 0,1 0 15,-1-1-15,21 1 0,-21 0 16,22-1-16,-1 22 0,0-21 0,1 21 15,-1-1-15,0 22 0,1 0 16,20 0-16,-21 0 0,22 0 0,-22 22 16,22-1-16,-22 0 0,0 21 15,1-21-15,-1 22 0,-42-1 0,21-21 16,-21 22-16,0-1 0,0-21 16,0 21-16,-21-20 0,21-1 0,-21 0 15,0 0-15,0-21 16,-1 0-16,1 21 0,0-21 0,0 0 15,0 0-15,0 0 16,-1-21-16,22 0 0,0 0 0,0 0 16,0-1-16,0 1 0,0 0 15,22-21-15,-1 21 0,21-22 0,-21 22 16,22-21-16,-1-1 0,21 1 16,-20 0-16,20-1 0,-20 22 15,20 0-15,1 0 0,-22 21 0,21 0 16,1 21-16,-22 0 0,1 0 0,-1 1 15,-21 20-15,0-21 0,-21 21 16,0 1-16,0-1 0,0-21 16,-21 22-16,0-1 0,0-21 15,0 21-15,-1-20 0,1-1 0,0 0 16,21 0-16,-21-21 16,21-21 15,0 0-31,21 21 0,-21-21 0,42-22 15,-20 22-15,-1 0 0</inkml:trace>
  <inkml:trace contextRef="#ctx0" brushRef="#br2" timeOffset="166535.9">23982 17314 0,'0'22'16,"0"-44"-1,0 65-15,21-43 0,-21 21 0,21-21 16,0 21-16,22-21 0,-22 0 0,21 0 15,0 0-15,-20 0 0,20 0 16,0 0-16,1 0 0,-22 0 0,21-21 16,-21 21-16,22-21 0,-22 0 15,0-1-15,-21 1 0,0 0 0,0 0 16,0-21-16,0 20 0,0 1 0,-21 21 16,0 0-16,-1 0 0,-20 0 15,0 0-15,-1 21 0,1 1 16,-21-1-16,20 21 0,1-21 15,0 22-15,20-22 0,1 21 0,0 0 16,21 1-16,0-22 0,0 21 16,21-21-16,0 22 0,1-22 0,-1 0 15,21 0-15,0 0 0,-20-21 16,20 0-16,0 0 0,-21 0 0,22 0 16,-1 0-16,0 0 0,22-21 15,-22 0-15,22 21 0,-1-21 0</inkml:trace>
  <inkml:trace contextRef="#ctx0" brushRef="#br2" timeOffset="166911.97">25400 16912 0,'0'0'16,"-42"-42"-16,20 21 0,-20 0 0,21-22 15,-21 22-15,20-21 0,1 21 0,0-22 16,0 22-16,0 0 0,21-21 0,-21 20 16,21 1-16,0 42 31,21 1-31,0 20 16,0 21-16,-21 1 0,21-1 0,0 1 15,1 21-15,-22-22 0,21 1 16,0-1-16,-21 1 0,21-1 0,0-21 15,-21 1-15,21 20 0,-21-20 16,22-22-16,-22 21 0,0-21 0,0 0 16,0 1-16,0-1 0,0 0 15,0-42 1,0 0 0,0-1-16,0 1 0,0 0 0,0-21 15,0 21-15,0-22 16</inkml:trace>
  <inkml:trace contextRef="#ctx0" brushRef="#br2" timeOffset="167254.95">24913 16679 0,'64'-317'62,"-1"317"-62,-169 360 0,85-403 0,212-274 0,-107 317 0,-20 0 16,20 21-16,22 0 0,-21 22 15,0-1-15,20 0 0,-20 22 0,0-1 16,-1 1-16,-20-1 16,-1 22-16,-20-22 0,-22 1 0,0-1 15,-21 1-15,0-22 0,-21 22 16,0-22-16,-22 0 0,1 1 0,-21-1 16,-1-21-16,1 22 0,-1-22 15,-21 0-15,22 0 0,-22 0 0,22 0 16,-1-21-16,1 22 0,-1-22 15,1 0-15,20 0 0,22 0 0,-21 21 16,21-21-16,42-21 16,21 21-1,1-22-15,-1 1 0,0 0 16,22 0-16,-1 0 0,22 21 16</inkml:trace>
  <inkml:trace contextRef="#ctx0" brushRef="#br2" timeOffset="167627.26">26289 17187 0,'0'-84'0,"-42"317"15,84-509-15,-42 403 0,21-275 0,-21 106 0,21 21 16,0 0-16,1-1 0,-1 1 0,0 0 16,0 21-16,0 0 0,22 0 15,-1 0-15,-21 21 0,21 0 0,-20 22 16,20-1-16,-21 0 0,0 1 15,0-1-15,-21 0 0,0-20 16,0 20-16,0 0 0,0 1 16,0-22-16,0 21 0,0-21 0,0 0 15,-21 1-15,0-1 0,0-21 16,0 0-16,0 0 0,-1 0 16,1 0-16,0-21 15,21-1-15,0 1 0,0 0 16,0 0-16,21 0 0,0 0 15,22-22-15,-22 22 0,21-21 16,1 21-16,-1-22 0,0 22 0,1 0 16,20-21-16,-21 20 0,22 1 15,-22 0-15,1 21 0,-1-21 0,0 21 16,-21 0-16,22 0 0</inkml:trace>
  <inkml:trace contextRef="#ctx0" brushRef="#br2" timeOffset="167835.14">27411 16997 0,'0'42'31,"0"297"16,0-720-47,0 804 16,0-402-16,0 1 0,0-1 0,0 0 16,0 0-16,0 0 0,0 0 15,21-21 1,0-21-1,-21 0-15,0 0 16,21 0-16,-21 0 0,21-1 16</inkml:trace>
  <inkml:trace contextRef="#ctx0" brushRef="#br2" timeOffset="168163.67">27686 16785 0,'0'-106'16,"0"360"-16,0-529 0,0 402 0,-21-254 15,0 127-15,-1 21 0,22 1 0,-21-1 16,21 0-16,-21 21 0,21-21 16,0 1-16,0-1 0,0 0 0,0 0 15,0 0-15,21 0 0,0-21 16,1 0-16,-1 0 0,0 0 0,0 0 16,21 0-16,-20-21 0,-1 0 15,0 21-15,0-42 0,0 21 0,-21-1 16,0-20-16,0 0 0,0-1 15,0 22-15,0-21 0,-21 21 16,21 0-16,-42-1 0,21 1 0,-1 21 16,-20 0-16,21 0 0,-21 0 15,20 21-15,1 1 0,-21-1 16,21 21-16,0 0 0,21-20 0,0 20 16,0 0-16,0 1 0,0-1 15,0-21-15,0 21 0,21-20 0,0 20 16</inkml:trace>
  <inkml:trace contextRef="#ctx0" brushRef="#br2" timeOffset="168663.51">28194 17082 0,'-42'0'31,"20"63"-31,86-126 0,-106 84 16,42 0-16,0 0 0,0 0 0,0 22 15,0-22-15,0 21 0,0-21 16,0 0-16,0 22 0,21-1 0,-21-21 16,21 22-16,0-22 0,-21 21 15,21-21-15,0 0 0,-21 1 0,0-1 16,22 0-16,-22 0 0,21-21 16,0 0-1,0-21 1,-21 0-16,0 0 15,0-1-15,21 1 0,0-21 16,1 21-16,-1-22 0,21-20 16,-21 21-16,0-1 0,22 1 15,-22 0-15,21-1 0,-21 1 0,22 0 16,-22 20-16,21 1 0,-21 0 16,-21 42-1,0 0-15,0 1 0,0 20 16,-21-21-16,0 21 0,0 1 0,0-22 15,-22 21-15,22 1 0,-21-1 16,0 0-16,20 1 0,-20-1 16,0 0-16,21-21 0,-22 22 15,1-22-15,21 21 0,0-21 0,-1 1 16,1-22-16,21 21 0,21-21 16,1 0-1,-1 0-15,21-21 0,0-1 16</inkml:trace>
  <inkml:trace contextRef="#ctx0" brushRef="#br2" timeOffset="169038.92">28892 17293 0,'-63'43'47,"126"-43"-47,-63-43 0,-42 107 16,63-64-16,0 0 15,1 0-15,-1 0 0,0 0 16,21 0-16,-21 0 0,22 0 0,-22-21 16,21 21-16,-21-22 0,1 1 15,-1 0-15,0 0 0,0 0 0,0 0 16,-21-1-16,0 1 0,0 0 16,0 0-16,-21 21 0,0 0 15,-21 0-15,-1 0 16,1 0-16,21 0 0,-22 21 0,1 0 15,21 0-15,-21 22 0,20-22 16,22 0-16,0 21 0,-21-20 0,21-1 16,0 21-16,0-21 0,0 22 15,0-22-15,0 0 0,21 0 0,1 0 16,-1 0-16,21-21 0,-21 0 16,22 0-16,-1 0 0,-21 0 0,21 0 15,1 0-15,-1-21 0,-21 0 16</inkml:trace>
  <inkml:trace contextRef="#ctx0" brushRef="#br2" timeOffset="169399.77">29464 17357 0,'85'-212'47,"105"149"-15,-465 338-17,571-550-15,-253 296 0,-22-21 0,21 21 16,-21 0-16,22 0 0,-22 0 0,0 22 15,0-22-15,-21 0 0,21 21 16,-21-20-16,0 20 0,0-21 16,0 21-16,-21 1 0,0-22 0,0 0 15,0 21-15,21-20 0,-22-1 16,1-21-16,21 21 0,-21-21 16,0-21-1,21 0-15,0-22 16,0 22-16,0 0 0,0-21 15,0 20-15,0-20 0,0 21 0,21-21 16,0-1-16,0 22 0,1-21 16,20-1-16,0 22 0,-21 0 0,43 0 15,-22 0-15,1 0 0,20-1 16,-21 22-16,22 0 0,-22 0 0,1 0 16,20 0-16,-21 0 0,1 0 15</inkml:trace>
  <inkml:trace contextRef="#ctx0" brushRef="#br2" timeOffset="169683.43">31030 16891 0,'0'-127'31,"-21"318"-31,42-403 0,-21 360 0,0-317 0,0 148 0,0-1 16,-21 22-16,0 0 0,0 0 15,0 0-15,-1 0 0,1 0 0,0 22 16,0 20-16,0-21 0,21 21 15,-21 1-15,-1-1 0,1 0 16,0 1-16,21 20 0,-21-20 0,0-1 16,21 0-16,0 1 0,0-1 15,-21 0-15,21-21 0,0 22 16,0-22-16,0 0 0,0 21 0,0-20 16,0-1-16,0 0 15,21 0-15,0-21 16,0 0-16,0-21 0,22 0 15,-22 21-15</inkml:trace>
  <inkml:trace contextRef="#ctx0" brushRef="#br2" timeOffset="170043.22">31538 16806 0,'0'0'0,"0"-21"0,21 0 0,-21 0 16,0 0-16,0 0 0,0-1 15,22 1 1,-1 21-16,0 0 16,0 0-16,0 21 0,0 1 15,1-22-15,-1 42 0,21-21 0,-21 21 16,0-20-16,1 20 0,-1 0 16,-21 1-16,0-22 0,0 21 15,0 0-15,0-20 0,0 20 16,0-21-16,-21 21 0,-1 1 0,1-22 15,-21 21-15,21-21 0,0 1 16,-1 20-16,-20-21 0,21 0 16,0 0-16,-22 1 0,22-1 15,0-21-15,0 0 0,0 21 0,0-21 16,21-21 15,0 0-31,21-1 0,21 1 16,-21 0-16</inkml:trace>
  <inkml:trace contextRef="#ctx0" brushRef="#br2" timeOffset="170264.16">32491 16976 0,'21'21'46,"-21"0"-46,0 0 16,0 0-16,0 1 16,0-1-16,0 0 15,0 0 1,-21 0-16,0-21 0,21 21 16</inkml:trace>
  <inkml:trace contextRef="#ctx0" brushRef="#br2" timeOffset="170507.02">32216 17717 0,'0'0'0,"0"42"0,-22 0 0,1-21 15,0 22-15,0-1 16,0-21-16,0 22 0,-1-22 0,1 21 15,-21-21-15,21 0 0,-22 22 16,22-22-16,-21 0 0,0 0 0,-1-21 16,1 21-16,-22-21 0,22 0 15,-21 0-15,-1 0 0,1 0 16,-1 0-16,1 0 0,-1 0 0,22 0 16</inkml:trace>
  <inkml:trace contextRef="#ctx0" brushRef="#br2" timeOffset="176180.61">17103 9800 0,'-22'0'0,"44"0"0,-86 0 0,22 0 16,21 0-16,-1 0 0,1 0 16,0 0-16,0 0 0,0 0 0,0 0 15,-1 0-15,1 0 0,0 0 0,0-21 16,0 21-1,0 0-15,42 0 32,0 0-17,21 0-15,1 0 0,-22 0 0,42 0 16,-20 0-16,20 0 0,1 0 16,-22 0-16,43 21 0,-22-21 0,1 0 15,-1 0-15,1 0 0,-1 0 16,1 0-16,-1 0 0,-21 0 0,1 0 15,-1 0-15,-21 0 0,0 0 0,1 0 16,-1 0-16,0 0 16,-42-21 15,0 21-15,-1 0-16,1 0 0,0 0 15,0 0-15,0-21 16,0 21-16,-1 0 0,1 0 0,0 0 15</inkml:trace>
  <inkml:trace contextRef="#ctx0" brushRef="#br2" timeOffset="176551.4">16806 9885 0,'0'0'0,"-21"21"16,0-21-1,42 0 1,0 0 0,22 0-16,-22 0 15,0 0-15,21 0 0,1 0 0,-22 21 16,21-21-16,22 0 0,-22 0 15,0 0-15,22 0 0,-22 0 0,22 0 16,-22 0-16,21 0 0,-20 0 16,20 0-16,-20 0 0,-1 0 0,0 0 15,-21 0-15,22 0 0,-22 0 0,0 0 16,0 0 0,-21-21-1,-21 0-15,21 0 16,-21 21-16,0 0 0</inkml:trace>
  <inkml:trace contextRef="#ctx0" brushRef="#br2" timeOffset="177171.11">17505 9398 0,'0'0'0,"-21"0"15,21-21 1,0 42 0,0 0-1,21 0-15,0 1 16,0-1-16,0 0 0,0 0 0,1 0 15,-1 0-15,0 1 0,0-1 16,21 0-16,-20 0 0,-1 0 0,21 0 16,-21-21-16,0 22 0,1-1 0,-1-21 15,0 21-15,0-21 0,0 0 16,-21 21-16,21-21 16,-21 21-16,0 0 15,0 1 1,0-1-16,-21 0 15,0-21 1,0 21-16,0-21 0,0 21 0,-22-21 16,22 21-16,-21 1 0,21-1 0,-22-21 15,1 21-15,0 0 0,-1 0 16,1 0-16,0-21 0,-1 22 0,22-1 16,-21 0-16,21 0 0,-22-21 15,22 21-15,0-21 0,0 21 0,0-21 16,-1 22-16,22-44 47,22 22-32,-1-21-15,0 21 16,0-21-16,0 21 16,0-21-16,1 0 0,-1 0 15,0 21-15,0-22 0,0 1 16,0 21-16,1-21 0</inkml:trace>
  <inkml:trace contextRef="#ctx0" brushRef="#br2" timeOffset="177859.24">17505 9292 0,'-21'0'32,"21"21"-17,0 1 1,0-1-16,0 0 0,21 0 16,0 0-16,0 0 0,0 1 15,0 20-15,22-21 0,-22 0 0,21 0 16,1 22-16,-22-22 0,21 0 15,0 0-15,1 0 0,-22 1 16,21-1-16,-21-21 0,1 21 0,20-21 0,-21 0 16,-21 21-16,21-21 15,0 0-15,-42 0 32,0 0-17,21 21-15,-21-21 0,0 0 0,0 21 16,21 1-16,-22-22 0,1 21 15,0 0-15,0-21 0,0 21 0,0 0 16,-1 0-16,1 1 0,-21-1 0,21 0 16,0-21-16,-1 21 15,-20 0-15,21 0 0,0-21 0,-22 22 0,22-1 16,0-21-16,0 21 0,0-21 0,-22 0 16,22 21-16,0-21 15,0 0-15,0 0 0,21 21 16,-21-21-16,-1 0 0,22-21 47,0 0-47</inkml:trace>
  <inkml:trace contextRef="#ctx0" brushRef="#br2" timeOffset="178874.65">17166 9779 0,'0'0'16,"-21"0"-16,0 0 0,0 0 0,-1 0 15,1 0-15,0 0 0,0 0 0,0 0 16,-22 0-16,22 0 0,0 0 16,0 0-16,0 0 0,0 0 15,-1 0-15,-20 0 0,21 0 0,0 0 16,0 0-16,-1 0 0,1 0 16,21 21-1,21-21 1,1 0-16,-1 0 15,21 0-15,0 0 0,-20 0 0,41 0 16,-21 0-16,1 0 0,20 0 0,1 0 16,-1 0-16,22 0 0,-22 0 15,22 0-15,-21 0 0,-1 0 16,1 0-16,-1 0 0,-21 0 16,22 0-16,-22 0 0,-21 0 0,22 0 15,-22 0-15,0 0 16,-42 0-1,0 0-15,0 0 16,-1 0-16,-20 0 0,0 0 16,-1 0-16,1 0 0,0 0 0,-1 21 15,-20-21-15,-1 0 0,1 0 0,-1 0 16,1 0-16,-1 0 0,1 0 16,21 0-16,-22 0 0,22 0 0,-22 0 15,22 0-15,0 0 0,20 0 16,-20 0-16,0 0 0,21 0 15,-1 0-15,1 0 0,0 0 0,0 0 16,0 0-16,42 0 47,0 0-47,21 0 16,-20 0-16,-1 0 0,21 0 0,0 0 15,1 0-15,-1 0 0,0 0 16,1 0-16,20 22 0,-20-22 0,20 0 15,-21 0-15,22 0 0,-1 0 0,-20 0 16,20 0-16,-20 0 16,-1 21-16,-21-21 0,0 0 0,0 0 15,1 0-15,-44 0 16,1 0 0,-21 0-16,0 0 0,-1 0 0,1 0 15,-22 0-15,22-21 0,-21 21 16,-1-22-16,1 22 0,20 0 0,-20 0 15,-1-21-15,1 21 0,-1 0 0,1 0 16,20 0-16,-20 0 0,21 0 16,-22 0-16,22 0 0,-1 0 0,22 0 15,-21 0-15,21 0 0,21 21 32,21-21-32,0 0 0,21 22 15,1-1-15,20-21 0,-20 0 16,20 0-16,1 21 0,-1-21 0,1 0 15,-1 0-15,1 0 0,20 0 16,1 0-16,-22 0 0,22 0 0,0 0 16,-22 0-16,1 0 0,20 0 0,-41-21 15,-1 21-15,0 0 0,1-21 16,-22 21-16,-21-22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4:51:37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13610 0,'22'0'15,"-1"0"1</inkml:trace>
  <inkml:trace contextRef="#ctx0" brushRef="#br0" timeOffset="766.77">1143 13356 0,'-21'0'0</inkml:trace>
  <inkml:trace contextRef="#ctx0" brushRef="#br0" timeOffset="2770.66">1079 13145 0,'0'0'0,"-21"0"0,0 0 16,0 0-16,0 0 0,42 0 47,0 0-47,21 0 15,1 0-15,20 0 0,1 0 0,-1 0 16,1-22-16,20 22 0,-20 0 16,21 0-16,-22 0 0,1 0 0,-1 0 15,1 0-15,-22 0 0,0 0 16,1 0-16,-1 0 0,-21 0 0,0 0 15,0 0-15,-42 0 32,0 0-32,0 0 15,0 0-15,-22 0 0</inkml:trace>
  <inkml:trace contextRef="#ctx0" brushRef="#br0" timeOffset="3075.28">1333 13208 0,'0'21'0,"-21"-21"16,21 21 31</inkml:trace>
  <inkml:trace contextRef="#ctx0" brushRef="#br0" timeOffset="4719.77">1566 13229 0,'0'-21'47,"0"0"-32,-21 42 79,21 0-94,0 0 16,0 1-16,0-1 0,0 21 0,0-21 15,0 43-15,0-22 16,0 0-16,0 22 0,0-1 0,-21 1 15,21-1-15,0-20 0,0 20 16,-21-20-16,0 20 0,21-21 16,-22 1-16,22-22 0,0 21 0,0-21 15,0 1-15,0-1 0,0 0 16,0 0-16,0 0 16,-21-21-16,21-21 31,0 0-31,0 0 0,0 0 15</inkml:trace>
  <inkml:trace contextRef="#ctx0" brushRef="#br0" timeOffset="5595.64">2201 13589 0,'0'0'0,"-21"0"47,0 0-47,21 21 0,-21 0 15,0 1-15,21-1 0,-22 0 16,1 21-16,21-21 0,0 22 0,-21-22 15,0 21-15,21 1 0,-21-22 16,21 21-16,0 0 0,0-20 0,0-1 16,0 21-16,0-21 0,0 0 15,0 1-15,0-1 0,21 0 16,0-21-16,0 0 0,22 0 16,-22 0-16,21 0 0,-21 0 0,22 0 15,-1 0-15,0-21 0,-21 0 16,22-1-16,-1 22 0,-21-21 15,0-21-15,1 21 0,-1 0 16,0-22-16,-21 22 0,21-21 0,-21-1 16,0 1-16,0 21 0,0-21 15,-42-1-15,21 1 0,-1 21 0,1 0 16,-21-22-16,21 22 0,-22 21 16,22-21-16,-21 21 0,21 0 0,-22 0 15,22 0-15,-21 0 0,21 21 16,0 0-16,-22 0 0,22 1 0,0 20 15,0 0-15,0-21 0,21 22 16,0-1-16,-22 0 0,22 1 0,0-1 16,0 0-16,0-20 15,0 20-15,0 0 0,0-21 0,22 1 16,-22-1-16,21 0 0,0 0 16,0 0-16,0 0 0,0-21 0,22 0 15,-22 0-15,21 0 0,-21 0 16,22 0-16,-22 0 0,21-21 0,1 0 15,-1 0-15,-21 0 0,21 0 16,-20-1-16,20 1 0,-21-21 0,0 21 16,0-22-16,-21 1 0,0 21 15,0-21-15,0-1 0,0 22 0,-21-21 16,0 21-16,0-22 16,0 22-16,-22 0 0,22 0 0,-21 0 15,0-1-15,20 22 0,-20 0 16,21 0-16,-21 0 0,20 22 0,-20-1 15,21 0-15,0 0 0,0 21 16,-1 1-16,1-22 0,21 21 0,0 1 16,0-1-16,0-21 0,0 21 15,0 1-15,0-22 0,0 0 0,0 0 16,0 0-16,0 1 0,21-1 16,-21 0-16,22-21 0,20 0 0,-21 0 15,0 0-15,22 0 16,-1 0-16,-21 0 0,21-21 0,1 21 15,-1-21-15</inkml:trace>
  <inkml:trace contextRef="#ctx0" brushRef="#br0" timeOffset="5919.72">3323 13399 0,'-85'21'31,"64"0"-31,0 0 0,0 0 16,21 22-16,-21-22 0,0 21 0,21 0 16,-22 1-16,22-1 0,0 0 15,-21 1-15,21-1 0,0 0 0,0 1 16,0-22-16,0 21 0,0-21 0,0 22 15,0-22-15,0 0 0,0 0 16,21-21-16,1 21 0,-1 1 0,0-22 16,0 0-16,0 0 15,22 0-15,-22 0 0,0 0 16,0-22-16,0 22 0,0-21 16</inkml:trace>
  <inkml:trace contextRef="#ctx0" brushRef="#br0" timeOffset="6258.19">3704 13420 0,'0'0'16,"21"-21"-16,0 21 15,1 0-15,-1 0 16,0 0-16,0 0 15,0 0-15,0 21 0,1 0 0,-1-21 16,0 21-16,0 21 0,0-20 0,0 20 16,1-21-16,-22 21 0,21 1 15,-21-1-15,21 0 0,-21-20 0,0 20 16,0 0-16,0 1 0,-21-1 16,0-21-16,-1 21 0,-20-20 0,21-1 15,0 0-15,-22 21 0,22-42 0,-21 21 16,21 1-16,0-1 0,-1-21 15,22-21 17,22-1-32</inkml:trace>
  <inkml:trace contextRef="#ctx0" brushRef="#br0" timeOffset="6799.87">4762 13695 0,'0'0'0,"0"21"16,22 0-1,-1-21 1,21 0-16,0 0 0,1 21 0,20-21 16,1 0-16,-1 0 0,1 0 15,20 0-15,1 0 0,0 0 0,-1 0 16,1 0-16,0 0 0,-1 0 15,-20 0-15,-1 0 0,1 0 0,-22 0 16,1 0-16,-1 0 0,-21-21 0,0 21 16,-21-21-1,0 0 1,-21 21-16,0 0 0,-21-21 16</inkml:trace>
  <inkml:trace contextRef="#ctx0" brushRef="#br0" timeOffset="7117.28">5736 13483 0,'0'21'31,"21"-21"-31,0 22 0,1-1 16,-1-21-16,21 21 0,-21-21 0,22 21 15,-1 0-15,-21-21 0,21 21 16,-20 1-16,20-22 0,-21 21 0,0-21 16,22 21-16,-22 0 15,-21 0-15,0 0 0,0 1 16,0-1-16,-21 0 0,-22 0 16,1 21-16,0-20 0,-22-1 15,1 0-15,-1 21 0,-21-21 0,22 22 16,-22-22-16,22 0 0,-22 21 15,22-20-15,-1-1 0,22 0 16,-1 21-16,1-21 0</inkml:trace>
  <inkml:trace contextRef="#ctx0" brushRef="#br0" timeOffset="70826.89">1990 13716 0,'-43'-21'0,"86"42"0,-128-63 15,43-1-15,-22 22 0,22 0 16,-22-21-16,22 21 0,0-1 0,-1 1 16,1 21-16,0 0 0,20 0 15,1 0-15,21 21 16,0 22-16,0-1 0,0 0 0,21 22 16,1-1-16,20-20 0,-21 20 15,21-20-15,-20-1 0,20 0 16,-21 1-16,21-22 0,-20 0 15,20 0-15,0 0 0,1-21 16,-22 0-16,21 0 0,0 0 0,1 0 16,-1-21-16,22 0 0,-22 0 15,21 0-15,1-22 0,-1 1 0,1 0 16,21-1-16,-22-20 0,1 20 16,-22 1-16,21 0 0,-20-1 15,20 1-15,-20 21 0,-22 0 0,21 21 16,-21 0-16,0 0 0,1 21 0,-1 0 15,0 0-15,-21 22 16,0-1-16,0 0 0,21 22 0,-21-22 16,0 0-16,21 1 0,-21-1 15,0 0-15,21-20 0,1 20 0,-1-21 16,0 0-16,0 0 0,0 1 16,22-1-16,-1-21 0,0 0 0,22 0 15,-1 0-15,1-21 0,-1-1 16,1 1-16,-1 0 0,1 0 0,-1-21 15,-20-1-15,20 1 0,-21 0 16,22-1-16,-22-20 0,1 20 0,-1-20 16,0 21-16,1-1 0,-1 1 15,0 21-15,-21 0 0,22 21 16,-22 0-16,0 21 0,21 0 0,-42 0 16,22 21-16,-1 1 0,0-1 15,-21 0-15,0 1 0,21-1 16,0 0-16,-21 1 0,21-1 0,1-21 15,-1 22-15,0-22 0,0 0 16,0 0-16,0 0 0,22-21 0,-22 0 16,0 0-16,21 0 0,-20 0 15,20 0-15,0-21 0,-21 0 0,22 0 16,-1 0-16,0-22 0,1 22 16,-22-21-16,21-1 0,1 1 0,-22 0 15,0-22-15,21 22 0,-21-22 0,1 22 16,-1 21-16,-21-21 15,0 20-15,21 22 0,0 22 16,-21 20-16,0-21 16,0 21-16,0 1 0,0-1 0,0-21 15,0 22-15,0-1 0,0-21 16,21 21-16,0-20 0,-21-1 0,22 0 16,20 0-16,-21 0 0,0-21 0,22 0 15,-22 0-15,21 0 0,0 0 16,1 0-16,-22 0 0,21-21 0,1 0 15,-1 0-15,-21 0 16,21-1-16,-20-20 0,-1 21 0,0-21 16,-21-1-16,0 22 0,0 0 15,21-21-15,-21 20 0,-21 22 32,0 22-32,0-1 0,-1 0 15,22 0-15,-21-21 0</inkml:trace>
  <inkml:trace contextRef="#ctx0" brushRef="#br0" timeOffset="71414.55">7810 13441 0,'0'-21'16,"0"42"-16,-21-63 0,0 42 0,21-22 16,-21 22-16,21 22 15,0-1 1,0 0-16,0 21 0,0-21 15,0 22-15,0-1 0,0 22 16,0-22-16,0-21 0,0 21 16,0 1-16,-21-1 0,21-21 0,-21 22 15,21-22-15,0 0 0,0 0 16,0 0-16,0-42 31,0 0-31,0 0 0,0 0 16,0-1-16,0-20 0,0 21 0,21-21 15,0-1-15,0 1 0,0 0 16,0-1-16,22 1 0,-1 0 16,0-1-16,1 1 0,-1 21 0,22 0 15,-22 21-15,0 0 0,1 0 16,20 0-16,-21 21 0,-20 0 0,20 21 16,0 1-16,-21-22 0,1 21 15,-1 0-15,-21 1 0,0-1 0,0-21 16,0 22-16,0-1 0,0-21 15,-21 0-15,-1 22 0,22-22 0,-21 0 16,0 0-16,42-42 47,0 0-47</inkml:trace>
  <inkml:trace contextRef="#ctx0" brushRef="#br0" timeOffset="71911.27">9186 13377 0,'0'0'0,"21"-21"0,-21 0 0,0 0 15,0 0-15,-21 21 0,0 0 0,0 0 16,0 0-16,-22 0 0,22 0 16,-21 21-16,0 0 0,20 0 15,-20 0-15,0 22 0,21-1 16,-22 0-16,1 1 0,21-1 0,0 0 15,-22 1-15,22-1 0,21 0 16,0-20-16,-21 20 0,21-21 0,0 0 16,0 0-16,0 1 0,21-1 0,0-21 15,0 0-15,22 0 0,-22 0 16,21 0-16,1 0 0,-1 0 0,0-21 16,1-1-16,-1 1 0,0-21 15,-21 21-15,22-22 0,-22 22 0,0-21 16,0 0-16,0-1 0,-21 22 15,22-21-15,-22-1 0,0 22 0,0 0 16,0 0-16,0 0 0,0 42 31,0 0-31,0 0 0,0 0 16,0 22-16,0-22 0,0 21 16,0 1-16,0-22 0,0 21 0,0-21 15,0 22-15,21-22 0,-21 0 16,21 21-16,0-21 0,0 1 0,0-22 15,1 21-15,-1-21 0,0 0 16,0 0-16,0 0 0,22 0 0,-22 0 16,0 0-16,0 0 0,0-21 0,22-1 15,-22 1-15,0-21 0,0 21 16,0-22-16</inkml:trace>
  <inkml:trace contextRef="#ctx0" brushRef="#br0" timeOffset="72454.96">9715 13547 0,'0'0'0,"0"-43"0,0 22 0,0-21 16,0 21-16,0 0 15,0 42 1,0 0-16,0 21 16,0-21-16,0 1 0,0 20 15,22 0-15,-22-21 0,0 22 0,0-22 16,21 0-16,-21 21 16,0-20-16,0-1 0,0 0 0,21 0 0,0-21 15,-21 21-15,21-21 0,0 0 16,1 0-16,-1 0 0,0 0 15,0 0-15,21 0 0,-20-21 0,-1 0 16,0 0-16,0 0 0,0-1 16,0 1-16,1-21 0,-22 21 0,0-22 15,0 22-15,0-21 0,0 21 16,0-22-16,0 22 0,0 0 0,0 0 16,0 0-16,0 0 15,21 21 1,0 0-1,21 0-15,-21 0 0,22 0 0,-1 0 16,0 0-16,1 0 0,-1 0 16,0 0-16,1 0 0,-1 0 15,0 0-15,1 0 0,-22 0 0,21 0 16,-21 0-16,1 0 16,-44 0-1,22 21 1,-21 0-16,0 0 0,21 0 15,0 22-15,-21-1 0,0-21 0,21 21 16,-21-20-16,21 20 0,0 0 0,0-21 16,0 1-16,0-1 0,0 0 15,0 0-15,0 0 0,0 0 16,21-21-16,0 0 16,0 0-16,0 0 0,0-21 15,1 0-15,-1 0 0,0 0 16</inkml:trace>
  <inkml:trace contextRef="#ctx0" brushRef="#br0" timeOffset="72626.86">10837 13081 0,'0'0'0,"-21"0"0,0-21 16,0 21-16,0 0 0,-1 0 15,1 0-15,0 0 0,21 21 0,0 0 16,0 0-1,0 1-15,21-1 16,0-21-16,1 0 0,20 21 16</inkml:trace>
  <inkml:trace contextRef="#ctx0" brushRef="#br0" timeOffset="73390.42">11599 13504 0,'0'0'0,"21"0"0,1 0 0,-1-21 0,-21 0 16,0 0-1,0 0-15,0 0 16,0-1-16,-21 22 0,-1-21 0,1 21 16,0 0-16,0 0 0,0 0 15,-22 0-15,22 0 0,-21 0 0,21 21 16,-22 1-16,22-1 0,-21 0 15,21 21-15,0-21 0,-1 22 0,1-1 16,0-21-16,21 22 0,0-22 16,0 21-16,0-21 0,0 0 0,42 1 15,-20-22-15,-1 21 0,21-21 16,-21 0-16,22 0 0,-22 0 16,21 0-16,0-21 0,-20 21 0,20-22 0,-21 1 15,21 0-15,-20 0 16,-1 0-16,0 0 0,-21-1 15,0-20-15,21 21 0,-21 0 0,0 0 16,21 21-16,-21-22 0,0 44 31,0 20-31,0-21 16,-21 0-16,21 22 0,-21-1 0,0 0 16,21 1-16,0 20 0,-21-21 15,21 22-15,-22-22 0,22 22 0,0-1 16,0 1-16,0 20 0,0 1 0,0 0 15,0-1-15,0 1 16,0 0-16,0-1 0,22 22 0,-22-21 16,21 21-16,-21-22 0,0 22 0,21-21 15,0 0-15,-21-1 0,21 1 16,0 0-16,1-1 0,-22-20 0,21 20 16,0-20-16,-21-1 0,0 1 0,21-1 15,-21-20-15,0 20 0,0-42 16,-21 22-16,0-22 0,0 0 0,-1 0 15,-20-21-15,0 0 0,-1 0 0,-20-21 16,-1 0-16,1 0 16,-1-22-16,-20-20 0,-1 21 0,22-43 15,-22 21-15,21 1 0,1-22 0,-1 22 16,22-22-16,0 22 0,-1-22 16,22 0-16,0 1 0,21 20 0,0-21 15,0 1-15,0 20 0,0-20 0,42 20 16,-20 1-16,20-1 0,-21 1 15,43-22-15,-22 21 0,0 1 0,22-1 16,-1 1-16,-20-22 0,41 22 16,-20 20-16,-1-20 0,1-1 0,-1 1 15</inkml:trace>
  <inkml:trace contextRef="#ctx0" brushRef="#br0" timeOffset="74150.98">12382 13589 0,'0'0'0,"0"-21"0,0 0 16,0 0-16,0-1 16,0 1-16,0 0 15,0 0-15,0 0 16,-21 21-16,0 0 16,0 0-16,-21 0 15,20 0-15,1 0 0,-21 0 0,21 21 16,-22 21-16,1-21 0,21 22 15,-21-22-15,20 21 0,1 1 16,0-1-16,0 0 0,0 1 0,21-1 16,0-21-16,0 21 0,0-20 15,0-1-15,0 0 0,0 0 0,21 0 16,0-21-16,0 0 0,22 0 16,-22 0-16,21 0 0,-21 0 15,22-21-15,-1 21 0,-21-21 0,21-21 16,1 20-16,-1 1 0,-21-21 15,0 0-15,22-1 0,-22 1 0,0 0 16,0-1-16,0 1 0,-21 21 16,0-22-16,0 22 0,22 21 15,-22-21-15,0 42 16,0 0-16,0 1 16,-22 20-16,22-21 0,0 21 0,0-20 15,0 20-15,0-21 0,0 21 16,0-20-16,0-1 0,0 0 0,0 0 15,0 0-15,22-21 0,-1 21 0,0-21 16,0 0-16,0 0 16,22 0-16,-22 0 0,0 0 0,21-21 15,-21 0-15,1 0 0,20-21 16,-21 20-16,0-20 0,22 0 0,-22-22 16,21 22-16,-21-22 0,0 1 15,1 21-15,-1-22 0,0 22 16,0-22-16,0 22 0,-21 0 0,0-1 15,0 22-15,0 0 0,0 0 16,-21 21-16,21 21 16,-21 0-16,0 0 0,0 22 15,-1-1-15,1 0 0,21-21 0,0 22 16,-21 20-16,21-20 0,0-1 16,0 21-16,0-20 0,0-1 0,0 0 15,0 1-15,0-1 0,21 0 0,-21-20 16,21 20-16,1-21 0,-1 0 15,0 0-15,0-21 0,0 0 16,0 22-16,1-22 0,-1 0 16,0 0-16,0-22 0,0 1 0,22 21 15,-22-21-15,0 0 0,0-21 0</inkml:trace>
  <inkml:trace contextRef="#ctx0" brushRef="#br0" timeOffset="74522.77">13483 13504 0,'0'22'0,"-21"-1"0,21 0 16,0 0-16,0 0 16,0 0-16,21-21 15,0 0 1,0 0-16,1 0 0,-1 0 0,0 0 16,21 0-16,-21 0 0,22 0 15,-22-21-15,0 0 0,0 0 0,0 21 16,1-21-16,-22 0 0,21-1 0,-21 1 15,0 0-15,0 0 0,0 0 16,-21 21-16,-1 0 0,1 0 0,0 0 16,-21 0-16,21 0 0,-22 0 15,22 21-15,-21 0 0,21 0 0,-1 22 16,1-22-16,0 21 0,21-21 16,0 22-16,0-1 0,0-21 15,0 21-15,0-20 0,21-1 0,-21 21 16,21-21-16,22 0 0,-22 1 15,0-22-15,0 21 0,22-21 0,-22 0 16,21 0-16,-21 0 0,0 0 16,22 0-16,-22 0 0,0-21 0,0-1 15,0 1-15,1 0 0</inkml:trace>
  <inkml:trace contextRef="#ctx0" brushRef="#br0" timeOffset="74734.64">12806 13208 0,'0'0'0,"-21"0"0,-1 21 16,44 0 0,-1-21-16,0 0 15,0 0-15,21 0 0,1 0 0,-1 0 16,22 0-16,-1 0 0,1 0 15,-1 0-15,22 0 0,-22 0 0,22-21 16</inkml:trace>
  <inkml:trace contextRef="#ctx0" brushRef="#br0" timeOffset="75006.97">14711 13208 0,'0'0'0,"-21"0"0,-1 0 16,1 0-16,0 0 0,0 0 0,0 0 16,0 21-16,-1 0 0,1 1 0,0-1 15,0 21-15,0 0 0,0-20 16,-1 41-16,1-21 0,21 1 0,0-1 16,-21 0-16,21 22 15,0-43-15,0 21 0,0 1 0,0-22 16,0 21-16,21-21 0,0 1 15,1-1-15,20-21 0,-21 21 0,0-21 16,22 0-16,-22 0 0,21 0 0,0-21 16,-20 0-16</inkml:trace>
  <inkml:trace contextRef="#ctx0" brushRef="#br0" timeOffset="75274.82">15092 13187 0,'21'-21'0,"-42"42"0,42-63 0,0 42 0,0 0 16,0 0-16,1 0 0,-1 0 16,0 0-16,0 0 0,0 21 0,22 0 15,-22 21-15,-21-21 0,21 22 16,0-1-16,0 0 0,0 1 0,1 20 16,-22-20-16,0 20 0,0-21 15,0 1-15,-22-1 0,1 0 0,0 1 16,0-1-16,0-21 0,-22 0 15,22 1-15,0-1 0,-21-21 0,21 0 16,-1 21-16,22-42 16,0 0-1,22 21-15,-1-22 0</inkml:trace>
  <inkml:trace contextRef="#ctx0" brushRef="#br0" timeOffset="75530.67">15684 13674 0,'0'0'16,"0"21"-16,0 0 0,22-21 15,-22 21-15,21-21 0,0 0 16,0 0-16,0-21 16,0 21-16,-21-21 0,0 0 15,22 21-15,-22-21 0,0-1 16,0 1-16,0 0 0,0 0 0,-22 0 15,1 21-15,0 0 16,0 0-16,0 0 0,0 0 16,-1 21-16,1-21 0,0 0 15,0 21-15</inkml:trace>
  <inkml:trace contextRef="#ctx0" brushRef="#br0" timeOffset="75938.66">17251 13145 0,'0'0'0,"21"-22"0,0 1 0,0 0 16,0 0-16,1 0 0,-22 42 16,0 21-1,-22-21-15,1 22 0,0-1 16,0 0-16,0 1 0,21 20 0,-21-20 15,-1 20-15,1-21 0,0 1 16,0 20-16,0-20 0,0-1 0,21 0 16,0 1-16,0-22 0,0 21 15,0-21-15,0 0 0,0 1 0,0-1 16,0-42 15</inkml:trace>
  <inkml:trace contextRef="#ctx0" brushRef="#br0" timeOffset="76434.88">16722 13631 0,'0'0'0,"-22"0"0,1-21 0,21 0 15,21 21 1,22-21-16,-22 21 0,21 0 16,1 0-16,-1-21 0,21 21 15,1-21-15,-1 21 0,1-22 16,21 1-16,-1 21 0,1-21 15,-22 0-15,22 21 0,-21-21 0,-1 0 16,-21 21-16,1 0 0,-22-22 0,0 22 16,0 0-16,-42 22 31,0-1-31,0 0 0,-22 21 16,22-21-16,0 22 0,0-22 0,0 21 15,0 1-15,21-22 0,-22 21 16,22-21-16,0 0 0,0 22 0,0-22 15,22 0-15,-1 0 0,0-21 16,0 21-16,21 1 0,-20-22 16,20 0-16,-21 0 0,21 0 0,1 0 15,-22 0-15,21-22 0,1 1 16,-22 21-16,21-21 0,-21-21 0,22 21 16,-43-22-16,21 1 0,-21 0 15,0-1-15,0 1 0,0 0 0,-43-43 16,22 43-16,0 20 0,-21 1 15,21 0-15,-22 0 0,22 21 16,-21 0-16,21 0 0,-22 0 0,22 0 16,0 21-16,0-21 0,0 21 15,21 0-15,0 1 0,0-1 16,0 0-16,21 0 0,21-21 16,-21 0-16,22 21 0,-1-21 15</inkml:trace>
  <inkml:trace contextRef="#ctx0" brushRef="#br0" timeOffset="76706.73">18986 13187 0,'0'0'0,"22"-21"0,-22 0 0,-22 21 31,22 21-15,-21 0-16,0 21 0,0-21 0,0 1 15,-22 20-15,22-21 0,0 21 16,0 1-16,0-1 0,0 0 0,21 1 16,0-1-16,0 0 0,0-20 15,0 20-15,0-21 0,0 21 0,0-20 16,21-1-16,0 0 0,0-21 16,21 21-16,-20-21 0,-1 0 0,0 0 15,21 0-15,-21 0 0,22-21 16,-22 0-16</inkml:trace>
  <inkml:trace contextRef="#ctx0" brushRef="#br0" timeOffset="76974.58">19579 13102 0,'0'0'16,"21"-21"-16,43 21 15,-43 0-15,0 0 0,0 0 16,0 21-16,1 0 0,-1 22 15,0-22-15,0 21 0,21 1 0,-20-1 16,-1 0-16,21 1 0,-42 20 16,0 1-16,0-22 0,0 21 0,0-20 15,0-1-15,-42 0 0,21 1 0,-1-22 16,-20 0-16,0 21 16,21-42-16,-22 22 0,1-1 0,21-21 0,0 0 15,-1 0-15,1 0 16,42-21-1,1-1-15</inkml:trace>
  <inkml:trace contextRef="#ctx0" brushRef="#br0" timeOffset="77499.28">20722 13462 0,'0'0'0,"-21"0"0,21 0 32,21 0-32,0 0 0,22 0 15,-1 0-15,21 0 0,-20 0 16,41 0-16,-20 0 0,21 0 0,20 21 16,-20-21-16,21 0 0,-21 0 15,20 0-15,-20 0 0,0 0 0,-22 0 16,1 0-16,-1 0 0,-20 0 15,-22-21-15,21 21 0,-21-21 0,-21 0 16,0 0 0,0-1-16,-21 1 15,0 0-15,0 21 0,0 0 0,-1-21 16,-20 21-16,21 0 0,0 0 16,0 0-16,-1 0 0,1 0 0,0 0 15,42 0 16,0 0-31,22 0 0,-22 0 16,21 0-16,1 0 0,-22 21 0,21-21 16,-21 0-16,22 0 0,-22 0 15,0 21-15,0-21 0,0 21 0,-21 1 16,0-1-16,0 0 0,0 0 16,0 21-16,-42-20 0,21 20 15,0 0-15,-22-21 0,22 22 0,-21-1 16,-1-21-16,1 22 0,0-22 15,-1 0-15,1 0 0,0 0 0,-1 0 16,1 1-16,0-22 0,-1 21 16</inkml:trace>
  <inkml:trace contextRef="#ctx0" brushRef="#br0" timeOffset="78050.98">16827 15388 0,'0'0'0,"0"-63"31,0 42-31,22-22 0,-1 1 0,0 21 16,0-22-16,0 22 0,0-21 16,1 0-16,-1-1 0,0 22 0,0-21 15,-21 21-15,0-22 0,21 22 0,-21 0 16,0 0-16,0 42 15,0 0 1,0 0-16,0 0 0,0 22 16,0-1-16,0 0 0,0 1 0,0 20 15,0-20-15,0-1 0,0 21 16,0-20-16,0 20 0,0-20 0,0-1 16,21 0-16,-21 1 0,0-1 15,0-21-15,0 21 0,0-20 16,-21-1-16,0 0 0,0 0 0,0-21 15,-22 0-15,22 0 0,-21 0 0,0 0 16,20 0-16,-20 0 0,0 0 16,21-21-16,-22 0 0,22 0 0,0-1 15,21 1-15,0 0 0,0-21 16,0 21-16,0-22 0,21 1 0,21 0 16,1-1-16</inkml:trace>
  <inkml:trace contextRef="#ctx0" brushRef="#br0" timeOffset="78270.14">17780 14753 0,'0'0'0,"21"21"0,-21 1 15,0-1-15,0 21 0,0 0 0,0 1 16,0-1-16,-21 22 0,0-22 16,0 21-16,-1 1 0,1-22 0,21 1 15,-21 20-15,0-21 0,0 1 16,21-22-16,0 21 0,0-21 0,0 1 15,0-1-15,0 0 0,0 0 16,21-21 0,0 0-16,-21-21 15,21 0-15,-21 0 0</inkml:trace>
  <inkml:trace contextRef="#ctx0" brushRef="#br0" timeOffset="78434.06">17462 15282 0,'22'0'31,"20"0"-15,-21 0-16,0 0 0,22 0 15,-1 0-15,0 0 0,22 0 0,-22 0 16,22 0-16,-1 0 0,1 0 16,-1-21-16,22 0 0,-22 0 15</inkml:trace>
  <inkml:trace contextRef="#ctx0" brushRef="#br0" timeOffset="78627.39">18859 15071 0,'0'0'0,"0"84"16,0-62-16,0-1 15,0 21-15,0 0 0,-21-20 16,0 20-16,21-21 0,-21 21 0,21-20 16,0 20-16,0-21 0,-21 0 0,21 0 15,0 1-15,0-1 16,-21 0-16,21 0 0,21-21 31,0-21-15,0 0-16</inkml:trace>
  <inkml:trace contextRef="#ctx0" brushRef="#br0" timeOffset="78954.31">19473 15092 0,'21'-21'0,"-42"42"0,64-63 0,-43 20 15,-22 22 1,1 0-16,-21 22 16,21-22-16,-22 21 0,1 0 15,0 0-15,21 0 0,-22-21 0,1 21 16,21 1-16,0-1 0,21 0 16,0 0-16,0 0 0,21 0 15,21-21-15,-21 22 0,22-1 16,-1-21-16,0 21 0,-21 0 0,22 0 15,-1 0-15,-21-21 0,0 22 0,1-1 16,-1 0-16,-21 0 0,0 0 16,0 0-16,-21-21 15,-1 22-15,1-22 0,-21 0 16,0 0-16,-1 0 0,22 0 16,-21 0-16,-1 0 0,22 0 0,-21 0 15,21-22-15,0 1 0,-22 21 16,43-21-16</inkml:trace>
  <inkml:trace contextRef="#ctx0" brushRef="#br0" timeOffset="79113.22">18965 14880 0</inkml:trace>
  <inkml:trace contextRef="#ctx0" brushRef="#br0" timeOffset="80682.49">20891 14965 0,'-21'-85'31,"0"85"-31,21-21 0,0 0 16,0 0-16,-21 21 0,21-21 15,-21 21-15,21 21 16,0 21-16,0-21 15,0 22-15,0-1 0,0 0 16,0 22-16,0-22 0,-21 22 0,21-1 16,0-21-16,0 22 0,-22-22 15,1 1-15,21-1 0,0 0 0,0-21 16,0 22-16,0-22 0,0 0 16,21-21-1,1 0-15,-1 0 0,21 0 0,-21 0 16,22-21-16,-1 0 0,-21 0 15,21-22-15,1 22 0,-22-21 0,21-1 16,-21-20-16,22 21 0,-22-22 0,21 1 16,-21-1-16,1 22 0,-1-22 15,0 22-15,-21 0 0,0-1 0,0 22 16,0-21-16,0 21 16,-21 42-1,0 0-15,-1 21 0,1-21 16,0 22-16,21-1 0,-21 22 0,21-22 15,-21 21-15,21 1 0,0-22 16,0 1-16,0 20 0,0-42 16,0 22-16,21-1 0,0-21 0,0 0 15,0 0-15,1 1 0,-1-1 0,21-21 16,0 0-16,1 0 0,-1 0 16,22 0-16,-22 0 0,21-21 0,1-1 15,-22 1-15,22 0 0,-22-21 16,0-1-16,1 1 0,-22 0 0,21-1 15,-21 1-15,-21 0 0,0-1 16,0 1-16,0 21 0,0 0 0,0 0 16,0-1-16,-21 44 15,21-1 1,-21 0-16,21 21 0,0-21 0,0 22 16,0-1-16,0 0 0,0 1 15,0-22-15,0 21 0,21-21 0,-21 22 16,21-22-16,-21 0 0,0 0 15,0 0-15,0 1 0,0-1 16,-21-21 15,0-21-31,0 21 0,0-22 0,0 1 16,-1 21-16,1-21 0,0 21 16,21-21-16,0 42 31,21-21-16,0 21-15,1-21 0,-1 21 0,0-21 16,21 0-16,-21 22 0,22-22 16,-22 0-16,21 0 0,-21 0 0,22 0 15,-1 0-15,0 0 0,22 0 16,-22 0-16,1-22 0,20 22 0,-21-21 16,1 0-16,-22 0 0,21 0 0,-21 0 15,22-22-15,-43 22 0,21-21 16,-21-1-16,21 1 0,-21 21 0,0-21 15,0 20-15,0 1 16,0 0-16,-21 0 0,0 21 16,0 0-16,-1 21 0,1 21 15,21-20-15,0-1 0,-21 21 0,21-21 16,0 22-16,0-1 0,0-21 16,0 0-16,0 22 0,0-22 0,21 0 15,0 0-15,1 0 0,20-21 0,0 21 16,1-21-16,20 0 0,1 22 15,-1-22-15,-21 0 0,22 0 0,-1 0 16,1 0-16,-22 0 0,22-22 16,-22 22-16,22-21 0,-22 0 15,0 0-15,1 0 0,-1 0 0,-21-22 16,0 1-16,0 0 0,-21-1 16,0 1-16,0 0 0,0 20 0,-21-20 15,0 21-15,0 21 0,-21-21 16,20 21-16,1 0 0,-21 0 0,21 21 15,-22 0-15,22 0 0,-21 22 0,21-22 16,-22 21-16,22-21 0,0 22 16,0-1-16,21-21 0,-21 21 0,21-20 15,0-1-15,0 21 16,0-21-16,21 0 0,0-21 0,0 22 16,0-22-16,22 0 0,-22 0 0,0 0 15,0 0-15,22 0 0,-22 0 16,21-22-16,-21 1 0,22 0 0,-22-21 15,0-1-15,21 1 0,-21-21 16,22-1-16,-22 1 0,0-1 0,21 1 16,-20-1-16,-1-21 0,0 22 15,0-1-15,21 1 0,-20-1 0,-22 1 16,21 21-16,-21-1 0,0 22 16,0 0-16,0 42 15,-21 21-15,-1 1 0,-20-1 16,21 0-16,0 22 0,0-1 15,-1 1-15,1-1 0,21 1 0,0-1 16,0 22-16,0-21 0,0-22 16,21 21-16,1-20 0,-1-1 0,0 0 15,0-20-15,0-1 0,0 0 16,1 0-16,20-21 0,-21 0 0,21 0 16,1 0-16,-1 0 0,0-21 0</inkml:trace>
  <inkml:trace contextRef="#ctx0" brushRef="#br0" timeOffset="81235.09">25358 15092 0,'0'0'0,"-43"0"0,22 0 16,0-21-16,0 21 0,21-21 16,-21 21-16,-1 0 15,22 21-15,0 0 0,0 21 16,0-21-16,0 22 0,0 20 16,0-20-16,0-1 0,0 0 15,0 1-15,0-1 0,0 0 0,0-21 16,0 1-16,0-1 0,0 0 15,0 0-15,0 0 0,0-42 32,0-21-17,0 21-15,0-1 16,0 1-16,22-21 0,-1 0 0,-21-1 16,21 1-16,0-22 0,21 1 15,-20 21-15,20-22 0,0 22 0,1-1 16,-1 22-16,0-21 0,1 21 0,-1 21 15,0 0-15,1 0 16,-1 21-16,0 0 0,-21 0 0,22 43 16,-22-22-16,0 22 0,0-22 15,0 21-15,-21 1 0,0-22 0,0 1 16,0-1-16,0 0 0,-21 1 0,0-22 16,0 0-16,0 0 0,21 0 15,0 0-15,0 1 0,42-22 31,-21 0-31,22 0 0,-1-22 0,0 1 16</inkml:trace>
  <inkml:trace contextRef="#ctx0" brushRef="#br0" timeOffset="82170.74">26564 15219 0,'0'0'0,"21"-169"31,-21 147-31,0 1 0,-21 21 16,0 21-16,-21 1 0,20-1 15,1 0-15,-21 21 0,0 1 0,-1-1 16,22 21-16,-21-20 0,-1-1 16,22 0-16,0 1 0,0-1 0,0 0 15,21-20-15,0-1 0,0 21 16,0-21-16,21 0 0,0 1 16,0-22-16,22 0 0,-22 0 15,0 0-15,21 0 0,-21 0 16,1 0-16,-1-22 0,21 22 0,-21-21 15,0-21-15,1 21 0,-1 0 16,0-22-16,0 1 0,0 0 0,0-1 16,1 1-16,-22 0 0,21 20 15,0-20-15,-21 21 0,0 0 0,0 42 32,0 0-32,0 0 0,0 22 0,0-22 15,-21 21-15,0 0 0,21-20 16,0 20-16,0 0 0,0-21 15,0 22-15,0-22 0,0 21 0,0-21 16,0 1-16,0-1 0,0 0 16,21 0-16,0-21 0,0 21 0,0-21 15,0 0-15,22 0 0,-22 0 0,0 0 16,21 0-16,-20 0 0,20-21 16,-21 21-16,21-21 0,-20 0 0,-1 0 15,0-1-15,0 1 0,21-21 16,-20 21-16,-1-22 0,0 1 0,0 0 15,0 21-15,-21-22 0,0 22 16,21 21-16,-21-21 0,0 42 31,-21 0-31,0 0 0,21 22 16,-21-22-16,0 0 0,0 0 0,21 0 16,0 1-16,0-1 0,0 0 15,0 0-15,21 0 0,0-21 0,0 21 16,21 1-16,-20-22 0,20 0 15,0 0-15,-21 0 0,22 0 0,-22 0 16,21 0-16,-21 0 0,22 0 16,-22-22-16,0 1 0,21 0 0,-20 0 15,-1 0-15,0-22 0,-21 22 16,0-21-16,0 21 0,21 0 16,-21-1-16,0-20 0,0 21 0,0 0 15,0 0-15,21 21 31,0 0-15,1 0-16,-1 0 0,21 0 0,-21 0 16,22 21-16,-1-21 0,0 21 15,1-21-15,-22 21 0,21-21 0,-42 21 16,0 0-16,0 1 0,0-1 16,0 0-16,0 21 0,-21-21 0,0 22 15,0-22-15,-1 0 16,1 21-16,21-20 0,-21-1 0,0 0 15,0 0-15,21 0 0,0 0 16,21-21 15,0 0-31,0 0 16,-21-21-16,21 0 0,1 0 16</inkml:trace>
  <inkml:trace contextRef="#ctx0" brushRef="#br0" timeOffset="82338.64">28130 15198 0,'0'0'0,"0"-43"0,-21 22 16,0 0-16,21 0 0,-21 21 0,0 0 31,0 0-31,21 21 16,0 0-1,21-21-15,0 21 0,0-21 16,21 0-16,1 22 0</inkml:trace>
  <inkml:trace contextRef="#ctx0" brushRef="#br0" timeOffset="82879.07">28871 15325 0,'0'0'0,"21"0"0,1 0 16,-22-21-16,0-1 16,-22 22-1,1 0-15,0 0 0,0 0 16,-21 0-16,-1 0 0,22 22 0,-21-1 15,-1 21-15,22-21 0,-21 22 16,21-22-16,-22 21 0,22-21 0,21 22 16,0-22-16,0 21 0,0-21 15,0 0-15,0 1 0,21-1 0,1 0 16,-1-21-16,0 0 0,0 0 16,0 0-16,0 0 0,1 0 0,20 0 15,-21 0-15,0-21 0,0 21 16,1-21-16,-1-1 0,0 1 0,0-21 15,0 21-15,0 0 16,1-1-16,-22 1 0,0 42 31,-22 1-31,22-1 16,-21 21-16,0-21 0,0 22 0,0-22 16,0 21-16,-1 0 0,1 22 15,21-22-15,0 22 0,0-1 0,0 1 16,0-1-16,0 1 0,0-1 15,0 1-15,0-1 0,21 1 0,1 20 16,-1-20-16,0-1 0,0 1 16,0-1-16,-21-20 0,0 20 15,0-20-15,0-1 0,0-21 0,-42 0 16,21 0-16,-22-21 0,1 0 16,0 0-16,-1-21 0,1 0 0,-21 0 15,20 0-15,-20-22 0,-1 1 16,22 0-16,0-1 0,-1-20 0,1 21 15,21-22-15,21 22 0,0-22 16,0 1-16,42-1 0,0 22 0,1-22 16,41 1-16</inkml:trace>
  <inkml:trace contextRef="#ctx0" brushRef="#br0" timeOffset="83734.58">29760 15536 0,'0'-21'0,"0"42"0,0-63 15,0 21-15,0 0 0,0 0 16,-21-1-16,0 22 0,0 0 0,-22 0 16,22 0-16,-21 22 0,0-1 15,-1 0-15,1 0 0,21 21 0,-22-20 16,1 20-16,21-21 0,0 21 0,21-20 16,0-1-16,0 0 0,0 0 15,0 0-15,0 0 0,21-21 0,0 22 16,0-22-16,22 0 15,-22 0-15,0 0 0,0 0 0,21 0 16,-20-22-16,-1 22 0,-21-21 16,21 0-16,0 0 0,0 0 0,0 0 15,1-22-15,-22 22 0,21 0 16,0 0-16,-21 42 31,0 0-31,0 0 0,0 0 0,0 1 16,0-1-16,0 0 0,0 21 15,0-21-15,0 1 0,0 20 0,21-21 16,0 0-16,0 0 0,1 1 16,20-1-16,0-21 0,-21 0 0,22 0 15,-1 0-15,0 0 16,-20-21-16,20 21 0,-21-43 0,21 22 16,-20 0-16,20-21 0,-21-1 15,21 1-15,1-22 0,-22 22 0,21-21 16,-21-1-16,22 1 15,-22-22-15,0 21 0,0 22 0,0-21 16,1 20-16,-22 22 0,0 0 0,0 0 16,-22 21-16,1 21 15,0 0-15,0 0 0,-21 22 16,20-1-16,-20 0 0,21 1 16,0-1-16,0 0 0,-1 1 0,22 20 15,0-21-15,0 1 0,0-22 16,0 21-16,0 1 0,22-1 15,20-21-15,-21 21 0,21 1 16,-20-22-16,20 21 0,21-21 0,-20 1 16,-1-1-16,0 0 0,-20-21 15,20 0-15,0 0 0,1 0 0,-22 0 16,21-21-16,-21 0 0,22-1 16,-22-20-16,0 21 0,21-21 0,-21 20 15,1-20-15,-1 0 16,-21 21-16,0-1 0,0-20 0,0 21 15,-21 21 1,-1 0-16,1 21 0,21 0 16,0 0-16,-21 22 0,21-22 15,0 0-15,0 21 0,0-20 0,0 20 16,0-21-16,21 0 0,22 22 16,-22-22-16,21 0 0,0 0 0,22 0 15,-22-21-15,-21 0 0,22 0 16,-1 0-16,0 0 0,-20 0 15,-1-21-15,21 0 0,-21 0 0,0 0 16</inkml:trace>
  <inkml:trace contextRef="#ctx0" brushRef="#br0" timeOffset="83946.46">30332 15494 0,'-43'21'16,"86"-42"-16,-107 63 0,43-42 0,21 22 0,0-1 16,21 0-16,22-21 15,-1 21-15,0-21 0,1 0 0,20 21 16,-21-21-16,22 0 16,-1 0-16,1 0 0,-1 0 0,1 0 15,-22 0-15,22 0 0</inkml:trace>
  <inkml:trace contextRef="#ctx0" brushRef="#br0" timeOffset="85150.95">677 17039 0,'0'0'0,"-21"0"31,21-21-31,0 0 0,0-21 16,0 20-16,21-20 0,0 0 0,1-1 16,20 1-16,-21 0 0,0-22 15,22 22-15,-1-22 0,-21 1 16,21-1-16,-20 1 0,-1-22 0,0 22 16,0-1-16,-21 1 0,0-1 15,0 22-15,0 0 0,0-1 16,0 22-16,-21 0 0,0 21 0,0 0 15,-1 0-15,1 0 0,0 21 16,0 21-16,0 1 0,-22 20 16,22 1-16,0 20 0,0-20 15,0 21-15,0 20 0,-1-20 16,1 42-16,0-21 0,21 0 0,0 0 16,0 21-16,0-22 0,0 1 15,0 21-15,21-21 0,-21 0 16,21 0-16,1 0 0,-22-22 0,0 22 15,0-21-15,21-1 0,-21 1 16,21 0-16,0-22 0,-21 1 16,21-1-16,0-20 0,1-1 15,-1-21-15,0 0 0,0 0 0,0-21 16,0 0-16,1-21 0,-1 0 16,0-21-16,0-1 15,0-20-15,0-1 0,1 1 0,-1-22 16,0 22-16,0-22 0,-21 0 15,0-20-15,0 20 0,0 0 16,-42 1-16,21-1 0,-22 0 0,1 22 16,0-1-16,-22 22 0,22 0 15,-1 20-15,-20 1 0,42 0 16,-22 21-16,1 0 0,21 0 0,0-21 16,42 21 30,0-21-46,0 21 0,0-21 16,1 21-16,20-22 0,-21 1 16,21 21-16,-20-21 0,-1-21 0,21 21 15,-21-1-15,0 1 0</inkml:trace>
  <inkml:trace contextRef="#ctx0" brushRef="#br0" timeOffset="85478.83">1122 16764 0,'0'0'0,"0"-21"0,0 0 0,0 0 0,0-1 15,0 1-15,0 0 0,0 0 16,0 0-16,21 21 0,0-21 16,0 21-16,0 0 0,1 0 15,20 0-15,0 0 0,1 21 16,-1 0-16,0 0 0,1 0 16,-1 22-16,0-22 0,-21 21 0,1 0 15,-1 1-15,0-22 0,-21 21 16,0-21-16,0 1 0,0 20 0,0-21 15,-21-21 1,0 0 0,21-21-16,0 0 0,0 0 0,-22-1 15,22 1-15,-21 0 0,21-21 16,0 21-16,0-22 0,0 22 16,0-21-16,0 21 0,0-22 15,21 22-15,1 0 0,20 0 16,-21 0-16,21-1 0,-20 1 0,20 0 15,-21 21-15,21-21 0</inkml:trace>
  <inkml:trace contextRef="#ctx0" brushRef="#br0" timeOffset="86303.79">2053 16489 0,'0'0'0,"0"21"16,0 0-16,0 0 0,0 1 0,0-1 16,0 21-16,0-21 0,-21 22 15,21-1-15,-21-21 0,21 21 0,0-20 16,0-1-16,0 0 15,0 0-15,0 0 0,0 0 0,21-21 16,0 0 0,21 0-16,-20 0 0,-1-21 15,0 0-15,0 0 0,0 0 0,0 0 16,-21-1-16,0 1 0,0 0 16,0-21-16,-21 21 0,0-1 0,0-20 15,0 21-15,0 0 0,-1 0 16,22-1-16,0 1 0,0 0 15,0 0-15,0 0 0,0 0 0,22 21 16,-1 0-16,0 0 16,21 0-16,1 0 0,-1 0 0,21 21 0,-20-21 15,-1 21-15,0 0 16,1 21-16,-1-20 0,-21-1 0,0 21 16,1-21-16,-1 22 0,-21-1 15,0-21-15,0 21 0,0-20 0,0-1 16,0 21-16,0-21 0,0 0 15,0 1-15,0-44 32,-21 1-17,21 0-15,0 0 0,0-21 16,0 20-16,0-20 0,0 21 16,21-21-16,0-1 0,0 1 0,-21 21 15,21 0-15,0-22 0,1 22 16,-1 0-16,0 21 0,0 0 0,0-21 15,0 21-15,1 0 0,-1 0 16,0 21-16,0 0 0,-21 0 0,21 0 16,0 1-16,1 20 0,-22-21 15,0 21-15,21 1 0,-21-22 16,21 21-16,-21-21 0,0 22 0,0-22 16,0 0-16,0 0 0,0 0 15,0 1-15,0-44 31,0 1-15,0 0-16,0 0 0,0-21 16,0-1-16,21 22 0,-21-21 0,21-1 15,-21 1-15,21 21 0,1-21 16,-1-1-16,0 22 0,0 0 0,0 0 16,0 0-16,22 21 0,-22 0 15,0 0-15,0 0 0,-21 21 0,0 0 16,21 0-16,-21 21 0,0-20 15,0 20-15,0 0 0,0-21 16,0 22-16,0-1 0,-21-21 16,21 0-16,0 1 0,-21-1 0,21 0 15,-21 0-15,21 0 0,21-42 32</inkml:trace>
  <inkml:trace contextRef="#ctx0" brushRef="#br0" timeOffset="87598.25">4572 16447 0,'-21'0'0,"42"0"0,-63 0 0,42-22 31,21 22-15,0-21-16,-21 0 0,21 0 0,0 21 15,0-21-15,1 0 0,-1-1 16,-21 1-16,21 0 0,-21 0 15,21 0-15,-21-22 0,21 22 0,-21 0 16,0-21-16,0-1 0,0 22 16,0-21-16,0 0 0,0 20 0,0-20 15,0 21-15,0 0 0,-21 0 16,0 21-16,0 0 0,0 0 16,21 21-16,-22 0 0,22 21 15,-21 22-15,21-1 0,0 1 0,0 20 16,0-20-16,0 21 0,0-22 15,0 22-15,0-1 0,0-20 0,0 21 16,0-22-16,0 22 16,0-22-16,0-20 0,0 20 0,21-21 15,1-20-15,-1 20 0,21-21 16,0-21-16,1 0 0,-1 0 0,0 0 16,1 0-16,-1-21 0,0 0 15,1 0-15,20-22 0,-20 22 0,-1-42 16,0 20-16,1-20 0,-22-1 15,21 1-15,0-1 0,-20 1 0,-1-1 16,-21 1-16,0-22 0,0 22 16,0-1-16,-43-21 0,22 22 0,-21-1 15,21 1-15,-22 21 16,-147-64 0,126 106-16,1 0 0,-1 21 15,1 0-15,-1 21 0,22 1 0,-21 20 16,20 1-16,1-1 0,21 1 15,0 20-15,-1-20 0,22-1 0,0 1 16,0-1-16,22 1 0,20-1 16,-21-20-16,21-1 0,1 0 0,-1 1 15,22-22-15,-22 0 16,21-21-16,-20 0 0,20 0 0,1 0 0,-22 0 16,22 0-16,-22-21 0,21 0 15,-20 0-15,-1-1 0,0 1 16,-20 0-16,-1-21 0,21 21 15,-21-1-15,-21 1 0,21 21 16,1 21 0,-22 1-16,0-1 0,0 0 0,0 21 15,0-21-15,0 22 0,0-1 16,0-21-16,-22 22 0,1-22 0,21 0 16,-21 0-16,21 0 0,0 0 15,0 1-15,0-44 31,21 1-31,0 0 0,1-21 16,-1 21-16,0-22 16,21 22-16,-21-21 0,1-1 0,20 1 15,-21 21-15,21-21 0,-20 20 16,-1 1-16,21 0 0,-21 21 0,0 0 16,1 0-16,-22 21 15,21 0-15,-21 22 0,0-22 0,0 0 16,0 21-16,0-20 0,0 20 0,21-21 15,-21 0-15,21 22 0,-21-22 16,21 0-16,0 0 0,1 0 16,20-21-16,-21 0 0,0 0 15,22 0-15,-22 0 0,21-21 0,-21 0 16,22 0-16,-1 0 16,0-1-16,1 1 0,-1-21 0,-21 21 15,21-22-15,-20 1 0,-1 0 16,0-1-16,-21 22 0,0-21 0,0 21 15,0 0-15,-21 21 16,0 0-16,-1 21 0,1 0 16,0 0-16,0 21 0,0-20 15,0 20-15,-1 0 0,22 1 0,-21-22 16,21 21-16,0-21 0,0 22 16,0-22-16,0 0 0,21-21 0,1 21 15,-1-21-15,21 0 0,0 0 16,1 0-16,20-21 0,1 21 15,-1-21-15,22 0 0</inkml:trace>
  <inkml:trace contextRef="#ctx0" brushRef="#br0" timeOffset="88107.25">7959 15939 0,'0'0'0,"-43"63"31,22-21-31,0 1 16,21-1-16,-21 22 0,0-22 0,-1 21 16,1 1-16,-21-22 0,21 22 15,0-22-15,-22 22 0,22-22 0,-21 21 16,21-20-16,-22-1 0,22-21 15,-21 22-15,21-22 0,21 0 0,-22 0 16,22-42 0,0 0-16,0 0 15,0-22-15,22 1 0,-1 0 16,0-1-16,0 1 0,0 0 0,0-22 16,1 22-16,20-22 15,-21 1-15,0-1 0,22 1 0,-22-1 16,0 22-16,21 0 0,-21-1 15,1 43-15,-1 0 0,0 0 0,21 0 16,-21 43-16,-21-1 0,22 0 16,-1 1-16,0-1 0,-21 21 0,0-20 15,0 20-15,0-20 0,21-1 0,-21 0 16,0 1-16,0-1 0,0 0 16,0-21-16,0 22 0,0-22 0,0 0 15,0 0-15,0 0 0,-21-21 16,0 0-1,0 0-15,-1 0 0,-20 0 16</inkml:trace>
  <inkml:trace contextRef="#ctx0" brushRef="#br0" timeOffset="88438.56">7514 16679 0,'0'0'0,"0"-21"0,0 0 16,21 21-16,22 0 15,-22-21-15,21 0 0,22 21 0,-22-21 16,43 21-16,-22-22 0,1 1 15,-1 0-15,22 21 0,-22-21 0,1 0 16,-1 0-16,1-1 0,-1 1 16,-20 0-16,20 0 0,-42 0 15,0 21-15,1 0 0,-22 21 32,0 0-32,-22 21 0,1-20 0,0 20 15,0 0-15,0 1 0,0-1 16,-1 21-16,1 1 0,0-22 0,21 22 15,-21-1-15,21 1 0,-21-1 16,21-20-16,0 20 0,0-21 0,0 22 16,0-22-16,0 1 0,0-1 15,0-21-15,0 21 0,21-20 16,-21-1-16,21-21 0,0 0 16,0 0-16,1-21 15,-1-1-15</inkml:trace>
  <inkml:trace contextRef="#ctx0" brushRef="#br0" timeOffset="88726.72">8467 16849 0,'-22'-64'0,"44"128"0,-44-191 0,22 84 0,43-147 31,-22 169-31,0 0 0,21-1 16,1 22-16,-1 0 0,0 0 15,1 0-15,-1 0 0,0 0 16,1 22-16,-22-22 0,0 21 0,0 0 15,-21 0-15,0 0 0,0 0 16,-21 1-16,-21-1 0,21 0 0,-22 0 16,1-21-16,0 21 0,-1 0 0,1-21 15,0 22-15,-1-22 0,22 0 16,0 0-16,0 0 0,42 0 31,0-22-31,21 1 0,-20 21 16,20-21-16,21 0 0,-20 0 15,-1 0-15,0-1 0</inkml:trace>
  <inkml:trace contextRef="#ctx0" brushRef="#br0" timeOffset="88939.55">9080 16447 0,'0'0'0,"22"0"0,-22 21 16,0 0-16,0 0 0,0 0 16,0 22-16,0-1 0,-22 21 0,22-20 15,-21 20-15,21 1 0,-21-1 16,21-20-16,-21 20 0,0 1 0,0-22 15,21 0-15,-22 1 0,1 20 16,0-42-16,0 22 0,21-1 0,-21-21 16,21 0-16,-21 0 0,21 1 15,21-22 1,0-22-16,0 22 16,0-21-16,0-21 0,1 21 0,-22-22 15,21 22-15</inkml:trace>
  <inkml:trace contextRef="#ctx0" brushRef="#br0" timeOffset="89199.54">9017 16933 0,'0'0'0,"0"-63"0,0-1 0,0 1 16,0-1-16,0 1 0,21 21 16,0-22-16,0 22 0,1 21 0,20-22 15,-21 22-15,21 0 0,1 0 16,-22 0-16,21 21 0,1 0 0,-22 0 16,0 21-16,0 0 0,0 0 15,0 0-15,-21 0 0,0 1 16,0 20-16,0-21 0,-21 0 0,0 22 15,0-22-15,-21 0 0,20 0 16,-20 0-16,0 0 0,-1 1 0,1-1 16,0 0-16,21-21 0,-1 0 15,1 21-15,42-21 16,1-21 0,-1 0-16,0 0 0,21-1 0,1 1 15,-1 0-15,0-21 0,-21 21 0</inkml:trace>
  <inkml:trace contextRef="#ctx0" brushRef="#br0" timeOffset="89410.87">9715 16214 0,'0'0'0,"22"0"0,-22-21 0,0 42 31,0 0-31,-22 21 16,1-21-16,0 1 0,21 20 0,-21 0 15,0-21-15,0 22 0,21-1 16,0-21-16,0 22 0,0-1 0,0-21 15,0 0-15,0 22 0,0-22 16,21 0-16,0-21 0,0 21 16,0-21-16,0 0 0,22 0 15,-22-21-15,21 0 0,1 0 0,-1-22 16,-21 22-16</inkml:trace>
  <inkml:trace contextRef="#ctx0" brushRef="#br0" timeOffset="89802.7">10202 15896 0,'0'0'16,"0"-42"-16,0 0 0,0 20 0,0 1 0,0 42 31,0 1-31,0 20 0,-21 0 16,21 1-16,-21-1 0,21 0 16,0 1-16,-21-1 0,21 0 15,0 1-15,0-22 0,-21 21 0,21-21 0,-22 0 16,22 1-16,0-1 15,-21-21 1,21-21 0,0-1-16,0 1 0,0-21 15,21 0-15,1-1 0,-1 1 16,0-22-16,0 22 0,21-21 0,1 20 16,-1 1-16,-21 21 0,22-22 0,-1 43 15,0-21-15,1 21 0,-1 0 16,-21 21-16,21 1 0,-20 20 0,-22-21 15,0 21-15,0 22 0,0-22 16,0 1-16,0-1 0,-22 21 0,22-20 16,-21-22-16,0 21 0,0 1 15,0-22-15,0 0 0,-1 0 16,1 0-16</inkml:trace>
  <inkml:trace contextRef="#ctx0" brushRef="#br0" timeOffset="90143.51">11663 15981 0,'0'-21'0,"0"42"0,21-63 0,-21 20 16,0 1-16,0 0 0,0 0 15,0 0-15,0 42 16,0 0 0,0 21-16,0 1 0,0-1 15,0 22-15,0-1 0,-21 1 0,21-1 16,-21 1-16,21-1 0,0-21 16,-22 22-16,1-1 0,0-20 0,21-1 15,0 0-15,0 1 16,-21-1-16,21-21 0,0 0 0,0 1 15,21-22 1,0 0-16,22 0 0,-22 0 0,21-22 16,0 1-16,1-21 0,-1 21 0,0-22 15</inkml:trace>
  <inkml:trace contextRef="#ctx0" brushRef="#br0" timeOffset="90422.36">12234 16341 0,'0'0'0,"-21"21"31,0 0-31,0 21 0,0-20 0,-1-1 16,1 21-16,0-21 0,0 0 16,21 22-16,0-22 0,0 21 15,0-21-15,0 1 0,0-1 0,0 0 16,21 0-16,0-21 0,0 0 16,1 0-16,20 0 0,-21 0 0,21 0 15,1 0-15,-22-21 0,0 0 16,21 0-16,-20-1 0,-1 1 0,-21 0 15,0 0-15,0 0 0,0-22 16,0 22-16,0 0 0,-21 0 0,-1-21 16,1 20-16,-21 1 0,21 0 0,-22 0 15,22 21-15,-21-21 0,0 0 16,-1-1-16,22 22 0,-21-21 16,-1 0-16</inkml:trace>
  <inkml:trace contextRef="#ctx0" brushRef="#br0" timeOffset="90620.58">11303 16235 0,'0'0'0,"-21"0"0,42 0 31,0 0-31,21 0 16,-20 0-16,20 0 0,0 0 0,1 0 15,20-21-15,-21 21 16,22 0-16,-1-21 0,1 21 0,-1 0 15,1-22-15,-1 22 0,-20 0 0,-1-21 16,0 21-16,1 0 0</inkml:trace>
  <inkml:trace contextRef="#ctx0" brushRef="#br0" timeOffset="91646.43">13525 16637 0,'0'0'0,"-21"21"0,0 0 16,21 1-16,21-44 31,0 1-31,1 21 15,-1-21-15,0 0 0,0 0 16,0 0-16,0-1 0,-21 1 0,0-21 16,0 21-16,0-22 0,0 22 15,0-21-15,0 0 0,-21 20 16,-21 1-16,21 0 0,-22 0 0,1 21 16,0 0-16,-1 0 0,-20 21 15,21 0-15,-22 0 0,22 1 0,-1 20 16,1-21-16,21 21 0,-21 1 15,20-1-15,1 0 0,21-20 0,0 20 16,0 0-16,0 1 0,0-22 16,43 21-16,-22-21 0,21 0 0,-21 1 15,22-22-15,-1 0 0,0 0 16,1 0-16,-1 0 0,21 0 0,-20 0 16,-1-22-16,0 1 0,1 0 15,-1 0-15,-21 0 0,0-22 16,22 22-16,-22-21 0,0 21 0,-21-22 15,0 22-15,0-21 0,21 21 16,-21 0-16,0-1 0,0 1 0,-21 21 31,21 21-31,-21 1 0,21-1 0,0 0 16,0 0-16,0 0 0,0 22 16,0-22-16,0 0 0,0 21 0,0-21 15,0 1-15,0-1 0,21 0 16,0 0-16,0-21 0,1 0 0,-1 21 15,0-21-15,0 0 0,0 0 0,0 0 16,1-21-16,-1 21 0,0-21 16,0 0-16,0 0 0,0-1 15,-21 1-15,0-21 0,22 21 16,-22 0-16,0-22 0,0 22 0,0 0 16,0 0-16,0 0 0,0-1 15,0 44 1,0-1-16,0 0 0,-22 0 15,22 0-15,0 0 0,0 22 16,-21-22-16,21 0 0,-21 21 0,21-20 16,0-1-16,0 0 0,-21 0 15,21 0-15,0 0 16,-21-21-16,21-21 31,0 0-31,0 0 0,0 0 16,0 0-16,0-1 0,21-20 0,0 21 15,0 0-15,0-22 0,22 22 0,-22-21 16,21 21-16,1 0 0,-1-1 16,0 1-16,22 21 0,-22 0 0,0 0 15,1 0-15,-22 21 0,21 1 16,1-1-16,-22 0 0,0 21 0,0-21 16,-21 22-16,0-22 0,0 21 15,0-21-15,0 22 0,0-22 16,0 21-16,-21-21 0,21 1 0,0-1 15,-21 0-15,0-21 16,21 21-16,0-42 16,0 0-1,21 0-15,0-1 0</inkml:trace>
  <inkml:trace contextRef="#ctx0" brushRef="#br0" timeOffset="92030.65">15092 16404 0,'21'-21'15,"-42"42"-15,42-63 0,-42 63 32,0 0-32,-1 0 0,1 22 15,0-22-15,0 0 0,0 21 16,0-20-16,-22 20 0,43 0 0,-21 1 16,0-22-16,21 21 0,0-21 15,0 22-15,0-22 0,0 0 0,0 0 16,21 0-16,0 0 0,0-21 15,1 0-15,20 0 0,-21 0 0,21 0 16,1 0-16,20 0 0,-20-21 0,-1 0 16,0 0-16,-21 0 0,22 0 15,-22-22-15,0 22 0,-21-21 0,0-1 16,0 1-16,0 21 16,-21-21-16,0-1 0,0 22 0,-22-21 15,22 21-15,0 21 0,-21 0 16,-1 0-16,22 0 0,0 0 0,-21 0 15,20 0-15,1 21 0,0 0 0,0-21 16,21 21-16,0 0 0,0 0 16,0 1-16,21-1 0,0-21 15,22 0-15,-22 0 0,21 0 16</inkml:trace>
  <inkml:trace contextRef="#ctx0" brushRef="#br0" timeOffset="92286.5">15938 16256 0,'0'-21'0,"0"42"0,22-63 0,-22 84 31,-22-21-15,1 0-16,0 22 0,21-1 0,-21 0 16,0-20-16,21 20 0,-21 0 15,-1 1-15,22-1 0,0-21 0,0 21 16,-21 1-16,21-1 0,0-21 15,0 22-15,0-22 0,0 0 0,0 0 16,0 0-16,21-21 16,1 0-16,-1 0 0,0 0 15,0 0-15,21-21 0,1 0 16,-1 0-16,0 0 0</inkml:trace>
  <inkml:trace contextRef="#ctx0" brushRef="#br0" timeOffset="93087.34">16446 16298 0,'0'0'0,"22"-42"0,-22 21 0,21 0 16,-21 0-16,0 42 16,-21 0-16,-1 0 15,1 21-15,0 1 0,0-1 0,0 0 16,0 1-16,21-1 0,-22 22 16,1-22-16,0 0 0,21 1 15,0-1-15,0 0 0,-21 1 0,21-22 16,0 0-16,0 21 0,0-21 15,21-21 17,0-21-32,0 0 0,1 0 0,-1 0 15,0-22-15,0 22 0,0-21 16,0 21-16,1-22 0,20 22 0,-21 0 16,0 0-16,-21 0 0,21 21 0,-21 21 31,0 0-31,0 0 15,0 22-15,0-22 0,0 21 16,0-21-16,0 0 0,0 22 0,0-22 16,0 0-16,0 0 0,22 0 15,-22 1-15,21-1 0,0-21 0,0 0 16,0 0-16,0 0 0,22 0 16,-22 0-16,21 0 0,-21 0 0,22-21 15,-1 21-15,-21-22 0,0 1 0,22-21 16,-22 21-16,0-22 0,0 22 15,-21-21-15,21 0 0,-21 20 0,0-20 16,0 21-16,0-21 16,0 20-16,0 1 0,-21 21 15,0 0-15,0 0 0,0 0 16,0 21-16,-1 1 0,22 20 16,0-21-16,0 21 0,-21-20 0,21 20 15,0 0-15,0-21 0,0 22 16,0-22-16,0 21 0,0-21 0,21 1 15,1-22-15,-1 21 0,0 0 16,21-21-16,-21 0 0,22 0 0,-22 0 16,21 0-16,-21-21 0,22 0 15,-22-1-15,21 1 0,-21 0 0,1 0 16,20-21-16,-21-1 16,0 22-16,0-21 0,22-1 0,-22 22 15,-21 0-15,21 0 0,-21 0 0,0 42 31,0 0-31,-21 0 0,21 22 16,-21-22-16,21 21 0,-21-21 16,21 0-16,0 22 0,0-22 0,0 0 15,0 0-15,21 0 0,0 1 16,0-1-16,21-21 0,1 0 0,-1 0 16,0 0-16,1 0 0,-1 0 15,0 0-15,-20-21 0,20-1 0,-21 1 16,21 0-16,-20 0 0</inkml:trace>
  <inkml:trace contextRef="#ctx0" brushRef="#br0" timeOffset="93319.2">15854 16362 0,'0'0'0,"-64"21"0,22 0 0,0-21 16,-1 21-16,22 1 0,0-22 0,21 21 16,21-21-1,21 0-15,1 0 16,-1 0-16,0 0 0,22 0 0,-1-21 16,22 21-16,0-22 0,-22 1 15,22 0-15,0 0 0</inkml:trace>
  <inkml:trace contextRef="#ctx0" brushRef="#br0" timeOffset="93875.09">19029 16320 0,'0'0'0,"-21"-22"0,-1 1 0,1 21 0,0-21 15,21 0-15,-21 0 0,0 21 16,0-21-16,-1 21 16,1 0-16,0 21 0,21 0 15,-21 21-15,0-21 0,0 22 0,21-1 16,-22 0-16,22 1 0,-21-1 15,0 0-15,21 22 0,0-22 16,0 1-16,-21-1 0,21-21 0,0 21 16,0-20-16,-21-1 0,21 21 15,0-63 17,0 0-32,0 0 0,0-22 15,21 22-15,0-21 0,-21 21 0,21-22 16,0 1-16,1 0 0,-1-1 15,0 1-15,0 0 0,0-1 0,0 1 16,1 0-16,-1-1 0,0 22 16,-21 0-16,21 0 0,0 21 15,0 0-15,1 21 16,-22 21-16,21-21 0,-21 22 0,21-1 16,-21-21-16,0 22 0,0-1 15,21 0-15,-21 1 0,0-1 0,0 0 16,0-21-16,0 22 0,0-22 0,0 0 15,0 0-15,0 0 0,0 1 16,-21-22-16,0 0 0,0 0 16</inkml:trace>
  <inkml:trace contextRef="#ctx0" brushRef="#br0" timeOffset="94214.91">18563 16658 0,'0'0'0,"0"-21"16,21 21-16,22 0 0,-22 0 0,21-21 15,0 21-15,22 0 0,-22 0 16,22-21-16,-22 21 0,22-21 0,20 21 16,-20-22-16,20 22 0,-20-21 15,21 0-15,-22 21 0,22-21 0,-43 0 16,22 21-16,-22 0 0,-21-21 16,21 21-16,-42 21 15,-21 0 1,0 21-16,0-21 0,0 22 15,0-1-15,-1 0 0,1 1 16,21-1-16,-21 22 0,0-22 16,21 21-16,-21-20 0,21-1 0,-21 22 15,21-22-15,0 0 0,0 1 16,0-1-16,0-21 0,0 0 0,0 0 16,0 1-16,0-1 0,21-21 15,0 0 1,0-21-16,-21-1 0,21 1 0</inkml:trace>
  <inkml:trace contextRef="#ctx0" brushRef="#br0" timeOffset="94494.51">19643 16679 0,'0'-63'0,"0"126"0,0-168 0,0 62 0,21 22 16,0-21-16,0 21 0,0-1 15,0 1-15,22 0 0,-1 0 0,-21 21 16,22 0-16,-1 0 0,0 0 15,1 0-15,-22 0 0,21 21 0,-21 0 16,0 0-16,-21 1 0,0-1 16,0 0-16,-21 0 0,0 0 15,-21 0-15,-1 1 0,1-22 16,0 21-16,-1 0 0,-20-21 16,21 21-16,-1-21 0,1 0 0,0 0 15,20 21-15,1-21 0,42 0 16,22 0-1,-22 0-15,21-21 0,22 21 16,-22-21-16,0 0 0,22 0 0</inkml:trace>
  <inkml:trace contextRef="#ctx0" brushRef="#br0" timeOffset="94727.38">20405 16404 0,'0'0'0,"0"21"0,0 1 15,0-1-15,0 0 16,-22 0-16,1 21 0,21 1 15,-21-1-15,0 0 0,21 22 0,-21-1 16,21-20-16,-21 20 0,21 1 16,-22-1-16,22-20 0,0 20 0,-21-21 15,21 22-15,-21-22 0,21 1 0,0-1 16,-21-21-16,21 21 0,0-20 16,0-1-16,0 0 0,21-21 15,0-21 1,0 0-16,1-1 0,-22 1 0,21-21 15,0 21-15</inkml:trace>
  <inkml:trace contextRef="#ctx0" brushRef="#br0" timeOffset="94999.22">20383 16722 0,'0'0'16,"0"-64"-16,0 1 0,22 20 0,-1 1 0,0 0 16,0-1-16,0 1 0,22 21 15,-1 0-15,0 21 0,-21 0 0,22-21 16,-1 21-16,0 0 0,1 0 15,-1 21-15,0 0 0,-20 0 0,-1 0 16,0 0-16,-21 1 0,0-1 16,0 0-16,0 21 0,-21-21 0,-22 1 15,1-1-15,0 0 0,-1 0 16,-20 0-16,21 0 0,-22 1 16,22-22-16,-1 21 0,1-21 0,21 0 15,-21 0-15,42 21 16,21-21-1,21 0-15,0 0 16,1-21-16,-1 0 0,0-1 0,1 1 16</inkml:trace>
  <inkml:trace contextRef="#ctx0" brushRef="#br0" timeOffset="95236.09">21294 16256 0,'0'0'0,"21"-21"0,-21-43 31,0 86-31,-21 20 0,21-21 16,-43 21-16,22 1 0,0-1 0,0 0 16,0 1-16,-1-1 0,1 0 15,0 1-15,21-1 0,0 0 0,0 1 16,0-22-16,0 21 0,0-21 16,0 1-16,0-1 0,0 0 0,21 0 15,0-21-15,1 0 0,20 0 16,-21 0-16,21 0 0,1-21 0,-1 0 15,0 0-15,1-22 0,-1 22 16</inkml:trace>
  <inkml:trace contextRef="#ctx0" brushRef="#br0" timeOffset="95647.37">21992 16108 0,'0'0'16,"-21"0"-16,0 0 0,21 21 15,-21 0-15,21 0 0,-22 1 16,22-1-16,-21 0 0,21 0 16,-21 21-16,21-20 0,0-1 0,0 0 15,0 0-15,-21 0 0,21 0 16,0 1-16,0-1 0,-21-21 16,21 21-16,-21-21 31,-1-21-31,22 0 0,0-1 15,0 1-15,0 0 0,0-21 16,0 21-16,22-22 0,-1 1 0,21 0 16,0-22-16,-20 22 0,41-1 15,-21 22-15,1-21 0,-1 21 0,0 21 16,1 0-16,-1 0 0,0 21 16,-20 0-16,20 21 0,-21-20 0,0 41 15,0-21-15,1 1 16,-22-1-16,0 22 0,0-22 0,0 0 15,0-21-15,-22 22 0,1-22 0,0 21 16,0-21-16,0 1 0,0-1 16,-1 0-16,1-21 0,0 21 0,-21-21 15,-1 21-15,-20-21 0</inkml:trace>
  <inkml:trace contextRef="#ctx0" brushRef="#br0" timeOffset="96430.43">2349 18098 0,'0'0'0,"-169"21"32,148-21-32,0 0 0,0 0 15,-1 0-15,22 21 0,22-21 16,-1 0-16,21 0 16,22 0-16,-1 0 0,22 0 15,-1 0-15,22 0 0,0 0 16,-21 0-16,21 0 0,-22-21 0,1 21 15,0 0-15,-22 0 0,1 0 16,-22 0-16,0 0 0,1 0 16,-22 0-16,0 0 0,-21-21 0,-42-1 31,20 1-31,1 21 0,0-21 16,-21 0-16,-1 21 0</inkml:trace>
  <inkml:trace contextRef="#ctx0" brushRef="#br0" timeOffset="96678.31">2984 17907 0,'0'0'15,"-21"0"-15,-21 0 0,21 0 0,0 0 16,42 0 0,0 0-16,0 0 15,21 0-15,1 0 0,20 0 16,1 21-16,-22-21 0,22 21 16,-1-21-16,1 22 0,-22-1 0,0-21 15,-21 21-15,1 0 0,-22 0 16,0 22-16,-22-22 0,1 0 15,-21 21-15,0-21 0,-22 22 16,22-1-16,-22-21 0,1 22 16,-1-1-16,22-21 0,0 21 0,-1-20 15,1-1-15,21-21 0,63 0 32,0-21-32,1-1 0</inkml:trace>
  <inkml:trace contextRef="#ctx0" brushRef="#br0" timeOffset="97234.99">4953 17928 0,'0'0'16,"0"21"-16,0 1 15,21-44 32,0 1-47,0 0 0,1 0 0,-1 0 16,0 0-16,0-1 16,0-20-16,-21 21 0,0 0 0,0-22 15,0 22-15,0 0 0,-42 0 16,21 21-16,-22 0 0,1 0 0,-21 0 15,-1 0-15,1 0 0,-1 21 16,22 0-16,-22 0 0,22 1 16,0-1-16,-1 21 0,22-21 0,0 0 15,21 22-15,0-22 16,0 21-16,21-21 0,21 1 0,-20-1 16,20 21-16,0-21 0,1 0 0,20 22 15,-21-22-15,1 0 0,-1 21 16,0-20-16,-20 20 0,-1-21 15,0 21-15,-21-20 0,0 20 16,0-21-16,-21 0 0,-22 0 16,1 1-16,-21-22 0,-1 21 0,1-21 15,20 0-15,-20 0 0,-1 0 16,1-21-16,20-1 0,1 1 16,0 0-16,21 0 0,-1 0 0,1-22 15,21 22-15,0-21 0,0 21 16,0-22-16,0 22 0,21 0 0,22 0 15,-22 0-15,42 0 0,-20-1 16</inkml:trace>
  <inkml:trace contextRef="#ctx0" brushRef="#br0" timeOffset="98331.36">5546 18098 0,'21'0'0,"-42"0"0,63 0 15,-21 0 1,-21-22-16,0 1 0,0 0 16,0 0-16,0 0 0,-21 0 15,0-1-15,-22 1 0,22 21 16,-21-21-16,21 21 0,-22 0 0,1 0 16,21 0-16,-21 21 15,-1 0-15,22 1 0,-21-1 0,-1 0 16,22 21-16,0-21 0,-21 1 15,21 20-15,-1 0 0,22-21 16,0 22-16,0-22 0,0 0 0,0 0 16,22 0-16,-1 1 0,0-22 15,0 0-15,21 0 0,1 0 16,-1 0-16,0 0 0,1-22 0,-1 1 16,0 0-16,1 0 15,-1 0-15,0 0 0,-20-1 0,-1-20 16,0 21-16,0 0 0,-21 0 0,0-1 15,0 1-15,0 0 0,0 0 16,-21 21 15,21 21-31,0 0 0,0 22 16,-21-22-16,21 0 0,0 0 16,0 21-16,0-20 0,0-1 15,0 0-15,0 0 0,21 0 0,0 0 16,0 1-16,0-22 0,1 0 15,20 0-15,-21 0 0,21 0 0,1-22 16,-1 1-16,0 21 0,1-21 16,-1 0-16,-21 0 0,22-22 15,-22 22-15,0 0 0,0 0 16,0 0-16,-21-22 0,0 22 16,0 0-16,0 42 31,0 0-16,0 1-15,-21-1 0,21 0 0,-21 0 16,21 0-16,0 0 0,0 1 16,-21-1-16,0 0 0,21 0 15,0-42 32,0 0-47,21 0 0,-21-1 16,21 1-16,0 0 0,0 0 0,0 0 15,1-22-15,-1 22 0,0 0 16,0 0-16,0 0 0,22 0 16,-22 21-16,0 0 0,0 0 0,0 0 15,0 21-15,1 0 0,-1-21 16,0 42-16,0-21 0,-21 1 0,0-1 16,0 21-16,0-21 0,0 22 15,0-22-15,0 0 16,0 0-16,0 0 0,-21 0 0,21 1 15,-21-22-15,21-22 32,0 1-32,0 0 15,21-21-15,0 21 0,0-1 16,22-20-16,-22 21 0,0 0 0,21-22 16,1 22-16,-22 0 0,21 0 15,0 0-15,-20 21 0,20 0 0,-21 0 16,0 0-16,0 0 0,1 21 15,-1 0-15,-21 0 0,0 0 16,0 22-16,0-22 0,0 0 16,0 21-16,0-20 0,0-1 15,-21 0-15,-1 0 0,22 0 0,0 0 16,22-42 15,-1 21-31,0-21 16,0 0-16</inkml:trace>
  <inkml:trace contextRef="#ctx0" brushRef="#br0" timeOffset="98662.17">7218 18076 0,'0'22'16,"0"-1"0,0 0-1,21-21-15,0 0 16,0 0-16,0 0 0,1 0 15,-1-21-15,0 21 0,0 0 16,-21-21-16,21-1 0,0 22 0,-21-21 16,0 0-16,0 0 15,0 0-15,-21 21 0,0 0 16,0 0-16,0 0 16,-22 0-16,22 0 0,0 21 0,-21 0 0,21 0 15,-22 0-15,1 64 16,42-43-1,0-20-15,0 20 0,0-21 0,0 21 16,21-20-16,0-1 16,0 0-16,1-21 0,20 0 0,0 0 15,1 0-15,-1 0 0,21 0 16,1-21-16,21 0 0</inkml:trace>
  <inkml:trace contextRef="#ctx0" brushRef="#br0" timeOffset="99222.85">9186 17759 0,'-84'0'31,"62"21"-31,1 21 0,0-20 16,0 20-16,0 0 0,0 1 16,-1-1-16,1 0 0,-21 1 15,21-1-15,0 21 0,-22-20 16,22-1-16,0-21 0,0 22 0,0-22 15,21 0-15,-22 0 0,44-21 32,-1 0-32,0-21 0,0 0 15,0-22-15,22 22 0,-22-21 16,0 21-16,21-22 0,-21 1 0,22 0 16,-22-1-16,0 1 15,21-21-15,-20 20 0,-1 1 0,0 0 0,0-1 16,0 22-16,0 0 15,1 0-15,-1 21 0,0 21 16,0 0-16,-21 21 0,21-20 16,-21 20-16,0 0 0,0 1 15,0-1-15,21 0 0,-21 1 0,0-1 16,0 0-16,0-21 0,0 22 16,0-1-16,0-21 0,0 0 15,0 22-15,0-22 0,0 0 16,-21-21-16,0 0 15,0 0-15</inkml:trace>
  <inkml:trace contextRef="#ctx0" brushRef="#br0" timeOffset="99602.63">8784 18288 0,'0'0'0,"21"0"16,0 0-16,22 0 15,-22 0-15,21 0 0,22-21 0,-22 21 16,22 0-16,-1 0 0,1-21 15,-1 0-15,1 21 0,-1-22 0,1 22 16,20-21-16,-20 0 0,-1 0 16,-20 0-16,20 0 0,-21-1 15,-20 1-15,20 0 0,-21 0 0,-21 0 16,0 0-16,0-1 16,-21 22-16,0 0 15,0 22-15,-1-1 16,1 0-16,0 0 0,0 21 0,0-20 15,21 20-15,0 0 0,-21 22 16,21-22-16,-22 0 0,22 22 16,0-22-16,0 22 0,0-22 0,0 0 15,0 22-15,0-43 0,0 21 16,0 1-16,0-22 0,0 0 16,0 0-16,0 0 0,22-21 15,-1-21 1,-21 0-16,0 0 0,0 0 15,0-22-15,0 1 0</inkml:trace>
  <inkml:trace contextRef="#ctx0" brushRef="#br0" timeOffset="99859.49">9800 18119 0,'0'0'16,"21"-43"-16,0 1 0,1 0 0,-1 21 16,21-1-16,0 1 0,1 0 15,-1 0-15,0 21 0,1 0 0,20 0 16,-20 0-16,-22 0 0,21 21 15,-21 0-15,0-21 0,1 21 0,-22 1 16,0-1-16,0 0 0,-22 0 16,-20 0-16,0 0 15,-1 1-15,-20-1 0,21 0 0,-22 0 16,1 0-16,20-21 0,1 21 16,0-21-16,-1 0 0,22 0 0,0 0 15,42 0 1,21 0-16,1-21 15,-1 0-15,0 21 0,22-21 0,-22 0 16</inkml:trace>
  <inkml:trace contextRef="#ctx0" brushRef="#br0" timeOffset="100118.35">10583 17844 0,'0'0'0,"0"21"31,0 0-31,0 0 0,0 21 15,0-20-15,-21 20 0,21 0 16,-21 1-16,21 20 0,-21-21 0,21 22 16,-21-1-16,21-20 0,0 20 15,-22 1-15,1-1 0,21 1 16,-21-22-16,21 22 0,0-22 0,-21 0 16,21-21-16,0 22 0,0-22 15,0 0-15,0 0 0,0-42 31,21 0-31,-21-21 0,21 20 16,0-20-16,-21 0 0</inkml:trace>
  <inkml:trace contextRef="#ctx0" brushRef="#br0" timeOffset="100383.2">10520 18246 0,'0'0'0,"0"-64"0,21 1 16,-21 20-16,21 1 0,0 0 15,0 21-15,1-22 0,-1 22 0,21 0 16,-21 0-16,22 21 0,-1 0 15,-21 0-15,21 0 0,1 0 0,-22 0 16,0 0-16,0 21 16,0 0-16,-21 21 0,0-20 0,0-1 15,-21 21-15,0-21 0,0 0 16,0 1-16,-22 20 0,1-21 16,0 0-16,-1 0 0,1 1 0,0-22 15,21 21-15,-22-21 0,22 0 16,0 0-16,0 0 0,42 0 31,0-21-31,21-1 0,-20 22 16,20-21-16,0-21 0</inkml:trace>
  <inkml:trace contextRef="#ctx0" brushRef="#br0" timeOffset="100635.05">11430 17653 0,'0'0'0,"21"-21"16,0-21-16,-21 20 0,0-20 15,-21 42 1,0 21-16,0 0 16,0 1-16,-1 20 0,1-21 0,21 21 15,-21 1-15,0-1 0,0 0 16,21 1-16,0-1 0,0 0 0,0 1 16,0-22-16,0 21 0,0-21 15,0 1-15,0-1 0,21 0 16,0 0-16,0-21 0,0 0 15,1 0-15,20 0 0,-21 0 16,21-21-16,1 21 0,-22-21 0,21 0 16,-21-22-16,22 22 0</inkml:trace>
  <inkml:trace contextRef="#ctx0" brushRef="#br0" timeOffset="101042.72">11853 17399 0,'0'0'16,"0"-21"-1,-21 21-15,21 21 0,0 0 16,0 0-16,0 1 0,0 20 16,0-21-16,0 21 0,0 1 15,0-1-15,0-21 0,0 22 16,-21-1-16,21-21 0,0 0 0,0 22 16,0-22-16,-21-21 0,21 21 15,0 0-15,-21-21 31,21-21-31,0-21 16,0 20-16,0 1 0,0-21 0,0 0 16,0-1-16,21 1 0,0 0 15,21-1-15,-21 1 0,22 0 0,-1-1 16,0 22-16,22 0 0,-22 0 16,22 21-16,-22 0 0,0 0 15,1 0-15,-1 21 0,0 21 16,1-21-16,-22 22 0,0-1 0,0 22 15,-21-22-15,0 0 0,0 1 16,0-1-16,-21 0 0,0 1 0,0-1 16,0-21-16,-1 0 0,1 0 15,0 1-15,0-1 0,0-21 0</inkml:trace>
  <inkml:trace contextRef="#ctx0" brushRef="#br0" timeOffset="102603.9">13864 17717 0,'-21'-22'16,"21"1"-16,0 0 0,0 0 15,0 0-15,0 0 16,0-1-16,0 1 0,0 0 0,0 0 15,-21 21 1,21 21 0,0 0-16,0 22 0,-21-22 0,21 21 15,0 0-15,0 1 0,-22-1 16,1 0-16,21 1 0,-21-1 16,0-21-16,21 22 0,0-22 15,-21 0-15,21 0 0,-21 0 0,21-42 47,21 21-47,0-21 16,0 0-16,0 0 0,0-22 15,1 22-15,-1 0 0,0-21 16,0 20-16,21 1 0,-20 0 0,-1 0 16,0 0-16,0 21 0,0 0 15,-21 21-15,21 0 0,-21 0 16,0 22-16,0-22 15,0 21-15,0-21 0,0 22 0,22-22 16,-22 0-16,0 0 0,0 0 16,21 0-16,-21 1 0,21-1 0,0-21 15,0 0-15,0 0 16,1 0-16,20 0 0,-21 0 16,21 0-16,-20-21 0,20 21 0,-21-22 15,21 1-15,-20 0 0,-1 0 16,0 0-16,0-22 0,0 22 0,-21-21 15,21 0-15,-21-1 0,0 22 16,0-21-16,0 21 0,0-1 0,0 1 16,0 42 15,0 1-31,0-1 0,-21-21 16,21 21-16,0 0 0,0 0 0,0 0 15,0 1-15,0-1 16,0 0-16,0 0 0,0 0 15,21 0-15,1 1 0,-22 20 0,21-21 16,0 0-16,0-21 0,0 21 16,0 1-16,22-22 0,-22 0 0,0 0 15,0 0-15,0 0 0,1 0 16,-1-22-16,0 1 0,0 0 16,0 0-16,0 0 0,-21 0 15,22-1-15,-1 1 0,-21-21 16,21 21-16,-21-22 0,0 22 0,21 0 15,-21 0-15,0 0 0,0 42 32,0 0-32,0 0 0,0 0 15,-21 22-15,21-22 0,-21 0 0,21 21 16,0-20-16,0-1 0,-21 0 16,21 0-16,-22 0 15,22 0-15,0-42 31</inkml:trace>
  <inkml:trace contextRef="#ctx0" brushRef="#br0" timeOffset="102759.81">15007 17653 0,'0'-21'0,"0"42"0,0-63 0,0 21 0,-21 21 15,0 0 1,0 0-1,21 21-15,0 0 16,21-21 0,0 0-16,0 0 0</inkml:trace>
  <inkml:trace contextRef="#ctx0" brushRef="#br0" timeOffset="103002.16">15600 17463 0,'0'0'0,"0"-22"0,21 22 0,-21-21 15,0 42 1,0 1 0,-21 20-16,21 0 0,-21 1 15,-1-1-15,22 0 0,-21 1 0,0 20 16,0-21-16,21 1 0,-21-1 16,0 0-16,21 1 0,0-1 15,-22-21-15,22 22 0,-21-22 16,21 0-16,0 0 0,21-21 31,1 0-31,-1 0 0,21-21 16,-21 0-16</inkml:trace>
  <inkml:trace contextRef="#ctx0" brushRef="#br0" timeOffset="103422.92">15854 17568 0,'0'-42'0,"0"84"0,21-126 0,0 41 0,-21 22 16,0 0-16,0 42 15,0 0-15,0 1 16,0-1-16,0 21 0,0 0 16,0 1-16,0 20 0,0-20 0,0-1 15,0 21-15,-21-20 0,0-1 16,21 0-16,-21-20 0,21 20 16,0-21-16,0 0 0,0 0 0,0 1 15,0-1-15,0-42 31,0-1-15,0-20-16,21 21 0,0-21 16,0 20-16,0-20 0,22 0 15,-22-1-15,21 1 0,0 0 16,-20 21-16,20-1 0,-21 1 0,0 21 16,0 0-16,1 21 0,-22 1 15,0 20-15,0 0 0,0-21 0,0 22 16,0-1-16,0 0 0,0 1 15,0-1-15,0 0 0,-22-20 0,1-1 16,21 0-16,0 0 0,0 0 16,-21-21-16,0 0 0,21-21 31,0 0-31,0 0 0,-21 0 16</inkml:trace>
  <inkml:trace contextRef="#ctx0" brushRef="#br0" timeOffset="103582.82">15600 17780 0,'0'0'0,"-21"0"0,-1 21 0,1-21 15,21 21-15,0 1 0,0-1 16,21-21 0,22 0-16,-22 0 0,21 0 15,1 0-15,20-21 16,-21-1-16,22 1 0</inkml:trace>
  <inkml:trace contextRef="#ctx0" brushRef="#br0" timeOffset="104379.37">18013 18055 0,'0'0'0,"-21"21"16,-43 1-1,64-44 17,0 1-32,21-21 15,0 21-15,-21 0 0,0-1 0,22-20 16,-22 21-16,0-21 0,0-1 15,0 1-15,0 21 0,0-22 0,-22 22 16,-20 0-16,21 0 0,0 21 16,-22 0-16,1 0 0,0 21 0,-1 0 15,1 0-15,-21 22 0,20-1 16,1-21-16,0 22 0,-1-1 0,22 0 16,0-21-16,0 22 15,21-22-15,0 0 0,0 0 0,0 0 16,0 1-16,21-1 0,0-21 15,21 0-15,1 0 0,-1 0 16,0 0-16,22 0 0,-22-21 0,1 21 16,-1-22-16,0 1 0,1 0 15,-1-21-15,-21 21 0,21-22 0,-20 1 16,-1 0-16,0-22 0,0 1 16,0 20-16,-21-20 0,0-1 0,21 22 15,-21 0-15,0 20 16,0 1-16,0 0 0,0 42 15,-21 0 1,0 22-16,21-1 0,0 0 0,-21 1 16,21 20-16,-21-20 0,21 20 15,-21-21-15,21 1 0,0-1 0,0-21 16,0 22-16,0-22 0,0 0 16,21 0-16,0 0 0,0-21 15,0 0-15,0 0 0,1 0 0,-1 0 16,0 0-16,21 0 0,-21 0 15,1-21-15,-1 0 0,21 0 0,-21 21 16,0-21-16,-21-1 16,22 1-16,-22 0 0,21 0 0,-21 42 31,0 0-15,0 0-16,0 1 0,-21-1 15,21 0-15,-22 0 0,22 0 16,-21-21-16,21 21 0,0 1 15,0-44 1,0 1 0</inkml:trace>
  <inkml:trace contextRef="#ctx0" brushRef="#br0" timeOffset="104534.28">18478 17695 0,'0'0'0,"0"-21"0,0 0 16,0 0-16,0 42 47,0 0-47,22-21 15,-1 21-15,0-21 16,0 0-16</inkml:trace>
  <inkml:trace contextRef="#ctx0" brushRef="#br0" timeOffset="105491.73">18838 17717 0,'21'0'0,"1"0"16,-1 0 0,0 0-16,0-22 15,0 1-15,0 21 0,1-21 0,-1 0 16,21 21-16,-21-21 0,0 0 16,1-1-16,-1 1 0,0 0 0,-21 0 15,0 0-15,0 0 0,-21-1 16,0 22-16,-1 0 0,1 0 15,0 0-15,0 0 0,0 22 16,-22-1-16,22 21 0,0 0 16,0 1-16,0-1 0,0 22 15,-1-1-15,1-21 0,0 22 16,0-1-16,0 1 0,0 21 0,-1-22 16,22 1-16,0 20 0,-21-20 15,21 20-15,-21-20 0,21-1 0,0 1 16,0-22-16,0 22 0,0-22 15,0-21-15,0 22 0,21-22 0,0-21 16,1 0-16,-1 0 0,0 0 16,0 0-16,0 0 0,0-21 15,22-1-15,-43 1 0,21-21 0,0 21 16,-21-22-16,0-20 0,0 21 16,0-1-16,-21-20 0,0-1 15,-22 22-15,22-22 0,0 22 16,-21 0-16,21-1 0,-1 22 15,1 0-15,0 0 0,21 0 0,0 0 16,0-1-16,21 22 16,0 0-16,1-21 0,20 21 0,-21-21 15,21 0-15,1 21 0,20-21 16,-20 0-16,20-1 0,1 1 0,-22 0 16,21-21-16,1 21 0,-22-22 15,22 1-15,-22 0 0,0-1 16,-20-20-16,-1 20 0,0 1 15,-21 0-15,0 21 0,0-22 0,0 22 16,0 0-16,-21 21 16,0 0-16,-1 0 0,1 21 15,0 21-15,0 1 0,0-1 16,0 0-16,21 22 0,-22-1 16,22 1-16,-21-1 0,21 1 0,0-1 15,-21 1-15,0-1 0,0 22 16,21-21-16,-21 20 0,21-20 0,-22 20 15,22-20-15,-21-1 0,0 1 16,21-22-16,0 22 0,0-22 0,0-21 16,0 22-16,0-22 0,21-21 15,0 0-15,1 0 0,-1 0 16,21 0-16,0 0 0,-20-21 16,41-1-16,-21 1 0,1-21 15,-1 21-15,22-22 0,-43 1 0,21-21 16,-21 20-16,-21-20 0,0-1 15,0 1-15,-21-1 0,0 22 0,0 0 16,-22-1-16,-20 1 0,21 0 16,-1 20-16,-20 1 0,20 21 0,1-21 15,21 21-15,-21 0 0,20 0 16,44 0 15,20 0-31,-21 0 16,21 0-16,1 0 0,20 0 0,-20 0 15,-1 0-15,21-21 0,-20 21 16,-1-21-16,0 0 0</inkml:trace>
  <inkml:trace contextRef="#ctx0" brushRef="#br0" timeOffset="105846.53">19918 17759 0,'-21'0'31,"42"0"0,0 0-31,0 0 0,0 0 16,0 0-16,1 0 0,-1 0 15,0-21-15,0 21 0,0-21 0,0-1 16,1 1-16,-1 21 0,-21-21 16,0 0-16,0 0 0,-21 21 15,-22 0 1,22 0-16,0 21 0,0 0 15,-22 0-15,22 0 0,0 1 0,0 20 16,0-21-16,0 0 16,21 22-16,0-22 0,0 0 0,0 0 0,0 0 15,21 0-15,0 1 16,0-1-16,21-21 0,-20 21 0,-1-21 16,21 0-16,-21 0 0,22 0 15,-1 0-15,0 0 0,1 0 0,-22-21 16,21 21-16,-21-21 0,22-1 15,-22 1-15</inkml:trace>
  <inkml:trace contextRef="#ctx0" brushRef="#br0" timeOffset="106139.36">20426 17907 0,'21'-21'16,"-21"0"-16,21-43 0,-63 170 16,84-233-16,-42 106 0,0 0 0,21-22 15,-21 22-15,21 0 0,1 0 16,-1 21-16,-21-21 16,21 21-16,0 0 0,0 0 0,0 21 15,1 0-15,-1 0 0,-21 0 16,0 22-16,21-22 0,-21 21 0,21-21 15,-21 22-15,21-22 0,-21 21 16,0-21-16,0 1 0,0-1 0,0 0 16,0 0-16,-21-21 15,0 0 1,0 0-16,21-21 16,0 0-16,0 0 0,0-1 15,0 1-15,0 0 0,21 0 0,0 0 16,0-22-16,0 22 15,1-21-15,20 21 0,-21 0 0,0-1 16,0 1-16,1 0 0,-1 0 16,0 0-16,0 21 0,21 0 0,-20 0 15</inkml:trace>
  <inkml:trace contextRef="#ctx0" brushRef="#br0" timeOffset="106902.92">21209 17738 0,'0'0'0,"-21"0"0,0 0 0,-1 21 16,1-21-16,0 0 16,21 21-1,21-21 1,0 0-16,1 0 0,-1 0 0,0 0 16,21 0-16,-21-21 0,1 21 15,20-21-15,-21 0 0,0-1 0,0 1 16,-21 0-16,0 0 0,0 0 15,0 0-15,-21 21 16,0 0-16,-21 0 16,21 21-16,-1 0 0,1 0 15,0 21-15,0-20 0,0-1 0,21 21 16,0-21-16,0 22 16,0-22-16,0 0 0,0 0 0,0 21 15,21-42-15,0 22 0,0-1 16,22 0-16,-22-21 0,0 0 0,0 0 15,21 0-15,-20 0 0,20 0 16,-21 0-16,0-21 0,22 0 16,-22-1-16,0 1 0,0 0 0,0 0 15,-21-21-15,21 20 0,1-20 16,-1 21-16,-21 0 0,0-22 0,0 22 16,0 42 15,0 1-31,0-1 15,0 0-15,0 21 0,-21-21 0,21 1 16,-22-1-16,1 0 0,21 0 16,0 0-16,-21 0 0,0 1 15,0-22-15,0 0 16,21-22 15,0 1-31,0 0 16,21 0-16,0-21 0,0 20 0,0-20 15,22 0-15,-1-1 16,0 22-16,1-21 0,-1 0 0,21 20 0,-20 1 16,20 0-16,-20 21 15,-1 0-15,0 21 0,-21 0 0,22 1 16,-22-1-16,-21 21 0,0 0 16,0 1-16,0-1 0,0 0 0,0-20 15,0 20-15,0 0 0,-21-21 16,0 1-16,-1-1 0,1 0 15,21 0-15,-21-21 0,0 0 16,21-21 0,0 0-16,21 0 15,0-1-15,0 1 0</inkml:trace>
  <inkml:trace contextRef="#ctx0" brushRef="#br0" timeOffset="107146.78">22669 17209 0,'0'0'0,"-21"0"32,0 21-32,0 0 0,0 0 15,0 21-15,-1 1 0,1-1 0,-21 0 16,21 22-16,0-22 0,-1 22 16,1-22-16,0 22 0,21-22 0,-21 0 15,21 1-15,-21-1 0,21-21 16,0 0-16,0 0 0,0 1 15,0-1-15,21-21 16,0 0-16,21 0 0,-20 0 0,-1-21 16,21-1-16,0 1 0,-20 0 15,20 0-15,0-21 0</inkml:trace>
  <inkml:trace contextRef="#ctx0" brushRef="#br0" timeOffset="107346.67">22331 17420 0,'-21'0'0,"42"0"0,-42 21 31,42-21-31,0 0 16,21 0-16,-21 0 0,43 0 0,-22 0 15,22 22-15,-1-22 0,22 0 16,0 0-16,-1 0 0,1 0 0,-22-22 15,22 1-15</inkml:trace>
  <inkml:trace contextRef="#ctx0" brushRef="#br0" timeOffset="107714.95">24109 17060 0,'0'-63'16,"0"42"-16,0 0 16,0-1-16,21 22 15,-21 43 1,0-22-1,-21 21-15,21 1 0,-21-1 0,-1 21 16,22 1-16,0-22 0,-21 22 16,0-1-16,21 1 0,-21-1 0,21-20 15,0 20-15,-21-21 0,21 1 16,-21-1-16,21-21 0,0 0 0,0 1 16,-22-1-16,22 0 0,0-42 31,0 0-31</inkml:trace>
  <inkml:trace contextRef="#ctx0" brushRef="#br0" timeOffset="107986.8">23749 17526 0,'0'-42'0,"0"84"0,-21-127 15,21 43-15,0 0 0,0-22 16,0 22-16,0 0 0,0-1 0,42 1 16,-21 0-16,22-1 0,-1 1 15,21 21-15,-20 0 0,20 21 16,-20 0-16,20 0 0,-21 0 0,22 21 15,-22 21-15,1-21 0,-22 22 16,0-1-16,0 0 0,-21 1 0,0-22 16,0 21-16,-21 0 0,0-20 15,0 20-15,-22-21 0,1 0 16,0 0-16,-22 1 0,22-1 0,-1-21 16,1 21-16,0-21 0,-1 0 15,1 21-15,42 0 16,0 0-16,21 1 15,0-22-15,22 21 0,-1-21 16,0 21-16</inkml:trace>
  <inkml:trace contextRef="#ctx0" brushRef="#br0" timeOffset="108778.34">24765 17653 0,'0'0'0,"42"0"0,1-21 0,-1 0 15,-21 0-15,0 21 0,-21-22 16,0 1-16,0 0 0,0 0 0,0 0 15,0 0-15,-21 21 0,0 0 16,0 0-16,0 0 0,-22 0 0,1 21 16,0 0-16,-1 0 0,1 0 15,0 22-15,20-22 0,-20 21 16,0-21-16,21 22 0,-22-22 0,22 0 16,21 21-16,0-21 0,0 1 15,0-1-15,21-21 16,0 0-1,1 0-15,-1 0 0,21-21 0,-21-1 16,22 1-16,-22 0 0,21 0 16,0 0-16,-20-22 0,20 22 15,-21-21-15,21 21 0,-20 0 16,-1-22-16,0 22 0,0 21 0,-21-21 16,0 42-1,0 0-15,0 0 16,0 22-16,-21-22 0,21 0 0,0 21 15,0-20-15,0-1 0,0 0 16,0 0-16,0 0 0,21 0 0,0-21 16,0 22-16,22-22 0,-1 0 15,0 0-15,1 0 0,-1 0 16,0 0-16,1 0 0,20 0 16,-20 0-16,-1-22 0,0 1 0,1 21 15,-22-42-15,21 21 0,-21 0 16,-21-22-16,0 22 0,0-21 15,0-1-15,0 1 0,0 21 0,0-21 16,-21 20-16,0 1 0,-21 21 16,20 0-16,1 0 0,-21 0 0,21 0 15,-22 21-15,22 1 0,0-1 16,-21 0-16,42 0 0,-21 0 16,21 22-16,0-22 0,0 0 0,0 0 15,0 0-15,21 0 0,0-21 16,0 22-16,21-1 0,-20-21 15,-1 21-15,0-21 0,0 21 0,0-21 16,0 21-16,-21 0 0,0 1 16,0-1-16,0 0 0,0 21 15,0-21-15,0 22 0,0-1 0,0 0 16,0 1-16,0-1 0,0 0 16,0 22-16,0-22 0,-21 1 0,0-1 15,21 0-15,-21 1 0,0-22 16,0 0-16,-1 0 0,-20 0 15,21 0-15,0-21 0,0 0 0,-1 0 16,22-21 0,0-21-16,0 21 15,22 0-15,-1-22 0,0 1 16</inkml:trace>
  <inkml:trace contextRef="#ctx0" brushRef="#br0" timeOffset="109356.01">26014 17759 0,'42'-42'31,"-42"20"-31,21 22 0,0-21 0,1 0 16,-1 21-16,0-21 0,0 0 16,0 0-16,0-1 0,1 1 15,-1 0-15,0 0 0,-21 0 0,0 0 16,0-1-16,0 1 15,-21 21-15,0 0 0,-1 0 16,1 0-16,0 0 0,-21 0 16,-1 21-16,22 1 0,-21-1 0,21 21 15,-22-21-15,22 22 0,0-1 16,0-21-16,21 21 0,0 1 16,0-1-16,0-21 0,0 22 0,21-22 15,0 0-15,0 0 0,1 0 16,-1 0-16,21-21 0,-21 0 15,22 0-15,-22 0 0,21 0 16,0 0-16,-20-21 0,20 0 0,0 0 16,1 0-16,20 0 0,-21-1 15,1-20-15,20 0 0,-20-1 0,20 1 16,-21 0-16,1-1 0,-22 22 16,0 0-16,0 0 0,-21 0 0,0 0 15,-21 21-15,0 0 16,-21 0-16,20 21 0,1 0 0,0 0 15,0 21-15,21-20 0,0 20 16,0-21-16,0 21 0,0-20 16,0 20-16,0-21 0,0 0 15,0 22-15,0-22 0,0 0 16,0 0-16,0 0 0,-21 0 16,0-21-16,-1 0 0,1 0 15,0 0-15,-21 0 0,21 0 0,-22 0 16,1 0-16,0-21 0,20 0 15,-20 0-15,0 0 0,21-22 0</inkml:trace>
  <inkml:trace contextRef="#ctx0" brushRef="#br0" timeOffset="126662.44">7133 12488 0,'0'0'0,"0"-21"15,0 0-15,0 0 16,0 0-16,21 42 47,-21 0-47,21 0 15,1 0-15,-1-21 0,0 22 16,-21-1-16,21 0 0,-21 0 0,21 0 16,-21 22-16,0-22 0,21 21 15,-21-21-15,22 22 0,-22-22 16,21 21-16,-21 0 0,0 1 0,0-1 15,0 0-15,21 1 0,-21-22 0,0 21 16,0 22-16,0-22 16,0-21-16,0 22 0,0-22 0,0 0 15,0 0-15,0 21 0,0-20 0,0-1 16,0 0-16,0 0 0,0 0 0,0 0 16,0 1-16,-21-1 0,21 0 15,0 0-15,-21 0 0,-1 0 0,1 1 16,0-1-16,0 0 15,0 0-15,-22 0 0,22-21 16,-21 21-16,0 1 0,-1-1 0,1 0 16,0 0-16,-1 0 0,1-21 0,0 21 15,-1 1-15,1-1 0,0 0 0,-22 0 16,22 0-16,-1 0 0,1 1 16,0-1-16,-1-21 0,1 21 0,0 0 15,-1 0-15,1 0 0,0 1 0,-1-22 16,1 21-16,0 0 0,-1 0 15,-20 0-15,21 0 0,-22-21 0,1 22 16,20-1-16,-20 0 0,-1 0 0,1-21 16,-1 21-16,1 0 0,-1-21 15,1 22-15,-1-22 0,1 0 16,20 0-16,-20 21 0,-1-21 0,1 0 16,-1 0-16,1 0 0,-1 0 0,-20 0 15,20 0-15,1 0 0,-22 0 16,22 0-16,-22 0 0,21 0 0,-20 0 15,20 0-15,-20 0 0,20 21 16,-21-21-16,22 21 0,-22-21 0,22 0 16,-1 21-16,-20-21 0,20 0 0,-21 21 15,22-21-15,-1 22 0,-20-22 16,20 21-16,1-21 0,-22 21 16,22-21-16,-22 21 0,0-21 0,1 0 15,-1 0-15,21 21 0,-20-21 16,-1 0-16,22 0 0,-22 0 0,21 0 15,1 0-15,-1 0 0,1 0 16,-1 0-16,1 0 0,-1 21 0,-20-21 16,20 0-16,1 22 0,-1-22 0,1 21 15,-1-21-15,22 21 0,-22 0 16,22-21-16,-21 21 0,20 0 16,1-21-16,0 22 0,-1-1 0,1 0 15,0 21-15,-1-21 0,1 1 16,21 20-16,-22 21 0,1-20 15,21 20-15,0 1 0,0 20 16,-1 1-16,1 0 0,21 21 0,0-1 16,-21 1-16,21 0 0,0 0 0,0 0 15,0 0-15,0-1 0,0-20 16,0-21-16,0-1 0</inkml:trace>
  <inkml:trace contextRef="#ctx0" brushRef="#br0" timeOffset="128826.94">7197 12256 0,'0'0'0,"-22"0"0,1 0 0,0 21 15,0-21-15,0 0 0,0 21 16,-1-21-16,1 0 0,21 21 0,-21-21 15,0 0 1,42 0 31,0 0-47,0 0 0,22 0 0,-22 0 16,21 0-16,-21 0 0,22 0 15,20 0-15,-20-21 0,20 21 0,22 0 16,-22 0-16,43 0 0,-21-21 15,21 21-15,-1 0 0,22-21 0,0 21 16,0 0-16,0 0 0,22-22 16,-1 22-16,0-21 0,21 21 0,-21 0 15,22 0-15,-1-21 0,0 21 0,1-21 16,-1 21-16,22-21 0,-1 21 16,1-21-16,-1-1 0,1 22 15,-1-21-15,22 0 0,-1 0 0,-20 21 0,21-21 16,-1 0-16,1 21 0,0-22 15,-1 22-15,1-21 0,0 0 16,-22 21-16,22-21 0,-1 21 0,-20-21 16,21 21-16,-1-21 0,1 21 15,0-22-15,-1 22 0,-20 0 0,20-21 16,1 21-16,0 0 0,-1 0 0,-20-21 16,-1 21-16,22-21 0,-21 21 15,-22 0-15,21-21 0,-20 21 0,-1 0 16,-21-21-16,0 21 0,22-22 0,-22 22 15,0-21-15,-21 21 0,0-21 16,0 21-16,0 0 0,0-21 0,0 21 16,0 0-16,0-21 0,0 21 15,0 0-15,-21 0 0,0-21 16,0 21-16,-1 0 0,1 0 0,0 0 16,0 0-16,0-22 0,-22 22 15,22 0-15,-21 0 0,21 0 0,-22 0 16,1 0-16,0 0 0,-1 0 0,22 0 15,-21 0-15,21 0 0,0 0 16,-22 0-16,22 0 0,-21 0 0,21 0 16,-22 22-16,1-22 0,0 21 15,-1-21-15,22 21 0,-21-21 16,-1 21-16,1-21 0,0 21 0,-1-21 16,1 21-16,0 1 0,-1-22 15,-20 21-15,-1-21 0,22 21 0,-21-21 16,-1 21-16,22-21 0,-22 21 0,1-21 15,-1 21-15,1 1 0,-1-22 16,-20 21-16,-1-21 0,0 21 0,1 0 16,-22 0-16,21 0 0,-21 1 15,-21-1-15,21 0 0,-21 0 0,22 0 16,-22 22-16,0 20 0,0-21 16,0 1-16,0-1 15,0 0-15,0 1 0,0-1 0,0 0 0,0 22 16,0-22-16,0 1 15,0 20-15,0 1 0,0-22 0,-22 21 16,22 1-16,0-22 0,0 22 0,0-22 16,0 22-16,0-22 0,0 0 15,0 1-15,22-1 0,-1 0 0,0 1 16,0-1-16,0 0 0,0 1 16,1-1-16,20 0 0,-21 1 0,0-1 15,22-21-15,-1 21 0,0 1 0,1-22 16,-1 0-16,0 21 0,22-20 15,-1-1-15,1 0 0,-1 0 0,1-21 16,20 21-16,-20 0 0,21-21 0,-22 22 16,22-1-16,-1-21 15,1 0-15,0 21 0,21-21 0,-1 0 16,-20 0-16,21 21 0,0-21 0,0 0 16,-1 0-16,1 0 0,21 21 15,-21-21-15,21 0 0,0 21 0,0 1 16,0-22-16,-21 21 0,0 0 0,21-21 15,-21 21-15,21 0 0,-22 0 16,22-21-16,0 22 0,-21-1 0,0 0 16,0 0-16,21 0 0,-21 0 15,21 1-15,-21-1 0,21 0 16,-22 0-16,22 0 0,-21-21 16,0 21-16,0 1 0,-21-1 0,20 0 15,107 0-15,-85 0 16,-21 0-16,0-21 0,-22 0 0,22 22 15,-21-22-15,0 0 0,-1 0 0,1 0 16,0 21-16,-1-21 0,1 0 16,0 0-16,20 0 0,-20 0 15,0 21-15,-22-21 0,22 21 0,-22-21 16,1 0-16,-1 0 0,1 21 16,-1-21-16,1 21 0,-1-21 0,1 22 15,-1-22-15,1 21 0,-1 0 16,-20 0-16,20 0 0,1 0 15,-22-21-15,22 43 0,-22-22 16,0 0-16,1 0 0,-1 22 0,-21-1 16,0 0-16,0 1 0,-21-1 15,0 21-15,0 1 0,0-1 16,0 1-16,0-1 0,0 1 0,-21-1 16,21 22-16,-21 21 0,0-21 15,0 20-15,0 1 0,-1 21 0,1-21 16,0 21-16,-21 0 0,21 0 15,-1 0-15,1 0 0,0 0 16,-21 21-16,21-21 0,-22 21 0,1-21 16,0 0-16,-1 0 15,-20 0-15,-1 0 0,22-21 0,-22 21 16,1-21-16,-1 21 0,1-21 16,-22 21-16,22-21 0,-1-85 0,-20-21 15,20 0-15,-21 0 0,22 0 0,-1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4:51:49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2815 0,'0'0'15,"0"-21"-15,0-85 31,0 85-31,0 0 0,0 0 16,0 0-16,-21-1 0,21 1 16,0 0-1,0 42 1,0 0 0,0 1-16,0 20 0,0-21 0,0 21 15,0 1-15,0-22 0,0 21 16,0 1-16,0 20 0,0-21 0,0 1 15,0 20-15,0 1 0,0-1 16,0 22-16,0-22 0,0 22 0,0-21 16,0 20-16,0-20 15,0 20-15,0 1 0,0 0 0,0-1 16,0 22-16,0-21 0,0 0 16,0 20-16,0-20 0,0 21 0,0 0 15,-21 0-15,21-1 0,-22-20 16,22 21-16,0 0 0,0-22 0,-21 1 15,21 0-15,0-1 0,0 1 16,0 0-16,0-22 0,0 1 0,0-1 16,0-20-16,0-1 0,0 0 15,0 1-15,21-1 0,-21-21 0,22 0 16,-22 0-16,21-21 31,-21-21-31,0-21 0</inkml:trace>
  <inkml:trace contextRef="#ctx0" brushRef="#br0" timeOffset="2456.01">2032 2498 0,'-21'0'15,"0"0"-15,42 0 47,0 0-47,0 0 0,0 0 16,22 0-16,-1 0 0,0 0 15,22-21-15,-1 21 0,1 0 16,20 0-16,1 0 0,0 0 16,-1 0-16,22 0 0,-21 0 15,42 0-15,-21 0 0,42 0 0,-21 0 16,21 0-16,0 0 0,0 0 15,1 0-15,20 0 0,0-22 0,1 22 16,-1 0-16,0 0 0,1 0 16,-1 0-16,0 0 0,-21 0 0,22-21 15,-22 21-15,-21 0 0,21 0 16,-21 0-16,0 0 0,21 0 0,-42 0 16,21-21-16,-21 21 0,0 0 15,0 0-15,-22 0 0,1 0 16,0 0-16,-22 0 0,1 0 15,20 0-15,-41 0 0,20 21 0,-21-21 16,1 0-16,-1 0 0,-21 0 16,0 0-16,1 21 0,-1-21 0,0 0 15,-21 22-15,0-1 16,0 0-16,0 0 16,0 0-16,0 0 15,0 1-15,0-1 0,0 0 0,0 0 16,0 0-16,21 0 0,-21 1 15,0 20-15,21-21 0,-21 21 0,0-20 16,0 20-16,0-21 0,0 21 16,0-20-16,0 20 0,0 0 15,0 1-15,0-1 0,0 21 16,0-20-16,0 20 0,0-20 0,21 20 16,-21 1-16,22-22 0,-22 21 0,0 1 15,0-22-15,0 22 0,0-1 16,0 1-16,0-1 0,21 1 0,-21-1 15,0 1-15,0-1 0,0 1 16,0-1-16,21 1 0,-21-1 0,0 1 16,0-1-16,0 1 0,0-1 0,0 1 15,0-1-15,0 1 0,0-1 16,0-20-16,0 20 0,0 1 16,0-22-16,0 21 0,0-20 0,0-1 15,0 0-15,0 1 0,0-1 16,0 0-16,0 1 0,0-1 0,0-21 15,0 22-15,0-1 0,0-21 16,0 21-16,0-20 0,0 20 0,0-21 16,-21 0-16,21 0 0,0 1 0,-21-1 15,21 0-15,-22 0 0,22 0 16,0 0-16,0 1 0,-21-22 16,0 21-16,0-21 0,0 21 15,0-21 1,-1 0-16,1 21 0,0-21 15,0 0-15,0 0 0,0 0 16,-1 0-16,1 21 0,0-21 0,0 0 16,-21 0-16,20 0 0,1 0 15,-21 0-15,21 0 0,-22 0 0,1 0 16,21 0-16,-21 0 0,-1 0 0,1 0 16,0 0-16,-22 0 0,22 0 15,-22 0-15,22 0 0,-22 0 0,1 0 16,21 0-16,-22 0 0,1 0 0,-1 0 15,1 0-15,20 0 0,-20 0 16,-1 21-16,1-21 0,-1 0 16,22 0-16,-22 0 0,1 0 0,-1 0 0,-20 0 15,20 0-15,1 0 16,-1 0-16,-20 0 0,20 0 0,-21 0 16,22 0-16,-1 0 0,-20 0 0,20 0 15,1 0-15,-22 0 0,22 0 16,-1 0-16,-21 0 0,22 0 0,-1 0 15,1 0-15,-22 0 0,22 0 0,-1 0 16,1 0-16,-1 0 0,1 0 16,-1 0-16,1 0 0,-1 0 0,1 0 15,-1 0-15,1-21 16,-1 21-16,22 0 0,-22 0 0,1 0 0,-1 0 16,1 0-16,-1 0 15,1 0-15,21 0 0,-22 0 0,22 0 16,-22 0-16,22 0 0,-22 0 0,22 0 15,0 0-15,-22 21 0,22-21 16,-22 0-16,1 0 0,21 0 0,-22 0 16,22 0-16,-22 0 0,22 22 15,-22-22-15,22 0 0,0 0 0,-1 0 16,22 0-16,-21 0 0,0 0 16,20 0-16,1 0 0,-21 0 0,21 0 15,0 0-15,-1 0 16,1 0-16,0 0 0,0 0 15,0 0-15,0 0 16,-1 0-16,1 0 16,0-22-16,0 22 15,0 0 1,0 0 0,-1 0-1,1 0 63,0-21 125,0 21-171,21-21 140,0 0-110,21 21 1,-21-21-48,21 21-15,0-21 63,-21-1-48,22 1-15</inkml:trace>
  <inkml:trace contextRef="#ctx0" brushRef="#br0" timeOffset="3536.46">3154 1249 0,'0'0'0,"0"-21"0,21 0 0,-21-1 15,21 22-15,-21-21 0,0 0 16,0 0-16,0 42 31,0 0-31,0 22 0,-21-1 16,21 0-16,-21 1 0,0 20 0,-1-21 15,-20 22-15,21-1 16,0 1-16,-22 21 0,22-22 0,0-21 16,-21 22-16,21-22 0,-1 1 15,22-1-15,0-21 0,-21 0 0,21 0 16,0 1-16,21-44 15,1 1 1</inkml:trace>
  <inkml:trace contextRef="#ctx0" brushRef="#br0" timeOffset="3765.32">3196 1312 0,'0'0'0,"0"-42"15,0 21-15,0 0 0,0 0 0,21-1 16,0 22-1,-21 43-15,0-22 0,0 0 16,0 21-16,0 1 0,22-1 0,-22 0 16,0 22-16,0-1 0,0 1 15,0-22-15,0 22 0,0-1 16,-22-20-16,1-1 0,21 0 0,0 1 16,0-22-16,-21 21 0,21-21 15,0 0-15,0 1 0,-21-22 16</inkml:trace>
  <inkml:trace contextRef="#ctx0" brushRef="#br0" timeOffset="4523.89">2794 1863 0,'21'-21'31,"21"-1"-31,1 22 15,-1-21-15,0 0 0,22 0 16,-1 0-16,22 0 0,-21-1 16,20 1-16,22 0 0,-42 0 0,20 0 15,1 0-15,-22-1 0,-20 22 16,-1 0-16,0 0 0,-20 0 16,-1 0-16,-21 22 15,0-1-15,0 21 0,-21-21 16,-1 22-16,1-1 0,0 0 0,21-21 15,-21 22-15,0-1 0,0 0 16,-1-20-16,1 20 0,0-21 0,21 0 16,0 22-16,0-22 0,-21-21 15,21 21-15,0 0 0,0-42 32,0 0-32,0 0 15,0-1-15,0 1 0,0-21 16,0 21-16,0-22 0,0-20 15,21 21-15,0-1 0,-21-20 16,21 20-16,1 1 0,-1 0 0,0 21 16,0-1-16,21 1 0,-20 0 15,-1 21-15,21 0 0,-21 0 0,22 21 16,-22 0-16,0 1 0,0-1 16,0 21-16,0 0 0,1-20 0,-1 20 15,-21 0-15,0 1 0,0-1 16,0-21-16,0 0 0,0 22 0,0-22 15,0 0-15,0 0 16,0 0-16,0-42 31,0 0-31,0 0 16,0 0-16,0-1 0,0-20 16,21 0-16,0-1 0,21-20 0,-20 21 15,20-1-15,-21 1 0,21 0 16,1 20-16,-22 1 0,21 0 0,1 21 15,-22 0-15,21 0 0,-21 21 16,0 0-16,1 1 0,-1 20 0,-21-21 16,0 21-16,0 1 0,0-1 15,0 0-15,-64 107 16,43-107 0,0-21-16,0 0 0,21 0 0,0 1 15,0-1-15,21-21 16,0-21-1,0 21-15</inkml:trace>
  <inkml:trace contextRef="#ctx0" brushRef="#br0" timeOffset="4960.59">5249 1693 0,'0'0'0,"21"-21"16,-21-106-1,0 106-15,-21 21 0,0 0 16,0-21-16,0 21 0,0 0 15,-1 0-15,1 21 0,0 0 16,-21 0-16,21 1 0,-1 20 0,-20 0 16,21 1-16,-21-1 0,20 0 15,1 1-15,0-1 0,0 0 0,21 1 16,0-22-16,0 21 0,0-21 16,0 0-16,21 1 0,0-22 15,0 0-15,1 0 0,20 0 16,-21 0-16,21-22 0,-20 1 0,20 0 15,0 0-15,-21 0 0,22-22 16,-22 22-16,0-21 0,21-22 0,-20 22 16,-1 0-16,-21-1 15,21 22-15,-21-21 0,0 21 0,21 21 16,-21 21 0,0 21-16,-21-21 0,21 22 15,-21-1-15,0-21 0,21 22 16,0-1-16,0 0 0,0-21 0,0 22 15,0-22-15,0 0 0,0 0 16,0 0-16,21-21 0,0 22 0,0-22 16,0 0-16,22 0 0,-1 0 0,-21-22 15,21 22-15,22-21 0,-22 0 16</inkml:trace>
  <inkml:trace contextRef="#ctx0" brushRef="#br0" timeOffset="5440.8">5884 1588 0,'0'0'0,"-21"0"0,0 0 16,-21 0 0,63 0-1,0 0 1,0 0-16,21 0 0,-20 0 16,20 0-16,0 0 0,-21 0 0,22-22 15,-1 22-15,-21 0 0,0-21 16,1 21-16,-1 0 0,0 0 0,-21 21 31,0 1-31,-21-1 16,0 0-16,-22 0 0,22 0 15,-21 22-15,-1-1 0,1 0 0,0-21 16,21 22-16,-22-1 0,1-21 16,0 22-16,20-22 0,1 0 0,0 0 15,0 0-15,21 0 0,21-21 31,0 0-31,0 0 0,1 0 16,-1-21-16,0 0 16,21 21-16,-21-21 0,1 21 0,-1 0 15,0-21-15,0 21 0,0 0 16,0 0-16,1 0 0,-1 0 16,0 0-16,0 21 15,0-21-15,0 0 16,1 0-16,-1 0 15,0 0-15,21 0 0,-21 0 16,22 0-16,-22 0 0,21-21 0,1 0 16,-1-1-16,21 1 15</inkml:trace>
  <inkml:trace contextRef="#ctx0" brushRef="#br0" timeOffset="6072.46">6964 1651 0,'0'-21'15,"0"42"-15,0-63 0,0 21 0,-21 21 16,-1 0-16,1 0 0,0 0 15,-21 0-15,21 0 0,-1 0 0,-20 21 16,21 21-16,0-21 0,-22 22 16,22-22-16,0 21 0,0 0 0,0-20 15,0 20-15,-1-21 0,22 21 16,0-20-16,0-1 0,0 0 0,0 0 16,0 0-16,22-21 0,-1 0 15,0 21-15,0-21 0,21 0 0,-20 0 16,20 0-16,0 0 0,-21-21 15,1 0-15,-1 21 0,0-21 16,0 0-16,0 0 0,-21-22 0,0 22 16,0-21-16,0-1 0,0 1 15,0 0-15,0 21 0,0-22 0,-21 1 16,21 21-16,0 0 0,0-1 16,21 22-16,0 0 15,1 0-15,20 22 0,-21-1 16,0 0-16,22 0 0,-22 0 0,0 22 15,0-22-15,0 21 0,-21-21 16,0 22-16,21-22 0,-21 21 0,0-21 16,0 0-16,0 1 15,0-1-15,0 0 0,0 0 0,0 0 16,-21-21 0,0 0-16,0 0 15,0-21-15,21 0 0,0 0 16,0 0-16,0-1 0,0-20 15,21 21-15,0-21 0,0-22 0,22 22 16,-22-22-16,21 22 0,0 0 16,1 20-16,-1-20 0,0 21 15,22 21-15,-22 0 0,22 0 0,-22 0 16,22 21-16,-22 0 0,-21 22 0,0-1 16,0 0-16,-21 1 15,0 20-15,0 1 0,0-22 0,-21 21 16,0-20-16,0-1 0,0 0 15,-22 1-15,22-1 0,-21-21 0,0 22 16,20-22-16,-20 0 0,21-21 0,0 21 16,0-21-16</inkml:trace>
  <inkml:trace contextRef="#ctx0" brushRef="#br0" timeOffset="6704.1">12975 2625 0,'0'-43'15,"0"86"-15,0-128 0,21 43 0,-21 21 16,0-22-16,0 22 0,0 0 16,-21 42-1,21 0 1,-21 22-16,0-1 0,21 0 0,-21 22 15,21 20-15,-22 1 0,1 0 0,21 21 16,0-1-16,-21 1 0,0 21 16,0 0-16,0 0 0,21 0 0,-22 21 15,1-21-15,0 22 0,21-1 16,-21-21-16,0 21 0,0-21 0,-1 21 16,22-21-16,-21-21 0,21 0 0,-21 0 15,21-22-15,-21 1 16,21-22-16,0 1 0,0-22 0,0 1 15,0-22-15,0 0 0,21-21 16,0-42-16,0 20 0,1-20 16,-1-21-16,21-1 0,-21 1 0,22-22 15,-22-21-15,21 21 0,-21-20 0</inkml:trace>
  <inkml:trace contextRef="#ctx0" brushRef="#br0" timeOffset="7408.7">13039 2625 0,'0'0'0,"-43"-43"0,22 1 0,-21 21 0,21-21 16,-1-1-16,1 22 0,21 0 16,0 0-16,21 0 0,22-1 15,20 22-15,22 0 0,0-21 16,20 21-16,1 0 0,42-21 0,1 21 15,20 0-15,21-21 0,1 21 16,21 0-16,-1 0 0,22-21 0,-21 21 16,21 0-16,-22 0 0,1 0 15,0 0-15,-22 0 0,1 0 0,-22 21 16,-21-21-16,0 0 0,0 21 16,-21-21-16,0 0 0,-21 21 15,0-21-15,0 0 0,-43 0 0,22 21 16,-43-21-16,22 0 0,-43 22 15,21-1-15,-20-21 0,-1 21 0,-21 21 16,0 1-16,0-1 0,0 0 16,0 1-16,-21 20 0,-1 1 0,1-1 15,0 22-15,0-22 0,0 22 16,0 21-16,-1-22 0,22 22 0,-21 0 16,21-21-16,0 21 0,0-1 15,0 1-15,0 0 0,0 0 0,0 21 16,21-21-16,-21-22 15,0 22-15,22 0 0,-1 0 0,-21 0 16,0 0-16,0-22 0,0 1 0,0 0 16,0-22-16,0 22 0,0-22 15,-21 1-15,-1-1 0,1 1 0,0-22 16,0 22-16,0-22 0,-22 0 16,22 1-16,-21-1 0,0 0 0,-1 1 15,1-22-15,-22 0 0,1 21 0,-1-21 16,1 1-16,-22-1 0,1-21 15,-22 21-15,0-21 0,0 0 0,-21 0 16,0 0-16,-21 0 0,0 0 0,0 0 16,-22 0-16,1-21 15,-22 0-15,22-1 0,-21 1 0,-1 0 16,1 0-16,20 0 0,1 0 0,0-1 16,42 1-16,0 0 0,21 0 15,0 0-15,42-22 0,1 22 0,-1 0 16,22-21-16,21-1 0,0 1 0,21 0 15,0-22-15,0 1 0</inkml:trace>
  <inkml:trace contextRef="#ctx0" brushRef="#br0" timeOffset="8124.38">13970 1122 0,'-21'21'0,"21"43"15,21-64 1,0 0-16,21 0 0,-20 0 16,20 0-16,0 0 0,1 0 15,20-22-15,1 1 0,-22 21 0,21-21 16,-20 0-16,-1 0 0,0 21 15,-20-21-15,-1-1 0,0 1 0,-21 0 16,0 0-16,0 0 0,-21 0 16,0 21-16,-22 0 0,-20 0 15,-1 0-15,1 0 0,-22 0 16,0 21-16,22 0 0,-22-21 0,43 21 16,-22 0-16,43 0 0,-21 1 15,21-1-15,0 0 0,21 0 0,0 0 16,0 0-16,21 1 15,0-22-15,21 21 0,1-21 0,-1 0 16,0 21-16,1-21 0,20 0 0,-21 0 16,1 0-16,-1 21 0,-21-21 15,0 0-15,1 0 0,-22 21 16,0 0-16,-22-21 0,-20 22 16,0-1-16,-1 0 0,-20 0 15,21 0-15,-22 0 0,1 1 16,20-1-16,1 21 0,0-21 0,20 22 15,1-22-15,0 21 0,21-21 16,-21 22-16,21-22 0,0 0 0,0 0 16,21 0-16,0 0 0,0-21 15,1 22-15,20-22 0,0 0 0,22 0 16,-22 0-16,22 0 0,-1-22 16,1 1-16,-1 0 0,1 0 0,-1-21 15,1 20-15,-1-20 0</inkml:trace>
  <inkml:trace contextRef="#ctx0" brushRef="#br0" timeOffset="8596.1">14965 889 0,'0'0'16,"-21"0"-16,-1 0 0,22 21 0,0 0 16,-21 22-16,0-1 0,21 0 15,0 1-15,0-1 0,0 22 0,0-22 16,0 0-16,-21 22 0,21-22 15,0 0-15,-21 1 0,21-1 16,0 0-16,0 1 0,-21-1 0,21 0 16,-22-20-16,22 20 0,0-21 0,0 0 15,0 0-15,-21-21 16,0 0 0,21-21-1,0-21-15,0 21 0,0-22 0,0 1 16,0 0-16,0 21 0,21-22 15,0 1-15,22 0 0,-22 20 0,42 1 16,-20 0-16,20 0 0,1 21 16,20 0-16,-20 0 0,-1 0 0,1 0 15,-1 0-15,-20 21 0,20 0 16,-20 0-16,-22 1 0,0-1 0,0 21 16,-21-21-16,0 0 0,0 1 15,-21-1-15,-21 0 0,-1 0 16,1 0-16,-22 0 0,1 1 0,21-1 15,-22-21-15,1 0 0,20 21 16,1-21-16,0 0 0,-1 0 0,22 0 16,0 0-16,21-21 15,0 0-15,0-1 0,21 22 16,21-21-16,1 0 0</inkml:trace>
  <inkml:trace contextRef="#ctx0" brushRef="#br0" timeOffset="9605.53">16065 1397 0,'0'0'0,"43"-21"16,-1 0-16,-21 0 0,22-1 0,-22 22 15,-21-21-15,0 0 0,0 0 0,0 0 16,-21 21 0,-22 0-16,22 0 0,0 0 0,-21 21 15,-1-21-15,22 21 0,-21 0 16,21 0-16,-22 22 0,1-22 0,21 0 15,-22 21-15,22-20 0,0 20 16,0-21-16,21 21 0,0-20 16,0 20-16,0-21 0,0 0 15,0 0-15,0 1 0,21-22 0,0 0 16,0 21-16,1-21 0,-1 0 16,21 0-16,-21-21 0,0 21 0,1-22 15,20 1-15,-21 0 0,0-21 16,22 21-16,-22-1 0,0-20 0,0 21 15,0-21-15,0 20 0,1-20 16,-1 21-16,-21 0 0,21 0 0,-21-1 16,0 44-1,0-1 1,-21 0-16,0 0 16,-1 0-16,22 22 0,-21-22 0,21 0 15,0 21-15,0-21 0,0 22 16,0-22-16,0 0 0,0 21 0,21-20 15,1-1-15,-1-21 0,0 21 16,0-21-16,127 0 16,-105-21-16,-1 0 15,0-1-15,1 1 0,-1 0 0,0-21 16,1-1-16,-22 22 0,21-21 16,-21 0-16,22-1 0,-22 22 0,0-21 15,0 21-15,-21-1 0,21 1 16,-21 42-1,0 1 1,0-1-16,-21 21 0,0-21 16,21 0-16,-21 1 0,21 20 0,0-21 15,0 0-15,0 0 0,0 22 16,0-22-16,0 0 16,21 0-16,0-21 0,0 0 0,22 0 15,-22 0-15,21 0 0,-21 0 16,22 0-16,-1-21 0,0 0 0,1 0 15,-22 0-15,21-1 0,-21-20 16,22 21-16,-22-21 0,0 20 0,0-20 16,0 21-16,0 0 0,1 0 15,-22-1-15,21 1 0,-21 0 16,0 42 0,0 0-16,0 1 15,0 20-15,-21-21 0,-1 21 0,1 22 16,-21-22-16,21 22 0,-22-1 15,22 22-15,-21-22 0,0 22 0,20-21 16,-20 20-16,21-20 0,-21 20 16,20 1-16,1 0 0,0-22 15,0 1-15,0 20 0,21-20 0,-21-22 16,21 22-16,0-22 0,0 0 0,0-20 16,0-1-16,0 21 0,0-21 15,21-42 1,0 0-16,0 0 15,0 0-15,-21-22 0,21 1 0,22-22 16,-22 1-16,21-22 0,1 22 16,-1-22-16,0 22 0,22-22 0,-1 0 15,1 22-15,-22-1 0,22 1 16,-1-1-16,-21 1 0,1 20 0,-1 22 16,-21-21-16</inkml:trace>
  <inkml:trace contextRef="#ctx0" brushRef="#br0" timeOffset="13632.25">13335 2286 0,'0'21'15,"0"0"1,21-21-1,0 0 1,0 0 0,1 0-16,-1 0 15,0-21-15,-21 0 0,21 21 0,0-21 16,0 0-16,1 0 16,-22-1-16,21 1 0,-21 0 15,0-21-15,21 21 0,-21-22 16,0 1-16,0 0 0,0-1 0,0 1 15,0-22-15,0 22 0,0-21 16,-21 20-16,0-20 0,-1 20 0,1 1 16,0 0-16,0-1 0,-21 1 15,-1-21-15,1 20 0,0 1 16,-1-22-16,1 22 0,-22-21 0,22-1 16,0 22-16,-22-22 0,22 22 15,0 0-15,-1-1 0,1 1 0,0 21 16,-1-22-16,-20 22 15,20 0-15,-20 0 0,21 0 0,-22 0 16,-21-1-16,22 22 0,-1-21 16,-20 0-16,20 0 0,1 21 0,-1-21 15,1 0-15,-1 21 0,1-22 16,20 1-16,-20 21 0,-1-21 16,1 21-16,-22 0 0,22-21 0,-43 21 15,21 0-15,-21 0 0,22 0 16,-22-21-16,21 21 0,-21 0 0,22 0 15,-22 0-15,0 0 0,0 0 16,0 0-16,1 0 0,-1 21 16,0-21-16,21 21 0,1-21 15,-1 21-15,0 0 0,1 1 16,-1-22-16,0 21 0,-21 0 0,22 0 16,-22 0-16,0 22 0,21-22 15,1 0-15,-1 0 0,0 21 16,22-20-16,-22 20 0,22 0 0,-1 1 15,1-1-15,-1 0 0,1 1 16,-22-1-16,22 0 0,-1 1 0,1-1 16,-1 21-16,1-20 0,-1-22 15,22 21-15,-22 1 0,22-1 16,0 0-16,-1 1 0,1 20 0,21-21 16,-22 22-16,1-22 15,21 22-15,0-22 0,-22 22 0,22-22 16,0 0-16,0 1 0,-21-1 15,20 0-15,1-21 0,0 22 0,21-22 16,-21 0-16,21 0 0,-21-21 16,21 21-16,0-42 62,0 0-62,0 0 0,0 0 16</inkml:trace>
  <inkml:trace contextRef="#ctx0" brushRef="#br0" timeOffset="14044.02">6731 1397 0,'-21'0'15,"21"21"1,0 0-16,0 1 16,0-1-16,0 21 0,0 0 15,0 1-15,0-1 0,0 0 0,0 22 16,21-22-16,0 1 0,-21-1 15,21 0-15,-21 1 0,21-22 16,-21 21-16,22-21 0,-22 0 0,0 22 16,0-22-16,0 0 15,0 0-15,21-21 16,0 0 31,-21-21-47,21 0 15,-21 0-15,21 0 16,-21-1-16</inkml:trace>
  <inkml:trace contextRef="#ctx0" brushRef="#br0" timeOffset="14432.82">7980 1630 0,'0'0'15,"-43"42"-15,1 1 0,0-1 16,-22 0-16,22 22 0,-22-22 0,1 0 0,-1 1 15,1-1-15,21 0 0,-22 1 16,22-22-16,-1 21 0,-20 1 16,21-22-16,-1 21 0,1-21 15,0 22-15,-1-22 0,22 0 0,-21 0 16,21 0-16,21 0 0,-22-21 16,22 22-16,-21-22 0,21-22 78</inkml:trace>
  <inkml:trace contextRef="#ctx0" brushRef="#br0" timeOffset="16200.14">1482 9017 0,'0'0'0,"0"-21"0,0 0 0,0 0 16,-22-1 0,1 22-1,0 22 1,21-1-16,0 0 0,0 0 16,0 21-16,-21 1 0,21 20 15,0-20-15,-21 20 0,21 1 16,-21 20-16,21 1 0,-22 0 15,1 20-15,0 1 0,21 0 0,-21 21 16,0 0-16,0 21 0,21-21 16,-22 21-16,1 1 0,0-1 0,0 0 15,0 0-15,21 0 0,-21 0 16,-1-21-16,1 22 0,21-22 0,0 0 16,-21-22-16,21 1 0,-21 0 15,21-21-15,0-1 0,0 1 0,0 0 16,0-22-16,0 1 0,0-22 15,0 0-15,0-20 0,0-1 16,21-21-16,0-21 16,-21-22-16,21 1 0,-21 0 15,22-22-15,-1-21 0</inkml:trace>
  <inkml:trace contextRef="#ctx0" brushRef="#br0" timeOffset="16988.57">1566 9313 0,'0'0'0,"-63"-42"31,84 42-31,0-21 15,21 21-15,1 0 0,20 0 16,1 0-16,-1-21 0,22 21 0,21-21 16,21-1-16,21 22 0,21-21 15,1 21-15,-1-21 0,21 21 0,22-21 16,-21 21-16,20 0 0,1 0 16,0 0-16,-1 0 0,-20 0 15,20 0-15,-20 0 0,-1 0 0,1 0 16,-1 0-16,1 21 0,-22-21 15,1 0-15,-1 21 0,-21-21 0,0 21 16,-21-21-16,21 22 0,-42-22 16,0 21-16,-21 0 0,-22-21 0,1 21 15,-1 0-15,-42 0 0,22 1 16,-43 20-16,0-21 0,0 21 0,0 1 16,0-1-16,0 0 0,0 22 0,0-1 15,0 1-15,-21-1 0,-1 1 16,22-1-16,0 1 0,0 21 15,-21-1-15,21 1 0,-21 0 0,21 20 16,0-20-16,0 0 0,0 21 16,0-1-16,21-20 0,0 21 0,-21 21 15,0-21-15,22 0 0,-22-1 16,0 1-16,0 0 0,0 0 0,0 0 16,0-22-16,0 22 0,0-21 0,0 0 15,0-1-15,-22-20 0,1-1 16,21 1-16,-21-1 0,0 1 0,0-22 15,-22 22-15,22-22 0,-21 0 0,0 1 16,-1-22-16,-20 21 0,-1-21 16,1 22-16,-22-22 0,22 0 15,-22 0-15,-21-21 0,0 21 0,0 0 16,-21-21-16,-21 0 0,0 0 0,-21 0 16,-1 0-16,-20 0 0,-1 0 15,-20 0-15,-1 0 0,0 0 0,1-21 16,-22 21-16,21 0 0,1 0 15,-1 0-15,0 0 0,22 0 0,-1 0 16,1 0-16,42 0 0,-1-21 16,22 21-16,22 0 0,20 0 0,0-21 15,22 0-15,20 0 0,1-1 16,21-20-16,0 0 0,21-22 0,0 22 16,0-22-16,0-20 0,0 20 15</inkml:trace>
  <inkml:trace contextRef="#ctx0" brushRef="#br0" timeOffset="17664.5">2963 7938 0,'-106'0'16,"85"21"-1,0 0-15,0 21 0,0 22 16,21-1-16,-21-20 0,-22 20 0,22 1 16,0-1-16,0 1 0,-22-1 15,22 1-15,0-1 0,-21 1 0,21-22 16,-1 21-16,1-20 0,0-1 15,0-21-15,21 22 0,0-22 0,0 0 16,0-42 0,0 0-16,21-22 15,0 22-15,0-21 0,22-22 16,-22 22-16,0 0 0,0-22 16,22 22-16,-22-22 0,0 1 15,21-1-15,-21 1 0,1-1 0,-1 22 16,0 0-16,0-1 0,0 22 15,-21 0-15,21 42 16,-21 21-16,22 1 0,-22-1 16,0 0-16,0 22 0,0-1 0,0 1 15,0-22-15,0 22 0,0-1 16,0 1-16,0-22 0,0 22 0,0-22 16,0 0-16,0 1 0,21-22 15,-21 21-15,0-21 0,0 0 0,0 1 16,0-44 15,0 1-31</inkml:trace>
  <inkml:trace contextRef="#ctx0" brushRef="#br0" timeOffset="18428.07">2328 8805 0,'-63'0'15,"63"-21"1,21 21-1,21 0-15,1-21 0,20 0 16,1 21-16,-1-21 0,1 0 16,-1-1-16,22 1 0,-22 0 15,22 21-15,-22-21 0,1 0 0,-1 0 16,1 21-16,-22 0 0,1 0 16,-1 0-16,-21 0 0,0 0 0,-21 21 15,-21 0 1,0 0-16,0 0 0,0 0 15,-1 1-15,1 20 0,0-21 16,21 0-16,-21 0 0,0 1 0,0-1 16,21 0-16,-22 0 0,22 0 15,0 0-15,0-42 47,0 0-47,0 0 16,0-21-16,0 20 0,22-20 0,-22 21 15,21-21-15,0-1 0,-21 22 16,21-21-16,21-1 0,-20 22 0,-1 0 16,21 0-16,0 0 0,-20 0 15,20-1-15,0 22 0,-21 0 0,22 0 16,-22 0-16,0 22 0,0-1 16,0 0-16,1 21 0,-1-21 0,-21 1 15,0-1-15,21 21 0,-21 0 0,0-20 16,0 20-16,0-21 0,0 21 15,0-20-15,0-1 0,-21 0 16,0 0-16,-1-21 31,22-21-31,0 0 16,0 0-16,0-22 0,0 22 0,22 0 16,-1-21-16,0-1 0,0 1 15,21 21-15,-20-22 0,20 1 0,-21 21 16,21-21-16,1 20 0,-22 1 15,21 0-15,1 21 0,-22 0 16,21 0-16,-21 0 0,0 21 0,1 0 16,-22 1-16,0-1 0,21 21 0,-21-21 15,0 22-15,0-1 0,0 0 16,0-21-16,0 22 0,-21-1 16,-1 0-16,1-20 0,0-1 0,21 21 15,-21-21-15,0 0 16,21 1-16,21-44 15,0 1 1,0 0-16,0 0 0,1 0 16</inkml:trace>
  <inkml:trace contextRef="#ctx0" brushRef="#br0" timeOffset="18897.78">4911 8403 0,'0'0'0,"0"-21"0,0 0 15,-22 21 1,1-21-16,0 21 0,-21 0 0,21 0 16,-1 0-16,-20 0 0,21 0 15,-21 21-15,20 0 0,1 21 0,-21-20 16,21-1-16,0 21 0,-1-21 16,1 22-16,0-1 0,0-21 0,21 21 15,0-20-15,0 20 0,0-21 16,0 0-16,0 0 0,0 1 15,21-22-15,0 0 0,0 0 16,1 0-16,20 0 0,-21 0 16,21-22-16,-20 1 0,20 0 0,-21 0 15,21-21-15,-20 20 0,-1 1 16,0 0-16,0-21 0,0 21 0,0-22 16,-21 22-16,0-21 0,22 21 15,-22-1-15,0 44 31,0-1-31,-22 0 0,22 21 16,0-21-16,-21 1 0,21 20 16,-21-21-16,21 0 0,0 0 15,0 22-15,0-22 0,0 0 0,0 0 16,0 0-16,21-21 0,0 0 16,1 0-16,-1 0 0,0 0 15,21 0-15,-21-21 0,22 0 0,-22 0 16,21 0-16,-21 0 0,22-1 15</inkml:trace>
  <inkml:trace contextRef="#ctx0" brushRef="#br0" timeOffset="19449.47">5419 8319 0,'0'0'0,"-22"0"16,1 0-16,0 0 0,0 0 15,0 21 1,63-21-1,-21 0-15,0 0 16,1 0-16,20 0 0,-21 0 16,21 0-16,1 0 0,-22 0 0,21-21 15,1 21-15,-1 0 0,-21-22 0,0 1 16,0 21-16,1 0 0,-1 0 16,-42 21-1,-22 1 1,22-22-16,0 21 0,-21 0 15,20 21-15,-20-21 0,0 1 0,-1-1 16,1 21-16,0-21 0,-1 0 16,1 1-16,21 20 0,-21-21 0,20 0 15,1 0-15,0-21 0,0 22 16,0-1-16,0-21 0,21-21 31,0-1-15,21 1-16,0 21 0,0-21 0,0 21 15,0-21-15,1 21 16,-1 0-16,0 0 0,0 0 16,0 0-1,-21 21-15,21-21 0,-21 21 0,0 0 16,22-21-16,-22 22 0,0-1 0,0 0 16,0 0-1,21-21-15,0 0 16,0 21-16,0-21 15,0 0-15,1 0 0,-1 0 16,21-21-16,-21 0 0,22 21 16,-1-21-16,0 0 0,1-1 15,-1 1-15,0 0 0</inkml:trace>
  <inkml:trace contextRef="#ctx0" brushRef="#br0" timeOffset="20069.11">6350 8319 0,'0'0'0,"0"-22"0,-21 22 15,0 0-15,-1 0 0,1 0 0,0 0 16,0 22-16,0-1 0,0 0 16,-22 0-16,22 0 0,0 0 0,-21 1 15,20 20-15,1-21 0,0 0 0,21 0 16,0 1-16,0-1 0,0 0 16,0 0-1,21-21-15,0 0 16,1 0-16,-1 0 0,0 0 0,0 0 15,0-21-15,0 0 0,-21 0 16,22 21-16,-22-22 16,21 1-16,-21 0 0,0 0 0,0 0 15,21-22-15,0 22 0,-21 0 0,21-21 16,0 21-16,1-1 0,-1 1 16,0 0-16,0 0 0,0 21 0,0 0 15,1 0-15,-1 0 0,0 21 16,0 0-16,-21 0 0,21 22 15,-21-22-15,0 0 16,0 21-16,0-20 0,0-1 0,0 21 16,0-21-16,0 0 0,0 1 0,0-1 0,0 0 15,0 0-15,0 0 16,-21 0-16,0-21 0,21 22 0,-21-22 16,0 0-16,-1 0 15,1 0-15,0-22 16,21 1-16,0 0 0,0 0 15,0 0-15,21-22 0,0 22 16,1-21-16,20 0 0,0 20 0,1-20 16,20 0-16,1-1 0,-1 22 15,1-21-15,-1 42 0,1 0 16,-1 0-16,-21 0 0,22 0 0,-22 21 16,1 21-16,-1-20 0,-21 20 15,0 0-15,-21-21 0,0 22 0,0-1 16,0 0-16,0-20 0,-21 20 15,0-21-15,0 21 0,-22-20 0,22 20 16,-21-21-16,0 0 0,-1 0 0,1 1 16,0-22-16,20 21 0,-20-21 15</inkml:trace>
  <inkml:trace contextRef="#ctx0" brushRef="#br0" timeOffset="20700.24">10435 9398 0,'0'0'15,"0"-21"-15,21-21 0,-21 20 0,0 1 0,0 0 16,0 0-16,0 42 31,0 0-31,-21 22 16,21-22-16,0 21 16,0 22-16,0-1 0,0 1 0,0 20 15,0-20-15,0 20 0,0 1 16,0-21-16,0 20 0,0 22 0,0-21 15,-21-1-15,21 22 0,0-21 0,0 21 16,-21-22-16,21 22 0,0-21 16,-21 21-16,-1-22 0,22 22 0,-21-21 15,0 0-15,21-1 0,-21 1 0,0 0 16,0-22-16,21 1 0,-22-1 16,1 1-16,0-1 0,21-21 15,-21 1-15,0-1 0,21 0 0,0-20 0,-21-1 16,21 0-16,-22-21 0,22-21 15,0-22 1,0 1-16,0 0 0,22-1 16,-1-20-16,0-1 0,0 1 15,0-22-15,22 1 0</inkml:trace>
  <inkml:trace contextRef="#ctx0" brushRef="#br0" timeOffset="21521.25">10435 9271 0,'0'0'0,"0"-21"0,0-43 32,0 43-17,21 21-15,0 0 0,22 0 16,-1 0-16,0-21 0,43 21 15,0 0-15,21 0 0,-1-21 0,22 0 16,0 21-16,0 0 0,22 0 16,-1-21-16,21 21 0,0 0 0,1 0 15,-1 0-15,22 0 0,-1 0 16,-21 0-16,22 0 0,-22 0 0,-21 0 16,1 0-16,-1 21 0,0-21 15,-21 0-15,0 0 0,-21 0 16,0 21-16,-1-21 0,-20 0 0,-21 0 15,-1 21-15,-21-21 0,22 21 16,-22 0-16,-21-21 0,1 22 0,-1-22 16,0 21-16,-21 0 0,0 0 15,0 0-15,0 22 0,0-22 0,0 21 16,0 0-16,-21 1 0,21-1 16,-21 22-16,21-1 0,-22-21 0,1 22 15,21-1-15,0 1 0,-21-1 0,0-20 16,21 20-16,0 1 0,0-1 15,0 22-15,0-22 0,0 22 16,0-21-16,0 20 0,0-20 16,21 20-16,-21-20 0,21-1 0,-21 22 15,0-21-15,21-1 0,-21 22 0,22-22 16,-22 22-16,0-22 0,0 1 16,0-1-16,0 1 0,0-22 15,0 22-15,0-1 0,0-20 0,0 20 16,0-21-16,0 1 0,-22 20 0,22-20 15,-21-1-15,0 0 0,21-21 0,-21 22 16,0-22-16,0 21 0,-22-21 16,1 1-16,0-22 0,-22 21 0,22 0 15,-43-21-15,22 0 0,-22 21 16,0-21-16,1 0 0,-1 0 16,-21 0-16,0 0 0,0 0 0,-21 0 15,-21 0-15,21 0 0,-21 0 0,0 0 16,0 0-16,-22 0 0,22 0 15,-21 0-15,0 0 0,-1 0 0,1 0 16,21 21-16,0-21 0,-1 21 0,1-21 16,21 22-16,0-22 0,21 0 15,1 0-15,20 21 0,21-21 0,1 0 16,-1 0-16,22 0 0,0 0 0,-1-21 16,22 21-16,0-22 0,21 1 15,0 0-15,0 0 0,0 0 16,0-22-16,21 1 0,0 21 0,1-21 15</inkml:trace>
  <inkml:trace contextRef="#ctx0" brushRef="#br0" timeOffset="22115.91">17187 9144 0,'0'0'0,"0"-21"15,0 0-15,0 0 0,0-1 16,0-20-16,0 21 0,0 0 0,0 0 16,-21 21-1,21 21-15,0 0 16,0 0-16,-21 21 0,21 1 15,0 20-15,0 1 0,0 20 0,0 1 16,0 0-16,0 21 0,0-1 0,0 1 16,0-21-16,21 21 0,0 0 15,-21-1-15,21 1 0,1 21 0,-1-42 16,-21 21-16,21 0 16,0-22-16,-21 1 0,0 0 0,0 20 15,0-20-15,0 0 0,0-22 0,0 1 16,0-1-16,-21 1 0,21-1 15,-21-20-15,21-1 0,0-21 0,-21 21 16,-1-20-16,22-1 0,0 0 0,-21-21 16,21-21-1,21 0-15,1-22 16,-1 22-16,0-21 0,0-22 0,0 22 16,0-22-16,1-20 0,-1 20 15</inkml:trace>
  <inkml:trace contextRef="#ctx0" brushRef="#br0" timeOffset="22944.42">17251 9377 0,'0'0'0,"-21"-42"0,-1-1 0,1 22 15,-21-21-15,21-1 0,0 22 0,21-21 16,0 21-16,-22 0 0,22-1 15,0-20-15,0 21 0,0 0 0,0 0 16,0-1-16,22 1 0,-1 0 16,0 0-16,21 0 0,1 0 15,20-1-15,1 1 0,20 0 16,1 21-16,0-21 0,-1 0 0,22 21 16,0-21-16,0 21 0,42-22 15,0 22-15,0 0 0,0-21 0,22 21 16,-1 0-16,22 0 0,-22 0 15,21 0-15,-20 0 0,-22 0 0,21 0 16,-21 0-16,1 0 0,-1 0 0,-21 0 16,0 0-16,-21 0 0,-1 21 15,-20-21-15,0 0 0,-1 22 16,-20-22-16,21 21 0,-22-21 16,1 21-16,-22-21 0,21 21 15,1-21-15,-22 21 0,1 0 0,-1 1 16,-21-1-16,21 0 0,-20 21 15,-22-21-15,0 22 0,0-1 0,0 0 16,0 1-16,-22-1 0,1 0 16,0 22-16,0-22 0,0 1 0,0 20 15,-1 1-15,1-1 0,21 22 16,0-22-16,0 22 0,-21-22 0,21 22 16,0-21-16,-21-1 0,21 22 0,0-1 15,0 1-15,-21 0 0,21-22 16,0 22-16,-21 0 0,21-22 15,0 22-15,0-22 0,0 1 16,0-1-16,0 1 0,0-1 0,21 1 16,-21-22-16,21 22 0,-21-1 15,0-21-15,21 1 0,-21-1 0,0 0 16,0 1-16,0-1 0,0-21 0,0 22 16,-21-22-16,0 0 0,0 0 15,-22 0-15,1 0 0,-22-21 0,22 22 16,-21-1-16,-22-21 0,0 21 0,1-21 15,-1 21-15,-21-21 0,0 21 16,-21-21-16,21 0 0,-21 0 16,0 21-16,-21-21 0,0 0 0,0 0 15,-21 0-15,20 0 0,-20 0 16,21 0-16,-21-21 0,20 21 0,1 0 16,0 0-16,21 0 0,21 0 0,0 0 15,1 0-15,20 0 0,0 0 16,1 0-16,20 0 0,1-21 0,-1 21 15,22 0-15,-1 0 0,22-21 0,0 0 16,0 21-16,21-21 0,0-22 16,21 22-16,0 0 0,0-21 0,22-1 15</inkml:trace>
  <inkml:trace contextRef="#ctx0" brushRef="#br0" timeOffset="23488.11">23749 8721 0,'0'0'0,"0"-21"0,21 21 0,0 0 16,0 21-16,-21 0 0,0 21 15,22 1-15,-22-1 0,0 21 16,0 22-16,-22-21 0,1 41 16,0-20-16,-21 21 0,-1 0 0,22 21 0,-21-21 15,21-1-15,0 1 16,-1 0-16,22 0 0,0 0 0,0 0 16,0-1-16,22 1 0,20-21 15,-21 0-15,21-1 0,-20-20 0,20-1 16,-21 22-16,0-43 0,0 22 0,1-1 15,-1-20-15,-21-1 0,21 0 16,-21-21-16,0 1 0,0-1 0,0 0 16,0-42-1,0 0 1,0-1-16,0 1 0,0-21 0,0-22 16,0 22-16,0 0 0,0-22 15</inkml:trace>
  <inkml:trace contextRef="#ctx0" brushRef="#br0" timeOffset="24204.7">23939 8721 0,'0'0'0,"43"0"0,20 0 16,1 0-16,-1 0 0,1 0 0,-1 0 15,22 0-15,0 0 0,20 0 16,1 0-16,21 0 0,-21 21 0,21 0 16,0-21-16,-21 21 0,0 0 15,21 1-15,-21-22 0,21 21 0,-22-21 16,1 21-16,0-21 0,0 21 15,-21-21-15,-22 0 0,1 0 16,-1 21-16,-21-21 0,1 0 16,-22 0-16,0 0 0,0 0 15,0 0-15,-21 21 0,0 1 16,0-1 0,0 0-16,0 0 0,0 0 15,0 0-15,-21 1 0,21-1 16,-21 21-16,21 0 0,0 1 0,0-1 15,-21 0-15,0 22 0,21-1 16,0 1-16,0 21 0,0-22 0,0 22 16,0-1-16,0-20 0,0 21 15,21-22-15,0 22 0,0-22 0,0 22 16,1 0-16,-1-1 16,0-20-16,0 20 0,0-20 0,0-1 15,1-20-15,-22 20 0,21-20 16,-21-1-16,0 0 0,0 1 0,0-1 15,0 0-15,0-21 0,-21 22 0,-1-22 16,1 0-16,0 21 0,-21-20 16,21-1-16,-1 0 0,-20 0 0,0 0 15,21 0-15,-22 1 0,1-1 16,0-21-16,-1 21 0,1 0 0,0 0 16,-1-21-16,1 21 0,0-21 15,-22 0-15,22 22 0,-22-22 0,1 0 16,-1 0-16,1 0 15,-1 0-15,-20 0 0,20 0 0,-42 0 16,22 0-16,-22-22 0,0 22 0,0-21 16,0 21-16,0-21 0,1 21 15,20-21-15,0 21 0,1-21 0</inkml:trace>
  <inkml:trace contextRef="#ctx0" brushRef="#br0" timeOffset="28411.89">5884 8382 0,'0'0'0,"-21"0"16,0 0-16,0 0 15,21-21-15,-21 21 16,21-21-16,-22 21 0,22-21 16,0-1-16,0 1 0,0 0 15,0 0-15,0 0 0,0 0 16,0-1-16,0-20 0,22 21 0,-1-21 15,0-1-15,0 1 0,0 0 16,22 20-16,-22-20 0,21 0 0,0-1 16,1 1-16,20 0 0,-20 21 0,20-22 15,1 1-15,20 0 0,1-1 16,21 22-16,-22-21 0,22-1 0,0 1 16,0 21-16,0-21 0,21 20 15,0-20-15,0 21 0,21 0 16,0 0-16,-21-1 0,21 1 15,-21 21-15,21 0 0,1-21 0,-1 21 16,0 0-16,0 0 0,0 0 0,-21 0 16,21 21-16,-21 0 0,22 1 15,-1 20-15,0-21 0,-21 21 0,0-20 16,0 20-16,-21 0 0,21 1 16,-21-1-16,21 0 0,-22 1 0,1-1 15,-21-21-15,0 21 0,-1 1 16,1-1-16,-22 0 0,1 1 0,-22-1 15,22-21-15,-22 22 0,0-1 0,-20 0 16,20 1-16,-21-1 16,0-21-16,22 0 0,-43 22 0,21-22 15,0 0-15,-21 0 0,0 0 16,0 0 0,0-42 15,0 0-31,-21 0 15,0 21-15,-1-21 0,22 0 0,-42-1 16</inkml:trace>
  <inkml:trace contextRef="#ctx0" brushRef="#br0" timeOffset="28751.71">10816 7916 0,'0'0'0,"0"22"31,21-1-31,0 0 0,1 0 16,20 21-16,0-20 0,1 20 16,-1-21-16,0 21 0,1-20 0,20 20 15,-21-21-15,1 21 0,20-20 0,-20-1 16,-1 0-16,0 0 15,-21 0-15,22 0 0,-1 1 0,-21-22 16,0 21-16,1-21 0,-1 0 0,0 21 16,0-21-16,0 0 31,-21-21-15,21 0-1,-21-1-15,0 1 0</inkml:trace>
  <inkml:trace contextRef="#ctx0" brushRef="#br0" timeOffset="29024.56">12044 7705 0,'21'-21'15,"-42"42"-15,42-21 16,-21 42-1,0-21-15,0 0 16,0 22-16,-21-1 0,0 0 0,21 1 16,-22-1-16,1 0 0,0 1 15,0-1-15,0 0 0,0 1 0,-1-1 16,1-21-16,21 0 0,-21 22 0,0-22 16,21 0-1,0 0-15,-21-21 16,0 0-1,21-21-15</inkml:trace>
  <inkml:trace contextRef="#ctx0" brushRef="#br0" timeOffset="29896.46">5927 8086 0,'0'0'0,"-22"0"0,1 0 0,0 0 15,0 0 1,0 0 0,21-21-1,0-1-15,0 1 16,0 0-16,0 0 0,0-21 0,21 20 15,0 1-15,-21 0 0,21-21 16,0 21-16,1-1 0,-1-20 0,21 0 16,-21 21-16,22-22 0,-22 1 15,21 0-15,0-1 0,22-20 0,-22 20 16,43-20-16,0 21 0,-1-22 16,1 22-16,21-1 0,0 1 15,21-21-15,-22 20 0,1 22 0,21-21 16,21-1-16,-21 1 0,22 21 15,-1-21-15,0 20 0,0-20 0,0 21 16,22-21-16,-1 20 0,0 1 16,-21 0-16,22 0 0,20 21 0,-20-21 15,20 21-15,1 0 0,-1 0 16,-21 0-16,43 0 0,-21 0 0,20 0 16,-20 0-16,20 0 0,-20 0 15,21 21-15,-1-21 0,-20 21 0,20 0 16,-20 22-16,21-22 0,-1 0 15,1 21-15,-22-21 0,22 22 16,-21-1-16,-1-21 0,1 22 0,-1-1 16,-21 0-16,1 22 0,-1-22 15,-21 22-15,22-1 0,-1-21 0,-42 22 16,21-1-16,-21-20 0,0 20 16,0-20-16,0 20 0,0-21 0,-21 22 15,21-22-15,-21 1 0,0 20 16,-22-21-16,1 22 0,-22-22 0,22 1 15,-21-1-15,-22 0 0,21 1 16,-20-22-16,-1 21 0,0-21 16,1 0-16,-22 1 0,0-1 15,0 0-15,-21 0 16,0-42 15,0 0-31,0 0 0,0-1 16,0 1-16,-21 21 0,21-21 15</inkml:trace>
  <inkml:trace contextRef="#ctx0" brushRef="#br0" timeOffset="30364.28">17378 7705 0,'0'-21'16,"0"42"31,0 0-47,21 0 0,0 0 0,0 0 16,0 1-16,1-1 0,-1 21 15,0-21-15,0 22 0,21-22 0,-20 21 16,20 0-16,-21 1 0,21-22 15,-20 21-15,20-21 0,-21 22 16,0-22-16,22 21 0,-22-21 0,0 1 16,0-1-16,-21 0 0,21 0 15,0-21-15,-21 21 0,0 0 16,22-21-16,-22 22 47,-22-1-47,-20 0 15,21-21-15,-21 21 0,-1 0 16,1 0-16,-22-21 0,-20 22 16,20-1-16,-20 0 0,-1 0 0,0 0 15,1 0-15,-1 1 16,0-1-16,1-21 0,-1 21 0,0 0 16,1-21-16,20 0 0,-21 0 0,1 0 15</inkml:trace>
  <inkml:trace contextRef="#ctx0" brushRef="#br0" timeOffset="31469.09">6477 7662 0,'0'0'15,"0"-21"-15,0 0 0,0 0 0,0 0 0,0 0 16,0-1-16,0 1 0,0-21 16,0 21-16,0-22 0,21 1 15,0 0-15,0-1 0,22 1 0,-22 0 16,21-1-16,1 1 0,-1 0 16,0-1-16,1 1 0,20 0 0,1-1 15,-1 1-15,1-21 0,-1 20 16,22 1-16,-1-22 0,22 22 0,0 0 15,0-1-15,21-20 0,-21 21 16,21-1-16,0 22 0,0-21 0,0 21 16,21-22-16,21 22 0,-21 0 15,1-21-15,-1 20 0,42 1 0,-20 0 16,20 0-16,1-21 0,-1 20 0,1 1 16,20 0-16,1 0 15,-22 0-15,22 0 0,21-1 0,0 1 16,-22 0-16,22 21 0,0-21 15,21 21-15,-21 0 0,21 0 0,-21 0 16,21 0-16,-21 0 0,-1 0 16,1 21-16,-21-21 0,0 21 0,20-21 15,-20 21-15,-21-21 0,20 22 16,-20-22-16,-1 21 0,22 0 0,-22-21 16,1 21-16,-1-21 0,1 21 15,-1 0-15,1 1 0,-1-1 0,-20 0 16,20 0-16,1 0 0,-22 0 15,22 1-15,-1-1 0,-21 0 16,1 0-16,20 21 0,1 1 16,-22-22-16,22 21 0,-22 1 0,-21-1 15,21-21-15,1 21 0,-22 1 16,21-22-16,1 21 0,-22 1 0,-21-1 16,21-21-16,-21 21 0,0-20 15,21 20-15,-21 0 0,0-21 0,-21 22 16,0-22-16,0 21 0,-1-21 15,-20 22-15,0-1 0,-1-21 16,1 22-16,-21-1 0,20 0 16,-20-21-16,-1 22 0,1-1 0,-22-21 15,22 22-15,-22-22 0,0 0 16,-21 21-16,22-21 0,-22 1 0,21-1 16,-21 0-16,1 0 0,-1-21 15,0 21-15,0 0 0,0-21 0,-21 22 16,21-22-16,1 0 15,-22 21-15,0-42 32,0-1-17,0 1 1</inkml:trace>
  <inkml:trace contextRef="#ctx0" brushRef="#br0" timeOffset="31927.83">23347 7239 0,'0'21'15,"0"0"-15,21 1 0,-21-1 16,21 0-16,0 0 0,-21 21 16,21-20-16,1-1 0,-1 21 0,21-21 15,-21 0-15,0 22 0,22-22 16,-1 0-16,0 21 0,-20-20 0,20-1 16,0 21-16,1-21 0,-22 0 15,21 1-15,-21-1 0,22 0 0,-22 0 16,0 0-16,0 0 0,-21 1 15,21-1-15,-21 0 32,-21-21-17,0 0 1,0 0-16,0 0 0,-1 0 16,-20 0-16,21 0 0,-21 21 15,-1-21-15,1 0 0,0 0 0,-1 21 16,-20-21-16,20 0 0,-20 0 15,-1 0-15,-20 0 0,-1 0 0,0 0 16,-20 0-16,20 0 0,-21 0 16</inkml:trace>
  <inkml:trace contextRef="#ctx0" brushRef="#br0" timeOffset="36496.51">2921 9864 0,'0'0'0,"0"-43"0,21 22 16,-21 0-16,21-21 0,-21 21 0,0-1 16,0 1-16,21 21 15,-21 21 1,22 1-16,-22 20 15,0 0-15,0 1 0,0-1 0,0 21 16,0-20-16,-22 20 0,1 1 0,0-22 16,-21 22-16,21 20 0,-22-20 15,1-1-15,0 1 0,-22-1 0,22 1 16,-1-22-16,-20 0 0,21 1 16,-1-1-16,1-21 0,21 0 0,-22 1 15,22-22-15,0 0 0,0 0 16,0 0-16,0 0 0,21-22 0,0 1 15,0 0-15,0 0 0,0-21 16,0-1-16,0 1 0,0-22 0,21 22 16,0-21-16,0 20 15,0 1-15,0 0 0,1-1 0,-1 22 16,0 0-16,21 0 0,-21 21 16,1 0-16,20 0 0,-21 21 0,0 0 15,22 21-15,-22 1 0,0-1 16,0 0-16,21 1 0,-20-1 0,-1 0 15,0 1-15,0-1 0,-21 0 16,21-20-16,0 20 0,1-21 0,-22 0 16,21 0-16,0 1 0,0-1 15,0-21-15,0 21 0,1-21 0,-1 0 16,0 0-16,0 0 0,0 0 16,0 0-16,1 0 0,20-21 15,-21 0-15,21-1 0</inkml:trace>
  <inkml:trace contextRef="#ctx0" brushRef="#br0" timeOffset="36940.07">3789 10435 0,'0'0'0,"0"-21"0,-43-42 31,22 63-31,0 0 0,0 0 16,0 0-16,0 21 15,-1 0-15,1 21 0,0 1 0,0-22 16,0 21-16,0 0 0,-1 1 16,1-1-16,0 0 0,0-20 0,21 20 15,0-21-15,0 0 0,0 0 16,0 1-16,0-1 0,0 0 0,21-21 16,0 0-16,22 0 0,-22 0 15,21 0-15,0 0 0,-20-21 16,20 0-16,0-1 0,1 1 0,-22 0 15,0 0-15,21 0 16,-21-22-16,-21 22 0,0-21 0,0 0 16,0 20-16,0-20 0,-21 0 0,0 21 15,-21-22-15,21 22 0,-22 21 16,1 0-16,0 0 0,-1 0 0,1 0 16,-22 0-16,22 42 0,0-20 15,21-1-15,-22 21 0,22-21 0,0 22 16,0-22-16,21 21 0,0-21 15,0 0-15,0 1 0,21-1 0,21 0 16,1 0-16,-1-21 0,0 0 16,1 0-16,20 0 0,-21 0 0</inkml:trace>
  <inkml:trace contextRef="#ctx0" brushRef="#br0" timeOffset="37508.25">4318 10456 0,'-148'64'31,"127"-43"-31,-22 0 0,22 0 0,0 1 16,0-1-16,0 0 0,-1 0 0,22 0 16,0 0-16,-21-21 15,42 0 1,1 0-16,-1 0 0,0 0 15,0-21-15,0 21 16,0-21-16,1 0 0,-1 21 0,0-21 16,0 21-16,0 0 15,0 0-15,1 0 0,-22 21 16,21 0 0,-21 21-16,0-20 0,0 20 0,0-21 15,0 21-15,0 1 0,0-1 0,0 0 16,0 1-16,0-1 0,0 22 15,0-1-15,0 1 0,0-1 0,0-21 16,0 22-16,0-1 16,0-20-16,0 20 0,-21-20 0,-1-1 15,1 21-15,21-20 0,-42-1 0,21 0 16,0 1-16,-22-1 0,1-21 16,21 0-16,-22 22 0,1-43 0,0 0 15,-1 0-15,1 0 0,0 0 0,21-21 16,-22-1-16,1-20 0,0 21 15,20-21-15,1-1 0,-21-20 0,21-1 16,21 1-16,0-1 0,-21 1 16,21-1-16,0-20 0,0 20 0,0 1 15,21-1-15,21 22 0,-21-22 16,22 22-16,-1 0 0,21-1 0,-20-20 16,20 20-16,1 1 0,-22 0 15,22-1-15,-1-20 0,22 21 16,-22-1-16</inkml:trace>
  <inkml:trace contextRef="#ctx0" brushRef="#br0" timeOffset="37688.15">4635 10414 0,'0'0'0,"0"21"0,0 106 31,0-84-31,0-1 0,0-21 0,0 0 0,0 22 16,-21-22-16,21 0 0,0 0 15,0 0-15,-21 0 0,21 1 16,-21-22-16,21-22 47,0 1-47,0 0 0</inkml:trace>
  <inkml:trace contextRef="#ctx0" brushRef="#br0" timeOffset="37840.06">4657 10245 0,'0'0'0,"-22"0"15,1 21-15,21 0 16,-21-21-16,21 21 0,0 0 16,0 1-16,0-1 0,0 0 15,21-21-15,22 21 0,-22-21 0,0 0 16,21 0-16,-21 0 0</inkml:trace>
  <inkml:trace contextRef="#ctx0" brushRef="#br0" timeOffset="38177.87">5207 10753 0,'0'21'0,"0"-42"0,0 63 0,-21-21 0,21 0 16,-21 1-16,-1-22 0,1 0 16,0 21-16,0-21 15,0 0-15,0 0 0,-1-21 0,22-1 16,0 1-16,0 0 0,0-21 15,0-1-15,0 1 0,22 0 16,-1-22-16,0 22 0,21-22 0,-21 22 16,22-21-16,20 20 0,-20 22 15,20 0-15,22 0 0,-22 21 0,1 0 16,20 0-16,-20 21 0,-1 0 0,-20 0 16,-1 22-16,0-1 0,-20 0 15,-1 1-15,-21 20 0,-43 106 16,1-147-1,21-1-15,0 21 0,-22-21 16,22-21-16,0 0 0,0 0 0</inkml:trace>
  <inkml:trace contextRef="#ctx0" brushRef="#br0" timeOffset="39020.57">10858 9800 0,'0'0'0,"0"-21"0,22 0 15,-1 21-15,0 21 16,0 0-16,-21 0 16,0 22-16,0-1 0,21 22 0,-21-22 15,21 0-15,-21 22 0,0-1 16,0 1-16,0-1 0,0 1 0,0-22 16,0 22-16,0-1 0,0-21 0,0 1 15,-21-1-15,0 0 0,0-20 16,21-1-16,-21 0 0,21 0 0,-21 0 15,-1-21 1,22-21 0,0 0-16,0 0 15,0 0-15,0-22 0,0 1 16,22 0-16,-1-1 0,0-20 0,21 20 16,-21-20-16,43 21 0,-22-1 0,1 1 15,20 21-15,-21 0 0,22-1 16,-22 1-16,1 21 0,-1 0 0,0 0 15,1 21-15,-22 1 0,0 20 0,0-21 16,-21 21-16,0 1 0,0-1 16,0 0-16,0 1 0,0-1 0,-21-21 15,0 22-15,21-22 0,-21 0 16,-1 0-16,1 0 0,0 0 0,0 1 16,21-1-1,0-42 1,21 21-16,0-22 15</inkml:trace>
  <inkml:trace contextRef="#ctx0" brushRef="#br0" timeOffset="39881.08">11917 10308 0,'-64'85'15,"43"-43"-15,-21-21 16,21 22-16,-1-22 0,1 21 0,-21-21 15,21 1-15,21-1 0,-21 0 16,21 0-16,-22 0 0,22 0 16,22-21-1,-1 0-15,0 0 16,0 0-16,0 0 0,0 0 0,1-21 16,-1 0-16,-21 0 0,0 0 0,21 0 15,-21-1-15,0 1 0,0-21 16,0 0-16,0 20 0,0-20 0,0 21 15,0-21-15,0 20 0,0 1 16,21 0-16,0 0 0,0 21 0,1 0 16,-1 0-16,21 0 0,-21 0 15,0 0-15,1 21 0,20 0 16,-21 0-16,0 1 0,0 20 0,1-21 16,-1 21-16,-21-20 0,0 20 15,21-21-15,-21 21 0,0-20 0,0-1 16,0 0-16,0 0 0,0 0 0,0 0 15,0 1-15,0-1 0,-21-21 16,0 0 0,-1 0-16,22-21 15,0-1 1,0 1-16,0-21 0,0 21 16,0 0-16,22-22 0,-1 1 15,0 0-15,0-1 0,0 22 0,0-21 16,22 21-16,-22-1 0,21 1 0,-21 0 15,1 21-15,20 0 0,-21 0 16,0 0-16,0 21 0,1 0 0,-1 1 16,-21 20-16,0-21 0,0 21 0,21-20 15,-21 20-15,0 0 0,0-21 16,0 22-16,0-22 0,0 0 0,0 0 16,0 0-16,-21 1 0,21-1 15,0-42 16,0-1-31,0 1 16,0 0-16,21 0 16,0-21-16,0 20 0,0-20 0,1 21 15,-1-21-15,21-1 0,-21 22 16,22-21-16,-22 21 0,0-1 0,21 22 16,-21 0-16,1 0 0,-1 0 0,0 22 15,-21-1-15,0 0 0,21 0 16,-21 21-16,0-20 0,0 20 0,0-21 15,0 21-15,0-20 0,0-1 16,0 0-16,-21 0 0,21 0 0,-21 0 16,21 1-16,0-1 15,-21-21-15,42 0 32,0-21-32,0-1 15,0 1-15,0 0 0,1 0 16</inkml:trace>
  <inkml:trace contextRef="#ctx0" brushRef="#br0" timeOffset="40179.9">13271 10499 0,'0'0'0,"22"0"15,-1 0-15,0 0 16,0-21-16,0 21 0,0 0 16,1-22-16,-1 22 0,0-21 0,0 0 15,0 21-15,0-21 0,1 0 16,-1 21-16,-21-21 0,0-1 0,0 1 15,0 0-15,-21 21 16,-1 0-16,1 0 16,-21 21-16,21 0 0,-22 22 0,1-22 15,0 21-15,21 1 0,-22-22 16,22 21-16,0 0 0,0-20 0,0 20 16,21-21-16,0 0 0,0 0 0,0 1 15,0-1-15,21 0 16,21-21-16,-21 0 0,22 21 0,-1-21 15,0 0-15,1 0 0,20 0 0,-21 0 16,22-21-16,-1 0 0,-20 0 16,20-1-16</inkml:trace>
  <inkml:trace contextRef="#ctx0" brushRef="#br0" timeOffset="40803.76">18563 9779 0,'0'0'0,"-21"-21"0,21 0 15,-21 21-15,0 0 0,-1 21 16,1 0-16,0 21 0,0 1 16,0-1-16,0 22 0,-1-1 15,1 1-15,0-1 0,21 22 0,-21-22 16,0 22-16,21-22 0,-21 1 16,21-1-16,0 1 0,0-22 0,-22 1 15,22-1-15,-21 0 0,21-21 16,0 1-16,0-1 0,0 0 15,0-42 1,0 0-16,0-1 16</inkml:trace>
  <inkml:trace contextRef="#ctx0" brushRef="#br0" timeOffset="41123.83">18140 10224 0,'0'0'0,"-21"-64"0,21 1 0,0-1 0,0 22 16,0-22-16,0 1 0,0 20 15,21-20-15,-21 21 0,42-1 0,-21 1 16,0 0-16,22 20 0,-1 1 16,22 0-16,-22 21 0,0 0 0,22 0 15,-22 21-15,22 0 0,-22 22 16,0-1-16,1 0 0,-22 22 16,21-1-16,-21 1 0,0-1 0,-21-20 15,0 20-15,0-20 0,0 20 16,-42-21-16,21 1 0,-21-1 0,-1 0 15,1 1-15,0-22 0,-22 21 16,22-21-16,-22 1 0,22-22 0,0 21 16,-1 0-16,22-21 0,0 0 15,0 0-15,42 0 16,0 0-16,21 0 0,1 0 16,-1 0-16,0 0 0,1 0 15,-1 0-15,0 0 0</inkml:trace>
  <inkml:trace contextRef="#ctx0" brushRef="#br0" timeOffset="41788.16">18817 10541 0,'0'-21'31,"0"0"-31,0 0 16,21-1-16,0 1 0,-21 0 0,22 0 15,-1 21-15,0-21 0,0 21 16,0 0-16,0 0 0,1 0 0,-1 0 15,0 21-15,21 0 0,-42 0 0,21 0 16,1 1-16,-22 20 16,21-21-16,-21 0 0,0 22 0,0-22 15,0 0-15,-21 0 0,-1 0 16,22 0-16,-21 1 0,0-22 0,0 0 16,21 21-16,-21-21 15,21-21 1,0-1-16,0 1 0,0 0 15,0 0-15,0 0 0,21-22 16,0 22-16,0 0 0,0-21 0,1 21 16,-1-22-16,21 22 0,-21 0 15,22 0-15,-1 0 0,-21-1 16,21 22-16,1 0 0,-1 0 0,-21-21 16,22 21-16,-22 0 0,0 0 15,0 0-15,0 0 0,-21 21 0,0 1 16,0-1-16,0 0 0,-21 0 15,0 21-15,0-20 0,0-1 0,-1 21 16,1-21-16,0 0 0,0 22 0,21-22 16,0 0-16,0 0 0,0 0 15,0 1-15,0-1 16,21-21-16,0 0 16,0 0-16,22 0 0,-22 0 0,21 0 15,1 0-15,-22-21 0,21 21 16,0-22-16,1 1 0,-22 0 0,0 0 15,0-21-15,0 20 0,-21 1 16,0-21-16,0 21 0,0 0 16,-21-1-16,0 1 0,0 0 0,-21 21 15,-1 0-15,1 0 0,0 0 0,-1 0 16,22 0-16,-21 21 0,21 0 16,-1-21-16,22 22 0,0-1 0,0 0 15,0 0-15,22-21 0,-1 21 16,21-21-16,0 0 0,1 21 0,-1-21 15,0 0-15,1 0 0,-1 0 16</inkml:trace>
  <inkml:trace contextRef="#ctx0" brushRef="#br0" timeOffset="42716.86">20320 10435 0,'0'0'0,"0"-21"0,0 0 16,0 0-16,0 0 15,-21 21-15,0 0 0,-1 0 16,1 0-16,-21 21 0,21-21 15,0 21-15,-22 0 0,22 0 0,0 22 16,0-22-16,0 21 0,-1-21 0,22 0 16,0 22-16,0-22 0,0 0 15,0 0-15,0 0 0,22 1 16,-1-1-16,-21 0 0,21-21 0,0 0 16,0 0-16,22 0 0,-22 0 15,0 0-15,21 0 0,1-21 0,-22 0 16,21-1-16,0 1 0,-20 0 15,-1-21-15,21-1 0,-21 1 0,0 0 16,1-22-16,-22 1 0,21 20 16,0-20-16,0 21 0,0-22 0,0 22 15,-21-1-15,0 22 0,0 0 16,0 0-16,-21 21 16,0 21-16,0 21 0,0-20 15,0 20-15,-1 0 16,1 1-16,0-1 0,0 0 0,0 22 15,21-22-15,0 0 0,0 22 16,0-22-16,0 1 0,0-22 0,0 21 16,21-21-16,0 0 0,0 1 0,0-1 15,1-21-15,-1 0 0,0 0 16,0 0-16,21 0 0,-20 0 0,20 0 16,-21 0-16,21 0 0,-20-21 15,-1-1-15,0 1 0,21 0 0,-21-21 16,1 21-16,-1-1 0,0-20 15,0 21-15,-21 0 0,21 21 16,-21 21 0,-21 0-1,0 0-15,21 0 0,0 1 0,-21 20 16,21-21-16,-21 0 16,21 0-16,0 1 0,0-1 15,21-21-15,0 0 16,0 0-16,0 0 15,0 0-15,1-21 0,-1-1 0,0 1 16,0 0-16,0 0 16,0 0-16,1-22 0,-1 22 15,0-21-15,-21 21 0,21 0 0,0-1 16,-21 1-16,21 0 0,-21 42 31,0 0-31,0 1 0,0-1 16,0 0-16,-21 0 0,21 0 0,0 0 15,0 1-15,0-1 0,0 0 16,0 0-16,21-21 16,1 0-16,-1 0 15,0 0-15,0-21 0,0 0 16,0 21-16,1-21 0,-1-1 0,0 1 16,0 0-16,0 0 0,22 0 15,-22 0-15,0 21 0,-21-22 16,21 22-16,-21 22 15,0-1-15,0 0 16,0 0-16,-21 0 0,0 22 0,21-22 16,0 0-16,-21 0 0,21 0 15,0 0-15,42-21 0,-21 0 16,43 0-16,-22 0 0</inkml:trace>
  <inkml:trace contextRef="#ctx0" brushRef="#br0" timeOffset="43291.81">25315 9673 0,'0'0'0,"0"-21"0,0 0 0,-21 0 0,0 0 16,0 21-16,0 0 0,-22 0 15,22 0-15,-21 42 0,-22-21 16,1 21-16,-1 1 0,1 20 0,-22 1 15,22-1-15,-1 1 0,1-22 16,-22 85-16,43-85 0,-1 22 16,22-22-16,0 22 0,0-22 15,21 0-15,0-20 0,0 20 0,0-21 16,21 0-16,0 22 0,21-22 16,-20-21-16,20 21 0,0-21 0,22 0 15,-1 21-15,1-21 0,-1 0 0,1 0 16,-1 0-16,1-21 0,-1 21 15,1-21-15,-1 0 0,-20-1 0,20-20 16,-42 0-16</inkml:trace>
  <inkml:trace contextRef="#ctx0" brushRef="#br0" timeOffset="43664.69">25421 10351 0,'0'-22'15,"-63"171"-15,126-276 0,-63 84 0,0 22 0,0 0 0,-21 21 16,0 0-16,0 0 0,-1 0 16,-20 0-16,21 21 0,-21 0 0,-1 22 15,1-22-15,0 21 0,20-21 16,-20 22-16,21-22 0,0 21 0,0-21 15,21 0-15,0 1 0,0-1 16,0 0-16,0 0 0,21-21 16,0 0-16,21 0 0,-21 0 15,1 0-15,20 0 0,-21-21 16,0 21-16,22-21 0,-22 0 16,0-1-16,0 1 0,0 0 15,0-21-15,1 21 0,-22-22 0,0 22 16,21-21-16,-21 21 0,21 21 0,-21-22 15,0 44 1,0-1-16,0 0 0,0 0 16,0 0-16,0 0 0,0 22 15,0-22-15,0 0 0,0 0 0,0 0 16,0 1-16,0-1 0,0 0 16,0 0-16,21-21 0,0 0 15,0 0-15,1 0 0,-1 0 16,0 0-1,0 0-15,0-21 16,0 21-16</inkml:trace>
  <inkml:trace contextRef="#ctx0" brushRef="#br0" timeOffset="43976.34">25612 10499 0,'0'0'0,"0"-21"16,0-1-16,21 1 0,-21 0 0,0 0 16,21 0-16,0 21 0,0-21 0,0 21 15,1 0-15,-1 0 16,0 0-16,0 21 0,0 0 15,-21 0-15,0 0 0,0 0 16,21 22-16,-21-22 0,0 0 0,0 21 16,0-20-16,0-1 15,0 0-15,0 0 0,0 0 0,0 0 16,-21-21 15,21-21-31,0 0 16,0 0-16,0 0 15,0 0-15,0-1 0,21-20 0,1 21 16,-1-21-16,0 20 0,0-20 16,0 21-16,0 0 0,1-22 0,-1 22 15,21 0-15,-21 0 0,22 0 16,-22 0-16,21-1 0,0 1 0,-20 0 16</inkml:trace>
  <inkml:trace contextRef="#ctx0" brushRef="#br0" timeOffset="44212.21">26564 9927 0,'0'0'0,"0"21"16,0 1-16,-21-1 0,0 0 15,21 0-15,-21 0 0,21 0 16,-22 22-16,1-22 0,21 21 0,0 1 16,-21-22-16,0 21 0,21 0 15,-21 1-15,21-22 0,-21 21 0,21-21 16,0 22-16,0-22 0,0 0 15,0 0-15,0 22 0,0-22 16,21 0-16,0-21 0,0 21 0,-21 0 16,21-21-16,0 0 0,1 0 15,-1 0-15,0 0 0,0 0 16,-21-21-16</inkml:trace>
  <inkml:trace contextRef="#ctx0" brushRef="#br0" timeOffset="44428.15">26331 10202 0,'0'0'0,"0"-21"0,0 0 15,21 21 1,1-21-16,-1 21 0,0 0 16,0 0-16,21 0 0,-20 0 15,20 0-15,0-21 0,-21 21 0,22 0 16,-1 0-16,-21 0 0,0 0 15,22 0-15,-22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4:56:19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1270 0,'-22'0'15,"44"0"-15,-65 0 0,22 0 0,0 0 0,0 0 16,0 0-16,-1 0 0,-20 0 16,21 21-16,0-21 0,-22 0 15,1 0-15,21 21 0,-21-21 0,-1 0 16,22 22-16,-21-22 0,21 0 15,-1 21-15,1-21 0,21 21 32,21-21-32,22 0 15,-1 0-15,0 21 0,22-21 0,-1 0 16,1 0-16,21 0 16,-22 0-16,22 0 0,21 0 0,-22 0 0,22 0 15,0 0-15,21 0 16,-21 0-16,0 0 0,-1 0 0,1 0 15,0 0-15,-21 0 0,-22 0 16,22 0-16,-43 0 0,22 0 0,-22 0 16,0 0-16,1 0 0,-1 0 15,-21 0-15,0 0 0,1 0 0,-1 0 32,-21-21-17,0 0 1,0 0-16,0-1 15</inkml:trace>
  <inkml:trace contextRef="#ctx0" brushRef="#br0" timeOffset="435.74">3048 1143 0,'0'21'32,"0"0"-17,0 1-15,21-22 0,0 21 16,0-21-16,22 21 16,-1-21-16,0 21 0,1-21 0,-1 21 15,22-21-15,-22 0 0,21 21 16,1-21-16,-22 0 0,22 0 0,-22 0 15,0 22-15,1-22 0,-22 0 16,0 0-16,0 0 0,0 0 0,-21 21 16,0 0-1,-21-21-15,0 21 0,-21 0 16,-1-21-16,1 21 0,0 1 16,-22-1-16,1 21 0,-1-21 15,22 0-15,-22 22 0,1-1 16,-1-21-16,22 22 0,0-1 0,-22 0 15,22-21-15,0 22 0,-1-22 16,22 21-16,-21-21 0,21 1 0,-22-1 16,22 0-16,21 0 0,-21 0 15,0 0-15</inkml:trace>
  <inkml:trace contextRef="#ctx0" brushRef="#br0" timeOffset="15257.1">5419 1291 0,'0'-21'15,"0"0"1,0 0 15,-22 21 0,1 0 1,0 0-17,0 0 1,21-21-1</inkml:trace>
  <inkml:trace contextRef="#ctx0" brushRef="#br0" timeOffset="15592.53">5461 889 0,'0'0'0,"0"-21"0,21-21 0,-21 20 16,0 1-16,21 0 0,-21 0 0,21 21 15,-21-21-15,0 0 16,0 42 15,0 21-31,-21 0 16,21 1-16,-21 20 0,0 1 16,0 20-16,21-20 0,-21 21 0,-1-22 15,22 22-15,-21-1 0,21 1 16,-21-21-16,0 20 0,21 1 15,-21 0-15,0-22 0,-1 1 0,-20-1 16,21 1-16,0-22 0,0 21 16,-1-41-16,1 20 0,21-21 15,0 21-15,-21-20 0,21-1 16,0-42 0,0-1-16,0 1 0,0 0 15</inkml:trace>
  <inkml:trace contextRef="#ctx0" brushRef="#br0" timeOffset="15973.36">5059 1291 0,'-21'-42'0,"42"84"0,-64-126 0,22 41 0,0-20 16,0 20-16,0 1 0,0 0 15,21-1-15,0 1 0,0 21 16,0-21-16,0-1 0,0 22 0,21-21 15,0-1-15,21 22 0,-21-21 16,22 21-16,-1 0 0,22-1 0,-1 1 16,1 0-16,-1 0 0,1 21 15,-1 0-15,1 0 0,-1 21 0,1 0 16,-22 22-16,0-1 0,-21 0 16,1 22-16,-22-1 0,0 1 15,0 20-15,-43-20 0,22 21 16,-42-22-16,20 1 0,-20-1 0,-1 1 15,1-1-15,20-21 0,-20 22 16,21-22-16,-1 1 0,22-1 0,-21 0 16,21-21-16,-1 22 0,1-22 15,21 0-15,0 0 0,21-21 32,1 0-32,-1-21 0,0 0 15,0 21-15</inkml:trace>
  <inkml:trace contextRef="#ctx0" brushRef="#br0" timeOffset="16432.09">5990 1461 0,'0'0'0,"21"-22"0,0 22 0,-21-21 16,0 42 15,0 1-31,0-1 0,0 21 15,-21-21-15,21 22 0,-21-1 16,21 0-16,-21 1 0,0 20 0,21-21 16,-21 1-16,21-1 0,-22 0 0,22 1 15,0-22-15,0 21 16,0-21-16,0 1 0,0-1 0,0 0 16,22 0-16,-1-21 15,21 0-15,-21 0 0,0 0 0,1 0 16,20 0-16,-21-21 0,21 0 0,-20 0 15,-1-1-15,21-20 0,-21 0 16,22-1-16,20-62 0,-42 41 16,0 22-16,-21-22 0,0 1 15,0 20-15,0 1 0,0 0 0,-21-1 16,0 22-16,0 0 0,0 0 16,0 21-16,-22 0 0,22 0 15,0 0-15,0 0 0,-22 0 16,22 0-16,0 0 0,0 21 0,0 0 15,0 0-15,-1 1 0,1-1 16,21 0-16,-21 0 0,21 21 0,0-20 16,0-1-16,0 0 0,0 0 15,21 0-15,22-21 0</inkml:trace>
  <inkml:trace contextRef="#ctx0" brushRef="#br0" timeOffset="18088.18">7091 1439 0,'0'0'0,"21"-21"0,0 21 0,0 0 16,-42 0-1,0 0 1,0 21-16,-22-21 0,1 22 16,0-1-16,-1 0 0,1 0 0,0 0 15,-1 0-15,22 1 0,-21 20 16,21-21-16,0 21 0,-1-20 0,22-1 15,0 0-15,0 0 0,22 0 16,-1 0-16,0 1 0,21-1 0,1 0 16,-1 0-16,0 0 0,1 0 15,-1-21-15,0 22 0,1-1 16,-1 0-16,-21-21 0,0 21 0,0-21 16,-21 21-16,0 0 15,-21-21-15,-21 22 0,21-22 16,-43 0-16,22 0 0,-22 0 15,22 0-15,-21 0 0,-1 0 0,1 0 16,20-22-16,-20 1 0,20 21 16,22-21-16,-21 21 0,21 0 0,0-21 15,21 42 1,0 0 0,0 0-16,21 1 15,0-22-15,21 21 0,-21 0 0,1 0 16,20-21-16,-21 21 0,21-21 0,1 0 15,-1 21-15,0-21 0,1 0 16,-1 0-16,22 0 0,-22 0 0,0-21 16,1 21-16,-1-21 0,21 0 15,-20 0-15,-22-22 0,21 1 0,1 0 16,-1-1-16,-21-20 0,21-1 16,-20 1-16,20-1 0,-21 1 0,21-1 15,-20-20-15,-1 20 0,0 1 16,0-1-16,0 1 0,0 20 0,-21-20 15,0 21-15,0-1 0,22 1 16,-22 21-16,0 0 0,0-1 16,-22 22-1,1 22-15,21 20 0,-21-21 0,0 43 16,0-22-16,0 21 0,-1 1 16,1-1-16,0 1 0,0 21 0,0-1 15,0-20-15,-1 20 0,22 1 16,-21-21-16,21-1 0,0-21 0,0 1 15,0-1-15,0 0 0,21-20 16,22 20-16,-22-21 0,127 0 16,-106-21-1,22 0-15,-22 0 0,22-21 16,-22 21-16,22-21 0,-1 0 0,-21-22 16,22 22-16,-22 0 0,1-21 15,-1-1-15,-21 1 0,21 0 0,-20 21 16,-1-22-16,0 22 0,0 0 15,-21 0-15,0 42 16,0 21 0,0-21-16,-21 22 0,21-22 0,-21 21 15,21-21-15,0 22 0,0-22 16,0 21-16,0-21 0,0 1 16,0-1-16,21 0 0,-21 0 0,21 0 15,0-21-15,0 0 0,1 21 16,-1-21-16,21 0 0,-21 0 0,22 0 15,-22-21-15,21 0 0,0 0 16,1 0-16,-1 0 0,0-1 0,-20-20 16,20 21-16,-21-21 0,0-1 15,0 22-15,1 0 0,-22 0 0,0 42 32,0 0-17,-22 0-15,22 0 0,-21 1 0,0-22 16,21 21-16,0 0 15,-21 0-15,0 0 0,0 0 16,21 1-16,21-22 31,0 0-31,0 0 0,0-22 16,0 1-16,1 21 0,-1-21 16,0 0-16,0 21 0,0 0 0,0 0 15,1 0 1,-1 0-16,0 21 0,-21 0 15,21-21-15,-21 21 0,0 1 16,21-1-16,0 0 0,1 0 16,-1-21-16,21 0 15,-21 21-15,0-21 16,1 0-16,-1 0 0,21 0 0,-21 0 16,22-21-16,-1 21 0,0-21 15,1 0-15,-1 21 0,0-43 0,22 22 16,-22 0-16,0-21 0,22 21 0,-22-22 15,-21 1-15,22 0 0,-22-1 16,-21 1-16,0 0 0,0 20 0,-42-20 16,20 21-16,-20 0 0,21 0 15,-43-1-15,22 22 0,0 0 0,-22 0 16,22 0-16,-22 22 0,22-1 16,0 21-16,-22 0 0,22 1 15,21-1-15,-22 0 0,22 1 16,0-1-16,0 0 0,21 1 0,0-22 15,0 21-15,21 1 0,0-1 0,0 0 16,1 1-16,20-1 0,0 0 16,-21 22-16,43-1 0,-22-20 0,1 20 15,-22 1-15,21-1 0,0 1 16,-20-1-16,-1-21 0,-21 22 0,0-1 16,0 1-16,-21-1 0,-1 1 0,-20-1 15,0-20-15,-1 20 0,1-20 16,-21-1-16,20 0 0,-20 1 0,-22-22 15,22 0-15,-1 0 0,1 0 16,-1-21-16,1 0 0,-1 0 16,22-21-16,-22 0 0,22-21 0,21 20 15,-22-41-15,1 21 0,21-22 0,0 1 16,21-1-16,0-21 0,0 1 16,0-1-16,0 0 0,0-20 0</inkml:trace>
  <inkml:trace contextRef="#ctx0" brushRef="#br0" timeOffset="18276.08">8763 1439 0,'-64'-42'16,"43"42"0,0-21-16,0 21 46,0 0-30,0 0-16,-1 0 0</inkml:trace>
  <inkml:trace contextRef="#ctx0" brushRef="#br0" timeOffset="18439.99">7281 1588 0,'0'0'0,"-21"0"0,0 21 15,63-21 1,-21 0-16,22 0 0,-1 0 16,22 0-16,20 0 0,-20-21 0,20 21 15,1-22-15,0 1 0,-1 0 16,-20 21-16</inkml:trace>
  <inkml:trace contextRef="#ctx0" brushRef="#br0" timeOffset="18815.77">11642 1037 0,'-22'43'31,"22"-1"-31,-21-21 16,21 21-16,-21 1 0,0 20 0,21-20 15,-21 20-15,21 1 0,-21-1 16,-1 1-16,1 20 0,0-20 0,21-22 15,-21 22-15,0-22 0,0 0 0,-1 1 16,22-1-16,-21-21 0,21 0 16,-21 0-16,21 1 15,-21-22 1,21-22-16</inkml:trace>
  <inkml:trace contextRef="#ctx0" brushRef="#br0" timeOffset="19115.59">11303 1270 0,'0'0'0,"0"-42"0,0-170 31,0 191-31,0 0 0,0 0 0,21 21 16,0 0-16,0 21 16,22 21-16,-1-21 0,-21 22 0,22 20 15,20 1-15,-21-22 0,22 43 16,-22-22-16,1 22 0,-1-22 15,21 22-15,-20 0 0,-22-1 16,21-20-16,1-1 0,-22 1 0,0-22 16,0 0-16,0 1 0,-21-1 0,0-21 15,0 0-15,0 1 16,-21-44 0,0 1-1,21 0-15,-21 0 0,21-21 0,0-1 16,0-20-16,0-1 0</inkml:trace>
  <inkml:trace contextRef="#ctx0" brushRef="#br0" timeOffset="19351.47">12573 699 0,'0'0'0,"21"-22"16,-21 1-16,0 64 15,0-22 1,-21 42-16,0 1 0,0-1 0,-1 22 15,-20-22-15,21 22 0,0-21 0,-22 20 16,22-20-16,0-1 0,0 1 16,-21-1-16,20 1 0,1-1 0,0-20 15,21 20-15,-21-21 0,21-20 16,-21 20-16,21-21 0,0 0 0,0 0 16,0 1-16,21-22 15,0 0-15</inkml:trace>
  <inkml:trace contextRef="#ctx0" brushRef="#br0" timeOffset="19752.93">12785 1524 0,'0'0'0,"21"-21"0,0 0 0,-21 0 16,0-1-16,0 1 0,-21 21 31,0 21-31,-22 1 0,22-1 16,0 21-16,-21 0 0,20 1 15,1-1-15,0 22 0,0-22 16,21 0-16,0 1 0,0-22 0,0 21 16,0-21-16,0 22 0,0-22 15,21-21-15,0 21 0,0 0 0,22-21 16,-1 0-16,22 0 0,-22 0 16,21 0-16,1-21 0,-1 0 0,1 0 15,-22-1-15,22-20 0,-1 0 16,-20-1-16,-1-20 0,-21 21 0,0-22 15,0 1-15,-21-1 0,0 22 16,-21-22-16,0 22 0,-21 21 16,-1-22-16,1 43 0,-21-21 0,20 21 0,-20 0 15,-1 0-15,22 21 16,0 1-16,-1-1 0,1 0 0,0 0 16,20 0-16,1 0 0,21 1 15,0-1-15,0 0 0,21-21 16,1 0-16,20 0 15,0 0-15</inkml:trace>
  <inkml:trace contextRef="#ctx0" brushRef="#br0" timeOffset="20024.3">14033 677 0,'0'149'31,"0"-107"-31,-21 21 0,0 22 0,0-21 16,0-1-16,0 1 0,21 20 15,-22-20-15,1-1 0,0 1 0,0 20 16,0-20-16,0-22 0,21 22 16,0-22-16,0 0 0,0 1 0,0-1 15,0-21-15,0 0 0,0 1 16,0-1-16,0-42 15,0-1 1,0-20-16</inkml:trace>
  <inkml:trace contextRef="#ctx0" brushRef="#br0" timeOffset="20208.2">13652 1397 0,'0'0'0,"-21"0"0,0 0 0,0 0 16,0 0-16,42 0 47,0 0-47,0 0 0,22 0 0,-1 0 15,0 0-15,22 0 0,-22 0 16,22-21-16,-1 21 0,1 0 16,-22 0-16,21-21 0</inkml:trace>
  <inkml:trace contextRef="#ctx0" brushRef="#br0" timeOffset="20771.88">14457 1461 0,'0'0'0,"0"21"0,-21-21 0,-1 21 16,22 0-16,0 0 15,0 0-15,22-21 32,-1 0-32,21 0 0,-21 0 15,22-21-15,-22 0 0,21 21 16,0-21-16,1 0 0,-22 0 0,21-1 15,-21 1-15,1 0 0,-22 0 16,0-21-16,0 20 0,0 1 0,0 0 16,0 0-16,-22 21 15,1 0-15,0 0 0,0 0 0,0 21 16,-22 0-16,22 0 0,-21 22 0,0-22 16,20 21-16,-20-21 0,21 22 15,0-1-15,21-21 0,0 22 0,0-1 16,0-21-16,0 21 0,0-20 15,0-1-15,21 0 0,0 0 0,0 0 16,22 0-16,-22-21 16,21 0-16,0 0 0,22 0 0,-22 0 15,22 0-15,-1-21 0,1 21 16,-1-42-16,22 21 0,-22-22 0,1 22 16,-1-21-16,1 0 0,-1-1 0,-20 1 15,-1 0-15,0 20 0,-20-20 16,-1 21-16,0 0 0,-21 0 0,0-1 15,-21 22 1,0 0-16,-1 0 0,1 22 16,0-1-16,21 0 0,0 0 15,-21 0-15,21 22 0,0-22 0,0 21 16,0-21-16,0 22 16,0-22-16,0 21 0,0 0 0,0-20 15,0-1-15,0 21 0,0-21 0,-21 0 16,0 1-16,-1-1 0,-20-21 15,0 21-15,-22-21 0,1 0 0,-1 0 16,22 0-16,-22 0 0</inkml:trace>
  <inkml:trace contextRef="#ctx0" brushRef="#br0" timeOffset="21783.62">17674 1820 0,'0'0'0,"85"-63"16,-64 42-16,0 0 0,0-22 16,-21 22-16,21 0 0,-21-21 15,0 20-15,0-20 0,0 21 0,0 0 16,0 0-16,0-1 0,-21 22 15,-21 0-15,21 0 0,-22 0 16,22 22-16,-21-1 0,-22 21 16,22 0-16,0 1 0,-22-1 0,22 0 15,0 1-15,-1 20 0,1-20 16,0-1-16,20 0 0,1-21 0,0 1 16,21 20-16,0-21 15,0 0-15,21-21 16,22 0-16,-22 0 0,21 0 0,-21-21 15,22 0-15,-1 0 0,0 0 16,22-1-16,-22-20 0,-21 21 0,22-21 16,-1-1-16,0 22 0,-21-21 15,22-1-15,-22 22 0,0-21 0,0 21 16,0 0-16,-21-1 0,0 44 31,0-1-31,0 21 16,0 0-16,0 22 0,-21-22 15,21 22-15,-21-1 0,0 1 16,21-1-16,0 1 0,-21 20 0,21-20 16,0 21-16,0 20 0,0-20 0,0 0 15,21-1-15,0 1 0,0 21 16,-21-21-16,21-1 0,-21 1 0,22 0 16,-22-1-16,0 1 0,0-22 15,0 1-15,-22-1 0,1 1 0,0-22 16,-21 22-16,-1-22 0,1-21 0,0 22 15,-22-22-15,1 0 0,-1 0 16,1 0-16,-1-21 0,1 0 16,20 0-16,-20 0 0,21-21 15,-22 0-15,22 0 0,-1-22 0,22 1 16,0-21-16,-21-1 0,42 1 0,0-22 16,0 0-16,0 1 0,0-1 15,21-21-15,0 21 0,21 1 0,1-1 16,-1 22-16,0-22 0,22 21 15,-1 1-15,1-1 0,-1 1 0,22 21 16,-21-1-16,-1 1 0,-21 0 0,22 20 16</inkml:trace>
  <inkml:trace contextRef="#ctx0" brushRef="#br0" timeOffset="22200.39">18013 1884 0,'0'0'0,"-21"-21"0,21 0 16,-22-1-16,22 1 0,-21 0 16,21-21-16,0 21 0,0-1 0,0 1 15,0 0-15,0 0 0,0 0 16,21 0-16,1 21 0,-22-22 0,42 22 16,-21 0-16,0 0 0,0 0 15,22 0-15,-22 0 0,21 22 0,-21-1 16,22 0-16,-22 21 15,0 1-15,0-1 0,0 0 0,1 1 16,-22-1-16,0-21 0,0 21 16,0 1-16,0-22 0,-22 0 0,1 21 15,0-42-15,0 22 0,21-1 16,-21-21-16,0 0 0,-1 0 0,1 0 16,21-21-1,0-1-15,0 1 16,0 0-16,21 0 0,1 0 15,20-22-15,-21 1 0,0 21 0,22-21 16,-1-1-16,-21 1 0,21 0 16,-20 20-16,-1 1 0,21 0 15,-21 0-15,0 0 0,22 0 16,-22 21-16,21 0 0,-21 0 0,22 0 16</inkml:trace>
  <inkml:trace contextRef="#ctx0" brushRef="#br0" timeOffset="22520.2">19219 1566 0,'0'0'0,"0"-21"0,-21 0 16,21 0-16,-21 21 16,0 21-1,0 0-15,21 22 0,-22-22 16,1 42-16,0-20 0,0 20 0,0 22 15,0-22-15,-1 1 0,22-1 0,-21 22 16,0 0-16,0-1 0,0 1 16,21 0-16,0-1 0,-21 1 0,21-22 15,-22 22-15,22-21 0,0 20 16,0-20-16,0-1 0,0-20 0,0 20 16,0-21-16,0 22 0,0-22 15,22-21-15,-1 22 0,-21-22 0,21 0 16,0 0-16,-21 0 0,21-21 15,0 0-15,1 0 16,-1-21-16</inkml:trace>
  <inkml:trace contextRef="#ctx0" brushRef="#br0" timeOffset="22840.04">19325 1905 0,'0'0'15,"0"-63"-15,-21-128 16,21 170 0,0 0-16,0 0 0,21 21 0,0 0 15,0 0-15,1 0 0,20 0 16,0 0-16,1 0 0,-22 0 16,21 0-16,0 21 0,-20 0 0,-1 21 15,0-21-15,-21 1 0,0 20 16,0-21-16,-21 21 0,0-20 0,-1 20 15,-20-21-15,0 0 0,-1 0 16,1 1-16,0-1 0,-1 0 0,1 0 16,0-21-16,21 21 0,-1-21 15,1 0-15,0 0 0,21 21 16,21-21 15</inkml:trace>
  <inkml:trace contextRef="#ctx0" brushRef="#br0" timeOffset="23791.97">6879 2879 0,'0'0'0,"-21"0"0,0 0 0,0 0 16,-1 0-16,-20 0 0,21 0 0,0 0 15,0 0-15,-1 0 16,44 0 15,20 0-31,-21 0 16,43 0-16,-22 0 0,21 0 0,1 0 15,21 0-15,-22 0 0,22 0 16,21 0-16,-22 0 0,43 0 0,0 0 16,0-21-16,0 21 0,21 0 0,1 0 15,-1 0-15,21 0 0,22 0 16,-22 0-16,0 0 0,22 0 0,20 0 15,-20 0-15,21-22 0,-1 22 16,1 0-16,21 0 0,-22 0 16,22 0-16,0 0 0,0-21 0,21 21 15,-21 0-15,21 0 0,0 0 16,0 0-16,0 0 0,0-21 0,0 21 16,21 0-16,-21 0 0,0-21 0,0 0 15,0 21-15,0-21 0,-21 21 16,21-22-16,-21 22 0,-1 0 0,-20-21 15,0 21-15,-22 0 0,-20 0 16,-1 0-16,0 0 0,-21 0 0,1 0 16,-22 0-16,-22 0 0,-20 0 15,0 0-15,-1 0 0,-20 0 16,-1 0-16,-20 0 0,-1 0 0,0 0 16,-20 0-16,-1 0 0,0 0 15,0 0-15,0 0 16,-21 21-1,-21-21 1,-21 0-16,21 0 16,-22 22-16,1-22 0,-22 0 0</inkml:trace>
  <inkml:trace contextRef="#ctx0" brushRef="#br0" timeOffset="24524.55">6921 2963 0,'22'0'31,"20"0"-15,-21 0-16,21 0 0,22 0 0,-22 0 16,22 0-16,-1 0 0,22 0 15,0 0-15,-1 0 0,22 0 0,0 0 16,0 0-16,21 0 0,-21 0 0,21 0 15,21 0-15,0 0 0,0 0 16,0 0-16,22 0 0,-1 0 0,0 0 16,22 0-16,-1 0 0,1 0 15,20-21-15,-20 21 0,21 0 0,-1 0 16,1 0-16,0 0 0,20 0 16,-20 0-16,0 0 0,21 0 15,-22 0-15,1 0 0,21 0 0,-22 0 16,1 0-16,0-21 0,-1 21 0,1 0 15,0 0-15,-1 0 0,-20 0 16,21-21-16,-1 21 0,1 0 0,-22 0 16,1 0-16,-1 0 0,-20 0 15,20 0-15,-42 0 0,22 0 0,-22 0 16,-21 0-16,-21 0 0,0 0 16,-1 0-16,-41 0 0,21 0 0,-43 0 15,21 0-15,-20 0 0,-22 0 0,21 0 16,-21 0-16,1 0 15,-1 0-15,0 0 0,0 0 0,0-21 16,0 21-16,1 0 0,-1-21 0</inkml:trace>
  <inkml:trace contextRef="#ctx0" brushRef="#br0" timeOffset="24720.45">17399 2985 0,'0'0'0,"-64"0"31,43 0-31,21 21 16,-21-21 0</inkml:trace>
  <inkml:trace contextRef="#ctx0" brushRef="#br0" timeOffset="27128.81">10266 4424 0,'0'0'0,"0"-21"0,0 0 0,0-1 0,0 1 15,0 42 1,-21 22-1,21-1-15,-22 22 0,1-22 0,21 43 16,-21-1-16,0 1 16,21 0-16,-21-1 0,0 1 0,-1 0 15,1-22-15,0 22 0,-21-22 0,21 1 16,-22-1-16,1 1 0,21-1 16,-22-20-16,22-1 0,-21 0 0,21-21 15,0 22-15,21-22 16,0-42-1</inkml:trace>
  <inkml:trace contextRef="#ctx0" brushRef="#br0" timeOffset="27611.53">9631 4911 0,'0'-64'0,"0"128"0,0-212 0,0 84 0,0-21 15,0 22-15,21-1 0,21 1 0,-21-1 16,22 1-16,20-1 0,1 22 15,-1 0-15,1-1 0,-1 22 0,22 0 16,-22 21-16,22 0 0,-21 21 16,-1 22-16,22-1 0,-22 0 0,-20 22 15,20-22-15,-21 22 0,-20-1 16,-22 22-16,0-22 0,0 1 16,-22 20-16,-20-20 0,0-1 0,-1 1 15,-20-1-15,-1-20 0,1-1 16,-22 0-16,22-20 0,-22 20 0,0-21 15,22 0-15,-1 0 0,1-21 16,-1 0-16,22 0 0,0 0 0,-1 0 16,22-21-16,-21 0 0,42 0 0,0 0 15,-21 0-15,21-22 0,0 22 16,0-21-16,21 21 0,0 21 16,0 0-16,22 0 0,-22 0 15,0 42-15,21-21 0,1 21 0,-22 1 16,21-1-16,-21 0 0,0 1 15,22-1-15,-22 0 0,0-20 16,0 20-16,0 0 0,1 1 0,-1-22 16,0 21-16,0-21 0,0 0 0,0 1 15,1-1-15,-1 0 0,21-21 16,-21 0-16,22 0 0,-1 0 0,-21 0 16,21 0-16,1 0 0,-1-21 0,-21 21 15,22-21-15,-1-1 0,-21 1 16,21 0-16</inkml:trace>
  <inkml:trace contextRef="#ctx0" brushRef="#br0" timeOffset="27987.31">10880 5355 0,'-22'0'15,"-41"0"1,63 21 0,-21-21-16,42 0 31,0 0-31,0 0 0,0 0 15,1-21-15,-1 21 0,0-21 0,-21 0 16,21 21-16,-21-21 0,0 0 16,0-1-16,0 1 0,-21 21 15,0 0 1,-22 21-16,22 1 0,0-1 16,0 0-16,0 21 0,-22 1 15,22-22-15,21 21 0,-21 0 16,21 1-16,-21-1 0,21 0 0,0 1 15,0-22-15,0 21 0,0-21 0,0 1 16,21-1-16,0-21 0,0 0 16,22 0-16,-22 0 0,21 0 0,1 0 15,-1-21-15,0 21 0,22-22 0,-22-20 16,22 21-16,-22-21 0,21 20 16,-20-20-16,-1 0 0,0-1 0,-20 1 15,20-21-15,-21 20 0,0 1 16,-21 0-16</inkml:trace>
  <inkml:trace contextRef="#ctx0" brushRef="#br0" timeOffset="28571.98">11472 5228 0,'0'-21'15,"0"63"-15,0-63 0,0-42 0,0 84 32,0 0-32,-21 0 0,0 0 0,21 22 15,-21-22-15,21 21 0,0-21 0,0 22 16,0-1-16,0-21 0,0 22 16,0-1-16,0-21 0,0 21 0,0-20 15,0 20-15,0-21 0,0 0 16,0 0-16,0-42 31,0 0-31,0 0 16,0-21-16,0 20 0,0-20 0,0 0 15,0-1-15,0 1 0,0 0 16,21-1-16,0-20 0,0 21 16,0-1-16,1 1 0,-1 21 0,0 0 15,21-1-15,-21 1 0,22 21 16,-22 0-16,21 0 0,-21 21 0,22 1 15,-22-1-15,21 0 0,1 21 0,-22-21 16,0 22-16,0-1 0,0 0 16,0-20-16,-21 20 0,0 0 0,0-21 15,0 22-15,0-22 0,0 0 0,0 0 16,0 0-16,0 1 0,-21-22 16,0 0-16,0 0 15,21-22 1,0 1-16,0 0 0,0-21 0,0 21 15,0-22-15,21 1 0,0 0 0,22-1 16,-22 1-16,21-22 0,-21 22 16,22-21-16,-1 20 0,0 1 0,22 0 15,-22 20-15,0 22 0,1 0 0,-1 0 16,0 0-16,1 43 0,-1-22 16,-21 21-16,22 1 0,-22-1 0,21 21 15,-42-20-15,21-1 0,-21 0 16,0 22-16,0-22 0,0 1 0,0-22 15,-21 21-15,21 0 0,-21-20 0,0 20 16,21-21-16,-21 0 16,21 0-16,0-42 31,21 0-31,21 0 0</inkml:trace>
  <inkml:trace contextRef="#ctx0" brushRef="#br0" timeOffset="29673.35">13271 5122 0,'0'0'16,"22"-21"-16,-22 0 0,0 0 0,21 21 16,-21 21-1,0 0-15,-21 0 0,-1 22 0,1-22 0,0 21 16,0 1-16,0-1 16,0 0-16,-1 1 0,1-1 0,21 0 15,0 1-15,0-1 0,0 0 0,0 1 16,0-1-16,21-21 0,1 0 15,-1 22-15,21-22 0,0-21 0,-20 21 16,20-21-16,0 0 0,22 0 0,-22 0 16,0 0-16,1-21 0,-1 21 15,-21-21-15,22-1 0,-22-20 16,21 21-16,-21-21 0,-21-1 0,0 1 16,21-22-16,-21 22 0,0-21 15,0-1-15,0 1 0,-21 20 0,0-20 16,0 20-16,-21 1 0,20 21 15,-20 0-15,21 0 0,-21 21 0,-22 0 16,22 21-16,-1 0 0,1 0 0,0 21 16,-22 1-16,22-1 0,21 0 15,-22 1-15,22-1 0,0 22 0,0-22 16,21 0-16,0-21 0,0 22 16,0-1-16,21-21 0,0 22 0,0-22 15,22 0-15,-1 0 0,0 0 0,1-21 16,-1 0-16,0 0 15,1 0-15,-1 0 0,22 0 0,-22 0 16,0-21-16,1 0 0,-1 0 0,0-22 16,-21 22-16,22-21 0,-1 0 15,0-1-15,1 1 0,-1 0 0,0-1 16,1 1-16,-1 21 0,-21-22 16,0 22-16,1 0 0,-1 21 0,-21 21 15,0 0 1,0 1-16,0-1 0,0 0 15,-21 21-15,21-21 0,0 22 0,0-22 16,0 21-16,0-21 0,0 22 0,0-22 16,0 0-16,0 0 15,0 0-15,0 1 0,0-1 0,21 0 16,0-21-16,0 0 16,0 0-16,0 0 0,1 0 15,20-21-15,-21 0 0,21 21 0,-20-43 16,20 22-16,-21 0 0,21-21 15,-20 20-15,20-20 0,-21 0 0,0-1 16,0 1-16,1 21 0,-1-21 0,-21-1 16,0 22-16,21 0 0,0 21 15,-21 21 1,0 0 0,0 22-16,0-22 0,0 21 15,0 0-15,0-20 0,0 20 0,0 0 16,0-21-16,0 22 0,0-22 15,0 0-15,0 0 0,0 0 0,0 1 16,21-1-16,0 0 0,1-21 0,-1 0 16,0 0-16,0 0 0,0 0 15,22 0-15,-1 0 0,-21 0 0,21-21 16,1 0-16,-1-1 0,22 1 0,-22-21 16,0 21-16,1-22 0,-1 22 15,0-21-15,-21 0 0,22-1 0,-22 1 16,0 0-16,0 20 0,-21 1 15,0 0-15,0 0 0,-42 21 16,-85 85 0,106-64-1,-22 21-15,22-21 0,-21 22 0,21-22 16,21 0-16,0 21 0,0-21 0,0 1 16,0-1-16,0 0 0,21 0 15,-21 0-15,42-21 0,-21 21 0,1 1 16,-1-22-16,21 0 0,-21 21 0,22-21 15,-22 0-15,21 0 0,-21 0 16,22 0-16,-1 0 0,0 0 0,1-21 16,-22-1-16,21 1 15,0 0-15</inkml:trace>
  <inkml:trace contextRef="#ctx0" brushRef="#br0" timeOffset="30156.07">16256 5165 0,'0'0'15,"0"-21"-15,-42 21 0,20 0 0,1 0 16,-21 0-16,0 0 0,-1 0 0,22 0 16,-21 21-16,-1-21 0,1 21 0,0 21 15,21-21-15,-22 1 0,22-1 16,0 21-16,21-21 0,0 22 0,0-22 16,0 21-16,0-21 0,0 22 15,0-22-15,0 0 0,21 0 16,-21 0-16,21 0 0,0 1 0,1-1 15,-1-21-15,0 0 0,0 21 0,0-21 16,22 0-16,-22 0 0,0 0 16,21-21-16,-21 0 0,22-1 0,-22 1 15,21 0-15,1-21 0,-22-1 16,21 1-16,-21 0 0,22-1 0,-22-20 16,21-22-16,-21 22 0,22-22 0,-22 0 15,0 22-15,0-22 0,-21 22 16,0-1-16,0 1 0,0 20 0,0 1 15,0 0-15,0 21 0,0-1 16,-21 22-16,0 0 0,0 0 16,-1 22-16,1-1 0,0 21 0,-21 22 15,21-1-15,-1 1 0,1 20 16,0 1-16,21 0 0,0-22 0,0 22 16,0-22-16,0 22 0,21-43 0,0 22 15,22-22-15,-22 22 0,0-43 16,21 21-16,-20-21 0,20 22 15,-21-22-15,21 0 0,1 0 0,-22-21 16,21 0-16,1 0 0,-1 0 16,-21 0-16</inkml:trace>
  <inkml:trace contextRef="#ctx0" brushRef="#br0" timeOffset="30791.53">9229 6138 0,'-22'0'0,"44"0"0,-86 0 0,43 0 0,0 0 16,21-21-1,42 21-15,-21 0 16,22 0-16,-1 0 0,21 0 0,22 0 16,0 0-16,-1 0 0,43 21 0,0-21 15,0 0-15,22 22 0,-22-22 16,21 0-16,21 0 0,0 21 0,1-21 16,-1 0-16,22 0 0,-22 0 0,21 0 15,-20 0-15,20 0 0,1 0 16,-22 0-16,22 0 0,-1 0 15,1 0-15,-1 0 0,1 0 0,-22 0 0,21 0 16,1 0-16,-1 0 0,-20 0 16,-1 0-16,0 0 0,1 0 15,-1 0-15,-21 0 0,0 0 0,-21 0 16,0 0-16,-21 0 0,0 0 0,-21 0 16,-1 0-16,-20 0 0,-1 0 15,-20 0-15,-1 0 0,-21 0 0,0 0 16,1 0-16,-22-21 0,-43 21 15,22 0 1,-21 0-16,-1 0 0,-20 0 0,-1 0 16,-20 0-16,-1 0 0,0 0 0</inkml:trace>
  <inkml:trace contextRef="#ctx0" brushRef="#br0" timeOffset="31383.18">9207 6456 0,'0'0'0,"-21"0"0,-21 0 32,63 0-32,0 0 15,22 0-15,-1-21 0,0 21 16,22 0-16,-22 0 0,22 0 0,20 0 16,1 0-16,21 0 0,0 21 0,-1-21 15,1 0-15,21 0 0,0 0 16,21 0-16,1 0 0,-1 0 0,21 0 15,-21 0-15,22 0 0,-1 0 0,0 0 16,1 0-16,-1 0 0,0 0 0,1 0 16,-1-21-16,0 21 0,1-21 15,20 21-15,-21-22 0,22 1 16,-22 21-16,1-21 0,20 0 0,-21 21 16,22-21-16,-22 0 0,1 21 15,-1-22-15,0 22 0,1-21 0,-1 21 16,-21 0-16,0 0 0,0-21 0,-21 21 15,-21 0-15,21 0 0,-21 0 16,-21 0-16,-1-21 0,-20 21 0,-22 0 16,1 0-16,-1 0 0,-21 0 0,0 0 15,0 0-15,1 0 0,-22-21 63,-22 0-48,22-1-15,-21 22 0,21-21 0</inkml:trace>
  <inkml:trace contextRef="#ctx0" brushRef="#br0" timeOffset="31911.88">17653 5228 0,'-21'0'0,"42"0"0,-63-21 0,20 21 0,1 0 16,0 0-16,0 0 0,0-21 0,0 21 16,-1 0-16,44 0 31,20-21-31,0 21 0,22 0 15,-1 0-15,1 0 0,-1 0 0,22 0 16,0 0-16,20 0 0,-20 0 16,21 0-16,0 0 0,0 0 0,-22 0 15,22 0-15,-21 0 0,-1 0 16,-20 0-16,-1 0 0,-20 0 0,-1 0 16,0 0-16,-20 0 0,-1 0 15,0 0-15,-42 0 16,0 0-1,-1 0-15,1 0 0,-21 0 0,0 0 16,20 0-16,-41 0 0,21 0 16,-22 0-16,1 0 0</inkml:trace>
  <inkml:trace contextRef="#ctx0" brushRef="#br0" timeOffset="32211.71">17611 5292 0,'0'0'0,"-43"0"15,1 21-15,-43-21 0,64 0 16,0 0-16,0 0 0,21 21 16,21-21-16,21 0 15,1 0-15,-1 0 0,21 0 16,1 21-16,-1-21 0,1 0 0,21 0 16,-1 0-16,1 0 0,0 0 0,-1 0 15,22 0-15,-21 0 0,21 0 16,-22 0-16,1 0 0,0 0 0,-22 0 15,1 0-15,-1 0 0,-21 0 0,1 0 16,-1-21-16,-21 21 16,0 0-16,1 0 0,-22-21 0,0 0 15,0 0-15,0-1 16,0 1-16,0 0 16,0 0-16,0 0 0</inkml:trace>
  <inkml:trace contextRef="#ctx0" brushRef="#br0" timeOffset="32619.47">18986 4636 0,'0'0'0,"-21"0"0,0 0 16,21 21 0,0 0-1,0 0-15,0 0 0,0 0 0,21 1 16,0 20-16,1 0 0,-1-21 0,0 22 15,0-1-15,21-21 0,1 22 16,-1-22-16,0 21 0,1-21 0,-1 0 16,22 1-16,-22-1 0,0-21 15,22 0-15,-22 21 0,0-21 0,1 0 16,-1 0-16,0 0 0,-20 0 0,-1 0 16,0 0-16,0-21 0,-21 0 15,-21 21 1,0 0-16,-22 0 15,22 0-15,-21 21 0,0 0 0,-22 21 16,22-21-16,-1 22 0,-20-1 0,-1 0 16,1 1-16,21 20 0,-22 1 15,1-22-15,-1 22 0,1-22 0,-1 21 16,1-20-16,-1-1 0,1 0 0,20 1 16,1-22-16,0 0 0,20 0 15,-20 0-15,42 1 0,21-22 16,0 0-16</inkml:trace>
  <inkml:trace contextRef="#ctx0" brushRef="#br0" timeOffset="33352.05">20616 4699 0,'0'0'0,"-21"-21"0,21 0 0,-21 0 16,21-1-16,0 1 15,21 0-15,0 21 16,0 0-16,1-21 0,-1 21 0,21 0 16,0 0-16,-20 0 0,20 0 15,0 0-15,-21 0 0,22 21 0,-22 0 16,0 0-16,0 1 0,-21-1 15,0 0-15,0 0 0,0 0 16,-21 22-16,0-22 0,0 0 0,-22 0 16,1 0-16,0 0 0,-1 1 15,1-1-15,0 0 0,-1-21 0,22 0 16,0 21-16,0-21 0,0 0 16,0 0-16,21-21 15,21 21-15,0-21 16,0 21-16,21 0 0,-20 0 15,20 0-15,0 0 0,-21 21 0,22 0 16,-1 0-16,0 0 16,1 1-16,-1-1 0,-21 0 0,22 21 0,-22-21 15,21 22-15,-21-1 0,-21-21 16,0 22-16,0-1 0,0-21 16,-21 21-16,0-20 0,0 20 0,-22-21 15,-20 0-15,21 0 0,-22 1 16,1-1-16,-1 0 0,22-21 0,-22 0 15,1 0-15,20 0 0,1 0 0,0 0 16,-1 0-16,22-21 0,-21 0 16,21-1-16,0 22 0,21-21 0,0 0 15,0 0-15,0 0 0,0 0 16,0-1-16,21 1 0,0 0 0,0 0 16,21 0-16,1 0 0,20-22 0,1 22 15,-1 0-15</inkml:trace>
  <inkml:trace contextRef="#ctx0" brushRef="#br0" timeOffset="34032.66">21421 4847 0,'21'0'15,"-21"43"1,0-22-16,0 0 16,-21 21-16,21-21 0,-22 22 0,1-1 15,21 0-15,0-20 0,-21 20 16,21 0-16,-21-21 0,21 1 0,0 20 15,0-21-15,0 0 0,0 0 0,0 1 16,0-1-16,-21-21 16,21 21-16,0-42 31,0 0-31,0-1 16,0 1-16,0 0 0,0 0 0,0 0 15,0-22-15,0 1 0,0 21 0,0-21 16,0-1-16,21 1 0,0 0 15,0-1-15,0 1 0,1 21 0,-1-22 16,21 22-16,-21 21 0,0-21 16,22 21-16,-22 0 0,21 0 0,-21 0 15,22 21-15,-22 22 16,0-22-16,0 21 0,0 0 0,1 1 16,-1-1-16,-21 0 0,0 1 0,0-1 15,0 0-15,0-20 0,0 20 16,0-21-16,0 0 0,0 0 0,0 1 15,0-1-15,-21 0 16,-1-21-16,1 0 16,0-21-16,21 0 15,0-1-15,0 1 16,0-21-16,0 21 0,0-22 16,21 1-16,0 0 0,22-1 0,-22 1 15,21-21-15,1 20 0,-1 1 0,0 0 16,1-1-16,-1 1 0,0 21 15,1 0-15,20 21 0,-21 0 16,-20 0-16,20 21 0,0 0 0,-21 21 16,1 1-16,-1-1 0,-21 21 15,0 1-15,0-22 0,0 22 0,-21-22 16,-1 0-16,1 1 0,-21-1 0,21-21 16,0 22-16,-1-22 0,1 0 15,0 0-15,0 0 0,21 0 16,-21-21-1,42-21 1,0 0-16,0 0 16,0 21-16</inkml:trace>
  <inkml:trace contextRef="#ctx0" brushRef="#br0" timeOffset="34736.44">23029 4911 0,'-63'63'31,"42"-42"-31,-1 22 0,-41 20 16,21-20-16,20-22 0,1 21 15,0 0-15,0-20 0,21-1 16,0 21-16,0-21 0,0 0 0,21 1 16,0-1-16,22-21 15,-22 0-15,0 0 0,0 0 0,21 0 16,-20 0-16,-1 0 0,0 0 15,-21-21-15,21-1 0,-21 1 16,0 0-16,0-21 0,0 21 0,0-22 16,0 1-16,0 0 0,0-1 15,21 1-15,-21-22 0,0 22 0,21 0 16,1-1-16,-1 1 0,0 21 0,0 0 16,0 0-16,0-1 15,1 22-15,-1 0 0,21 0 0,-21 0 16,22 0-16,-22 22 0,0-1 15,0 0-15,21 21 0,-20 1 0,-22-1 16,21 21-16,-21-20 0,21 20 0,-21-20 16,0-1-16,0 0 0,0 1 15,0-1-15,0-21 0,-21 21 0,21-20 16,-21-1-16,21 0 0,0 0 16,-22-21-16,1 0 15,21-21 1,0 0-1,0-22-15,0 22 16,0 0-16,0-21 0,21-1 0,1 1 16,-1 0-16,0-1 0,21-20 15,1 21-15,-1-22 0,0 22 0,1-22 16,-1 43-16,21-21 0,-20 21 16,-1-1-16,0 22 0,1 0 0,-1 0 15,0 22-15,-20-1 0,-1 21 16,0-21-16,0 43 0,-21-22 0,21 0 15,-21 22-15,0-22 0,0 1 0,0-1 16,-21 0-16,0 1 0,21-1 16,-21-21-16,21 0 0,-21 0 0,-1 1 15,22-1-15,0-42 47,0-1-47,0 1 0,22 0 0,-1 0 16</inkml:trace>
  <inkml:trace contextRef="#ctx0" brushRef="#br0" timeOffset="34997.3">24617 4466 0,'0'0'0,"0"-21"0,0 0 0,0 0 16,0 42-1,-21 0-15,-1 0 0,22 0 16,-21 22-16,0-1 0,0 0 15,0 22-15,0-1 0,21 1 0,-22-1 16,22 1-16,-21-1 0,21 1 16,0-1-16,0-20 0,0-1 0,0 0 15,0-20-15,0 20 0,-21-21 0,21 0 16,0 0-16,0 1 16,0-44-1,21 1 1,0 0-16,1 0 0,-1-21 0</inkml:trace>
  <inkml:trace contextRef="#ctx0" brushRef="#br0" timeOffset="35448.04">25188 4424 0,'0'0'0,"0"-21"0,0 0 16,-21 21-1,21 21-15,-21 0 0,0 0 16,-22 21-16,22 1 0,0-1 0,0 0 15,0 1-15,0 20 0,-1 1 16,1-1-16,0 1 0,0-1 0,0 1 16,21-1-16,-21-20 0,21-1 0,-22 0 15,1 1-15,21-1 16,0-21-16,-21 0 0,21 0 0,-21 1 16,21-1-16,-21-21 15,0-21 1,21-1-16,0 1 15,0-21-15,0 21 0,0-22 16,21 1-16,21 0 0,-21-1 0,22 1 16,-1-21-16,0 20 0,22 1 0,-22 0 15,0-1-15,22 22 0,-22 0 16,1 0-16,-1 21 0,0 0 0,-21 21 16,22 0-16,-22 21 0,0 1 15,-21-1-15,0 0 0,0 1 16,0 20-16,0-20 0,-21-1 0,0 0 15,0 1-15,-1-1 0,-20-21 16,21 21-16,0-20 0,0-1 0,-1 0 16,1-21-16,21 21 0,-21-21 15,0 0-15,21-21 16</inkml:trace>
  <inkml:trace contextRef="#ctx0" brushRef="#br0" timeOffset="35647.69">24109 4699 0,'0'0'0,"-43"0"0,1-21 0,21 21 0,0 0 16,42 0-1,0 0-15,0 0 0,22 0 16,-1 0-16,21-21 0,-20 21 0,41 0 15,-20 0-15,21 0 0,20-21 16,1 21-16,-21 0 0</inkml:trace>
  <inkml:trace contextRef="#ctx0" brushRef="#br0" timeOffset="74096.16">2074 9271 0,'0'0'0,"-21"0"15,0 0-15,0 0 16,0 0-1,-1 0 17</inkml:trace>
  <inkml:trace contextRef="#ctx0" brushRef="#br0" timeOffset="74515.92">1587 9271 0,'-63'0'0,"126"0"0,-168 0 15,41 0-15,1 0 0,20 0 16,-20 0-16,20 0 0,1 0 0,0 0 15,21 0-15,-22 0 0,22 0 16,21-21-16,42 21 31,1 0-31,20 0 16,1 0-16,20 0 0,22 0 0,0 0 16,0 0-16,0 0 0,21 0 0,21 0 15,0 0-15,0 0 16,0 0-16,-21 0 0,22 0 0,-22 0 15,21 0-15,-21 0 0,0-21 16,0 21-16,-21 0 0,-1 0 0,1 0 16,-21-21-16,-22 21 0,1 0 0,-1 0 15,-20 0-15,-22 0 0,21 0 16,-21 0-16,1 0 0,-22-22 16,-22 22-1,1-21 1,0 21-16,-21-21 15,21 21-15,-1-21 0,1 21 16,-21-21-16</inkml:trace>
  <inkml:trace contextRef="#ctx0" brushRef="#br0" timeOffset="74996.67">3365 8721 0,'0'0'0,"-21"0"15,21-21-15,-21 21 0,21 21 47,0 0-47,21 0 16,0 0-16,1 22 0,-1-22 16,21 0-16,0 21 0,1-21 0,20 22 15,-20-22-15,20 0 0,-21 0 0,22 22 16,-22-22-16,22 0 0,-22-21 15,0 21-15,22 0 0,-22-21 0,1 0 16,-1 21-16,0-21 0,1 0 16,-22 0-16,21 0 0,-21 0 0,0 0 15,1 0-15,-44 0 32,1 22-17,0-22-15,-21 21 0,21 0 0,-22 0 16,1 0-16,0 0 0,-22 1 15,22 20-15,-22 0 0,-20 1 0,20-1 16,-21 0-16,1 1 0,20 20 16,-20-21-16,-1 1 0,21-1 0,1 0 15,-1 1-15,22-1 0,0-21 0,-1 0 16,22 1-16,0-1 0,0 0 16,0 0-16,42-42 31,0 0-31,0-22 15</inkml:trace>
  <inkml:trace contextRef="#ctx0" brushRef="#br0" timeOffset="75840.19">6752 9081 0,'-21'0'31,"0"0"-31,0 0 16,-1 0-16,1 0 15,-21 0-15,21-22 0,0 22 0,-22-21 16,22 21-16,-21-21 0,21 0 0,-1 0 15,-20 0-15,21-1 0,0 1 16,0-21-16,-1 21 0,1-22 0,21 1 16,0 21-16,0-21 0,0-1 15,0 1-15,0 21 0,21-22 0,1 22 16,20-21-16,21 21 0,1 0 0,-1-1 16,1 1-16,21 0 0,-22 21 15,22 0-15,-22 0 0,1 0 0,-1 21 16,-20 0-16,-1 1 0,-21-1 0,0 21 15,-21 0-15,0 22 16,-21-22-16,-21 22 0,-1-1 0,1 22 16,-21-22-16,-1 1 0,-21-1 0,22 1 15,-22-1-15,22-20 0,-1 20 16,22-20-16,-22-1 0,22 0 0,21 1 16,0-1-16,0 0 0,21 1 15,0-22-15,0 0 0,0 0 0,0 0 16,21 0-16,21 1 0,-21-22 0,22 0 15,-1 0-15,21 0 0,-20 0 16,20-22-16,1 1 0,-22 0 0,22 0 16,-1 0-16,-21 0 0,1-22 0,-1 1 15,-21 21-15,0-22 16,1 1-16,-22 0 0,0-1 0,0 1 16,0 0-16,-22-1 0,1 22 0,0-21 15,-21 21-15,21 0 0,-22-1 16,1 22-16,0 0 0,-1 0 0,1 0 15,0 22-15,-1-22 0,1 21 0,21 0 16,-22 0-16,22 0 0,0 0 16,0 1-16,0-1 0,21 0 0,0 0 15,0 0-15,0 0 0,0 1 16,21-22-16,0 0 16,21 0-16,1 0 0,-1 0 15</inkml:trace>
  <inkml:trace contextRef="#ctx0" brushRef="#br0" timeOffset="76183.99">7810 8742 0,'0'0'0,"0"21"0,22-21 0,-1 0 31,0 0-31,0 0 0,0 0 16,0 0-16,1-21 0,-22 0 15,21 0-15,-21-1 0,0 1 16,0 0-16,0 0 0,0 0 16,-21 21-16,-1 0 15,1 0-15,0 0 0,0 0 0,0 0 16,0 0-16,-1 0 0,1 21 0,0 0 15,0 0-15,21 0 0,-21 1 16,21-1-16,-21 0 0,21 0 16,0 0-16,0 0 0,0 1 0,0-1 15,0 0-15,0 0 16</inkml:trace>
  <inkml:trace contextRef="#ctx0" brushRef="#br0" timeOffset="76499.81">7853 9313 0,'0'0'0,"0"22"0,0-1 0,0 0 15,0 0-15,21 0 16,0-21-16,0 0 16,0 0-16,1 0 0,-1 0 15,0 0-15,0 0 0,0-21 16,0 0-16,1 21 0,-22-21 0,0 0 15,0-1-15,0 1 0,0 0 16,0 0-16,0 0 0,-22 21 16,1 0-16,0 0 0,0 0 0,0 0 15,0 0-15,-1 0 0,1 0 16,0 21-16,0-21 16,21 21-16,0 0 15,21-21 1,0 0-16,0 0 0,22 0 0,-22-21 15</inkml:trace>
  <inkml:trace contextRef="#ctx0" brushRef="#br0" timeOffset="77039.5">8911 8657 0,'0'0'0,"0"-21"0,0 0 16,-21-21-1,21 20-15,0 1 16,21 21-16,0-21 16,22 0-16,-22 21 0,21 0 15,-21 0-15,22 0 0,-1 0 0,-21 0 16,21 0-16,-20 21 0,-1 0 0,0 0 16,0 1-16,-21-1 0,0 21 15,0-21-15,0 22 0,-21-1 0,0 0 16,0 1-16,-22-1 0,1-21 15,0 21-15,-22-20 0,22 20 0,-1-21 16,-20 0-16,21 0 0,-1-21 0,1 22 16,21-22-16,0 0 0,21-22 31,21 1-31,21 0 0,-21 0 16,22 21-16,-1-21 0,21 0 15,-20 21-15,-1 0 0,0 0 0,22 0 16,-22 0-16,1 21 0,-1 0 0,0 0 15,-21 0-15,22 0 0,-1 1 16,-21 20-16,0-21 0,1 0 0,-1 22 16,-21-22-16,0 21 0,0-21 15,0 22-15,-21-22 0,-1 0 0,-20 21 16,0-21-16,-1 1 0,1 20 16,0-21-16,-22 0 0,22-21 0,-22 21 15,1 1-15,21-22 0,-1 0 0,1 0 16,0 0-16,-1 0 0,22 0 15,0 0-15,21-22 16,0 1-16,0 0 0,21 0 0,21 0 16,-20-22-16,20 22 0,21 0 0</inkml:trace>
  <inkml:trace contextRef="#ctx0" brushRef="#br0" timeOffset="77408.28">10308 8636 0,'0'0'16,"21"0"-16,-21 21 16,-21 0-16,0 1 15,0 20-15,0 0 0,-22 1 16,22 20-16,-21-21 0,21 1 0,-1 20 16,-20-20-16,21-1 0,21 0 0,0 1 15,0-1-15,0-21 0,0 21 16,21-20-16,0-1 0,22-21 0,-1 21 15,0-21-15,1 0 0,-1 0 0,0 0 16,1 0-16,20-21 0,-21 21 16,1-21-16,20-1 0,-20-20 0,-22 21 15,21-21-15,-21-22 0,-21 22 0,0-22 16,0 22-16,0-22 0,-21 22 16,0-21-16,0 41 0,-22-20 15,22 21-15,-21 0 0,21 21 16,-22 0-16,1 0 0,21 0 0,-21 0 15,-1 21-15,22 0 0,0 0 0,0 0 16,0-21-16,21 22 0,0-1 16</inkml:trace>
  <inkml:trace contextRef="#ctx0" brushRef="#br0" timeOffset="77768.09">12298 8234 0,'0'0'16,"21"-21"-16,-21-22 0,21 22 0,-21-21 0,0 21 16,0 0-16,0-1 0,0 1 15,0 64 1,0-22-16,0 21 0,0 22 15,-21-22-15,0 21 0,0 22 0,-1-21 16,1 20-16,0 1 0,0 0 0,0-1 16,0 22-16,21-42 0,-22 20 15,22-20-15,-21-1 0,21 1 16,-21-22-16,21 0 0,0 1 0,0-22 16,0 0-16,0 21 0,0-20 15,0-1-15,0-42 31,0-1-31,0 1 0,0 0 16,0-21-16</inkml:trace>
  <inkml:trace contextRef="#ctx0" brushRef="#br0" timeOffset="78268">11747 8954 0,'-21'-22'0,"42"44"0,-84-44 0,42 22 0,42 0 31,21 0-31,-21 0 15,43 0-15,-22-21 0,22 21 16,-1 0-16,22-21 0,0 0 0,-1 0 16,1 0-16,0 21 0,-1-43 15,1 22-15,0 0 0,20 21 0,-41-21 16,21 0-16,-22 21 0,-21 0 0,1 0 16,-22 0-16,0 0 0,-21 21 15,-21 0 1,0 0-16,0 21 0,-22 1 0,22-1 15,-21 0-15,-1 1 0,22-1 16,-21 0-16,21 1 0,-22-1 0,22-21 16,0 22-16,21-22 0,0 21 15,0-21-15,0 0 0,0 1 0,0-1 16,21 0-16,22-21 0,-22 21 16,21-21-16,0 0 0,1 0 15,20 0-15,-20-21 0,20 0 0,1 0 16,-1-1-16,-21-20 0,22 21 0,-22-21 15,-21-1-15,1 1 0,-1-22 16,-21 22-16,0-21 0,0 20 16,-21 1-16,-1 0 0,-20-1 0,0 22 15,-1 0-15,-20 0 0,21 21 16,-22 0-16,22 0 0,-22 0 0,22 0 16,0 21-16,-1 0 0,22 0 15,0 0-15,0 1 0,21-1 0,0 0 16,0 0-16,21 0 0,21-21 15,-21 21-15,22-21 0,-1 0 0,22 0 16,-1 0-16</inkml:trace>
  <inkml:trace contextRef="#ctx0" brushRef="#br0" timeOffset="78527.86">14732 8509 0,'0'0'0,"21"-21"0,-21 0 0,0 42 31,0 0-31,0 0 0,-21 22 16,0-1-16,21 0 0,-21 1 15,21-1-15,0 21 0,0 1 0,0-22 16,-22 22-16,22-1 0,0-20 0,0-1 16,0 0-16,0 1 0,-21-1 15,21-21-15,0 21 0,0-20 16,0-1-16,0 0 0,0 0 15,21-21 1,1-21-16,-1 0 16</inkml:trace>
  <inkml:trace contextRef="#ctx0" brushRef="#br0" timeOffset="78943.63">15642 8551 0,'0'0'0,"0"-21"0,-21 42 15,0 1 1,0-1-16,-1 0 0,1 21 16,-21 1-16,21-1 0,-22 21 0,1-20 15,21 20-15,-21-20 0,20 20 16,-20-21-16,21 1 0,21-1 0,0 0 16,0-20-16,0 20 0,0-21 15,21 0-15,0 0 0,0 1 0,22-22 16,-1 0-16,0 21 0,1-21 0,-1 0 15,0 0-15,1 0 0,-1-21 16,22-1-16,-22 1 0,-21-21 0,21 21 16,1-43-16,-1 22 0,-21-22 0,22-20 15,-22 20-15,0-20 0,0 20 16,-21-21-16,0 22 0,0 21 16,0-22-16,-21 43 0,0-21 15,-22 20-15,22 22 0,-21 0 0,0 0 16,-1 0-16,1 0 0,0 43 0,-1-22 15,1 0-15,0 0 0,-1 22 16,22-22-16,-21 21 0,42-21 0,0 22 16,-21-22-16,21 0 0,0 21 15,0-21-15,21-21 0,21 22 0,-21-22 16,22 21-16,-1-21 0</inkml:trace>
  <inkml:trace contextRef="#ctx0" brushRef="#br0" timeOffset="79255.45">16806 8573 0,'-21'0'31,"0"0"-31,0 21 0,0 0 16,-1-21-16,22 21 0,0 0 31,22-21-31,-1 0 0,0 0 0,0 0 16,0 0-16,0 0 0,1-21 0,-22 0 15,21 0-15,-21 0 16,0-1-16,-21 1 16,-1 21-1,1 0-15,0 0 0,-21 0 0,21 21 16,-22 1-16,1-1 0,21 0 0,-22 0 16,1 0-16,21 0 0,0 22 15,0-22-15,-1 21 0,22-21 0,0 1 16,0-1-16,0 0 0,0 0 0,22 0 15,-1 0-15</inkml:trace>
  <inkml:trace contextRef="#ctx0" brushRef="#br0" timeOffset="79543.25">16637 9229 0,'0'0'0,"0"21"0,0 0 0,21 0 15,-21 0-15,0 1 16,21-22-1,-21-22 1,21 22-16,-21-21 16,22 0-16,-22 0 0,0 0 15,0 0-15,-22 21 16,1 0-16,0 0 16,0 21-16,-21-21 0,20 21 0,1 0 15,-21 0-15,21-21 0,0 21 0,-1 1 16,22-1-16,0 0 15,22 0 1,-1-21-16,0 0 0,21 0 0,1 0 16,-1-21-16,0 0 0,22 21 15</inkml:trace>
  <inkml:trace contextRef="#ctx0" brushRef="#br0" timeOffset="80103.92">17780 8763 0,'0'0'16,"0"-21"-16,0 0 0,0 0 0,0-1 16,0 1-16,0 0 0,0 0 15,21 21-15,0-21 0,0 0 16,1-1-16,20 22 0,-21-21 0,21 21 16,1 0-16,-1 0 0,22 0 15,-22 0-15,0 0 0,1 0 0,-1 0 16,-21 21-16,0 1 0,0-1 0,-21 0 15,0 21-15,0-21 0,0 22 16,-21-1-16,-21 0 0,21 1 0,-22-1 16,1-21-16,0 22 0,-1-1 15,1-21-15,21 0 0,-21 0 0,-1 1 16,1-1-16,21 0 0,-22-21 0,22 0 16,0 0-16,0 0 0,21-21 31,21 21-31,0-21 0,0-1 0,22 22 15,-1-21-15,22 0 0,-22 21 16,21 0-16,-20 0 0,20 0 0,-20 0 16,-1 0-16,0 0 0,1 21 15,-1 0-15,-21 1 0,0-1 0,0-21 16,1 42-16,-1-21 0,-21 0 0,21 1 16,-21-1-16,0 0 0,0 0 15,0 0-15,-21 0 0,0 22 0,-22-22 16,22 0-16,-21 0 0,-1 0 0,1-21 15,0 22-15,-1-1 0,-20 0 16,21-21-16,-22 0 0,22 0 16,-22 21-16,22-21 0,-22 0 0,22 0 15,21 0-15,-21 0 0,20 0 16,22-21-16,0 0 0,22 0 16,-1-1-16,21 1 0,0 0 15,1 21-15,-1-42 0</inkml:trace>
  <inkml:trace contextRef="#ctx0" brushRef="#br0" timeOffset="80751.56">19621 8551 0,'0'-42'16,"0"84"-16,-21-84 0,0 42 16,0 0-16,0 0 0,0 0 15,-1 0-15,1 21 0,0 0 0,0 1 16,-21-1-16,20 0 0,-20 21 0,21 1 16,0-1-16,-22 0 15,22 1-15,-21-1 0,21 21 0,0-20 16,-1-1-16,1 22 0,21-22 0,0 0 15,-21 1-15,21-22 0,0 21 16,0 0-16,0-20 0,0-1 0,0 21 16,0-21-16,21 0 0,0 1 0,1-1 15,-1-21-15,21 21 0,0-21 16,1 0-16,-1 0 0,22 0 0,-22 0 16,0 0-16,22 0 0,-22 0 15,22-21-15,-22 0 0,0-1 0,1 1 16,20-21-16,-21 21 0,1-22 15,-22 1-15,21 0 0,-21-1 16,22 1-16,-22 0 0,0-1 0,-21-20 16,0-22-16,0 43 0,0 0 15,0-1-15,0 22 0,-21-21 16,0 21-16,0-1 0,-1 1 0,-20 0 16,21 0-16,-21 0 0,-1 21 15,-20 0-15,20 0 0,1 0 0,-21 0 16,-1 0-16,22 21 0,-22 0 0,1 0 15,-1 22-15,1-1 0,-1 0 16,22 1-16,-22 20 0,43-21 0,-21 1 16,21 20-16,0-20 0,21-1 15,0 0-15,0 1 0,0-1 16,0-21-16,21 21 0,0-20 0,0 20 16,0-21-16,-21 0 0,21 0 0,1-21 15,20 22-15,-21-1 0,0-21 16,0 0-16,1 0 0,-1 0 0,0 0 15</inkml:trace>
  <inkml:trace contextRef="#ctx0" brushRef="#br0" timeOffset="85359.12">6773 10181 0,'0'0'0,"-21"0"0,0-21 0,0 21 15,21-21-15,-21 21 16,-1 0-16,22 21 31,0 0-31,0 0 16,0 1-16,22-1 0,-1 0 16,0 0-16,0 0 0,21 22 15,1-22-15,-1 0 0,22 21 0,-22-21 16,0 1-16,22-1 0,-1 0 15,-20 0-15,20 0 0,1 0 0,-1 1 16,1-1-16,20 0 0,1-21 16,0 21-16,-1-21 0,1 0 0,0 0 15,-1 0-15,1 0 0,-22 0 0,22 0 16,0 0-16,-1 0 0,1-21 0,0 0 16,-1 21-16,1-21 0,21-22 15,-21 22-15,-1-21 0,1 21 0,0-22 16,-1 1-16,1 0 0,0 20 0,-1-20 15,1 0-15,0 21 0,20-22 16,-20 22-16,21 0 0,0 0 0,-22-22 16,22 22-16,0 0 0,0 0 15,0 21-15,0-21 0,21 0 0,0-1 16,0 22-16,0 0 0,0-21 16,0 21-16,0 0 0,0 0 0,0 0 15,0 0-15,0 0 0,-22 0 0,22 21 16,-21-21-16,0 22 0,0-1 15,-21 0-15,20 0 0,1 0 0,-21 0 16,21 1-16,-22 20 0,1-21 0,0 0 16,-22 22-16,22-1 0,-22-21 15,1 21-15,-1 1 0,1-1 0,-1-21 16,1 22-16,-1-1 0,1 0 0,-22 1 16,22-22-16,-1 21 0,-20 0 15,20-20-15,-21-1 0,22 21 16,-22-21-16,1 0 0,-1 1 0,0-22 15,-21 21-15,22 0 0,-22-21 0,0 0 16,0 0-16,0 0 0,1 0 16,-1 0-16,0 0 0,0 0 15,0-21-15,0 0 0,-21-1 16,22 1-16,-1 0 0,0 0 0,0 0 16,0 0-16,0-22 0,1 1 15,20 0-15,-21-1 0,21 1 0,22 0 16,-22-1-16,22 1 0,-1 21 0,1-22 15,20 22-15,-20-21 16,21 21-16,-22 0 0,22-1 0,-1 22 16,1-21-16,21 21 0,-21 0 0,20 0 15,22 0-15,-21 0 0,0 0 16,0 0-16,0 0 0,0 21 0,-1-21 16,22 22-16,-21-1 0,21-21 0,0 21 15,-21 0-15,0 0 0,0 0 16,0 1-16,21 20 0,-22-21 0,1 0 15,21 0-15,-21 1 0,21 20 0,-21-21 16,0 0-16,0 22 0,-1-22 16,1 0-16,0 0 0,0 0 0,0 0 15,0 1-15,-1-1 0,1 0 16,-21-21-16,0 21 0,-1 0 16,-20-21-16,20 0 0,-20 0 0,-1 0 15,-20 0-15,20 0 0,-20 0 0,-1-21 16,0 21-16,-21-21 0,22 0 15,-22 0-15,0-1 0,0 1 0,0-21 16,1 21-16,-22 0 0,0-1 0,21 1 16,-21 0-16,21 0 0,-21 0 15,0 0-15,0-1 0,0 1 16,0 0-16,0 0 16,0 0-16,0 0 15,0-1-15,0 1 16</inkml:trace>
  <inkml:trace contextRef="#ctx0" brushRef="#br0" timeOffset="85500.04">20997 10372 0,'0'0'0,"-21"0"0,0 21 15,21 0 1</inkml:trace>
  <inkml:trace contextRef="#ctx0" brushRef="#br0" timeOffset="89043.71">12509 12848 0,'22'0'0,"-22"-21"32,0 0-32,0 0 0,21 0 15,0-1-15,-21 1 0,21 0 16,-21 0-16,0 0 0,21-22 0,-21 22 15,0 0-15,0 0 0,0-21 0,0 20 16,0 1-16,0 0 16,-21-21-16,0 21 0,0-1 0,-22 1 0,22 0 15,-21 21-15,21 0 0,-22 0 16,-20 0-16,21 0 0,-1 21 16,-20 0-16,20 1 0,-20-1 0,-1 21 15,22-21-15,0 22 0,-1-1 0,1-21 16,21 21-16,0 1 0,0-22 0,21 21 15,0-21-15,0 22 0,0-22 16,21 0-16,0 0 0,21-21 0,1 21 16,-1-21-16,0 0 0,1 0 0,20 0 15,-21 0-15,1 0 0,20-21 16,-20 0-16,-1 0 0,0 0 0,1 0 16,-1-1-16,-21 1 0,0 0 0,0-21 15,1 21-15,-1-1 16,0 1-16,-21 0 0,21 0 0,-21 0 15,0 0-15,0-1 16,21 22-16,-21 22 16,0-1-16,21 0 15,-21 21-15,22-21 0,-22 22 0,0-1 16,21 0-16,-21 1 0,0-1 0,21 22 16,-21-22-16,0 0 0,0 22 15,0-22-15,0 22 0,0-22 0,0 0 16,-21 1-16,0-1 0,-1 0 0,1 1 15,-21-22-15,21 21 16,-22-21-16,1 0 0,0 1 0,-22-1 16,22 0-16,-22-21 0,1 0 0,-22 0 15</inkml:trace>
  <inkml:trace contextRef="#ctx0" brushRef="#br0" timeOffset="89788.2">16933 12658 0,'43'-85'31,"-22"64"-31,0 0 0,0 0 16,-21-22-16,21 22 0,0 0 0,-21 0 16,0 0-16,0-1 0,0 1 15,0 0-15,0 0 0,-21 0 0,-21 21 16,21 0-16,0 0 0,-22 0 0,1 0 15,0 0-15,-22 21 16,22 21-16,-22-21 0,22 22 0,-22-22 16,22 21-16,0-21 0,-1 22 0,1-22 15,21 21-15,0-21 0,0 1 16,21-1-16,0 0 0,0 0 0,21 0 16,0-21-16,21 0 0,-21 21 0,22-21 15,-1 0-15,0 0 0,1 0 16,-1-21-16,0 0 0,22 0 0,-22 0 15,1 21-15,20-21 0,-21-1 0,22 1 16,-22 0-16,1 21 0,-22 0 16,21 0-16,-21 0 0,0 0 0,-21 21 15,0 0-15,0 22 0,0-22 16,0 21-16,-42 1 0,21 20 16,0-21-16,0 1 0,-1 20 0,-20-20 15,21-1-15,0 0 0,0 1 0,-1-22 16,1 0-16,21 21 0,-21-21 0,21 1 15,-21-22-15,21-22 32,21 1-32</inkml:trace>
  <inkml:trace contextRef="#ctx0" brushRef="#br0" timeOffset="89968.09">17695 12488 0,'0'0'0,"0"-21"16,0 42 0,-21 1-1,21-1 1,-21-21-16,21 21 0,-21 0 0,21 0 16,-21-21-16,21 21 0,-22 1 15</inkml:trace>
  <inkml:trace contextRef="#ctx0" brushRef="#br0" timeOffset="90132">17505 13018 0,'0'-22'32,"21"22"-32,-21-21 0,21 21 15,0-21-15,0 0 16,1 0-16,-1 0 0,-21-1 15,21 22-15,0-21 0</inkml:trace>
  <inkml:trace contextRef="#ctx0" brushRef="#br0" timeOffset="90396.85">18436 12531 0,'0'0'0,"0"21"0,0 0 0,0 0 16,0 0-16,0 1 0,0 20 0,-21-21 15,21 21-15,0 1 0,0-1 0,-21 0 16,21-20-16,0 20 0,0 0 16,0-21-16,0 1 0,0-1 0,0 0 15,0 0-15,0 0 0,0 0 16,21-21-16,0 0 16,0 0-16,0 0 0,1 0 15,-1-21-15,0 21 0,0-21 16,21 0-16,-42 0 0,22 0 0,-1-1 15,-21 1-15,0-21 0,0 21 16,0 0-16,0-22 0</inkml:trace>
  <inkml:trace contextRef="#ctx0" brushRef="#br0" timeOffset="90723.66">18627 12827 0,'-43'-63'16,"1"-1"-16,127 191 15,-191-275-15,85 127 0,21 0 16,0-22-16,0 22 0,0 0 0,21 0 16,0 21-16,0-21 0,21 21 0,-20-22 15,20 22-15,21 0 0,-20 0 16,-1 0-16,0 0 0,1 0 15,-1 22-15,0-1 0,-20 0 0,20 0 16,-21 0-16,0 0 0,0 22 16,-21-1-16,0-21 0,0 22 0,0-22 15,-21 0-15,0 0 0,0 0 0,21 0 16,-21 1-16,0-1 0,21 0 16,-22-21-16,22 21 0,22-21 15,-1 0 1,21 0-16,-21 0 0,22 0 15,-22-21-15,21 0 0,0 0 0,-20-1 16,20 1-16,-21 0 0,0-21 16,0 21-16,1-1 0,-22-20 15,0 21-15,0 0 0,0 0 0,-22-1 16,1 1-16,0 0 0,0 21 0,0 0 16,0-21-16,-22 21 0,22 0 0,0 0 15,0 0-15</inkml:trace>
  <inkml:trace contextRef="#ctx0" brushRef="#br0" timeOffset="100966.68">6435 13377 0,'0'-21'15,"21"21"1,21 0-16,-21 0 15,22 0-15,-1 0 0,0 0 16,1 0-16,20 0 0,-21 21 0,1-21 16,-1 22-16,0-22 0,-20 21 0,-1-21 15,-21 21-15,0 0 0,0 0 16,0 0-16,-21 1 0,-22-1 0,1 0 16,0-21-16,-22 21 0,22 0 15</inkml:trace>
  <inkml:trace contextRef="#ctx0" brushRef="#br0" timeOffset="101290">4995 13695 0,'-21'0'16,"42"0"-1,0 0-15,22 0 0,-1 0 16,0 0-16,1 0 0,20 0 0,22 0 16,0 0-16,-1 0 0,22 0 15,0 0-15,0 0 0,0 0 16,-1-21-16,22 21 0,0-21 0,0 21 16,-21-22-16,21 22 0,-21-21 15,0 21-15,-21-21 0,-1 21 0,-20 0 16,-1 0-16,-20-21 0,-22 21 0,0 0 15,0 0-15,-42-21 16,-21 21-16,-1-21 16,1 21-16,0-22 0</inkml:trace>
  <inkml:trace contextRef="#ctx0" brushRef="#br0" timeOffset="101592.35">6350 13314 0,'-21'-21'0,"42"42"0,-63-42 15,63 21 17,0 0-32,0 0 0,21 0 0,1 21 15,-1-21-15,22 0 0,-1 21 0,-21-21 16,22 0-16,-1 21 0,-20 0 16,20-21-16,-20 22 0,-1-1 0,-21 0 15,0 0-15,-21 21 0,0-20 0,-21 20 16,-21 0-16,-1 22 0,1-22 15,-21 0-15,-22 22 0,0-22 0,1 1 16,-22 20-16,21-21 16,0 1-16,1-1 0,-22-21 0,21 22 15,1-1-15,-1 0 0,21-21 0,1 1 16,21 20-16,-1-21 0,22 0 16,0-21-16,42 0 0,0 0 15</inkml:trace>
  <inkml:trace contextRef="#ctx0" brushRef="#br0" timeOffset="102283.95">8170 13695 0,'0'0'0,"-21"-21"0,0 0 0,0-1 16,21 1-16,0 0 0,0 0 0,0 0 15,0 0-15,21-1 16,0 1-16,0 21 0,0 0 0,22 0 16,-22 0-16,21 0 0,-21 21 0,22-21 15,-1 43-15,-21-22 0,22 21 16,-22 1-16,0-1 0,0 0 16,0 22-16,-21-22 0,0 0 0,0 1 15,0 20-15,0-20 0,0-1 0,0-21 16,0 21-16,-21 1 0,0-22 15,21 0-15,0 0 0,-21 0 16,0-21-16,-1 0 0,1 0 16,0-21-1,21 0-15,0 0 0,-21 0 16,21-22-16,0 22 0,0-21 0,0 0 16,0-1-16,21-20 0,0 20 15,0-20-15,1 21 0,20-22 0,-21 22 16,21-22-16,1 22 0,20 21 0,-20-22 15,-1 43-15,21-21 0,-20 21 16,-1 0-16,0 21 0,1 1 0,-22 20 16,21 0-16,-21 1 0,1-1 15,-22 21-15,0-20 0,0-1 16,0 22-16,0-22 0,0 0 0,0 1 16,-22-22-16,22 21 0,-21-21 15,0 22-15,0-22 0,0 0 0,21 0 16,0 0-16,0 0 0,21-42 31,0 0-31,0 0 16,22 0-16</inkml:trace>
  <inkml:trace contextRef="#ctx0" brushRef="#br0" timeOffset="102663.73">9758 13653 0,'21'0'16,"-21"21"0,-21 0-16,0 0 0,-1 21 15,1-20-15,0 20 0,0 0 0,0 1 16,0-22-16,-1 21 0,22 0 16,-21-20-16,0 20 0,21-21 0,-21 21 15,21-20-15,0-1 0,0 0 0,0 0 16,21-21-16,0 21 15,0-21-15,1 0 0,20 0 16,0 0-16,1-21 0,-1 0 0,0 0 16,1 0-16,20-1 0,-21 1 0,1-21 15,-1 21-15,0-22 0,-20 22 16,-1-21-16,0 0 0,-21 20 0,0-20 16,0 0-16,-21 21 0,0-1 15,-1-20-15,-20 21 0,21 21 0,-21-21 16,-1 21-16,1 0 0,0 0 0,-1 21 15,1 0-15,0-21 0,-1 42 16,1-20-16,21-1 0,0 0 16,-1 0-16,22 0 0,0 0 0</inkml:trace>
  <inkml:trace contextRef="#ctx0" brushRef="#br0" timeOffset="103220.28">11134 13991 0,'0'0'0,"-22"0"0,1-21 0,0 21 0,0-21 16,21 0-16,0 0 0,0-1 16,0 1-16,21-21 0,0 42 15,0-21-15,1 0 16,20-1-16,-21 22 0,21 0 0,1 0 15,-1 0-15,0 0 0,-20 22 0,41 41 16,-21-42-16,-42 22 16,22-1-16,-1 0 0,-21 1 0,0-1 15,0 0-15,0 1 0,0-1 0,0 0 16,0 1-16,0-22 0,-21 21 16,21-21-16,-22 0 0,22 1 15,0-44 1,0 1-16,0 0 15,0 0-15,0 0 0,0-22 0,0 22 16,0-21-16,22 0 0,-22-1 16,21 22-16,0-21 0,0-1 15,0 1-15,22-43 0,-1 43 16,-21 21-16,21 0 0,-20 0 16,20-1-16,-21 1 0,0 21 0,22 0 15,-22 0-15</inkml:trace>
  <inkml:trace contextRef="#ctx0" brushRef="#br0" timeOffset="103597.07">12150 14076 0,'0'21'16,"0"21"0,21-42-1,0 0 1,-21-21-16,21 0 0,0 21 0,0-21 15,-21 0-15,22 0 0,-1-1 16,0 1-16,0 0 0,0 0 0,-21 0 16,0 0-16,0-22 0,0 22 15,0 0-15,0 0 0,0 0 16,-21 21-16,0 0 0,0 0 16,0 21-16,-22 0 0,22 0 15,0 21-15,0-20 0,-22 20 0,22-21 16,0 21-16,0 1 0,21-1 15,0-21-15,0 22 0,0-22 16,0 21-16,0-21 0,0 0 0,21 1 16,0-1-16,0 0 0,22-21 15,-22 0-15,21 0 0,1 0 0,-1 0 16,0 0-16,1-21 0,20 0 0,-21-1 16,1 1-16,-1 0 0,0-21 15,1 21-15</inkml:trace>
  <inkml:trace contextRef="#ctx0" brushRef="#br0" timeOffset="103875.91">12912 13780 0,'0'-22'0,"0"44"0,0-65 16,0 64-1,0 22 1,0-22-16,-22 21 0,22 1 0,-21-22 16,21 42-16,0-20 0,0-1 15,0 21-15,0 1 0,0-1 0,0 1 16,-21-1-16,21 22 0,0 0 0,-21-22 15,21 22-15,0-22 0,-21 22 16,0-21-16,21 20 0,-22-20 0,22 20 16,-21-20-16,0-1 0,21 1 0,-21-22 15,21 1-15,0-1 16,-21 0-16,21 1 0,-21-22 0,21 0 0,0-42 47,0-22-47,21 22 0,-21-21 0,21-22 15,0 22-15</inkml:trace>
  <inkml:trace contextRef="#ctx0" brushRef="#br0" timeOffset="104195.72">12785 14161 0,'0'-64'0,"0"128"0,-22-170 0,22 63 15,0 1-15,0 0 0,0-1 16,0 1-16,0 21 0,22-21 15,-1 20-15,0 1 0,0 0 0,21 0 16,1 21-16,-1 0 0,0 0 16,1 0-16,-1 0 0,0 21 0,1 0 15,-1 0-15,-21 1 0,0 20 0,1 0 16,-22-21-16,0 22 0,-22-1 16,1-21-16,-21 0 0,0 22 0,-1-22 15,1 0-15,-22 0 0,22 0 16,0 1-16,-22-1 0,22-21 0,21 0 15,-43 21-15,43-21 0,0 0 16,21-21 0,21 21-16,0-21 15,0 21-15,22-22 0,-22 22 0,21-21 16,-21 21-16,22 0 0</inkml:trace>
  <inkml:trace contextRef="#ctx0" brushRef="#br0" timeOffset="104503.55">13314 14076 0,'0'0'0,"21"0"0,21 0 0,1-21 0,-22 21 16,21-21-16,-21 21 0,22-22 16,-22 1-16,0 21 0,0-21 0,-21 0 15,21 21-15,-21-21 0,21 0 16,-21-1-16,0 1 0,0 0 16,0 0-16,-21 21 15,0 0-15,0 0 16,0 0-16,-22 21 0,22 0 0,-21 0 15,21 1-15,0 20 0,-1-21 0,1 0 16,0 0-16,21 1 0,0 20 16,0-21-16,0 0 0,0 0 0,0 1 15,21-1-15,0 0 0,1-21 16,-1 21-16,0-21 0,21 0 16,1 0-16,-1 0 0,0 0 0,1 0 15,20 0-15,-21-21 0,22 21 16,-1-21-16,1 0 0,-22-1 15,22 1-15,-1 0 0</inkml:trace>
  <inkml:trace contextRef="#ctx0" brushRef="#br0" timeOffset="105140.18">14436 13822 0,'0'-21'16,"0"42"-16,-22-42 0,1 21 16,0 0-16,0 0 0,-21 0 0,20 21 15,-20 0-15,21 0 0,-21 0 16,20 1-16,1 20 0,-21-21 0,21 0 15,0 0-15,-1 1 0,22-1 0,0 21 16,0-21-16,0 0 16,22-21-1,-1 0-15,0 0 0,0 0 0,0 0 16,22 0-16,-22 0 0,21-21 16,-21 0-16,22 21 0,-22-21 0,21 0 15,-21 0-15,0-1 0,1-20 16,-1 21-16,0 0 0,0 0 0,-21-1 15,21 1-15,-21 42 16,0 1 0,0-1-16,-21 0 0,21 0 0,-21 0 15,0 22-15,21-22 0,0 0 0,0 0 16,0 0-16,0 0 0,0 1 16,0-1-16,0 0 0,21-21 15,0 21-15,0-21 0,22 0 0,-22 0 16,0 0-16,21 0 0,-21 0 15,22 0-15,-1-21 0,0 21 0,-20-21 16,20 0-16,0-22 0,-21 22 16,22-21-16,-22 21 0,0-22 0,21 1 15,-20-22-15,-1 22 0,0-21 0,-21 20 16,21-20-16,0-1 0,-21 22 16,0 0-16,0-22 0,0 22 0,21 21 15,-21-1-15,0-20 0,0 21 16,0 42-1,0 0 1,0 0-16,0 22 0,-21-1 16,21 22-16,0-22 0,0 21 0,0 1 15,0-22-15,0 22 0,-21-22 0,21 22 16,0-22-16,-21 0 0,21-21 16,0 22-16,0-1 0,0-21 0,0 0 15,0 1-15,0-1 0,0 0 16,21-21-16,0 0 15,0 0-15,1 0 0,20-21 16</inkml:trace>
  <inkml:trace contextRef="#ctx0" brushRef="#br0" timeOffset="105324.08">14838 13716 0,'0'0'15,"-21"0"-15,63 0 16,-21 0-16,21 0 16,22 0-16,-1 0 0,1 0 0,-1 0 15,1 0-15,-1 0 0,1-21 16,-1 21-16,1-21 0,-1 21 0</inkml:trace>
  <inkml:trace contextRef="#ctx0" brushRef="#br0" timeOffset="106039.69">5143 15346 0,'-21'0'0,"42"0"16,-63 21-16,21-21 0,42 0 31,21 0-31,-20 0 0,20 0 16,21 0-16,22 0 0,-21 0 15,41 0-15,-20 0 0,21 0 0,0 0 16,0 0-16,-22-21 0,1 21 0,0 0 16,-1 0-16,-20 0 0,-1 0 15,-20-21-15,-1 21 0,0 0 0,-21 0 16,1 0-16,-1 0 0,-21-21 16,-21-1-1,-1 1-15,22 0 0,-21 21 0,0-21 16,0 21-16,21-21 15,0 0-15,0-1 0,0 1 16,21 21-16,0-21 16,22 21-16,-22 0 0,0 0 15,21 0-15,-21 0 0,1 21 0,-1 0 16,0 1-16,-21 20 0,0-21 16,0 21-16,-21 1 0,-22-1 0,1 0 15,0 1-15,-1-1 0,1-21 16,-21 22-16,20-1 0,-20 0 0,20 1 15,1-22-15,0 0 0,21 0 16,-1 0-16,22 0 0,22-21 16,-1 0-16</inkml:trace>
  <inkml:trace contextRef="#ctx0" brushRef="#br0" timeOffset="106635.22">8721 15325 0,'-22'0'0,"1"0"0,21-21 16,-21-1-16,0 22 0,21-21 15,-21 0-15,21 0 0,0 0 16,0 0-16,0-1 0,0 1 15,0 0-15,21 0 0,0 21 16,0 0-16,22 0 0,-22 0 16,0 0-16,21 0 0,-21 21 0,22 0 15,-22 0-15,21 22 0,-21-22 16,1 21-16,-1 1 0,0-1 0,-21 0 16,0 1-16,0-22 0,0 21 15,0 0-15,0-20 0,0-1 16,-21 21-16,0-21 0,21 0 0,-22 1 15,22-44 17,0 1-32,22 0 15,-1 0-15,0 0 0,0-22 0,21 22 16,-20-21-16,-1 0 0,21-1 16,0-20-16,-20 20 0,20 1 0,0 0 15,-21-1-15,22 22 0,-22 0 16,21 0-16,-21 21 0,1 0 0,-1 0 15,0 21-15,0 0 0,0 22 16,-21-22-16,21 21 0,-21 0 16,0 1-16,0 20 0,0-20 0,0-22 15,0 21-15,0 0 0,0-20 0,0-1 16,0 0-16,0 0 0,0 0 16,0 0-16,22-21 0,-22 22 15,21-22-15,0 0 16,0 0-16,0-22 0,0 1 0,1 0 15,-1 0-15,0 0 0,0 0 0</inkml:trace>
  <inkml:trace contextRef="#ctx0" brushRef="#br0" timeOffset="106972.13">10118 15113 0,'0'0'0,"21"0"0,0 0 0,-21 21 15,0 22 1,0-22-16,0 0 0,0 21 15,0 1-15,-21-22 0,21 21 0,0-21 16,-21 22-16,21-22 0,0 0 0,0 0 16,0 0-16,0 0 0,0 1 15,21-22-15,0 0 16,0 0-16,0 0 0,22 0 16,-22 0-16,21-22 0,-21 1 0,22 0 15,-22 0-15,21-21 0,-21 20 16,22 1-16,-22-21 0,-21 0 15,0 20-15,0-20 0,0 21 0,0-21 16,0 20-16,-21-20 0,-22 21 0,22 21 16,-21-21-16,21 21 0,-22 0 15,22 0-15,0 0 0,-21 0 0,20 21 16,22 0-16,0 0 16,0 0-16,22 1 15,-1-1-15</inkml:trace>
  <inkml:trace contextRef="#ctx0" brushRef="#br0" timeOffset="107436.86">11769 15346 0,'0'0'0,"-43"0"0,22 0 0,0 0 0,0 0 15,0-21-15,21 0 16,-22-1-16,22 1 16,0 0-16,0 0 0,0 0 15,22 0-15,-22-1 16,21 22-16,0-21 0,21 0 0,-21 21 16,1 0-16,20 0 0,0 0 15,1 21-15,-22 0 0,21 1 0,0-1 16,1 0-16,-22 21 0,0-21 0,0 22 15,0-1-15,-21-21 0,0 22 16,0-1-16,0-21 0,0 0 0,0 22 16,-21-22-16,21 0 0,-21 0 15,0-21 1,21-21 0,0 0-16,21 0 15,0-1 1,0-20-16,-21 21 0,22 0 0,-1-22 15,0 22-15,0 0 0,0-21 16,0 21-16,1-22 0,-1 22 0,0-21 16,0 21-16,21-1 0,-20 1 0,-1 0 15,21 0-15,-21 21 0,22 0 16</inkml:trace>
  <inkml:trace contextRef="#ctx0" brushRef="#br0" timeOffset="107803.64">12827 15409 0,'0'0'0,"0"22"0,-21-22 0,21 21 0,21-21 31,0 0-31,0 0 16,0 0-16,1-21 0,20-1 0,-21 22 15,21-21-15,-20 0 0,20 0 0,-21-21 16,0 20-16,0 1 0,1 0 15,-22-21-15,21 21 0,-21-1 0,0 1 16,0 0-16,-21 0 16,-1 21-16,1 0 0,-21 0 0,21 0 15,-22 21-15,1 0 0,0 0 0,-1 22 0,1-1 16,21 0-16,0-20 16,0 20-16,-1 0 0,22 1 0,-21-22 15,21 21-15,0-21 0,0 0 0,0 1 16,21-1-16,1 0 0,-1 0 15,0 0-15,0-21 0,21 0 0,1 0 16,-1 0-16,0 0 0,1 0 16,20 0-16,-20 0 0,-1-21 0,21 0 15,-20 0-15,-1 21 0</inkml:trace>
  <inkml:trace contextRef="#ctx0" brushRef="#br0" timeOffset="108363.32">13801 15134 0,'0'0'0,"21"-21"0,-21 0 0,0 42 32,0 0-32,0 0 0,-21 1 15,21 20-15,-22 0 0,1-21 0,0 22 16,21-1-16,0-21 0,-21 22 16,21-22-16,0 0 0,0 21 0,0-21 15,0 1-15,0-1 0,0 0 16,21-21-16,0 0 15,22 0-15,-22 0 0,0 0 16,21 0-16,-21 0 0,22 0 0,-1 0 16,-21-21-16,22 0 0,-1 21 15,0-22-15,-21 1 0,22 0 0,-22 0 16,0 0-16,0 21 0,0-21 0,1 21 16,-22 21-1,-22 0 1,1 0-16,0 0 0,0 0 0,0 1 15,21-1-15,-21 0 0,21 0 16,-22 0-16,22 0 0,0 1 0,0-1 16,0 0-16,22-21 15,-1 0-15,0 0 16,21 0-16,-21 0 0,1 0 16,20 0-16,-21-21 0,21 0 0,-20-1 15,20 1-15,-21 0 0,21 0 16,-20 0-16,-1-22 0,0 1 0,0 21 15,-21-21-15,0-1 0,0 1 0,0 21 16,0-22-16,0 1 0,-21 21 16,0 0-16,0 21 0,-22 0 0,1 0 15,0 0-15,-1 0 0,-84 42 16,85-21 0,21 0-16,-22 1 0,22 20 0,0-21 15,0 21-15,21-20 16</inkml:trace>
  <inkml:trace contextRef="#ctx0" brushRef="#br0" timeOffset="109023.62">15346 15388 0,'-21'0'0,"42"0"0,-42-21 0,21 0 16,0 0-16,0 0 0,0-1 16,0 1-16,0 0 0,0 0 15,0-21-15,21 20 0,0 1 0,0 21 16,0-21-16,0 21 0,1 0 15,-1 0-15,0 0 0,0 21 0,0 0 16,0 22-16,1-1 0,-1 0 16,-21 1-16,0-1 0,0 0 0,0 1 15,0-1-15,0 0 0,0 1 16,0-22-16,0 21 0,0-21 0,-21 1 16,21-1-16,-22-21 0,22 21 15,0-42 16,0 0-31,0-1 16,0 1-16,0 0 0,22 0 0,-1-21 16,0 20-16,0-20 0,0 0 0,0-1 15,22 1-15,-22 0 0,0-1 16,21 22-16,-20-21 0,20 0 16,-21 20-16,21 1 0,1 0 15,-1 0-15,0 21 0,1 0 0,-22 0 16,21 0-16,1 0 0,-1 21 0,-21 0 15,0 0-15,0 1 0,1 20 16,-1-21-16,0 21 0,-21 1 0,0-22 16,0 21-16,0-21 0,0 22 0,0-22 15,0 0-15,0 0 0,0 0 16,0 1-16,-21-1 0,0 0 16,-1-21-1,22 21-15,0-42 47,0 0-47,0 0 0</inkml:trace>
  <inkml:trace contextRef="#ctx0" brushRef="#br0" timeOffset="110615.44">16298 15409 0,'-21'0'0,"42"0"0,-21-21 47,0 0-47,0 0 16,0-21-16,0 20 0,0 1 16,0 0-16,-21-21 0,21 21 0,-21-1 15,0 22-15,0 0 16,-1 0-16,1 22 15,0-1-15,0 21 0,0-21 0,0 22 16,-22-1-16,22 0 0,0-21 16,0 22-16,0-1 0,-1-21 0,22 22 15,0-22-15,0 21 0,0-21 16,0 0-16,22-21 0,-1 22 16,21-22-16,-21 0 0,22 0 0,-22 0 15,21 0-15,0 0 0,1 0 16,-1-22-16,0 22 0,1-21 0,-1 0 15,0-21-15,-20 21 0,20-22 16,-21 22-16,21-21 0,-20-22 0,-1 22 16,0-22-16,0 1 0,0 21 15,0-22-15,-21 22 0,0-22 0,22 22 16,-22-22-16,21 22 0,-21 0 0,0-1 16,0 1-16,0 21 0,0 0 15,0 0-15,0-1 0,0 44 16,0-1-16,0 0 15,0 21-15,0 1 0,0-1 0,0 0 16,0 1-16,-21 20 0,21-21 0,0 22 16,0-22-16,0 1 0,0 20 15,0-21-15,0 1 0,0-1 16,0-21-16,0 22 0,21-22 0,-21 21 16,21-21-16,-21 0 0,21 1 15,0-1-15,0-21 16,1 0-16,-1 0 15,0 0-15,0 0 16,0-21-16,-21-1 0,21 1 16,1 0-16,-1 0 0,0 0 15,0-22-15,0 22 0,0 0 0,1-21 16,-1 21-16,0-1 0,0 1 0,0 0 16,0 21-16,1 0 15,-22 21 1,0 0-16,0 1 0,21-1 0,-21 0 15,0 21-15,21-21 0,-21 1 16,0-1-16,0 21 0,0-21 0,0 0 16,21 1-16,0-1 0,-21 0 15,0 0-15,21-21 16,1 0-16,-1 0 0,0 0 16,0 0-16,0 0 0,0 0 15,1 0-15,-1-21 0,0 21 0,21-21 16,-21 0-16,1-1 0,-1 1 15,0 0-15,0 21 0,0-21 16,0 21-16,1 0 16,-22 21-1,0 0 1,0 0-16,0 1 0,0-1 0,0 0 16,0 0-16,0 0 0,0 0 15,21 1-15,0-22 16,0 21-16,0-21 0,0 0 15,1 0-15,-1 0 0,21 0 0,-21 0 16,0 0-16,22 0 16,-22 0-16,21-21 0,-21 21 0,22-22 15,-22 1-15,21 0 0,-21 0 0,1 0 16,20 0-16,-21-22 0,0 22 16,-21-21-16,0 21 0,21-1 0,-21-20 15,0 21-15,0 0 0,0 0 16,-21 21-16,0-22 0,0 22 15,0 0-15,0 0 0,-1 0 0,-20 0 0,21 22 16,0-1-16,-22-21 0,22 21 16,0 0-16,21 0 0,0 0 0,-21 1 15,21-1-15,0 0 0,0 0 0,0 0 16,0 0 0,0 1-16,0-1 0,21-21 15,0 21-15,0 0 0,1 0 16,-22 0-16,21-21 0,-21 22 15,21-1-15,-21 21 0,0-21 0,0 22 16,21-1-16,-21 0 0,21 22 0,-21-1 16,0-20-16,0 20 0,0 1 15,0-1-15,0 1 0,0-1 0,0-21 16,0 22-16,0-1 0,0-20 16,0 20-16,0 1 0,0-22 0,0 22 15,0-22-15,0 0 0,0 1 0,0-1 16,-21 0-16,0-21 0,0 1 15,0 20-15,-1-42 0,1 21 16,-21-21-16,0 0 0,-1 0 0,1 0 16,-22 0-16,22-21 0,-21 21 0,-1-21 15,1-22-15,-22 22 0,21-21 16,1 0-16,-1-1 0,22 1 0,0 0 16,-1-22-16,1 22 0,21-22 0,21 22 15,0-22-15,0 1 0,0-22 16,0 22-16,21-1 0</inkml:trace>
  <inkml:trace contextRef="#ctx0" brushRef="#br0" timeOffset="110851.79">17780 14647 0,'0'0'0,"21"0"16,0 0-1</inkml:trace>
  <inkml:trace contextRef="#ctx0" brushRef="#br0" timeOffset="111784.04">19135 13716 0,'0'-21'15,"-22"21"-15,22 21 32,0 0-32,0 0 15,22 1-15,-1 20 16,0 0-16,0 22 0,21-22 0,1 0 16,20 22-16,-20-22 0,-1 1 0,21 20 15,-20-21-15,-1 1 0,0-1 16,1 0-16,-22-20 0,0 20 0,21-21 15,-20 0-15,-22 0 0,21 1 16,-21-1-16</inkml:trace>
  <inkml:trace contextRef="#ctx0" brushRef="#br0" timeOffset="112012.91">20151 13991 0,'0'0'0,"-22"0"32,1 21-32,-21 1 0,21-1 0,-43 0 15,1 21-15,-22-21 16,0 22-16,1-1 0,-22 22 0,0-22 0,0 0 15,0 22-15,22-22 0,-22 22 16</inkml:trace>
  <inkml:trace contextRef="#ctx0" brushRef="#br0" timeOffset="112896.4">19346 15579 0,'0'-21'15,"0"-1"1,-21 22-16,21 22 15,0-1-15,0 0 16,0 0-16,0 21 0,21-20 16,-21 20-16,21 0 0,22 22 0,-22-22 15,0 0-15,21 22 0,1-22 0,-22 22 16,21-22-16,1 0 0,-1 1 16,0-1-16,1 0 0,-22-20 15,21-1-15,-21 21 0,0-21 0,1-21 16,-22 21-16,21-21 15,-21-21 1</inkml:trace>
  <inkml:trace contextRef="#ctx0" brushRef="#br0" timeOffset="113093.29">20172 15748 0,'0'-42'15,"0"84"-15,0-105 16,0 84 0,-21 0-16,-1 0 0,-20 21 0,0 1 15,-22-1-15,-20 22 0,-1-22 16,-21 21-16,0 1 0,-21-1 0,0 1 16,21-1-16,-21-20 0,0 20 0,22-20 15</inkml:trace>
  <inkml:trace contextRef="#ctx0" brushRef="#br0" timeOffset="118712.38">18246 9970 0,'0'0'0,"-22"0"0,1 0 16,-21 0-16,21 0 0,0 0 15,-1 0-15,1 0 0,0 0 16,0 0-16,0-22 0,0 22 16,-1 0-1,1 0-15,0 0 16,21-21 0,21 21 30,0 0-46,22 0 0,-1 0 16,0 0-16,22 0 0,21 0 16,-1 0-16,22 0 0,-21 0 0,21 0 15,-1 0-15,22 0 0,-21 0 16,21 0-16,21 0 0,-21 0 0,0 0 16,0 0-16,-21 0 0,0 21 15,-21-21-15,21 0 0,-22 0 0,1 0 16,0 0-16,-22 0 0,1 0 15,-1 0-15,1 0 0,-22 0 0,0 0 16,-21 0-16,1 0 0,-1 0 0,-42 0 31,-22 0-15,22 0-16,-42 0 0,20 0 16,-20-21-16,-1 21 0,22 0 0</inkml:trace>
  <inkml:trace contextRef="#ctx0" brushRef="#br0" timeOffset="119167.21">17949 10054 0,'21'0'31,"1"0"-31,20 0 0,21 0 16,1 0-16,21 0 0,20 0 15,1 0-15,0 0 0,21 0 16,0 0-16,0 0 0,42 0 16,-20 0-16,20 0 0,-21 0 0,0 0 15,0 0-15,22 0 0,-22 0 16,-21 0-16,0 0 0,0 0 0,-21 0 16,-22 0-16,1 0 0,-21 0 15,-1 0-15,-21 0 0,-20 0 0,20-21 16,-21 21-16,0 0 0,0 0 15,1 0 1,-22-21-16</inkml:trace>
  <inkml:trace contextRef="#ctx0" brushRef="#br0" timeOffset="120371.59">22627 10710 0,'0'0'0,"21"0"16,22-21-16,-1 0 16,21 0-16,22-21 0,0 20 0,21-20 15,-1 21-15,44-21 0,-1-1 16,0 22-16,0-21 0,0 21 0,22-22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4:58:33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1588 0,'0'0'0,"-42"0"15,21 0-15,-22-22 0,1 22 16,0 0-16,20 0 0,-20 0 15,21-21-15,0 21 0,0 0 0,-1 0 16,1 0-16,64 0 31,-22 0-15,21 0-16,22 0 0,20 21 16,1-21-16,21 22 0,0-1 0,-1-21 15,22 21-15,-21 0 0,0 0 16,21-21-16,0 21 0,0-21 0,0 0 15,0 22-15,-21-22 16,0 0-16,0 0 0,-22 0 0,1 0 16,-22 0-16,1 0 0,-1 0 15,1 0-15,-22 0 0,1 0 0,-1 0 16,-21-22-16,21 22 0,-20 0 16,-22-21-16,21 21 0,-21-21 15,0 0-15,0 0 16,-21 21-16,21-21 0,-22-1 15,1 22-15</inkml:trace>
  <inkml:trace contextRef="#ctx0" brushRef="#br0" timeOffset="439.71">3133 1143 0,'0'0'0,"-22"0"0,22 21 32,0 0-32,0 22 15,0-22-15,0 0 0,0 0 16,0 22-16,22-1 16,-1-21-16,21 21 0,-21 1 0,22-1 15,-22-21-15,42 22 0,-20-1 16,20-21-16,1 0 0,-1 0 0,22 1 15,-22-1-15,22-21 0,-22 0 16,1 0-16,-1 0 0,1 0 0,-22 0 16,1-21-16,-1 21 0,-21-22 15,21 22-15,-42-21 0,0 0 16,0 0-16,-21 21 16,0 0-16,-21 0 15,21 21-15,-22 0 0,1 0 0,0 1 16,-22 20-16,22 0 15,-22 22-15,22-22 0,-22 22 0,1-1 0,-22-21 16,22 22-16,-1-1 16,1 1-16,-1-22 0,22 22 0,-22-1 15,1 1-15,21-22 0,-1 22 0,1-22 16,0 0-16,-1-21 0</inkml:trace>
  <inkml:trace contextRef="#ctx0" brushRef="#br0" timeOffset="8551.41">5630 1037 0,'0'-21'0,"0"0"16,0 0-16,21 0 0,-21-1 16,0 1-16,0 0 0,0 0 15,22 0-15,-22 0 0,0 42 32,0 21-17,0 0-15,0 1 0,0 20 0,0-20 16,-22 41-16,1-20 0,0 20 15,0 1-15,0 0 0,0 21 0,-1-22 16,1 1-16,0 0 0,0-1 16,0 1-16,0-22 0,-1 1 0,1-1 15,0-20-15,0 20 0,0-20 16,0-1-16,-22 0 0,22 1 16,0-1-16,-21 0 0,20-21 0,1 1 15,0-1-15,0-21 16,0 0-16,21-21 15,0-1-15,0-20 16,0 0-16,0-1 0,0 1 0,0 0 16,0-22-16,0 1 0,0 20 15,21-20-15,0-1 0,-21-20 0,21 20 16,0 1-16,1-1 0,-1 1 16,-21 20-16,21 1 0,0 21 15,-21 0-15,21 0 0,0 21 16,1 21-16,-1 0 0,-21 21 15,21 1-15,0 20 0,0-21 0,0 22 16,1-1-16,-1 1 0,0-22 16,0 1-16,0 20 0,-21-21 0,21 1 15,1-22-15,-1 21 0,21-21 16,-21 22-16,0-43 0,1 21 0,20 0 16,-21-21-16,0 0 0,22 0 15,-22 0-15,21-21 0,-21 0 0,22 0 16,-1-1-16,-21-20 15,21 21-15,-20-21 0,-1-1 0,0 1 16,0 0-16,0-1 0,0 1 16,-21 0-16,22-1 0,-22 22 0,0 0 15,0 0-15,0 42 16,0 0-16,0 21 16,0-20-16,-22 20 0,1-21 0,21 21 15,-21 1-15,21-22 0,-21 0 16,0 21-16,21-20 0,0-1 0,0 0 15,0 0-15,0-42 47,0 0-47,0 0 16</inkml:trace>
  <inkml:trace contextRef="#ctx0" brushRef="#br0" timeOffset="8727.95">6181 1545 0,'0'-21'16,"0"42"-16,-22-42 31,1 21-15,21 21 0,0 0-16,0 1 15,21-1 1,1-21-16</inkml:trace>
  <inkml:trace contextRef="#ctx0" brushRef="#br0" timeOffset="9148.08">6858 1778 0,'0'0'0,"21"0"16,0 0-16,0 0 0,-21-21 15,0 0 1,-21 21-16,0-21 15,-21 21-15,21 0 0,-22 0 16,22 0-16,-21 0 0,-1 21 0,1 0 16,0 0-16,21 0 0,-22 0 15,22 1-15,0-1 0,21 0 0,0 0 16,0 0-16,0 0 0,0 1 16,21-1-16,0 0 0,22 0 0,-22 0 15,21 0-15,0 1 0,1-1 16,-1 0-16,-21 0 0,22 0 0,-22 0 15,21 1-15,-21-1 0,-21 0 16,0 0-16,0 0 0,0 0 0,0 1 16,-42-1-16,21 0 15,-22-21-15,-20 21 0,21-21 16,-22 0-16,22 0 0,-22 0 0,22 0 16,0 0-16,-1 0 0,1 0 15,21 0-15,0-21 0,-1 0 0,22 0 16,0-1-16,0 1 15,0 0-15,0 0 0,22-21 16,20 20-16,-21 1 0,21-21 16</inkml:trace>
  <inkml:trace contextRef="#ctx0" brushRef="#br0" timeOffset="9439.92">7408 1164 0,'0'0'0,"21"-42"15,-21 21-15,0 0 0,22-1 0,-22 1 16,0 0-16,21 21 0,-21 21 16,21 0-1,-21 22-15,21-1 0,-21 0 16,0 1-16,0 20 0,0 22 0,0-22 16,0 22-16,0 0 0,-21-22 15,0 22-15,0 0 0,21-22 0,0 1 16,-22-22-16,22 21 15,-21-20-15,21-1 0,0-21 0,0 22 0,0-22 16,-21 0-16,21 0 0,0 0 16,0 0-16,21-42 31,-21 0-31</inkml:trace>
  <inkml:trace contextRef="#ctx0" brushRef="#br0" timeOffset="9647.79">7218 1884 0,'0'0'0,"0"21"15,21-21 17,0 0-32,0 0 0,22 0 15,-22 0-15,21 0 0,0 0 0,1 0 16,-1-21-16,0 21 0,1-21 15,-1 21-15,0-21 0,1 21 0,-22-22 16,21 22-16,-21-21 0,1 21 16</inkml:trace>
  <inkml:trace contextRef="#ctx0" brushRef="#br0" timeOffset="9980.66">7832 1990 0,'0'0'0,"0"21"15,21-21 1,0 0-16,0 0 0,21 0 16,-20 0-16,20 0 0,-21-21 0,21 0 15,1 21-15,-22-22 0,21 1 16,-21 0-16,22 0 0,-22 0 0,0 0 16,-21-1-16,0 1 0,0 0 15,-21 21 1,-21 0-16,20 0 0,-20 21 15,21 0-15,-21 1 0,-1-1 0,1 21 16,0-21-16,20 22 16,-20-1-16,21-21 0,21 21 0,0-20 15,0-1-15,21 0 0,0 0 0,22 0 16,-1 0-16,0-21 0,1 22 16,20-22-16,-21 0 0,22 0 0,-22 0 15,1 0-15,20 0 0,-21-22 16,1 22-16</inkml:trace>
  <inkml:trace contextRef="#ctx0" brushRef="#br0" timeOffset="10379.64">8826 1884 0,'0'0'0,"0"-21"0,0 0 0,0-1 16,0 44 0,0-1-1,0 0-15,-21 0 0,21 21 0,-21-20 16,21 20-16,-21-21 0,21 21 15,0 1-15,0-22 0,0 0 0,0 21 16,0-20-16,0-1 0,0 0 16,-21 0-16,21 0 0,-21 0 15,-1-42 17,1 0-32,21 0 15,0 0-15,0 0 0,0-22 0,0 22 16,21-21-16,1-1 0,20-20 15,0 21-15,22-22 0,-1 1 0,1-1 16,20 22-16,22-1 0,-21 1 16,0 21-16,20 21 0,-20 0 0,21 21 15,-21 21-15,-1-20 0,-20 41 16,-22-21-16,0 22 0,-20-1 0,-22 1 16,0-1-16,0 1 0,-43-1 15,1 1-15,0-1 0,-1 1 0,1-1 16,-22-20-16,22 20 0,0-20 15,-22-1-15,22-21 0,0 21 16</inkml:trace>
  <inkml:trace contextRef="#ctx0" brushRef="#br0" timeOffset="11064.43">487 4445 0,'-64'-21'16,"107"21"0,-1 0-1,0 0-15,43 21 0,0-21 16,-1 0-16,22 21 0,21-21 0,21 0 15,0 0-15,1 0 0,-22 0 16,21 0-16,0 0 0,0-21 0,0 0 16,0 21-16,-21-21 0,-21 0 15,0 21-15,-21-22 0,-1 22 0,-41-21 16,-1 21-16,0-21 0,-42 0 16,-21 0-16,0 0 15,0 21-15,-21-22 0,-22 1 16,22 21-16,-22-21 0,22 21 0,0 0 15,-22 0-15,22-21 16,21 21-16,-1 0 0,1 0 0,0 0 16,42 0-1,0 0-15,22 0 0,-1 21 16,22-21-16,-1 21 0,1-21 16,-1 21-16,1 1 0,-22-1 0,0 0 15,1 0-15,-22 21 0,0-20 16,-21 20-16,0-21 0,-21 21 0,0 1 15,-22-1-15,1-21 0,-22 22 16,1-1-16,-1 0 0,-20-21 0,20 22 16,-20-1-16,20-21 15,22 0-15,-1 1 0,1-1 0,21 0 16,42-21-16</inkml:trace>
  <inkml:trace contextRef="#ctx0" brushRef="#br0" timeOffset="12929.17">4868 3810 0,'-21'0'31,"21"21"-31,0 0 0,0 22 0,0-1 16,0 22-16,0-1 0,0 1 15,0-1-15,0 1 0,0-1 16,0 1-16,0-22 0,0 21 16,0-20-16,-21-1 0,21 0 0,0 1 15,-21-1-15,21 0 0,0-20 16,0-1-16,0 0 0,0 0 0,0-42 31,0 0-31,21 0 0,0-1 0,0-20 16,0 21-16,1-21 0,-1-1 0,0-20 15,0 20-15,0-20 0,0 21 16,1-22-16,-1 1 0,21-1 0,-21 22 16,0-1-16,1 1 15,-1 21-15,0 21 0,0 21 16,-21 0-16,21 0 0,-21 22 16,0-1-16,21 22 0,-21-22 0,22 0 15,-22 1-15,0 20 0,21-21 16,0 1-16,0-22 0,-21 21 0,21-21 15,0 22-15,1-22 0,-1 0 0,0 0 16,0-21-16,0 0 0,0 0 16,1 0-16,20 0 0,-21 0 0,21-21 15,-20 0-15,20 0 0,0 0 16,-21-1-16,22-20 0,-22 0 16,21-22-16,-21 22 0,22-43 0,-22 22 15,0-1-15,0-20 0,0 20 16,1 1-16,-22-1 0,0 1 0,0 20 15,21 1-15,-21 0 0,0 20 16,0 1-16,0 0 0,0 42 16,0 0-16,0 22 15,0-22-15,0 21 0,0 22 0,0-22 16,0 22-16,0-1 0,-21 1 16,21-1-16,0 1 0,-22-22 0,22 21 15,-21-20-15,21 20 0,0-20 0,0-22 16,0 21-16,0-21 0,0 22 15,21-22-15,1 0 0,-1-21 16,0 21-16,0-21 0,0 0 16,0 0-16,22 0 0,-22 0 0,21-21 15,1 21-15,-22-21 0,21-22 0,0 22 16,1 0-16,-1-21 0,-21-1 16,22 1-16,-1 0 0,0-22 0,-21 22 15,1 0-15,-1-22 0,-21 43 16,0-21-16,0 20 0,0 1 0,0 0 15,-21 21-15,-1 0 0,1 0 16,-21 21-16,21 0 0,-22 1 0,22-1 16,0 21-16,0-21 0,21 0 15,0 1-15,0 20 0,0-21 16,21 0-16,0 0 0,0 1 0,1-1 16,-1 21-16,0-21 0,0 0 15,0 1-15,0-1 0,1 0 0,-1 0 16,0 0-16,0 0 0,0 1 15,0-22-15,1 21 0,-1-21 16,0 0-16,21 0 0,-21 0 0,22 0 16,-1 0-16,0 0 0,1 0 15,-22-21-15,21-1 0,1 1 0,-1 0 16,0 0-16,1 0 0,-1-22 0,-21 22 16,21-21-16,-20 0 15,20-1-15,-21 1 0,0 0 0,22-43 16,-22 43-16,-21 20 15,0 1-15,0 0 0,0 42 16,0 0-16,0 1 16,0 20-16,0 0 0,0-21 0,0 22 15,-21-1-15,21 0 0,-22 1 0,22-22 16,0 21-16,0-21 0,0 1 16,0 20-16,0-21 0,22-21 0,-1 21 15,0 0-15,0-21 0,21 0 16,-20 22-16,20-22 0,0 0 0,1 0 15,-1 0-15,0 0 0,1-22 16,20 22-16,-21-21 0,1 0 16,-22 0-16,21-21 0,1 20 0,-22-20 15,21 0-15,-21-22 0,0 1 16,22-1-16,-22 1 0,0-1 0,0-20 16,0 20-16,1 22 0,-1-22 15,0 1-15,-21 20 0,0 1 0,21 0 16,-21 21-16,0-1 0,0 1 0,0 0 15,0 42 1,-21-21-16,0 43 16,21-22-16,0 21 0,-21 0 0,21 1 15,-22-1-15,22 22 0,0-22 16,0 21-16,0 1 0,0-1 16,0 1-16,0-1 0,0-20 0,0-1 15,0 22-15,22-22 0,-22-21 0,21 21 16,0-20-16,21 20 0,-21-21 15,1 0-15,20 0 0,-21-21 0,21 22 16,1-22-16,-1 0 16,-21 0-16,22 0 0,20 0 0,-21-22 0,1 22 15,-1-21-15,22 0 0,-22 0 0,0-21 16,1 20-16,-1-20 16,0 0-16,-21-1 0,22 1 0,-22 0 15,0-22-15,-21 22 0,0 21 16,0 0-16,0-1 0,0 1 0,-21 21 15,-21 0-15,20 21 0,1 1 16,-21-1-16,21 0 0,-22 21 0,22 1 16,0-1-16,0 0 0,0 1 0,21-1 15,0 0-15,0 1 0,0-22 16,21 21-16,0-21 0,0 0 0,22 1 16,-22-1-16,21-21 0,-21 21 15,22-21-15,-1 0 0,0 0 0,1 0 16,-1 0-16,0 0 0,22 0 0,-22 0 15,0-21-15,22 0 16,-22-1-16,1 1 0,-1 0 0,21-21 16,-20-1-16,-1 1 0,-21 0 0,22-1 15,-22 1-15,0 0 0,-21-22 16</inkml:trace>
  <inkml:trace contextRef="#ctx0" brushRef="#br0" timeOffset="13159.78">8276 3852 0,'0'0'0,"-42"0"0,-1 0 32,86 0-32,-22 0 15,21 0-15,1 0 0,-1-21 0,0 21 16,1 0-16,20-21 0,1 21 0,-22 0 15,21 0-15,-20-21 0,20 21 16,-20-21-16,-22 21 0,0-21 0,-21-1 16</inkml:trace>
  <inkml:trace contextRef="#ctx0" brushRef="#br0" timeOffset="13344.68">7408 3471 0,'-21'0'0,"0"0"15,21 22 1,-21-22 0,0 0-16,-1 0 15,1 0-15</inkml:trace>
  <inkml:trace contextRef="#ctx0" brushRef="#br0" timeOffset="13587.72">1397 8340 0,'63'-43'0,"-126"86"0,-1-1 0,1-21 0,21-21 16,-1 0-16,22 0 0,-21 0 15,-1-21-15</inkml:trace>
  <inkml:trace contextRef="#ctx0" brushRef="#br0" timeOffset="14079.48">825 7684 0,'0'21'0,"22"-21"16,-1 21-16,21-21 16,22 0-16,20 0 0,1 0 0,21 0 15,0 0-15,21 21 0,0-21 16,0 0-16,21 0 0,-21 0 0,21 21 16,0-21-16,-21 0 0,0 0 15,0 0-15,-42 0 0,-1 0 0,1 0 16,-43 0-16,1 0 15,-22 0-15,0 0 0,-63 0 16,21-21-16,-22 21 16,1 0-16,0-21 0,-22 21 15,1 0-15,20-21 0,-20 21 0,20 0 16,1 0-16,0-21 0,21 21 16,-1-22-16,44 22 15,-1 0 1,0 0-16,21 0 0,1 22 0,-22-1 15,21 0-15,0 0 0,-20 21 16,-1 1-16,-21-1 0,0 0 0,-21 1 16,-22 20-16,1-20 15,-22 20-15,1-21 0,-22 1 0,22 20 16,-22-20-16,22-22 0,-1 21 16,1-21-16,20 0 0,1-21 0</inkml:trace>
  <inkml:trace contextRef="#ctx0" brushRef="#br0" timeOffset="16643.91">5059 6922 0,'-21'0'16,"42"0"-16,-64 0 0,22 21 0,-21 0 0,21 0 15,0 0-15,-1 0 0,1 1 16,0 20-16,21-21 0,0 0 0,0 22 16,0-22-16,0 0 0,0 0 0,21-21 15,0 0-15,22 0 0,-22 0 16,21 0-16,1 0 0,20-21 0,1 0 15,-1 0-15,1-1 16,20-20-16,-20 21 0,20-21 0,1 20 16,-21-20-16,-1 0 0,-21-1 0,-20 1 15,-1 0-15,-21-1 0,0 22 16,-21-21-16,-22 0 0,1 20 0,-22 1 16,1 0-16,-22 21 0,1 0 15,-1 0-15,21 21 0,-20 0 0,-1 1 16,0-1-16,22 21 0,21 0 15,-1 1-15,1-1 0,21 0 16,0 22-16,21-22 0,0 1 0,21 20 16,0-21-16,0 1 0,21-1 0,1 0 15,-1 1-15,0-1 0,22-21 16,-1 0-16,1 1 0,21-1 16,-22-21-16,1 0 0,20 21 0,-20-21 15,-22 0-15,0 0 0,-20 0 16,-1 21-16,-21 0 0,-21-21 15,-22 21-15,-20 1 0,-1-1 0,1 21 16,-1-21-16,1 22 0,-1-22 16,1 21-16,-1 0 0,22 1 0,-22 20 15,22-20-15,21-1 0,0 0 16,21 106 0,21-126-16,0-1 0,0-21 15,22 0-15,-1 0 0,0 0 16,1 0-16,-1 0 0,21 0 0,-20-21 15,20-1-15,1 1 0,-1-21 0,1 21 16,-22-22-16,0 1 0,1 0 16,-1 21-16,0-43 0,1 22 0,-22-1 15,21 1-15,-21 0 0,1-22 0,20 22 16,-21 0-16,0-1 0,22 1 16,-22 21-16,21 0 0,-21-1 0,22 1 15,-22 21-15,21 0 0,0 21 16,1-21-16,-22 43 0,21-22 0,-21 21 15,1 1-15,-22-1 0,0 0 0,0 1 16,0-1-16,0 0 16,0 1-16,0-1 0,-22-21 0,1 21 15,21 1-15,-21-1 0,0-21 0,21 0 16,-21 1-16,21-1 0,0-42 31,0-1-31,21 1 16,0 0-16,0-21 0,22-1 0,-22 1 15,21 0-15,-21-1 0,22 1 0,-1-21 16,-21 20-16,21-20 0,-20 20 16,20 1-16,-21 0 0,0-1 15,0 22-15,-21 0 0,0 0 0,-21 42 32,0 0-32,0 22 0,0-22 0,0 21 15,-1 0-15,1 1 0,0-1 0,0 0 16,0 1-16,21-22 0,0 21 15,0 1-15,0-1 0,0-21 0,21 21 16,21-20-16,-21 20 0,22-21 16,-1 0-16,0 0 0,22-21 0,-22 22 15,22-22-15,-1 0 0,1 0 0,-1 0 16,-20-22-16,20 1 16,1 0-16,-1 0 0,-21-21 0,1 20 15,-1-20-15,0 21 0,-20-21 0,-1-1 16,0 1-16,-21 0 0,0-1 15,0 1-15,0 21 0,-21-22 0,0 22 16,-22 0-16,22 21 0,0 0 16,-21 0-16,20 21 0,-20 0 0,21 1 15,0-1-15,-22 21 0,22-21 0,21 22 16,0-1-16,0-21 0,0 21 16,0-20-16,0 20 0,21-21 0,1 21 15,-1-20-15,0-1 0,21 0 0,-21 0 16,22 0-16,-1-21 15,0 0-15,1 0 0,-1 0 0,22-21 16,-22 0-16,0 0 0,1 0 0,-22-1 0,21 1 16,0-21-16,-20 0 15,20-1-15,-21 1 0,0-22 0,22 22 16,-22-21-16,0 20 0,0 1 0,0 0 16,0-1-16,1 22 0,-1 21 15,0 0-15,0 21 16,-21 0-16,0 1 15,0-1-15,0 0 0,0 0 0,0 0 16,0 0-16,0 1 0,21-22 31,-21-22-15,21 22-16,-21-21 0,0 0 16,0 0-16,0-21 0,0 20 15,0 1-15,0 0 0,0 0 0,0-21 16,-21 42-16,21-22 0,-21 22 15,0 22 1,21-1-16,-21 0 0,21 0 0,-21 21 16,21 1-16,-22-1 0,22 0 15,0 22-15,0-22 0,0 1 0,0-1 16,0 0-16,0 1 0,0-1 16,0 0-16,22-21 0,-1 22 15,21-22-15,-21 21 0,22-21 0,-1 1 16,-21-22-16,21 0 0,22 0 15,-22 0-15,1 0 0,-1 0 0,0-22 16,1 1-16,-1 0 0,0 0 0,1-21 16,-22 20-16,0-20 0,21 0 15,-21-1-15,1 1 0,-22 0 16,0-1-16,21 1 0,-21 21 0,0-21 0,21 20 16,-21 1-16,0 42 15,0 1 1,-21-1-16,21 0 0,-21 21 15,21-21-15,-22 1 0,22-1 16,0 21-16,0-21 0,0 0 0,0 1 16,0-1-16,22 0 0,-1 0 15,0 0-15,0 0 0,0-21 0,22 0 16,-22 0-16,21 0 0,0 0 0,-20 0 16,20 0-16,-21-21 0,0 21 15,0-21-15,22-21 0,-22 21 0,-21-22 16,21 22-16,0-21 0,0-1 0,-21-20 15,0 21-15,0-1 0,22 1 16,-22 0-16,0 20 0,21-20 0,-21 63 31,0 22-31,0-22 16,0 21-16,0-21 0,0 22 0,0-1 16,0 0-16,0 1 0,0-22 0,0 21 15,0-21-15,0 22 0,0-22 16,21 0-16,0 0 0,0 0 0,0 0 15,1 1-15,20-22 0,-21 0 16,21 0-16,1 0 0,-1 0 0,0 0 16,22-22-16,-22 22 0,1-21 0,-22-21 15,21 21-15,0-22 0,-20 1 16,20 0-16,-21-22 0,0 1 16,0-1-16,1-20 0,-1 20 0,0-21 15,0 1-15,0-1 0,0 22 16,22-22-16,-22 21 0,0 1 0,-21 21 15,0-22-15,21 43 0,-21-21 16,0 20-16,-21 22 16,21 22-16,-21 20 0,0 0 0,0 1 15,-1-1-15,1 21 0,0 1 16,0-1-16,21 1 0,0 21 0,0-1 16,0-20-16,0-1 0,0 22 15,0-22-15,0-20 0,0 20 0,0-20 16,21-1-16,0 0 0,0 1 0,1-22 15,-1 21-15,0-21 16,21 0-16,-21-21 0,22 22 0,-1-22 16,0 0-16,1 0 0,-1 0 0,22-22 15,-1 1-15,-21 0 0,22 0 16,-1 0-16,-20 0 0,20-22 0,1 1 16,20-43-16,-41 43 0,-22 0 15,0-1-15,0 1 0,-21 0 16,0-1-16,0 22 0,-21 0 0,-21 21 15,21 0-15,-22 0 0,1 0 0,-22 21 16,22 0-16,21 22 0,-21-22 16,20 21-16,1 0 0,21-20 0,0 20 15,0-21-15,0 21 0,0-20 16,21 20-16,1-21 0,-1 0 16,21 0-16,-21 1 0,22-22 0,-22 21 15,21-21-15,0 0 0,1 0 0,-22 0 16,21 0-16,1 0 0,-1 0 15,0 0-15,-21-21 0,22-1 0,-1 1 16,-21-21-16,0 21 0,1-22 0</inkml:trace>
  <inkml:trace contextRef="#ctx0" brushRef="#br0" timeOffset="16913.04">9842 7112 0,'0'0'16,"-42"0"-16,63 0 15,0 0-15,22 0 0,20 0 16,-20 0-16,20 0 0,1 0 15,20-21-15,-20 21 0,-1-21 16,1 21-16,20-21 0,-41 21 0,20-22 16,1 22-16,-22-21 0,0 21 15</inkml:trace>
  <inkml:trace contextRef="#ctx0" brushRef="#br0" timeOffset="18667.68">12128 826 0,'22'0'16,"-22"-22"-1,0 1 1,0 0 0,0 0-16,0 0 15,0 0-15,0-1 0,0 1 16,0 0-16,21 0 0,0 21 16,21-21-16,-21 0 0,22-1 0,-22 1 15,21 0-15,1 0 0,20 0 16,-21 0-16,1-1 0,20 1 15,-20 21-15,20-21 0,1 21 16,20 0-16,-20 0 0,20 0 16,-20 0-16,21 0 0,-1 21 0,-20-21 15,20 21-15,-20 1 0,-22-1 16,22 0-16,-22 0 0,0 0 0,-20 0 16,20 22-16,-21-22 0,0 21 15,-21 1-15,0-1 0,0 0 16,0 22-16,0-22 0,0 22 0,0-1 15,-21 1-15,0-1 0,-21 22 0,20-22 16,-20 1-16,0 20 0,-22 1 16,22 0-16,-22-1 0,22 22 15,-21-21-15,20 0 0,-20-1 0,20-20 16,-20 20-16,21 22 0,-22-21 16,22 0-16,-1-1 0,1-20 0,0 20 15,21 1-15,-1-21 0,1-1 16,0 1-16,21 20 0,0-20 0,0 20 15,0-20-15,0-1 0,21 1 16,22-1-16,-22 1 0,0-1 0,21-20 16,1 20-16,20-20 0,-21-1 15,22 0-15,-1 1 0,1-1 0,21 0 16,-22-21-16,1 22 0,-1-22 0,1 21 16,-1-21-16,22 1 0,-22-22 15,1 21-15,-1-21 0,1 0 16,-22 0-16,22 0 0,-22 0 15,0 0-15,1 0 0,-22 0 0,0 0 16,0 0-16,-42 0 31,-21 0-31,20 21 0,-20 0 0,0-21 16,-1 21-16,22 0 0,-21 1 16,0-1-16,20 21 0,-20 0 0,21-20 15,-21 20-15,20 0 0,-20 22 16,0-22-16,21 22 0,-1-1 15,-20 1-15,0 20 0,21 1 0,-22-22 16,22 22-16,0 0 0,-21-1 16,20 1-16,22 0 0,-21 21 0,21-22 15,0 1-15,0 21 0,0-22 0,0 1 16,0 21-16,0-21 0,0 20 16,21-20-16,1 21 0,-22 0 0,0 0 15,21-22-15,0 22 0,-21-21 0,0 21 16,0-22-16,21 1 0,-21 21 15,21-22-15,-21 1 0,0-21 0,0 20 16,21 1-16,-21-22 0,0 1 0,22 21 16,-22-22-16,0 1 0,0-1 0,0-21 15,0 22-15,0-22 0,-22 22 16,1-22-16,0 0 0,-21-20 16,21 20-16,-22-21 0,1 21 0,0-20 15,-1-1-15,1 0 0,0 0 0,-22-21 16,22 21-16,-1-21 0,1 0 0,-21 21 15,20-21-15,1 0 0,0 0 0,20 0 16,-20-21-16,0 0 0,21 0 16,-1-21-16,1-1 0,0 1 0,0-22 15,0 1-15</inkml:trace>
  <inkml:trace contextRef="#ctx0" brushRef="#br0" timeOffset="20104.05">11155 4276 0,'0'21'62,"-21"-21"-46,-1 21-16,1-21 0,21 21 16,-21-21-16,0 0 0,0 0 15,0 0 1,-1 0 0,44 0 30,-1 0-46,21 0 16,-21 0-16,22 0 0,20 0 0,-21 0 16,22 0-16,-22 0 0,43 0 0,-22 0 15,22 0-15,21 0 0,0 0 16,21 0-16,0 0 0,-21 0 0,21 0 16,-22 0-16,1 0 0,0 0 15,0 0-15,-21 0 0,-1 0 0,-20 0 16,-1 0-16,1 0 0,-22 0 0,-21 0 15,0 0-15,1 0 0,-1 0 16,-21-21 0,-21 21 15,-1 0-31,1 0 0,-21 0 16,21 0-16,0 0 15,-22 0-15,22 0 0,-21 0 0,21 0 16,-22 0-16</inkml:trace>
  <inkml:trace contextRef="#ctx0" brushRef="#br0" timeOffset="20447.86">11324 4466 0,'0'0'0,"-21"0"0,21 21 32,21-21-17,0 0-15,22 0 0,-1 0 16,0 0-16,22 0 0,-1 0 16,22 0-16,0 0 0,20 0 0,-20-21 15,21 21-15,0-21 0,-22 21 16,22 0-16,-21 0 0,0-21 0,-1 21 15,1 0-15,-22 0 0,1 0 16,-1-21-16,-20 21 0,-1 0 16,-21 0-16,22 0 0,-43-21 15,21 21-15,-21-22 0,0 1 16,0 0-16,-21 0 16</inkml:trace>
  <inkml:trace contextRef="#ctx0" brushRef="#br0" timeOffset="20811.68">12721 4001 0,'0'0'0,"-21"0"16,0 0-16,21 21 0,0 0 0,0 0 15,0 0-15,0 0 0,0 1 16,0-1-16,21 0 15,0 0-15,0 0 0,0 0 0,22 1 16,-22-22-16,21 21 0,-21 0 16,22-21-16,-22 21 0,21-21 0,1 0 15,-22 0-15,21 21 0,-21-21 16,22 0-16,-22 0 0,0 0 16,-21 21-16,0 1 15,-21-1-15,0 0 0,-22 0 16,1 0-16,-22 0 0,22 22 0,-43-22 15,22 21-15,-1 1 0,1-1 16,-1 0-16,-20 1 0,20-1 0,1 0 16,-1 1-16,22-1 0,-22-21 0,22 21 15,0-20-15,21-1 0,-22 0 16</inkml:trace>
  <inkml:trace contextRef="#ctx0" brushRef="#br0" timeOffset="21467.29">15684 3344 0,'0'-21'16,"0"42"-16,0-21 16,0 43-16,0-1 15,-21 0-15,21 1 0,0 20 0,-21 1 16,21-1-16,0 1 0,-21 20 0,21-20 15,0 21-15,-21-22 16,21 22-16,0-43 0,0 22 0,0-22 16,0 0-16,0 1 0,0-1 0,0-21 15,0 0-15,0 0 0,0 1 16,0-44 0,0 1-1,0 0-15,0 0 0</inkml:trace>
  <inkml:trace contextRef="#ctx0" brushRef="#br0" timeOffset="22872.37">15790 3196 0,'0'0'0,"0"-21"0,0 0 15,0 42 1,0 0-16,0 0 0,0 22 16,-21-1-16,21 22 0,0-22 15,0 21-15,0 1 0,0-1 0,0 1 16,0-1-16,0 1 0,0-1 15,0 1-15,-21-1 0,21 1 0,0-1 16,0 1-16,0-22 0,-21 1 0,21-1 16,0 0-16,0-21 15,0 1-15,0-1 0,0 0 0,0 0 16,0 0 0,0-42-1,-21 0 1,21 0-16,0 0 0,0-1 0,0-20 15,0 0-15,0-1 0,0 1 0,0 0 16,21-22-16,0 22 0,0-22 16,0 22-16,0 0 0,22-1 15,-22 22-15,21-21 0,1 21 0,-1 0 16,0-1-16,22 22 0,-22 0 0,22 0 16,-22 22-16,0-1 15,1 0-15,-22 21 0,21 1 0,-21-1 16,-21 21-16,0-20 0,0 20 15,-21 1-15,0-22 0,-21 22 0,-1-22 16,22 0-16,-21 1 0,-1-22 16,1 21-16,0-21 0,-1-21 0,22 21 15,-21 1-15,0-22 0,20 0 0,1 0 16,0 0-16,0 0 0,0 0 16,21-22-1,0 1-15,21 21 0,0-21 16,21 0-16,-20 0 0,20 0 0,0-1 15,1-20-15</inkml:trace>
  <inkml:trace contextRef="#ctx0" brushRef="#br0" timeOffset="23275.55">16616 4064 0,'0'-21'0,"0"-64"16,0 64-16,0 0 15,21 0-15,0 0 0,0-1 16,0 22-16,1-21 0,-1 0 0,0 21 16,0 0-16,21 0 0,-20 0 0,-1 0 15,0 0-15,21 21 16,-21 0-16,1 22 0,-1-1 0,0 0 16,0 1-16,-21-1 0,21 22 15,-21-22-15,0 21 0,0-20 0,0-1 16,-21-21-16,0 22 0,21-22 15,-21 0-15,21 0 0,0 0 0,-21-21 16,-1 0 0,22-21-16,0 0 0,0 0 15,0 0-15,0-1 0,0-20 16,22 0-16,-1-1 0,0 1 16,21 0-16,-21-1 0,1 1 0,20 0 15,-21-1-15,0 22 0,22 0 16,-22 21-16,0 0 0,0-21 0,0 21 15,0 0-15,1 0 0,-1 0 16,0 0-16,0 21 0,0-21 0,0 21 16,1 0-16</inkml:trace>
  <inkml:trace contextRef="#ctx0" brushRef="#br0" timeOffset="23599.48">17589 4276 0,'0'0'0,"22"0"0,-22 21 0,21-21 0,0 0 16,0 0-1,0 0-15,0 0 0,1 0 0,-1 0 16,21-21-16,-21 0 0,0-1 16,1 1-16,20 0 0,-21 0 0,0-21 15,0-1-15,1 1 0,-22 21 16,0-22-16,0 22 0,0 0 0,0 0 16,0 0-16,-22 21 15,1 0-15,0 21 0,0 0 0,-21 0 16,-1 0-16,22 22 0,-21-1 15,21 0-15,-22 1 0,22-1 0,0 0 16,21 1-16,0-22 0,0 21 16,0-21-16,0 22 0,0-22 15,0 0-15,21 0 0,0 0 0,0-21 16,22 22-16,-1-22 0,0 0 16,1 0-16,20 21 0,1-21 0,-1 0 15,22 0-15,0 0 0,-1-21 16</inkml:trace>
  <inkml:trace contextRef="#ctx0" brushRef="#br0" timeOffset="24012.24">19029 4022 0,'0'0'15,"0"-43"-15,0 22 0,-21 0 0,-1 0 16,-20 0-16,21 21 0,-21 0 0,-1 0 16,1 21-16,0 0 15,-22 21-15,22-20 0,-1 20 0,1 21 16,0-20-16,-1-1 0,1 0 15,21 22-15,0-22 0,21 1 0,0-22 16,0 21-16,0-21 0,21 22 16,0-22-16,0 0 0,0-21 0,22 21 15,-1-21-15,-21 0 0,22 0 16,-1 0-16,0 0 0,-21-21 0,22 0 16,-1 0-16,-21-1 0,22 1 0,-22-21 15,0 0-15,0-1 0,0-20 16,0 20-16,1-20 0,-1 21 15,-21-1-15,0 22 0,0 0 16,0 0-16,0 42 0,0 0 16,0 0-16,-21 22 0,-1-1 15,1 0-15,0 1 0,0-1 0,21 0 16,-21 1-16,21-1 0,0-21 16,0 21-16,0-20 0,0-1 0,0 0 15,21-21-15,0 21 0,0 0 16,0-21-16,1 0 0,20 0 0,0 0 15,1 0-15,-1-21 16,0 0-16,1 0 0</inkml:trace>
  <inkml:trace contextRef="#ctx0" brushRef="#br0" timeOffset="24543.84">19748 3662 0,'0'0'0,"22"-64"0,-1 22 0,0 0 0,-21-1 16,0 22-16,0 0 0,0 42 15,0 0 1,-21 22-16,0-1 0,-1 0 16,1 22-16,0-22 0,0 22 0,0-1 15,21 1-15,-21-1 0,21 1 16,-22-1-16,22 1 0,0-1 0,0 1 16,0-22-16,0 0 0,0 1 15,0-22-15,-21 0 0,21 0 16,0 0-16,0-42 31,0-21-31,0 21 0,21-22 16,1 1-16,-1 0 0,21-1 15,0-20-15,1-1 0,20 22 0,-20-21 16,-1 20-16,0 22 0,1-21 16,-1 21-16,0-1 0,-21 22 0,1 0 15,-1 0-15,0 0 0,0 0 16,-21 22-16,0-1 0,-21 0 15,0-21-15,-212 63 32,169-63-17,22 0-15,0 22 0,-43-1 16,43 0-16,21-21 0,-1 42 16,22-21-16,0 1 0,0 20 0,0-21 15,22 21-15,20-20 0,0 20 16,1-21-16,-1 21 0,0-20 0,22 20 15,-22-21-15,0 0 0,22 0 16,-22 1-16,22-1 0,-1 0 0,-20 0 16,20-21-16,-21 0 0,22 0 0,-22 0 15</inkml:trace>
  <inkml:trace contextRef="#ctx0" brushRef="#br0" timeOffset="24740.73">21548 4614 0,'0'0'0,"21"0"0</inkml:trace>
  <inkml:trace contextRef="#ctx0" brushRef="#br0" timeOffset="25151.49">15219 5249 0,'0'0'15,"-64"0"-15,22 22 0,0-22 0,20 0 16,65 0-16,20 0 0,1 0 15,42-22-15,-1 22 0,22-21 16,22 21-16,41-21 0,1 0 0,20 21 16,22-21-16,0 21 15,21 0-15,-21-21 0,21-1 0,0 22 16,-21-21-16,-1 21 0,-20-21 16,0 21-16,-22 0 0,-20 0 0,-22 0 15,0 0-15,-21 0 0,-42 0 0,-1 0 16,-20 0-16,-1 0 0,-42 0 15,1 0-15,-44 0 0,-20 0 16,0 0-16,-22-21 0,-20 0 16,-1 0-16</inkml:trace>
  <inkml:trace contextRef="#ctx0" brushRef="#br0" timeOffset="25372.37">15706 5419 0,'0'0'0,"-64"21"0,22 0 0,21-21 0,42 0 15,21 0-15,22 0 16,20 0-16,22 0 0,21 0 16,42 0-16,1 0 0,20-21 0,1 21 15,42-21-15,-22 21 0,1 0 16,21 0-16,-22-21 0,22 21 0,-42-22 15,20 1-15</inkml:trace>
  <inkml:trace contextRef="#ctx0" brushRef="#br0" timeOffset="26003.66">12594 8192 0,'0'0'0,"21"0"0,0 0 0,1 0 0,-1 0 16,0 0-16,21 0 0,1 0 0,20-22 15,1 22-15,20-21 0,-20 21 16,42 0-16,-22 0 0,1 0 0,21 0 16,-22-21-16,22 21 0,0 0 0,-21 0 15,21 0-15,-22-21 0,1 21 0,0 0 16,-22-21-16,1 21 0,-1-21 15,-21-1-15,1 22 0,-22-21 0</inkml:trace>
  <inkml:trace contextRef="#ctx0" brushRef="#br0" timeOffset="26268.72">14266 7705 0,'0'21'16,"21"-21"0,1 0-16,-1 0 15,21 0-15,0 0 0,-20 21 0,20 0 16,0-21-16,1 21 0,-1 1 0,0 20 16,1-21-16,-22 21 0,-21 1 0,0 20 15,0-20-15,-21 20 16,-22 1-16,1-22 0,-22 21 0,-20 1 15,-1-1-15,0-20 0,-20 20 0,-1-20 16,0 20-16,0-21 0,21 1 0</inkml:trace>
  <inkml:trace contextRef="#ctx0" brushRef="#br0" timeOffset="26816.83">16256 7239 0,'0'0'0,"0"-21"0,0 0 0,0 0 0,0-1 16,0 44 15,0-1-31,21 21 16,0-21-16,0 22 16,1-1-16,-1 0 0,21 22 0,0-1 15,1 1-15,20-1 0,1 22 0,-22 0 16,22-1-16,-1 1 0,1 0 15,-1-1-15,1 1 0,-1 0 0,1-22 16,-1 1-16,1-1 0,-1 1 0,-21-1 16,22-21-16,-22 22 0,1-22 0,20-21 15,-21 22-15,-20-22 0,20 0 16,-21 0-16,21-21 0,-20 0 0</inkml:trace>
  <inkml:trace contextRef="#ctx0" brushRef="#br0" timeOffset="27161.04">17780 7345 0,'0'-21'0,"0"42"0,0-63 0,0 20 16,0 1-16,-21 42 31,0 1-31,-1 20 0,-20 21 0,-21 1 16,-1 21-16,-21-1 0,1 22 0,-1 0 15,-21 0-15,-21 21 0,21-21 16,1 21-16,-22-22 0,0 22 0,21-21 16,-21 0-16,21 0 0,0-21 0</inkml:trace>
  <inkml:trace contextRef="#ctx0" brushRef="#br0" timeOffset="29007.82">11070 2053 0,'0'0'0,"-21"0"0,0 0 0,0 0 15,-1 0-15,1 0 16,21-21-1,21 21-15,1 0 0,20 0 0,0 0 16,22-21-16,-1 21 16,1 0-16,20-21 0,22 21 0,0-21 15,21 21-15,0 0 0,21-22 16,0 1-16,-21 21 0,22 0 0,-1-21 16,21 21-16,-21 0 0,22-21 15,-43 21-15,21 0 0,-21 0 0,-21-21 16,-22 21-16,22 0 0,-42 0 15,20-21-15,-41-1 0,20 22 0,-21-21 16</inkml:trace>
  <inkml:trace contextRef="#ctx0" brushRef="#br0" timeOffset="29263.7">13801 1566 0,'0'-21'15,"21"21"17,21 0-32,-21 0 0,22 0 15,-22 0-15,21 0 0,0 0 16,1 21-16,-1 1 0,-21-1 0,0 21 16,1 0-16,-22 1 0,0-1 15,-22 22-15,-20-1 0,0 1 16,-22-22-16,-20 21 0,-1 1 0,0-1 15,-21-20-15,1 20 0,-22-20 16,21-1-16,21 0 0</inkml:trace>
  <inkml:trace contextRef="#ctx0" brushRef="#br0" timeOffset="29640.44">15536 1207 0,'-21'0'0,"42"0"0,-42-22 0,42 44 31,0-1-31,22 21 0,-22 0 0,21 1 16,1-1-16,-1 22 15,0 20-15,1-20 0,-1 20 0,21-20 16,-20-1-16,20 22 0,1-21 16,-1-22-16,22 21 0,-22-20 0,1 20 15,21-20-15,-22-22 0,-21 21 16,22-21-16,-43 0 0,21 1 0,-20-1 15,-1-21-15,0 0 0,-21-21 16,0-1-16</inkml:trace>
  <inkml:trace contextRef="#ctx0" brushRef="#br0" timeOffset="29816.34">17230 1312 0,'0'0'0,"0"-42"0,-43 42 15,1 21-15,0 22 16,-22-1-16,-21 0 0,-20 22 16,-44-1-16,1 22 0,-21 0 0,-22 20 15,1 1-15,-22-21 0,1 21 16,20 0-16,1-22 0,41 22 0</inkml:trace>
  <inkml:trace contextRef="#ctx0" brushRef="#br0" timeOffset="34276.62">5313 2815 0,'21'0'32,"0"0"-17,21 0-15,1 0 0,-1 0 16,22 0-16,20 0 0,1 0 16,21 0-16,-22 0 0,43 0 0,0 0 15,0 0-15,22 0 0,-1 0 0,21 0 16,-21 0-16,22 0 0,-1 0 15,0 0-15,22 0 0,-22 0 0,-21 0 16,22 0-16,-22 0 0,0 0 16,0 0-16,-21 0 0,0 0 0,0 0 15,-21 0-15,0 0 0,-22 0 16,1 0-16,-21 0 0,-1-21 0,1 21 16,-22 0-16,0 0 0,1 0 15,-22 0-15,-42 0 31,-1 0-31,-20 0 0,21 0 16,-21 0-16,-1 0 0,1 0 0,-22 0 16,1 0-16</inkml:trace>
  <inkml:trace contextRef="#ctx0" brushRef="#br0" timeOffset="35331.51">5588 2942 0,'0'0'0,"21"0"15,0 0-15,0 0 0,1 0 16,20 0-16,0 0 0,1 0 15,-1 0-15,21 0 0,-20 0 0,20 0 16,1 0-16,-1 0 0,1 0 16,20 0-16,1 0 0,0 0 0,21 0 15,-1 0-15,1 0 0,21 0 0,0 0 16,0 0-16,0 0 0,21 0 16,1 0-16,-1 0 0,0 0 15,-21 0-15,21 0 0,-21 0 16,-21 0-16,21 0 0,-21 0 0,0 0 15,-1 0-15,-20 0 0,0 0 0,-22 0 16,1 0-16,-1 0 0,-20 0 16,-1 0-16,0 0 0,-21 0 0,22 0 15,-22 0-15,0 0 16,-63 0 484,21 0-484,-22 0-16,22 0 0,-21 0 0</inkml:trace>
  <inkml:trace contextRef="#ctx0" brushRef="#br0" timeOffset="36272.44">6583 9059 0,'0'0'0,"-43"0"0,22 0 16,0 0-16,-21-21 0,21 21 16,-1-21-16,1 21 0,0 0 0,0 0 15,0-21-15,0 21 0,-1 0 0,22-21 16,-21 21-16,42 0 31,22 0-31,-1 0 0,0 0 16,1-21-16,20 21 15,22 0-15,-22 0 0,22-22 0,0 22 16,-1 0-16,22 0 0,-21 0 0,21-21 16,21 21-16,-21 0 0,21 0 15,21 0-15,-21 0 0,21 0 0,-21 0 16,21 0-16,-21 0 0,0 0 0,21 0 15,-42 0-15,21 0 0,-21 0 16,0 0-16,-22 0 0,1 0 0,0 0 16,-22 0-16,1 0 0,-1 0 0,-20 0 15,-1 0-15,-21 0 0,0 0 16,0 0-16,1 0 0,-44 0 31,1 0-31,-21 0 16,21 0-16,0 0 0,-22 0 0,1 21 15,0-21-15,-1 0 0,1 0 0,-22 0 16,1 0-16,-22 0 0,22 0 16</inkml:trace>
  <inkml:trace contextRef="#ctx0" brushRef="#br0" timeOffset="36672.21">6308 9186 0,'0'0'0,"-43"0"0,22 0 0,0 0 0,0 0 16,42 0 0,0 0-1,0 0-15,22 0 0,-1 0 0,0 0 16,1 0-16,20 0 0,22 0 15,-22 0-15,22 0 0,0 0 0,20 0 16,-20 0-16,21 0 0,0 0 0,0 0 16,-1 0-16,22 0 0,-21 0 15,21 0-15,-21 0 0,0 0 16,-21 0-16,20 0 0,-20 0 0,0 0 16,-1 0-16,1 0 0,-21 0 0,-1 0 15,1 0-15,-1 0 0,-21 0 16,1 0-16,-1 0 0,0 0 0,-20 0 15,-1 0-15,0 0 0,0 0 0,-21-21 16,21 21 0,-21-21-16,0 0 15,21 21-15,-21-21 0</inkml:trace>
  <inkml:trace contextRef="#ctx0" brushRef="#br0" timeOffset="37075.98">10774 8636 0,'0'0'0,"0"-21"0,0 0 16,0 0-16,0-1 15,21 22 17,0 0-32,0 0 15,0 22-15,1-22 0,-1 21 16,21 0-16,-21 0 0,22 0 0,-1 22 16,0-1-16,1-21 0,-1 21 15,21 1-15,-20-1 0,-1 0 0,0 1 16,22-1-16,-22 0 0,1 1 0,-22-1 15,21-21-15,-21 22 0,0-22 16,1 0-16,-1 0 0,0 0 16,-21 0-16,0 1 0,-21-44 31,0 1-15,21 0-16</inkml:trace>
  <inkml:trace contextRef="#ctx0" brushRef="#br0" timeOffset="37275.87">11642 8467 0,'21'-21'16,"-21"63"0,0-21-16,-21 0 15,-1 22-15,1-1 0,0 21 16,-21-20-16,-1 20 0,1 1 0,0-1 15,-22 1-15,1-22 0,-22 0 0,22 22 16,-1-43-16,1 21 0,-1 1 16,1-22-16</inkml:trace>
  <inkml:trace contextRef="#ctx0" brushRef="#br0" timeOffset="50832.45">889 12361 0,'0'0'0,"-21"22"16,-22-22-16,22 0 0,-21 0 0,21 0 16,-22 0-16,1 0 0,21 0 15,0 0-15,-22 0 0,22 0 0,42 0 31,22 0-15,-1 0-16,22 0 0,-1 0 0,22 0 16,21 0-16,-22 0 0,43-22 15,-21 22-15,21 0 0,-21-21 0,0 21 16,21-21-16,0 21 0,-21 0 16,21-21-16,0 21 0,0 0 15,-22-21-15,1 21 0,-21-21 16,0 21-16,-22 0 0,1 0 0,-22 0 15,0 0-15,1 0 0,-22 0 16,0 0-16,-21-22 31,-21 22-31,0 0 0,-1 0 16,1 0-16,-21-21 0,21 21 0,-22 0 16,22 0-16,-21 0 0</inkml:trace>
  <inkml:trace contextRef="#ctx0" brushRef="#br0" timeOffset="51375.57">2244 11599 0,'0'22'0,"0"-44"0,-22 22 16,22-21-16,-21 21 16,21 21-1,0 1-15,0-1 0,0 0 16,0 0-16,21 0 0,1 22 16,-1-22-16,21 21 0,-21 0 0,22-20 15,20 20-15,-21-21 0,22 21 16,-22-20-16,22-1 0,-1 0 0,1 0 15,-1 0-15,1-21 0,-1 0 0,1 0 16,-1 0-16,-20 0 0,20 0 16,-21 0-16,1 0 0,-1 0 0,0 0 15,-20 0-15,-22-21 0,-22 21 32,-20 0-32,21 0 0,-21 0 15,-1 21-15,1 0 0,-22 1 16,22-1-16,0 21 0,-22 0 15,1 1-15,20-1 0,-20 0 0,-22 22 16,22-22-16,-22 22 0,22-1 16,-22 1-16,21-1 0,1 1 0,-1-1 15,1-20-15,21 20 0,-1-21 16,22-20-16,-21 20 0,21-21 0,21 0 16,0 0-16,21-21 15,0 0-15,0-21 16,0 0-16,22-21 0,-1 21 15,0-22-15,1 1 0</inkml:trace>
  <inkml:trace contextRef="#ctx0" brushRef="#br0" timeOffset="56722.53">4254 3090 0,'0'0'0,"-21"22"15,0-1-15,21 0 16,-21 0-16,21 0 0,0 0 0,0 1 15,0-1-15,0 0 0,42-21 16,-21 0-16,43 0 16,-1-21-16,22-22 0,0 22 15,42-21-15,-21 21 0,21-22 0,0 1 16,21 0-16,0-1 0,0 1 16,-21-21-16,21 20 0,-42-20 0,0 20 15,0 1-15</inkml:trace>
  <inkml:trace contextRef="#ctx0" brushRef="#br0" timeOffset="57288.66">4953 5948 0,'0'21'15,"21"-21"-15,0 0 16,0-21-16,1 0 0,20 0 15,21-22-15,1 22 0,21-42 0,-1 20 16,43-20-16,0-1 0,0 1 16,21-1-16,1-20 0,20-1 0,-21 0 15</inkml:trace>
  <inkml:trace contextRef="#ctx0" brushRef="#br0" timeOffset="57911.31">4953 8657 0,'21'0'0,"64"-21"16,-43 0-16,0 0 15,1 0-15,-1-22 0,43 22 16,-1-42-16,22-1 0,0 1 16,0-22-16,21 0 0,21-21 0,-21 22 15</inkml:trace>
  <inkml:trace contextRef="#ctx0" brushRef="#br0" timeOffset="71799.89">23283 8636 0,'0'0'0,"-21"-21"0,-21 21 15,21-21-15,-1 0 0,-20-22 16,21 22-16,-21 0 0,20-21 16,-20 20-16,21-20 0,0 0 0,0-1 15,21 1-15,-22-21 0,22 20 16,0 1-16,0-22 0,0 22 0,22 0 16,-1 21-16,21-22 0,-21 22 0,0 0 15,22 0-15,-1 21 0,-21 0 16,22 0-16,-1 0 0,0 0 0,1 21 15,-1 0-15,0 0 0,1 22 16,-22-1-16,0 0 0,-21 1 0,0 20 16,0 1-16,-21-1 15,-22-21-15,1 22 0,0-1 0,-1-20 16,-20 20-16,21-20 0,-22 20 0,22-21 16,-22 1-16,22 20 0,0-20 15,-1-1-15,22 0 0,0-21 0,21 22 16,0-22-16,0 0 0,0 0 15,21 0-15,0 1 0,0-22 0,22 0 16,-22 0-16,21 0 0,1 0 0,-1 0 16,21 0-16,-20-22 0,-1 22 15,0-21-15,-20-21 0,20 21 0,-21 0 16,-21-22-16,0 1 0,0 0 16,0-1-16,0 1 0,-21 21 0,0-22 15,0 22-15,-22 0 0,1 0 16,21 0-16,-22 21 0,1 0 15,0 0-15,21 0 0,-22 0 0,22 0 16,0 0-16,0 0 0,21 21 0,0 0 16,21-21-1,0 0-15</inkml:trace>
  <inkml:trace contextRef="#ctx0" brushRef="#br0" timeOffset="72111.71">24342 7832 0,'0'0'16,"0"-21"-16,-22 42 16,1 21-16,0 0 15,21 1-15,0 20 0,0 1 16,-21-1-16,21 1 0,-21-1 0,21-20 15,-21 20-15,21 1 0,0-22 16,0 21-16,-22-20 0,22-1 16,-21 0-16,21 1 0,-21-1 0,21 0 0,-21 1 15,21-22-15,-21 0 0,0 0 16,21 0-16,0 1 0,0-1 16,0-42 15,21 21-31,0-43 0,21 22 0</inkml:trace>
  <inkml:trace contextRef="#ctx0" brushRef="#br0" timeOffset="72475.5">24913 8424 0,'0'0'0,"21"0"0,0 0 16,-21 22-1,0-1-15,-21 0 0,0 0 0,-21 0 16,21 22-16,-22-22 0,22 21 15,-21 0-15,21 1 0,-1-22 16,1 21-16,0 1 0,0-1 0,21 0 16,0-21-16,0 22 0,0-22 0,0 21 15,0-21-15,21 1 0,0-22 16,22 0-16,-22 0 0,21 0 0,0 0 16,1 0-16,-1-22 0,0 1 0,-20 0 15,20-21-15,0-1 0,-21 1 16,22 0-16,-22-22 0,0 22 15,0 0-15,-21-1 0,0 1 16,0 0-16,0-1 0,-21 22 0,0 0 16,0 0-16,-22 0 0,22-1 0,-21 22 15,0 0-15,20 0 0,-20 0 16,0 0-16,21 0 0,-22 0 0,22 0 16,0 22-16,0-22 0,0 0 15,-1 0-15</inkml:trace>
  <inkml:trace contextRef="#ctx0" brushRef="#br0" timeOffset="72708.37">24045 8276 0,'0'0'15,"-21"0"-15,0 0 0,63 0 31,-21 0-31,22 0 0,-22 0 16,21 0-16,22 0 0,-22 0 0,22 0 16,-1 0-16,1 0 0,-1 0 15,1 0-15,-1 0 0,1 0 0,-22 0 16,21 0-16,-20 0 0,-22 0 0,21 0 16,-21 0-16,22 0 15</inkml:trace>
  <inkml:trace contextRef="#ctx0" brushRef="#br0" timeOffset="73000.22">26077 8361 0,'0'21'0,"0"-42"0,21 42 15,-21 0-15,0 0 16,0 1-16,0-1 0,0 0 15,-21 0-15,0 21 0,21 1 16,-21-22-16,0 21 0,0 1 0,21-1 16,0 0-16,0 1 0,-22-1 15,22-21-15,0 21 0,0-20 0,-21 20 16,21-21-16,0 0 0,0 0 16,0 1-16,0-1 0,21-21 31,1-21-16,20 21-15,-21-22 0</inkml:trace>
  <inkml:trace contextRef="#ctx0" brushRef="#br0" timeOffset="73392.17">26818 8594 0,'21'-21'0,"-42"42"0,42-64 15,-42 43 1,0 0-1,-21 0-15,20 22 0,-20-1 0,21 0 16,-21 0-16,-1 0 0,22 22 0,-21-1 16,-1-21-16,22 21 0,0 1 15,-21-1-15,21 0 0,-1 1 0,22-1 16,0-21-16,0 22 0,0-22 16,0 21-16,0-21 0,22 0 0,20 1 15,0-1-15,1-21 0,20 0 16,-21 0-16,22 0 0,-1 0 15,22-21-15,-21-1 0,-1 1 0,1 0 16,-1-21-16,-21-1 0,22-20 16,-22-1-16,1 22 0,-1-21 0,0-1 15,-21 22-15,-21-1 0,0 1 0,0 0 16,0 21-16,-42-1 0,21 22 16,-21 0-16,-22 0 0,1 0 0,-1 0 15,1 0-15,-1 22 0,1-1 16,-22 0-16,43 0 0,-22 0 0,1 22 15,20-22-15,1 0 0,0 21 16,-1-21-16,22 1 0</inkml:trace>
  <inkml:trace contextRef="#ctx0" brushRef="#br0" timeOffset="75805.1">14605 10943 0,'0'0'0,"21"0"16,-21-21-1,21 21-15,-21-21 16,0 0 31,-21 21-32,21-21-15,-21-1 0,0 22 16,0-21-16,-1 0 0,1 21 0,0-21 16,21-21-16,0 20 0,-21 1 15,21-21-15,0 0 0,0 20 0,21-20 16,0 0-16,0-1 0,1 1 16,-1 21-16,21-21 0,0 20 0,1 1 15,-1 0-15,22 21 0,-22 0 0,21 0 16,-20 0-16,20 0 0,-20 0 15,-22 21-15,0 22 0,0-22 0,-21 21 16,-21 0-16,0 22 16,-22-22-16,-20 22 0,-1-22 0,1 22 0,-1-22 15,-20 0-15,20 22 0,1-22 16,-1 22-16,1-22 0,20 21 16,1-20-16,0 20 0,21-20 0,-1-1 15,22-21-15,0 21 0,0-20 0,0-1 16,22 0-16,20 0 0,-21-21 15,21 0-15,22 0 0,-22 0 0,1 0 16,20 0-16,-21-21 0,1 0 16,-1 0-16,0-1 0,1-20 0,-1 21 15,-21-21-15,-21-1 0,0 1 0,0 0 16,0-1-16,0 1 0,-21 0 16,0 20-16,0-20 0,-22 21 0,22 0 15,-21 0-15,21-1 16,0 22-16,-22 0 0,22 0 0,0 0 15,0 0-15,-22 22 0,43-1 0,-21-21 16,0 21-16,21 0 0,-21 0 16,21 0-16,0 1 0,0-1 0,0 0 15,21-21-15,21 0 0,-20 0 16</inkml:trace>
  <inkml:trace contextRef="#ctx0" brushRef="#br0" timeOffset="76063.96">15663 10774 0,'21'0'16,"-42"0"-16,64 0 0,-22 0 31,-21-21-15,21 21-1,-21-21-15,0-1 0,0 1 16,0 0-16,0 0 0,-21 21 31,0 21-15,21 0-16,-22 0 15,1 1-15,21-1 0,-21 0 16,21 0-16,0 0 0,-21 0 0</inkml:trace>
  <inkml:trace contextRef="#ctx0" brushRef="#br0" timeOffset="76277.52">15600 11240 0,'0'0'0,"0"21"0,21-21 16,0 0-16,0 0 15,0-21-15,-21-1 16,0 1-16,0 0 16,0 0-16,0 0 15,0 0 1,0-1-1,0 1 1,0 0-16,22 21 0,-1 0 16,0-21-16</inkml:trace>
  <inkml:trace contextRef="#ctx0" brushRef="#br0" timeOffset="76808.21">16658 10689 0,'0'0'15,"0"-21"-15,0 0 0,0 0 0,0 0 16,0-1-16,0 1 16,0 0-16,0 0 0,21 0 15,0 21-15,1-21 0,-1-1 16,21 22-16,0 0 0,-20 0 0,20 0 16,0 0-16,1 0 0,-1 22 0,-21-22 15,21 21-15,-20 21 0,-1-21 16,-21 0-16,0 22 0,0-22 0,0 21 15,-43-21-15,22 1 0,-21-1 16,0 21-16,-1-21 0,-20 0 16,20 1-16,1-22 0,0 21 0,-1-21 15,1 0-15,0 21 0,21-21 16,-1 0-16,44 0 16,-1 0-16,0 0 15,21 0-15,1 0 0,-22 0 16,21 0-16,0 0 0,1 0 0,-22 0 15,21 0-15,1 0 0,-22 21 0,21 0 16,-21 0-16,22-21 0,-22 22 16,0-1-16,-21 0 0,0 21 0,0-21 15,0 1-15,-21-1 0,0 21 16,-1-21-16,-20 0 0,0 1 0,-1-1 16,1 0-16,0 0 0,-1-21 15,1 0-15,0 21 0,-22-21 16,22 0-16,0 0 0,20 0 0,-20 0 15,21 0-15,0-21 0,0 21 0,21-21 16,0 0-16,0 0 0,0-1 16,21 1-16,21 0 0,-21 0 15,0 0-15,22 0 0,-1-1 0,0 1 16</inkml:trace>
  <inkml:trace contextRef="#ctx0" brushRef="#br0" timeOffset="77219.98">17759 10562 0,'0'0'0,"42"-21"0,-21-21 0,22 21 16,-22-22-16,-21 22 0,21 21 15,-21 21 1,0 22-16,-21-22 0,0 21 16,-1 0-16,1 1 0,0-1 0,-21 0 15,21 1-15,-1-1 0,-20 0 16,21 1-16,0-1 0,21 0 0,0 1 15,0-1-15,0-21 16,0 22-16,0-1 0,0-21 0,21 0 0,0 0 16,0 1-16,0-1 0,1-21 0,20 0 15,-21 0-15,21 0 16,-20 0-16,20-21 0,0-1 0,1 1 16,-1 0-16,0-21 0,22 21 0,-22-22 15,-21 1-15,22-22 0,-22 22 16,0-21-16,-21-1 0,0 1 0,0-1 15,-21 1-15,0 20 0,-22-20 16,1 20-16,21 1 0,-22 21 0,1 0 16,0 0-16,-1 21 0,1 0 15,0 0-15,21 21 0,-22 0 0,1 0 16,21 21-16,-22-20 0,22 20 0,0 0 16,0-21-16,0 22 15,-22-1-15,22 0 0,0-20 0</inkml:trace>
  <inkml:trace contextRef="#ctx0" brushRef="#br0" timeOffset="78111.2">13271 11684 0,'0'0'0,"-21"21"0,21 0 0,-21 1 16,21 20-16,0-21 0,0 21 15,0 1-15,21-1 0,0 0 0,1 22 16,-1-22-16,21 22 0,0-22 16,-20 0-16,20 1 0,0-1 15,1 0-15,-22 1 0,63-1 16,-41-21-16,-1 0 0,0-21 16,1 0-16,-1 0 0,0 0 0,64 0 15,-63-21-15,20-21 0,1 21 16,-22-22-16,21 1 0,1 0 15,-22-1-15,22 1 0,-1 0 0,-20-1 16,20 1-16,-21 0 0,22-1 0,21 22 16,-22 0-16,1 0 0,20 0 15,1 21-15,0 0 0,-1 0 0,1 0 16,-22 0-16,22 0 0,-21 21 0,20-21 16,-20 21-16,-1 0 0,1 22 15,-1-22-15,1 0 0,-22 21 16,0-21-16,1 1 0,-22 20 0,0-21 15,0 21-15,0-20 0,-21-1 16,0 0-16,0 0 0,0 0 0,22-21 16,-22 21-16,21-21 0,0 0 15,0 0-15,0 0 16,0-21-16,22 0 0,-22 0 0,21-21 16,1 20-16,-1-20 0,21 0 0,-20-1 15,20-20-15,-20 21 16,20-1-16,22 1 0,-22 0 0,22 20 0,0 1 15,-1 0-15,22 21 0,-21 0 16,-1 0-16,-20 21 0,-1 0 16,1 22-16,-22-1 0,1-21 0,-22 22 15,0-1-15,0 0 0,0 1 0,-21-1 16,0-21-16,21 21 0,1-20 16,-1-1-16,0 0 0,-21 0 0,21 0 15,21-21-15,-20 0 0,-1 0 0,21 0 16,-21 0-16,22 0 0,-1 0 15,0 0-15,1 0 0,-1-21 0,-21 0 16,21 0-16,1 0 0,-1-22 16,0 22-16,-20-21 0,20 21 0,-21-22 15,0 1-15,0 21 0,1 0 16,-1-1-16,-21 1 0,0 0 0,0 0 16,-21 21-1,-1 0-15,-20 0 0,21 0 16,-21 0-16,-1 0 0,22 0 0</inkml:trace>
  <inkml:trace contextRef="#ctx0" brushRef="#br0" timeOffset="78567.94">17843 12361 0,'-21'0'0,"42"0"0,-63 22 32,42-1-32,-21-21 15,21 21-15</inkml:trace>
  <inkml:trace contextRef="#ctx0" brushRef="#br0" timeOffset="84272.12">18965 11959 0,'21'0'15,"1"0"-15,-1-21 0,0 0 16,0 0-16,0 0 0,22-1 0,20 1 16,-21 0-16,22-21 0,21-1 15,-1 22-15,1-21 0,0-22 16,-1 22-16,22 0 0,-21-22 0,-1 1 15,1 20-15,0 1 0,-1 0 0,1-1 16,-21 22-16,-1 0 0,1 21 16</inkml:trace>
  <inkml:trace contextRef="#ctx0" brushRef="#br0" timeOffset="84621">18965 12150 0,'0'0'0,"-21"0"0,21 21 16,0-42 0,21 0-16,0-1 15,1 1-15,-1-21 0,21 21 16,0-22-16,1 1 0,20 21 0,1-21 16,20-1-16,-20 1 0,42 0 15,-22-22-15,1 22 0,21-1 0,0 1 16,-22-21-16,22 20 0,0 1 0,-21 0 15</inkml:trace>
  <inkml:trace contextRef="#ctx0" brushRef="#br0" timeOffset="85236.15">19791 11155 0,'0'0'15,"0"-21"-15,0 0 16,-21 21-16,21-22 16,21 22-1,0 0-15,0 0 0,21-21 16,1 21-16,20 0 0,-20-21 0,20 21 15,1 0-15,-22-21 0,21 21 0,1 0 16,-1 0-16,-20 0 0,20 0 16,-20 0-16,-22 0 0,0 42 0,-21-21 15,0 22-15,-21 20 0,0 1 0,-43-1 16,22 22-16,-43-22 0,22 22 16,-43 0-16,21-22 0,-21 22 0,-21 0 15,21-1-15,1-20 0,-1 20 16,0-20-16,21-1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3:36:42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720 1122 0,'0'-21'31</inkml:trace>
  <inkml:trace contextRef="#ctx0" brushRef="#br0" timeOffset="432.76">656 1037 0,'0'0'0,"-21"0"0,0 0 0,-106 0 32,106 0-32,-1 0 0,1 0 0,0 0 15,0 0-15,42 0 47,0 0-31,22 0-16,-1 0 0,0 0 0,22 0 15,-1 0-15,1 0 0,-1 0 16,22 0-16,-22 0 0,22 0 16,21 0-16,-21 0 0,-1 0 15,1 0-15,0 0 0,-1 0 16,-20-21-16,-1 21 0,1 0 0,-22 0 15,0 0-15,-20 0 0,-1 0 16,0 0-16,0 0 0,-21-21 63,-21 0-48,0 21-15,0 0 16</inkml:trace>
  <inkml:trace contextRef="#ctx0" brushRef="#br0" timeOffset="876.49">1587 699 0,'0'0'0,"0"21"47,0 0-47,22 0 16,-1 0-16,0 0 15,0 1-15,0-1 0,22-21 16,-22 21-16,0 0 0,21-21 0,-21 21 16,1-21-16,20 21 0,-21-21 15,0 0-15,0 0 0,1 0 0,-1 0 16,0 0-16,0 0 0,0 0 15,-21 22 17,-21-1-32,0-21 15,0 21-15,0 0 0,-1 0 16,-20 0-16,21 22 0,0-22 16,-22 0-16,22 0 0,-21 0 0,21 22 15,-22-22-15,22 0 0,0 0 16,-21 0-16,21 1 0,-1-1 0,1-21 15,0 21-15,21 0 0,0 0 16,21-21 15</inkml:trace>
  <inkml:trace contextRef="#ctx0" brushRef="#br0" timeOffset="1688.03">2963 783 0,'0'-21'47,"21"21"-47,1-21 15,-1 21-15,-21-21 0,42 0 16,-21 21-16,0-22 0,1 1 16,20 0-16,-21 0 0,0 0 0,0 21 15,1-21-15,-1-1 0,0 1 16,-21 0-16,0 0 0,0 0 15,-21 21-15,0 0 16,-22 0-16,22 0 0,-21 0 0,-1 21 16,1-21-16,0 21 0,21 0 15,-22 0-15,1 1 0,21-1 16,0 0-16,-1 21 0,1-21 16,21 1-16,0-1 0,0 21 0,0-21 15,0 22-15,21-22 0,1 0 0,-1 21 16,0-21-16,0 22 0,21-22 15,-20 21-15,20-21 0,-21 1 16,21 20-16,-20-21 0,-1 21 0,0-20 16,0-1-16,0 21 0,-21-21 15,0 0-15,0 1 0,0-1 0,0 21 16,-21-21-16,0-21 0,-21 21 16,20 1-16,1-22 0,-21 0 0,0 0 15,20 0-15,-20 0 0,0 0 16,-1 0-16,1 0 0,0-22 0,-1 22 15,1-21-15,0 0 0,-1 0 16,1 0-16,0 0 0,21-1 0,-22 1 16,22 0-16,21 0 15,0 0-15,0 0 0,0-1 16,21 22-16,0 0 16,1 0-16,20 0 0,-21 0 0,21 0 15,1 0-15,-1-21 0,0 21 16,1 0-16</inkml:trace>
  <inkml:trace contextRef="#ctx0" brushRef="#br0" timeOffset="2063.98">3429 1207 0,'0'0'0,"42"0"15,-21 0 1,1 0-16,-1-22 0,0 1 16,0 21-16,0-21 0,0 0 0,1 0 15,-22 0-15,0-1 0,21 1 16,-21 0-16,0 0 0,0 0 16,-21 21-1,-1 0-15,1 0 0,0 0 0,0 0 16,-21 21-16,20 0 0,1 0 15,-21 22-15,21-22 0,0 21 16,-1-21-16,22 22 0,0-22 0,-21 0 16,21 21-16,0-21 0,0 1 15,0-1-15,0 0 0,0 0 0,21-21 16,1 21-16,-1 0 0,0-21 16,0 0-16,21 22 0,-20-22 0,20 0 15,0 0-15,1 0 0,-1 0 16,0 0-16</inkml:trace>
  <inkml:trace contextRef="#ctx0" brushRef="#br0" timeOffset="2548.17">4403 1080 0,'0'0'0,"0"-22"16,0-83-1,-22 83-15,1 22 16,0 0-16,0 0 0,0 0 0,0 0 15,-1 22-15,1-1 0,-21 0 16,21 0-16,-22 21 0,22-20 0,0 20 16,-21 0-16,21-21 0,-1 22 15,1-1-15,0-21 0,0 22 0,21-22 16,0 21-16,0-21 16,0 0-16,0 1 0,0-1 0,21 0 15,0-21-15,22 0 0,-22 0 16,0 0-16,21 0 0,-21-21 15,22 21-15,-22-21 0,21-1 0,-21 1 16,22 0-16,-22 0 0,0 0 16,0 0-16,0-1 0,-21-20 0,0 21 15,22-21-15,-22 20 0,0-20 16,0 21-16,0 0 0,0 0 0,0-1 16,0 1-16,0 42 31,0 1-31,-22-1 0,22 0 15,0 21-15,0-21 0,-21 1 16,21 20-16,0-21 0,0 21 0,0-20 16,0-1-16,0 0 0,0 0 15,0 0-15,0 0 0,0 1 0,0-1 16,21-21-16,1 0 16,-1 0-16,0 0 0,0 0 15,21 0-15</inkml:trace>
  <inkml:trace contextRef="#ctx0" brushRef="#br0" timeOffset="2943.95">4741 1143 0,'0'0'0,"0"-21"0,-21 21 0,21-21 0,-21 0 16,21-1-16,0 1 15,21 0 1,0 21-16,0 0 0,1 0 15,20 0-15,-21 0 0,21 0 0,-20 0 16,-1 0-16,21 21 0,-21 0 16,0 1-16,1-1 0,-1 0 0,0 0 15,0 0-15,-21 22 0,0-22 16,0 0-16,0 21 0,0-21 0,0 1 16,0-1-16,-21 0 0,0 0 15,0 0-15,-1-21 0,1 21 16,0-21-16,0 0 0,0 0 0,0 0 15,21-21 1,0 0-16,0 0 16,0 0-16,21 0 0,0-1 15,0 1-15,-21 0 0,21-21 16,0 21-16,1-1 0,-1 1 16,0 0-16,0 0 0,0 21 15,0-21-15,1 21 0,20-21 0,-21 21 0,0 0 16,0-22-16,22 22 0</inkml:trace>
  <inkml:trace contextRef="#ctx0" brushRef="#br0" timeOffset="3257.38">5778 953 0,'0'0'0,"0"-22"0,0 1 16,-21 21-16,21-21 15,-21 21-15,0 0 16,0 0-16,0 0 0,-1 21 16,1 0-16,0 1 15,0 20-15,0-21 0,0 21 16,-1-20-16,1 20 0,0 0 0,21-21 16,-21 22-16,21-22 0,-21 21 15,21-21-15,0 1 0,0-1 0,0 0 16,0 0-16,21 0 0,0-21 0,0 21 15,0-21-15,1 0 0,20 0 16,-21 0-16,21 0 0,1 0 0,-1-21 16,-21 21-16,22-21 0,-1 0 15,0 0-15,1-22 0</inkml:trace>
  <inkml:trace contextRef="#ctx0" brushRef="#br0" timeOffset="3712.31">6159 677 0,'0'0'0,"0"-42"0,0 21 15,0-21-15,0 20 0,0-20 0,0 21 16,-21 21 0,21 21-16,0 21 15,0-20-15,0 20 16,0 0-16,0 1 0,0 20 0,0-21 16,0 22-16,0-22 0,0 22 0,0-22 15,0 22-15,0-22 0,0 0 16,0 1-16,0-1 0,0-21 15,0 21-15,0-20 0,0-1 16,0 0-16,0 0 0,-21-21 31,21-21-15,-21 0-16,21 0 0,0-1 0,0 1 16,0 0-16,0-21 0,0-1 15,21 1-15,0 0 0,0-1 0,1 1 16,-1 0-16,21 21 0,0-22 15,-20 22-15,20 0 0,0 0 0,1 21 16,20 0-16,-21 0 0,1 21 16,-1 0-16,-21 0 0,22 0 15,-1 22-15,-21-1 0,0-21 0,0 22 16,-21-1-16,0 0 0,0 1 16,0-1-16,0-21 0,-21 21 0,-21-20 15,21-1-15,0 0 0,-1 0 0,1-21 16,0 0-16,0 0 15</inkml:trace>
  <inkml:trace contextRef="#ctx0" brushRef="#br0" timeOffset="4257">8043 720 0,'0'0'0,"0"-21"0,21-1 0,-21 1 0,22 0 16,-22 0-16,0 0 0,0 0 15,0-1-15,0 1 0,-22 21 0,1-21 16,0 0-16,0 21 0,0 0 16,-22 0-16,22 0 0,-21 0 15,0 21-15,-1 0 0,1 0 0,0 1 16,-1 20-16,1-21 0,0 21 16,-1 22-16,22-22 0,-21 22 0,21-22 15,-22 22-15,22-1 0,21 1 16,0-22-16,0 0 0,0 1 0,0-1 15,0 0-15,42-21 0,-20 22 16,20-43-16,-21 21 0,21 0 0,22-21 16,-22 0-16,1 0 0,20 0 0,-21 0 15,22-21-15</inkml:trace>
  <inkml:trace contextRef="#ctx0" brushRef="#br0" timeOffset="4964.59">8340 931 0,'0'0'0,"-22"-42"16,1 42 0,0 0-16,0 0 0,0 21 15,0 0-15,-1 1 0,1 20 0,0-21 16,0 21-16,0 1 0,0-1 0,21 0 16,0-20-16,-22 20 0,22-21 15,0 21-15,0-20 0,0-1 16,0 0-16,0 0 0,0 0 0,22-21 15,-1 21-15,0-21 16,0 0-16,0 0 0,0 0 0,1 0 16,-1 0-16,-21-21 0,0 0 15,0 0-15,0 0 0,0 0 16,0-1-16,0-20 0,0 21 16,-21 0-16,-1-22 0,22 1 0,-21 21 15,21-21-15,0-1 0,0 22 0,0-21 16,21 21-16,1-1 0,20 1 15,-21 0-15,0 0 0,22 21 16,-22 0-16,21 0 0,0 0 16,-20 21-16,20 0 0,0 0 0,-21 22 15,1-22-15,-1 21 0,0 1 16,0-1-16,-21-21 0,21 21 0,-21 1 16,0-22-16,0 0 0,0 21 0,0-20 15,-21-1-15,0 0 0,21 0 16,-21 0-16,21 0 0,-21-21 15,21 22-15,-22-22 0,22-22 32,0 1-32,0 0 0,0 0 0,0 0 15,0 0-15,22-22 16,-1 1-16,0 21 0,0-22 0,0-20 16,0 21-16,1-1 0,20 22 0,0-21 15,-21 21-15,22-1 0,-1 1 16,0 21-16,1 0 0,-1 0 0,0 21 15,1 1-15,-22-1 0,0 21 16,0-21-16,0 22 0,-21-1 0,22 0 16,-22 1-16,0-1 0,0 0 0,0 1 15,-22-22-15,1 21 0,21-21 16,-21 0-16,0 1 0,0-1 0,21 0 16,-21-21-1,21-21 1,21 0-1,-21-1-15,21 1 0,0-21 16</inkml:trace>
  <inkml:trace contextRef="#ctx0" brushRef="#br0" timeOffset="5195.84">9546 677 0,'0'0'0,"0"22"16,0-1-16,0 0 0,0 21 15,0 1-15,0-1 0,-21 0 0,21 1 16,0 20-16,-21-21 16,0 1-16,21-1 0,0 0 0,-22 1 15,1-1-15,21-21 0,-21 22 0,21-22 16,0 0-16,0 0 0,0 0 16,21-21 15,0 0-31,1-21 0</inkml:trace>
  <inkml:trace contextRef="#ctx0" brushRef="#br0" timeOffset="5364.74">9271 1143 0,'0'0'0,"-21"0"0,21 21 15,21-21 1,0 0-16,0 0 15,22 0-15,-22 0 0,0 0 16,21 0-16,-21 0 0,22 0 0,-1 0 16,-21 0-16,22-21 0</inkml:trace>
  <inkml:trace contextRef="#ctx0" brushRef="#br0" timeOffset="5723.53">9673 1249 0,'0'21'31,"21"-21"-31,0 0 0,1 0 16,-1-21-16,21 21 0,-21-21 0,0 21 16,22-21-16,-22-1 0,0 1 15,0 21-15,0-21 0,1 0 0,-22 0 16,0 0-16,0-1 15,-22 22 1,1 0-16,0 0 0,-21 22 16,21-22-16,-1 21 0,-20 0 15,21 21-15,0-21 0,0 1 0,-1-1 16,22 21-16,0-21 0,-21 0 0,21 22 16,0-22-16,0 0 0,0 0 15,0 0-15,21-21 0,1 0 16,-1 22-16,0-22 0,21 0 0,-21 0 15,22 0-15,-1 0 0,-21 0 16,22-22-16,-1 22 0</inkml:trace>
  <inkml:trace contextRef="#ctx0" brushRef="#br0" timeOffset="6212.25">10181 1164 0,'0'0'0,"0"-21"0,0 0 15,21 0-15,-21 0 0,21-1 16,1 1-16,-1 21 0,0-21 15,0 21-15,21 0 16,-20 0-16,-1 0 0,0 0 0,0 21 16,21 0-16,-20-21 0,-1 22 0,-21-1 15,21 21-15,-21-21 0,0 0 16,0 1-16,0 20 0,0-21 0,0 0 16,-21 22-16,0-22 0,-1 0 15,1 0-15,0 0 0,0-21 16,0 21-16,0 1 0,-1-22 0,22-22 47,22 1-47,-22 0 0,21 21 15,0-21-15,0-21 0,0 20 16,0 1-16,22-21 0,-22 21 0,0-22 16,0 1-16,0 21 0,1 0 0,-1 0 15,-21-1-15,21 1 0,0 21 16,-21 21-1,0 1-15,0-1 16,-21 0-16,0 21 0,0-21 16,-1 22-16,22-22 0,-21 21 0,0-21 15,0 1-15,0 20 0,21-21 16,0 0-16,0 0 0,0 1 0,0-1 16,0 0-16,0 0 0,21-21 15,0 0-15,0 0 0,0 0 16,22 0-16,-22 0 0,21 0 0,1 0 15,-1-21-15,0 0 0,1 0 0</inkml:trace>
  <inkml:trace contextRef="#ctx0" brushRef="#br0" timeOffset="6460.11">11282 783 0,'0'0'0,"0"-42"0,0 21 0,0 0 15,0-22-15,0 22 0,0 42 31,-21 0-31,-1 22 0,22-1 0,-21 0 16,21 22-16,0-22 0,-21 22 16,0-1-16,0-20 0,0 20 0,21-21 15,-22 1-15,22-1 0,-21 0 0,21 1 16,0-1-16,0-21 0,0 0 16,0 1-16,0-1 0,0 0 15,21-21-15,1 0 0,-1 0 0,0 0 16,21 0-16,-21 0 15,1 0-15,-1-21 0,0 0 0</inkml:trace>
  <inkml:trace contextRef="#ctx0" brushRef="#br0" timeOffset="6632.01">11049 1058 0,'0'0'16,"0"22"-16,21-22 15,0 21-15,0-21 16,22 0-16,-1 0 0,0 0 16,-20 0-16,20 0 0,0-21 15,1 21-15,-1-22 0,0 1 0</inkml:trace>
  <inkml:trace contextRef="#ctx0" brushRef="#br0" timeOffset="7100.74">12446 931 0,'0'0'0,"21"-42"31,-21 63-15,0 0-16,0 22 0,0-22 15,0 21-15,0-21 0,-21 22 16,0-1-16,21-21 0,-21 22 0,21-22 16,-22 0-16,1 21 0,21-21 0,-21 1 15,21-1-15,0 0 16,21-21-1,0 0-15,1-21 16,-1 0-16,21-1 0</inkml:trace>
  <inkml:trace contextRef="#ctx0" brushRef="#br0" timeOffset="7452.21">12996 826 0,'0'0'0,"21"-22"15,-21 1-15,0 0 16,-21 21-1,0 0-15,0 0 0,0 0 0,0 21 16,-22 0-16,22-21 0,0 22 0,21-1 16,-21 0-16,0 0 15,21 0-15,0 0 0,0 1 0,0-1 16,0 0-16,21 0 16,0-21-16,0 21 0,0 0 0,0 1 15,1-1-15,20 0 0,-21-21 0,0 21 16,22 0-16,-22 0 0,0 1 15,0-22-15,0 21 0,-21 0 0,0 0 16,-21 0-16,0-21 16,-21 21-16,20-21 0,-20 0 15,0 0-15,21 0 0,-22 0 0,1 0 16,21 0-16,0 0 0,-22 0 16,22 0-16,0 0 0,21-21 15,-21 21-15,21-21 0,0 0 16,0 0-16,0 0 15</inkml:trace>
  <inkml:trace contextRef="#ctx0" brushRef="#br0" timeOffset="7632.11">12700 635 0,'0'0'0,"-21"-21"0,0 21 16,21-21-16,0 42 47,21 0-32,0-21-15,0 0 0</inkml:trace>
  <inkml:trace contextRef="#ctx0" brushRef="#br0" timeOffset="7911.95">14182 635 0,'0'0'0,"0"-21"0,0 42 47,0 0-47,0 0 0,0 1 15,0 20-15,0 0 0,0 1 16,0-1-16,0 0 0,0 1 0,-22-1 16,22 0-16,0 1 0,0-1 0,-21-21 15,21 21-15,0-20 0,0-1 16,0 0-16,0 0 0</inkml:trace>
  <inkml:trace contextRef="#ctx0" brushRef="#br0" timeOffset="8399.95">14541 529 0,'0'0'0,"22"-21"0,-22 0 0,0 42 31,0 0-31,0 22 0,0-22 0,0 21 16,0 0-16,0 1 0,-22-1 15,22 22-15,-21-22 0,21 0 0,-21 22 16,21-22-16,-21 0 0,0 1 0,21-22 16,0 21-16,0-21 15,0 1-15,-21-1 0,21 0 0,0 0 16,0-42 15,0 0-31,0 0 0,0-1 16,0 1-16,0-21 0,0 21 15,21-22-15,0 22 0,0-21 0,-21 0 16,21-1-16,0 1 0,22 21 0,-22 0 16,0-22-16,0 43 15,22-21-15,-22 21 0,0 0 0,21 0 0,-21 0 16,1 21-16,20 0 0,-21 22 16,0-22-16,0 21 0,1-21 15,-22 22-15,0-22 0,0 21 0,0-21 16,0 22-16,0-22 0,0 0 15,0 0-15,0 0 0,-22 1 0,1-1 16,0-21-16,0 21 0,21-42 47,0 0-47</inkml:trace>
  <inkml:trace contextRef="#ctx0" brushRef="#br0" timeOffset="8763.91">15219 910 0,'21'0'16,"0"0"0,0 0-16,0 0 15,1 0-15,-1-21 0,0 0 16,0 21-16,-21-21 0,21 21 0,0-21 15,1-1-15,-22 1 0,0 0 16,-22 21 0,-20 0-1,21 0-15,0 0 0,-22 21 16,22 22-16,-21-22 0,21 0 0,-22 21 16,22 1-16,0-22 0,0 21 15,0-21-15,0 22 0,21-22 0,0 0 16,0 0-16,0 0 0,0 0 0,0 1 15,21-1-15,0-21 0,21 0 16,-21 21-16,22-21 0,-22 0 0,21 0 16,1 0-16,-1 0 0,-21-21 0,21 21 15,-20-21-15,20-1 16,-21 1-16</inkml:trace>
  <inkml:trace contextRef="#ctx0" brushRef="#br0" timeOffset="8984.08">13949 656 0,'-21'21'0,"42"-42"0,-42 64 15,42-43 1,0 21-16,0-21 0,21 0 15,-20 0-15,41 0 0,-21 0 16,1 0-16,20 0 0,-20 0 0,20 0 16,-21 0-16</inkml:trace>
  <inkml:trace contextRef="#ctx0" brushRef="#br0" timeOffset="9684.2">16954 889 0,'22'0'0,"-44"0"0,86-21 15,-43 0-15,21 0 0,1-1 16,-22 1-16,0-21 0,21 21 0,-20 0 16,-22-1-16,21-20 0,-21 21 15,0 0-15,0 0 0,0-1 0,-21 1 16,-1 0-16,-20 21 0,0 0 16,-1 0-16,-20 0 0,21 0 0,-1 0 15,1 0-15,0 21 0,-1 0 16,22-21-16,0 22 0,0-1 15,0 0-15,21 21 0,0-21 0,0 1 16,0 20-16,0-21 0,21 21 16,0-20-16,21 20 0,-21-21 0,22 21 15,-1 1-15,0-22 0,1 21 16,-1-21-16,0 22 0,1-22 0,-22 0 16,21 0-16,-21 0 0,-21 1 0,0-1 15,0 0-15,0 0 0,-21-21 16,-21 21-16,21-21 0,-43 0 0,22 0 15,-22 0-15,22 0 0,-21 0 16,-1 0-16,22 0 0,-1 0 16,-20 0-16,42-21 0,-22 0 0,22 0 15,0 21-15,0-21 0,21-1 16,0 1-16,0-21 0,0 21 0,21 0 16,0-1-16,0 1 0,22 0 15,-1 0-15,0 0 0,22 0 0,-1-1 16</inkml:trace>
  <inkml:trace contextRef="#ctx0" brushRef="#br0" timeOffset="10072.99">17632 889 0,'-21'0'15,"-1"0"-15,1 21 16,0 0-16,0 1 15,0-1-15,21 0 0,-21 21 16,-1-21-16,1 1 0,0 20 0,21-21 16,0 21-16,-21-20 0,21-1 0,0 0 15,0 0-15,0 0 0,0 0 16,21-21-16,0 0 0,0 0 16,1 0-16,-1 0 0,21 0 15,-21 0-15,22-21 0,-22 21 0,21-21 16,0 0-16,-20 0 0,20 0 15,-21-1-15,0-20 0,0 21 16,1-21-16,-1 20 0,-21-20 0,0 21 16,0 0-16,0 0 0,0-1 15,0 1-15,0 0 0,0 42 32,0 0-17,0 1-15,0-1 0,21 0 16,-21 0-16,21-21 0</inkml:trace>
  <inkml:trace contextRef="#ctx0" brushRef="#br0" timeOffset="10431.79">18246 953 0,'0'0'0,"0"-22"0,-22 22 16,1 0-1,0 0 1,21 22-16,0 20 0,-21-21 0,21 21 16,0 1-16,0-1 0,0 0 0,-21 1 15,21-1-15,-21 0 0,21 1 16,0 20-16,0-20 0,-22 20 16,22 1-16,-21-22 0,21 21 15,0 1-15,0-1 0,-21 1 0,0-1 16,0 1-16,0-22 0,-1 22 0,1-22 15,0 0-15,0 22 0,0-22 16,0 1-16,-1-1 0,22-21 0,-21 21 16,0-20-16,21-1 0,0 0 0,0-42 31,0 0-31,0-1 16,0 1-16,21 0 0,0-21 0,1-1 15,-1 1-15,0 0 0,21-1 16</inkml:trace>
  <inkml:trace contextRef="#ctx0" brushRef="#br0" timeOffset="10732.63">18288 1101 0,'0'0'0,"0"-43"0,0 1 16,-21 0-16,0-1 0,-1 22 16,22 0-16,0 0 0,0 0 0,-21 0 15,21-1-15,0 1 16,21 21-1,1 0-15,-1 0 0,21 0 16,-21 21-16,22 1 0,-22-1 16,21 0-16,-21 21 0,22-21 0,-22 22 15,-21-22-15,0 21 0,0 1 0,0-22 16,0 21-16,0-21 0,-21 0 16,-22 1-16,22-1 0,0 0 0,-21 0 15,20-21-15,1 0 0,0 21 16,0-21-16,0 0 0,21-21 31,21 0-31,0 21 16</inkml:trace>
  <inkml:trace contextRef="#ctx0" brushRef="#br0" timeOffset="11055.95">18711 1058 0,'0'0'0,"21"0"16,-21-21-16,22 21 16,-1-21-16,0 0 15,0 0-15,0 21 0,-21-21 0,21-1 16,1 1-16,-22 0 0,0 0 16,0 0-16,-22 21 46,1 21-46,0 21 0,0-21 0,0 1 16,-22-1-16,43 21 0,-21-21 16,0 22-16,21-22 0,0 0 0,-21 0 15,21 0-15,0 0 0,0 1 16,0-1-16,21 0 0,0-21 0,0 21 16,1-21-16,-1 0 0,21 0 0,-21 0 15,22 0-15,-22 0 0</inkml:trace>
  <inkml:trace contextRef="#ctx0" brushRef="#br0" timeOffset="11396.39">19113 1016 0,'0'0'0,"0"-21"15,0-64 1,0 64 0,0 0-16,22 21 15,-1 0 1,0 0-16,21 0 0,-21 0 0,1 21 15,-1-21-15,0 42 0,0-20 16,0-1-16,0 0 0,1 21 0,-22-21 16,0 1-16,0 20 0,0-21 0,0 0 15,0 0-15,0 1 16,-22-1-16,1-21 0,0 21 0,0-21 16,0 0-16,0 0 0,-1 0 15,1 0 1,21-21-16,-21 0 0,21-1 15,0 1-15,0 0 0,0-21 16,0 21-16,0-1 0,0-20 0,21 21 16,-21 0-16,21 0 0,1-22 0,-1 22 15,-21 0-15,21 21 0,21-21 16,-21 0-16,1 21 0</inkml:trace>
  <inkml:trace contextRef="#ctx0" brushRef="#br0" timeOffset="12112.08">19833 783 0,'0'0'0,"-21"0"0,0 21 15,0-21-15,21 22 0,0-1 16,-22 0-16,22 21 0,-21-21 0,21 22 15,-21-22-15,21 21 0,0-21 16,0 22-16,-21-22 0,21 0 16,0 21-16,0-20 0,-21-1 0,21 0 15,0 0-15,0 0 16,0-42 15,0 0-31,0 0 16,0-22-16,0 22 0,0 0 0,21-21 15,0-1-15,-21 1 0,21 0 16,0-1-16,1 22 0,-1-21 0,0 21 16,0-22-16,0 22 0,22 21 15,-22-21-15,0 21 0,0 0 0,21 0 16,-20 0-16,20 21 16,-21 0-16,0 1 0,0 20 0,22 0 15,-22-21-15,-21 22 0,21-1 0,-21-21 16,0 22-16,0-22 0,0 21 15,0-21-15,0 0 0,0 1 0,0-1 16,-21-21-16,0 21 0,0-21 16,-1 0-16,1 0 15,21-21 1,0 0 0,0-1-16,0 1 0,0-21 0,21 21 15,1-22-15,-1 22 0,0-21 16,0 0-16,21 20 0,-20-20 15,20 21-15,-21 0 0,21 0 16,-20-1-16,20 22 0,0 0 0,1 0 16,-22 22-16,21-1 0,-21 0 0,0 21 15,1-21-15,-22 22 0,0-22 16,0 21-16,0 1 0,0-22 0,0 21 16,0-21-16,-22 0 0,1 1 15,0-1-15,21 0 0,-21 0 0,0-21 16,0 21-16,21-42 31,0 0-15,21 21-16</inkml:trace>
  <inkml:trace contextRef="#ctx0" brushRef="#br0" timeOffset="12503.68">20934 847 0,'0'0'0,"21"-21"0,0-64 31,-21 106-15,0 0-16,0 0 0,0 1 16,-21 20-16,0 0 0,0-21 15,21 22-15,-22-1 0,1 0 16,0-20-16,21 20 0,0-21 0,0 0 16,0 22-16,0-22 0,0 0 15,0 0-15,21-21 16,0 21-16,1-21 0,-1 0 15,21 0-15,-21 0 0,0 0 0,1-21 16,-1 21-16,0-21 0,0 0 16,0 0-16,0-22 0,1 22 0,-1-21 15,0-1-15,0 1 0,-21 0 16,0-1-16,0 1 0,0 21 0,0-21 16,0 20-16,0 1 0,-21 0 0,0 21 15,0 0-15,-1 0 0,1 0 16,-21 0-16,21 0 0,-22 0 15,22 21-15,0 0 0,0 1 16,0-1-16,21 0 0,0 0 0,0 0 16,0 0-16,0 1 0,21-1 0,0-21 15,0 21-15</inkml:trace>
  <inkml:trace contextRef="#ctx0" brushRef="#br0" timeOffset="12879.73">21696 953 0,'0'0'0,"21"-22"0,42-41 31,-63 42-31,0 0 0,-21 21 16,0 0-1,0 0-15,0 0 0,-22 0 0,22 0 16,0 21-16,0 0 0,0 0 16,0 0-16,21 0 0,0 1 0,0-1 15,0 0-15,0 0 0,21 0 16,0-21-16,0 21 0,0 1 15,22-22-15,-22 21 0,21-21 0,-21 21 16,0-21-16,1 21 0,-1 0 16,0-21-16,0 21 0,-21 1 0,0-1 15,0 0-15,-21 0 16,0-21-16,0 0 0,-1 21 16,-20-21-16,0 0 0,21 0 15,-22 0-15,1 0 0,0 0 16,-1 0-16,22 0 0,-21 0 0,21 0 15,-1 0-15,1 0 0,21-21 16,0 0 0,43 0-16,-22 0 15,21-1-15,0 1 0</inkml:trace>
  <inkml:trace contextRef="#ctx0" brushRef="#br0" timeOffset="13160.59">22331 529 0,'0'0'0,"21"-42"0,-21 21 16,0 0-16,0-1 0,0 44 31,0-1-31,-21 0 0,0 21 0,21-21 16,-22 43-16,1-22 0,0 22 16,21-22-16,-21 22 0,0-1 0,0 1 15,-1-1-15,22-21 0,-21 22 0,21-22 16,-21 1-16,21-1 0,0-21 15,0 0-15,0 22 0,0-22 16,0 0-16,21-21 16,0 0-16,1 0 0,-1 0 0,0 0 15,21 0-15,-21 0 0,1 0 0,20-21 16,-21 0-16,0-1 0,22 1 16,-22 0-16,0-21 0</inkml:trace>
  <inkml:trace contextRef="#ctx0" brushRef="#br0" timeOffset="13371.46">22267 826 0,'0'0'0,"-21"0"0,0 0 0,21 21 31,21-21-31,21 0 16,-20 0-16,20 0 0,0 0 15,1 0-15,-1 0 0,0-21 0,22 21 16,-22 0-16,22-22 0,-22 1 15,0 21-15,1 0 0,-1 0 0,-21 0 16,21 0-16,-20 0 0,-1-21 0,0 21 16</inkml:trace>
  <inkml:trace contextRef="#ctx0" brushRef="#br0" timeOffset="14223.98">1587 2752 0,'0'-21'0,"0"42"0,0-64 15,0 22-15,0 0 0,0 0 16,0 42 0,0 0-1,0 0-15,0 1 0,0 20 0,0-21 16,0 21-16,0 1 0,0-22 16,0 21-16,0-21 0,-21 1 0,21-1 15,0 0-15,0 0 0,0-42 47,0 0-47</inkml:trace>
  <inkml:trace contextRef="#ctx0" brushRef="#br0" timeOffset="14563.78">1587 2307 0,'0'0'0,"-21"0"0,0 0 15,21 21 1,0 1-16,0-1 16,0 0-16,0 0 15,21-21-15,0 0 0,1 21 0,-1-21 16,0 0-16,0 0 0,21 0 16,-20-21-16,-1 0 0,0 21 15,0-21-15,0 0 0,0-1 0,1 1 16,-22 0-16,0 0 0,0 0 15,0 0-15,-22-1 16,1 1-16,0 21 0,-21 0 0,21 0 16,-22 0-16,1 0 0,21 0 15,-22 21-15,22 1 0,0-1 0,0 21 16,0-21-16,21 22 0,0-22 16,0 21-16,0 0 0,21 1 15,-21-1-15,42-21 0,-21 22 0,1-22 16,20 0-16</inkml:trace>
  <inkml:trace contextRef="#ctx0" brushRef="#br0" timeOffset="15016.32">2095 2604 0,'0'-22'0,"0"44"0,-21-44 16,0 22-1,0 0-15,21 22 16,-21-1-16,21 0 0,0 0 15,0 21-15,0-20 0,0-1 16,0 21-16,0 22 16,0-43-16,0 0 0,0 0 0,0 21 15,0-20-15,0-1 16,0 0-16,21-21 0,-21-21 31,0 0-15,0-1-16,0 1 0,0-21 15,0 21-15,21-22 0,0 1 0,-21 0 16,21-1-16,1 1 0,-1-21 16,0 20-16,21 1 0,-21 21 15,22 0-15,-1-1 0,-21 22 0,22 0 16,-1 0-16,0 22 0,-21-1 16,1 21-16,20-21 0,-21 22 0,-21-1 15,0 21-15,0-20 0,0-1 16,0 0-16,0-20 0,-21 20 15,21 0-15,-21-21 0,0 1 0,21 20 16,0-21-16,0 0 16,21-42-1,0 0-15,0 0 16,21-22-16</inkml:trace>
  <inkml:trace contextRef="#ctx0" brushRef="#br0" timeOffset="15260.18">3027 2265 0,'0'0'0,"0"-21"0,0 42 31,0 0-31,0 0 0,0 0 16,0 22-16,0-1 0,0 0 0,0 1 16,0 20-16,0-20 0,0-1 15,0 0-15,0 22 0,-21-22 0,-1 0 16,22-20-16,0 20 0,0-21 15,0 21-15,0-20 0,0-1 0,22-21 32,-22-21-17,21-1-15,-21 1 0,21 0 0</inkml:trace>
  <inkml:trace contextRef="#ctx0" brushRef="#br0" timeOffset="15444.08">2794 2667 0,'0'0'0,"-21"0"0,0 0 16,42 0 15,21 0-31,-21 0 16,0 0-16,22 0 0,-22 0 0,21 0 16,-21 0-16,22 0 0,-1-21 0,-21 21 15,0-21-15,22 21 0,-22-21 16,0-1-16,21 22 0</inkml:trace>
  <inkml:trace contextRef="#ctx0" brushRef="#br0" timeOffset="15790.88">3323 2731 0,'0'0'0,"-21"21"0,42-21 31,0 0-31,0 0 15,1-21-15,-1 21 0,0-22 0,21 1 16,-21 0-16,22 0 0,-22 0 16,0 0-16,0-1 0,0 1 15,1 0-15,-22 0 16,0 0-16,-22 21 16,1 0-16,0 0 0,0 21 15,-21 0-15,20 21 0,1-20 16,-21-1-16,21 21 0,0 0 0,-1-20 15,22 20-15,0 0 0,0-21 16,0 1-16,0 20 0,0-21 0,0 0 16,0 0-16,22-21 15,-1 22-15,0-22 0,21 0 0,-21 0 16,22 0-16,-1 0 0,0 0 0,-20-22 0,20 22 16,0-21-16</inkml:trace>
  <inkml:trace contextRef="#ctx0" brushRef="#br0" timeOffset="16089.7">3852 2709 0,'0'-21'0,"0"42"0,0-84 0,0 42 0,0 0 16,0-1-16,21 1 0,1 0 15,-1 0-15,0 0 0,0 0 0,0 21 16,0 0-16,1 0 0,-1 0 16,21 0-16,-21 21 0,0 0 15,1 0-15,-1 21 0,0-20 0,0-1 16,0 21-16,-21 0 0,21-20 0,-21 20 15,0-21-15,0 21 0,0-20 16,0-1-16,0 0 0,-21 0 16,0 0-16,0-21 0,21 21 15,-21-21-15,0 0 0,-1 0 16,22-21-16,0 0 16,0 0-16,0 0 0,0 0 0,0-1 15,0 1-15,0 0 0,22-21 16,-22-1-16,21 22 0,0-42 0,0 20 15,0 1-15,0 21 0,22-21 16</inkml:trace>
  <inkml:trace contextRef="#ctx0" brushRef="#br0" timeOffset="16904.24">4593 2963 0,'106'-21'31,"-85"0"-31,21 0 0,-20 0 16,20 0-16,-21-1 0,21 1 0,1 0 15,-22-21-15,21 21 0,-21-22 16,1 22-16,20-21 0,-21-1 0,-21 1 16,0 0-16,0-1 0,0 22 15,0-21-15,0 0 0,0 20 16,0-20-16,0 21 0,-21 0 0,0 0 15,0-1-15,-1 22 0,1 0 16,0 0-16,0 0 0,0 22 16,0-1-16,21 0 0,-22 21 15,1 1-15,0 20 0,21 1 0,-21-1 16,0 1-16,0 20 0,21 1 0,-22-22 16,1 22-16,0 0 0,0 21 15,21-22-15,-21 22 0,0-21 0,-1 21 16,22-1-16,-21 1 0,0 0 0,0 0 15,21 0-15,-21 21 0,0-21 16,-1-1-16,22-20 0,-21 21 16,21-21-16,-21-22 0,21 22 0,0-22 15,0 1-15,0-22 0,21 0 16,0 1-16,-21-22 0,22 0 0,-1-21 16,0 0-16,0 0 0,0 0 0,0 0 15,22-21-15,-22-21 0,21 20 0,-21-20 16,22 0-16,-1-22 0,0 22 15,1-22-15,-1 22 0,0-21 0,22-1 16,-43-21-16,21 22 0,1-22 0,-22 22 16,-21-22-16,0 0 0,0 22 15,0-22-15,-21 22 0,0-1 0,-22-20 16,1 20-16,0 1 0,-22-1 16,1 1-16,-1 20 0,22-20 15,-22 20-15,1 22 0,20-21 0,1 21 16,0 0-16,21-1 0,-22 22 15,22 0-15,21-21 16,21 21 0,0 0-16,1-21 15,20 21-15,-21-21 0,21 21 0,1-21 16,-1 0-16,0 21 0,1-22 16</inkml:trace>
  <inkml:trace contextRef="#ctx0" brushRef="#br0" timeOffset="17371.97">5524 2646 0,'0'0'0,"22"-42"0,-22-1 15,21 22-15,-21 0 0,0 0 0,0 0 16,0-1-16,-21 22 0,-1 0 16,1 0-16,0 0 0,0 0 15,0 22-15,0 20 0,-1-21 16,-20 21-16,21 1 0,0-22 0,21 21 15,-21 1-15,-1-1 0,1 0 0,0-21 16,21 22-16,0-22 0,0 0 16,0 0-16,0 0 0,0 1 15,0-1-15,21-21 16,0 0-16,1 0 0,-1 0 16,0 0-16,0-21 0,21-1 0,-20 22 15,-1-21-15,21 0 0,-21-21 16,0 21-16,22-1 0,-22-20 0,0 21 15,-21-21-15,21 20 0,0-20 0,-21 21 16,22-21-16,-22 20 0,0 1 16,0 0-16,0 42 31,0 0-31,0 1 0,-22-1 0,22 0 16,-21 21-16,0-21 0,21 22 15,0-22-15,0 21 0,-21-21 16,21 1-16,0 20 0,0-21 0,0 0 15,0 0-15,0 1 16,21-22-16,0 0 0,0 0 16,1 0-16,20 0 0,-21 0 0,21-22 15</inkml:trace>
  <inkml:trace contextRef="#ctx0" brushRef="#br0" timeOffset="17615.83">6223 2582 0,'0'-21'15,"0"42"-15,0-63 0,0 21 0,0 0 16,-21 21-16,0 0 16,-1 0-16,1 21 0,0 0 15,0 0-15,0 0 0,0 22 16,-1-22-16,1 21 0,0-21 0,21 22 16,0-1-16,0-21 0,0 22 0,0-22 15,0 21-15,0-21 0,0 0 16,0 1-16,21-22 0,0 21 0,1 0 15,-1-21-15,0 0 0,0 0 16,21 0-16,-20 0 0,-1 0 16,21-21-16,-21 21 0,22-21 0</inkml:trace>
  <inkml:trace contextRef="#ctx0" brushRef="#br0" timeOffset="17989.61">6689 2731 0,'0'0'0,"0"21"16,21-21 15,0 0-15,0 0-16,0 0 0,0 0 0,1-21 16,-1 21-16,-21-22 0,21 22 15,0-21-15,0 0 0,-21 0 0,21 21 16,-21-21-16,0 0 0,0-1 15,0 1-15,-21 21 16,0 0-16,-21 0 0,21 0 0,-1 0 16,1 0-16,-21 21 0,21 1 15,-22-1-15,22 21 0,0-21 0,0 22 16,0-22-16,0 21 0,21 0 16,0-20-16,0-1 0,0 21 0,0-21 15,0 0-15,0 1 0,21-1 16,0 0-16,0-21 0,0 21 15,22-21-15,-1 0 0,0 0 0,1 0 16,-1 0-16,0 0 0,1 0 0,20-21 16,-21 0-16</inkml:trace>
  <inkml:trace contextRef="#ctx0" brushRef="#br0" timeOffset="18231.47">8213 2498 0,'0'0'0,"21"0"0,-21 21 47,0 0-47,0 0 0,0 22 16,0-22-16,-21 0 0,21 21 0,-22-21 16,1 22-16,21-22 0,-21 0 15,21 0-15,0 0 0,-21 1 0,21-1 16,0 0-16,21-21 31,0-21-15</inkml:trace>
  <inkml:trace contextRef="#ctx0" brushRef="#br0" timeOffset="18568.28">8318 2201 0,'0'0'0,"-127"0"32,127 22-32,-21-1 0,21 0 15,0 0 1,21-21-16,1 0 0,-1 0 16,0 0-16,0 0 0,21 0 15,-20 0-15,-1 0 0,0 0 16,0 0-16,0-21 0,0 0 0,-21 0 15,0-1-15,0 1 16,0 0-16,-21 21 0,0-21 16,0 0-16,0 21 0,0 0 0,-1 0 15,1 0-15,0 0 0,-21 0 16,21 21-16,-1 0 0,22 0 16,-21 0-16,21 22 0,0-22 15,0 0-15,0 21 0,0-20 0,0-1 16,0 21-16,21-21 0</inkml:trace>
  <inkml:trace contextRef="#ctx0" brushRef="#br0" timeOffset="19028.08">8826 2434 0,'-21'0'15,"0"21"-15,0-21 0,21 22 0,0-1 16,-21 21-16,21-21 0,-21 0 0,21 22 16,0-22-16,-22 21 0,22-21 15,-21 1-15,21 20 0,-21-21 0,21 0 16,0 0-16,0 1 0,0-1 16,0 0-16,0 0 15,-21-21-15,21-21 31,0 0-31,0 0 16,21-1-16,0 1 0,0 0 0,1-21 16,-1-1-16,21 1 0,-21 0 15,22-1-15,20 1 0,-21 0 0,22-1 16,-22 1-16,22 21 0,-22 0 0,22 0 16,-22 21-16,0 0 0,1 21 15,-1 0-15,-21 0 0,0 21 16,0 1-16,-21-1 0,0 0 0,0 1 15,0-1-15,0 0 0,-21 1 16,0-22-16,0 21 0,0-21 0,0 22 16,-1-22-16,1-21 0,0 21 0,0 0 15,0-21-15,0 0 16,-1 0-16</inkml:trace>
  <inkml:trace contextRef="#ctx0" brushRef="#br0" timeOffset="19748.05">11028 2350 0,'42'-43'32,"-21"22"-32,0 21 0,1-21 15,-1 0-15,0 0 0,0 21 0,21-22 16,-20 1-16,20 0 0,-21-21 0,0 21 16,0-1-16,1 1 0,-22 0 15,0 0-15,0 0 0,0 0 16,-22-1-16,-20 22 0,21 0 15,-21 0-15,20 0 0,-20 0 16,-21 22-16,20-1 0,1 0 0,0 0 16,20 0-16,-20 0 0,21 1 15,21 20-15,0-21 0,0 0 0,0 0 16,0 22-16,21-22 0,21 21 0,-20-21 16,20 22-16,-21-22 0,21 21 15,1-21-15,-22 22 0,21-1 0,-21-21 16,22 22-16,-22-22 0,0 21 0,-21-21 15,0 0-15,0 1 0,0 20 16,-42-21-16,21 0 0,-22 0 16,1-21-16,0 0 0,-22 22 15,22-22-15,-22 0 0,22 0 16,0 0-16,-1 0 0,1-22 0,21 1 16,0 21-16,-1-21 0,1 0 0,0 0 15,21-22-15,-21 22 0,21 0 16,0-21-16,0 21 0,0-22 0,0 22 15,0 0-15,21-21 0,0 42 16,0-22-16,22 1 0,-22 0 0,0 21 16,21 0-16,-20-21 0,20 21 15,0 0-15</inkml:trace>
  <inkml:trace contextRef="#ctx0" brushRef="#br0" timeOffset="20083.31">11515 2498 0,'0'0'0,"21"0"32,-21-21-32,21 21 15,0-22-15,-21 1 0,21 0 0,-21 0 16,21 21-16,-21-21 0,22 0 16,-1-1-16,-21 1 0,0 0 0,0 0 15,-21 21 16,-1 0-31,1 0 0,0 21 0,21 0 16,-21 0-16,0 1 0,0 20 0,-1 0 16,1 1-16,0-1 0,0 0 15,21 1-15,0-1 0,0-21 0,0 21 16,0-20-16,0-1 0,0 0 0,0 0 16,21 0-16,0-21 15,0 0-15,1 0 0,20 0 0,-21 0 16,0 0-16,22-21 0,-22 0 15,21 0-15,-21 0 0</inkml:trace>
  <inkml:trace contextRef="#ctx0" brushRef="#br0" timeOffset="20332.16">12107 2053 0,'0'0'16,"0"-42"-16,21 21 0,-21-22 0,0 22 15,0 0-15,0 0 0,0 42 16,-21 0-1,21 22-15,-21-1 0,0 0 16,21 1-16,0-1 0,-21 0 0,0 22 16,-1-22-16,22 22 0,-21-22 15,0 21-15,0-20 0,21-1 0,-21 22 16,0-22-16,21-21 0,0 21 16,0-20-16,0 20 0,0-21 15,0 0-15,0 0 0,21-21 16,0-21-1,0 0-15,0 21 0</inkml:trace>
  <inkml:trace contextRef="#ctx0" brushRef="#br0" timeOffset="21155.98">12171 2540 0,'21'0'46,"0"21"-46,0-21 0,0 0 16,1 0-16,-1 0 0,0 0 16,0-21-16,0 21 0,0-21 0,1 0 15,-1 21-15,0-21 0,-21-1 0,21 1 16,-21 0-16,0 0 16,0 0-16,0 0 15,-21 21-15,0 0 16,0 0-16,-1 21 0,1-21 0,-21 21 15,21 0-15,0 21 0,-1-20 0,1 20 16,0-21-16,0 21 0,0-20 16,21 20-16,0-21 0,0 0 15,0 0-15,0 1 0,0-1 0,0 0 16,21 0-16,0-21 0,0 0 16,0 21-16,22-21 0,-22 0 0,21 0 15,1 0-15,-1 0 0,0 0 0,1-21 16,-1 21-16,0-21 0,-21 0 15,22 0-15,-1-1 0,-21 1 0,0-21 16,1 21-16,-1-22 0,0 22 0,0-21 16,-21 0-16,0 20 0,0 1 15,0-21-15,0 21 0,0 0 16,0-1-16,-21 22 31,21 22-31,0-1 0,-21 0 0,21 0 16,0 0-16,0 0 0,0 22 0,0-22 15,0 21-15,0-21 0,0 1 16,0 20-16,-21-21 0,21 0 0,0 0 16,-22 1-16,22-1 0,0 0 15,-21-21-15,21 21 0,0-42 47,0 0-47,0 0 0,0-1 16,0 1-16,0 0 0,0-21 15,0-1-15,21 22 0,1-21 16,-1 0-16,0 20 0,0-20 0,21 21 16,-20 0-16,20 0 0,0-1 0,-21 1 15,22 21-15,-1 0 0,0 0 16,-20 0-16,20 21 0,0 1 0,-21-1 16,22 0-16,-22 21 0,0-21 0,0 22 15,0-22-15,-21 21 0,0 1 16,0-22-16,0 21 0,0-21 0,0 0 15,-21 1-15,0-1 0,0 0 16,0 0-16,0 0 0,-1 0 16,22-42 15,0 0-31,22 0 16,-1 0-16</inkml:trace>
  <inkml:trace contextRef="#ctx0" brushRef="#br0" timeOffset="21351.65">13674 2392 0,'0'0'0,"21"21"16,-21 0-1,0 0-15,0 1 0,0-1 16,0 21-16,0-21 0,0 0 16,-21 1-16,21 20 0,0-21 0,-22 0 15,1 0-15,21 1 0,-21-22 0,21 21 16,0 0-1,0-42 1,0 0-16</inkml:trace>
  <inkml:trace contextRef="#ctx0" brushRef="#br0" timeOffset="21515.55">13716 2265 0,'0'-21'0,"0"42"0,0-85 16,0 43-16,0 0 0,-21 21 31,0 0-15,21 21-16,0 0 15,0 1-15,0-1 16,21-21-16</inkml:trace>
  <inkml:trace contextRef="#ctx0" brushRef="#br0" timeOffset="22088.23">14160 2371 0,'0'0'0,"-21"0"0,21-21 16,-21 21-16,0 0 15,21 21 1,-21 0-16,21 0 0,-21 0 15,21 22-15,0-22 0,0 21 16,0-21-16,0 22 0,0-22 0,-22 0 16,22 21-16,0-21 0,0 1 15,0-1-15,0 0 0,0 0 0,22-21 16,-22 21-16,21-21 0,0 0 16,0 0-16,0 0 15,0 0-15,1 0 0,-1 0 0,0 0 16,-21-21-16,21 0 0,0 21 0,0-21 15,1 0-15,-1-1 16,-21 1-16,21 0 0,0 21 16,-21-21-16,21 0 0,-21 0 15,21 21-15,-21-22 0,22 1 16,-22 0-16,21 21 16,-21-21-16,21 0 15,-21 0-15,0-1 16,0 1-16,21 21 15,-21-21-15,0 0 0,0 0 16,21 0-16,-21-1 16,0 1-1,0 42 17,0 1-32,0-1 15,0 0 1,0 0-16,0 0 0,0 0 15</inkml:trace>
  <inkml:trace contextRef="#ctx0" brushRef="#br0" timeOffset="22767.31">14753 2392 0,'0'0'15,"0"-21"-15,0 42 47,0 0-31,0 0-16,0 0 0,0 1 15,0-1-15,0 0 0,0 0 0,0 21 16,0-20-16,-21-1 0,21 0 16,0 0-16,0 0 0,-21 0 15,21 1-15,0-1 0,-21-21 0,21 21 16,-22-21-16,22-21 47,0 0-47,0-1 0,0 1 15,0 0-15,0 0 0,0-21 0,0 20 16,22-20-16,-22 21 0,21-21 0,0-1 16,0 22-16,0-21 0,0 21 15,1-1-15,-1 22 0,0-21 0,0 21 16,21 0-16,-20 0 0,-1 0 15,21 0-15,-21 21 0,0-21 16,1 43-16,-1-22 0,0 0 0,0 0 16,-21 0-16,0 22 0,21-22 15,-21 0-15,0 21 0,0-20 0,0-1 16,0 0-16,0 0 0,0 0 0,0 0 16,-21-21-1,0 0 1,21-21-16,0 0 15,0 0-15,0 0 0,0 0 16,0-1-16,21-20 0,0 21 16,22-21-16,-1 20 0,0-20 0,1 21 15,20-21-15,1 20 0,-1 1 16,-21 0-16,22 0 0,-22 21 0,1 0 16,-1 0-16,0 0 0,-21 0 15,1 0-15,-1 21 0,-21 21 0,21-20 16,-21 20-16,0 0 0,0 1 0,-21-1 15,0 0-15,-1 1 0,1-1 16,0 0-16,0-21 0,0 22 16,0-22-16,21 0 0,-22 0 0</inkml:trace>
  <inkml:trace contextRef="#ctx0" brushRef="#br0" timeOffset="23607.83">17039 2307 0,'0'-21'15,"0"42"-15,21-63 0,-21 21 0,0 0 0,21-1 16,-21 1-16,0 0 16,0 42-1,0 0 1,0 1-16,0-1 0,0 0 16,0 21-16,0-21 0,0 22 0,0-1 15,-21 0-15,21 1 0,0-22 0,-21 21 16,0 1-16,21-22 0,-21 0 15,21 0-15,0 0 0,0 0 0,21-42 47,-21 0-47,21 0 0,0 0 16,0 0-16,1-22 0,20 22 0,-21-21 16,0-1-16,0 22 0,22-21 15,-22 21-15,0 0 0,0-1 0,0 22 16,1 0-16,-1 0 15,-21 22 1,0-1-16,0 21 0,0-21 0,0 22 16,0-22-16,0 21 0,0-21 15,21 22-15,-21-22 0,0 21 0,0-21 16,21 0-16,0 1 0,0-22 16,1 21-16,-1-21 0,0 0 0,0 0 15,0 0-15,22 0 0,-22 0 0,21-21 16,-21-1-16,0 1 15,22 0-15,-22 0 0,0-21 0,-21-1 16,0 22-16,21-21 0,-21-1 16,0 1-16,0 0 0,0-1 0,0 22 15,-21-21-15,0 21 0,0 0 0,21-1 16,-21 22-16,-1 0 0,1-21 16,0 21-16,0 0 0,0 0 0,0 0 15,-1 0-15,22 21 0,-21-21 16,21 22-16,-21-22 0,21 21 0,0 0 15,21 0 1,0-21-16,1 0 0,-1 0 16,21 0-16</inkml:trace>
  <inkml:trace contextRef="#ctx0" brushRef="#br0" timeOffset="24263.42">18203 1990 0,'0'0'0,"0"-21"0,0-1 15,0 1-15,0 42 16,-21 1 0,21-1-16,0 0 0,-21 0 15,0 21-15,21-20 0,-21 20 16,21 0-16,0 1 0,-22-1 16,22 0-16,-21 1 0,21-1 0,0 0 15,0-21-15,0 22 0,-21-1 0,21-21 16,0 0-16,0 1 0,-21-1 15,21 0-15,0-42 32,0 0-17,0-1-15,0 1 0,0 0 16,0-21-16,21-1 0,0 22 0,-21-21 16,21 0-16,1 20 0,-1-20 0,21 21 15,-21 0-15,0 0 16,22-1-16,-22 1 0,0 21 0,21 0 15,-20 0-15,-1 0 0,0 0 0,0 21 16,0 1-16,0-1 0,1 0 16,-22 0-16,0 21 0,0-20 0,0 20 15,0 0-15,0-21 0,0 22 16,0-1-16,0-21 0,0 0 0,0 22 16,0-22-16,0 0 0,21 0 15,0-21-15,0 0 16,0 0-16,0 0 0,22 0 0,-22-21 15,0 0-15,0 21 0,0-21 16,1 0-16,-1-22 0,0 22 16,0-21-16,0 21 0,-21-22 0,0 22 15,21-21-15,-21 21 0,0-1 16,0 1-16,0 42 31,0 1-31,-21-1 0,0 0 16,21 0-16,0 0 0,-21 22 0,21-22 15,-21 0-15,21 0 0,0 0 16,0 0-16,-21 1 0,21-1 16</inkml:trace>
  <inkml:trace contextRef="#ctx0" brushRef="#br0" timeOffset="24431.32">18902 2223 0,'0'-22'0,"0"44"0,0-65 16,0 22-16,0 0 0,-21 21 16,21 21 31,0 0-47,0 0 15,21-21-15</inkml:trace>
  <inkml:trace contextRef="#ctx0" brushRef="#br0" timeOffset="24692.17">19304 2244 0,'0'-21'32,"-21"21"-32,0 0 0,-1 0 15,1 0-15,0 21 0,0 0 0,21 0 16,-21 0-16,0 0 0,-1 22 15,1-1-15,21-21 0,-21 22 0,21-1 16,-21-21-16,21 21 0,0 1 16,0-22-16,0 0 0,0 0 15,0 0-15,21 1 0,0-1 0,0 0 16,22-21-16,-22 0 0,21 0 16,1 0-16,-1 0 0,0 0 0,1-21 15,-1 0-15,0-1 0,1 1 0,-22 0 16,21-21-16</inkml:trace>
  <inkml:trace contextRef="#ctx0" brushRef="#br0" timeOffset="25099.94">19706 2413 0,'0'0'16,"21"-42"-16,-21-1 0,0 1 0,0-21 16,21 20-16,-21 1 0,0 21 15,0-22-15,0 22 0,0 0 0,0 0 16,-21 42 0,21 0-16,0 0 15,0 22-15,-21-22 0,21 21 16,-21-21-16,21 22 0,0-1 0,0-21 15,-21 22-15,21-1 0,-21 0 16,-1 1-16,22-1 0,-21-21 0,21 21 16,0-20-16,-21-1 0,21 0 0,0 0 15,-21-21-15,21 21 16,0-42 0,0 0-16,0 0 15,0 0-15,0-1 0,21-20 16,0 21-16,0-21 0,1-1 0,20 22 15,-21-21-15,21-1 0,1 22 16,-22 0-16,21 0 0,1 0 0,-22 0 16,21 21-16,-21 0 0,22 0 15,-22 0-15,0 21 0,0 0 0,0 0 16,0 21-16,-21-20 0,0 20 0,0-21 16,0 21-16,0 1 0,0 20 15,-21-42-15,21 1 0,-21-1 16,0 0-16,0 0 0,0-21 15,-1 0 1</inkml:trace>
  <inkml:trace contextRef="#ctx0" brushRef="#br0" timeOffset="27544.81">21294 2117 0,'0'0'0,"0"-21"0,21-1 16,0 22-16,-21-21 0,0 0 0,0 0 16,0 0-16,0 0 15,0-1-15,0 1 0,0 0 16,-21 21-16,0 0 16,-1 0-16,1 21 15,0 0-15,0 1 0,0-1 0,0 21 0,-22-21 16,22 22-16,0-1 15,0 0-15,0 1 0,-1-1 0,1 0 16,21 1-16,-21-1 0,21 0 0,0 1 16,0-1-16,0 0 0,21-21 15,0 1-15,1-1 0,-1 0 0,21 0 16,-21 0-16,22-21 0,-1 0 16,0 0-16,1 0 0,20-21 0,-21 0 15,1 0-15,20 0 0,-20-1 0,-1-20 16,0 0-16,1 21 0,-1-22 15,-21 1-15,21 21 0,-20-22 16,-1 1-16,-21 21 0,21 0 16,-21 0-16,0-1 0,-21 44 31,21-1-15,-21 0-16,-1 21 0,22-21 0,-21 22 15,21-22-15,0 21 0,0 1 16,0-22-16,0 0 0,0 21 0,0-21 15,0 1-15,0-1 0,21 0 16,1-21-16,-1 0 0,21 0 16,-21 0-16,0 0 0,1 0 15,-1-21 1,-21 0-16,0-1 0,0 1 16,0 0-16,0-21 0,0 21 0,0-22 15,0 22-15,-21-21 0,21 21 16,-22-22-16,22 22 0,0 0 0,0 0 15,0 0-15,0-1 0,0 1 16,22 21-16,-22-21 0,21 21 0,21 0 16,-21 0-16,0 0 0,1 0 15,-1 0-15,21 0 0,-21 21 0,0 0 16,1 1-16,-1-1 0,0 0 0,0 21 16,-21-21-16,0 22 0,21-1 15,-21-21-15,0 22 0,0-1 16,0-21-16,0 0 0,0 22 0,0-22 15,0 0-15,0 0 0,0 0 16,0 0-16,-21-21 16,21-21-1,0 0 1,0 0-16,0 0 0,0 0 0,0-22 16,0 22-16,21-21 0,-21-1 15,21 1-15,1 0 0,-1-1 0,21 22 16,-21-21-16,0 0 0,22 20 15,-22 1-15,21 0 0,-21 0 0,22 21 16,-22 0-16,21 0 0,-21 0 16,1 21-16,-1 0 0,0 0 15,0 1-15,0-1 0,-21 21 0,0-21 16,0 22-16,0-1 0,0-21 16,0 21-16,0 1 0,0-22 0,0 21 15,0-21-15,0 1 0,0-1 16,0 0-16,0 0 0,21-21 15,-21 21-15,22-21 0,-1 0 0,21 0 16,-21 0-16,0 0 0,22-21 16,-22 0-16,0 0 0,21 0 0,-20-1 15,20 1-15,-21-21 0,21 21 16,-20-22-16,-1 1 0,21 21 16,-21-21-16,-21 20 0,21-20 0,-21 21 15,0 0-15,0 0 0,0-1 16,-21 22-1,0 22 1,0-1-16,21 0 0,0 21 16,0-21-16,0 1 0,0-1 0,0 21 15,0-21-15,0 0 0,0 22 16,0-22-16,0 0 0,0 0 0,0 0 16,0 1-16,0-1 0,0 0 15,-21-21 32,0-21-47,21 0 0,-22 21 0,22-22 16,0 1-16,-21 0 0,0 21 15,21-21-15,-21 0 0,21 42 32,0 0-32,0 0 15,0 0-15,0 1 0,21-1 16,0-21-16,-21 21 0,21 0 15,1-21-15,20 0 0,-21 0 0,0 0 16,22 0-16,-22 0 0,21 0 16,-21 0-16,22 0 0,-1-21 15,-21 21-15,21-21 0,-20 0 0,-1-1 16,21 1-16,-21-21 0,0 21 16,1-22-16,-1 22 0,-21-21 0,21 0 15,-21 20-15,21 1 0,-21-21 16,21 21-16,-21 0 0,0-1 15,0 44 1,-21-1-16,0-21 16,0 21-16,21 0 0,-21 21 0,21-20 15,0-1-15,-22 21 0,1-21 16,21 22-16,0-22 0,-21 0 16,21 21-16,0-21 0,0 1 0,0-1 15,0 0-15,21 0 0,0-21 16,1 0-16,20 21 0,-21-21 0,21 0 15,-20 0-15,20 0 0,0 0 16,1-21-16,-22 0 0,21 21 0,0-21 16,1 0-16,-1-22 0,-21 22 0,22 0 15,-22-21-15,21-1 0,-21 22 16,0-21-16,1 21 0,-22-22 0,0 22 16,21 0-16,-21 0 0,-21 21 31,21 21-16,-22 0-15,22 21 0,0-20 16,0 20-16,0-21 0,0 21 0,0-20 16,0 20-16,0-21 0,0 21 15,0-20-15,0-1 0,0 0 0,0 0 16,22-21-16,-22 21 0,0-42 47,0 0-47,-22 21 15,22-21-15,0 0 0,-21 21 0,21-22 16,-21 22-16,0 0 16,21 22-1,0-1 1,0 0-16,21-21 16,0 21-16,0-21 0,1 21 0,-1-21 15,21 0-15,-21 21 0,0-21 16,22 0-16,-22 0 0,21 0 15,1 0-15,-1 0 0,0-21 0,-21 21 16,22-21-16,-22 0 0,21 0 16,-21 0-16,22-1 0,-22-20 0,0 0 15,21-1-15,-20 1 0,20 0 16,-21-22-16,0 22 0,0-22 16,1 22-16,-1-21 0,0-1 0,0 22 15,0-22-15,-21 43 0,0-21 16,0 21-16,0-1 0,0 1 0,0 42 15,0 1 1,-21-1-16,21 0 0,-21 21 0,0 1 16,0 20-16,-1-21 0,22 22 15,-21-22-15,0 22 0,21-1 0,-21 1 16,21-22-16,-21 22 0,0-1 0,21-21 16,0 1-16,0-1 15,0 0-15,0-20 0,0-1 0,0 0 0,0 0 16,21 0-16,0-21 0,0 0 15,0 0-15,0 0 0,1 0 16,20 0-16,0 0 0,-21 0 0,22-21 16,-1 0-16,-21 0 0,22 0 15,-22-1-15,21 1 0,-21-21 0,22 21 16,-22-22-16,0 22 0,0-21 16,-21 21-16,0-22 0,0 22 0,0 0 15</inkml:trace>
  <inkml:trace contextRef="#ctx0" brushRef="#br0" timeOffset="27747.69">24977 2223 0,'0'0'0,"0"21"0,21-21 16,0 0 0,0 0-16,0 0 0,22 0 15,-22 0-15,21 0 0,0 0 0,1 0 16,-22 0-16,21 0 0,-21 0 15,22-21-15,-22 21 0,0 0 0,0-22 16,-21 1-16,0 0 16,0 0-16,0 0 0,-21 21 15</inkml:trace>
  <inkml:trace contextRef="#ctx0" brushRef="#br0" timeOffset="27927.99">24193 1799 0,'0'0'0,"-42"0"0,0 0 0,21 0 16,-1 0-16,1 0 15,0 0 17,0 0-32,0 21 15,-22-21-15</inkml:trace>
  <inkml:trace contextRef="#ctx0" brushRef="#br0" timeOffset="29196.79">7260 3598 0,'0'-21'16,"0"0"-16,-21 21 15,0 0-15,0 0 16,-1 0-16,22 21 15,-21 0-15,0 1 16,21 20-16,-21-21 0,21 21 0,0 1 16,-21-1-16,21 0 0,-21 22 0,21-22 15,0 1-15,-22 20 0,22-21 16,0 1-16,0-22 0,0 21 0,0-21 16,0 1-16,22-1 0,-1-21 0,0 0 15,0 0-15,0 0 0,22 0 16,-22-21-16,0-1 0,21 1 15,-21 0-15,1-21 0,20 21 0,-21-22 0,0 22 16,-21-21-16,0-1 0,0 22 16,0-21-16,0 0 0,0-1 15,-21 22-15,0-21 0,0 21 0,-22-22 16,22 22-16,-21 0 0,0 0 16,20 21-16,-20 0 0,21 0 0,-21 0 15,20 0-15,1 21 0,21 0 16,0 0-16,0 0 0,0 1 15,21-1-15,1-21 0,20 0 16,-21 21-16,21-21 0,1 0 16,-1 0-16,0 0 0,1 0 15,-1-21-15,22 0 0,-22-1 0,21 22 0,1-21 16,-22 0-16,1-21 0,-1 21 16,0-1-16,-21 1 0,1 0 15,-1 0-15,0 0 0,-21 0 16,0 42 15,-21 0-31,21 0 16,-21 0-16,21 22 0,0-1 0,0 0 15,0 1-15,0-1 0,0 0 0,0 22 16,0-1-16,0 1 0,0 20 16,0-20-16,0 21 0,0-22 0,0 22 15,0-1-15,0 1 0,0 0 0,0-1 16,0 1-16,0 0 0,0-1 15,0 1-15,0 0 0,0-22 16,21 22-16,-21-22 0,21 22 0,-21-21 16,0-1-16,0-21 0,0 22 0,0-22 15,0 1-15,0-1 0,0 0 16,0-21-16,-21 1 0,0-22 0,-1 0 16,1 0-16,-21 0 0,21-22 15,0 1-15,-1-21 0,1 0 0,-21-1 16,21 1-16,-22 0 0,22-22 15,-21 1-15,21-1 0,-22 1 16,1-22-16,21 0 0,0 1 0,-22-1 16,22 0-16,21 1 0,0-1 15,0 21-15,0-20 0,0 20 0,21 1 16,1 20-16,-1-20 0,21 21 0,-21-1 16,22 22-16,-1-21 0,0 21 15,22-22-15,-22 22 0,0 0 0,1 0 16,-22 0-16,21-22 0,1 22 0</inkml:trace>
  <inkml:trace contextRef="#ctx0" brushRef="#br0" timeOffset="29831.93">9504 3810 0,'0'0'0,"0"-21"0,21-43 31,-21 43-31,0 0 15,0 0-15,21 21 0,-21-21 16,21 21-16,0-21 16,1 21-16,-1 0 15,0 0-15,0 0 0,0 0 16,0 21-16,1 0 0,-1 0 0,0 21 16,0-20-16,0 20 0,0 0 15,-21 1-15,0-1 0,0 21 0,0-20 16,0 20-16,-21-20 0,0 20 0,0-21 15,-21 1-15,-1-1 0,1 0 16,-22 1-16,22-1 0,0-21 16,-22 0-16,22 1 0,0-1 0,-1 0 15,22-21-15,-21 0 0,-1 0 0,22 0 16,0 0-16,0-21 0,0 21 16,0-21-16,-1-1 0,22-20 0,-21 21 15,21-21-15,0-1 0,0 1 0,0 0 16,0-1-16,0 1 0,0 0 15,21-1-15,1 1 0,-1 21 0,0 0 16,0 21-16,0 0 0,0 0 16,22 0-16,-22 0 0,0 21 0,0 21 15,0-21-15,22 22 0,-22-22 0,0 21 16,0-21-16,22 22 0,-22-22 16,0 0-16,21 0 0,-21 0 15,22 0-15,-22 1 0,21-1 0,-21-21 16,1 0-16,20 0 0,-21 0 15,21 0-15,1 0 0</inkml:trace>
  <inkml:trace contextRef="#ctx0" brushRef="#br0" timeOffset="30599.49">10774 3852 0,'0'-21'15,"0"0"1,0 0 0,0 42 15,0 0-31,0 0 0,0 22 16,0-22-16,-21 21 0,21 1 15,-22-1-15,22 0 0,0 1 0,0-1 16,-21-21-16,0 21 0,0-20 15,21-1-15,0 21 0,-21-42 0,21 21 16,0 0-16,-21-21 0,21-21 31,0 0-31,0 0 0,0 0 16,0-22-16,21 22 0,0-21 0,0 0 16,0-1-16,-21 1 0,21 0 15,1-1-15,-1-20 0,0 20 16,0 1-16,0 0 0,0 21 0,1-22 15,-1 22-15,0 0 0,0 0 16,0 21-16,0 0 0,1 21 0,20 0 16,-21 0-16,0 0 0,-21 22 0,21-1 15,1 0-15,-22 1 0,21-1 16,-21 22-16,0-22 0,0 0 0,0 1 16,0-1-16,0 0 0,0 1 0,0-22 15,0 0-15,0 0 0,0 0 16,-21 0-16,21 1 0,-22-22 15,1 0-15,0 0 0,0 0 16,0 0-16</inkml:trace>
  <inkml:trace contextRef="#ctx0" brushRef="#br0" timeOffset="31220.14">10583 4212 0,'21'-21'31,"1"21"-31,-1 0 0,0-21 0,21 21 15,-21 0-15,22-21 0,-1 0 16,0 21-16,22-22 0,-22 1 0,22 21 16,-1-21-16,1 0 0,-1 0 0,-20-22 15,20 22-15,-21 0 0,1 0 16,-1-21-16,-21 20 0,0 1 16,1-21-16,-22 21 0,21 0 0,-21-22 15,0 22-15,0 0 0,0 0 16,0 0-16,-21 21 0,-1 0 15,1 0-15,21 21 0,0 0 16,0 0-16,-21 21 0,21-20 16,0 20-16,0 0 0,0 1 0,0-1 15,0 21-15,0-20 0,-21-1 0,21 0 16,0 43-16,0-43 16,0-20-16,0 20 0,0-21 0,0 0 15,0 0-15,0 1 0,0-1 0,-21-21 47,21-21-47,0-1 0,0 1 16,0 0-16,0-21 0,0 21 15,21-22-15,-21 1 0,21 0 0,0-1 16,0 22-16,1-21 0,-1-1 0,21 22 16,-21 0-16,22 0 0,-22 21 15,21 0-15,-21 0 0,22 0 0,-22 0 16,0 21-16,21-21 0,-21 42 0,1-20 15,-1-1-15,-21 21 0,0-21 16,0 0-16,0 22 0,0-22 0,0 21 16,-21-21-16,-22 1 0,22 20 15,0-21-15,-21 0 0,20 0 16,-20 1-16,0-22 0,21 21 0,-22 0 16,22-21-16,-21 0 0,21 0 0,-1 0 15,22-21 1,0 0-1,0-1-15,22 1 0,-1 0 0,0 0 16,0 0-16</inkml:trace>
  <inkml:trace contextRef="#ctx0" brushRef="#br0" timeOffset="31591.44">12150 4001 0,'0'0'0,"21"0"0,21-22 15,-21 22-15,0-21 0,1 21 0,-22-21 16,0 0-1,-22 21 1,1 0-16,-21 0 0,21 0 0,0 0 16,-1 21-16,1-21 0,-21 21 0,42 0 15,-21 1-15,21-1 0,-21 0 16,21 0-16,0 0 0,0 0 16,21-21-16,0 22 0,0-1 0,21-21 15,-20 21-15,-1-21 0,21 21 16,-21 0-16,0 0 0,1-21 15,-1 22-15,0-1 0,0 0 0,-21 0 16,0 0-16,0 0 16,-21-21-16,0 22 0,-22-22 15,22 0-15,-21 21 0,0-21 0,-1 21 16,1-21-16,0 0 0,20 0 16,1 0-16,-21 0 0,21 0 0,21-21 15,0 0-15,0-1 16,0 1-16,21 0 0,0 0 15,0-21-15,0-1 0,22 1 0,-1 21 16</inkml:trace>
  <inkml:trace contextRef="#ctx0" brushRef="#br0" timeOffset="31824.3">12658 3598 0,'21'-21'0,"-42"42"0,42-63 0,0 42 15,-21 21 1,0 0-1,-21 1-15,0 20 0,-1 0 16,22 1-16,0-1 0,-21 0 0,0 1 16,0-1-16,21 0 0,0 1 0,-21 20 15,0-21-15,21-20 0,-22 20 16,22 0-16,0-21 0,0 1 16,0-1-16,0 0 0,0 0 0,0 0 15,22-21-15,-1 0 16,0 0-16,0 0 0,-21-21 15</inkml:trace>
  <inkml:trace contextRef="#ctx0" brushRef="#br0" timeOffset="31980.21">12425 4064 0,'0'0'0,"-21"0"0,-1 0 16,44-21 15,-1 21-31,0 0 0,0 0 15,21 0-15,-20-21 0,20 21 0,0 0 16,1-21-16,-1 21 0,0 0 16</inkml:trace>
  <inkml:trace contextRef="#ctx0" brushRef="#br0" timeOffset="32348.05">12912 3958 0,'0'0'0,"-22"-21"0,22 0 15,0 0 1,22 0-16,-1 21 0,0 0 16,0 0-16,0-22 0,0 22 15,1 0-15,-1 0 0,21 0 16,-21 22-16,0-1 0,1 0 0,-1 0 16,0 0-16,0 22 0,-21-22 0,21 21 15,-21-21-15,0 22 0,0-22 16,0 21-16,0-21 0,0 0 0,-21 1 15,0-1-15,0 0 0,21 0 0,-21-21 16,-1 0-16,1 0 0,0 0 16,21-21-1,0 0-15,0 0 16,0-1-16,21 1 0,-21 0 16,21 0-16,1-21 0,-1 20 15,0-20-15,0 21 0,-21-21 0,21 20 16,22 1-16,-22 0 0,0 0 15,0 21-15,0-21 0,22 21 0,-22 0 16,0 0-16,21 0 0</inkml:trace>
  <inkml:trace contextRef="#ctx0" brushRef="#br0" timeOffset="32840.32">13928 3937 0,'0'-42'15,"0"21"1,-22 21-16,1-22 16,0 22-16,0 0 0,0 0 15,0 0-15,-1 0 0,1 22 16,-21-1-16,21 0 0,0 0 16,-1 0-16,1 22 0,0-1 0,0-21 15,0 21-15,21 1 0,0-22 0,-21 21 16,21 1-16,0-22 0,0 0 15,0 0-15,0 0 0,0 0 0,21-21 16,0 0-16,0 0 16,0 0-16,0 0 15,22-21-15,-22 21 0,0-21 0,0 0 16,0 0-16,1 0 0,20-1 0,-21-20 16,0 21-16,0-21 0,1 20 15,-22-20-15,21 21 0,-21-21 0,21 20 16,-21 1-16,0 0 0,0 0 0,0 0 15,-21 21 1,21 21-16,-21 0 16,-1 21-16,22-20 0,-21-1 0,21 21 15,0 0-15,-21-20 0,21 20 16,-21 0-16,21-21 0,0 1 16,0 20-16,0-21 0,0 0 0,21 0 15,0-21-15,0 0 16,1 0-16,20 0 0,0 0 0,1 0 15,-1 0-15,0 0 0,-21 0 0,22-21 16</inkml:trace>
  <inkml:trace contextRef="#ctx0" brushRef="#br0" timeOffset="33299.43">14436 4106 0,'21'-42'0,"-42"84"0,42-105 16,-21 21-16,0 20 0,0 1 16,0 0-16,0 0 0,-21 21 15,-1 0-15,22 21 16,-21 0-16,0 0 15,0 22-15,0-22 0,0 21 0,-1-21 16,1 22-16,0-22 0,21 21 0,0-21 16,-21 22-16,21-22 0,0 0 15,0 0-15,0 0 0,0 1 0,21-1 16,0-21-16,0 0 0,1 0 16,20 0-16,-21 0 0,21 0 0,1 0 15,-1 0-15,-21 0 0,22-21 0,-1-1 16,0 1-16,-21 0 0,22-21 15,-22 21-15,0-22 0,0 1 16,22 0-16,-22-1 0,0-20 0,0 20 16,-21 1-16,21-21 0,0 20 15,1 1-15,-22 0 0,0 20 0,21 1 16,-21 0-16,0 0 0,0 42 31,0 0-31,-21 0 0,21 22 0,-22-22 16,1 21-16,0 1 0,0-1 0,21 0 15,-21 1-15,0-1 0,-1 0 16,22 1-16,0-1 0,-21 0 0,21 1 16,0-1-16,0-21 0,0 21 15,0-20-15,0-1 0,21-21 16,1 0-16,-1 0 0,21 0 16,-21 0-16,22 0 0,-22-21 0,21 21 15,-21-22-15,22 1 0</inkml:trace>
  <inkml:trace contextRef="#ctx0" brushRef="#br0" timeOffset="33487.94">14986 3937 0,'-42'0'16,"84"0"-16,-106 0 0,43 0 0,0 0 0,0 0 16,21 21-16,0 0 15,21-21 1,0 0-16,0 0 0,22 0 0,-22 0 15,21 0-15,1 0 0,-1 0 0,0 0 16,1 0-16,-22-21 0,0 21 16,21-21-16,-21 21 0</inkml:trace>
  <inkml:trace contextRef="#ctx0" brushRef="#br0" timeOffset="34359.86">15981 3895 0,'0'-21'0,"0"-1"16,0 1-16,21 21 16,0 0-16,0 0 15,0 0-15,1 0 0,-1 21 16,0 1-16,0-1 15,0 0-15,-21 0 0,21 21 0,-21-20 16,22 20-16,-22-21 0,0 21 0,0 1 16,0-22-16,0 21 0,0-21 15,0 1-15,-22-1 0,1 0 0,21 0 16,0 0-16,-21-21 0,0 0 16,21-21-1,0 0 1,0 0-16,0 0 0,0-22 0,0 22 15,21-21-15,0-1 0,0 1 16,1 0-16,-1-1 0,21 1 0,-21 21 16,22-21-16,-1 20 0,-21 1 0,21 0 15,1 0-15,-1 21 0,0 0 16,-20 0-16,20 0 0,-21 0 0,0 0 16,0 21-16,1 0 0,-1 22 15,-21-22-15,0 0 0,0 21 0,0 1 16,0-22-16,0 21 0,0-21 0,0 22 15,0-22-15,0 0 0,0 0 16,0 0-16,-21 0 0,21 1 16,-22-22-16,1 0 15,21-22 1,-21 22-16,21-21 0,0 0 16,0-21-16,0 21 0,0-1 0,0-20 15,21 0-15,0 21 0,1-22 16,-1 1-16,0 21 0,21-22 0,-21 1 15,1 21-15,20 0 0,0 0 16,-21-1-16,22 22 0,-22 0 0,21 0 16,1 0-16,-22 0 0,0 22 0,21-1 15,-21 0-15,1 0 16,-1 21-16,-21-20 0,0 20 0,0-21 16,0 21-16,0 1 0,0-22 0,0 21 15,-21-21-15,21 1 0,-22-1 16,1 0-16,0 0 0,21 0 0,-21-21 15,0 21-15,21-42 32</inkml:trace>
  <inkml:trace contextRef="#ctx0" brushRef="#br0" timeOffset="34683.69">17314 4043 0,'21'0'15,"1"0"1,-1-21-16,0 21 0,0-21 16,0 21-16,22-22 0,-22 22 0,0-21 15,21 0-15,-21 0 0,22 21 0,-22-21 16,0 0-16,0-1 0,0 1 16,1 0-16,-22 0 0,0 0 15,-22 21-15,1 0 16,-21 0-16,21 21 0,-22 0 15,22 0-15,-21 22 0,0-22 16,20 21-16,-20 0 0,21-20 0,0 20 16,0 0-16,-1-21 0,22 22 15,0-22-15,0 0 0,0 0 0,0 0 16,0 1-16,22-22 0,20 0 16,-21 21-16,21-21 0,1 0 0,-1 0 15,0 0-15,1 0 0,20-21 0,-20 21 16</inkml:trace>
  <inkml:trace contextRef="#ctx0" brushRef="#br0" timeOffset="34940.19">18351 3577 0,'0'0'16,"0"-21"-16,0 0 0,0 0 0,0 0 0,-21 21 15,0 0-15,0 0 0,0 0 16,0 21-16,21 0 0,-22 21 0,1 1 15,0-22-15,21 21 0,-21 0 16,21 1-16,-21-1 0,0 22 0,21-22 16,0 0-16,0 1 0,-22-1 0,22 0 15,-21-21-15,21 22 0,0-22 16,0 0-16,0 0 0,0 0 0,0 1 16,21-22-16,1 0 15,-1 0-15,0-22 0,0 1 16,0 0-16</inkml:trace>
  <inkml:trace contextRef="#ctx0" brushRef="#br0" timeOffset="35355.78">18605 3556 0,'0'0'0,"0"-21"0,0 0 0,0 42 31,0 0-31,0 21 16,0-20-16,0 20 0,0-21 0,0 21 15,0 1-15,-21-1 0,21 0 0,-21 1 16,21-1-16,-21-21 0,21 22 16,-21-1-16,0-21 0,21 0 15,-22 22-15,22-22 0,-21-21 16,21-21 15,0-1-31,0 1 16,0-21-16,0 21 0,0 0 0,21-22 15,1 22-15,20 0 0,-21-21 0,21 20 16,1-20-16,-22 21 0,21 21 16,1-21-16,-22 21 0,21 0 0,-21 0 15,0 0-15,1 21 16,-1 0-16,0 0 0,-21 0 0,0 22 0,0-22 16,0 21-16,0-21 0,0 22 15,0-22-15,0 21 0,-21-21 16,0 1-16,-1-1 0,22 0 0,-21 0 15,0-21-15,0 0 0,0 0 0,0 0 16,-1 0-16,1 0 0,0 0 16</inkml:trace>
  <inkml:trace contextRef="#ctx0" brushRef="#br0" timeOffset="35527.68">17992 3789 0,'0'0'0,"21"-21"31,0 21-15,21 0-16,-21 0 0,22 0 0,-1 0 15,0 0-15,22 0 0,-1 0 0,1 0 16,-1 0-16,1-21 0,-1 21 16</inkml:trace>
  <inkml:trace contextRef="#ctx0" brushRef="#br0" timeOffset="35892.47">19050 3725 0,'0'-21'16,"-21"21"-1,0 0-15,-1 0 0,22 21 0,-21-21 16,0 22-16,0-1 0,0 21 16,21-21-16,-21 0 0,-1 22 0,22-22 15,-21 21-15,21 1 0,0-22 0,0 21 16,0-21-16,0 22 0,0-22 15,21 0-15,1 0 0,-1-21 0,0 21 16,21-21-16,-21 0 0,22 0 16,-22 0-16,0 0 0,21-21 0,-20 21 15,-1-21-15,21 0 0,-21 0 16,0-1-16,1-20 0,-1 21 16,0-21-16,-21 20 0,0-20 0,0 0 15,0 21-15,0-22 0,0 22 0,-21-21 16,0 21-16,21-1 0,-43 22 15,22-21-15,0 21 0,0 0 0,-22 0 16,22 0-16,0 21 0,0-21 16,0 22-16,21-1 0,0 0 0,0 0 15,0 0-15,0 0 0,21-21 16,0 22-16</inkml:trace>
  <inkml:trace contextRef="#ctx0" brushRef="#br0" timeOffset="36396.31">19854 3852 0,'0'0'16,"0"-21"-16,0 0 0,0 0 0,0 0 15,0 0-15,0-1 0,-21 22 16,21-21-16,-21 21 0,0 0 16,-22 0-16,22 21 0,0 1 0,0-1 15,0 0-15,-22 0 0,22 0 16,0 22-16,-21-1 0,21-21 0,-1 21 15,1 1-15,21-1 0,0-21 0,0 22 16,0-22-16,0 0 16,0 0-16,0 0 0,43 0 0,-22-21 15,0 0-15,0 0 0,21 0 0,-20 0 16,20 0-16,-21 0 0,0 0 16,22-21-16,-22 0 0,0-21 0,0 21 15,21-22-15,-20 22 0,-1-21 16,-21-1-16,21 1 0,0 0 0,0-1 15,0-20-15,-21 21 0,22-22 0,-22 22 16,21-22-16,-21 22 0,0 0 16,0-22-16,0 43 0,0-21 0,0 20 15,0 44 1,0-1 0,-21 21-16,-1 0 0,22 1 15,0-1-15,-21 0 0,21 22 0,0-22 16,0 22-16,0-22 0,0 0 0,21 1 15,-21 20-15,22-20 0,-1-1 16,0-21-16,0 21 0,0-20 0,22-1 16,-22-21-16,0 0 0,21 21 0,-21-21 15,22 0-15,-22 0 0,21 0 16,1-21-16,-22 21 0</inkml:trace>
  <inkml:trace contextRef="#ctx0" brushRef="#br0" timeOffset="37239.54">21 7049 0,'0'0'0,"-21"-22"15,21 1-15,21 21 47,21 0-47,43 0 0,-21 0 16,20 21-16,1-21 0,0 0 0,-1 0 16,1 0-16,0 0 0,-1 0 15,-20 0-15,20 0 0,-20 0 0,-1 0 16,1 0-16,-1-21 0,-20 21 15,-1 0-15,0 0 0,-20-21 0,-1 21 16,-21-21-16,-43 0 16</inkml:trace>
  <inkml:trace contextRef="#ctx0" brushRef="#br0" timeOffset="37492.4">931 6858 0,'0'0'0,"-21"0"0,0 0 0,0 0 16,42 0 15,0 0-31,0 0 0,22 0 16,-1 0-16,0 21 0,1-21 0,-1 21 15,0-21-15,22 22 0,-43-1 16,21-21-16,-21 21 0,1 0 16,-22 21-16,0-20 0,0 20 0,-22-21 15,1 21-15,0-20 0,-21 20 16,-1 0-16,1-21 0,0 22 15,-1-22-15,22 0 0,-21 0 0,21 0 16,21 1-16,0-44 16,0 1-16</inkml:trace>
  <inkml:trace contextRef="#ctx0" brushRef="#br0" timeOffset="38235.9">2265 6456 0,'0'0'0,"-21"-21"0,21 0 0,-22 21 16,1 0 0,21 21-16,0 21 15,0 0-15,0 1 0,0-1 0,0 0 16,0 1-16,0 20 16,0-20-16,0-1 0,0 21 0,0-20 15,0-1-15,0 0 0,0 1 16,-21-1-16,21-21 0,0 22 0,0-22 15,0 0-15,0 0 16,21-42 0,-21 0-16,21 0 15,1-22-15,-22 22 0,21 0 0,0-21 16,-21-1-16,21 22 0,0-21 0,0-1 16,-21 1-16,22 0 0,-1 21 15,0-22-15,0 22 0,0 21 0,-21-21 16,21 21-16,1 0 15,-22 21-15,21-21 0,0 21 0,-21 0 16,0 22-16,21-22 0,0 21 16,-21-21-16,0 22 0,21-1 0,1 0 15,-1-20-15,-21 20 0,21 0 0,0-21 16,0 22-16,0-22 0,1 0 16,-1 0-16,0 0 0,0-21 0,21 0 15,-20 0-15,20 0 0,-21-21 16,0 21-16,22-42 0,-22 21 0,21 0 15,-21-22-15,0 1 0,1 21 0,20-22 16,-42 1-16,21-21 0,-21 20 16,0-20-16,0 20 0,0-20 15,0 21-15,-21-22 0,0 22 16,0-1-16,-1 1 0,1 21 0,0 0 16,-21 0-16,21 21 0,-1 0 15,1 0-15,0 21 0,21 0 0,-21 0 16,21 21-16,-21-20 0,21 20 0,0-21 15,0 21-15,0 1 0,0-22 16,0 21-16,0-21 0,21 22 0,0-22 16,-21 0-16</inkml:trace>
  <inkml:trace contextRef="#ctx0" brushRef="#br0" timeOffset="38547.76">3281 7049 0,'0'0'0,"84"-22"31,-84 1-31,22 21 0,-1-21 0,0 0 16,0 0-16,0 0 0,0-1 0,1 1 15,-22 0-15,0 0 0,21 0 16,-21 0-16,0-1 0,0 1 16,-21 21-1,-1 0-15,1 21 0,0-21 0,0 22 16,0 20-16,0-21 0,21 0 0,-22 22 15,1-22-15,0 21 16,21-21-16,0 22 0,0-22 0,0 0 16,0 0-16,0 0 0,0 0 15,0 1-15,0-1 0,21-21 16,0 0-16,22 0 0,-22 0 0,0 0 16,21 0-16,1-21 0,-22-1 15,21 1-15</inkml:trace>
  <inkml:trace contextRef="#ctx0" brushRef="#br0" timeOffset="39032.49">3916 6519 0,'0'0'0,"0"-42"15,0 0-15,0-1 0,0 1 0,0 21 16,-21 0-16,21 42 16,0 0-1,0 21-15,0 1 0,0-1 0,0 0 16,0 1-16,0 20 0,0-20 0,0-1 15,0 21-15,0-20 0,0-1 16,0 0-16,0 1 0,-22-1 0,1-21 16,21 22-16,0-22 0,0 0 15,-21 0-15,21 0 0,-21-21 16,21-21 15,0 0-31,0-21 0,0 20 16,21 1-16,0 0 0,0 0 0,1-21 15,-22 20-15,21 1 0,21 0 16,-21 0-16,0 0 0,1 21 0,20 0 16,-21 0-16,21 0 0,-20 0 15,20 0-15,-21 0 0,21 21 0,-20 0 16,-1 0-16,0 0 0,0 1 0,-21-1 16,0 0-16,0 0 15,-21 0-15,0 0 0,0 1 16,-1-1-16,-20-21 0,21 21 0,-21 0 15,20 0-15,-20-21 0,0 21 16,21-21-16,-22 22 0,22-22 0,0 0 16,0 0-16,0 0 0,21-22 15,0 1 1,21 0-16,0 0 0,21 0 16,-21 0-16</inkml:trace>
  <inkml:trace contextRef="#ctx0" brushRef="#br0" timeOffset="39271.75">4847 6371 0,'0'0'0,"0"21"32,0 1-32,-21 20 0,21-21 15,-21 21-15,21 1 0,0 20 0,-21-20 16,21-1-16,-22 0 0,1 1 15,0-1-15,0 0 0,21 1 0,-21-22 16,0 21-16,-1-21 0,22 0 0,0 1 16,0-1-16,0 0 0,22-21 15,-1 0 1,0 0-16,0-21 0</inkml:trace>
  <inkml:trace contextRef="#ctx0" brushRef="#br0" timeOffset="39599.61">4572 6625 0,'0'0'0,"-21"-42"0,-22 21 16,22-22-16,0 22 0,21 0 15,0 0-15,0 0 0,0 0 0,0-1 16,21 1-16,0 21 0,22 0 16,-1 0-16,22 0 0,-22 0 15,21 0-15,1 0 0,-1 21 0,1 1 16,-1 20-16,-20-21 0,20 21 15,-20 1-15,-22-1 0,21 0 0,-21 1 16,-21-1-16,0 0 0,0 1 0,0-22 16,0 21-16,0 1 0,-21-22 15,-21 21-15,-1-21 0,1 0 0,0 1 16,-1 20-16,-20-21 0,21-21 0,-1 21 16,-20 0-16,20-21 0,1 0 15,21 0-15,0 0 0,0 0 0,-1 0 16,44-21-1,-1 0 1,0 0-16,0 21 0,0-21 0</inkml:trace>
  <inkml:trace contextRef="#ctx0" brushRef="#br0" timeOffset="40028.19">5440 6879 0,'0'0'0,"0"-21"0,0 0 0,0 0 16,0 0-16,0-1 0,0 1 15,0 0-15,21 0 0,0 0 16,0 21-16,22-21 0,-22 21 0,0 0 16,21 0-16,-21 0 0,22 0 15,-22 0-15,0 0 0,21 21 0,-20 0 16,-1 0-16,0 0 0,0 22 0,-21-22 15,0 21-15,0-21 0,0 22 16,0-22-16,0 21 0,0-21 0,0 0 16,0 22-16,-21-22 0,0-21 0,21 21 15,0 0-15,-21-21 0,-1 0 16,1 0-16,21-21 16,0 0-16,0 0 0,0 0 0,0-1 15,21 1-15,1 0 16,-1-21-16,0 21 0,0-22 0,0 1 15,0 21-15,1-22 0,20 1 0,-21 0 16,0 21-16,0-1 0,1 1 16,-1 0-16,0 0 0,-21 0 0,21 21 15,0 0-15,0 0 0,1 0 0,-1 21 16,-21 0 0</inkml:trace>
  <inkml:trace contextRef="#ctx0" brushRef="#br0" timeOffset="40256.07">6308 6668 0,'0'21'31,"0"0"-31,0 0 16,0 0-16,0 0 0,0 1 16,0-1-16,0 21 0,0-21 0,0 0 15,0 1-15,0-1 0,0 0 16,0 0-16,0 0 0,0 0 15,0-42 17,0 0-17,21 0-15</inkml:trace>
  <inkml:trace contextRef="#ctx0" brushRef="#br0" timeOffset="40431.83">6329 6371 0,'0'0'0,"0"-21"0,-43 0 16,43 42 15,0 0-15,22-21-16,-1 21 15,0 1 1</inkml:trace>
  <inkml:trace contextRef="#ctx0" brushRef="#br0" timeOffset="40795.64">6562 6646 0,'21'0'16,"0"22"-1,0-22-15,-21 21 0,0 0 0,21 0 16,0 0-16,-21 0 0,0 1 16,0-1-16,0 21 0,0-21 15,0 0-15,0 1 0,0 20 0,0-21 16,0 0-16,0 0 0,0 1 16,22-44 15,-1 1-31,0 21 0,-21-21 15,21 0-15,0 0 0,0 0 0,1-22 16,-22 22-16,21 0 0,0-21 16,0 20-16,0-20 0,0 21 0,1-21 15,-22 20-15,21 1 0,0 21 16,-21-21-16,21 21 16,0 0-16,-21 21 15</inkml:trace>
  <inkml:trace contextRef="#ctx0" brushRef="#br0" timeOffset="41409.44">7006 6943 0,'0'0'15,"21"0"-15,0 0 0,1 0 0,-1 0 16,0 0-16,0 0 0,21-21 16,-20-1-16,-1 1 0,0 21 0,0-21 15,0 0-15,0 0 16,-21-22-16,22 22 0,-22 0 0,21 0 15,-21-21-15,0 20 0,0 1 16,-21 21 0,-1 0-16,1 21 0,0 1 0,0-1 15,0 0-15,0 0 0,-1 21 0,1-20 16,0 20-16,21-21 0,-21 21 16,21-20-16,0-1 0,0 0 0,0 0 15,0 0-15,21 0 0,0 1 0,0-22 16,22 21-16,-22-21 0,21 0 0,1 0 15,-1 0-15,-21 0 16,21 0-16,-20 0 0,20 0 0,-21-21 16,0 21-16,-21-22 0,21 22 0,-21-21 15,0 0-15,0 0 0,0 0 16,0 0-16,0-22 0,0 22 0,0 0 16,22-21-16,-22-1 0,21 22 0,-21 0 15,21-21-15,0 20 0,0 1 16,0 0-16,22 21 0,-22 0 0,0 0 15,21 0-15,-20 21 0,41 0 16,-42 1-16,0 20 0,1-21 16,-1 0-16,-21 0 0,0 22 0,0-22 15,0 0-15,0 0 0,0 22 16,0-22-16,0 0 0,0 0 16,0 0-16,0 0 0,-21-21 15,-1 0 1,22-21-1,0 0-15,0 0 16,0 0-16,22 0 0,-1-1 0,-21 1 16,21 0-16,0-21 0,0 21 0,0-22 15,1 22-15,-1-21 0,21 21 16,-21-22-16,0 22 0,1-21 0,-1 21 16,0-1-16</inkml:trace>
  <inkml:trace contextRef="#ctx0" brushRef="#br0" timeOffset="41844.49">9271 6604 0,'0'0'0,"21"-21"0,-21 0 16,0 0-16,21 21 0,-21-22 0,21 22 15,-21 22 17,0-1-32,0 0 0,0 0 0,0 21 15,0-20-15,-21-1 0,0 21 16,0-21-16,21 0 0,-21 1 16,0-1-16,21 0 0,-22 0 0,22 0 15,0 0-15,0 1 16,22-22-16,-1 0 15,0 0-15,21 0 0,-21-22 0,22 1 16,-22 0-16</inkml:trace>
  <inkml:trace contextRef="#ctx0" brushRef="#br0" timeOffset="42145.35">9821 6583 0,'21'-42'0,"-42"84"0,64-106 0,-1 43 16,-42 0-16,0 0 15,-21 21 1,0 0-16,-1 0 0,1 0 15,-21 21-15,21-21 0,-22 21 0,22 0 16,0-21-16,0 22 0,0-1 16,21 0-16,0 0 0,0 0 15,0 0-15,21 1 0,0-1 16,0 0-16,22 0 0,-22-21 16,0 21-16,21 0 0,-21 1 0,1-1 15,-1-21-15,0 21 0,-21 0 0,0 0 16,0 0-1,-42-21-15,20 0 0,1 0 0,-21 0 16,21 0-16,-22 0 0,22 0 16,-21 0-16,21 0 0,-22 0 0,22 0 15,0 0-15,-21-21 0,21 0 16,-1 0-16,1 21 0</inkml:trace>
  <inkml:trace contextRef="#ctx0" brushRef="#br0" timeOffset="42316.25">9356 6287 0,'0'0'0,"0"-22"0,0 1 16,0 0-16,0 0 15,0 42 17,0 0-17,21 0-15,0-21 0,0 22 16,21-22-16,-20 21 0</inkml:trace>
  <inkml:trace contextRef="#ctx0" brushRef="#br0" timeOffset="42800.51">11070 6583 0,'0'0'0,"0"-21"0,0-22 0,0 22 16,0 0-16,0-21 0,0 21 0,0-1 16,-21-20-16,0 21 0,0 21 0,-22-21 15,22 0-15,-21 21 0,21 0 16,-22 0-16,1 21 0,21 0 0,-22 0 16,1 21-16,0 1 0,21-1 0,-1 0 15,-20 22-15,21-22 0,21 1 16,-21-1-16,21 0 0,0 1 0,0-22 15,0 21-15,0-21 0,0 0 0,21 1 16,0-22-16,0 0 0,22 0 16,-22 0-16,21 0 0,0 0 15,-20 0-15,20-22 0,0 22 0,1-21 16,-1 0-16,-21-21 0,21 21 0,1-1 16,-22-20-16,0 21 0,0-21 15,0-1-15,1 1 0,-22 21 0,21-22 16,-21 1-16,0 21 0,0 0 0,0 0 15,0-1-15,0 44 16,-21-1-16,21 21 16,-22-21-16,22 22 0,0-1 0,0 0 15,0 1-15,0-1 16,0 0-16,0-21 0,0 22 0,0-22 16,0 21-16,22-21 0,-1-21 0,0 22 15,0-22-15,21 0 0</inkml:trace>
  <inkml:trace contextRef="#ctx0" brushRef="#br0" timeOffset="43944.03">12382 6244 0,'-21'0'15,"21"-21"-15,21 0 16,1 0-16,-1 0 16,0-1-16,0 1 0,0 0 15,-21 0-15,21-21 0,1 20 0,-22 1 16,0-21-16,0 0 0,0 20 0,21-20 16,-21 21-16,0-21 0,0 20 15,0 1-15,0 0 0,0 0 0,-21 42 31,21 0-31,0 22 0,0-1 16,0 0-16,0 1 0,0 20 0,0-21 16,0 1-16,0 20 0,0-20 0,0 20 15,0-21-15,0 22 0,0-1 16,0-20-16,0 20 0,-22-20 16,22 20-16,-21-21 0,21-20 0,-21 20 15,21 0-15,-21-21 0,0 1 0,0-1 16,-1-21-16,22 21 0,-21-21 15,0 0-15,0 0 0,0 0 0,0 0 16,-1-21-16,1 21 0,0-21 0,0-1 16,0 1-16,0 0 0,-1 0 15,1-21-15,0 20 0,0 1 0,0 0 16,0 0-16,-1 21 0,1 0 16,21 21-1,0 0-15,0 0 0,0 1 16,21-1-16,1 0 0,-1 0 15,0 0-15,0 0 0,0 1 16,22-1-16,-22 0 0,21 0 0,-21 0 16,0-21-16,22 0 0,-1 21 0,-21-21 15,22 0-15,-22 0 0,21 0 16,0-21-16,1 0 0,-22 0 0,21 0 16,1 0-16,-1-1 0,0 1 0,-21-21 15,1 21-15,20-22 0,-42 1 16,21 0-16,-21-1 0,21 1 0,-21 0 15,0-1-15,0 22 0,0-21 0,0 21 16,0 0-16,0 42 31,0 21-31,0-21 0,-21 22 16,21-1-16,0 0 0,0 1 0,0-1 16,0 0-16,-21-21 0,21 22 15,-21-22-15,21 21 0,-21-21 0,21 1 16,0-1-16,0 0 0,-22-21 15,22 21-15,0-42 32,0 0-32,0 0 0,0-1 0,0 1 15,22-21-15,-1 0 0,0-1 16,0 1-16,0 0 0,0-1 16,22 1-16,-22 0 0,21-1 0,-21 22 15,22-21-15,-1 21 0,-21 21 16,22 0-16,-1 0 0,-21 0 0,21 0 15,-20 21-15,-1 21 0,21-21 0,-42 22 16,0-22-16,21 21 0,-21 0 16,0 1-16,0-22 0,0 21 0,-21 1 15,0-22-15,0 0 0,21 0 0,-21 0 16,-1 0-16,22 1 0,0-44 31,22 1-15,-1-21-16,0 21 0</inkml:trace>
  <inkml:trace contextRef="#ctx0" brushRef="#br0" timeOffset="44175.22">13631 6033 0,'0'0'0,"0"-22"0,0-20 0,21 21 0,-21 0 16,0 0-16,0 42 15,0 0-15,0 0 16,0 21-16,0-20 0,0 20 0,0 0 15,0 1-15,0 20 0,-21-21 0,21 1 16,-21 20-16,21-20 0,0 20 16,-21-21-16,21 1 0,-21-1 15,21-21-15,0 22 0,0-22 0,0 0 16,0 0-16,21-21 16,0 0-16,0 0 0,0-21 15</inkml:trace>
  <inkml:trace contextRef="#ctx0" brushRef="#br0" timeOffset="44357.12">13462 6350 0,'-21'0'0,"42"0"0,-63 0 16,20 0-16,44 0 31,-1 0-31,0 0 16,0 0-16,21 0 0,-20 0 15,20 0-15,-21 0 0,21 0 0,-20 0 16,20-21-16,-21 21 0,21-21 0,-20 21 16</inkml:trace>
  <inkml:trace contextRef="#ctx0" brushRef="#br0" timeOffset="44700.11">13970 6371 0,'0'0'0,"-21"21"0,0-21 15,21 22-15,21-22 32,0 0-32,0-22 15,0 1-15,0 21 0,1-21 0,-1 21 16,0-21-16,21 0 0,-21 21 0,1-21 16,-1-1-16,-21 1 15,-21 21 1,-1 0-16,1 0 15,0 21-15,0 1 0,-21-1 16,20 21-16,1-21 0,0 22 0,0-1 16,0-21-16,0 21 0,21 1 15,0-22-15,0 21 0,0-21 0,0 1 16,0-1-16,0 0 0,21 0 16,0-21-16,21 0 0,-21 0 15,22 0-15,-1 0 0,-21 0 0,22 0 16,-22 0-16,21-21 0,-21 0 15</inkml:trace>
  <inkml:trace contextRef="#ctx0" brushRef="#br0" timeOffset="45036.37">14478 6329 0,'0'0'0,"21"-21"0,0-64 16,0 64-16,1 21 15,-1-21-15,0 21 0,0 0 16,0 0-16,0 0 0,1 21 0,-1 0 15,0 0-15,0 22 0,0-22 16,0 21-16,-21-21 0,0 22 16,0-1-16,0 0 0,0-21 0,0 22 15,0-1-15,-21-21 0,21 0 0,-21 1 16,0-1-16,0 0 0,0-21 16,-1 0-1,22-21 1,0 0-16,0-1 15,0 1-15,0-21 0,22 21 0,-1 0 16,-21-22-16,21 1 0,0 21 0,-21-22 16,21 1-16,0 21 0,1 0 15,-1-22-15,0 22 0,0 0 0,0 21 16,0-21-16,1 0 0,-1 21 0,0 0 16,0 0-16</inkml:trace>
  <inkml:trace contextRef="#ctx0" brushRef="#br0" timeOffset="45660.02">15028 6562 0,'0'42'0,"0"-84"0,0 105 0,0-42 0,0 1 15,21-22 1,1 0-16,-1 0 0,21 0 16,-21-22-16,22 1 0,-1 0 0,0 0 15,1-21-15,20-1 0,-21 22 16,1-21-16,-1-1 0,0 1 0,-20 0 15,20-1-15,-21 1 0,0 0 0,0-1 16,-21 1-16,0 0 0,0 21 16,0-1-16,0 1 0,0 0 0,0 0 15,-21 21-15,0 0 0,0 0 0,0 21 16,0 0-16,-1 0 16,1 22-16,0-22 0,0 21 0,0 1 15,0-1-15,-1 21 0,1 1 0,0-1 16,0 1-16,0 21 0,0-22 15,-1 22-15,1-22 0,0 1 0,0 20 16,21-20-16,-21 21 0,21-1 0,-21 1 16,21 0-16,-22-1 0,22 1 15,0 0-15,0-1 0,0-20 0,0 20 16,-21 1-16,21 0 0,0-22 0,-21 1 16,21-1-16,0 1 0,0-22 0,0 0 15,0-20-15,0-1 0,0 0 16,21-21-16,0 0 15,1 0-15,20-21 0,-21 0 0,21-1 16,1 1-16,-1 0 0,0-21 0,1-1 16,-1 1-16,0-21 0,22 20 0,-22-20 15,-21 20-15,22-20 0,-22-1 16,0 1-16,-21-22 0,0 22 0,0-1 16,-21-20-16,0 20 0,-22 1 0,1-1 15,0 1-15,-22 20 0,1 1 16,-1 0-16,1 20 0,-1-20 15,22 21-15,0 21 0,20-21 0,1 21 0,0-21 16,42-1 15,0 22-31,22-21 0,-22 21 0,21-21 16,1 21-16,-1-21 0,0 0 0,1 0 16,20-1-16</inkml:trace>
  <inkml:trace contextRef="#ctx0" brushRef="#br0" timeOffset="46107.76">16002 6350 0,'0'0'0,"21"-42"0,-21 21 16,0-1-16,0 1 0,0-21 15,-21 21-15,0 0 0,0 21 16,-1 0-16,1 0 16,0 0-16,0 0 0,0 21 15,0 0-15,-1 0 0,1 0 0,0 22 16,-21-22-16,21 21 0,-1 0 15,22 1-15,-21-1 0,0 0 0,21-20 16,0 20-16,0-21 0,0 0 0,0 0 16,0 1-16,0-1 0,21 0 15,0-21-15,1 0 0,-1 0 0,21 0 16,-21 0-16,0 0 0,22-21 0,-22 0 16,21-1-16,-21 1 0,1 0 15,20 0-15,-21-21 0,0-1 0,0 1 16,1 0-16,-22 20 0,0-20 0,0 0 15,0 21-15,0-1 16,0 1-16,-22 21 16,1 0-16,0 21 15,21 1-15,-21-1 0,21 21 16,-21-21-16,21 22 0,0-1 0,0 0 16,0-21-16,0 22 0,0-1 0,0-21 15,0 0-15,0 1 0,21-1 16,0 0-16,0 0 0,22-21 15,-22 0-15,0 0 0,0 0 0,21 0 16,1 0-16,-22-21 0,21 0 16</inkml:trace>
  <inkml:trace contextRef="#ctx0" brushRef="#br0" timeOffset="46327.64">16722 6244 0,'0'0'0,"0"-21"0,-22 0 16,1 21-1,0 0-15,0 0 0,0 21 0,0-21 16,-1 21-16,1 0 0,0 22 16,0-22-16,0 21 0,0-21 0,21 22 15,-22-1-15,22-21 0,0 22 16,0-22-16,0 21 0,0-21 16,0 0-16,0 1 0,22-1 0,-1-21 15,0 21-15,0-21 0,0 0 0,22 0 16,-22 0-16,21 0 0,-21 0 15,0-21-15</inkml:trace>
  <inkml:trace contextRef="#ctx0" brushRef="#br0" timeOffset="46656.78">16933 6435 0,'0'0'16,"21"0"15,1 0-31,-1-21 15,0 21-15,0-22 0,0 22 16,0-21-16,1 21 0,20-21 16,-21 0-16,0 0 0,0 21 0,1-21 15,-1-1-15,0 1 0,-21 0 0,0 0 16,-21 21 0,0 0-16,-1 0 0,1 21 15,-21 0-15,21 0 0,-22 1 0,22 20 16,0-21-16,-21 21 0,21 1 15,21-1-15,0 0 0,0 1 0,0-1 16,0-21-16,0 0 0,0 22 0,21-22 16,0 0-16,0-21 0,21 21 15,-20-21-15,20 0 0,-21 0 16,21 0-16,1 0 0,-22-21 0,21 0 16,-21 21-16</inkml:trace>
  <inkml:trace contextRef="#ctx0" brushRef="#br0" timeOffset="47435.46">17992 6160 0,'0'0'0,"21"-22"0,-21 1 16,21 0-16,0 0 15,-21 0-15,21 21 0,-21 21 32,0 0-32,0 0 0,0 0 0,0 1 15,0-1-15,-21 21 0,0-21 0,0 0 16,21 22-16,-21-22 0,21 0 16,-22 21-16,1-20 0,21-1 0,0 0 15,0 0-15,0 0 16,21-42-1,-21 0-15,22 0 16,-1 0-16,0-1 0,0 1 0,0 0 16,0 0-16,1-21 15,-1 20-15,0 1 0,0 0 0,0 0 16,-21 0-16,21 21 0,1 0 16,-22 21-1,0 0-15,0 0 16,0 0-16,0 1 0,0 20 0,0-21 15,0 0-15,0 22 0,0-22 16,0 0-16,21 0 0,0 0 0,0 0 16,0 1-16,0-22 0,1 0 0,-1 21 15,21-21-15,-21 0 0,22 0 16,-1 0-16,0-21 0,-21 21 0,22-22 16,-1 1-16,0 0 0,-20 0 15,20-21-15,-21 20 0,0-20 16,-21 21-16,0-21 0,0-1 0,0 22 15,0-21-15,0 21 0,-21-22 0,0 22 16,0 0-16,-22 0 0,22 0 16,0 21-16,-21 0 0,21 0 0,-1 0 15,1 0-15,0 0 0,0 0 0,21 21 16,-21-21-16,21 21 0,0 0 16,0 0-16,42-21 0,-21 0 15,0 0-15,1 0 0,20 0 16,-21 0-16</inkml:trace>
  <inkml:trace contextRef="#ctx0" brushRef="#br0" timeOffset="48092.1">19156 5694 0,'0'0'0,"0"-21"0,-21 0 15,-1 42 1,1 0-16,0 0 0,21 0 0,0 22 15,0-1-15,-21 0 0,21 1 0,-21-1 16,21 0-16,0 1 0,0-1 16,0 0-16,0 1 0,0-22 15,0 21-15,0 0 0,-21-20 0,21 20 16,0-21-16,0 21 0,0-20 0,0-1 16,0 0-16,0-42 31,0 0-16,0-1-15,0 1 0,0-21 16,0 21-16,21 0 0,0-1 0,-21 1 16,21-21-16,0 21 0,0 0 15,1-22-15,-1 22 0,0 0 0,21 0 16,-21 21-16,1 0 0,-1 0 16,0 0-16,0 0 0,0 0 15,0 0-15,1 21 0,-1 0 0,-21 0 16,0 22-16,0-22 0,0 0 0,0 21 15,0-21-15,0 1 0,0 20 16,0-21-16,0 0 0,0 22 0,0-22 16,0 0-16,0 0 0,21-21 15,0 0 1,0 0-16,0 0 0,1-21 0,-1 21 16,0-21-16,21 0 0,-21-1 0,22 1 15,-22-21-15,0 21 0,0 0 16,0-1-16,1-20 0,-1 21 15,-21 0-15,0 0 0,0-1 16,0 44 0,0-1-1,0 0-15,-21 0 0,21 0 0,0 0 16,0 1-16,-22-1 0,22 0 16,-21 0-16,21 0 0,0 0 0,-21 1 15,21-1-15,0-42 47</inkml:trace>
  <inkml:trace contextRef="#ctx0" brushRef="#br0" timeOffset="48248.26">19770 6054 0,'0'0'0,"0"-21"0,0-1 0,0 1 15,0 0-15,0 42 47,0 0-31,21-21-16,0 0 0,0 22 15</inkml:trace>
  <inkml:trace contextRef="#ctx0" brushRef="#br0" timeOffset="48488.12">20193 6075 0,'0'-21'16,"-21"21"-16,0 0 16,-1 0-16,22 21 0,-21 0 0,0-21 15,0 21-15,21 0 0,-21 22 16,0-22-16,21 0 0,0 0 0,-22 22 16,22-22-16,0 0 0,0 21 15,0-21-15,0 1 0,0-1 0,22 0 16,-1-21-1,21 0-15,-21 0 0,22 0 0,-22 0 16,21 0-16,0 0 0,1-21 16,-1 0-16,0-1 0</inkml:trace>
  <inkml:trace contextRef="#ctx0" brushRef="#br0" timeOffset="48895.73">20722 5821 0,'0'-42'0,"0"84"0,0-106 0,0 22 16,0 21-16,0 0 0,0 42 15,0 0 1,-21 0-16,0 22 16,21-1-16,-21 0 0,21 1 0,-22 20 15,22-21-15,-21 1 0,0-1 0,0 0 16,21 1-16,-21-22 0,21 21 16,-21 1-16,21-22 0,0 21 0,-22-21 15,22 0-15,-21 1 0,21-1 16,0-42-1,0-1-15,0 1 16,0 0-16,0 0 0,21-21 16,1 20-16,-1 1 0,21-21 15,-21 21-15,22-22 0,-1 22 16,0-21-16,1 21 0,-1 0 0,0-1 16,1 1-16,-22 21 0,21 0 15,0 0-15,-20 21 0,-1 1 0,0-1 16,0 0-16,0 0 0,0 21 0,-21-20 15,0-1-15,0 21 0,0-21 16,0 22-16,0-22 0,-21 0 0,0 0 16,0 21-16,0-42 0,21 22 0,-21-1 15,-1-21-15,1 0 16</inkml:trace>
  <inkml:trace contextRef="#ctx0" brushRef="#br0" timeOffset="49371.74">22225 5736 0,'0'0'0,"21"-21"0,0-127 31,-21 127-31,0 0 0,0-1 16,-21 22-1,0 0-15,0 0 0,0 43 16,-1-22-16,1 21 0,0 1 16,21 20-16,-21-21 0,0 22 15,0-22-15,-1 22 0,22-22 16,-21 0-16,21 1 0,-21-1 0,21 0 0,0 1 16,0-22-16,0 21 0,0-21 15,21 1-15,0-22 0,1 21 16,-1-21-16,21 0 0,-21 0 0,22 0 15,-1 0-15,0 0 0,1 0 16,-1-21-16,0-1 0,1 1 0,-1 0 16,0 0-16,1 0 0,-1-22 0,0 22 15</inkml:trace>
  <inkml:trace contextRef="#ctx0" brushRef="#br0" timeOffset="51296.51">22754 6011 0,'64'-84'16,"-43"63"-16,-148 169 0,169-191 0,43-84 0,-85 149 31,-21-1-31,-1 0 0,1 0 15,0 0-15,0 0 0,0 22 0,0-22 16,21 0-16,-22 0 0,22 0 16,0 1-16,-21-1 0,21 0 0,0 0 15,0 0-15,21-21 0,1 0 16,-1 0-16,0 0 0,0 0 16,0 0-16,0 0 0,1 0 0,-1 0 15,0-21-15,-21 0 0,0 0 0,21 21 16,-21-21-16,0-22 0,0 22 15,0 0-15,0-21 0,0 20 16,0-20-16,-21 21 0,21-21 0,0 20 16,0 1-16,0 0 0,0 0 15,21 0-15,0 21 0,0 0 16,1 0-16,-1 0 0,0 0 16,0 21-16,21-21 0,-20 21 0,-1 0 15,21 0-15,-21 22 0,0-22 0,1 0 16,-1 21-16,0-20 0,-21 20 15,21-21-15,-21 0 0,0 0 0,0 22 16,0-22-16,0 0 0,0 0 16,-21 0-1,0-21 1,21-21 0,0 0-16,0 0 15,0 0-15,21 0 0,0-22 16,0 22-16,0-21 0,1 21 0,-1-22 15,0 1-15,0 21 0,21-22 16,-20 22-16,-1 0 0,0 0 0,21 0 16,-21 21-16,1 0 0,-1 0 0,0 21 15,-21 0-15,0 21 0,0-20 16,0-1-16,0 21 0,0-21 0,0 22 16,0-22-16,-21 21 0,0-21 0,21 22 15,-22-22-15,22 0 16,0 0-16,0 0 0,0 0 0,0 1 15,0-1-15,22-21 0,-1 0 16,0 0-16,0 0 0,0 0 16,22 0-16,-22 0 0,21 0 0,0-21 15,-20-1-15,20 1 0,0 0 0,-21 0 16,22 0-16,-1 0 0,0-22 16,-20 22-16,20-21 0,-21-1 0,0 22 15,0-21-15,1 21 0,-22-22 0,0 22 16,0 0-16,-22 21 15,1 0-15,0 21 16,0 0-16,0 1 0,0-1 16,21 0-16,-22 0 0,22 21 15,0-20-15,0-1 0,0 0 0,0 0 16,0 21-16,22-42 0,-1 22 0,-21-1 16,21 0-16,0 0 0,-21 0 15,-21-42 32,0 0-31,0 0-16,21 0 0,0-1 15,-22 22 1,22 22 15,0-1-31,0 0 16,0 0-16,0 0 0,22-21 15,-22 21-15,21-21 0,0 22 0,0-22 16,0 0-16,22 0 0,-22 21 16,21-21-16,-21 0 0,22 0 0,-22 0 15,21 0-15,0 0 0,-20-21 0,20 21 16,-21-22-16,21 1 0,-20 21 16,20-21-16,-21 0 0,0-21 0,0 20 15,1-20-15,-1 21 0,-21-21 16,21 20-16,-21 1 0,21 0 15,-21 0-15,0 0 0,0 0 0,0 42 32,-21 0-32,0 0 15,0 0-15,-1 0 0,22 1 0,-21-1 16,0 21-16,21-21 0,-21 0 0,21 1 16,-21 20-16,21-21 0,0 0 15,0 0-15,0 1 0,0-1 0,0 0 16,21 0-16,0-21 0,0 0 15,0 0-15,22 0 0,-22 0 16,21 0-16,1 0 0,-1 0 16,-21-21-16,21 0 0,1 21 0,-1-21 15,0-1-15,-20-20 0,20 21 16,0 0-16,-21-22 0,1 1 0,-1 21 16,0-21-16,0-1 0,0 22 0,-21-21 15,0 21-15,0-1 16,0 44-1,0 20 1,0-21-16,0 0 0,0 0 0,0 22 16,0-22-16,0 21 0,0-21 0,0 1 15,0 20-15,0-21 16,0 0-16,0 0 0,0 1 0,0-1 0,0 0 16,0 0-1,-21-21-15,0 0 16,0 0-16,0 0 0,21-21 15,-22 0-15,1 21 0,21-21 0,-21-1 16,0 22-16,21-21 0,-21 21 16,21-21-16,0 42 31,21-21-31,-21 21 16,21 1-16,0-22 0,0 21 0,1 0 15,-1-21-15,0 0 0,0 21 16,0-21-16,0 0 0,22 0 15,-22 0-15,21 0 0,-21 0 0,22 0 16,-22 0-16,21-21 0,-21 0 0,1 21 16,-1-21-16,21-1 0,-21 1 15,0-21-15,1 21 0,-1-22 0,0 22 16,0-21-16,0-22 0,0 22 0,1-21 16,-1-1-16,0 22 0,0-22 15,0 1-15,-21 20 0,0 1 0,21 0 16,-21 21-16,0-1 0,0 1 15,0 42 1,-21 1-16,0 20 16,21 0-16,-21 1 0,0 20 15,0-21-15,21 22 0,-22-22 0,1 22 16,21-22-16,0 22 0,-21-22 0,21 0 16,-21 1-16,21-1 0,0 0 15,0-21-15,0 1 0,0 20 0,21-21 16,0-21-16,0 21 0,1 0 0,-1-21 15,0 0-15,0 0 0,21 0 16,-20 0-16,20 0 0,-21-21 0,21 0 16,1 0-16,-22 21 0,21-21 15,-21 0-15,22-1 0,-22 1 16,0 0-16,0 0 0,0 0 0,-21-22 16,0 22-16,0 0 0,0 0 15,0 0-15</inkml:trace>
  <inkml:trace contextRef="#ctx0" brushRef="#br0" timeOffset="51486.4">25887 5906 0,'-21'21'15,"42"-21"1,0 0-16,0 0 0,21 0 0,-20 0 16,20 0-16,-21 0 0,21 0 15,1 0-15,-22-21 0,21 21 16,-21 0-16,1-22 0,-1 22 15,0-21-15,-21 0 0,0 0 16,0 0-16,-21 0 0,-22 21 16,22-22-16</inkml:trace>
  <inkml:trace contextRef="#ctx0" brushRef="#br0" timeOffset="51656.3">25209 5525 0,'-42'0'0,"84"0"0,-105 0 15,42 0-15,0 0 16,-1 0 0,1 0-1,0 0 1,0 0-16,0 21 0,0-21 0,-22 21 16,1-21-16</inkml:trace>
  <inkml:trace contextRef="#ctx0" brushRef="#br0" timeOffset="53216.19">1545 8234 0,'0'0'0,"0"-21"32,21 21-32,-21-21 0,0-1 15,0 1-15,0 0 16,0 0-16,0 0 15,0 0-15,-21-1 16,0 22 0,0 0-16,0 22 15,-1-1-15,1 0 16,0 21-16,0-21 0,21 22 0,-21-1 16,21-21-16,-21 22 0,21-1 15,0 0-15,0 1 0,0-1 0,0-21 16,0 21-16,0-20 0,0-1 15,21 0-15,0 0 0,21 0 0,-21-21 16,1 0-16,20 0 16,0 0-16,-21 0 0,22 0 0,-1-21 15,0 21-15,-20-21 0,20 0 16,-21 0-16,21-22 0,-20 22 0,-1-21 16,0 21-16,0-22 0,-21 1 15,0 0-15,0-1 0,0 22 0,0-21 16,-21-1-16,0 1 0,-22 21 15,22-21-15,-21 20 0,0 1 0,-1 0 16,1 21-16,0 0 0,-1 0 16,1 0-16,21 21 0,0 0 0,-1 1 15,22-1-15,0 0 0,0 0 16,22 0-16,-1 0 0,0-21 16,21 22-16,1-22 0,-1 0 15,21 0-15,-20 0 0,20 0 0,-20 0 16,20 0-16,-21-22 0,22 1 15,-22 0-15,22 0 0,-22 0 0,22 0 16,-22-1-16,-21 1 0,0 0 16,0 0-16,-21 0 0,0 0 15,-21 21 1,21 21 0,-21 21-16,21-21 0,-21 22 15,21-1-15,0 0 0,0 1 16,0 20-16,0-21 0,0 22 15,0-1-15,0-20 0,0 20 16,0 1-16,0 20 0,0-20 0,0 21 16,0-1-16,0-20 0,21-1 15,0 22-15,-21-22 0,21 1 0,-21-1 16,22 1-16,-1-22 0,-21 22 0,0-22 16,0 0-16,21 1 0,-21-22 15,0 0-15,0 0 0,0 0 0,-21-42 31,0 0-31,-1 0 0,1-21 16,0 20-16,0-20 0,-21 0 16,20-1-16,1 1 0,-21-21 15,21 20-15,0-20 0,-22-1 0,22 1 16,21 20-16,0-20 0,0-1 16,0 22-16,0-21 0,0 20 0,0 22 15,21-21-15,0 21 0,1-22 16,20 22-16,-21 0 0,21 0 0,1 0 15,20-1-15,-20 1 0,-1 0 0,21 0 16</inkml:trace>
  <inkml:trace contextRef="#ctx0" brushRef="#br0" timeOffset="53587.98">3683 8065 0,'0'-22'0,"0"44"0,0-65 16,0 22-16,0 0 0,0 0 15,0 42 16,-21 0-31,21 0 0,0 22 16,0-1-16,-21 0 0,21 1 16,-22-1-16,22 0 0,0 22 0,0-22 15,-21 0-15,21-20 0,0 20 0,-21 0 16,21-21-16,0 1 0,0-1 16,0 0-16,0 0 0,0 0 15,0-42 1,21 0-1,0 21-15,-21-21 0,22 0 0</inkml:trace>
  <inkml:trace contextRef="#ctx0" brushRef="#br0" timeOffset="53816.08">3895 8107 0,'0'-42'0,"0"84"0,0-106 0,21 43 0,-21 0 15,21 21-15,-21 21 16,0 0-16,0 1 15,0 20-15,0 0 0,0 1 0,0-1 16,0 0-16,0 1 0,0 20 0,0-21 16,0 1-16,0-1 0,0-21 15,0 22-15,0-1 0,0-21 16,0 0-16,0 0 0,0 1 16,0-1-16,0 0 0,21-21 15,-21-21 1,21 0-16,0 21 0</inkml:trace>
  <inkml:trace contextRef="#ctx0" brushRef="#br0" timeOffset="54455.75">4805 8065 0,'0'0'0,"0"-22"0,0 44 46,0-1-46,0 21 16,0 0-16,0-20 0,0 20 0,21 0 16,-21 1-16,0-1 0,0 0 0,0-21 15,0 22-15,0-22 0,0 0 16,0 21-16,0-20 0,0-1 0,0 0 16,0 0-16,0-42 46,0 0-46</inkml:trace>
  <inkml:trace contextRef="#ctx0" brushRef="#br0" timeOffset="54747.59">4826 8149 0,'0'-21'0,"0"42"0,0-63 0,0 21 0,0 0 15,0-1-15,21 1 0,0 0 16,0 0-16,1 0 0,-1 0 0,0 21 15,21 0-15,-21 0 0,22 0 16,-22 0-16,21 0 0,-21 21 16,22 21-16,-1 0 0,-21 1 0,22-1 15,-22 0-15,0 1 0,0-1 0,0 0 16,-21 1-16,0-1 0,0 0 16,0 1-16,0-22 0,0 21 0,-21-21 15,0 1-15,0-1 0,21 0 16,-21 0-16,-1-21 15,1 0 1,21-21 0,-21 0-16,21 0 0,-21 21 15</inkml:trace>
  <inkml:trace contextRef="#ctx0" brushRef="#br0" timeOffset="54941.48">4868 8403 0,'-21'0'16,"42"0"0,0 0-1,1 0-15,-1 0 0,21 0 0,-21-21 16,22 21-16,-1 0 0,-21-21 0,21 21 16,1 0-16,-22-21 0,21 21 15,-21 0-15,1-21 0,-1-1 16,0 22-16,0 0 0</inkml:trace>
  <inkml:trace contextRef="#ctx0" brushRef="#br0" timeOffset="55463.93">5736 7895 0,'0'0'0,"0"-21"15,0 42 17,21 0-32,-21 1 0,21 20 15,-21-21-15,0 21 0,22 1 16,-22-1-16,21-21 0,-21 22 0,21-1 16,-21 0-16,0-21 0,0 22 0,0-1 15,0-21-15,0 0 0,0 22 16,0-22-16,0 0 0,0 0 0,0 0 15,0 1-15,-21-22 0,0 0 32,-1 0-32,22-22 0,0 1 15,0 0-15,0 0 0,0-21 16,0 20-16,22 1 16,-1-21-16,0 21 0,0-22 0,0 22 15,22-21-15,-22 21 0,21 0 0,-21-1 16,22 1-16,-1 21 0,-21 0 15,21 0-15,-20 0 0,-1 21 0,0 1 16,0-1-16,0 0 0,-21 0 0,0 21 16,0-20-16,0-1 0,0 21 15,0-21-15,0 22 0,-21-22 0,0 0 16,0 0-16,-22 0 0,22 0 0,0 1 16,0-22-16,-21 21 0,20-21 15,1 0-15,0 0 0,21-21 31,0-1-31,0 1 16</inkml:trace>
  <inkml:trace contextRef="#ctx0" brushRef="#br0" timeOffset="55847.79">6646 8149 0,'0'0'0,"21"-21"0,1 0 16,-1 0-16,-21 0 0,0-1 0,0 1 15,0 0-15,0 0 0,-21 21 16,-1 0-16,-20 0 16,21 0-16,0 0 0,-22 21 0,22 0 15,-21 0-15,21 1 0,0 20 16,-1-21-16,1 0 0,21 22 0,-21-22 16,21 0-16,0 0 0,0 0 15,21-21-15,0 21 0,1 1 0,20-22 16,0 21-16,-21-21 0,22 21 0,-1-21 15,-21 21-15,22-21 0,-22 21 16,0-21-16,0 21 0,0 1 0,-21-1 16,0 0-16,-21 0 15,0-21-15,0 21 0,-22-21 16,22 0-16,-21 21 0,21-21 16,-22 0-16,22 0 0,-21 0 0,21 0 15,-22 0-15,22 0 0,0 0 16,21-21-1,0 0-15,21 0 0,-21 0 16,21 0-16,22-1 0</inkml:trace>
  <inkml:trace contextRef="#ctx0" brushRef="#br0" timeOffset="56071.66">7133 7832 0,'0'0'0,"0"21"15,0 0 1,0 0-16,0 0 0,-21 22 0,21-1 16,-21 0-16,0 1 0,21-1 15,0 0-15,0 1 0,-22-1 0,22 0 16,-21-20-16,21 20 0,0-21 0,0 21 16,0-20-16,0-1 0,0 0 15,0 0-15,21-21 16,1 0-16</inkml:trace>
  <inkml:trace contextRef="#ctx0" brushRef="#br0" timeOffset="56235.56">6900 8340 0,'0'-21'0,"0"42"0,-21-42 0,21-1 15,0 1 1,21 21-16,0 0 0,1-21 0,-1 21 15,21 0-15,-21 0 0,22-21 0,-1 21 16,-21-21-16,21 21 0,1 0 16,-1-21-16</inkml:trace>
  <inkml:trace contextRef="#ctx0" brushRef="#br0" timeOffset="56631.53">7387 8319 0,'0'0'0,"0"-22"0,0 1 16,0 0-16,0 0 15,21 0-15,0 0 16,1 21-16,-1 0 0,0-22 0,0 22 16,0 0-16,0 0 0,1 22 15,-1-1-15,0 0 16,-21 0-16,0 0 0,21 22 0,-21-22 15,0 21-15,0-21 0,0 0 0,0 22 16,0-22-16,0 0 0,0 0 16,0 0-16,0 1 0,-21-22 0,21 21 15,0-42 17,0-1-32,0 1 0,0 0 15,0 0-15,21 0 0,-21 0 0,21-1 16,-21 1-16,21-21 0,-21 21 15,0 0-15,22-22 0,-22 22 0,21 0 16,-21 0-16,21 21 0,0-21 16,0-1-16,0 22 0,1 0 15,-1 0-15</inkml:trace>
  <inkml:trace contextRef="#ctx0" brushRef="#br0" timeOffset="57127.57">8424 8276 0,'0'0'15,"0"-21"-15,0 0 0,0 0 0,0 0 16,0-1-16,0 1 16,0 0-16,-21 0 0,21 0 0,0 0 15,-21-1-15,0 22 0,0 0 0,-1 0 16,1 0-16,0 22 15,0-1-15,0 0 0,-22 21 0,22 1 16,0-22-16,0 21 0,0 0 0,0 1 16,-1-1-16,1 0 0,21-20 15,0 20-15,0-21 0,0 0 0,0 0 16,0 1-16,0-1 0,21-21 16,1 0-16,-1 0 0,0 0 15,21 0-15,-21 0 0,1 0 16,-1-21-16,0-1 0,21 1 0,-21 0 15,1 0-15,-1 0 0,0 0 16,0-1-16,0 1 0,0-21 0,-21 21 16,0-22-16,22 22 0,-22 0 0,0 0 15,0 0-15,0 0 0,0 42 32,-22 21-32,22-21 0,0 0 15,-21 22-15,21-22 0,0 0 16,-21 21-16,21-20 0,0 20 0,0-21 15,0 0-15,0 0 0,0 1 0,0-1 16,21-21 0,0 0-16,1 0 0,-1 0 0,0 0 15,0 0-15,0 0 0</inkml:trace>
  <inkml:trace contextRef="#ctx0" brushRef="#br0" timeOffset="57611.22">8953 8319 0,'0'-22'0,"0"44"0,0-65 0,0 22 15,0 0-15,0 0 0,-21 0 16,0 21-16,0 0 16,0 0-16,0 21 0,-1-21 0,1 21 15,0 0-15,0 21 16,21-20-16,0-1 0,-21 21 0,21-21 16,0 22-16,-21-22 0,21 21 0,0-21 15,0 0-15,0 1 0,0-1 16,0 0-16,21-21 0,0 21 0,21-21 15,1 0-15,-22 21 0,21-21 0,0 0 16,1 0-16,-1 0 0,0 0 16,1-21-16,-1 21 0,0-21 0,-20 0 15,-1 0-15,21-1 0,-21 1 0,0-21 16,1 0-16,-1 20 0,0-20 0,-21-21 16,0 20-16,21 1 0,-21-22 15,21 22-15,-21-21 0,0 20 16,0 1-16,21 0 0,-21 20 0,0 1 15,0 0-15,0 42 16,0 0-16,0 1 16,-21 20-16,21 0 0,0 1 0,-21-1 15,0 0-15,21 22 0,-21-22 16,21 22-16,-21-22 0,21 0 0,-22 1 16,22-1-16,0 0 0,0-21 0,0 1 15,0 20-15,0-21 0,22-21 16,-1 21-16,0-21 0,0 0 15,0 0-15,0 0 0,1 0 0,-1 0 16,0 0-16,-21-21 0,21 0 0</inkml:trace>
  <inkml:trace contextRef="#ctx0" brushRef="#br0" timeOffset="57764.13">9356 8297 0,'0'0'0,"-22"0"0,44 0 31,-1 0-31,0 0 16,0-21-16,21 21 0,-20 0 0,20-21 15,-21 21-15,0-21 0,22 21 0,-22-21 16</inkml:trace>
  <inkml:trace contextRef="#ctx0" brushRef="#br0" timeOffset="58708.74">11070 8213 0,'0'0'0,"0"-21"0,0-1 0,0 1 16,-21 0-16,21 0 0,0 0 15,0 0-15,0-1 16,0 1-16,21 21 16,0 0-16,0 0 0,1 21 15,-1 1-15,0-1 0,0 0 0,0 21 16,-21-21-16,0 22 0,21-1 15,-21-21-15,0 22 0,0-22 0,0 21 16,0-21-16,0 0 0,-21 1 0,0-1 16,0 0-16,21 0 0,-21-21 15,0 0-15,21-21 32,0 0-32,0-22 15,0 22-15,21 0 0,0-21 0,0 21 16,0-22-16,0 1 0,1 0 0,-1-1 15,21 1-15,-21 0 0,0-1 16,22 1-16,-22 21 0,0 0 0,21-1 16,-20 22-16,-1 0 0,0 0 0,0 0 15,0 22-15,0 20 0,-21-21 16,22 0-16,-22 22 0,21-1 0,-21-21 16,0 21-16,0 1 0,0-1 0,0-21 15,0 22-15,0-22 0,0 21 16,0-21-16,-21 0 0,-1 1 15,22-1-15,-21-21 32,21-21-32,0-1 0,0 1 15,0 0-15,0-21 0,0 21 16,21-22-16,-21 1 0,22 21 16,-1-22-16,0-20 0,0 21 0,0-1 15,22 22-15,-22-21 0,42-1 16,-20 43-16,-22 0 0,21 0 15,-21 0-15,22 0 0,-22 22 16,21 20-16,-21-21 0,0 21 0,22 1 0,-43-1 16,21 0-16,-21 1 15,0-1-15,0 0 0,0 1 0,0-22 16,0 21-16,0-21 0,0 1 0,-21-1 16,21 0-16,0 0 0,0-42 31,0 0-16,21 21-15,0-21 0</inkml:trace>
  <inkml:trace contextRef="#ctx0" brushRef="#br0" timeOffset="59064.28">12404 8213 0,'0'21'15,"0"0"1,21-21-16,0 0 15,0 0-15,0 0 16,0 0-16,1 0 0,-1 0 0,0 0 16,-21-21-16,21 0 0,0 21 0,0-21 15,1-1-15,-1 1 0,-21 0 16,0 0-16,0 0 0,0 0 0,0-1 16,0 1-16,0 0 0,0 0 15,-21 21-15,-1 0 16,1 0-16,0 0 0,0 21 15,0 0-15,0 0 0,-1 22 16,1-22-16,0 21 0,21 1 0,0-22 16,-21 21-16,21 0 0,-21-20 0,21-1 15,0 21-15,0-21 0,0 0 16,0 1-16,21-1 0,0-21 0,0 0 16,0 21-16,1-21 0,-1 0 0,0 0 15,0 0-15,21 0 0,1-21 16,-1 0-16</inkml:trace>
  <inkml:trace contextRef="#ctx0" brushRef="#br0" timeOffset="59288.19">13229 7832 0,'0'-21'0,"0"42"0,0-64 0,-21 43 16,0 0-1,0 0-15,-1 22 0,22-1 16,-21 0-16,0 21 0,0 1 0,21-1 15,-21 0-15,0 1 0,-1-1 16,22 0-16,-21 1 0,0-1 0,0-21 16,21 21-16,0 1 0,0-22 0,-21 0 15,21 0-15,0 0 0,0 1 16,21-22-16,21 0 16,-21 0-16,1 0 0</inkml:trace>
  <inkml:trace contextRef="#ctx0" brushRef="#br0" timeOffset="59755.83">13525 7832 0,'0'-21'15,"0"42"-15,0-64 0,0 65 32,0 20-32,0-21 0,-21 0 15,21 22-15,-21-1 0,0 0 16,21 1-16,0-1 0,-21 0 15,0 1-15,-1-1 0,22 0 0,-21 1 16,0-22-16,21 21 0,0-21 0,-21 0 16,21 1-16,-21-1 0,21 0 15,21-21 1,-21-21 0,21 0-16,0-1 0,0 1 15,-21 0-15,22-21 0,-1 21 0,0-1 16,0-20-16,0 0 0,0 21 15,1-22-15,-1 1 0,-21 21 0,21 0 16,0-1-16,0 22 0,0 0 16,1 0-16,-1 0 0,-21 22 0,0-1 15,21 0-15,-21 0 0,21 21 16,-21-20-16,0 20 0,0-21 0,0 21 16,0-20-16,0 20 0,0-21 0,0 0 15,0 0-15,-21 1 0,0-1 16,21 0-16,0 0 0,0 0 15,21-42 17,0 21-32,0-21 0,0 0 15,1 0-15,20-1 0</inkml:trace>
  <inkml:trace contextRef="#ctx0" brushRef="#br0" timeOffset="60103.65">14160 8086 0,'0'0'0,"0"21"31,-21 0-31,0 0 0,0 22 16,0-22-16,0 0 0,21 21 15,-22-21-15,1 22 0,0-22 0,21 0 16,0 21-16,0-20 0,-21-1 0,21 0 16,0 0-16,21-21 15,0 21-15,22-21 16,-22 0-16,0 0 0,0 0 0,21 0 15,-20-21-15,-1 0 0,21 21 16,-21-21-16,0 0 0,1-1 16,-1 1-16,-21 0 0,0 0 0,0 0 15,0-22-15,0 22 0,0 0 0,0 0 16,-21-21-16,-1 20 0,1 1 16,-21 21-16,21-21 0,0 21 0,-22 0 15,22 0-15,0 0 0,0 0 16,0 0-16,21 21 0,-22 0 0,22 1 15,0-1-15,22 0 16,-1-21-16,0 0 0,21 21 16</inkml:trace>
  <inkml:trace contextRef="#ctx0" brushRef="#br0" timeOffset="60899.58">14922 8107 0,'0'0'0,"-21"-21"0,0 21 16,0-21-16,0 21 0,0 0 0,-1 0 15,1 0-15,0 21 0,0 0 0,0 0 16,0 0-16,-1 22 0,1-22 16,0 21-16,0-21 0,0 22 15,0-22-15,-1 21 0,22-21 0,0 0 16,0 1-16,0-1 0,0 0 15,0 0-15,22-21 0,-1 21 16,0-21-16,0 0 0,0 0 0,0 0 16,1 0-16,-1-21 0,0 0 15,21 21-15,-21-21 0,1 0 0,-1-1 16,0-20-16,0 21 0,0-21 0,0-1 16,1 1-16,-22 0 0,21-1 15,0-20-15,0 20 0,0-20 0,-21 21 16,21-1-16,-21 1 0,22 21 15,-22-22-15,21 22 0,-21 0 0,0 0 16,0 42 0,-21 0-1,-1 0-15,22 22 0,-21-1 0,21 0 16,0 1-16,-21-1 0,21 22 16,-21-22-16,21 0 0,0 1 0,0-1 15,0 0-15,0 1 0,0-1 0,0-21 16,0 0-16,0 0 0,0 1 15,21-1-15,0 0 0,0-21 0,1 0 16,-1 0-16,0 0 0,0 0 0,0 0 16,22 0-16,-22 0 0,21 0 15,0-21-15,1 0 0,-1 21 16,-21-22-16,22 1 0,-1-21 0,0 21 16,1-22-16,-22 22 0,21-21 15,-21 0-15,0-1 0,1 22 0,-22-21 16,0 21-16,0-1 0,0 1 0,0 0 15,-22 21-15,-20 0 16,21 0-16,0 21 0,0 0 0,21 1 16,0 20-16,0-21 0,0 0 15,0 22-15,0-22 0,0 0 16,21 21-16,-21-21 0,21 1 0,0-1 16,0 0-16,-21 0 15,0 0-15,0 0 0,0 1 16,0-1-16,-21-21 15,0 0-15,0 0 16,0 0-16,-1 0 0,-20 0 0,21 0 16,0 0-16,-22 0 0,22-21 0,0 21 15,0-22-15,0 22 0,0-21 16,-22 0-16,22 0 0,0 0 0</inkml:trace>
  <inkml:trace contextRef="#ctx0" brushRef="#br0" timeOffset="61156.44">12827 7895 0,'0'0'0,"0"-21"0,21 21 0,0 0 15,0 0-15,1 0 0,20 0 16,0 0-16,22-21 0,-22 21 16,22 0-16,-1 0 0,1 0 0,-22 0 15,21 0-15,-20 0 0,-1 0 16,-21-21-16,0 21 0,1 0 0,-1-21 16</inkml:trace>
  <inkml:trace contextRef="#ctx0" brushRef="#br0" timeOffset="62216.79">16785 7789 0,'0'-21'0,"0"42"0,21-42 0,-21 0 0,0 0 16,21 0-16,-21 42 31,0 0-15,-21 21-16,21-20 0,-21-1 16,0 21-16,21 0 0,-21 1 0,0-22 15,21 21-15,0 1 0,-22-22 16,22 21-16,0-21 0,0 22 0,0-22 15,0 0-15,0 0 0,22-21 16,-1 0-16,0 0 0,0 0 16,0 0-16,22 0 0,-22 0 15,21 0-15,-21-21 0,22 0 0,-22 0 16,21-1-16,-21 1 0,22-21 0,-22 0 16,0 20-16,0-20 0,-21 0 15,0 21-15,0-22 0,0 1 0,0 21 16,-21 0-16,0-22 0,0 22 15,-1 0-15,-20 21 0,21 0 0,-21 0 16,20 0-16,1 0 0,-21 0 0,21 0 16,0 0-16,-1 21 0,22 0 15,-21-21-15,21 21 0,0 1 16,21-22-16,22 21 0,-22-21 16,0 21-16,21-21 15,1 0-15,20 0 0,-20 0 0,20 0 16,1 0-16,-22-21 0,21 0 0,1-1 15,-1 22-15,-20-21 0,20 0 16,-20 0-16,-1 0 0,-21 0 0,0-1 16,0 22-16,-21-21 0,22 0 0,-22 0 15,0 0-15,-22 21 16,1 0 0,21 21-16,-21-21 0,21 21 0,0 21 15,0-20-15,0-1 0,0 21 16,0 0-16,0 1 0,0 20 0,0-20 15,0 20-15,0 1 0,-21-1 16,21 1-16,0-1 0,-21 1 16,21 20-16,0-20 0,0-1 0,0 22 15,0 0-15,0-22 0,-21 22 0,-1-1 16,22-20-16,0-1 0,0 1 0,-21-1 16,21-20-16,-21 20 0,21-20 15,0-22-15,0 0 0,0 21 0,-21-42 16,21 21-16,-21-21 0,0 0 15,21-21 1,0 0-16,-22 0 0,22 0 16,-21-22-16,21 22 0,0-21 0,0-22 15,0 22-15,0-21 0,0-1 0,0 1 16,0-1-16,0 1 0,21-1 0,1 1 16,-1-1-16,0 22 0,0-22 15,0 22-15,0 0 0,22 20 0,-22-20 16,21 0-16,-21 21 0,22-22 0,-1 22 15,0-21-15,22-1 0,-22 22 16</inkml:trace>
  <inkml:trace contextRef="#ctx0" brushRef="#br0" timeOffset="62476.66">18881 7705 0,'0'0'16,"0"-21"-16,0-1 0,21 1 15,-21 42 1,0 1 0,0-1-16,0 0 0,-21 0 15,21 21-15,-22-20 0,22 20 0,0-21 16,-21 21-16,0-20 0,21 20 0,-21-21 16,21 0-16,0 0 0,0 1 15,0-1-15,0 0 16,0-42 15,0 0-31,0-1 0,21 1 0</inkml:trace>
  <inkml:trace contextRef="#ctx0" brushRef="#br0" timeOffset="62823.98">18944 7387 0,'0'0'0,"0"-21"0,-63 21 31,41 0-31,1 0 16,21 21-16,0 0 0,-21 1 16,21-1-16,0 0 0,0 0 15,0 0-15,21 0 0,0-21 16,1 0-16,-1 0 16,0 0-16,0 0 0,0 0 0,0 0 15,1 0-15,-1 0 0,0-21 0,0 0 16,-21 0-16,0 0 0,0 0 15,0-1-15,0 1 0,0 0 0,0 0 16,0 0-16,-21 0 0,0-1 16,0 1-16,-1 21 0,1 0 0,0 0 15,0 0-15,0 0 0,-22 21 0,22 1 16,0 20-16,0-21 0,0 0 16,21 22-16,0-22 0,0 21 15,0-21-15,0 0 0,0 1 0,21-1 16,0-21-16,0 0 0,0 21 15</inkml:trace>
  <inkml:trace contextRef="#ctx0" brushRef="#br0" timeOffset="63083.83">19367 7345 0,'0'0'0,"0"-21"0,22 0 0,-1-1 15,-21 1-15,21 0 0,-21 42 16,0 0-1,0 22-15,-21-22 16,0 21-16,-1 1 0,1-1 0,0 0 16,0 1-16,0-1 0,0 21 0,-1-20 15,1-1-15,0 0 0,21-20 16,0 20-16,-21 0 0,21-21 0,0 22 16,0-22-16,0 0 0,0 0 0,0 0 15,21-21-15,0 0 16,0 0-16,1 0 0,-1 0 0,21-21 15,0 21-15,-20-21 0</inkml:trace>
  <inkml:trace contextRef="#ctx0" brushRef="#br0" timeOffset="63363.92">19875 7726 0,'0'-21'0,"0"42"0,0-63 16,-21 42-1,0 0-15,0 0 0,0 0 0,0 21 16,-1 0-16,1-21 0,0 21 15,21 0-15,0 0 0,0 1 16,21-1-16,0-21 0,1 21 16,-1-21-16,-21 21 0,21-21 15,0 21-15,0-21 0,-21 21 16,0 1-16,21-22 0,-21 21 16,0 0-1,-21-21-15,0 0 16,21 21-16,-21-21 0,0 0 0,-22 0 15,22 0-15,0 0 0,0 0 16,0-21-16,0 0 0,-1 21 0,1-21 16,0-1-16,-21 1 0</inkml:trace>
  <inkml:trace contextRef="#ctx0" brushRef="#br0" timeOffset="63547.81">19177 7535 0,'0'0'0,"21"0"0,0 0 16,22 0-16,-22 0 0,21 0 0,-21 0 16,22 0-16,-22-21 0,21 21 15,-21 0-15,22-21 0,-1 21 0,-21 0 16,21 0-16,-20-21 0,-1 21 0,0-21 16,0 21-16,-21-21 15,21 21-15</inkml:trace>
  <inkml:trace contextRef="#ctx0" brushRef="#br0" timeOffset="64243.75">21103 7324 0,'21'-21'0,"-42"42"0,63-85 0,-20 43 16,-1 0-16,-21 0 0,0 0 15,21-1-15,-21 1 0,0 0 0,-21 21 16,0 0 0,-1 21-16,1 22 15,0-22-15,0 21 0,0-21 0,-22 22 16,22 20-16,0-21 0,0 1 16,0-1-16,0 0 0,21 1 0,-22-1 15,22 0-15,-21 1 0,21-22 0,0 21 16,0-21-16,0 22 0,21-22 15,22 0-15,-22-21 0,0 21 16,21 0-16,1-21 0,-1 0 0,0 0 16,1 0-16,-1 0 0,22-21 15,-22 0-15,21 21 0,-20-21 0,-1 0 16,22 0-16,-43-1 0,21 1 0,-21-21 16,22 21-16,-22-22 0,0 1 15,-21 0-15,0-1 0,0-20 0,0 21 16,0-22-16,0 22 0,0-22 0,-21 22 15,0 0-15,-1-1 16,1 22-16,0 0 0,-21 0 0,21 0 0,-1 21 16,-20 0-16,0 0 0,21 21 15,-22 0-15,1 0 0,21 21 16,-22 1-16,22-1 0,-21 0 0,21 1 16,0 20-16,-1-20 0,1-1 15,0 0-15,21 1 0,0-1 0,0-21 16,0 21-16,0-20 0,0-1 0,21 0 15,0 0-15,22 0 0,-22-21 16,21 0-16,1 21 0,-1-21 0,0 0 16,1 0-16,-1 0 0,0 0 0</inkml:trace>
  <inkml:trace contextRef="#ctx0" brushRef="#br0" timeOffset="65199.77">21971 7535 0,'0'0'16,"0"-21"-16,0 0 0,0 0 0,0 0 15,21 0-15,-21-1 0,0 44 32,0-1-32,0 0 15,-21 0-15,21 21 0,0-20 0,0-1 16,-21 21-16,21-21 0,-21 0 16,21 1-16,-22-1 0,22 0 0,0 0 15,0 0-15,0 0 0,0 1 16,22-22-1,-1 0-15,0 0 0,0 0 0,0 0 16,0 0-16,1 0 0,-1 0 0,0-22 16,0 1-16,0 0 0,0 0 15,1 0-15,-22 0 0,21-1 0,0 1 16,0 0-16,0-21 0,-21 21 0,0-1 16,21 22-16,-21-21 0,0 0 15,0 42 1,0 0-16,0 1 15,0-1-15,0 0 16,-21 0-16,21 21 0,0-20 0,0-1 16,0 0-16,0 0 0,0 0 0,0 0 0,0 1 15,0-1 1,0 0-16,21-21 16,1 0-16,-1 0 0,0 0 0,21 0 15,-21 0-15,1 0 0,20-21 16,-21 0-16,0-1 0,0 22 0,1-21 15,-1 0-15,0 0 0,-21 0 0,0 0 16,0-22-16,0 22 0,0 0 16,0 0-16,-21 0 0,0-1 0,-1 1 15,1 0-15,-21 0 0,21 21 16,21-21-16,-21 21 0,21-21 16,21 21-1,21 0-15,-21-22 16,22 22-16,-22 0 0,21 0 0,0 0 15,1-21-15,20 21 0,-20 0 0,-1 0 16,0 0-16,-21 21 0,22-21 16,-22 22-16,0-1 0,-21 0 0,0 0 15,21 0-15,-21 0 0,0 22 0,0-22 16,0 0-16,0 0 0,0 22 16,0-22-16,0 0 0,0 0 0,0 0 15,0 0-15,0 1 0,0-1 0,0 0 16,0 0-16,0-42 62,0 0-62,0 0 0,0-1 16,0 1-16,0-21 0,21 21 0,1-22 16,-1 1-16,0 0 0,21-1 15,-21 1-15,1 0 0,20 21 16,0-22-16,-21 22 0,22 0 0,-1 0 15,0 21-15,1 0 0,-1 0 16,0 21-16,1 21 0,-1-21 0,0 22 0,1-1 16,-22 0-16,21 1 15,-21-22-15,-21 21 0,0 1 0,0-22 16,0 21-16,0-21 0,-21 0 0,0 1 16,0-1-16,0 0 0,-22 0 15,22 0-15,-21-21 0,21 0 0,-22 21 16,1-21-16,21 0 0,-21 0 0,-1 0 15</inkml:trace>
  <inkml:trace contextRef="#ctx0" brushRef="#br0" timeOffset="67484.44">3196 9927 0,'42'0'16,"-20"-21"0,-1 0-1,-21 0-15,0 0 0,0-1 0,21 22 16,-21-21-16,0 0 0,0 0 0,0 0 16,-21 0-16,21-22 0,-21 22 15,-22 0-15,22 0 0,0 21 16,-21-21-16,20-1 0,-20 22 0,21 0 15,-21 0-15,20 0 0,-20 22 0,21-1 16,-21 21-16,20-21 0,1 22 16,-21-1-16,21 0 0,0 1 15,21 20-15,0-21 0,-22 1 0,22-1 16,0 0-16,0 1 0,0-1 16,0 0-16,22-20 0,-22-1 0,21 0 15,0 0-15,0-21 0,0 0 16,0 0-16,22 0 0,-22 0 0,0 0 15,21-21-15,-20 0 0,-1 0 0,21-1 16,-21 1-16,0-21 0,1 21 16,-1 0-16,0-22 0,0 22 0,0-21 15,-21-1-15,0 22 0,0-21 16,0 0-16,0 20 0,0 1 16,0-21-16,0 21 0,0 0 15,0 42 1,0 0-16,0 0 0,21 0 15,-21 0-15,0 22 0,22-1 16,-22-21-16,21 22 0,-21-22 0,21 21 16,0-21-16,-21 0 0,21 1 0,0-1 15,1 0-15,-1 0 0,0-21 16,21 0-16,-21 0 0,22 0 0,-22 0 16,21 0-16,-21 0 0,1 0 0,20-21 15,-21 0-15,21 0 0,-20-1 16,-1 1-16,0 0 0,0 0 15,0 0-15,-21 0 0,0-1 0,0-20 16,0 21-16,0 0 0,0 0 16,0-1-16,0 1 0,-21 21 31,21 21-31,0 1 0,0-1 16,-21 0-16,21 21 0,0-21 0,0 1 15,0-1-15,0 0 0,0 0 16,0 0-16,0 0 0,0 1 0,-21-1 15,0 0-15,21-42 47,0 0-47,0-1 0,0 1 0,0 0 16,21 0-16,0 0 0,0-22 16,0 22-16,-21 0 0,21-21 0,1 21 15,-1-1-15,-21 1 0,21 0 16,0 0-16,0 21 0,0 0 0,1 0 15,-1 21-15,-21 0 0,21 0 0,0 22 16,0-22-16,0 21 0,1-21 16,-1 22-16,0-1 0,0-21 0,0 0 15,22 22-15,-22-22 0,0 0 16,0 0-16,0 0 0,0 1 16,1-22-16,-1 0 0,0 0 0,0 0 15,0 0-15,0-22 16,-21 1-16,22 0 15,-1 0-15,0 0 0,-21 0 0,21-22 16,0 22-16,0-21 0,22 21 0,-22-22 16,21 1-16,-21 0 0,22 20 15,-1-20-15,0 21 0,1 0 0,-1 0 16,0 21-16,-20 0 0,20 0 0,-21 0 16,21 21-16,-20-21 0,-1 21 15,0 0-15,-21 21 0,0-20 16,21-1-16,-21 0 0,0 0 0,21 0 15,-21 22-15,0-22 0,0 0 16,0 0-16,0 0 16,0-42 15,0 0-31,0 0 16,0 0-16,0-1 0,-21 1 0,21 0 15,-21 0-15,21 0 0,-21 0 16,0-22-16,21 22 0,-22 0 0,1-21 15,0 20-15,0 1 0,0 0 16,0 21-16,-1 0 0,1 0 16,0 0-16,0 0 0,0 21 0,-22 0 15,22 1-15,0 20 0,0-21 0,-21 21 16,20-20-16,1 20 0,21 0 16,-21-21-16,0 22 0,21-1 0,-21-21 15,21 22-15,0-22 0,0 0 0,0 0 16,0 0-16,0 0 0,21 1 15,0-1-15,0-21 0,0 0 0,1 0 16,-1 0-16,21 0 0,-21 0 0,0 0 16,22-21-16,-1-1 0,-21 1 15,22 0-15,-22 0 0,21 0 16,-21-22-16,0 1 0,22 0 0,-22-1 16,0 1-16,0 0 0,-21-22 15,21 22-15,-21-22 0,0 22 0,0 0 16,0-1-16,0 1 0,0 0 0,0 21 15,0-22-15,0 22 16,-21 21-16,21 21 16,0 0-16,0 1 0,0 20 0,0 0 15,0 1-15,0 20 0,0-21 16,0 22-16,0-22 0,0 22 0,0-22 16,0 0-16,0 1 0,21-1 0,-21 0 15,22-20-15,-1-1 16,-21 21-16,21-21 0,0-21 0,0 21 15,-21 1-15,21-22 0,1 0 0,-1 0 16,0 0-16,0 0 0,21-22 16</inkml:trace>
  <inkml:trace contextRef="#ctx0" brushRef="#br0" timeOffset="67963.67">6456 9779 0,'0'0'16,"0"-21"-16,0 0 0,0 0 15,-21-1-15,21 1 0,-22 0 16,22 0-16,0 0 0,0 0 0,0-1 16,22 1-16,-1 0 0,0 21 15,0 0-15,21 0 0,-20 0 16,-1 0-16,0 0 0,21 21 0,-21 0 15,1 1-15,-1 20 0,-21-21 0,21 21 16,-21 1-16,0-22 0,0 21 16,0 1-16,0-1 0,-21-21 0,0 21 15,-1-20-15,-20 20 0,0-21 0,21 21 16,-22-20-16,1-1 16,21 0-16,-22 0 0,1 0 0,0 0 15,21-21-15,-22 22 0,22-22 0,0 0 16,0 0-16,0 0 0,42 0 31,0 0-31,0-22 16,0 22-16,22 0 0,-22 0 0,21 0 15,0 0-15,-20 0 0,20-21 16,0 21-16,-21 0 0,22 0 0,-22 0 16,0 0-16,0 0 0,0 0 0,1 0 15,-1 0-15,0 0 0,-21-21 31</inkml:trace>
  <inkml:trace contextRef="#ctx0" brushRef="#br0" timeOffset="69180.35">7810 10097 0,'0'0'0,"-21"0"0,0 0 16,42-22 31,0 22-47,1-21 0,-1 0 16,21 21-16,-21-21 0,22 0 0,-22 0 15,21-1-15,-21 1 0,0-21 0,1 21 16,-1 0-16,0-22 0,-21 22 15,0 0-15,0-21 0,0 20 0,0 1 16,0 0-16,-21 0 0,0 0 0,-1 0 16,1 21-16,0 0 0,0 0 15,0 0-15,0 21 0,-1 0 0,1 0 16,0 21-16,0-20 0,21 20 16,0 0-16,0 1 0,0-1 15,0-21-15,0 21 0,0 1 0,0-22 16,0 21-16,21-21 0,0 1 0,0-1 15,1 0-15,-1 0 0,0-21 16,0 21-16,0-21 0,0 0 16,1 0-16,-1 0 0,0-21 15,0 0-15,0 21 0,0-21 16,-21 0-16,22-1 0,-1 1 0,0-21 16,0 21-16,-21-22 0,21 1 0,0 21 15,1-21-15,-1-1 0,0 1 16,21 21-16,-21 0 0,1-22 0,-1 43 15,21-21-15,-21 21 0,0 0 16,1 0-16,-1 21 0,0 0 16,0 1-16,0-1 0,-21 21 0,21-21 15,-21 22-15,0-22 0,0 21 0,0-21 16,0 22-16,0-22 0,-21 21 16,0-21-16,21 0 0,-21 1 0,0-22 15,0 21-15,21 0 0,-22-21 16,22-21-1,0 0 1,0-1-16,0 1 0,22 0 0,-1 0 16,-21 0-16,21-22 0,0 22 0,0-21 15,0 0-15,1-1 16,-22 22-16,21-21 0,0 21 0,0-1 16,-21 1-16,0 0 0,0 42 31,0 0-31,0 1 0,0-1 15,0 21-15,0-21 0,-21 22 0,21-22 16,-21 21-16,21-21 0,0 22 16,0-22-16,0 21 0,0-21 0,0 0 15,0 1-15,0-1 0,0 0 0,21-21 16,0 21-16,0-21 0,0 0 16,1 0-16,-1 0 0,21 0 0,-21 0 15,22 0-15,-22 0 0,21-21 16,0 0-16,-20 21 0,20-21 0,0-1 15,1-20-15,-22 21 0,0 0 16,21-22-16,-21 1 0,1 0 0,-22-1 16,0 1-16,21 0 0,-21-22 0,0 22 15,0 0-15,0-1 0,0 1 16,0 21-16,0-22 0,0 22 0,0 0 16,0 42-1,0 0 1,0 22-16,0-1 0,0 0 15,0 1-15,0-1 0,0 22 0,0-22 0,0 0 16,0 1-16,0-1 16,-21 0-16,21 1 0,0-22 0,0 21 15,0-21-15,0 0 0,0 1 0,0-1 16,21-21-16,0 0 16,0 0-16,0-21 15,-21-1-15,21 1 0</inkml:trace>
  <inkml:trace contextRef="#ctx0" brushRef="#br0" timeOffset="69352.03">9271 9800 0,'-21'0'0,"42"0"0,-63 0 0,42 21 16,21-21 15,21 0-31,-21 0 0,0 0 15,22 0-15,-22 0 0,0-21 0,21 0 16,-20 21-16,20-21 0</inkml:trace>
  <inkml:trace contextRef="#ctx0" brushRef="#br0" timeOffset="71252.82">9779 9821 0,'0'0'0,"-21"22"15,21-1-15,0 0 16,21-21 0,0 0-1,0 0-15,0-21 0,1 21 0,20-21 16,-21-1-16,21 22 0,-20-21 0,20 0 16,-21 0-16,0 0 0,0 0 15,1-1-15,-22 1 0,0 0 0,0 0 16,0 0-16,-22 21 0,1 0 15,0 0-15,0 0 0,0 0 16,0 21-16,-1-21 0,-20 21 16,21 21-16,0-20 0,0 20 0,-1-21 15,1 21-15,0 1 0,21-22 16,0 21-16,0-21 0,0 22 0,0-22 16,0 0-16,0 0 0,21 0 0,0 1 15,1-22-15,20 0 0,-21 21 16,21-21-16,1 0 0,-1 0 0,0 0 15,-20-21-15,20-1 0,0 22 0,1-21 16,-22 0-16,21 0 0,-21 0 0,0-22 16,22 22-16,-43-21 0,21 21 15,0-22-15,-21 1 0,21 21 16,-21-21-16,0-1 0,0 22 0,0-21 16,0 21-16,0 42 31,0 0-31,0 0 0,0 21 0,0-20 15,0 20-15,0-21 0,0 21 16,0 1-16,-21-22 0,21 21 0,0-21 16,0 1-16,0-1 0,0 0 0,0 0 15,0 0-15,0 0 0,21-42 47,-21 0-47,0 0 16,21 0-16,1 0 0,-1-1 0,-21 1 15,21-21-15,0 21 0,-21-22 0,21 22 16,0-21-16,1 21 0,-1 0 16,0-1-16,0 1 0,0 21 15,-21 21-15,0 1 16,0 20-16,0-21 16,0 0-16,0 22 0,0-22 0,0 0 15,21 21-15,-21-21 0,22 1 0,-22-1 16,21 0-16,0 0 0,21-21 15,-21 21-15,22-21 0,-22 0 0,21 0 16,1 0-16,-1 0 0,0 0 16,1 0-16,20 0 0,-21 0 0,1 0 15,-1-21-15,0 21 0,1-21 16,-1 0-16,-21 0 0,0-1 0,22 1 16,-43 0-16,21-21 0,-21 21 0,0-1 15,0-20-15,0 21 0,0-21 16,0 20-16,0 1 0,-21 0 0,0 0 15,-1 21-15,1 0 0,0 0 0,0 0 16,-21 0-16,20 21 0,-20-21 16,21 42-16,0-20 0,0-1 0,-22 21 15,22-21-15,0 22 0,21-1 0,-21-21 16,21 21-16,-21-20 0,21-1 16,0 0-16,0 0 0,0 0 15,0 0-15,0 1 0,21-22 16,0 0-16,0 0 0,0 0 0,0 0 15,1 0-15,20 0 0,-21 0 16,0-22-16,0 1 0,22 0 0,-22 0 16,0 0-16,0 0 0,0-1 0,1-20 15,-1 0-15,0-1 0,0 1 16,-21 0-16,0-22 0,21 22 0,-21 0 16,21-1-16,-21 22 0,0-21 15,0 21-15,0-1 0,0 1 0,0 0 16,-21 21-1,21 21-15,-21 0 0,21 1 16,0-1-16,-21 21 0,21 0 0,-21-20 16,21 20-16,0 21 0,0-20 15,0-1-15,0 0 0,0-20 0,0 20 16,0 0-16,0 1 0,0-22 0,0 0 16,0 21-16,0-21 0,21 1 15,0-22-15,0 21 0,0 0 0,22-21 16,-1 0-16,-21 0 0,22 0 0,-1 0 15,0 0-15,1 0 0,-1-21 0,0 0 16,1-1-16,-1 1 16,-21 0-16,21 0 0,-20 0 0,20 0 15,-21-22-15,0 22 0,-21-21 0,0 21 16,0-22-16,0 22 0,0 0 16,0 0-16,0 0 0,-21 21 0,0 0 15,-21 0-15,20 0 0,1 0 16,0 21-16,0 0 0,0 0 15,0 21-15,21-20 0,0 20 0,0-21 16,0 0-16,0 22 0,0-22 0,0 0 16,0 0-16,21 0 0,0 0 15,0 1-15,0-1 0,0-21 16,22 21-16,-1-21 0,0 0 0,1 0 16,20 0-16,-20 21 0,20-21 0,-21 0 15,22 0-15,-22 0 0,1 0 16,-1-21-16,0 21 0,1-21 0,-1 0 15,0-1-15,-21 1 0,22 0 0,-22 0 16,0 0-16,0 0 0,-21-22 0,0 22 16,0 0-16,0-21 0,0 20 15,0 1-15,-21-21 0,0 21 0,0 21 16,0-21-16,-1 21 0,1 0 0,-21 0 16,21 0-16,0 21 0,-1 0 15,1 0-15,0 0 0,-21 0 16,21 1-16,-1-1 0,22 21 0,-21-21 15,0 0-15,21 22 0,-21-22 0,21 0 16,0 0-16,0 0 0,0 1 16,0-1-16,21-21 15,0 0-15,0 0 0,1 0 0,-1 0 16,0 0-16,0 0 0,21-21 16,-20-1-16,-1 22 0,0-21 0,21-21 15,-21 21-15,1-22 0,20 22 0,-21-21 16,0 0-16,0-22 0,1 22 15,-1-22-15,0 22 0,-21-22 16,0 22-16,0 0 0,0-1 0,21 1 16,-21 0-16,0 21 0,0-1 0,0 1 15,-21 42 1,21 1-16,-21-1 0,0 0 16,21 21-16,-22 1 0,22 20 0,-21-21 15,21 1-15,-21 20 0,21-20 16,0 20-16,0-21 0,0 1 0,0-1 15,0 0-15,0-20 0,21 20 0,0-21 16,1 0-16,-1 0 16,0-21-16,0 0 0,0 0 0,22 0 15,-22 0-15</inkml:trace>
  <inkml:trace contextRef="#ctx0" brushRef="#br0" timeOffset="72172.28">14097 9462 0,'0'0'0,"0"-22"0,0 1 15,21 21-15,0 0 16,0-21-16,1 21 16,-1 0-16,0 0 0,0 0 0,0 0 15,0 21-15,1 0 0,-1 1 0,-21 20 16,21-21-16,-21 21 0,21 1 16,-21-1-16,0 0 0,0-20 0,0 20 15,0 0-15,0 1 0,0-22 0,-21 21 16,0-21-16,21 0 0,-21 1 15,-1-1-15,22 0 0,-21-21 16,0 0-16,0 0 0,21-21 16,0 0-1,0-1-15,0 1 0,0 0 16,0-21-16,21-1 0,0 1 0,0 0 16,1-1-16,-1 1 0,0 0 15,21-1-15,-21 1 0,1 21 0,20 0 16,-21 0-16,0-1 0,0 1 0,1 21 15,-1 0-15,0 0 0,0 0 16,-21 21-16,0 1 0,21-1 0,-21 0 16,21 21-16,-21 1 0,22-22 0,-22 21 15,0 0-15,0 1 0,0-1 16,0 0-16,0-20 0,0 20 0,0-21 16,0 0-16,0 0 0,0 1 0,0-1 15,-22-21 1,22 21-16,0-42 15,0 0 1,0-1-16,0 1 0,22-21 16,-1 0-16,-21 20 0,21-20 0,0 0 15,0-1-15,0-20 0,1 21 0,-1-1 16,0 22-16,0-21 0,0 21 16,22-1-16,-22 1 0,0 21 0,0 0 15,0 0-15,0 0 0,1 21 16,-22 22-16,21-22 0,-21 21 15,21 1-15,-21-1 0,0 0 16,0 1-16,0-1 0,0 0 0,0-21 16,0 22-16,0-22 0,0 0 15,-21 0-15,21 0 0,0 1 0,0-1 16,21-21 0,0 0-16,-21-21 15</inkml:trace>
  <inkml:trace contextRef="#ctx0" brushRef="#br0" timeOffset="72528.09">15430 9779 0,'22'0'32,"-1"0"-32,0 0 15,0 0-15,0 0 0,0 0 16,1-21-16,20 0 0,-21 21 0,0-21 15,0-1-15,1 1 0,-1 0 16,0 0-16,0 0 0,-21 0 0,0-1 16,0 1-16,0 0 0,0 0 15,-21 21-15,0 0 0,-22 0 16,22 0-16,0 21 0,0-21 0,-21 21 16,20 22-16,1-22 0,-21 21 15,21-21-15,21 22 0,-21-1 0,21-21 16,-22 21-16,22-20 0,0 20 15,0-21-15,0 0 0,0 0 0,22 1 16,-1-1-16,0-21 0,0 21 16,0 0-16,22-21 0,-22 0 0,21 0 15,0 0-15,-20 0 0,20 0 0,0-21 16,1 0-16,-22 0 0,21-1 16</inkml:trace>
  <inkml:trace contextRef="#ctx0" brushRef="#br0" timeOffset="72752.33">16341 9398 0,'0'0'0,"0"-42"0,0 21 0,0-1 0,0 1 0,-22 21 31,1 0-31,0 21 16,21 1-16,-21-1 0,0 21 0,21 0 16,0 1-16,0-1 0,-21 0 15,-1 1-15,22 20 0,-21-20 0,21-1 16,0 0-16,-21 1 0,21-22 0,0 21 15,0-21-15,0 0 0,0 1 16,21-1-16,0-21 16,1 0-16,-1 0 0,21-21 0,-21 21 15,22-22-15</inkml:trace>
  <inkml:trace contextRef="#ctx0" brushRef="#br0" timeOffset="73539.87">16658 9398 0,'0'0'15,"0"-21"-15,0 0 0,0 0 0,0-1 0,0 44 32,0-1-32,0 21 15,0-21-15,0 22 0,-21-1 0,0 0 16,0 1-16,21-1 0,-22 0 16,1 1-16,21-1 0,-21 0 0,0 1 15,21-22-15,-21 21 0,21-21 0,0 0 16,0 1-16,0-1 15,21-21 1,0-21 0,0-1-16,0 1 0,1 0 15,-1 0-15,-21 0 0,21 0 0,0-22 16,0 22-16,0-21 0,1 21 0,-1-22 16,0 22-16,0 0 0,-21 0 15,0 42 1,0 0-16,0 0 15,0 0-15,0 22 0,0-22 16,0 0-16,0 21 0,0-20 0,0-1 16,0 21-16,0-21 0,0 0 15,0 1-15,0-1 16,0 0-16,21-21 0,0 0 16,1 0-16,-1 0 0,21 0 0,-21 0 15,0 0-15,1 0 0,20-21 0,-21 21 16,0-21-16,22-1 0,-22 1 15,0 0-15,0 0 0,21-21 0,-20 20 16,-1-20-16,0 21 0,0 0 0,-21-22 16,21 22-16,0 0 15,-21 42 1,0 0 0,0 1-16,-21-1 0,0 0 15,21 0-15,-21 21 0,21-20 0,-21-1 16,21 0-16,0 0 0,0 0 0,0 0 15,0 1-15,0-1 0,0 0 16,21-21-16,0 0 16,0 0-16,0 0 0,1 0 0,-1 0 15,0 0-15,0 0 16,0-21-16,-21 0 0,21 21 0,-21-22 16,22 1-16,-22 0 0,0 0 0,0 0 15,0-22-15,0 22 0,0 0 16,0 0-16,-22 0 0,1 0 0,0-1 15,0 1-15,0 21 16,42 0 15,0 0-31,21 0 0,-20 0 0,20 0 16,0 0-16,1 0 0,-1 0 16,0 0-16,1-21 0,-1 21 0</inkml:trace>
  <inkml:trace contextRef="#ctx0" brushRef="#br0" timeOffset="74300.17">18119 9631 0,'0'0'0,"21"0"0,-21-21 32,-21 21-32,-1 0 15,1 0-15,0 0 0,0 21 0,0 0 16,0-21-16,-22 21 0,22 0 0,0 1 16,0 20-16,0-21 0,-1 0 15,-20 0-15,42 22 0,-21-22 0,0 0 16,21 0-16,-21 22 0,21-22 15,0 0-15,0 0 0,0 0 16,21-21-16,0 0 16,0 0-16,21 0 0,-20 0 15,-1-21-15,0 21 0,0-21 16,0 0-16,22 0 0,-22-1 16,0-20-16,0 21 0,21-21 0,-20-1 15,-1 1-15,0-22 0,0 22 16,0 0-16,0-22 0,1 22 0,-1 0 15,-21-22-15,0 22 0,21 21 0,-21-22 16,0 22-16,0 0 0,0 0 16,0 0-16,-21 21 15,0 0-15,21 21 16,0 0-16,0 0 0,-22 0 16,22 22-16,-21-1 0,21-21 0,0 21 15,-21 22-15,21-22 0,0 1 16,0-1-16,0 0 0,0 22 15,-21-22-15,21-21 0,0 22 0,0-1 16,0-21-16,0 0 0,0 0 0,0 1 16,0-1-16,21 0 15,0-21-15,0 0 0,1 0 16,20 0-16,-21 0 0,21-21 0,1 21 16,-22-21-16,21-1 0,1 1 0,-1 0 15,0 0-15,1-21 0,-22 20 16,21-20-16,-21 0 0,0 21 0,1-22 15,-22 22-15,0-21 0,0 21 16,0-1-16,-22 22 16,1 0-16,0 0 15,21 22-15,-21-1 0,0 0 16,21 0-16,0 0 0,0 0 0,0 22 16,0-22-16,0 0 0,0 0 0,0 0 15,21 1-15,0-1 0,-21 0 16,0 0-16,21-21 0,-21 21 15,0 0-15,0 1 16,0-1 0,-21-21-16,0 0 0,0 0 15,0 0-15,-1 0 0,1 0 0,0 0 16,0 0-16,0 0 0,0 0 16,-1 0-16,1-21 15,0-1-15,0 22 0</inkml:trace>
  <inkml:trace contextRef="#ctx0" brushRef="#br0" timeOffset="74540.03">15896 9313 0,'-21'0'15,"42"0"-15,-21 0 16,21 0-16,22 0 16,-1 0-16,21 0 0,1 0 0,-1 0 15,1 0-15,-1-21 0,-20 21 0,20 0 16,1 0-16,-22 0 0,-21-21 16,22 21-16,-22 0 0,0 0 0</inkml:trace>
  <inkml:trace contextRef="#ctx0" brushRef="#br0" timeOffset="75343.52">19240 9292 0,'0'0'0,"-21"21"0,0-21 0,21 22 15,21-22 1,0 0-1,1 0-15,20 0 0,0-22 0,1 22 16,-1-21-16,0 0 0,22 0 16,-22 21-16,0-21 0,1 0 0,-1-22 15,-21 22-15,0 0 0,1-21 0,-1 20 16,-21-20-16,0 21 0,0-21 16,0-1-16,0 22 0,-21 0 15,-1 0-15,22 0 0,-21-1 16,0 22-16,0 0 0,0 0 0,0 22 15,-1-1-15,1 21 0,0 0 0,0 1 16,0-1-16,0 22 0,-1-1 16,1 1-16,0-1 0,0 1 0,0 20 15,0-20-15,-1 20 0,-20 1 0,21 21 16,0-21-16,0-1 0,-1 1 0,1 21 16,0 0-16,0-22 0,0 22 15,21 0-15,-21-21 0,-1-1 0,1 1 16,21 0-16,-21-1 0,0-20 0,21-1 15,-21 1-15,21-1 0,0-20 16,0-1-16,0-21 0,0 21 16,21-42-16,21 0 15,-21-42-15,22 21 0,-1 0 16,0-22-16,1 1 0,20-21 0,1 20 16,-1-20-16,1 20 0,-1-20 15,1-22-15,-22 22 0,22-22 0,-22 22 16,-21-22-16,21 21 0,-42-20 0,0 20 15,0 1-15,0 20 0,-42-20 16,21 21-16,-21 20 0,-22-20 0,22 21 16,-1 0-16,-20 0 0,21 21 0,-1 0 15,1-22-15,0 22 16,20 0-16,1 0 0,0 0 0,42 0 31,0 0-15,1-21-16,-1 21 0,21 0 0,-21 0 15,22-21-15,-22 21 0,21-21 0,-21 0 16,22 21-16</inkml:trace>
  <inkml:trace contextRef="#ctx0" brushRef="#br0" timeOffset="75708.31">19791 9673 0,'0'0'0,"-21"-21"0,21 0 15,0 0 1,0 0-16,0-1 0,0 1 15,0 0-15,0 0 0,21 21 16,0-21-16,0 0 0,21 21 16,-20 0-16,20-22 0,-21 22 0,21 0 15,-20 0-15,20 0 0,-21 0 0,0 0 16,0 0-16,1 22 0,-22-1 16,0 0-16,0 0 0,0 0 0,0 0 15,0 1-15,0-1 0,0 21 16,-22-42-16,1 21 0,0 0 0,0 1 15,0-22-15,0 0 0,21 21 0,0-42 47,0-1-47,0 1 0,0 0 16,0 0-16,0 0 0,21 0 16,0-1-16,0 1 0,0 0 0,-21 0 15,21 0-15,1 0 0,-1-1 0,0 22 16,0-21-16,0 21 0,0 0 15,22-21-15,-22 21 0</inkml:trace>
  <inkml:trace contextRef="#ctx0" brushRef="#br0" timeOffset="76541.07">20701 9419 0,'0'21'0,"-21"-21"15,0 22-15,-1-1 0,1-21 16,0 21-16,0 21 0,0-21 0,0 1 15,21-1-15,-22 0 0,1 21 0,21-21 16,-21 1-16,21-1 0,0 0 16,0 0-16,21-21 15,0 21-15,1-21 0,20 0 16,-21 0-16,0 0 16,0-21-16,-21 0 0,22 21 0,-1-21 15,-21 0-15,0-1 0,0 1 0,0-21 16,0 21-16,0-22 15,21 22-15,-21-21 0,0 21 0,21 0 16,-21-1-16,21 1 0,0 0 0,1 0 16,-1 21-16,0 0 0,0 0 15,0 0-15,0 0 0,1 0 0,-1 0 16,0 21-16,0 0 0,-21 0 0,21 1 16,-21-1-16,21 0 0,-21 21 15,0-21-15,0 22 0,0-22 0,0 0 16,0 0-16,0 22 0,0-22 15,0 0-15,0 0 0,-21-21 16,21 21-16,-21-21 16,21-21-1,0 0 1,0 0-16,0 0 0,0-22 16,0 22-16,0-21 0,0 21 0,21-22 15,0 22-15,1-21 0,-1 21 16,21-22-16,-21 22 0,22 0 0,-22 0 15,21 0-15,-21 21 0,0 0 0,1 0 16,20 0-16,-21 0 0,-21 21 16,21 0-16,-21 0 0,21 0 0,-21 0 15,22 22-15,-22-22 0,0 21 0,0 1 16,0-22-16,0 21 16,0-21-16,0 0 0,0 1 0,0-1 15,0 0-15,0 0 0,0 0 0,-22-21 16,1 0-1,0-21 1,21 0-16,0 0 0,0 0 16,0-1-16,0 1 0,0 0 15,0-21-15,21 21 0,0-22 0,1 1 16,20 21-16,0-22 0,1 1 0,-1 21 16,0-21-16,22 20 0,-22 1 15,22 21-15,-22 0 0,0 0 0,1 0 16,-1 21-16,-21 1 0,0-1 15,0 0-15,1 21 0,-1 1 16,-21-1-16,0 0 0,0 1 0,0-22 16,0 21-16,-21 0 0,-1-20 0,1 20 15,0-21-15,0 0 0,-21 0 16,20 1-16,-20-22 0,21 21 0,-21-21 16,-1 0-16,1 0 0,0 21 0</inkml:trace>
  <inkml:trace contextRef="#ctx0" brushRef="#br0" timeOffset="77292.24">10308 10774 0,'-21'-42'31,"21"20"-31,0 1 15,21 0-15,0 0 0,0 0 16,-21 0-16,22-1 0,-22 1 16,21 0-16,-21 0 0,0 0 0,0 0 15,0-1-15,-21 22 16,-1 0-16,1 0 0,0 0 16,0 22-16,0-1 0,-22 0 0,22 0 15,0 21-15,0 1 0,21-1 16,0-21-16,0 22 0,0-22 15,0 0-15,0 21 0,21-21 0,0 1 16,0-1-16,1 0 0,-1 0 16,0 21-16,0-20 0,0-1 15,0 0-15,1 0 0,-1 0 0,-21 0 16,0 22-16,0-22 0,0 0 0,0 0 16,-21 0-16,-1 1 0,1-1 0,-21-21 15,0 21-15,-1-21 0,1 0 16,0 0-16,-22 0 0,22 0 0,-22 0 15,22 0-15,0-21 0,-1 0 0,22 21 16,0-22-16,0-20 0,0 21 16,-1 0-16,22 0 0,0-1 0,0-20 15,0 21-15,0 0 0,22 0 0,-1-1 16,21 1-16,0 0 16,-20 0-16,20 21 0,21-21 0,-20 21 15</inkml:trace>
  <inkml:trace contextRef="#ctx0" brushRef="#br0" timeOffset="77616.05">10668 10986 0,'0'21'32,"21"-21"-32,0 0 15,-21-21-15,21 21 0,1-22 0,-22 1 16,21 0-16,0 21 0,0-21 15,0 0-15,-21 0 0,0-1 0,0 1 16,0 0-16,-21 21 16,0 0-16,-21 0 15,20 0-15,1 21 0,-21 0 0,21 1 16,0 20-16,-1-21 0,1 0 16,21 22-16,0-22 0,0 21 0,0 0 15,0-20-15,0 20 0,0-21 0,0 0 16,0 0-16,0 1 15,0-1-15,21 0 0,22-21 0,-22 0 0,21 0 16,-21 0-16,22 0 0,-1 0 0,22-21 16,-22 0-16,0-1 0</inkml:trace>
  <inkml:trace contextRef="#ctx0" brushRef="#br0" timeOffset="78077.6">11536 10901 0,'0'0'0,"0"-21"0,0 0 0,0-1 15,0 1-15,0 0 0,-21 21 0,-1 0 16,1-21-16,0 21 0,0 0 16,0 0-16,0 21 0,-1-21 15,1 21-15,0 0 0,21 22 0,-21-22 16,0 0-16,0 21 0,-1-20 0,1 20 16,0 0-16,0 1 15,0-22-15,21 21 0,0-21 0,0 22 16,0-22-16,0 0 0,0 0 0,21-21 15,0 0-15,0 0 16,0 0-16,1 0 0,20-21 0,-21 0 16,0 0-16,22-1 0,-22 1 0,0 0 15,0 0-15,21-21 0,-20 20 16,-1-20-16,0 21 0,-21-21 0,21 20 16,0-20-16,-21 21 0,0 0 0,0 0 15,0-1-15,0 44 31,0-1-31,0 0 16,-21 21-16,21-21 0,-21 1 0,21 20 16,-21-21-16,21 21 0,0 1 15,0-22-15,0 0 0,0 21 0,0-20 16,0-1-16,0 0 0,0 0 0,21-21 16,0 21-16,21-21 0,-20 0 15,-1 0-15,21 0 0,0 0 0,-20 0 16,20-21-16,-21 0 0,21 0 0,-20 21 15</inkml:trace>
  <inkml:trace contextRef="#ctx0" brushRef="#br0" timeOffset="78412.41">12023 10986 0,'0'-22'16,"0"44"-16,0-65 0,0 22 0,0 0 31,21 21-31,0 0 0,0-21 0,0 21 16,0 0-16,22 0 0,-22 0 0,21 0 15,1 0-15,-1 21 0,-21 0 16,21 0-16,-20-21 0,20 21 0,-21 1 16,0-1-16,0 0 0,-21 0 0,0 21 15,0-20-15,0-1 0,0 0 16,0 0-16,-21 0 0,0 0 16,0-21-16,0 22 0,0-22 15,-1 0-15,1 0 0,21-22 16,-21 22-1,21-21-15,0 0 0,0 0 0,0 0 16,0 0-16,0-1 0,21 1 0,0 0 16,-21 0-16,22 0 0,-1 0 0,0-1 15,0 1-15,-21 0 0,42 0 16,-20 0-16,-1 21 0,0-21 0,0 21 16,21 0-16,-20 0 0</inkml:trace>
  <inkml:trace contextRef="#ctx0" brushRef="#br0" timeOffset="79092.03">13123 10837 0,'0'0'15,"0"-21"-15,-21 21 16,0 0-16,0 0 0,0 0 16,-1 0-16,1 0 0,0 21 0,-21 1 15,21-22-15,-1 21 0,1 0 16,0 0-16,0 21 0,0-20 0,21-1 15,0 21-15,-21 0 0,21-20 0,0 20 16,0-21-16,0 21 16,0-20-16,0 20 0,0-21 0,0 0 15,21-21-15,0 21 0,0-21 0,21 0 16,-20 0-16,20 0 0,0 0 0,1 0 16,-1-21-16,0 0 0,-21 21 15,22-21-15,-1-21 0,-21 20 0,22 1 16,-22-21-16,0 21 0,21-22 0,-21 22 15,1-21-15,-1 0 0,-21-1 16,21 1-16,-21 0 0,21-1 0,-21 1 16,0 0-16,0 20 0,0-20 0,0 21 15,0-21-15,0 20 16,0 44 0,0-1-16,0 0 0,0 0 15,0 21-15,0-20 0,0 20 0,0 0 16,-21 1-16,21-1 0,0-21 15,-21 21-15,21 1 0,0-1 0,0-21 16,0 22-16,0-1 0,-21-21 0,21 21 16,-22-20-16,22-1 0,0 0 15,0 0-15,0-42 32,0 0-32,0 0 0,0-1 15,0 1-15,0 0 0,22 0 0,-1-21 16,0 20-16,21-20 0,-21 21 15,1 0-15,20-22 0,0 22 0,-21 0 16,22 0-16,-22 0 0,21 21 16,-21 0-16,1 0 0,-1 0 0,0 21 15,0 0-15,0 0 0,-21 0 0,21 1 16,-21-1-16,0 0 0,0 0 0,0 0 16,0 22-16,0-22 0,-21 0 15,0 0-15,0 21 0,0-42 0,0 22 16,-1-1-16,1 0 0,0-21 15</inkml:trace>
  <inkml:trace contextRef="#ctx0" brushRef="#br0" timeOffset="79567.3">14944 10795 0,'0'0'0,"21"-21"0,0 0 0,-21 0 15,0-22-15,0 22 0,0 0 0,0 0 16,0 0-16,0-1 16,-21 22-16,-22 0 0,22 0 0,0 0 15,0 0-15,-21 22 0,20-1 16,-20 21-16,21-21 0,0 22 0,0-1 15,-1 0-15,22 1 0,-21-1 16,21 0-16,-21 1 0,21-1 0,0 0 16,0 1-16,0-1 0,0 0 15,0-21-15,0 22 0,0-22 0,21 0 16,0-21-16,1 21 0,20-21 0,-21 0 16,21 0-16,1 0 0,-1 0 15,22-21-15,-22 21 0,21-21 0,-20-21 16,20 20-16</inkml:trace>
  <inkml:trace contextRef="#ctx0" brushRef="#br0" timeOffset="80220.94">15473 10922 0,'0'-21'15,"0"42"-15,-21-42 16,-1 42 0,1 0-16,0 0 0,0-21 0,0 43 15,0-22-15,21 0 0,-22 21 0,1-20 16,0 20-16,0-21 0,21 21 15,0-20-15,0-1 0,0 0 0,0 0 16,0 0-16,0 0 0,21-21 16,0 0-16,0 0 0,22 0 15,-22 0-15,0-21 0,0 21 0,0-21 16,1 0-16,-1 0 0,0 0 16,-21-1-16,0 1 0,0-21 15,0 21-15,0 0 0,0-22 0,0 22 16,0-21-16,0 21 0,0-1 0,0 1 15,0 0-15,0 0 0,0 0 16,21 21-16,-21-21 0,42 21 0,-20 0 16,-1 0-16,0 0 0,0 0 0,21 0 15,-20 21-15,-1 0 0,0 0 16,0 0-16,0 0 0,0 1 0,1 20 16,-1-21-16,-21 0 0,0 22 0,0-22 15,0 21-15,0-21 0,0 22 16,0-22-16,0 0 0,0 0 15,0 0-15,-21-21 0,-1 21 0,1-21 16,0 0 0,21-21-16,0 0 15,0 0-15,0 0 0,0 0 16,0-22-16,0 22 0,21-21 16,0 21-16,1-22 0,-1 22 0,0-21 15,0 21-15,0-22 0,22 22 0,-22 0 16,21 0-16,-21 21 0,22 0 15,-22 0-15,21 0 0,-21 0 0,0 0 16,1 21-16,-1 0 0,21 43 16,-42-22-16,0-21 0,0 21 15,0 1-15,0-22 0,0 21 16,-21 1-16,21-22 0,-21 21 0,21-21 16,-21 0-16,-1 1 0,22-1 15,0-42 16,22 21-31,-1-22 0,0-20 0,0 21 16,0 0-16</inkml:trace>
  <inkml:trace contextRef="#ctx0" brushRef="#br0" timeOffset="80448.2">16700 10668 0,'0'-21'0,"0"42"0,0-21 31,0 21-31,0 0 0,0 1 16,0 20-16,-21 0 0,0-21 0,0 22 16,21-1-16,-21 0 0,0 1 0,21-1 15,0-21-15,-22 22 0,22-1 16,-21-21-16,21 21 0,0-20 16,0-1-16,0 0 0,0 0 0,21-21 15,1 0-15,-1 0 16,0-21-16,0 21 0,0-21 15</inkml:trace>
  <inkml:trace contextRef="#ctx0" brushRef="#br0" timeOffset="80620">16489 10986 0,'0'0'0,"-21"0"0,42 0 31,0 0-16,0 0-15,21 0 0,-20 0 0,20 0 16,-21 0-16,21 0 0,-20 0 16,20-22-16,-21 22 0,21 0 15</inkml:trace>
  <inkml:trace contextRef="#ctx0" brushRef="#br0" timeOffset="80971.77">16954 11007 0,'0'0'0,"-21"0"16,21 21-16,21-21 31,1 0-15,-1 0-16,0 0 0,-21-21 16,21 21-16,0-21 0,0 21 0,1-22 15,-22 1-15,0 0 16,0 0-16,0 0 15,-22 21 1,1 0-16,0 0 0,0 21 0,0 0 16,0 0-16,21 0 0,-22 1 15,22-1-15,-21 0 0,21 21 0,0-21 16,0 22-16,0-22 0,0 21 0,0-21 16,0 1-16,0-1 0,0 0 15,21 0-15,1-21 0,-1 21 0,0-21 16,0 0-16,21 0 0,-20 0 0,-1 0 15,0 0-15,0-21 16,0 21-16,0-21 0</inkml:trace>
  <inkml:trace contextRef="#ctx0" brushRef="#br0" timeOffset="81440.12">17335 11028 0,'0'0'16,"0"-21"-16,0 0 0,22-1 0,-1 22 0,0-21 15,0 0-15,0 21 0,0 0 16,1 0-16,-1 0 0,0 0 0,0 0 15,0 0-15,0 0 0,1 0 0,-1 21 16,-21 0-16,0 1 0,0-1 16,0 0-16,0 0 0,0 0 15,0 22-15,0-22 0,0 0 0,-21 0 16,-1 0-16,1 0 0,21 1 0,-21-1 16,0-21-16,0 21 0,21-42 46,21 0-30,0-1-16,0 1 0,0 0 0,1 0 16,-1 0-16,-21 0 0,21-22 0,0 22 15,0 0-15,0 0 0,1 0 16,-22-1-16,0 1 16,0 42-1,0 1 1,-22-1-16,1 0 0,21 0 0,-21 0 15,21 0-15,0 1 0,-21-1 0,21 21 16,0-21-16,-21 0 0,21 1 16,0-1-16,0 0 0,0 0 0,0 0 15,21-21-15,0 0 16,0 0-16,0 0 0,1 0 16,-1 0-16,0 0 0,0-21 15,21 0-15,-20 0 0,-1 0 0,0-1 16,0 1-16</inkml:trace>
  <inkml:trace contextRef="#ctx0" brushRef="#br0" timeOffset="81696.59">18119 10795 0,'0'0'0,"21"-42"0,-21-1 15,21 22-15,-21-21 0,0 21 16,0 0-16,0-1 0,0 44 31,-21 20-31,0-21 0,21 21 16,0-20-16,-22 20 0,22 0 0,-21 1 15,21-1-15,-21 0 0,21 1 16,0-1-16,0 0 0,0 1 16,-21-22-16,21 21 0,0 0 0,0-20 15,0-1-15,0 0 0,0 0 0,0 0 16,0 0-16,21-21 0,0 0 0,0 0 16,1 0-16,-1 0 15,0-21-15,0 0 0,0 0 0,0 0 16,1 0-16,-1-1 0,0 1 0</inkml:trace>
  <inkml:trace contextRef="#ctx0" brushRef="#br0" timeOffset="81875.48">18034 10859 0,'0'0'0,"0"21"15,21-21 1,0 0-16,0 0 15,1 21-15,-1-21 0,0 0 16,21 0-16,-21 0 0,1 0 0,20 0 16,-21 0-16,0 0 0,0-21 0,1 21 15,-1 0-15</inkml:trace>
  <inkml:trace contextRef="#ctx0" brushRef="#br0" timeOffset="82092.36">18754 11345 0,'0'0'0,"0"22"16</inkml:trace>
  <inkml:trace contextRef="#ctx0" brushRef="#br0" timeOffset="83488.69">402 12912 0,'-21'0'31,"-21"0"-15,20 21-16,1-21 0,-21 0 15,0 0-15,-1 21 0,1-21 16,0 0-16,-22 0 0,43 0 16,21 21-16,63-21 62,43 0-46,-21 0-16,0 0 0,20 0 0,-20 0 15,21 0-15,-21 0 0,-1 0 16,1-21-16,0 0 0,-22 21 0,1 0 16,-1 0-16,1-21 0,-22 21 15,0 0-15,1 0 0,-22 0 0,0-21 16,-21-1-1,-21 22 1,0 0-16,-1-21 0,1 21 16,0 0-16,-21-21 0</inkml:trace>
  <inkml:trace contextRef="#ctx0" brushRef="#br0" timeOffset="83885.48">825 12679 0,'22'0'16,"-1"0"-16,0 21 16,21-21-16,-21 0 0,22 0 15,-1 21-15,-21-21 0,22 0 0,-1 0 16,0 21-16,1 1 0,-1-22 15,0 21-15,-21-21 0,22 21 0,-22-21 16,0 21-16,0-21 0,-21 21 16,0 0-16,0 1 15,0-1 1,-21 0-16,0 0 0,0 0 0,-22 0 16,1 22-16,0-22 0,-1 21 15,-20 1-15,21-1 0,-22 0 0,1-21 16,-1 22-16,22-1 0,-22 0 15,22-20-15,0 20 0,-1-21 16,22 21-16,0-20 0,0-1 0,21 0 16,21-21-1,0-21-15</inkml:trace>
  <inkml:trace contextRef="#ctx0" brushRef="#br0" timeOffset="84760.19">1926 12065 0,'0'0'0,"-21"0"0,21-21 31,21 21-15,0 0-16,0 0 0,22 0 0,-1 0 16,0 0-16,1 0 0,20 0 15,-20 0-15,20 0 0,1 0 0,-1 0 16,1 0-16,-1-21 0,1 21 15,-22 0-15,21 0 0,-20 0 0,-22 0 16,0 0-16,0 0 0,-42 0 31,0 0-31,-21 0 0</inkml:trace>
  <inkml:trace contextRef="#ctx0" brushRef="#br0" timeOffset="85104.82">2392 12023 0,'0'0'0,"-21"0"16,21 21-16,-22-21 0,22 21 16,0 0-16,0 22 0,0-22 15,0 0-15,0 21 0,0-21 16,0 22-16,0-1 0,0 0 0,0 1 16,0-1-16,0 0 0,22 1 15,-22-1-15,0 22 0,0-22 0,21 0 16,-21 1-16,0-1 0,0 0 15,0 1-15,0-1 0,-21-21 16,-1 21-16,1-20 0,0-1 0,0 0 16,0-21-16,0 21 0,-1-21 15,-20 0-15,0 0 0,21 0 0,-22 0 16,1 0-16,21 0 0,-22-21 16,22 0-16,-21 0 0,21-1 0,0-20 15,-1 21-15,22-21 0,-21 20 16,21 1-16,0-21 0,0 21 0,43 0 15,-22-1-15,21 1 0,-21 0 16,22 21-16,-1-21 0,21 0 16</inkml:trace>
  <inkml:trace contextRef="#ctx0" brushRef="#br0" timeOffset="85608.55">3027 12467 0,'0'-21'16,"-21"21"-16,-1 0 0,1-21 16,0 21-16,0 0 0,-21 0 0,20 0 15,1 0-15,0 0 16,0 0-16,-21 21 0,20 0 0,1 0 16,-21 22-16,21-22 0,0 21 15,-1 1-15,1-1 0,0 0 0,0 1 16,0-1-16,21 0 0,-21 1 0,21-22 15,0 21-15,0-21 0,0 0 16,21 1-16,0-22 0,0 0 0,0 0 16,0 0-16,1 0 0,-1 0 15,21 0-15,-21-22 0,0 1 0,22 0 16,-22 0-16,21 0 0,-21 0 16,1-22-16,-1 22 0,0-21 0,-21-1 15,0 22-15,0-21 0,21 21 16,-21-22-16,0 22 0,0 0 15,0 0-15,0 0 0,0 0 0,0 42 32,0 0-32,0 0 15,0 0-15,0 0 0,0 1 0,21 20 16,-21-21-16,0 21 0,21-20 16,-21-1-16,22 21 0,-1-21 0,-21 0 15,0 1-15,21-1 0,-21 0 16,21 0-16,0-21 0,0 0 15,1 0-15,-1 0 0,0-21 16,0 0-16,0 0 16,0-1-16</inkml:trace>
  <inkml:trace contextRef="#ctx0" brushRef="#br0" timeOffset="85819.43">3302 12531 0,'0'-21'0,"0"42"0,0-64 0,0 22 15,0 42 16,0 1-31,21-1 16,0 21-16,-21-21 0,21 0 0,-21 22 16,0-22-16,22 21 0,-22-21 0,0 22 15,0-22-15,21 21 0,-21-21 16,21 1-16,-21-1 0,0 0 16,21-21-16,0 21 15,0-21-15,1 0 0,-1-21 16,0 0-16,0 0 0,0-1 0</inkml:trace>
  <inkml:trace contextRef="#ctx0" brushRef="#br0" timeOffset="86019.31">3725 12510 0,'0'0'0,"0"-22"0,0 1 16,-21 21 0,0 0-1,0 21-15,0 1 0,21-1 16,-22 0-16,1 0 0,0 0 0,0 22 15,0-22-15,0 21 0,-1-21 16,1 0-16,0 22 0,0-22 0,0 0 16,21 0-16,0 0 0,0 1 15,0-1-15,21-21 16,0 0-16</inkml:trace>
  <inkml:trace contextRef="#ctx0" brushRef="#br0" timeOffset="86528.02">4254 12467 0,'0'0'0,"-21"-63"32,0 63-32,0-21 0,0 21 0,21-22 15,-21 22-15,-1 0 0,1 0 0,0 0 16,0 0-16,21 22 0,-21-1 15,0 0-15,-1 21 0,1-21 0,21 22 16,-21-22-16,0 21 0,21 1 0,0-1 16,0 0-16,0-21 0,0 22 15,0-1-15,0-21 0,0 0 0,0 1 16,0-1-16,21-21 16,0 0-1,0 0-15,1 0 0,-1-21 0,0-1 16,-21 1-16,21 0 0,0 0 15,0-21-15,1 20 0,-22-20 0,21 21 16,-21-21-16,21 20 0,-21-20 0,0 0 16,21 21-16,-21-22 0,21 22 15,-21-21-15,0 21 0,0 42 32,0 0-32,0 0 0,0 0 15,0 22-15,0-22 0,0 21 0,0-21 16,0 22-16,0-1 15,0 0-15,0-21 0,21 22 0,-21-22 16,22 0-16,-1 21 0,-21-20 0,21-1 16,0 0-16,0-21 15,0 0-15,1 0 0,-1 0 0,21 0 16,-21-21-16,22 0 0,-22-1 0,21 1 16</inkml:trace>
  <inkml:trace contextRef="#ctx0" brushRef="#br0" timeOffset="86931.65">5122 12213 0,'0'0'0,"21"-21"0,1-21 0,-22 21 0,0-1 15,0 1-15,0 0 0,-22 21 16,1 0-16,-21 0 16,21 0-16,-22 0 0,1 21 0,21 0 15,-21 1-15,-1-1 0,22 0 0,-21 21 16,21-21-16,-1 22 0,1-22 15,21 21-15,0-21 0,0 22 0,0-22 16,0 0-16,21 0 0,1 0 16,-1 1-16,21-1 0,-21 0 0,22 0 15,-22 0-15,21 0 0,-21 1 0,22-1 16,-22 0-16,0 0 0,0 0 16,-21 0-16,0 1 0,0-1 15,0 0-15,0 0 0,0 0 0,0 0 16,-21 1-16,-21-1 0,20-21 15,1 0-15,-21 21 0,21-21 0,-22 0 16,22 0-16,0 0 0,-21-21 0,21 21 16,-1-21-16,1-1 0,0 1 15,0 0-15,0 0 0,21 0 0,0-22 16,0 22-16,0 0 0,0 0 0,0 0 16,21 0-16,0 21 15,0 0-15,0-22 0,1 22 16</inkml:trace>
  <inkml:trace contextRef="#ctx0" brushRef="#br0" timeOffset="87648.31">5419 12425 0,'0'0'16,"0"-21"-16,0 0 0,0-1 0,0 1 15,-22 21 16,1 21-15,0 1-16,21-1 0,-21 21 16,21-21-16,0 0 0,-21 22 15,21-22-15,-21 21 0,21-21 0,-22 22 16,22-22-16,0 21 0,0-21 0,0 1 16,0-1-16,0 0 0,0 0 15,22 0-15,-1-21 0,0 0 0,21 0 16,-21 0-16,22 0 0,-22 0 15,21 0-15,1-21 0,-1 21 0,0-21 16,1 0-16,-1-22 0,0 22 0,-21 0 16,43-42-16,-43 41 15,0 1-15,0-21 0,-21 21 0,0 0 16,0-1-16,0 1 0,0 0 16,-21 21-16,0 0 15,0 0-15,0 0 0,0 0 16,-1 21-16,1-21 0,21 21 0,0 1 15,0-1-15,0 0 0,0 0 16,0 0-16,0 0 0,0 1 16,21-1-16,1 0 0,-1 0 0,0 0 15,0 0-15,0 1 16,-21-1-16,21 0 0,1-21 0,-22 21 16,21-21-16,0 0 0,0 0 15,0 0-15,0 0 16,1-21-16,-1 0 15,0 0-15,0-1 0,0 1 16,-21 0-16,21 0 0,1-21 0,-1 20 16,0 1-16,-21 0 0,0 0 15,21 0-15,-21 0 0,21-1 0,-21 44 32,0-1-32,0 0 15,0 0-15,-21 0 0,21 0 0,-21 22 16,21-22-16,0 0 0,0 0 0,-21 22 15,21-22-15,0 0 16,0 0-16,21-42 47,-21 0-47,0 0 0,21-1 0</inkml:trace>
  <inkml:trace contextRef="#ctx0" brushRef="#br0" timeOffset="87808.21">6308 12340 0,'0'0'16,"0"-21"-16,0 0 0,0 0 0,-22 21 16,1 0-1,0 0 1,21 21 0,0 0-16</inkml:trace>
  <inkml:trace contextRef="#ctx0" brushRef="#br0" timeOffset="88179.56">6625 12425 0,'0'21'47,"0"0"-47,0 0 15,0 1-15,0-1 0,0 0 16,-21 0-16,21 21 0,0 1 0,-21-1 16,21 0-16,0 22 0,-21-1 15,21 1-15,-22-1 0,22 1 0,0 21 16,0-22-16,0 1 0,0 20 0,0-20 16,0 20-16,0 1 0,0-21 15,0-1-15,0 1 0,0-1 0,-21 1 16,21-22-16,-21 21 0,0-20 0,21-22 15,-21 21-15,21-21 0,-21 1 16,-1-22-16,22-22 31,0 1-31,0-21 0,0 21 16,0-22-16,0 1 0,22 0 0,-1-22 16,-21 22-16,21-43 0,0 22 15,0-1-15,0-20 0,1-1 0</inkml:trace>
  <inkml:trace contextRef="#ctx0" brushRef="#br0" timeOffset="88456.4">6625 12996 0,'0'-84'0,"0"-107"16,0 466-16,0-613 0,0 295 16,0 1-16,0-21 0,0 20 0,0 1 15,0 21-15,0-22 0,0 1 16,21 21-16,0 0 0,1 0 16,20-1-16,-21 1 0,0 0 0,22 21 15,-22 0-15,21 0 0,-21 0 0,0 21 16,22 0-16,-22 1 0,-21 20 15,21-21-15,-21 21 0,0-20 0,0 20 16,0-21-16,0 0 0,-21 22 0,21-22 16,-42 0-16,20 0 0,1 0 15,0 0-15,-21-21 0,21 22 0,-1-22 16,1 0-16,0 0 0,21-22 31,0 1-31,0 0 16,0 0-16,21 0 0,0 0 0,1-1 15,-1 1-15,0-21 0</inkml:trace>
  <inkml:trace contextRef="#ctx0" brushRef="#br0" timeOffset="88692.26">7260 11896 0,'0'0'16,"21"-21"-16,0 21 0,1 0 0,-22 21 15,0 0 1,0 0-16,0 21 0,0 1 0,-22-1 15,1 0-15,21 1 0,-21-1 0,0 0 16,21 1-16,-21-1 0,21 0 16,0-20-16,0 20 0,0-21 15,0 21-15,0-20 0,0-1 0,0 0 16,0 0-16,0 0 0,21-21 16,0 0-16,0 0 15,0 0-15,1-21 0,-1 21 16,-21-21-16,21 0 0</inkml:trace>
  <inkml:trace contextRef="#ctx0" brushRef="#br0" timeOffset="88864.16">7091 12256 0,'-21'0'0,"42"0"0,-64 0 0,22 0 16,0 0-16,42 0 31,0 0-31,1 0 0,-1 0 0,21 0 15,-21-22-15,22 22 0,-22 0 16,21 0-16,-21-21 0,22 0 0,-22 21 16,21-21-16,-21 21 0</inkml:trace>
  <inkml:trace contextRef="#ctx0" brushRef="#br0" timeOffset="92135.85">8043 12277 0,'0'21'16,"21"-21"0,1 0-1,-1-21-15,0 21 0,0-21 16,0-1-16,0 1 0,1 0 15,-1 0-15,0 0 0,0 0 0,0-1 16,-21 1-16,0 0 0,0-21 0,0 21 16,0-1-16,0 1 0,0 0 15,-21 21-15,0 0 0,-21 0 0,20 0 16,1 0-16,-21 0 0,0 0 16,-1 21-16,22 0 0,-21 1 15,-1 20-15,22-21 0,-21 21 0,21 1 16,0-1-16,21-21 0,0 22 15,0-1-15,0-21 0,0 21 0,0-20 16,0-1-16,21 0 0,0 0 0,0 0 16,0-21-16,0 21 0,22-21 15,-22 0-15,21 0 0,-21 0 0,1 0 16,20 0-16,-21 0 0,0 0 0,0 0 16,-21-21-16,0 0 15,-21 21-15,0 0 16,0 0-16,-21 0 0,-1 0 0,22 0 15,-21 0-15,-1 0 0,22 21 16,-21 0-16,21 1 0,-22-22 16,22 21-16,0 0 0,0 0 0,0 0 15,21 0-15,0 1 0,-21-1 0,21 0 16,0 0-16,0 0 0,0 0 16,0 1-16,21-22 0,0 0 15,0 0-15,0 0 0,22 0 16,-22 0-16,0-22 0,21 1 15,-21 0-15,22 0 0,-22 0 0,21 0 16,1-1-16,-1 1 0,0-21 16,1 21-16,-22 0 0,21-1 15,0-20-15,-20 21 0,20 21 0,-21-21 16,21 0-16,-20 21 0,-1 0 0,0 0 16,0 0-16,-21 21 15,21 0-15,-21 0 0,21 0 0,-21 0 16,0 1-16,0-1 0,0 0 0,0 0 15,0 0-15,0 0 0,0 1 16,-21 20-16,0-21 0,0 0 0,21 0 16,-21 1-16,0-22 0,21 21 0,-22-21 15,22-21 17,0-1-32,0 1 15,0 0-15,22 0 0,-1 0 16,-21-22-16,21 22 0,21 0 0,-21-21 15,1 21-15,-1-22 0,0 22 0,0 0 16,0 0-16,22 0 0,-22-1 16,21 1-1,-42 42 1,0 1 0,0-1-16,-21 0 0,0 0 0,21 21 15,-21-20-15,21-1 0,-22 0 0,22 0 16,-21 0-16,21 22 15,0-22-15,0 0 0,0 0 0,0 0 16,0 0-16,0 1 0,21-22 0,1 21 16,-1-21-16,0 0 0,0 0 15,21 0-15,-20 0 0,20 0 0,0 0 16,1 0-16,-1-21 0,0-1 0,1 1 16,-1 21-16,0-21 0,-21 0 15,22 0-15,-22 0 0,0-22 0,0 22 16,0 0-16,-21 0 0,0 0 0,0-1 15,0 1-15,0 0 0,0 0 16,-21 0-16,0 21 0,0 0 0,0 0 16,0 0-16,-1 21 15,1-21-15,0 21 0,0 0 16,0 0-16,21 22 0,0-22 0,0 0 16,0 21-16,0-20 0,0-1 0,0 21 15,0-21-15,21 0 0,0 1 16,0-1-16,22 0 0,-22-21 0,0 21 15,21-21-15,-21 0 0,1 0 0,20 0 16,-21 0-16,0 0 0,0-21 16,22 21-16,-22-21 0,0 0 0,0-1 15,0 1-15,1 0 0,-1 0 16,0-21-16,0 20 0,-21 1 0,21-21 16,0 21-16,-21-22 0,22 22 15,-22 0-15,21-21 0,-21 21 0,21-1 16,0 22-16,0 0 0,0 0 15,1 0 1,-22 22-16,0-1 16,0 0-16,0 0 0,0 0 15,0 0-15,21-21 32,-21-21-1,0 0-31,0 0 15,0 0-15,0 0 0,0-1 16,-21 22-16,21-21 16,-22 21-16,1 0 15,0 0-15,0 0 0,0 0 16,0 21-16,21 1 0,-22-1 16,22 0-16,0 0 0,-21 21 0,0-20 15,21 20-15,-21-21 0,21 21 0,0-20 16,0 20-16,0-21 0,0 0 15,0 22-15,0-22 0,0 0 16,21 0-16,0 0 0,0 0 0,1-21 16,-1 0-16,0 22 0,21-22 15,-21 0-15,22 0 0,-22 0 0,21 0 16,-21-22-16,22 1 0,-1 0 0,-21 0 16,22 0-16,-22 0 0,0-22 15,21 22-15,-21 0 0,1-21 0,-22 20 16,21-20-16,-21 21 0,21 0 0,-21 0 15,0-1-15,0 1 0,0 0 16,0 42 0,-21 0-16,0 1 15,21-1-15,-22 21 16,22-21-16,0 0 0,0 1 16,0 20-16,0-21 0,0 0 0,0 0 15,0 1-15,0-1 0,0 0 0,22 0 16,-1-21-16,0 0 15,0 0-15,0 0 0,0 0 16,22 0-16,-22-21 0,0 21 0,0-21 16,0 0-16,-21-1 0,22-20 15,-1 21-15,0 0 0,-21 0 0,0-22 16,21 22-16,-21-21 0,21 21 0,-21-1 16,0 1-16,0 0 0,0 0 15,0 42 1,-21 0-1,0 22-15,21-22 16,0 0-16,0 0 0,-21 0 0,21 0 16,0 22-16,0-22 0,0 0 0,0 0 15,0 0-15,0 1 0,0-1 16,0 0-16,21-21 0,0 0 16,0 0-16,0 0 0,1 0 0,-1 0 15,0 0-15,0-21 0,21 21 16,-20-21-16,-1-1 0,0 1 0,21-21 15,-21 21-15,1-22 0,-1 22 16,0-21-16,0 0 0,0-1 16,0 1-16,1 0 0,-22-1 0,0 1 15,21 0-15,-21-22 0,21 22 0,-21-1 16,0 22-16,0-21 0,0 21 16,0 0-16,0-1 0,0 44 15,0-1-15,-21 0 16,21 21-16,-21-21 0,-1 22 15,1-1-15,21 22 0,-21-22 0,21 0 16,-21 1-16,21-1 0,0 0 0,-21 1 16,21-1-16,0 0 0,-21 1 15,21-1-15,0-21 0,0 0 0,0 22 16,0-22-16,21 0 0,0 0 16,0-21-16,0 21 0,0-21 0,1 0 15,20 0-15,-21 0 0,0 0 16,22 0-16,-22-21 0,0 21 0,21-21 15,-21 0-15,1 0 0,-1-1 0,21 1 16,-21 0-16,0-21 0,1 21 16,-22-1-16,21 1 0,-21 0 15,21 0-15,-21 0 0,0 0 0,0 42 47,-21 0-47,21 0 0,0 0 0,-21 0 16,21 1-16,0-1 15,0 0-15,0 0 0,0 0 0,0 0 16,0 1-16,0-1 0,0 0 0,0 0 16,21-21-1,0 21-15,0-21 0,0 0 16,0 0-16,1 0 0,-1 0 0,0 0 16,0-21-16,0 21 0,0-21 15,1 0-15,-22 0 0,21-1 0,-21 1 16,21 0-16,-21 0 0,0 0 0,0 0 15,0-1-15,0-20 0,0 21 0,0 0 16,0-22-16,0 22 0,0 0 16,-21 21-16,21-21 0,-21 21 15,-1-21-15,1 21 0,0 0 16,0 21-16,0 0 16,0 0-16,-1 0 0,22 1 15,0-1-15,0 0 0,0 0 0,0 0 16,0 0-16,0 1 0,0-1 15,0 0-15,0 0 0,0 0 0,0 0 16,22-21-16,-1 22 0,0-22 0,0 0 16,0 0-16,0 0 15,1 0-15,20 0 0,-21-22 0,0 22 16,0-21-16,22 0 0,-22 0 16,0 0-16,21 0 0,-20-1 15,-1 1-15,21 0 0,-21 0 0,0 0 16,1 0-16,-1-22 0,0 22 15,-21 0-15,0 0 0,0 0 16,0 42 0,-21-21-16,21 21 15,0 0-15,0 0 16,21-21 0,0 0-16,0 0 0,0 0 15,1 0-15,-1 0 0,0 0 0,0 0 16,0 0-16,0 0 0,-21-21 15,22 21-15,-22 21 32,-22-21-32,22 21 15,-21 1-15,0-1 0,0 0 0,0 0 16,0 0-16,21 22 0,-22-22 0,1 0 16,0 0-16,21 21 0,0-20 15,0-1-15,0 0 0,0 0 0,0 0 16,21-21-1,0 0-15,1 0 16,-1 0-16,0 0 0,0 0 0,21-21 16,-20 21-16,-1-21 0,0 0 15,21 0-15,-21-1 0,1 1 0,-1 0 16</inkml:trace>
  <inkml:trace contextRef="#ctx0" brushRef="#br0" timeOffset="92379.71">11007 12298 0,'-43'0'0,"86"0"0,-65 0 31,65 0-31,-1 0 0,0 0 15,1 0-15,20 0 0,-20 0 0,20 0 16,-21-21-16,1 21 0,20 0 16,-20 0-16,-22-21 0,21 21 0,-21 0 15,22 0-15,-22-22 0</inkml:trace>
  <inkml:trace contextRef="#ctx0" brushRef="#br0" timeOffset="92835.97">13589 12488 0,'0'0'0,"0"-21"31,0 42-15,0 1-16,0-1 16,-21 0-16,21 0 0,0 0 0,0 0 15,0 1-15,-21 20 0,21-21 16,-22 0-16,22 0 0,0 1 0,-21-1 16,21 0-16,0-42 46,0 0-46</inkml:trace>
  <inkml:trace contextRef="#ctx0" brushRef="#br0" timeOffset="93019.86">13568 12277 0,'0'-43'16,"0"65"46,21-1-46,0-21-16</inkml:trace>
  <inkml:trace contextRef="#ctx0" brushRef="#br0" timeOffset="93436.62">14055 12404 0,'0'0'0,"21"0"0,0 0 15,0 0-15,-21-21 16,0-1-16,0 1 16,-21 21-1,0 0-15,0 0 0,-22 0 0,22 0 16,0 0-16,-21 21 0,20-21 15,1 22-15,0-1 0,0-21 0,21 21 16,0 0-16,0 0 0,0 0 16,0 1-16,0-1 15,21-21-15,0 21 0,0-21 16,1 21-16,-1 0 0,0-21 0,21 21 16,-21 1-16,1-1 0,-1 0 15,0 0-15,-21 0 16,0 0-16,0 1 0,0-1 15,-21-21-15,0 0 0,-1 0 16,-20 21-16,21-21 0,-21 0 0,20 0 16,-20 0-16,21 0 0,0 0 15,0-21-15,-1 21 0,1 0 0,21-21 16,-21 21-16,21-22 0,0 1 0,0 0 16,21 0-1,0 21-15,1-21 0,-1 21 16,21 0-16</inkml:trace>
  <inkml:trace contextRef="#ctx0" brushRef="#br0" timeOffset="93936.34">15176 12446 0,'22'0'16,"-44"0"-16,65-21 0,-22 0 0,-21 0 0,0-1 15,0 1-15,0 0 32,0 0-32,-21 21 0,0 0 15,-1 0-15,1 0 0,-21 21 0,21 0 16,-22-21-16,1 21 0,21 1 16,-21 20-16,20-21 0,-20 0 0,21 22 15,0-22-15,0 0 0,-1 21 0,1-21 16,21 1-16,-21-1 0,21 0 15,0 0-15,0 0 0,21 0 16,0-21-16,1 0 16,-1 0-16,0 0 0,21-21 0,-21 21 15,1-21-15,20 0 0,-21 0 0,0 0 16,22-1-16,-22 1 0,0 0 16,0 0-16,0-21 0,-21 20 15,0-20-15,0 21 0,0 0 0,0 0 16,0-1-16,0 44 31,-21 20-31,21-21 0,-21 0 0,21 22 16,0-22-16,0 21 0,0-21 15,0 22-15,0-1 0,0-21 0,0 0 16,21 22-16,0-22 0,0 0 0,1 0 16,-1 0-16,0-21 0,0 0 15,0 0-15,22 0 0,-22 0 0,21 0 16</inkml:trace>
  <inkml:trace contextRef="#ctx0" brushRef="#br0" timeOffset="95288">16192 12361 0,'0'0'0,"22"0"15,-1-21 1,0 0-16,0 0 0,0 21 16,0-21-16,1 0 0,-22-1 0,21 1 15,0 0-15,0-21 0,0 21 16,-21-1-16,0 1 0,0 0 16,0 0-16,0 0 15,0 42 1,-21 0-16,21 0 0,-21 22 15,21-1-15,0 0 0,0 1 0,0-1 16,0 0-16,0 1 0,0-1 16,0 0-16,0 1 0,0-1 0,0 0 15,0 1-15,-21-22 0,21 21 0,0-21 16,0 22-16,-21-22 0,21 0 16,-22 0-16,1 0 15,0-21-15,0 0 16,0 0-16,0 0 0,-1 0 15,1-21-15,0 0 0,0 0 0,0 0 16,0-1-16,-1 1 0,-20 0 0,21 0 16,21 0-16,-21 0 0,0 21 15,21 21 1,0 0 0,0 0-16,0 0 0,21 0 15,0 1-15,0-1 0,0 0 0,0 0 16,1 0-16,-1 0 0,21-21 15,-21 0-15,22 22 0,-1-22 16,0 0-16,1 0 0,-1 0 0,0 0 16,1-22-16,-1 1 0,0 0 15,1 0-15,-22 0 0,21 0 0,-21-1 16,0 1-16,1 0 0,-1-21 0,-21 21 16,0-22-16,0 22 0,0-21 15,0 21-15,0-1 0,0 1 0,0 0 16,0 0-16,0 42 15,0 0 1,0 0-16,0 1 0,0-1 0,0 0 16,0 21-16,0-21 0,0 22 0,0-22 15,0 21-15,0-21 16,-21 22-16,21-22 0,-22 0 0,22 0 16,-21 0-16,21 1 0,0-1 15,0-42 16,0-1-31,0 1 0,0 0 0,21 0 16,1 0-16,-1-22 0,0 22 16,0-21-16,0 0 0,0 20 0,1-20 15,20 21-15,-21-21 0,21 20 0,-20 1 16,20 0-16,0 0 16,-21 21-16,1 0 0,20 0 0,-21 0 0,0 21 15,-21 0-15,0 22 0,0-22 16,0 0-16,0 21 15,0 1-15,0-22 0,-21 21 0,21 0 16,0-20-16,0 20 0,-21-21 0,21 21 16,0-20-16,0-1 0,0 0 15,0 0-15,21-21 0,0 0 16,0 0-16,1 0 0,-1 0 0,21 0 16,0 0-16,-20-21 0,20 0 15,0 0-15,-21-1 0,22-20 0,-1 21 16,-21-21-16,0-1 0,1 22 0,20-21 15,-21-1-15,-21-20 0,21 21 16,0-1-16,-21 1 0,22-22 0,-22 22 16,0 0-16,0-1 0,0 1 15,0 21-15,0-21 0,0 63 32,0 0-32,0 0 0,-22 21 0,1-20 15,21 20-15,-21 0 0,21 1 16,0-1-16,0 0 0,0 1 0,-21-1 15,21 0-15,0-21 0,0 22 0,0-1 16,0-21-16,0 0 0,0 22 16,0-22-16,0 0 0,0 0 15,21-21-15,0 0 0,0 0 16,1 0-16,-22-21 16,21 0-16,0 0 0</inkml:trace>
  <inkml:trace contextRef="#ctx0" brushRef="#br0" timeOffset="95479.89">17484 12446 0,'-22'0'0,"44"0"0,-65 0 16,64 0 15,1 0-31,-1 0 0,0 0 0,21 0 16,1 0-16,-22 0 0,21 0 0,0 0 15,1 0-15,-22 0 16,21 0-16,-21-21 0,22 21 0,-22 0 16</inkml:trace>
  <inkml:trace contextRef="#ctx0" brushRef="#br0" timeOffset="95903.65">17992 12573 0,'0'0'0,"0"21"32,21-21-17,0 0 1,0-21-16,0 21 0,22-21 0,-22 0 16,0 21-16,0-21 0,0-1 15,0 1-15,-21 0 0,0 0 16,-21 21-1,0 0 1,0 0-16,0 0 0,0 21 0,-1-21 16,1 21-16,0 0 0,0 1 0,21-1 15,0 0-15,-21 0 16,0 0-16,21 0 0,0 1 16,0-1-16,0 0 0,0 0 15,0 0-15,0 0 16,0 1-16,21-22 0,0 21 15,0-21-15,0 21 0,0-21 16,1 21-16,-1-21 0,0 0 16,0 0-16,0 0 0,0 0 0,1 0 15,-1 0-15,0 0 0,0-21 16,21 21-16,-20-21 0,-1 0 0,0-1 16</inkml:trace>
  <inkml:trace contextRef="#ctx0" brushRef="#br0" timeOffset="96235.46">18521 12467 0,'0'-21'0,"0"42"0,0-63 16,21 21-16,0 21 16,-21-21-16,21 21 15,0 0-15,1 0 0,-1 21 16,0-21-16,0 21 0,0 0 16,0 0-16,1 0 0,-22 1 0,21-1 15,0 0-15,0 0 0,-21 21 0,0-20 16,0-1-16,0 0 0,0 21 15,0-21-15,0 1 0,0-1 0,0 0 16,0 0-16,-21-21 16,0 0-1,21-21 1,0 0-16,0 0 0,0-1 0,0 1 16,0 0-16,0 0 15,21-21-15,0 20 0,0 1 0,0 0 16,-21-21-16,22 21 0,-1-22 0,0 22 15,0 0-15,0 0 0,0 0 16,1-1-16,-1 1 0,0 0 0,0 0 16,0 21-16</inkml:trace>
  <inkml:trace contextRef="#ctx0" brushRef="#br0" timeOffset="96730.17">19346 12129 0,'0'0'0,"0"-22"0,0 1 0,0 0 15,0 0-15,0 0 16,-21 21 0,0 21-16,21 0 0,0 0 15,-21 0-15,0 22 0,-1-1 0,22 0 16,-21 22-16,0-22 0,0 1 16,21 20-16,-21-21 0,0 22 0,-1-22 15,22 22-15,-21-1 0,0 1 0,21-1 16,-21 22-16,0-22 15,0 1-15,21-22 0,-22 22 0,1-1 16,0 1-16,21-1 0,0-20 0,-21 20 16,21-21-16,0 22 0,0-22 15,0 1-15,0-1 0,0 0 0,0-21 16,0 1-16,21-1 0,0-21 0,0 0 16,1 0-16,20 0 0,-21 0 15,21-21-15,-20-1 0,20 1 0,-21-21 16,21 21-16,-20-22 0,20 1 0,-21 0 15,0-1-15,0 1 0,1 0 0,-22-1 16,0-20-16,0 21 16,0-22-16,-22 22 0,1-1 0,0 1 15,-21 0-15,21-1 0,-22 1 0,1 21 16,0 0-16,20 0 0,1-1 16,0 22-16,0 0 0,21-21 0,0 0 15,21 21 1,0-21-16,0 21 15,22-21-15,-22 0 0,0 21 0,21-22 16,1 1-16,-1 0 0,0 0 0</inkml:trace>
  <inkml:trace contextRef="#ctx0" brushRef="#br0" timeOffset="97155.93">19748 12488 0,'0'0'0,"0"-21"16,22 0-16,-22 0 15,0 0-15,0 0 0,0-1 0,0 1 16,-22 0-16,22 0 0,-21 21 0,0-21 15,0 21-15,0 0 16,0 0-16,-1 21 0,1 0 0,0 0 16,0 0-16,0 1 0,0 20 0,-22-21 15,22 21-15,0-20 0,21 20 16,-21-21-16,21 21 0,-21-20 0,21-1 16,0 0-16,0 0 0,0 0 0,0 0 15,21-21-15,0 0 0,0 0 16,0 0-16,0 0 0,1 0 15,-1 0-15,21-21 0,-21 0 16,0 21-16,22-21 0,-22 0 0,0-22 16,21 22-16,-20 0 0,-1-21 0,0 21 15,0-22-15,0 22 0,0 0 16,-21 0-16,0 0 0,0-1 0,-21 44 31,21-1-15,-21 0-16,21 0 0,-21 0 0,21 22 15,0-22-15,0 0 0,0 0 0,0 0 16,0 0-16,0 1 0,0-1 16,21 0-16,0-21 0,0 21 15,1 0-15,-1-21 0,0 0 0,0 0 16,0 0-16,22 0 0,-22 0 16,21-21-16</inkml:trace>
  <inkml:trace contextRef="#ctx0" brushRef="#br0" timeOffset="97394.79">20489 12383 0,'0'0'0,"0"-22"0,0 1 0,0 0 16,-21 21-16,0 0 15,0 0-15,0 0 0,-1 0 0,1 21 16,0 0-16,0 1 0,0 20 0,0-21 16,-1 0-16,1 22 0,0-22 15,21 0-15,0 21 0,0-21 16,0 1-16,0 20 0,0-21 0,0 0 15,0 0-15,0 1 0,21-1 0,0-21 16,1 0-16,-1 21 0,21-21 16,-21 0-16,22 0 0,-1 0 0,-21-21 15,21 21-15,1-21 0,-1-1 0,0 1 16</inkml:trace>
  <inkml:trace contextRef="#ctx0" brushRef="#br0" timeOffset="97729.6">20807 12488 0,'-21'0'0,"-1"0"0,1 0 16,42 0 15,22 0-15,-22 0-16,0 0 0,0 0 16,0 0-16,1 0 0,-1 0 15,21-21-15,-21 0 0,0 21 0,-21-21 16,22 0-16,-22 0 0,0-1 15,-22 22 1,1 0-16,0 0 0,0 0 16,-21 0-16,20 22 0,-20-1 15,0 0-15,21 0 0,-1 0 16,-20 22-16,42-22 0,-21 0 0,21 0 16,0 21-16,0-20 0,0-1 0,0 0 15,0 0-15,0 0 0,21 0 16,0 1-16,0-22 0,1 0 0,20 0 15,-21 0-15,0 0 0,0 0 16,22-22-16,-22 22 0,21-21 0</inkml:trace>
  <inkml:trace contextRef="#ctx0" brushRef="#br0" timeOffset="99252.11">22394 12298 0,'0'0'0,"0"-127"15,0 106 1,0 0-16,0-1 0,0 1 16,-21 21-1,21 21-15,0 1 16,-21 20-16,21-21 0,-21 21 0,0 1 15,21-22-15,-22 21 0,22 1 0,-21-1 16,21 0-16,-21-21 0,0 22 16,21-22-16,0 21 0,-21-21 15,21 1-15,-21-1 0,42-21 32,0-21-32,-21-1 15,21 22-15,0-21 0,0 0 0,1 0 16,-1-21-16,0 20 0,0 1 15,0-21-15,0 21 0,1-22 0,-1 22 16,0 0-16,0 0 0,0 0 0,0 21 16,1 21-1,-22 0-15,0 21 16,0-20-16,0-1 0,0 0 16,0 0-16,21 21 0,-21-20 15,0-1-15,0 0 0,21 0 0,0 0 16,0-21-16,-21 21 0,21 1 0,1-22 15,-1 0-15,0 0 0,21 0 16,-21 0-16,1 0 0,20 0 0,-21 0 16,21 0-16,-20-22 0,-1 1 0,0 0 15,0 0-15,0 0 0,0-22 16,1 22-16,-22-21 0,0 0 0,0 20 16,21-20-16,-21 0 0,21 21 0,-21-22 15,0 22-15,0 0 16,0 42-1,0 0 1,0 0-16,-21 22 0,21-22 16,-21 0-16,21 21 0,0-20 0,0 20 15,0-21-15,0 21 0,0-20 0,0-1 16,0 0-16,0 0 0,21 0 16,0 0-16,0 1 0,0-1 0,0-21 15,1 0-15,-1 0 0,21 0 0,-21 0 16,0 0-16,22 0 0,-22 0 15,21-21-15,1-1 0,-22 1 0,21 0 16,-21 0-16,0 0 0,1-22 0,20 1 16,-42 21-16,21-43 15,0 22-15,0 0 0,1-22 0,-1 1 16,0 20-16,-21-20 0,0 21 0,21-1 16,-21 1-16,0 0 0,0 20 15,0 1-15,-21 21 16,0 21-16,21 22 0,-21-1 15,-1 0-15,1 1 0,0-1 16,21 22-16,0-22 0,-21 21 0,21-20 16,-21-1-16,21 22 0,0-22 0,0-21 15,-21 21-15,21-20 0,0 20 16,0-21-16,0 0 0,0 0 0,0 1 16,0-44 15,0 1-16,0 0-15,0 0 0,0 0 0,21 0 16,0-22-16,-21 22 0,21-21 16,0 21-16,0-1 0,22-20 0,-22 21 15,0 0-15,0 0 0,0 21 0,1 0 16,-1 0-16,-21 21 16,0 0-16,0 0 15,0 0-15,0 0 0,0 1 0,0 20 16,0-21-16,0 0 0,0 0 15,0 1-15,0-1 0,0 0 16,0 0-16,21-21 0,-21 21 0,21-21 16,0 0-16,0 21 0,1-21 15,-1 0-15,21 0 0,-21 0 0,22 0 16,-22 0-16,21 0 0,-21-21 0,22 21 16,-22-21-16,0 0 0,0 0 15,0 0-15,0-22 0,1 22 0,-1-21 16,0 21-16,-21-22 0,0 22 0,21 0 15,-21-21-15,0 20 16,0 44 0,-21-1-16,21 0 15,0 0-15,-21 0 0,21 0 16,0 1-16,-21 20 0,21-21 0,0 0 16,0 0-16,0 1 0,0-1 0,0 0 15,21-21 1,0 21-16,0-21 15,0 0-15,0 0 0,1 0 0,-1 0 16,0-21-16,0 0 16,0 21-16,-21-21 0,0-1 0,21 1 15,-21 0-15</inkml:trace>
  <inkml:trace contextRef="#ctx0" brushRef="#br0" timeOffset="99436.01">24511 12002 0,'0'0'0,"-21"0"0,-22 0 16,22 0-16,21 21 47,21-21-32,1 0 1,-1 21-16</inkml:trace>
  <inkml:trace contextRef="#ctx0" brushRef="#br0" timeOffset="99723.88">24977 12107 0,'-22'0'15,"1"0"-15,0 0 16,0 0-16,0 0 0,-22 0 0,22 22 15,0-1-15,0 0 0,-21 21 16,20-21-16,1 22 0,0-22 0,0 21 16,21-21-16,0 22 0,0-22 15,0 21-15,0-21 0,0 1 0,0-1 16,0 0-16,21 0 0,0 0 16,0 0-16,22-21 0,-22 22 0,0-22 15,21 0-15,1 0 0,-1 0 0,0 0 16,1 0-16,-1 0 0,0-22 15,-20 1-15,20 21 0,0-21 0,-21-21 16,1 21-16,20-22 0</inkml:trace>
  <inkml:trace contextRef="#ctx0" brushRef="#br0" timeOffset="100163.63">25400 11896 0,'0'0'0,"0"-21"0,0-1 0,0 1 15,0 0-15,-21 42 16,0 0-16,21 1 15,-22 20-15,22 0 0,0 1 16,-21-1-16,21 0 0,-21 22 0,21-22 16,0 0-16,0 1 0,0-1 0,0 0 15,0 1-15,-21-1 0,21-21 16,0 0-16,0 22 0,0-22 0,0 0 16,0 0-16,-21-21 0,21 21 15,0-42 16,0 0-15,0 0-16,0-21 0,21 20 16,0 1-16,-21 0 0,21-21 0,0 21 15,1-22-15,-1 1 0,21 0 16,-21 20-16,22-20 0,-1 21 0,0 0 16,1 0-16,-1 21 0,0 0 0,1 0 15,-1 21-15,0 0 0,1 21 16,-1-21-16,-21 22 0,0-1 0,0 0 15,-21 1-15,0-1 0,0 0 16,0-20-16,-21 20 0,0 0 16,0-21-16,0 1 0,0 20 0,-1-21 15,1 0-15,-21-21 0,21 21 0,0 1 16,-1-22-16,1 0 0,0 0 16,0 0-16,-21 0 0,20 0 0</inkml:trace>
  <inkml:trace contextRef="#ctx0" brushRef="#br0" timeOffset="103035.68">7641 13610 0,'0'-21'0,"0"42"0,0-63 0,0 21 16,0 0-16,0-1 0,-21 1 15,0 0-15,0 21 16,-1 0-16,1 0 0,0 0 16,0 0-16,0 21 0,0 0 15,21 1-15,-22-1 0,1 21 0,21 0 16,0 1-16,-21 20 0,21-20 15,-21-1-15,21 0 0,0 1 16,-21-1-16,21 0 0,0 1 0,0-1 16,0-21-16,0 0 0,0 22 0,0-22 15,21 0-15,0-21 0,0 21 16,0-21-16,1 0 0,20 0 0,0 0 16,-21 0-16,22-21 0,-1 0 0,0 21 15,1-21-15,-1-22 0,0 22 16,-20 0-16,20 0 0,0-22 0,-21 22 15,1-21-15,-1 21 0,0-22 16,0 22-16,-21 0 0,0 0 0,0 0 16,0 0-16,0-1 0,0 44 31,0-1-31,0 0 16,0 0-16,-21 0 0,21 22 0,-21-22 15,21 21-15,0-21 0,0 0 16,0 22-16,0-22 0,0 0 0,0 0 15,0 0-15,0 1 0,0-1 0,21-21 16,0 0-16,-21 21 0,21-21 16,0 0-16,1 0 0,-1 0 15,0 0-15,-21-21 0,0 0 0,0-1 16,0 1-16,0 0 16,0 0-16,0 0 15,-21 0-15,0-1 0,-1 1 16,1 0-16,0 0 0,0 0 15,0 0-15,0-1 0,-1 1 0,22 0 16,0 0-16,0 0 0,0 0 16,0-1-16,22 22 0,-1 0 15,0-21-15,0 21 0,21 0 0,-20 0 16,20 0-16,-21 0 0,0 0 0,22 21 16,-22 1-16,21-22 15,-21 21-15,0 21 0,1-21 0,-1 0 0,0 1 16,0-1-16,0 0 0,0 0 15,-21 0-15,0 0 0,0 1 16,22-1-16,-22 0 0,0 0 16,0 0-1,-22-21 1,22-21 0,0 0-16,0 0 15,0 0-15,0-1 0,0 1 16,0-21-16,0 21 0,0 0 0,0-22 15,0 22-15,22 0 0,-1 0 16,0 0-16,0-1 0,0 1 0,0 21 16,1 0-16,20 0 0,-21 0 15,0 0-15,22 21 0,-22 1 16,0-1-16,0 21 0,0-21 0,0 0 16,1 22-16,-22-22 0,0 0 0,21 21 15,-21-20-15,0-1 0,0 0 16,0 21-16,0-21 0,0 1 0,0-1 15,21 0-15,0-21 32,0 0-32,0 0 0,1-21 0,-1 0 15,0-1-15,21 22 0,-21-21 16,1 0-16,20 0 0,-21-21 0,0 20 16,22-20-16,-22 21 0,0-21 15,0 20-15,0-20 0,0 0 16,-21 21-16,0-1 0,0 1 0,0 0 15,-21 42 1,21 0 0,-21 1-16,21-1 0,-21 0 0,21 21 15,0-21-15,0 1 0,0-1 0,0 21 16,0-21-16,0 0 0,0 1 16,0-1-16,21 0 0,0 0 15,-21 0-15,-21-42 63,0 21-63,21-21 0,-21 0 15,0 21-15,21-21 0,-22 21 16,22-22-16,-21 22 16,21 22-1,0-1-15,0 0 16,0 0-16,21 0 0,1 0 15,-22 1-15,21-22 16,0 21-16,0-21 0,21 0 0,-20 0 0,-1 21 16,21-21-16,-21 0 0,22 0 15,-1 0-15,-21-21 0,21 21 16,1-21-16,-22-1 0,21 22 0,-21-21 16,1 0-16,-1 0 0,0 0 0,0 0 15,-21-22-15,21 22 0,-21 0 16,0-21-16,0 20 0,0-20 0,0 21 15,0-21-15,0 20 0,21 1 0,-21 0 16,0 0 0,0 42-1,0 0-15,0 0 0,0 1 16,0-1-16,0 0 0,0 21 16,0-21-16,0 22 0,0-22 0,0 21 15,0-21-15,0 1 0,0-1 0,0 0 16,0 0-16,22 0 0,-22 0 15,21-21-15,0 0 0,0 22 0,0-22 16,0 0-16,1 0 0,-1 0 0,21 0 16,-21-22-16,22 22 0,-22-21 15,21 0-15,-21 0 0,22 0 16,-22 0-16,21-1 0,-21-20 0,22 21 0,-22-21 16,0 20-16,0-20 0,0 0 15,-21 21-15,0-22 0,21 22 16,-21 0-16,0 0 0,0 0 0,-21 42 31,0 0-31,21 0 0,0 0 16,-21 22-16,21-22 0,0 21 15,0-21-15,0 0 0,0 22 0,0-22 16,0 0-16,0 0 0,21 0 0,-21 1 16,0-1-16,0 0 0,21-21 15,-21 21-15,21 0 0,-42-21 31,0 0-15,0 0-16,0-21 0,0 21 16,-1 0-16,22-21 0,-21 21 15,0 0-15,0 0 0,0 0 16,21 21 15,0 0-31,21-21 0,0 21 0,0-21 16,-21 22-16,21-22 0,1 0 15,-1 21-15,0-21 0,0 0 0,0 0 16,0 0-16,1 0 0,-1 0 0,21 0 16,-21 0-16,22 0 0,-22-21 15,21-1-15,-21 22 0,22-21 0,-22 0 16,21 0-16,-21 0 0,0 0 16,22-22-16,-22 22 0,0-21 15,0 21-15,-21-22 0,21 1 0,1-22 16,-1 22-16,-21 0 0,21-1 0,-21-20 15,0 21-15,0-1 0,21 22 16,-21-21-16,0 21 0,0-1 0,0 44 31,-21-1-31,0 0 16,0 21-16,-1 1 0,1 20 0,0-21 16,0 22-16,0-1 0,21-20 15,0-1-15,0 0 0,0 1 0,0-1 16,0 0-16,0-20 0,0-1 15,0 0-15,0 0 0,0 0 0,21 0 16,0 1-16,0-22 16,0 0-16,1 0 0,-1 0 15,0 0-15,0 0 0,0 0 0,0-22 16,1 22-16,-1-21 0,-21 0 16,21 0-16,0 21 0</inkml:trace>
  <inkml:trace contextRef="#ctx0" brushRef="#br0" timeOffset="103231.56">10943 13758 0,'0'0'0,"21"22"32,22-22-32,-22 0 15,0 0-15,21 0 0,-21 0 0,22 0 16,-1 0-16,-21 0 0,22-22 0,-22 22 15,21-21-15,-21 21 0,0-21 16,1 0-16,-1 0 0,-21 0 0,21 21 16</inkml:trace>
  <inkml:trace contextRef="#ctx0" brushRef="#br0" timeOffset="103431.48">9948 13504 0,'0'0'0,"-21"0"0,21 22 15,21-22 17,0 0-32,1 0 15,-1 0-15,0 0 16</inkml:trace>
  <inkml:trace contextRef="#ctx0" brushRef="#br0" timeOffset="104480.54">12658 13653 0,'-22'-22'0,"44"44"15,-44-65-15,1 43 0,21-21 0,-21 0 0,0 21 16,0 0 0,0 21-16,21 0 15,-22 0-15,22 1 0,-21 20 0,0 0 16,21-21-16,0 22 16,-21-1-16,0 0 0,21 1 0,-21-22 15,21 21-15,0-21 0,0 1 0,0-1 16,0 0-16,0 0 0,0 0 15,21-21-15,0 0 0,0 0 0,0 0 16,0 0-16,1 0 0,-1 0 0,21 0 16,-21-21-16,0 0 0,1 21 15,-1-21-15,-21 0 0,21-1 0,-21-20 16,21 21-16,-21 0 0,0-22 0,0 22 16,0-21-16,-21 21 0,0 0 15,21-22-15,-21 22 0,-1 0 0,1 21 16,0-21-16,0 21 15,0 0-15,0 0 0,-1 0 16,22 21 0,22 0-1,-1-21-15,0 21 0,0-21 0,21 0 16,-20 0-16,20 0 0,0 0 0,1 0 16,-1-21-16,21 0 0,-20 21 15,20-21-15,1 0 0,-1-1 0,-20 1 16,-1 0-16,0 0 0,1 0 15,-22 0-15,21-1 0,-42 1 16,21 21-16,-21-21 0,21 21 0,-21 21 31,-21 0-15,21 1-16,-21 20 0,21-21 0,-21 21 16,21-20-16,-21 20 0,21 0 15,0 1-15,0 20 0,0-21 0,-21 1 16,21 20-16,0-20 0,0 20 0,0 1 15,0-1-15,0 1 0,0 20 16,0 1-16,0-22 0,0 22 0,0-21 16,0 20-16,0-20 0,0-1 0,0 22 15,0-22-15,0 1 0,0-1 16,0 1-16,0-1 0,0 1 16,0-22-16,0 22 0,0-22 0,0 0 15,0-20-15,0-1 0,0 0 0,0 0 16,-22-42-1,22 0 1,0 0-16,-21-1 0,21-20 0,-21 0 16,0-1-16,21 1 0,0-21 0,-21-1 15,0 1-15,-1-1 0,22-21 16,0 22-16,0-1 0,0-20 0,0 20 16,0-20-16,0 20 0,22-21 15,-1 22-15,0-1 0,0 22 16,21-21-16,1 20 0,-1 1 0,0 21 15,1-22-15,-1 22 0,0 0 0,1-21 16,20 21-16,-20-1 0,20 1 16</inkml:trace>
  <inkml:trace contextRef="#ctx0" brushRef="#br0" timeOffset="104911.29">14901 13737 0,'0'0'0,"0"-21"0,0 0 0,0 0 15,0 0-15,0-1 16,0 1-16,0 0 16,21 0-16,1 21 15,-1 0-15,0 0 0,0 0 0,0 0 16,0 0-16,1 0 0,20 21 0,-21 0 15,0 0-15,-21 1 0,21 20 16,-21-21-16,0 0 0,0 22 0,0-1 16,0-21-16,-21 21 0,0-20 0,0-1 15,-21 21-15,-1-21 0,1 0 16,0 1-16,-1-1 0,1 0 16,0-21-16,-1 21 0,22-21 0,0 0 15,0 0-15,0 21 16,42-21-1,0 0-15,0 0 0,21 0 16,-20 0-16,20 0 0,0 0 16,1-21-16,-22 21 0,21 0 0,0 0 15,1 0-15,-22-21 0,21 21 0,1 0 16,-22 0-16,0 0 0,21-21 16,-21 21-16,1 0 0</inkml:trace>
  <inkml:trace contextRef="#ctx0" brushRef="#br0" timeOffset="105251.12">15960 13483 0,'0'-21'0,"0"42"0,0-21 31,0 21-31,0 1 16,0-1-16,-22 0 0,22 21 15,0-21-15,0 22 0,0-1 0,0 0 16,0-20-16,0 20 0,-21 0 0,21 1 15,0-22-15,0 0 0,0 21 16,-21-21-16,21 1 0,0-1 0,0 0 16,0 0-16</inkml:trace>
  <inkml:trace contextRef="#ctx0" brushRef="#br0" timeOffset="105544.95">15981 13716 0,'21'-42'0,"-42"84"0,63-127 16,-42 64-16,21-21 0,-21 21 0,21-22 15,1 22-15,-1 0 0,21 0 16,-21 0-16,0 21 0,22 0 0,-22-21 16,0 21-16,21 0 0,-20 0 0,-1 21 15,0 0-15,21 0 0,-21 21 16,1 1-16,-1-1 0,0 0 15,-21 1-15,0-1 0,21 0 0,-21 1 16,0-22-16,0 21 0,0-21 16,0 22-16,0-22 0,0 0 0,0 0 15,-21-21-15,21 21 0,-21-21 0,0 0 16,-1 0-16,22 22 0,-42-22 16,21 0-16,0 0 0,0 0 0,-22 0 15</inkml:trace>
  <inkml:trace contextRef="#ctx0" brushRef="#br0" timeOffset="105715.85">15917 13885 0,'0'0'16,"0"-21"-1,43 21 1,-22 0-16,0 0 0,21 0 16,1 0-16,20-21 0,-21 21 15,22 0-15,-1 0 0,1 0 0,-1-21 16,1 21-16,-1-21 0,1 21 15,-22-21-15,22-1 0,-22 22 0,0-21 16</inkml:trace>
  <inkml:trace contextRef="#ctx0" brushRef="#br0" timeOffset="105931.73">17039 13610 0,'21'-21'0,"-21"0"16,-21 21-1,21 21 1,-21 0-16,21 22 15,-21-22-15,0 21 0,21-21 0,0 22 16,0-1-16,-22-21 0,22 21 0,-21-20 16,21 20-16,0-21 0,0 0 15,0 0-15,0 1 0,0-1 16,0 0-16,0-42 31,0 0-15</inkml:trace>
  <inkml:trace contextRef="#ctx0" brushRef="#br0" timeOffset="106143.61">16976 13653 0,'21'-22'15,"-42"44"-15,42-65 0,-21 22 0,21 0 16,0 21 0,0 21-16,-21 0 0,21 0 0,1 1 15,-1-1-15,0 0 0,-21 0 16,21 21-16,0-20 0,0-1 0,1 0 15,-1 0-15,0 0 0,-21 0 16,21 1-16,0-1 16,0-21 15,1 0-31</inkml:trace>
  <inkml:trace contextRef="#ctx0" brushRef="#br0" timeOffset="106387.46">17653 13568 0,'0'0'0,"0"-21"0,21 0 16,-42 21 0,0 21-1,0 0-15,-1 0 0,-20 0 16,0 0-16,21 22 0,-22-22 16,1 0-16,21 0 0,-22 0 0,1 1 15,21-1-15,0 0 0,0 0 16,-1-21-16,1 21 0,21 0 15,21-21 1,1 0-16,-1 0 0,0 0 16,21-21-16,-21 0 0,22 21 0,-22-21 15,21 0-15,-21-22 0,22 22 0,-22-21 16</inkml:trace>
  <inkml:trace contextRef="#ctx0" brushRef="#br0" timeOffset="106548.67">17547 13674 0,'64'-170'31,"-128"340"-15,128-318-16,-64 169 15,0 0-15,0 21 0,0-21 0,0 22 16,0-1-16,0 0 0,0 1 16,0-22-16,0 21 0,0 1 0,0-22 15,0 21-15,0-21 0,0 22 0,0-22 16,0 0-16,0 0 0,0 0 16,0 0-16,0 1 0,0-1 15</inkml:trace>
  <inkml:trace contextRef="#ctx0" brushRef="#br0" timeOffset="107468.68">529 15642 0,'0'0'0,"-21"21"0,21 1 15,0-1 16,21-21-31,0 0 0,22 0 16,-1 21-16,0-21 0,22 0 0,-1 0 16,22 0-16,0 0 0,-22 0 15,22 0-15,21 0 0,-22 0 0,1 0 16,-22 0-16,22 0 0,-21 0 16,-1 0-16,1 0 0,-1 0 0,-21 0 15,1 0-15,-22 0 16,0 0-16,0 0 0,0 0 0,-21-21 15,0 0-15,0-1 16</inkml:trace>
  <inkml:trace contextRef="#ctx0" brushRef="#br0" timeOffset="107749.04">1651 15494 0,'-21'0'0,"0"-21"16,-1 21-16,1 0 15,42 0 1,1 0-1,20 0-15,0 21 0,1-21 16,-1 21-16,0-21 0,1 21 0,-1 1 16,0-22-16,-21 21 15,22 0-15,-22 0 0,-21 21 0,0-20 16,0-1-16,0 21 0,0-21 16,-21 22-16,0-22 0,-1 21 0,-20-21 15,0 22-15,21-22 0,-22 21 16,1-21-16,21 0 0,-22-21 0,22 22 15,0-1-15,0-21 0,21-21 32,0-1-32,21 1 0,21 0 15</inkml:trace>
  <inkml:trace contextRef="#ctx0" brushRef="#br0" timeOffset="108019.88">2709 15240 0,'0'0'15,"-21"0"-15,-21 0 0,21-21 0,-1 21 16,44 0 0,-1 0-1,21 0-15,0 0 0,22 0 0,-22 21 16,22-21-16,-22 0 0,22 0 0,-1 0 15,1 0-15,20 0 16,-20 0-16,-1 0 0,1 0 0,-1 0 16,1 0-16,-22 0 0,0 0 15,1 0-15,-22 0 0,0 0 0,-42 0 16</inkml:trace>
  <inkml:trace contextRef="#ctx0" brushRef="#br0" timeOffset="108256.74">3111 15240 0,'0'0'0,"0"21"16,-21 0-1,21 1-15,0-1 0,0 0 0,0 0 16,0 21-16,0-20 0,0 20 0,0 0 16,0 1-16,0-1 0,0 0 15,0 1-15,0-1 0,-21 0 0,21 1 16,0-1-16,0 0 0,-21 1 15,21-1-15,-21 0 0,21-21 0,-21 22 16,21-22-16,0 0 0,0 0 16</inkml:trace>
  <inkml:trace contextRef="#ctx0" brushRef="#br0" timeOffset="109903.87">3916 16066 0,'0'-22'46,"0"1"-46,0 0 0,0 0 16,0-21-16,0 20 16,0 1-16,0 0 0,0-21 0,0 21 15,0-22-15,0 22 0,0-21 0,0 21 16,0-1-16,0 1 0,-21 0 16,-1 0-16,1 0 0,0 21 0,0 0 15,-21 0-15,20 0 0,-20 21 16,21 0-16,-21-21 0,-1 42 0,22-20 15,-21 20-15,21-21 0,21 21 16,0 1-16,0-1 0,0 0 16,0-20-16,0 20 0,0 0 0,0-21 15,21 22-15,0-22 0,0 0 16,0-21-16,0 0 0,22 0 0,-22 0 16,0 0-16,21 0 0,-20 0 15,-1-21-15,21 0 0,-21 0 0,0-1 16,1 1-16,-1 0 0,-21-21 15,21 21-15,0-22 0,-21 22 0,0-21 16,0 21-16,0-1 0,0-20 0,0 21 16,0 0-16,0 0 0,0-1 15,0 44 1,0-1 0,0 0-16,21 0 0,-21 21 15,21 1-15,1-1 0,-22 0 0,21-20 16,-21 20-16,21 0 0,0 1 15,0-22-15,-21 21 0,21-21 0,1-21 16,-22 21-16,21 1 0,0-22 16,0 0-16,0 0 0,0-22 15,1 1-15,-1 0 0,21-21 0,-21 21 16,0-22-16,1 1 0,-1 21 16,0-22-16,0-20 0,-21 21 15,0-1-15,21 1 0,-21-22 0,21 22 16,-21-21-16,0 20 0,0-20 15,0-1-15,0 22 0,0 0 0,0-1 16,0 1-16,0 21 0,0 42 31,0 21-31,22 1 0,-22-1 16,0 0-16,21 1 0,-21 20 0,0-21 16,0 22-16,0-22 0,0 1 15,0-1-15,0 0 0,0 1 0,0-1 16,0-21-16,-21 21 0,-1-20 0,1-1 15,0-21 1,21-21 0,0-1-16,0 1 0,0 0 15,0 0-15,0-21 0,21 20 16,-21 1-16,21-21 0,1 21 0,-1 0 16,0-1-16,0 1 0,0 0 15,0 0-15,1 21 0,-1 0 0,0 0 16,0 0-16,0 0 0,0 0 15,1 0 1,-22 21-16,0 0 16,-22-21-16,1 0 0,0 0 15,-21 21-15,21-21 16,-1 0-16,1 0 0,0 0 0,0 0 16,0 0-16,0 0 0,-1 0 15,1 0-15,0 0 0,21 22 0,-21-1 16,21 0-1,0 0-15,0 0 0,0 0 0,0 22 16,0-22-16,0 0 0,0 21 0,21-20 16,0 20-16,0-21 0,1 0 15,-1 0-15,21 1 0,-21-1 0,22 0 16,-22-21-16,21 0 0,0 0 16,1 0-16,-1 0 0,0 0 15,22 0-15,-22-21 0,1 0 0,-1-1 16,0 1-16,-21 0 0,22 0 15,-1-21-15,-21-1 0,0 22 0,1-21 16,-1 21-16,-21-22 0,0 1 0,0 21 16,0 0-16,0-22 0,0 22 15,0 0-15,-21 21 16,-1 0-16,22 21 16,-21 0-16,0-21 0,0 43 15,0-22-15,21 0 0,0 21 0,-21-21 16,21 22-16,0-1 0,0-21 15,0 22-15,0-22 0,0 21 0,0-21 16,0 0-16,0 1 0,21-1 16,0 0-16,0-21 0,0 0 15,22 0-15,-22 0 0,21 0 0,0 0 16,1 0-16,-1-21 0,22 21 16,-22-21-16,0-1 0,1-20 0,20 21 15,-21-21-15,1 20 0,-1-20 0,0 21 16,-20-21-16,-1 20 0,0-20 15,0 21-15,-21 0 0,0 0 0,0-1 16,0 1-16,-21 21 16,0 0-16,0 0 0,-22 21 0,22 1 15,0-1-15,0 0 0,21 0 0,0 0 16,0 0-16,0 1 0,0 20 16,0-21-16,0 0 0,21 22 15,0-22-15,0 0 0,0 0 0,1 0 16,-1 0-16,-21 1 0,0-1 15,0 0-15,0 0 0,-21 0 16,-1-21-16,1 0 16,-21 0-16,0 0 0,-1 0 15,22 0-15,-21 0 0,-1 0 0,22 0 16,0 0-16,0-21 0,0 0 16</inkml:trace>
  <inkml:trace contextRef="#ctx0" brushRef="#br0" timeOffset="110523.82">6477 15748 0,'21'0'0,"0"0"0,0 0 16,1 0-16,-1-21 16,0 21-16,0-21 0,0 0 0,0-1 15,1 22-15,20-21 0,-21 0 0,0-21 16,22 21-16,-22-1 0,-21 1 15,0 0-15,21 0 0,-21 0 0,0 0 16,-21-1-16,0 22 0,-1 0 0,-20 0 16,0 0-16,-22 0 0,22 0 15,0 22-15,-22-1 0,22 0 0,-1 0 16,22 21-16,-21-20 0,21-1 16,0 21-16,21-21 0,0 22 15,0-22-15,0 21 0,0-21 0,21 22 16,21-22-16,-21 21 0,22-21 15,-22 22-15,21-22 0,0 21 0,1-21 16,-22 22-16,21-22 0,1 0 16,-22 0-16,0 0 0,-21 0 0,0 1 15,0-1-15,0 0 0,-21-21 0,0 21 16,-1-21-16,-20 0 0,0 0 16,-1 0-16,1 0 0,0 0 0,-22 0 15,22 0-15,0-21 0,-1 0 0,-20 21 16,42-21-16,-22-22 15,1 22-15,21 0 0,0 0 0,-1-22 16,22 22-16,-21 0 0,21 0 16,0 0-16,21 0 0,1-1 15,20 22-15,-21 0 0,21-21 0,1 21 16,-1 0-16,0 0 0</inkml:trace>
  <inkml:trace contextRef="#ctx0" brushRef="#br0" timeOffset="112223.9">7154 15727 0,'0'0'16,"0"-21"-16,0 0 16,-21 21-16,0 0 15,0 0-15,0 0 0,-1 21 16,1 0-16,21 0 0,-21 0 15,0 0-15,0 1 0,21 20 0,0-21 16,0 0-16,0 22 0,0-22 16,0 21-16,0-21 0,0 0 0,0 1 15,0-1-15,0 0 0,0 0 16,21-21-16,0 0 0,0 21 16,0-21-16,1 0 0,-1 0 0,21 0 15,-21 0-15,22-21 0,-22 0 16,21 0-16,-21 0 0,22-1 0,-22 1 15,21 0-15,-21 0 0,22-21 0,-22 20 16,-21 1-16,21 0 0,-21-21 16,0 21-16,0-1 0,0 1 15,-21 21 1,0 0-16,-1 0 16,22 21-16,0 1 0,0-1 15,0 0 1,0 0-16,22 0 0,-1 0 0,-21 1 15,21-1-15,0 0 0,-21 0 0,21 0 16,0 0-16,-21 1 0,22-1 16,-1 0-16,0 0 0,-21 0 0,21-21 15,0 21-15,0-21 0,1 0 16,-1 0-16,0 0 0,0 0 16,0 0-16,22 0 0,-22-21 0,0 21 15,21-21-15,-21 0 0,22 0 16,-22 0-16,0-1 0,0 1 0,0-21 15,1 21-15,-1-22 0,0 22 0,-21-21 16,0 21-16,0 0 16,0-22-16,0 22 0,0 0 0,0 0 15,0 0-15,-21 21 16,0 0-16,-1 0 16,1 0-16,21 21 0,-21 0 0,0-21 15,0 42-15,21-21 0,0 1 16,-21-1-16,21 21 0,-22 0 0,22-20 15,0 20-15,0-21 0,0 21 0,0-20 16,0-1-16,0 21 0,22-21 16,-1 0-16,0-21 0,21 22 0,-21-22 15,22 0-15,-22 0 0,21 0 16,-21 0-16,22 0 0,-1 0 16,-21 0-16,22-22 0,-1 1 0,0 0 15,1 0-15,-22 0 0,21-22 16,0 22-16,1 0 0,-22-21 0,0 21 15,21-22-15,-20 1 0,-1 21 0,-21 0 16,0-22-16,21 22 0,-21 0 16,0 0-16,-21 21 15,0 0-15,21 21 16,-22 0-16,1 0 0,0 0 16,0 1-16,21 20 0,-21-21 0,21 0 15,-21 22-15,21-22 0,0 21 0,0-21 16,0 0-16,0 22 15,21-22-15,0 0 0,0-21 16,0 0-16,22 0 0,-22 0 0,21 0 16,-21 0-16,22 0 0,-1-21 15,0 0-15,-21 0 0,22-1 0,-1 1 16,-21 0-16,22-21 0,-22 21 16,0-1-16,21-20 0,-42 21 0,21-21 15,1 20-15,-22 1 0,21 0 0,-21 0 16,0 42 15,-21-21-31,-1 21 0,22 0 16,-21 1-16,0 20 0,21-21 15,-21 0-15,0 22 0,0-22 0,21 0 16,-22 0-16,1 0 0,0 0 0,0 1 16,0-1-16,21 0 0,-21-21 15,21 21-15,-22-21 16,22-21-1,0 0-15,0 0 0,0-1 16,0 1-16,22 0 0,20 0 0,-21-21 16,0 20-16,22-20 0,-1 21 0,-21-21 15,21-1-15,1 22 16,-1-21-16,0 21 0,1-1 0,-1 1 16,0 0-16,-20 21 0,-1 0 0,0 0 15,0 0-15,-21 21 0,21 0 16,-21 1-16,0-1 0,0 0 0,0 0 15,0 0-15,0 22 0,-21-22 0,21 0 16,-21 0-16,21 0 0,0 0 16,0 1-16,21-22 15,0 0 1,0 0-16,1 0 0,-1 0 0,21 0 16,-21-22-16,22 1 0,-22 0 0,21 21 15,-21-21-15,22 0 0,-1 0 16,0-22-16,-21 22 0,22 0 15,-1 0-15,-21-22 0,22 22 0,-22 0 16,0-21-16,0 21 0,0-1 16,-21 1-16,21 0 0,-21 0 0,-21 21 15,0 0-15,0 21 16,0 0-16,0 0 0,-1 1 16,1 20-16,0-21 0,21 0 0,0 0 15,0 1-15,0-1 0,0 0 0,0 0 16,21 0-16,0 0 0,1 1 15,-1-1-15,0-21 0,0 21 16,-21 0 0,0 0-1,-21-21 1,0 0-16,-22 0 0,22 0 16,-21 0-16,21 0 0,-22 21 15,22-21-15,0 0 0,0 0 0,0 0 16,0 22-16,-1-22 15,44 0 1</inkml:trace>
  <inkml:trace contextRef="#ctx0" brushRef="#br0" timeOffset="112987.86">10731 15494 0,'0'-85'15,"0"170"-15,0-191 0,0 85 0,0 0 16,0 0-16,-21 0 0,21-1 15,0 1-15,0 42 16,-21 22 0,21-22-16,0 21 15,0 1-15,0-1 0,0 0 0,0 22 16,0-22-16,0 0 0,0 22 16,-21-22-16,21 1 0,0 20 0,0-21 15,-21 1-15,21-22 0,0 21 0,0-21 16,0 1-16,0-1 0,0 0 15,-21 0-15,-1-21 16,22-21 0,0 0-16,0 0 0,0-1 15,0 1-15,0-21 0,0 21 0,0-22 16,22 22-16,-1-21 0,21 0 16,-21 20-16,0-20 0,22 21 15,-1 0-15,0-22 0,1 43 0,-1-21 16,0 0-16,1 21 0,-22 0 15,21 0-15,1 0 0,-1 21 0,-21 0 16,0 1-16,0-1 0,1 0 16,-22 21-16,0-21 0,0 22 0,0-1 15,0-21-15,0 22 0,-22-22 0,1 21 16,0-21-16,21 0 0,-21 1 16,0-1-16,0 0 0,-1-21 15,22 21-15,-21-21 0,21-21 31,0 0-15,21 0-16,1-1 0,-1 1 16,21 0-16,-21-21 0</inkml:trace>
  <inkml:trace contextRef="#ctx0" brushRef="#br0" timeOffset="113363.87">11663 15685 0,'-85'21'31,"85"0"-31,-21 0 0,0 0 0,0 0 16,-1 1-16,22 20 15,-21-21-15,0 21 0,21-20 0,-21 20 16,21-21-16,0 21 0,0-20 0,0-1 16,0 0-16,0 0 0,21 0 15,0-21-15,0 0 0,1 21 0,-1-21 16,21 0-16,-21 0 0,0 0 0,22-21 15,-22 21-15,21-21 0,-21 0 16,1 0-16,-1 0 0,0-1 0,0 1 16,0-21-16,-21 21 0,0-22 15,0 22-15,0-21 0,0 21 0,0 0 16,-21-22-16,0 22 0,0 0 16,0 0-16,-1 21 0,1 0 15,0 0-15,0 0 0,0 0 0,0 0 16,-1 0-16,1 0 0,21 21 15,0 0 1,21-21 0,1 0-16,20 0 0</inkml:trace>
  <inkml:trace contextRef="#ctx0" brushRef="#br0" timeOffset="113647.78">12488 15367 0,'0'-21'0,"-21"0"32,0 21-32,21 21 0,-21 0 15,0 0-15,-1 22 0,22-1 0,-21 0 16,0 1-16,0-1 0,0 0 0,0 1 16,-1-1-16,1 0 0,0 22 15,0-22-15,0 0 0,0 1 0,21-1 16,0 0-16,-22-20 0,22 20 15,0-21-15,0 0 0,0 0 0,22 1 16,-1-22-16,0 0 0,0 0 0,0 0 16,22 0-16,-22 0 15,0 0-15,21-22 0,-21 1 0,1 0 16,-1-21-16,0 21 0,0-22 0</inkml:trace>
  <inkml:trace contextRef="#ctx0" brushRef="#br0" timeOffset="113823.82">12065 15706 0,'0'0'16,"-21"0"-16,0 0 0,-1 0 0,44 0 31,-1 0-31,0 0 0,21 0 16,1 0-16,-1 0 0,0 0 15,1 0-15,-1 0 0,21 0 0,-20-21 16,-1 21-16,22-22 0,-1 22 15</inkml:trace>
  <inkml:trace contextRef="#ctx0" brushRef="#br0" timeOffset="114279.91">13885 15642 0,'0'-21'0,"0"42"32,0 0-32,0 1 15,0-1-15,-21 0 0,21 21 0,-21-21 16,0 22-16,21-22 0,-21 21 15,-1 1-15,22-22 0,0 21 0,-21-21 16,21 0-16,-21 1 0,21-1 16,0 0-16,0 0 0,21-21 15,0 0-15,1 0 16,20-21-16,-21 0 0,21 0 16</inkml:trace>
  <inkml:trace contextRef="#ctx0" brushRef="#br0" timeOffset="114603.73">14605 15621 0,'0'0'0,"21"0"0,-21-21 16,0 0-1,-21 21-15,0 0 0,0 0 16,-1 0-16,-20 0 0,21 0 0,-21 21 16,20-21-16,-20 21 0,21 0 15,0-21-15,0 21 0,21 1 16,0-1-16,0 0 0,0 0 15,21-21-15,0 21 0,0 0 16,0-21-16,22 22 0,-22-1 0,21 0 16,-21 0-16,0 0 0,22 0 0,-22 1 15,0-1-15,-21 0 0,0 0 16,0 0-16,0 0 0,0 1 16,-21-1-16,0-21 0,-22 0 15,22 21-15,-21-21 0,0 0 0,-22 0 16,22 0-16,21 0 0,-22 0 0,1 0 15,0-21-15,20 21 16,1-21-16,0-1 0,0 1 0,0-21 16</inkml:trace>
  <inkml:trace contextRef="#ctx0" brushRef="#br0" timeOffset="114803.91">14055 15409 0,'0'-21'31,"21"21"16,0 0-47,0 0 0</inkml:trace>
  <inkml:trace contextRef="#ctx0" brushRef="#br0" timeOffset="115487.75">16129 15790 0,'0'0'0,"21"-21"0,0 0 16,0 0-16,-21 0 0,22 0 0,-22-1 16,0 1-16,0 0 0,0 0 15,-22 0-15,22 0 0,-21-1 16,0 1-16,0 21 0,-21 0 0,20 0 16,1 0-16,-21 0 0,21 0 0,-22 21 15,22-21-15,-21 22 0,21 20 16,0-21-16,-1 0 0,1 22 0,21-22 15,0 21-15,0-21 0,0 22 16,0-1-16,0-21 0,0 21 0,0-20 16,0 20-16,0-21 0,21 0 0,1 0 15,-22 1-15,21-22 16,0 21-16,0-21 0,0 0 0,22 0 0,-22 0 16,0 0-16,0-21 0,21-1 15,-20 1-15,-1 0 0,21 0 16,-21 0-16,0 0 0,1-22 0,-1 22 15,-21-21-15,21 21 0,-21-22 16,21 22-16,0-21 0,-21 21 0,0-1 16,0 1-16,0 0 0,21 21 0,-21 21 31,0 0-31,0 1 0,0 20 0,0-21 16,0 21-16,22 1 0,-22-1 0,0 0 15,21-20-15,0 20 0,-21 0 16,21-21-16,0 22 0,0-22 15,1 0-15,-1 0 0,21 0 0,-21 1 16,22-22-16,-22 0 0,21 0 16,0 0-16,1 0 0</inkml:trace>
  <inkml:trace contextRef="#ctx0" brushRef="#br0" timeOffset="116463.73">17674 15621 0,'0'0'0,"21"0"16,0 0-1,-21-21-15,22 0 16,-1 21-16,-21-21 16,21 21-16,0-22 0,-21 1 0,0 0 15,0 0-15,0 0 0,0 0 0,0-1 16,0-20-16,0 21 0,0 0 15,0-22-15,0 22 0,0 0 16,-21 21 0,21 21-16,-21 0 0,21 1 15,-21 20-15,21 0 0,0-21 0,0 22 16,0-1-16,0 0 16,0 1-16,0-1 0,0 0 0,0 1 15,0-1-15,0 0 0,0 1 0,0-1 16,0 0-16,0-20 0,0 20 15,0 0-15,0-21 0,0 1 0,0 20 16,-22-21-16,1 0 0,0-21 16,0 0-16,0 0 15,0 0-15,-1 0 0,1 0 0,-21-21 16,21 0-16,-22 21 0,22-21 16,-21 0-16,21-1 0,-22 22 0,22-21 15,0 21-15,0 0 0,0 0 0,0 0 16,-1 0-1,22 21-15,0 1 16,22-22-16,20 21 0,-21 0 0,21-21 16,1 21-16,-1-21 0,0 0 15,1 21-15,20-21 0,-20 0 0,20 0 16,-21 0-16,22 0 0,-22 0 16,22-21-16,-22 0 0,22 21 0,-22-21 15,-21 0-15,21-1 0,-20-20 0,-1 21 16,0-21-16,-21-1 0,0 22 15,0-21-15,21 21 0,-21-22 0,0 22 16,0 0-16,0 0 0,0 42 31,0 0-31,0 0 16,0 0-16,0 1 0,0-1 0,0 21 16,0-21-16,0 22 0,-21-22 15,21 21-15,0-21 0,0 0 0,0 1 16,0-1-16,0 0 0,-21 0 0,21 0 15,-21-21 1,21-21 0,0 0-1,0 0-15,0 0 0,0-22 16,0 22-16,21-21 0,0 21 0,0-22 16,0 1-16,0 0 0,1 20 15,20-20-15,0 21 0,1 0 16,-1 0-16,0 21 0,1 0 0,-22 0 15,21 0-15,0 21 0,-20 0 16,-1 0-16,-21 0 0,0 22 0,0-1 16,0-21-16,0 21 0,0 1 0,0-1 15,-21-21-15,-1 22 0,1-22 16,0 0-16,0 0 0,21 0 0,0 0 16,-21-21-16,21 22 15,0-44 1,21 1-1,0 0-15,0 0 0,0 0 16</inkml:trace>
  <inkml:trace contextRef="#ctx0" brushRef="#br0" timeOffset="116707.59">18986 15367 0,'0'0'15,"0"-21"-15,22 0 0,-22 0 0,0-1 16,0 44-1,0-1-15,-22 21 0,22-21 16,-21 22-16,0-1 0,0 0 16,21 1-16,-21-1 0,21 0 0,-21 1 15,-1-1-15,22 0 0,0 1 0,0-1 16,-21-21-16,21 21 0,0 1 16,0-22-16,0 0 0,0 0 0,0 0 15,0 1-15,0-1 0,21-21 16,1 0-16,-1 0 15,-21-21-15,21-1 0</inkml:trace>
  <inkml:trace contextRef="#ctx0" brushRef="#br0" timeOffset="116884.93">18732 15727 0,'0'0'0,"-21"0"15,0 0 1,42 0-1,22 0-15,-22 0 16,0 0-16,21 0 0,1 0 16,-22 0-16,21 0 0,0 0 0,1-21 15,-22 21-15,21 0 0,-21-21 0</inkml:trace>
  <inkml:trace contextRef="#ctx0" brushRef="#br0" timeOffset="117411.17">19198 15833 0,'0'0'0,"21"0"31,0 0-15,1 0-16,-1 0 0,0 0 15,0 0-15,0-21 0,22 21 16,-22 0-16,0-22 0,21 22 0,-21-21 16,1 21-16,-22-21 0,21 0 15,-21 0-15,-21 0 32,-1 21-32,1 0 0,0 0 0,0 0 15,0 0-15,0 0 0,-1 21 16,1 0-16,21 0 0,0 0 0,-21 0 15,21 1-15,0 20 0,0-21 16,0 0-16,0 22 0,21-22 0,0 0 16,1 21-16,-1-21 0,0-21 0,0 22 15,21-1-15,-20-21 0,20 0 16,0 0-16,1 0 0,-1 0 0,0 0 16,1 0-16,-1-21 0</inkml:trace>
  <inkml:trace contextRef="#ctx0" brushRef="#br0" timeOffset="117740.21">20066 15748 0,'0'-21'0,"0"42"0,0-63 0,0 21 15,0-1 1,21 22-16,0 0 16,0 0-16,1 0 0,-1 22 0,0-22 15,-21 21-15,21 0 0,0 0 16,0 21-16,1-20 0,-1 20 0,-21-21 15,0 21-15,0-20 0,0 20 16,0-21-16,0 21 0,0-20 16,-21-1-16,-1 0 0,22 0 0,-21-21 15,0 21-15,0-21 0,0 0 16,21-21 0,0 0-16,0 0 15,0 0-15,0-1 0,0-20 16,0 21-16,21-21 0,0 20 0,0-20 15,0 21-15,1-21 0,-1 20 16,21-20-16,-21 21 0,22 0 0,-1 0 16,0-22-16,1 22 0</inkml:trace>
  <inkml:trace contextRef="#ctx0" brushRef="#br0" timeOffset="118255.91">20934 15367 0,'0'0'0,"0"-21"0,0 0 0,21 21 16,-21-21-16,0-1 0,21 22 16,-21 22-1,0 20-15,-21-21 16,0 21-16,0 1 0,-1-1 16,1 0-16,0 22 0,-21-22 0,21 22 15,-1-1-15,1 1 0,0 20 16,0-20-16,0 21 0,0-22 15,-1 22-15,1-1 0,21-20 0,-21 21 16,0-1-16,0-20 0,0 20 16,-1 1-16,1-21 0,0 20 0,0-20 15,0-1-15,21-20 0,-21 20 0,21-21 16,0 1-16,0-1 0,0 0 16,0-20-16,21-1 0,0 0 0,21-21 15,-21 0-15,22 0 0,-1 0 0,0-21 16,1 0-16,-1-1 0,0 1 15,1 0-15,-1-21 0,0-1 0,1 1 16,-1 0-16,-21-1 0,0-20 16,-21 21-16,0-22 0,0 1 15,0-1-15,0 22 0,0-22 0,-42 22 16,21-22-16,-21 22 0,20 0 16,-20 21-16,0-22 0,-1 22 0,1-21 15,21 21-15,0-1 0,-22 1 0,43 0 16,-21 0-16,21 0 15,21 0-15,1-1 16,-1 1-16,21 21 0,-21-21 16,22 0-16,-1 0 0,0 0 0,1-1 15,-1 1-15,0 0 0</inkml:trace>
  <inkml:trace contextRef="#ctx0" brushRef="#br0" timeOffset="118684.8">21421 15663 0,'0'0'0,"0"-21"0,0 0 0,0 0 0,0 0 16,0 0-16,-22 21 0,1 0 0,0 0 16,0 0-16,0 0 0,0 0 15,-1 0-15,1 0 0,0 21 0,0 0 16,0 0-16,0 21 0,-1-20 16,1-1-16,0 0 0,21 0 0,0 21 15,-21-20-15,21-1 0,0 0 16,0 0-16,0 0 0,0 0 15,21-21-15,0 22 16,0-22-16,1 0 0,20 0 0,-21 0 16,0-22-16,0 22 0,22-21 15,-22 0-15,0 0 0,0 0 0,22 0 16,-22-1-16,0 1 0,0-21 16,0 21-16,-21 0 0,21-22 0,1 22 15,-22 0-15,0 0 0,0 42 31,-22 0-31,1 0 0,21 0 16,-21 1-16,21-1 0,-21 0 16,21 0-16,0 0 0,0 0 15,0 1-15,0-1 0,0 21 0,0-21 16,0 0-16,42 1 16,-21-1-16,1-21 0,-1 0 0,21 0 15,-21 0-15,22 0 0,-1 0 0,0-21 16</inkml:trace>
  <inkml:trace contextRef="#ctx0" brushRef="#br0" timeOffset="118919.67">22140 15600 0,'0'-21'0,"0"42"0,0-63 16,-21 42 0,0 0-16,0 0 15,0 21-15,-1 0 0,1 0 0,0 0 16,0 0-16,0 1 0,0-1 15,-1 21-15,22-21 0,0 0 0,-21 22 16,21-22-16,0 21 0,0-21 0,0 1 16,0-1-16,0 0 0,0 0 15,21 0-15,1 0 0,-1-21 0,0 0 16,0 0-16,0 0 0,0 0 16,22-21-16,-22 21 0,0-21 0,21 0 15</inkml:trace>
  <inkml:trace contextRef="#ctx0" brushRef="#br0" timeOffset="119259.88">22373 15748 0,'0'21'32,"21"-21"-32,0 0 15,1 0-15,-1 0 0,0 0 0,0 0 16,21 0-16,-20-21 0,-1 0 0,21 0 15,-21 21-15,0-21 0,1-1 16,-1 1-16,-21 0 0,0 0 16,0 0-16,-21 21 15,-1 0-15,-20 0 16,21 0-16,-21 0 0,20 0 0,-20 21 16,21 0-16,0-21 0,-22 42 15,22-20-15,0-1 0,21 0 0,-21 0 16,21 21-16,0-20 0,-21 20 15,21-21-15,0 0 0,0 22 0,0-22 16,0 0-16,21 0 0,0 0 0,0-21 16,0 0-16,1 21 0,-1-21 15,0 0-15,21 0 0,1 0 16</inkml:trace>
  <inkml:trace contextRef="#ctx0" brushRef="#br0" timeOffset="120015.81">23537 15494 0,'0'0'16,"0"-21"-16,21 0 0,1 0 16,-22-1-16,0 1 15,21 21-15,-21 21 16,0 1-16,0-1 0,0 0 15,0 0-15,0 0 0,0 22 16,0-1-16,0-21 0,-21 21 16,-1-20-16,22-1 0,-21 21 0,21-21 0,-21 0 15,21 1-15,0-1 16,-21 0-16,21 0 0,21-42 47,-21 0-47,21 21 0,0-21 0,1-1 15,-1 1-15,0 0 0,21 0 0,-21-21 16,1 20-16,-1 1 0,0-21 16,21 21-16,-21 0 0,1-1 0,-1 22 15,0 0-15,0 0 16,0 0-16,-21 22 16,0-1-16,0 0 0,0 0 0,0 0 15,0 22-15,0-22 0,0 0 16,0 0-16,0 0 0,21-21 0,1 21 15,-22 1-15,21-22 0,0 21 0,0-21 16,0 0-16,22 0 0,-22 0 16,0 0-16,21 0 0,-21 0 0,22 0 15,-22 0-15,0-21 0,21 21 16,-20-22-16,-1 1 0,-21 0 0,0 0 16,21-21-16,-21 20 0,0 1 0,0-21 15,0 21-15,0-22 0,0 22 16,-21-21-16,21 21 0,-21 0 15,21-1-15,-22 22 0,1 0 0,21-21 16,-21 21-16,0 0 16,42 0 15</inkml:trace>
  <inkml:trace contextRef="#ctx0" brushRef="#br0" timeOffset="120684.5">24786 14986 0,'0'0'0,"0"21"16,0 0 0,0 1-16,0 20 0,0 0 15,-21 1-15,21 20 0,-21-21 0,21 22 16,0-22-16,-21 1 0,-1 20 15,1-21-15,21 1 0,-21-22 0,0 21 16,21 1-16,-21-22 0,21 0 0,-21 0 16,21 0-16,-22 0 0,22 1 15,0-44 17,0 1-17,0 0-15,0 0 0,0 0 0,22 0 16,-1-1-16,0-20 0,21 21 0,-21-21 15,22-1-15,-22 1 0,21 21 16,1-22-16,-1 22 0,0 0 0,1 21 16,-1 0-16,-21 0 0,0 0 15,22 0-15,-43 21 0,21 0 0,-21 1 16,0 20-16,0-21 0,0 0 0,0 22 16,0-22-16,0 21 0,-21-21 15,21 0-15,0 1 0,0-1 16,0 0-16,0 0 0,0 0 15,0 0 1,21-21-16,0 0 0,0 0 0,0 0 16,0 0-16,22 0 0,-22 0 15,0-21-15,0 21 0,0-21 0,1 0 16,-1 0-16,0 0 0,-21-1 0,21 1 16,0-21-16,-21 21 0,0 0 15,0-1-15,0 1 0,21 21 0,-21 21 31,-21 1-15,21-1-16,-21 0 0,21 0 16,0 0-16,-21 0 0,21 1 15,0-1-15,-21 0 0,21 0 0,0 0 16,0 0-16,0 1 16,21-44 15</inkml:trace>
  <inkml:trace contextRef="#ctx0" brushRef="#br0" timeOffset="120872.39">25506 15325 0,'0'0'16,"-21"-21"-1,-1 21 1,1 0-16,21 21 31,21-21-15,1 0-16,-1 0 0,0 0 15</inkml:trace>
  <inkml:trace contextRef="#ctx0" brushRef="#br0" timeOffset="121140.24">26120 15304 0,'0'0'16,"-22"0"-16,1 0 16,0 0-16,0 0 0,0 0 0,-22 21 15,22 0-15,0 0 0,-21 0 16,21 22-16,-1-22 0,-20 21 0,21 0 16,0-20-16,0 20 0,21-21 0,0 21 15,-22-20-15,22 20 0,0-21 16,0 0-16,0 22 0,0-22 0,0 0 15,22 0-15,-1 0 0,0-21 0,0 21 16,21-21-16,1 0 16,-1 0-16,0 0 0,1 0 0,20 0 15,-20 0-15,-1-21 0,0 0 16,-21 0-16</inkml:trace>
  <inkml:trace contextRef="#ctx0" brushRef="#br0" timeOffset="121599.61">26543 15261 0,'0'-42'0,"0"84"0,0-126 0,0 41 0,0 22 16,0 0-16,0 0 0,0 42 31,0 21-31,-21-21 16,0 22-16,-1-1 0,22 22 0,-21-22 16,0 0-16,21 1 0,-21-1 15,21 0-15,-21 1 0,21-1 16,0 0-16,-21-21 0,21 22 0,-22-22 15,22 0-15,-21 0 0,21 0 0,0 1 16,0-1-16,-21 0 16,21-42 15,0 0-31,0-1 0,0 1 16,0 0-16,21-21 0,0 21 0,1-1 15,-1-20-15,21 21 0,-21-21 16,22-1-16,-1 22 0,0 0 15,1 0-15,-1 0 0,0 21 16,1 0-16,-1 0 0,-21 21 0,0 0 16,0 0-16,1 0 0,-22 22 0,21-1 15,-21-21-15,0 21 0,0 1 16,-21-22-16,-1 21 0,1-21 0,0 22 16,0-22-16,0 0 0,0 0 0,-1 0 15,1 1-15,0-22 0,21 21 16,-21-21-16,0 0 31,21-21-31</inkml:trace>
  <inkml:trace contextRef="#ctx0" brushRef="#br0" timeOffset="124443.85">5122 16785 0,'0'-63'31,"0"42"-31,0-1 0,-21 22 16,21-21-16,-21 21 0,0 0 15,0 0-15,-1 0 0,1 0 0,0 0 16,0 21-16,0 1 0,0-1 16,-1 21-16,1 0 0,0 1 15,0 20-15,21-20 0,-21 20 16,21-21-16,0 22 0,0-1 0,0-20 15,0-1-15,0 0 0,0 1 16,0-1-16,21-21 0,0 22 0,0-22 16,22-21-16,-22 0 0,21 0 15,0 0-15,1 0 0,-1 0 0,-21-21 16,22-1-16,-1 1 0,0 0 16,1 0-16,-1 0 0,0-22 0,1 22 15,-22-21-15,0 21 0,21-22 0,-42 22 16,0-21-16,21 21 15,-21-22-15,0 22 0,0 0 0,0 0 16,0 0-16,0 42 16,0 0-1,22 0-15,-22 0 0,0 22 16,0-22-16,0 21 0,0 1 0,21-22 16,-21 21-16,21-21 0,-21 22 15,0-22-15,0 0 0,21 0 0,0 0 16,0 0-16,-21 1 0,22-22 15,-1 0-15,0 0 0,0 0 0,0 0 16,22-22-16,-22 1 0,0 21 16,0-21-16,0 0 0,0 0 15,1-22-15,-22 22 0,0 0 0,0 0 16,0-21-16,0 20 0,-22 1 16,1 0-16,0-21 0,0 21 0,-21-1 15,-1 1-15,22 21 0,-21 0 16,21-21-16,-1 21 0,1 0 0,0 0 15,21 21 1,21-21 0,0 0-16,22 0 0,-22 0 15,21 0-15,1 0 0,-1-21 16,-21 21-16,21-21 0,1 21 0,-1 0 16,-21-21-16,22 21 0,-22 0 15,0 0-15,0 0 0,0 0 0,0 21 16,1 0-16,-22 0 0,0 0 15,0 1-15,0-1 0,0 0 0,21 21 16,-21-21-16,0 1 0,0-1 16,0 0-16,0 0 0,0 0 0,0 0 15,0 1-15,0-1 0,0 0 16,0 0-16,0 0 0,-21-21 47,21-21-47,0 0 0,0 0 15,0 0-15,0-1 0,0 1 16,0-21-16,0 21 0,0-22 0,0 1 16,0 21-16,21-21 0,0 20 15,0-20-15,-21 21 0,21 0 0,0 0 16,1 21-16,-1 0 0,0 0 16,0 0-16,0 0 0,0 0 0,1 21 15,-1 21-15,0-21 0,0 0 0,-21 22 16,21-22-16,0 21 0,-21-21 15,0 22-15,22-22 0,-22 0 0,21 21 16,-21-20-16,0-1 16,21 0-16,0-21 0,0 21 0,0-21 15,1 0-15,-1 0 16,0 0-16,0 0 0,21 0 0,-20 0 16,-1 0-16,21-21 0,-21 0 15,0 0-15,22-1 0,-22 1 0,21 0 16,-21 0-16,22-21 0,-22 20 0,0-20 15,0 21-15,0-21 0,-21 20 16,0-20-16,0 21 0,0 0 0,0 0 16,-21 21-1,0 0-15,0 0 0,0 21 0,21 0 16,-21 0-16,-1 0 16,22 22-16,0-22 0,0 0 0,0 21 15,0-21-15,0 1 0,0-1 0,0 0 16,0 0-16,22 0 0,-22 0 15,21-21-15,0 22 0,0-22 16,-21 21-16,21-21 16,-21-21-1,-21-1 1,0 1-16,0 0 16,0 21-16,-1-21 15,1 21-15,0 0 16,0 0-1,21 21-15,0 0 16,0 0-16,0 1 0,0-1 16,21 0-16,0-21 0,0 21 15,1 0-15,-1 0 0,0-21 0,0 22 16,0-22-16,22 0 0,-22 0 16,21 0-16,0 0 0,-20 0 0,20 0 15,-21-22-15,21 22 0,1-21 16,-22 0-16,21 0 0,-21 0 0,1 0 15,-1-1-15,21 1 0,-42-21 0,21 21 16,0-22-16,-21 22 0,22 0 16,-22-21-16,0 21 0,0-1 15,0 1 1,0 42 0,0 1-16,0-1 0,0 0 15,-22 0-15,22 0 0,0 22 0,-21-22 16,21 0-16,0 21 0,0-21 0,0 1 15,0-1-15,0 0 0,0 0 16,0 0-16,21 0 0,1 1 0,-1-22 16,0 21-16,0-21 15,0 0-15,0 0 0,22 0 0,-22-21 16,21-1-16,-21 22 0,22-21 16,-1 0-16,-21 0 0,22 0 15,-22 0-15,21-22 0,-21 22 0,0 0 16,-21 0-16,0-22 0,22 22 15,-22 0-15,0 0 0,0 0 0,0 0 16,-22 42 0,22 0-1,0 0-15,0 0 16,0 0-16,0 1 0,0-1 0,22 0 16,-1 0-16,-21 0 0,0 0 0,21 1 15,-21-1-15,21-21 0,-21 21 16,0 0-16,0 0 0,0 0 15,-21-21 17,0 0-17,0 0-15,-1 0 0,1 0 0,0 0 16,0-21-16,0 21 16,21 21 15,0 1-31,0-1 15,21 0-15,0-21 0,-21 21 0,21 0 16,-21 0-16,21-21 0,1 22 16,-1-22-16,0 0 15,0 0-15,0 0 0,0 0 16,1 0-16,20-22 0,-21 1 0,0 0 16,0 21-16,1-21 0,-1 0 0,0 0 15,0-1-15,0-20 0,0 21 16,1 0-16,-1-22 0,0 1 0,0 0 15,0-1-15,0 1 0,-21 0 16,0-22-16,22 22 0,-22 0 0,0-1 16,21 1-16,-21 0 0,0 20 15,0 1-15,-21 21 16,21 21 0,-22 22-16,22-22 15,0 21-15,-21 1 0,21-1 0,-21 0 16,21 1-16,0-1 0,-21 0 15,21-21-15,0 22 0,0-1 0,0 0 16,0-20-16,0 20 0,0 0 0,0-21 16,0 1-16,0 20 0,0-21 15,21 0-15,0-21 0,0 0 16,1 0-16,-1 0 0,0 0 16,21-21-16,-21 0 0,1 0 0,20 21 15,-21-21-15,21-1 0,-20 1 16,20 0-16,-21 0 0</inkml:trace>
  <inkml:trace contextRef="#ctx0" brushRef="#br0" timeOffset="124671.72">8805 17082 0,'0'0'0,"-42"0"0,21 21 0,0 0 16,21 0-1,21-21 1,0 0-16,0 0 0,0 0 16,0 0-16,1 0 0,20 0 15,0 0-15,-21 0 0,22-21 16,-22 21-16,0-21 0,21 21 0,-20-21 16,-22-1-16,0 1 0,0 0 15</inkml:trace>
  <inkml:trace contextRef="#ctx0" brushRef="#br0" timeOffset="124883.6">7853 16701 0,'0'0'0,"-21"0"0,-1 0 16,1 0-16,0 0 15,42 0 17,0 0-17,1 0-15,-1 0 0,0 0 0</inkml:trace>
  <inkml:trace contextRef="#ctx0" brushRef="#br0" timeOffset="125871.61">10266 16976 0,'-21'0'16,"-1"0"-1,22 21-15,0 0 0,-21 21 16,21-20-16,0-1 0,-21 21 0,21-21 15,0 22-15,0-22 0,0 0 16,0 21-16,0-21 0,0 1 0,0-1 16,0 0-16,0 0 15,21-21-15,0 0 16,1 0-16,-1 0 16,0 0-16,0-21 0,0 0 0,0 21 15,1-21-15,-1-1 0,-21 1 16,0 0-16,0 0 0,0 0 0,0 0 15,0-1-15,-21 1 0,-1 0 0,1 0 16,-21 0-16,21 0 0,-22-1 16,22 22-16,0 0 0,0 0 0,0 0 15,21 22 1,21-22 0,0 0-16,21 0 0,-20 0 15,20 0-15,0 0 0,1 0 16,-1 0-16,0 0 0,22 0 15,-22-22-15,22 1 0,-22 0 0,21 0 16,-20 21-16,-1-21 0,0 0 0,1-1 16,-22 1-16,0 0 0,0 21 15,0-21-15,-21 42 32,0 0-17,-21 0-15,0 22 0,21-22 16,-21 21-16,21 1 0,0-1 0,0 0 15,-21 22-15,21-22 0,0 22 16,-21-1-16,21 1 0,0-1 0,0 1 16,0 20-16,0-20 0,0 20 0,0-20 15,0-1-15,0 22 16,0-21-16,0 20 0,0 1 0,0 0 16,0-22-16,0 22 0,21-22 15,0 1-15,21-1 0,-21-20 0,1-1 16,20 0-16,-21 1 0,0-1 15,0-21-15,1 0 0,-22-42 32,-22-21-32,1 21 15,0-22-15,0 1 16,0-22-16,-22 1 0,22-1 0,0 1 16,0-1-16,0-20 0,0-1 15,-1 22-15,1-22 0,0 21 0,21-20 16,0 20-16,0-20 0,0 20 15,0 1-15,21-1 0,0 22 0,22-22 16,-22 22-16,21 0 0,1 20 16,-1-20-16,0 0 0,1 21 0,20-22 15</inkml:trace>
  <inkml:trace contextRef="#ctx0" brushRef="#br0" timeOffset="126475.72">12912 17039 0,'0'0'0,"-43"0"31,43-21-31,0 0 16,21 0-16,-21 0 16,22-1-16,-1 1 0,-21 0 15,21 0-15,0-21 0,0 20 16,-21 1-16,21 21 0,-21 21 31,0 1-31,0-1 16,0 21-16,0-21 0,0 22 0,-21-1 15,0 0-15,21 1 0,0-1 16,-21-21-16,21 21 0,-21 1 0,0-22 16,21 21-16,0-21 15,0 22-15,-22-22 0,22 0 0,0 0 0,-21 0 16,21 22-16,0-22 16,0 0-16,0 0 15,-21-21-15,0 0 0,0 0 16,0 0-16,-1 0 0,1 0 15,-21 0-15,21-21 0,0 21 0,-22 0 16,22 0-16,0 0 0,21-21 16,-21 21-16,42 0 31,0 0-31,0 0 0,0 0 16,22 0-16,-22 0 0,42 0 15,-20 0-15,-1 0 0,22 0 0,-1 0 16,1-21-16,-1 21 0,1 0 15,-1-21-15,-21 21 0,22-22 16,-22 1-16,1 21 0</inkml:trace>
  <inkml:trace contextRef="#ctx0" brushRef="#br0" timeOffset="126784.55">14118 17124 0,'0'-21'0,"0"42"0,0-63 15,-21 20-15,21 1 16,0 0-16,0 0 0,0 0 16,-21 21-16,21-21 0,-21 21 15,-1 21 1,22 0-16,-21 0 15,21 0-15,-21 22 0,21-1 16,0-21-16,0 21 0,0-20 0,-21 20 16,21-21-16,-21 0 0,21 22 15,0-22-15,0 0 0,0 0 16,-21 0-16</inkml:trace>
  <inkml:trace contextRef="#ctx0" brushRef="#br0" timeOffset="127052.39">13906 17187 0,'0'0'15,"0"-21"-15,0-21 0,0 21 0,0 0 16,0-22-16,0 22 0,0 0 0,22 0 16,-1 0-16,21-1 0,-21 1 0,22 21 15,-1-21-15,0 21 0,1 0 16,-1 0-16,21 0 0,-20 0 15,20 21-15,-20 0 0,-1 22 0,0-22 16,1 21-16,-22 1 0,0-1 16,0 0-16,0 1 0,-21-1 0,0-21 15,0 21-15,0 1 0,-21-22 16,0 0-16,0 21 0,0-42 0,-1 22 16,1-1-16,0-21 0,-21 0 15,21 0-15,-1 0 0</inkml:trace>
  <inkml:trace contextRef="#ctx0" brushRef="#br0" timeOffset="127223.75">13801 17230 0,'63'0'15,"-21"0"-15,1 0 16,20 0-16,-20 0 0,20 0 15,22 0-15,-22 0 0,1-21 16,-1-1-16,22 22 0,-22 0 0</inkml:trace>
  <inkml:trace contextRef="#ctx0" brushRef="#br0" timeOffset="127443.62">15092 16976 0,'0'0'0,"-21"0"0,-1 0 15,1 0-15,21 21 16,-21 0-16,0 0 0,21 0 16,-21 22-16,21-22 0,0 0 0,-21 21 15,21-20-15,0 20 0,-22-21 0,22 0 16,0 0-16,0 1 0,0-1 16,0 0-16,0 0 0,0 0 0,0 0 15</inkml:trace>
  <inkml:trace contextRef="#ctx0" brushRef="#br0" timeOffset="127651.5">14965 17145 0,'0'-21'16,"0"42"-16,0-63 0,0 21 0,21-1 0,0 22 15,0 0 1,0 0-16,1 0 0,-22 22 0,21-1 15,0 0-15,0-21 0,0 42 16,0-21-16,1-21 0,-1 22 16,0-1-16,0 0 0,0 0 0,0 0 15,1-21-15,-1 21 0,0-21 16,0 0-16,0 0 0,0 0 0,1 0 16</inkml:trace>
  <inkml:trace contextRef="#ctx0" brushRef="#br0" timeOffset="127891.36">15727 17018 0,'0'-42'0,"0"84"0,0-105 0,0 41 15,0 1-15,-21 21 16,-1 0-16,1 21 0,0 1 16,0-1-16,0 0 0,0 0 15,-22 0-15,22 22 0,-21-22 0,-1 21 16,1-21-16,21 0 0,-21 22 15,-1-22-15,22 0 0,-21 0 0,21 0 16,21 1-16,21-22 16,21 0-16,-21 0 15,22 0-15,-1 0 0,0-22 0,-21 1 16</inkml:trace>
  <inkml:trace contextRef="#ctx0" brushRef="#br0" timeOffset="128107.24">15769 16976 0,'-21'21'0,"42"-42"0,-21 0 0,21 21 16,0 0 0,-21 21-16,0 0 0,0 0 0,0 0 15,0 0-15,0 1 0,0 20 16,0-21-16,0 0 0,0 22 0,0-22 16,0 0-16,0 21 0,0-21 15,0 1-15,0 20 0,0-21 0,0 21 16,0-20-16,0-1 0,22 21 15,-22-21-15,0 0 0,0 1 0,0-1 16,21-21 0</inkml:trace>
  <inkml:trace contextRef="#ctx0" brushRef="#br0" timeOffset="128297.13">16319 17441 0,'0'-21'78,"0"0"-78</inkml:trace>
  <inkml:trace contextRef="#ctx0" brushRef="#br1" timeOffset="-154987.98">13674 5334 0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3:39:25.5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1397 0,'-21'0'0,"0"0"15,0 0 1,-1 0 0,1 0-1,0 0-15,0 0 0,0 0 16,0 0-16,-1 0 16,1 0-16,0 0 15,0 0-15,0 0 16,42 0 31,0 0-47,21 0 0,1 0 0,-1 0 15,22 0-15,-1 0 0,1 0 16,-1 0-16,1 21 0,-1-21 0,22 0 16,-22 0-16,22 0 0,-22 0 15,22 0-15,-21 0 0,20 0 16,-20 0-16,20 0 0,-20 0 0,-22 0 15,1 0-15,-1 0 0,0 0 16,-21 0-16,22-21 0,-22 21 16,0 0-16,0 0 15,-21-21 17,-21 21-1,0 0-31,21-21 0,-21 21 15,0 0-15,21-21 0</inkml:trace>
  <inkml:trace contextRef="#ctx0" brushRef="#br0" timeOffset="779.42">1545 1080 0,'0'0'16,"-21"0"-16,-21-43 15,42 22-15,-22 21 16,22 21 31,22-21-47,-1 21 0,0 1 15,0-1-15,21-21 0,-20 21 16,20 0-16,0 0 0,-21-21 16,22 21-16,-1-21 0,0 22 0,-20-22 15,20 0-15,-21 0 0,0 21 16,0-21-16,1 0 0,-1 0 0,0 0 16,0 0-16,-21 21 46,-21-21-30,0 21-16,-22 0 0,22 0 16,-21 1-16,21-1 0,-22 0 15,1 0-15,0 21 0,-1-20 0,1 20 16,0 0-16,21 1 0,-22-22 16,22 21-16,-21 0 0,21-20 0,-1 20 15,1-21-15,0 0 0,0 0 16,0 1-16,21-1 0,0 0 15</inkml:trace>
  <inkml:trace contextRef="#ctx0" brushRef="#br0" timeOffset="1283.33">2942 1101 0,'0'0'0,"0"-43"0,0 22 0,0 0 16,0 0-16,0 0 0,0 0 15,0-22-15,0 22 0,0 0 16,0 0-16,21 0 0,-21-1 0,0 1 16,0 0-16,0 42 31,-21 22-16,0-1-15,0 0 0,21 1 16,-21-1-16,-1 21 0,22-20 16,-21-1-16,0 22 0,0-22 0,21 0 15,-21 22-15,0-22 0,-1 0 16,1 1-16,0-22 0,0 21 0,0 1 16,21-22-16,0 0 0,-21 0 15,21 0-15,0 0 0,-22 1 0,44-22 47,-1-43-47,-21 22 16,21 0-16,-21-21 0,21 20 0</inkml:trace>
  <inkml:trace contextRef="#ctx0" brushRef="#br0" timeOffset="1811.15">2730 1037 0,'0'0'0,"0"-21"0,-21 0 15,21 0-15,-21 0 0,21-1 16,0 1-16,0-21 0,0 21 16,0 0-16,0-22 0,21 22 0,0 0 15,1-21-15,-1 20 16,21 1-16,0 0 0,1 0 0,-1 0 16,22 0-16,-1 21 0,-21 0 15,22 0-15,-22 0 0,22 21 0,-22 0 16,22 0-16,-22 21 0,-21 1 15,21-1-15,-42 0 0,0 22 0,0-22 16,-21 22-16,0-22 0,0 22 16,-21-22-16,-22 0 0,22 1 0,-22-1 15,22-21-15,-22 21 0,1-20 16,21-1-16,-1 0 0,-20-21 0,20 21 16,22-21-16,-21 0 0,21 0 15,-22 0-15,22 0 0,0-21 16,21 0-16,-21 0 15,21-1-15,0 1 0,0 0 0,0 0 16,0 0-16,21 21 16,0 0-16,0 0 0,1 0 15,-1 0-15,0 21 0,0 0 16,0 0-16,-21 0 0,21 1 0,1-1 16,-22 21-16,21-21 0,-21 22 15,0-22-15,21 0 0,0 21 0,-21-21 16,21 22-16,0-22 0,-21 0 15,22 0-15,-1-21 0,0 21 16,0 1-16,21-22 16,-20 0-16,-1 0 0,0 0 0,0-22 15,0 1-15,22 0 0,-22 0 16,0-21-16,21 20 0</inkml:trace>
  <inkml:trace contextRef="#ctx0" brushRef="#br0" timeOffset="2215.92">3429 1397 0,'0'0'0,"-21"0"0,0 21 16,21 0-16,21-21 31,0 0-31,0 0 0,0 0 16,0 0-16,1 0 0,20-21 0,-21 0 15,21 21-15,-20-21 0,-1 0 16,21 21-16,-21-21 0,-21-1 0,21-20 16,-21 21-1,0 0-15,-21 21 16,0 0-16,0 0 16,-21 0-16,20 0 0,1 21 0,0 0 15,0 0-15,0 0 16,0 1-16,-1-1 0,1 21 0,21-21 15,-21 0-15,21 1 0,0 20 0,0-21 16,0 0-16,0 0 0,0 1 16,42-1-16,-20 0 0,-1-21 0,0 21 15,0-21-15,21 0 0,-20 0 16,20 0-16,0 0 0,-21 0 0,22-21 16,-1 0-16,0 0 0,-20-1 15,20 1-15</inkml:trace>
  <inkml:trace contextRef="#ctx0" brushRef="#br0" timeOffset="2905.17">4127 1249 0,'0'-21'0,"0"42"0,0-63 0,0 63 47,0 0-47,-21 0 0,21 0 15,0 0-15,0 1 0,0-1 0,0 21 16,0-21-16,0 0 0,-21 1 15,21-1-15,0 0 0,-21 21 0,21-21 16,0 1-16,0-1 16,0 0-16,0 0 0,0-42 47,0 0-47,0 0 15,0-1-15,0 1 0,0 0 0,0 0 16,0-21-16,0 20 0,21-20 15,-21 21-15,21 0 0,0-22 0,1 22 16,-22 0-16,21 0 0,21 0 16,-21 0-16,0 21 0,1 0 0,20 0 15,-21 0-15,21 0 0,1 0 16,-22 21-16,21 0 0,1 0 0,-22 0 16,21 0-16,-21 1 0,0-1 15,1 21-15,-1-21 0,-21 0 0,0 1 16,0-1-16,0 0 0,0 0 15,0 0-15,0 0 0,0 1 16,-21-1-16,-1-21 16,1 0-1,0 0-15,0-21 16,21-1-16,0 1 16,0 0-16,0 0 0,0 0 0,21 0 15,0-22-15,0 22 0,1 0 16,20-21-16,-21 20 0,21-20 0,-20 21 15,20 0-15,-21 21 16,21 0-16,-20 0 0,20 0 0,-21 0 16,0 0-16,0 21 0,1 0 0,-1 0 15,0 0-15,-21 1 0,0 20 16,21-21-16,-21 0 0,0 0 0,0 1 16,0-1-16,0 0 0,-21 0 15,21 0-15,-21 0 0,0 1 0,21-1 16,-22-21-1,22-21 1,22 21 0,-1-22-16</inkml:trace>
  <inkml:trace contextRef="#ctx0" brushRef="#br0" timeOffset="3314.95">5482 1207 0,'0'0'0,"-21"0"31,0 0-31,0 21 16,-1 0-16,1 0 15,21 0-15,-21 0 0,0 22 0,0-22 16,0 0-16,21 21 0,0-20 0,-22-1 16,22 0-16,-21 21 0,21-21 15,0 1-15,0-1 0,0 0 16,0 0-16,21 0 15,1-21-15,-1 0 0,0 0 0,0 0 16,21 0-16,-20 0 0,-1-21 16,21 0-16,-21 0 0,0 0 0,1-1 15,20 1-15,-21 0 0,-21 0 16,21-21-16,-21 20 0,21-20 0,-21 21 16,0-21-16,0 20 0,0-20 0,0 21 15,-21 0-15,0 0 0,0-1 16,0 1-16,0 21 0,-1 0 0,-20 0 15,21 0-15,0 21 0,0 1 16,-1-22-16,1 21 0,0 0 16,21 0-16,0 0 0,0 0 15,0 1-15,42-22 16</inkml:trace>
  <inkml:trace contextRef="#ctx0" brushRef="#br0" timeOffset="3615.78">6075 720 0,'0'0'16,"-21"0"-16,-1 0 0,1 0 15,21 21-15,0 21 0,-21-21 16,0 22-16,21-1 0,-21 0 0,21 22 15,0-22-15,-21 1 0,-1-1 16,22 0-16,-21 1 0,21-1 0,0 0 16,-21 1-16,21-1 0,-21-21 15,21 0-15,-21 22 0,21-22 0,0 0 16,0 0-16,0 0 0,0 0 16,0 1-16,21-22 0,0 0 15,0 0-15,0 0 16,1-22-16,-1 22 0,0-21 15</inkml:trace>
  <inkml:trace contextRef="#ctx0" brushRef="#br0" timeOffset="4007.55">6096 1312 0,'0'0'0,"0"22"0,0-1 16,21-21-1,0 0-15,0 0 16,1 0-16,-1 0 0,0 0 16,0 0-16,0 0 0,0-21 15,1 21-15,-1-22 0,0 22 16,-21-21-16,21 0 0,-21 0 16,0 0-16,0 0 15,0-1-15,-21 1 16,0 21-16,0 0 0,-1 0 15,1 21-15,-21 1 0,21-1 0,0 0 16,-22 0-16,22 21 0,0-20 16,0 20-16,0-21 0,21 0 0,0 22 15,0-22-15,0 0 0,0 0 16,0 0-16,21 0 0,0 1 0,0-22 16,0 21-16,0-21 0,22 0 15,-22 0-15,0 0 0,21 0 16,1 0-16,-22-21 0,21-1 0,-21 22 15,22-21-15,-22 0 0,0 0 16</inkml:trace>
  <inkml:trace contextRef="#ctx0" brushRef="#br0" timeOffset="4223.43">5884 931 0,'-21'0'0,"42"0"0,-42 22 16,21-1-1,21-21-15,0 0 16,22 0-16,-22 0 0,21 0 16,1 0-16,-22 0 0,21 0 0,-21 0 15,22 0-15,-22 0 0</inkml:trace>
  <inkml:trace contextRef="#ctx0" brushRef="#br0" timeOffset="4714.22">7006 889 0,'0'0'0,"21"-21"0,-21-64 31,0 64-31,0 42 16,0 0-1,-21 22-15,0-1 0,21 0 16,-21 22-16,0-22 0,-1 1 0,-20 20 15,21-21-15,0 1 0,-22-1 16,22 0-16,-21 1 0,21-1 16,0 0-16,-1-20 0,1-1 0,0 0 15,21 0-15,0 0 0,21-21 16,0 0 0,1 0-16,20-21 0,0 0 15</inkml:trace>
  <inkml:trace contextRef="#ctx0" brushRef="#br0" timeOffset="5127.47">7197 1122 0,'-43'21'16,"22"0"0,0 0-16,0 1 0,0-1 15,-22 0-15,22 0 0,-21 0 0,21 0 16,-22 1-16,22-1 0,-21 0 15,21 0-15,-22 0 0,22 0 0,0 1 16,0-1-16,21 0 16,21-21-1,0-21-15,0 0 16,0 21-16,1-22 16,20 1-16,-21 0 0,21-21 0,-20 21 0,-1-1 15,21 1-15,-21-21 16,0 21-16,1 0 0,-1 21 0,0-22 15,0 22-15,0 0 16,-21 22-16,21-1 0,-21 0 0,0 0 16,22 0-16,-22 0 0,21 22 15,-21-22-15,0 0 0,0 0 0,21 0 16,-21 1-16,21-1 0,-21 0 0,0 0 16,21 0-16,0-21 0,1 0 15,-1 0-15,0 0 0,0 0 16,0 0-16,0 0 0,1-21 15,-1 0-15,0 0 0</inkml:trace>
  <inkml:trace contextRef="#ctx0" brushRef="#br0" timeOffset="5375.32">7789 677 0,'0'0'0,"0"-21"0,0 42 16,-21 1-16,0-1 15,0 21-15,0 0 0,-1 1 0,1 20 16,0-20-16,0 20 0,0 1 16,0-22-16,-1 21 0,-20-20 0,21-1 15,0 0-15,21 1 16,-21-1-16,-1-21 0,22 22 0,-21-22 16,21 0-16,0 0 0,0 0 15,21-21 1,1 0-16,-1 0 0,21-21 0,-21 0 15,22 0-15</inkml:trace>
  <inkml:trace contextRef="#ctx0" brushRef="#br0" timeOffset="5755.72">7937 1249 0,'-21'0'0,"42"0"0,-42 21 0,0 0 0,0 0 15,21 1 1,21-22 0,0 0-16,22 0 15,-22 0-15,0-22 0,21 1 16,1 21-16,-22-21 0,21 0 0,-21 0 16,0 0-16,1-1 0,-1 1 15,0 0-15,-21 0 0,0 0 0,0 0 16,-21 21-1,0 0-15,-1 0 0,-20 0 16,21 21-16,-21 0 0,-1 0 16,1 21-16,21-20 0,-22-1 0,1 21 15,21-21-15,0 22 0,0-22 0,-1 0 16,22 21-16,0-21 0,0 1 16,0-1-16,22 0 0,20 0 15,-21-21-15,0 0 0,22 0 16,-1 0-16,0 0 0,1 0 0,-1 0 15,0 0-15,22-21 0,-22 21 0</inkml:trace>
  <inkml:trace contextRef="#ctx0" brushRef="#br0" timeOffset="6231.26">8763 635 0,'0'0'0,"-21"0"0,0 0 15,-1 0-15,1 21 0,21 22 16,-21-22-16,0 21 0,0 22 16,21-22-16,-21 21 0,-1 1 0,22-1 15,-21-20-15,21 20 0,-21-20 16,21-1-16,-21 0 0,21 1 0,0-1 16,0-21-16,0 21 0,-21-20 15,21-1-15,0 0 0,0 0 16,0-42 15,0 0-31,0 0 16,0-1-16,0 1 0,0 0 15,0-21-15,0 21 0,21-22 0,0 22 16,0-21-16,0 21 0,1-22 0,20 22 16,0 0-16,1 0 0,-1 0 15,0 21-15,1 0 0,20 0 0,-21 0 16,1 21-16,-1 0 0,0 0 15,-20 21-15,20-20 0,-42-1 16,0 21-16,0-21 0,0 0 16,0 22-16,-21-22 0,0 0 0,-22 0 15,1 0-15,-22 1 0,22-22 0,-21 21 16,-1 0-16,22-21 0,-22 0 16,22 21-16,0-21 0,20 0 0,-20 0 15,21 0-15,21-21 16</inkml:trace>
  <inkml:trace contextRef="#ctx0" brushRef="#br0" timeOffset="6660.02">9631 699 0,'0'0'0,"0"0"32,0 21-32,0 0 0,0 0 0,0 21 15,0 1-15,0 20 0,0-20 16,0 20-16,0 1 0,-21-22 0,21 0 16,-22 1-16,1-1 0,0 0 0,21 1 15,-21-22-15,21 0 16,-21 0-16,21 0 0,0 0 0,0 1 15,0-44 17,0 1-32</inkml:trace>
  <inkml:trace contextRef="#ctx0" brushRef="#br0" timeOffset="7015.81">9356 804 0,'0'0'0,"0"-21"0,-22 0 15,22 0-15,0 0 0,0 0 16,0-1-16,0 1 0,22 0 16,-1 21-1,21 0-15,-21 0 0,43 0 0,-22 0 16,22 0-16,-22 21 0,43 0 0,-22 22 16,1-22-16,-1 21 0,1 1 15,-1 20-15,22 22 0,-64-43 16,0 22-16,-21-22 0,0 0 15,-21 1-15,0-22 0,-22 21 0,1-21 16,0 0-16,-22 1 0,22-1 16,-22 0-16,22 0 0,-21 0 0,-1-21 15,22 0-15,-22 21 0,22-21 0,0 0 16,-22 0-16,22 0 16,21 0-16,-22 0 0,22 0 0,0 0 15,42 0 1,0 0-1,0 0-15,22 0 0,-1-21 0,0 0 16,1 21-16</inkml:trace>
  <inkml:trace contextRef="#ctx0" brushRef="#br0" timeOffset="7599.47">10118 1122 0,'0'0'0,"0"-21"0,21-22 16,-21 22-16,21 0 15,0 21-15,0 0 0,22-21 16,-22 21-16,0 0 0,0 0 0,21 0 16,-20 21-16,-1 0 0,21 0 15,-21 1-15,0 20 0,-21-21 0,22 21 16,-22-20-16,0 20 0,0-21 0,0 0 15,0 22-15,0-22 0,0 0 16,-22 0-16,1 0 0,0-21 0,21 21 16,-21 1-16,0-22 15,0 0-15,-1 0 16,22-22 0,0 1-16,0 0 15,22 0-15,-1 0 0,0 0 0,-21-1 16,21 1-16,0-21 0,0 21 15,1-22-15,-1 22 0,0-21 0,0 21 16,0 0-16,0-1 0,1 1 16,-1 0-16,21 21 0,-21 0 0,0-21 15,1 21-15,-1 0 16,0 0-16,0 0 0,0 21 0,-21 0 0,0 0 16,0 1-16,0-1 0,0 0 15,0 0-15,0 21 0,0-20 16,0-1-16,0 21 0,0-21 0,0 0 15,0 1-15,-21-1 0,21 0 16,-21 0-16,21 0 0,-21-21 0,21 21 16,0 1-1,0-44 17,0 1-32,0 0 15,0 0-15,21 0 0</inkml:trace>
  <inkml:trace contextRef="#ctx0" brushRef="#br0" timeOffset="7771.37">10837 804 0,'0'0'0,"0"-21"0,-21 21 16,0 0-16,0 0 0,0 21 31,21 1-31,0-1 15,21 0-15,0 0 16,0 0-16</inkml:trace>
  <inkml:trace contextRef="#ctx0" brushRef="#br0" timeOffset="8143.24">11197 1101 0,'0'21'31,"0"0"-31,0 0 16,0 0-16,0 22 0,0-22 0,0 0 16,0 0-16,0 0 15,0 1-15,0-1 0,0 0 0,0 0 16,0 0-16,0 0 0,0 1 15,21-22 1,0 0 0,1-22-16,-1 1 15,0 21-15,-21-21 0,21 0 0,0 0 16,0-22-16,1 22 0,-1 0 0,0-21 16,0 21-16,0-22 0,0 22 15,1-21-15,-1 21 0,0-1 0,0 22 16,0 0-1</inkml:trace>
  <inkml:trace contextRef="#ctx0" brushRef="#br0" timeOffset="8472.04">11705 1312 0,'21'-21'47,"0"21"-47,1-21 0,-1 0 0,0 21 15,0-21-15,0 0 0,0-1 0,1 22 16,-1-21-16,-21 0 0,21 0 16,-21 0-16,0 0 0,-21 21 31,0 0-31,-1 21 0,1 0 0,-21 0 15,21 0-15,0 0 0,-1 1 16,1-1-16,0 21 0,0-21 0,21 0 16,0 1-16,0-1 0,0 0 0,0 0 15,0 0-15,0 0 16,0 1-16,21-22 0,0 21 0,0-21 16,1 0-16,-1 21 0,21-21 0,-21 0 15,22 0-15,-1 0 0</inkml:trace>
  <inkml:trace contextRef="#ctx0" brushRef="#br0" timeOffset="8807.87">12171 1291 0,'0'0'15,"0"-21"-15,0 0 0,0 0 0,0-22 16,21 22-16,0 0 0,-21 0 0,21 0 16,0 21-16,22-21 0,-22 21 15,0 0-15,21 0 0,-20 0 16,20 0-16,-21 21 0,21 0 15,-20 0-15,-1 0 0,-21 0 0,0 22 16,0-22-16,0 0 0,0 21 0,0-20 16,0-1-16,0 0 0,0 0 15,-21 0-15,-1 0 0,1 1 0,0-1 16,0-21-16,0 21 16,0-21-1,21-21-15,0 0 16,0-1-16,0 1 0,0 0 15,21 0-15,-21 0 0,21 0 0,0-22 16,0 22-16,0-21 16,1 21-16,-1-22 0,-21 22 0,21 0 15,0 0-15,0 0 0,0-1 16,1 22-16</inkml:trace>
  <inkml:trace contextRef="#ctx0" brushRef="#br0" timeOffset="9223.03">13885 1101 0,'0'0'0,"0"-21"0,21-1 0,1 1 16,-22 0-16,0 0 0,0 42 31,0 0-31,0 0 0,0 1 15,0-1-15,0 0 0,-22 21 16,22-21-16,-21 22 0,0-22 0,21 0 16,-21 0-16,21 0 0,-21 1 0,21-1 15,0 0-15,-21 0 16,21 0-16,21-21 31,0 0-31,0 0 0,0-21 0</inkml:trace>
  <inkml:trace contextRef="#ctx0" brushRef="#br0" timeOffset="9559.27">14478 1037 0,'0'0'0,"148"-106"31,-148 85-15,-21 21-1,-21 0-15,20 21 0,1 1 16,-21-22-16,21 21 0,0 0 15,-1 0-15,-20 0 0,42 0 0,-21 1 16,21-1-16,0 0 16,0 0-16,21 0 0,0 0 15,0-21-15,1 22 16,20-1-16,-21-21 0,0 21 0,0 0 0,22-21 16,-43 21-16,21-21 0,0 21 15,-21 1-15,21-22 0,-21 21 16,0 0-16,-21-21 15,-21 0-15,21 0 16,-1 0-16,1 0 0,0 0 0,-21 0 16,21 0-16,-1 0 0,-20 0 0,21 0 15,0-21-15,0 21 0,-1-21 16,22-1-16</inkml:trace>
  <inkml:trace contextRef="#ctx0" brushRef="#br0" timeOffset="9739.17">14076 677 0,'0'0'15,"-21"0"-15,-1-21 0,22 42 47,22 1-47,-1-1 16,0-21-16,21 21 0</inkml:trace>
  <inkml:trace contextRef="#ctx0" brushRef="#br0" timeOffset="10279.81">16192 1185 0,'0'0'0,"0"-21"15,0 0-15,0-21 0,0 21 16,0-22-16,-21 22 0,21-21 0,-21-1 16,0 22-16,0 0 0,0 0 15,-1 0-15,1 21 0,0 0 0,0 0 16,0 21-16,0 0 0,-22 0 15,22 0-15,0 22 0,-21-1 0,20 0 16,1 1-16,-21-1 0,21 0 16,21-20-16,0 20 0,0-21 0,0 21 15,0-20-15,0-1 0,0 0 16,0 0-16,21 0 0,0-21 16,0 0-16,0 0 0,1 0 0,-1 0 15,0 0-15,0 0 16,0-21-16,22 21 0,-22-21 0,0 0 15,0 0-15,0-1 0,0 1 16,1 0-16,-1-21 0,-21 21 0,21-22 16,-21 1-16,21 21 0,-21 0 0,21-1 15,-21 1-15,0 42 16,-21 1 0,21-1-16,-21 0 0,0 0 15,21 21-15,0-20 0,0 20 0,0-21 16,0 0-16,0 0 0,0 1 15,0-1-15,0 0 0,0 0 0,21-21 32,0 0-32</inkml:trace>
  <inkml:trace contextRef="#ctx0" brushRef="#br0" timeOffset="10719.57">17589 974 0,'0'0'0,"0"-21"0,0-1 16,0 1-16,0 0 0,0 0 16,0 0-16,0 0 0,0-1 15,-21 22-15,0 0 16,-21 0-16,21 0 0,-22 0 0,1 22 16,21-1-16,-22 21 0,22 0 15,-21-20-15,21 20 0,0 0 0,-1 1 16,1-1-16,21 0 15,0 1-15,0-22 0,0 21 0,0-21 16,0 22-16,0-22 0,0 0 16,21 0-16,1-21 0,-1 21 0,21 0 15,0-21-15,1 0 0,-1 0 0,0 0 16,22 0-16,-1 0 0,-20 0 16,20-21-16,-20 0 0,20 0 0,-21 0 15,22 0-15</inkml:trace>
  <inkml:trace contextRef="#ctx0" brushRef="#br0" timeOffset="10963.43">18267 720 0,'0'-43'0,"0"86"0,0-128 0,0 64 15,0-21-15,0 20 0,-21 22 16,-1 0-16,1 22 16,21 20-16,-21 0 0,0 1 15,21-1-15,0 21 0,-21-20 0,0 20 16,21-20-16,0 20 0,-22-21 15,1 1-15,0-1 0,21 0 0,0 1 16,-21-1-16,0-21 0,21 22 16,-21-22-16,21 0 0,0 0 15,0 0-15,0 0 0,0 1 16,21-22-16,0 0 16,0 0-16,0 0 0,22 0 0,-22-22 15</inkml:trace>
  <inkml:trace contextRef="#ctx0" brushRef="#br0" timeOffset="12087.47">18627 1164 0,'0'0'16,"21"-21"-16,0-21 0,0 21 0,-21-1 15,0 1-15,0 0 0,0 0 0,0 0 16,-21 21 0,0 0-16,-22 0 0,22 0 15,0 21-15,-21-21 0,-1 21 0,22 21 16,-21-20-16,0-1 0,20 21 0,-20-21 15,21 0-15,0 22 0,0-22 16,-1 0-16,1 21 0,21-20 16,-21-1-16,21 0 0,0 0 15,0 0-15,0 0 16,21-21-16,0 0 0,1 0 16,-1 0-16,21 0 0,-21 0 15,22-21-15,-22 21 0,0-21 0,21 0 16,-21 0-16,22 0 0,-22-1 15,0-20-15,21 21 0,-20-21 0,-1 20 16,0-20-16,0 21 0,-21 0 16,0 0-16,21-1 0,-21 44 31,0-1-31,-21 0 0,0 0 16,21 0-16,-21 0 0,0 22 0,-1-22 15,1 0-15,21 0 0,0 22 16,0-22-16,0 0 0,0 0 15,0 0-15,21 0 16,22-21-16,-22 0 0,0 0 16,0 0-16,22 0 0,-22 0 0,21 0 15,-21 0-15,22-21 16,-22 0-16,21 21 0,-21-21 0,22 0 16,-22-22-16,0 22 0,21 0 15,-21-21-15,1 21 0,-1-1 0,0 1 16,-21 0-16,0 0 0,0 0 15,-21 21 1,0 21 0,21 0-16,-22 0 0,22 0 0,-21 22 15,21-22-15,0 0 0,0 0 0,0 0 16,0 22-16,0-22 0,21 0 16,1 0-16,-1 0 0,0 1 15,-21-1-15,21-21 16,-21 21-16,0-42 47,-21 21-47,21-21 0,-21-1 15,0 22-15,21-21 0,-22 21 16,22-21-16,-21 21 0,0 0 16,21 21-1,0 0 1,0 1-16,0-1 15,21-21 1,-21 21-16,21-21 0,1 0 16,-1 0-16,0 21 0,0-21 0,21 0 15,-20 0-15,20 0 0,0 0 16,1 0-16,-1 0 0,-21-21 0,21 0 16,1 21-16,-1-21 0,0-1 15,1 1-15,-1 0 0,0 0 0,1-21 16,-1 20-16,0-20 0,-20 21 15,20-21-15,-21 20 0,0-20 0,-21 21 16,0 0-16,0 0 16,-21 21-16,0 0 0,0 0 15,-22 21-15,22 0 0,-21 0 16,21 0-16,0 0 0,21 22 16,0-22-16,0 0 0,0 21 15,21-20-15,0 20 0,0-21 0,0 0 16,0 0-16,1 1 0,-1-1 15,0 0-15,-21 0 0,0 0 0,0 0 16,0 1-16,-21-22 16,0 21-16,-1-21 0,1 0 15,0 0-15,0 0 0,0 0 16,0 0-16,-1 0 0,1-21 0,0 21 16,0-22-16,21 1 0,0 0 0,-21 0 15</inkml:trace>
  <inkml:trace contextRef="#ctx0" brushRef="#br0" timeOffset="12863.72">21188 1037 0,'0'-21'0,"0"42"0,21-42 0,-21 0 15,0 0-15,0 0 16,0 42-1,0 0 1,-21 0-16,21 0 0,-21 22 16,21-1-16,-22-21 0,1 21 0,21 1 15,-21-22-15,21 21 0,-21-21 16,21 1-16,-21-1 0,21 0 16,0 0-16,0 0 0,0 0 15,21-21 1,0 0-1,0-21-15,22 0 0,-22 0 16,0 0-16,21 0 0,-21-1 0,22 1 16,-22-21-16,21 21 0,1-22 15,-22 22-15,0 0 0,21-21 0,-21 21 16,1 21-16,-22-22 0,0 44 31,0-1-31,0 0 0,0 0 16,0 0-16,0 22 0,0-22 15,0 0-15,0 21 0,0-21 0,0 1 16,0-1-16,0 0 0,21 0 16,0 0-16,0-21 0,0 21 0,22 1 15,-22-22-15,21 0 0,0 0 16,1 0-16,-1 0 0,0 0 0,1 0 16,-1 0-16,0 0 0,1-22 15,-22 1-15,21 0 0,-21 0 0,1 0 16,-1 0-16,-21-22 0,0 22 15,0-21-15,0-1 0,0 22 0,0-21 16,0 0-16,-21-1 0,-1 1 16,1 21-16,0 0 0,0-1 15,0 1-15,0 0 0,-1 21 0,1 0 16,0 0-16,0 21 0,0 0 16,21 1-16,0-1 0,-21 0 0,21 0 15,0 0-15,0 0 0,21 1 16,0-22-16,0 0 0</inkml:trace>
  <inkml:trace contextRef="#ctx0" brushRef="#br0" timeOffset="13521.48">22712 699 0,'0'0'0,"-21"-22"0,-1 1 16,22 0-16,-21 21 0,0 0 15,0 0-15,0 0 0,0 0 0,21 21 16,-43 0-16,43 22 0,-21-1 0,0 0 16,0 22-16,0-1 0,-1-20 15,1 20-15,21-20 0,0 20 0,-21-21 16,21 1-16,-21-1 0,21-21 16,0 22-16,0-22 0,-21 0 0,21 0 15,0 0-15,0 0 16,0-42 15,0 0-31,21 0 16,0 0-16,0 0 0,-21-1 0,21 1 15,22-21-15,-22 21 0,0-22 16,0 22-16,22-21 0,-22 21 0,0 0 16,0 21-16,0 0 0,0 0 15,1 0-15,-22 21 0,0 21 16,0-21-16,0 0 0,0 22 15,0-22-15,0 21 0,0-21 0,0 1 16,0-1-16,0 0 0,0 0 16,0 0-16,0 0 0,21 1 15,0-22-15,0 0 0,0 0 16,22 0-16,-22 0 16,0 0-16,21 0 0,1 0 0,-22-22 15,21 1-15,-21 0 0,0 21 16,22-21-16,-22-21 0,0 20 0,0 1 15,0 0-15,-21 0 0,0 0 16,22 0-16,-22-1 0,-22 44 31,1-1-31,0 0 16,0 0-16,21 0 0,0 0 16,-21-21-16,21 22 0,-21-1 15,21 0-15,0 0 16,21-21 15,0 0-31,-21-21 0</inkml:trace>
  <inkml:trace contextRef="#ctx0" brushRef="#br0" timeOffset="13687.38">23283 953 0,'0'0'0,"-21"0"15,0 21 1,0 0-16,21 0 16,0 0-1,21-21 1,0 21-16</inkml:trace>
  <inkml:trace contextRef="#ctx0" brushRef="#br0" timeOffset="13927.24">23622 995 0,'-42'21'15,"-1"0"-15,22 0 16,0 1-16,0-1 0,0 21 0,-1-21 16,1 0-16,0 22 0,0-22 15,0 0-15,21 0 0,-21 22 0,21-22 16,0 0-16,0 0 0,0 0 15,0 0-15,21 1 0,0-22 16,21 21-16,-21-21 0,22 0 0,-1 0 16,-21 0-16,43 0 0,-22 0 15,0 0-15,1 0 0,-1-21 16</inkml:trace>
  <inkml:trace contextRef="#ctx0" brushRef="#br0" timeOffset="14367.99">24215 1016 0,'0'0'0,"21"-63"0,0-1 15,0 22-15,-21-1 0,0 1 16,0 0-16,0 21 0,0-1 0,0 44 31,-21-1-31,0 0 0,0 21 16,-1 22-16,1-22 0,0 22 16,0-22-16,0 21 0,0-20 0,21 20 15,-22-20-15,1-1 0,0 0 16,21 1-16,-21-22 0,21 21 15,-21-21-15,21 0 0,0 1 0,-21-1 16,21 0-16,-22-21 16,22-21 15,0 0-31,0-1 16,0-20-16,0 21 0,43 0 15,-22-22-15,21 22 0,-21-21 0,43 0 16,-22-1-16,1 1 0,-1 21 15,0 0-15,1-1 0,-1 22 0,0 0 16,-21 22-16,1-1 0,-1 0 16,-21 0-16,21 21 0,-21 1 15,0-22-15,0 21 0,0-21 0,-21 22 16,0-22-16,-1 0 0,1 0 16,0 0-16,0 1 0,0-1 0,0 0 15,-1-21-15,1 21 0,0 0 16,0-21-16,-21 0 0,20 21 0,-20-21 15</inkml:trace>
  <inkml:trace contextRef="#ctx0" brushRef="#br0" timeOffset="16479.2">1376 2455 0,'0'-21'16,"0"0"-16,21 21 15,0-21-15,0 0 0,0 0 16,-21-1-16,22 1 0,-1 0 16,0 0-16,0 0 0,-21 0 0,0-22 15,0 22-15,0 0 0,0 0 16,0 0-16,0 42 16,0 0-1,0 0-15,0 0 0,-21 0 16,0 22-16,21-1 0,-21 22 0,21-22 15,0 0-15,0 22 16,0-22-16,-22 22 0,22-1 0,-21-21 0,21 1 16,0 20-16,0-20 15,0-22-15,0 21 0,0-21 0,0 22 16,0-22-16,-21 0 0,21 0 16,-21-21-16,0 0 15,0 0-15,-1-21 16,1 21-16,-21-21 0,21 0 0,0 21 15,-22-22-15,22 1 0,-21 0 16,21 0-16,-1 0 0,1 21 0,0 0 16,0 0-16,0 0 0,0 0 15,-1 21 1,22 0-16,0 0 16,0 0-16,0 1 0,22-1 0,-22 0 15,42 0-15,-21 0 0,0 0 16,22-21-16,-22 0 0,21 22 15,22-22-15,-22 0 0,0 0 0,22 0 16,-1-22-16,1 1 0,-1 0 16,1 0-16,-1 0 0,1 0 0,-22-1 15,0-20-15,1 21 0,-22 0 16,21-22-16,-42 22 0,0-21 0,0 21 16,0-22-16,0 22 0,0 0 15,-21 42 16,21 0-31,-21 1 0,21-1 16,0 0-16,-21 21 0,21-21 16,0 1-16,0 20 0,0-21 0,0 0 15,-21 0-15,21 1 0,0-1 16,0 0-16,0 0 0,-22-21 0,22-21 47,0 0-47,0 0 15,22-1-15,-22 1 0,21 0 0,0-21 16,-21 21-16,21-22 0,0 22 16,0-21-16,-21 21 0,43-22 15,-22 22-15,0 21 0,0-21 16,0 21-16,1 0 0,-1 0 0,0 21 16,0 0-16,0 0 0,0 1 15,-21-1-15,0 0 0,0 0 0,0 0 16,0 22-16,0-22 0,0 0 15,0 0-15,0 0 0,0 0 0,0 1 16,0-1-16,0-42 47,22-1-47,-1 1 0,0 0 16,0-21-16,0 21 0,0-1 15,1-20-15,-1 21 0,21 0 16,-21-22-16,0 22 0,22 21 0,-22-21 15,0 21-15,0 0 0,0 0 16,1 21-16,-1 0 0,-21 1 16,0-1-16,0 21 0,0-21 15,0 0-15,0 1 0,0-1 0,0 21 16,-21-21-16,21 0 0,0 1 16,-22-1-16,22 0 0,0 0 15,22-21 1,-1 0-16,0 0 0,0 0 15,21 0-15,-20-21 0,-1 21 16,21-21-16,-21 0 0,0-1 16,22 1-16,-22 0 0,0-21 0,21 21 15,-20-22-15,-1 22 0,0-21 16,0 21-16,-21-1 0,0 1 0,21 0 16,-21 0-16,0 42 31,0 0-31,0 0 15,0 1-15,-21-1 0,21 21 16,0 0-16,-21 1 0,0-1 0,21 22 16,0-1-16,0 22 0,0-1 0,-21 1 15,21 0-15,0 21 0,-22-1 16,22 1-16,-21 0 0,21 0 0,-21 0 16,0 0-16,0-1 0,0 1 15,-1-21-15,22 0 0,-21-1 0,0-20 16,21-1-16,-21 1 0,21-22 15,-21 0-15,0 1 0,-1-22 0,1-21 16,21-21 0,0 0-16,0-1 0,0 1 15,0-21-15,0 0 0,0-1 16,0 1-16,21-22 0,1 22 0,-1-21 16,0-22-16,0 21 0,0-20 0,22-1 15,-22 0-15,0-20 0,0 20 16,0 0-16</inkml:trace>
  <inkml:trace contextRef="#ctx0" brushRef="#br0" timeOffset="16747.41">3027 2921 0,'0'-42'0,"0"84"0,21-127 0,-21 64 0,0-21 16,21 21-16,-21 0 0,21-1 16,0 1-16,1 21 0,-1-21 0,0 21 15,0-21-15,21 21 0,-20 0 16,20 0-16,-21 21 0,21 0 15,1 0-15,-22 1 0,0-1 16,0 0-16,-21 21 0,0-21 0,0 1 16,0 20-16,0-21 0,-21 0 0,-21 0 15,21 1-15,-1-1 0,-20 0 16,0 0-16,21 0 0,-22-21 0,22 21 16,0-21-16,-21 0 0,20 0 15,1 0-15,21-21 16,0 0-1</inkml:trace>
  <inkml:trace contextRef="#ctx0" brushRef="#br0" timeOffset="17187.56">3852 2455 0,'0'0'0,"0"-21"16,0 0-16,0 0 0,0 0 15,0-22-15,0 22 0,0 0 0,0 0 16,-21 21-16,21-21 0,0 0 0,-21 21 31,21 21-31,-21 0 0,21 0 16,0 21-16,0 1 0,0-1 16,-21 22-16,21-22 0,-22 0 0,22 22 15,-21-22-15,0 0 0,21 22 16,0-22-16,-21 1 0,0-22 15,21 21-15,-21-21 0,21 0 16,0 1-16,0-1 0,21-21 31,0-21-31,0-1 16,0 1-16,0 21 0</inkml:trace>
  <inkml:trace contextRef="#ctx0" brushRef="#br0" timeOffset="17567.25">3958 2773 0,'0'21'16,"21"-21"15,0 0-31,1 0 16,-1 0-16,0 0 15,0-21-15,0 0 0,0 21 0,1-21 16,-1-1-16,0 1 0,0 0 15,-21 0-15,0 0 0,0 0 0,0-1 16,0 1-16,-21 21 16,0 0-16,0 0 0,-1 0 15,1 21-15,0 1 0,-21-1 0,21 21 16,-1-21-16,1 22 16,0-1-16,0-21 0,0 21 0,21 1 15,0-22-15,0 0 0,0 21 16,0-20-16,0-1 0,0 0 15,21-21-15,0 0 0,0 0 16,22 0-16,-22 0 0,21 0 16,-21 0-16,22 0 0,-1-21 0,0 0 15,1-1-15,-1 1 0,-21 0 16,21 0-16,1 0 0,-1 0 0</inkml:trace>
  <inkml:trace contextRef="#ctx0" brushRef="#br0" timeOffset="18219.37">4572 2646 0,'0'0'0,"-21"21"31,0 0-15,-1 0-16,22 1 0,0-1 15,-21 0-15,0 0 0,21 0 0,-21 0 16,21 1-16,0-1 0,0 21 0,-21-21 16,21 0-16,-21 1 0,21-1 15,0 0-15,0-42 47,0 0-31,21-1-16,0 1 15,-21-21-15,21 21 0,0 0 0,0-22 16,1 22-16,-1-21 0,0 21 16,0-22-16,21 22 0,-20 0 0,20 0 15,-21 21-15,21 0 0,1 0 0,-22 0 16,21 0-16,-21 0 0,22 21 15,-22 0-15,21 0 0,-21 0 0,1 1 16,-1 20-16,0-21 0,-21 0 16,0 22-16,0-22 0,0 0 0,0 0 15,0 0-15,0 0 0,0 1 16,-21-1-16,21 0 0,-21-21 16,21 21-16,-22-21 0,1 0 15,0-21 1,21 0-16,0 0 15,0-1-15,0 1 0,0 0 16,21-21-16,0 21 0,1-22 16,-1 22-16,21-21 0,0 21 0,-20-22 15,20 22-15,0 0 0,1 0 16,-1 21-16,0 0 0,-21 0 0,22 0 16,-1 21-16,-21 0 0,22 0 15,-22 0-15,0 22 0,0-22 16,-21 0-16,0 21 0,0-20 0,0 20 15,0-21-15,0 0 0,-21 0 16,0 1-16,0-1 0,-1 0 0,1-21 16,0 21-16,0-21 15,0 0-15,42-21 32,0 0-17,0 0-15,0 21 0</inkml:trace>
  <inkml:trace contextRef="#ctx0" brushRef="#br0" timeOffset="18595.22">5800 2836 0,'21'0'32,"0"0"-17,0 0-15,0 0 0,0 0 16,1-21-16,20 21 0,-21-21 0,0 0 15,0 0-15,1 0 0,-1-1 16,0 1-16,-21 0 0,0 0 0,21 0 16,-21 0-16,0-1 0,0 1 15,-21 21 1,0 0-16,0 0 0,-1 21 0,-20 1 0,21-1 16,0 0-16,-22 21 15,22-21-15,0 22 0,-21-22 0,21 21 16,-1 1-16,1-22 0,21 0 0,0 21 15,0-21-15,0 1 0,0-1 16,0 0-16,21 0 0,1-21 16,-1 0-16,0 0 0,21 0 15,1 0-15,-1 0 0,0 0 0,-21 0 16,22-21-16,-1 21 0,0-21 0,1 0 16,-22-1-16,21 1 0,-21 0 15,1 0-15,-1 0 0</inkml:trace>
  <inkml:trace contextRef="#ctx0" brushRef="#br0" timeOffset="18999.21">6371 2815 0,'21'-21'0,"-42"42"0,42-63 15,-21 0-15,0 20 0,0 1 0,0 0 16,-21 21 15,21 21-31,0 0 0,0 1 0,-21 20 16,21-21-16,-21 0 0,21 0 16,-21 1-16,21 20 0,-22-21 0,22 0 15,0 0-15,-21 1 0,21-1 0,-21 0 16,21-42 31,0 0-32,21-1-15,0 1 0,1 0 0,-1 0 16,0 0-16,0-22 0,0 22 16,22-21-16,-22 0 0,21 20 0,-21-20 15,22 21-15,-1 0 0,0 0 0,-21 21 16,22 0-16,-22 0 0,21 0 15,-21 21-15,1 0 0,-22 21 0,21-21 16,-21 1-16,21 20 0,-21-21 16,0 21-16,0-20 0,0-1 0,0 21 15,-21-21-15,0 0 0,-1 1 0,22-1 16,-21 0-16,21 0 16,-21-21-16,21 21 0,0-42 31,21 0-16,0 0-15</inkml:trace>
  <inkml:trace contextRef="#ctx0" brushRef="#br0" timeOffset="19258.09">7260 2350 0,'21'-22'15,"-42"44"-15,42-65 0,0 43 16,-21 21-1,0 1-15,0-1 0,0 21 16,-21 0-16,21-20 0,-21 41 0,0-21 16,21 1-16,-21-1 0,0 0 15,-1 1-15,1-1 0,0 0 0,0 1 16,21-22-16,-21 21 0,0-21 16,21 1-16,0-1 0,-22 0 0,22 0 15,22-21 1,-1 0-16,0 0 0,0 0 15,0-21-15,22 0 0,-22 21 0</inkml:trace>
  <inkml:trace contextRef="#ctx0" brushRef="#br0" timeOffset="19596.41">7683 2688 0,'0'0'0,"22"-21"0,-1 0 16,0 0-16,-21 0 15,-21 21 1,0 0-16,-22 0 0,22 21 15,0 0-15,-21 0 0,20-21 0,1 21 16,0 0-16,0 1 0,0-1 0,21 0 16,0 0-16,0 0 15,21-21-15,0 21 16,21-21-16,-20 0 16,-1 22-16,0-22 0,0 21 0,0-21 15,0 21-15,1-21 0,-1 21 0,-21 0 16,0 0-1,0 1-15,-21-1 16,-1-21-16,1 0 0,0 21 0,0-21 16,-21 0-16,20 0 0,1 0 15,0 0-15,-21 0 0,21 0 0,-1 0 16,1 0-16,0 0 0,0 0 0,0-21 16,0 0-16,21-1 15,-22 1-15,22 0 0</inkml:trace>
  <inkml:trace contextRef="#ctx0" brushRef="#br0" timeOffset="19808.22">7070 2413 0,'84'0'31,"-41"0"-31,-1 0 0,0-21 16,1 21-16,-1 0 0,0 0 0,1 0 15,-1 0-15,0 0 0,1 0 16,-22 0-16,21 0 0,-21 0 0,0-21 16,1 21-16,-1 0 0</inkml:trace>
  <inkml:trace contextRef="#ctx0" brushRef="#br0" timeOffset="20991.82">9186 2921 0,'21'0'0,"-42"0"0,64 0 0,-22 0 0,0-21 15,0 0-15,0 0 16,0-1-16,1 1 0,-1 0 15,-21 0-15,0-21 0,0 20 0,0-20 16,0 21-16,0-21 0,0-1 0,-21 1 16,-1 21-16,1-22 0,0 22 15,0 0-15,0 0 0,-22 21 0,22 0 16,0 0-16,-21 21 0,21 0 16,-22 0-16,1 22 0,21-1 0,-22 0 15,22 1-15,-21 20 0,21-20 16,-22-1-16,22 0 0,21 1 0,0-1 15,-21-21-15,21 0 0,0 22 0,0-22 16,21 0 0,-21 0-16,21-21 0,1 0 0,20 0 15,-21 0-15,0 0 0,22 0 0,-22-21 16,21 0-16,0 21 0,-20-21 16,20-1-16,0 1 0,-21 0 0,22-21 15,-22 21-15,0-22 0,21 22 16,-20-21-16,-1-1 0,-21 1 0,21 0 15,-21-1-15,21 22 0,-21 0 0,21 0 16,-21 0-16,0 0 0,0 42 16,0 0-1,0 21-15,0-21 16,-21 22-16,0-1 0,21-21 0,-21 22 16,21-1-16,0-21 0,0 21 0,0-20 15,0-1-15,0 21 0,0-21 16,0 0-16,0 1 0,0-1 15,21-21-15,0 0 0,21 0 16,-20 0-16,-1 0 0,21 0 16,-21-21-16,22-1 0,-22 22 0,21-21 15,0 0-15,1-21 0,-1 21 16,-21-1-16,22-20 0,-1 0 0,-21-1 16,0 1-16,22 0 0,-22-1 15,-21 1-15,21 0 0,-21-1 16,21 22-16,-21 0 0,0 0 0,0 0 15,-21 42 1,0 0-16,0 0 16,-1 22-16,1-22 0,0 21 0,0 0 15,0 1-15,0-1 0,-1 0 16,1 1-16,21-22 0,-21 21 0,21 1 16,0-22-16,0 21 0,0-21 15,0 0-15,0 1 0,0-1 0,21 0 16,0-21-16,1 0 0,20 0 0,-21 0 15,21 0-15,1 0 0,-1 0 16,0 0-16,1-21 0,-1 0 16,0-1-16,1 1 0,-22 0 0,21 0 15,1-21-15,-22-1 0,21 22 16,-21-21-16,0-22 0,1 22 0,-1 0 16,0-1-16,0-20 0,-21 20 15,0 22-15,0-21 0,0 21 0,0 0 16,0 42-1,0 0-15,-21 0 0,0 21 16,0 1-16,-1 20 0,1-20 0,0-1 16,0 21-16,0-20 0,21-1 15,-21 0-15,21-20 0,-22 20 0,22-21 16,0 0-16,0 22 0,0-22 16,22 0-16,-1-21 15,0 0-15,0 0 0,21 0 0,-20 0 16,20 0-16,-21 0 0,43 0 0,-22 0 15</inkml:trace>
  <inkml:trace contextRef="#ctx0" brushRef="#br0" timeOffset="21259.47">11917 2307 0,'0'0'0,"-21"21"31,-1 1-31,1 20 0,0-21 16,0 21-16,0 1 0,0-1 15,-22 22-15,22-22 0,0 0 0,0 1 16,0-1-16,-1 0 0,-20 1 0,42-22 16,-21 21-16,0-21 0,21 0 15,-21 1-15,21-1 0,0 0 16,21-21-16,0 0 15,0 0-15,21 0 0,-20-21 16</inkml:trace>
  <inkml:trace contextRef="#ctx0" brushRef="#br0" timeOffset="21731.23">12255 2371 0,'0'-43'16,"0"86"-16,0-64 15,0 42-15,-21 0 0,0 0 16,0 21-16,21 1 0,-21-1 16,0 0-16,21 1 0,-22-1 15,1 0-15,0 1 0,21-22 0,-21 21 0,0-21 16,0 22-16,-1-22 0,1 0 16,21 0-16,-21 0 0,21 1 15,-21-22-15,21 21 0,0-42 31,0-1-15,0 1-16,21 0 0,0 0 16,22-21-16,-22 20 0,21-20 15,-21 21-15,22-21 0,-1-1 0,0 22 16,1 0-16,20 0 0,-42 0 16,22 21-16,-1 0 0,-21 0 0,21 0 15,-20 21-15,-1 0 0,-21 0 0,0 0 16,0 22-16,0-22 15,0 0-15,0 21 0,0-21 0,0 1 16,-21 20-16,-1-21 0,22 0 16,-21 0-16,0-21 0,0 22 0,0-1 15,0-21-15,-1 0 0,22 21 0,22-21 47,-1-21-47,0 0 0,0-1 0,0 22 16,0-21-16</inkml:trace>
  <inkml:trace contextRef="#ctx0" brushRef="#br0" timeOffset="22083.08">12827 2752 0,'0'21'16,"21"-21"-1,0 0 1,0 0-16,1 0 0,-1 0 0,0-21 15,0 21-15,0-21 16,-21-1-16,21 22 0,-21-21 16,22 0-16,-22 0 0,0 0 0,0 0 0,0-1 15,0 1-15,0 0 16,-22 21-16,1 0 16,-21 0-16,21 21 0,0 0 15,-1 1-15,1 20 0,0-21 0,0 21 16,0-20-16,0 20 0,-1 0 0,22-21 15,0 1-15,0 20 0,0-21 16,0 0-16,0 0 0,0 1 0,22-1 16,-1-21-16,21 0 0,-21 0 15,0 0-15,22 0 0,-22 0 16,21 0-16,-21 0 0,22-21 0,-22 21 16,21-22-16,-21 1 0,22 0 0</inkml:trace>
  <inkml:trace contextRef="#ctx0" brushRef="#br0" timeOffset="22318.87">11642 2328 0,'-43'22'16,"86"-44"-16,-128 44 0,64-22 0,-22 21 0,43 0 31,22-21-31,-1 0 16,0 0-16,21 0 0,1 0 0,-1 0 15,0 0-15,1 0 0,-1 0 16,0 0-16,1 0 0,-22-21 0,21 21 16</inkml:trace>
  <inkml:trace contextRef="#ctx0" brushRef="#br0" timeOffset="23468.6">14478 2371 0,'63'0'16,"-41"0"-16,-1 0 15,0 0-15,21-21 16,-21 21-16,1-22 0,-1 1 16,21 0-16,-21 21 0,0-21 0,1 0 15,-1 0-15,0-22 0,0 22 16,-21 0-16,0 0 0,0-22 0,0 22 16,0 0-16,0 0 0,-21 42 31,0 0-31,0 0 0,-1 22 15,22-1-15,-21 0 0,0 1 16,0 20-16,0-20 0,0 20 0,21-21 16,0 22-16,-22-22 0,22 1 15,0-1-15,0 0 0,0 1 16,0-1-16,0-21 0,0 0 0,0 0 16,0 1-16,0-1 0,0 0 15,-21-21 1,0 0-16,0 0 0,0 0 15,0-21-15,-1 0 0,1 21 16,0-22-16,-21 1 0,21 0 0,-1 0 16,1 21-16,0-21 0,0 21 15,0 0 1,21 21-16,0 0 0,0 0 16,21 0-1,0 1-15,0-1 0,0-21 0,22 21 16,-1 0-16,-21-21 0,22 0 0,-1 0 15,0 0-15,1 0 0,-1 0 16,0 0-16,1 0 0,-1 0 0,0 0 16,1-21-16,-1 21 0,-21-21 0,21 0 15,-20-1-15,20 1 0,-21-21 16,0 21-16,0-22 0,-21 1 0,0 21 16,22-21-16,-22-1 0,0 22 15,21 0-15,-21 0 0,0 0 0,0 42 31,0 0-31,0 0 16,0 0-16,0 0 0,0 22 0,-21-22 16,21 0-16,-22 21 0,22-20 15,-21-1-15,21 0 0,-21 0 0,0 0 16,21 0-16,0 1 16,-21-22-16,21-22 31,21 1-16,0 0-15,0 0 0,0 0 0,1 0 0,-1-22 16,21 1-16,-21 21 0,22-22 16,-22 1-16,21 0 0,-21 21 15,22-1-15,-1 1 0,-21 0 0,0 21 16,0 0-16,1 0 0,-1 21 16,0 0-16,-21 1 0,0 20 0,0 0 15,0-21-15,0 22 0,0-1 16,0 0-16,0-20 0,0 20 0,-21-21 15,0 0-15,21 22 0,-22-22 0,22 0 16,0 0-16,0 0 16,22-21-1,-1 0-15,0-21 16,0 21-16,0-21 16,22 0-16,-22 0 0,21-22 0,-21 22 15,0-21-15,22-1 0</inkml:trace>
  <inkml:trace contextRef="#ctx0" brushRef="#br0" timeOffset="23696.48">16087 2265 0,'0'0'0,"0"-42"0,42-85 31,-42 148-15,-21 0-16,0 0 0,21 21 16,-22 1-16,1-1 0,21 0 15,-21 1-15,0 20 0,21 1 0,-21-22 16,0 22-16,21-22 0,-22 0 15,22 1-15,-21-1 0,0-21 16,21 21-16,0-20 0,0-1 0,0 0 16,0 0-16,21-21 15,0 0-15,1 0 16,-22-21-16,21 0 0,0 0 16</inkml:trace>
  <inkml:trace contextRef="#ctx0" brushRef="#br0" timeOffset="23879.38">15854 2455 0,'-21'0'0,"42"0"15,-64 0 1,65 0 0,20 0-1,-21 0-15,0 0 0,22 0 0,-22 0 16,21 0-16,-21 0 0,22 0 0,-1 0 15,-21 0-15,21 0 0</inkml:trace>
  <inkml:trace contextRef="#ctx0" brushRef="#br0" timeOffset="24223.69">16214 2646 0,'0'0'0,"21"0"31,0-21-15,0 21-16,0-21 0,0-1 0,1 22 15,-1-21-15,0 0 0,0 0 0,0 0 16,-21 0-16,-21 21 31,0 0-31,0 0 16,0 21-16,-1 0 0,1 21 15,0-21-15,0 1 0,21-1 16,0 21-16,-21-21 0,21 0 0,0 1 16,0 20-16,0-21 0,0 0 15,0 0-15,0 1 0,21-22 16,0 0-16,0 21 0,0-21 0,22 0 16,-1 0-16,0 0 0,1 0 15,-22 0-15,21-21 0,1-1 0</inkml:trace>
  <inkml:trace contextRef="#ctx0" brushRef="#br0" timeOffset="24576.49">16764 2561 0,'0'0'0,"0"-42"0,0 21 0,0 0 15,0-22-15,0 22 0,21 0 16,0 0-16,0 21 16,1 0-16,-1 0 15,0 0-15,0 0 0,0 0 0,-21 21 16,21 0-16,1 21 0,-22-20 15,0 20-15,0-21 0,0 21 0,0-20 16,0-1-16,0 21 0,0-21 0,0 0 16,0 1-16,0-1 0,0 0 15,-22 0-15,1-21 0,0 0 16,0 0 0,0 0-16,21-21 15,0 0-15,0 0 16,0-1-16,0 1 0,0 0 15,0 0-15,0 0 0,0 0 0,21-1 16,-21 1-16,21 0 0,-21 0 16,0 0-16,21 0 0,0 21 0,1-22 15,-1 22-15,0 0 16,0-21-16,0 21 0,0 0 16,1-21-16</inkml:trace>
  <inkml:trace contextRef="#ctx0" brushRef="#br0" timeOffset="25187.14">17357 2434 0,'21'0'15,"-21"-21"-15,21 21 0,-21-21 0,21 0 16,0 0-16,0 21 0,1-22 16,20 1-16,-21 0 0,21 0 0,-20-21 15,-1 20-15,21 1 0,-21 21 16,0-21-16,-21 0 0,-21 42 47,0 0-47,0 0 0,-21 22 0,20-1 0,1 0 15,0 1-15,-21 20 16,21-20-16,-1 20 0,-20 1 0,21-1 16,0 1-16,-22-22 0,22 21 0,-21 1 15,21-1-15,0-20 0,-22 20 16,22 1-16,0 20 0,0-20 0,0-1 15,21 22-15,0-21 0,0 20 0,0-20 16,0-1-16,0 22 0,0-22 16,21 22-16,0-21 0,0 20 0,0-20 15,-21-1-15,21-20 0,-21-1 0,22 0 16,-1 1-16,0-22 16,-21 0-16,21 0 0,21-21 0,-20 0 15,20 0-15,-21 0 0,21-21 0,22 0 16,-22-22-16,1 22 0,-1-21 15,21 0-15,-20-1 0,-1 1 0,0-22 16,-20 22-16,20-21 0,-21-1 0,-21 1 16,0-1-16,0 1 0,0-22 15,0 21-15,-42-20 0,21 20 0,-22-20 16,-20 20-16,-1 1 0,1-1 16,-1 1-16,1 20 0,20 22 0,-20-21 15,21 21-15,20-1 0,-20 1 16,21 21-1,21-21-15,21 21 16,0 0-16,22 0 16,-22 0-16,21 0 0,0-21 0,1 21 15,-1 0-15,0-21 0,1 0 0,-1 21 16</inkml:trace>
  <inkml:trace contextRef="#ctx0" brushRef="#br0" timeOffset="25642.91">18267 2477 0,'0'0'0,"0"-22"0,0 1 0,0-21 16,-21 21-16,-1 0 15,1-1-15,0 22 0,0 0 0,0 0 16,0 0-16,-1 0 16,1 0-16,0 22 0,0-1 0,0 21 15,-22-21-15,22 22 0,0-1 16,0 0-16,0-21 0,-22 22 0,43-1 15,-21-21-15,21 0 0,-21 1 16,21 20-16,0-21 0,0 0 16,21-21-16,0 0 0,1 0 15,-1 0-15,21 0 0,-21 0 16,0 0-16,22 0 0,-22-21 16,21 0-16,-21 21 0,1-42 15,20 20-15,-21 1 0,0-21 0,0 21 16,1-22-16,-1 22 0,-21-21 15,21 21-15,-21 0 0,21-1 0,-21 1 16,0 42 0,0 1-16,-21-1 15,0 0-15,0 0 0,-1 0 0,22 22 16,-21-22-16,21 0 0,-21 21 16,21-21-16,0 1 0,0-1 0,0 0 15,0 0-15,0 0 16,21-21-16,0 21 15,1-21-15,-1 0 0,21 0 0,-21 0 16,22 0-16,-1 0 0</inkml:trace>
  <inkml:trace contextRef="#ctx0" brushRef="#br0" timeOffset="25896.78">19008 2392 0,'0'0'16,"0"-21"-16,-22 21 15,1 0-15,0 0 16,0 0-16,0 0 0,0 21 16,-1 21-16,-20-21 0,21 1 15,0 20-15,0 0 0,-22-21 0,22 22 16,0-1-16,0-21 0,21 22 16,0-22-16,0 0 0,0 0 0,0 0 15,0 0-15,0 1 0,0-1 16,21-21-16,0 0 0,0 21 0,0-21 15,22 0-15,-22 0 0,21 0 16,1 0-16,-22 0 0,21-21 0</inkml:trace>
  <inkml:trace contextRef="#ctx0" brushRef="#br0" timeOffset="26523.76">19262 2625 0,'0'0'0,"-22"0"31,1 0-31,42 0 32,1-21-17,20 21-15,-42-22 0,42 1 16,-21 21-16,1-21 0,-1 0 16,0 0-16,-21 0 15,0-1 1,-21 22-1,0 0-15,-1 0 0,1 0 0,0 0 16,0 22-16,0-1 0,0 0 16,-1 0-16,1 0 0,0 22 0,0-22 15,0 21-15,21-21 0,-21 22 16,21-22-16,0 0 0,0 0 0,0 21 16,0-20-16,21-1 15,0 0-15,0-21 0,0 0 0,0 21 16,22-21-16,-22 0 0,21 0 15,22 0-15,-22 0 0,0 0 0,22-21 16,-22 21-16,1-21 0,20 0 0,-21-1 16,1-20-16,-1 21 15,-21-21-15,22-1 0,-22 1 0,0 21 16,0-22-16,0 1 0,-21 0 16,0 21-16,0-1 0,0 1 0,0 0 15,-21 21-15,0 0 0,0 0 16,0 0-16,-1 21 0,1 0 0,0 1 15,0-1-15,21 21 0,0-21 16,0 22-16,0-22 0,0 21 0,0-21 16,0 22-16,0-22 0,21 0 15,-21 21-15,21-21 0,-21 1 0,0-1 16,0 0-16,0 0 16,0 0-16,0 0 15,-21-21-15,0 0 16,0 0-16,0 0 15,-1-21-15,1 0 16,21 0 0</inkml:trace>
  <inkml:trace contextRef="#ctx0" brushRef="#br0" timeOffset="27443.4">296 5884 0,'0'0'0,"-21"0"0,-21 0 0,84 0 32,0 0-17,1 0-15,20 0 0,1 0 0,-1 0 16,22 0-16,-22 0 0,22 0 16,0 0-16,-22 0 0,22 0 15,0 0-15,-1 0 0,1 0 0,0 0 16,-22 0-16,1 0 0,-1 0 15,1 0-15,-22 0 0,0 0 0,-21 0 16,1 0-16,-1 0 0,-21-21 31,-21 0-31,-1 21 16,1-21-16,0 0 0,-21 21 0</inkml:trace>
  <inkml:trace contextRef="#ctx0" brushRef="#br0" timeOffset="27759.35">1143 5630 0,'-21'0'16,"42"22"-1,0-22-15,21 0 0,-20 21 16,20-21-16,0 0 0,22 21 0,-22 0 16,22-21-16,-1 0 0,-21 21 15,22-21-15,-22 0 0,1 21 0,-1-21 16,0 22-16,-21-22 0,22 21 15,-43 0-15,0 0 0,0 0 16,0 0-16,0 1 16,-21 20-16,-22-21 0,1 0 0,0 22 15,-1-22-15,-20 0 0,-1 21 16,1-21-16,-1 22 0,1-22 0,-1 21 16,1-21-16,20 22 0,-20-22 15,21 21-15,-1-21 0,1 1 0,0 20 16,20-21-16,1-21 0,0 21 15</inkml:trace>
  <inkml:trace contextRef="#ctx0" brushRef="#br0" timeOffset="30459.77">3323 5355 0,'0'-21'0,"21"21"16,0-21-16,1 0 15,-22 0-15,21 21 0,-21-22 0,0 1 16,0 0-16,0 0 15,-21 0 1,-1 21-16,-20 0 0,21 0 16,-21 0-16,-1 0 0,1 21 15,0 0-15,-1 0 0,1 22 0,0-22 16,-1 21-16,22 22 0,-21-22 16,21 21-16,-1 1 0,1-1 0,0 1 15,0-1-15,21 1 0,0-22 16,0 1-16,0-1 0,0 0 0,21-21 15,0 22-15,0-43 0,1 21 16,20 0-16,-21-21 0,21 0 0,1 0 16,-1 0-16,0 0 0,1 0 15,20-21-15,-20 0 0,-1 0 0,21-1 16,-20 1-16,-1-21 0,22 21 16,-22-22-16,-21 1 0,21 0 15</inkml:trace>
  <inkml:trace contextRef="#ctx0" brushRef="#br0" timeOffset="32203.49">3895 4890 0,'0'0'0,"0"-22"0,0 44 16,-22-1-16,1 0 0,21 21 15,-21 1-15,21-1 0,0 21 16,0-20-16,0 20 0,-21-20 15,21 20-15,0 1 0,-21-1 16,21 1-16,0-1 0,0 1 0,-21-22 16,21 21-16,-22-20 0,22 20 15,-21-42-15,21 22 0,0-1 0,-21-21 16,21 0-16,-21 1 0,21-1 0,0 0 16,0-42 15,0 0-31,0-1 15,0 1-15,0 0 0,0 0 0,0-21 16,0 20-16,0-20 0,21 0 16,0 21-16,22-22 0,-22 1 15,21 0-15,0-1 0,-20 22 0,20 0 16,0 0-16,1 0 0,-1 21 16,-21 0-16,21 0 0,-20 0 0,-1 21 15,0 0-15,0 0 0,-21 21 16,21-20-16,-21 20 0,0 0 0,0-21 15,0 22-15,0-1 0,0-21 16,-21 22-16,0-22 0,21 0 0,0 0 16,0 0-16,0 0 0,0 1 15,21-22 1,0 0-16,0 0 0,1 0 0,-1 0 16,21 0-16,-21-22 15,22 1-15,-22 0 0,21 21 0,0-21 16,1-21-16,-22 20 0,21 1 0,-21-21 15,22 0-15,-22 20 0,0-20 16,0 0-16,-21 21 0,0-22 0,0 1 16,0 21-16,0 0 0,0-1 15,-21 1-15,0 21 0,0 0 0,0 0 16,-1 0-16,1 0 16,0 0-16,21 21 0,0 1 15,0-1-15,0 0 0,21 0 16,0 0-16,-21 0 0,22 1 0,-1-1 15,0 0-15,0 21 0,-21-21 16,0 1-16,21-1 0,-21 0 16,0 21-16,0-21 0,0 1 0,21-1 15,-21 0-15,0 0 16,22 0-16,-1-21 16,0 0-16,0 0 0,0 0 15,0 0-15,1-21 0,-1 21 16,0-21-16,21 0 0,-21 0 0,1-1 15,-1 1-15,0 0 0,0 0 16,21-21-16,-42 20 0,22-20 0,-1 0 16,0 21-16,0-22 0,-21 22 0,0 0 15,21 0-15,-21 42 32,0 21-17,0-21-15,0 1 0,0 20 0,-21-21 16,21 21-16,0-20 0,-21 20 0,0-21 15,0 21-15,21-20 0,0-1 16,0 0-16,0 0 0,0 0 16,0 0-16,21-21 15,0 0-15,0 0 0,0 0 16,0 0-16,1-21 0,-1 21 16,0-21-16,21 0 0,-21 0 15,-21 0-15,22-1 0,-1 1 0,-21 0 16,0-21-16,0 21 0,0-1 15,0-20-15,0 21 0,0-21 0,-21 20 16,-1 1-16,1 0 0,0 21 16,0-21-16,0 21 0,0 0 15,42 0 17,0 0-32,0 0 0,21 0 0,-20 0 15,20 0-15,0-21 0,1 21 16,-1 0-16,0 0 0,1 0 15,-1 0-15,0 21 0,1 0 0,-22 0 16,0 0-16,0 1 0,0-1 16,-21 21-16,0-21 0,0 0 0,0 1 15,0-1-15,0 0 0,0 21 16,0-21-16,0 1 0,0-1 16,0 0-16,-21-21 0,0 21 0,0-21 15,21 21-15,-21-21 16,-1 0-1,1 0 1,21-21 0,0 0-16,0 0 0,0 0 15,0-1-15,0-20 0,0 21 16,21-21-16,1 20 0,20-20 0,-21 0 16,0-1-16,22 22 0,-22 0 0,21-21 15,-21 21-15,22 21 0,-22 0 16,21 0-16,-21 0 0,22 0 0,-22 0 15,0 21-15,0 21 0,0-21 16,-21 0-16,0 22 0,21-1 0,-21-21 16,0 22-16,0 20 15,0-42-15,0 22 0,0-22 0,0 0 16,0 0-16,-21-21 0,21-21 47,0 0-32,0 0-15,0-1 0,21-20 16,1 21-16,-1-21 0,0 20 0,0-20 16,0 0-16,0-1 0,22 22 0,-22-21 15,21 21-15,1-22 0,-22 43 16,21-21-16,-21 21 0,0 0 0,1 0 16,-1 21-16,0 1 0,-21 20 15,21-21-15,-21 21 0,0 1 0,0-1 16,0-21-16,0 22 0,0-1 0,-21-21 15,0 21-15,0-20 16,21-1-16,0 0 0,-22 0 0,1 0 16,0 0-16,42-21 31,0 0-31,1-21 16,20 21-16,-21-21 0</inkml:trace>
  <inkml:trace contextRef="#ctx0" brushRef="#br0" timeOffset="32547.3">6964 5821 0,'21'0'31,"0"0"-15,0 0-16,0 0 0,1 0 16,-1 0-16,0-21 0,0 0 15,0 21-15,0-22 0,1 1 0,-1 21 16,0-21-16,0 0 0,0 21 0,-21-21 15,0 0-15,0-1 0,0 1 16,0 0-16,0 0 0,-21 21 16,0 0-16,0 0 15,-22 21-15,22-21 0,0 42 0,-21-20 16,21 20-16,-1-21 0,1 21 16,0 1-16,0-22 0,0 21 15,21-21-15,0 1 0,0 20 0,0-21 16,0 0-16,21-21 0,21 0 15,-21 0-15,1 0 0,20 0 16,0 0-16,-21 0 0,22 0 0,-1 0 16,0-21-16,-20 0 0,20 0 15,-21 0-15,21-1 0</inkml:trace>
  <inkml:trace contextRef="#ctx0" brushRef="#br0" timeOffset="32995.18">7853 5271 0,'0'0'0,"-21"-106"32,21 85-32,-22 21 0,22-22 15,0 1-15,-21 21 0,0 21 31,0 22-31,21-22 0,0 21 16,-21 1-16,21-1 0,-21 0 16,-1 1-16,22 20 0,-21-21 0,21 22 15,-21-22-15,0 22 0,21-22 16,0-21-16,0 22 0,0-22 16,0 21-16,0-21 0,0 0 0,0-42 31,0 0-16,0 0-15</inkml:trace>
  <inkml:trace contextRef="#ctx0" brushRef="#br0" timeOffset="33359.37">7451 5292 0,'0'-21'16,"0"42"-16,0-85 0,0 22 0,0 0 0,0-1 15,0 22-15,21-21 0,0-1 16,0 22-16,21-21 0,1 21 0,-1 0 15,22-1-15,-1 22 0,1 0 16,-1 0-16,22 22 0,-22-1 16,1 21-16,20 0 0,-41 1 0,20-1 15,1 22-15,-22-22 0,-21 21 16,0-20-16,1 20 0,-22-20 0,0 20 16,0-21-16,-22 22 0,1-22 0,-21 1 15,21 20-15,-43-21 0,22-20 16,-22 20-16,1-21 0,-1 21 0,1-20 15,-1-1-15,1 0 0,-1-21 16,1 21-16,21-21 0,-1 0 0,1 0 16,21 0-16,0 0 0,-1 0 0,1 0 15,21-21 1,0 0-16,21 0 16,1 21-16,20-22 0,-21 22 0,21-21 15,1 21-15,-1-21 0,22 0 16,-22 21-16,21-21 0</inkml:trace>
  <inkml:trace contextRef="#ctx0" brushRef="#br0" timeOffset="33759.66">8488 5652 0,'0'-22'0,"0"44"0,0-65 15,0 22-15,0 0 0,0 0 16,0 0-16,0-1 15,0 1-15,21 21 0,0-21 0,0 21 16,0 0-16,1-21 0,-1 21 16,0 0-16,21 0 0,-21 0 0,1 0 15,20 21-15,-21 0 0,0 0 0,0 1 16,1-1-16,-1 21 0,0-21 16,0 22-16,-21-22 0,0 0 0,21 21 15,-21-21-15,0 1 0,0-1 16,0 0-16,0 0 0,0 0 15,-21-21-15,0 0 16,0 0 0,21-21-16,0 0 15,0 0-15,0 0 0,0-1 0,0 1 16,21-21-16,0 21 0,0-22 16,-21 22-16,21-21 0,1 21 0,-1-22 15,0 22-15,21 0 0,-21 0 0,1 0 16,20 21-16,-21-21 0,21 21 15,-20 0-15,-1-22 0,0 22 16,0 0-16</inkml:trace>
  <inkml:trace contextRef="#ctx0" brushRef="#br0" timeOffset="33927.56">9398 5440 0,'21'21'0,"-42"-42"0,42 63 0,-21-21 16,0 22-16,0-22 0,0 0 16,0 21-16,-21-20 0,0-1 0,21 0 15,-21 21-15,21-21 0,-22 1 16,22-1-16,0 0 0,-21-21 15,42-21 17,-21 0-17,0-1-15,0 1 0,0 0 0</inkml:trace>
  <inkml:trace contextRef="#ctx0" brushRef="#br0" timeOffset="34095.47">9377 5271 0,'0'0'0,"0"-64"16,0 43 0,0 42 15,0 0-31,0 0 0,21 1 16,0-22-16,-21 21 15,21-21-15,-21 21 0</inkml:trace>
  <inkml:trace contextRef="#ctx0" brushRef="#br0" timeOffset="34444.22">9779 5419 0,'0'21'31,"0"0"-31,0 0 16,0 0-16,0 1 0,21-1 15,-21 0-15,0 21 0,0-21 16,0 1-16,0 20 0,0-21 0,0 0 16,0 0-16,0 1 0,0-1 0,0 0 15,0 0-15,21-21 32,-21-21-17,21 21-15,1-21 0,-22 0 0,21-1 16,0 1-16,0-21 0,0 21 15,0-22-15,1 22 0,-1-21 0,0 21 16,0-22-16,0 22 0,0 0 0,1 0 16,-1 0-16,0 21 0,0-21 15,0 21-15,0 0 0,1 0 16,-1 0-16,0 0 0,0 0 0</inkml:trace>
  <inkml:trace contextRef="#ctx0" brushRef="#br0" timeOffset="35071.32">10372 5652 0,'0'21'0,"0"0"31,21-21-31,0 0 0,0 0 0,0 0 16,0-21-16,1 0 0,-1 21 0,0-22 16,21 1-16,-21 0 0,1 0 15,-1 0-15,0 0 0,-21-1 16,0 1-16,0 0 0,0 0 15,-21 21 1,0 0-16,-1 0 16,1 21-16,0 0 0,0 0 0,0 1 15,0 20-15,-1-21 0,1 21 16,21-20-16,0-1 0,0 42 16,0-42-16,0 1 0,0-1 15,21 0-15,-21 0 0,43-21 16,-22 0-16,0 0 0,0 0 0,0 0 15,22 0-15,-22 0 0,0 0 16,0 0-16,0-21 0,1 21 16,-22-21-16,0 0 0,21 21 0,-21-43 15,21 22-15,-21 0 0,0 0 16,0-22-16,21 22 0,0-21 0,-21 21 16,21-22-16,1 22 0,-1 0 15,0 0-15,0 0 0,0 21 0,0 0 16,22 0-16,-22 0 0,0 0 0,0 0 15,0 0-15,22 21 0,-22 0 16,0 0-16,0 0 0,-21 1 0,0 20 16,21-21-16,-21 21 0,0-20 15,0 20-15,0-21 0,0 0 0,0 0 16,-21 1-16,0-1 0,21 0 16,-21-21-16,0 0 15,0 0-15,-1-21 16,22 0-16,0-1 15,0 1-15,0 0 0,0-21 16,0 21-16,22-1 0,-1-20 0,0 21 16,0-21-16,0-1 0,0 22 15,1 0-15,-1-21 0,0 20 0,-21 1 16,21 0-16,0 0 0,0 21 0,1-21 16</inkml:trace>
  <inkml:trace contextRef="#ctx0" brushRef="#br0" timeOffset="36155.42">12933 5609 0,'0'0'0,"21"0"16,0-21-16,0 0 0,106-43 31,-127 43-31,0 0 0,0 0 15,0 0-15,0 0 0,-21-1 0,0 22 16,0-21-16,0 0 0,-22 0 16,22 21-16,0 0 0,-21 0 0,20 0 15,-20 0-15,21 21 0,-21 0 16,20 0-16,-20 1 0,21 20 0,-21-21 16,20 21-16,1 1 0,0-1 15,0-21-15,0 22 0,0-1 16,21-21-16,-22 0 0,22 0 0,0 1 15,0-1-15,0 0 0,22-21 16,-1 0-16,21 0 0,-21 0 16,0 0-16,22 0 0,-1-21 0,-21 0 15,22-1-15,-1 1 0,0 0 0,-21 0 16,22 0-16,-22 0 0,0-22 16,0 22-16,0-21 0,1 21 0,-1-22 15,-21 22-15,21 0 0,-21 0 16,0 0-16,0-1 0,0 44 31,0-1-31,0 0 0,-21 0 16,21 21-16,-21-20 0,-1 20 0,22-21 15,-21 21-15,21 1 0,0-22 16,0 21-16,0-21 0,0 1 0,0-1 16,43 0-16,-22 0 0,21 0 0,0-21 15,1 0-15,-1 0 0,0 0 16,22 0-16,-22 0 0,1 0 0,20-21 15,-21 0-15,1 0 0,-22 0 16,21-1-16,-21 1 0,22-21 0,-22 21 16,0-22-16,0 1 0,-21 21 15,0-21-15,21 20 0,-21 1 16,22 0-16,-22 0 0,0 0 0,0 42 31,0 0-31,-22 0 16,1 0-16,21 22 0,-21-22 0,0 0 15,21 21-15,-21-20 0,0 20 16,21-21-16,-22 0 0,22 0 0,0 1 16,-21-1-16,21 0 0,-21-21 15,21 21-15,0-42 32,0 0-32,0 0 15,0-22-15,21 22 0,0 0 16,1-21-16,-1 20 0,0 1 0,0-21 15,21 21-15,-20-22 0,20 22 16,0 21-16,-21-21 0,22 0 0,-1 21 16,0 0-16,-20 0 0,20 0 0,-21 21 15,0 0-15,0 0 0,1 1 16,-22 20-16,0-21 0,0 0 0,0 22 16,0-22-16,0 0 0,-22 21 15,1-21-15,21 1 0,-21-1 0,0 0 16,21 0-16,-21 0 0,42-21 47,0 0-47</inkml:trace>
  <inkml:trace contextRef="#ctx0" brushRef="#br0" timeOffset="36655.32">14753 5630 0,'0'0'0,"21"-21"0,0 0 0,-21 0 15,22 0-15,-22 0 0,0-1 16,0 1-16,0 0 0,0 0 16,0 0-16,-22 0 0,1 21 0,0 0 15,0 0-15,0 0 16,-22 0-16,22 0 0,-21 21 0,0 0 16,-1 0-16,1 0 0,0 22 0,20-22 15,-20 21-15,0 0 0,21-20 16,-1 20-16,1 0 0,21-21 0,0 22 15,0-22-15,21 0 0,1 0 16,-1 0-16,0-21 0,21 0 0,-21 22 16,22-22-16,-1 0 0,0 0 0,22 0 15,-22-22-15,1 1 0,-1 21 16,0-21-16,1 0 0,-1-21 0,0 20 16,-21-20-16,22 21 0,-22-21 15,0-22-15,0 22 0,0-1 16,1 1-16,-1-21 0,0 20 0,0-20 15,0-1-15,0 22 0,-21-22 16,0 22-16,0-21 0,0 41 0,0-20 16,0 21-16,0 0 0,-21 21 15,0 21-15,0 0 0,0 0 16,0 22-16,-1 20 0,1-21 0,0 22 16,0-1-16,21-20 0,0 20 15,0 1-15,0-1 0,0-20 16,0 20-16,0-21 0,0 1 0,21-1 15,-21 0-15,21-20 0,0-1 16,1 0-16,-1 0 0,0-21 0,21 0 16,-21 0-16,1 0 0</inkml:trace>
  <inkml:trace contextRef="#ctx0" brushRef="#br0" timeOffset="37091.08">16764 4911 0,'0'0'0,"0"-21"0,0-1 16,0 1-16,0 42 16,-21 1-16,21-1 15,0 21-15,-21 0 0,-1 22 16,22-22-16,-21 1 0,21 20 0,-21-21 15,0 1-15,0-1 0,0 0 16,-1 1-16,1-1 0,0-21 0,0 22 16,0-22-16,21 0 0,0 0 0,-21 0 15,21 0-15,21-21 32,0-21-32,0 0 0,-21 0 15,21 0-15</inkml:trace>
  <inkml:trace contextRef="#ctx0" brushRef="#br0" timeOffset="37287.96">16679 4995 0,'0'0'0,"21"-21"0,-21 0 16,22-21-16,-22 21 0,21-1 0,0 1 16,0 0-16,0 0 0,0 0 15,1 21-15,-1-21 0,0 21 0,21-22 16,-21 22-16,1 0 0,-1 0 0,21 0 15,-21 0-15,-21 22 0,0-1 16,0 0-16,0 0 0,0 0 16,0 0-16,0 1 0,-21 20 15</inkml:trace>
  <inkml:trace contextRef="#ctx0" brushRef="#br0" timeOffset="37462.8">16489 5461 0,'0'0'15,"0"21"-15,0 0 0,0 1 0,21-22 32,0 0-32,0 0 0,0 0 0,1 0 15,20 0-15,-21 0 0,21 0 16,1-22-16,-22 1 0,0 21 16,21 0-16,-20-21 0,20 21 0,-21-21 15,21 21-15</inkml:trace>
  <inkml:trace contextRef="#ctx0" brushRef="#br0" timeOffset="37691.66">17357 5355 0,'0'0'0,"0"21"16,0 1-16,0-1 16,0 0-16,-22 0 0,1 0 0,21 0 15,-21 1-15,0-1 0,21 0 0,-21 0 16,21 0-16,0 0 15,-21 1-15,-1-1 0,22 0 16,0-42 15,22 0-15,-22-1-16</inkml:trace>
  <inkml:trace contextRef="#ctx0" brushRef="#br0" timeOffset="37855.61">17378 5334 0,'0'-21'0,"0"42"0,0-63 16,21 21-16,-21-1 0,0 1 16,0 0-16,21 21 47,-21 21-47,21-21 0,0 0 15,1 21-15,-1-21 0,0 0 16,0 22-16</inkml:trace>
  <inkml:trace contextRef="#ctx0" brushRef="#br0" timeOffset="38240.04">17716 5376 0,'0'-21'31,"0"0"-31,22 21 0,-22-21 16,21 21-16,0-21 15,0 21-15,0 0 0,0 0 16,1 0-16,-1 0 0,0 0 16,-21 21-16,21 0 0,0 0 0,0 0 15,-21 1-15,0-1 0,22 0 0,-22 21 16,0-21-16,0 1 0,0 20 16,0-21-16,0 0 0,0 0 0,0 1 15,0-1-15,-22 0 0,22 0 16,-21-21-1,0 0-15,21-21 16,0 0-16,0 0 16,0-1-16,0 1 0,0 0 0,0 0 15,0 0-15,21 0 0,-21-22 16,21 22-16,1 0 0,-22 0 0,21 0 16,0-1-16,0 1 0,-21 0 0,21 21 15,22-21-15,-22 21 0,0 0 16,0-21-16,0 21 0,22-21 0</inkml:trace>
  <inkml:trace contextRef="#ctx0" brushRef="#br0" timeOffset="38616.82">18415 5440 0,'0'0'0,"-21"0"0,0 21 16,-1-21-16,22 21 0,-21-21 15,42 0 16,1 0-31,20 0 0,-21-21 0,0 21 16,22-21-16,-22 21 0,0-21 16,21 0-16,-21 21 0,1-22 0,-1 22 15,0-21-15,0 0 0,-21 0 0,0 0 16,-21 21 0,0 0-16,0 0 0,-1 0 15,-20 21-15,0-21 0,21 21 16,-22 0-16,22 0 0,-21 22 0,21-22 15,-1 0-15,1 21 0,0-20 0,0-1 16,21 21-16,0-21 0,0 0 16,0 1-16,0-1 0,0 0 0,21 0 15,0 0-15,22-21 0,-22 21 16,21-21-16,0 0 0,1 0 0,20 0 16,-20 0-16,20 0 0,1-21 0,-1 0 15,-21 0-15,22 0 0,-1 0 16,-20-22-16,20 22 0,-20-21 15</inkml:trace>
  <inkml:trace contextRef="#ctx0" brushRef="#br0" timeOffset="39947.36">19494 4932 0,'22'-64'0,"-44"128"0,44-170 16,-1 85-16,-21-21 0,0 20 0,0 1 16,0 0-16,-21 21 15,-1 0-15,1 21 0,21 22 16,-42-1-16,21 0 0,0 22 15,-1-1-15,1 22 0,-21-22 0,21 1 16,0 21-16,-22-1 0,22-20 0,0 42 16,-21-22-16,20 1 15,1 0-15,-21-1 0,21 1 0,0 0 16,-22 20-16,22-20 0,-21 21 0,-1 0 16,1 0-16,0-22 0,-22 22 15,22 0-15,-22-21 0,22 20 0,-21-20 16,20 0-16,1-1 0,0 1 0,-1-21 15,22-1-15,-21-21 0,21 1 16,-1-1-16,22-21 0,0 0 0,22-21 16,20 0-16,0-21 15,1 0-15,-1-21 0,21 21 0,22-22 16,-21 1-16,20-22 0,1 22 16,0-21-16,-22-1 0,22 22 15,-22-22-15,1 1 0,-1 20 0,-20-20 16,-1-1-16,0 1 0,-21-1 15,-21 1-15,0-1 0,0 1 0,-21-1 16,0 1-16,-21-1 0,21 1 0,-22 21 16,1-22-16,0 22 0,-22-1 15,22 1-15,-1 0 0,1 21 0,0-1 16,21 1-16,-1 0 0,1 21 0,21-21 16,21 21 15,1 0-16,-1 0-15,0 0 0,0 0 0,0 0 16,0 0-16,1 0 0,-1-21 16,0 21-1,-21-21-15,21 21 0,-21-22 0,21 22 16,0-21-16,-21 0 0,22 0 16,-1 0-16,0 0 0,0-22 0,0 22 15,0 0-15,1-21 0,-1 20 16,0 1-16,0-21 0,-21 21 0,21 21 15,0-21-15,-21-1 0,22 1 16,-22 42 15,0 1-15,0-1-16,-22 21 0,1-21 16,21 22-16,-21-22 0,0 21 0,21-21 15,-21 22-15,21-22 0,0 21 16,0-21-16,0 0 0,0 1 0,0-1 15,0 0-15,21-21 16,0 0-16,0 0 0,22 0 16,-22 0-16,0 0 0,21 0 0,-21-21 15,22 0-15,-22-1 0,0 1 16,21 0-16,-20 0 0,-22-21 16,0 20-16,0 1 0,0-21 0,0 21 15,0-22-15,-22 22 0,1 0 16,0 0-16,-21 21 0,21-21 0,-22 21 15,1-21-15,21 21 0,-22 0 16,22 0-16,0 0 0,0 0 0,42 0 31,0 0-31,22-22 16,-22 22-16,21 0 0,22 0 0,-22 0 16,21-21-16,-20 21 0,20 0 15,-20 0-15,20 0 0,-21 0 0,1 0 16,-1 0-16,0 0 0,-20 0 15,-1 21-15,0 1 0,-21-1 16,0 0-16,0 0 0,0 21 0,0-20 16,-21-1-16,0 0 0,-1 0 15,1 0-15,0 0 0,-21 1 0,21-1 16,-1 0-16,1-21 0,0 21 0,0-21 16,42 0 15,0-21-16,0 0-15,1 0 0,-1-1 16,0 1-16,0 0 0,0-21 0,22 21 16,-22-22-16,0 22 0,0-21 15,0 21-15,22-22 0,-43 22 0,21 21 16,-21-21-16,21 0 0,-21 42 31,-21 0-31,0 0 0,-1-21 0,22 43 16,-21-22-16,21 0 0,-21 0 15,21 21-15,0-20 0,0-1 0,0 0 16,0 21-16,0-21 0,0 1 16,21-1-16,0-21 0,1 0 15,-1 0-15,0 0 16,21 0-16,-21 0 0,1-21 0,20-1 16</inkml:trace>
  <inkml:trace contextRef="#ctx0" brushRef="#br0" timeOffset="40327.3">20997 4847 0,'0'0'15,"21"-21"-15,-21 0 16,0 42 0,0 0-16,-21 22 0,0-22 15,0 21-15,0 22 0,0-22 0,-1 0 16,1 22-16,0-22 0,0 0 15,0 1-15,-22-1 0,22 0 0,0 1 16,0-22-16,0 21 0,21-21 16,0 1-16,-21-1 0,21 0 15,0 0-15,21-21 32,0 0-32</inkml:trace>
  <inkml:trace contextRef="#ctx0" brushRef="#br0" timeOffset="40711.37">20553 4911 0,'0'0'15,"0"-43"-15,0 1 0,0 0 0,0 21 16,0-22-16,0 22 0,21-21 0,0 21 16,0-1-16,22 1 0,-1 0 15,21 21-15,-20-21 0,20 21 16,1 0-16,-1 0 0,1 0 0,-1 21 15,22 0-15,-22 0 0,1 1 0,-1 20 16,1 21-16,-1-20 0,1 20 16,-43 22-16,21-22 0,-20 1 0,-22-1 15,0 1-15,0-1 0,-22-20 16,-20 20-16,0-20 0,-1-1 0,1 0 16,-21 1-16,20-1 0,-20 0 0,20-21 15,-20 1-15,-1 20 0,1-42 16,-22 21-16,22-21 0,-1 0 0,1 0 15,-22 0-15,43 0 16,-22 0-16,22 0 0,21-21 0,0 21 16,-1-21-16,22 0 0,0-1 15,0 1-15,22 0 0,20 21 16,-21-21-16,43 0 0,-22 0 0,21 21 16,-20-22-16,20 1 0,1 21 15</inkml:trace>
  <inkml:trace contextRef="#ctx0" brushRef="#br0" timeOffset="41127.16">21611 5334 0,'0'0'0,"0"-21"16,0 0 0,0 0-16,0-1 0,0 1 15,0 0-15,0 0 0,21 0 16,0 21-16,1-21 0,-1-1 15,21 22-15,-21 0 0,22 0 0,-22 0 16,21 0-16,-21 0 0,22 22 16,-22-22-16,0 21 0,21 0 0,-21 0 15,-21 0-15,22 0 0,-22 22 16,0-22-16,0 0 0,0 0 16,0 0-16,0 22 0,0-22 0,-22 0 0,1-21 15,0 21-15,21 0 16,-21-21-16,0 22 0,0-22 15,-1 0 1,22-22 0,0 1-16,0 0 0,22 21 15,-1-21-15,-21 0 0,21-22 16,0 22-16,0 0 0,0 0 0,1-21 16,20 20-16,-21 1 0,0 0 15,0 0-15,1 0 0,20 0 16,-21-1-16,0 22 0,22-21 0,-22 21 15,0 0-15,21 0 0</inkml:trace>
  <inkml:trace contextRef="#ctx0" brushRef="#br0" timeOffset="41319.28">22606 5207 0,'-21'21'0,"42"-42"0,-63 85 16,20-43-16,1 0 0,0 0 15,0 0-15,0 0 0,0 1 16,21-1-16,-22 0 0,1 0 15,21 0 1,0-42 31,0 0-31</inkml:trace>
  <inkml:trace contextRef="#ctx0" brushRef="#br0" timeOffset="41503.17">22458 4932 0,'0'0'16,"0"-21"-16,0 0 0,0-1 0,-21 22 15,-1-21-15,1 21 16,21 21 31,21 1-47,1-1 0,-1-21 15,-21 21-15,21-21 0,0 21 0</inkml:trace>
  <inkml:trace contextRef="#ctx0" brushRef="#br0" timeOffset="41902.97">22902 5101 0,'0'21'47,"21"1"-47,-21-1 15,22 0-15,-22 21 0,0-21 0,21 1 16,-21-1-16,21 21 0,-21-21 16,0 0-16,0 1 0,0-1 0,0 0 15,0 0-15,21 0 0,-21 0 0,0 1 16,0-44 15,21 1-31,0 0 16,-21 0-16,0 0 15,22 0-15,-1-1 0,0-20 0,0 21 16,0-21-16,0 20 0,1-20 16,-1 0-16,0 21 0,0-22 0,0 22 15,0-21-15,1 21 16,-1-1-16,0 22 0,0 0 0,0 0 15,-21 22 1,0-1 0,0 0-16</inkml:trace>
  <inkml:trace contextRef="#ctx0" brushRef="#br0" timeOffset="42219.79">23347 5292 0,'0'0'0,"0"21"0,21-21 16,0 0-16,0 0 15,0 0-15,1 0 16,-1 0-16,0-21 0,0 0 0,0 21 16,0-22-16,-21 1 0,22 0 0,-22 0 15,21 0-15,-21 0 16,0-1-16,-21 22 16,-1 0-16,1 22 15,0-1-15,0 0 0,21 0 0,-21 0 16,0 0-16,-1 1 0,22-1 15,-21 0-15,21 0 0,0 0 16,0 0-16,0 1 0,0-1 16,0 0-16,21-21 0,1 0 15,-1 0-15,0 21 0,0-21 16,0 0-16,22 0 0,-22 0 0,0 0 16,21 0-16,-21-21 0,1 21 15,20-21-15,-21 0 0</inkml:trace>
  <inkml:trace contextRef="#ctx0" brushRef="#br0" timeOffset="42579.38">23876 5228 0,'21'-21'16,"-42"42"-16,42-63 0,0 21 0,-21 0 16,21-1-16,-21 1 0,0 0 15,22 0-15,-1 21 0,0-21 0,-21 0 16,21 21-16,21 0 0,-20-22 16,20 22-16,-21 0 0,21 0 0,-20 0 15,-1 22-15,21-1 0,-21 0 16,-21 0-16,21 21 0,-21-20 0,22 20 15,-22-21-15,0 21 0,0 1 0,0-22 16,0 21-16,0-21 0,0 1 16,-22 20-16,1-21 0,0 0 0,0-21 15,21 21-15,-21 1 0,0-22 16,-1 0-16,1 0 16,0 0-16,21-22 15,0 1-15,0 0 0,0 0 16,0 0-16,21 0 0,0-22 15,1 22-15,-1-21 0,21 21 16,-21-22-16,22 1 0,-1 0 0,0-1 16,-21 1-16,22 0 0,-1 20 15,-21 1-15,22 0 0,-22 0 0,0 21 16,0 0-16,0 0 0</inkml:trace>
  <inkml:trace contextRef="#ctx0" brushRef="#br0" timeOffset="43459">1651 7345 0,'21'-42'0,"-42"84"0,42-127 15,-21 64-15,0-21 0,0-1 0,0 22 16,0 0-16,0 0 0,0 42 31,0 0-31,0 0 0,0 22 16,0-1-16,0 0 0,0 22 0,0-22 15,0 1-15,0-1 0,0 0 16,0 1-16,0-1 0,0-21 0,-21 0 16,21 22-16,0-22 0,0 0 15,21-21 1,0 0 0,0 0-16,1-21 0,-1 0 0,21-1 15</inkml:trace>
  <inkml:trace contextRef="#ctx0" brushRef="#br0" timeOffset="43798.92">2307 7133 0,'0'0'0,"21"-21"0,0 0 0,1 0 15,-22 0 1,-22 21-16,1 0 16,-21 0-16,21 21 0,0 0 15,-22 0-15,22 0 0,0 0 16,0 22-16,0-22 0,21 0 15,0 21-15,0-20 0,0-1 0,0 0 16,0 0-16,21-21 16,0 21-16,0-21 0,21 0 0,-20 21 15,-1 1-15,0-22 0,21 21 0,-21-21 16,1 21-16,-22 0 16,0 0-16,0 0 0,0 1 15,-22-22-15,1 21 0,0 0 16,0-21-16,-21 21 0,-1-21 0,22 0 15,-21 0-15,21 0 0,-1 0 16,1 0-16,0 0 0,0 0 16,21-21-16,-21 0 0,21 0 15,-21-1-15,21 1 0</inkml:trace>
  <inkml:trace contextRef="#ctx0" brushRef="#br0" timeOffset="43974.82">1799 6879 0,'0'-21'0,"-42"21"31,63 0 1,0 0-17,0 21-15,0-21 0,1 0 16</inkml:trace>
  <inkml:trace contextRef="#ctx0" brushRef="#br0" timeOffset="44635.08">3916 7366 0,'0'-21'0,"63"-85"31,-42 85-31,1 0 0,-22-22 0,0 22 16,0 0-16,0-21 0,0 21 0,0-1 16,0-20-16,0 21 0,-22 0 15,1 0-15,0-1 0,0 1 16,-21 21-16,20 0 0,1 0 0,-21 0 16,21 21-16,-22 1 0,1-1 15,21 0-15,0 21 0,-22 1 0,22-1 16,0 0-16,21 22 0,-21-22 0,21 0 15,-21 1-15,21-1 0,0 0 16,0-20-16,0 20 0,0-21 0,21 0 16,0-21-16,0 0 0,0 21 15,1-21-15,20 0 0,-21 0 0,21-21 16,1 0-16,-1 0 0,-21 0 16,22 0-16,-1-1 0,-21 1 15,21-21-15,-20 0 0,-1 20 0,0-20 16,0 0-16,-21-1 0,0 1 0,21 21 15,-21-21-15,0 20 0,0 1 16,0 42 0,0 1-1,0 20-15,0-21 0,0 21 0,0 1 16,0-1-16,0 0 0,0 1 0,0-1 16,0-21-16,0 22 0,0-22 15,21 0-15,1 0 0,-1 0 16,-21 0-16,42-21 0,-21 0 0,22 0 15,-1 0-15,0 0 0,1 0 16,-1-21-16</inkml:trace>
  <inkml:trace contextRef="#ctx0" brushRef="#br0" timeOffset="47133.02">5651 7027 0,'0'-21'0,"0"42"0,0-63 0,0 21 0,0 0 15,-21 0-15,0 21 16,-21 0-16,21 0 16,-1 0-16,1 0 0,-21 0 15,21 21-15,0 0 0,-22 0 0,22 21 16,0-20-16,0 20 0,0 0 0,-1 1 16,1 20-16,21-21 0,0 1 15,-21 20-15,21-20 0,0-1 0,0 0 16,0 1-16,0-1 0,0-21 0,21 0 15,0 22-15,1-43 0,20 21 16,-21 0-16,21-21 0,1 0 0,-1 0 16,0 0-16,1 0 0,20-21 0,-20 0 15,-1-1-15,0 1 0,1 0 16,20 0-16,-21-21 0,1-1 16,-1 1-16,-21 0 0,22-1 0,-1-20 15,-21-1-15,21 1 0,-20 20 16,-1-20-16,21 21 0,-42-22 0,21 22 15,0-22-15,-21 22 0,22 0 0,-22-1 16,0 22-16,0 0 0,0 0 16,-22 42-1,1 0-15,21 21 16,0-20-16,-21 20 0,21 0 0,-21 22 16,21-22-16,0 0 0,-21 22 0,21-22 15,0 22-15,0-1 0,0-20 16,0-1-16,0 21 0,0-20 15,0-1-15,0-21 0,0 22 0,21-22 16,0 0-16,0 0 0,-21 0 16,21 0-16,1-21 0,20 0 0,-21 0 15,0 0-15,0 0 0,1 0 0,20-21 16,-21 0-16,0 0 0,22 0 16,-22 0-16,21-22 0,-21 22 0,22-21 15,-22-1-15,21 1 0,-21 0 0,22-1 16,-1 1-16,-21 0 0,21-1 15,1 22-15,-22 0 0,21 0 0,-21 0 16,1 21-16,-1 0 0,0 0 0,0 0 16,0 0-16,0 0 15,1 21-15,-22 0 0,0 0 0,0 0 16,0 22-16,0-22 0,0 0 0,0 21 16,0-20-16,0-1 0,0 0 15,0 0-15,0 0 0,21-21 16,0 0-1,-21-21 1,0 0-16,21 0 0,-21 0 16,0-1-16,0 1 0,0 0 0,0-21 15,0 21-15,0-1 0,0 1 16,0 0-16,-21 0 0,0 0 0,0 0 16,21-1-16,-22 22 0,1 0 15,0 0-15,0 0 0,0 0 16,-22 22-16,22-1 0,-21 0 0,21 0 15,-22 0-15,1 22 0,21-1 0,-21 0 16,-1 1-16,22-1 0,0-21 16,0 21-16,0 1 0,-1-1 0,22 0 15,0-20-15,0-1 0,0 0 0,0 0 16,0 0-16,22 0 0,-1-21 16,0 0-16,21 0 0,-21 0 0,1 0 15,20 0-15,0 0 0,-21 0 16,22-21-16,-22 21 0,21-21 0,-21 0 15,1 0-15,20 0 0,-21-22 16,0 22-16,0-21 0,-21 21 0,22-22 16,-1 1-16,-21 0 0,0-1 15,0 22-15,21-21 0,-21 21 0,0-1 16,0 1-16,0 42 16,0 1-1,0-1-15,-21 0 0,21 0 0,0 21 16,-21 1-16,21-22 0,-22 21 0,22-21 15,0 22-15,0-22 0,0 0 16,0 0-16,0 22 0,0-22 16,22 0-16,-1-21 0,0 0 15,21 0-15,-21 0 0,22 0 16,-22 0-16,21 0 0,1 0 16,-1-21-16,0 0 0,-21-1 0,22 1 15,-1 0-15,-21-21 0,22 21 0,-22-22 16,21 22-16,-21-21 0,0-1 15,1 1-15,-1 0 0,0 21 0,-21-1 16,0 1-16,0 0 0,-21 21 16,0 0-16,-1 21 15,1 0-15,0 1 0,0 20 16,0-21-16,21 21 0,0-20 16,0 20-16,0-21 0,0 21 15,0-20-15,0-1 0,0 21 0,0-21 16,21 0-16,-21 1 0,21-1 0,0 0 15,0-21-15,1 21 0,-22 0 16,21-21-16,0 21 0,-21-42 47,-21 21-47,0-21 0,21 0 0,-22 21 16,22-21-16,-21 0 0,0-1 0,0 1 15,21 0-15,-21 21 16,0 0-1,-1 0-15,22 21 16,0 0-16,0 1 16,0-1-16,0 0 0,0 0 0,0 0 15,22 0-15,-1-21 0,0 0 16,0 22-16,21-22 0,-20 0 16,-1 0-16,21 0 0,0 0 0,-20 0 15,20 0-15,0 0 0,-21-22 0,22 1 16,-1 21-16,0-21 0,-20 0 15,20 0-15,-21 0 0,21-22 0,-20 22 16,20-21-16,-21 21 0,0-22 16,0 1-16,1 0 0,-1-1 15,0 1-15,-21 21 0,0 0 0,0-1 16,0 1-16,0 42 16,-21 1-1,0 20-15,21-21 0,-22 0 0,22 22 16,0-22-16,0 21 0,0-21 15,0 22-15,0-22 0,0 0 0,0 0 16,0 0-16,0 0 0,0 1 0,0-1 16,22 0-16,-1 0 15,-21 0 1,-21-21 15,-1 0-31,22-21 0,-21 21 16,21-21-16,-21 21 0,0-21 0,0 21 15,21-21 1,-21 21-16,21 21 16,0 0-1,21 0 1,0-21-16,-21 21 0,21-21 0,0 0 16,0 0-16,-21 21 0,22-21 15,-1 0-15,0 0 0,0 0 0,0 0 16,0 0-16,22 0 0,-22 0 0,21 0 15,-21 0-15,22 0 0,-22-21 16,21 0-16,-21 21 0,1-21 16,20 0-16,-21 0 0,0-1 0,0-20 15,1 21-15,-1-21 0,0-1 16,0 22-16,0-21 0,-21 21 0,21-22 16,-21 22-16,0 0 0,-21 42 31,0 0-31,0 0 0,21 1 15,-21-1-15,0 0 0,21 21 16,0-21-16,-22 1 0,1-1 0,21 0 16,0 21-16,-21-21 0,21 1 15,0-1-15,0 0 0,0 0 16,21 0-16,0-21 0,1 0 16,-1 0-16,0 0 0,0 0 15,0 0-15,22 0 0,-22 0 0,21 0 16,-21 0-16,22 0 0,-1-21 0,-21 0 15,21 21-15,-20-21 0,-1 0 16,21-1-16,-21-20 0,0 21 0,1 0 16,-1-22-16,0 1 0,0 21 0,-21-21 15,21 20-15,-21 1 16,0-21-16,0 21 0,0 42 31,0 0-31,0 0 0,0 0 16,0 1-16,0 20 0,0-21 0,0 21 15,0-20-15,0-1 0,0 21 0,0-21 16,0 0-16,0 1 0,0-1 16,0 0-16,0 0 0,0 0 15,0 0-15,0 1 0,0-1 16,-21-21 0,0 0-16,0 0 0,0 0 0,-1 0 15,-20 0-15,21 0 0,0 0 16,0 0-16,-1 0 0,22-21 15,0-1-15,0 1 16</inkml:trace>
  <inkml:trace contextRef="#ctx0" brushRef="#br0" timeOffset="48751.1">11472 7133 0,'0'0'0,"0"-21"0,0 0 0,21 0 0,-21 0 16,22-1-16,-22 1 0,0 0 0,0 0 15,0 0-15,-22 42 32,1 0-32,21 0 15,-21 0-15,0 22 0,0-1 0,21 0 16,-21 1-16,-1-1 0,1-21 0,21 22 16,-21-1-16,21-21 0,-21 21 15,21-20-15,0-1 0,0 0 0,0 0 16,21-21-1,0 0 1,0 0-16,1-21 0,-1 21 0,0-21 16,0 0-16,0-22 0,0 22 0,22 0 15,-22-21-15,0-1 0,0 22 16,0-21-16,1-1 0,-1 22 0,21-21 16,-21 21-16,0 0 0,1 21 15,-1 0-15,-21 21 16,0 0-16,0 21 15,0-21-15,0 22 0,0-22 0,0 21 16,0-21-16,0 22 0,0-22 16,0 21-16,0-21 0,0 1 15,21-1-15,0 0 0,-21 0 0,21-21 16,0 0-16,1 21 0,-1-21 16,21 0-16,-21 0 0,22 0 0,-1-21 15,-21 0-15,21 21 0,1-21 0,-22 0 16,21-22-16,-21 22 0,1-21 15,-1 21-15,0-22 0,0 1 0,0 0 16,-21-1-16,21 1 0,-21 0 0,0 20 16,0-20-16,0 21 0,0 0 15,0 0-15,0 42 32,-21 0-32,21 0 15,-21 0-15,0 22 0,21-1 0,0-21 16,0 21-16,0 1 0,0-1 15,0 0-15,0-20 0,0 20 0,0-21 16,0 21-16,0-20 0,21-1 0,-21 0 16,21-21-16,0 21 0,22-21 15,-22 0-15,0 0 0,0 0 0,0 0 16,22 0-16,-22-21 0,21 0 0,-21 0 16,1-1-16,20 1 0,-21-21 15,21 21-15,-20-22 0,-1 1 0,0-21 16,0 20-16,0 1 0,0 0 0,1-22 15,-22 22-15,21-22 16,-21 22-16,21 0 0,-21-22 0,0 43 16,0-21-16,0 20 0,0 1 0,0 0 15,-21 42 1,21 0-16,-21 1 0,-1 20 16,1 0-16,21 1 0,-21-1 15,21 0-15,0 1 0,-21-1 0,0 0 16,21 1-16,-21-1 0,-1 21 0,22-20 15,0-1-15,0 0 0,-21-20 16,21 20-16,-21 0 0,21-21 16,0 1-16,0-1 0,0 0 0,0-42 47,0 0-47,0-1 0,21 1 0,0 0 15,1 0-15,-1-21 0,-21 20 16,21-20-16,0 0 0,0 21 0,22-22 15,-22 1-15,0 21 0,0 0 0,0-1 16,0 1-16,22 0 16,-22 42-16,-21 0 15,0 1-15,21-1 0,-21 21 16,0-21-16,0 22 0,0-22 16,0 21-16,0-21 0,0 22 0,0-22 15,0 21-15,0-21 0,21 0 16,-21 1-16,21-1 0,1-21 0,-1 21 15,0-21-15,0 0 0,21 0 0,-20 0 16,20 0-16,-21 0 0,21 0 16,1 0-16,-22 0 0,21-21 0,-21 0 15,1-1-15,20 1 0,-21 0 0,0-21 16,0 21-16,1-22 0,-22 1 16,21 0-16,-21 20 0,21-20 0,-21 21 15,0-21-15,0 20 0,0 1 16,0 42-1,-21 1 1,21-1-16,-21 21 0,21-21 16,-22 22-16,22-22 0,0 21 0,-21-21 15,21 22-15,0-22 0,0 0 0,0 0 16,0 0-16,0 0 0,0 1 16,21-22-16,1 0 15,-1 0-15,0 0 0,0-22 16,0 22-16,0-21 15,-21 0-15,22 0 0</inkml:trace>
  <inkml:trace contextRef="#ctx0" brushRef="#br0" timeOffset="49066.92">13801 6795 0,'0'0'16,"-22"0"-16,1 0 0,0 0 0,21 21 0,0 0 15,-21 0 1,21 0-16,21 0 16,0-21-1,0 0-15,-21-21 16,0 0 0,0 0-16,0 0 15,-21 0 1,0 21-16,0 0 0,0 0 15,0 0-15,-1 21 16,1 0-16,21 0 0,0 0 16,0 0-16,0 1 0,0-1 15,0 0-15,21 0 0,1-21 16,-1 0-16,0 21 0,0-21 0</inkml:trace>
  <inkml:trace contextRef="#ctx0" brushRef="#br0" timeOffset="49372.74">14309 6964 0,'0'-42'15,"0"20"1,-22 22-16,1 0 16,0 0-16,0 0 0,0 22 0,0-22 15,-1 21-15,-20 0 0,21 0 0,0 21 16,0-20-16,-1 20 0,1-21 15,21 21-15,0 1 0,-21-1 0,21 0 16,0-20-16,0 20 0,0-21 0,21 0 16,-21 0-16,43 1 15,-22-1-15,21 0 0,0 0 0,1-21 16,-1 0-16,0 0 0,1 0 0,-1 0 16,22 0-16,-22 0 0,0-21 15,1 0-15,-1 0 0,0-1 0,-21-20 16,22 21-16,-22-21 0,0-1 15,0 1-15</inkml:trace>
  <inkml:trace contextRef="#ctx0" brushRef="#br0" timeOffset="49791.5">14901 6752 0,'0'0'15,"0"-42"-15,0 0 0,0-1 0,0 22 0,0 0 16,0 0-16,0 42 16,0 0-16,-21 0 15,0 22-15,21-22 0,-21 21 0,21 0 16,-21 1-16,21-1 0,-22 22 15,22-22-15,-21 0 0,21 1 0,0-1 16,0 0-16,-21 1 0,21-1 0,-21 0 16,21-21-16,-21 22 0,21-22 15,0 0-15,0 0 0,0 0 0,-21 1 16,21-44 15,0 1-31,0 0 16,0 0-16,0 0 0,21-22 15,0 22-15,0-21 0,0 0 16,0 20-16,22-20 0,-22 21 0,21-21 16,1 20-16,-1 22 0,0-21 15,-21 21-15,22 0 0,-22 0 0,0 0 16,0 21-16,0 1 0,1-1 0,-1 0 16,-21 21-16,0-21 0,0 22 15,0-22-15,0 0 0,0 21 0,0-20 16,-21-1-16,-1 0 0,1 0 0,0 0 15,0 0-15,0 1 0,0-22 16,-1 21-16,1-21 16,0 0-16</inkml:trace>
  <inkml:trace contextRef="#ctx0" brushRef="#br0" timeOffset="51555.55">3641 9165 0,'42'21'16,"-21"-21"-1,0 0 1,0 0-16,1-21 0,-1 0 16,0 0-16,0 0 0,0 0 15,0-1-15,1 1 0,-1 0 0,0-21 16,-21 21-16,0-22 0,21 22 16,-21-21-16,0 21 0,0-22 0,0 22 15,0 0-15,0-21 0,-21 42 0,0-22 16,0 22-16,-1 0 15,1 0-15,0 0 0,0 22 16,21 20-16,0-21 0,-21 21 0,21 1 16,0-1-16,-21 22 0,21-22 15,0 0-15,0 1 0,0-1 0,0 0 16,0 1-16,0-1 0,21-21 16,0 0-16,0 0 0,-21 1 0,21-1 15,0-21-15,1 0 0,-1 0 0,0 0 16,0 0-16,0 0 0,0 0 15,1 0-15,-1-21 0,0-1 0,-21 1 16,21 0-16,0 0 0,-21-21 0,21 20 16,1-20-16,-22 0 0,21-1 15,0 1-15,-21 0 0,21-1 0,0 1 16,22 0-16,-22 21 0,0-22 16,21 22-16,1 21 0,-22 0 15,21 0-15,-21 0 0,0 0 0,22 0 16,-22 42 15,42 212-31,-63-211 0,0-22 16,0 21-16,-21-21 0,0 1 15,21-1-15,-21 0 0,0 0 0,0-21 16,21-21 15,0 0-31,0 0 0,21-1 16,0 1-16,0-21 0,0 21 15,0-22-15,1 1 0,-1 0 16,0-1-16,0 1 0,0 21 0,0-21 16,1 20-16,-1-20 0,-21 21 15,0 42 1,0 21-16,0-20 0,0-1 16,-21 21-16,21-21 0,-22 22 15,22-1-15,0 0 0,0-21 0,0 22 16,0-22-16,0 21 0,0-21 15,0 1-15,0-1 0,22 0 0,-1 0 16,0-21-16,0 21 0,0-21 16,22 0-16,-22 0 0,21 0 0,0 0 15,-20 0-15,20-21 0,0 0 16,1 21-16,-22-21 0,21 0 0,0-1 16,-20 1-16,20-21 0,-21 21 0,21-22 15,-20 22-15,-1-21 0,0-22 16,-21 22-16,21 0 0,0-1 0,-21 1 15,0-21-15,0 20 0,21 22 16,-21-21-16,0-1 0,0 22 0,0 0 16,0 42-1,-21 0-15,21 1 16,0 20-16,-21 0 0,21 1 16,-21-1-16,21 21 0,0-20 0,0-1 15,0 22-15,0-22 0,-21 0 16,21 1-16,0-1 0,0-21 0,0 21 15,0-20-15,0-1 0,0 0 0,0 0 16,21-21 0,0 0-16,0 0 0,0-21 15,1 0-15,-1 0 0,-21-1 16</inkml:trace>
  <inkml:trace contextRef="#ctx0" brushRef="#br0" timeOffset="51771.72">5292 8890 0,'0'0'0,"-22"21"0,22 0 31,22-21-15,-1 0-1,0 0-15,0 0 0,0 0 0,22 0 16,-22-21-16,21 21 0,0-21 0,-20 21 15,20-21-15,0 0 0,-21 21 16,22-21-16,-22 21 0,0 0 16</inkml:trace>
  <inkml:trace contextRef="#ctx0" brushRef="#br0" timeOffset="53258.89">5863 9017 0,'0'21'0,"0"-42"0,0 63 0,-21-20 0,21-1 15,21-21 1,0 0 0,0 0-16,22-21 0,-22 21 15,0-22-15,0 22 0,22-21 16,-22 0-16,0 0 0,0 21 0,0-21 16,0 0-16,-21-1 0,0 1 15,0 0-15,0 0 0,0 0 16,0 0-16,0-1 0,-21 22 15,0 0 1,0 0-16,21 22 0,-21-1 0,0 0 16,-1 21-16,1-21 0,21 22 0,0-1 15,0-21-15,-21 22 0,21-22 16,0 21-16,0-21 0,0 0 0,0 1 16,0-1-16,21 0 0,22-21 15,-22 21-15,0-21 0,21 0 16,1 0-16,-22 0 0,21 0 0,0-21 15,1 21-15,-1-21 0,0 0 16,1-1-16,-1 1 0,0 0 0,-20 0 16,20 0-16,-21 0 0,0-22 15,0 22-15,1-21 0,-22 21 0,0-22 16,0 22-16,0 0 0,0 0 16,0 0-16,0 42 15,0 0-15,-22 0 16,22 0-16,-21 0 0,21 22 15,-21-22-15,21 0 0,0 21 0,-21-20 16,0-1-16,21 0 0,-21 21 0,21-21 16,0 1-16,0-1 15,0-42 17,21 21-32,0-22 15,0 1-15,0 0 0,0 0 16,1 0-16,-1 0 0,0-1 0,0 1 15,0-21-15,0 21 0,1 0 0,20-1 16,-21 22-16,0 0 16,0 0-16,1 0 0,-1 22 15,-21-1-15,0 0 16,21 0-16,0 0 0,-21 0 16,0 1-16,21-1 0,0 0 0,-21 0 15,22 0-15,-1 0 0,0 1 0,0-1 16,0 0-16,0-21 0,22 0 15,-22 21-15,21-21 0,-21 0 0,22 0 16,-22 0-16,21 0 0,1 0 0,-22 0 16,21 0-16,-21-21 0,0 0 15,22 21-15,-22-21 0,0-1 0,0 1 16,0 0-16,1 0 0,-1-21 0,-21 20 16,21-20-16,-21 21 0,0-21 15,0-1-15,0 22 0,0-21 0,-21 21 16,0-1-16,-1 1 0,-20 0 0,21 0 15,0 21-15,-22 0 16,22 0-16,-21 0 0,21 21 0,0-21 16,-1 42-16,1-20 0,0 20 0,0 0 15,21-21-15,-21 22 0,21-1 16,0 0-16,0 1 0,0-22 0,0 21 16,0-21-16,0 1 0,0-1 0,0 0 15,21 0-15,0-21 0,0 0 16,-21 21-16,21-21 0,1 0 0,-1 0 15,0 0-15,0 0 0,0-21 0,0 0 16,1 21-16,-1-21 0,0 0 16,21-1-16,-21-20 0,1 21 15,-1-21-15,0-1 0,21 1 0,-21 0 16,1-22-16,-1 22 0,0-22 0,0 22 16,0-22-16,0 22 0,1-21 15,-1 20-15,-21 1 0,0 21 0,0-22 16,0 22-16,0 0 0,0 42 31,0 0-31,-21 1 0,-1 20 0,22 0 16,-21 1-16,0-1 0,21 0 15,-21 22-15,0-22 0,21 22 16,0-22-16,-21 0 0,21 22 0,-22-22 16,22-21-16,0 22 0,0-1 15,0-21-15,0 21 0,0-20 0,22-1 16,20 0-16,-21-21 0,0 21 0,22-21 15,-1 0-15,0 0 0,1 0 0,-22 0 16,21 0-16,0 0 0,1-21 16,-22 21-16,21-21 0,1 0 0,-22-1 15,21 1-15,-21 0 0,0 0 0,1-21 16,-1 20-16,0-20 0,-21 21 16,0-21-16,0 20 0,0 1 0,0 0 15,0 0-15,0 0 0,-21 42 31,21 0-31,-21 0 0,21 0 0,0 1 16,0 20-16,0-21 0,0 0 0,0 0 16,0 1-16,0-1 0,0 0 15,0 0-15,0 0 0,0 0 0,21-21 16,-21 22-16,0-1 0,0 0 16,-21 0-1,-1-21-15,1 0 0,0 0 16,0 0-16,0 0 0,0 0 15,-1 0-15,1-21 0</inkml:trace>
  <inkml:trace contextRef="#ctx0" brushRef="#br0" timeOffset="53639.67">10308 8382 0,'0'0'0,"0"-21"0,-21 21 16,21-21-16,0 42 16,0 0-16,0 0 15,0 22-15,0-1 0,0 0 0,0 1 16,0 20-16,0-21 0,0 22 16,0-1-16,0-20 0,0 20 0,-21-20 15,0-1-15,-1 0 0,22 1 0,-21-1 16,0-21-16,21 0 0,0 0 15,-21 1-15,0-22 16</inkml:trace>
  <inkml:trace contextRef="#ctx0" brushRef="#br0" timeOffset="54115.13">10012 8784 0,'0'0'0,"0"-42"0,0 0 16,0-1-16,0 1 0,0-22 0,0 22 15,21 0-15,21-1 0,-21 1 0,22 21 16,-1-21-16,0-1 0,1 22 16,-1 0-16,22-21 0,-1 42 15,1-22-15,-1 22 0,1 0 0,-1 0 16,1 22-16,-1 20 0,-21-21 0,1 21 16,-1 1-16,-21-1 0,-21 0 15,0 22-15,-21-22 0,-21 1 0,-1-1 16,1 0-16,-21 1 0,-1-1 0,1-21 15,-1 21-15,1-20 0,-22-1 16,21 0-16,22 0 0,-21-21 0,20 0 16,1 0-16,0 0 0,-1-21 0,22 21 15,0-21-15,0 0 16,21-1-16,0 1 0,0 0 0,0-21 0,0 21 16,21-1-16,0 1 0,21 21 15,-20-21-15,-1 21 0,0 0 16,0 0-16,0 21 0,22 0 0,-22 1 15,-21 20-15,21-21 0,0 21 16,0 1-16,0 20 0,-21-20 0,0-1 16,0 0-16,22 1 0,-22-22 0,0 21 15,21-21-15,-21 0 0,0 1 0,21-1 16,0 0-16,0-21 0,0 0 16,1 0-16,-1 0 0,0 0 0,21 0 15,-21 0-15,22 0 0,-1-21 16,-21 0-16,22-1 0,-1 1 15</inkml:trace>
  <inkml:trace contextRef="#ctx0" brushRef="#br0" timeOffset="55103.56">10922 8932 0,'-21'0'0,"42"0"0,-63 0 0,42 22 16,0-1-1,21-21 1,0 0-16,0 0 15,21 0-15,-20 0 0,-1 0 16,21 0-16,-21 0 0,22-21 16,-22-1-16,0 22 0,0-21 0,0 0 15,0 21-15,-21-21 0,0 0 0,0 0 16,-21 21 0,0 0-16,0 0 0,0 0 0,0 21 15,-1-21-15,-20 21 0,21 0 16,0 21-16,0-20 0,-1 20 0,22-21 15,0 21-15,0-20 0,0 20 0,0-21 16,0 0-16,0 0 0,0 1 16,22-1-16,-1 0 0,0-21 15,21 0-15,1 0 0,-1 0 0,0 0 16,1 0-16,-1 0 0,0 0 16,22-21-16,-22 0 0,0-1 15,-20 1-15,20 0 0,-21 0 0,21 0 16,-20-22-16,-1 22 0,-21-21 0,21 0 15,-21-1-15,0 22 0,21-21 16,-21 21-16,0-22 0,0 22 0,-21 42 31,21 0-15,-21 1-16,21-1 0,0 21 0,-21-21 16,21 22-16,-22-22 0,1 21 0,21-21 15,0 22-15,0-22 0,-21 0 16,21 0-16,0 0 0,-21-21 15,21 21-15,0-42 47,0 0-47,0 0 0,0 0 16,21-22-16,0 22 0,-21-21 16,21 21-16,1-22 0,-1 1 0,0 21 15,0-21-15,0 20 0,0-20 0,1 21 16,-1 21-16,0-21 0,0 21 15,0 0-15,0 0 0,1 21 0,-1 0 16,0 0-16,-21 22 0,0-1 0,0-21 16,0 21-16,0 1 0,0-1 15,0-21-15,0 22 0,0-22 16,0 0-16,0 0 0,0 0 0,0 0 16,0 1-16,0-1 15,0-42 1,0-1-1,0 1-15,0 0 0,0 0 16,0 0-16,0 0 0,0-22 16,21 22-16,0-21 0,22-1 0,-22 1 15,0 21-15,21-21 0,1-1 16,-1 22-16,-21 0 0,21 0 0,-20 21 16,20 0-16,-21 0 0,0 0 15,0 0-15,1 21 0,-22 0 0,0 21 16,0-20-16,21 20 0,-21-21 15,0 21-15,0 1 0,0-22 0,-21 21 16,-1-21-16,22 22 0,-21-22 0,0 0 16,0 0-16,0 0 0,21 1 15,0-1-15,21-21 32,-21-21-17,21 21-15,0-22 0,0 1 0,1 0 16</inkml:trace>
  <inkml:trace contextRef="#ctx0" brushRef="#br0" timeOffset="55483.34">12700 8827 0,'0'0'0,"21"-22"0,0 1 0,-21 0 15,0 0-15,0 42 32,0 0-32,-21 0 0,0 1 15,0 20-15,21-21 0,-21 21 16,-1-20-16,22 20 0,0-21 0,-21 21 15,21-20-15,0-1 0,0 21 16,0-21-16,0 0 0,0 1 0,21-1 16,-21 0-16,43-21 15,-22 0-15,0 0 0,0 0 0,0 0 16,22 0-16,-22 0 0,21-21 16,-21 0-16,1 21 0,20-22 0,-21 1 15,0 0-15,0-21 0,-21 21 0,0-22 16,0 22-16,0-21 0,0-1 15,0 1-15,0 0 0,0-1 0,-21 1 16,0 21-16,0 0 0,0 0 0,0-1 16,-1 22-16,1 0 0,-21 0 15,21 0-15,0 22 0,-1-1 0,1 0 16,0 0-16,21 21 0,0-20 0,-21 20 16,21-21-16,0 0 15,0 0-15,0 1 0,21-22 16,0 0-16,0 0 0</inkml:trace>
  <inkml:trace contextRef="#ctx0" brushRef="#br0" timeOffset="55755.19">13504 8530 0,'0'0'0,"21"-21"0,-21 0 0,0 0 15,0 0-15,0-1 0,0 44 31,-21-1-31,0 21 0,21-21 16,-21 22-16,0-1 0,0 21 16,-1-20-16,1 20 0,0-20 0,-21 20 15,21-21-15,-1 1 0,1-1 0,0 0 16,0 1-16,21-22 0,0 21 16,0-21-16,0 1 0,0-1 15,21-21-15,0 0 0,0 0 0,22 0 16,-22 0-16,21-21 0,-21-1 15,22 22-15,-22-21 0,21 0 16</inkml:trace>
  <inkml:trace contextRef="#ctx0" brushRef="#br0" timeOffset="56126.97">13695 8848 0,'-21'0'0,"21"21"15,-22 0-15,22 0 16,0 0-16,0 1 0,0-1 15,22-21 1,-1 0-16,0 0 0,0 0 16,0 0-16,0 0 0,1 0 0,-1 0 15,0-21-15,0 21 0,-21-22 16,21 1-16,0 0 16,-21 0-16,0 0 0,0 0 15,0-1-15,-21 22 0,0 0 16,0 0-16,0 0 0,0 0 15,-1 22-15,1-1 0,-21 0 0,21 0 16,0 21-16,-1-20 0,1 20 0,0-21 16,21 0-16,0 22 0,-21-22 15,21 0-15,0 0 0,0 0 0,0 0 16,21 1-16,0-22 0,0 0 16,1 0-16,20 0 0,-21 0 15,21 0-15,-20 0 0,20 0 16,0 0-16,-21 0 0,1-22 0,-1 1 15,21 0-15,-21 0 0</inkml:trace>
  <inkml:trace contextRef="#ctx0" brushRef="#br0" timeOffset="56323.86">13229 8573 0,'0'0'0,"-21"0"0,0 0 0,21 21 0,0 0 16,21-21 0,0 21-16,0-21 0,22 0 0,-22 0 15,21 0-15,0 0 0,1 0 16,-1 0-16,0 0 0,1 0 0,-22 0 16,21 0-16</inkml:trace>
  <inkml:trace contextRef="#ctx0" brushRef="#br0" timeOffset="57107.41">14541 8551 0,'0'0'0,"0"-84"31,0 105-15,0 0-1,0 0-15,0 0 0,0 22 16,0-22-16,-21 21 0,0 1 16,21-1-16,-21 0 0,0-21 0,0 22 15,-1-1-15,22 0 0,-21-20 0,0-1 16,0 21-16,21-21 0,0 0 16,-21-21-16,21 22 0,0-44 31,21 1-31,0 21 0,-21-21 15,21 0-15,0 0 0,22-22 0,-22 22 16,0 0-16,0 0 16,0-21-16,1 20 0,-22 1 0,21 21 15,-21-21-15,21 21 0,-21 21 16,0 0 0,0 1-16,0 20 0,0-21 0,0 21 15,0-20-15,0-1 0,21 21 16,-21-21-16,21 0 0,0 1 0,-21-1 15,22 0-15,-1 0 0,-21 0 0,21-21 16,0 0-16,0 0 0,0 0 16,22 0-16,-22 0 0,21 0 0,-21 0 15,22-21-15,-1 0 0,0 0 0,-20 0 16,20-22-16,0 22 0,1-21 16,-22-1-16,0-20 0,0 21 15,0-1-15,-21-20 0,0 20 0,0-20 16,0 21-16,0-1 0,-21 1 15,0 0-15,-21-1 0,20 22 0,-20 0 16,21 0-16,-21 21 0,20 0 16,-20 0-16,21 21 0,-21 0 0,20 0 15,1 22-15,0-22 0,21 0 0,0 21 16,0-21-16,0 22 0,0-1 16,0-21-16,0 22 0,0-22 0,21 0 15,0 21-15,22-21 0,-22-21 16,21 22-16,1-1 0</inkml:trace>
  <inkml:trace contextRef="#ctx0" brushRef="#br0" timeOffset="57436.23">15473 8932 0,'21'-21'31,"0"0"-16,0 21-15,0-21 0,-21 0 0,22 0 16,-1 21-16,0-22 0,0 1 16,0 0-16,-21 0 0,21 0 0,-21 0 15,0-1-15,-42 22 16,21 0 0,0 0-16,0 22 0,-22-1 0,22 0 15,-21 0-15,-1 21 0,22-20 0,0 20 16,0-21-16,0 21 0,21 1 15,-21-22-15,21 0 0,0 21 0,0-20 16,0-1-16,21 0 0,21-21 0,-21 21 16,0-21-16,22 0 0,-1 0 15,-21 0-15,22 0 0,-1 0 16,0 0-16,-21-21 0</inkml:trace>
  <inkml:trace contextRef="#ctx0" brushRef="#br0" timeOffset="57875.02">16192 8361 0,'0'0'0,"0"-42"0,0 20 0,-21 22 15,0 22 1,0-1-16,0 0 0,21 21 16,-21-21-16,-1 22 0,22-1 0,-21 0 15,21 1-15,0-1 0,-21 0 16,0 22-16,21-22 0,-21 1 15,21-1-15,0-21 0,-21 21 0,21-20 16,-22 20-16,22-21 0,-21 0 16,21 0-16,0-42 31,0 0-31,21 0 16,1 0-16,-1-22 0,0 22 0,0-21 15,0 21-15,0-22 0,22 1 0,-22 21 16,21-21-16,1 20 0,-22 1 15,21 21-15,0 0 0,-20 0 0,20 0 16,-21 21-16,21-21 0,-20 43 16,-1-22-16,0 21 0,0-21 15,-21 22-15,0-1 0,0-21 0,0 22 16,0-22-16,-42 0 0,21 0 0,-22 0 16,1-21-16,0 21 0,-22 1 15,1-22-15,20 0 0,-20 0 0,-1 0 16,22 0-16,0 0 0,-1 0 15,1-22-15,21 1 0</inkml:trace>
  <inkml:trace contextRef="#ctx0" brushRef="#br0" timeOffset="58310.97">16891 8255 0,'0'0'0,"0"-21"16,-21 21-16,21 21 15,0 0-15,0 0 16,-21 22-16,-1 20 0,22-20 16,-21-1-16,21 0 0,-21 22 0,0-22 15,21 0-15,-21 1 0,0 20 16,21-20-16,-22-1 0,22-21 0,0 21 15,-21-20-15,21-1 0,0 0 0,0 0 16,0 0-16,21-21 31,-21-21-31,22 21 0,-1-21 16,-21 0-16</inkml:trace>
  <inkml:trace contextRef="#ctx0" brushRef="#br0" timeOffset="58690.95">16722 8446 0,'0'-22'16,"0"44"-16,0-86 0,0 22 0,0 21 0,0-22 16,0 22-16,0-21 0,0 21 15,21-1-15,0 1 0,0 0 0,21 0 16,-20 0-16,20 21 16,-21 0-16,21 0 0,1 21 0,20 0 15,-20 0-15,-1 22 0,0-1 0,22 0 16,-22 22-16,0-22 0,-20 22 15,20-22-15,-21 21 0,0 1 0,0-22 16,-21 22-16,0-1 0,0-20 0,0-1 16,-42 21-16,21-20 0,-21-1 15,-1-21-15,1 22 0,0-22 0,-1 0 16,-20 0-16,20 0 0,1 0 0,0-21 16,-1 0-16,-20 0 0,21 0 15,20 0-15,-20 0 0,0 0 16,21-21-16,-22 0 0,22 21 0,0-21 15,0 0-15,21 0 0,0-1 16,0 1-16,0 0 0,0 0 0,21 21 16,0-21-16,0 0 0,22-1 0,-22 22 15,21-21-15,0 21 0,1-21 16,-1 0-16,22 21 0,-22 0 0</inkml:trace>
  <inkml:trace contextRef="#ctx0" brushRef="#br0" timeOffset="59091.64">17632 8784 0,'0'-21'0,"0"0"15,0 0-15,0 0 16,0-1-16,0 1 0,0 0 16,21 0-16,0 21 15,0-21-15,0 21 0,1 0 16,-1 0-16,21 0 0,-21 0 0,0 21 15,1-21-15,-1 21 0,0 0 16,0 22-16,0-22 0,-21 21 0,0-21 16,21 22-16,-21-22 0,0 21 0,0-21 15,0 0-15,0 1 0,0-1 16,-21 0-16,21 0 0,-21-21 16,0 0-16,21 21 0,-21-21 0,21-21 31,0 0-31,0 0 15,0 0-15,0-22 0,0 22 16,0 0-16,21-21 0,0 20 0,0-20 16,0 21-16,1 0 0,-1-22 0,0 22 15,0 21-15,0-21 0,0 0 16,1 21-16,-1 0 0,0-21 0,21 21 16,-21 0-16,1 0 0,-1 0 0,0-21 15,0 21-15</inkml:trace>
  <inkml:trace contextRef="#ctx0" brushRef="#br0" timeOffset="59271.54">18436 8573 0,'0'0'0,"0"63"32,0-42-32,-21 0 0,0 1 0,21-1 15,0 0-15,-21 21 0,-1-21 0,1 1 16,21-1-16,0 0 0,-21 0 16,0 0-16,21 0 0,-21 1 15,42-44 16,0 1-15,-21 0-16,21 0 0</inkml:trace>
  <inkml:trace contextRef="#ctx0" brushRef="#br0" timeOffset="59443.44">18373 8424 0,'0'0'0,"-22"-21"16,1 21-1,0 0-15,21 21 32,0 1-17,21-1-15,0-21 0,1 21 16,-1-21-16</inkml:trace>
  <inkml:trace contextRef="#ctx0" brushRef="#br0" timeOffset="59780.25">18732 8573 0,'0'42'15,"0"-21"-15,0 0 16,0 0-16,0 22 16,22-22-16,-22 0 0,21 0 0,-21 0 15,0 22-15,21-22 0,-21 0 16,21 0-16,-21 0 0,0 1 15,0-1-15,21-21 32,0 0-32,-21-21 15,0-1-15,0 1 0,22 0 16,-1-21-16,-21 21 0,21-22 16,-21 22-16,21-21 0,0 21 0,-21-22 15,21 22-15,1 0 0,-1 0 0,0 0 16,-21-1-16,21 1 0,0 21 15,0 0-15,1 0 0,-1 0 16,0 0-16,0 0 16</inkml:trace>
  <inkml:trace contextRef="#ctx0" brushRef="#br0" timeOffset="60383.48">19219 8763 0,'-21'0'0,"42"0"0,-42 21 0,42-21 31,0 0-31,1 0 16,20 0-16,-21-21 0,0 21 0,22-21 16,-22 0-16,0 21 0,21-21 15,-21-1-15,1 1 0,-1 21 16,-21-21-16,0 0 0,0 0 16,-21 21-1,-1 0-15,1 0 0,-21 0 0,21 21 16,0 0-16,-22-21 0,22 21 0,0 0 15,0 22-15,0-22 0,21 0 16,-22 0-16,22 22 0,0-22 0,0 0 16,0 0-16,22 0 0,-1 0 0,0 1 15,0-1-15,0 0 0,22-21 16,-22 0-16,21 0 0,-21 0 0,22 0 16,-22 0-16,0 0 0,21 0 0,-21-21 15,1 21-15,-1-21 16,0-1-16,0 1 0,-21 0 0,21 0 15,0-21-15,-21 20 0,22-20 16,-1 0-16,0 21 0,0-22 0,0 22 16,0 0-16,1 0 0,20 0 0,-21-1 15,0 22-15,22 0 0,-22 0 16,0 0-16,0 0 0,0 0 0,0 22 16,1-1-16,-1 0 0,-21 21 0,0-21 15,0 22-15,21-22 0,-21 21 16,0-21-16,0 22 0,0-22 0,0 0 15,0 0-15,-21 0 0,21 1 0,-21-1 16,-1-21 0,1 0-1,21-21-15,0-1 16,0 1-16,0 0 16,0 0-16,0-21 0,0 20 0,21 1 15,1-21-15,-22 21 0,21 0 16,-21-1-16,21-20 0,0 21 0,-21 0 15,0 0-15,21-1 0,-21 1 16</inkml:trace>
  <inkml:trace contextRef="#ctx0" brushRef="#br0" timeOffset="60783.25">21421 8424 0,'0'0'0,"0"-21"0,0-63 16,-22 62-1,1 22-15,0 0 0,0 0 16,0 22-16,0-1 16,-1 0-16,1 21 0,21 1 0,-21-1 15,0 0-15,21 1 0,-21-1 0,21 0 16,0 1-16,-21-1 0,21-21 16,0 21-16,0 1 0,0-22 0,0 21 15,0-21-15,0 1 0,21-1 0,0-21 16,21 21-16,-21-21 0,22 0 15,-1 0-15,0 0 0,22 0 16,-22 0-16,1-21 0,20 0 0,-21-1 0,22-20 16,-22 21-16</inkml:trace>
  <inkml:trace contextRef="#ctx0" brushRef="#br0" timeOffset="61028.11">22098 8234 0,'0'-64'0,"0"128"0,0-191 0,21 85 16,-21 20-16,0-20 0,21 21 15,-21 42 1,0 21-16,-21 1 0,0-1 16,0 22-16,0-22 0,-1 21 0,1-20 15,0 20-15,0-20 0,0 20 16,0-21-16,-1 1 0,1-1 16,0 0-16,0 1 0,21-1 0,0 0 15,0-20-15,0 20 0,0-21 0,0 0 16,0 0-16,21 1 0,21-1 15,-20-21-15,-1 0 0,0 21 0,0-21 16,21 0-16,1 0 0,-22 0 16,21 0-16</inkml:trace>
  <inkml:trace contextRef="#ctx0" brushRef="#br0" timeOffset="62139.56">22669 8700 0,'22'-43'15,"-1"-84"1,-42 106-16,-1 0 15,1 0-15,0 21 0,-21 0 0,21 0 16,-22 0-16,1 0 0,21 0 16,-22 21-16,1-21 0,21 21 0,-21 21 15,20-20-15,-20-1 0,21 21 0,0 0 16,0-20-16,-1 20 0,22 0 16,0 1-16,0-22 0,0 21 0,0-21 15,0 0-15,0 1 0,43-1 0,-22 0 16,0-21-16,0 0 0,0 21 15,1-21-15,-1 0 0,21 0 0,-21 0 16,0-21-16,22 0 0,-22 0 16,0-1-16,21 1 0,-20 0 15,-1-21-15,0-1 0,21 1 0,-21 0 16,1 21-16,-1-22 0,0 1 16,21 0-16,-21 20 0,-21 1 0,22 0 15,-22 0-15,21 21 0,-42 42 31,-1-21-31,1 1 0,0-1 16,0 21-16,0 0 0,0-20 16,-1 20-16,22 0 0,0-21 0,0 22 15,0-1-15,0-21 0,0 0 0,0 1 16,0-1-16,0 0 16,22 0-16,-1-21 0,21 0 0,-21 21 15,22-21-15,-1 0 0,0 0 0,1 0 16,-1 0-16,0-21 0,1 0 15,-1 0-15,0 0 0,1-22 0,-1 22 16,21-21-16,-20-1 0,-22 1 16,21 21-16,1-21 0,-22-1 0,0 22 15,-21-21-15,0 21 0,0-1 16,-21 22-16,0 0 16,-1 0-16,1 0 0,0 22 0,0-1 15,0 0-15,0 0 0,21 0 0,0 22 16,0-22-16,0 21 15,0-21-15,0 22 0,0-22 0,0 21 16,0-21-16,0 0 0,0 1 0,0-1 16,0 0-16,0 0 0,0 0 15,0 0-15,-22-21 32,1 0-32,21-21 15,-21 0-15,0 0 0,0 0 16,0 0-16,21-1 0,0 1 15,-22 21-15,1 0 16,21 21 15,0 1-31,21-22 0,1 21 16,-1-21-16,0 21 0,0-21 16,0 0-16,0 21 0,1-21 0,20 0 15,-21 0-15,21 0 0,-20 0 0,20 0 16,0 0-16,1-21 0,-1 0 15,0 0-15,1-1 0,-1 1 0,0 0 16,1-21-16,-1 21 0,0-22 16,1 22-16,-1-21 0,0-1 15,1 22-15,-1-21 0,-21 21 0,0-22 16,0 22-16,-21 0 0,0 0 16,-21 21-16,0 0 15,-21 0-15,21 0 0,-22 21 16,1-21-16,21 21 0,0 0 0,-22 22 15,22-22-15,21 21 0,0-21 0,0 22 16,0-1-16,0-21 0,0 22 16,0-1-16,0-21 0,0 21 0,0-20 15,0 20-15,0-21 0,0 0 16,0 0-16,-21-21 0,21 22 0,-21-1 16,0-21-1,-1 0-15,1 0 16,21-21-1,0-1-15,0 1 0,0 0 16,21 0-16</inkml:trace>
  <inkml:trace contextRef="#ctx0" brushRef="#br0" timeOffset="62315.46">24638 9017 0,'-21'21'32,"0"-21"-17,-1 0-15,1 0 0,0 0 16,0-21-16,0 21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3:43:55.0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360 381 0,'0'0'0,"-21"0"62,42 0 32</inkml:trace>
  <inkml:trace contextRef="#ctx0" brushRef="#br0" timeOffset="717.08">423 191 0,'-42'-22'31,"21"22"-31,0 0 0,-1 0 16,22 22 15,0-1-31,0 0 16,0 0-16,0 0 0,0 0 0,22-21 15,-1 22-15,0-1 0,0-21 16,0 21-16,0-21 0,1 0 15,-1 0-15,21 0 0,-21 0 0,22 0 16,-22 0-16,21 0 0,-21 0 16,0 0-16,1-21 0,20 21 0,-21-21 15,0-1-15,0 1 16,-21 0-16,22 0 0,-22 0 0,21 0 16,-21-1-16,0 1 0,0 0 15,0 0-15,0 0 0,0 0 0,0-22 16,0 22-16,-21 21 15,-1 0-15,1 0 16,0 0 0,0 21-16,21 0 15,0 22-15,0-22 0,0 21 16,0-21-16,0 22 0,0-1 0,0 0 16,0 1-16,0-1 15,0-21-15,0 22 0,0-1 0,0 0 16,0 1-16,0-22 0,0 21 15,0 0-15,0 1 0,0-22 0,0 21 16,0 1-16,0-1 0,0 0 16,0-21-16,0 22 0,0-1 15,-21-21-15,21 22 0,-21-22 0,21 0 16,-22 0-16,22 0 0,-21 0 16,0-21-16,0 22 0,0-22 0,0 0 15,-1 0-15,1 0 0,0 0 16,0 0-16,-21 0 0,-1 0 0,22 0 15,-21-22-15,-1 1 0,22 0 16,-21 0-16,0 0 16,20 0-16,1-1 0,0 22 0,0-21 15,0 0-15,21 0 0,-21 21 16,21-21-16,21 21 31,0 0-31,0 0 0,0-21 16,22 21-16</inkml:trace>
  <inkml:trace contextRef="#ctx0" brushRef="#br0" timeOffset="1628.59">1058 699 0,'0'-22'31,"0"44"1,0-1-32,0 0 0,0 0 15,0 0-15,0 0 0,0 22 0,0-22 16,0 21-16,0-21 0,0 1 16,-21 20-16,21-21 0,0 0 0,0 0 15,0 1-15,0-1 0,0 0 16,-21-21 15,21-21-15,0 0-16,-21 21 0,21-43 15,0 22-15,0 0 0,0 0 0,0-22 16,0 1-16,0 21 0,0 0 16,0-22-16,0 22 0,0 0 15,21 0-15,0 0 0,0 0 0,0-1 16,1 1-16,-1 21 0,0 0 15,0 0-15,0 0 0,22 0 0,-22 0 16,0 21-16,21 1 0,-21-1 16,1 0-16,20 0 0,-21 21 15,-21-20-15,21 20 0,-21-21 16,21 21-16,-21-20 0,0 20 16,0-21-16,0 0 0,0 0 0,0 1 15,0-1-15,-21 0 16,0-21-16,0 0 31,21-21-31,0 0 16,0-1-16,0-20 0,0 21 15,0 0-15,0-22 0,0 1 16,21 0-16,0 21 0,0-22 0,1 1 16,-1 21-16,0-22 15,21 22-15,-21 0 0,22 0 0,-22 21 16,21 0-16,-21 0 0,22 0 15,-22 0-15,0 21 0,0-21 0,0 21 16,1 22-16,-1-22 0,-21 0 16,0 21-16,0-21 0,0 22 15,0-22-15,0 21 0,0-21 0,0 1 16,-21-1-16,-1 21 0,22-21 16,0 0-16,-21 1 0,0-1 15,21 0 1,21-21 15,0-21-31</inkml:trace>
  <inkml:trace contextRef="#ctx0" brushRef="#br0" timeOffset="2032.36">2180 635 0,'0'0'0,"0"-21"0,-21 21 16,21-21-16,-21 21 16,21-21-1,-21 21-15,21 21 16,0 0-16,0 0 16,-22 0-16,22 0 0,0 22 0,0-1 15,-21 0-15,21 1 0,0-1 16,0 22-16,0-22 0,0 21 0,-21 1 15,21-22-15,0 22 0,-21-1 16,21 22-16,0-22 0,-21 1 0,0 21 16,21-1-16,-22-20 0,22 20 15,0-20-15,0 21 0,-21-22 0,21 1 16,0-22-16,-21 21 0,21-20 16,0 20-16,-21-20 0,21-1 15,0-21-15,0 21 0,0-20 16,0-1-16,0 0 0,0-42 31,0 0-31,0-1 0,0-20 16,0 0-16,0-1 0,0 1 15,21-21-15,-21-1 0</inkml:trace>
  <inkml:trace contextRef="#ctx0" brushRef="#br0" timeOffset="2360.17">1990 868 0,'0'0'0,"0"-21"0,0 0 0,0-43 31,0 43-31,21 0 0,0 21 0,0-21 0,0-1 16,0 22-16,1 0 0,20-21 15,-21 21-15,21 0 0,1 0 0,-22 0 16,21 0-16,-21 21 0,1 1 15,-1-22-15,0 42 0,-21-21 0,21 0 16,-21 22-16,0-22 0,0 21 16,-21-21-16,0 0 0,0 22 0,-22-22 15,22 0-15,0 0 16,-21 0-16,20 1 0,-20-22 0,21 21 16,0-21-16,0 0 0,-1 0 15</inkml:trace>
  <inkml:trace contextRef="#ctx0" brushRef="#br0" timeOffset="2860.32">2984 529 0,'0'0'0,"-21"0"0,0 0 16,0 0-1,0 0-15,0 0 0,-1 21 16,1 1-16,0-22 0,0 42 16,0-21-16,21 0 0,-21 22 0,-1-22 15,1 21-15,0 0 0,21 1 16,0-1-16,0-21 0,0 22 0,0-1 15,0-21-15,0 0 16,0 0-16,0 1 0,21-1 0,0 0 16,1-21-16,-1 0 0,0 0 15,21 0-15,-21 0 0,22 0 0,-1 0 16,-21 0-16,0-21 0,22 0 16,-22-1-16,0 1 0,0-21 0,0 21 15,1-22-15,-22 1 0,0 0 16,0-1-16,0 1 0,0 0 15,0 21-15,0-22 0,-22 22 0,1 0 16,0 0-16,0 0 0,0 21 16,0 0-16,-1 0 0,-20 0 0,21 0 15,0 0-15,0 0 16,-1 21-16,1 0 0,0-21 0,0 21 16,21 0-16,0 0 0,0 1 15,0-1-15,0 21 0,0-21 0,0 0 16,0 1-16,21-1 0,0-21 15,0 21-15,1-21 0</inkml:trace>
  <inkml:trace contextRef="#ctx0" brushRef="#br0" timeOffset="3268.16">3365 741 0,'-21'-21'0,"42"42"0,-63-42 16,42 0-16,0-1 31,21 22-31,0 0 0,1 0 16,-1 0-16,0 0 0,0 0 16,0 22-16,0-1 0,1 0 15,-1 21-15,0-21 0,-21 1 16,0 20-16,0-21 0,0 21 15,0-20-15,0-1 0,0 21 0,0-21 16,-21 0-16,0 1 0,-1-1 16,22 0-16,-21-21 15,21-21 17,0 0-32,0-1 0,0 1 0,0 0 15,0-21-15,21 21 0,1-22 16,-22 1-16,21 21 0,0-22 0,-21 22 15,21-21-15,0 21 0,0 0 16,1-1-16,-1 1 0,21 0 0,-21 0 16,0 0-16,1 0 0</inkml:trace>
  <inkml:trace contextRef="#ctx0" brushRef="#br0" timeOffset="3584.98">4127 381 0,'0'21'47,"0"0"-47,0 1 0,0-1 15,0 0-15,0 21 0,0-21 0,-21 22 16,21-22-16,-21 21 0,0 1 0,21-1 15,0 0-15,-21 1 0,21-1 16,-21 0-16,21-21 0,-22 22 0,22-22 16,0 0-16,0 21 0,0-20 15,0-1-15,22-21 32,-1 0-32,0 0 0,0 0 0,-21-21 15,21-1-15,0 1 0</inkml:trace>
  <inkml:trace contextRef="#ctx0" brushRef="#br0" timeOffset="3808.85">3895 699 0,'0'0'0,"-22"0"0,44 0 46,20 0-46,-21 0 0,0 0 0,22-22 16,-22 22-16,21 0 0,-21 0 0,0 0 16,22 0-16,-22 0 15,0 0-15,0 0 0,0 0 16,1 0 0</inkml:trace>
  <inkml:trace contextRef="#ctx0" brushRef="#br0" timeOffset="4668">4784 889 0,'0'0'0,"21"0"0,-21-21 16,0 0 0,21 0-1,0-1-15,-21 1 16,0 0-16,21 0 0,-21 0 15,21 0-15,-21-1 0,0 1 16,0 0-16,0 0 0,0 0 16,0 0-16,-21 21 0,0 0 15,21-22-15,-21 22 0,0 0 16,0 0-16,-1 0 0,1 0 16,-21 0-16,21 22 0,0-1 0,-22 0 15,22 0-15,0 0 0,0 0 16,-22 1-16,22-1 0,21 21 0,-21-21 15,0 0-15,21 1 0,0 20 16,0-21-16,0 0 0,0 0 0,0 1 16,0-1-16,21-21 15,0 0-15,0 0 16,1 0-16,-1 0 0,0 0 16,0-21-16,21 21 0,-20-22 0,-1 1 15,21 0-15,-21 0 16,0 0-16,22-22 0,-22 22 0,0 0 15,0 0-15,-21 0 0,0-22 0,21 22 16,-21 0-16,22 0 16,-22 42 15,0 0-31,0 0 0,0 1 16,0-1-16,0 0 0,0 21 15,0-21-15,-22 1 0,22-1 16,0 21-16,0-21 0,0 0 15,0 1-15,0-1 0,0 0 16,22-21 0,-1 0-1,-21-21-15,21 21 0,0-21 16,-21-1-16</inkml:trace>
  <inkml:trace contextRef="#ctx0" brushRef="#br0" timeOffset="5244.68">5122 677 0,'0'0'15,"0"-21"-15,0 0 32,0 0 15,21 21-32,1 0 1,-22 21-1,21 0-15,-21 0 0,21 1 16,-21-1-16,0 0 0,0 0 0,0 0 16,0 0-16,0 22 0,0-22 15,0 0-15,0 0 0,0 0 16,0 1-16,0-44 62,-21 1-62,21 0 0,0 0 16,-21 0-16,21 0 0,0-1 16,0 1-16,0 0 0,0 0 0,0 0 15,0 0-15,0-1 16,21 1-16,0 0 0,0 0 0,0 21 16,0-21-16,1 21 0,-1-21 15,0 21-15,21 0 0,-21 0 0,1 0 16,20 0-16,-21 0 15,0 0-15,0 21 0,1-21 0,-22 21 16,0 0-16,0 0 0,21 0 16,-21 1-16,0-1 0,0 0 0,0 21 15,0-21-15,0 1 0,-21-1 16,21 0-16,-22 0 0,22 0 16,0 0-16,22-42 46,-22 0-46,21 0 16</inkml:trace>
  <inkml:trace contextRef="#ctx0" brushRef="#br0" timeOffset="5523.51">5990 339 0,'0'0'0,"0"-21"0,0-1 16,0 44 15,0-1-31,0 0 0,0 21 16,0-21-16,0 22 0,0-1 0,-21-21 15,0 22-15,21-1 0,-21 0 16,21 1-16,-22-1 0,1 0 0,21 1 16,-21-22-16,21 21 15,-21 0-15,21-20 0,-21-1 0,21 0 16,0 0-16,0 0 0,21-21 31,0 0-31,0 0 0,0-21 16,1 0-16,-1 0 0,-21 0 0,21-22 15</inkml:trace>
  <inkml:trace contextRef="#ctx0" brushRef="#br0" timeOffset="5723.4">5736 572 0,'0'0'0,"0"21"16,21-21-1,22 0-15,-22 0 16,21 0-16,-21 0 0,22 0 0,-1 0 16,0 0-16,-21-21 0,22 21 15,-1-22-15,-21 22 0,0 0 0,1-21 16,-1 21-16</inkml:trace>
  <inkml:trace contextRef="#ctx0" brushRef="#br0" timeOffset="6168.28">7705 423 0,'0'0'0,"0"-63"32,0 42-32,0 42 31,0 0-31,0 0 0,0 22 16,0-22-16,0 21 0,0-21 0,0 22 15,0-1-15,0 0 16,-22-21-16,22 22 0,0-1 0,-21 0 0,21 1 15,-21-22-15,0 21 16,21-21-16,0 1 0,-21-1 0,21 0 16,-21 0-16,21 0 0,0-42 31</inkml:trace>
  <inkml:trace contextRef="#ctx0" brushRef="#br0" timeOffset="6404.14">7620 381 0,'0'0'0,"21"-21"0,-21 0 0,0 0 15,21 21-15,0 0 16,1 0-16,-1 21 16,0 0-16,0 0 0,0 21 0,22-20 15,-22-1-15,0 21 0,21-21 16,-21 22-16,1-22 0,-1 21 0,0-21 15,0 0-15,-21 1 0,0-1 16,0 0-16,0 0 0,0 0 0,0 0 16</inkml:trace>
  <inkml:trace contextRef="#ctx0" brushRef="#br0" timeOffset="6920.61">8340 254 0,'0'0'0,"0"-21"0,0 0 0,21 0 0,-42 21 31,-1 21-15,1 0-16,0 0 0,21 21 16,-21-20-16,0-1 0,0 21 0,-1-21 15,1 0-15,0 22 16,0-22-16,0 0 0,0 21 0,-1-20 15,22-1-15,0 0 16,0 0-16,22-21 16,-1 0-1,0-21-15,0 0 0,0 0 16,0-1-16,1 1 0,-1 0 0,0-21 16,-21 21-16,21-22 0,0 1 15,0 21-15,-21-22 0,22 1 0,-22 21 16,21 0-16,-21 0 0,0-1 15,21 1-15,0 21 16,-21 21-16,0 1 16,0 20-16,0-21 0,0 21 15,0 1-15,0-1 0,0 0 16,0 1-16,0-1 0,0 22 0,0-22 16,0 0-16,-21 1 0,0-1 0,21 0 15,0 1-15,0-22 0,-21 21 16,21-21-16,0 22 0,-22-22 0,22 0 15,0 0-15,0 0 16,0-42 15,0 0-31,22 0 0,-1 0 0,-21-1 16,21-20-16</inkml:trace>
  <inkml:trace contextRef="#ctx0" brushRef="#br0" timeOffset="7308.39">8636 614 0,'0'0'0,"-21"21"15,21 0-15,0 0 16,21-21 15,0 0-31,0 0 0,0 0 0,1 0 16,-1-21-16,0 0 0,0 0 15,0 0-15,0 0 16,-21-1-16,0 1 16,0 0-16,0 0 0,-21 21 31,0 0-31,0 21 0,0 0 16,0 0-16,-1 1 0,1-1 0,0 21 15,0-21-15,0 22 0,0-22 16,21 21-16,0-21 0,0 0 0,0 22 15,0-22-15,0 0 0,0 0 16,0 0-16,21-21 0,0 0 16,0 0-16,0 0 0,0 0 15,1 0-15,20 0 0,-21 0 16,0-21-16,22 0 0,-22 0 0,21 0 16</inkml:trace>
  <inkml:trace contextRef="#ctx0" brushRef="#br0" timeOffset="7600.23">9483 191 0,'0'0'0,"0"-22"0,0 1 0,0 0 15,0 0-15,0 0 16,-22 21 0,22 21-16,-21 0 15,0 0-15,21 0 0,0 22 0,0-1 16,-21 0-16,21 1 0,-21-1 15,21 0-15,0 1 0,0-1 0,-21 22 16,21-43-16,-22 21 0,22 0 16,-21 1-16,21-1 0,0-21 0,0 22 15,0-22-15,-21 0 0,21 0 16,0 0-16,0 0 0,21-21 31,0-21-31,-21 0 16,22 0-16,-1 0 0,0-22 15</inkml:trace>
  <inkml:trace contextRef="#ctx0" brushRef="#br0" timeOffset="8107.93">9758 85 0,'0'0'0,"0"21"31,0 0-31,0 0 0,0 0 0,0 22 0,0-1 15,0 0-15,0 1 0,-21-1 16,21 0-16,0 1 0,-22-1 16,22 0-16,0 1 0,0-1 15,0-21-15,-21 22 0,21-1 0,-21-21 0,21 21 16,0-20-16,0 20 0,-21-21 16,21 0-16,0 0 0,-21 1 15,21-1-15,-21-21 0,21-21 47,0-1-47,0 1 0,0-21 16,21 21-16,0-22 0,0 22 0,0-21 15,0 0-15,1-1 0,-1 1 16,21 0-16,-21-1 0,0 22 16,22-21-16,-22 21 0,21-1 0,-21 1 15,1 21-15,20 0 0,-21 21 16,0 1-16,-21-1 0,21 0 15,-21 21-15,0-21 0,0 1 16,0 20-16,0-21 0,0 21 0,-21-20 16,0-1-16,0 21 0,21-21 15,-21 0-15,21 1 0,-21-22 0,21 21 16,0 0-16,-22-21 0,22 21 16,-21-21-16,0 0 31,21-21-16,-21 0-15,21 0 0</inkml:trace>
  <inkml:trace contextRef="#ctx0" brushRef="#br0" timeOffset="8323.81">9165 445 0,'0'0'0,"0"21"0,21-21 32,0 0-32,1 0 0,-1 0 15,21 0-15,-21 0 0,0 0 0,22 0 16,-22 0-16,21 0 0,-21 0 16,1 0-16,-1 0 0,0-21 0,0 21 15</inkml:trace>
  <inkml:trace contextRef="#ctx0" brushRef="#br0" timeOffset="9067.75">10668 614 0,'0'0'0,"0"-21"0,0 0 16,0-1-16,-21 22 15,0 0-15,-1 0 16,1 0-16,0 0 16,0 0-16,0 0 0,0 0 0,-1 22 15,1-22-15,0 21 0,0 0 16,0 0-16,0 0 0,-1 22 0,22-22 16,-21 0-16,21 21 0,-21-21 15,21 22-15,0-22 0,0 0 0,0 21 16,0-20-16,0-1 0,21 0 15,0-21-15,1 21 0,-1-21 0,21 0 16,-21 0-16,22 0 0,-1 0 0,0 0 16,1-21-16,-1 0 0,0 0 15,1-1-15,-1 1 0,-21-21 0,21 21 16,-20 0-16,-1-22 16,0 22-16,-21-21 0,0-1 0,0 22 15,0-21-15,0 21 0,-21-22 16,0 22-16,-22 0 0,22 0 0,0 0 15,-21 0-15,20 21 0,1 0 16,0 0-16,-21 0 0,21 0 0,-1 21 16,22 0-16,-21-21 0,21 21 0,-21 0 15,21 0-15,0 1 0,0-1 16,0 0-16,0 0 0,0 0 0,21 0 16,0 1-16,22-22 0</inkml:trace>
  <inkml:trace contextRef="#ctx0" brushRef="#br0" timeOffset="9612.44">11430 550 0,'0'0'0,"0"-21"0,0 0 16,0 0-16,0 0 0,-21 21 15,0 0-15,-1-21 0,1 21 0,0 0 16,0 0-16,0 0 0,0 0 15,-1 21-15,-20 0 0,21 0 0,0 0 16,0 0-16,-22 22 0,22-22 16,0 21-16,21-21 0,0 22 15,-21-22-15,21 21 0,0-21 0,0 1 16,0-1-16,0 21 0,21-21 16,-21 0-16,21-21 0,0 0 15,0 0-15,1 0 0,-1 0 16,0 0-16,0 0 0,0 0 0,0 0 15,1-21-15,-1 0 0,0 0 16,0-21-16,0 20 0,0-20 0,1 21 16,-1-21-16,0-1 0,0-20 15,-21 20-15,21 1 0,0-21 0,1-1 16,-22 1-16,0 20 0,21-20 16,-21 20-16,0-20 0,21 21 15,-21 20-15,0-20 0,-21 84 31,21 1-31,-21-1 16,-1 22-16,22-22 0,-21 21 16,21 1-16,0-22 0,-21 22 0,0-1 15,21-20-15,-21-1 0,21 0 0,0 1 16,0-1-16,0 0 0,0 1 16,0-22-16,0 0 0,0 0 0,0 0 15,0 0-15,0 1 0,21-22 16,0 0-16,0 0 0,0 0 15,1-22-15</inkml:trace>
  <inkml:trace contextRef="#ctx0" brushRef="#br0" timeOffset="10040.23">11980 572 0,'0'0'0,"43"-22"0,-22 22 15,0-21-15,-21 0 16,-21 21 15,0 0-31,-1 0 16,1 0-16,-21 0 0,21 21 0,0-21 15,-1 21-15,1 1 16,-21-1-16,21 0 0,0-21 0,21 21 16,-22 0-16,22 0 0,0 1 15,0-1-15,22-21 16,-1 21-16,0-21 0,21 0 15,-21 0-15,1 21 0,20 0 16,-21-21-16,0 0 0,22 21 0,-22-21 16,0 0-16,-21 22 15,0-1 1,-21 0 0,0-21-16,-22 21 0,22-21 0,-21 0 15,21 0-15,-22 21 0,22-21 16,-21 0-16,21 0 0,-1 0 15,1 0-15,0 0 0,0 0 0,0 0 16,21-21 0,0 0-16,0 0 15,21 0 1</inkml:trace>
  <inkml:trace contextRef="#ctx0" brushRef="#br0" timeOffset="10732.63">14563 550 0,'0'0'0,"21"-21"0,-21 0 0,0 0 15,21 0-15,0 0 0,-21-1 16,0 1 0,-21 21-1,0 21-15,0-21 16,-1 22-16,1-1 0,0 21 16,21-21-16,-21 0 0,0 22 0,0-22 15,-1 21-15,1-21 0,0 22 16,0-22-16,21 21 0,0-21 0,-21 22 15,21-22-15,0 0 0,0 0 16,0 0-16,21-21 0,0 0 16,0 0-16,0 0 0,22 0 15,-22-21-15,21 0 0,-21 0 0,22 0 16,-22 0-16,21-1 0,-21 1 0,22-21 16,-22 21-16,0-22 0,0 22 15,0-21-15,-21 0 0,0 20 0,0-20 16,0 21-16,0-21 15,0 20-15,0 1 0,-21 0 0,0 0 16,0 0-16,0 21 0,-22 0 16,22 0-16,0 0 0,0 0 0,-21 0 15,20 0-15,1 21 0,0 0 16,0-21-16,21 21 0,0 0 0,0 1 16,0-1-16,21 0 15,0-21-15,0 0 0,22 0 16,-22 0-16,21 0 0,-21 0 0,22 0 15,-1 0-15</inkml:trace>
  <inkml:trace contextRef="#ctx0" brushRef="#br0" timeOffset="11207.63">15367 169 0,'0'0'0,"0"-21"0,0 0 16,0 0-16,0 0 0,0 0 15,-21 21-15,21-22 0,-21 22 0,-1-21 16,1 21-16,0 0 15,0 21-15,0 22 0,21-22 0,-21 21 16,-1 1-16,22-1 0,-21 21 16,0-20-16,21 20 0,-21-20 0,0 20 15,0 1-15,21-22 0,-22 21 16,1 1-16,21-1 0,0 1 0,-21 21 16,0-22-16,21 1 0,-21-1 15,21 1-15,-21-1 0,21 1 16,0-1-16,0-21 0,0 22 0,-22-1 15,22 1-15,0-1 0,0-20 0,-21 20 16,21-20-16,0-1 0,0 0 16,0 1-16,0-1 0,0-21 0,-21 0 15,21 0-15,0 1 0,0-1 0,-21-21 16,0 0 0,0-21-1,-1-1-15,22 1 0,-21 0 0,0 0 16,21-21-16,-21-1 15,0 1-15,21-22 0,0 22 0,-21-21 16,21-1-16,0 1 0,0-1 0,0 1 16,0-1-16,0 1 0,21-1 15,-21 1-15,21 20 0,0-20 0,21 20 16,-20 1-16,-1 0 0,21 21 16,0-22-16,-20 22 0,20-21 0,0 21 15,1-1-15,-1-20 0</inkml:trace>
  <inkml:trace contextRef="#ctx0" brushRef="#br0" timeOffset="11892.42">16954 381 0,'0'0'16,"0"-21"-16,22 21 0,-1-21 0,0 0 15,-21-1-15,21 1 0,0 0 0,0 0 16,1 0-16,-22 0 0,21-22 16,0 22-16,0 0 0,0-21 0,0 20 15,-21-20-15,-21 42 32,0 0-32,-21 0 0,21 0 15,-22 0-15,22 0 0,-21 21 16,-1 22-16,1-22 0,21 0 0,-21 21 15,20-21-15,1 22 16,0-22-16,0 21 0,21-21 0,0 22 16,0-22-16,0 0 0,0 0 15,21 22-15,0-22 0,0 0 0,1 0 16,-1 21-16,0-20 0,21-1 16,1 0-16,-22 0 0,21 0 0,-21 0 15,22 1-15,-22-1 0,0 0 16,0 0-16,-21 0 0,0 0 0,0 1 15,-21-1-15,0 0 16,0-21-16,-22 0 0,1 21 0,-22-21 16,22 0-16,0 0 0,-22 0 15,22 0-15,0-21 0,-1 0 16,1 0-16,21 21 0,0-22 0,-1 1 16,1 0-16,21 0 0,-21 0 15,21 0-15,0-1 0,0 1 0,0 0 16,21 0-16,0 21 15,1 0-15,-1-21 0,21 21 0,-21-21 16,22 21-16,-22 0 0,21-22 16,0 22-16,1 0 0</inkml:trace>
  <inkml:trace contextRef="#ctx0" brushRef="#br0" timeOffset="12261.21">17420 635 0,'21'-21'31,"0"21"-15,1-21-16,-1 21 0,0-21 0,0-1 16,0 22-16,0-21 0,1 0 15,-1 0-15,-21 0 0,0 0 16,0-1-16,-21 22 15,-1 0-15,-20 0 16,21 0-16,0 0 0,-22 22 0,1-1 16,21 0-16,-21 0 0,-1 0 15,22 0-15,0 1 0,0-1 0,0 21 16,-1-21-16,22 0 0,0 1 16,0-1-16,0 0 0,0 0 0,0 0 15,0 0-15,22-21 0,-1 22 16,0-22-16,21 0 0,-21 0 0,22 0 15,-22 0-15,21 0 0,1-22 16,-1 22-16,0-21 0,-21 0 0,22 0 16</inkml:trace>
  <inkml:trace contextRef="#ctx0" brushRef="#br0" timeOffset="12552.05">17949 127 0,'0'0'16,"0"-21"-16,0 0 0,0 0 0,0-1 15,0 1-15,0 42 16,0 1-16,0 20 16,0 0-16,0-21 0,-21 22 15,21 20-15,-21-20 0,0-1 0,21 0 16,-21 22-16,21-22 0,-22 0 16,1 1-16,0-1 0,21 0 15,-21 1-15,0-1 0,0 0 16,21-20-16,-22 20 0,22-21 0,0 0 15,0 0-15,0 1 0,0-1 16,22-21 0,-22-21-1,21 21-15,0-22 0,0 1 16,-21 0-16,21 0 0,0-21 0</inkml:trace>
  <inkml:trace contextRef="#ctx0" brushRef="#br0" timeOffset="12939.86">18034 635 0,'0'21'0,"21"0"31,0-21-15,0 0-16,1 0 0,-1-21 15,0 0-15,0 21 0,0-21 16,0 0-16,1 0 15,-22-1-15,0 1 0,0 0 16,-22 21 15,1 0-31,0 0 16,0 21-16,-21 0 0,20 1 0,1-1 16,21 0-16,-21 0 0,0 21 0,0-20 15,21-1-15,0 0 0,0 21 16,0-21-16,0 1 0,0-1 0,0 0 15,0 0-15,0 0 16,0 0-16,21-21 0,0 0 16,0 0-16,22 0 0,-22 0 15,0 0-15,21-21 0,-21 21 0,22-21 16,-22 0-16,0 0 16,21-22-16,-20 22 0,-1 0 0</inkml:trace>
  <inkml:trace contextRef="#ctx0" brushRef="#br0" timeOffset="13411.31">18500 635 0,'0'0'0,"0"-21"16,0 0-16,21 0 0,-21-1 15,0 1-15,0 0 0,-21 42 32,21 0-17,0 1-15,0-1 0,-22 0 16,22 0-16,-21 0 0,21 0 0,-21 22 16,21-22-16,0 0 0,-21 0 15,0 22-15,21-22 0,-21 0 0,21 0 16,0 0-16,0 0 0,-22-21 15,22 22-15,-21-22 16,21-22 15,0 1-15,0-21-16,0 21 0,21 0 16,1-1-16,-1-20 0,-21 21 0,21-21 15,0 20-15,21-20 0,-20 21 16,-1-21-16,0 20 0,21 1 0,-21 0 15,22 0-15,-22 21 0,0 0 16,0 0-16,22 0 0,-22 0 0,0 21 16,0 0-16,0 22 15,-21-22-15,21 0 0,-21 21 16,0-21-16,0 22 0,0-22 0,0 21 16,0-21-16,-21 22 0,21-22 15,-21 0-15,0 0 0,21 0 0,0 1 16,-21-1-16,0-21 15,21 21-15,-22-21 0,22-21 32,0 0-32,22-22 15,-1 22-15,0 0 0</inkml:trace>
  <inkml:trace contextRef="#ctx0" brushRef="#br0" timeOffset="13636.17">19156 572 0,'0'0'0,"0"21"0,-21 0 15,21 0-15,-22 0 0,22 22 0,-21-22 16,21 0-16,0 0 0,-21 0 16,21 0-16,0 1 0,-21-1 0,21 0 15,0 0-15,0 0 16,0-42 15,0 0-15,0 0-16</inkml:trace>
  <inkml:trace contextRef="#ctx0" brushRef="#br0" timeOffset="13997.16">19177 212 0,'0'0'0,"-21"0"0,0 21 0,21 0 16,0 0-16,-22 0 0,22 1 15,0-1-15,0 0 16,0 0-16,22 0 16,-1-21-1,0 0-15,0 0 0,0 0 16,0 0-16,1-21 0,-22 0 15,21 0-15,0 0 16,-21-1-16,0 1 0,0 0 16,0 0-16,0 0 0,0 0 0,0-1 15,-21 22-15,0 0 0,-1 0 16,1 0-16,0 0 0,0 0 16,0 22-16,0-1 0,21 0 15,-22 0-15,22 21 0,-21-20 16,21-1-16,0 21 0,0-21 0,0 0 15,0 1-15,0-1 0,0 0 16,0 0-16</inkml:trace>
  <inkml:trace contextRef="#ctx0" brushRef="#br0" timeOffset="14432.92">19600 529 0,'-21'21'47,"0"1"-47,21-1 0,-21 0 16,21 0-16,-21 0 0,-1 0 16,22 1-16,0-1 0,-21 0 0,21 21 15,-21-21-15,21 1 0,0-1 16,0 0-16,0 0 0,0 0 0,0 0 15,21-21-15,0 22 16,1-22-16,-1 0 0,0 0 16,0 0-16,0 0 0,0-22 0,22 22 15,-22-21-15,0 0 0,0 0 16,22 0-16,-22-22 0,0 22 0,0 0 16,21-21-16,-20-1 0,-1 22 15,-21-21-15,21 21 0,-21-22 0,21 22 16,-21 0-16,0 0 15,-21 21 17,21 21-32,-21-21 0,21 21 0,-21-21 15,21 21-15,0 1 0,0-1 16</inkml:trace>
  <inkml:trace contextRef="#ctx0" brushRef="#br0" timeOffset="15152.5">20235 529 0,'0'-21'0,"0"42"0,0-21 32,0 21-32,0 1 0,0 20 15,-21-21-15,21 0 16,0 0-16,-21 1 0,21 20 15,0-21-15,0 0 0,0 0 16,0 1-16,0 20 0,-21-42 0,21 21 16,0 0-16,0 0 0,-21 1 15,21-44 17,0 1-17,0 0-15,0 0 0,0 0 0,0 0 16,0-22-16,0 22 0,0 0 15,21-21-15,0 20 0,0-20 0,0 21 16,0-21-16,22 20 0,-22-20 16,21 21-16,1 0 0,-1 0 15,0 21-15,1 0 0,-22 0 16,21 0-16,0 0 0,-20 0 0,20 21 16,-21 21-16,0-21 0,0 0 15,1 22-15,-22-1 0,0-21 0,0 22 16,0-22-16,0 21 0,0 0 0,0-20 15,-22 20-15,22-21 0,0 0 16,-21 0-16,21 1 0,-21-22 0,0 21 16,21 0-16,-21-21 15,21-21 17,0 0-32,0-1 0,0 1 0,0 0 15,0 0-15,0 0 0,21-22 16,0 1-16,0 21 0,22-21 0,-1-1 15,-21 1-15,21 0 0,1-1 16,20 22-16,-20-21 0,-1 21 0,0-1 16,1 1-16,-1 0 0,0 21 15,1 0-15,-22 0 0,21 21 0,-21 0 16,0 1-16,1-1 0,-1 21 0,-21 0 16,0-20-16,0 20 0,0 0 15,0 1-15,-21-22 0,-1 21 0,1 0 16,0-20-16,21 20 0,-21-21 15,0 0-15,0 22 0,21-22 16,-22-21-16,1 21 0,21 0 16,-21-21-16,0 0 0,0 0 15,0 0-15</inkml:trace>
  <inkml:trace contextRef="#ctx0" brushRef="#br0" timeOffset="16363.17">550 1545 0,'0'0'0,"-21"0"0,0 0 16,0 0-16,0 0 15,-1 0 1,44 0 31,-1 0-47,21 0 0,-21 0 16,22 0-16,-1 0 0,21 0 0,-20 0 15,20 0-15,1 0 0,20 0 16,-20 0-16,21 0 0,-1-21 0,22 21 15,-21 0-15,21 0 16,-22 0-16,22 0 0,0 0 0,-21 0 16,20 0-16,1 0 0,21 0 15,0 0-15,21 0 0,-21 0 0,22-21 16,-1 21-16,0 0 0,0-21 16,21 21-16,1 0 0,-1-21 0,-21 21 15,22 0-15,-1 0 0,0-22 16,-21 22-16,1-21 0,-1 21 0,-21 0 15,0 0-15,-21-21 0,-1 21 16,1 0-16,-21-21 0,0 21 0,-1 0 16,-41 0-16,20-21 0,-42 21 15,22 0-15,-22 0 0,0 0 16,0 0-16,0 0 31,0-21 0</inkml:trace>
  <inkml:trace contextRef="#ctx0" brushRef="#br0" timeOffset="17263.65">7768 1334 0,'0'0'0,"-21"0"0,0 0 0,0 0 0,-22 0 16,22 0-16,0 0 0,0 0 0,0 0 15,-1 0-15,1 0 0,0 0 16,42 0 15,0 0-31,1 0 0,20 0 0,0 0 16,1 0-16,20 0 0,1 0 15,-1 0-15,1 0 0,20 0 0,-20 0 16,20 0-16,1 0 0,0 0 0,21 0 16,-1 0-16,1 0 0,21 0 15,-21 0-15,21 0 0,0 0 0,-21 0 16,0 0-16,21 0 0,-21 0 16,-1 0-16,1 0 0,0 0 0,0 0 15,0 0-15,0 0 0,-22 0 16,1 0-16,0 0 0,-1 0 15,1 0-15,0 0 0,-22 0 0,1 0 16,-1 0-16,-21 0 0,1 0 16,-1 0-16,0 0 0,-20 0 0,-1 0 15,0 0-15,0 0 16</inkml:trace>
  <inkml:trace contextRef="#ctx0" brushRef="#br0" timeOffset="17932.25">14118 1249 0,'0'0'0,"-21"0"0,0 0 0,0 0 0,-1 0 16,1 0-16,0 0 15,42 0 1,0 0-16,1 0 16,20 0-16,0 0 0,22 0 15,-1 0-15,1 0 0,-1 0 16,1 0-16,20 0 0,-20 0 0,-1 0 16,22 0-16,0 0 0,-1 0 15,-20 0-15,21 0 0,-1 0 0,-20 0 16,-22 0-16,22 0 0,-22 0 15,-21 0-15,0 0 0,0 0 0,1 0 16</inkml:trace>
  <inkml:trace contextRef="#ctx0" brushRef="#br0" timeOffset="18811.75">17526 1291 0,'-21'0'0,"42"0"0,-85 0 0,43 0 0,0 0 15,0-21-15,-21 21 0,20 0 16,1 0-16,-21 0 0,21 0 0,0 0 16,-1 0-16,1 0 15,64 0 48,-22 0-63,0 0 15,0 0-15,21 21 0,1-21 0,-1 0 16,0 0-16,1 0 0,-1 0 16,0 0-16,22 0 0,-22 21 0,22-21 15,-1 0-15,1 0 0,-1 0 16,22 0-16,0 0 0,-1 22 0,22-22 16,0 0-16,0 0 0,0 21 15,-1-21-15,1 0 0,0 21 0,0-21 16,21 21-16,0-21 15,0 21-15,0-21 0,-21 0 0,21 21 16,-21-21-16,-1 0 0,22 22 0,-21-1 16,0-21-16,0 0 0,-21 0 15,-1 21-15,1-21 0,-22 0 0,1 0 16,-1 0-16,-20 0 0,-1 0 16,0 0-16,1 0 0,-22 0 0,0 0 15,0 0-15,0 0 0,1 0 16,-1 0-16</inkml:trace>
  <inkml:trace contextRef="#ctx0" brushRef="#br0" timeOffset="19004.65">21230 1524 0,'-21'0'31,"0"0"-15,0 0 15,21-21 0</inkml:trace>
  <inkml:trace contextRef="#ctx0" brushRef="#br1" timeOffset="26345.4">2455 2223 0,'21'0'47,"1"0"-31,-22-22-16,21 22 0,0-21 15,0 21-15,0-21 0,0 0 16,1 0-16,-22 0 16,0-1-16,0 1 15,0 0-15,0 0 0,-22 21 16,1 0-16,0 0 15,-21 0-15,-1 0 0,1 0 0,0 21 16,-22 0-16,22 0 0,-22 1 16,22-1-16,0 0 0,-1 0 0,22 0 15,0 0-15,0 1 0,0-1 16,21 0-16,0 0 0,0 0 16,0 0-16,21 1 15,0-22-15,0 21 0,22-21 16,-22 21-16,21 0 0,-21 0 0,22 0 15,-1 22-15,0-22 16,1 0-16,-22 21 0,21-20 0,-21 20 16,0-21-16,1 21 0,-22-20 0,0 20 15,0-21-15,-22 21 0,1-20 16,-21-1-16,0 0 0,-1 0 0,1 0 16,0 0-16,-1 1 0,-20-22 15,20 0-15,1 0 0,0 0 0,21 0 16,-22 0-16,1 0 0,21-22 15,0 1-15,-22 0 0,22-21 16,0 21-16,0-1 0,0-20 0,21 21 16,0-21-16,-22 20 0,22-20 15,0 21-15,0 0 0,0 0 16,0-1-16,22 22 16,-1 0-16,0 0 0,0 0 0,0-21 15,0 21-15,1 0 0,-1 0 16,0 0-16,0 0 0</inkml:trace>
  <inkml:trace contextRef="#ctx0" brushRef="#br1" timeOffset="26744.17">2794 2646 0,'42'0'16,"-21"-21"0,1 0-1,-1 21-15,-21-22 0,21 22 0,0-21 16,0 0-16,-21 0 0,0 0 16,0 0-16,0-1 15,0 1 1,-21 21-16,0 0 15,0 21-15,0-21 0,-1 22 16,-20-1-16,21 0 0,0 21 16,0-21-16,-1 22 0,1-22 15,21 0-15,0 21 0,0-20 0,0-1 16,0 21-16,0-21 0,0 0 16,0 1-16,0-1 0,21-21 15,1 21-15,-1-21 0,0 0 16,0 0-16,0 0 0,0 0 15,22 0-15,-22-21 0,0 0 0,21 21 16</inkml:trace>
  <inkml:trace contextRef="#ctx0" brushRef="#br1" timeOffset="27223.8">3514 2455 0,'0'0'0,"0"-21"15,21 0-15,-21 0 0,0 0 0,-21 0 16,-1 21-16,1 0 15,0 0-15,0 0 0,0 21 16,0 0-16,-1 0 0,1 0 0,0 0 16,0 1-16,0 20 0,0 0 15,-1-21-15,1 22 0,0-1 0,0-21 16,21 22-16,0-22 16,0 21-16,0-21 0,0 0 0,0 1 15,0-1-15,0 0 16,21-21-16,0 0 0,0 0 15,1 0-15,20 0 0,-21 0 0,0-21 16,22 21-16,-22-21 0,0-1 16,21 1-16,-21-21 0,1 21 0,-1 0 15,0-22-15,-21 1 0,0 21 16,21-22-16,-21 1 0,0 21 0,0 0 16,0 0-16,0-1 0,0 44 31,0-1-16,0 0-15,0 0 0,0 21 0,0-20 16,0 20-16,0-21 0,0 21 16,0-20-16,0 20 0,0-21 0,0 0 15,0 0-15,0 1 0,0-1 0,0 0 16,21 0-16,0-21 16,1 0-16,-1 0 0,0 0 0,0 0 15,0 0-15,0 0 0,1 0 16,-1-21-16,0 0 0,0 0 0</inkml:trace>
  <inkml:trace contextRef="#ctx0" brushRef="#br1" timeOffset="27600.18">3916 2625 0,'0'0'0,"0"-21"0,0-1 16,0 1-16,0 0 15,0 0-15,0 0 16,21 21-16,0 0 0,0-21 0,0 21 15,22 0-15,-22 0 0,0 0 16,0 0-16,0 0 0,22 21 0,-22 0 16,0-21-16,0 21 0,0 0 15,-21 0-15,22 22 0,-22-22 16,0 0-16,0 0 0,0 0 0,0 22 0,0-22 16,0 0-16,-22-21 0,1 21 15,21 0-15,-21-21 0,0 0 16,0 22-16,0-22 0,-1 0 15,22-22 1,0 1-16,0 0 16,0 0-16,0 0 0,0 0 15,0-1-15,0-20 0,22 21 0,-1 0 16,0 0-16,0-1 0,0 1 16,0 0-16,1 0 0,-1 0 0,0 0 15,0 21-15,0-22 0,0 22 16,1 0-16,20 0 0,-21-21 15</inkml:trace>
  <inkml:trace contextRef="#ctx0" brushRef="#br1" timeOffset="27900.51">4826 2371 0,'0'0'0,"0"-21"31,0-1-31,-21 22 0,0 0 0,-1 0 15,1 0-15,0 0 16,0 0-16,21 22 0,-21-1 0,0 0 16,-1 0-16,1 21 0,0-20 15,0 20-15,0 0 0,21-21 16,0 22-16,-21-22 0,21 21 0,-22-21 16,22 1-16,0-1 0,0 0 15,0 0-15,22 0 0,-1 0 16,0-21-16,21 0 0,-21 0 0,22 0 15,-22 0-15,21 0 0,1 0 16,-1 0-16,-21-21 0,21 0 0,1 0 16,-22 0-16,21-22 0,-21 22 15</inkml:trace>
  <inkml:trace contextRef="#ctx0" brushRef="#br1" timeOffset="28364.5">5228 2074 0,'0'-21'16,"0"42"-16,0-84 0,0 42 0,0 0 15,0-1-15,0 1 0,0 42 32,0 22-32,0-22 0,0 21 15,0 1-15,0-1 0,0 0 0,0 1 16,0 20-16,0-21 0,0 1 16,0 20-16,0-20 0,0-1 0,0 0 15,0 1-15,0-1 0,-21-21 16,21 21-16,0-20 0,-21-1 0,21 0 15,-21 0-15,21 0 0,-22-21 16,1 0 0,21-21-1,0 0 1,0 0-16,0-22 0,0 22 0,21-21 16,-21 21-16,22-22 0,20 1 15,-21 0-15,21-1 0,-20 1 0,20 21 16,0 0-16,1 0 0,-1-1 0,0 1 15,1 21-15,-1 0 0,0 0 16,1 21-16,-22-21 0,0 22 0,0 20 16,0-21-16,0 21 15,-21-20-15,0 20 0,0 0 0,0-21 16,0 22-16,0-1 0,0-21 0,0 0 16,-21 1-16,0-1 0,0 0 15,0 0-15,21 0 0,-21-21 0,-1 0 16,1 0-1</inkml:trace>
  <inkml:trace contextRef="#ctx0" brushRef="#br1" timeOffset="28900.68">6667 2032 0,'0'-21'0,"0"42"0,0-63 0,0 21 15,0-1-15,0 1 0,0 0 16,0 0-16,-21 0 0,0 21 15,0 0 1,0 0-16,0 21 0,-1 0 0,1 0 16,0 22-16,0-22 0,0 21 15,-22 22-15,22-22 0,0 0 16,0 1-16,21 20 0,-21-21 0,21 22 16,-21-22-16,21 22 0,0-22 15,0 0-15,0 1 0,0-22 0,21 21 16,0-21-16,0 22 0,0-22 15,0-21-15,1 21 0,20-21 0,0 0 16,1 0-16,-1 0 0,0 0 0,1-21 16,-1 21-16,0-21 0,1 0 15</inkml:trace>
  <inkml:trace contextRef="#ctx0" brushRef="#br1" timeOffset="29584.29">7112 2371 0,'0'-43'0,"0"86"0,0-107 16,0 43-16,-21 21 15,0 0-15,-1 0 16,1 0-16,0 21 0,0 0 16,21 1-16,-21 20 0,0-21 0,21 21 15,-22 1-15,22-22 0,0 21 0,0 1 16,0-22-16,0 21 0,0-21 16,0 0-16,0 1 0,0-1 0,22 0 15,-1-21 1,0 0-16,0 0 0,0 0 0,0 0 15,1 0-15,-1-21 16,-21 0-16,0-1 16,0 1-16,0-21 0,0 21 15,0 0-15,0-22 0,0 22 16,-21-21-16,21 21 0,0-22 0,0 22 16,0 0-16,0 0 0,0 0 0,21-1 15,-21 1-15,21 21 0,21 0 16,-21-21-16,1 21 0,-1 0 0,21 0 15,-21 0-15,0 21 16,1 0-16,-1-21 0,0 43 0,0-22 0,0 0 16,0 21-16,1-20 0,-22-1 0,0 21 15,21-21-15,-21 22 16,0-22-16,0 0 0,0 21 0,0-21 16,0 1-16,0-1 0,-21 0 15,21 0-15,-22-21 0,22-21 31,0 0-31,0 0 16,0-1-16,0-20 0,0 21 16,22-21-16,-22-1 0,21 1 15,0 0-15,0-1 0,0 22 0,22-21 16,-22 21-16,21-22 0,-21 22 16,22 0-16,-1 21 0,0 0 0,1 0 15,-1 0-15,0 0 0,1 21 16,-1 0-16,-21 0 0,0 1 15,0 20-15,1 0 0,-22-21 0,0 22 16,0-1-16,0 0 0,0-20 0,-22 20 16,1-21-16,0 0 0,0 0 15,0 1-15,0-1 0,-1 0 0,1-21 16,21 21-16,-21-21 16,21-21-1</inkml:trace>
  <inkml:trace contextRef="#ctx0" brushRef="#br1" timeOffset="29856.94">8424 2053 0,'0'-21'0,"0"42"0,0-63 15,-21 63 1,21 0-1,0 0-15,0 1 0,0 20 0,-21 0 16,21-21-16,-21 43 16,0-22-16,-1 1 0,22-1 0,-21 21 15,0-20-15,0-1 0,0 0 0,21-20 16,-21 20-16,21-21 0,-22 21 16,22-20-16,0-1 0,22-21 31,-1 0-31,0 0 0,0-21 15,0-1-15</inkml:trace>
  <inkml:trace contextRef="#ctx0" brushRef="#br1" timeOffset="30055.85">8149 2371 0,'-21'21'15,"42"-21"1,0 21-16,0-21 16,1 0-16,-1 0 0,0 0 0,0 0 15,0 0-15,22-21 0,-22 21 16,0-21-16,0 21 0,-21-21 0,21 21 16</inkml:trace>
  <inkml:trace contextRef="#ctx0" brushRef="#br1" timeOffset="30424.64">8594 2455 0,'0'0'16,"0"22"-16,21-22 15,0 0 1,0-22-16,0 22 0,0-21 0,1 0 15,-1 21-15,0-21 0,0 0 16,0 0-16,-21-1 0,21 22 16,-21-21-16,0 0 0,-21 21 31,0 0-31,0 0 0,0 21 16,0-21-16,-1 21 0,1 22 0,0-22 15,0 0-15,0 21 0,21-20 16,0 20-16,-21-21 0,21 0 0,0 22 15,0-22-15,0 0 0,0 0 16,0 0-16,0 0 0,21-21 16,0 0-16,0 0 0,0 0 0,0 0 15,22 0-15,-1 0 0,-21 0 16,22-21-16,-1 21 0</inkml:trace>
  <inkml:trace contextRef="#ctx0" brushRef="#br1" timeOffset="30908.05">9186 2371 0,'0'-43'0,"0"86"0,0-107 16,0 43-16,21 0 16,-21 0-16,22 0 0,-1 21 15,0-22-15,0 22 0,0 0 16,0 0-16,1 0 0,-1 0 0,0 0 16,0 22-16,0-1 0,0 0 0,-21 0 15,0 0-15,0 22 0,0-22 16,0 21-16,0-21 0,0 22 0,0-1 15,0-21-15,-21 21 0,0-20 16,21-1-16,-21 0 0,0 0 16,0 0-16,-1 0 0,1-21 0,0 22 15,0-22-15,42 0 32,0-22-32,0 1 0,1 21 15,-1-42-15,0 21 0,21 0 16,-21-22-16,22 1 0,-22 0 0,21-1 15,-21 22-15,22-21 0,-22 21 16,0-1-16,0 1 0,0 0 16,-21 0-16,0 42 15,-21 0 1,0 0-16,0 1 0,0-1 16,0 21-16,-1-21 0,1 22 0,0-22 15,21 21-15,-21-21 0,21 22 16,-21-22-16,21 0 0,0 0 0,0 0 15,0 0-15,0 1 0,0-1 16,21-21-16,0 0 16,0 0-16,0 0 0,22 0 15,-22 0-15,21 0 0,1-21 0</inkml:trace>
  <inkml:trace contextRef="#ctx0" brushRef="#br1" timeOffset="31213.44">10329 1947 0,'0'-42'16,"0"84"-16,0-105 0,0 42 0,0 0 15,0-1-15,0 1 0,-21 21 16,21 21 0,-21 1-16,21-1 0,0 21 0,0 0 15,-21 1-15,21-1 0,-21 0 0,-1 1 16,22 20-16,-21 1 0,0-22 15,0 22-15,0-22 0,21 21 16,-21-20-16,-1-1 0,22 0 0,-21 1 16,21-1-16,0-21 0,0 0 15,0 1-15,0-1 0,0 0 16,21-21-16,1 0 16,20 0-16,-21 0 0,0-21 0,22 21 15,-22-21-15,21-1 0,-21 1 0,22 0 16</inkml:trace>
  <inkml:trace contextRef="#ctx0" brushRef="#br1" timeOffset="31500.4">10202 2117 0,'-42'0'0,"84"0"0,-126 0 0,62 0 16,1 0-16,42 0 15,1 0 1,20 0-16,0 0 0,1 0 16,-1 0-16,0-21 0,1 21 0,-1 0 15,0 0-15,1 0 0,-22 0 16,21-22-16,-21 22 0,22 0 0,-22 0 16,0 0-16,0 0 15,0 0-15,-42 0 47</inkml:trace>
  <inkml:trace contextRef="#ctx0" brushRef="#br1" timeOffset="32419.92">2265 3154 0,'0'0'0,"-21"0"0,-1 0 15,1 0-15,0 0 16,0 0-16,0 0 0,0 0 0,-1 0 15,1 0 1,0 0-16,42 0 31,0 0-15,1 0-16,-1 0 0,21 0 16,-21 0-16,43 0 0,-22 0 0,22 21 15,-1-21-15,22 0 0,-1 0 16,1 0-16,21 0 0,0 0 0,0 0 15,-1 0-15,22 0 16,22 0-16,-1 0 0,0 0 0,0 0 16,21 0-16,1 0 0,20-21 15,1 21-15,20 0 0,-20 0 0,21 0 16,-1 0-16,1 0 0,0-21 16,-1 21-16,1 0 0,0 0 0,-1 0 15,-20 0-15,-1 0 0,1 0 0,-1 0 16,-20 0-16,-1-21 0,0 21 15,-21 0-15,1 0 0,-1 0 0,-21-22 16,0 22-16,0 0 0,-21 0 0,-1 0 16,1-21-16,-21 21 0,0 0 15,-22 0-15,1 0 0,-22 0 16,0 0-16,-21 0 0,1 0 16,-1 0-16,0 0 0</inkml:trace>
  <inkml:trace contextRef="#ctx0" brushRef="#br1" timeOffset="34420.48">1333 7176 0,'0'-22'62,"22"22"-15,-22-21 0,0 0-16,0 0-31,0 0 16,0 0-1,0-1 17,0 44-17,0-1 1,0 0-16,0 21 0,0 1 0,0 20 16,0 1-16,0-22 0,0 21 15,0 1-15,0-1 0,0 1 0,0-1 16,-22-20-16,22 20 0,-21-20 15,21 20-15,-21-21 0,21 1 0,0-1 16,0-21-16,0 22 0,0-22 16,0 0-16,0 0 0,21-21 15,0 0-15,1 0 16,-1-21-16</inkml:trace>
  <inkml:trace contextRef="#ctx0" brushRef="#br1" timeOffset="34680.6">1841 7514 0,'0'0'15,"0"21"-15,0 1 0,0-1 16,0 21-16,-21-21 0,0 22 16,0-22-16,-21 21 0,20 0 0,1 1 15,-21-22-15,0 21 0,20 1 16,1-1-16,-21-21 0,21 21 0,0-20 15,-1-1-15,1 0 16,0 0-16,21 0 0,0-42 31,0 0-31,21 0 0,0-22 16,-21 22-16,22-21 0,-1 21 16</inkml:trace>
  <inkml:trace contextRef="#ctx0" brushRef="#br1" timeOffset="34871.49">1736 7599 0,'0'0'15,"21"-21"-15,0 0 0,0 21 0,0 0 16,0 21-16,-21 0 0,22 0 16,-1 0-16,-21 0 0,21 22 15,0-22-15,-21 21 0,21 1 16,0-22-16,-21 21 0,22-21 0,-1 22 16,-21-22-16,21 21 0,-21-21 15,21 0-15,0 1 0,0-1 0,-21 0 16,22-21-16,-1 0 0,0 0 15,0 0-15,0-21 0,-21 0 16,21-1-16</inkml:trace>
  <inkml:trace contextRef="#ctx0" brushRef="#br1" timeOffset="35128.33">2413 7133 0,'0'-42'16,"0"84"-16,-21-84 15,0 63-15,21 0 16,0 22-16,-22-1 0,22 21 16,-21 1-16,21-1 0,-21 1 0,21-1 15,-21 1-15,21-22 0,0 22 16,-21-1-16,21-20 0,-21 20 0,21-21 16,-22 1-16,22-1 0,0-21 15,0 22-15,0-22 0,0 0 0,22-21 16,-1 0-1,0 0-15,0-21 16,21 0-16,-20-22 0,-1 22 0</inkml:trace>
  <inkml:trace contextRef="#ctx0" brushRef="#br1" timeOffset="35496.03">2582 7620 0,'0'0'0,"-21"21"16,21 0-16,-21-21 15,21 22-15,0-1 16,21-21 0,0 0-16,0 0 15,22 0-15,-22 0 0,0-21 16,21-1-16,-20 22 0,-1-21 16,0 0-16,0 0 0,0 0 0,-21 0 15,0-1-15,21 1 0,-42 21 31,0 0-31,0 0 0,-21 21 16,20 1-16,1-1 0,0 0 16,0 21-16,-21-21 0,20 22 0,1-1 15,0-21-15,21 22 0,0-22 16,-21 21-16,21-21 0,0 22 0,0-22 16,0 0-16,0 0 0,21-21 0,0 21 15,0-21-15,1 0 16,20 0-16,-21 0 0,21-21 0,-20 21 15,20-21-15,0 0 0,-21 0 16,22-22-16</inkml:trace>
  <inkml:trace contextRef="#ctx0" brushRef="#br1" timeOffset="35983.64">3281 7091 0,'0'0'0,"0"-42"0,0 20 0,0 1 16,-21 21-1,-1 21-15,22 1 16,0 20-16,0 0 0,-21 22 16,21-22-16,-21 22 0,21-1 0,0 1 15,0-22-15,-21 21 0,21-20 16,-21 20-16,21-20 0,0-22 0,0 21 16,0-21-16,0 22 0,0-22 15,0 0-15,0 0 0,0-42 31,0 0-15,0 0-16,0-1 0,0 1 0,0 0 16,0 0-16,0-21 0,21 20 15,-21 1-15,21-21 0,0 21 16,0-22-16,1 22 0,-1 0 0,21 0 16,-21 21-16,22-21 0,-22 21 15,21 0-15,0 0 0,1 0 0,-22 21 16,21 0-16,1 0 0,-22 0 0,21 1 15,-21-1-15,0 0 0,1 21 16,-22-21-16,0 1 0,0 20 0,0-21 16,-22 0-16,-20 0 0,21 1 15,-21-1-15,-1 0 0,1 0 0,-22 0 16,22 0-16,0-21 0,-1 22 16,1-22-16,0 0 0,21 0 15,-22 0-15,22 0 0,0 0 0,21-22 16,0 1-16,0 0 0,0 0 15,0 0-15</inkml:trace>
  <inkml:trace contextRef="#ctx0" brushRef="#br1" timeOffset="36451.86">4043 7006 0,'0'0'0,"0"-21"0,21 21 16,-21 21 0,0 0-16,0 1 15,21-1-15,-21 21 0,0 22 16,0-22-16,0 21 0,0 1 0,0-22 15,0 22-15,-21-22 0,21 22 0,-21-22 16,0 0-16,21 1 0,-22-1 16,22-21-16,0 0 0,0 22 0,0-22 15,0 0-15,0-42 32,0 0-17,0-1-15,0 1 0</inkml:trace>
  <inkml:trace contextRef="#ctx0" brushRef="#br1" timeOffset="36820.64">3641 7091 0,'-22'-21'16,"44"42"-16,-44-63 0,22 20 0,0 1 0,0 0 16,22 0-16,-1 0 15,0 21-15,21-21 0,1 21 0,-1 0 16,21-22-16,-20 22 0,20 0 15,1 0-15,-1 22 0,22-1 16,0 0-16,-22 0 0,22 21 0,-22 1 16,22-1-16,-43 22 0,22-1 0,-43 1 15,21-1-15,-42 1 0,0-22 16,0 21-16,-21 1 0,-21-22 0,-1 1 16,1-1-16,-21 0 0,-1 1 15,1-22-15,20 0 0,-20 21 0,-1-21 16,22 1-16,0-22 0,-1 0 0,1 21 15,0-21-15,20 0 0,-20 0 16,21 0-16,0 0 0,0-21 0,21-1 16,0 1-1,0 0 1,21 0-16,0 21 0,0-21 16,21 21-16,-20-21 0,-1-1 0,21 22 15</inkml:trace>
  <inkml:trace contextRef="#ctx0" brushRef="#br1" timeOffset="37260.39">4720 7599 0,'0'-21'0,"0"42"0,0-63 15,0 20-15,0 1 0,21 0 16,-21 0-16,21 0 15,1 0-15,-1-1 0,0 22 16,0-21-16,0 21 16,0 0-16,1 0 0,20 0 0,-21 21 15,0 1-15,0-1 0,22 0 0,-22 0 16,0 21-16,0-20 0,0 20 16,1 0-16,-1-21 0,-21 22 0,0-1 15,21-21-15,-21 22 0,0-22 0,0 0 16,0 21-16,0-21 0,0 1 15,-21-22-15,21 21 0,0-42 32,0-1-32,0 1 15,0 0-15,0-21 0,0 21 16,0-1-16,0-20 0,0 21 0,21-21 16,-21-1-16,21 22 0,0-21 15,0 21-15,-21-1 0,22-20 0,-1 21 16,0 0-16,0 0 0,21-1 0,-20 22 15,-1-21-15,0 21 0,0 0 16,0 0-16,0 0 0,1 0 0,-1 0 16</inkml:trace>
  <inkml:trace contextRef="#ctx0" brushRef="#br1" timeOffset="37444.29">5673 7408 0,'0'0'0,"0"22"16,0 20-16,0-21 0,0 0 16,0 0-16,0 22 0,0-22 15,0 0-15,0 21 0,0-20 0,0-1 16,0 0-16,-22 0 0,22 0 0,-21 0 15,21 1-15,-21-1 0,21 0 16,0 0-16,0-42 31,21 0-15,-21 0-16,0-1 0,21 1 16,1 0-16,-22 0 0,0 0 0</inkml:trace>
  <inkml:trace contextRef="#ctx0" brushRef="#br1" timeOffset="37760.6">5736 7218 0,'0'0'0,"0"-21"0,-21 0 0,21-1 16,-21 1-16,0 21 0,21-21 15,-22 21-15,1 0 0,21 21 16,-21 0-16,21 1 0,0-1 16,0 0-16,0 0 15,21-21-15,0 0 0,1 0 0,-1 21 16,0-21-16,0 0 0,0 0 15,0 0-15,1-21 0,-1 21 0,-21-21 16,0 0-16,0 0 0,0-1 16,0 1-16,0 0 15,0 0-15,-21 21 0,-1 0 16,1-21-16,-21 21 0,21 0 0,0 0 16,-1 0-16,-20 21 0,21 0 15,0 0-15,21 0 0,0 1 0,0 20 16,0 0-16,0-21 0,0 22 15,0-22-15,0 21 0,21-21 0,0 1 16,0 20-16,0-21 0,1-21 16,20 21-16</inkml:trace>
  <inkml:trace contextRef="#ctx0" brushRef="#br1" timeOffset="38015.82">6117 7430 0,'0'0'0,"0"-22"0,0 44 31,0-1-31,0 0 16,0 0-16,0 0 0,0 22 15,0-22-15,0 0 0,0 21 0,21-21 16,-21 1-16,0-1 0,0 21 16,0-21-16,21 0 0,-21 1 15,0-1-15,0 0 0,22-21 31,-1 0-31,0-21 16,0 21-16,-21-21 0,21-1 16,0 1-16,1 0 0</inkml:trace>
  <inkml:trace contextRef="#ctx0" brushRef="#br1" timeOffset="38220.69">6477 7451 0,'0'0'0,"0"-21"0,0-1 0,-21 44 46,0-1-46,-1 0 0,1 21 16,21-21-16,-21 1 0,0 20 16,0-21-16,0 0 0,-1 0 0,1 22 15,0-22-15,0 0 0,21 0 0,-21 0 16,0 1-16,21-1 16,0 0-16,21-21 15,0 0 1,0-21-16,21 21 0</inkml:trace>
  <inkml:trace contextRef="#ctx0" brushRef="#br1" timeOffset="38577.5">6710 7620 0,'21'0'31,"0"0"-31,0 0 15,0 0-15,-21-21 0,22 0 0,-1 21 16,0-21-16,0-1 0,0 1 0,0 21 16,1-21-16,-1-21 0,0 21 15,-21-1-15,0 1 0,0 0 16,-21 21 0,0 0-1,-22 21-15,22 0 0,0 1 0,0 20 16,-22-21-16,22 21 0,0 1 15,0-22-15,0 21 0,0-21 0,21 22 16,0-22-16,0 21 0,0-21 0,0 1 16,0-1-16,0 0 0,21 0 0,0-21 15,0 21-15,0-21 0,22 0 16,-22 0-16,21 0 0,0 0 0,-20 0 16,20-21-16,0 21 0,-21-21 0,22 0 15,-22 0-15</inkml:trace>
  <inkml:trace contextRef="#ctx0" brushRef="#br1" timeOffset="38928.3">7281 7493 0,'0'-21'0,"0"42"0,0-63 0,21 21 0,-21-1 15,0 1-15,22 21 16,-1 0 0,0 0-16,0 0 0,0 21 15,0 1-15,1-1 0,-22 0 0,21 0 16,0 0-16,0 22 0,-21-22 15,21 21-15,0-21 0,1 22 0,-22-22 16,21 21-16,-21 0 0,0-20 0,0-1 16,0 21-16,0-21 0,0 0 15,0 1-15,-21-1 16,-1-21-16,1 0 16,21-21-16,-21 21 15,21-22-15,0 1 0,0 0 16,0-21-16,21 21 0,0-1 0,1-20 15,-1 0-15,21-1 0,-21 1 0,0 0 16,22-1-16,-1 1 0,-21 0 16,22 21-16,-22-1 0,21 1 0,-21 0 15,0 21-15,1 0 0,-1 0 16,-21 21-16,0 0 0</inkml:trace>
  <inkml:trace contextRef="#ctx0" brushRef="#br1" timeOffset="39839.81">1587 8424 0,'0'0'15,"-21"-21"-15,0 21 0,0 0 0,21-21 16,-21 21-16,21-21 0,-21 21 16,21-21 46,21 21-62,0 0 0,0 0 16,21 0-16,-20 0 15,20 0-15,0 0 0,-21 0 0,43 0 16,-22 0-16,1 0 0,20 0 0,-21 0 16,22 0-16,21 0 0,-22 0 15,43 0-15,-21 0 0,42 0 0,-22 0 16,22 0-16,0 0 0,0 0 16,22 0-16,-1 0 0,21 0 0,-21 0 15,22 0-15,-22 0 0,21 0 0,22 0 16,-22 0-16,0 0 15,1 0-15,-1 0 0,0 0 0,1 0 16,-1 0-16,0 0 0,1 0 0,-22 0 16,0 0-16,0 0 0,0 0 15,0-21-15,-21 21 0,0-22 0,0 22 16,0 0-16,-21 0 0,0 0 0,-21-21 16,-1 21-16,1 0 0,-21 0 15,-1 0-15,-21 0 0,1-21 0,-1 21 16,-21 0-16,0 0 0,1 0 0,-22-21 31,-22 21 0,1 0-31,0 0 16,0 0-16,0 0 0,0 0 16,-1-21-16,1 21 31</inkml:trace>
  <inkml:trace contextRef="#ctx0" brushRef="#br1" timeOffset="39976.73">7810 8213 0,'0'0'0,"22"0"15,-22 21-15,21-21 0,-21 21 32,21-21-32,0 0 31,0 0-31,0 0 15</inkml:trace>
  <inkml:trace contextRef="#ctx0" brushRef="#br1" timeOffset="41008.87">15854 6223 0,'0'0'0,"-21"0"0,-1 0 15,1 0-15,21-21 16,-21 21-16,0 0 15,63 0 1,-21 0 0,22 0-16,-1 0 0,0 0 15,22 0-15,-1 0 0,22 0 0,0 0 16,-1 0-16,1 0 0,-21 0 16,20 0-16,-20 0 0,-1 0 15,1 0-15,-22 0 0,0 0 0,1 0 16,-22 0-16,0 0 0,-42 0 31,0 0-31,0 0 0,-1 0 16</inkml:trace>
  <inkml:trace contextRef="#ctx0" brushRef="#br1" timeOffset="41408.32">16531 6223 0,'0'0'0,"-63"21"31,63 0-15,0 1-16,0-1 16,0 0-16,0 0 0,0 0 0,0 22 15,0-22-15,0 21 0,21 0 16,-21 1-16,0-1 0,21 0 0,-21 22 16,0-22-16,0 1 0,21-1 0,-21 0 15,21 1-15,-21 20 0,21-21 16,-21 1-16,0-1 0,0 0 0,0 1 15,0-1-15,0-21 0,0 22 0,-21-1 16,0-21-16,-21 0 0,21 22 16,-22-22-16,1-21 0,0 21 0,-1-21 15,1 21-15,0-21 0,-1 0 16,1 0-16,0-21 0,-22 0 16,22 0-16,-1-1 0,22-20 0,-21 21 15,21-21-15,-22 20 0,22-20 0,0 0 16,0 21-16,0-22 0,21 22 15,0 0-15,0 0 0,0 0 0,0-1 16,21 22-16,0 0 0,21 0 16,-20 0-16,20 0 0,21 0 15,-20 0-15,20 0 0</inkml:trace>
  <inkml:trace contextRef="#ctx0" brushRef="#br1" timeOffset="41925.03">17187 6964 0,'0'0'15,"0"-21"-15,0 0 0,0-1 0,0 1 16,-21 0-16,21 0 0,-21 0 16,0 21-16,21-21 0,-21 21 0,-1 0 15,1 0-15,0 0 0,0 0 16,-21 21-16,20 0 0,1 0 0,0 0 15,-21 0-15,21 22 0,-1-22 0,1 21 16,0 1-16,21-1 16,0-21-16,-21 21 0,21 1 0,0-1 15,0-21-15,0 22 0,0-22 0,0 0 16,0 0-16,21 0 0,0 0 16,0-21-16,1 0 0,-1 0 0,0 0 15,0 0-15,21 0 0,-20-21 0,-1 0 16,0 0-16,21 0 0,-21 0 15,1-22-15,-1 22 0,0-21 16,0 21-16,0-22 0,-21 22 0,0-21 16,21 21-16,-21-1 0,0 1 15,0 0-15,0 0 0,0 42 32,0 0-32,0 0 15,0 1-15,0 20 0,0-21 0,0 21 16,0-20-16,0 20 0,0-21 15,0 21-15,22-20 0,-22-1 0,21 21 16,0-42-16,-21 21 0,21 0 0,0-21 16,22 0-16,-22 0 0,0 0 15,0 0-15,0 0 0,0 0 0,1-21 16,-1 0-16,0 0 0</inkml:trace>
  <inkml:trace contextRef="#ctx0" brushRef="#br1" timeOffset="42137.91">17611 6964 0,'0'-21'0,"0"42"0,0-63 0,0 20 16,21 22-16,-21 22 16,0-1-1,21 0-15,-21 0 0,0 21 0,21-20 16,-21 20-16,0-21 0,0 21 0,0-20 16,0 20-16,0-21 0,0 21 15,21-20-15,-21-1 0,0 0 0,0 0 16,21 0-16,-21 0 15,22-21-15,-1 0 16,0 0-16,-21-21 0,21 0 16,0 0-16</inkml:trace>
  <inkml:trace contextRef="#ctx0" brushRef="#br1" timeOffset="42343.79">18055 6964 0,'0'0'0,"0"-21"0,-21 42 31,0-21-31,0 21 0,21 0 16,-22 0-16,1 1 0,0 20 16,0-21-16,0 21 0,0-20 15,-1-1-15,1 21 0,21-21 16,-21 22-16,0-22 0,21 0 0,-21 0 16,21 0-16,0 0 0,21-21 31,0 0-31,0 0 0</inkml:trace>
  <inkml:trace contextRef="#ctx0" brushRef="#br1" timeOffset="42808.13">18457 7070 0,'0'0'0,"0"-21"15,0-1-15,0 1 0,0 0 0,0 0 16,-21 0-16,0 21 0,0 0 0,0-21 15,-1 21-15,1 0 16,0 0-16,0 21 0,0 0 0,0 0 16,-1 0-16,1 22 0,0-22 0,0 21 15,0-21-15,21 22 0,-21-1 16,21-21-16,-22 21 0,22-20 0,0 20 16,0-21-16,0 0 0,0 0 15,22-21-15,-1 0 16,0 0-16,0 0 0,0 0 0,0 0 15,1-21-15,20 0 0,-21 0 16,0 0-16,0 0 0,1-1 16,-1-20-16,0 21 0,0-21 0,0 20 15,-21-20-15,0 21 0,21 0 16,-21 0-16,0-1 0,22 1 0,-22 42 31,0 1-31,0-1 16,-22 21-16,22-21 0,-21 22 0,21-22 15,0 21-15,0-21 0,0 22 0,0-22 16,0 0-16,0 0 16,0 0-16,0 0 0,0 1 0,0-1 15,21-21-15,1 0 0,20 0 16,-21 0-16,0 0 0,22 0 16,-1 0-16</inkml:trace>
  <inkml:trace contextRef="#ctx0" brushRef="#br1" timeOffset="43224.89">19304 6922 0,'0'0'0,"21"-43"0,-21 22 16,21-21-16,-21 21 0,0-1 15,0-20-15,0 21 0,0 0 16,-21 0-16,0 21 0,0 0 16,0 0-16,-1 0 0,1 0 15,-21 0-15,21 21 0,0 0 0,-22 21 16,22-21-16,0 1 0,0 20 15,0-21-15,21 21 0,0-20 0,0-1 16,0 0-16,0 0 0,0 0 0,0 0 16,0 1-16,21-1 0,0 0 15,0 0-15,0 0 0,22-21 0,-22 21 16,0 1-16,21-1 0,-21 0 16,1 0-16,-22 0 0,21 0 0,-21 1 15,0-1-15,0 0 0,0 0 16,0 0-16,-21-21 15,-1 21-15,1 1 0,-21-22 0,21 0 0,-22 21 16,22-21-16,-21 0 0,0 0 16,20 0-16,-20 0 0,21 0 15,0 0-15,0 0 0,-1 0 0,1-21 16,0 21-16,21-22 0,0 1 0,0 0 16,0 0-16,0 0 15,0 0-15,0-1 0,21 22 16,0-21-16,1 0 0,-1 21 0</inkml:trace>
  <inkml:trace contextRef="#ctx0" brushRef="#br1" timeOffset="43980.75">19791 7027 0,'0'-42'31,"0"21"-31,-21 21 0,-1 0 16,1 0-16,0 21 0,21 0 15,-21 0-15,0 1 0,0-1 0,-1 0 16,1 0-16,0 21 0,0 1 0,21-22 16,0 21-16,-21-21 15,21 22-15,-21-22 0,21 0 0,0 21 16,0-20-16,0-1 0,21 0 15,0 0-15,0-21 0,0 0 16,22 0-16,-22 0 0,21 0 0,-21 0 16,22 0-16,-1 0 0,0 0 0,1-21 15,-22 0-15,21 21 0,-21-21 16,22-22-16,-22 22 0,0 0 0,21-21 16,-42-1-16,21 22 0,-21-21 15,22-1-15,-22 22 0,0 0 0,0 0 16,0 0-16,0 0 0,-22 21 15,1 0-15,0 0 0,0 0 16,0 0-16,21 21 16,0 0-16,0 0 0,0 0 15,0 0-15,0 1 0,0-1 16,21 21-16,0-21 0,-21 0 0,21 1 16,-21-1-16,0 0 0,0 21 0,0-21 15,0 1-15,0-1 0,0 0 16,0 0-16,0 0 0,21-21 15,-21 21-15,22-21 0,-1 0 16,0 0-16,0 0 0,0 0 16,0 0-16,1 0 15,20-21-15,-21 21 0,0-21 0,0 0 16,1 0-16,-1 0 0,0-22 16,0 22-16,-21-21 0,21 21 0,-21-22 15,21 1-15,-21 21 0,22-22 16,-22 22-16,0 0 0,0 42 31,0 0-31,0 1 0,-22-1 16,22 21-16,-21-21 0,21 0 0,-21 1 15,21 20-15,0-21 0,0 0 0,0 0 16,0 1-16,0-1 16,0 0-16,21-21 31,-21-21-16</inkml:trace>
  <inkml:trace contextRef="#ctx0" brushRef="#br1" timeOffset="44159.91">20574 6985 0,'0'0'15,"-21"0"-15,0 0 0,21-21 0,-22 21 16,1 0-16,0 0 15,21 21 1,0 0 0,21-21-1,0 0-15</inkml:trace>
  <inkml:trace contextRef="#ctx0" brushRef="#br1" timeOffset="44511.72">20997 7091 0,'0'21'15,"0"0"1,-21 0-16,21 1 16,0-1-16,0 0 0,0 21 0,-21-21 15,0 22-15,0-1 0,21 0 16,-22 1-16,1-1 0,21 0 0,-21 22 15,0-22-15,0 1 0,21 20 0,0 1 16,-21-22-16,-1 21 0,22 1 16,-21-1-16,0 1 0,21-1 0,0 1 15,-21-1-15,0 1 0,0-22 0,21 1 16,-22 20-16,1-42 0,21 22 0,0-22 16,-21 21-16,21-21 15,-21-21-15,21 21 0,-21-21 0,0 0 16,21-21-1,0 0-15,0 0 0,0 0 0,21 0 16,0-22-16,0 22 0,0-21 16,0-1-16</inkml:trace>
  <inkml:trace contextRef="#ctx0" brushRef="#br1" timeOffset="44809.55">20934 7218 0,'0'0'0,"0"-21"0,21-22 15,-21 22-15,0 0 0,0 0 16,21 0-16,0 0 0,0 21 0,1 0 16,-1 0-16,0 0 15,0 0-15,0 0 0,0 0 0,1 0 16,-1 21-16,0 0 0,-21 21 0,0-21 16,0 22-16,0-22 0,0 21 15,0-21-15,0 22 0,0-22 0,0 21 16,-21-21-16,0 1 0,-1-1 0,1-21 15,0 21-15,0 0 0,0-21 16,-22 0-16,22 0 0,0 0 16,0 0-16,21-21 31,0 0-31,0 0 0,21-1 0,0 1 16,0-21-16</inkml:trace>
  <inkml:trace contextRef="#ctx0" brushRef="#br1" timeOffset="45076.43">21484 6752 0,'0'0'0,"0"-21"0,21 21 0,-21-21 0,0 42 31,-21 21-15,21-20-16,0-1 0,-21 21 15,0 0-15,21 1 0,-21-22 16,21 21-16,0 1 0,-22-1 0,22 0 15,-21 1-15,21-1 0,0 0 0,0-21 16,0 22-16,0-22 0,0 0 16,0 0-16,0 0 0,21 1 15,1-22-15,-1 0 0,0 0 0,0 0 16,0 0-16,0 0 0,1-22 16,-1 1-16,0 0 0,0 0 0,0 0 15,0 0-15</inkml:trace>
  <inkml:trace contextRef="#ctx0" brushRef="#br1" timeOffset="45256.37">21336 6943 0,'-21'0'0,"42"0"0,-63 0 0,63 0 31,0 0-15,21 0-16,-21 0 0,1 0 0,20 0 15,-21 0-15,0 0 0,22 0 0,-22 0 16,0 0-16,0-21 0</inkml:trace>
  <inkml:trace contextRef="#ctx0" brushRef="#br1" timeOffset="47480.28">22098 6668 0,'-21'0'16,"21"21"-1,21-21 17,0 0-32,0 0 15,0 0-15,1 0 0,20 0 0,-21 0 16,21-21-16,1 21 0,-22-22 15,21 1-15,1 21 0,-22-21 0,0 0 16,21 0-16,-42 0 16,0-1-16,0 1 0,0 0 0,0 0 15,-21 0-15,0 0 0,0-1 0,-22 1 16,1 0-16,21 21 0,-21 0 16,-1 0-16,1 0 0,21 0 0,-22 21 15,1 0-15,21 1 0,-21 20 16,20-21-16,1 21 0,0 1 0,0-22 15,0 21-15,21 1 0,0-1 0,0-21 16,0 21-16,0-20 0,0-1 16,0 0-16,21 0 0,0 0 15,21 0-15,-20 1 0,-1-22 0,21 21 16,-21-21-16,22 0 0,-22 0 16,0 0-16,21 0 0,-21 0 15,-42 0 1,0 0-1,0 0-15,-21 0 0,-1 0 0,1 0 16,21 21-16,-22 0 0,1 0 16,0-21-16,21 21 0,-22 1 0,22 20 15,0-21-15,0 0 0,0 22 0,-1-22 16,22 0-16,0 21 0,0-21 16,0 1-16,0-1 0,22 0 15,-1 0-15,0-21 0,0 0 16,0 0-16,22 0 0,-1 0 15,-21 0-15,21 0 0,1-21 0,-22 21 16,21-21-16,-21 0 0,1-1 16,20 1-16,-21-21 0,0 21 0,22 0 15,-22-22-15,0 22 0,21-21 0,-21 21 16,1-1-16,-1-20 0,21 21 16,-21 0-16,22 21 0,-22-21 0,0 21 15,0-22-15,21 22 0,-20 0 0,-1 0 16,0 22-16,0-1 15,0 0-15,-21 0 16,0 21-16,0-20 0,0-1 0,0 0 16,0 21-16,0-21 0,-21 1 15,0 20-15,0-21 0,0 0 0,-1 0 16,1 1-16,0-1 0,0-21 16,21 21-16,-21-21 0,0 0 15,21-21 1,0 0-1,0-1-15,0 1 0,21 0 0,21 0 16,-21-21-16,0 20 0,1 1 0,20-21 16,-21 21-16,21-22 15,-20 22-15,20 0 0,-21 0 0,0 0 16,0 0-16,1 21 0,-1-22 16,-21 44-1,-43-1 1,22 0-16,0 0 15,0 0-15,0 0 0,21 1 0,-21 20 16,21-21-16,-22 0 0,22 22 0,0-22 16,0 0-16,0 0 0,0 21 15,0-20-15,0-1 0,22 0 16,-1 0-16,0-21 0,0 0 0,0 0 16,0 0-16,1 0 0,20 0 15,-21 0-15,21 0 0,-20 0 16,20-21-16,-21 21 0,21-21 0,-20 0 15,-1-1-15,0 1 0,0-21 16,0 21-16,-21 0 0,21-22 0,-21 22 16,0 0-16,0-21 0,0 20 15,0 1-15,0 0 0,-21 21 16,0-21-16,0 21 0,0 0 0,0 21 16,-1 0-16,1 0 15,0 1-15,21-1 0,0 0 0,-21 0 16,21 21-16,0-20 0,0 20 0,0-21 15,0 0-15,0 0 0,0 1 16,21-1-16,0 0 0,-21 0 16,21-21-16,1 0 0,-1 0 0,0 0 15,21 0-15,-21 0 0,1 0 16,-1 0-16,0 0 0,0-21 0,0 0 16,0 0-16,1-1 0,-1 1 15,0-21-15,21 21 0,-21 0 0,1-22 16,-1 22-16,0-21 0,0 21 0,0-1 15,0 1-15,1 0 0,-1 0 16,0 0-16,0 21 16,0 0-1,-21 21 1,0 0-16,0 0 16,0-42 46,0 0-62,0 0 16,-21 0-16,0 21 15,0-22 1,0 22-16,-1 0 0,1 0 16,0 0-16,21 22 0,-21-22 15,0 21-15,0 0 0,-1 0 16,22 0-16,-21 0 0,21 22 0,-21-22 15,21 0-15,0 21 0,0-20 0,0 20 16,0-21-16,0 21 0,0-20 16,21-1-16,0 0 0,1 0 0,-1-21 15,0 21-15,21 0 0,1-21 0,-22 0 16,21 0-16,0 0 0,1 0 16,-22 0-16,21 0 0,-21-21 0,22 0 15,-22 0-15,0 0 0,0 0 0,0-22 16,1 22-16,-1-21 15,0 21-15,0-22 0,-21 22 0,0 0 16,0-21-16,21 20 0,-21 1 0,0 0 16,0 42-1,-21 0 1,0-21-16,21 22 0,0 20 16,0-21-16,-21 0 0,21 0 0,0 22 15,0-22-15,0 0 0,0 0 0,0 0 16,0 1-16,0-1 0,21 0 15,0 0-15,0-21 0,0 0 16,1 0-16,-1 0 0,0 0 16,0 0-16,0 0 0,0 0 0,1-21 15,-1 0-15,0 0 0,0-1 16,0 1-16,-21 0 0,21-21 0,1 21 16,-1-22-16,-21 22 0,21-21 15,-21 21-15,21-1 0,0 1 0,-21 0 16,0 0-16,0 42 31,-21 0-31,21 0 0,0 1 16,0 20-16,-21-21 0,21 0 0,-21 22 15,21-22-15,0 21 0,0-21 16,0 0-16,0 1 0,0-1 0,21 0 16,0 0-16,0 0 0,0-21 15,1 0-15,-1 0 16,0 0-16,0 0 0,0-21 0,0 21 15,1-21-15</inkml:trace>
  <inkml:trace contextRef="#ctx0" brushRef="#br1" timeOffset="47764.31">25209 6414 0,'0'0'0,"0"-22"0,-21 22 15,0 0-15,0 0 0,0 22 16,-22-1-16,22 21 0,0-21 16,0 22-16,0-1 0,0 21 0,-1-20 15,1-1-15,0 22 0,0-22 16,21 0-16,-21 1 0,21-1 0,-21 0 16,21 1-16,0-1 0,0 0 0,-22-21 15,22 22-15,0-22 0,0 0 16,0 0-16,0 0 0,0 1 0,0-1 15,22-21-15,-1 0 16,0 0-16,0 0 0,0 0 16,0-21-16,22-1 0</inkml:trace>
  <inkml:trace contextRef="#ctx0" brushRef="#br1" timeOffset="48132.1">25400 6943 0,'0'0'0,"-21"0"15,0 0-15,-1 0 0,1 21 16,0 0-16,-21 0 0,21 0 0,-1 1 16,1-1-16,0 21 0,21-21 15,0 22-15,-21-22 0,21 21 16,0-21-16,0 0 0,0 1 0,0-1 16,21 0-16,-21 0 0,21-21 0,0 0 15,1 21-15,-1-21 0,0 0 16,21 0-16,-21 0 0,1 0 15,-1-21-15,0 0 0,0 0 0,0 0 16,0-1-16,-21 1 0,22 0 0,-1-21 16,-21 21-16,0-22 0,0 22 15,0-21-15,0 21 0,0-1 0,0 1 16,0 0-16,-21 0 16,-1 21-16,1 0 0,0 0 15,0 0-15,0 0 0,0 21 0,-1 0 16,22 0-16,0 1 15,0-1-15,0 0 16,22-21-16,-1 0 0,0 21 16</inkml:trace>
  <inkml:trace contextRef="#ctx0" brushRef="#br1" timeOffset="48519.95">25802 7091 0,'0'0'0,"21"-85"31,0 64-31,1 0 16,-1 21-16,0 0 0,0 0 0,0 0 0,0 0 15,1 0-15,-1 0 16,0 0-16,0 0 0,0 21 0,-21 0 16,0 0-16,0 1 0,0 20 0,0-21 15,0 21-15,0 1 0,0-22 16,-21 21-16,0 1 0,0-22 0,21 0 15,-21 0-15,-1 0 0,1 0 0,0 1 16,0-22 0,0 0-16,21-22 31,0 1-31,0 0 0,0 0 16,21 0-16,0 0 0,0-22 0,0 22 15,1-21-15,20 21 0,-21-22 16,0 1-16,22 21 0,-22 0 0,21-1 15,-21 1-15,0 0 0,1 0 16,-1 21-16,0 0 0,-21-21 0</inkml:trace>
  <inkml:trace contextRef="#ctx0" brushRef="#br1" timeOffset="48783.8">24723 6668 0,'42'-22'16,"-21"22"0,21 0-16,1 0 0,-1 0 0,0 0 15,22 0-15,-1 0 0,-20 0 16,20 0-16,-20 0 0,20 0 0,-21 0 15,1 0-15,-1 0 0,-21 0 0,22 0 16,-22 0-16,0 0 0,-42 0 31,-22 0-31</inkml:trace>
  <inkml:trace contextRef="#ctx0" brushRef="#br1" timeOffset="49752.19">16150 7832 0,'0'0'0,"-21"0"0,0 0 15,0 0-15,-1 0 16,1 0-1,42 0 17,1 0-32,20 0 0,-21 0 0,21 0 15,1 0-15,-1 0 0,22 0 16,-1 0-16,1 0 0,-1 0 0,1 0 16,-1 0-16,22 0 0,-22 21 0,22-21 15,21 0-15,-22 0 0,22 0 16,21 0-16,0 0 0,0 0 15,21 0-15,-21 0 0,43 0 0,-1 0 16,0 0-16,1 0 0,20 0 16,1 0-16,-1 0 0,22 0 0,0 0 15,20 0-15,-20 0 0,21 0 0,0 0 16,0 0-16,-1 21 0,1-21 16,21 21-16,-21-21 0,0 21 0,0 1 15,0-22-15,-1 21 0,1 0 0,0 0 16,-21-21-16,21 21 0,-43 0 15,22-21-15,-22 22 0,-20-22 0,-1 0 16,0 0-16,1 0 16,-43 21-16,21-21 0,-42 0 0,-1 0 15,-20 0-15,0 0 0,-22 0 0,1 0 16,-1 0-16,-20 0 0,-22 0 16,21 0-16,-21-21 0,0 21 0,-42 0 46,0 0-46,0 0 16,0 0-16,-22 0 0</inkml:trace>
  <inkml:trace contextRef="#ctx0" brushRef="#br1" timeOffset="50567.75">15833 12594 0,'0'0'0,"-22"0"0,-20 0 15,21 0-15,0-21 0,0 21 16,-1 0-16,1 0 0,0 0 16,63 0 15,-20 0-31,20 0 0,0 0 0,22 0 15,-1 0-15,1 0 0,-1 0 0,22 0 16,-22 0-16,22 0 0,0 0 16,-22 0-16,22 0 0,-22 0 0,-20 0 15,20 0-15,-42 0 0,22 0 0,-22 0 16,0 0-16,-63 0 16</inkml:trace>
  <inkml:trace contextRef="#ctx0" brushRef="#br1" timeOffset="50836.6">16171 12573 0,'0'21'16,"0"0"-16,0 1 15,0-1-15,0 21 0,0-21 16,0 22-16,0-1 0,-21 0 0,21 22 15,-21-22-15,21 0 0,-21 1 16,0 20-16,21-20 0,-22-1 0,22 0 16,0 1-16,-21-1 0,0-21 15,21 21-15,-21-20 0,21-1 0,-21 0 16,21 0-16,0 0 0,0 0 16,21-21 15</inkml:trace>
  <inkml:trace contextRef="#ctx0" brushRef="#br1" timeOffset="51340.31">16637 13272 0,'0'0'0,"42"-22"0,-21 1 0,1 0 16,-1 0-16,-21 0 0,21 0 15,-21-1-15,21 1 0,-21 0 16,0-21-16,0 21 0,0-1 0,0 1 15,0 0-15,-21 0 0,0 21 0,0 0 16,-1 0-16,1 0 0,-21 0 16,21 0-16,-22 0 0,1 42 0,0-21 15,21 1-15,-22 20 0,22-21 16,-21 21-16,21 1 0,-1-22 0,1 21 16,21-21-16,0 22 0,-21-22 15,21 0-15,0 0 0,0 0 0,0 1 16,0-1-16,21-21 0,0 0 15,1 0-15,-1 0 0,0 0 16,21 0-16,-21 0 0,22-21 0,-22-1 16,21 1-16,-21 0 0,1 0 15,-1 0-15,21 0 0,-21-22 0,0 22 16,-21-21-16,22 21 0,-22-22 0,21 22 16,-21 0-16,0 0 0,0 0 15,0 42 1,0 0-1,0 21-15,0-21 0,0 1 0,0 20 16,-21-21-16,21 0 0,0 22 16,0-22-16,0 0 0,0 21 0,0-21 15,0 1-15,21-1 0,0 0 16,0 0-16,0-21 0,0 0 16,1 0-16,-1 0 0,21 0 15,-21 0-15,22 0 0,-22-21 0,21 0 16,0 0-16</inkml:trace>
  <inkml:trace contextRef="#ctx0" brushRef="#br1" timeOffset="51905.19">17399 12806 0,'0'0'0,"0"-64"0,0 22 0,21 21 16,-21-21-16,0 20 0,0 1 16,0 42-1,0 1-15,-21-1 16,0 21-16,21 0 0,0 22 0,-21-22 15,21 1-15,-22 20 0,22-21 0,-21 1 16,21-1-16,0 0 0,-21 1 16,21-22-16,-21 21 0,21-21 0,0 22 15,0-22-15,0 0 0,0 0 16,0-42 15,0 0-31,0 0 16,0 0-16,21-1 0,0-20 0,0 21 15,1 0-15,-1-22 0,0 22 16,0-21-16,21 21 0,-20-22 16,20 22-16,-21 0 0,21 0 0,-20 21 15,-1 0-15,0 0 0,0 0 0,0 0 16,0 0-16,-21 21 16,0 0-16,0 0 0,-21 1 15,0-1-15,0-21 0,0 21 0,-22 0 16,22-21-16,-21 0 0,21 21 15,-22-21-15,22 0 0,-21 0 0,21 0 16,0 0-16,-1 0 0,1 0 16,21 21-1,0 1 1,0-1-16,0 0 0,21 0 16,1 0-16,-1 0 0,0 1 15,-21-1-15,21 0 0,0 0 0,0 0 16,1 0-16,-1-21 0,-21 22 0,21-22 15,0 0-15,0 0 0,0 0 16,22 0-16,-22 0 0,0 0 0,0 0 16,0 0-16,1 0 0,-1-22 0,0 1 15</inkml:trace>
  <inkml:trace contextRef="#ctx0" brushRef="#br1" timeOffset="52245.15">17928 13123 0,'21'0'31,"0"-21"-15,1 21-16,-1 0 15,0 0-15,0-21 0,0 21 0,0-21 16,1 21-16,-22-21 0,21 21 16,0-21-16,0-1 0,-21 1 15,0 0-15,-21 21 16,0 0-1,0 0-15,-1 21 0,1 0 16,0 1-16,0-1 0,0 0 0,0 0 16,-1 21-16,22-20 0,0-1 15,-21 21-15,21-21 0,-21 0 0,21 1 16,0-1-16,0 0 0,0 0 16,21-21-16,0 21 15,1-21-15,-1 0 0,0 0 0,21 0 16,1 0-16,-22 0 0,21-21 15,0 21-15,1-21 0,-1 0 0,0 0 16</inkml:trace>
  <inkml:trace contextRef="#ctx0" brushRef="#br1" timeOffset="52571.97">18754 13018 0,'0'-22'0,"0"44"0,21-65 16,-21 22-1,-21 21-15,-1 0 0,1 0 0,0 0 16,0 0-16,-21 0 0,20 21 0,1-21 15,-21 21-15,21 1 0,0-22 16,21 21-16,0 0 0,0 0 16,0 0-16,0 0 0,21-21 0,0 22 15,0-1-15,0-21 0,0 21 16,22 0-16,-22 0 0,0-21 0,0 21 16,0 1-16,1-22 0,-22 21 15,0 0-15,0 0 16,0 0-16,-22-21 15,-20 0-15,21 0 0,0 0 16,-22 0-16,1 0 0,21 0 16,-21 0-16,20 0 0,-20 0 0,21 0 15,0 0-15,0 0 0,-1 0 0,1-21 16,21 0 0,0 0-16,21 0 0,22-1 15</inkml:trace>
  <inkml:trace contextRef="#ctx0" brushRef="#br1" timeOffset="53260.16">19706 12764 0,'0'-22'0,"21"22"0,0-21 15,1 21-15,-1-21 0,-21 0 16,42 21-16,-21-21 0,0 0 0,1-1 16,-1 22-16,-21-21 0,0 0 0,21 0 15,-21 0-15,0 0 0,0-1 16,0 1-16,-21 0 0,0 21 16,-1-21-16,1 21 0,-21 0 15,21 0-15,-22 0 0,1 0 16,21 0-16,-21 0 0,-1 0 0,22 21 15,0 0-15,-21 0 0,20 1 16,1-1-16,21 21 0,0-21 0,0 22 16,0-22-16,0 21 0,21 0 0,1 1 15,-1-1-15,0 0 0,21 1 16,-21-1-16,1 0 0,20 1 0,-21-1 16,0-21-16,0 22 0,-21-22 0,0 21 15,0-21-15,0 22 0,0-22 16,-21 0-16,0 0 0,0 0 0,-21 0 15,-1-21-15,1 22 0,0-22 16,-22 0-16,22 0 0,-22 0 16,22 0-16,-22 0 0,22 0 0,0 0 15,-1-22-15,22 1 0,-21 21 0,21-21 16,0 0-16,-1 0 0,22 0 16,0-1-16,0 1 0,0-21 0,0 21 15,0 0-15,0-1 0,0 1 0,22 0 16,-1 21-16,0-21 0,21 21 15,-21 0-15,1 0 0,20 0 0,-21-21 16,21 21-16,1 0 0,-22 0 16</inkml:trace>
  <inkml:trace contextRef="#ctx0" brushRef="#br1" timeOffset="54680.66">20002 12954 0,'0'0'0,"22"-63"16,-22 41 0,0 1-16,0 0 15,-22 21 1,1 0-16,0 21 16,0 0-16,21 1 0,-21-1 0,21 0 15,-21 21-15,21-21 16,0 22-16,-22-22 0,22 21 0,0-21 15,0 1-15,0 20 0,0-21 0,0 0 16,0 0-16,0 1 0,0-1 16,0 0-16,22 0 0,-1-21 0,-21 21 15,21-21-15,0 0 0,21 0 0,-20 0 16,-1 0-16,0 0 0,0 0 16,21 0-16,-20 0 0,20 0 0,-21-21 15,21 0-15,1 21 0,-22-21 0,21 0 16,-21-1-16,1 1 15,20 0-15,-21 0 0,-21 0 0,21 0 16,-21-1-16,21 1 0,-21 0 0,0 42 47,0 0-31,0 1-16,0-1 0,0 0 15,0 0-15,0 0 0,0 0 0,0 1 16,22-1-16,-1 0 15,-21 0-15,21 0 0,0-21 16,0 0-16,0 21 16,1-21-16,-1 0 0,0 0 15,0 0-15,0 0 0,0 0 0,22 0 16,-22-21-16,0 0 0,21 21 0,-20-21 16,-1 0-16,21 0 0,-21-1 15,0 1-15,1 0 0,-1 0 0,-21-21 16,0 20-16,21-20 0,-21 21 0,0 0 15,0 0-15,0-1 0,-21 22 32,0 22-17,-1-22-15,1 21 0,21 21 0,-21-21 16,0 0-16,0 1 0,21-1 16,0 0-16,0 21 0,-21-21 15,21 1-15,0-1 0,0 0 0,0 0 16,21 0-16,0 0 0,0-21 15,0 22-15,0-22 0,1 0 16,-1 0-16,21 0 0,-21 0 0,22 0 16,-22 0-16,21 0 0,0 0 0,1 0 15,-22-22-15,21 1 0,1 0 16,-1 21-16,0-21 0,-21 0 0,22 0 16,-22-1-16,-21 1 0,21-21 0,-21 21 15,0 0-15,0-1 0,0 1 16,0 0-16,0 0 0,-21 21 15,0 0-15,0 0 0,-1 0 16,1 0-16,0 0 0,0 21 16,0 0-16,0 22 0,21-22 15,-22 0-15,22 0 0,0 0 0,0 22 16,0-22-16,0 0 0,0 0 16,22 0-16,-1 0 0,0-21 0,0 22 15,0-1-15,22-21 0,-22 0 16,21 0-16,-21 0 0,22 0 0,-22 0 15,21 0-15,-21 0 0,22 0 0,-22-21 16,0-1-16,0 22 0,21-21 16,-20 0-16,-22 0 0,21-21 15,0 20-15,-21 1 0,0-21 0,0 21 16,0 0-16,21-1 0,-21 1 16,0 42-1,0 1 1,-21-1-16,21 0 15,0 0-15,-21 0 0,21 0 0,-21 1 16,21-1-16,-22 0 0,1 0 0,21 0 16,0 0-16,-21-21 15,0 22-15,21-44 47,0 1-47,0 0 16,0 0-16,21 0 0,0 0 15,0-1-15,1 1 0,-1-21 16,0 21-16,0 0 0,21-1 0,-20 1 16,20 0-16,-21 0 0,21 0 15,-20 21-15,20 0 0,-21 0 0,21 0 16,-20 21-16,-1 0 0,0 0 0,0 0 16,0 1-16,-21-1 0,0 0 15,0 21-15,0-21 0,0 1 0,-21-1 16,0 0-16,21 0 0,-21 0 15,0 0-15,-1 1 0,1-1 16,21 0-16,-21-21 0,0 0 16,21 21-16,21-42 31,0 21-31,0-21 16</inkml:trace>
  <inkml:trace contextRef="#ctx0" brushRef="#br1" timeOffset="55083.76">23050 12975 0,'-63'-42'16,"42"42"0,-22 0-16,1 0 0,0 0 15,-1 0-15,1 21 0,0-21 0,-1 21 16,22 0-16,-21 1 0,21-22 0,0 21 15,21 0-15,0 0 0,0 0 16,0 0-16,21 1 0,0-1 16,21-21-16,-21 21 0,22 0 0,-22-21 15,0 21-15,21 0 0,-20-21 16,-1 22-16,0-1 0,-21 0 16,21 0-16,-21 0 15,0 0-15,0 1 16,-21-1-16,0-21 0,0 0 15,-22 0-15,22 21 0,-21-21 0,21 0 16,-22 0-16,1 0 0,0 0 16,-1 0-16,1 0 0,0 0 0,-1 0 15,22 0-15,-21-21 0,21 21 0,-1-21 16,1 21-16,21-22 16,0 1-16,21 0 15,1 21-15,20-21 0,-21 0 0</inkml:trace>
  <inkml:trace contextRef="#ctx0" brushRef="#br1" timeOffset="55633.2">23431 12552 0,'0'0'0,"0"-21"0,0 0 0,0-1 15,0 1-15,-21 42 32,0 1-32,0 20 0,21-21 15,0 21-15,-21-20 0,0 41 16,21-21-16,-22 1 0,22 20 0,0 1 16,0-22-16,0 22 0,-21-22 0,21 0 15,0 1-15,-21-1 0,21 0 16,0 1-16,0-22 0,-21 21 0,21-21 15,-21 0-15,0 1 0,21-1 16,-22-21-16,1 0 16,21-21-1,0-1 1,0 1-16,21 0 0,1 0 0,-1 0 16,0-22-16,0 22 0,0-21 0,22 21 15,-22-22-15,21 22 16,0-21-16,1 21 0,-1 0 0,22-1 15,-22 1-15,0 21 0,1 0 0,-1 0 16,0 21-16,1-21 0,-22 22 16,0 20-16,0-21 0,-21 21 0,0-20 15,0 20-15,0-21 0,-21 21 16,0-20-16,0-1 0,-1 21 0,1-21 16,0 0-16,0 1 0,0-22 0,0 21 15,-1-21-15,1 0 16,21 21-16,-21-21 0,42-21 31,0 21-31,22-21 0,-22-1 16</inkml:trace>
  <inkml:trace contextRef="#ctx0" brushRef="#br1" timeOffset="56028.12">24384 13018 0,'0'-22'16,"0"44"-16,0-65 0,-21 43 15,0 0-15,-1 0 16,1 0-16,0 0 0,0 0 0,0 21 16,0 1-16,-22-1 0,22 0 0,0 0 15,0 21-15,0-20 16,-1-1-16,1 0 0,0 21 0,0-21 16,21 1-16,0-1 0,0 0 0,0 0 15,0 0-15,0 0 0,0 1 16,21-1-16,0-21 0,0 0 0,1 21 15,-1-21-15,21 0 0,-21 0 16,0 0-16,22 0 0,-22-21 0,0 21 16,21-21-16,-20-1 0,-1 1 0,0 0 15,0 0-15,21 0 0,-20-22 16,-22 1-16,21 21 0,0-21 0,-21-1 16,0 1-16,0 0 0,0-1 0,0 22 15,0 0-15,0 0 16,-21 0-16,0-1 0,-1 1 0,1 21 15,0 0-15,0 0 0,0 0 0,0 0 16,-1 21-16,22 1 16,-21-22-16,21 21 15</inkml:trace>
  <inkml:trace contextRef="#ctx0" brushRef="#br1" timeOffset="56357.95">25082 12510 0,'0'0'0,"22"-22"0,-22 1 0,0 0 0,21 21 15,-21-21-15,0 0 0,0 0 16,0 42 15,-21 0-31,-1 0 0,1 21 16,21 1-16,-21-1 0,0 0 0,0 22 15,0-1-15,-1 1 0,22-1 0,-21 1 16,0-22-16,0 22 16,0-1-16,21-20 0,0-1 0,-21 0 15,21 1-15,0-22 0,0 0 0,0 21 0,0-21 16,0 1 0,21-1-16,0-21 0,0 0 15,0 0-15,0 0 0,22 0 0,-22 0 16,0-21-16,0 21 0,22-22 15,-22 1-15</inkml:trace>
  <inkml:trace contextRef="#ctx0" brushRef="#br1" timeOffset="56616.35">24701 12637 0,'0'0'0,"-21"0"0,0 0 0,21-22 32,21 22-32,22 0 0,-22 0 15,21 0-15,0 0 0,22 0 16,-22 0-16,22 0 0,-22 0 0,22 0 16,-22 0-16,21 0 0,-20 0 0,-1 0 15,0 0-15,1 0 0,-22 0 16,0 0-16,0 0 0,0 0 0,1 0 15</inkml:trace>
  <inkml:trace contextRef="#ctx0" brushRef="#br1" timeOffset="57584.49">16722 13758 0,'0'0'0,"-22"0"0,1 0 16,0 0-16,0 0 0,0 0 16,21 22-1,21-22 1,0 0-16,21 0 16,-20 0-16,20 0 0,-21 0 0,21 0 15,1 0-15,-1 0 0,22 0 0,-22 21 16,21-21-16,22 0 0,-21 0 15,20 21-15,1-21 0,21 0 0,0 21 16,-1-21-16,1 0 0,0 21 0,21-21 16,21 0-16,-21 21 15,21-21-15,1 22 0,-1-22 0,0 21 16,0-21-16,21 21 0,1-21 0,-1 0 16,0 0-16,1 21 0,20 0 15,-20-21-15,20 0 0,1 0 0,-1 0 16,-21 0-16,22 0 0,21 0 15,-22 0-15,-21 0 0,22 0 0,21 0 16,-22 0-16,1 0 0,-1 0 16,1-21-16,-1 21 0,22 0 0,-22 0 15,1 0-15,-22 0 0,0 0 0,1 0 16,-22 21-16,21-21 0,-42 0 16,21 21-16,-21-21 0,0 0 15,-42 22-15,21-22 0,-21 0 0,-22 21 16,1-21-16,-1 0 0,-21 0 15,22 21-15,-43-21 0,21 0 0,-20 0 16,-1 0-16,0 0 0,0 21 16,0-21-16,-42 0 47,0 0-32,0 0-15,0 0 0</inkml:trace>
  <inkml:trace contextRef="#ctx0" brushRef="#br0" timeOffset="63808.04">2244 3747 0,'0'-22'15,"0"1"1,0 0 0,0 0-1,0 0 1,0 0-16,0-1 16,0 1-16,0 0 15,0 0 1,0 42 31,0 0-47,0 22 0,0-22 15,0 0-15,0 21 0,0 1 16,0-22-16,0 21 0,-22 0 0,22 1 16,-21 20-16,21-20 0,0-1 15,0 0-15,-21 1 0,21-1 0,-21 0 16,21-21-16,0 22 0,0-22 15,0 0-15,0 0 0,0 0 16,0-42 15,0 0-15,0 0-16,0 0 0,21 0 16,-21-1-16</inkml:trace>
  <inkml:trace contextRef="#ctx0" brushRef="#br0" timeOffset="64412.22">2773 3979 0,'-21'0'15,"21"22"1,0-1-16,-22-21 16,22 21-16,0 0 15,0 0-15,22-21 31,-1 0-31,0 0 16,-21-21-16,21 0 16,-21 0-16,21 0 0,-21-1 15,0 1 1,-21 21-16,0-21 0,0 21 16,0 0-16,-1 0 15,1 0-15,0 0 0,0 21 16,21 0-16,0 1 15,0-1-15,0 0 16,0 0 0,21-21-16,0 0 0,0 0 0,1 0 15,-1 0 1,0 0-16,-21-21 0,21 0 16,-21 0-1,0-1-15,0 1 16,-21 21-16,0 0 15,0 0 1,-1 0-16,44 0 47</inkml:trace>
  <inkml:trace contextRef="#ctx0" brushRef="#br0" timeOffset="66488.92">3450 4043 0,'-21'0'0,"0"0"16,0 0-16,-1 0 31,1 21-31,21 0 31,21-21-15,1 0 0,-1 0-16,0 0 0,0 0 0,0 0 15,22-21-15,-22 0 0,0 21 0,0-21 16,0 0-16,0-1 0,1 1 15,-1 21-15,0-21 0,0 0 0,0 0 16,-21 0-16,21-1 16,-21 1-16,0 0 0,0 0 0,0 0 0,0 0 15,0-1-15,0 1 16,0 0-16,0 0 16,0 42-1,0 0 1,-21 0-16,21 1 0,-21 20 15,21-21-15,-21 21 0,21 1 16,0-1-16,0 0 0,0 22 0,-21-22 16,0 22-16,21-1 0,-22 1 15,22-1-15,-21-20 0,0 20 0,21 1 16,-21-1-16,0 1 0,0 20 0,-1-20 16,1-1-16,0 22 0,21-22 15,-21 1-15,0-1 0,0-20 16,21 20-16,0-20 0,0-1 15,0 0-15,0-21 0,0 1 0,21-1 16,0 0-16,0-21 0,0 0 0,22 0 16,-22 0-16,21 0 0,-21-21 15,22 0-15,-22-1 0,21 1 0,0 0 16,-20 0-16,20-21 0,-21 20 0,21-20 16,-20 0-16,-1-1 0,0 1 15,0 0-15,-21-1 0,0 1 16,0-21-16,0 20 0,0 1 0,0 0 15,-21-22-15,-21 22 0,20-1 16,-20 1-16,21 21 0,-21-21 0,-1 20 16,1 1-16,0 0 0,20 0 15,-20 21-15,21 0 0,0 0 0,-22 0 16,43-21-16,-21 21 0,42 0 31,1 0-31,-1 0 0,0-21 16,21 21-16,1-22 0,-22 22 15,21-21-15,0 0 0,1 21 0,-1-21 16,0 0-16,1 0 16,-22-1-16,21 1 0,-21-21 0,1 21 15,-1 0-15,0-1 0,-21 1 0,0 0 16,0 0-16,0 0 0,0 0 16,0-1-16,0 1 15,0 42 1,0 1-1,0-1-15,0 0 0,0 0 16,-21 0-16,21 0 0,0 1 0,0-1 16,0 0-16,0 0 0,0 0 0,0 0 15,-21 1-15,21-1 16,0 0-16,0-42 47,0 0-32,0-1-15,0 1 0</inkml:trace>
  <inkml:trace contextRef="#ctx0" brushRef="#br0" timeOffset="66699.8">4085 3789 0,'-21'0'31,"21"21"16,0 0-31,21 0 0,0-21-16,0 0 0,1 22 15</inkml:trace>
  <inkml:trace contextRef="#ctx0" brushRef="#br0" timeOffset="67217.38">4445 3916 0,'0'0'0,"-21"0"16,0 21-16,21 0 15,0 0-15,-22 1 16,22-1-16,0 0 0,0 0 15,0 0-15,0 22 0,-21-22 0,21 0 16,0 0-16,0 0 0,0 0 16,0 1-16,0-1 0,0 0 0,0 0 15,0 0-15,-21-21 16,21 21-16,-21-21 31,21-21-15,0 0-16,0 0 15,0 0-15,0 0 16,0-22-16,0 22 0,0 0 0,0-21 16,0 20-16,21 1 0,0 0 15,0 0-15,1 0 0,-1 0 0,21-1 16,-21 1-16,22 21 0,-22 0 16,21 0-16,0 0 0,1 0 0,-1 0 15,-21 0-15,22 21 0,-22 1 0,0-1 16,21 0-16,-42 21 0,21-21 15,-21 1-15,0-1 0,0 0 16,0 21-16,0-21 0,0 1 16,-21-1-16,0 0 0,0-21 0,0 21 15,21 0-15,-21-21 0,-1 21 16,22-42 15,22 0-31,-1 21 16</inkml:trace>
  <inkml:trace contextRef="#ctx0" brushRef="#br0" timeOffset="67784.5">5546 4001 0,'0'0'0,"-43"-64"15,22 43-15,0 0 16,0 0-16,0 21 0,-1-22 16,1 22-16,0 0 0,0 0 15,0 0-15,0 0 0,-1 0 0,1 0 16,0 22-16,0-22 0,0 21 16,0 21-16,-1-21 0,1 0 15,0 22-15,0-1 0,21-21 0,0 22 16,-21-1-16,21-21 0,0 0 15,0 22-15,0-22 0,0 0 0,0 0 16,21 0-16,0-21 0,-21 21 16,21-21-16,0 0 0,1 0 0,-1 0 15,21 0-15,-21 0 0,0 0 0,1-21 16,-1 0-16,0 0 0,0 0 16,0 0-16,0-1 0,22-20 0,-22 21 15,-21-21-15,21-1 0,0 1 0,0 0 16,-21 20-16,0-20 0,0 0 15,22-1-15,-22 1 0,0 0 16,0 21-16,0-22 0,0 22 0,0 0 16,0 0-16,0 0 0,0-1 15,0 44 1,0-1-16,0 0 16,-22 0-16,22 0 0,0 22 0,0-22 15,0 21-15,0 0 0,0 1 0,-21-1 16,21 0-16,0 1 0,-21-1 15,21 0-15,0-20 0,0 20 0,0-21 16,0 21-16,0-20 0,0-1 16,21 0-16,0-21 0,1 0 15,-1 0-15</inkml:trace>
  <inkml:trace contextRef="#ctx0" brushRef="#br0" timeOffset="68625.05">6096 3768 0,'21'-21'47,"0"21"-47,0 0 0,1 0 16,-1-22-16,0 22 0,0-21 0,0 21 15,22-21-15,-22 21 0,0 0 16,0-21-16,0 21 0,0-21 0,1 21 15,-22-21-15,21 21 0,-21-22 16,0 1-16,-21 21 16,-1 0-16,1 0 0,0 0 15,0 0-15,0 0 0,0 0 16,-22 0-16,22 0 0,0 21 0,0-21 16,0 22-16,-1-1 0,1 0 15,0 0-15,0-21 0,21 21 0,-21 0 16,21 1-16,0-1 0,0 0 0,0 0 15,21-21-15,0 21 16,0-21-16,0 0 0,1 0 0,-1 0 16,0 0-16,0 0 0,21 0 15,-20 0-15,-1 0 0,0 0 0,0 0 16,0 0-16,0 0 0,-42 0 31,0 0-31,0 0 16,0 0-16,-22 0 0,22 21 15,0 1-15,-21-22 0,21 21 0,-1 0 16,-20 0-16,21 0 0,0 0 0,0 1 16,21-1-16,-22 0 0,22 0 15,0 21-15,0-20 0,0-1 0,0 0 16,0 0-16,0 0 0,22 0 16,-1-21-16,0 0 0,0 22 15,0-22-15,0 0 0,22 0 0,-22 0 16,21 0-16,1 0 0,-1-22 15,0 1-15,1 0 0,-1 0 0,0 0 16,1 0-16</inkml:trace>
  <inkml:trace contextRef="#ctx0" brushRef="#br0" timeOffset="68899.89">6837 3493 0,'0'21'31,"0"0"-15,0 0-16,0 21 0,0-20 15,0 20-15,0-21 0,0 21 0,0 1 16,-21-1-16,-1-21 0,22 22 0,-21-1 16,21 0-16,-21 1 0,21-1 15,-21-21-15,21 21 0,-21-20 0,21-1 16,0 0-16,0 0 0,0 0 15,0 0-15,21-21 16,0 0-16,0 0 16,0-21-16,1 0 0,-1 21 15</inkml:trace>
  <inkml:trace contextRef="#ctx0" brushRef="#br0" timeOffset="69283.67">7048 3916 0,'0'0'0,"0"21"16,0 0-1,22-21 1,-1 0 0,0 0-16,0-21 0,0 21 15,0 0-15,1-21 0,-1 21 16,0-21-16,0 0 0,-21-1 15,0 1 1,0 0-16,-21 21 16,0 0-1,0 0-15,-1 21 0,22 0 16,-21 1-16,0-1 0,0 0 0,0 0 16,0 0-16,21 0 0,0 22 0,-22-22 15,22 0-15,0 0 0,0 0 16,0 1-16,0-1 0,0 0 0,0 0 15,22-21-15,-1 21 0,0-21 0,0 0 16,0 0-16,0 0 0,1 0 16,-1 0-16,21 0 0,-21-21 15,0 21-15,22-21 0,-22 0 0</inkml:trace>
  <inkml:trace contextRef="#ctx0" brushRef="#br0" timeOffset="69988.27">7641 3810 0,'0'0'16,"-42"0"0,42 21-16,-21 0 0,21 1 15,0-1-15,-22 0 0,22 0 0,0 0 16,-21 22-16,21-22 0,0 0 16,0 0-16,0 0 0,0 0 15,0 1-15,0-1 0,-21 0 0,21 0 16,0 0-16,0-42 47,0 0-32,0 0-15,0 0 0,0-1 0,0-20 16,21 21-16,-21 0 0,0-22 16,21 22-16,-21 0 0,22-21 0,-1 21 15,-21-1-15,21 1 0,0 21 0,0-21 16,0 21-16,1 0 0,-1 0 15,0 0-15,0 0 0,0 0 16,0 0-16,1 0 0,-1 21 0,0 0 16,0-21-16,0 22 0,0-1 15,1 0-15,-22 0 0,0 21 0,21-20 16,-21-1-16,0 0 0,0 0 16,0 0-16,0 0 0,0 1 15,-21-22-15,-1 0 16,1 0-1,0-22 1,21 1-16,0 0 16,0 0-16,0 0 0,0 0 0,0-1 15,21 1-15,0-21 0,1 21 16,-1 0-16,0-1 0,0 1 16,21 0-16,-20 0 0,20 0 0,-21 0 15,21 21-15,1 0 0,-22 0 0,21 0 16,1 0-16,-22 0 0,0 21 15,0 0-15,21 0 0,-42 0 0,22 0 16,-22 22-16,21-22 0,-21 0 0,0 21 16,0-20-16,0-1 0,-21 21 15,-1-21-15,1 0 0,0 1 0,21-1 16,-21 0-16,0 0 0,0-21 16,-1 21-16,22-42 46,22 21-46,-1-21 0,0 0 0</inkml:trace>
  <inkml:trace contextRef="#ctx0" brushRef="#br0" timeOffset="70366.27">8615 4001 0,'21'0'47,"0"0"-47,-21-22 0,21 1 0,0 21 15,1-21-15,-1 21 0,0-21 0,0 0 16,0 0-16,0-1 0,1 22 16,-22-21-16,0 0 0,21 0 0,-21 0 15,-21 21 1,-1 0-16,1 0 15,-21 0-15,21 21 0,0-21 16,-1 21-16,1 0 16,0 22-16,0-22 0,21 0 0,-21 21 0,21-21 15,-21 1-15,21 20 0,0-21 16,0 0-16,0 0 0,0 1 16,0-1-16,0 0 0,21 0 0,0-21 15,0 0-15,0 21 0,0-21 0,1 0 16,20 0-16,-21 0 0,21 0 15,-20-21-15,20 21 0,-21-21 0</inkml:trace>
  <inkml:trace contextRef="#ctx0" brushRef="#br0" timeOffset="70715.41">9165 3852 0,'0'-21'0,"0"42"0,0-21 46,0 22-46,0-1 0,0 0 16,0 0-16,0 0 0,0 0 0,-21 1 16,21-1-16,0 0 0,0 21 15,0-21-15,0 1 0,0-1 16,0 0-16,0 0 0,-21-21 47,21-21-47,0 0 15,0 0-15,0-1 0,0 1 16,0 0-16,0-21 0,0 21 16,21-1-16,0 1 0,0-21 15,0 21-15,1 0 0,20-1 0,-21 1 16,21 0-16,-20 0 0,20 21 0,-21 0 16,21 0-16,1 0 0,-22 0 15,0 0-15,21 0 0,-20 0 0,-22 21 16,21 0-16</inkml:trace>
  <inkml:trace contextRef="#ctx0" brushRef="#br0" timeOffset="70832.35">9631 3979 0,'0'0'0,"0"43"0,-21-22 16,-1 0-16,1 0 0,21 0 0,-21 1 15,0-22-15,21 21 0,-21-21 16,21 21-16,0-42 31</inkml:trace>
  <inkml:trace contextRef="#ctx0" brushRef="#br0" timeOffset="71124.17">10075 3514 0,'0'0'16,"-21"0"-16,0 0 15,0 21-15,21 0 0,0 0 0,-21 0 16,-1 1-16,1-1 0,0 21 16,21-21-16,-21 22 0,0-22 0,0 21 15,21 0-15,-22-20 0,22 20 0,-21-21 16,21 21-16,0-20 0,0-1 16,0 0-16,0 0 0,0 0 0,0 0 15,0 1-15,21-22 16,1 0-16,-1 0 15,0 0-15,0 0 0,0 0 0,22-22 0,-22 1 16,0 21-16</inkml:trace>
  <inkml:trace contextRef="#ctx0" brushRef="#br0" timeOffset="71372.06">9821 3747 0,'-21'0'0,"42"0"0,-63 0 16,63 0-1,0 0 1,22 0-16,-22 0 16,0 0-16,21 0 0,1 0 0,-22 0 15,21 0-15,0-22 0,-20 22 0,20 0 16,-21 0-16,21 0 0,-20-21 15,-1 21-15,0 0 0,0 0 0,0 0 16</inkml:trace>
  <inkml:trace contextRef="#ctx0" brushRef="#br0" timeOffset="71739.85">9694 3810 0,'21'0'31,"-21"21"-15,0 0 0,0 1-16,0-1 0,0 0 15,-21 0-15,0-21 0,21 21 16,-21 0-16,0 1 0,0-1 0,-1-21 15,22 21-15,-21-21 0</inkml:trace>
  <inkml:trace contextRef="#ctx0" brushRef="#br0" timeOffset="72172.48">10816 3598 0,'0'0'0,"-21"0"31,0 0-31,0 0 16,21 22-16,-22-1 0,1 0 0,21 0 15,-21 21-15,0-20 0,0 20 0,21-21 16,0 21-16,-21-20 0,-1 20 15,22-21-15,-21 0 0,21 22 16,0-22-16,0 0 0,0 0 16,0 0-16,0 0 0,21-21 0,1 22 15,-1-22-15,0 0 0,0 0 0,0 0 16,22 0-16,-22 0 0</inkml:trace>
  <inkml:trace contextRef="#ctx0" brushRef="#br0" timeOffset="72496.99">11303 3556 0,'0'0'0,"21"0"31,0 0-31,0 0 16,1 0-16,-1 0 0,21 21 15,-21 0-15,0 1 16,1-1-16,-22 0 0,21 21 0,-21-21 16,0 1-16,0 20 0,0-21 15,0 21-15,0 1 0,0-22 0,-21 21 16,-1 1-16,22-22 0,-21 21 16,0-21-16,21 22 0,-21-22 15,0 0-15,0 0 0,-1 0 0,1-21 16,21 21-16,-21-21 0,0 0 0,0 0 15,21 22-15,-21-22 0,-1 0 16</inkml:trace>
  <inkml:trace contextRef="#ctx0" brushRef="#br0" timeOffset="73576">1863 5355 0,'-64'0'16,"43"0"-16,0-21 16,21 0-1,0 0-15,0 0 0,0-1 16,0 1-16,21 21 16,0-21-16,0 21 0,0 0 15,1-21-15,-1 21 0,21 0 0,-21 0 16,0 0-16,1 0 0,-1 21 0,0 0 15,0 0-15,0 1 0,-21 20 16,0-21-16,21 21 0,-21 1 16,0-1-16,0 0 0,0 1 15,-21-1-15,0 0 0,0 22 0,0-22 16,0 1-16,-22-22 0,22 21 16,-21-21-16,21 22 0,-1-22 0,-20-21 15,21 21-15,0 0 0,-22-21 16,22 0-16,0 0 0,0 0 0,0 0 15,0-21-15,21 0 0,-22 0 16,22-1-16,-21 1 0,21 0 0,0-21 16,0 21-16,0-22 0,0 1 15,0 21-15,0-22 0,21 22 0,1 0 16,-22 0-16,21 0 16,0 0-16,0 21 0,0 0 0,22 0 15,-22 0-15,0 21 0,0-21 16,0 21-16,0 0 0,1 21 0,-1-20 15,-21-1-15,21 21 0,0-21 16,-21 0-16,0 22 0,21-22 0,-21 0 16,21 0-16,-21 0 0,0 1 15,0-1-15,22-21 0,-22 21 0,21-21 16,0 0-16,0 0 16,0 0-16,0-21 15,1 0-15</inkml:trace>
  <inkml:trace contextRef="#ctx0" brushRef="#br0" timeOffset="73747.91">2476 5694 0,'0'21'62,"22"-21"-62,-1 0 0,0 0 16,0 0-16</inkml:trace>
  <inkml:trace contextRef="#ctx0" brushRef="#br0" timeOffset="74804.56">3323 5927 0,'21'0'16,"0"0"-16,1 0 16,-1 0-16,0-21 0,0 21 15,21-22-15,-20 1 0,20 0 0,0 0 16,-21 21-16,22-21 0,-22 0 15,21-22-15,-21 22 0,22 0 16,-22 0-16,0 0 0,0-22 0,-21 22 16,0 0-16,21 0 0,-21 0 15,0-1-15,0 1 0,0 0 0,0 0 16,0 0-16,-21 21 0,21-21 16,-21 21-16,0 0 15,21 21-15,0 0 16,-21 0-16,21 21 0,0-20 15,0 20-15,0 0 0,0 1 0,0 20 16,-21-21-16,-1 1 0,22 20 0,-21-20 16,0-1-16,0 21 15,21-20-15,-21-1 0,0 0 0,-1 22 16,1-22-16,0 1 0,0 20 16,0-21-16,21 22 0,0-22 0,0 1 15,-21-1-15,21 0 0,0 1 0,0-22 16,0 0-16,0 0 0,0 0 15,21-21-15,0 0 0,0 0 0,0 0 16,0 0-16,22-21 0,-1 0 0,-21 0 16,22 0-16,-1-1 0,0-20 15,-21 21-15,22-21 0,-1-1 0,-21 1 16,22 0-16,-22-1 0,0 1 0,0 0 16,-21-1-16,0 1 15,0 0-15,0-1 0,-21 22 0,0-21 16,-22-1-16,22 22 0,-21 0 15,0 0-15,-1 0 0,-20 21 0,20 0 16,1 0-16,0 0 0,-1 0 0,1 0 16,0 0-16,21 0 0,-1 0 15,1 21-15,42-21 32,1 0-32,20 0 0,0 0 0,1 0 15,-1 0-15,0-21 0,1 0 0,-1-1 16,0 22-16,1-21 0,-22 0 15,21 0-15,0-21 0,-20 20 16,41-20-16,-42 0 16,0 21-16,1-1 0,-1 1 0,-21 0 15,21 21-15,-21-21 0,0 42 32,0 0-32,0 0 15,0 1-15,-21-1 16,21 0-16,0 0 0,-21 0 0,21 0 15,0 1-15,-22-1 0,22 0 0,0 0 16,0-42 31,0 0-31</inkml:trace>
  <inkml:trace contextRef="#ctx0" brushRef="#br0" timeOffset="74989.2">4170 5398 0,'-21'-22'15,"-1"22"-15,22 22 32,0-1-17,22 0 1,-1-21-16,0 21 15,0-21-15,-21 21 0,21-21 0</inkml:trace>
  <inkml:trace contextRef="#ctx0" brushRef="#br0" timeOffset="75432.2">4530 5588 0,'0'0'0,"0"21"0,0 0 15,-22 1-15,22-1 0,0 0 0,-21 0 0,21 0 16,0 22-16,-21-22 0,21 0 16,0 0-16,0 0 0,0 0 15,-21 1-15,21-1 0,-21 0 0,21 0 16,-21-21 0,21-21 15,0 0-31,0 0 15,0-1-15,21 1 0,0 0 0,0-21 16,0 21-16,0-22 0,1 1 0,-1 21 16,21-22-16,0 22 0,1-21 15,-1 21-15,0 0 0,1 21 16,-1 0-16,0 0 0,1 0 0,-1 0 16,0 0-16,-20 21 0,-1 21 15,0-21-15,0 0 0,-21 22 0,0-22 16,0 21-16,0-21 0,0 22 0,0-22 15,-21 0-15,0 21 0,0-20 16,-1-1-16,1 0 0,0 0 16,0-21-16,21 21 15,21-42 1,0 21-16,0-21 16</inkml:trace>
  <inkml:trace contextRef="#ctx0" brushRef="#br0" timeOffset="75947.91">5778 5588 0,'0'0'0,"0"-21"0,-21 21 0,0-21 0,0 0 16,0-1-16,0 22 0,-1-21 15,1 21-15,0 0 0,-21 0 0,21 0 16,-1 0-16,1 0 0,-21 0 15,21 21-15,0 1 0,-1-1 0,1 0 16,0 21-16,0-21 0,0 22 16,0-1-16,-1-21 0,1 22 15,21-1-15,0-21 0,0 0 0,0 0 16,0 1-16,0-1 0,21-21 0,1 0 16,-1 21-16,0-21 0,0 0 15,21 0-15,-20 0 0,20-21 0,0 21 16,-21-21-16,22-1 0,-1 1 0,-21 0 15,22 0-15,-1 0 0,-21-22 16,0 22-16,22-21 0,-22 0 0,0-1 16,0 1-16,0 0 0,0-1 15,-21 1-15,22 0 0,-22-22 16,21 22-16,-21-1 0,0 22 0,0-21 16,0 21-16,0 0 0,0-1 0,-21 22 31,-1 22-31,22 20 0,-21-21 0,21 21 15,0 1-15,-21-1 0,21 0 16,-21 22-16,21-22 0,0 1 0,0 20 16,0-21-16,-21 1 0,21-1 0,0 0 15,0-20-15,0 20 0,0-21 16,21 21-16,0-20 0,21-1 16,-20-21-16,-1 0 0,0 0 15,21 0-15</inkml:trace>
  <inkml:trace contextRef="#ctx0" brushRef="#br0" timeOffset="76708.35">6413 5313 0,'22'0'63,"-1"0"-63,21-21 15,-21 21-15,0 0 0,1-21 16,20 21-16,-21-22 0,21 22 0,-20-21 16,20 21-16,-21-21 0,0 21 0,0-21 15,-21 0 1,0 0-16,-21 21 15,0 0-15,-21 0 0,21 0 16,-22 0-16,22 0 0,-21 0 0,-1 0 16,22 21-16,-21-21 0,21 21 0,0 0 15,-1 0-15,1 0 0,0 1 16,21-1-16,0 0 0,0 0 0,0 0 16,0 0-16,0 1 15,0-1-15,21-21 0,0 21 0,1 0 16,-1-21-16,0 0 0,0 21 0,0-21 15,22 0-15,-22 0 0,0 0 16,21 0-16,-21 0 0,1 0 0,-1 0 16,-21-21-1,-21 0 1,-1 21-16,1 0 0,-21 0 0,21 0 16,0 0-16,-22 0 0,22 21 0,-21 0 15,21 0-15,-1 1 0,-20-1 16,21 0-16,21 0 0,-21 0 0,21 0 15,-21 1-15,21-1 0,0 21 16,0-21-16,0 0 0,0 1 16,0-1-16,21 0 0,0-21 15,0 0-15,0 0 0,0 0 16,22 0-16,-22 0 0,21 0 0,1 0 16,-1 0-16,0-21 0,1 0 0,-1-1 15,0 1-15,1 0 0</inkml:trace>
  <inkml:trace contextRef="#ctx0" brushRef="#br0" timeOffset="76984.19">7218 5017 0,'0'0'0,"0"-22"0,0 1 0,0 0 16,-43 42 15,43 22-31,0-22 0,-21 21 15,21 0-15,0 1 0,0-1 0,0 0 16,-21 1-16,21 20 0,-21-20 0,0-1 16,0 0-16,21 1 0,-22-1 15,1 0-15,0 1 0,21-1 0,0-21 16,-21 21-16,21-20 0,0-1 0,0 0 16,21-21-1,0 0 1,0 0-16,1 0 0,-1-21 0,0 0 15,0-1-15</inkml:trace>
  <inkml:trace contextRef="#ctx0" brushRef="#br0" timeOffset="77363.98">7281 5546 0,'-21'21'16,"42"-21"15,0 0-15,1 0-16,-1-21 0,0 21 15,0-21-15,0-1 0,0 1 16,1 21-16,-22-21 0,0 0 16,0 0-16,0 0 0,-22 21 31,1 0-16,0 0-15,0 21 0,0 0 0,0 21 16,-1-21-16,1 1 0,21-1 16,0 21-16,0-21 0,0 0 15,0 22-15,0-22 0,0 0 0,0 0 16,0 0-16,0 1 0,0-1 16,21-21-16,1 0 15,-1 0-15,21 0 0,-21 0 0,22 0 16,-22 0-16,21-21 0,-21 21 0,22-22 15,-22 1-15,21 0 0</inkml:trace>
  <inkml:trace contextRef="#ctx0" brushRef="#br0" timeOffset="78036.59">7895 5376 0,'0'0'0,"-21"0"15,0 22-15,0-1 16,21 0-16,-22 0 0,22 0 15,-21 0-15,21 1 0,0 20 0,0-21 16,0 0-16,0 0 0,0 1 16,-21-1-16,21 0 0,0 0 0,0 0 15,0 0-15,-21-21 16,21-21 15,0 0-15,0 0-16,0 0 0,0 0 15,21-1-15,-21 1 0,21 0 0,0-21 16,-21 21-16,22-1 0,-1 1 16,0-21-16,0 21 0,0 0 0,22-1 15,-22 22-15,0-21 0,21 21 0,-21 0 16,1 0-16,20 0 0,-21 0 16,0 0-16,22 21 0,-22-21 0,0 22 15,0-1-15,0 21 0,0-21 0,-21 0 16,0 1-16,0 20 0,0-21 15,0 0-15,0 22 0,0-22 0,0 0 16,0 0-16,0 0 0,0 0 16,-21-21-16,0 0 31,0 0-31,21-21 16,0 0-1,0 0-15,0 0 0,0 0 0,21-1 16,0 1-16,0-21 0,1 21 0,-1 0 15,0-1-15,0-20 0,21 21 16,-20 0-16,20 0 0,106-22 16,-127 43-16,22 0 15,-22 0-15,0 21 0,0 1 16,0-1-16,-21 0 0,0 0 0,0 21 16,0-20-16,0-1 0,0 21 15,0-21-15,0 0 0,-21 1 16,21-1-16,-21 0 0,21 0 0,-21-21 15,21 21-15,0 0 0,-21-21 16,21-21 15,21 0-31,0 21 0</inkml:trace>
  <inkml:trace contextRef="#ctx0" brushRef="#br0" timeOffset="78404.38">9017 5567 0,'21'0'31,"0"0"-31,0 0 0,1 0 0,-1-21 16,0 0-16,0 21 0,0-22 0,0 22 15,-21-21-15,22 0 0,-1 21 16,-21-21-16,0 0 0,0 0 15,0-1-15,-21 22 16,-1 0-16,1 0 0,0 0 16,0 22-16,0-1 0,0-21 0,-22 21 15,22 0-15,0 0 0,0 0 16,0 22-16,21-22 0,0 0 16,-22 21-16,22-20 0,0-1 0,0 0 15,0 0-15,0 0 0,0 0 0,22 1 16,-1-22-16,0 21 0,0-21 15,0 0-15,22 0 0,-22 0 0,0 0 16,21 0-16,-21 0 0,22-21 0,-22-1 16,0 22-16,21-21 0,-20 0 15,-1 0-15</inkml:trace>
  <inkml:trace contextRef="#ctx0" brushRef="#br0" timeOffset="78836.13">9483 5503 0,'-22'43'0,"44"-107"0,-22 85 0,21-63 0,-21 21 15,0 0-15,0 42 31,0 0-15,0 0-16,0 0 0,0 1 16,-21-1-16,21 0 0,0 0 15,-22 0-15,22 0 0,0 1 0,0-1 16,0 0-16,0 0 0,-21-21 0,21 21 16,0 0-1,-21-21 1,21-21-1,0 0-15,0 0 16,0 0-16,0 0 16,0-1-16,21 1 0,0 0 0,1-21 15,-1 21-15,0-1 0,0-20 16,0 21-16,0 0 0,22 0 0,-22-1 16,21 22-16,-21 0 0,22-21 0,-22 21 15,21 0-15,-21 0 0,1 21 16,-1 1-16,-21-1 0,0 0 0,0 0 15,0 0-15,0 22 0,0-22 0,0 0 16,0 0-16,0 21 16,-21-20-16,-1-1 0,22 0 0,0 0 15,-21-21-15,0 21 0,21 0 0,-21-21 0,42 0 47,0-21-47,0 0 16</inkml:trace>
  <inkml:trace contextRef="#ctx0" brushRef="#br0" timeOffset="79115.97">10520 5080 0,'0'0'16,"-21"0"-1,21 21-15,-22 0 16,22 1-16,0-1 0,-21 0 0,21 21 16,-21-21-16,0 22 0,0-1 0,21-21 15,-21 22-15,-1-22 0,1 21 16,21-21-16,-21 22 0,0-22 0,21 21 16,0-21-16,0 0 0,-21 1 0,21-1 15,0 0-15,0 0 16,21-21-1,0 0-15,21 0 0,-20 0 16</inkml:trace>
  <inkml:trace contextRef="#ctx0" brushRef="#br0" timeOffset="79504.75">10901 5355 0,'0'0'0,"0"-21"0,-21 21 16,-1 0-1,1 0-15,0 0 0,0 0 16,0 21-16,0-21 0,-1 21 0,1 1 16,21-1-16,0 0 15,0 0-15,0 0 16,21-21 0,1 21-16,-1-21 0,0 0 15,0 0-15,0 22 0,0-1 0,1-21 16,-1 21-16,0-21 15,-21 21-15,21-21 0,-21 21 16,0 0-16,0 1 16,-21-22-1,0 21-15,0-21 0,-1 0 0,1 0 16,0 21-16,0-21 0,0 0 16,0 0-16,-1 0 0,1 0 15,0 0-15,0 0 0,0 0 0,21-21 47,0 0-47</inkml:trace>
  <inkml:trace contextRef="#ctx0" brushRef="#br0" timeOffset="79772.6">10393 5122 0,'0'0'0,"21"0"16,0 0-16,0 0 15,22-21-15,-22 21 0,21 0 0,-21-21 16,22 21-16,-22 0 0,21 0 16,0 0-16,-20 0 0,-1-21 0,21 21 15,-21 0-15,0 0 0,1 0 16,-1 0-16,-21 21 62</inkml:trace>
  <inkml:trace contextRef="#ctx0" brushRef="#br0" timeOffset="80124.39">11642 5186 0,'0'-21'15,"0"0"1,-22 21-1,1 0-15,0 0 0,0 21 16,21 0-16,-21 0 0,0 0 16,-1 0-16,1 1 0,21 20 0,-21-21 15,0 21-15,21-20 0,-21 20 0,21-21 16,0 21-16,0-20 0,-21 20 16,21-21-16,0 0 0,0 0 0,0 1 15,0-1-15,21 0 0,0 0 16,0 0-16,0-21 0,0 0 15,22 0-15,-22 0 0,0 0 16,0 0-16,0 0 0</inkml:trace>
  <inkml:trace contextRef="#ctx0" brushRef="#br0" timeOffset="80452.21">12044 5165 0,'0'0'0,"42"-21"31,-21 21-31,0 0 0,1 0 16,-1 0-16,0 0 0,0 21 16,0-21-16,0 21 0,1 0 0,-1 21 15,0-20-15,-21-1 0,0 21 0,0 0 16,0-20-16,0 20 0,0 0 15,0-21-15,0 22 0,0-22 0,0 21 16,-21-21-16,0 22 0,-1-22 0,1 0 16,0 0-16,0 0 0,0-21 15,0 22-15,-1-22 0,1 0 0,0 21 16,0-21-16</inkml:trace>
  <inkml:trace contextRef="#ctx0" brushRef="#br0" timeOffset="81816.17">847 9271 0,'0'-21'0,"0"0"31,0 0-31,0-1 15,0 1 1,-22 21 15,22 21-31,0 1 0,-21-1 16,21 21-16,-21-21 0,21 22 16,0-1-16,0 0 0,0 1 0,0-1 15,-21 0-15,21 22 0,-21-22 16,21-21-16,0 22 0,0-22 0,0 21 15,-21-21-15,21 0 0,0 1 16,0-1-16,0-42 47,21-1-47,0 1 16,-21 0-16,21 0 0,0 0 0</inkml:trace>
  <inkml:trace contextRef="#ctx0" brushRef="#br0" timeOffset="82127.67">1228 9419 0,'21'21'31,"-21"1"-31,21-1 16,0-21-1,0 0-15,0 0 16,1 0 0,-22-21-16,0-1 15,0 1 1,0 0-16,-22 21 16,1 0-16,0 0 15,0 0-15,0 0 0,21 21 16,21-21 15,21 0-31</inkml:trace>
  <inkml:trace contextRef="#ctx0" brushRef="#br0" timeOffset="82583.41">2498 9208 0,'-22'-22'16,"-62"22"-1,41 0 1,22 0-16,0 0 0,0 0 0,0 0 16,-22 22-16,22-1 0,0 0 15,0 0-15,0 0 0,0 0 16,-1 22-16,1-22 0,0 21 0,21 1 15,0-22-15,0 21 0,0 0 16,0 1-16,0-22 0,0 21 0,0-21 16,0 1-16,0-1 0,21 0 15,0 0-15,22 0 0,-22-21 0,21 0 16,-21 0-16,22 0 0,-1 0 0,0 0 16,1 0-16,-1-21 0,0 21 15,22-21-15,-22 0 0,1-22 0</inkml:trace>
  <inkml:trace contextRef="#ctx0" brushRef="#br0" timeOffset="82852.28">3090 9059 0,'0'-21'0,"0"42"0,0-63 0,0 21 0,0 0 16,0 0-16,-21 21 15,0 0 1,21 21-16,-21 21 0,21-21 15,0 0-15,0 22 0,0-1 0,-21 0 16,21 1-16,0-1 0,-22 0 0,22-20 16,0 20-16,0 0 0,0 1 15,-21-1-15,21 0 0,0-21 16,0 22-16,0-22 0,0 0 0,0 0 16,0 0-16,0 1 0,21-22 15,1 0 1,-1 0-16,0 0 0,0-22 15</inkml:trace>
  <inkml:trace contextRef="#ctx0" brushRef="#br0" timeOffset="83276.05">3429 9292 0,'0'0'0,"0"-21"0,-21 21 31,0 0-31,-1 21 0,22 0 15,-21-21-15,0 22 0,21-1 16,-21 21-16,21-21 0,-21 0 0,0 1 16,21 20-16,0-21 0,0 0 0,0 22 15,0-22-15,0 0 0,0 0 16,0 0-16,0 0 0,21 1 16,0-22-16,0 0 0,0 0 15,22 0-15,-22 0 0,21 0 0,-21 0 16,22-22-16,-1 1 0,0 0 0,-21 21 15,22-42-15,-1 21 0,-21-1 16,0 1-16,22 0 0,-22-21 16,-21 21-16,0-1 0,0-20 0,0 21 15,0 0-15,0-22 0,0 22 16,-21 0-16,0 0 0,-1 0 0,1 21 16,0 0-16,-21 0 0,21 0 15,-22 0-15,22 0 0,-21 0 0,21 21 16,-22-21-16,22 21 0,0 0 0,0-21 15,0 21-15,21 1 0,-22-1 16,22 0-16,0 0 16,22-21-16,-1 21 0,21-21 15,-21 0-15</inkml:trace>
  <inkml:trace contextRef="#ctx0" brushRef="#br0" timeOffset="83703.8">4318 9292 0,'-21'-42'31,"0"42"-31,-1 0 0,1 0 16,0 0-16,-21 0 0,21 0 16,-1 0-16,-20 21 0,21-21 0,0 21 15,0 0-15,-1-21 0,1 22 16,21-1-16,0 0 15,0 0-15,21-21 0,1 21 16,-1-21-16,21 0 0,-21 21 16,0-21-16,22 22 0,-22-22 0,21 21 15,-21 0-15,1-21 0,-1 21 16,0 0-16,0-21 0,0 21 0,-21 1 16,0-1-16,0 0 0,0 0 15,-21 0-15,0 0 16,0-21-16,0 0 0,-1 22 15,1-22-15,0 0 0,-21 0 0,21 0 16,-1 0-16,1 0 0,0 0 16,0 0-16,0 0 0,0 0 15,-1 0-15,1 0 16,21-22 0,0 1-16,21 0 15,1 0-15,-1 21 0</inkml:trace>
  <inkml:trace contextRef="#ctx0" brushRef="#br0" timeOffset="84108.57">4678 9483 0,'21'0'16,"0"0"-1,0 0-15,0 0 0,1 0 16,-1 0-16,0 0 0,0 0 0,0-21 16,0 21-16,1-22 0,-1 22 15,0-21-15,0 21 0,-21-21 0,0 0 16,0 0-16,0 0 0,0-1 16,-21 22-1,0 0-15,0 0 0,-1 0 16,1 0-16,-21 0 0,21 0 0,-22 0 15,22 22-15,-21-1 0,21 0 16,0 0-16,-1 0 0,1 0 0,21 1 16,0 20-16,0-21 0,0 21 0,0-20 15,0-1-15,0 0 0,0 21 16,0-21-16,21-21 0,1 22 0,-1-1 16,0 0-16,0-21 0,21 0 15,-20 0-15,20 0 0,-21 0 0,21 0 16,1 0-16,-22 0 0,21-21 0,-21 21 15,22-21-15</inkml:trace>
  <inkml:trace contextRef="#ctx0" brushRef="#br0" timeOffset="84388.41">5715 9208 0,'-21'0'15,"0"0"-15,-1 0 16,1 0-16,0 0 0,0 0 0,0 0 16,0 21-16,-1 0 0,22 0 0,-21 0 15,0 0-15,0 22 16,0-22-16,21 0 0,0 21 0,-21-20 16,-1-1-16,22 21 0,0-21 0,0 0 15,0 1-15,0-1 0,0 0 16,0 0-16,0 0 0,22 0 0,-1-21 15,0 0-15,0 0 0,0 0 0,22 0 16,-22 0-16,21 0 0,-21 0 0,22 0 16</inkml:trace>
  <inkml:trace contextRef="#ctx0" brushRef="#br0" timeOffset="84692.24">6138 9186 0,'0'0'15,"21"0"-15,1 0 16,-1 0-16,-21 22 16,21-1-16,0 0 0,-21 0 15,21 0-15,-21 0 0,0 1 16,0-1-16,0 21 0,0-21 0,0 22 15,0-22-15,0 21 0,0-21 0,0 22 16,-21-22-16,21 0 16,-21 0-16,0 0 0,0 0 0,21 1 15,-22-22-15,1 21 0,0-21 0,0 0 16,0 0 0,0 0-16</inkml:trace>
  <inkml:trace contextRef="#ctx0" brushRef="#br0" timeOffset="85760.01">698 10732 0,'-21'0'32,"21"-22"-32,-21 1 15,21 0-15,0 0 16,0 0-1,0 0-15,21-1 0,0 22 16,1-21-16,-1 21 16,0 0-16,0 0 0,0 0 0,0 0 15,1 0-15,-1 21 0,0 1 16,0-1-16,-21 0 0,21 21 0,0-21 16,-21 22-16,0-22 0,0 21 15,0 1-15,0-1 0,0-21 16,0 21-16,-21 1 0,0-22 15,0 21-15,-21-21 0,20 22 0,-20-22 16,0 21-16,21-21 0,-22 1 16,1-22-16,0 21 0,-1 0 0,1-21 15,21 0-15,-22 0 0,22 0 16,0 0-16,0-21 0,0 0 0,0-1 16,21 1-16,0 0 0,0 0 15,0-21-15,0 20 0,21 1 0,0-21 16,21 21-16,-21-22 0,1 22 15,20 0-15,-21 0 0,21 21 0,1 0 16,-22 0-16,21 0 16,-21 0-16,1 21 0,20-21 0,-21 21 15,0 22-15,0-22 0,1 0 16,-22 0-16,21 21 0,-21-20 0,21 20 16,-21-21-16,0 0 0,0 0 15,0 1-15,0-1 0,0 0 0,0 0 16,21-21-1,0 0-15,0 0 16,-21-21-16,22 21 0,-1-21 16</inkml:trace>
  <inkml:trace contextRef="#ctx0" brushRef="#br0" timeOffset="85940.91">1503 10943 0,'0'-21'94,"21"21"-94,0 0 0</inkml:trace>
  <inkml:trace contextRef="#ctx0" brushRef="#br0" timeOffset="86737.45">2879 10964 0,'21'0'0,"21"0"31,-21-21-31,-21 0 0,21 21 16,-21-21-16,0 0 0,0 0 15,0-1-15,0 1 0,0 0 0,0 0 16,0 0-16,0 0 0,-21-1 16,0 1-16,0 21 0,0-21 0,-22 21 15,1 0-15,21 0 0,-21 0 16,-1 0-16,-20 21 0,20-21 0,1 21 15,0 1-15,-1-1 0,1 21 0,0-21 16,-1 0-16,22 22 0,0-22 16,0 0-16,0 21 0,21-20 15,0-1-15,0 0 0,0 0 16,0 0-16,21-21 0,21 0 16,-21 0-16,22 0 0,-1 0 0,0 0 15,1 0-15,20 0 0,-20 0 16,20-21-16,-21 0 0,1 0 0,-1 21 15,0-21-15,-20-1 0,20 1 16,-21 21-16,0-21 0,-21 0 0,0 0 16,21 21-16,-21-21 0,0-1 0,0 1 15,-21 21 1,21 21 0,0 1-16,-21-22 15,21 21-15,-21 21 0,21-21 16,0 0-16,0 22 0,0-1 0,0 0 15,0 1-15,-21 20 0,21-20 16,0 20-16,0 1 0,0-22 0,0 21 16,0 1-16,0-22 0,0 22 0,0-22 15,0 0-15,0 22 0,0-22 16,0 1-16,0 20 0,0-21 0,0 1 16,0-22-16,0 21 0,0 1 0,0-22 15,-21 0-15,21 0 0,-22 0 16,1 0-16,0-21 0,0 0 0,-21 0 15,20 0-15,1-21 0,0 0 16,-21 0-16,21-21 0,-1 20 16,-20-20-16,21 0 0,0-1 0,0 1 15,-1 0-15,22-1 0,0 1 16,0 0-16,0-1 0,0 1 0,0 0 16,22 21-16,20-22 0,-21 1 0,21 0 15,-20-1-15,20 22 0,0-21 16,1-1-16,-1 1 0,0 0 0,1-1 15,-1 1-15,21 0 0</inkml:trace>
  <inkml:trace contextRef="#ctx0" brushRef="#br0" timeOffset="87368.15">3450 10859 0,'-21'0'0,"0"0"0,0 0 31,42 0-15,-21-22 0,21 22-16,0-21 0,0 0 15,0 21-15,1-21 0,-22 0 0,21 0 16,-21-1-16,0 1 0,0 0 16,-21 21-1,-1 0 1,1 0-16,0 0 0,0 0 0,-21 21 15,20 0-15,1 1 0,21-1 16,-21 0-16,21 0 0,-21 21 0,21-20 16,0 20-16,0-21 0,0 0 15,0 0-15,21 1 0,0-1 0,0 0 16,1-21-16,-1 21 0,0-21 0,21 0 16,-21 0-16,22 0 0,-1 0 15,0 0-15,-20 0 0,20 0 0,0 0 16,1-21-16,-1 0 0,-21 0 0,21-1 15,-20 1-15,20 0 16,-21 0-16,0-21 0,0 20 0,1-20 16,-1 0-16,0-1 0,-21 1 0,0 0 15,21-1-15,-21-20 0,21 21 16,-21-1-16,0 22 0,0-21 0,0 21 16,0-1-16,0 1 0,0 42 31,0 1-31,0-1 0,-21 21 15,21-21-15,-21 22 0,21-1 16,0 0-16,0 22 0,0-22 16,0 0-16,-21 1 0,21-22 0,0 21 0,0 1 15,0-22-15,0 21 0,0-21 16,0 0-16,0 1 0,0-1 16,21 0-16,0-21 15,0 0-15,0 0 0,1 0 16,-1 0-16,0-21 15,0 0-15,0 21 0,0-22 0,-21 1 16</inkml:trace>
  <inkml:trace contextRef="#ctx0" brushRef="#br0" timeOffset="87585.02">3958 10626 0,'-21'0'0,"42"0"0,-63 21 15,21-21-15,21 21 16,21-21 0,0 0-16,0 0 15,0 0-15,0 0 0,22 0 0,-22 0 16,21 0-16,-21 0 0,1 0 0,20-21 16,0 0-16,-21 21 0,22-21 15,-1 21-15,0-22 0,1 22 0</inkml:trace>
  <inkml:trace contextRef="#ctx0" brushRef="#br0" timeOffset="87887.85">5080 10372 0,'-21'-21'31,"0"21"-31,-1 0 16,1 21-16,0 0 15,21 0-15,-21 0 0,0 0 0,0 1 16,21 20-16,-22-21 0,22 21 0,-21 1 16,21-22-16,-21 21 0,21 1 15,0-22-15,0 0 0,0 21 0,0-21 16,0 1-16,0-1 0,0 0 0,21 0 15,0-21-15,1 0 16,-1 0-16,0 0 0,0 0 0,0 0 16,0 0-16</inkml:trace>
  <inkml:trace contextRef="#ctx0" brushRef="#br0" timeOffset="88191.68">5482 10351 0,'0'0'0,"21"0"0,22-22 31,-22 22-31,0 0 0,0 0 0,0 0 16,-21 22-16,21-1 0,1 0 0,-1 0 15,-21 0-15,0 0 0,21 1 0,-21 20 16,0 0-16,0-21 15,0 22-15,0-22 0,0 21 0,0-21 16,0 1-16,0-1 0,-21 21 0,21-21 16,-21-21-16,-1 21 0,1 1 15,0-1-15,0-21 0,0 21 0,0-21 16,-1 0-16,22 21 0,-21-21 0,0 0 16</inkml:trace>
  <inkml:trace contextRef="#ctx0" brushRef="#br0" timeOffset="89476.01">529 12510 0,'0'0'0,"-42"-22"32,21 22-32,21-21 15,0 0 1,21 0-1,0 21-15,0 0 16,0 0-16,22 0 0,-1 0 0,-21 0 16,21 0-16,1 0 0,-22 0 15,21 0-15,-21 21 0,1-21 0,-1 21 16,0 0-16,-21 1 0,0-1 16,0 0-16,-21 0 15,0 0-15,-22 0 0,22 1 0,-21-1 16,21 0-16,-22-21 0,22 21 15,0-21-15,0 0 0,0 0 16,-1 0-16,1 0 0,0 0 16,21-21-1,0 0 1,21 21 0,0-21-16,1 21 0,-1 0 15,21 0-15,-21 0 16,0 0-16,22 0 0,-22 0 0,21 0 15,-21 0-15,22 21 0,-22 0 16,0 0-16,21 0 0,-42 0 16,22 22-16,-22-22 0,0 21 0,0-21 15,0 1-15,0 20 0,-22-21 16,1 21-16,0-20 0,-21-1 16,21 0-16,-22 0 0,1 0 0,0 0 15,20-21-15,-20 0 0,0 0 16,-1 0-16,1 0 0,0 0 0,-1 0 15,1 0-15,21-21 0,-21 21 16,20-21-16,1 0 0,0 0 0,0 0 16,21-1-16,0 1 15,0 0-15,0 0 0,0 0 16,21 21 0,0-21-16,0 21 15,1 0-15,-1 0 0,0-22 16,0 22-16,0-21 0,22 21 15</inkml:trace>
  <inkml:trace contextRef="#ctx0" brushRef="#br0" timeOffset="89691.95">1587 12615 0,'0'0'0,"0"-21"31</inkml:trace>
  <inkml:trace contextRef="#ctx0" brushRef="#br0" timeOffset="90520.48">2794 12806 0,'-21'0'16,"21"-21"-1,0 0 1,0-1-16,0 1 16,21 0-16,-21 0 0,0 0 15,0 0-15,0-1 16,0 1-16,0 0 0,0 0 15,-21 0-15,0 21 0,-1 0 16,1 0-16,-21 0 0,21 0 0,-22 0 16,22 0-16,-21 21 0,0 0 0,-1 0 15,1 0-15,21 1 0,0-1 16,-22 0-16,22 0 0,0 21 0,21-20 16,0-1-16,0 0 0,0 0 15,0 0-15,0 0 0,42-21 16,-21 0-1,1 0-15,20 0 0,0 0 0,-21 0 16,22-21-16,-1 0 0,0 0 16,1 21-16,-1-21 0,-21 0 0,0-1 15,22 1-15,-43 0 0,21 0 0,0 0 16,-21 0 0,0-1-16,0 44 31,0-1-16,0 21-15,0-21 16,0 22-16,0-22 0,0 21 0,0 0 16,0 1-16,0-1 0,0 22 15,0-22-15,0 0 0,0 1 16,0 20-16,0-21 0,0 1 0,0-1 16,0 22-16,0-22 0,0 21 15,0-20-15,0 20 0,0-20 0,0 20 16,0-21-16,0 1 0,0-1 0,-21-21 15,0 22-15,0-22 0,21 0 16,-22 0-16,1 0 0,0-21 0,0 0 16,0 0-16,0 0 15,-1 0-15,1 0 0,-21-21 0,21 0 16,0 0-16,-1 0 0,1-22 0,0 22 16,0-21-16,21-1 15,0 1-15,0 0 0,0-1 0,0-20 16,0 21-16,0-1 0,21-20 15,0 20-15,0 1 0,1-21 0,20 20 16,0-20-16,-21-1 0,22 1 16,-1 20-16,22-20 0,-22 21 0</inkml:trace>
  <inkml:trace contextRef="#ctx0" brushRef="#br0" timeOffset="91132.12">3196 12637 0,'21'0'47,"-21"-22"-47,21 22 0,1-21 0,-1 21 16,-21-21-16,21 0 0,0 0 15,-21 0-15,0-1 16,0 1-1,-21 21-15,0 0 0,0 0 0,-1 0 16,1 0-16,0 21 0,0-21 16,0 22-16,0-1 0,-1 0 15,22 0-15,0 0 0,0 0 16,0 1-16,0-1 0,0 0 16,0 0-16,0 0 0,0 0 0,0 1 15,22-1-15,-1 0 16,0-21-16,0 0 0,0 0 0,22 0 15,-22 0-15,21 0 0,-21 0 0,22-21 16,-1 0-16,-21-1 0,21 1 16,1 0-16,-1 0 0,0 0 0,-20 0 15,20-22-15,-21 22 0,21-21 16,-20 21-16,-1-22 0,0 1 0,-21 0 16,21-1-16,-21 1 0,21 0 15,-21-1-15,0 22 0,0-21 16,0 21-16,0-22 0,0 22 15,0 42 1,0 0-16,0 1 16,0 20-16,0 0 0,0 1 0,-21-1 15,21 0-15,-21 1 0,21-1 16,0 0-16,0 1 0,0-1 0,-21 0 16,21 1-16,0-1 0,0-21 15,0 0-15,0 0 0,0 1 0,0-1 16,0 0-16,21-21 0,0 0 0,0 0 15,0 0-15,1 0 16,-1-21-16,-21 0 0,21 21 16</inkml:trace>
  <inkml:trace contextRef="#ctx0" brushRef="#br0" timeOffset="91321.02">3683 12425 0,'-21'0'0,"42"0"0,-63 0 0,84 0 32,-21 0-17,0 0-15,22 0 16,-22 0-16,21-21 0,0 21 0,-20-21 16,20 21-16,-21-22 0,21 22 0,-20 0 15</inkml:trace>
  <inkml:trace contextRef="#ctx0" brushRef="#br0" timeOffset="92224.5">4953 12171 0,'0'0'0,"0"-21"0,0 0 15,0-1-15,0 1 0,0 0 16,-21 0-16,0 21 15,-1-21-15,1 21 0,-21 0 0,21 0 16,0 0-16,-22 0 0,1 21 16,21-21-16,-22 21 0,1 0 0,0 22 15,21-22-15,-22 21 0,1 0 0,21 1 16,-22-1-16,22 0 0,0 1 16,0-1-16,0 0 0,21 1 0,0-1 15,0 0-15,0 1 0,0-22 16,0 21-16,0 1 0,0-22 0,21 0 15,0 0-15,0 0 0,0 0 0,22 1 16,-22-22-16,21 0 0,1 0 16,-22 0-16,21 0 0,0 0 15,1-22-15,-1 1 0,0 21 0,1-21 16,-1 0-16,-21 0 0,22-22 16,-22 22-16,21 0 0,-21 0 0,0-21 15,1 20-15,-1 1 0,-21-21 16,0 21-16,0 0 0,0-1 0,0 1 15,0 0-15,-21 21 32,-1 0-32,1 21 0,21 0 15,0 1-15,-21-1 0,21 0 0,-21 0 16,21 0-16,0 0 0,0 22 16,0-22-16,0 0 0,0 0 15,0 0-15,0 1 0,0-1 0,21-21 16,-21 21-16,21-21 0,0 0 15,1 0-15,-1 0 0,0 0 0,0 0 16,0 0-16,0-21 0,1 0 16,-1 21-16,21-22 0,-21 1 0,0 0 15,1 0-15,-1 0 0,-21 0 0,21-22 16,0 22-16,-21 0 0,0 0 16,0 0-16,0-1 0,0 1 0,0 0 15,0 0-15,0 42 31,0 0-31,-21-21 16,21 21-16,0 1 0,-21-1 0,21 21 16,0-21-16,0 0 0,0 1 15,0-1-15,0 0 0,0 0 0,0 21 16,0-20-16,0-1 0,0 0 16,21-21-16,0 0 0,0 0 15,0 0-15,1 0 0,-1 0 16,0 0-16,21 0 0,-21-21 0</inkml:trace>
  <inkml:trace contextRef="#ctx0" brushRef="#br0" timeOffset="92608.28">5673 12531 0,'0'0'0,"0"-21"16,0-1-16,0 1 0,0 0 15,0 0-15,0 0 16,21 21-16,0-21 15,0 21-15,0 0 0,0 0 16,1 0-16,-1 0 0,0 0 16,0 21-16,0 0 0,0 0 0,-21 0 15,22 0-15,-1 1 0,-21-1 0,0 21 16,0-21-16,0 0 0,0 1 16,0-1-16,0 0 0,0 21 0,-21-42 15,-1 21-15,22 1 0,-21-1 16,0-21-16,0 0 15,21-21 1,0-1 0,0 1-16,0 0 0,0 0 15,21 0-15,-21 0 0,21-1 0,-21 1 16,21-21-16,1 21 0,-22 0 0,21-1 16,0 1-16,-21 0 0,21 21 15,0-21-15,0 21 0,1 0 16,-1-21-16,0 21 0,0 0 15</inkml:trace>
  <inkml:trace contextRef="#ctx0" brushRef="#br0" timeOffset="93040.07">6265 12467 0,'0'0'0,"-21"0"0,21-21 15,0 0-15,0 0 16,0 0-16,21-1 16,0 22-16,-21-21 0,22 21 0,-1-21 15,0 21-15,0 0 0,0 0 16,0 0-16,1 21 16,-1 0-16,0 1 0,-21-1 15,21 21-15,-21-21 0,0 0 0,0 1 16,0-1-16,0 21 0,0-21 15,0 0-15,0 1 0,0-1 0,-21 0 16,0 0-16,21 0 0,0 0 16,-21-21-16,21 22 0,-22-22 15,22-22 1,0 1 0,0 0-16,0 0 0,22 0 15,-1 0-15,-21-1 0,21 1 16,0 0-16,0-21 0,0 21 15,1-1-15,-1 1 0,0 0 0,0 0 16,21 0-16,-20 0 0,-1-1 0,0 22 16,21 0-16,-21 0 0,1 0 15,-1 0-15,0 0 0,0 0 16</inkml:trace>
  <inkml:trace contextRef="#ctx0" brushRef="#br0" timeOffset="93400.87">6964 12552 0,'21'0'16,"0"0"-1,0 0-15,0-21 0,1 21 16,-1-21-16,0 21 0,0-22 16,0 1-16,0 0 0,1 0 15,-22 0-15,0 0 0,0-1 0,0 1 16,-22 21-1,1 0-15,0 0 0,0 0 16,-21 0-16,20 21 0,1 1 16,0-1-16,0 0 0,0 0 15,0 0-15,-1 0 0,22 1 0,-21-1 0,21 0 16,0 0-16,0 0 0,0 0 16,0 1-16,0-1 0,21 0 15,1 0-15,-1-21 0,21 21 0,-21-21 16,0 0-16,22 0 0,-22 0 15,21 0-15,-21 0 0,22 0 0,-1-21 16,-21 0-16,22 21 0,-22-21 0,21 0 16,-21-1-16,22 1 0,-22 0 15</inkml:trace>
  <inkml:trace contextRef="#ctx0" brushRef="#br0" timeOffset="93848.61">7556 12425 0,'0'-21'16,"0"0"-16,-21 105 0,42-126 0,-21-22 0,0 43 15,0 0-15,-21 42 31,21 0-31,-21 1 16,21-1-16,0 0 0,0 0 16,0 0-16,0 0 0,-21 1 0,21-1 15,-21 0-15,21 0 0,0 0 0,0 0 16,0 1-16,0-1 0,-21-21 16,21 21-16,0 0 15,0-42 16,0 0-15,0 0-16,0-1 0,0 1 0,0 0 16,0-21-16,0 21 15,21-1-15,-21 1 0,21 0 0,0-21 16,0 21-16,22-1 0,-22 1 0,21 0 16,0 0-16,1 0 0,-1 21 15,0 0-15,1 0 0,-22 0 0,21 0 16,-21 21-16,22 0 0,-22 0 0,0 0 15,-21 22-15,0-22 0,0 0 16,0 21-16,0-20 0,0-1 0,0 21 16,0-21-16,0 0 0,-21 1 15,0-1-15,0 0 0,21 0 16,-22-21-16,22 21 0,-21-21 0,21 21 16,0-42 15,21 0-31,1 21 0,-1-21 0</inkml:trace>
  <inkml:trace contextRef="#ctx0" brushRef="#br0" timeOffset="94120.45">8488 12023 0,'-21'21'15,"-1"21"-15,1-21 0,21 1 16,0 20-16,-21 0 0,21-21 16,-21 22-16,0-1 0,21 0 0,-21-20 15,-1 20-15,22 0 0,-21-21 0,21 22 16,0-22-16,-21 0 0,21 0 16,0 0-16,0 1 0,0-1 0,0 0 15,0 0 1,21-21-16,0 0 15,-21-21-15,22 21 16,-1-21-16</inkml:trace>
  <inkml:trace contextRef="#ctx0" brushRef="#br0" timeOffset="94304.35">8170 12383 0,'0'0'15,"21"0"1,1 0-16,-1 0 16,21 0-16,-21 0 0,0 0 15,22 0-15,-22 0 0,0 0 16,0 0-16,22-22 0,-22 22 0,0 0 16</inkml:trace>
  <inkml:trace contextRef="#ctx0" brushRef="#br0" timeOffset="94983.96">8721 12150 0,'0'0'16,"0"-21"-16,0 42 31,0 0-31,-22 0 16,22 0-16,0 22 0,0-22 0,-21 21 15,21-21-15,-21 22 0,21-22 16,0 21-16,-21 0 0,21-20 16,0-1-16,0 21 0,0-21 0,0 0 0,0 1 15,0-1-15,0 0 16,21-21-16,0 0 0,0 0 16,22 0-16,-22 0 0,0 0 0,21 0 15,-20-21-15,20 21 0,-21-21 16,21-1-16,-20 1 0,20 0 0,-21 0 15,21 0-15,-20 0 0,-1-22 0,0 22 16,-21-21-16,0-1 0,21 1 16,-21 21-16,0-21 0,0 20 0,0-20 15,0 21-15,0 0 0,0 0 16,-21 21 0,21 21-1,0 0-15,0 0 16,0 0-16,21 0 15</inkml:trace>
  <inkml:trace contextRef="#ctx0" brushRef="#br0" timeOffset="95616.6">9461 12150 0,'-21'-21'31,"0"21"-31,0 21 0,21 0 0,-21 0 16,21 0-16,-21 0 0,21 1 0,-22-1 16,1 21-16,21-21 0,0 22 15,0-22-15,-21 0 0,21 0 0,-21 0 16,21 0-16,-21 1 0,21-1 0,0 0 16,0 0-1,0-42 16,0 0-31,0 0 16,0-1-16,0 1 0,0 0 16,0 0-16,0-21 0,0 20 15,0-20-15,21 21 0,0-21 16,0 20-16,0-20 0,-21 21 0,22 0 16,-1 0-16,21-1 0,-21 1 0,0 0 15,1 21-15,-1 0 0,0 0 16,0 0-16,0 0 0,0 21 0,1 0 15,-1 1-15,-21-1 0,0 0 0,0 0 16,0 0-16,0 0 0,0 1 16,0-1-16,-21 0 0,-22 0 0,22 0 15,0-21-15,-21 21 0,20-21 16,-20 22-16,21-22 0,-21 0 0,20 0 16,-20 0-16,21 0 0,0 0 15,0 0-15,42 0 47,0 21-47,0 0 0,0-21 16,0 21-16,1 0 0,-1 0 0,0-21 15,0 22-15,-21-1 0,21 0 0,0-21 16,-21 21-16,22 0 0,-22 0 16,21-21-1,0 0 1,0 0-1,0-21-15,0 0 16</inkml:trace>
  <inkml:trace contextRef="#ctx0" brushRef="#br0" timeOffset="95921.42">10160 12044 0,'0'0'0,"0"21"15,-21 0 1,21 22-16,-21-22 0,-1 21 16,1-21-16,-21 22 0,21-22 0,0 21 15,-1-21-15,1 22 0,0-22 16,21 21-16,-21-21 0,0 0 16,21 1-16,-21-1 0,21 0 0,0 0 15,0 0-15,0 0 0,21-21 31,0 0-31,0 0 0,0 0 0,0 0 16,1 0-16,-1 0 0,0 0 0,0 0 16,0 0-16,0 0 0,1-21 15,-1 21-15,0-21 0,0 21 0,0-21 16,22 0-16</inkml:trace>
  <inkml:trace contextRef="#ctx0" brushRef="#br0" timeOffset="96212.38">10901 12002 0,'0'0'0,"-43"-22"31,22 22-31,0 0 0,21 22 16,-21-1-16,0 0 0,0 0 0,-1 0 15,22 22-15,-21-22 0,0 21 16,21 0-16,-21-20 0,21 20 0,0 0 16,-21-21-16,21 1 0,0 20 15,0-21-15,0 0 0,0 0 0,0 1 16,0-1-16,0 0 0,21-21 16,0 0-16,0 0 15,0 0-15,1 0 0,-1 0 0,0 0 16</inkml:trace>
  <inkml:trace contextRef="#ctx0" brushRef="#br0" timeOffset="96501.22">11345 11959 0,'0'0'16,"21"0"-16,1 0 0,-1 0 15,0 21-15,0-21 0,-21 22 0,21-1 16,0 0-16,1 0 0,-1 21 16,0 1-16,0-22 0,0 21 0,0 1 15,-21-1-15,0-21 0,0 21 0,0-20 16,0 20-16,0-21 0,-21 0 16,0 0-16,0 1 0,0-1 0,0 0 15,-1 0-15,1 0 0,0-21 16,-21 0-16,21 21 0,-1-21 15,-20 0-15,21 0 0,0 0 0,0 0 16,-1 0-16,-20 0 0</inkml:trace>
  <inkml:trace contextRef="#ctx0" brushRef="#br0" timeOffset="97720.52">275 13949 0,'0'0'0,"0"21"16,0 21 0,0-20-16,-21 20 0,21-21 15,-21 21-15,21 1 0,-21-1 16,-1 0-16,1 1 0,0-1 16,0 0-16,21-20 0,-21 20 0,0-21 15,-1 0-15,22 0 0,-21-21 16,0 0-1,21-21 1,0 0-16,0 0 0,0 0 16,21 0-16,0-22 0,1 22 0,-1 0 15,0 0-15,21 21 0,-21-21 16,22-1-16,-1 22 0,-21 0 0,22 0 16,-1 0-16,0 0 15,1 0-15,-1 0 0,-21 0 0,21 0 16,-20 0-16,20 0 0,-21 0 15,0 0-15,0 0 0,1 0 16,-1-21-16,-21 0 0,21 21 16,-21-21-16,0 0 0,0 0 15,0-1-15,0 1 16,-21 21-16,21-21 16,-21 21-16,-1 0 0,1 0 15,21 21-15,-21 0 16,21 1-16,-21-1 0,21 0 15,0 0-15,0 21 0,-21-20 16,21 20-16,-21 0 0,21-21 16,-22 22-16,22-22 0,0 21 0,0-21 15,0 1-15,0-1 0,0 0 16,0 0-16,0 0 16,22-21-1,-22-21-15,21 0 0,0 21 16,0-21-16</inkml:trace>
  <inkml:trace contextRef="#ctx0" brushRef="#br0" timeOffset="97924.4">1164 14118 0,'0'0'0,"0"21"47,21-21-47,0 0 31,1 0-31,-1 0 16,0 0-16,0 0 0</inkml:trace>
  <inkml:trace contextRef="#ctx0" brushRef="#br0" timeOffset="98748.93">3069 14372 0,'0'-21'0,"21"0"15,-21 0-15,21 0 0,-21-1 16,0 1-16,0 0 0,22 0 16,-22 0-16,0 0 0,0-1 0,0 1 15,0 0-15,0 0 0,0 0 16,0 0-16,-22-1 0,1 1 0,0 0 15,0 21-15,0 0 0,0 0 16,-1 0-16,1 0 0,-21 0 16,21 0-16,-22 21 0,22 0 0,0 1 15,0-1-15,-21 0 0,20 21 16,1-21-16,0 1 0,21 20 0,0-21 16,-21 0-16,21 0 0,0 1 15,0-1-15,0 0 0,0 0 0,21-21 16,0 0-16,0 0 0,1 0 15,-1 0-15,21 0 0,-21-21 0,0 0 16,22 21-16,-22-21 0,21-1 16,-21 1-16,1 0 0,-1 0 0,0 0 15,0 0-15,-21-1 0,21 22 16,-21-21-16,0 0 0,0 0 0,0 42 47,0 0-47,0 0 15,0 22-15,0-22 0,0 21 16,0 1-16,0-1 0,0 0 0,0 22 16,0-22-16,0 22 0,0-22 15,0 21-15,0-20 0,0 20 0,0-20 16,0-1-16,0 21 0,0-20 0,0-1 16,-21 0-16,21 1 0,-21-1 15,21 0-15,-21 1 0,21-22 0,-21 0 16,-1 0-16,1 0 15,0 1-15,0-22 0,-21 0 16,20 0-16,1 0 0,0 0 0,-21-22 16,21 1-16,-1 0 0,1 0 15,-21-21-15,21-1 0,0 1 0,-1 0 16,22-1-16,0 1 0,0 0 16,0-1-16,0-20 0,0 20 0,0-20 15,22 21-15,-1-1 0,0-20 16,21 20-16,1 1 0,-1 0 0,0-1 15,1 1-15,-1 21 0,0-21 0,1 20 16</inkml:trace>
  <inkml:trace contextRef="#ctx0" brushRef="#br0" timeOffset="99084.74">3429 14118 0,'0'-21'31,"21"0"-15,0 0 0,-21 0-16,21 21 0,-21-22 0,22 1 15,-22 0-15,0 0 16,-22 21 15,1 21-31,0 0 16,0 0-16,0 1 0,0-1 0,21 0 15,-22 21-15,22-21 0,0 1 16,0-1-16,0 21 0,0-21 0,0 0 16,0 1-16,22-1 15,-1-21-15,0 0 0,21 0 0,-21 0 16,22 0-16,-22 0 0,21 0 16,1 0-16,-1-21 0,-21-1 0,21 1 15,-20 21-15,20-21 0,-21 0 0</inkml:trace>
  <inkml:trace contextRef="#ctx0" brushRef="#br0" timeOffset="99323.6">3979 13716 0,'0'-21'0,"0"42"0,0-63 0,0 21 0,0-1 16,0 44 0,0-1-16,0 21 15,0 0-15,0 1 0,-21-1 16,21 0-16,-21 1 0,21-1 0,0 0 15,-21 1-15,0-1 0,21 0 16,-22 1-16,22-22 0,0 21 0,0-21 16,0 1-16,0-1 0,0 0 15,0 0-15,22-21 16,-1 0-16,0-21 16,0 0-16,0 0 15,-21-1-15</inkml:trace>
  <inkml:trace contextRef="#ctx0" brushRef="#br0" timeOffset="99499.5">3746 14012 0,'0'0'0,"22"0"16,-1 0-16,0 0 15,0 0-15,0 0 0,0 0 0,22 0 16,-22 0-16,21-21 0,-21 21 15,1-21-15,20 21 0,0-21 0,-21 21 16,22-21-16,20 21 0</inkml:trace>
  <inkml:trace contextRef="#ctx0" brushRef="#br0" timeOffset="99821.32">4784 13589 0,'-64'21'16,"64"0"-1,-21 1-15,21 20 0,-21 0 0,0 1 16,21-1-16,0 0 0,-22 1 15,22-1-15,-21 0 0,0-21 0,21 22 16,0-1-16,-21-21 0,21 22 16,-21-22-16,21 0 0,0 0 0,0 0 15,0 0-15,21-21 32,0-21-32,0 0 15</inkml:trace>
  <inkml:trace contextRef="#ctx0" brushRef="#br0" timeOffset="100133.14">4635 13716 0,'-21'-21'0,"42"42"0,-42-84 16,21 41-16,0 1 0,0 0 0,0-21 16,0 21-16,21-1 0,1 22 15,-1-21-15,0 0 0,21 0 0,-21 21 16,22 0-16,-1-21 0,0 21 0,1 0 15,-1 0-15,0 0 0,-20 21 16,20 0-16,-21 0 0,-21 22 0,0-22 16,0 21-16,0 0 0,0 1 15,0-22-15,-21 21 0,0 1 0,-22-22 16,1 21-16,-21-21 0,20 0 0,-20 1 16,20-1-16,-20 0 0,21-21 15,-1 21-15,1-21 0,21 0 16,0 0-16,-1 21 0,44-21 15,20 0 1,-21 0-16,21 0 0,1 0 16</inkml:trace>
  <inkml:trace contextRef="#ctx0" brushRef="#br0" timeOffset="101132.56">5397 13949 0,'0'-21'0,"0"0"15,0-1-15,0 1 16,0 0-16,0 0 0,0 0 0,-21 21 16,21-21-16,-21 21 0,0 0 0,0 0 15,0 0-15,-1 0 0,-20 21 16,21-21-16,0 21 0,0 0 0,-1 0 15,-20 22-15,21-22 0,0 0 16,0 21-16,21-21 0,-22 1 0,22 20 16,0-21-16,0 0 0,0 0 0,0 1 15,0-1-15,22 0 16,-1-21-16,0 0 0,0 0 16,0 0-16,0 0 0,22 0 0,-22 0 15,0-21-15,0 0 0,22-1 16,-22 22-16,0-21 0,0 0 0,0 0 15,-21 0-15,0 0 0,21-1 0,-21 1 16,0 0-16,0 0 0,0 0 16,0 0-16,0 42 31,-21-21-31,21 21 0,0 0 16,0 0-16,0 0 0,0 1 0,0-1 15,0 0-15,0 21 0,0-21 16,0 1-16,21-1 15,-21 0-15,22-21 0,-1 21 0,0-21 16,21 0-16,-21 0 0,22 0 16,-1 0-16,0 0 0,1 0 0,-1 0 15,0-21-15,1 0 0,-1 21 0,0-21 16,-20-1-16,-1 1 0,21 0 16,-42 0-16,21 0 0,-21 0 0,0-22 15,0 22-15,0 0 0,0-21 0,0 20 16,-21 1-16,0 21 0,0-21 15,0 21-15,-1 0 0,-20 0 0,21 0 16,0 0-16,-22 21 0,22-21 16,-21 21-16,21 1 0,0-1 15,-1 0-15,22 0 0,0 21 16,0-20-16,0-1 0,0 0 16,0 0-16,22-21 0,-1 21 15,0-21-15,0 0 0,0 0 16,0 0-16,1 0 0,-1 0 15,0 21-15,0-21 0,0 22 0,-21-1 16,0 0-16,0 0 0,0 0 16,0 0-16,0 22 0,0-22 15,0 21-15,0 1 0,0-1 0,0 0 16,0 1-16,-21-1 0,21 0 0,0 22 16,0-22-16,0 0 15,0 1-15,0 20 0,0-20 0,0-1 16,0 21-16,0-20 0,0-1 0,0 0 15,-21 22-15,21-43 0,-21 21 16,0 1-16,21-22 0,-43 0 0,22 0 16,0 0-16,-21 1 0,-1-22 0,1 0 15,0 0-15,-1 0 0,1-22 16,0 1-16,-1 0 0,1 0 0,0 0 16,20 0-16,1-22 0,0 1 15,0 21-15,21-22 0,0 1 0,0 0 0,0 21 16,0-22-16,0 1 0,21 0 15,0-1-15,0 1 0,22 0 16,-1-1-16,0 1 0,1-22 0,20 22 16</inkml:trace>
  <inkml:trace contextRef="#ctx0" brushRef="#br0" timeOffset="101476.37">6223 14055 0,'0'-21'16,"0"-1"15,21 1-31,0 21 16,0-21-16,1 21 0,-22-21 0,21 0 16,0 21-16,-21-21 0,21-1 15,-21 1-15,0 0 16,-21 21-16,0 0 15,0 0-15,-1 0 0,22 21 16,-21 0-16,0 1 0,0-1 0,0 0 16,21 0-16,-21 21 0,21-20 15,0 20-15,0-21 0,0 0 0,0 0 16,0 1-16,0-1 0,0 0 0,0 0 16,21 0-16,0-21 15,0 0-15,0 0 0,0 0 16,1 0-16,-1 0 0,0 0 0,0-21 15</inkml:trace>
  <inkml:trace contextRef="#ctx0" brushRef="#br0" timeOffset="102136.7">7197 13780 0,'-22'0'32,"22"-22"-32,0 1 0,0 0 0,0 0 15,22 21-15,-1-21 0,-21-22 0,0 22 16,0 0-16,21 0 0,-21 0 16,0 0-16,0-1 0,0 1 15,-21 21-15,0 0 16,-22 0-16,22 0 0,0 0 0,-21 21 15,20 1-15,-20-1 0,21 0 0,-21 21 16,20-21-16,1 22 0,0-22 16,21 21-16,0 1 0,0-22 0,0 21 15,0-21-15,0 0 0,21 1 0,0-1 16,1 21-16,-1-21 0,0 0 16,0-21-16,0 22 0,22-1 0,-22 0 15,0 0-15,-21 0 0,0 0 16,21 1-16,-21-1 0,0 0 15,0 0-15,-21 0 0,0-21 16,-22 21-16,22-21 0,-21 22 0,21-22 16,-22 0-16,1 0 0,0 0 15,-1 0-15,1 0 0,0 0 0,-1-22 16,1 22-16,21-21 0,-21 0 16,20 21-16,1-21 0,21 0 0,0 0 15,-21-1-15,21 1 0,0 0 0,0 0 16,0 0-16,0 0 0,21-1 15,22 1-15,-22 21 16,0 0-16,21-21 0,1 21 0,-22 0 16,21 0-16</inkml:trace>
  <inkml:trace contextRef="#ctx0" brushRef="#br0" timeOffset="103452.35">7493 13780 0,'0'0'0,"0"-22"31,-21 22-31,0 0 16,-1 22-16,1-1 16,0 0-16,21 21 0,-21-21 0,21 1 15,-21 20-15,21-21 0,-21 0 0,21 22 16,0-22-16,0 21 0,0-21 15,0 0-15,0 1 0,0-1 0,0 0 16,0 0-16,21 0 0,0-21 0,0 0 16,0 0-16,0 0 0,22 0 15,-22 0-15,0 0 0,21 0 0,-20-21 16,20 21-16,0-21 0,-21 21 0,22-21 16,-22 0-16,0-1 15,21 1-15,-20 0 0,-1 0 0,-21 0 16,0-22-16,0 22 0,0 0 0,0-21 15,0 21-15,-21-1 0,21-20 16,-43 21-16,22 0 0,0 0 0,0 21 16,-22-22-16,22 22 0,-21 0 0,21 0 15,-22 0-15,22 0 0,-21 22 16,21-22-16,0 21 0,-1 0 0,1 0 16,0 21-16,0-20 0,21-1 15,0 0-15,0 21 0,0-21 0,0 1 16,0-1-16,0 0 0,0 0 0,0 0 15,21 0-15,0 1 0,0-22 16,1 0-16,-1 21 0,0-21 16,21 0-16,-21 0 0,1 0 0,20 0 15,0 0-15,-21-21 0,22-1 0,-22 22 16,21-21-16,1 0 0,-22 0 16,0 0-16,0 21 0,21-21 0,-20-22 15,-1 22-15,-21 0 0,21 0 0,-21 0 16,21-1-16,-21 1 0,0 0 15,-21 21 17,0 21-17,21 0-15,-21 1 0,21-1 16,0 0-16,0 0 0,0 0 0,0 0 16,0 1-16,0-1 0,0 0 15,0 0-15,0 0 0,0 0 16,21-21-16,0 0 0,0 0 15,0 0-15,0 0 0,1 0 16,-1 0-16,0 0 0,0 0 0,0-21 16,22 21-16,-22-21 0,0 0 15,-21 0-15,21 21 0,0-21 0,0-1 16,-21 1-16,0 0 0,22-21 0,-22 21 16,21-1-16,-21 1 0,0 0 15,0 0-15,0 0 16,0 42 15,0 0-31,0 0 16,0 0-16,0 1 0,0-1 0,0 0 15,0 0-15,0 0 0,0 0 16,0 1-16,0-1 0,0 0 0,0 0 16,0 0-16,0 0 15,21-21 1,0 0-16,0 0 15,0 0-15,1-21 0,-1 21 16,0-21-16,0 0 0,0 21 16,0-21-16,1 0 0,-1-1 0,0 1 15,-21 0-15,0 0 0,21 0 0,-21 0 16,0-1-16,0 1 0,0 0 16,0 0-16,0 0 0,21 21 62,0 0-62,1 0 16,-1 0-16,0 0 15,0 0-15,-21 21 16,0 0 0,0 0-16,0 0 15,0 1-15,0-1 0,0 0 0,0 0 16,0 0-16,0 0 0,-21 1 15,21-1-15,-21 0 0,21 0 16,0 0-16,0 0 16,0 1-1,21-22 1,0 0-16,0 0 16,22 0-16,-22-22 0,21 1 15,0 21-15</inkml:trace>
  <inkml:trace contextRef="#ctx0" brushRef="#br0" timeOffset="103708.14">9440 13780 0,'-21'-22'0,"-64"22"31,64 22-31,0-1 0,0 0 16,0 0-16,21 0 0,-21 0 15,-1 1-15,1-1 0,21 21 0,0-21 16,-21 0-16,21 1 0,0-1 16,0 0-16,0 0 0,0 0 15,21-21 1,0 21-16,1-21 0,-1 0 0,0 0 16,0 0-16,0 0 0,0-21 15,1 21-15,-1-21 0,0 21 0</inkml:trace>
  <inkml:trace contextRef="#ctx0" brushRef="#br0" timeOffset="104088.16">9631 13928 0,'0'21'15,"21"-21"1,0 0-16,0 0 0,0 0 15,1 0-15,20 0 0,-21 0 0,21 0 16,-20-21-16,20 0 0,-21 21 0,0-22 16,0 1-16,1 0 0,-22 0 15,0 0-15,0 0 0,0-1 16,-22 22-16,1 0 16,0 0-16,0 0 0,0 0 15,0 0-15,-22 22 0,22-1 16,0 0-16,0 0 0,0 0 0,-1 0 15,1 22-15,0-22 0,21 0 16,0 0-16,0 0 0,0 1 0,0-1 16,0 0-16,0 0 0,0 0 15,21 0 1,0-21-16,1 0 0,-1 0 16,0 0-16,0 0 0,0 0 0,0 0 15,22-21-15,-22 21 16,21 0-16</inkml:trace>
  <inkml:trace contextRef="#ctx0" brushRef="#br0" timeOffset="104364">10668 13653 0,'0'0'0,"-21"0"16,0 0-16,-1 0 15,22 21-15,-21 0 0,21 0 0,-21 0 16,0 0-16,0 1 0,21-1 16,-21 21-16,-1-21 0,22 0 15,0 22-15,0-22 0,-21 0 0,21 0 16,0 0-16,0 1 0,0-1 16,0 0-16,0 0 0,21-21 15,1 0 1,-1 0-16,0 0 15,0 0-15,0 0 0</inkml:trace>
  <inkml:trace contextRef="#ctx0" brushRef="#br0" timeOffset="104692.25">11049 13547 0,'0'0'0,"63"0"15,-41 0 1,-1 21-16,-21 0 0,0 0 16,0 0-16,21 1 0,-21 20 15,21-21-15,0 21 0,-21-20 0,0 20 16,0 0-16,0-21 0,0 22 15,0-22-15,0 21 0,0-21 16,-21 1-16,0-1 0,0 0 0,0 0 16,-1-21-16,1 21 0,-21 0 0,21-21 15,0 0-15,-1 0 0,1 22 16,0-22-16,0 0 0,0 0 16,0 0-16</inkml:trace>
  <inkml:trace contextRef="#ctx0" brushRef="#br0" timeOffset="105451.29">275 15409 0,'0'0'0,"-21"0"15,42 0 1,21 0-1,-20 0-15,20-21 0,0 21 16,1 0-16,-1 0 0,0 0 0,1-21 16,20 21-16,-21 0 0,-20 0 15,20 0-15,-21 0 0,21-21 16,-20 21-16,-44 0 31</inkml:trace>
  <inkml:trace contextRef="#ctx0" brushRef="#br0" timeOffset="105892.62">466 15388 0,'-22'0'0,"44"0"0,-65 21 15,22-21-15,21 22 0,0-1 0,-21-21 16,0 21-16,0 0 0,-1 0 16,22 0-16,-21-21 0,21 22 0,-21-1 15,21 0-15,-21-21 16,21 21-1,21-21 17,0 0-32,-21-21 15,21 21-15,1 0 0,-1-21 16,0 21-16,0 0 0,0-21 0,0 21 16,1-22-16,20 22 0,-21 0 15,0 0-15,22 0 0,-22 0 0,21 0 16,-21 0-16,0 22 0,1-1 15,-1 0-15,-21 0 0,21 0 16,-21 0-16,0 1 0,0-1 0,-21 21 16,0-21-16,-1 0 15,-20 1-15,21-1 0,-21 0 0,-1 0 16,1 0-16,21 0 0,-22-21 16,1 0-16,0 0 0,21 0 0,-22 0 15,22 0-15,0 0 0,0 0 16,0-21-16,21 0 15,0 0-15,21 0 16,21 0-16,-21 21 16,22-22-16,-22 22 0</inkml:trace>
  <inkml:trace contextRef="#ctx0" brushRef="#br0" timeOffset="106076.26">1249 15706 0,'0'0'0,"21"0"0,-21-21 16,21-1 31,0 22-32,0 0-15</inkml:trace>
  <inkml:trace contextRef="#ctx0" brushRef="#br0" timeOffset="107005.24">3577 15706 0,'0'0'0,"21"0"0,0 0 16,1 0-1,-1 0-15,0 0 0,0 0 16,-21-21 0,21 21-16,-21-22 0,0 1 15,0 0-15,0 0 16,0 0-16,-21 0 15,0 21-15,0 0 0,-22 0 0,22 0 16,-21 0-16,21 0 0,-22 0 16,1 0-16,21 21 0,-21 0 0,20 0 15,1 0-15,-21-21 0,42 21 16,-21 1-16,0-1 0,21 0 0,0 0 16,21-21 15,0 0-31,0 0 0,0 0 15,0 0-15,1-21 0,20 21 16,-21-21-16,21 0 0,-20 21 0,20-22 16,-21 1-16,21 0 0,-20 21 15,-1-21-15,0 21 0,0 0 0,0-21 16,0 21-16,-21 21 31,0 0-31,0 0 0,0 0 16,0 1-16,0-1 0,0 0 15,0 21-15,0-21 0,0 22 0,0-1 16,0 0-16,0 22 0,0-22 16,0 1-16,0 20 0,22-21 0,-1 22 15,-21-22-15,21 22 0,-21-22 16,0 0-16,0 22 0,0-22 16,0 1-16,0 20 0,0-21 0,0 1 15,0 20-15,0-20 0,0-1 16,-21 0-16,0-21 0,-1 22 0,22-22 15,-21 0-15,0-21 0,0 0 0,-21 0 16,20 0-16,1 0 0,-21 0 16,21-42-16,-22 21 0,1-1 0,0-20 15,21 0-15,-22-1 0,1 1 16,21 0-16,0-1 0,-1 1 0,1 0 16,21-1-16,0 1 0,0 0 15,0-1-15,21 1 0,1 21 16,20-21-16,0 20 0,1-20 15,-1 0-15,0 21 0,22-22 0,-22 1 16,22 21-16,-22-22 0,21 1 0</inkml:trace>
  <inkml:trace contextRef="#ctx0" brushRef="#br0" timeOffset="107580.26">4212 15790 0,'0'-21'31,"0"0"-15,21 0-16,0 21 15,-21-21-15,22 0 0,-22-1 16,21 1-16,-21 0 0,0 0 16,-21 21-1,-1 21 1,1 0-16,0 0 15,0 1-15,21 20 0,0-21 0,-21 21 16,21-20-16,-21 20 0,21-21 16,0 0-16,0 22 0,0-22 0,0 0 15,0 0-15,21-21 0,0 21 16,0-21-16,0 0 0,0 0 16,22 0-16,-22 0 0,21 0 0,-21 0 15,22-21-15,-1 0 0,0 21 16,-20-21-16,20-22 0,0 22 0,1 0 15,-22 0-15,21-21 0,-21 20 0,0-20 16,1 21-16,-1-21 0,0-1 16,-21 22-16,0-21 0,0-1 0,0 1 15,0 0-15,0-1 0,0 22 16,0-21-16,0 21 0,0 0 0,0-1 16,0 44-1,0 20 1,0 0-16,0 1 0,0-1 0,0 0 15,0 1-15,0-1 0,0 0 16,0 1-16,0-1 0,0 21 0,0-20 16,0-22-16,0 21 0,0 1 15,0-22-15,0 0 0,0 21 0,21-42 16,0 21-16,0 1 0,1-22 0,-1 0 16,0 0-16,0 0 0,0-22 15,0 22-15,1-21 0</inkml:trace>
  <inkml:trace contextRef="#ctx0" brushRef="#br0" timeOffset="107792.14">4847 15685 0,'-21'21'0,"42"-42"0,-63 42 16,63-21 15,0 0-31,0 0 16,22 0-16,-22 0 0,21-21 0,-21 21 15,0-22-15,22 1 0,-22 21 16,21-21-16</inkml:trace>
  <inkml:trace contextRef="#ctx0" brushRef="#br0" timeOffset="108232.13">5651 15431 0,'22'0'32,"20"0"-32,-21 0 0,21 0 15,1 0-15,-1 0 0,0 0 0,22 0 16,-22 0-16,1-22 0,20 22 16,-21 0-16,1-21 0,-22 21 0,21 0 15,-21 0-15,22 0 0</inkml:trace>
  <inkml:trace contextRef="#ctx0" brushRef="#br0" timeOffset="108491.7">5948 15452 0,'0'0'0,"0"21"0,-21 0 0,21 0 15,-22 0-15,1 1 0,21-1 16,-21 21-16,21-21 0,0 0 0,-21 22 16,0-22-16,21 21 0,-21 1 15,-1-1-15,22-21 0,0 21 0,-21 1 16,21-22-16,-21 21 0,21-21 16,0 1-16,0-1 0,0 0 15,21-21 16,0 0-31,1-21 0,-1 0 0,21 21 16</inkml:trace>
  <inkml:trace contextRef="#ctx0" brushRef="#br0" timeOffset="108740.54">6392 15685 0,'0'0'0,"0"21"15,0 0-15,-21 0 16,21 0-16,-21 0 0,21 1 16,0-1-16,0 0 0,-21 21 0,21-21 15,-21 1-15,21-1 0,0 0 16,-22 0-16,22 0 0,0 0 16,0-42 15,0 0-16,22 0-15,-22 0 0</inkml:trace>
  <inkml:trace contextRef="#ctx0" brushRef="#br0" timeOffset="109048.37">6498 15515 0,'0'43'15,"0"-22"1,21-21 15,0 0-31,1 0 16,-22-21-16,21 21 0,-21-22 16,0 1-16,0 0 15,-21 0 1,-1 21-16,1 0 0,0 0 15,0 0-15,0 0 16,0 0-16,21 21 16,0 0-16,0 0 0,21-21 15,21 0 1,-21 0-16</inkml:trace>
  <inkml:trace contextRef="#ctx0" brushRef="#br0" timeOffset="109336.21">7112 15261 0,'0'0'0,"-21"0"16,0 21-16,-1 1 16,1-1-16,21 21 0,-21-21 15,0 22-15,0-1 0,0 0 0,-1-21 16,1 22-16,0-1 0,0 0 15,0 1-15,0-22 0,21 21 0,-22 1 16,22-22-16,-21 21 0,21-21 0,0 0 16,0 1-16,0-1 0,0 0 15,21 0-15,1-21 0,-1 0 16,0 0-16,0 0 0,0 0 16,0 0-16,1 0 0,-1 0 15,0-21-15,-21 0 0,21 21 0,0-21 16</inkml:trace>
  <inkml:trace contextRef="#ctx0" brushRef="#br0" timeOffset="109528.2">6710 15727 0,'-21'0'0,"42"0"0,-64 0 0,65 0 47,-1 0-47,21 0 0,-21 0 15,22 0-15,-1 0 0,0 0 0,1-21 16,-1 21-16,0 0 0,1-21 16,-22-1-16,21 22 0,0-21 0,1 0 15,-1 0-15</inkml:trace>
  <inkml:trace contextRef="#ctx0" brushRef="#br0" timeOffset="109781.07">7578 15261 0,'0'0'0,"21"-21"0,-21 0 15,0 42 1,-21 0 0,-1 0-16,22 22 0,-21-22 0,21 21 15,0 1-15,-21-1 0,21 0 16,-21-21-16,0 22 0,21-1 0,0 0 16,-21-20-16,-1 20 0,22-21 0,-21 21 15,21-20-15,0-1 0,-21 21 16,21-21-16,-21-21 0,21 21 0,0 1 15,21-22 1,0 0 0,0-22-16,1 22 0,-1-21 15,0 0-15</inkml:trace>
  <inkml:trace contextRef="#ctx0" brushRef="#br0" timeOffset="110156.22">7747 15663 0,'0'22'31,"21"-22"-15,0 0-16,0 0 0,1 0 16,-1 0-16,0 0 0,21-22 15,-21 22-15,1-21 0,-1 21 16,0-21-16,0 0 0,-21 0 15,0 0-15,0-1 0,0 1 16,0 0 0,-21 21-16,0 0 0,0 0 15,-1 0-15,1 0 0,-21 21 0,21 0 16,0 1-16,-22-1 0,22 0 16,0 21-16,0-21 0,0 22 0,-1-22 15,1 0-15,21 0 0,0 22 0,0-22 16,0 0-16,0 0 0,0 0 15,21 0-15,1-21 0,-1 22 16,0-22-16,21 0 0,1 0 0,-1 0 16,0 0-16,1 0 0,-1 0 15,21 0-15,-20 0 0</inkml:trace>
  <inkml:trace contextRef="#ctx0" brushRef="#br0" timeOffset="110419.94">8890 15346 0,'0'0'0,"-21"0"0,0 0 0,-1 0 0,1 0 0,-21 21 16,21-21-16,0 42 16,-1-20-16,1-1 0,0 21 0,0-21 15,0 22-15,21-22 0,0 21 16,-21-21-16,21 0 0,-22 22 0,22-22 15,0 0-15,0 0 0,0 0 0,0 1 16,0-1-16,22-21 0,-1 21 16,-21 0-16,21-21 0,0 0 0,0 0 15,0 0-15,1 0 0,20 0 0,-21 0 16</inkml:trace>
  <inkml:trace contextRef="#ctx0" brushRef="#br0" timeOffset="110711.83">9356 15261 0,'0'0'0,"0"-21"16,0 0-16,21 21 16,0 0-16,0 0 15,0 21-15,-21 0 0,21 0 0,1 1 16,-1 20-16,-21-21 15,21 21-15,-21 1 0,21-1 0,-21 0 16,21 1-16,-21-22 0,0 21 0,0 1 16,0-1-16,0-21 0,-21 21 15,0 1-15,0-22 0,-22 21 0,1-21 16,0 1-16,-1-1 0,1 0 0,0 0 16,-1-21-16,-20 21 0,21-21 15,-1 21-15,1-21 0,0 0 0,-1 0 16</inkml:trace>
  <inkml:trace contextRef="#ctx0" brushRef="#br0" timeOffset="111825.1">698 16997 0,'0'0'0,"0"-21"0,0 0 31,-21 21 0,0 0-31,0 21 16,0 0-16,0 0 0,-22 0 0,22 0 16,0 1-16,0 20 0,0-21 15,-1 21-15,1 1 0,21-1 16,-21 0-16,21-20 0,0 20 0,0 0 16,0 1-16,0-1 0,0-21 15,21 0-15,0 0 0,1 1 16,20-1-16,-21 0 0,21-21 15,1 0-15,-1 0 0,22 0 0,-22 0 16,0-21-16,1 0 0,-1-1 16,0 1-16,1 0 0,-22 0 15,21-21-15,-21 20 0,-21 1 16,0 0-16,0 0 0,0 0 0,-21 0 16,0-1-16,0 22 0,0-21 15,-22 21-15,22 0 0,-21 0 0,21 0 16,-22 0-16,1 0 0,21 21 15,-22 1-15,22-22 0,-21 21 16,21 0-16,21 0 0,-21 0 0,21 0 16,-22 1-16,22-1 15,0 0-15,0 0 0,22-21 16,-1 0 0,0 0-16,0 0 15,21-21-15</inkml:trace>
  <inkml:trace contextRef="#ctx0" brushRef="#br0" timeOffset="112163.9">1376 17209 0,'0'21'16,"-21"-21"0,21-21 15,0-1 0,0 44 16,0-1-31</inkml:trace>
  <inkml:trace contextRef="#ctx0" brushRef="#br0" timeOffset="113275.84">2709 17505 0,'0'0'0,"0"21"0,21-21 0,1 0 0,-1 0 16,0 0-16,0-21 15,0 0-15,0 0 0,1 21 0,-1-22 16,0 1-16,0 0 0,0 21 16,-21-21-16,0 0 0,0 0 0,0-1 15,0 1-15,-21 0 16,0 21-16,0-21 0,-22 0 0,1 21 15,21 0-15,-43 0 0,22 0 16,0 0-16,-1 21 0,1 0 0,0 0 16,21 0-16,-22 1 0,22-1 15,0 0-15,0 0 0,21 21 16,-21-20-16,21 20 0,0-21 16,0 0-16,21 0 0,0 1 0,0-22 15,0 0-15,0 21 0,22-21 16,-22 0-16,21 0 0,1 0 15,-1-21-15,0-1 0,1 22 0,-1-21 16,-21 0-16,21 0 0,-20 0 16,20 0-16,-21-1 0,0 22 0,-21-21 15,0 0-15,21 21 0,-21-21 16,0 0-16,0 42 31,0 0-31,0 0 16,-21 22-16,21-22 15,0 21-15,0 0 0,-21 22 0,21-22 16,0 22-16,0-1 0,0-20 16,0 20-16,0 1 0,0 20 0,0-20 15,0 20-15,-21-20 0,21 21 16,0-1-16,0 1 0,-21 0 16,21-22-16,0 22 0,0-22 0,-21 1 15,-1 20-15,22-20 0,-21-64 16,0 0-16,0 0 15,0 0-15,0 0 16,-1 0-16,1 0 16,0 0-16,0 0 0,0 0 0,0 0 15,-1 0-15,1 0 0,0 0 16,-21-64-16,21 1 0,-1-1 0,1 1 16,0-1-16,0-20 0,21 20 15,0-20-15,0 20 0,0 1 16,0-1-16,21 1 0,0 20 0,22 1 15,-1-22-15,0 22 0,1 0 16,20-1-16,-21 1 0,22 0 16,-22-1-16,22 1 0,-22 0 15,0-1-15</inkml:trace>
  <inkml:trace contextRef="#ctx0" brushRef="#br0" timeOffset="113849.51">3260 17463 0,'21'0'62,"-21"-22"-46,21 1-16,0 21 0,0-21 0,0 0 16,1 0-1,-22 0-15,0-1 16,-22 22-1,1 0 1,0 22-16,0-1 0,0 0 16,0 21-16,-1-21 0,1 22 0,0-22 15,21 21-15,0 1 0,0-22 16,0 21-16,0-21 0,0 0 0,0 1 16,21-1-16,0-21 15,1 0-15,20 0 0,-21 0 16,21 0-16,1 0 0,-22-21 0,21-1 15,1 1-15,-1 0 0,0 0 16,1 0-16,-1 0 0,0-22 16,1 1-16,-22 21 0,21-22 0,-21 1 15,0 21-15,1-21 0,-22-1 16,0 1-16,0 21 0,0-22 0,0 1 16,0 21-16,0 0 0,0 0 15,0-1-15,0 44 16,-22-1-1,22 21-15,-21-21 0,21 22 0,-21-1 16,21-21-16,0 21 0,0 1 16,0-1-16,0 0 0,0 1 15,0-22-15,0 21 0,0-21 16,0 22-16,0-22 0,0 0 0,21-21 16,0 21-16,1-21 15,-1 0-15,0 0 0,-21-21 16,21 0-16,0 21 0,-21-21 0</inkml:trace>
  <inkml:trace contextRef="#ctx0" brushRef="#br0" timeOffset="114024.41">3746 17378 0,'0'0'0,"-21"0"0,0 0 15,42 0 16,22 0-31,-22 0 0,21 0 16,-21 0-16,22 0 0,-1-21 0,-21 0 16,21 21-16,1-22 0,-1 22 15</inkml:trace>
  <inkml:trace contextRef="#ctx0" brushRef="#br0" timeOffset="114608.07">4657 17166 0,'0'0'0,"-22"0"0,22 21 16,-21 1-16,21-1 0,-21 0 15,0 0-15,21 21 0,0-20 16,0-1-16,-21 0 0,21 21 16,-21-21-16,21 1 0,0 20 0,0-21 15,-22 0-15,22 0 0,0 1 16,-21-1-16,21 0 0,0 0 15,0-42 1,0 0 0,21 0-16,1-1 0,-1 1 15,-21 0-15,21 0 0,0 0 16,0-22-16,0 22 0,-21 0 16,22 0-16,-1 0 0,-21 0 0,21 21 15,0 0 1,-21 21-1,0 0-15,0 0 0,0 0 16,0 0-16,0 1 0,0-1 0,21 0 16,-21 0-16,21 0 0,1 0 15,-22 1-15,21-1 0,0-21 0,0 0 16,21 0-16,-20 0 16,-1 0-16,0 0 0,0 0 0,21-21 0,-20-1 15,-1 22-15,0-21 16,0 0-16,-21-21 0,21 21 0,-21-1 15,21-20-15,-21 21 0,0-21 16,0 20-16,0-20 0,0 0 0,0-1 16,-21 22-16,0-21 0,0 21 15,0 0-15,21-1 0,-21 1 0,-1 21 16,1 0 0,0 21-16,21 1 0,0-1 0,-21 0 15,21 0-15,0 0 0,0 22 16,0-22-16,0 0 0,21 0 15,0 0-15,0 0 0</inkml:trace>
  <inkml:trace contextRef="#ctx0" brushRef="#br0" timeOffset="114844.36">5440 17251 0,'-21'0'31,"-1"21"-15,22 0-16,0 0 0,0 1 0,0-1 16,0 0-16,0 0 15,0 0-15,0 0 0,0 1 16,0-1-16,0 0 0,0 0 16,0-42-1,0 0 1</inkml:trace>
  <inkml:trace contextRef="#ctx0" brushRef="#br0" timeOffset="115027.43">5440 17039 0,'0'0'0,"-21"-21"0,21 0 16,-22 0-16,1 21 15,0 0 1,21 21-16,0 0 15,0 0 1,0 0 0,21-21-1</inkml:trace>
  <inkml:trace contextRef="#ctx0" brushRef="#br0" timeOffset="115664.08">5630 17209 0,'0'0'0,"-21"0"16,21-22-16,0 44 47,0-1-47,0 0 15,0 0-15,0 0 0,0 0 16,0 1-16,0-1 15,0 0-15,0 0 0,0 0 16,0 0 0,-21-21-16,0 0 31,21-21-31,0 0 16,0 0-16,0 0 0,0 0 15,21-1-15,0 1 0,0 0 16,0 0-16,1 0 0,-1 0 0,21-1 15,0 1-15,-20 0 0,20 0 16,0 0-16,1 21 0,-1 0 0,0 0 16,1 0-16,-1 21 0,0 0 15,-21 0-15,22 0 0,-22 1 0,0-1 16,0 21-16,-21-21 0,0 0 16,0 22-16,0-22 0,0 0 0,0 0 15,-21 0-15,0 1 0,0-22 16,0 21-16,-1-21 0,1 0 15,0 0-15,21-21 32,0-1-17,21 1-15,0 21 0,1-21 16</inkml:trace>
  <inkml:trace contextRef="#ctx0" brushRef="#br0" timeOffset="116168.86">6752 17103 0,'0'0'15,"-21"-21"-15,0 21 0,0 0 16,-1 0-16,1 0 0,0 0 16,-21 0-16,21 21 0,-22 0 0,22 0 15,0 0-15,-21 0 0,20 1 16,1-1-16,0 0 0,0 0 0,0 21 15,0-20-15,21-1 0,-22 0 16,22 0-16,0 0 0,0 0 0,22 1 16,-1-22-16,0 0 15,0 0-15,21 0 0,-20 0 0,20 0 16,-21 0-16,21 0 0,1-22 16,-22 1-16,21 21 0,-21-21 15,22 0-15,-22 0 0,21-22 0,-21 22 16,1 0-16,-22-21 0,21-1 15,-21 1-15,21 0 0,-21-1 0,0 1 16,0 0-16,0-1 0,0 1 16,0 0-16,0-1 0,0 1 0,0 21 15,0 0-15,0 42 32,0 0-32,0 0 0,-21 22 15,21-1-15,-21 0 0,21 1 0,0-1 16,0 0-16,-22 1 0,22-1 15,0 0-15,-21 1 0,21-1 16,0-21-16,0 21 0,0-20 0,0-1 16,21 0-16,1 0 0,-1-21 15,0 0-15,0 0 0,0 0 0,22 0 16,-22 0-16</inkml:trace>
  <inkml:trace contextRef="#ctx0" brushRef="#br0" timeOffset="116568.63">7408 17145 0,'0'0'0,"0"-21"0,-21 21 31,0 0-31,0 0 0,0 21 16,-1 0-16,1 0 0,0-21 16,21 22-16,-21-1 0,0 21 15,21-21-15,0 0 0,0 1 0,0-1 16,0 0-16,0 0 0,0 0 15,0 0-15,21-21 0,0 22 0,21-22 16,-20 0-16,-1 0 16,0 0-16,0 0 0,0 0 0,22 0 15,-22-22-15,0 1 0,0 21 0,0-21 16,0 0-16,1 0 0,-22 0 16,0-1-16,0-20 0,0 21 15,0 0-15,0-22 0,0 22 16,0-21-16,-22 21 0,1 0 0,0-1 15,0 1-15,0 0 0,0 21 16,-1 0-16,1 0 0,0 0 0,0 21 16,0-21-16,21 21 15,0 1-15,0-1 0,0 0 0,0 0 16,0 0-16,0 0 0,42 1 16,-21-22-16</inkml:trace>
  <inkml:trace contextRef="#ctx0" brushRef="#br0" timeOffset="117104.33">7916 17103 0,'0'0'16,"0"-21"-16,-21 21 16,0 0-16,0 21 15,21 0-15,-21 0 0,21 0 0,-22 0 16,1 1-16,21 20 0,0-21 15,0 0-15,-21 0 0,21 1 0,0-1 16,0 0-16,0 0 0,0 0 16,0 0-16,21-21 15,0 0-15,1 0 16,-1 0-16,0 0 0,0 0 0,0-21 16,0 0-16,22 21 0,-22-21 0,0 0 15,0 0-15,0-1 0,1 1 16,-1 0-16,-21 0 0,21 21 15,-21 21 17,0 0-32,0 0 15,0 1-15,0-1 0,0 0 0,0 0 16,21 0-16,0-21 16,-21 21-16,21-21 0,1 0 0,-1 0 15,0 0-15,0 0 0,0 0 16,0 0-16,1 0 0,-1-21 15,0 0-15,-21 0 0,21 21 16,-21-21-16,0 0 0,0-22 16,0 22-16,0 0 0,0-21 0,0 20 15,0-20-15,0 21 0,0-21 16,0 20-16,-21 1 0,0 0 0,21 0 16,-21 21-16,-1 0 15,1 0 1</inkml:trace>
  <inkml:trace contextRef="#ctx0" brushRef="#br0" timeOffset="117499.75">8721 16722 0,'0'0'0,"0"-21"16,0 42-1,0 0 1,0 0-16,-22 0 0,22 22 16,0-1-16,-21 0 0,21 1 0,-21-1 15,0 0-15,21 1 0,0-1 16,0 0-16,-21 1 0,0-1 0,21-21 16,-22 0-16,22 22 0,0-22 15,0 0-15,22-21 31,-1 0-31,0 0 0,0 0 16,0-21-16,22 0 0</inkml:trace>
  <inkml:trace contextRef="#ctx0" brushRef="#br0" timeOffset="117740.62">9123 16785 0,'0'-21'0,"0"42"0,0-63 0,21 21 16,0 21-16,-21 21 15,0 0 1,21 0-16,-21 0 0,0 22 16,0-1-16,0 0 0,0 1 0,0-1 15,0 0-15,0 1 0,-21-22 0,21 21 16,-21 1-16,21-22 0,0 21 16,0-21-16,0 0 0,-21 1 0,21-1 15,-21-21 16</inkml:trace>
  <inkml:trace contextRef="#ctx0" brushRef="#br0" timeOffset="117912.52">8615 17145 0,'0'0'15,"21"0"1,0 0-16,0 0 15,22 0-15,-22 0 0,21 0 16,0 0-16,1 0 0,-1 0 0,0-21 16,22 21-16,-22 0 0,1 0 15,-1-21-15,0 21 0,1 0 0</inkml:trace>
  <inkml:trace contextRef="#ctx0" brushRef="#br0" timeOffset="118452.54">9567 17082 0,'0'0'0,"21"0"0,1 0 16,-1 0-1,0 0-15,-21-22 0,0 1 16,0 0-16,0 0 16,0 0-16,0 0 15,-21 21-15,0 0 16,-1 0-16,1 0 15,-21 0-15,21 21 0,0 0 16,-1 0-16,-20 0 0,21 22 16,-21-22-16,20 0 0,-20 21 0,21-21 15,0 1-15,0 20 0,-1-21 16,22 0-16,0 0 0,0 1 16,0-1-16,22-21 0,-1 0 0,0 0 15,21 0-15,-21 0 0,1 0 16,20 0-16,-21 0 0,21 0 0,-20-21 15,-1 21-15,21-22 0,-21 1 16,0 0-16,1 0 0,20 0 0,-21 0 16,-21-1-16,21 1 0,-21 0 15,21-21-15,-21 21 0,0-1 16,0 1-16,-21 42 31,21 1-31,0-1 16,0 0-16,-21 0 0,21 0 15,0 22-15,0-22 0,0 0 0,0 0 16,0 0-16,0 0 0,0 1 16,0-1-16,0 0 0,21-21 15,0 0-15,1 0 16,-1 0-16,0 0 0,0 0 0,0 0 16,0 0-16,1-21 0,-1 0 15,21-1-15</inkml:trace>
  <inkml:trace contextRef="#ctx0" brushRef="#br0" timeOffset="118904.28">10118 17039 0,'0'0'16,"0"-21"-16,0 42 31,0 0-31,0 1 16,0-1-16,0 0 0,0 0 0,-22 0 15,22 0-15,-21 1 0,21-1 0,0 0 16,-21 0-16,0 0 15,21 0 1,-21-21-16,21-21 31,0 0-15,0 0-16,0 0 16,21 0-16,-21-1 0,21 1 15,0-21-15,0 21 0,1 0 0,-1-22 16,0 22-16,21 0 0,-21 0 0,22 0 15,-1-1-15,-21 1 0,22 21 16,-22 0-16,21 0 0,-21 21 0,0 1 16,1-1-16,-1 0 0,0 0 15,-21 0-15,21 22 0,-21-22 16,0 0-16,0 21 0,0-21 16,0 1-16,0-1 0,0 0 0,-21 0 15,0 0-15,0-21 0,-1 21 16,22 1-16,-21-22 0,0 0 15,21 21-15,21-21 47,0 0-47</inkml:trace>
  <inkml:trace contextRef="#ctx0" brushRef="#br0" timeOffset="119451.73">11176 17082 0,'0'-22'0,"0"44"0,0-65 0,0 22 15,-21 0-15,0 21 0,-1-21 16,1 21-16,0 0 0,0 0 0,-21 0 16,-1 0-16,22 21 0,-21 0 15,-1-21-15,22 42 0,-21-20 16,0-1-16,20 0 0,1 21 0,0-21 15,0 1-15,0-1 0,21 21 0,0-21 16,0 0-16,0 1 0,0-1 16,0 0-16,21 0 0,0-21 15,0 21-15,0-21 0,1 0 0,-1 0 16,0 0-16,0 0 0,0 0 16,22 0-16,-22 0 0,0-21 0,0 21 15,21-21-15,-20 0 0,-1 0 16,0-1-16,0 1 0,0 0 0,0-21 15,1 21-15,-1-22 0,0 1 16,0 0-16,0-1 0,0-20 16,-21 20-16,22 1 0,-1 0 0,-21-1 15,0 1-15,21 0 0,0 21 16,-21-1-16,0 1 0,0 64 31,0-22-31,0 21 0,0-21 16,0 22-16,-21-1 0,0 21 15,21-20-15,-21-1 0,21 0 0,0 1 16,0-22-16,-22 21 0,22 1 0,0-22 16,0 21-16,0-21 0,0 0 15,0 1-15,0-1 0,0 0 16,22-21-16,-1 0 0,0 0 16,0 0-16,0 0 15,22-21-15,-22 21 0</inkml:trace>
  <inkml:trace contextRef="#ctx0" brushRef="#br0" timeOffset="119720.57">11874 16722 0,'0'-21'0,"0"42"0,0-64 16,0 22-16,0 0 0,0 42 31,-21 0-31,0 1 0,0-1 15,21 21-15,0 0 0,0 1 16,-21-1-16,21 0 0,-21 1 16,21-1-16,-22 0 0,1 1 0,21-1 15,0-21-15,0 22 0,-21-22 16,21 0-16,-21 0 0,21 0 0,0 0 16,0 1-16,21-22 31</inkml:trace>
  <inkml:trace contextRef="#ctx0" brushRef="#br0" timeOffset="120096.36">12001 17145 0,'0'0'0,"22"0"15,-1 0-15,0 0 0,-21-21 16,21 21-16,0 0 0,22-21 0,-22 21 16,0 0-16,21-21 0,-21 21 15,22-22-15,-22 1 0,0 21 16,-21-21-16,0 0 0,0 0 16,0 0-16,-21 21 15,-21 0 1,20 0-16,-20 21 0,21 0 15,-21 0-15,-1 0 0,22 0 0,0 1 16,0-1-16,0 21 0,-1-21 16,22 0-16,-21 22 0,21-22 0,0 0 15,0 0-15,0 0 0,0 1 16,21-1-16,1-21 0,-22 21 0,21-21 16,0 0-16,0 21 0,0-21 0,0 0 15,1 0-15,-1 0 0,0 0 16,21-21-16,-21 21 0</inkml:trace>
  <inkml:trace contextRef="#ctx0" brushRef="#br0" timeOffset="120376.2">13123 16806 0,'0'0'0,"-84"0"31,62 0-31,1 22 0,0-1 0,0 0 16,0 21-16,0-21 0,-22 22 15,43-1-15,-21-21 0,0 22 16,0-22-16,21 21 0,-21-21 16,21 22-16,0-22 0,-22 0 0,22 0 15,0 0-15,0 0 0,0 1 16,22-1-16,-1-21 0,0 0 15,0 0-15,0 0 0,0 0 16,22 0-16</inkml:trace>
  <inkml:trace contextRef="#ctx0" brushRef="#br0" timeOffset="120668.03">13906 16785 0,'0'0'0,"0"-21"16,0 0-16,0 42 31,0 0-15,0 0-16,0 1 0,0-1 16,0 21-16,0-21 0,0 22 0,0-1 15,0 0-15,0 1 0,0-22 16,0 21-16,0 0 0,0-20 0,-21-1 15,0 21-15,0-21 16,0 0-16,0 1 0,-1-22 0,1 21 16,0-21-16,0 0 0,0 21 0,0-21 15,-1 0-15,1 0 0,0 0 16</inkml:trace>
  <inkml:trace contextRef="#ctx0" brushRef="#br0" timeOffset="122175.44">15557 1715 0,'0'21'31,"0"0"-31,0 0 16,22 0-16,-1-21 0,0 0 15,0 0-15,0 0 0,22 21 16,-22-21-16,0 0 0,0 0 16,21 0-16,-20 0 0,20-21 0,-21 21 15,0-21-15,0 21 0,1-21 16,-1 0-16,0 21 0,0-21 15,-21-1-15,21 1 0,-21 0 16,0 0-16,0 0 0,0 0 16,-21 21-1,0 0-15,21 21 16,-21 0-16,0 0 16,21 0-16,-22 22 0,22-1 15,0 0-15,0 1 0,-21-1 16,0 0-16,21 1 0,-21-1 0,21 0 15,0-21-15,-21 22 0,21-22 0,-21 21 16,21-21-16,0 1 0,-22-1 16,22 0-16,0 0 0,0 0 15</inkml:trace>
  <inkml:trace contextRef="#ctx0" brushRef="#br0" timeOffset="122396.31">15706 2117 0,'0'0'16,"-22"0"-16,22 21 0,22-21 31,-1 0-15,0 0-16,21 0 0,-21 0 15,22 0-15,-22 0 0,21 0 0,-21-21 16,1 21-16,-1 0 0,0-21 16,0 21-16,0 0 0,0 0 0</inkml:trace>
  <inkml:trace contextRef="#ctx0" brushRef="#br0" timeOffset="122581.2">16277 2053 0,'0'0'0,"0"21"47,21-21-16,0 0-31</inkml:trace>
  <inkml:trace contextRef="#ctx0" brushRef="#br0" timeOffset="123416.81">17505 2074 0,'21'0'16,"0"0"-16,0 0 15,0-21-15,1 21 0,-1-21 16,-21 0-16,0 0 16,0 0-16,0-1 0,0 1 0,0 0 15,0 0-15,0 0 0,-21 0 16,-1-1-16,1 22 0,-21-21 16,21 21-16,-22 0 0,22 0 0,-21 0 0,21 0 15,-22 0-15,22 21 16,-21 1-16,21-1 0,-22 0 0,22 0 15,0 0-15,0 0 0,0 1 16,21-1-16,0 0 0,0 0 0,0 0 16,0 0-16,0 1 0,0-1 15,21-21-15,0 0 0,0 0 16,22 0-16,-1 0 0,0 0 0,1 0 16,-1 0-16,0 0 0,1 0 15,-1 0-15,0 0 0,-21-21 0,22 21 16,-22 0-16,0-22 0,0 22 0,0-21 15,-21 0 1,0 0-16,-21 21 31,0 0-15,21 21-16,-21 0 0,21 0 0,0 1 16,0-1-16,0 0 0,-21 21 15,21-21-15,0 22 0,0-22 0,-21 21 16,21 1-16,0-1 0,0 0 15,0 22-15,-22-22 0,22 0 0,-21 22 16,0-22-16,21 1 0,0-1 0,0 0 16,-21 1-16,21-22 15,-21 21-15,21-21 0,0 0 0,-21 1 16,-1-1-16,1 0 0,0-21 16,0 0-16,0 0 0,0 0 15,-1 0-15,1 0 0,-21-21 0,21 0 16,-22-1-16,22 1 0,-21 0 0,21 0 15,-22 0-15,22 0 0,0-22 16,21 22-16,0 0 0,0-21 0,0 20 16,0-20-16,21 21 0,0-21 15,22 20-15,-1-20 0,0 0 0,1 21 16</inkml:trace>
  <inkml:trace contextRef="#ctx0" brushRef="#br0" timeOffset="123983.49">18161 2053 0,'0'-42'16,"0"21"-16,0 0 16,0-1-16,21 22 0,-21-21 15,21 0-15,-21 0 0,0 0 0,0 0 16,0-1-1,-21 22 1,0 0-16,0 0 0,0 22 16,-1-1-16,1 0 0,0 0 0,0 0 15,21 0-15,-21 22 0,21-22 16,-21 0-16,21 0 0,0 0 0,0 1 16,0-1-16,0 0 0,0 0 0,0 0 15,21-21-15,0 0 0,0 21 16,0-21-16,0 0 0,1 0 0,-1 0 15,21 0-15,-21 0 0,22 0 16,-1-21-16,-21 21 0,21-21 0,1 0 16,-22 0-16,21 0 0,-21-1 15,22 1-15,-22-21 0,0 21 16,0-22-16,0 1 0,1 21 0,-22-21 16,0-1-16,0 1 0,0 21 15,0-22-15,0 22 0,0 0 0,0 0 16,0 42-1,0 21 1,0-20-16,0 20 0,0 0 16,0 1-16,0-1 0,-22 0 0,22-21 15,-21 22-15,21-1 0,0-21 16,0 22-16,0-22 0,0 0 0,0 0 16,0 0-16,0 0 0,0 1 15,0-1 1,21-21-16,1 0 0,-1 0 15,0-21-15</inkml:trace>
  <inkml:trace contextRef="#ctx0" brushRef="#br0" timeOffset="124164.49">18500 1990 0,'-22'0'0,"44"0"0,-65 0 16,43-21-1,21 21 1,1 0-16,-1 0 0,21 0 16,-21 0-16,22 0 0,-1 0 15,-21-22-15,21 22 0,1 0 0,20 0 16</inkml:trace>
  <inkml:trace contextRef="#ctx0" brushRef="#br0" timeOffset="124773.35">19367 1778 0,'0'0'0,"-21"0"0,0 0 16,0 0-16,0 0 0,0 0 15,-1 0-15,22 21 0,-21 0 16,0 1-16,0-1 0,21 0 16,0 0-16,-21 21 0,21-20 0,-21-1 15,21 21-15,-22-21 0,22 0 0,0 1 16,0 20-16,0-21 0,0 0 15,0 0-15,0 1 0,22-22 47,-1 0-47,-21-22 0,21 22 16,0-21-16,-21 0 0,21 21 16,0-21-16,1 0 0,-22 0 15,21-22-15,0 22 0,-21 0 16,21 0-16,-21 0 0,21 21 15,-21 21 1,0 0 0,0 0-16,0 0 0,0 0 0,0 1 15,0-1-15,0 0 0,0 0 16,0 0-16,0 0 0,0 1 16,21-22-16,1 0 0,-1 21 0,21-21 15,-21 0-15,22 0 0,-1 0 16,-21 0-16,21 0 0,22 0 0,-22-21 15,1 21-15,-22-22 16,21 1-16,-21 0 0,22 0 0,-22 0 16,0-22-16,-21 22 0,0-21 15,21 0-15,-21 20 0,0-20 0,0 21 16,0-21-16,0 20 0,-21 1 0,0 0 16,0 0-16,-1 21 0,1 0 15,0 0-15,-21 0 0,21 0 0,-1 0 16,1 21-16,0 0 0,0-21 15,0 43-15,21-22 0,0 0 0,0 0 16,0 0-16,0 0 0,21 1 16,0-1-16,0 0 0,0 0 15</inkml:trace>
  <inkml:trace contextRef="#ctx0" brushRef="#br0" timeOffset="125024.22">20278 2032 0,'0'0'16,"-22"0"-1,22 21-15,-21-21 16,21 21-16,0 1 0,0-1 0,-21 0 16,21 0-16,0 0 15,-21-21-15,21 21 0,0 1 16,0-1-16,0-42 47,21 21-32</inkml:trace>
  <inkml:trace contextRef="#ctx0" brushRef="#br0" timeOffset="125188.13">20278 1884 0,'0'0'0,"0"-21"31,-22 21-31,1 0 16,21 21-1,0 0-15,0 0 16,21-21 0,1 21-16,-1-21 0</inkml:trace>
  <inkml:trace contextRef="#ctx0" brushRef="#br0" timeOffset="125584.02">20680 1990 0,'-21'0'16,"21"21"-1,-22-21-15,22 21 0,0 0 16,0 0-16,0 1 15,0-1-15,-21-21 0,21 21 16,0 0-16,-21 0 0,21 0 16,0 1-1,-21-22-15,0 0 32,21-22-1,0 1-16,0 0-15,0 0 0,0 0 16,21 0-16,0-1 0,0 1 16,0 0-16,1 0 0,-1 0 0,0 0 15,21-1-15,-21 22 0,22-21 16,-1 21-16,-21 0 0,22 0 0,-22 0 16,21 0-16,-21 21 0,0 1 15,1-1-15,-1 0 0,-21 0 0</inkml:trace>
  <inkml:trace contextRef="#ctx0" brushRef="#br0" timeOffset="125679.96">21082 2138 0,'0'42'0,"-21"1"16,42-128-16,-63 191 16,20-85-16,1-21 15</inkml:trace>
  <inkml:trace contextRef="#ctx0" brushRef="#br0" timeOffset="126524.32">21484 2117 0,'0'0'0,"21"0"16,-21-21-16,21 21 16,1-22-16,-22 1 15,0 0 1,0 0-16,0 0 15,0 0-15,-22 21 16,1 0-16,0 0 16,0 0-16,0 0 0,0 0 15,-1 0-15,1 21 0,0 0 0,-21 0 16,21 0-16,-1 0 0,1 1 16,0-1-16,21 0 0,-21 0 0,21 0 15,-21 0-15,21 1 0,0-1 16,0 0-1,21-21-15,0 0 0,0 0 16,0 0-16,1 0 0,-1 0 16,21 0-16,-21-21 0,0 0 0,22 21 15,-22-22-15,21 1 0,-21 0 16,1 0-16,20 0 0,-21-22 16,0 1-16,0 21 0,1-21 0,-1-1 15,0 1-15,0 0 0,-21-1 16,0 1-16,0 0 0,0-1 0,0 1 15,0 21-15,0-22 0,0 22 16,0 0-16,-21 21 0,0 0 16,0 0-16,-1 21 0,1 0 15,0 1-15,0 20 0,0 0 16,0 1-16,21 20 0,-22-21 16,22 1-16,0 20 0,0-20 0,0-1 0,0 0 15,0-21-15,0 22 0,0-22 16,0 21-16,0-21 0,0 1 15,22-1-15,-1 0 0,0-21 16,0 0 0,0 0-16,0 0 0,1 0 0,-1 0 15</inkml:trace>
  <inkml:trace contextRef="#ctx0" brushRef="#br0" timeOffset="126942.01">22077 2011 0,'0'0'0,"0"-21"0,-21 21 32,-1 0-32,1 21 15,21 0-15,-21-21 0,0 21 16,21 0-16,-21 1 0,0-1 0,21 0 16,-22-21-16,22 21 0,0 0 15,0 0-15,0 1 0,0-1 16,22 0-16,-1-21 15,0 0-15,0 0 16,21 0-16,-20 0 0,-1 0 0,0 0 16,0-21-16,0 0 0,0 21 15,1-22-15,-1 1 0,0 0 16,-21 0-16,0 0 0,0 0 0,0-1 16,0 1-16,0 0 0,0-21 15,0 21-15,-21-1 0,0 1 16,-1 21-16,1 0 15,0 0-15,0 0 0,0 21 0,0-21 16,-1 22-16,1-1 0,0 0 16,0 0-16,21 0 0,0 0 0,0 1 15,0-1-15,0 0 0,0 0 16,0 0-16,21-21 16,21 0-16,-20 0 0</inkml:trace>
  <inkml:trace contextRef="#ctx0" brushRef="#br0" timeOffset="127487.7">22479 1969 0,'0'0'0,"0"-22"32,0 44-32,-21-1 15,0 0-15,-1 0 0,1 0 16,21 0-16,0 1 0,-21-1 15,21 0-15,-21 0 0,0 0 16,21 0-16,0 1 16,21-22 15,0 0-31,0 0 0,0-22 0,1 1 16,-1 21-16,0-21 0,0 0 15,0 0-15,0 21 0,1-21 0,-22-1 16,21 1-16,0 21 0,-21 21 31,0 1-31,0-1 16,0 0-16,0 0 15,0 0-15,0 0 16,0 1-16,0-1 16,21-21-16,21 0 15,-20 0-15,-1 0 0,0 0 0,21 0 16,-21 0-16,22 0 0,-22-21 15,0 21-15,0-22 0,0 1 0,1 0 16,-1 0-16,-21 0 0,0 0 16,21-1-16,-21 1 0,0-21 0,0 21 15,0 0-15,0-1 0,0 1 16,0 0-16,-21 21 0,0 0 0,-1-21 16,1 21-16,0 0 15,0 0-15,0 0 0,0 0 16,21 21-16,-22-21 0</inkml:trace>
  <inkml:trace contextRef="#ctx0" brushRef="#br0" timeOffset="127755.81">23537 1609 0,'0'0'0,"0"-21"15,0-22 1,-21 43 0,0 21-16,0 1 0,21 20 15,0-21-15,-21 21 0,-1 22 16,1-22-16,0 1 0,21-1 0,-21 0 16,0 1-16,21-1 0,-21-21 15,21 21-15,-22-20 0,1 20 0,21-21 16,0 0-16,0 0 0,0 1 15</inkml:trace>
  <inkml:trace contextRef="#ctx0" brushRef="#br0" timeOffset="128007.66">23855 1651 0,'0'0'0,"-21"21"0,-1 0 0,1 1 15,0 20-15,21 0 0,-21 1 0,0-1 16,0 0-16,-1-21 0,1 22 16,0-1-16,21-21 0,-21 0 15,21 22-15,-21-22 0,21 0 16,0 0-16,0 0 0,21-21 47</inkml:trace>
  <inkml:trace contextRef="#ctx0" brushRef="#br0" timeOffset="128196.55">23347 1969 0,'-21'0'0,"42"0"0,-64 0 16,65 0 15,-1 0-31,0 0 16,0 0-16,0 0 0,22 0 16,-22 0-16,21 0 0,0 0 0,1 0 15</inkml:trace>
  <inkml:trace contextRef="#ctx0" brushRef="#br0" timeOffset="128723.76">24236 2053 0,'0'0'0,"0"-21"15,0 0-15,0 0 16,0 0-16,0-1 15,0 1-15,0 0 16,0 0-16,0 0 0,-21 0 16,-1 21-16,1 0 15,0 0-15,0 21 0,-21 0 0,20-21 16,-20 21-16,21 21 0,-21-20 16,20-1-16,-20 0 0,21 0 0,0 0 15,0 22-15,-1-22 0,22 0 16,0 0-16,0 0 15,0 0-15,0 1 0,22-22 16,-1 0-16,0 0 16,21 0-16,-21 0 0,1 0 0,-1 0 15,21 0-15,-21 0 0,0-22 16,22 1-16,-22 21 0,0-21 0,0 0 16,0 0-16,1-22 0,-1 22 0,0 0 15,-21 0-15,0-21 0,21 20 16,-21 1-16,21 0 15,-21 42 1,-21 0 0,0 1-16,21-1 0,-21 0 15,21 21-15,0-21 0,0 1 0,-21-1 16,21 0-16,0 0 0,0 0 16,0 0-16,21 1 15,0-22-15,0 0 0,0 0 16,0 0-16,22 0 0</inkml:trace>
  <inkml:trace contextRef="#ctx0" brushRef="#br0" timeOffset="129192.36">24659 1947 0,'0'0'16,"-21"0"-16,0 0 15,0 22 1,21-1-16,-22 0 15,22 0-15,-21 0 0,21 0 16,-21 1-16,21-1 0,0 0 0,0 0 16,-21 0-16,21 0 0,-21-21 15,21-21 48,0 0-63,0 0 0,0 0 15,0 0-15,0-1 0,0 1 16,21 0-16,0 0 0,0 0 0,0 0 16,1-22-16,-1 22 0,0 21 15,0-21-15,21 0 0,-20 21 0,20 0 16,-21 0-16,21 0 0,1 0 0,-1 0 16,0 21-16,1 0 0,-22 0 15,21 0-15,-21 22 0,1-22 0,-22 0 16,0 21-16,0-20 0,0-1 15,-22 0-15,1 0 0,0 0 16,0 0-16,0 1 0,0-22 16,-1 21-16,1-21 15,0 0-15,42 0 32,0 0-32</inkml:trace>
  <inkml:trace contextRef="#ctx0" brushRef="#br0" timeOffset="129724.06">25485 1926 0,'0'0'16,"0"-21"-16,0 0 0,0 0 15,-22 21-15,1 0 16,0 0-16,0 0 15,0 21-15,0 0 0,-22 0 0,22 0 16,0 1-16,-21-1 0,20 0 16,1 21-16,0-21 0,-21 1 0,42-1 15,-21 0-15,21 21 0,0-21 16,0 1-16,0-1 16,0 0-16,21-21 0,-21 21 15,21-21-15,0 0 0,0 0 16,0 0-16,1 0 0,-1 0 0,0-21 15,0 21-15,0-21 0,0 0 16,1-1-16,20 1 0,-21-21 0,0 21 16,0-22-16,1 1 0,-1 0 15,0-1-15,0-20 0,21 21 0,-20-1 16,-1 1-16,0 0 0,-21-1 16,0 22-16,21 0 0,-21 0 0,0 0 15,-21 42 1,0 0-1,0 21-15,-1 1 0,1-1 16,0 0-16,21 1 0,-21-1 16,0 0-16,21 1 0,-21-1 0,21-21 15,0 21-15,0 1 0,-22-22 16,22 0-16,0 0 0,0 0 0,0 1 16,0-1-16,22-21 15,-1 0-15,0 0 16,0 0-16,0 0 0,0 0 0</inkml:trace>
  <inkml:trace contextRef="#ctx0" brushRef="#br0" timeOffset="130000.36">26204 1588 0,'-63'0'15,"42"21"-15,21 0 16,-22 21-16,1-21 0,0 22 0,0-1 16,0 0-16,0 1 0,-1-1 15,1 0-15,0 1 0,0-1 0,0 0 16,0-20-16,21 20 0,0-21 16,-22 0-16,22 0 0,-21 1 0,21-1 15,0 0 1,21-21-1,1 0-15,20 0 16,-21 0-16</inkml:trace>
  <inkml:trace contextRef="#ctx0" brushRef="#br0" timeOffset="130714.3">26120 2096 0,'-22'0'15,"44"0"17,-1 0-17,0 0-15,0 0 0,0-22 16,0 22-16,1 0 0,-22-21 0,21 21 16,0-21-16,-21 0 0,0 0 15,0 0-15,0-1 16,-21 22-1,0 0 1,-1 0-16,1 0 0,-21 22 16,21-22-16,0 21 0,-1 0 0,1 0 15,0 0-15,0 0 16,21 1-16,0-1 0,-21 0 0,21 0 16,-21-21-16,21 21 0,0 0 15,0 1-15,0-1 0,21-21 16,-21 21-16,21-21 15,0 0-15,0 0 0,0 0 16,1 0-16,-1 0 0,21 0 0,-21 0 16,22 0-16,-1 0 0,0-21 15,-21 21-15,22-21 0,-22-1 0,21 22 16,-21-21-16,1 0 16,20 0-16,-21-21 0,0 20 0,0 1 15,-21-21-15,0 21 0,22 0 0,-22-1 16,0 1-16,0 0 0,0 0 15,-22 21 1,1 0-16,0 21 16,0 0-16,0 0 0,0 1 0,21-1 15,-22 0-15,22 0 0,-21 0 16,21 0-16,0 1 0,0-1 0,0 0 16,0 0-16,0 0 15,21 0-15,1 1 0,-1-1 16,0-21-16,0 21 0,0 0 15,0-21-15,1 21 0,-22 0 16,0 1-16,0-1 31,-22-21-31,1 0 16,0 0-16,0 0 16,0 0-16,0 0 15,-1 0-15,1 0 16</inkml:trace>
  <inkml:trace contextRef="#ctx0" brushRef="#br0" timeOffset="135163.85">27284 1715 0,'0'-22'47,"21"22"-31,-21-21-16,-21 21 47,0 21-47,-1-21 15,1 43-15,-21-22 0,21 0 16,0 21-16,-22 1 0,22-22 0,-21 21 16,21 1-16,-1-1 0,1-21 15,0 21-15,0-20 0,21 20 0,0-21 16,0 0-16,0 0 15,0 1-15,0-1 0,0 0 0,21-21 16,0 21-16,0-21 0,22 0 0,-22 0 16,0 0-16,21 0 0,-20 0 15,-1 0-15,21 0 0,-21 0 0,22-21 16</inkml:trace>
  <inkml:trace contextRef="#ctx0" brushRef="#br0" timeOffset="135443.69">27601 1672 0,'0'0'0,"21"0"16,1 0-16,-1 21 15,0 1-15,0-1 16,0 0-16,0 21 0,-21 1 0,22-1 15,-1 0-15,-21 1 0,0-1 16,0 0-16,0 1 0,0-1 0,0-21 16,0 21-16,-21-20 0,-1 20 15,1-21-15,0 21 0,0-20 0,0-1 16,21 0-16,-21 0 0,-1-21 16,22 21-16</inkml:trace>
  <inkml:trace contextRef="#ctx0" brushRef="#br0" timeOffset="138188.47">15579 3175 0,'-22'21'15,"1"-21"1,0 0-16,0 0 0,0 0 16,0-21-16,-1 21 15,1 0-15,21-21 0,0 0 16,-21 21-16,0-21 0,0-1 0,21 1 15,-21 0-15,-1 0 0,22 0 16,0 0-16,0-1 16,0 1-16,0 0 0,22 0 15,-1 0-15,0 0 0,0-1 16,0 1-16,22 21 0,-22-21 0,21 21 16,-21 0-16,0 0 0,22 0 0,-22 0 15,0 0-15,0 0 0,-21 21 16,0 0-16,0 1 0,0-1 0,0 0 15,-21 0-15,0 0 0,0 22 16,-22-22-16,22 21 0,-21-21 0,0 22 16,-1-22-16,1 21 0,0 0 0,20-20 15,-20 20-15,0 0 0,21-21 16,-1 1-16,1 20 0,0-21 0,21 0 16,0 0-16,0 1 0,0-1 15,21-21-15,0 0 16,1 21-16,20-21 0,0 0 0,1 0 15,-22 0-15,21 0 0,0 0 0,1 0 16,-1-21-16,-21 21 0,22-21 16,-22-1-16,0 22 0,0-21 0,0 0 15,0 21-15,-21-21 0,0 0 16,0 0-16,0-1 0,0 1 0,0 0 16,-21 0-16,0 0 0,21 0 0,-21 21 15,0-22-15,0 22 0,-1 0 16,1 0-16,0 0 0,0 0 0,0 0 15,0 0-15,-1 22 0,1-22 16,21 21-16,-21-21 0,21 21 16,-21 0-16,21 0 0,0 0 15,21-21 17,0 0-32,0 0 0</inkml:trace>
  <inkml:trace contextRef="#ctx0" brushRef="#br0" timeOffset="138611.41">16171 3196 0,'0'-21'63,"0"0"-32,0 0-16,-21 21 32,0 0-47,0 0 32,21 21-32,21-21 46,0-21-46</inkml:trace>
  <inkml:trace contextRef="#ctx0" brushRef="#br0" timeOffset="139639.84">17886 3048 0,'0'0'0,"0"-21"15,0 0-15,21 0 0,0 21 16,-21-22-16,21 22 16,0 0-16,1 0 0,-1 0 15,0 0-15,21 0 0,-21 22 16,1-22-16,-22 21 0,21 0 16,0 21-16,-21-21 0,21 1 0,-21 20 15,0-21-15,0 0 0,0 22 0,0-22 16,0 0-16,0 21 0,0-21 15,-21 1-15,21-1 0,-21 0 16,0 0-16,21 0 16,-22-21-16,1 0 15,0-21 1,0 0-16,21 0 16,0 0-16,0-1 0,0 1 0,0 0 15,0 0-15,0-21 0,0 20 16,21-20-16,0 21 0,0-21 0,22 20 15,-22 1-15,21 0 0,22 0 16,-22 0-16,22 0 0,-22 21 0,21 0 16,-20 0-16,-1 0 0,22 0 15,-22 21-15,-21 0 0,21 0 16,1 0-16,-22 22 0,0-22 0,-21 21 16,0-21-16,0 22 0,0-1 15,0 0-15,0-21 0,0 22 0,0-22 16,0 0-16,-21 0 0,21 0 0,-21 1 15,0-1-15,-1 0 0,1-21 16,0 0-16,0 0 16,21-21-1,-21 21-15,21-21 0,0-1 16,0 1-16,0 0 0,0 0 0,21-21 16,0 20-16,0-20 15,0 0-15,22 21 0,-22-22 0,21 1 16,-21 21-16,22 0 0,-1-1 15,0 1-15,1 0 0,-1 21 0,0 0 16,1 0-16,-22 0 0,21 21 16,1 0-16,-22 22 0,0-22 0,21 21 15,-42-21-15,21 22 0,-21-22 0,0 21 16,0-21-16,0 22 0,0-22 16,-21 0-16,0 0 0,0 0 0,0 1 15,0-1-15,-1 0 0,1 0 16,0-21-16,21 21 15,-21-21-15,42-21 32,0 0-32</inkml:trace>
  <inkml:trace contextRef="#ctx0" brushRef="#br0" timeOffset="140636.95">20002 3281 0,'0'0'16,"0"-21"-16,0 0 15,0-1-15,0 1 0,0 0 16,-21 0-16,0 0 0,0 0 16,0 21-16,0 0 0,-1-22 15,-20 22-15,21 0 0,0 0 0,-22 0 16,22 0-16,-21 22 0,21-22 15,-22 21-15,22 21 0,-21-21 0,21 0 16,0 22-16,-1-22 0,1 21 16,21 1-16,0-22 0,0 0 0,0 21 15,0-21-15,0 1 0,0-1 16,0 0-16,21 0 0,1-21 0,-1 21 16,21-21-16,0 0 0,-20 0 15,20 0-15,-21 0 0,21 0 16,1 0-16,-22-21 0,21 21 0,-21-21 15,1 0-15,-1 0 0,0-1 16,0 1-16,0-21 0,0 21 0,1-22 16,-22 22-16,21-21 0,0 21 0,-21-22 15,0 22-15,21 0 0,-21 0 16,21 21-16,-21 21 31,0 0-31,0 0 0,0 1 16,-21-1-16,21 0 0,-21 0 15,21 21-15,0-20 0,0-1 0,0 0 16,0 0-16,0 0 0,0 0 16,0 1-16,0-1 0,21-21 15,0 21-15,0-21 0,1 0 0,-1 0 16,0 0-16,0 0 0,0 0 0,0 0 16,1 0-16,20-21 0,-21 0 15,0-1-15,0 1 0,1 0 0,-22 0 16,21 0-16,-21 0 0,0-1 15,21-20-15,-21 21 0,0 0 0,0 0 16,0-1-16,0 1 0,-21 21 31,21 21-31,0 1 0,-21-1 16,21 0-16,0 21 16,0-21-16,0 1 0,0-1 0,0 0 15,0 0-15,-22 0 0,22 0 16,-21 1-16,21-1 0,0 0 15,0-42 32,0 0-47,0-1 16,0 1-16,0 0 0,0 0 0,21-21 16,1 20-16,-1-20 0,0 21 15,0-21-15,0 20 0,22-20 16,-1 21-16,21 0 0,-20 0 0,-1-1 15,22 22-15,-22 0 0,0 0 16,-21 0-16,22 22 0,-22-1 0,0 0 16,0 0-16,0 21 0,-21-20 0,0 20 15,0-21-15,0 21 0,0-20 16,0 20-16,0-21 0,-21 0 16,0 0-16,0 1 0,0-1 0,0 0 15,-1 0-15,1-21 16,21 21-1,21-42 1,1 0 0,-1 21-16</inkml:trace>
  <inkml:trace contextRef="#ctx0" brushRef="#br0" timeOffset="141704.26">21590 3217 0,'0'-21'0,"0"42"0,0-63 16,0 21-16,-21 21 0,0-21 16,-1 21-16,1 0 0,0-21 0,0 21 15,0 0-15,0 0 0,-1 0 0,1 0 16,-21 21-16,21-21 16,0 21-16,-22 0 0,22 0 0,0 0 15,-21 22-15,20-22 0,1 0 16,0 21-16,0-20 0,21-1 0,0 21 15,0-21-15,0 0 0,0 1 16,0-1-16,21 0 0,0-21 16,0 0-16,1 21 0,-1-21 0,21 0 15,-21 0-15,0 0 0,22 0 16,-22-21-16,21 21 0,-21-21 16,1 21-16,20-21 0,-21-1 0,0 1 15,0 0-15,1-21 0,-1 21 16,0-1-16,0-20 0,-21 21 0,21-21 15,0 20-15,-21 1 0,0 0 16,0 0-16,0 0 0,0 42 31,0 0-31,-21 0 0,0 22 16,21-22-16,0 0 0,-21 21 0,0-21 16,21 1-16,0 20 0,0-21 15,0 0-15,0 0 0,0 1 0,0-1 16,0 0-16,21-21 0,0 21 15,0-21-15,0 0 0,22 0 16,-1 0-16,0 0 0,1 0 0,-1 0 16,0 0-16,22 0 0,-22 0 15,1 0-15,-1 0 0,0-21 0,1 0 16,-22 0-16,21-1 0,-21 1 16,22 0-16,-22-21 0,0 21 0,0-22 15,0 22-15,0-21 0,-21 21 16,0-22-16,0 22 0,0 0 0,0 0 15,-21 0-15,0 21 0,0 0 16,0 0-16,0 0 0,-22 0 16,22 21-16,0 0 0,0 0 15,-22 21-15,22-20 0,-21 20 16,21-21-16,0 21 0,-1-20 0,1 20 16,0-21-16,21 0 0,0 0 0,0 1 15,0-1-15,0 0 0,21 0 16,0-21-16,1 0 0,-1 0 15,0 0-15,0 0 0,0 0 16,0 0-16,1 0 0,-1-21 0,0 21 16,0-21-16,0 0 0,-21-1 15,21 1-15,1 0 16,-22 42 15,0 0-15,0 1-16,-22-1 0,1 0 0,0 0 15,0 21-15,21-20 0,0 20 16,-21-21-16,21 21 0,0 1 0,0-1 16,0 0-16,0 1 0,0-1 15,0 0-15,0 22 0,0-22 0,21 22 16,-21-22-16,0 0 0,0 1 0,0 20 16,0-42-16,0 22 0,0-1 15,0-21-15,-21 0 0,0 1 0,-1-22 16,1 21-16,0-21 0,0 0 0,-21 0 15,20 0-15,1 0 16,-21 0-16,21-21 0,-22 21 0,22-22 16,0 1-16,0 21 0,0-21 0,0 0 15,21 0-15,0-22 0,0 22 16,0 0-16,0-21 0,0-1 0,21 1 16,0 0-16,0-1 0,21 1 0,-20-21 15,20 20-15</inkml:trace>
  <inkml:trace contextRef="#ctx0" brushRef="#br0" timeOffset="142080.06">22669 3281 0,'0'-64'16,"22"64"-1,-1 0-15,-21-21 0,21 21 16,0-21-16,0 0 0,-21 0 16,21 21-16,-21-21 0,0-1 15,-21 22 1,0 0-16,0 0 16,0 0-1,0 22-15,-1-1 0,1 0 0,0 21 16,0-21-16,21 1 0,0 20 0,0-21 15,0 21-15,0-20 0,0-1 16,0 21-16,0-21 0,0 0 0,21 1 16,0-22-16,0 21 0,1 0 15,20-21-15,-21 0 0,0 0 0,0 0 16,22 0-16,-22 0 0,21 0 16,-21-21-16,22 21 0,-1-21 0,-21-1 15,22 1-15,-22 0 0</inkml:trace>
  <inkml:trace contextRef="#ctx0" brushRef="#br0" timeOffset="142401.89">23685 3027 0,'-21'-42'16,"0"20"-1,0 22 1,0 0 0,0 0-16,-1 22 15,1-1-15,0 0 0,0 21 0,0-21 0,0 22 16,-1-22-16,1 21 0,0 1 16,21-1-16,0-21 0,-21 21 15,21-20-15,0 20 0,0-21 0,0 0 16,0 0-16,0 1 0,0-1 15,0 0-15,21 0 0,0-21 16,0 0-16,1 0 0,-1 0 0,0 0 16,0 0-16,21 0 0,1 0 15</inkml:trace>
  <inkml:trace contextRef="#ctx0" brushRef="#br0" timeOffset="142727.92">24320 2942 0,'0'-21'0,"0"42"32,22 0-32,-1 1 15,0-1-15,-21 0 0,0 0 16,21-21-16,-21 42 0,0-20 15,21-1-15,-21 0 0,0 21 16,0 1-16,0-1 0,0-21 16,-21 21-16,0 1 0,0-1 0,0 0 15,-1-20-15,1-1 0,0 21 0,0-21 16,0 0-16,0 1 0,-1-22 16,1 21-16,0-21 0,0 21 15,0-21-15,0 0 16,-1 0-1</inkml:trace>
  <inkml:trace contextRef="#ctx0" brushRef="#br0" timeOffset="143828.57">15452 4276 0,'21'0'0,"0"0"15,0-21-15,0-1 16,0 1-16,1 21 16,-22-21-16,21 21 15,-21-21-15,0 0 0,0 0 16,0-1-16,-21 22 15,-1-21-15,1 21 0,0-21 0,-21 21 16,21 0-16,-22 0 0,22 0 16,0 0-16,-21 0 0,20 21 0,-20-21 15,21 21-15,-21 1 0,20-1 0,1 0 16,0 21-16,0-21 0,0 1 16,21-1-16,-21 0 0,21 0 0,0 0 15,0 0-15,0 1 16,21-22-16,0 0 15,0 0-15,21 0 0,-20 0 16,20-22-16,-21 1 0,21 0 16,1 21-16,-1-21 0,-21 0 0,22 0 15,-1-1-15,-21 1 0,0 21 0,0-21 16,1 0-16,-1 21 0,-21 21 31,0 21-15,0-20-16,0-1 0,0 0 0,0 21 15,0-21-15,0 22 0,0-22 0,0 0 16,0 21-16,0-20 0,-21-1 16,21 0-16,0 0 0,-22 0 15,22 0-15,0 1 16,22-44 15</inkml:trace>
  <inkml:trace contextRef="#ctx0" brushRef="#br0" timeOffset="144032.45">16002 4403 0,'0'0'16,"21"0"-1,-42 0 32</inkml:trace>
  <inkml:trace contextRef="#ctx0" brushRef="#br0" timeOffset="144732.25">17484 4233 0,'0'-21'0,"0"-21"31,0 63-16,0 0 1,0 0-16,0 1 0,0-1 0,0 21 16,0-21-16,0 0 0,0 1 0,0 20 15,0-21-15,0 0 0,0 0 16,-22 1-16,22-1 0,0 0 16,0 0-16,0 0 15,-21-21-15,21-21 47,0 0-47,0 0 0,0 0 16,0-1-16,0 1 0,21 0 0,-21-21 15,22 21-15,-1-22 0,0 22 16,21-21-16,-21 21 0,1-1 0,20-20 16,-21 21-16,21 0 0,1 21 15,-1-21-15,0 21 0,1 0 0,-1 0 16,0 21-16,-20 0 0,20 0 15,-21 0-15,0 22 0,0-22 16,-21 21-16,0 0 0,0-20 0,0 20 16,0-21-16,0 21 0,0-20 15,-21-1-15,0 0 0,0 0 0,0 0 16,21 0-16,-21-21 0,21 22 0,-22-22 16,1 0-16,42 0 31,1 0-31,-1-22 15,21 1-15</inkml:trace>
  <inkml:trace contextRef="#ctx0" brushRef="#br0" timeOffset="145224">18711 4297 0,'0'0'0,"0"-21"0,0 0 0,-21-1 16,0 22-16,0-21 15,0 21-15,-22 0 0,22 0 16,0 0-16,-21 0 0,20 21 0,-20 1 16,21-1-16,-21 0 0,20 0 15,-20 21-15,21-20 0,-21 20 0,20-21 16,1 0-16,0 22 0,21-22 16,0 0-16,0 0 0,0 0 0,0 0 15,0 1-15,0-1 0,21-21 16,22 0-16,-22 0 15,0 0-15,21 0 0,1 0 16,-22 0-16,21 0 0,0-21 0,-20-1 16,20 1-16,-21 21 0,21-21 15,-20 0-15,-1 0 0,-21 0 0,21-22 16,-21 22-16,21 0 0,-21-21 0,0 20 16,0 1-16,0-21 0,0 21 15,0 0-15,0 42 31,0 0-31,0 0 0,0 21 16,0-20-16,0-1 0,0 0 16,0 21-16,21-21 0,-21 1 15,0-1-15,21 0 0,-21 0 0,0 0 16,22 0-16,-1 1 16,0-22-16,0 0 0,0 0 15,0 0-15,1 0 0,-1 0 16,0-22-16,0 22 0</inkml:trace>
  <inkml:trace contextRef="#ctx0" brushRef="#br0" timeOffset="145447.78">19092 4191 0,'0'0'0,"0"-21"16,0 0-16,0 0 0,0 42 15,21 0 1,-21 21-16,0-21 0,0 1 15,0 20-15,0-21 0,22 21 0,-22-20 16,0 20-16,21-21 0,-21 0 16,0 0-16,0 1 0,0-1 0,0 0 15,21 0-15,-21 0 0,21-21 16,0 0 0,0 0-16,1 0 15</inkml:trace>
  <inkml:trace contextRef="#ctx0" brushRef="#br0" timeOffset="145692.6">19600 4191 0,'0'0'0,"0"-21"0,-21 21 32,0 0-32,0 21 0,0 0 15,-1 0-15,1 22 0,0-22 16,0 21-16,0-21 0,0 1 0,-22 20 15,22-21-15,0 0 0,0 0 16,0 1-16,-1-1 0,1 0 16,21 0-16,0 0 0,21-21 31,1 0-31,-1 0 0,21 0 16,-21 0-16,0-21 0,22 0 0</inkml:trace>
  <inkml:trace contextRef="#ctx0" brushRef="#br0" timeOffset="145916.48">19960 4276 0,'0'0'0,"0"21"16,0 0-16,-21-21 16,21 21-16,-21 0 0,0 1 0,21-1 15,-22 0-15,22 0 0,0 0 0,-21 0 16,21 1-16,-21-1 0,21 0 15,0 0-15,0 0 0,21-21 47,0 0-47,-21-21 16</inkml:trace>
  <inkml:trace contextRef="#ctx0" brushRef="#br0" timeOffset="146100.37">19981 4106 0,'0'-21'0,"0"42"0,0-63 16,0 21-1,0 42 17,0 0-32,0 0 15,0 1-15,21-1 16,1-21-16</inkml:trace>
  <inkml:trace contextRef="#ctx0" brushRef="#br0" timeOffset="146760.01">20764 4318 0,'0'0'0,"0"-21"16,0 0-16,0 0 0,0-1 15,0 1-15,0 0 0,0 0 0,0 0 16,0 0-16,-21-1 0,0 22 16,0 0-16,0 0 0,0 0 15,-1 22-15,-20-1 16,21 0-16,-21 0 0,20 21 0,-20-20 16,21 20-16,-21-21 0,20 21 0,1-20 15,0 20-15,0-21 0,21 0 16,0 0-16,0 1 0,0-1 0,0 0 15,42 0-15,-21-21 0,1 0 16,-1 0-16,0 0 0,21 0 16,-21 0-16,1 0 0,20 0 0,-21-21 15,21 21-15,-20-21 0,-1 0 16,0-1-16,0 22 0,0-21 0,0 0 16,-21 0-16,22 0 0,-22 0 0,21-1 15,-21 1-15,21 0 16,-21 42 15,-21 0-31,21 1 0,-21-1 16,-1 0-16,22 0 0,0 21 0,-21-20 15,0-1-15,0 21 0,21-21 16,-21 0-16,21 22 0,-21-22 0,-1 21 16,22-21-16,0 22 0,0-1 0,0 0 15,0 1-15,0-1 0,0 0 16,0 1-16,0-1 0,0-21 0,0 22 15,0-1-15,0-21 0,0 21 0,0-20 16,-21-1-16,0 21 16,0-21-16,0-21 0,-22 21 0,1 1 15,21-22-15,-21 0 0,-1 0 0,1 0 16,21 0-16,-22 0 0,22-22 16,0 1-16,0 21 0,0-21 0,0 0 15,-1 0-15,1-22 0,0 22 0,21 0 16,0 0-16,0 0 0,0 0 15,0-1-15,0 1 0,21 0 16,0 0-16,1 0 0,20 0 0,0 21 16</inkml:trace>
  <inkml:trace contextRef="#ctx0" brushRef="#br0" timeOffset="147520.35">21399 4318 0,'0'-21'16,"0"42"-16,0-63 0,0-1 0,0 22 15,0 0-15,-21 21 0,0-21 0,0 21 16,0 0-16,0 0 16,-1 21-16,1 0 15,0 0-15,0 1 0,0 20 0,0-21 16,21 21-16,-22-20 0,1 20 15,21-21-15,-21 0 0,21 22 0,0-22 16,0 0-16,0 0 0,0 0 16,21 0-1,0-21-15,1 0 0,-1 0 16,0 0-16,0 0 0,0 0 0,0-21 16,1 21-16,-1-21 0,0 0 15,0 21-15,0-21 0,0 0 0,-21-22 16,22 22-16,-1 0 0,-21-21 15,0 20-15,21 1 0,-21 0 16,21 0-16,-21 0 0,0 42 31,0 0-31,0 0 0,0 0 16,0 1-16,0-1 0,-21 21 16,21-21-16,0 0 0,0 1 0,0-1 15,0 0-15,0 0 0,0 0 0,0 0 16,0 1-16,21-22 15,0 21-15,0-21 0,1 0 0,-1 0 16,0 0-16,0 0 0,21 0 0,-20 0 16,20-21-16,-21-1 0,21 22 15,-20-21-15,-1 0 0,21-21 16,-21 21-16,22-1 0,-22-20 0,21 0 16,-21-1-16,22 1 0,-22 0 15,21-1-15,-21 1 0,0-21 0,1 20 16,-22 22-16,0-21 0,21 21 15,-21-1-15,0 1 0,0 0 0,0 42 32,-21 0-32,-1 1 0,22 20 15,-21 0-15,0 1 0,0-1 16,21 0-16,0 1 0,-21-1 0,21 0 16,-21 1-16,21-1 0,0-21 0,0 21 15,0-20-15,0-1 16,0 0-16,0 0 0,0 0 0,0 0 15,21-21-15,0 0 0,0 0 16,0 0-16,0 0 0,1 0 16,20 0-16,-21 0 0,0-21 0</inkml:trace>
  <inkml:trace contextRef="#ctx0" brushRef="#br0" timeOffset="147764.22">22077 4318 0,'0'0'0,"0"21"0,0 0 32,21-21-32,0 0 15,0 0-15,0 0 16,1 0-16,-1 0 0,0 0 15,0 0-15,0 0 0,-21-21 16,21 21-16,1-21 0,-1 21 16</inkml:trace>
  <inkml:trace contextRef="#ctx0" brushRef="#br0" timeOffset="148168.24">22627 4360 0,'0'0'0,"21"0"31,0 0-31,1 0 16,20 0-16,-21 0 0,0 0 0,0-21 15,1 21-15,20 0 0,-21-21 16,0 21-16,-21-21 0,21 0 0,1 0 15,-22-1-15,0 1 16,0 0-16,0 0 0,-22 21 16,1 0-16,0 0 15,0 0-15,0 0 0,0 0 0,-1 21 16,-20 0-16,21 0 0,0 22 0,0-22 16,21 21-16,-22-21 0,1 1 15,21 20-15,-21-21 0,21 0 0,0 0 16,0 1-16,0-1 0,0 0 15,0 0-15,0 0 0,21-21 16,0 21-16,1-21 0,-1 0 0,0 0 16,0 0-16,0 0 0,22 0 15,-1 0-15,-21 0 0,21 0 0,1 0 16,-1 0-16</inkml:trace>
  <inkml:trace contextRef="#ctx0" brushRef="#br0" timeOffset="148452.1">23685 4085 0,'0'0'0,"-21"0"0,0 0 16,0 0-16,0 21 0,0 1 0,21-1 15,-22 21-15,1-21 0,0 22 0,0-22 16,0 21-16,0 0 0,21 1 15,-22-22-15,1 21 0,21-21 0,-21 22 16,21-22-16,-21 0 0,21 0 16,0 0-16,0 1 0,0-1 15,0 0-15,21-21 0,0 0 16,0 0-16,1 0 0,-1 0 16,0 0-16,21 0 0,-21 0 0,1 0 15,20-21-15</inkml:trace>
  <inkml:trace contextRef="#ctx0" brushRef="#br0" timeOffset="148763.93">24236 4149 0,'0'-21'0,"0"-1"31,21 22-31,0 0 15,0 0-15,0 0 0,1 0 0,-22 22 16,0-1-16,21 0 0,-21 0 16,0 0-16,0 22 0,0-22 15,0 21-15,0-21 0,-21 22 0,-1-1 16,1 0-16,0-21 0,0 22 0,0-22 16,0 21-16,-1-21 0,1 1 15,0-1-15,0 0 0,0 0 0,0 0 16,-1 0-16,22 1 0,-21-1 15,0-21-15,0 0 32</inkml:trace>
  <inkml:trace contextRef="#ctx0" brushRef="#br0" timeOffset="149439.54">15557 5165 0,'-21'0'0,"42"0"0,-63 0 31,42 21-31,0 0 16,0 21-16,-21-20 0,21-1 0,-21 0 15,21 21-15,-21-21 0,21 1 16,0-1-16,0 0 0,-22 0 0,22 0 16,-21 0-16,21 1 0,0-1 15,21-21 1,1 0-16,-1 0 16,21-21-16</inkml:trace>
  <inkml:trace contextRef="#ctx0" brushRef="#br0" timeOffset="149839.38">16044 5101 0,'0'-21'16,"-21"42"0,0 0-16,0 1 0,0-1 15,-1 0-15,22 21 0,-21-21 0,0 1 16,0 20-16,21-21 0,0 0 0,0 22 15,-21-22-15,21 0 16,0 0-16,0 0 0,0 0 0,0 1 16,0-1-16,21-21 0,0 0 15,0 0-15,0 0 0,1 0 16,20 0-16,-21 0 0,21-21 0,-20-1 16,20 1-16,-21 21 0,21-21 15,-20 0-15,-1 0 0,0 0 0,-21-1 16,0-20-16,0 21 0,0 0 0,0 0 15,0-22-15,-21 22 0,0 0 16,-1 0-16,1 21 0,-21 0 16,21 0-16,0 0 0,-1 0 0,1 0 15,0 21-15,0 0 16,0 0-16,21 0 0,0 1 16,0-1-16,0 0 0,0 0 15,21-21-15,0 0 16,0 21-16</inkml:trace>
  <inkml:trace contextRef="#ctx0" brushRef="#br0" timeOffset="150019.79">16616 5376 0,'0'0'0,"21"0"62,0 0-46,0 0-16</inkml:trace>
  <inkml:trace contextRef="#ctx0" brushRef="#br0" timeOffset="151852.47">18140 5503 0,'0'0'0,"42"-42"16,-21 21-1,0 0 1,-21 0-16,0-1 16,0 1-16,0 0 0,0 0 15,-21 0-15,0 0 16,0-1-16,0 22 0,0-21 0,-1 0 16,1 21-16,-21 0 15,21 0-15,0 0 0,-1 0 0,-20 0 16,21 21-16,0 0 0,-22 1 0,22-1 15,0 0-15,0 0 0,0 0 16,0 22-16,21-22 0,-22 21 0,22-21 16,0 22-16,0-22 0,0 0 15,0 0-15,22 21 0,-1-42 0,0 22 16,0-1-16,0-21 0,22 0 0,-22 0 16,0 0-16,0 0 0,21 0 15,-20 0-15,20-21 0,-21 21 0,21-22 16,-20 1-16,-1 0 0,0 0 0,0 0 15,0 0-15,0-1 16,1 1-16,-22 0 0,21 0 0,-21 0 16,0 0-16,0-1 0,0 1 0,0 0 15,0 0-15,0 42 32,0 0-17,0 0-15,0 22 0,0-22 0,0 21 16,-21 1-16,21-1 0,-22 0 0,22 1 15,-21 20-15,21-21 0,-21 1 16,21-1-16,-21 22 0,0-22 0,21 0 16,0 1-16,-21-22 0,21 21 0,-22 0 15,22-20-15,-21 20 16,21-21-16,0 0 0,0 0 0,0 1 16,43-22-1,-43-22 1,21 22-16,0-21 0,21 0 15,-21 0-15,1 0 0,-1-22 0,21 22 16,-21-21-16,0 21 0,22-22 0,-22-20 16,21 21-16,-21-1 0,1-20 15,-1 20-15,21-20 0,-21 21 0,0-22 16,1 22-16,-1-1 0,0 1 16,0 0-16,-21 21 0,21-1 0,-21 1 15,21 0-15,-21 0 0,0 42 47,0 0-47,0 0 0,0 22 0,0-22 16,0 0-16,0 21 0,0-20 15,0 20-15,0-21 0,0 0 0,0 22 16,0-22-16,0 0 0,0 0 16,22-21-16,-22 21 0,21 0 0,0-21 15,0 0-15,0 0 0,0 0 16,1 0-16,-1 0 0,0 0 15,0-21-15,0 0 0,0 0 0,1 0 16,-1 0-16,0-1 0,0-20 16,0 21-16,-21 0 0,21-22 15,1 22-15,-22 0 0,21 0 0,-21 0 16,0 0-16,0-1 0,0 1 16,0 42 15,0 1-31,0-1 0,0 0 15,0 0-15,0 0 0,0 0 16,0 1-16,0 20 0,0-21 0,0 0 16,0 0-16,0 1 0,0-1 15,0 0-15,0 0 0,21-21 0,0 21 16,0-21-16,0 0 16,1 0-16,-1 0 15,21 0-15,-21 0 0,0 0 0,1-21 16,-1 21-16,21-21 0,-21 0 0,0 0 15,1-1-15,-1 1 0,0 0 16,0-21-16,-21 21 0,21-1 0,0 1 16,-21 0-16,0 0 0,0 0 0,22 0 15,-22-1-15,0 44 32,0-1-17,0 0-15,0 0 0,0 0 16,0 0-16,0 1 0,0-1 0,0 0 15,-22 0-15,22 0 0,0 0 16,0 1-16,0-1 0,0 0 0,0 0 16,22-21-16,-1 0 0,0 0 15,0 0-15,21 0 16,-20 0-16,20 0 0,0 0 0,-21-21 16,22 21-16,-22-21 0,21 0 15,-21-1-15,1 1 0,-1-21 0,0 21 16,0-22-16,0 22 0,0-21 0,1 0 15,-1-1-15,0 22 16,-21-21-16,21-1 0,-21 1 0,21 21 16,-21-21-16,0 20 0,21-20 0,-21 21 15,0 0-15,0 0 16,0 42 0,0 0-16,0 0 0,-21 0 15,21 22-15,-21-22 0,0 21 0,21 0 16,-21 1-16,21-1 0,0 0 0,-21-20 15,21 20-15,0 0 0,-22-21 16,22 22-16,0-1 0,0-21 0,0 0 16,0 1-16,0-1 0,0 0 0,0 0 15,22 0-15,-1-21 16,-21 21-16,21-21 0,0 0 0,0 0 16,0 0-16,1 0 0,-1 0 0,0 0 15,-21-21-15,42 0 0,-21 21 16,1-21-16,-1 0 0,0 0 0,21-1 15</inkml:trace>
  <inkml:trace contextRef="#ctx0" brushRef="#br0" timeOffset="152100.32">20235 5355 0,'-21'0'15,"42"0"-15,-21 0 32,21 0-32,22 0 0,-22 0 0,21 0 15,-21 0-15,22-21 0,-22 21 16,21 0-16,1 0 0,-22-21 0,21 0 16,-21 21-16,0 0 0,1-21 15,-22-1-15,0 1 16,-22 21-16</inkml:trace>
  <inkml:trace contextRef="#ctx0" brushRef="#br0" timeOffset="152416.18">19875 5101 0,'0'0'0,"-21"21"0,0-21 0,0 22 15,21-1-15,-21-21 0,0 21 16,42-21 15,0 0-31,0 0 16,0 0-16,0 0 0,1-21 16,-1 21-16,0-21 0,0 21 15,-21-22-15,0 1 0,0 0 16,0 0-16,-21 21 31,21 21-31,0 0 16,0 0-16,0 1 15,21-1-15,0 0 0,0-21 16</inkml:trace>
  <inkml:trace contextRef="#ctx0" brushRef="#br0" timeOffset="152736.41">21188 5186 0,'-43'-42'31,"22"42"-31,0 0 0,0 0 15,21 21-15,-21 0 0,0 0 16,21 0-16,-22 0 0,1 1 16,21 20-16,0-21 0,-21 21 0,0-20 15,21-1-15,-21 21 0,21-21 16,0 0-16,0 1 0,0-1 0,0 0 16,0 0-16,0 0 0,21 0 0,0 1 15,0-22-15,0 0 0,1 0 16,-1 0-16,21 0 0,-21 0 0,0 0 15,1 0-15,-1-22 0</inkml:trace>
  <inkml:trace contextRef="#ctx0" brushRef="#br0" timeOffset="153020.25">21632 5017 0,'21'0'0,"-42"0"0,64 0 16,-22 21-16,0-21 0,0 21 0,0 0 15,-21 0-15,21 22 0,1-22 16,-1 0-16,-21 21 0,21-21 0,0 22 16,-21-22-16,0 21 0,0-21 15,0 22-15,0-22 0,-21 0 16,0 0-16,0 0 0,-1 22 0,1-43 15,0 21-15,-21 0 0,21 0 0,-1-21 16,1 21-16,0-21 16</inkml:trace>
  <inkml:trace contextRef="#ctx0" brushRef="#br0" timeOffset="153696.01">22712 5419 0,'21'-64'31,"-21"43"-31,0 42 47,0 0-47,0 1 0,-21 20 0,0-21 16,21 21-16,-22-20 0,1 20 15,21 0-15,-21-21 0,0 22 16,21-22-16,-21 21 0,0-21 0,21 1 16,0-1-16,-22 0 0,22 0 15,-21-21-15,21 21 0,21-21 32,-21-21-32,22 21 15</inkml:trace>
  <inkml:trace contextRef="#ctx0" brushRef="#br0" timeOffset="153971.88">23135 5355 0,'0'0'0,"0"21"31,0 1-31,0-1 0,0 21 0,0-21 15,-21 0-15,21 22 0,-21-22 0,0 21 16,21-21-16,-22 22 0,22-22 16,-21 21-16,0-21 0,21 1 0,0-1 15,0 0-15,-21 0 0,21 0 16,0-42 31,21 0-47</inkml:trace>
  <inkml:trace contextRef="#ctx0" brushRef="#br0" timeOffset="154296.37">23410 5588 0,'0'21'0,"21"-21"32,1 0-17,-1-21 1,-21 0-16,0 0 16,0 0-16,-21 21 31,-1 0-16,1 21-15,0 0 16,21 0-16,0 0 16,21-21 15</inkml:trace>
  <inkml:trace contextRef="#ctx0" brushRef="#br0" timeOffset="157944.12">24596 5376 0,'0'0'0,"42"0"31,-21 0-31,0 0 16,-21-21-1,21 21-15,-21-21 0,0 0 16,0 0-1,-21 21-15,0 0 16,0 0-16,0 0 16,0 0-16,-1 0 0,1 0 0,0 0 15,0 0-15,0 0 0,0 0 0,-1 0 16,1 21-16,21 0 16,-21 0-16,21 0 0,-21 1 15,21-1-15,0 0 16,0 0-16,0 0 15,21-21-15,0 21 0,0-21 0,1 22 16,-22-1-16,21 0 0,0-21 16,-21 21-16,0 0 0,21 0 15,-21 1-15,0-1 0,0 0 16,0 0-16,0 0 0,-21 0 16,0 1-16,0-22 0,-1 21 0,1 0 15,0-21-15,-21 0 0,21 0 16,-22 0-16,22 0 0,0 0 0,-21 0 15,20 0-15,1 0 0,0-21 0,0 21 16,21-21-16,-21-1 0,21 1 16,-21 0-16,21 0 0,0-21 0,0 20 15,0 1-15,0-21 0,0 21 16,0 0-16,0-1 0,0 1 16,0 42 15,0 1-16,0-1-15,21 0 0,-21 0 0,0 0 16,21 0-16,-21 1 0,21-1 16,-21 0-16,21 0 0,0-21 0,-21 21 15,22 0-15,-1-21 0,0 0 16,0 22-16,0-22 0,0 0 0,1 0 16,20 0-16,0 0 0,1-22 0,-1 22 15,0-21-15,22 0 0,-22 0 16,0 0-16,1 0 0,-1-1 15,0 1-15,1-21 0,-22 21 0,0 0 16,0-1-16,0-20 0,1 21 16,-22 0-16,21 0 0,-21-1 0,0 1 15,0 0 1,-21 42 0,-1 0-16,1 1 0,21-1 15,-21 0-15,0 0 0,21 21 16,-21-20-16,21 20 0,-21-21 0,21 21 15,0-20-15,0-1 0,0 0 16,0 0-16,0 0 0,0 0 0,0 1 16,21-22-16,0 0 0,0 0 15,0 0-15,0 0 0,1 0 16,-1 0-16,0-22 0,21 22 16,-21-21-16,1 0 0,-1 0 0,0 0 15,0-22-15,0 22 0,0 0 16,1 0-16,-22-21 0,0 20 0,21 1 15,-21 0-15,21 21 0,-21-21 16,0 42 15,0 0-31,0 0 16,0 1-16,-21-1 0,21 0 0,0 21 16,-21-21-16,21 1 0,0-1 0,0 21 15,0-21-15,0 0 16,0 1-16,0-1 0,21-21 15,0 0-15,0 21 0,0-21 16,0 0-16,1 0 0,-1 0 16,0-21-16,0 21 0,0-21 0,0-1 15,1 1-15,-1 0 0,0 0 16,0 0-16,0-22 0,-21 22 0,21 0 16,1-21-16,-22 21 0,0-22 0,0 22 15,21 0-15,-21 0 0,21 0 16,-21-1-16,0 1 15,0 42 1,0 1 0,-21-1-16,21 21 0,0-21 0,0 0 15,0 22-15,0-22 0,-21 21 0,21-21 16,0 22-16,0-22 0,0 0 16,0 0-16,0 0 0,21 1 0,0-22 15,0 21-15,0-21 0,0 0 16,22 0-16,-22 0 0,0 0 0,21 0 15,-20 0-15,-1 0 0,0-21 0,0-1 16,0 22-16,0-42 0,1 21 16,-1 0-16,0 0 0,0-22 15,0 22-15,-21 0 0,0-21 0,21 20 16,-21 1-16,22 0 0,-22 0 16,0 42 15,0 0-31,-22 0 0,1 1 0,21-1 15,-21 0-15,21 0 0,0 21 0,0-20 16,-21-1-16,21 0 0,0 0 16,0 0-16,0 0 15,0-42 17,0 0-32,21 21 0,-21-21 0</inkml:trace>
  <inkml:trace contextRef="#ctx0" brushRef="#br0" timeOffset="158135.79">26183 5207 0,'-21'0'0,"42"0"0,-63 0 0,21 0 16,-1 0-16,1 0 15,21 21 1,0 0-16,0 1 15,21-22 1,1 0-16,-1 0 0,0 21 16,0-21-16</inkml:trace>
  <inkml:trace contextRef="#ctx0" brushRef="#br0" timeOffset="158423.71">26628 5186 0,'0'0'0,"-22"0"32,1 0-32,21 21 15,-21 0-15,21 0 0,-21 1 16,0-1-16,21 0 0,0 0 0,-21 0 16,21 0-16,-22 22 0,1-22 0,21 0 15,-21 21-15,21-20 0,-21 20 16,21-21-16,-21 21 0,21-20 0,0-1 15,0 21-15,0-21 0,0 0 16,0 1-16,0-1 0,0 0 16,21-21-16,0 0 15,0 0-15,0-21 16,1 0-16</inkml:trace>
  <inkml:trace contextRef="#ctx0" brushRef="#br0" timeOffset="158611.6">26395 5461 0,'-21'0'16,"42"0"-16,-64 0 0,22 0 0,42 0 31,1 0-15,20 0-16,-21 0 0,0 0 15,0 0-15,1 0 0,20 0 16,-21-21-16,21 21 0,-20 0 0,20 0 15,-21 0-15,21-21 0</inkml:trace>
  <inkml:trace contextRef="#ctx0" brushRef="#br0" timeOffset="158872.35">27114 5355 0,'-84'0'16,"63"0"-16,-1 0 15,1 0-15,0 0 0,0 21 0,0 1 16,0-1-16,-1 0 0,1 0 16,21 0-16,-21 0 0,21 1 0,-21 20 15,21-21-15,0 0 16,0 22-16,0-22 0,0 0 0,0 0 16,0 0-16,21 0 0,0 1 0,0-1 15,1-21-15,-1 21 0,21-21 16,-21 0-16,22 0 0,-1 0 0,-21 0 15,21 0-15,-20-21 0,20 21 16,0-21-16</inkml:trace>
  <inkml:trace contextRef="#ctx0" brushRef="#br0" timeOffset="159364.1">27538 5165 0,'0'0'0,"0"-21"0,-21 21 31,-1 21-31,22 0 0,-21 21 0,0-21 16,0 22-16,21-22 0,0 21 0,-21 1 15,0-1-15,21-21 0,0 21 16,-22 1-16,22-22 0,0 21 0,0 1 16,0-22-16,0 0 0,0 0 15,-21 0-15,21 0 0,0 1 0,0-1 16,-21-21-1,21-21 1,0-1 0,0 1-16,0 0 0,0 0 15,0 0-15,0 0 0,0-1 0,21-20 16,0 21-16,1 0 0,-1-22 16,0 22-16,0 0 0,0 0 0,22 0 15,-22 0-15,0 21 0,0 0 0,21 0 16,-20 0-16,-1 0 0,0 0 15,0 21-15,-21 0 0,21 0 0,-21 21 16,0-20-16,0 20 0,0-21 16,0 21-16,0-20 0,0 20 0,0-21 15,-21 0-15,21 0 0,-21 1 0,0-1 16,21 0-16,-21 0 16,-1-21-16,1 0 15,21-21 16,21 21-31,1-21 0</inkml:trace>
  <inkml:trace contextRef="#ctx0" brushRef="#br0" timeOffset="159647.96">28088 5228 0,'0'0'0,"0"-21"0,0 0 31,42 21-31,-20 0 16,-1 0-16,21-21 0,0 21 16,1 0-16,-22 0 0,21 0 0,1 0 15,-22 0-15,0 0 0,0 0 16,0 0-16,0 0 0,1 0 0,-22 21 47,-22-21-47,1 0 0</inkml:trace>
  <inkml:trace contextRef="#ctx0" brushRef="#br0" timeOffset="159891.82">28236 5249 0,'-42'43'16,"84"-86"-16,-84 107 0,42-43 15,-42 43-15,20-43 0,22 0 16,-21 21-16,0-21 0,21 22 16,-21-22-16,0 21 0,21-21 0,-21 1 15,-1-1-15,22 21 0,0-21 16,-21 0-16,21 1 0,0-1 15,0 0 1,21-21 0</inkml:trace>
  <inkml:trace contextRef="#ctx0" brushRef="#br0" timeOffset="160313.1">28702 5482 0,'0'0'0,"-21"0"15,0 0-15,-1 0 0,1 0 0,21 21 16,-21 1-16,0-1 0,0 0 16,0 0-16,-1 0 0,1 22 0,21-22 15,-21 0-15,21 0 0,-21 21 16,21-20-16,0-1 0,0 0 0,0 0 15,0 0-15,21-21 16,0 0-16,0 0 0,1 0 16,-1 0-16,0 0 0,0 0 0,0 0 15,0-21-15,1 21 0,-1-21 16,0 0-16,0 21 0,0-21 0,0-22 16,-21 22-16,0 0 0,22-21 15,-22 20-15,21-20 0,-21 21 0,0 0 16,0 0-16,0-1 0,0 1 15,-21 21-15,-1-21 0,1 21 16,0 0-16,0 0 0,0 0 0,0 0 16,-1 0-16,1 0 15,21 21-15,-21 0 0,21 1 16</inkml:trace>
  <inkml:trace contextRef="#ctx0" brushRef="#br0" timeOffset="160584.24">29570 5228 0,'-106'64'16,"85"-43"-16,-22 0 15,22 21-15,0-20 0,-21 20 0,21-21 16,-1 21-16,1 1 0,0-22 16,21 21-16,0-21 0,-21 22 0,21-22 15,0 0-15,0 0 0,0 0 16,0 1-16,0-1 0,21 0 0,0 0 16,0-21-16,1 0 0,-1 0 0,0 0 15,21 0-15,-21 0 0</inkml:trace>
  <inkml:trace contextRef="#ctx0" brushRef="#br0" timeOffset="160900.1">30205 5186 0,'0'0'15,"21"0"1,0 0-16,0 21 0,0 0 16,1 0-16,-1 1 0,0 20 15,-21-21-15,21 21 0,0 1 0,0-1 16,1 0-16,-22 1 0,0 20 16,0-20-16,0-1 0,0 0 15,-22 1-15,1-1 0,-21 0 0,21 1 16,-22-22-16,1 21 0,21-21 15,-21 0-15,-1 1 0,1-1 0,21-21 16,-22 21-16,22-21 0,0 0 16,0 0-16,0 0 0</inkml:trace>
  <inkml:trace contextRef="#ctx0" brushRef="#br0" timeOffset="165396.04">15071 8721 0,'0'-21'0,"0"-22"16,0 22-16,0 0 16,0 0-16,0 0 15,0-1-15,0 1 0,0 0 16,0 0-16,0 0 16,0 42 15,0 0-31,0 21 15,0-20-15,0-1 0,0 21 0,0 0 16,-22 1-16,1-1 0,21 0 0,0 1 16,0-1-16,-21 0 0,21 1 15,-21-1-15,21 0 0,-21-20 0,21 20 16,0-21-16,0 0 0,0 0 16,0 1-16,0-1 0,0 0 15,0-42 48,21 0-63,-21-1 0</inkml:trace>
  <inkml:trace contextRef="#ctx0" brushRef="#br0" timeOffset="165792.81">15621 8954 0,'0'0'0,"-21"21"16,0-21-16,21 21 15,0 0-15,21-21 31,0 0-31,0 0 16,0 0-16,-21-21 0,21 21 0,1-21 16,-1 21-16,-21-21 0,21-1 15,-21 1-15,21 0 16,-21 0-16,0 0 0,0 0 16,-21 21-1,0 0-15,0 0 16,-1 0-16,1 21 0,21 0 0,0 0 15,-21-21-15,0 21 0,21 0 16,-21 1-16,21-1 0,0 0 16,0 0-1</inkml:trace>
  <inkml:trace contextRef="#ctx0" brushRef="#br0" timeOffset="168196.44">16087 9313 0,'21'0'16,"0"0"-1,0-21 1,0 0-16,0 21 16,1-21-16,-1 0 0,0 21 0,0-21 15,21-1-15,-20-20 0,-1 21 16,21 0-16,-21-22 0,0 22 0,1-21 16,-1 0-16,-21 20 0,0 1 0,21-21 15,-21 21-15,0 0 16,-21 21-16,0 0 15,-22 0-15,22 21 0,0 0 0,-21 0 16,20 21-16,1-20 0,-21 20 16,21-21-16,0 21 0,21-20 0,0 20 15,-22 0-15,22-21 0,0 1 16,0 20-16,0-21 0,0 0 16,22 0-16,-1 1 0,0-1 0,21-21 15,-21 21-15,1-21 0,20 0 0,0 0 16,-21 0-16,22 0 0,-22 0 15,0 0-15,21 0 0,-20 0 0,-1 0 16,0-21-16,0 0 0,0 21 0,0-22 16,-21 1-16,22-21 0,-1 21 15,-21 0-15,21-22 0,-21 22 0,21-21 16,0 21-16,-21-22 0,21 22 0,1 0 16,-1 0-16,0 0 15,0-1-15,0 22 0,0 0 0,1 0 16,-1 0-16,0 0 0,0 0 0,0 22 15,0-1-15,1 0 0,-1 0 16,-21 21-16,0-20 0,0-1 0,0 21 16,0-21-16,0 0 0,0 22 15,0-22-15,-21 0 0,21 0 0,-22 0 16,1 1-16,0-1 0,0-21 0,21 21 16,-21 0-16,0-21 0,21-21 46,21 0-46,0 0 16,0-1-16,-21 1 0,21 0 16,0 0-16,1 0 0,-1 0 0,0-22 15,21 1-15,-21 21 0,1-22 0,-1 22 16,0 0-16,21 0 0,-42 0 16,21 0-16,1-1 0,-22 44 31,-22-1-31,1 0 15,21 0-15,-21 0 0,0 0 0,0 22 16,0-22-16,21 0 0,-22 21 16,22-20-16,-21-1 0,21 0 15,0 21-15,0-21 0,0 1 0,0-1 16,0 0-16,21 0 0,1-21 16,-1 21-16,21-21 15,-21 0-15,0 0 0,22 0 0,-1 0 16,0 0-16,1 0 0,-1 0 0,0-21 15,1 0-15,-22 21 0,21-21 16,1 0-16,-22-1 0,21 1 0,-21 0 16,0 0-16,1-21 0,-22 20 15,0 1-15,0 0 0,0 0 16,0 0-16,0 0 0,0-1 0,0 1 0,-22 21 16,1 0-16,0 0 0,0 0 15,0 21-15,0 1 16,-1-22-16,22 21 0,-21 0 0,21 21 15,-21-21-15,21 1 0,0-1 0,0 21 16,0-21-16,0 0 0,0 1 16,0-1-16,21 0 0,0 0 0,1 0 15,-1-21-15,21 21 0,-21-21 0,0 0 16,1 22-16,20-22 0,-21 0 16,0 0-16,0 0 0,1 0 0,20 0 15,-21-22-15,0 22 0,0-21 0,1 0 16,-1 0-16,0 0 15,0-22-15,0 22 0,0 0 16,1-21-16,-1 21 0,0-22 0,21 1 16,-21 21-16,1-22 0,-1 22 15,0 0-15,0 0 0,21 21 16,-20 0-16,-1 0 0,0 21 16,-21 0-1,0 0-15,0 1 0,0-1 0,0 0 16,0 0-16,0 0 0,0 0 15,0 1 1,0-44 15,0 1-15,21 0-16,-21 0 0,0 0 16,0 0-16,0-1 0,0 1 0,0 0 15,0 0-15,0 0 0,0 0 16,0-1-16,-21 22 0,0 0 0,0 0 15,-1 0-15,1 0 16,0 0-16,0 22 0,0-1 0,0 0 16,-1 0-16,1 21 0,21-20 0,-21 20 15,0-21-15,0 21 0,21-20 16,-21 20-16,21-21 0,0 0 16,0 22-16,0-22 0,0 21 15,0-21-15,0 0 0,21-21 0,0 22 16,0-22-16,21 0 0,1 21 15,-1-21-15,0 0 0,1 0 0,-1 0 16,0 0-16,1 0 0,-1-21 0,0-1 16,1 22-16,-22-21 0,21 0 15,-21 0-15,1 0 0,-1 0 0,0-1 16,0-20-16,0 21 0,-21-21 0,0 20 16,21 1-16,-21-21 0,0 21 15,22 0-15,-22-1 0,-22 22 31,1 22-15,0-1-16,21 21 0,0-21 0,0 0 16,-21 1-16,21 20 0,0-21 15,-21 0-15,21 0 0,0 1 0,0-1 16,0 0-16,0 0 0,0 0 0,21-21 16,0 21-16,0-21 0,0 0 15,1 0-15,-1 0 0,0 0 0,0 0 16,0 0-16,0 0 0,1 0 0,-1-21 15,0 0-15,0 0 0,21-21 16,-20 20-16,-1 1 16,0 0-16,0 0 0,0-21 15,0 20-15,-21 1 0,0-21 0,0 21 16,0 0-16,0 42 31,0 0-31,0 0 0,-21 0 16,21 0-16,-21 1 0,21-1 15,0 21-15,0-21 0,0 0 0,0 1 16,0-1-16,0 0 0,0 0 16,21-21-16,0 21 0,1-21 15,20 0-15,-21 0 0,0 0 0,22 0 16,-22 0-16,21 0 0,-21 0 0,22 0 16,-22-21-16,0 21 15,0-21-15,21 0 0,-20 0 0,-1-1 16,0-20-16,0 21 0,0-21 0,0-1 15,1 1-15,-1-22 0,0 22 16,0-21-16,0-1 0,-21 22 0,0-22 16,21 22-16,-21 21 0,0-22 0,22 22 15,-22 0-15,-22 21 16,1 0-16,0 21 16,21 22-16,-21-22 0,0 21 15,21 0-15,-21 22 0,21-22 0,0 1 16,0-1-16,0 21 0,0-20 0,0-1 15,0-21-15,0 22 0,0-1 16,0-21-16,0 0 0,0 0 16,0 1-16,0-1 0,0 0 0,21-21 15,0 0-15,-21 21 0,21-21 0,0 0 16,0 0-16,1 0 16,-1 0-16,0-21 0</inkml:trace>
  <inkml:trace contextRef="#ctx0" brushRef="#br0" timeOffset="168596.21">20383 9123 0,'-21'21'0,"21"0"15,21-21 1,1 0-16,-1 0 15,0 0-15,0 0 0,0 0 16,22 0-16,-22-21 0,0 21 16,0-21-16,0 21 0,0-21 0,1 0 15,-22-1-15,21 1 16,-21 0-16,0 0 0,-21 21 16,-1 0-16,1 0 0,-21 0 15,21 0-15,-22 21 16,1-21-16,21 42 0,-21-20 0,20-1 15,1 0-15,0 21 0,0-21 0,21 1 16,-21 20-16,21-21 0,0 0 16,0 0-16,0 1 0,0-1 0,0 0 15,21-21-15,0 21 0,0-21 0,0 0 16,1 0-16,-1 21 0,21-21 0,-21 0 16,0 0-16,22 0 0,-1 0 15,-21-21-15,22 21 0,-1-21 0,0 0 16,-21 0-16,22 21 0</inkml:trace>
  <inkml:trace contextRef="#ctx0" brushRef="#br0" timeOffset="168857.18">19812 8827 0,'0'0'16,"-21"0"-16,42 0 15,0 0-15,0 0 16,0 0-16,1 0 0,20 0 16,-21 0-16,21 0 0,1 0 0,-22 0 15,21 0-15,-21 0 0,22 0 0,-22 0 16,0 0-16,0 0 0,0 0 15,1 0-15</inkml:trace>
  <inkml:trace contextRef="#ctx0" brushRef="#br0" timeOffset="169638.39">21717 8827 0,'0'0'0,"21"0"16,0 0-16,-21-22 0,0 1 15,21 21-15,1-21 0,-22 0 16,21 21-16,-21-21 0,0 0 0,0-1 15,0 1-15,0 0 0,0 0 16,-21 0-16,-1 0 16,1 21-16,0 0 0,0-22 15,0 22-15,0 0 0,-1 0 0,1 0 16,0 0-16,0 0 0,0 0 16,0 0-16,-1 22 0,22-1 15,-21 0-15,21 0 0,0 0 16,0 0-16,0 22 0,0-22 15,0 0-15,21 0 0,1 0 0,-1 1 16,0-1-16,0 0 0,0 0 16,22 0-16,-22 0 0,21 1 0,-21-1 15,0 21-15,22-21 0,-22 0 0,-21 1 16,21-1-16,-21 0 16,21 0-16,-21 0 0,0 0 0,0 1 15,0-1-15,-21 0 0,0 0 0,0 0 16,-22 0-16,1-21 0,21 22 15,-21-1-15,-1-21 0,22 0 0,-21 0 16,21 0-16,-22 0 0,22 0 0,0 0 16,-21 0-16,20-21 15,1 21-15,0-22 0,21 1 0,-21 0 16,21 0-16,0 0 0,0 0 16,-21-1-16,21 1 0,0 0 15,0 0-15,0 0 16,21 21-1,0 0 1,0 0-16,0 0 0,1 0 0,-1 0 16,21 0-16</inkml:trace>
  <inkml:trace contextRef="#ctx0" brushRef="#br0" timeOffset="170408.92">22267 8869 0,'0'-21'16,"0"42"-16,0-63 0,0 20 0,0 1 15,0 0 1,-21 21-16,0 0 16,21 21-16,0 0 15,-21 1-15,21-1 0,-21 0 0,21 0 16,-22 21-16,22-20 0,0-1 15,0 21-15,-21-21 0,21 22 0,-21-22 16,21 0-16,0 0 0,-21 21 0,21-20 16,0-1-16,0 0 15,0 0-15,21-21 16,0 21-16,0-21 0,1 0 0,-1 0 16,0 0-16,0 0 0,21 0 0,-20 0 15,-1 0-15,21-21 0,-21 0 16,22 21-16,-1-21 0,-21 0 0,0-1 15,22 1-15,-22 0 0,-21-21 16,21 21-16,-21-1 0,0-20 0,0 21 16,0 0-16,0 0 0,-21-1 15,0 22-15,-1 0 16,1 0-16,21 22 0,-21-22 16,21 21-16,0 0 0,0 0 15,0 0-15,0 0 0,0 1 0,0-1 16,0 21-16,21-21 0,-21 0 0,21 1 15,1-1-15,-22 0 16,0 0-16,21 0 0,0 0 16,0 1-1,0-22-15,0 0 16,1 0-16,-1 0 0,0 0 16,0 0-16,0 0 0,0-22 0,1 22 15,-1-21-15,0 0 0,21 21 16,-21-21-16,1 0 0,-1 0 0,0-1 15,0 1-15,-21-21 0,21 21 0,0 0 16,1-1-16,-22 1 16,0 0-16,0 0 0,0 42 15,0 0-15,0 0 16,0 1-16,-22-1 16,22 0-16,-21 0 0,21 0 0,-21 0 15,21 1-15,0-1 0,0 0 0,0 0 16,0 0-16,21-21 15,0 0 1,1 0-16,-1 0 16,0-21-16,0 0 15,0 0-15</inkml:trace>
  <inkml:trace contextRef="#ctx0" brushRef="#br0" timeOffset="170722.86">23156 8742 0,'-42'0'0,"84"0"0,-105 0 0,42 21 0,-1 0 15,22 0-15,0 1 16,0-1 0,22-21-16,-1 0 0,0 0 0,0 0 15,0 0-15,0 0 0,1 0 16,-1-21-16,-21-1 15,0 1-15,0 0 16,0 0-16,0 0 0,0 0 16,-21-1-16,-1 22 15,1 0-15,0 0 0,0 22 16,21-1-16,-21 0 0,21 0 16,0 0-16,0 0 0,0 22 0,0-22 15,0 0-15,0 0 0,0 22 16,0-22-16,21 0 0</inkml:trace>
  <inkml:trace contextRef="#ctx0" brushRef="#br0" timeOffset="171076.66">23664 8954 0,'0'0'0,"-21"0"0,-21 0 31,21 21-31,-1 0 0,22 0 16,-21 0-16,21 22 0,0-22 15,0 0-15,-21 21 0,21 1 0,-21-22 16,21 21-16,0 0 0,-21 1 0,0-1 16,-1 0-16,1 22 0,21-1 15,-21-20-15,0 20 0,0 1 16,0-1-16,-1-20 0,1 20 0,0-21 15,0 1-15,0-1 0,0 0 0,-1 1 16,1-1-16,0-21 0,21 0 16,0 1-16,0-1 0,21-42 31,-21-1-31,21 1 16,1 0-16,-1 0 0,0 0 15,21-22-15</inkml:trace>
  <inkml:trace contextRef="#ctx0" brushRef="#br0" timeOffset="171380.67">23622 9165 0,'0'-42'0,"0"84"0,0-105 0,0 20 16,0 22-16,0-21 0,0 21 16,0 0-16,0-1 0,21 1 0,0 0 15,0 21-15,1 0 0,20 0 0,-21 0 16,21 0-16,1 0 0,-22 21 15,21-21-15,-21 21 0,1 22 16,-1-22-16,0 21 0,-21-21 0,0 22 0,0-22 16,0 0-16,-21 0 0,0 22 15,-1-22-15,1-21 0,-21 21 16,21 0-16,-22-21 0,22 0 0,-21 21 16,0-21-16,20 0 0,-20 0 15,21 0-15,0 0 0,0 0 0,-1 0 16,1-21-16,21 0 0,-21 21 0,21-21 15,0 0-15,0-1 16,21 22-16,0-21 0,1 0 0</inkml:trace>
  <inkml:trace contextRef="#ctx0" brushRef="#br0" timeOffset="171677.13">24469 8551 0,'0'0'16,"-22"0"0,1 22-1,0-1-15,0 0 0,21 21 0,-21 1 16,0-1-16,-1 0 0,1 1 16,0-1-16,0 0 0,0 1 0,21-1 15,0 0-15,-21-21 0,21 22 0,0-22 16,0 0-16,0 21 0,0-20 15,0-1-15,0 0 0,21-21 16,0 21-16,0-21 16,0 0-16,0 0 0,1 0 15,-1 0-15,0 0 0,0-21 0,0 21 16,0-21-16,1 0 0,-1 21 0</inkml:trace>
  <inkml:trace contextRef="#ctx0" brushRef="#br0" timeOffset="171904.17">24151 8805 0,'0'0'0,"21"22"31,0-22-31,1 0 0,-1 0 16,0 0-16,21 0 0,-21 0 0,1 0 15,20 0-15,-21 21 0,21-21 16,-20 0-16,20 0 0,-21 0 0,0 0 16,0 0-16,1 0 0,-1 0 15,0 0-15</inkml:trace>
  <inkml:trace contextRef="#ctx0" brushRef="#br0" timeOffset="172203.44">25358 8636 0,'-22'0'0,"44"0"0,-65 0 0,43-21 16,-21 21-16,0 0 0,0 0 0,0 0 15,-1 0-15,1 21 0,0 0 16,0 22-16,0-1 0,0-21 15,-1 21-15,1 1 0,21 20 0,-21-20 16,21-22-16,-21 21 0,21 0 16,0 1-16,0-22 0,0 0 15,0 0-15,0 22 0,0-22 0,0 0 16,21 0-16,0-21 16,0 0-16,1 0 0,-1 0 0,21 0 15,-21 0-15,22 0 0</inkml:trace>
  <inkml:trace contextRef="#ctx0" brushRef="#br0" timeOffset="172480.55">25908 8657 0,'0'0'0,"0"-21"31,21 21-31,0 0 15,0 0-15,1 21 0,-1 0 0,0 1 16,-21-1-16,21 0 0,0 21 16,0 1-16,-21-1 0,0 0 0,22 1 15,-22-1-15,0 21 0,0-20 16,-22-1-16,1-21 0,0 22 0,-21-1 16,21-21-16,-22 0 0,1 0 15,21 1-15,-22-1 0,22 0 0,-21 0 16,21-21-16,0 21 0,-22-21 15,22 21-15</inkml:trace>
  <inkml:trace contextRef="#ctx0" brushRef="#br0" timeOffset="173523.46">14838 10499 0,'-21'0'16,"-1"-21"-1,22-1-15,0 1 0,-21 0 16,21 0-16,0 0 15,0 0-15,0-1 16,0 1-16,0 0 16,0 0-16,21 21 0,1-21 15,-1 21-15,0 0 16,0 0-16,0 0 0,0 0 0,1 21 16,-22 0-16,21 21 0,0-20 15,0 20-15,-21 0 0,21 22 0,-21-22 16,0 0-16,0 1 0,0-1 0,-21 0 15,0-20-15,-21 20 0,20-21 16,1 21-16,-21-20 0,21-1 0,-22 0 16,22 0-16,-21-21 0,21 21 15,0-21-15,-1 0 0,1 0 16,0 0-16,-21 0 0,21 0 16,-1 0-16,1 0 0,21-21 0,-21 21 15,21-21-15,0 0 0,0 0 16,0-1-16,0 1 0,0 0 0,0 0 15,0 0-15,0-22 0,21 22 0,0 0 16,1 0-16,-1 0 0,0 0 16,0-1-16,0 1 0,0 21 0,1 0 15,-1 0-15,21 0 0,-21 21 0,0 1 16,1-1-16,-22 0 0,21 0 16,-21 21-16,21-20 0,-21-1 15,0 0-15,0 21 0,0-21 0,0 1 16,0-1-16,0 0 0,0 0 15,0 0-15,0 0 16,21-21-16,0 0 16,0 0-16,1 0 15</inkml:trace>
  <inkml:trace contextRef="#ctx0" brushRef="#br0" timeOffset="173720.35">15388 10795 0,'21'0'0,"0"0"31,-21-21-31,22 21 32,-1 0-17,0 0 1,0 0-16,0 0 0</inkml:trace>
  <inkml:trace contextRef="#ctx0" brushRef="#br0" timeOffset="176235.7">16044 10922 0,'0'0'0,"21"0"0,-21-21 47,22 21-47,-22-21 0,21 0 15,0-1-15,0 1 16,0 0-16,0-21 0,-21 21 0,22-1 16,-1-20-16,-21 21 0,21-21 0,-21 20 15,0 1-15,0-21 0,0 21 16,0 0-16,-21 21 15,0 21-15,-1 0 16,1 0-16,0 21 16,0-20-16,0 20 0,0 0 0,21 1 15,-22-22-15,22 21 0,-21-21 0,21 22 16,0-22-16,0 21 0,0-21 16,0 0-16,21 1 0,1-1 0,-22 0 15,21-21-15,0 21 0,0-21 0,0 0 16,0 0-16,1 0 0,-1 0 15,0 0-15,0 0 0,21 0 0,-20 0 16,-1-21-16,0 0 0,0 21 0,0-21 16,0-1-16,1 1 15,-1-21-15,21 21 0,-21 0 0,0-22 16,22 22-16,-22-21 0,21 21 0,-21-1 16,22 1-16,-22 0 0,0 21 15,21 0-15,-20 0 0,-1 0 0,0 0 16,0 0-16,-21 21 0,0 0 0,0 1 15,0-1-15,0 0 0,0 21 16,0-21-16,0 1 0,0-1 0,0 21 16,0-21-16,-21 0 0,0 1 0,0-1 15,21 0-15,0 0 0,-22-21 16,1 21-16,21 0 0,0-42 47,0 0-47,0 0 0,21 0 15,1 0-15,-1-1 0,-21 1 0,21 0 16,0-21-16,0 21 0,0-22 16,1 22-16,-1 0 0,0-21 0,-21 20 15,21 1-15,0 0 0,-21 0 0,21 0 16,-42 42 15,0 0-31,0 0 0,21 0 0,-21 1 16,0 20-16,21-21 0,0 0 15,-22 22-15,22-22 0,-21 0 0,21 21 16,0-21-16,0 1 0,0-1 16,0 0-16,0 0 0,21 0 15,1 0-15,-1 1 0,0-22 0,0 0 16,0 21-16,22-21 0,-22 0 0,21 0 16,-21 0-16,22-21 0,-1 21 15,0-22-15,1 1 0,20 21 0,-42-21 16,22 0-16,-1 0 0,-21 0 0,0-1 15,0-20-15,-21 21 0,0 0 16,22-22-16,-22 22 0,0-21 0,0 21 16,0 0-16,0-1 0,0 1 0,-22 0 15,1 21-15,0 0 16,0 0-16,0 21 0,21 0 16,-21 1-16,-1-1 0,1 0 0,21 0 15,-21 21-15,21-20 0,0-1 0,0 21 16,0-21-16,0 0 0,0 1 15,21-1-15,0 0 0,-21 0 0,22 0 16,-1 0-16,21-21 0,-21 0 0,22 22 16,-1-22-16,-21 0 0,21 0 15,1 0-15,-1 0 0,-21 0 0,0-22 16,22 1-16,-22 21 0,0-21 16,0 0-16,0 0 0,1 0 15,-1-1-15,0 1 0,0-21 0,0 21 16,0 0-16,1-1 0,-1 1 0,0 0 15,-21 0-15,21 21 16,-21-21-16,21 21 0,0 0 16,-21 21-16,0 0 15,0 0 1,0 0-16,0-42 62,0 0-62,0 0 16,0 0-16,0 0 16,0-1-16,-21 22 15,0 0-15,0 0 16,0 0-16,0 22 16,21-1-16,-22 0 0,22 0 15,0 0-15,-21 22 0,0-22 0,21 0 16,-21 0-16,21 0 0,0 22 15,0-22-15,0 0 0,0 0 0,0 0 16,0 0-16,0 1 0,0-1 0,0 0 16,21 0-16,0-21 15,0 21-15,22-21 0,-22 0 0,21 0 0,-21 0 16,22 0-16,-22 0 0,21 0 16,1-21-16,-1 0 0,-21 21 15,21-21-15,1 0 0,-22-22 0,21 22 16,-21 0-16,22 0 0,-22-22 0,0 22 15,-21-21-15,0 21 0,21-22 16,-21 22-16,0 0 0,0 0 0,0 0 16,-21 21-1,0 21-15,21 0 16,-21 0-16,21 0 0,-21 1 16,-1-1-16,22 0 0,0 21 0,0-21 15,0 1-15,0-1 0,0 0 0,0 21 16,0-21-16,0 1 0,0-1 15,0 0-15,22 0 0,-1-21 16,0 0-16,0 0 0,0 0 16,0 0-16,1 0 0,-1 0 0,0 0 15,0-21-15,21 0 0,-20 0 0,-1-1 16,0 1-16,0 0 0,0 0 16,0 0-16,1 0 0,-1-22 0,-21 22 15,21 0-15,-21 0 0,21 0 0,-21-1 16,0 1-16,0 0 0,0 42 31,0 0-31,0 1 16,0-1-16,-21 0 0,21 0 0,-21 0 15,21 0-15,0 1 0,0-1 16,0 21-16,0-21 0,0 0 0,0 1 16,0-1-16,21 0 0,0 0 15,21-21-15,-20 0 0,-1 0 16,0 0-16,21 0 0,-21 0 0,22 0 15,-22 0-15,21-21 0,-21 0 0,1 0 16,20-1-16,-21 1 0,0 0 16,0 0-16,1-21 0,-1-1 15,0 22-15,0-21 0,0-1 0,0 1 16,-21-21-16,22 20 0,-1 1 16,0 0-16,-21-22 0,0 43 0,0-21 15,0-1-15,0 22 0,0 0 16,-21 21-1,0 21-15,21 0 0,-22 0 0,1 22 16,0-1-16,0-21 0,21 22 16,-21-1-16,0 21 0,21-41 0,0 20 15,0 0-15,-22 1 0,22-22 0,0 21 16,0-21-16,0 22 0,0-22 16,0 0-16,22 0 0,-1 0 15,0 0-15,0 1 0,21-1 0,-20-21 16,20 0-16,0 0 0,1 0 15,-1 0-15,0 0 0,-21 0 0,22 0 16,-1 0-16,-21-21 0,0 21 0,22-22 16,-22 1-16,0 0 0,0 0 15,-21 0-15,21 0 0,1-1 0,-22 1 16,0 0-16,21 0 0,-21 0 0,0 0 16,0-1-16,0 1 0,-21 21 31,21 21-31,-22 1 0,1-1 0,21 0 15,0 0-15,-21 0 16,21 0-16,0 1 0,0-1 0,0 0 16,0 0-16,0 0 0,0 0 15,21 1 1,0-22-16,1 0 0,-1 0 16,0 0-16,21 0 0,-21 0 0,1 0 15,-1-22-15,0 22 0,0-21 16,0 21-16,0-21 0,1 0 0,-1 0 15,0 0-15</inkml:trace>
  <inkml:trace contextRef="#ctx0" brushRef="#br0" timeOffset="176471.56">19537 10647 0,'0'0'0,"-21"0"0,21 21 0,21-21 16,21 21 0,-21-21-16,22 0 0,-1 0 0,0 0 15,-21 0-15,22 0 0,-1 0 0,0 0 16,1 0-16,-22 0 0,0 0 16,21 0-16,-20 0 15,-1 0-15,0 0 16,-21-21-16</inkml:trace>
  <inkml:trace contextRef="#ctx0" brushRef="#br0" timeOffset="177195.54">21611 10541 0,'0'0'16,"21"-21"-16,-21 0 0,0 0 0,0-1 15,0 44 17,-21-1-32,0 21 0,0-21 15,0 22-15,-1-22 0,-20 21 16,21 0-16,-21 1 0,20-22 0,-20 21 15,21-21-15,-21 22 0,20-22 0,-20 21 16,21-21-16,0 1 0,0-1 16,-1 0-16,22 0 0,-21 0 0,21 0 15,21-21 17,1-21-32,-1 0 15,0 0-15,0 0 0,-21 0 0,21-1 16,0-20-16,1 21 0,-1-21 15,0-1-15,0 1 0,0 0 0,22-1 16,-22 1-16,21 0 0,-21-1 0,0 1 16,1 0-16,-1 20 0,0 1 15,0 21-15,0 0 0,-21 21 16,0 1-16,0-1 16,0 21-16,0 0 0,0 1 0,0-1 15,0 0-15,-21 1 0,21-22 0,0 21 16,0 1-16,-21-22 0,21 21 15,0-21-15,0 0 0,0 1 16,0-1-16,0 0 0,0 0 0,0 0 16,0 0-16,0 1 15,0-44 17</inkml:trace>
  <inkml:trace contextRef="#ctx0" brushRef="#br0" timeOffset="177380.44">21061 10901 0,'275'63'0,"-571"-126"0,317 63 0,-64 0 15,65 0 17,-1 0-32,0 0 0,0 0 15,0 0-15,0 0 0,22 0 0,-1 0 16,0 0-16,1 0 0,-1 0 0,22-21 15,-22 21-15,0 0 0,22-21 16,-22-1-16,22 22 0,-22-21 0</inkml:trace>
  <inkml:trace contextRef="#ctx0" brushRef="#br0" timeOffset="177778.21">22225 10668 0,'0'0'0,"0"-21"0,21 21 0,0 0 16,-21-21-16,-21 21 31,-21 0-31,21 0 0,-1 0 0,1 0 16,-21 21-16,21-21 0,-22 21 15,22 0-15,0-21 0,0 21 0,0 1 16,0-22-16,21 21 0,0 0 16,0 0-16,0 0 15,21 0-15,0-21 0,0 22 16,21-22-16,-20 21 0,-1-21 15,0 21-15,0 0 0,0-21 16,0 21-16,1 0 0,-1-21 0,-21 22 16,0-1-16,0 0 15,-21 0-15,-1-21 16,1 21-16,0-21 0,-21 0 0,21 0 16,-22 0-16,1 0 0,21 0 15,-22 0-15,1 0 0,21 0 0,0 0 16,0 0-16,-1 0 0,1-21 0,21 0 31,21 21-31,1 0 0,-1 0 16,0-21-16,0 21 0,21-21 0,1 21 15</inkml:trace>
  <inkml:trace contextRef="#ctx0" brushRef="#br0" timeOffset="178408.74">22585 10753 0,'0'0'0,"0"-21"16,-21 21 15,21 21-15,-22 0-16,1 0 0,21 0 0,0 0 16,-21 1-16,0-1 0,21 0 15,0 0-15,0 0 16,0 0-16,0 1 0,0-1 15,0 0-15,21-21 0,0 21 16,0-21-16,22 0 0,-22 0 16,21 0-16,-21 0 0,22 0 0,-1 0 15,-21-21-15,22 0 0,-1 21 0,-21-21 16,0-1-16,22 1 0,-22 0 16,0 0-16,0 0 0,0 0 0,0-1 15,-21 1-15,22 0 0,-1 0 16,-21 0-1,0 42 1,0 0 0,-21 0-16,21 0 0,0 1 15,-22-1-15,1 0 0,21 0 0,0 21 16,-21-20-16,0 20 0,0 0 0,21 1 16,0-1-16,0 0 0,-21 1 15,21 20-15,0-21 0,0 1 0,0 20 16,0-20-16,0-1 0,0 0 0,0 1 15,-22-1-15,22 0 0,0 1 16,0-22-16,-21 21 0,0 0 0,0-20 16,21 20-16,-21-21 0,0 0 15,-1 0-15,1 1 0,0-1 16,0-21-16,0 0 0,0 0 0,-22 0 16,22 0-16,-21 0 0,21-21 0,-22 21 15,22-22-15,-21 1 0,21 0 0,-22 0 16,22-21-16,0 20 0,-21 1 15,20 0-15,1-21 0,21 21 0,0-1 16,0 1-16,0-21 0,0 21 0,0 0 16,0-22-16,21 22 0,1 0 15,20-21-15,0 20 0</inkml:trace>
  <inkml:trace contextRef="#ctx0" brushRef="#br0" timeOffset="178983.55">23326 10626 0,'0'0'0,"0"-21"0,0-1 32,0 44-17,0-1-15,0 0 0,0 0 16,0 21-16,0-20 0,-22-1 15,22 0-15,0 21 0,-21-21 16,21 1-16,0-1 0,0 0 0,0 0 16,0 0-16,0 0 0,-21 1 15,21-44 32,0 1-47,0 0 16,0 0-16,0 0 0,21 0 0,-21-1 15,21 1-15,1-21 0,-1 21 16,-21-22-16,21 22 0,0 0 0,21-21 16,-20 21-16,-1-1 0,0 1 15,21 0-15,-21 21 0,22-21 16,-1 21-16,-21 0 0,22 0 0,-22 0 16,0 0-16,0 21 0,0 0 0,0 0 15,-21 22-15,0-22 0,0 0 16,0 21-16,0-20 0,0-1 0,-21 0 15,0 21-15,0-21 0,0 1 16,0-1-16,-1 0 0,22 0 16,-21-21-16,21 21 0,-21-21 15,21 21 1,-21-21 0,21-21-1,0 0 1,0 0-1</inkml:trace>
  <inkml:trace contextRef="#ctx0" brushRef="#br0" timeOffset="179579.52">24236 10732 0,'0'0'0,"21"0"0,-21-22 0,0 1 16,0 0-16,0 0 16,0 0-16,0 0 15,0-1-15,-21 22 16,0 0-16,-1 0 16,-20 22-16,21-1 0,0 0 15,0 0-15,-22 0 0,22 22 0,0-22 16,-21 0-16,20 21 0,1-21 15,0 1-15,21-1 0,0 0 0,-21 0 16,21 0-16,0 0 0,0 1 0,0-1 16,21 0-16,0-21 15,0 0-15,1 21 0,20-21 0,-21 0 16,21 0-16,-20 0 0,20 0 0,-21 0 16,21 0-16,-20 0 0,20 0 15,0 0-15,1-21 0</inkml:trace>
  <inkml:trace contextRef="#ctx0" brushRef="#br0" timeOffset="180044.27">25104 10541 0,'0'0'0,"21"0"0,-21-21 15,0 0-15,0 0 0,0-1 16,0 1-16,-21 0 0,-1 21 15,1-21-15,0 21 0,0 0 16,-21 0-16,-1 0 0,22 0 0,-21 0 16,-1 0-16,1 21 0,0 0 0,-1 0 15,1 1-15,21-22 16,0 21-16,0 21 0,-1-21 0,22 0 16,0 1-16,0-1 0,0 0 0,0 0 15,0 0-15,22 0 0,-1 1 16,21-1-16,-21 0 0,22 0 0,-22 0 15,21 0-15,-21 1 0,22-1 0,-22 0 16,0 0-16,0-21 0,0 21 16,-21 0-16,0 1 0,0-1 0,0 0 15,-21-21-15,-21 0 0,21 21 16,-22-21-16,22 0 0,-21 0 16,-1 0-16,-20 0 0,21 0 15,-1 0-15,1 0 0,0 0 0,20 0 16,-20 0-16,21-21 0,0 21 15,0-21-15,-1 21 0,1-21 16,21-1-16,0 1 16,21 21-16,1 0 0,-1 0 0,21-21 15,-21 21-15,22 0 0,-1 0 16,21-21-16</inkml:trace>
  <inkml:trace contextRef="#ctx0" brushRef="#br0" timeOffset="180792.31">25336 10668 0,'0'0'15,"0"-21"-15,0 0 16,0 0-16,-21 21 31,0 21-15,21 0-16,-21 0 0,0 0 0,21 0 15,0 1-15,-21-1 0,21 21 16,-22-21-16,22 0 0,-21 1 0,21-1 16,0 0-16,0 0 0,0 0 15,0 0-15,0 1 16,0-1-16,21-21 0,1 0 16,-1 0-16,0 0 0,0 21 0,0-21 15,0 0-15,1 0 0,-1 0 16,21 0-16,-21-21 0,0 21 0,22-21 15,-22 21-15,21-22 0,-21 1 0,1 0 16,-1 0-16,0 0 0,0 0 16,-21-1-16,0 1 0,0 0 0,0 0 15,0 0-15,0 0 0,-21 21 16,0 0-16,0 0 0,-1 0 16,1 0-16,0 0 15,21 21-15,-21 0 0,21 0 0,0 0 16,0 0-16,0 1 0,0-1 15,0 0-15,0 0 16,0 0-16,0 0 0,0 1 0,21-22 16,-21 21-16,21 0 0,0 0 15,1 0 1,-1-21-16,0 0 16,0 0-16,0 0 0,0 0 0,22 0 15,-22 0-15,21 0 0,-21-21 16,1 21-16,20-21 0,-21 21 0,21-21 15,-20 0-15,-1 21 0,0-22 16,0 1-16,0 0 0,-21 0 16,21 0-16,-21 0 0,0-1 15,-21 22 1,0 22 0,21-1-16,-21 0 0,0 0 15,21 0-15,-21 0 0,21 1 16,0-1-16,0 0 15,0 0-15,21-21 47,-21-21-31,21 0-16</inkml:trace>
  <inkml:trace contextRef="#ctx0" brushRef="#br0" timeOffset="180976.24">26162 10689 0,'0'0'16,"0"-21"-16,-21 21 16,21-21-16,-21 21 0,21 21 47,0 0-47,0 0 15,21-21 1,0 0-16,0 22 0,21-22 15</inkml:trace>
  <inkml:trace contextRef="#ctx0" brushRef="#br0" timeOffset="181316.21">26543 10795 0,'-21'0'31,"0"0"-16,21 21-15,-22-21 0,22 21 0,0 1 16,0-1-16,-21 0 16,21 0-16,-21 0 0,0 22 0,21-22 15,0 21-15,-21 0 0,21 1 0,-21 20 16,-1-20-16,22 20 0,-21-21 16,0 22-16,0-22 0,0 22 0,0-22 15,-1 0-15,1 22 0,0-22 0,-21 1 16,-1-1-16,22 0 0,-21 1 15,0-1-15,20 0 0,-20 1 16,21-22-16,0 21 0,0-21 0,-1 0 0,22 1 16,22-44 15,-1-20-15,0 21-16,21 0 0,-21-22 0</inkml:trace>
  <inkml:trace contextRef="#ctx0" brushRef="#br0" timeOffset="181628.04">26416 11007 0,'0'0'0,"0"-43"0,21-62 32,0 83-32,0 1 0,1 0 0,-1 0 15,0 0-15,0 0 0,0 21 16,0 0-16,22-22 0,-22 22 0,0 0 15,21 0-15,-20 0 0,-22 22 0,0-1 16,21-21-16,-21 21 0,0 0 16,0 0-16,-21 22 0,-1-22 0,1 0 15,0 0-15,0-21 0,0 21 0,0 0 16,-22 1-16,22-22 0,0 21 16,-21-21-16,20 0 0,1 0 0,0 0 15,0 0-15,0 0 0,0 0 0,21-21 31,21 21-15,0-22-16,21 22 0</inkml:trace>
  <inkml:trace contextRef="#ctx0" brushRef="#br0" timeOffset="181928.07">27284 10520 0,'0'0'16,"0"-21"0,-21 21-16,-1 21 0,1 0 15,21 0-15,-21 0 0,0 22 16,0-22-16,21 0 0,-21 21 16,-1-20-16,22 20 0,-21-21 0,0 21 15,21-20-15,-21 20 0,21-21 16,0 0-16,0 0 0,0 1 0,0-1 15,0 0-15,0 0 0,0 0 16,21-21-16,0 0 0,0 0 16,1 0-16,-1 0 0,0 0 0,0 0 15,0 0-15,0 0 0,1 0 0,-1-21 16,0 0-16,0 21 0</inkml:trace>
  <inkml:trace contextRef="#ctx0" brushRef="#br0" timeOffset="182152.29">27093 10774 0,'0'0'15,"-21"0"-15,0 0 0,42 0 47,0 0-47,0 0 0,1 0 0,20 0 16,-21 0-16,0 0 0,0 0 15,22 0-15,-22 0 0,0 0 16,0 0-16,0 0 0,1 0 0,-1 0 16,0 0-16,0 0 0,0 0 15,0 0-15</inkml:trace>
  <inkml:trace contextRef="#ctx0" brushRef="#br0" timeOffset="182424.13">27940 10732 0,'0'0'0,"0"-22"15,-21 22-15,0 0 16,-1 0-16,1 0 0,21 22 16,-21-1-16,0-21 0,0 21 15,21 0-15,-21 21 0,-1-20 0,22-1 16,0 0-16,-21 0 0,21 0 0,-21 0 15,21 1-15,0-1 0,0 0 16,0 0-16,0 0 0,0 0 0,0 1 16,21-22-16,-21 21 0,21-21 0,1 0 15,-1 21-15,0-21 0,21 0 16,-21 0-16,1 0 0</inkml:trace>
  <inkml:trace contextRef="#ctx0" brushRef="#br0" timeOffset="182727.36">28511 10753 0,'0'0'0,"22"0"15,-1 0 1,0 21-16,0 0 15,-21 0-15,0 0 16,0 1-16,0-1 0,0 0 0,0 21 16,0-21-16,0 22 0,0-22 0,-21 21 15,0-21-15,0 1 0,-1 20 16,22-21-16,-21 0 0,0 0 0,0 1 16,0-22-16,0 21 0,-1-21 15,1 0-15,0 21 0,0-21 16,0 0-16,0 0 0</inkml:trace>
  <inkml:trace contextRef="#ctx0" brushRef="#br0" timeOffset="183467.57">17441 14838 0,'0'0'0,"0"-21"0,0 0 0,0-1 0,21 22 16,-21-21-16,0 0 0,22 21 16,-22 21-1,0 0 1,0 1-16,0 20 0,0-21 15,0 21-15,0 1 0,-22-1 0,1 0 16,0 22-16,0-22 0,0 1 0,0 20 16,-1-21-16,1 1 0,21-1 15,-21 0-15,0-20 0,0 20 0,0-21 16,21 0-16,0 22 16,0-22-16,21-21 31,0 0-31</inkml:trace>
  <inkml:trace contextRef="#ctx0" brushRef="#br0" timeOffset="183847.36">17928 15240 0,'0'21'31,"0"0"-31,0 1 16,21-22 15,0 0-31,1-22 16,-1 1-16,0 0 0,-21 0 15,21 0-15,-21 0 16,0-1-16,0 1 16,0 0-16,-21 21 15,0 0 1,0 0-16,21 21 0,-22 0 16,22 1-16,-21-1 0,21 0 0,0 0 15,0 0-15,0 0 16,0 1-16</inkml:trace>
  <inkml:trace contextRef="#ctx0" brushRef="#br0" timeOffset="184787.82">20045 15325 0,'21'-21'0,"-42"42"0,63-42 16,-21-1-16,0 1 0,1 0 16,-1 21-16,0-21 0,-21 0 0,0 0 15,0-1-15,0 1 0,0 0 16,-21 0-16,0 0 0,-1 21 16,1 0-16,0 0 0,-21 0 0,-1 0 15,22 0-15,-21 21 0,0 0 16,20 0-16,-20 0 0,0 1 0,21-1 15,-1 21-15,1-21 0,0 0 16,21 22-16,-21-22 0,21 0 0,0 21 16,0-20-16,0-1 0,21-21 0,0 21 15,0 0-15,1-21 16,20 0-16,-21 0 0,21 0 0,1 0 16,-1 0-16,-21-21 0,22 21 15,-1-21-15,-21 0 0,0-1 0,22 1 16,-22 21-16,-21-21 0,21 0 0,-21 0 15,21 0-15,-21-1 0,0 1 16,0 0-16,0 0 16,0 42-1,0 0 1,0 0-16,0 22 16,0-22-16,0 21 0,0-21 0,-21 22 15,21-1-15,0 0 0,-21 1 16,21 20-16,-21-20 0,21 20 15,0 1-15,0-1 0,0 22 0,-22-1 16,22 1-16,0 0 0,-21-1 0,21 1 16,0 21-16,-21-21 0,0 20 15,0-20-15,21 21 0,-21-21 0,-1-1 16,1 1-16,0 0 0,21-1 0,-21 1 16,0 0-16,21-22 0,-21 22 15,-1-22-15,22-20 0,-21-1 0,0 0 16,0 1-16,0-22 15,0 0-15,-1 0 0,-20-21 16,21 0-16,0 0 0,0-21 0,-1 21 16,-20-42-16,21 20 0,-21-20 15,20 0-15,-20-1 0,21-20 0,-21-1 16,-1 1-16,1-1 0,0-20 0,20-1 16,-20 0-16,21 1 0,0-1 15,0 0-15,21-20 0,0 41 0,0-21 16,21 1-16,0 20 0,0 1 15,21-1-15,1 1 0,-1-1 0,22 1 16,-22 20-16,0-20 0,22 21 16,-1-22-16,-20 22 0,20-1 15,-21-20-15,22 21 0,-22-1 0,1 1 16</inkml:trace>
  <inkml:trace contextRef="#ctx0" brushRef="#br0" timeOffset="185392.47">20510 15409 0,'0'0'0,"-21"0"0,0 0 15,0 0-15,21-21 0,-21 21 16,21-21 0,0 0-16,21 0 15,0 21-15,0-21 0,0-1 16,1 1-16,-1 0 0,-21 0 0,21 21 15,-21-21-15,0 0 16,-21 21 0,0 21-16,-1 0 15,1 0-15,-21 0 0,21 22 16,0-22-16,-1 21 0,1-21 0,0 22 16,21-22-16,0 21 0,0-21 0,-21 22 15,21-22-15,0 0 0,0 0 16,21 0-16,0-21 0,22 0 15,-22 0 1,0 0-16,0 0 0,21 0 0,1 0 16,-22 0-16,21-21 0,1 0 0,-1 0 15,-21-22-15,21 22 0,1-21 16,-22 0-16,0-1 0,21 1 0,-20 0 16,-1-22-16,0 1 0,21 20 0,-21 1 15,1-22-15,-22 22 0,21 0 16,0 21-16,-21-22 0,0 22 0,0 0 15,0 42 17,0 0-32,0 22 0,0-22 15,0 21-15,0 0 0,-21 1 16,0 20-16,21-20 0,0-1 0,0 0 16,-22 22-16,22-43 0,-21 21 0,21 1 15,0-22-15,0 21 0,0-21 16,0 0-16,0 1 0,0-1 15,21-21 1,1 0-16,-22-21 16,21-1-16</inkml:trace>
  <inkml:trace contextRef="#ctx0" brushRef="#br0" timeOffset="185580.36">20870 15282 0,'-21'0'16,"42"0"0,0 0-16,1 0 0,-1 0 15,0 0-15,0-21 0,0 21 16,0 0-16,22-21 0,-22 21 0,0-21 16,21 21-16,-20-21 0,-1 0 0,21 21 15,-21-22-15</inkml:trace>
  <inkml:trace contextRef="#ctx0" brushRef="#br0" timeOffset="186236.08">22077 15113 0,'21'-21'0,"-42"42"0,63-63 0,-21 42 16,0-21-16,1-1 0,-1 1 0,0 0 15,21 0-15,-21 0 16,-21 0-16,22-1 0,-22 1 0,0 0 16,0 0-16,0 0 0,-22 0 15,1 21-15,0 0 0,0 0 16,0 0-16,-22 0 0,22 0 0,0 0 16,0 0-16,-21 0 0,20 0 15,1 21-15,0 0 0,0 0 16,0 0-16,0 0 0,-1 1 0,1-1 15,21 0-15,0 0 0,0 0 16,0 0-16,0 22 0,0-22 0,0 21 16,0-21-16,0 22 0,21-1 0,1 0 15,-1-20-15,0 20 0,0 0 16,0-21-16,0 22 0,-21-22 0,0 0 16,0 0-16,0 0 0,0 1 15,0-1-15,0 0 0,-21 0 16,0-21-16,-21 0 0,21 21 0,-22-21 15,1 0-15,0 0 0,-1 0 16,1 0-16,21-21 0,-22 21 0,1-21 16,21 0-16,0 0 0,0-1 0,-1 1 15,1 0-15,21 0 0,0-21 16,0 20-16,0 1 0,0 0 0,0-21 16,0 21-16,21-1 0,1 1 15,-1 0-15,0 21 0,0 0 16,0 0-16,0 0 0,1 0 0,-1 0 15,21 0-15,-21 0 0</inkml:trace>
  <inkml:trace contextRef="#ctx0" brushRef="#br0" timeOffset="187968.16">22479 15155 0,'0'-21'15,"0"42"-15,21-42 0,-21 0 0,0 0 16,0 0-16,-21 21 31,0 0-15,0 0-16,-1 21 0,22 0 0,-21 0 16,21 0-16,-21 22 0,0-22 15,21 21-15,0-21 0,-21 1 16,0 20-16,21-21 0,0 0 0,0 0 15,0 1-15,0-1 0,0 0 16,0 0-16,21 0 0,0-21 16,0 0-16,0 0 0,0 0 15,22 0-15,-22 0 0,21 0 0,1 0 16,-22-21-16,21 21 0,0-21 0,1 0 16,-1 0-16,0-1 0,-20 1 15,20-21-15,-21 21 0,0 0 0,-21-22 16,0 22-16,0 0 0,0 0 15,0 0-15,0-1 0,-21 22 16,0 0 0,0 0-16,0 0 0,21 22 15,0-1-15,0 0 0,0 0 16,0 0-16,0 0 0,0 1 16,0-1-16,21 0 0,-21 21 0,21-21 15,-21 1-15,21-1 0,-21 0 16,21 0-16,0 0 0,1-21 15,-22 21-15,21-21 0,0 22 16,0-22-16,0 0 0,0 0 0,1 0 16,-1 0-16,0 0 0,0 0 15,21 0-15,-20-22 0,-1 22 16,0-21-16,0 0 0,0 21 0,22-21 16,-22 0-16,0 0 0,0-1 15,0 1-15,0 0 0,-21-21 0,22 21 16,-22-43-16,0 43 15,0 0-15,0 0 0,0-1 0,0 1 16,0 0-16,-22 21 16,1 0-16,0 21 15,0 0-15,0-21 0,21 22 16,-21-1-16,-1 0 0,1 21 16,21-21-16,0 1 0,0-1 0,-21 21 15,21-21-15,0 0 0,0 1 16,0-1-16,0 0 0,0 0 15,0 0-15,21 0 0,0-21 0,1 22 16,-1-22-16,0 0 0,0 21 0,0-21 16,22 0-16,-22 0 0,21 0 15,0 0-15,22 0 0,-22 0 0,1-21 16,-1 21-16,-21-22 0,21 22 0,-20-21 16,-1 0-16,0 0 0,0 0 15,0 0-15,0-22 0,-21 22 16,0 0-16,0-21 0,0 20 0,0 1 15,0 0-15,0 0 0,0 0 0,0 0 16,-21 21 0,0 0-16,0 21 0,0 0 15,0 0-15,21 0 0,-22 0 0,22 22 16,-21-22-16,21 0 0,-21 21 0,21-20 16,0 20-16,0-21 0,0 0 15,0 0-15,0 1 0,21-1 0,0 0 16,22 0-16,-22-21 0,21 21 0,-21-21 15,22 0-15,-1 0 0,0 0 16,1 0-16,-1 0 0,-21 0 0,22 0 16,-1 0-16,-21-21 0,43 0 15,-43 0-15,0-22 16,0 22-16,0 0 0,0-21 0,1 21 16,-22-22-16,0 22 0,0 0 15,0 0-15,0 42 31,0 0-15,0 0-16,0 0 0,-22 1 0,22-1 16,-21 0-16,21 0 0,-21 0 0,21 0 15,0 1-15,-21-1 16,0 0-16,21 0 0,-21-21 16,21-21 30,0 0-46,0 0 16,0-1-16,21 1 0,0 0 16,-21 0-16,21-21 0,0 20 0,22 1 15,-22-21-15,21 21 0,0-22 16,1 22-16,-1 0 0,-21 21 0,22 0 16,-1 0-16,-21 0 0,0 0 0,0 0 15,-21 21-15,22 0 0,-22 1 16,0-1-16,0 21 0,0-21 0,-22 0 15,1 1-15,0 20 0,21-21 16,-21 0-16,21 0 0,-21 1 16,21-1-16,0 0 0,0 0 15,21-21 1,21 0-16,-21 0 0,22 0 16,-22 0-16,21 0 0,-21 0 0,22-21 15,-1 21-15,0-21 0,-20 0 16,20-1-16,0 1 0,-21 0 0,1 0 15,-1-21-15,0 20 0,0-20 0,-21 21 16,0-21-16,0 20 0,0 1 16,0 0-16,0 0 0,-21 21 15,0 0-15,0 0 0,-1 0 16,1 0-16,21 21 0,-21 0 16,21 0-16,0 1 0,0-1 0,0 0 15,0 21-15,0-21 0,0 1 16,0-1-16,0 21 0,21-21 0,-21 0 15,0 1-15,21-1 0,-21 0 16,0 0-16,-21-21 31,0 0-31,0 0 16,0 0-16,0 0 16,-1 0-16,1-21 0,21 0 15,0 0-15,21-1 16</inkml:trace>
  <inkml:trace contextRef="#ctx0" brushRef="#br0" timeOffset="188500.19">25781 14796 0,'0'0'0,"-21"-22"0,0 22 0,21-21 0,-22 21 16,1 0-16,0 0 15,0 0-15,21 21 0,0 1 16,0-1-16,-21 0 0,21 21 16,0 1-16,-21-22 0,21 21 0,0 0 15,-22 22-15,22-22 0,0 1 16,0-1-16,-21 0 0,0 1 0,21-1 16,-21 0-16,21-21 0,0 22 15,0-22-15,-21 0 0,21 0 0,-21 0 16,21 1-16,-22-22 31,22-22-15,0 1-16,0 0 0,22 0 15,-22 0-15,21 0 16,0-1-16,0 1 0,0-21 0,0 21 16,1-22-16,-1 22 0,21 0 0,-21-21 15,22 21-15,-1-1 0,-21 22 16,21 0-16,-20 0 0,20 0 0,-21 22 15,0-22-15,-21 42 0,0-21 16,0 0-16,0 22 0,0-22 0,0 21 16,0-21-16,0 22 0,-21-22 0,21 0 15,-21 0-15,0 0 0,0 0 16,-1 1-16,1-1 0,0-21 16,21 21-16,-21-21 0,21-21 46,21 21-30,0 0-16</inkml:trace>
  <inkml:trace contextRef="#ctx0" brushRef="#br0" timeOffset="188892.14">26268 15304 0,'0'-22'15,"0"44"-15,0-65 0,21 22 0,-21 0 16,21 0-16,-21 0 0,-21 42 31,0 0-15,0 0-16,-1 0 0,1 22 0,21-22 15,-21 0-15,0 21 0,0-21 0,21 1 16,-21-1-16,21 21 0,0-21 16,0 0-16,0 1 0,0-1 15,21-21-15,0 0 16,0 21-16,0-21 0,0 0 0,1 0 15,-1 0-15,0 0 0,0-21 0,0 0 16,0 21-16,-21-22 0,22 1 16,-1 0-16,-21 0 0,21 0 15,-21-22-15,0 1 0,0 21 0,0-21 16,0-1-16,0 22 0,0-21 16,0 21-16,-21-1 0,0 1 0,-1 21 15,1 0-15,0 0 0,0 0 16,-21 0-16,20 0 0,22 21 0,-21 1 15,0-1-15,21 0 0,-21 0 0,21 0 16,0 0-16,0 1 0,21-1 16,0-21-16</inkml:trace>
  <inkml:trace contextRef="#ctx0" brushRef="#br0" timeOffset="189184.16">26987 14944 0,'0'-21'0,"0"42"0,0-64 16,0 22-16,-21 21 15,0 0 1,0 21-16,21 1 0,-21-1 16,0 0-16,-1 21 0,1-21 0,0 22 15,0-1-15,0 0 0,0 1 16,21-1-16,-22 0 0,1 1 0,0-1 15,21-21-15,0 22 0,0-1 0,0-21 16,0 0-16,0 0 16,0 1-16,0-1 0,0 0 0,21-21 15,0 0-15,1 0 0,-1 0 16,0 0-16,0 0 0,0 0 16,22-21-16</inkml:trace>
  <inkml:trace contextRef="#ctx0" brushRef="#br0" timeOffset="189368.05">26564 15219 0,'0'0'0,"0"21"16,21-21-1,0 0-15,1 0 0,-1 0 0,0 0 16,21 0-16,-21 0 0,22 0 15,-1 0-15,-21 0 0,43 0 0,-22-21 16</inkml:trace>
  <inkml:trace contextRef="#ctx0" brushRef="#br0" timeOffset="189964.71">27813 14901 0,'-21'0'0,"42"0"0,-63 0 0,20 0 16,1 0-16,0 0 0,0 22 15,0-1-15,21 0 16,-21 0-16,21 0 0,0 22 16,0-22-16,-22 21 0,1 0 0,21 1 15,0-1-15,-21-21 0,0 22 0,0-1 16,21 0-16,-21 1 0,-1-22 15,1 21-15,0-21 0,0 0 0,0 1 16,21-1-16,-21 0 16,21 0-16,-22-21 0,22 21 0,22-21 31,-1 0-31,0 0 0,0-21 16,0 0-16,-21 0 0,0 0 15,21-1-15,1 1 0,-1-21 0,-21 0 16,21-1-16,0 1 0,-21 0 15,21-22-15,0 22 0,1-22 0,-1 22 16,21 0-16,-21-1 0,0 1 16,1 0-16,-1 20 0,0 1 15,0 0-15,-21 42 32,0 0-32,0 1 0,0-1 0,0 21 15,0 0-15,0 1 0,-21-1 0,21 0 16,-21 1-16,0-1 0,21 0 15,0 1-15,0-1 0,-22 0 0,22 1 16,0-22-16,-21 0 0,21 21 16,0-20-16,0-1 0,0 0 0,0 0 15,0 0-15,0 0 0,21-42 47,1 0-31</inkml:trace>
  <inkml:trace contextRef="#ctx0" brushRef="#br0" timeOffset="190495.69">27517 15346 0,'-43'0'16,"22"0"-1,21 21-15,21-21 16,22 0-1,-22 0-15,0 0 0,21 0 16,-21 0-16,22 0 0,-22 0 16,21 0-16,1 0 0,-1-21 0,0 0 15,22 21-15,-22-21 0,0-1 16,22 1-16,-22 21 0,1-21 0,-1-21 16,0 21-16,1-1 0,-22 1 15,0 0-15,0 0 0,0 0 0,-21 0 16,0-1-16,-21 22 15,0 0 1,0 0-16,-22 0 0,22 22 0,0-1 0,-21 0 16,21 0-16,-1 0 0,1 0 15,0 1-15,0-1 0,21 0 16,0 21-16,0-21 0,0 1 0,0-1 16,0 0-16,0 0 0,21-21 15,21 21-15,-20 0 0,-1-21 0,21 22 16,0-1-16,-20-21 0,20 21 15,-21 0-15,0-21 0,0 21 0,1-21 16,-22 21-16,0 1 16,-22-22-16,1 0 15,0 0-15,-21 0 0,21 0 0,-22 0 16,22 0-16,-21 0 0,-1 0 16,22 0-16,0 0 0,0 0 15,0 0-15,0 0 0,-1 0 16,44 0-1,-1 0 1,21-22-16</inkml:trace>
  <inkml:trace contextRef="#ctx0" brushRef="#br0" timeOffset="190795.52">29083 15028 0,'0'-21'0,"0"42"0,0-63 16,-21 42-16,0 0 0,-1 0 15,1 21-15,0 0 0,0 1 16,0-1-16,0 0 0,-1 21 0,1-21 16,0 22-16,0-1 0,0 0 15,0-20-15,21 20 0,0 0 0,-22-21 16,22 22-16,-21-22 0,21 0 0,0 21 15,0-20-15,0-1 0,0 0 16,0 0-16,21 0 0,1-21 16,-1 0-16,0 0 15,0 0-15,0 0 0,0 0 16,1 0-16,20 0 0</inkml:trace>
  <inkml:trace contextRef="#ctx0" brushRef="#br0" timeOffset="191096.35">29718 14986 0,'0'0'0,"0"-21"0,0 0 32,21 21-17,0 0-15,-21 21 0,21-21 16,1 21-16,-1 0 0,0 0 15,-21 22-15,21-22 0,0 21 0,-21 1 16,0 20-16,0-21 0,0 1 16,0-1-16,0 0 0,-21 1 0,0-1 15,-21 0-15,20-20 0,1 20 0,-21-21 16,21 0-16,-22 0 0,22 1 16,0-1-16,-21 0 0,21 0 0,-1-21 15,1 0-15,0 21 0,0-21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3:55:47.4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614 783 0,'0'-21'16,"0"0"-16,0 0 0,0 0 15,0-1-15,0 1 16,0 0-16,0 0 0,0 0 15,0 0 1,0-1-16,0 44 31,0-1-15,0 0-16,0 21 0,0-21 0,0 22 16,0-1-16,0 22 0,0-22 15,0 21-15,0 1 0,0-22 16,0 22-16,0-22 0,0 0 15,0 1-15,0-1 0,0-21 16,0 0-16,0 1 0,0-1 0,21-21 31,0 0-31,-21-21 16,21-1-16,0 1 0,-21-21 16,22 21-16,-1-22 0,-21 22 15,21-21-15,-21 0 0,21-1 0,-21 1 16,21 21-16,-21-22 0,21 22 15,1 0-15,-22 0 0,21 21 16,0 0 0,-21 21-16,0 0 0,0 22 15,0-22-15,21 21 0,-21 0 16,0 1-16,0-1 0,0 0 16,0-20-16,21 20 0,-21 0 0,0-21 15,0 22-15,21-22 0,1 0 16,-1 0-16,0-21 0,0 0 0,0 21 15,0-21-15,1 0 0,20 0 16,-21-21-16,21 0 0,-20 0 0,20 0 16,-21 0-16,0-1 0,22-20 15,-22 0-15,0-1 0,-21 1 16,0 0-16,0-22 0,0 22 16,0-22-16,0 22 0,-21 0 15,0-1-15,-22 1 0,22 0 0,0 21 16,0-1-16,-22 1 0,22 0 15,0 21-15,0 0 0,0 0 16,0 0-16,-1 21 16,22 0-16,0 1 15,0-1-15,0 0 0,0 0 0,22-21 16,-1 0-16,0 21 16,21-21-16</inkml:trace>
  <inkml:trace contextRef="#ctx0" brushRef="#br0" timeOffset="544.69">1714 360 0,'0'0'0,"0"21"15,0 0-15,-21 0 0,21 1 16,0 20-16,0-21 0,0 21 15,0 1-15,0-22 0,0 21 0,0 22 16,0-22-16,0 0 0,0 22 16,0-22-16,0 22 0,0-22 15,0 0-15,0-20 0,0 20 16,0-21-16,0 21 0,0-20 0,0-1 16,0 0-16,0 0 15,0-42 1,0 0-1,0 0-15,0-22 16,0 22-16,0-21 0,0 21 16,0-22-16,0 1 0,0 0 0,21-22 15,1 22-15,-1-1 0,0 1 0,21 21 16,-21-21-16,1 20 0,20 1 16,-21 21-16,21 0 0,-20 0 15,20 0-15,-21 0 0,0 21 16,22 1-16,-22-1 0,0 21 15,-21 0-15,0-20 0,0 20 0,0 0 16,0 1-16,0-1 0,0 0 16,0-21-16,0 22 0,0-22 0,-21 0 15,21 0-15,-21 0 0,21 1 16,-22-22 0,22-22-1,0 1-15,0 0 0,0 0 16,22 0-16,-1 0 15</inkml:trace>
  <inkml:trace contextRef="#ctx0" brushRef="#br0" timeOffset="1404.02">2879 868 0,'0'0'0,"0"-21"16,0 0-16,0-1 16,0 1-16,0 0 0,-22 0 15,22 0-15,-21 0 0,21-22 16,-21 22-16,21 0 0,-21 0 0,0 0 16,21-1-16,-21 22 15,-1 0-15,1 0 0,0 0 0,0 0 16,0 0-16,0 22 0,-22-1 15,22 0-15,0 21 0,0-21 0,-22 22 16,22-1-16,0 0 0,0 1 16,0 20-16,0-20 0,-1-1 0,22-21 15,0 21-15,0-20 16,0 20-16,0-21 0,0 0 0,22 0 16,-1-21-16,0 0 0,21 0 15,1 0-15,-22 0 0,21 0 0,0 0 16,-20-21-16,20 21 0,0-21 15,-21 0-15,1-21 0,-1 20 16,0-20-16,0 21 0,0-21 0,-21-1 16,0 1-16,0 0 0,0 20 15,0-20-15,0 21 0,0 0 0,0 0 16,0-1-16,0 44 16,0-1-1,0 0-15,-21 0 16,21 21-16,-21-20 0,21 20 0,0 0 15,0 1-15,0-22 0,0 21 16,0 0-16,0-20 0,0 20 0,0-21 16,21 0-16,0 0 0,0 1 15,1-1-15,-1-21 0,0 0 0,21 0 16,-21 0-16,22 0 0,-22 0 16,21 0-16,-21-21 0,22-1 0,-22 1 15,0-21-15,21 21 0,-20-22 16,-1 1-16,0 0 0,0-22 0,0 22 15,0 0-15,1-22 0,-1 22 16,-21-22-16,0 22 0,0 0 16,21-1-16,-21 1 0,0 21 15,0 0-15,0-1 0,0 44 32,0-1-32,0 21 15,-21-21-15,21 22 0,0-1 0,0 0 16,-21 22-16,21-22 0,-22 0 15,22 22-15,-21-22 0,21 1 0,0 20 16,0-21-16,0-20 0,0 20 16,0-21-16,21 0 0,1 0 0,-22 1 15,21-1-15,0-21 0,0 0 16,0 0-16,0 0 0,1 0 16,-1 0-16,0 0 0,0-21 0,0-1 15,0 1-15,1 0 0,-1 0 16</inkml:trace>
  <inkml:trace contextRef="#ctx0" brushRef="#br0" timeOffset="1587.92">3238 783 0,'0'0'0,"-21"0"15,21 21 1,43-21-1,-22 0-15,21 0 16,-21 0-16,22-21 0,-1 21 16,0-21-16,1 0 0,-1 21 0</inkml:trace>
  <inkml:trace contextRef="#ctx0" brushRef="#br0" timeOffset="2059.65">5313 783 0,'0'0'0,"0"-21"0,0 0 15,0 0-15,0 0 0,0-1 16,0 44-1,0-1 1,0 0-16,0 21 0,0 1 16,0-22-16,0 21 0,0 0 0,0 1 15,-21-1-15,-1-21 0,22 22 16,-21-22-16,21 21 0,0-21 0,0 0 16,0 1-16,0-1 15,-21-21-15,21 21 0,21-21 31,0 0-31,-21-21 0,22 21 0,-1-21 16</inkml:trace>
  <inkml:trace contextRef="#ctx0" brushRef="#br0" timeOffset="2419.44">5948 741 0,'0'0'0,"21"-21"0,0 0 0,-42 21 31,0 0-31,-22 0 0,22 0 16,0 21-16,-21 0 0,-1 0 16,22-21-16,0 21 0,-21 0 0,21 1 15,21-1-15,-22 0 16,22 0-16,0 0 16,22-21-16,-1 21 0,0-21 15,0 22-15,21-22 0,1 21 0,-1-21 16,-21 21-16,22-21 0,-1 21 15,-21 0-15,21 0 0,-20-21 0,-1 22 16,0-1-16,-21 0 0,0 0 16,0 0-16,-21-21 0,-22 21 15,22 1-15,-21-22 16,21 0-16,-22 21 0,1-21 0,0 0 16,-1 0-16,22 0 0,-21 0 0,21 0 15,-22 0-15,22 0 0,0-21 16,21-1-16,0 1 0,-21 0 0,21 0 15</inkml:trace>
  <inkml:trace contextRef="#ctx0" brushRef="#br0" timeOffset="2752.25">5334 318 0,'0'0'0,"-21"0"0,0 21 0,21 0 16,-22 0-16,22 0 0,0 0 16,0 1-16,0-1 15,22-21-15,-1 0 16,0 0-16,0 0 0,0 0 16,0-21-16,1 21 0,-1-22 0,0 22 15,-21-21-15,0 0 0,0 0 16,0 0-16,0 0 0,-21-1 15,0 1-15,-22 21 0,22 0 16,0 0-16,0 0 0,0 0 16,-1 21-16,1 1 0,0-1 15,21 0-15,0 0 0,0 0 0,0 0 16,0 1-16,0-1 0,21 0 16,22 0-16</inkml:trace>
  <inkml:trace contextRef="#ctx0" brushRef="#br0" timeOffset="3388.01">7345 402 0,'0'0'0,"0"-21"0,21-21 0,0 21 0,-21-22 16,0 22-16,0 0 0,0 0 0,0 0 15,0-1-15,0 1 0,0 42 32,0 1-32,0 20 15,0 0-15,0 1 0,0-1 16,0 21-16,0-20 0,0 20 0,0-20 16,0 20-16,0 1 0,0-1 15,0 1-15,0-22 0,0 21 0,0-20 16,0-1-16,0 0 0,0-20 15,21 20-15,0-21 0,22-21 0,-22 0 16,21 0-16,1 0 0,-1 0 16,0 0-16,1 0 0,20-42 0,-21 21 15,22-22-15,-22 1 16,22 0-16,-22-1 0,0-20 0,1 20 16,-1-20-16,-21 21 0,0-22 15,1 1-15,-22 20 0,21-20 0,-21 20 16,0-20-16,0 21 0,0-1 15,0 22-15,-21 0 0,21 0 0,-22 0 16,1-1-16,0 22 0,0 0 16,0 0-16,21 22 0,0-1 15,0 0-15,-21 0 0,21 0 16,0 0-16,0 22 0,0-22 16,0 0-16,0 0 0,0 22 0,21-22 15</inkml:trace>
  <inkml:trace contextRef="#ctx0" brushRef="#br0" timeOffset="3760.31">8488 529 0,'0'21'15,"0"1"1,0-1-16,0 0 15,0 0-15,0 21 0,0 1 0,0-1 16,0 0-16,0 1 0,0 20 16,0 1-16,0-1 0,-21 1 0,21-1 15,0 1-15,-22 20 0,22 1 16,0-21-16,0 20 0,-21 22 0,0-21 16,0-1-16,21 1 0,-21 0 0,0-1 15,-1 1-15,22 0 0,-21-1 16,0-20-16,0-1 0,21 1 0,0-1 15,-21-20-15,21-22 0,0 21 0,0-21 16,0-42 15,0-21-31,0 21 0,21 0 0,0-22 16,-21-20-16,21 20 0,0-20 16,1 21-16,-1-43 0,-21 21 0</inkml:trace>
  <inkml:trace contextRef="#ctx0" brushRef="#br0" timeOffset="4084.12">8361 656 0,'0'0'0,"-21"-21"0,21 0 16,0 0-16,-22 0 16,22-1-16,0 1 0,0 0 0,0 0 15,0 0-15,22 0 0,-1-1 16,0 22-16,0 0 0,21 0 0,1 0 15,-1 0-15,0 0 0,1 22 16,20-1-16,-20 0 0,-22 0 0,21 0 16,-21 22-16,-21-22 0,0 21 15,0-21-15,0 22 0,-21-1 0,0-21 16,0 0-16,-22 22 0,22-22 16,-21 0-16,0 0 0,20 0 0,1-21 15,-21 21-15,21-21 0,0 0 0,-1 0 31,44 0-15,-1 0 0,0 0-16,0-21 0</inkml:trace>
  <inkml:trace contextRef="#ctx0" brushRef="#br0" timeOffset="4375.71">9356 423 0,'0'0'0,"0"-21"0,0 0 16,-22 21-1,1 0-15,0 0 0,0 21 16,0 0-16,-22 1 16,22-1-16,0 0 0,0 21 0,-21 1 15,20-22-15,1 21 0,-21 0 16,21 1-16,0-1 0,-1 0 0,1-20 15,21 20-15,0 0 0,0-21 16,0 22-16,0-22 0,21 0 0,1 0 16,-1 0-16,21-21 0,0 22 15,1-22-15,-1 0 0,0 0 0,1 0 16,-1 0-16,22-22 0,-22 1 16</inkml:trace>
  <inkml:trace contextRef="#ctx0" brushRef="#br0" timeOffset="4851.77">10033 635 0,'0'0'0,"0"-21"0,0 0 0,0 0 15,-21-1-15,0 22 0,-1 0 0,1 0 16,0 0-16,0 0 0,-21 0 16,20 0-16,1 0 0,-21 22 0,21-1 15,0 0-15,-22 0 0,22 21 16,0-20-16,0 20 0,0-21 0,21 21 15,0 1-15,-22-22 16,22 21-16,0-21 0,0 22 0,0-22 16,0 0-16,0 0 0,0 0 15,22 1-15,-1-22 0,0 0 16,0 0-16,0 0 0,0 0 0,1-22 16,20 22-16,-21-21 0,0 0 15,0 0-15,1 0 0,-1-22 0,0 22 16,0-21-16,0 21 0,0-22 15,-21 1-15,22 21 0,-22-21 0,0 20 16,0-20-16,0 21 0,0 0 16,0 0-16,0 42 31,0 0-15,-22 21-16,22-21 0,-21 1 0,21 20 15,0 0-15,0-21 0,0 22 16,0-1-16,0-21 0,0 0 0,0 22 15,0-22-15,0 0 0,21 0 16,1-21-16,-1 0 0,0 0 16,0 0-16,0 0 0,0 0 15,22 0-15,-22-21 0</inkml:trace>
  <inkml:trace contextRef="#ctx0" brushRef="#br0" timeOffset="5231.85">10647 572 0,'0'0'0,"0"-22"0,0 1 16,-21 21 0,-1 0-16,1 0 0,0 0 15,0 0-15,0 0 0,0 0 0,-1 21 16,1 1-16,0-1 0,0-21 16,21 21-16,0 0 0,-21 0 15,21 0-15,0 1 16,21-1-16,0 0 15,0-21-15,0 21 0,1 0 16,20-21-16,-21 21 0,0 1 16,0-1-16,1-21 0,20 21 0,-42 0 15,21 0-15,0 0 0,-21 1 16,21-1-16,-21 0 0,0 0 16,0 0-16,-21-21 0,0 21 15,0-21-15,0 0 0,-22 22 0,22-22 16,-21 0-16,21 0 0,-22 0 15,22 0-15,-21 0 0,21 0 0,0 0 16,-1 0-16,1 0 0,0 0 0,21-22 16,0 1-16,0 0 15,0 0-15,0 0 0,21 0 16</inkml:trace>
  <inkml:trace contextRef="#ctx0" brushRef="#br0" timeOffset="5771.59">11282 339 0,'0'-21'0,"0"42"0,0-64 16,-21 43-16,-1 0 15,1 0-15,0 0 16,21 22-16,-21-1 0,21 0 15,-21 21-15,0-21 0,21 22 0,0-1 16,-22-21-16,1 22 0,21-1 16,-21 0-16,21 1 0,0-1 0,0 0 15,0 1-15,0-1 0,0-21 16,0 21-16,0-20 0,0-1 0,21 0 16,0 0-16,1 0 0,-1-21 0,0 0 15,0 0-15,21 0 16,-20 0-16,-1 0 0,21 0 0,-21 0 0,0-21 15,1 0-15,20 0 16,-21 0-16,0-1 0,0-20 0,-21 21 16,22-21-16,-22 20 0,21-20 15,-21 21-15,0 0 0,0 0 0,0-1 16,0 44 15,0-1-31,0 0 0,-21 0 16,21 0-16,0 0 0,0 22 15,0-22-15,0 0 0,0 0 16,0 0-16,21 1 0,-21-1 16,21-21-16,0 0 0,0 0 15,0 0-15,1 0 16,-1 0-16,0 0 0,0 0 0,0-21 16,0-1-16,1 1 0,-1 0 0,0 0 15,0 0-15</inkml:trace>
  <inkml:trace contextRef="#ctx0" brushRef="#br0" timeOffset="5939.51">11832 360 0,'0'0'0,"-21"-21"0,0 21 16,0 0-16,-1 0 0,1 0 16,0 0-16</inkml:trace>
  <inkml:trace contextRef="#ctx0" brushRef="#br0" timeOffset="6139.39">10858 550 0,'0'0'0,"-21"0"0,21 22 0,43-22 32,-22 0-32,21 0 0,0 0 15,22 0-15,-22 0 0,22 0 0,-22 0 16,22 0-16,-22 0 0,21 0 16,-41 0-16,20 0 0,-21 0 0,0-22 15</inkml:trace>
  <inkml:trace contextRef="#ctx0" brushRef="#br0" timeOffset="6920.05">12044 699 0,'0'0'0,"0"-43"31,0 22-31,0 0 0,0 42 47,0 0-47,21 0 15,-21 1-15,0 20 0,0-21 16,0 0-16,0 22 0,0-22 0,0 0 16,0 0-16,0 21 0,0-20 15,0-1-15,0 0 0,0 0 16,0 0 0,0-42 15,-21 21-31,21-21 0,0 0 15,0 0-15,0-1 0,0 1 16,0 0-16,0 0 0,0-21 16,0 20-16,21-20 0,0 21 0,21 0 15,-20-22-15,20 22 0,-21 0 16,21 0-16,1 0 0,-1 0 0,0 21 16,1 0-16,-1 0 0,0 0 15,1 0-15,-1 0 0,-21 21 0,22 0 16,-22 0-16,0 0 0,0 0 15,0 22-15,-21-22 0,0 21 0,0-21 16,0 22-16,0-22 0,0 21 16,0-21-16,-21 1 0,0-1 0,21 0 15,-21 0-15,0 0 0,-1-21 16,22 21-16,0-42 47,0 0-47,22 21 0,20-21 0,-21 0 15</inkml:trace>
  <inkml:trace contextRef="#ctx0" brushRef="#br0" timeOffset="7799.74">13335 677 0,'0'0'0,"21"0"0,0-21 0,0 0 16,1 21-16,-22-21 0,0 0 15,0 0-15,0-1 16,-22 22-16,1 0 0,0 0 15,0 0-15,0 0 0,-22 0 16,22 0-16,-21 0 0,21 22 0,-22-22 16,1 21-16,21 0 0,-21 21 15,-1-21-15,22 1 0,0-1 0,0 21 16,0-21-16,-1 0 0,22 22 0,0-22 16,0 0-16,0 0 0,0 0 15,0 1-15,22-1 0,-1-21 0,0 0 16,21 0-16,-21 0 0,22 0 15,-22 0-15,21 0 0,-21 0 0,22-21 16,-22 21-16,21-22 0,-21 1 16,1 0-16,-1 0 0,0-21 15,0 20-15,-21 1 0,21 0 0,-21 0 16,21 0-16,-21 0 0,0-1 16,0 1-16,0 42 46,0 1-30,0 20-16,0-21 0,0 21 16,0-20-16,0 41 0,0-21 0,0 1 15,0 20-15,0-20 0,0 20 16,0 1-16,0-1 0,0 1 0,0-1 16,0 1-16,0-1 15,0 22-15,0-1 0,0-20 0,0 21 16,0-1-16,0 1 0,0 0 0,0-1 15,0 1-15,0 0 0,0 20 16,22-20-16,-1 21 0,0-21 0,0-1 16,0 1-16,0 0 0,1-1 0,-1 1 15,0-22-15,0 22 0,0-21 16,0-1-16,1 1 0,-1-22 0,-21 0 16,0 1-16,0-1 0,0-21 15,0 0-15,-21-21 0,-1 0 0,1 21 0,0-21 16,-21 0-16,-1 0 0,22-21 15,-21 0-15,0 0 0,-1 0 16,1-22-16,-22 22 0,22-21 0,21-22 16,-21 22-16,-1-21 0,1 20 15,21-20-15,-22-1 0,22 1 0,0-22 16,0 22-16,21-22 0,0 0 0,-21 1 16,21-1-16,0 0 0,0-21 15,0 22-15,0-1 0,21 0 0,0 1 16,0-1-16,22 0 0,-22 22 0,21-22 15,-21 22-15,22-1 16,-1 1-16,0 20 0,-21 1 0,22 0 0,-22-1 16,21 22-16,-21 0 15,1 0-15,-22 0 0,21 0 0,0 21 16,-21-22-16,0 1 31,0 0-15,0 0-1</inkml:trace>
  <inkml:trace contextRef="#ctx0" brushRef="#br0" timeOffset="8675.91">15134 762 0,'0'-21'0,"0"0"32,21 0-17,0-1 1,1 22-16,-22-21 0,0 0 0,21 0 16,0 0-16,-21 0 0,0-1 15,0 1-15,0 0 0,0 0 0,0 0 16,-21 0-16,-22-1 0,22 1 0,-21-21 15,21 42-15,-22-21 0,1 0 16,0 21-16,-1 0 0,1 0 0,0 0 16,-1 21-16,1 0 0,21 0 15,-21 0-15,-1 22 0,22-22 0,0 21 16,0 0-16,0-20 16,21 20-16,-22 0 0,22 1 0,0-22 15,0 21-15,0-21 0,0 0 16,22 22-16,-1-22 0,0-21 0,0 21 15,0-21-15,0 0 0,1 0 16,20 0-16,-21 0 0,21-21 0,1 0 16,-1 0-16,0-1 0,1 1 15,-1 0-15,0 0 0,1-21 0,-1 20 16,-21-20-16,22 21 0,-22-21 0,0-1 16,-21 1-16,0 21 0,0-22 15,0 22-15,0 0 0,0 42 31,-21 0-31,21 1 16,-21 20-16,21 0 0,-22-21 16,22 22-16,0-1 0,0 0 0,0 1 15,0-22-15,0 21 0,0-21 16,0 22-16,22-22 0,-1 0 0,0 0 16,0 0-16,0 1 0,0-22 0,22 0 15,-22 0-15,21 0 0,-21 0 16,22 0-16,-1-22 0,0 22 0,-20-21 15</inkml:trace>
  <inkml:trace contextRef="#ctx0" brushRef="#br0" timeOffset="9115.66">15790 593 0,'0'0'0,"0"-21"0,0-1 16,0 1-16,-21 42 31,21 1-31,-21-1 0,0 0 0,21 0 16,0 0-16,0 0 0,0 22 15,-21-22-15,21 0 0,0 21 0,-22-20 16,22-1-16,0 21 0,0-21 16,0 0-16,0 1 0,0-1 31,-21-21-31,21-21 16,-21-1-16,21 1 15,0-21-15,0 21 16,0 0-16,0-22 0,0 22 0,0-21 15,21-1-15,0 22 0,1-21 16,-1 21-16,0 0 0,0-22 0,21 43 16,1-21-16,-22 21 0,21 0 15,1 0-15,-22 0 0,21 21 0,0-21 16,1 43-16,-22-22 0,21 0 16,-21 21-16,-21-21 0,0 22 15,0-1-15,0-21 0,0 22 0,0-1 0,0-21 16,0 21-16,-21-20 15,0-1-15,0 0 0,21 0 0,-21 0 16,0 0-16,-1-21 16,22-21 15,22 0-31</inkml:trace>
  <inkml:trace contextRef="#ctx0" brushRef="#br0" timeOffset="9635.9">16870 699 0,'0'-106'31,"-21"85"-31,-1 21 16,1-22-16,0 1 0,0 21 15,0 0-15,0 0 0,-1 0 16,-20 0-16,21 0 0,-21 21 0,20 22 15,-20-22-15,21 21 0,-21 1 16,20-1-16,1 0 0,0 1 0,0-1 16,0 0-16,21 1 0,-21-22 0,21 21 15,0-21-15,0 0 16,0 1-16,21-1 0,0 0 0,0-21 16,21 0-16,-20 0 15,-1 0-15,21-21 0,-21 0 0,22-1 16,-1 1-16,-21 0 0,21-21 15,1-1-15,-22 1 0,0 0 0,21-1 16,-20 1-16,-1-21 0,0 20 16,-21-20-16,21 20 0,-21-20 0,21-1 15,-21 22-15,0 0 16,0-22-16,0 43 0,0-21 0,0 21 0,-21 21 16,0 21-1,21 0-15,-21 21 0,21 1 16,0-1-16,-21 0 0,21 22 15,-22-22-15,22 22 0,0-1 0,0-21 16,0 22-16,0-22 0,0 22 16,0-22-16,0 0 0,22 1 0,-1-22 15,0 0-15,0 21 0,0-20 0,0-22 16,1 21-16,-1-21 0,21 0 16,-21 0-16,22 0 0,-1 0 0</inkml:trace>
  <inkml:trace contextRef="#ctx0" brushRef="#br0" timeOffset="10435.5">18373 635 0,'0'0'0,"0"-21"0,0 0 16,0 0-16,0-1 0,0 1 15,0 0-15,21 0 0,-21 0 0,0 0 16,21-1-16,-21 1 0,21 0 15,-21 42 1,0 0 0,0 22-16,21-1 0,-21 0 0,0-20 15,0 20-15,0 0 0,0 1 0,0-1 16,0 0-16,0 1 0,0-1 16,0-21-16,-21 0 0,21 0 0,0 1 15,0-1-15,21-21 31,0 0-15,-21-21-16,22-1 0,-1 1 0,0 0 16,0 0-16,0-21 0,0 20 15,22-20-15,-22 21 0,0 0 0,0-22 16,0 22-16,1 0 0,-22 0 16,21 0-16,0 21 0,0 0 15,-21 21-15,21 0 16,-21 0-16,21 0 0,-21 1 0,0 20 15,0-21-15,22 21 0,-1 1 0,-21-22 16,21 21-16,-21-21 0,21 1 16,0-1-16,0 0 0,1 0 0,-1 0 15,0-21-15,0 0 16,0 0-16,0 0 0,1 0 0,20 0 16,-21 0-16,21-21 0,-20 0 15,20 0-15,-21 0 0,0-1 0,0 1 16,1-21-16,-1 0 0,0-1 15,-21 1-15,0 0 0,0-1 0,0 1 16,0 0-16,-21-1 0,0 22 16,-1-21-16,1 21 0,0-22 0,0 43 15,0-21-15,0 21 0,-22 0 16,22 0-16,0 0 0,0 0 16,0 21-16,-1 0 0,1 1 0,21-1 15,0 21-15,0-21 0,0 0 16,0 1-16,0-1 0,0 0 0,21 0 15,1 0-15,-1-21 0,0 21 16</inkml:trace>
  <inkml:trace contextRef="#ctx0" brushRef="#br0" timeOffset="10947.21">19812 318 0,'0'0'0,"0"-22"0,0 1 0,0 0 15,0 42 1,0 0-16,0 1 16,0 20-16,0 0 0,-21-21 0,21 22 15,0-1-15,0 0 0,-21 1 16,21-1-16,0 0 0,0 1 0,0-22 16,0 21-16,-22 1 0,22-1 15,-21-21-15,21 21 0,-21-20 0,21-1 16,0 0-16,0 0 0,-21-21 15,21 21-15,0-42 32,0 0-32,0 0 15,0 0-15,0-1 0,0-20 16,0 21-16,21-21 0,0 20 0,0-20 16,22 0-16,-22 21 0,0-22 0,0 22 15,22 0-15,-22 0 0,21 21 16,-21 0-16,0 0 0,1 0 0,20 0 15,-21 0-15,0 21 0,0 21 16,1-21-16,-22 1 0,0 20 0,0-21 16,0 21-16,0-20 0,0 20 15,0-21-15,-22 21 0,22-20 0,-21-1 16,21 0-16,-21-21 16,21 21-16,-21-21 0,0 21 15,21-42 16,0 0-31,21 0 16,0 0-16,-21-1 0,21 1 0</inkml:trace>
  <inkml:trace contextRef="#ctx0" brushRef="#br0" timeOffset="11579.48">20383 614 0,'22'0'0,"-44"0"0,44 21 31,-22 0-16,-22 0-15,22 1 0,-21-1 0,21 0 16,-21 0-16,0 21 0,21-20 16,0-1-16,0 0 0,0 0 0,0 0 15,0 0-15,0 1 0,0-1 16,0 0-16,21-21 0,0 0 16,22 0-16,-22 0 0,21 0 0,0 0 15,1 0-15,-1-21 0,0 0 16,1-1-16,-1 1 0,-21-21 15,22 21-15,-22 0 0,21-22 16,-42 22-16,21-21 0,0 21 0,1-1 16,-22 1-16,0 0 0,0 0 15,0 42 17,0 0-32,0 0 0,0 1 15,0-1-15,-22 21 0,1 0 16,21 1-16,-21-1 0,21 22 0,0-1 15,0-21-15,0 22 0,0-1 0,0-20 16,0 20-16,-21 1 0,21-1 16,-21-20-16,21 20 0,0 1 0,0-1 15,-21 1-15,21-1 16,0 1-16,-22-22 0,22 21 0,0 1 16,0-1-16,0 1 0,0-22 0,0 22 15,0-1-15,0 1 0,-21-22 16,0 22-16,0-22 0,21 21 0,-21-20 15,0-22-15,-1 21 0,1-21 0,-21 1 16,21-22-16,0 0 0,-1 0 16,-20 0-16,21 0 0,0-22 0,0-20 15,-22 0-15,22-1 0,0 1 0,-21-21 16,20-1-16,1 1 0,0-1 16,0 1-16,21-1 0,0-21 0,0 22 15,0-22-15,0 22 16,0-22-16,0 22 0,21-1 0,0 22 15,0-1-15,1 1 0,-1 0 0,0 21 16,0-22-16,21 22 0,-20 0 16,20-21-16</inkml:trace>
  <inkml:trace contextRef="#ctx0" brushRef="#br0" timeOffset="12343.89">21526 614 0,'22'-21'0,"-44"42"0,65-63 16,-22 20-16,0 1 0,0 0 0,0 0 15,1 21-15,-1-21 0,0 21 16,0 0-16,0 0 0,0 0 0,-21 21 16,22 0-1,-22 21-15,0-20 0,0 20 0,0-21 16,0 43-16,0-22 0,0 0 16,0 1-16,0 20 0,0-21 15,-22 1-15,22-1 0,0 0 0,0-20 16,-21 20-16,21-21 0,-21 0 15,21 0-15,0 1 16,0-44 0,0 1-1,21 0-15,0-21 0,1 21 16,-1-22-16,21 1 0,-21 0 0,0-1 16,22 1-16,-22 0 15,0 20-15,0-20 0,0 21 0,1 0 0,-1 21 16,0 0-16,0 0 0,-21 42 15,21-21 1,-21 22-16,0-1 0,0-21 0,21 21 16,-21 1-16,0-1 0,0 0 15,0-20-15,22 20 0,-1-21 0,-21 0 16,21 0-16,0 1 0,0-22 16,0 21-16,1-21 0,-1 0 0,21 0 15,0 0-15,-20 0 0,20-21 16,0-1-16,1 1 0,-1 0 0,0 0 15,1-21-15,-1-1 0,-21 1 16,0-22-16,0 1 0,1 21 0,-22-22 16,21 1-16,-21-1 15,0 1-15,0 20 0,-21 1 0,-1 0 16,22 20-16,-21 1 0,0 0 16,-21 0-16,21 21 0,-1 0 0,-20 21 15,21-21-15,-21 21 0,20 22 0,1-22 16,0 0-16,0 0 0,21 21 15,0-20-15,0-1 0,0 0 0,0 21 16,0-21-16,0 1 0,21-22 16,0 21-16,22 0 0,-22-21 0,0 21 15</inkml:trace>
  <inkml:trace contextRef="#ctx0" brushRef="#br0" timeOffset="12712.22">23008 826 0,'0'0'0,"0"21"16,21-21-16,0 0 16,1 0-16,-1 0 15,0 0-15,0 0 16,0-21-16,22-1 0,-22 22 0,0-21 16,0 0-16,0 0 0,-21 0 0,21 0 15,1-22-15,-22 22 0,21 0 16,-21-21-16,0 20 0,0 1 0,0 0 15,-21 21 1,-1 0-16,1 0 0,0 21 0,-21 0 16,-1 1-16,1 20 0,21-21 15,-21 21-15,-1 1 0,22-1 0,0 0 16,21 1-16,0-1 0,0 0 16,0 1-16,0-22 0,21 0 0,0 0 15,0 0-15,1 1 0,20-1 16,-21-21-16,21 0 0,1 0 0,-1 0 15,22-21-15,-22-1 0,0 1 16,22 0-16,-22 0 0,0-21 16,1 20-16,-1-20 0,0 0 0</inkml:trace>
  <inkml:trace contextRef="#ctx0" brushRef="#br0" timeOffset="13915.82">1418 2455 0,'0'-21'0,"0"0"16,0 0-16,0 0 16,0 0-16,0-1 0,0 1 15,0 0-15,0 0 16,0 0-16,0 0 0,0-1 15,0 44 17,0-1-32,0 0 15,0 21-15,0 1 0,0 20 16,0 1-16,0-22 0,0 21 0,-21 1 16,21-1-16,-21 1 0,21-1 15,-21-20-15,21-1 0,0 0 0,0 1 16,0-1-16,0 0 0,0-20 15,0-1-15,42 0 0,-21-21 16,21 0-16,1 0 0,-1 0 16,0 0-16,22-21 0,-22 0 0,22-22 15,-22 22-15,22-21 0,-22-1 16,21 1-16,-20 0 0,20-1 16,-20-20-16,-1 21 0,0-22 0,-21 1 15,1-1-15,-1 22 0,-21-22 16,21 22-16,-21 0 0,0-1 0,0 1 15,0 0-15,0 20 0,0 1 16,-21 0-16,0 21 0,-1 0 31,22 21-15,0 0-16,0 1 16,0-1-16,0 0 0,0 0 15,0 0-15,0 0 16,0 1-16,22-1 0</inkml:trace>
  <inkml:trace contextRef="#ctx0" brushRef="#br0" timeOffset="14415.66">2603 2625 0,'0'0'0,"64"0"31,-43-21-31,-21-1 0,21 22 15,0-21-15,-21 0 0,22 0 16,-22 0-16,21 0 16,-21-1-16,0 1 0,0 0 15,-21 21 1,-1 0-16,1 0 0,0 0 16,0 21-16,0 0 0,0 1 15,-1-1-15,1 21 0,0-21 0,21 0 16,0 22-16,-21-22 0,21 0 15,0 0-15,0 0 0,0 1 0,0-1 16,21 0-16,0 0 0,0 0 16,1 0-16,-1-21 0,0 22 0,21-1 15,-21-21-15,22 21 16,-22 0-16,0 0 0,21-21 0,-20 21 16,-1-21-16,-21 22 0,21-1 15,-21 0 1,-21-21-16,0 0 15,-1 0-15,1 0 0,-21 0 0,21 0 16,-22 0-16,1 0 0,21 0 0,-21 0 16,-1 0-16,1 0 0,21-21 15,-22 21-15,22 0 0,0 0 16,0-21-16,0 21 0,21-22 16,21 1-1,0 21-15,0-21 16,22 21-16,-22-21 0,21 21 0</inkml:trace>
  <inkml:trace contextRef="#ctx0" brushRef="#br0" timeOffset="14787.44">3027 2836 0,'42'-21'31,"-21"21"-31,-21-21 0,21 0 15,1 21-15,-22-21 0,21 0 16,0 21-16,-21-22 0,21 1 0,-21 0 16,21 0-16,-21 0 0,0 0 15,0-1-15,0 1 0,0 0 16,0 0-16,-21 21 16,0 0-16,0 21 0,0 0 15,-1-21-15,1 21 0,0 22 16,0-22-16,21 0 0,-21 21 0,21-20 15,-21 20-15,21-21 0,0 0 16,0 22-16,0-22 0,0 0 16,0 0-16,0 0 0,21 0 15,0 1-15,0-22 16,0 0-16,0 0 0,1 0 0,-1 0 16,0 0-16,21 0 15,-21-22-15,1 22 0,-1-21 0,-21 0 16,21 0-16,0 0 0</inkml:trace>
  <inkml:trace contextRef="#ctx0" brushRef="#br0" timeOffset="15443.42">5334 2688 0,'0'-21'15,"0"42"-15,0-63 0,0 21 0,0-22 16,0 22-16,0-21 0,0 0 0,0-1 16,0 1-16,0 0 0,0 20 15,0-20-15,0 21 0,0 0 0,0 0 16,0-1-16,0 1 0,0 42 31,0 1-31,0-1 0,0 21 0,0 0 16,0 1-16,0-1 0,0 22 15,0-22-15,0 21 0,0 1 16,0-22-16,0 22 0,0-22 16,0 0-16,0 1 0,0-1 0,0-21 15,0 22-15,21-22 0,0 0 16,0 0-16,1-21 0,-1 0 0,21 0 16,-21 0-16,22 0 0,-1 0 0,0 0 15,1-21-15,-1 0 0,0 0 16,1-1-16,-1 1 0,-21-21 0,21 0 15,-20-1-15,20 1 0,-21 0 16,0-22-16,-21 1 0,0 20 0,0-20 16,0 20-16,0-20 0,0 42 0,0-22 15,0 22-15,0 0 16,0 0-16,0 0 0,-21 21 16,0 0-16,0 21 15,0 0-15,-1 0 16,22 22-16,0-22 0,0 0 15,0 21-15,0-21 0,0 1 0,0 20 16,0-21-16,0 0 0</inkml:trace>
  <inkml:trace contextRef="#ctx0" brushRef="#br0" timeOffset="15719.5">6202 2582 0,'0'0'0,"0"22"31,0-1-31,0 0 16,0 0-16,21 0 0,-21 22 0,0-22 15,21 21-15,-21 0 0,0 1 16,0-1-16,0 22 0,21-22 0,-21 21 16,21 1-16,-21 21 0,0-1 15,0-20-15,0 20 0,0 1 0,0 0 16,0 21-16,0-22 0,0 22 0,0 0 15,0-21-15,0 20 16,-21-20-16,21 21 0,-21-21 0,0-1 16,0 1-16,0-22 0,-1 22 0,-20-21 0,21-1 15</inkml:trace>
  <inkml:trace contextRef="#ctx0" brushRef="#br0" timeOffset="15831.44">6032 5165 0,'0'0'16,"-21"21"-16,21 0 0,0-42 15,0 0-15,0-22 0,0 1 0,0 0 16,21-1-16,1-20 0,-1-1 15,0 1-15,0-1 0,0-20 0,0 20 16,22-20-16,-22-22 0,0 21 0,0-21 16,0 22-16</inkml:trace>
  <inkml:trace contextRef="#ctx0" brushRef="#br0" timeOffset="16167.15">6286 2879 0,'0'0'0,"-21"-43"0,21 1 0,-21 21 15,0 0-15,21-22 0,0 22 0,-21 0 16,21 0-16,0 0 0,0 0 16,0-1-16,0 1 0,0 0 0,0 0 15,21 21-15,0-21 0,0 21 16,22 0-16,-22 0 0,21 0 0,0 0 16,-20 21-16,20 0 0,0 0 15,-21 0-15,1 1 0,-1 20 16,-21-21-16,0 21 0,0 1 15,0-22-15,0 21 0,-21-21 0,-1 1 16,-20 20-16,21-21 0,-21 0 0,20 0 16,1-21-16,-21 22 0,21-22 15,0 0-15,-1 21 0,1-21 16,42 0 15,1 0-31,-1 0 0,0-21 0,21-1 16,-21 22-16,22-21 0</inkml:trace>
  <inkml:trace contextRef="#ctx0" brushRef="#br0" timeOffset="16435.12">7091 2455 0,'0'0'0,"0"-42"0,0 21 16,0 0-16,0 0 15,-21 21 1,-1 0-16,1 21 15,0 0-15,0 0 0,21 0 0,-21 22 16,21-1-16,-21 0 0,-1 1 16,22-1-16,0 0 0,0 1 0,0-1 15,0-21-15,0 21 0,0-20 0,0 20 16,0-21-16,0 0 16,22 0-16,-1 1 0,0-22 0,0 21 15,0-21-15,22 0 0,-22 0 16,21 0-16,0 0 0,1 0 0,-1 0 15,0-21-15,1-1 0,20 22 0,-20-21 16</inkml:trace>
  <inkml:trace contextRef="#ctx0" brushRef="#br0" timeOffset="16895.18">7959 2561 0,'0'0'0,"0"-21"0,0-64 31,-22 64-31,1 21 0,0-21 0,0 21 16,-21 0-16,20 0 0,-20 21 15,21 0-15,-21 1 0,-1-1 16,22 0-16,-21 21 0,21 1 0,-1-22 16,1 21-16,0 0 0,0 1 0,0-1 15,21-21-15,0 22 0,0-22 16,0 0-16,0 21 0,0-21 0,0 1 16,21-1-16,0-21 15,0 0-15,0 0 0,1 0 0,-1 0 16,0 0-16,0 0 0,0 0 0,22-21 15,-22 21-15,0-22 0,0 1 16,0 0-16,0 0 0,1-21 16,-1 20-16,0-20 0,-21 21 0,0-21 15,21-1-15,-21 1 0,21 21 16,-21-22-16,0 22 0,0 0 0,0 42 31,0 0-15,0 1-16,0 20 0,0-21 15,0 21-15,-21-20 0,21 20 0,0-21 16,0 21-16,0-20 0,0-1 0,0 0 16,0 0-16,0 0 0,0 0 15,0 1-15,21-1 16,0-21-16,1 0 0,-1 0 16,21 0-16,-21 0 0,0 0 15,22-21-15,-22-1 0</inkml:trace>
  <inkml:trace contextRef="#ctx0" brushRef="#br0" timeOffset="17821.79">8657 2561 0,'0'0'0,"21"-42"15,0 42-15,-21-21 0,0 0 0,-21 21 32,0 0-32,0 0 0,0 0 15,0 21-15,-1 0 0,-20-21 0,21 21 16,0 0-16,0 0 15,-1 1-15,22-1 0,0 0 0,-21 0 16,21 0-16,0 0 0,0 1 0,0-1 16,21 0-16,1-21 15,-1 21-15,0-21 0,0 21 0,0-21 16,22 21-16,-22-21 0,0 22 16,0-22-16,0 21 0,-21 0 15,21-21-15,-21 21 0,0 0 16,-21 0-1,0-21-15,0 0 0,0 0 0,0 0 16,-1 22-16,1-22 0,0 0 16,0 0-16,0 0 0,0 0 15,-1 0-15,1 0 0,0 0 16,21-22-16,21 22 31,0 22-15,1-22-16,-1 0 0,0 0 0,0 21 15,0-21-15,0 0 0,1 0 16,20 0-16,-21 0 0,21 0 0,-20 0 16,20 0-16,0 0 0,1 0 15,-1 0-15,0 0 0,22-21 0,-22-1 16,0 22-16,-20-21 0,20 0 16,0 0-16,1-21 15,-22-1-15,0 22 0,0-21 0,-21-1 16,0 1-16,0-21 0,0 20 0,0 1 15,0-22-15,0 22 0,0 0 16,0 21-16,0-22 0,0 22 0,0 0 16,-21 21-1,0 21 1,21 0-16,-21 0 0,21 1 0,0 20 16,0 0-16,0 1 0,0-1 15,-22 0-15,22 1 0,-21-1 0,21 0 16,0 1-16,0-1 0,0 0 15,0-21-15,0 22 0,0-22 16,0 0-16,0 0 0,0 0 0,21 1 16,1-22-16,-1 0 15,0 0-15,0 0 0,0 0 16,0 0-16,1-22 0,-1 1 0,0 21 16,0-21-16,0 0 0,0 0 15,1 0-15,-1-1 0,-21-20 0,21 21 16,0-21-16,-21 20 0,21-20 0,-21 21 15,21 0-15,-21 63 32,0-21-32,0 0 15,0 22-15,-21-22 0,21 0 0,-21 21 16,21-20-16,0-1 0,0 0 0,0 0 16,0 0-16,0 0 15,21-21-15,0 0 0,1 0 0,-1 0 16,0 0-16,21 0 0,-21 0 0,22 0 15,-1-21-15,0 21 0,-20-21 16,20 0-16,-21 0 0</inkml:trace>
  <inkml:trace contextRef="#ctx0" brushRef="#br0" timeOffset="18011.68">9885 2286 0,'0'0'0,"-21"0"0,-1 0 0,-62 0 31,63 0-31,-1 0 0,22 21 16,0 0 15</inkml:trace>
  <inkml:trace contextRef="#ctx0" brushRef="#br0" timeOffset="18191.57">9059 2561 0,'0'0'0,"-63"43"32,63-22-32,21-21 15,0 0-15,0 0 0,22 0 16,-22 0-16,21 0 0,0 0 0,1 0 15,-1 0-15,0 0 16,1 0-16,-1-21 0</inkml:trace>
  <inkml:trace contextRef="#ctx0" brushRef="#br0" timeOffset="18692.29">10075 2540 0,'-21'0'32,"21"21"-32,-21 0 0,21 1 0,0-1 15,0 0-15,0 0 16,0 21-16,0-20 0,0-1 0,0 0 16,0 0-16,0 0 0,0 0 0,0 1 15,0-1-15,0 0 0,0 0 16,0-42 31,0 0-47,0 0 0,0-1 0,0 1 15,0 0-15,0 0 0,21 0 16,0-22-16,-21 22 0,21-21 0,22 0 16,-22-1-16,21 1 0,-21 21 15,22-22-15,-1 22 0,0 0 16,1 0-16,-1 0 0,0 21 0,-20 0 15,20 21-15,0-21 0,-21 42 16,1-21-16,-1 1 0,0 20 0,-21-21 16,21 21-16,-21 1 0,0-22 0,0 21 15,0-21-15,-21 1 0,0-1 16,0 21-16,-1-21 0,1-21 0,21 21 16,-21 1-16,0-1 0,0-21 15,21 21-15,21-21 31,0 0-31,0-21 0,0 0 16,22 21-16</inkml:trace>
  <inkml:trace contextRef="#ctx0" brushRef="#br0" timeOffset="19463.84">11515 2498 0,'0'0'0,"0"-64"16,-22 64-1,1-21-15,0 21 0,-21 0 16,21 0-16,-22 0 0,1 21 0,0 0 16,-22 1-16,22-1 0,-1 0 0,1 21 15,-21-21-15,20 22 0,22-1 16,-21-21-16,21 22 0,-1-1 16,1-21-16,21 0 0,0 22 0,0-22 15,0 0-15,21 0 0,22-21 16,-1 21-16,-21-21 0,22 0 0,20 0 15,-21 0-15,1 0 0,-1 0 0,0-21 16,1 0-16,-22 21 0,21-21 16,-21 0-16,1-1 0,-1 1 0,0-21 15,0 21-15,-21 0 0,0-1 16,21-20-16,-21 21 0,21 0 0,-21 0 16,0-1-16,0 44 31,0-1-16,0 21-15,0-21 0,-21 0 16,0 22-16,21-22 0,-21 21 16,0 1-16,0-1 0,-1 0 0,22 1 15,0 20-15,-21-21 0,21 22 0,0 21 16,0-22-16,0 1 0,0 20 16,0-20-16,0-1 0,0 22 0,0-22 15,0 1-15,21 21 0,1-22 0,-1 22 16,-21-22-16,21 22 0,0-22 15,0 22-15,0-21 0,-21 20 0,22-20 16,-1-1-16,-21 1 0,0-1 0,0 1 16,21-1-16,-21 1 15,0-1-15,0-20 0,0-1 0,0 0 16,0-21-16,-21 1 0,21-1 0,-21 0 16,-1-21-16,1 0 0,0 0 0,0 0 15,0-21-15,0 0 0,-1-1 16,1-20-16,0 0 0,-21-22 0,21 22 15,-22-22-15,1 1 0,0-22 0,-1 22 16,22-22-16,0 22 0,-21-22 16,42 0-16,0 1 0,0-1 0,0 0 15,0 22-15,0-22 0,0 0 16,21 22-16,0-22 0,21 22 0,-21-1 16,1-20-16,20 20 0,0 1 15,1 20-15,-22 1 0,21 0 0,0-1 16,-20 1-16,20 21 0,0 0 15,-21-22-15,22 22 0,-22 21 0,0-21 16,0 0-16,0 21 0,1-21 0,-1 21 16,0-22-16,-21 1 0</inkml:trace>
  <inkml:trace contextRef="#ctx0" brushRef="#br0" timeOffset="19977.06">14245 2307 0,'-21'21'32,"0"1"-17,21-1-15,-21 21 0,21-21 0,0 22 0,-22-1 16,1 0-16,21-21 0,-21 22 16,21-1-16,-21 0 0,0-20 15,21-1-15,0 21 0,0-21 0,-21 0 16,21 1-16,0-1 0,-22-21 15,22-21 17,22-1-32,-1 1 15,0 0-15,-21 0 0</inkml:trace>
  <inkml:trace contextRef="#ctx0" brushRef="#br0" timeOffset="20327.86">14266 2117 0,'-21'-21'0,"42"42"0,-42-64 0,0 22 16,0 21-16,0 0 0,-1 0 16,1 0-16,0 0 0,0 0 0,0 21 15,0-21-15,-1 22 0,22-1 0,-21 0 16,21 0-16,0 0 16,0 0-16,21-21 0,1 0 15,-1 0-15,0 0 0,0 0 16,21 0-16,-20 0 0,20 0 0,-21 0 15,0 0-15,22-21 0,-22 21 0,0-21 16,0 0-16,-21 0 0,0 0 16,0-1-16,0 1 15,0 0-15,0 0 0,-21 21 16,0-21-16,0 0 0,-1 21 0,1 0 16,0 0-16,0 0 0,-21 21 0,20 0 15,1 0-15,21 0 0,-21 0 16,21 1-16,0-1 0,0 21 0,0-21 15,0 22-15,0-22 0,0 0 16,21 0-16,0 0 0,1 0 0,20 1 16</inkml:trace>
  <inkml:trace contextRef="#ctx0" brushRef="#br0" timeOffset="20780.43">14690 2307 0,'0'21'31,"0"1"-15,0 20-16,0-21 0,0 0 0,0 22 15,0-22-15,0 21 0,0-21 16,0 22-16,0-22 0,0 21 0,-22-21 16,22 0-16,0 1 0,-21-1 15,21 0-15,-21 0 0,21 0 16,-21-21-16,0 0 31,21-21-31,0 0 0,0 0 16,0 0-16,0-1 0,0-20 0,0 0 15,0-1-15,0 1 0,21 0 16,0-1-16,21 1 0,-20 0 0,-1-1 16,21 22-16,-21-21 0,22 21 15,-1 21-15,0-21 0,1 21 0,-1 0 16,0 0-16,1 21 0,-1 0 0,-21 0 15,21 21-15,-20 1 16,-1-1-16,0 0 0,-21 1 0,0-1 16,0 0-16,0 1 0,0-1 0,0-21 15,-21 22-15,0-22 0,-1 0 16,1 0-16,0 0 0,0 0 0,0-21 16,0 0-16,21 22 0,-22-22 15,22-22 1</inkml:trace>
  <inkml:trace contextRef="#ctx0" brushRef="#br0" timeOffset="21460.03">16891 2286 0,'0'0'0,"85"-42"31,-64 42-31,0-21 0,0 21 0,0-22 16,22 22-16,-22-21 0,0 0 0,21 0 15,-21 21-15,1-21 0,-1 0 16,-21-1-16,0 1 0,0 0 0,0 0 16,-21 0-16,-1 0 15,1 21-15,-21 0 0,0 0 0,20 0 16,-20 0-16,0 0 0,-1 21 15,1-21-15,21 21 0,-21 0 0,20 0 16,1 0-16,0 1 0,0-1 16,21 0-16,0 0 0,0 0 15,0 0-15,0 22 0,21-22 0,0 21 16,0-21-16,22 22 0,-22-1 0,21 0 16,-21 1-16,22-1 0,-1 0 15,0 1-15,-20-22 0,20 21 0,-21 1 16,0-22-16,-21 21 0,0-21 15,0 0-15,-42 1 0,21-1 0,-22 0 16,-20 0-16,21-21 0,-22 0 0,1 0 16,-1 0-16,22 0 0,-22 0 15,1-21-15,-1 21 0,22-21 0,0 0 16,-1-1-16,1 1 16,21 0-16,0 0 0,-1-21 0,22 20 15,0-20-15,0 21 0,22-21 0,-1 20 16,0-20-16,0 21 0,21 0 15,1 0-15,-1-1 0,0 1 0,1 0 16,-1 21-16,22 0 0,-22-21 16,0 21-16,1 0 0</inkml:trace>
  <inkml:trace contextRef="#ctx0" brushRef="#br0" timeOffset="21811.95">17357 2625 0,'21'0'16,"0"0"-16,0 0 16,0-21-16,0-1 15,1 22-15,-1-21 0,0 0 0,0 0 16,21 0-16,-20 0 0,-1-1 0,0 1 16,0 0-16,-21 0 15,0 0-15,-21 21 16,0 0-1,0 0-15,-22 21 0,22 0 0,-21 0 16,21 0-16,-22 22 0,22-22 0,0 21 16,0-21-16,0 22 15,-1-22-15,22 21 0,0-21 0,0 1 16,0-1-16,0 21 0,0-21 16,22-21-16,-1 21 0,0 1 0,0-22 15,0 0-15,22 0 0,-22 0 0,21 0 16,0 0-16,1 0 0,-1-22 15,22 1-15,-22 0 0,0 0 0,1-21 16</inkml:trace>
  <inkml:trace contextRef="#ctx0" brushRef="#br0" timeOffset="22071.79">18267 2011 0,'0'0'15,"0"-42"-15,0-1 0,0 22 0,0 0 16,0 0-16,0 0 0,-21 42 15,-1 0-15,22 21 16,0-21-16,0 22 0,-21-1 16,21 22-16,-21-22 0,21 21 0,-21-20 15,21 20-15,0 1 0,0-22 16,-21 22-16,0-22 0,21 21 0,-22-20 16,22-22-16,0 21 0,0-21 15,0 22-15,0-22 0,0 0 0,0 0 16,22-42 15,-1 0-31,0 21 0</inkml:trace>
  <inkml:trace contextRef="#ctx0" brushRef="#br0" timeOffset="22423.65">18351 2604 0,'22'0'47,"-1"0"-47,21 0 16,-21 0-16,0-22 15,22 1-15,-22 21 0,21-21 0,-21 0 16,22 0-16,-22 21 0,0-21 16,0-1-16,-21 1 0,0 0 0,0 0 15,0 0-15,0 0 0,-21 21 16,0 0-16,0 0 15,-22 0-15,22 0 0,-21 21 0,0 0 16,20 0-16,-20 21 0,21-20 16,-21 20-16,20 0 0,1-21 0,0 22 15,21-22-15,0 21 0,0-21 16,0 1-16,0-1 0,0 0 16,21 0-16,0 0 0,1-21 0,20 0 15,0 21-15,-21-21 0,43 0 16,-22 0-16,1 0 0,-1 0 0,21-21 15,-20 0-15</inkml:trace>
  <inkml:trace contextRef="#ctx0" brushRef="#br0" timeOffset="22876.08">19071 2455 0,'0'0'16,"0"-21"-16,0 0 0,0 0 0,0 0 16,0 42 15,-21 0-31,21 0 0,0 0 0,0 22 15,0-22-15,0 21 0,0 1 16,-21-22-16,21 21 0,0-21 0,-21 22 16,21-22-16,0 0 0,0 21 15,0-21-15,0 1 0,0-1 16,0-42 15,0-1-31,0 1 16,0-21-16,0 21 15,21 0-15,0-22 0,0 1 0,0 0 16,0-1-16,22 1 16,-22 21-16,21-22 0,1 1 0,-1 21 15,0 0-15,-21 0 0,22 21 16,-1 0-16,-21 0 0,0 0 0,1 0 16,20 21-16,-21 21 0,-21-21 0,21 22 15,0-22-15,-21 21 0,0 0 16,0-20-16,0 20 0,0-21 0,0 21 15,0-20-15,-21-1 0,0 0 16,21 0-16,0 0 0,-21-21 16,21 21-16,-21-21 0,42-21 31,0 21-31,0-21 16,0 0-16</inkml:trace>
  <inkml:trace contextRef="#ctx0" brushRef="#br0" timeOffset="23086.96">20024 2413 0,'0'42'15,"0"-20"-15,0-1 16,0 0-16,-22 0 0,1 21 0,21-20 16,-21-1-16,21 21 0,0-21 15,0 0-15,0 1 0,0-1 16,0 0-16,0 0 0,0 0 15,0 0-15,0-42 32,0 0-32</inkml:trace>
  <inkml:trace contextRef="#ctx0" brushRef="#br0" timeOffset="23424.71">20151 2201 0,'-22'-21'0,"44"42"0,-65-42 0,22 21 16,0 0-16,0 0 0,21 21 31,0 1-15,21-22 0,0 0-16,0 0 15,0 0-15,1 0 0,-1 0 16,0-22-16,-21 1 15,0 0-15,0 0 16,0 0-16,0 0 0,-21 21 31,0 0-31,-1 0 0,1 0 0,0 0 16,21 21-16,-21-21 0,21 21 16,-21 0-16,21 0 0,-21 0 15,21 1-15,0-1 0,0 0 16,0 0-16,0 0 0,0 0 0,21 1 15,0-1-15</inkml:trace>
  <inkml:trace contextRef="#ctx0" brushRef="#br0" timeOffset="23815.02">20616 2434 0,'0'0'15,"0"-21"-15,21 21 0,-21-21 0,22 21 16,-22 21 15,0 0-31,0 22 0,-22-22 16,22 0-16,-21 21 0,21 1 15,0-22-15,0 21 0,0 0 0,0-20 16,0 20-16,0-21 0,0 0 16,0 0-16,0 1 0,0-1 0,21-21 15,1 21-15,20-21 0,-21 0 16,0 0-16,22 0 0,-22 0 0,21 0 15,-21-21-15,0 21 0,22-21 0,-22-1 16,0 1-16,0 0 0,0-21 16,-21 21-16,22-22 0,-22 1 15,21 0-15,-21 20 0,0-20 16,0 21-16,0 0 0,0 0 16,-21 21-1,-1 0-15,22 21 0,-21-21 16,21 21-16,0 0 0,0 0 15,0 0 1</inkml:trace>
  <inkml:trace contextRef="#ctx0" brushRef="#br0" timeOffset="24499.63">21378 2498 0,'0'0'16,"0"-21"-16,0 42 31,0 0-31,0 0 16,0 0-16,0 22 0,0-22 15,0 21-15,0-21 0,0 22 0,0-22 16,0 21-16,0-21 0,0 0 16,0 1-16,0-1 0,0 0 0,0 0 15,0 0-15,0-42 47,0 0-47,0 0 0,0 0 16,0-22-16,0 22 0,0 0 15,0-21-15,0-1 0,21 22 0,1-21 16,-1-1-16,21 1 0,-21 21 16,22-21-16,-1 20 0,0 1 0,1 0 15,-1 21-15,21 0 0,-20 0 16,-1 0-16,0 21 0,1 0 0,-1 22 15,0-22-15,-20 21 0,-1 1 16,0-1-16,-21-21 0,21 21 0,-21-20 16,0 20-16,0-21 0,0 0 15,0 0-15,0 1 0,-21-1 16,0 0-16,0-21 0,-1 0 16,1 0-1,0 0-15,21-21 16,0 0-16,0-1 15,21-20-15,0 21 0,-21 0 16,43-22-16,-22 1 0,0 0 0,21-1 16,1 1-16,-1 0 0,0-1 15,1 22-15,20 0 0,-20 0 0,20 0 16,-21 21-16,1 0 16,-1 0-16,0 21 0,1 0 0,-22 0 15,21 22-15,-21-1 0,-21-21 0,0 21 16,0 1-16,0-1 0,0 0 15,-21 1-15,0-1 0,0-21 0,0 0 16,0 1-16,-1-1 0,1 0 16,0 0-16,0-21 0,0 21 15,42-21 1,0-21 0</inkml:trace>
  <inkml:trace contextRef="#ctx0" brushRef="#br0" timeOffset="24867.42">23707 2434 0,'0'0'0,"-22"-21"0,1 0 0,0 0 16,0-22-16,0 22 0,0 0 0,-1 0 15,1 0-15,21 0 0,0-1 0,0 1 16,0 0-16,0 0 0,0 0 15,21 0-15,1 21 0,20-22 16,-21 1-16,43 21 0,-22 0 16,21 0-16,-20 0 0,20 0 0,-20 0 15,-1 21-15,0-21 0,-21 43 16,22-22-16,-43 0 0,0 21 0,0-20 16,0 20-16,-21 0 0,-1 1 15,1 20-15,-21-21 0,0 1 0,-1-1 16,22 0-16,-21 1 0,-1-1 0,1 0 15,21-20-15,0-1 0,0 0 16,-1 0-16,1 0 0,0 0 0,21 1 16,0-1-1,0 0 1,0 0-16</inkml:trace>
  <inkml:trace contextRef="#ctx0" brushRef="#br0" timeOffset="25147.3">23537 3408 0,'0'21'16,"0"-42"-16,0 63 0,0-21 0,0 1 0,0-1 15,0 0-15,0 0 16,21-21-16,1 0 0,-1 0 16,0 0-16,21 0 0,-21 0 0,1 0 15,-1 0-15,0 0 16,0-21-16,-21 0 0,0 0 15,0-1-15,0 1 16,-21 21-16,0 0 0,0 0 16,-1 0-16,1 0 0,0 0 0,0 21 15,0-21-15,0 22 0,-1-1 16,22 0-16,-21 0 16,42-21-1,1 0-15</inkml:trace>
  <inkml:trace contextRef="#ctx0" brushRef="#br1" timeOffset="37935.75">550 5715 0,'0'0'0,"-21"0"16,0 0-16,0 0 0,0 0 0,-1 0 16,-20 0-16,21 0 0,0 0 15,-22 0-15,22 0 0,-21 0 0,0 0 16,20-21-16,-20 21 0,21 0 15,0 0-15,0 0 0,-1 0 32,44-21-17,-1 21 1,0 0-16,21 0 0,1 0 16,20 0-16,1 0 0,-1 0 15,22 0-15,-22 0 0,22-21 0,-22 21 16,22 0-16,0 0 0,-22-22 15,22 22-15,0 0 0,-1-21 16,1 0-16,-22 21 0,22 0 0,-43 0 16,22 0-16,-22 0 0,1 0 15,-22 0-15,0 0 0,0 0 0,0 0 16,-21-21 15,-21 21-15,0 0-1,0-21-15,0 21 0</inkml:trace>
  <inkml:trace contextRef="#ctx0" brushRef="#br1" timeOffset="38432.68">1249 5228 0,'0'0'0,"-21"0"15,-1 0-15,22 21 32,22 1-32,-1-1 15,0-21-15,21 21 0,-21 0 16,22 0-16,-22 0 0,21 1 0,1-22 15,-1 21-15,0 0 0,1-21 16,-1 0-16,-21 21 0,21-21 0,1 0 16,-1 0-16,-21 0 15,0 0-15,1 0 0,-1 0 0,0 0 16,0 0-16,-42 0 47,0 0-47,0 21 0,-22-21 15,22 21-15,0 1 0,-21-1 16,20 21-16,-20-21 0,21 0 0,-21 22 16,-1-22-16,22 21 0,-21-21 15,-1 22-15,22-22 0,-21 0 16,21 0-16,0 22 0,-22-43 16,22 21-16,21 0 0,-21 0 15,0-21-15,21 21 0,21-21 31,0-21-31,0 0 0</inkml:trace>
  <inkml:trace contextRef="#ctx0" brushRef="#br1" timeOffset="39031.55">2815 5080 0,'0'0'16,"0"-21"-16,0 0 0,0 0 0,0-1 0,0 1 15,0 0-15,0 0 0,-21 0 16,0 0-16,0 21 0,-1-22 0,-20 1 16,21 21-16,0 0 0,-22 0 15,1 0-15,0 0 0,-1 21 16,22 1-16,-21 20 0,0 0 16,-1 1-16,22 20 0,-21-21 0,21 22 15,-1-1-15,1-20 0,0 20 16,0 1-16,21-22 0,0 22 0,0-1 15,0-21-15,0 22 0,0-22 16,0 1-16,0-1 0,21 0 0,0 1 16,0-22-16,1 0 0,20 0 15,0 0-15,1 0 0,-1-21 0,21 0 16,-20 0-16,20 0 0,1 0 16,-22 0-16,22-21 0,-1 0 0,-21 0 15,1 0-15,-1 0 16,0-1-16</inkml:trace>
  <inkml:trace contextRef="#ctx0" brushRef="#br1" timeOffset="39463.58">3302 5376 0,'0'0'0,"-21"0"0,0 0 0,-1 0 16,1 0-16,0 0 15,21 22-15,-21-1 0,0 0 0,0 0 16,21 21-16,-22-20 0,22 20 15,-21 0-15,21 1 0,0-22 0,-21 21 16,21 0-16,-21 1 0,21-22 16,0 21-16,0-21 0,0 1 15,21-1-15,-21 0 0,21-21 0,0 21 16,22-21-16,-22 0 0,0 0 16,21 0-16,-20 0 0,20 0 0,-21-21 15,21 0-15,-20 0 0,20-1 16,-21 1-16,0 0 0,0 0 0,1-21 15,-1 20-15,-21-20 0,0 0 16,0 21-16,0-22 0,0 1 0,0 21 16,-21-22-16,-22 22 0,22-21 0,0 21 15,-21 0-15,-1 21 16,22 0-16,-21 0 0,21 0 0,-22 0 0,22 0 16,0 0-16,0 21 15,-22 0-15,43 21 0,-21-21 0,0 1 16,21 20-16,0-21 0,0 21 15,0-20-15,0-1 0,0 0 0,0 0 16,21 0-16,22 0 0,-22-21 16,21 0-16,-21 0 0,22 0 0</inkml:trace>
  <inkml:trace contextRef="#ctx0" brushRef="#br1" timeOffset="39963.31">3873 5398 0,'-21'0'31,"21"21"-31,-21 0 0,21 0 0,-21 0 16,21 0-16,0 1 0,0 20 16,0-21-16,0 21 0,0-20 0,0-1 15,0 21-15,0-21 0,0 0 0,0 1 16,0 20-16,0-21 0,0 0 15,0 0-15,0 1 16,0-44 15,0 1-31,0 0 16,0 0-16,0 0 0,0-22 16,0 22-16,0-21 0,0 0 0,0 20 15,0-20-15,21 0 0,0-1 16,0 22-16,1-21 0,-1 21 0,0 0 15,21-1-15,-21 22 0,1 0 16,20 0-16,-21 0 0,0 0 0,0 22 16,1-1-16,20 0 0,-21 0 0,0 0 15,0 22-15,1-22 16,-22 21-16,0 0 0,21-20 0,-21 20 16,0-21-16,0 21 0,0-20 15,0-1-15,0 0 0,-21 0 0,21 0 16,0 0-16,0 1 0,21-44 47,0 1-47,0 21 0</inkml:trace>
  <inkml:trace contextRef="#ctx0" brushRef="#br1" timeOffset="40240.15">4762 5355 0,'22'21'16,"-22"1"-1,21-1-15,-21 0 0,0 0 16,0 21-16,21-20 0,-21-1 16,21 21-16,-21-21 0,0 22 0,0-22 15,0 21-15,21-21 0,-21 0 16,0 1-16,21-1 0,-21 0 0,0 0 15,0 0-15,22-21 32,-1 0-32,-21-21 15,0 0-15,21 0 0,0 0 0,0-1 16,-21-20-16</inkml:trace>
  <inkml:trace contextRef="#ctx0" brushRef="#br1" timeOffset="40451.03">5165 5313 0,'0'63'16,"0"-20"-16,-22-22 15,1 0-15,0 21 0,0-20 16,0 20-16,0 0 0,-1-21 16,1 22-16,0-1 0,0-21 0,0 0 15,0 22-15,-1-22 0,22 0 16,0 0-16,0 0 0,22-21 15,-1 0-15,0 0 16,0-21-16,21 21 0,-20-21 16</inkml:trace>
  <inkml:trace contextRef="#ctx0" brushRef="#br1" timeOffset="40839.8">5313 5567 0,'0'0'0,"-21"0"16,42 0 15,0 0-31,0 0 16,-21-21-16,21 21 0,0-21 0,1-1 15,-1 1-15,0 0 0,0 21 0,-21-21 16,0 0-16,0 0 0,21-1 15,-42 22 1,0 0-16,0 0 0,0 0 16,-1 22-16,1-1 15,0 0-15,0 0 0,0 0 0,0 22 16,-1-22-16,22 21 0,-21 0 16,21-20-16,-21 20 0,21-21 0,0 21 15,0-20-15,0-1 0,0 0 0,21 0 16,0 0-16,1-21 0,-1 21 15,0-21-15,21 0 0,-21 0 0,22 0 16,-1 0-16,-21 0 0,22-21 0,-1 21 16,0-21-16,-21 0 15</inkml:trace>
  <inkml:trace contextRef="#ctx0" brushRef="#br1" timeOffset="41176.58">5800 5482 0,'0'-21'16,"0"42"-16,0-63 0,0 21 0,21 0 15,0-1-15,0 1 16,0 21-16,0 0 0,1 0 16,-1 0-16,0 0 0,0 0 15,0 0-15,0 21 0,1-21 0,-1 22 16,0-1-16,0 21 0,-21-21 0,0 0 16,21 22-16,0-22 0,-21 21 15,22 1-15,-22-22 0,0 21 0,0-21 16,0 22-16,0-22 0,0 0 15,0 0-15,0 0 16,-22-21 0,1 0-16,21-21 15,0 0-15,0 0 16,0 0-16,0-1 0,0-20 0,0 21 16,0-21-16,21 20 0,1-20 15,-1 21-15,0-21 0,0-1 0,-21 22 16,21 0-16,0-21 0,1 20 0,-1 1 15,0 21-15</inkml:trace>
  <inkml:trace contextRef="#ctx0" brushRef="#br1" timeOffset="41812.21">7027 5017 0,'0'-43'0,"0"86"0,0-107 15,0 43-15,0 0 0,0 0 0,0-1 16,0 44 0,0 20-1,0-21-15,0 21 0,-21 1 0,21-1 16,-21 0-16,0 1 0,0 20 16,-1-20-16,1-1 0,0 0 0,0 22 15,0-22-15,21 0 0,-21 1 16,21-1-16,0 0 0,0-20 15,0-1-15,0 0 0,0 0 0,21 0 16,0 0-16,21-21 0,-21 0 0,22 0 16,-22 0-16,21 0 0,1 0 15,-22-21-15,21 0 0,0 0 0,-20 0 16,20 0-16,-21-22 0,21 22 16,-20-21-16,-1 21 0,0-22 0,0 22 15,0-21-15,-21 21 0,0-1 0,21 1 16,-21 42 15,-21 1-31,21-1 16,0 0-16,0 0 0,0 0 15,0 0-15,0 1 0,0-1 0,0 0 16,0 0-16,0 0 0,0 0 0,0 1 16,21-22-1,1 0-15,-1 0 0,0 0 16,0 0-16,0 0 0,0-22 15,-21 1-15,22 0 0,-1 0 0,0 0 16</inkml:trace>
  <inkml:trace contextRef="#ctx0" brushRef="#br1" timeOffset="41976.12">7620 4995 0,'0'0'0,"-21"0"0,0 0 16,-1 0-1,1 22-15,21-1 16,0 0-16,0 0 16</inkml:trace>
  <inkml:trace contextRef="#ctx0" brushRef="#br1" timeOffset="42160.01">6943 5249 0,'0'0'0,"-43"22"0,22-22 0,-21 0 16,21 0-16,-1 21 0,1-21 0,42 0 31,1 0-31,20 0 16,-21 0-16,21 0 0,1 0 0,20 0 15,-20 0-15,-1-21 0,0 21 16,1 0-16</inkml:trace>
  <inkml:trace contextRef="#ctx0" brushRef="#br1" timeOffset="42640.07">7895 5313 0,'0'0'15,"0"21"-15,0 0 0,0 0 16,0 1-16,0-1 0,0 0 0,0 0 15,0 0-15,0 0 0,0 1 16,0-1-16,0 0 0,0 0 0,0 0 16,0 0-16,0 1 0,0-1 15,-21 0-15,21 0 16,0-42 15,-21 0-31,21 0 16,0-1-16,0-20 0,0 21 15,0 0-15,0 0 0,0-22 16,21 22-16,0-21 0,0 21 0,0-22 16,22 1-16,-22 21 0,21-22 0,1 22 15,-1 0-15,-21 0 0,21 21 16,1 0-16,-1 0 0,0 0 0,-20 0 16,20 21-16,-21 0 0,0 0 15,0 1-15,1-1 0,-1 21 0,-21-21 16,0 0-16,0 22 0,0-22 15,0 0-15,0 21 0,-21-20 16,-1-1-16,22 0 0,-21 0 0,0 0 16,0 0-16,0 1 0,0-22 0,21 21 15,0 0 1,21-21 0,0 0-16,0-21 0,21 21 0,-20-21 15</inkml:trace>
  <inkml:trace contextRef="#ctx0" brushRef="#br1" timeOffset="43387.65">9165 5313 0,'0'0'0,"0"-21"0,0 0 16,0-1-16,0 1 0,-21 0 16,0 21-16,0 0 0,-1 0 15,1 0-15,0 0 0,-21 0 0,-1 0 16,22 21-16,-21 0 0,0 1 15,20-1-15,-20 0 0,21 21 0,-21-21 16,20 1-16,1 20 0,0-21 0,0 21 16,21-20-16,0-1 0,0 21 15,0-21-15,0 0 0,21 1 16,0-22-16,22 21 0,-22-21 0,21 0 0,0 0 16,1 0-16,-1 0 15,0 0-15,1-21 0,-1-1 0,-21 1 16,22 0-16,-22 0 0,21 0 0,-21 0 15,0-1-15,1 1 0,-22 0 16,21 0-16,-21 0 0,21 0 0,-21-1 16,0 1-16,0 42 47,0 1-47,-21-1 0,21 0 15,-21 0-15,21 0 0,-22 22 0,22-1 16,-21 0-16,0 1 0,21 20 15,0-21-15,0 22 0,0-1 0,0 1 16,0-1-16,0 1 0,0 21 16,0-22-16,21 22 0,0-1 0,1 1 15,-22 21-15,21-21 0,0-1 0,0 1 16,0 0-16,0-1 0,1 22 16,-1-21-16,-21-1 0,21 1 0,0 0 15,0-22-15,0 1 0,-21-1 0,0 1 16,0-1-16,22-20 0,-22-1 0,0 0 15,0 1-15,0-22 0,-22 21 16,1-21-16,0-21 0,0 0 0,0 0 16,0 0-16,-1 0 0,-20 0 15,21-21-15,-21 0 0,-1 0 0,22-22 16,-21 1-16,-1 0 0,1-1 0,0 1 16,-1-21-16,1-22 0,0 21 15,-22-20-15,22-22 0,0 21 0,-1 1 16,22-1-16,-21-21 0,21 21 0,21-20 15,0 20-15,0 0 0,0 1 16,0-1-16,21 0 0,0 22 16,0-1-16,21 22 0,-20-22 0,20 22 0,0 0 15,1-1-15,-1 1 0,0 0 16,22-1-16,-22 22 0,0-21 16,1 21-16,-1-22 0,-21 22 0,22 0 15</inkml:trace>
  <inkml:trace contextRef="#ctx0" brushRef="#br1" timeOffset="43995.73">11007 5376 0,'21'0'16,"0"0"0,0-21-16,0 21 15,0-21-15,1 0 0,-1 21 0,0-21 16,0 0-16,-21-1 0,21 1 15,-21 0-15,0 0 0,0 0 16,0 0-16,-21 21 0,0-22 0,0 22 16,0 0-16,-22 0 0,1 0 15,0 0-15,20 0 0,-20 22 16,0-1-16,21 0 0,-22 0 0,22 0 16,0 0-16,21 1 0,0-1 15,0 0-15,0 0 0,0 0 0,21 0 16,0 1-16,22-1 0,-22 0 0,21 0 15,0 0-15,1 0 0,-1 1 16,0-1-16,1 21 0,-22-21 0,21 0 16,-21 1-16,1 20 0,-1-21 0,-21 0 15,0 0-15,0 1 16,-21-1-16,-1 0 0,1 0 0,-21-21 16,0 0-16,-22 21 0,22-21 0,-22 0 15,22 0-15,-22 0 0,22 0 16,0 0-16,-1-21 0,22 0 0,0 21 15,-21-21-15,42 0 0,-21-1 0,21 1 16,0 0-16,0 0 0,0 0 16,0 0-16,21-1 0,0 1 0,0 0 15,0 0-15,22 0 0,-22 21 0,21-21 16,0-1-16,1 1 0</inkml:trace>
  <inkml:trace contextRef="#ctx0" brushRef="#br1" timeOffset="44420.48">11515 5292 0,'0'21'15,"0"0"-15,0 0 0,0 0 16,0 1-16,0-1 0,0 0 16,-22 21-16,22-21 0,0 22 0,-21-22 15,21 0-15,0 21 0,0-20 0,0-1 16,0 0-16,0 0 0,0 0 15,0 0-15,0 1 0,21-22 16,1 0-16,-1 0 0,0 0 0,0 0 0,0 0 16,0 0-16,1-22 0,-1 22 15,0-21-15,21 0 0,-21 0 16,1 0-16,20-22 0,-21 22 0,0 0 16,0-21-16,1-1 0,-1 22 15,-21-21-15,0 21 0,0 0 0,21-1 16,-21 1-16,0 0 0,0 42 31,-21-21-31,0 21 0,21 1 0,0 20 16,-22-21-16,1 0 0,21 22 15,0-22-15,0 21 0,0-21 16,0 0-16,0 1 0,0-1 0,0 0 16,0 0-16,0 0 0,21-21 15,1 0-15,-1 0 0,0 0 16,0 0-16,21 0 0,-20 0 0,20-21 15</inkml:trace>
  <inkml:trace contextRef="#ctx0" brushRef="#br1" timeOffset="44904.37">12340 4890 0,'0'0'0,"-42"84"31,42-41-31,0-1 0,0 0 16,0 1-16,0-1 0,0 21 0,0-20 16,0-1-16,0 0 0,0 1 15,0-1-15,0 0 0,0 1 0,0-1 16,0 0-16,0 1 0,0-22 0,0 0 16,0 21-16,0-20 15,0-1-15,-21-21 16,21-21-16,0-1 15,-22 1 1,22 0-16,0-21 0,0 21 0,0-1 16,0-20-16,0 21 0,0-21 15,22 20-15,-1-20 0,0 21 0,0 0 16,0 0-16,0-1 0,22 22 0,-22 0 16,21 0-16,-21 0 0,22 0 15,-22 0-15,21 0 0,-21 22 0,1-1 16,-1 0-16,0 0 0,0 0 0,-21 0 15,0 1-15,0-1 0,0 0 16,-21 0-16,0 0 0,0 0 0,-22 1 16,22-1-16,-21-21 0,-1 21 0,1 0 15,0-21-15,-1 0 16,22 21-16,0-21 0,-21 0 0,21 0 16,21-21-1,0 0-15,21 21 16</inkml:trace>
  <inkml:trace contextRef="#ctx0" brushRef="#br1" timeOffset="45331.77">13123 5144 0,'0'21'0,"-21"-21"16,21 21-16,-21 0 0,0 0 16,0 0-16,-22 1 0,22-1 15,0 0-15,0 21 0,0-21 0,21 22 16,-22-22-16,22 21 0,-21-21 16,21 22-16,0-22 0,0 21 0,0-21 15,0 1-15,21-1 0,1 0 16,-1 0-16,21-21 0,-21 21 0,22-21 15,-1 0-15,0 0 0,1 0 0,-1 0 16,0-21-16,22 0 0,-22 0 16,0 0-16</inkml:trace>
  <inkml:trace contextRef="#ctx0" brushRef="#br1" timeOffset="45599.54">13716 4847 0,'0'0'15,"0"-21"-15,0 0 0,-21 0 0,21 0 16,-21 21-16,-1 21 16,22 0-16,-21 21 0,21 1 15,0-1-15,-21 0 0,21 1 0,0 20 16,-21-21-16,21 22 0,0-22 0,-21 22 16,21-22-16,0 0 0,0 1 15,0-1-15,0 0 0,0 1 16,0-22-16,0 21 0,0-21 0,0 1 0,0-1 15,0 0-15,21-21 16,0 0-16,0 0 16,0 0-16,1 0 0,-1 0 0,0-21 15,0 0-15</inkml:trace>
  <inkml:trace contextRef="#ctx0" brushRef="#br1" timeOffset="46767.58">14351 5334 0,'0'0'0,"0"-21"16,0 0-16,0 0 0,0-1 15,0 1-15,0 0 16,-21 21-16,0 0 16,-1 0-16,1 0 15,0 0-15,0 21 0,0 0 16,0 1-16,21-1 0,-22 0 0,1 21 15,0-21-15,0 1 0,0 20 0,21-21 16,-21 21-16,21-20 0,0-1 16,0 0-16,0 0 0,0 0 0,0 0 15,0 1-15,0-1 0,21-21 16,0 0-16,0 0 16,0 0-16,0 0 0,1 0 15,-1-21-15,0-1 0,0 1 0,0 0 16,0 0-16,1 0 0,-1 0 15,0-22-15,0 22 0,0 0 0,0-21 16,1 20-16,-22 1 0,0 0 16,21 0-16,0 21 15,-21 21 1,0 0-16,-21 0 16,21 1-16,-21-1 0,21 21 0,-22-21 15,22 0-15,0 1 0,0 20 16,0-21-16,0 0 0,0 0 15,0 1-15,22-1 0,-1 0 0,0-21 16,0 21-16,0-21 0,0 0 0,22 0 16,-22 0-16,21 0 0,1 0 15,-22 0-15,21 0 0,-21-21 0,22 0 16,-1 0-16,-21-1 0,21 1 16,1-21-16,-22 21 0,21-22 0,-21 22 15,1 0-15,-1-21 0,0 21 0,-21-1 16,0 1-16,-21 21 15,0 0 1,-1 0-16,1 21 0,0 1 16,0-1-16,21 0 0,0 0 15,0 0-15,0 0 0,0 1 0,0-1 16,0 0-16,0 21 0,0-21 0,0 1 16,0-1-16,0 0 15,0 0-15,21 0 16,-21-42 15,-21 0-31,21 0 16,-21 0-16,0 21 15,21-22-15,0 1 0,-22 21 0,1 0 16,21-21-16,-21 21 0,0 0 16,21 21-1,0 0-15,0 1 16,0-1-16,0 0 0,21-21 15,0 21-15,0-21 0,1 0 16,-1 21-16,21-21 0,-21 0 0,0 0 16,22 0-16,-22 0 0,21 0 0,-21 0 15,22 0-15,-22 0 0,21-21 16,1 0-16,-22 21 0,21-21 0,0 0 16,-20-22-16,20 22 0,0 0 15,-21-21-15,22 20 0,-22-20 16,21 21-16,-21-21 0,1 20 0,-1-20 0,0 21 15,-21 0-15,0 0 16,0-1-16,-21 22 16,-22 0-16,22 22 15,0-1-15,0 0 0,21 0 0,0 0 16,-21 22-16,21-22 0,0 0 0,0 21 16,0-21-16,0 1 0,0 20 15,0-21-15,0 0 0,0 0 0,0 1 16,0-1-16,0 0 0,0 0 15,0 0-15,-21-21 0,-1 21 16,1-21-16,0 0 16,0 22-16,0-22 0,0 0 15,-1 0-15,1 0 16,0 0-16,0 0 0,21-22 16,0 1-16,-21 0 0</inkml:trace>
  <inkml:trace contextRef="#ctx0" brushRef="#br1" timeOffset="47475.58">17716 4932 0,'0'0'0,"0"-21"0,0 0 16,0-1-16,-21 22 0,0 0 16,0 22-16,0-1 15,-22 0-15,22 21 0,-21-21 0,21 22 16,-22 20-16,22-20 0,-21-1 0,0 21 15,20-20-15,-20-1 0,21 0 16,0 1-16,0 20 0,-1-42 0,1 22 16,21-1-16,0-21 0,0 22 15,0-22-15,21 0 0,1 0 16,-1-21-16,0 0 0,21 21 0,1-21 16,-1 0-16,21 0 0,-20-21 15,-1 21-15,22-21 0,-22 0 0,21 0 16,-20-22-16,-1 22 0,0 0 0,1-21 15,-1 20-15,-21-20 0,0 0 16,-21 21-16,0-22 0,0 1 0,0 0 16,0-1-16,0 1 0,-42 0 15,21-1-15,0 22 0,-22-21 0,1 21 16,21 21-16,-21 0 0,-1 0 16,1 0-16,0 21 0,-1 0 15,1 0-15,0 0 0,-1 22 0,22-1 16,0-21-16,0 21 0,0 1 15,21-1-15,0-21 0,0 22 0,0-22 16,0 21-16,42-21 0,-21 0 0,0 1 16,22-22-16,-1 0 0,0 0 15,1 0-15,-1 0 0</inkml:trace>
  <inkml:trace contextRef="#ctx0" brushRef="#br1" timeOffset="47991.57">18330 4741 0,'0'0'0,"0"-42"0,0 0 0,0 21 0,0-22 15,0 22-15,0 42 16,0 0 0,0 22-16,0-1 0,0 22 0,0-22 15,0 21-15,0 1 0,0-1 16,0 1-16,0-1 0,0 1 0,-21-22 15,21 22-15,-21-22 0,21 0 16,0 1-16,0-22 0,-21 21 16,21-21-16,-21 1 0,21-1 0,0 0 15,-22-21-15,22-21 32,0 0-32,0-1 15,0 1-15,0 0 0,22-21 16,-1 21-16,0-1 0,0-20 0,21 21 15,-20-21-15,20-1 0,-21 22 16,21 0-16,1 0 0,-22 0 0,21 21 16,1 0-16,-1 0 0,-21 0 0,0 0 15,22 21-15,-22 0 16,0 0-16,-21 21 0,0-20 0,0-1 16,0 21-16,0-21 0,0 22 15,-21-22-15,0 0 0,-1 0 0,-20 0 16,0 0-16,-1 1 0,1-1 0,0 0 15,-1-21-15,22 21 0,-21 0 16,21-21-16,-22 0 0,22 0 0,21-21 31,21 0-15,1 21-16,-1-21 0</inkml:trace>
  <inkml:trace contextRef="#ctx0" brushRef="#br1" timeOffset="48467.73">18965 5503 0,'0'0'0,"43"-21"16,41 0-1,-63 0-15,1 0 0,20 0 16,-42-1-16,21 1 0,-21 0 16,21-21-16,0 21 0,-21-1 0,0-20 15,22 0-15,-1 21 0,-21-1 16,0-20-16,0 21 0,0 0 0,21 0 15,-21 42 17,-21 0-32,0 0 0,21 0 15,-22 22-15,22-1 0,-21 0 0,21-21 16,0 43-16,-21-22 0,21 1 16,-21-1-16,21 21 0,0 1 0,0-22 15,0 22-15,0-1 0,0 1 16,0-22-16,21 22 0,-21-1 0,21 1 15,-21-22-15,0 21 0,21-20 0,-21 20 16,0 1-16,0-22 0,0 22 0,0-1 16,0-21-16,0 22 0,0-22 15,-21 1-15,0-1 0,0-21 16,21 21-16,-21-20 0,0-1 0,-1-21 0,1 21 16,-21-21-16,21 0 15,0 0-15,-1 0 0,-20 0 0,21 0 16,0 0-16,0-21 0,-22 0 0,22-1 15,0 1-15,0-21 0,0 21 0,21-22 16,0 1-16,0 0 0,0-1 16,0-20-16,0-1 0,0 22 0,21-21 15</inkml:trace>
  <inkml:trace contextRef="#ctx0" brushRef="#br1" timeOffset="48683.98">19198 4805 0,'0'0'0,"-21"0"0,0 0 0,0 0 16,-1 0-16,22 21 31,22 0-15,-1-21-1,0 21-15,0 1 0,0-22 0</inkml:trace>
  <inkml:trace contextRef="#ctx0" brushRef="#br1" timeOffset="49027.05">19558 5165 0,'0'0'0,"21"0"16,-21 21-16,21-21 0,0 0 15,1 0-15,-1 0 16,21-21-16,-21 0 0,0 21 0,1-22 16,-1 1-16,0 21 0,0-21 15,-21 0-15,0 0 0,0 0 0,0-1 16,0 1-16,0 0 16,-21 21-16,0 0 15,0 0-15,-1 0 0,-20 21 0,21 0 16,-21 1-16,20-1 0,-20 0 15,21 21-15,0-21 0,0 22 0,-1-22 16,1 21-16,21-21 0,-21 1 0,21-1 16,0 0-16,0 0 0,0 0 15,0 0-15,21 1 0,22-22 16,-22 0-16,0 0 0,21 0 0,-21 0 16,22 0-16,-22 0 0,21 0 15,1 0-15,-1-22 0,-21 1 0</inkml:trace>
  <inkml:trace contextRef="#ctx0" brushRef="#br1" timeOffset="49515.77">20214 4974 0,'0'0'15,"0"-42"1,-21 42-16,0 0 16,0 21-16,21 0 0,-22 0 15,1 22-15,0-22 0,0 21 0,21-21 16,0 22-16,-21-1 0,21-21 15,0 22-15,0-22 0,0 0 0,0 21 16,0-21-16,0 1 0,0-1 0,21 0 16,0-21-16,0 21 15,0-21-15,1 0 0,20 0 0,-21 0 16,21 0-16,1 0 0,-1 0 0,0-21 16,1 0-16,-22 0 0,21-1 15,1 1-15,-22-21 0,21 21 0,-21-22 16,22-20-16,-22 21 0,0-22 15,21 1-15,-21-1 0,1 1 0,-1-1 16,0 22-16,0-22 0,0 22 0,-21 21 16,0-22-16,0 22 15,0 0-15,-21 21 16,0 21-16,0 0 0,0 1 16,-1-1-16,1 21 0,0 0 15,21 22-15,0-22 0,-21 22 0,21-22 16,-21 22-16,21-22 0,0 21 15,0-20-15,0-1 0,0 0 0,0-20 16,0 20-16,21-21 0,0 0 0,0 0 16,0 1-16,1-1 0,-1-21 15,0 0-15,0 0 0,21 0 0,-20 0 16,-1 0-16,21 0 0,-21 0 16,0-21-16,22-1 0,-22 1 0,0-21 15</inkml:trace>
  <inkml:trace contextRef="#ctx0" brushRef="#br1" timeOffset="49699.66">20680 4890 0,'0'0'0,"-21"21"0,-43 0 31,64 0-31,21-21 0,0 0 16,1 0-16,20 0 0,-21 0 15,21 0-15,1 0 0,-1 0 0,0 0 16,22-21-16,-22 21 0,22-21 16</inkml:trace>
  <inkml:trace contextRef="#ctx0" brushRef="#br1" timeOffset="50011.5">22860 4382 0,'0'0'0,"-21"0"15,0 0-15,21 21 16,0 0-16,-22 0 16,22 0-16,-21 0 0,21 22 15,-21-22-15,21 21 0,0 1 0,0 20 16,-21-21-16,21 22 0,-21-22 15,21 22-15,0-1 0,-21-20 0,21-1 16,0 0-16,0 1 0,0-1 16,0-21-16,0 21 0,0-20 0,0-1 15,0 0-15,21-21 32,0 0-32,0 0 0,21-21 0</inkml:trace>
  <inkml:trace contextRef="#ctx0" brushRef="#br1" timeOffset="50387.19">23453 4741 0,'-64'64'32,"43"-43"-32,21 0 15,-21 22-15,0-22 0,-1 21 0,22-21 16,0 22-16,-21-22 0,21 21 15,0-21-15,0 0 0,0 1 0,0-1 16,0 0-16,0 0 0,21 0 16,1-21-16,-1 0 15,0 0-15,21 0 0,-21 0 0,1-21 16,-1 21-16,21-21 0,-21 0 0,22 0 16,-22-1-16,21-20 0,-21 21 15,0-21-15,-21-1 0,22 1 0,-22 0 16,0-1-16,0 22 0,0-21 15,0 21-15,-22-1 0,1 1 0,0 21 16,0 0-16,-21 0 0,-1 0 0,22 0 16,-21 0-16,21 0 0,-22 21 15,22-21-15,0 22 0,0-22 0,21 21 16,-21-21 0</inkml:trace>
  <inkml:trace contextRef="#ctx0" brushRef="#br1" timeOffset="50660.04">22479 4572 0,'0'0'0,"-21"0"16,-22 0-1,65 0-15,20 0 16,-21 0-16,43 0 0,-22 0 15,21 0-15,1 0 0,21 0 0,-22 0 16,22 21-16,-22-21 0,1 0 16,-22 0-16,22 0 0,-22 0 0,0 0 15,-21 0-15,1 0 0,20 0 16,-21 0-16,-42 0 31,0 0-31,0 0 16,-22 0-16</inkml:trace>
  <inkml:trace contextRef="#ctx0" brushRef="#br1" timeOffset="52796.2">1249 7197 0,'0'-21'31,"21"21"-31,0-22 16,0 1-16,-21 0 0,21 0 15,1 0-15,-1 21 0,0-21 16,0-1-16,-21 1 0,0 0 0,21 21 15,-21-21-15,0 0 16,-21 21-16,0 0 16,0 0-16,0 0 0,-22 0 0,1 21 15,0-21-15,-1 21 0,1 0 16,21 0-16,-22 1 0,22-22 16,-21 21-16,21 0 0,0 0 0,21 0 15,0 0-15,0 22 0,0-22 16,0 0-16,0 21 0,21-20 0,0-1 15,21 0-15,-21 21 0,22-21 16,-1 1-16,-21-1 0,22 21 16,-1-21-16,0 0 0,1 1 15,-22 20-15,0-21 0,0 0 0,0 0 16,-21 22-16,0-22 0,0 0 16,-21 0-16,0 0 0,0 1 0,-22-1 15,1 0-15,0 0 0,-1-21 16,-20 21-16,21-21 0,-1 0 0,1 0 15,0 0-15,-22 0 0,22-21 16,21 0-16,-22 21 0,1-21 16,21-22-16,0 22 0,-22 0 0,22-21 15,0 21-15,0-1 0,21-20 16,0 21-16,-21-21 0,21 20 16,0 1-16,0 0 15,21 21-15,0 0 16,0 21-16,0 0 0,0 1 15,1-1-15,-1 21 0,21-21 16,-21 22-16,0-22 0,1 0 0,20 0 16,-21 21-16,0-20 0,0-1 0,1 0 15,-1-21-15,21 21 0,-21-21 16,0 0-16,22 0 0,-22 0 0,21 0 16,1 0-16,-22 0 0,21 0 15,0-21-15,1 0 0,-1 0 16,0-1-16,1 1 0,-1 0 15,0-21-15,1 21 0,-22-22 16,0 22-16,0-21 0,0 21 0,1-22 16,-22 22-16,0-21 0,0 21 0,0-1 15,0 1-15,0 0 0,0 42 32,0 0-32,0 1 15,0 20-15,0-21 0,0 21 0,0-20 16,0 20-16,0-21 15,0 21-15,0-20 0,0 20 0,0-21 0,0 0 16,0 0-16,0 1 0,21-22 16,0 21-16,0-21 0,0 0 15,0 0-15,1 0 0,-1 0 16,0 0-16,0-21 0,0 21 0,22-22 16,-22 1-16,0 0 0,0 0 15,0 0-15,0-22 0,1 22 0,-22-21 16,0 21-16,21-22 0,-21 22 15,0-21-15,21 21 0,-21 0 0,0-1 16,0 1-16,0 42 31,0 1-31,0-1 16,0 21-16,0-21 0,0 0 0,0 22 16,0-22-16,0 21 0,0-21 0,0 1 15,0-1-15,0 21 0,21-42 16,-21 21-16,21 0 0,0 1 0,1-22 15,-1 0-15,21 0 0,-21 0 16,22 0-16,-1 0 0,-21 0 0,21-22 16,1 22-16,-1-21 0,-21 0 15,22 0-15,-22 0 0,0 0 0,0-1 16,0-20-16,0 21 0,-21 0 16,0-22-16,0 22 0,0 0 0,22 0 15,-22 0-15,0 0 0,0-1 16,-22 44 15,22-1-31,0 0 0,0 0 16,0 21-16,0 1 0,0-22 0,0 21 15,0 1-15,0 20 0,0-21 16,0 22-16,0-1 0,0 22 0,0-21 16,0 20-16,0 1 0,0 0 0,0-1 15,0 1-15,0 21 0,0 0 16,0-22-16,0 22 0,0-21 0,-21 21 15,0-22-15,0 1 0,21 0 16,-21-22-16,0 22 0,-1-22 16,1 1-16,0-22 0,0 22 0,21-43 15,-21 21-15,0 0 0,-1-20 16,22-44 0,0 1-16,0 0 0,0-21 15,22-1-15,-1-20 0,0 21 16,0-22-16,0 1 0,0-22 0,1 21 15</inkml:trace>
  <inkml:trace contextRef="#ctx0" brushRef="#br1" timeOffset="53116.03">2688 7641 0,'0'0'0,"0"-42"0,-21 21 16,21 0-16,-21-22 0,21 22 0,0 0 15,0 0-15,0 0 0,21-1 16,0 1-16,0 21 0,0 0 0,22 0 16,-22 0-16,21 0 0,-21 21 15,22 1-15,-22-1 0,0 0 0,0 21 16,0-21-16,-21 22 0,0-22 16,0 21-16,0-21 0,0 22 0,-21-22 15,0 0-15,0 21 0,0-20 0,-22-1 16,22-21-16,0 21 15,-21 0-15,21-21 0,-1 0 0,1 0 16,0 0 0,42-21-1,0 0-15,1 0 0,-1-1 16,21 1-16</inkml:trace>
  <inkml:trace contextRef="#ctx0" brushRef="#br1" timeOffset="53463.42">3175 7684 0,'21'0'31,"0"0"-31,-21-22 16,21 1-16,1 0 0,-1 0 15,0 0-15,0-22 0,-21 22 16,21 0-16,0 0 0,-21 0 0,22 0 15,-22-1 1,-22 44 0,1-1-16,0 0 0,21 0 15,-21 0-15,0 22 0,0-22 16,21 21-16,-22-21 0,22 0 0,0 22 16,0-22-16,0 0 0,0 0 15,0 0-15,0 1 0,22-1 16,-1-21-16,0 0 0,0 0 15,0 0-15,0 0 0,1 0 0,20 0 16,-21 0-16,0 0 0,22 0 0,-22-21 16,0-1-16,21 1 0</inkml:trace>
  <inkml:trace contextRef="#ctx0" brushRef="#br1" timeOffset="53792.13">3789 7472 0,'0'0'0,"0"-21"0,0 0 0,0-1 16,0 1-16,0 0 0,0 0 15,0 0-15,21 21 0,0 0 16,0-21-16,0 21 0,1 0 0,20 0 16,-21 0-16,21 21 0,-20 0 15,20 0-15,-21 21 0,21-20 0,-20 20 16,-1 0-16,0-21 0,0 22 16,-21-1-16,0-21 0,0 22 0,0-1 15,0-21-15,0 0 0,0 0 0,-21 1 16,0-1-16,0 0 0,-1 0 15,1-21 1,0 0-16,21-21 16,0 0-16,0 0 15,0-1-15,0-20 0,0 21 0,0-21 16,21 20-16,0-20 0,-21 0 0,22-1 16,-1-20-16,0 21 0,0-1 15,21 22-15,-20-21 0,-1 21 0,21-1 16,-21 1-16,22 0 0</inkml:trace>
  <inkml:trace contextRef="#ctx0" brushRef="#br1" timeOffset="54260.3">6138 6922 0,'0'0'0,"0"-22"0,0 1 0,0 0 0,0 0 16,0 42-1,0 0 1,-21 22-16,0-22 0,0 21 16,0 0-16,-1 22 0,1-22 0,0 22 15,0-1-15,0 1 0,0-1 0,-1-20 16,1-1-16,21 21 15,0-20-15,-21-22 0,21 21 0,0-21 0,0 22 16,0-22-16,21 0 0,0-21 16,-21 21-16,22-21 0,20 0 15,-21 0-15,0 0 0,22 0 0,-22 0 16,21-21-16,-21 21 0,0-21 0,22 0 16,-22 0-16,0-1 0</inkml:trace>
  <inkml:trace contextRef="#ctx0" brushRef="#br1" timeOffset="55012.39">5715 7387 0,'0'0'0,"-21"0"0,21 21 16,21-21-1,0 0 1,21 0-16,1 0 0,-22 0 0,21-21 15,22 21-15,-22-21 0,0 0 0,1 21 16,20-21-16,-20 0 0,-1-1 16,0 22-16,-21-21 0,22 21 0,-22 0 15,0 0-15,0 0 0,0 0 16,-21 21 0,0 1-16,0-1 0,0 0 0,0 21 15,-21-21-15,0 1 16,21 20-16,0-21 0,0 21 0,0-20 15,-21-1-15,21 0 0,0 0 0,0 0 16,0 0-16,21-21 16,-21 22-16,21-22 0,22 0 0,-22 0 15,0 0-15,21 0 0,1 0 0,-22-22 16,21 1-16,0 0 0,1 21 16,-1-21-16,-21 0 0,22-22 0,-1 22 15,-21 0-15,0 0 0,0-21 0,1 20 16,-1-20-16,0 21 15,-21 0-15,0-22 0,0 22 0,0 0 0,21 0 16,-21 0-16,0 42 31,0 0-31,0 0 16,0 0-16,0 1 0,0 20 16,0 0-16,-21-21 0,21 22 0,0-1 15,0 22-15,0-22 0,0 0 0,0 1 16,0 20-16,0-21 0,0 22 15,0-1-15,0 1 0,21-1 0,0 1 16,0-1-16,-21 1 0,22-1 0,-22 1 16,21-22-16,-21 22 0,0-22 15,0 22-15,0-22 0,0 0 0,0 1 16,0-1-16,0 0 0,0 1 16,-21-1-16,-22-21 0,22 0 0,-21 22 15,-1-43-15,1 21 0,0 0 16,-1-21-16,-20 0 0,21 0 0,-22 0 15,1 0-15,-1-21 0,1 0 0,20-1 16,-20 1-16,20 0 0,1-21 16,0 21-16,21-22 0,-1 1 0,22 21 15,0-22-15,0 22 0,0 0 0,22-21 16,-1 21-16,0-22 0,21 22 0,1-21 16,-1 21-16,0-22 0</inkml:trace>
  <inkml:trace contextRef="#ctx0" brushRef="#br1" timeOffset="55355.44">7620 7154 0,'0'0'0,"-21"-21"0,-22 0 31,22 63-31,21-20 0,0 20 15,0 21-15,0-20 16,0 20-16,0 1 0,0-1 0,0 1 16,0-1-16,0 1 0,0-1 0,0 1 15,0 20-15,0-20 0,0 21 16,0-22-16,-21 1 0,21 20 0,0-20 16,-21-22-16,21 22 0,0-22 0,0 21 15,0-20-15,0-22 0,0 21 0,0-21 16,-21 22-16,21-22 0,-21 0 15,21-42 1,0 0 0,0-22-16,0 22 0,0 0 15,21-21-15,0-1 0,-21 1 16</inkml:trace>
  <inkml:trace contextRef="#ctx0" brushRef="#br1" timeOffset="55675.26">7556 7472 0,'0'-42'0,"0"84"0,-21-127 0,21 64 0,0 0 16,0-21-16,0 20 0,0 1 15,0-21-15,0 21 0,21 0 0,1-1 16,-1 1-16,21 21 0,0-21 0,1 21 16,-1 0-16,0 0 0,1 0 15,-1 0-15,0 21 0,-20 0 16,-1 1-16,0 20 0,-21 0 0,0-21 15,0 22-15,0-1 0,0 0 16,-42-20-16,20 20 0,1-21 0,-21 0 16,0 22-16,-1-22 0,22-21 0,-21 21 15,-1 0-15,22-21 0,-21 0 16,21 21-16,0-21 0,42-21 47,0 21-47,21-21 0,-21 21 0,1-21 15,20 0-15</inkml:trace>
  <inkml:trace contextRef="#ctx0" brushRef="#br1" timeOffset="56048.05">8234 7472 0,'0'0'0,"21"0"16,0 0-1,0 0-15,-21-21 16,21 21-16,1-21 0,-1 21 0,-21-22 16,21 22-16,0-21 0,0 0 0,0 0 15,1 0-15,-22 0 0,0-1 16,21 1-16,-42 21 31,-1 0-31,1 0 0,0 0 16,0 21-16,0-21 0,0 22 0,-1 20 15,1-21-15,0 0 0,21 22 16,0-22-16,-21 0 0,21 21 0,0-21 16,0 1-16,0 20 0,0-21 0,0 0 15,0 0-15,21-21 0,0 22 16,-21-1-16,21-21 0,1 0 0,-1 0 16,21 0-16,-21 0 0,0 0 0,1 0 15,-1 0-15,0 0 0,0-21 16,0-1-16,0 1 15,1 0-15</inkml:trace>
  <inkml:trace contextRef="#ctx0" brushRef="#br1" timeOffset="57089.76">10012 6604 0,'0'0'0,"-21"0"31,42 0 32,-21-21-16,0 0-16,0 0-15,0-1-1,21 22-15,0 0 16,0-21-16,0 21 0,22 0 0,-1 0 15,0 0-15,1 0 0,-1 0 16,0 0-16,1 0 0,-1 0 0,0 0 16,1 0-16,-1 0 15,0 0-15,1 0 0,-22 0 0,0 0 16,0 0-16,0 0 0,-42 0 16,0 0-1,0 0-15,0 0 0,-22 0 0,22 0 16,-21 0-16,0 0 0,-1 0 15,22 0-15,-21 0 0,21 0 0,-1 0 16,1 0-16,0 0 0,0 0 0,0 0 16,0 0-16,-1 0 15,1 0-15,0 0 0,0 0 16,0 21-16,0 1 0,-1-1 16,1 0-16,0 0 15,21 0-15,-21 22 0,21-1 0,-21 0 16,21 1-16,0-1 0,-21 21 15,21-20-15,-22 20 0,1 1 0,21-1 16,-21 1-16,0-1 0,0 1 0,0-1 16,21 1-16,-22-1 0,1 1 15,21-22-15,0 0 0,0 1 0,0-1 16,0 0-16,0-20 0,0-1 0,0 0 16,21 0-16,1 0 0,-1 0 15,0 1-15,0-22 0,21 0 0,-20 0 16,-1 0-16,0 0 0,21 0 15,-21 0-15,22 0 0,-22-22 0,21 1 16,-21 0-16,22 0 0,-22 0 16,21 0-16,-21-22 0,22 22 0</inkml:trace>
  <inkml:trace contextRef="#ctx0" brushRef="#br1" timeOffset="57375.83">10901 6837 0,'0'-21'0,"0"42"16,0-63-16,-21 42 16,-1 21-1,22 0-15,-21 21 0,0-21 0,0 22 16,21-1-16,-21 0 0,0 1 16,-1-1-16,1 22 0,0-22 0,0 21 15,21-20-15,-21 20 0,21-20 0,-21-1 16,21-21-16,0 21 0,0-20 15,0-1-15,0 0 0,0 0 0,21-21 16,0 0-16,0 21 0,0-21 0,22 0 16,-22 0-16,0 0 0,21-21 15,-21 21-15,1-21 0,20 0 0,-21 0 16,0-1-16,-21 1 0,21 0 16,-21 0-16</inkml:trace>
  <inkml:trace contextRef="#ctx0" brushRef="#br1" timeOffset="58123.54">10689 7218 0,'-21'0'16,"42"0"-16,-63 0 0,21 0 0,-1 0 15,22 21-15,0 0 16,22-21-16,-1 0 16,21 0-16,-21 0 0,22 0 0,-1 0 15,0 0-15,1 0 0,-1-21 0,0 0 16,1 21-16,-1-21 0,0 0 15,1 21-15,-1-22 0,0 22 16,-21-21-16,1 21 0,-1 0 0,0 0 16,-21 21 15,0 1-31,-21-1 16,21 0-16,-21 0 0,21 21 0,0-20 15,-22-1-15,22 21 0,-21-21 0,21 0 16,0 1-16,0 20 0,0-21 15,0 0-15,0 0 0,0 1 0,21-1 16,1-21-16,-1 0 16,0 0-16,0 0 0,0 0 0,22 0 15,-22 0-15,21 0 0,-21 0 16,0-21-16,22-1 0,-22 22 0,21-21 16,-21-21-16,1 21 0,-1 0 0,0-1 15,-21-20-15,0 21 0,21 0 16,-21 0-16,21-1 0,-21 1 0,0 0 15,0 0-15,0 0 16,0 42 0,-21 0-1,21 0-15,-21 0 0,21 1 16,0 20-16,0 0 0,0 1 16,-21-22-16,21 21 0,-21 22 0,21-22 15,0 0-15,0 1 0,0-1 16,0 21-16,0-20 0,0 20 0,0 1 15,0-22-15,0 22 0,0-1 0,0-21 16,0 22-16,0-22 0,0 22 16,0-22-16,0 0 0,0 1 0,0-1 15,0-21-15,0 22 0,0-1 0,-22-21 16,-20 21-16,21-20 0,0-1 0,0 0 16,-1 0-16,1-21 0,0 21 15,-21-21-15,21 0 0,-1 0 16,1 0-16,-21 0 0,21 0 0,0-21 0,-1 21 15,-20-21-15,21 0 0,0 0 16,0-1-16,21 1 16,-22 21-16,22-21 0,0 0 0,0 0 15,0 0-15,22-1 0,-1 1 0,0 0 16,0 0-16,0-21 0,22 20 0,-1-20 16</inkml:trace>
  <inkml:trace contextRef="#ctx0" brushRef="#br1" timeOffset="58467.37">12192 7112 0,'0'0'16,"-21"0"-16,0 0 15,-1 0-15,22 21 0,-21 0 0,21 1 16,0 20-16,-21 0 0,21 1 0,-21 20 15,21-21-15,0 22 0,0-1 16,0 1-16,0-1 0,0 1 16,0-1-16,0 1 0,-21 21 0,21-22 0,-21 22 15,-1-22-15,22 22 16,-21-22-16,0 1 0,0-1 0,0 1 16,0-1-16,-1 1 0,22-1 0,0-20 15,0 20-15,0-20 0,0-1 0,0-21 16,0 0-16,0 0 0,0 1 15,0-44 1,22 1-16,-1-21 0,0 21 16,0-22-16,0 1 0,0 0 0,1-22 15</inkml:trace>
  <inkml:trace contextRef="#ctx0" brushRef="#br1" timeOffset="58784.11">12107 7345 0,'-21'-42'0,"42"84"0,-63-127 0,42 64 16,-21-21-16,21 21 0,0-1 0,0 1 15,0 0-15,21 21 0,21-21 0,-21 21 16,1 0-16,20 0 0,-21 0 16,21 0-16,-20 0 0,20 0 0,0 0 15,-21 21-15,1 0 0,20 22 0,-21-22 16,-21 0-16,0 0 0,0 21 15,0-20-15,0-1 0,0 0 0,0 0 16,0 0-16,-21 0 0,0-21 16,-22 22-16,22-1 0,0-21 15,0 0-15,0 0 0,0 0 0,-1 21 16,1-21-16,0 0 0,42 0 31,0-21-31,1 21 16,-1-21-16</inkml:trace>
  <inkml:trace contextRef="#ctx0" brushRef="#br1" timeOffset="59120.76">12658 7324 0,'21'-21'15,"0"-1"-15,0 1 16,0 21-16,-21-21 0,21 0 15,1 0-15,-1 0 0,0-1 0,0 1 16,0 0-16,0 0 0,1 0 0,-1 0 16,0 21-16,-21-22 0,0 1 15,-21 21 1,0 21-16,-22 1 0,22-1 16,0 0-16,0 21 0,0-21 15,-1 22-15,22-22 0,-21 21 0,21 1 16,0-22-16,0 21 0,0-21 15,0 0-15,0 1 0,0-1 16,0 0-16,21 0 0,1-21 0,-1 0 16,0 0-16,0 0 0,21 0 15,-20 0-15,20 0 0,-21 0 0,0 0 16,22-21-16,-22 21 0,0-21 0</inkml:trace>
  <inkml:trace contextRef="#ctx0" brushRef="#br1" timeOffset="59656.03">14774 6731 0,'0'0'0,"21"-21"0,-21 0 0,0 0 16,0-1-16,0 1 0,0 0 0,0 0 16,0 0-16,0 0 0,-21-1 15,0 1-15,0 0 0,0 21 0,0 0 16,-1 0-16,1 0 0,-21 21 0,21 0 16,0 1-16,-22-1 0,22 21 15,-21 0-15,21 1 0,-22-1 0,22 0 16,0 1-16,0-1 0,0 0 15,-1 1-15,22-1 0,0 0 16,0 1-16,0-1 0,0 0 0,0 1 16,22-22-16,20 21 0,-21-21 15,21 1-15,1-1 0,-1 0 0,0 0 16,1 0-16,-1-21 0,22 0 0,-22 0 16,21 0-16,-20 0 0,20 0 15,1-21-15,-22 21 0,22-21 0,-22 0 16</inkml:trace>
  <inkml:trace contextRef="#ctx0" brushRef="#br1" timeOffset="60547.12">15557 6985 0,'0'0'0,"0"-21"0,0 0 15,0-22-15,0 22 0,0 0 16,-21 0-16,0 0 0,0 21 16,0 0-16,0 0 0,-1 0 15,-20 0-15,21 0 0,-21 21 0,-1 0 16,22 0-16,-21 0 0,21 1 0,-22-1 15,22 21-15,0-21 0,-21 22 16,20-22-16,22 21 0,-21 0 0,21-20 16,0 20-16,0-21 0,0 0 0,0 0 15,0 1-15,21-22 0,-21 21 16,22-21-16,20 0 0,-21 0 0,0 0 16,22 0-16,-1 0 0,-21-21 15,21 21-15,-20-22 0,20 1 16,-21 0-16,21 0 0,-20 0 0,-1 0 15,0-22-15,0 22 0,0 0 0,0-21 16,-21 20-16,0 1 0,0 0 16,0 0-16,0 0 15,0 42 1,0 0-16,-21-21 0,21 21 16,-21 0-16,21 22 0,0-22 0,0 0 15,0 0-15,-21 0 0,21 22 16,0-22-16,0 0 0,0 0 15,0 0-15,21-21 0,-21 22 0,21-22 16,0 0-16,1 21 0,-1-21 16,21 0-16,-21 0 0,22 0 0,-22 0 15,21-21-15,-21-1 0,22 1 0,-22 0 16,0 0-16,0 0 0,0 0 16,0-22-16,1 22 0,-22 0 0,21 0 15,-21-22-15,0 22 0,0 0 0,0 0 16,0 42 15,0 0-31,0 0 16,0 1-16,-21-1 0,21 0 15,0 0-15,0 0 0,0 22 0,0-22 16,0 21-16,-22-21 0,22 0 0,0 1 16,0-1-16,0 0 0,0 0 15,0 0-15,0-42 47,0 0-47,0 0 0,0 0 0,0-1 16,0 1-16,0-21 0,0 21 15,0-22-15,22 22 0,-22-21 0,21 21 16,0-22-16,0 22 0,0-21 16,0 21-16,22 0 0,-22-1 15,21 22-15,1 0 0,-1 0 0,0 0 16,22 0-16,-22 0 0,0 43 0,1-22 15,-1 0-15,-21 0 0,0 22 16,1-1-16,-22-21 0,0 21 0,0 1 16,0-1-16,0-21 0,0 22 0,-22-22 15,1 0-15,0 0 0,0 0 16,0 0-16,0-21 0,-1 22 16,44-44 15,-1 1-31,0 0 0,0 0 15,21 0-15</inkml:trace>
  <inkml:trace contextRef="#ctx0" brushRef="#br1" timeOffset="61071.82">17357 6519 0,'0'0'0,"0"-21"0,-85 21 31,64 21-31,21 22 0,-21-22 16,-1 21-16,22 1 0,-21-1 0,21 0 16,0 1-16,0-1 0,0 0 15,0 1-15,0-1 0,0 0 0,0 1 16,0-1-16,0-21 0,-21 21 16,21 1-16,0-22 0,-21 0 0,21 21 15,0-20-15,0-1 16,0 0-16,0-42 31,0 0-31,0-1 16,0-20-16,0 21 0,21 0 0,0-22 15,-21 22-15,21 0 0,1-21 0,-1 21 16,0-22-16,0 22 0,0 0 16,22 0-16,-22 0 0,21 21 15,-21-22-15,22 22 0,-22 0 0,0 0 16,21 0-16,-21 0 0,1 22 15,-1-22-15,0 21 0,0 0 0,-21 0 16,0 21-16,0-20 0,0-1 16,0 21-16,0-21 0,0 22 0,-21-22 15,0 0-15,0 0 0,-1 0 0,-20 0 16,21 1-16,0-22 0,-22 21 16,22-21-16,0 0 0,-21 0 0,21 0 15,-1 0-15,1 0 0,0 0 0,0 0 16,21-21-1,0-1-15,21 22 0,0-21 16,22 0-16,-22 0 0,21 0 0</inkml:trace>
  <inkml:trace contextRef="#ctx0" brushRef="#br1" timeOffset="61396.63">17843 7070 0,'0'0'16,"22"0"-16,-1 0 15,0-21-15,0 21 16,0-22-16,0 1 0,1 0 16,-1 21-16,0-21 15,0 0-15,0 0 0,0 21 0,1-22 16,-22 1-16,0 0 16,-22 21-1,1 0-15,-21 0 0,21 21 0,0 0 16,-22 1-16,22-1 0,0 0 15,0 0-15,0 21 0,-1-20 0,1-1 16,21 21-16,0-21 0,0 0 0,0 1 16,0-1-16,0 0 0,0 0 15,21 0-15,1-21 0,-1 0 0,0 0 16,0 0-16,0 0 0,22 0 16,-22 0-16,0 0 0,0-21 15,0 0-15,22 21 0</inkml:trace>
  <inkml:trace contextRef="#ctx0" brushRef="#br1" timeOffset="61915.83">20256 6752 0,'0'0'0,"0"-21"15,0 0-15,0 0 0,0 0 16,0-1-16,0 1 0,-21 21 0,0-21 16,0 21-16,0 0 0,0 0 0,-1 0 15,-20 0-15,21 21 0,-21 22 16,20-22-16,-20 21 0,0 0 0,21 1 15,-22-1-15,22 0 0,0 1 0,0 20 16,0-20-16,-1-1 0,22 0 16,0 1-16,0-1 0,0-21 0,0 21 15,22-20-15,-1-1 0,0 0 16,21 0-16,1 0 0,-22-21 0,21 0 16,0 0-16,1 0 0,-1 0 15,0 0-15,22 0 0,-22-21 16,1 0-16,20-21 0,1 20 0</inkml:trace>
  <inkml:trace contextRef="#ctx0" brushRef="#br1" timeOffset="62167.69">20934 6477 0,'0'0'0,"0"-127"31,-21 127-31,-1 42 16,22-20-16,-21 20 0,0 0 15,0 1-15,0 20 0,21-21 16,-21 22-16,-1-22 0,1 22 0,0-22 16,0 22-16,0-22 0,21 0 15,-21 1-15,-1-1 0,22-21 0,0 21 16,0-20-16,0 20 0,0-21 16,0 0-16,22 0 0,-1-21 0,0 0 15,21 0-15,-21 0 0,22 0 0,-1 0 16,0 0-16,1-21 0</inkml:trace>
  <inkml:trace contextRef="#ctx0" brushRef="#br1" timeOffset="63287.83">21336 7027 0,'0'0'0,"0"-21"0,21 0 16,-21 0-16,0 0 0,0 0 0,0-22 16,0 22-16,0 0 0,0 0 15,0 0-15,-21-1 0,21 1 0,-21 0 16,0 21-16,-1 0 15,1 0-15,0 0 0,0 21 0,0 0 16,0 1-16,-1-1 0,1 0 0,0 21 16,0-21-16,0 22 0,0-1 15,-1-21-15,22 22 0,-21-1 16,21-21-16,-21 21 0,21-20 0,0 20 16,0-21-16,0 0 0,0 0 15,0 1-15,21-1 0,0-21 0,1 0 16,-1 0-16,0 0 0,0 0 15,0 0-15,0-21 0,1 21 0,20-22 16,-21 1-16,0 0 0,-21 0 0,21-21 16,1 20-16,-1-20 0,0 21 15,-21-21-15,0 20 0,21-20 0,-21 21 16,21 0-16,-21 0 0,0-1 0,0 1 16,0 42-1,0 1 1,-21-1-16,21 0 0,-21 0 15,21 0-15,-21 0 0,21 22 16,0-22-16,0 0 0,0 0 0,0 0 16,0 22-16,0-22 0,0 0 15,21 0-15,0-21 0,0 0 16,-21 21-16,43-21 0,-22 0 0,0 0 16,21 0-16,-21 0 0,22-21 15,-22 21-15,21-21 0,1 0 0,-22 0 16,21 0-16,0-1 0,1-20 15,-22 21-15,21 0 0,-21-22 0,1 22 16,-1 0-16,0 0 0,-21 0 0,0 0 16,-21 21-1,0 0-15,-1 0 16,1 21-16,0-21 0,0 21 0,0 0 16,21 0-16,0 0 15,0 1-15,0-1 0,0 0 0,0 0 16,0 0-16,21 0 0,-21 1 0,21-1 15,0 0-15,-21 0 0,0 0 16,21 0-16,-21 1 0,22-22 0,-22 21 16,-22-21 15,1 0-31,0-21 0,0-1 16,0 1-1,21 0-15,-21 21 0,21-21 16,-22 21-16,1 0 31,21 21-31,0 0 16,0 0-16,21-21 0,1 22 15,-1-22-15,0 21 0,0-21 0,0 0 16,22 0-16,-22 0 16,0 0-16,21 0 0,-21 0 0,22 0 15,-1 0-15,-21 0 0,22-21 0,-22-1 16,21 22-16,0-21 0,-20-21 15,20 21-15,0 0 0,-21-1 16,22-20-16,-22 21 0,21-21 0,-42-1 16,21 22-16,1-21 0,-22 21 15,21-22-15,-21 22 0,0 0 0,0 0 16,-21 21 0,21 21-16,-22 0 15,22 0-15,0 0 0,0 1 0,0 20 16,0-21-16,0 0 0,0 22 15,0-22-15,0 21 0,22-21 16,-1 22-16,0-22 0,-21 0 0,0 0 16,0 0-16,0 0 0,0 1 15,-21-22 1,0 0-16,-22 0 0,22 0 16,0 0-16,-21 0 0,20 0 0,-20 0 15,21 0-15,0-22 0,0 1 0,21 0 16,0 0-16</inkml:trace>
  <inkml:trace contextRef="#ctx0" brushRef="#br1" timeOffset="63895.83">23707 6731 0,'0'0'0,"-22"21"47,1 0-47,0 1 0,0-1 0,0 0 16,0 21-16,-1-21 0,1 22 16,0-22-16,21 21 0,0-21 0,0 1 15,0 20-15,0-21 0,0 0 0,0 22 16,0-22-16,21 0 0,0-21 15,1 21-15,20 0 0,-21-21 16,21 0-16,1 0 0,-1 0 0,0 0 16,1 0-16,-1 0 0,0-21 15,-20 0-15,20 0 0,-21 0 0,0-22 16,0 22-16,1 0 0,-22-21 16,0 20-16,0-20 0,0 21 0,0-21 15,0 20-15,0-20 0,-22 21 0,1 0 16,0 0-16,0 21 0,0 0 15,0 0-15,-22 0 0,22 0 0,0 0 16,-21 0-16,20 21 0,1 0 16,0 0-16,21 0 0,0 0 0,-21 1 15,21-1-15,0 0 0,0 0 16,21 0-16,0-21 0,0 21 16,1-21-16,20 0 0,-21 0 15,21 0-15,1 0 0</inkml:trace>
  <inkml:trace contextRef="#ctx0" brushRef="#br1" timeOffset="64259.52">24193 6964 0,'0'0'15,"0"-21"-15,0 0 0,0-1 0,0 1 16,0 0-16,0 0 0,0 0 0,0 0 16,0-1-16,0 1 0,22 0 15,-1 0-15,0 21 0,0 0 0,0 0 16,0 0-16,1 0 0,-1 0 15,21 0-15,-21 21 0,0 0 16,1 0-16,-22 1 0,21 20 0,-21-21 16,21 0-16,-21 22 0,0-22 0,0 0 15,0 0-15,0 21 0,-21-20 16,0-1-16,-1 0 0,1-21 16,0 0-16,0 0 15,0 0 1,21-21-16,0 0 15,0-1-15,0 1 16,0 0-16,0 0 16,0 0-16,21 0 0,0-22 0,-21 22 0,0 0 15,21 0-15,0 0 16,-21-1-16,22 1 0,-1 21 16,-21-21-16,21 21 0</inkml:trace>
  <inkml:trace contextRef="#ctx0" brushRef="#br1" timeOffset="64763.24">24384 6392 0,'-21'-21'16,"42"42"-16,-85-63 0,22 21 0,0 21 15,-1 0-15,-20-21 0,21 21 0,-22 0 16,1 0-16,-22 0 0,21 21 0,-20 0 16,20 21-16,1-20 0,-1 41 15,1-21-15,20 1 0,-20 20 0,21 1 16,-1-1-16,22-20 0,0 20 16,0-21-16,0 22 0,21-1 0,0-20 15,0 20-15,0-20 0,21 20 16,21-21-16,-21 1 0,22-1 15,-1 0-15,21 1 0,1-1 0,-1-21 16,22 0-16,0 1 0,-22-1 0,22 0 16,0-21-16,-1 0 0,-20 0 15,-1 0-15,22 0 0,-22-21 0,1 0 16,-1-1-16,-20-20 0,20 21 0,-20-21 16,-1-1-16,0-20 0,-21-1 15,1 22-15,-1-22 0,0 1 16,-21-1-16,0 1 0,0-1 0,0 1 15,0-1-15,-21 1 0,0-1 0,-1 22 16,-20 0-16,0-1 0,21 22 16,-22 0-16,1 0 0,0 21 15,-1 0-15,1 0 0,0 21 0,20 0 16,-20 0-16,0 22 0,21-22 16,-1 0-16,1 0 0,0 0 0,0 1 15</inkml:trace>
  <inkml:trace contextRef="#ctx0" brushRef="#br1" timeOffset="68297.86">25675 6562 0,'-21'0'31,"21"21"-31,21 0 32,0-21-32,0 0 0,1 0 15,-1 0-15,0 0 16,21 0-16,-21-21 0,22 21 0,-22-21 16,21 0-16,-21 21 0,22-22 15,-1 1-15,-21 0 0,0 0 0,1 0 16,-1 0-16,0-1 0,0 1 0,-21 0 15,0 0-15,0 0 0,0 0 16,0-1-16,0 1 0,-21 0 16,0 21-1,0 0-15,-1 0 0,22 21 16,-21-21-16,0 43 0,21-22 16,0 21-16,-21 0 0,0 1 0,21-1 15,-21 22-15,21-22 0,0 21 16,-22-20-16,22 20 0,-21-20 15,21-1-15,-21 0 0,21 22 0,0-22 16,0 0-16,0 1 0,-21-1 0,21 22 16,0-22-16,0 0 0,0-21 15,0 22-15,0-22 0,0 0 0,0 0 16,0 0-16,-21-21 16,0 0-16,-1 0 15,1 0-15,0 0 0,0-21 0,-21 0 16,20 0-16,1 0 0,-21 0 15,21-1-15,0 1 0,-22 0 0,22 0 16,0 0-16,0 0 0,21-1 16,-21 22-16,-1 0 15,22 22 1,0-1-16,0 0 16,0 21-16,22-21 0,-22 1 0,42-1 15,-21 0-15,0-21 0,0 21 0,22 0 16,-22-21-16,21 0 0,1 0 15,-1 0-15,0 0 0,22 0 0,-22 0 16,0-21-16,22 21 0,-22-21 16,22 0-16,-22 0 0,0-22 0,1 22 15,-1-21-15,-21 21 0,0-22 16,22 22-16,-22-21 0,-21 21 16,0-1-16,21-20 0,-21 21 0,0 0 15,21 0-15,-21-1 0,0 44 31,-21-22-15,21 21-16,-21 0 0,21 21 16,0-21-16,0 1 0,-21-1 0,21 21 15,-21-21-15,21 22 0,0-22 16,0 21-16,-22-21 0,22 0 0,0 1 16,-21-1-16,21 0 0,0 0 15,0-42 16,0 0-31,0 0 16,0-1-16,0-20 0,0 21 16,0-21-16,21-1 0,-21 22 0,22-21 15,20-1-15,-21 1 0,0 0 16,22 21-16,-1-22 0,0 22 0,1 0 16,-1 0-16,0 0 0,1 21 15,-1 0-15,0 0 0,1 21 0,-1 0 16,-21 0-16,0 21 0,0-20 15,1-1-15,-22 21 0,0-21 16,0 22-16,0-1 0,0-21 0,0 21 0,0 1 16,-22-22-16,1 21 0,0-21 15,0 1-15,0-1 0,21 0 16,-21 0-16,42-42 31,0 0-31,0 0 16,0-22-16,0 22 0,1-21 0,20 21 15</inkml:trace>
  <inkml:trace contextRef="#ctx0" brushRef="#br1" timeOffset="68563.71">27474 6371 0,'0'0'0,"0"-21"15,0 42 1,0 0-16,0 22 0,-21-1 15,0 0-15,0 1 0,21-1 16,-21 0-16,-1 22 0,22-22 0,-21 1 16,21-1-16,-21 0 0,21-21 0,-21 22 15,21-1-15,0-21 0,0 0 16,0 22-16,0-22 0,0 0 0,0 0 16,0 0-16,0 1 0,21-22 15,0 21-15,0-21 0,1 0 16,-1 0-16,-21-21 0,0-1 15,21 1-15,0 21 16,-21-21-16</inkml:trace>
  <inkml:trace contextRef="#ctx0" brushRef="#br1" timeOffset="68760.59">27220 6837 0,'0'0'0,"-21"0"0,0 0 0,0 0 0,42 0 47,0-21-47,0 21 16,0 0-16,1 0 0,20 0 15,-21 0-15,0 0 0,22-21 16,-22 21-16,0 0 0,0-22 16,0 22-16,22 0 0</inkml:trace>
  <inkml:trace contextRef="#ctx0" brushRef="#br1" timeOffset="69123.67">27622 6837 0,'0'0'0,"0"21"15,22-21 32,-1 0-47,0 0 0,0 0 0,0 0 16,22 0-16,-22 0 0,0-21 0,21 21 15,-21-21-15,1 0 0,-1 21 16,0-22-16,0 22 0,-21-21 0,-42 21 31,21 0-15,-1 0-16,1 21 0,0 1 0,-21-1 16,21 0-16,-1 0 0,1 21 15,0-20-15,0-1 0,0 0 0,21 0 16,0 0-16,-21 22 0,21-22 0,0 0 15,0 0 1,0 0-16,0 0 0,21-21 0,0 0 16,21 22-16,-21-22 0,22 0 15,-1 0-15,-21 0 0,22 0 0,-1 0 16,21-22-16,-20 1 0,-1 21 0,-21-21 16</inkml:trace>
  <inkml:trace contextRef="#ctx0" brushRef="#br1" timeOffset="69495.59">28363 6879 0,'0'0'0,"0"-63"31,21 63-15,-21-21-16,22-1 0,-1 22 16,0 0-16,0 0 15,0 0-15,0 0 0,1 0 16,-1 22-16,0-1 0,-21 0 15,21 0-15,-21 0 0,0 0 16,0 1-16,0-1 0,0 0 0,0 0 16,0 0-16,0 0 0,0 1 15,0-1-15,0 0 16,-21-21-16,0 21 0,0-21 16,21-21 15,0 0-31,0 0 15,0-1-15,21 1 16,-21 0-16,21 0 0,0 21 0,-21-21 16,21 0-16,0-1 0,1 22 15,-22-21-15,21 0 0,0 21 0,0-21 16,0 0-16,0 21 0,1-21 0</inkml:trace>
  <inkml:trace contextRef="#ctx0" brushRef="#br1" timeOffset="70147.23">29210 6689 0,'0'0'0,"0"-21"0,21-43 16,-21 22-16,21 21 15,-21-1-15,0-20 0,0 21 0,0 0 16,21 0-16,-21-1 0,0 1 0,0 42 31,-21 1-15,0 20-16,21-21 0,-21 21 15,0 1-15,21-1 0,-21 22 0,-1-22 16,1 0-16,21 1 0,-21-1 16,0 0-16,0 22 0,0-22 0,-1 22 15,22-22-15,-21 21 0,0 22 0,-21-21 16,21-1-16,-1 22 0,1-22 15,0 22-15,-21-22 0,21 22 0,-1 0 16,1-1-16,21 1 0,-21-21 0,21 20 16,-21 1-16,21-22 0,-21 1 15,21-1-15,0 1 0,0-22 16,0 1-16,0-1 0,0 0 0,0 1 16,0-22-16,0 0 0,21-21 15,0 0-15,0 0 0,0 0 16,1 0-16,-1-21 0,21 0 0,-21-1 15,22 1-15,-1 0 0,0 0 0,1-21 16,-1 20-16,0-20 0,1 0 16,-1-1-16,0 1 0,-21-21 0,1-1 15,-1 1-15,0-22 0,-21 21 0,0 1 16,0-22-16,0 22 0,0-1 16,-21-20-16,0 20 0,-1 1 0,-20-1 15,0 1-15,-1 20 0,1 1 16,0 0-16,-22-1 0,43 22 15,-21 0-15,21 0 0,-1 21 0,1 0 16,21-21-16,21 21 31,1 0-31,20 0 0,-21 0 16,21 0-16,1 0 0,-1-22 0,0 22 16,1-21-16,-1 21 0,0-21 0,-20 0 15,20 21-15</inkml:trace>
  <inkml:trace contextRef="#ctx0" brushRef="#br1" timeOffset="70633.1">29739 6731 0,'0'0'0,"0"-21"0,0 0 16,0 0-16,0-1 0,-21 1 16,21 0-16,-21 21 0,0 0 15,-1 0-15,1 0 16,0 0-16,0 21 0,0 0 0,0 1 15,-1-1-15,1 0 0,0 0 16,0 0-16,0 22 0,0-22 0,-1 21 16,22-21-16,0 0 0,-21 22 0,21-22 15,0 0-15,0 0 0,0 0 16,0 1-16,21-1 0,1 0 16,-1-21-16,0 0 15,21 0-15,-21 0 0,1 0 0,-1 0 16,21 0-16,-21 0 0,0-21 0,1 21 15,20-21-15,-21-1 0,0 1 16,0 0-16,-21 0 0,22 0 0,-1-22 16,-21 22-16,21 0 0,-21-21 15,0 21-15,0-1 0,0 1 16,-21 21 0,21 21-1,-21 1-15,-1-1 0,22 0 0,0 0 16,0 0-16,-21 0 15,21 1-15,0-1 0,0 0 0,0 0 16,0 0-16,0 0 0,0 1 16,0-1-16,21-21 0,1 21 15,-1-21-15,0 0 0,21 0 16,-21 0-16,1 0 0,-1 0 16,21 0-16,0 0 0</inkml:trace>
  <inkml:trace contextRef="#ctx0" brushRef="#br1" timeOffset="70895.28">30459 6731 0,'0'0'0,"0"-21"0,0-43 31,0 43-31,-21 21 16,-1 0-16,1 21 0,0 1 16,-21-1-16,21 0 0,-1 0 0,-20 0 15,21 22-15,0-22 0,0 0 16,-1 21-16,1-21 0,0 1 0,21-1 15,0 21-15,0-21 0,0 0 16,0 1-16,0-1 0,0 0 0,0 0 16,21 0-16,0-21 0,22 21 15,-22-21-15,0 0 0,21 0 16,-20 0-16,20 0 0,-21 0 16,21-21-16,1 21 0,-1-21 15,0 0-15,-20 0 0</inkml:trace>
  <inkml:trace contextRef="#ctx0" brushRef="#br1" timeOffset="71296.05">30776 6858 0,'21'0'63,"1"0"-63,-1 0 0,0 0 15,0 0-15,-21-21 0,21 21 0,0-21 16,1 21-16,-1-21 0,0-1 16,-21 1-16,0 0 0,21 0 0,-21 0 15,0 0-15,0-1 0,0 1 16,-21 21 0,0 0-16,-22 0 0,22 21 0,0-21 15,0 22-15,-21 20 0,20-21 16,1 0-16,0 22 0,0-22 0,0 21 15,0-21-15,-1 0 0,1 22 16,21-22-16,0 0 0,0 0 16,0 0-16,0 1 0,0-1 15,0 0-15,21 0 0,1-21 16,-1 0-16,0 0 0,0 0 16,0 0-16,22 0 0,-22 0 0,21 0 15,0 0-15,1-21 0,-1 0 0,0 0 16,1-1-16,-1 1 0,0 0 15</inkml:trace>
  <inkml:trace contextRef="#ctx0" brushRef="#br1" timeOffset="71852.89">31517 6117 0,'0'0'0,"-21"0"0,0 0 15,0 0-15,42 0 32,0 0-32,0 0 0,0 0 0,0 0 15,22 0-15,-22 0 0,21-21 16,-21 21-16,1 0 0,20 0 0,-21 0 16,0 0-16,0-21 0,1 21 15,-1 0-15,0 0 0,0 0 0,0 0 16,-21 21 15,0 0-31,0 0 16,0 1-16,-21-1 0,21 21 0,0-21 15,-21 22-15,0-1 0,21 21 16,0-20-16,-21 20 0,-1-20 0,1 20 16,21 1-16,-21-22 0,21 21 15,0 1-15,0-22 0,-21 22 0,21-22 16,-21 22-16,21-1 0,-21 1 15,21-22-15,0 21 0,0 1 0,-22-1 16,22-20-16,-21-1 16,0 22-16,21-22 0,-21 0 0,21 1 15,0-22-15,-21 21 0,0-21 0,-1 22 16,22-22-16,-21 0 0,0 0 16,-21 0-16,21 0 0,-22 1 0,22-1 15,-21-21-15,-1 21 0,1-21 16,0 0-16,21 0 0,-22 0 0,1 0 15,0 0-15,-1 0 0,22 0 16,-21 0-16,-1-21 0,22 21 0,0-21 16,-21-1-16,21 1 0,-22 0 0,22 0 15,0-21-15,0 20 0</inkml:trace>
  <inkml:trace contextRef="#ctx0" brushRef="#br1" timeOffset="75359.92">4784 9229 0,'42'-21'0,"-84"42"0,105-64 0,-63 22 15,21 0-15,-42 21 16,0 0 0,0 0-16,0 0 0,-1 0 0,-20 21 15,21-21-15,0 21 0,0 1 16,-22-1-16,22 0 15,21 0-15,0 0 0,0 0 0,0 1 16,21-1-16,0-21 16,1 0-16,20 21 0,-21-21 15,0 0-15,22 21 0,-22-21 0,21 0 16,-21 21-16,0-21 0,1 21 16,-1 1-16,0-1 15,-21 0-15,0 0 16,-21-21-1,0 21-15,-1-21 0,1 0 0,0 0 16,0 0-16,0 0 0,0 0 16,-1 0-16,1 0 0,0-21 15,0 21-15,0-21 0,0 21 0,-1-21 16</inkml:trace>
  <inkml:trace contextRef="#ctx0" brushRef="#br1" timeOffset="75695.74">4106 9102 0,'0'-21'31,"0"42"-31,0 0 16,0 0-16,0 21 0,0-20 0,0-1 16,0 21-16,0-21 0,0 22 15,0-22-15,0 21 0,0-21 0,0 22 16,0-22-16,0 21 0,0-21 0,0 0 16,0 1-16,0-1 0,0 0 15,0 0-15,0 0 16,21-42-1,1 0 1,-1 0-16,0 0 0</inkml:trace>
  <inkml:trace contextRef="#ctx0" brushRef="#br1" timeOffset="76263.72">4127 8805 0,'0'0'0,"-21"0"0,21 22 16,-21-22-16,21 21 0,0 0 16,21-21 15,0 0-15,1-21-16,-22 0 0,21-1 15,-21 1-15,0 0 16,0 0-16,-21 21 15,-1 0 1,1 0-16,0 0 0,0 21 16,0 0-16,0-21 0,21 43 0,0-22 15,0 0-15,0 0 0,0 0 16,0 22-16,0-22 0,0 0 0,42 0 16,-21 0-16,0 0 0,22-21 15</inkml:trace>
  <inkml:trace contextRef="#ctx0" brushRef="#br1" timeOffset="76888.41">6879 9038 0,'0'-21'16,"0"42"-16,0-84 0,0 42 0,0-22 0,0 22 15,0-21-15,0-1 0,0 1 16,0 21-16,0 0 0,0-22 0,0 22 15,0 0-15,0 0 16,-21 21 0,21 21-16,-21 0 15,21 22-15,-21-1 0,21 0 0,0 22 16,0-22-16,0 22 0,0-22 16,0 21-16,0-20 0,0 20 0,0-20 15,0 20-15,0-21 0,0 1 0,0-1 16,21-21-16,0 22 0,0-22 15,21 0-15,-20 0 0,20 0 16,-21-21-16,21 0 0,1 0 16,-1-21-16,0 0 0,1 21 0,-22-21 15,21-22-15,1 22 0,-1 0 0,-21-21 16,21-1-16,-20 1 0,20 0 16,-21-1-16,0-20 0,0-1 0,-21 22 15,0-21-15,0-1 0,0 1 0,0 20 16,0-20-16,-21 20 0,0 22 15,21-21-15,0 21 0,-21 21 0,0 0 16,0 0-16,-1 0 16,1 21-16,0 0 15,21 21-15,0-20 0,0-1 16,0 21-16,0 0 0,0-20 16,0 20-16,21-21 0,22 0 0,-22 22 15</inkml:trace>
  <inkml:trace contextRef="#ctx0" brushRef="#br1" timeOffset="77239.21">8064 8996 0,'0'0'0,"-42"0"16,21 0-1,0 21-15,0-21 0,-1 21 16,1 0-16,21 1 0,-21-1 15,0 21-15,21-21 0,0 22 0,0-1 16,-21 0-16,21 22 0,0-1 0,0 1 16,0-1-16,0 1 0,0 20 15,0 1-15,0-21 0,0 20 0,0 1 16,0-22-16,0 22 0,0-21 0,0 20 16,0-20-16,0-1 0,0 1 15,0-22-15,0 0 0,0 1 16,0-1-16,0-21 0,0 0 0,21-21 15,-21-21-15,21 0 16,-21 0-16,0 0 16,0-22-16,0 1 0,0 0 0,21-1 15,-21-20-15,0 21 0,21-22 0,-21 22 16,0-22-16,0 1 0</inkml:trace>
  <inkml:trace contextRef="#ctx0" brushRef="#br1" timeOffset="77536.03">7916 9250 0,'0'0'0,"-21"-42"0,21-1 0,0-20 16,0 20-16,0 1 0,0 21 0,0-21 16,21 20-16,0-20 0,1 21 15,20 21-15,-21-21 0,21 21 0,1 0 16,-1 0-16,0 0 0,1 21 16,-1 0-16,-21 0 0,22 0 15,-22 22-15,0-22 0,-21 21 0,0 1 16,0-22-16,0 21 0,-21-21 0,0 22 15,-1-22-15,-20 0 0,0 21 16,-1-21-16,1 1 0,0-22 0,-1 21 16,1 0-16,21-21 0,-21 0 0,20 21 15,1-21-15,0 0 0,42 0 32,22-21-32,-22 0 0,21 21 15,-21-21-15,22 21 0,-1-22 16,0 1-16</inkml:trace>
  <inkml:trace contextRef="#ctx0" brushRef="#br1" timeOffset="77819.87">9144 8848 0,'0'0'15,"0"-21"-15,0-1 0,0 1 0,-42 0 16,20 0-16,1 21 0,0 0 15,0 0-15,0 0 0,0 21 16,-1 0-16,1 0 0,0 22 16,0-22-16,0 21 0,0 1 15,-1-1-15,1 0 0,0 1 0,21-1 16,-21 0-16,21-21 0,0 22 0,0-22 16,0 21-16,0-21 0,0 1 15,21-1-15,0 0 0,0-21 0,22 21 16,-22-21-16,21 0 0,22 0 0,-22 0 15,0 0-15,22 0 0,-22 0 16,1 0-16,-1-21 0</inkml:trace>
  <inkml:trace contextRef="#ctx0" brushRef="#br1" timeOffset="78287.62">9906 8869 0,'0'0'0,"0"-42"16,0 20-16,0 1 0,0 0 15,-21 0-15,0 21 0,-1 0 0,1 0 16,0 0-16,0 0 0,0 0 0,0 21 16,-1 21-16,1-20 0,0 20 15,0-21-15,0 21 0,0 1 0,-1-1 16,22 0-16,-21 1 0,21-1 0,0-21 16,0 22-16,0-22 0,0 0 15,0 0-15,0 0 0,0 0 0,0 1 16,21-22-16,1 0 0,-1 0 15,0 0-15,0 0 16,0 0-16,0 0 0,1 0 0,-1-22 16,0 1-16,0 0 0,0 0 0,0 0 15,1-22-15,-1 22 0,0-21 16,0 0-16,0 20 0,-21-20 0,0 0 16,0 21-16,21-1 0,-21 1 0,0 0 15,0 0-15,0 42 16,0 0-16,0 0 15,0 1-15,-21 20 0,21-21 16,0 0-16,0 22 0,-21-22 16,21 21-16,0-21 0,-21 22 0,21-22 15,0 0-15,0 0 0,0 0 0,0 0 16,0 1-16,21-1 16,0-21-16,0 0 0,1 0 0,20 0 15,-21 0-15,21 0 0,1 0 0,-1-21 16,0-1-16</inkml:trace>
  <inkml:trace contextRef="#ctx0" brushRef="#br1" timeOffset="79211.84">10858 8911 0,'22'-84'32,"-44"168"-32,1-168 15,0 84-15,0 0 0,-21 21 0,20 0 16,-20-21-16,21 21 0,0 0 0,0 0 15,-22 1-15,43-1 0,-21 0 16,21 0-16,-21 0 0,21 0 0,0 1 16,0-1-16,0 0 0,21 0 15,0-21-15,0 21 16,1-21-16,-1 21 0,21-21 0,-21 0 16,22 22-16,-22-22 0,0 0 0,0 21 15,0-21-15,0 0 0,-42 0 47,0 0-31,0 0-16,0-21 0,0 21 0,-1 0 15,1 0-15,0 0 0,0-22 16,0 22-16,0 0 0,-1 0 0,1 0 16,21 22-16,-21-1 0,21 0 15,0 0 1,0 0-16,21 0 0,0-21 15,1 22-15,-1-22 0,0 0 0,21 0 16,-21 0-16,22 0 16,-22 0-16,21 0 0,1 0 0,-1 0 0,0 0 15,1 0-15,-22-22 0,21 22 16,0-21-16,1 0 0,-1 0 16,-21 0-16,22 0 0,-22-22 0,0 22 15,42-64-15,-41 43 0,-1-21 16,0 20-16,0-20 0,-21 20 15,0-20-15,21 21 0,-21-1 0,21 22 16,-21-21-16,0 21 0,0-1 0,0 1 16,0 0-1,0 42 1,0 0-16,0 1 0,-21-1 16,21 21-16,-21-21 0,21 22 15,-21-1-15,21 0 0,0 1 0,0-1 16,0 0-16,0 1 0,0-1 0,0 0 15,0 1-15,0-22 0,0 21 16,0-21-16,0 0 0,0 22 0,0-22 16,21 0-16,0-21 0,0 21 0,1-21 15,-1 0-15,0 0 0,0 0 0,0 0 16,0 0-16,1 0 16,-1 0-16,0-21 0,0 21 0,0-21 15,-21 0-15,21 0 0,1-1 0,-22 1 16,0-21-16,21 21 15,-21-22-15,21 22 0,-21 0 0,0 0 16,0 0-16,0 0 0,0 42 31,0 0-31,0 0 0,0 0 16,0 0-16,0 1 0,0-1 0,0 0 16,0 0-16,21 0 15,-21 0-15,21-21 0,0 22 16,1-22-16,-1 0 0,0 0 15,0 0-15,0 0 16,-21-22-16,0 1 16,21 21-16,-21-21 0,0 0 0</inkml:trace>
  <inkml:trace contextRef="#ctx0" brushRef="#br1" timeOffset="79415.72">11896 8721 0,'0'0'0,"-22"0"0,1 0 16</inkml:trace>
  <inkml:trace contextRef="#ctx0" brushRef="#br1" timeOffset="79611.81">11091 8911 0,'-21'0'0,"42"0"0,-63 21 0,21 1 0,21-1 16,21-21-1,21 0 1,-21 0-16,22 0 0,-22 0 0,21 0 16,22 0-16,-22 0 0,0 0 15,1 0-15,-1 0 0,22 0 0,-22 0 16,-21-21-16</inkml:trace>
  <inkml:trace contextRef="#ctx0" brushRef="#br1" timeOffset="80139.02">12277 8869 0,'0'0'0,"21"0"16,-21 21 0,0 0-1,0 0-15,0 1 16,0-1-16,0 0 0,0 0 0,0 0 15,0 0-15,0 1 0,0-1 0,0 0 16,0 0-16,0 0 0,-21 0 16,21 1-16,0-1 15,0 0 1,0-42 15,-22 21-31,22-21 0,0-1 16,0 1-16,0 0 15,0 0-15,22-21 0,-1 20 0,0-20 16,0 0-16,21 21 0,1-22 16,-1 1-16,22 0 0,-22-1 0,21 22 15,-20 0-15,20 0 0,-20 0 0,-1 21 16,0 0-16,1 0 0,-22 21 16,0 0-16,0 0 0,0 0 0,-21 22 15,0-1-15,0-21 0,0 21 0,0 1 16,-21-22-16,0 21 15,0-21-15,0 1 0,-1 20 0,22-21 16,-21 0-16,0-21 0,0 21 0,0 1 16,21-1-1,-21-21-15,42 0 16,0 0 0,0-21-16,0 21 0,22-22 15</inkml:trace>
  <inkml:trace contextRef="#ctx0" brushRef="#br1" timeOffset="80879.09">13843 8763 0,'0'0'0,"0"-21"0,0 0 0,0 0 0,-21-1 16,0 22-16,-1-21 0,1 0 15,0 21-15,0 0 0,0-21 0,0 21 16,-1 0-16,1 0 0,0 0 0,-21 21 15,21 0-15,-22 0 0,22 1 16,-21 20-16,21-21 0,-22 21 0,22 1 16,0-22-16,0 21 0,0 1 0,21-22 15,-22 21-15,22-21 0,0 0 16,0 22-16,22-43 0,-1 21 16,21 0-16,-21-21 0,22 0 0,-1 0 15,0 0-15,-21 0 0,22 0 16,-1 0-16,0 0 0,-20-21 0,-1 0 15,21 0-15,-21-1 0,0 1 0,1 0 16,-1-21-16,0-1 0,-21 22 16,21-21-16,-21 0 0,21 20 0,-21 1 15,0 0-15,0 0 0,0 0 0,0 42 32,0 0-32,0 0 15,0 0-15,0 22 0,0-22 16,-21 21-16,0 1 0,21-1 15,-21 0-15,0 1 0,-1-1 0,22 0 16,-21 22-16,21-22 0,-21 22 0,21-22 16,0 21-16,0 1 0,-21-1 15,21 1-15,0-1 0,0 1 0,0-1 16,0 22-16,0-21 0,0-1 0,0 1 16,0-1-16,0 1 0,21-1 15,-21 1-15,0-1 0,0 1 0,0-1 16,21-21-16,-21 22 0,0-22 0,0 1 15,0-1-15,0 0 0,0-21 16,0 22-16,0-22 0,0 0 0,0 0 16,-21-21-1,0 0-15,0-21 16,0 21-16,21-21 0,-22 0 0,1-22 16,0 22-16,21-21 0,-21 0 15,0-22-15,0 1 0,-1-1 0,22 1 16,-21-22-16,21 21 0,0-20 0,0-1 15,0 0-15,0 1 0,0-1 0,21 0 16,1 1-16,-1-1 0,21 0 16,-21 22-16,22-1 0,-22 1 0,21 21 15,0-1-15,1-20 0,-1 20 0,0 1 16,1 0-16,-1-1 16,22 1-16,-22 0 0</inkml:trace>
  <inkml:trace contextRef="#ctx0" brushRef="#br1" timeOffset="81063.23">14859 8763 0,'0'21'63,"0"0"-48,0 1-15,-42-1 16</inkml:trace>
  <inkml:trace contextRef="#ctx0" brushRef="#br1" timeOffset="81916.39">444 11367 0,'0'0'0,"-63"0"0,-22 0 16,22-22-16,-1 22 0,1 0 15,-1 0-15,22 0 0,84 0 32,22 22-17,-1-22-15,22 0 0,21 0 16,-22 0-16,22 0 0,-21 0 0,0 0 15,20 0-15,-20 0 0,0 0 16,-1 0-16,1 0 0,0 0 0,-1 0 16,-20-22-16,-1 22 0,-20 0 15,-22 0-15,0-21 0,-42 0 32,0 21-32,0 0 0,-1-21 0,-20 0 15,0 21-15,-1-21 0,1 21 16,-21-22-16,20 22 0,1-21 0</inkml:trace>
  <inkml:trace contextRef="#ctx0" brushRef="#br1" timeOffset="82135.27">1143 11028 0,'0'0'0,"21"0"0,0 21 0,22-21 0,-22 21 15,-21 0-15,21 1 16,-21-1-16,21 0 0,-21 21 0,0 1 15,0-22-15,0 21 0,0 0 16,0 1-16,0-1 0,0 0 0,0 1 16,-21-1-16,0-21 0,0 22 15,-1-22-15,1 0 0,0 0 0,0 0 16,21 0-16,-21 1 0,0-22 16,-1 0-16</inkml:trace>
  <inkml:trace contextRef="#ctx0" brushRef="#br1" timeOffset="83296.06">2434 10710 0,'0'22'0,"0"41"31,21-42-15,0-21-16,1 0 15,20 0-15,-21 0 0,0 0 16,22-21-16,-22 21 0,21-21 0,0 0 16,-20 0-16,20-1 0,-21 1 15,0 0-15,0 0 0,1 0 0,-1-22 16,-21 22-16,0 0 0,0 0 16,0 0-16,0 0 0,0-1 0,0 1 15,-21 21-15,-1 0 16,1 0-16,21 21 0,-21 1 15,21-1-15,0 21 0,0 0 0,-21 1 16,21-1-16,0 22 0,0-1 16,0-21-16,0 22 0,0-1 0,0 1 15,0-22-15,0 22 0,0-1 0,21 1 16,-21-22-16,0 22 0,0-22 16,0 0-16,0 1 0,0-22 0,0 21 15,0-21-15,0 0 0,0 1 16,0-1-16,-21-21 15,0 0-15,0 0 0,-1 0 16,-20 0-16,21 0 0,-21-21 16,-1-1-16,22 1 0,-21 0 0,-1 0 15,1 0-15,21-22 0,-21 22 16,20 0-16,-20 0 0,21 0 0,0 0 16,0 21-1,21 21-15,0 0 0,0 0 16,0 0-16,21 0 0,0 22 15,0-22-15,0 0 0,0 0 0,22 0 16,-1 1-16,0-1 0,1-21 0,20 21 16,-20-21-16,20 0 0,-21 0 15,22 0-15,-22 0 0,22-21 0,-22 21 16,22-21-16,-22-1 16,0 1-16,1 0 0,-1-21 0,-21 21 15,21-22-15,-20 1 0,-1 21 0,0-22 16,-21-20-16,0 21 0,0-1 15,0 22-15,0-21 0,0 21 0,0-1 16,0 1-16,0 0 0,0 42 16,0 0-1,0 1-15,0-1 0,0 21 0,0 0 16,0-20-16,0 20 16,0 0-16,0 1 0,0-1 0,0 0 0,0-21 15,-21 22-15,21-22 16,0 0-16,-21 0 0,21 0 0,0 1 15,0-1-15,0-42 32,0-1-32,0 1 15,0 0-15,0 0 0,0-21 16,0 20-16,0-20 0,21-21 0,0 20 16,0-20-16,21 20 0,-20-20 0,20 21 15,21-1-15,-20 22 0,20 0 16,-20 0-16,20 21 0,-21 0 15,22 0-15,-22 0 0,1 21 0,-1 21 0,0-21 16,-21 22-16,1-1 16,-1 0-16,-21-20 0,0 20 0,0 0 15,0 1-15,0-1 0,-21 0 0,-1-21 16,1 1-16,0 20 0,0-21 16,0 0-16,0-21 0,21 21 0,0 1 15,0-44 1,21 1-1</inkml:trace>
  <inkml:trace contextRef="#ctx0" brushRef="#br1" timeOffset="83991.69">5715 11007 0,'0'-43'31,"21"22"-31,0 21 0,-21-21 16,21 0-16,1 0 15,-1 0-15,0-1 0,0 1 0,0 0 0,0 0 16,-21 0-16,0 0 0,0-1 15,0 1-15,0 0 16,-21 21-16,0 0 0,0 0 0,0 0 16,-22 21-16,1-21 15,21 21-15,-21 1 0,-1 20 0,22-21 16,-21 0-16,21 22 0,-1-22 0,22 21 16,0-21-16,0 0 0,0 22 15,0-1-15,22-21 0,-1 22 0,0-1 16,21 0-16,-21-21 0,22 22 0,-22-1 15,21-21-15,-21 22 0,1-1 16,-1-21-16,0 0 0,-21 22 0,0-22 16,0 0-16,0 0 0,0 0 0,-21-21 15,0 21-15,-22-21 0,1 0 16,0 0-16,-1 0 0,-20 0 0,20 0 16,1 0-16,-21 0 0,20 0 15,1-21-15,0 0 0,-1 0 16,22 0-16,0 0 0,0-1 0,0-20 15,21 21-15,0-21 0,0 20 16,0 1-16,0-21 0,0 21 0,0 0 16,21-1-16,0 1 0,0 0 0,21 21 15,1-21-15,-1 0 0,22 21 16,-22 0-16,21-21 0</inkml:trace>
  <inkml:trace contextRef="#ctx0" brushRef="#br1" timeOffset="84368.47">6117 11240 0,'21'21'31,"-21"0"-31,21-21 0,1 0 16,-1-21-16,0 21 0,-21-21 16,21-1-16,0 22 0,0-21 15,1 0-15,-1 0 0,-21 0 0,21 0 16,0-1-16,0 1 15,-21 0-15,0 0 16,0 0-16,-21 21 0,0 0 16,0 0-16,0 0 0,-1 21 15,1 0-15,0 0 0,0 0 16,21 1-16,-21 20 0,21 0 0,-21-21 16,21 22-16,-22-1 0,22-21 15,0 22-15,0-22 0,0 21 0,0-21 16,0 0-16,0 1 0,22-1 0,-1 0 15,0-21-15,0 0 0,0 0 16,0 0-16,1 0 0,20 0 0,-21 0 16,21 0-16,1-21 0,-1 0 0,0-1 15,1 1-15,-1-21 16,0 21-16,1-22 0,-1 1 0</inkml:trace>
  <inkml:trace contextRef="#ctx0" brushRef="#br1" timeOffset="84611.33">7006 10647 0,'0'0'0,"0"-42"0,0 20 16,0-41 0,0 84-1,0 0-15,0 0 0,0 1 0,-21 20 16,21 0-16,0 22 0,-21-22 16,21 0-16,0 1 0,0 20 0,-21-20 15,21 20-15,-22-21 0,1 22 16,21-22-16,-21 1 0,21-1 15,-21 0-15,21 1 0,-21-22 0,21 21 16,0-21-16,0 0 16,0 1-16,21-22 0,0 0 15,0 0-15,0-22 0,1 1 0,-1 0 16,0 21-16</inkml:trace>
  <inkml:trace contextRef="#ctx0" brushRef="#br1" timeOffset="84979.12">7239 11240 0,'0'21'15,"21"-21"17,0-21-17,0-1-15,1 1 16,-1 0-16,0 0 15,-21 0-15,0 0 0,0-1 0,0 1 16,0 0-16,0 0 0,-21 21 31,0 0-31,-1 0 0,1 0 0,21 21 16,-21 0-16,0 22 0,0-22 16,21 21-16,0-21 0,-21 22 15,21-1-15,-22-21 0,22 21 0,0-20 16,0-1-16,0 21 0,0-21 0,0 0 15,0 1-15,22-22 0,-1 21 16,0-21-16,21 0 0,-21 0 0,22 0 16,-1 0-16,0 0 0,22-21 0,-22-1 15,1 22-15,-1-21 0</inkml:trace>
  <inkml:trace contextRef="#ctx0" brushRef="#br1" timeOffset="85431.86">7916 11070 0,'0'0'15,"0"-21"-15,0 0 0,-21 21 0,0 0 16,0 0 0,0 0-16,21 21 0,0 0 15,0 0-15,0 1 0,0 20 0,0-21 16,0 21-16,0-20 0,0 20 16,0-21-16,0 0 0,0 22 0,0-22 15,0 0-15,-22 0 0,22 0 0,-21 0 16,21 1-1,-21-44 1,21 1 0,0 0-1,0 0-15,0 0 0,0 0 0,0-22 16,21 22-16,-21-21 0,21-1 0,1 1 16,-1 0-16,21 21 0,-21-22 15,22 22-15,-22-21 0,21 21 0,0-1 16,-20 22-16,20 0 0,-21 0 0,21 0 15,-20 0-15,-1 22 0,0-1 16,0 0-16,0 0 0,-21 0 0,0 22 16,0-1-16,0-21 0,0 21 0,0 1 15,0-22-15,0 21 0,-21-21 16,21 1-16,-21-1 0,21 0 0,0 0 16,0 0-16,0-42 46,21 0-46,0 21 0</inkml:trace>
  <inkml:trace contextRef="#ctx0" brushRef="#br1" timeOffset="85655.73">8678 10964 0,'0'0'0,"0"22"16,0-1-16,0 0 0,0 0 15,-21 0-15,21 22 16,-21-22-16,21 0 0,0 21 0,-21-21 16,21 1-16,-21-1 0,21 0 0,0 0 15,0 0-15,0 0 16,0 1-16,21-44 31,0 1-31,0 0 16</inkml:trace>
  <inkml:trace contextRef="#ctx0" brushRef="#br1" timeOffset="85991.54">8721 10689 0,'-22'0'0,"44"0"0,-65 0 0,22 0 0,0 0 15,0 21-15,0-21 16,21 22-16,0-1 0,0 0 15,0 0-15,0 0 0,21 0 16,0-21 0,0 0-16,0 0 0,0 0 0,22 0 15,-22 0-15,0 0 0,0-21 0,0 0 16,1 0 0,-22 0-16,0 0 15,0-1-15,0 1 0,-22 0 16,1 21-16,0 0 0,0-21 15,0 21-15,0 0 0,-1 0 0,1 0 16,0 0-16,0 21 0,0 0 0,0 0 16,21 1-16,0 20 15,0-21-15,0 0 0,0 0 16,21 1-16,0-1 0</inkml:trace>
  <inkml:trace contextRef="#ctx0" brushRef="#br1" timeOffset="86419.8">9356 10922 0,'0'0'16,"-22"0"-16,1 0 0,0 0 0,0 21 15,0 0-15,0 1 16,-1-22-16,1 21 0,21 21 0,-21-21 15,0 0-15,21 22 0,-21-1 0,21-21 16,0 22-16,0-1 16,0-21-16,0 21 0,0-20 0,0-1 15,0 0-15,21 0 0,0 0 0,0-21 16,0 0-16,1 21 0,-1-21 16,21 0-16,-21 0 0,0 0 0,1-21 15,-1 21-15,21-21 0,-21 0 0,0 0 16,1 0-16,-1-1 0,0 1 15,0-21-15,0 21 0,0-22 0,1 1 16,-1 21-16,-21-21 0,0 20 0,0-20 16,0 21-16,0 0 0,0 0 15,0-1-15,0 44 47,0-1-31,21-21-1</inkml:trace>
  <inkml:trace contextRef="#ctx0" brushRef="#br1" timeOffset="87111.92">9885 10964 0,'0'0'0,"0"-21"16,0 0-1,0 42 16,0 0-31,0 1 16,0-1-16,0 0 0,0 0 0,0 0 16,0 0-16,0 22 0,-21-22 0,21 21 15,0-21-15,0 1 0,-22-1 16,22 21-16,0-21 0,-21-21 0,21 21 16,0 1-16,0-44 31,0 1-16,0 0-15,0 0 0,0 0 16,0 0-16,0-22 0,0 22 16,0-21-16,21 21 0,-21-22 0,22 22 15,-1-21-15,0 21 0,-21-22 0,42 22 16,-21 0-16,22 0 0,-1 0 16,0-1-16,1 1 0,-1 21 0,0 0 15,1 0-15,-1 0 0,-21 0 0,0 21 16,22 1-16,-22-1 0,0 0 15,-21 0-15,21 0 0,-21 22 0,21-22 16,-21 0-16,0 21 0,0-21 16,0 1-16,0 20 0,0-21 0,0 0 15,-21 0-15,21 1 0,-21-1 0,21 0 16,-21-21 0,0 0-16,0 0 15,21-21 1,0 0-16,0-1 0,0-20 15,0 21-15,21 0 0,0 0 16,0-22-16,0 22 0,0 0 0,22-21 16,-22 20-16,21-20 0,1 21 0,-1-21 15,0 20-15,1 1 0,20 21 16,-21 0-16,1 0 0,-22 0 0,21 0 16,-21 0-16,1 21 0,-1 1 0,0 20 15,-21-21-15,21 21 0,-21 1 16,0-22-16,0 21 0,-21 1 15,0-1-15,0-21 0,-1 21 0,1-20 16,0 20-16,0-21 0,0 0 0,0 0 16,-1 1-16,1-22 15,0 0-15,21-22 16</inkml:trace>
  <inkml:trace contextRef="#ctx0" brushRef="#br1" timeOffset="87583.77">12319 10774 0,'0'0'0,"21"-21"0,0-22 16,-21 22-16,0 0 0,0 0 0,21-21 15,-21 20-15,22 1 16,-22 42 0,0 1-16,0-1 0,0 21 0,0 0 15,0 1-15,0-1 0,0 0 16,0 1-16,-22-1 0,22 0 0,0 1 16,0-1-16,-21 0 0,21 1 15,-21-1-15,21-21 0,0 22 16,-21-22-16,21 0 0,0 0 0,21-21 15,0 0 1,0 0-16,22 0 0,-22-21 16,0 0-16,0 0 0</inkml:trace>
  <inkml:trace contextRef="#ctx0" brushRef="#br1" timeOffset="87800.9">12742 10943 0,'0'-21'15,"0"42"-15,0-63 0,-21 42 16,-21 21-1,21 0-15,-1 0 0,1 1 0,-21-1 16,21 0-16,-22 0 0,22 0 16,-21 22-16,21-22 0,0 0 15,-22 0-15,22 0 0,0 0 0,21 1 16,0-1-16,21-21 31,0 0-31,0 0 0,1-21 0,-1-1 16,21 1-16,-21-21 0,0 21 15,22 0-15</inkml:trace>
  <inkml:trace contextRef="#ctx0" brushRef="#br1" timeOffset="87991.94">12742 10816 0,'0'0'0,"21"0"0,-21 43 16,0-22-16,0 0 15,22 0-15,-22 21 0,21-20 0,0 20 16,-21 0-16,21 1 0,0-22 0,-21 21 15,43 22-15,-22-43 16,0 0-16,-21 0 0,21 0 0,0-21 16,0 21-16,1-21 0,-1 0 0,0 0 15,0 0-15,0-21 16,-21 0-16,21 0 0</inkml:trace>
  <inkml:trace contextRef="#ctx0" brushRef="#br1" timeOffset="88231.95">13293 10520 0,'0'0'0,"0"-42"0,0 63 15,0 21-15,0-21 16,-22 22-16,1 20 0,21-21 16,0 1-16,0-1 0,-21 22 0,21-22 15,-21 0-15,21 1 0,0-1 0,0 0 16,0 1-16,0-22 15,0 21-15,0-21 0,0 22 0,0-22 0,0 0 16,0 0-16,0 0 0,21-21 16,0 0-16,0 0 15,1 0-15,-1 0 0,0-21 0,0 0 16</inkml:trace>
  <inkml:trace contextRef="#ctx0" brushRef="#br1" timeOffset="88580.01">13547 11091 0,'0'22'16,"21"-22"15,0 0-31,0 0 0,0 0 0,0 0 16,1 0-16,-1 0 0,0-22 15,-21 1-15,21 21 0,0-21 0,0 0 16,-21 0-16,0 0 15,0-1-15,0 1 0,-63 21 16,42 0 0,-22 0-16,22 0 0,0 21 0,-21 1 15,21-1-15,-1 21 0,1-21 16,0 22-16,0-22 0,21 21 0,0-21 16,0 22-16,0-22 0,0 21 15,0-21-15,0 0 0,21 1 0,0-1 16,0-21-16,1 21 0,-1-21 15,0 0-15,21 0 0,-21 0 0,22 0 16,-1 0-16,0 0 0,1-21 16,-1 0-16</inkml:trace>
  <inkml:trace contextRef="#ctx0" brushRef="#br1" timeOffset="89177.18">15155 10414 0,'0'-21'0,"0"0"31,0 42-31,0 0 16,0 21-16,0 1 0,0-1 15,0 0-15,0 22 0,0-22 0,0 1 16,0 20-16,-21-21 0,0 1 0,0-1 15,21 22-15,0-22 0,-21 0 16,21 1-16,0-22 0,0 21 0,0-21 16,0 22-16,0-22 0,21 0 15,0-21-15,21 0 0,-21 0 16,22 0-16,-22 0 0,21-21 0,1 0 16,-1-1-16,0 1 0,-21-21 0,22 21 15,-1-22-15,-21 1 16,22 0-16,-22-1 0,0 1 0,0 0 15,0-1-15,0-20 0,-21 21 0,0-1 16,0-20-16,0 20 0,0 22 16,0-21-16,0 21 0,0 0 15,-21 42 1,0 0-16,21 0 16,0 0-16,0 0 0,0 1 0,0-1 15,0 0-15,0 0 0,0 0 16,0 0-16,0 1 0,0-1 0,21-21 15,0 21-15</inkml:trace>
  <inkml:trace contextRef="#ctx0" brushRef="#br1" timeOffset="89551.96">16087 10837 0,'0'0'0,"0"-21"0,21 21 15,0-21-15,-21 0 31,-21 21-31,0 0 0,-1 0 16,1 0-16,0 0 0,0 21 0,-21 0 16,20-21-16,1 21 0,21 1 15,-21-1-15,0 0 0,21 0 16,0 0-16,0 0 16,0 1-16,0-1 0,21-21 15,0 21-15,0 0 0,1 0 0,-1 0 16,0-21-16,0 22 0,-21-1 0,21 0 15,0 0-15,1 0 16,-22 0-16,0 1 0,-22-1 16,1-21-16,0 0 0,0 21 15,0-21-15,0 0 0,-22 0 16,22 0-16,0 0 0,0 0 0,0 0 16,-1 0-1,22-21-15,0 0 0,0-1 16,0 1-16,22 0 0,-1 0 15,0 0-15,21 0 0</inkml:trace>
  <inkml:trace contextRef="#ctx0" brushRef="#br1" timeOffset="89907.76">16404 11007 0,'21'0'15,"0"0"1,1 0-16,-22-21 15,21 21-15,0-22 0,0 22 16,0-21-16,0 21 16,-21-21-16,22 21 0,-1-21 0,-21 0 15,21 0-15,-21-1 0,21 1 16,-21 0-16,0 0 16,-21 21-1,0 0-15,0 0 0,-1 21 0,-20 0 16,21-21-16,0 21 0,-22 1 15,22 20-15,0-21 0,0 0 0,0 0 16,21 1-16,0-1 0,-21 21 16,21-21-16,0 0 0,0 1 0,0-1 15,21 0-15,0 0 0,0 0 0,0-21 16,0 21-16,1-21 0,20 0 16,-21 0-16,21 0 0,-20 0 15,20 0-15,-21-21 0,21 21 0,-20-21 16,-1 0-16</inkml:trace>
  <inkml:trace contextRef="#ctx0" brushRef="#br1" timeOffset="90593.99">18563 10393 0,'0'0'0,"21"-21"0,0-22 16,-21 22-16,0 0 0,0 0 0,0 0 16,0 0-16,0-1 0,-21 22 15,0 0-15,0 0 0,0 0 16,0 0-16,-1 22 0,1-1 0,0 21 15,21 0-15,-21 1 0,0 20 16,0-20-16,21 20 0,-22-21 0,22 22 16,-21-22-16,21 22 0,-21-22 0,21 0 15,0 1-15,0-1 0,0-21 16,0 22-16,0-22 0,21 21 16,0-21-16,1 0 0,20 1 0,-21-22 15,21 0-15,1 0 0,-1 0 16,0 0-16,1 0 0,-1-22 0,0 1 15,1 0-15,-1 0 0,0 0 0,1-22 16,-1 22-16,-21-21 0,22 0 16,-22-1-16,0 1 0,0-22 0,0 1 15,-21 21-15,0-22 0,21 1 16,-21 20-16,0 1 0,0 0 0,0-1 16,0 22-16,0 0 0,0 0 0,0 0 15,-21 21-15,0 0 16,0 21-1,21 0-15,-21 0 0,21 0 0,0 0 16,0 1-16,0 20 0,0-21 16,21 0-16,0 0 0,0 1 0,0-1 15</inkml:trace>
  <inkml:trace contextRef="#ctx0" brushRef="#br1" timeOffset="90907.81">19516 10541 0,'0'0'0,"0"21"31,0 0-31,0 1 16,0-1-16,0 0 0,-22 21 15,22 1-15,-21-22 0,21 21 0,0 0 16,-21 1-16,21-1 0,-21 0 16,0 22-16,21-1 0,0 1 0,-21-1 15,21 1-15,-22 21 0,1-22 0,21 22 16,0-22-16,0 22 0,-21-22 15,0 22-15,21 0 0,-21-22 0,0 22 16,21-22-16,-22 1 0,1-22 0,21 22 16,-21-22-16,21 0 0,0-20 0,-21 20 15,21-21-15,-21-21 0,21 21 16,0-42 0,0 0-16,0-21 15,21 20-15,0-20 0,0-21 16,0 20-16</inkml:trace>
  <inkml:trace contextRef="#ctx0" brushRef="#br1" timeOffset="91223.33">19431 10732 0,'0'0'0,"0"-22"0,-21 1 0,21 0 15,0-21-15,0 21 0,0-1 0,0 1 16,21 21-16,0-21 0,0 0 0,22 21 15,-1 0-15,-21 0 16,21 0-16,1 0 0,-1 0 0,0 21 16,1 0-16,-22 0 0,21 22 15,-21-22-15,-21 21 0,0-21 0,0 22 16,0-22-16,0 21 0,-42-21 0,21 1 16,-21-1-16,20 0 0,-20 0 15,0 0-15,-1-21 0,1 21 0,0-21 16,-1 0-16,1 22 0,21-22 0,-21 0 15,20 0-15,1 0 0,42 0 32,1 0-17,-1 0-15,21 0 0</inkml:trace>
  <inkml:trace contextRef="#ctx0" brushRef="#br1" timeOffset="91548.72">20320 10499 0,'0'0'0,"-21"-127"32,21 106-32,-21-1 0,-1 22 0,22-21 15,-21 21-15,0 0 0,0 0 16,0 21-16,0 1 0,-1-1 15,1 21-15,0-21 0,0 22 0,0 20 16,0-21-16,-1 1 0,22-1 16,0 0-16,-21-20 0,21 20 0,0 0 15,0-21-15,0 1 0,0-1 0,0 21 16,21-21-16,1 0 16,-1 1-16,0-22 0,21 21 0,-21-21 15,22 0-15,-22 0 0,21 0 0,1 0 16,-1 0-16,21 0 0,-20 0 15</inkml:trace>
  <inkml:trace contextRef="#ctx0" brushRef="#br1" timeOffset="91996.48">21040 10499 0,'0'0'0,"-22"-21"0,1 21 0,0-22 0,0 1 15,0 21-15,0 0 0,-22 0 16,22 0-16,-21 0 0,21 21 0,-22 1 15,22-1-15,-21 21 0,21-21 0,-22 22 16,22-1-16,0 0 16,0-21-16,0 22 0,-1-1 0,1-21 0,21 22 15,-21-22-15,21 21 0,0-21 16,0 0-16,0 1 0,0-1 16,21-21-16,0 21 0,1-21 0,-1 0 15,0 0-15,21 0 0,-21 0 0,22 0 16,-22 0-16,21-21 0,-21 21 15,22-21-15,-22-1 0,0 1 0,21 0 16,-20 0-16,-1-21 0,-21 20 0,21-20 16,0 21-16,-21-21 0,21-1 15,-21 1-15,0 21 0,0 0 16,0-22-16,0 22 0,0 42 16,0 0-1,-21 22-15,21-22 16,-21 21-16,0-21 0,21 22 15,0-22-15,0 21 0,0-21 0,-21 1 16,21-1-16,0 0 0,0 0 0,0 0 16,0 0-16,21 1 15,0-22-15,0 0 0,0 0 0,22 0 16,-22 0-16,21 0 0,0 0 0</inkml:trace>
  <inkml:trace contextRef="#ctx0" brushRef="#br1" timeOffset="92863.25">21844 10583 0,'0'-42'0,"0"84"0,0-105 16,0 42-16,0 0 0,-21-1 0,0 22 15,-1 0-15,1 0 0,-21 0 16,21 0-16,-22 0 0,1 0 0,21 22 16,-21-1-16,20 21 0,-20-21 0,21 0 15,21 1-15,0-1 0,0 0 16,0 0-16,0 0 0,0 0 0,0 1 15,42-1-15,-21 0 0,22-21 0,-22 21 16,21 0-16,1-21 16,-22 21-16,21-21 0,-21 0 0,22 22 15,-22-22-15,21 0 0,-42 21 0,21-21 16,-21 21 0,-21-21-1,0 0-15,0 0 0,-22 0 16,22 0-16,0 0 0,-21 0 15,21 0-15,-22 0 0,22 0 0,0 0 16,0 0-16,0 0 0,-1 0 16,22 21-1,0 0-15,22-21 16,-1 21-16,0-21 0,21 0 16,-21 0-16,22 22 0,-22-22 15,21 0-15,-21 0 0,22 0 0,-1 0 16,0 0-16,-20 0 0,20-22 0,0 22 15,1-21-15,-22 0 0,21 21 16,-21-42-16,0 21 0,1-1 0,20-20 16,-21 0-16,0-1 0,-21 1 15,21-21-15,1-1 0,-1 22 0,0-22 16,-21 22-16,0-22 0,21 22 0,-21 21 16,21-21-16,-21 20 0,0 1 15,0 0-15,-21 42 31,0 22-31,0-22 16,21 21-16,0 0 0,-21 1 0,-1-1 16,22 22-16,0-22 0,0 0 0,0 22 15,-21-22-15,21 0 0,0 1 16,0-1-16,0 0 0,0-20 0,0-1 16,21 21-16,-21-21 0,22-21 0,-1 21 15,0 1-15,0-22 16,0 0-16,0 0 0,1 0 0,-1 0 0,0 0 15,0 0-15,0 0 0,0-22 0,1 1 16,-1 0-16,21 21 16,-21-21-16,0-21 0,1 20 0,-1 1 15,0 0-15,0 0 0,-21 0 0,21 0 16,-21-1-16,0 44 31,0-1-31,0 0 0,-21 0 16,21 0-16,0 0 0,0 1 15,0-1-15,0 0 16,21-21 0,0 0-1,1 0-15,-1 0 0,0-21 0,0 0 16,0 21-16</inkml:trace>
  <inkml:trace contextRef="#ctx0" brushRef="#br1" timeOffset="93055.09">23008 10351 0,'0'0'16,"0"-22"-16,-21 1 0,0 21 0,0 0 15,21 21 32,0 1-47,0-1 31</inkml:trace>
  <inkml:trace contextRef="#ctx0" brushRef="#br1" timeOffset="93255.98">22183 10562 0,'0'0'0,"0"21"0,0 1 15,21-1 1,0-21 0,0 0-16,0 0 15,22 0-15,-22 0 0,21 0 0,0 0 16,-20 0-16,20 0 0,0 0 0,1 0 16,-1 0-16</inkml:trace>
  <inkml:trace contextRef="#ctx0" brushRef="#br1" timeOffset="93751.27">23177 10583 0,'-21'22'32,"21"-1"-32,-21-21 0,21 21 0,0 0 0,0 0 15,0 0-15,0 1 16,0-1-16,0 0 0,0 0 15,0 0-15,0 0 0,0 1 0,0-1 16,0 0-16,0 0 16,-21-21-1,0 0 1,21-21 0,0 0-16,0 0 15,0-1 1,0 1-16,0 0 0,0 0 0,21 0 15,0-22-15,0 22 0,0-21 16,22 21-16,-22 0 0,21-22 0,1 22 16,-1 0-16,21 0 0,-20 21 0,-1 0 15,0 0-15,1 0 0,-22 0 16,0 21-16,0 0 0,0 0 0,-21 22 16,0-22-16,22 0 0,-22 21 15,0-21-15,0 22 0,0-22 0,0 0 16,0 0-16,-22 0 0,22 1 0,-21-1 15,21 0-15,-21-21 16,0 21-16,42-21 47,21-21-31,-20 0-16</inkml:trace>
  <inkml:trace contextRef="#ctx0" brushRef="#br1" timeOffset="94520.42">24405 10583 0,'0'0'16,"-21"-42"-1,0 21-15,0 21 0,-1 0 16,-20 0-16,21 0 0,-21 0 16,20 21-16,-20 0 0,21-21 15,-21 21-15,-1 1 0,22 20 0,0-21 16,-21 0-16,20 0 0,22 1 15,0-1-15,0 0 0,0 0 0,0 0 16,0 0-16,0 1 0,22-22 0,-1 21 16,0-21-16,21 0 0,-21 21 15,22-21-15,-1 0 0,-21 0 0,22 0 16,-22 0-16,21-21 0,-21 21 0,0-21 16,1-1-16,-1 1 0,0 0 15,0 0-15,0 0 0,0 0 0,1-1 16,-22 1-16,0-21 0,21 42 15,-21-21-15,21 0 0,-21 42 47,0 0-47,-21 21 16,21-21-16,-21 1 0,21-1 0,-22 0 16,22 21-16,-21-21 0,21 22 0,-21-1 15,21 0-15,0 1 0,0-1 16,0 22-16,21-22 0,0 21 0,-21 1 15,0-1-15,22 1 0,-1-1 0,0 1 16,-21-1-16,21 1 0,0-1 16,-21 22-16,21-21 0,1 20 15,-22-20-15,0 20 0,21 1 0,-21 0 16,21-22-16,-21 1 0,0 20 16,0-20-16,0 21 0,0-22 0,0 1 15,21-1-15,-21 1 0,0-22 0,21 21 16,-21-20-16,0-22 0,0 21 0,0-21 15,0 1-15,-21-22 16,0 0-16,0 0 16,0-22-16,-1 1 0,1 0 0,0-21 15,-21 21-15,21-43 0,-1 22 16,-20-1-16,21-20 0,-21-1 16,20 1-16,-20-1 0,21-20 0,-21-1 15,20 0-15,1-20 0,0 20 16,0 0-16,21 1 0,0-1 0,0 21 15,21-20-15,0 20 0,0 1 0,1 20 16,-1-20-16,-21 21 0,21-1 16,0 1-16,0 0 0,-21-1 0,21 22 15,1 0-15,-22-21 0,21 20 16,0 1-16,-21 0 0,21 0 16,-21 0-16,21 21 0,0-21 15,-21-1-15</inkml:trace>
  <inkml:trace contextRef="#ctx0" brushRef="#br1" timeOffset="95819.67">952 12912 0,'0'-43'15,"0"22"1,22 0-16,-1 0 0,-21-21 0,21 20 15,0 1-15,0 0 0,-21-21 16,21 21-16,-21-1 0,0 1 0,0 0 16,0 0-16,0 0 0,-21 21 15,0-21-15,0 21 0,0 0 16,-22 0-16,1 0 0,0 0 0,-1 0 16,-20 0-16,21 21 15,-1 0-15,1 0 0,0 0 0,-1 0 0,22 1 16,0-1-16,0 0 15,21 0-15,0 0 0,0 22 0,0-22 16,21 0-16,0 0 0,21 0 16,-20 22-16,20-22 0,0 0 0,1 0 15,-1 21-15,0-20 0,1-1 16,-1 21-16,0-21 0,1 0 16,-22 22-16,0-22 0,-21 21 0,0-21 15,0 22-15,-21-22 0,0 0 16,-22 21-16,1-20 0,0-1 0,-1 0 15,-20-21-15,-1 0 0,1 21 16,-1-21-16,1 0 0,-1 0 16,22-21-16,-22 0 0,22 21 15,0-21-15,-1-1 0,22-20 16,0 21-16,0 0 0,21 0 0,0-1 16,0-20-16,0 21 0,0 0 15,21-22-15,21 22 0,1 0 0,20 0 16,-20 0-16,20 0 0,1-1 15,-1 1-15,1 0 0,-1 21 16,1-21-16,-1 0 0</inkml:trace>
  <inkml:trace contextRef="#ctx0" brushRef="#br1" timeOffset="96192.24">1228 12785 0,'0'21'15,"0"0"-15,0 21 16,0-20-16,0 20 0,0-21 15,0 21-15,0 1 0,0-1 0,0-21 16,0 22-16,0-22 0,0 21 16,0-21-16,0 0 0,42 22 15,-21-22-15,0-21 0,22 0 16,-22 0-16,21 0 0,0 0 0,1 0 16,-22-21-16,21 0 0,1 21 15,-1-22-15,-21 1 0,21-21 16,-20 21-16,-1 0 0,0-22 15,-21 22-15,0 0 0,0-21 0,0 20 16,-21-20-16,0 21 0,-1-21 16,-20 20-16,0 1 0,-1 0 0,1 0 15,0 21-15,-1 0 0,1 0 16,0 0-16,-1 21 0,22 0 16,0 0-16,-21 1 0,42-1 0,0 0 15,0 0-15,0 0 0,0 22 16,21-22-16,0-21 0,21 21 0,1-21 15,-1 0-15,0 0 0,22 0 16,-22-21-16</inkml:trace>
  <inkml:trace contextRef="#ctx0" brushRef="#br1" timeOffset="96439.09">2709 12467 0,'-21'0'31,"0"0"-31,21 21 0,-21 1 0,21 20 16,-21-21-16,-1 21 0,22 1 15,0-1-15,-21 22 0,21-22 0,-21 0 16,0 1-16,21-1 16,-21 0-16,21 1 0,0-22 0,0 21 15,0-21-15,0 0 0,0 1 16,0-1-16,0-42 31</inkml:trace>
  <inkml:trace contextRef="#ctx0" brushRef="#br1" timeOffset="97047.76">2053 12954 0,'-21'0'15,"42"0"-15,-21 0 31,21-21-31,0 21 0,22 0 16,-1-21-16,22 21 0,-22-21 0,43-1 16,-22 1-16,1 0 0,20 0 15,-20-21-15,20 20 0,-20 1 0,-1-21 16,1 21-16,-22 0 0,1-1 0,-22 1 16,0 0-16,0-21 0,-21 21 15,0-1-15,0 1 0,0 0 16,-21 0-1,0 21-15,0 0 0,21 21 16,0 0-16,0 0 16,0 1-16,0-1 0,0 21 15,0 0-15,0 1 0,0-1 0,0 0 16,0 1-16,0-1 0,0 0 16,0 1-16,0-22 0,0 21 0,0-21 15,0 22-15,0-22 0,0 0 16,0 0-16,0 0 0,-22-21 31,22-21-31,-21 0 16,21 0-16,0 0 0,0-22 0,0 1 15,0 21-15,0-21 0,21-1 16,1 1-16,-1 0 0,0-1 0,21 1 16,-21 21-16,22 0 15,-1-1-15,0 1 0,1 21 0,-1 0 16,0 0-16,1 21 0,-1 1 15,0-1-15,-20 0 0,-1 0 0,0 21 16,0 1-16,-21-22 0,0 21 0,0 1 16,0-22-16,-21 21 0,0 0 15,0-20-15,-1-1 0,1 21 0,0-21 16,0-21-16,0 21 0,0 1 16,-1-22-16,44 0 15,20-22 1,-21 1-16,0 21 0,22-21 15</inkml:trace>
  <inkml:trace contextRef="#ctx0" brushRef="#br1" timeOffset="97755.18">4127 12700 0,'0'0'0,"0"-21"0,0 0 15,0 0-15,-21 21 0,0-22 16,0 22-16,0-21 0,0 21 15,-1 0-15,1-21 0,0 21 16,0 0-16,0 0 0,0 0 0,-1 21 0,1-21 16,0 21-16,0 22 0,0-22 15,0 21-15,-1-21 0,1 22 16,21-1-16,-21 0 0,21 1 0,-21-1 16,21-21-16,0 22 0,0-22 15,0 0-15,0 0 0,21-21 0,0 0 16,0 0-16,1 0 0,-1 0 15,0 0-15,21 0 0,-21 0 0,1-21 16,20 0-16,-21 0 0,0-1 16,0 1-16,1-21 0,-1 21 0,0 0 15,0-22-15,0 1 0,-21 21 16,0-22-16,0 22 0,0 0 16,0-21-16,0 21 0,0 42 31,0 0-31,0 0 0,0 0 15,0 22-15,0-22 0,0 21 0,0 0 16,0-20-16,0 20 0,0-21 16,0 21-16,0-20 0,0-1 0,0 0 15,0 0-15,21-21 0,1 0 0,-1 0 16,0 0-16,21 0 0,-21 0 16,1 0-16,20-21 0,-21 0 0,21 0 15,1-1-15,-22 1 0,21-21 16,-21 21-16,22-22 0,-22 1 15,0 0-15,0-1 0,0 1 0,-21 21 16,0-21-16,22-1 0,-22 1 16,0 0-16,21-1 0,-21 1 0,0 21 15,0-22-15,0 22 0,0 42 32,0 1-32,0 20 0,0-21 15,0 21-15,0-20 0,0 20 16,0 0-16,0 1 0,0-1 0,0 0 15,0 1-15,0-22 0,0 21 0,0 0 16,0-20-16,0-1 16,0 0-16,0 0 0,0 0 0,21-21 15,0 0-15,0 0 16,0 0-16,1-21 16,-22 0-16,21 0 0</inkml:trace>
  <inkml:trace contextRef="#ctx0" brushRef="#br1" timeOffset="97928.09">4403 12658 0,'0'0'0,"21"-21"32,21 21-32,-21 0 15,22 0-15,-1-22 0,-21 22 0,21-21 16,1 21-16,-22-21 0,21 0 15,1 21-15,-22-21 0</inkml:trace>
  <inkml:trace contextRef="#ctx0" brushRef="#br1" timeOffset="98652.15">5863 12510 0,'-63'-22'31,"63"1"-31,0 0 0,0 0 16,-22 21-1,1 21 1,21 0-16,0 0 15,0 1-15,0 20 0,0-21 0,-21 21 16,21 1-16,0-22 0,-21 21 16,21 1-16,0-1 0,0-21 15,0 21-15,0-20 0,0-1 0,-21-21 16,21 21-16,21-42 31,-21 0-31,21-1 0,0 1 16,0 0-16,1-21 0,20 21 15,-21-22-15,0 22 0,0-21 0,1 21 16,-1-22-16,0 22 0,0-21 0,0 21 16,0-1-16,1 22 15,-22 22 1,0-1-16,0 0 16,0 0-16,0 21 0,0-20 15,0 20-15,0 0 0,0-21 0,0 22 16,21-1-16,-21-21 0,21 0 15,-21 22-15,21-22 0,0 0 0,0 0 16,1-21-16,-1 0 0,0 0 16,21 0-16,-21-21 0,1 21 15,20-21-15,-21 0 0,21-22 0,-20 22 16,20 0-16,-21-21 0,21-1 0,-20 22 16,-1-21-16,0 0 0,-21-1 15,0 1-15,0 0 0,0-1 16,0 22-16,0-21 0,-21-1 0,0 22 15,-1 0-15,1 0 0,0 21 16,0 0-16,0 0 0,0 0 0,-1 0 16,1 21-16,0-21 0,21 21 0,-21 0 15,21 1-15,0 20 0,0-21 16,0 0-16,0 0 0,21 1 16,0-1-16,0-21 0,1 0 15,20 21-15,0-21 0,-21 0 0</inkml:trace>
  <inkml:trace contextRef="#ctx0" brushRef="#br1" timeOffset="98935.99">6985 12531 0,'0'0'0,"0"-21"0,21-1 16,0 22 0,-21-21-16,0 0 0,0 0 15,0 0-15,0 0 16,-21 21-1,0 0-15,0 21 16,0 0-16,-1 0 0,1 0 16,21 22-16,0-22 0,-21 0 15,21 21-15,0-21 0,0 22 0,0-22 16,0 21-16,0-21 0,0 22 16,21-22-16,0 0 0,22 0 15,-22-21-15,21 21 0,1-21 0,-1 0 16,0 0-16,1 0 0,-1 0 0,0 0 15,1-21-15,-1 0 0,0 21 16</inkml:trace>
  <inkml:trace contextRef="#ctx0" brushRef="#br1" timeOffset="99183.84">8149 12319 0,'0'-21'15,"0"42"-15,0-63 0,0 21 0,0-1 0,-21 22 31,0 0-31,-22 0 0,22 22 16,0-1-16,0 0 0,0 0 16,0 0-16,-1 22 0,1-22 0,21 21 15,0-21-15,-21 22 0,21-22 0,0 21 16,0-21-16,0 22 0,0-1 16,0-21-16,0 0 0,0 22 0,21-22 15,0 0-15,1 0 0,-1 0 0,21-21 16,0 0-16,1 0 0,-1 0 15,22 0-15,-1 0 0,1 0 16</inkml:trace>
  <inkml:trace contextRef="#ctx0" brushRef="#br1" timeOffset="100067.9">9250 12340 0,'0'0'15,"0"-42"-15,0 21 0,0 0 0,-21-1 0,-22 1 16,22 21-16,0 0 15,0 0-15,-22 0 0,1 0 0,21 0 16,-43 21-16,22 1 0,0 20 0,-1-21 16,1 21-16,0-20 0,-1 20 15,1 0-15,0-21 0,21 22 0,-1-1 16,1 0-16,21-20 0,-21 20 0,21 0 16,0-21-16,0 22 15,21-22-15,0 0 0,1 0 0,20 0 16,-21-21-16,21 0 0,1 0 0,-22 0 15,21 0-15,1 0 0,-1-21 16,0 0-16,1 0 0,-22 0 0,21 0 16,0-22-16,-20 22 0,-1 0 15,0-21-15,0-1 0,0 22 0,0-21 16,-21-1-16,0 1 0,0 21 0,0-21 16,0 20-16,0 1 0,-21 21 31,0 0-31,0 0 0,0 21 0,0 1 0,-1 41 15,1-42 1,21 0-16,-21 22 0,21-22 0,0 0 16,0 0-16,0 0 0,0 22 0,0-22 15,21 0-15,0 0 0,1-21 16,-1 21-16,21-21 0,-21 0 0,22 0 16,-22 0-16,21 0 0,-21 0 0,0-21 15,22 0-15,-22 21 0,21-21 16,-21 0-16,1 0 0,-1-22 0,0 22 15,0 0-15,-21-21 0,21 20 16,-21 1-16,21-21 0,-21 21 16,0 0-16,0-1 0,0 44 31,0-1-31,0 0 16,0 0-16,0 0 0,0 0 0,0 1 15,-21-1-15,21 21 0,0-21 0,-21 0 16,21 1-16,0-1 0,0 0 15,0 0-15,-21 0 0,21 0 16,-21-21 0,0 0-1,21-21-15,0 0 16,0 0-16,0 0 16,0 0-16,0-22 0,0 22 0,0-21 15,21 21-15,0-22 0,0 1 0,0-22 16,22 22-16,-1 0 0,0-1 15,1 22-15,-1 0 0,21 0 0,-20 0 16,20 21-16,-20 0 0,-1 21 0,0 0 16,1 21-16,-1-20 0,-21 20 15,0 0-15,-21 1 0,0-22 0,0 21 16,0 0-16,0 1 0,-21-22 0,0 21 16,0-21-16,0 1 0,-1-1 15,1 0-15,0 0 0,0-21 0,-21 0 16,20 21-16,1-21 0,0 0 15,0 0-15,0-21 0,-22 21 16,22-21-16,-21 0 0</inkml:trace>
  <inkml:trace contextRef="#ctx0" brushRef="#br1" timeOffset="100496.66">8340 12065 0,'0'0'0,"-106"21"32,63 0-32,22 22 15,0-22-15,0 21 0,-21 1 16,20-1-16,1 0 0,0 1 0,0-1 15,0 0-15,21 1 0,0-1 16,0 0-16,0 1 0,0-22 0,21 21 16,21-21-16,1 22 0,-1-22 0,0 0 15,22-21-15,-22 0 0,22 0 16,-1 0-16,1 0 0,-1 0 0</inkml:trace>
  <inkml:trace contextRef="#ctx0" brushRef="#br1" timeOffset="101284.52">11620 12488 0,'0'0'16,"22"0"0,-22-21-16,21 21 0,-21-21 15,21 21-15,-21-21 0,21 21 16,0-21-16,-21 0 16,0-1-16,21 1 0,-21 0 15,0 0-15,0 0 0,0 0 0,0-22 16,0 22-16,-21 0 0,0-21 15,0 20-15,0 1 0,0 0 0,-22 21 16,22 0-16,-21 0 0,-1 0 16,1 21-16,21 0 0,-21 1 0,-1-1 15,22 21-15,-21 0 0,21 1 0,-1-1 16,1 0-16,0 1 0,0-1 16,21 0-16,0 1 0,0-1 15,0 0-15,0-20 0,0 20 0,0-21 0,21 0 16,0-21-16,0 21 15,1-21-15,-1 0 0,0 0 0,0 0 16,21-21-16,-20 21 0,-1-21 0,21 0 16,-21 0-16,22-22 0,-22 22 15,0 0-15,21-21 0,-21 21 0,1-22 16,-1 1-16,0 0 0,-21 20 16,0-20-16,0 0 0,0 21 0,0-1 15,0 1-15,0 0 0,-21 42 16,21 0-16,-21 1 15,-1-1-15,22 21 0,0 0 16,0-20-16,0 20 0,-21 0 0,21-21 16,0 22-16,0-1 0,0-21 15,0 0-15,0 22 0,21-22 0,-21 0 16,22 0-16,-1-21 0,0 21 0,0-21 16,0 0-16,22 0 0,-22 0 15,21 0-15,0-21 0,1 21 0,-1-21 16,0 0-16</inkml:trace>
  <inkml:trace contextRef="#ctx0" brushRef="#br1" timeOffset="101547.09">12446 12192 0,'0'-21'0,"0"42"0,0-63 0,0 21 0,-21 21 16,0 0-16,-1 0 15,1 0-15,0 0 0,0 21 16,-21 0-16,20 21 0,1-21 0,-21 22 15,21-22-15,0 21 0,-22 1 0,22-22 16,0 21-16,0 0 0,0-20 16,21-1-16,0 21 0,0-21 0,0 0 15,0 1-15,21-1 0,0-21 16,21 21-16,1-21 0,-1 0 0,0 0 16,1 0-16,20 0 0,-21 0 0,1 0 15,-1 0-15,0 0 16,1-21-16,-1 0 0,0-1 0,1 22 15,-1-21-15</inkml:trace>
  <inkml:trace contextRef="#ctx0" brushRef="#br1" timeOffset="101783.48">12933 12213 0,'0'0'0,"0"-21"0,0 0 0,0 0 16,-21 21-16,-1 0 15,1 0-15,0 21 0,0 0 0,0 0 16,0 0-16,-1 22 0,1-22 15,0 21-15,0-21 0,21 22 0,-21-22 16,21 21-16,-21-21 0,21 1 16,-22 20-16,22-21 0,0 0 15,0 0-15,0 1 0,0-1 0,22-21 16,-1 21-16,0-21 0,0 21 16,21-21-16,1 0 0,-22 0 0,21 0 15,22-21-15,-22 0 0,0 21 0,22-21 16,-22-1-16</inkml:trace>
  <inkml:trace contextRef="#ctx0" brushRef="#br1" timeOffset="102803.96">13314 12383 0,'0'0'15,"-43"0"-15,65 0 31,-1 0-31,0 0 0,0 0 0,21 0 16,-20 0-16,-1-22 0,0 1 16,0 21-16,21-21 0,-20 0 0,-1 0 15,-21 0-15,0-1 0,21 22 0,-21-21 16,0 0-16,0 0 16,-21 21-16,0 0 0,-1 0 15,1 0-15,-21 0 0,21 21 16,0-21-16,-1 21 0,-20 0 15,21 22-15,0-22 0,0 0 0,-1 21 16,1-20-16,0 20 0,0-21 0,0 0 16,21 22-16,0-22 0,0 0 15,0 0-15,0 0 0,0 0 0,21 1 16,0-22-16,0 21 0,0-21 0,22 0 16,-22 0-16,21 0 0,1 0 15,-1 0-15,0 0 0,1-21 0,-1-1 16,0 22-16,22-21 0,-43 0 15,21-21-15,1 21 0,-1-1 0,0-20 16,-21 21-16,1-21 0,-1-1 16,0 22-16,-21-21 0,21 21 15,-21-1-15,0 1 0,-21 21 16,0 0-16,0 0 16,-1 21-16,22 1 0,-21-1 15,21 0-15,-21 0 0,21 0 0,0 22 16,0-22-16,0 0 0,0 0 0,0 0 15,21 22-15,0-22 0,1 0 16,-22 0-16,21 0 0,0-21 0,0 21 16,0 1-16,-21-1 0,-21-21 47,0 0-47,0 0 15,0 0-15,-1-21 0,1 21 0,0 0 16,0-22-16,0 22 0,0 0 0,-1 0 31,22 22-15,0-1-1,22-21-15,-1 21 0,0-21 16,0 0-16,21 0 0,-20 0 0,20 0 16,0 0-16,1 0 0,-1 0 15,0 0-15,1 0 0,-1-21 0,21 21 16,-20-21-16,-1-1 0,0 1 15,1 0-15,-1 0 0,0 0 16,1 0-16,-1-1 0,-21-20 0,0 21 16,1-21-16,-1 20 0,0 1 0,-21-21 15,0 21-15,0 0 0,0-1 16,0 1-16,-21 21 0,0 0 16,-1 0-16,1 0 0,0 21 0,-21-21 15,21 22-15,-1 20 0,22-21 16,0 0-16,0 0 0,0 22 0,0-22 15,43 0-15,-22 21 0,0-20 0,21-1 16,-20 0-16,-1 0 0,21 0 16,-42 0-16,21 1 0,0-1 15,-21 0-15,22-21 0,-22 21 0,0 0 16,-22-21 0,-20 0-16,21 0 0,0 0 0,-22 0 15,1 0-15,21 0 0,0 0 16,0-21-16,-1 0 0,22 0 15,0 0-15,0-1 0</inkml:trace>
  <inkml:trace contextRef="#ctx0" brushRef="#br1" timeOffset="103933.75">15917 12425 0,'0'0'15,"0"21"-15,0 0 0,0 0 16,21-21-16,1 22 0,-1-22 16,0 0-16,0 0 0,0 0 0,0 0 15,1 0-15,-1 0 0,21 0 16,-21-22-16,0 1 0,1 0 0,20 21 15,-42-21-15,21 0 0,-21-22 16,21 22-16,-21 0 0,0-21 0,0 21 16,0-22-16,-21 22 0,-21-21 15,21 21-15,-1-22 0,-20 22 0,0 0 16,21 21-16,-22 0 0,1 0 16,0 0-16,-1 21 0,22 0 0,-21 0 15,-1 22-15,22-22 0,0 21 16,0 1-16,0-1 0,0 0 0,-1 1 15,22-1-15,0 0 0,0-21 0,0 22 16,0-1-16,0-21 0,0 0 16,0 1-16,22-1 0,-1 0 15,21 0-15,-21-21 0,0 0 0,22 0 16,-22 0-16,21 0 0,1 0 16,-22-21-16,21 0 0,0 21 0,-20-21 15,20-1-15,0 1 0,-21-21 0,1 21 16,-1 0-16,0-22 0,0 22 15,0-21-15,-21-1 0,0 1 0,0 21 16,0-21-16,0 20 0,0 1 0,0 0 16,-21 21-1,0 0-15,0 21 0,21 22 16,-21-22-16,-1 21 0,22-21 16,0 22-16,0-22 0,-21 21 0,21-21 15,0 22-15,0-22 0,0 0 16,0 0-16,0 0 0,21 0 15,1 1-15,-1-22 0,0 0 0,21 21 16,-21-21-16,22 0 0,-1 0 0,0 0 16,1 0-16,-1-21 0,0-1 15,-20 22-15,20-21 0,0 0 0,-21-21 16,22 21-16,-22-1 0,0-20 0,0 0 16,0-1-16,1 1 0,-1 0 15,-21-1-15,0-20 0,0 21 16,0-1-16,21 1 0,-21 0 0,0 20 15,0 1-15,0 0 0,0 42 16,-21 0 0,0 1-16,21 20 0,-22 0 15,1 1-15,0-22 0,21 42 0,-21-20 16,0-1-16,0-21 0,21 21 0,0 1 16,0-1-16,0-21 0,0 22 15,0-22-15,0 21 0,0-21 0,0 0 16,21-21-16,0 22 0,0-1 0,0-21 15,22 0-15,-22 0 0,21 0 16,-21 0-16,22 0 0,-1-21 16,-21-1-16,21 22 0,-20-21 0,20 0 15,0 0-15,-21-21 0,1 20 16,20-20-16,-21 0 0,0-1 0,0 1 16,1 0-16,-1-1 0,0-20 0,0 21 15,-21-22-15,0 22 0,21-1 16,-21 1-16,0 21 0,0 0 0,0 0 15,0 42 1,0 0-16,0 0 0,-21 21 16,21 1-16,0 20 0,-21-20 15,21 20-15,-21-21 0,21 1 0,0 20 16,0-20-16,0-1 0,0 0 0,0-21 16,0 22-16,21-1 0,0-21 15,-21 0-15,21 1 0,22-1 16,-22 0-16,0-21 0,21 0 0,-21 0 15,22 0-15,-1 0 0,0 0 0</inkml:trace>
  <inkml:trace contextRef="#ctx0" brushRef="#br1" timeOffset="104175.61">18605 11959 0,'0'0'0,"0"-21"0,0 42 15,-21 0 1,21 1-16,-21-1 0,0 21 0,0 0 16,21 1-16,-21-1 0,-1 22 0,22-22 15,-21 0-15,21 1 0,0-1 16,-21-21-16,21 21 0,0-20 0,0 20 16,0-21-16,0 0 0,0 0 0,0 1 15,21-1-15,0-21 16,1 0-1</inkml:trace>
  <inkml:trace contextRef="#ctx0" brushRef="#br1" timeOffset="104775.47">18182 12446 0,'0'0'0,"-21"0"0,42 0 31,0 0-31,22 0 0,-1 0 15,0 0-15,1-21 0,20 21 16,1-21-16,-1 21 0,1-21 0,-1-1 16,1 1-16,-1 0 0,-21 0 0,1 0 15,-1 0-15,0-22 0,-20 1 16,-1 0-16,0 20 0,-21-41 0,0 21 16,0-1-16,0 22 0,0-21 15,0 21-15,0-1 0,0 1 16,0 0-16,-21 21 0,0 21 15,21 0-15,0 1 16,-22 20-16,22 0 0,0 1 0,0-1 16,0 0-16,0 22 0,0-22 0,0 0 15,0 22-15,0-22 0,0 1 16,0-1-16,0-21 0,0 21 0,0 1 16,0-22-16,0 0 0,0 21 0,0-20 15,-21-1-15,21 0 16,-21 0-16,21-42 31,0 0-31,0 0 16,0-1-16,0 1 0,0-21 0,21 21 15,0-22-15,1 22 0,20-21 16,-21 0-16,21-1 0,1 1 0,-1 0 16,0 20-16,1-20 0,-22 21 0,21 21 15,-21 0-15,22 0 0,-22 0 16,0 21-16,0 0 0,-21 0 0,0 22 15,0-22-15,0 21 0,0-21 16,0 22-16,0-22 0,0 21 0,0-21 16,0 1-16,-21-1 0,21 0 15,0 0-15,-21-21 0,21 21 0,-21-21 16,21 21-16,21-42 31,0 0-31</inkml:trace>
  <inkml:trace contextRef="#ctx0" brushRef="#br1" timeOffset="105131.27">19770 12425 0,'21'0'16,"0"0"-1,0 0-15,0 0 16,0 0-16,1 0 0,-1-21 0,0 21 15,0-21-15,21 21 0,-20-22 0,-1 1 16,0 0-16,-21 0 16,21 0-16,-21 0 0,0-1 15,0 1-15,0 0 0,-21 21 16,0 0-16,0 0 0,-1 0 16,-20 21-16,21 0 0,-21 1 0,20-1 15,-20 0-15,21 21 16,0-21-16,0 22 0,-1-1 0,1-21 15,21 0-15,0 22 0,0-22 0,0 0 16,0 0-16,0 0 0,21 1 16,1-22-16,-1 0 0,0 21 0,0-21 15,21 0-15,-20 0 0,20 0 0,0 0 16,-21 0-16,22-21 0,20 21 16,-20-22-16,-1 1 0</inkml:trace>
  <inkml:trace contextRef="#ctx0" brushRef="#br1" timeOffset="106000.38">21251 12340 0,'-84'-84'31,"168"168"-31,-168-190 0,84 85 16,0 0-16,0 0 0,21 0 15,0 21-15,0 0 0,0-21 16,0 21-16,1 0 15,-1 0-15,0 21 0,0 0 16,-21 21-16,21-21 0,-21 1 16,0 20-16,0-21 0,0 21 0,0-20 15,0 20-15,0-21 0,0 0 0,0 0 16,0 1-16,0-1 0,0 0 16,-21 0-16,0 0 0,0 0 15,0-21-15,-1 0 31,1 0-31,21-21 16,0 0-16,0 0 0,0 0 16,0-22-16,21 22 0,1 0 15,-1 0-15,0-21 0,0-1 0,21 22 16,1-21-16,-1-1 0,22 22 16,-22 0-16,21 0 0,1 0 0,-22 21 15,22 0-15,-22 0 0,22 21 0,-43 0 16,21 0-16,0 22 0,-20-22 15,-1 21-15,0-21 0,-21 22 0,0-22 16,0 21-16,0-21 0,0 0 16,0 1-16,0-1 0,0 0 15,-21 0-15,0-21 0,-1 0 16,1 0 0,0 0-16,0-21 15,0 21-15,21-21 0,0 0 16,0-1-16,0 1 0,0 0 15,0 0-15,0-21 0,21 20 0,0-20 16,21 21-16,-20-21 0,-1-1 0,21 1 16,-21 21-16,22 0 0,-1-1 15,-21 1-15,21 21 0,-20 0 0,20 21 16,-21 1-16,0-1 0,0 0 16,1 21-16,-22 1 0,0-22 0,0 21 15,0 0-15,0-20 0,0-1 16,0 21-16,0-21 0,-22 0 15,22 1-15,-21-1 0,0 0 0,21 0 16,-21-21 0,42 0 15,0 0-31,-21-21 0,21 0 0,1 21 16</inkml:trace>
  <inkml:trace contextRef="#ctx0" brushRef="#br1" timeOffset="106332.03">22691 12383 0,'0'0'0,"42"0"16,-21 0-1,0 0-15,0-22 16,1 22-16,-1-21 0,21 21 0,-21-21 16,22 0-16,-22 0 0,21 0 0,-21-1 15,0 1-15,1 0 0,-22 0 16,21-21-16,-21 20 0,0 1 0,0 0 15,-21 21-15,-1 0 16,1 0-16,-21 0 0,21 21 16,0 0-16,-22 1 0,22-1 0,-21 21 15,21-21-15,-1 22 0,1-22 16,0 21-16,0 0 0,21-20 0,-21 41 16,21-42-16,0 0 15,0 1-15,21-1 0,0 0 0,0 0 16,0-21-16,22 21 0,-1-21 0,0 0 15,1 0-15,-1 0 0,0 0 16,1 0-16,20-21 0,-20 21 0,-1-21 16,0 0-16</inkml:trace>
  <inkml:trace contextRef="#ctx0" brushRef="#br1" timeOffset="106583.89">23664 11980 0,'0'-42'0,"0"84"0,21-126 0,-21 41 16,0 22-16,0 0 0,0 0 0,0 42 31,-21 0-31,0 0 0,0 22 0,21-1 16,-21 22-16,0-22 0,21 21 0,-22-20 15,1 20-15,21-20 0,-21-1 16,0 21-16,21-20 0,0-1 0,-21-21 16,21 22-16,-21-22 0,21 21 0,0-21 15,0 0-15,0 1 0,0-1 16,21-21-1,0 0-15,0 0 0,0 0 16,0-21-16,1-1 0,20 1 16,-21 0-16,21 0 0</inkml:trace>
  <inkml:trace contextRef="#ctx0" brushRef="#br1" timeOffset="107011.81">24066 11917 0,'22'-42'0,"-44"84"0,44-106 0,-22 43 0,0 0 16,0 42-1,0 0-15,0 1 0,0 20 16,-22 0-16,1 1 0,0-1 16,21 0-16,0 22 0,-21-22 15,0 0-15,21 1 0,-21-1 0,21 0 16,0 1-16,0-22 0,0 21 16,0-21-16,0 1 0,-22-1 0,22 0 15,0 0-15,0-42 31,0 0-15,0 0-16,0-1 0,0 1 16,22 0-16,-1 0 0,-21-21 0,42 20 15,-21-20-15,0 0 0,1 21 0,-1-22 16,21 22-16,-21 0 0,0 21 16,1 0-16,-1 0 0,0 0 15,0 21-15,0 0 0,-21 22 16,0-22-16,21 21 0,-21-21 15,22 22-15,-22-22 0,0 21 0,0-21 16,0 0-16,0 1 0,0-1 0,0 0 16,0 0-16,0 0 0,-22 0 15,1-21 1,0 0-16,0 0 16,0-21-16,0 21 0,-1-21 0</inkml:trace>
  <inkml:trace contextRef="#ctx0" brushRef="#br1" timeOffset="107171.72">23368 12277 0,'0'0'16,"-21"0"-16,42 0 16,21 0-16,-21 0 15,22 0-15,20 0 0,1 0 16,-1 0-16,1-21 0,20 21 0,-20 0 15</inkml:trace>
  <inkml:trace contextRef="#ctx0" brushRef="#br1" timeOffset="107564.5">24807 12086 0,'0'0'16,"0"-21"-16,-21 21 15,0 0-15,0 21 16,0 0-16,-1 1 0,1-1 15,-21 21-15,21 0 0,0-20 0,-1 20 16,1 0-16,0-21 0,21 22 16,0-1-16,0-21 0,0 22 0,0-22 15,0 0-15,0 0 0,0 0 0,21 0 16,22 1-16,-22-22 0,0 21 16,21-21-16,1 0 0,-1 0 15,0 0-15,1 0 0,-1 0 0,-21 0 16,21-21-16,1 21 0,-22-22 15,0 1-15,0 0 0,0 0 0,1-21 16,-1 20-16,-21-20 0,0 0 16,0-1-16,0 22 0,0-21 0,-21 21 15,-22 0-15,22-1 0,-21 1 0,21 21 16,-22 0-16,1 0 0,0 0 16,-1 0-16,22 0 0,-21 0 0,21 0 15,-1 21-15,22 1 0,0-1 16,22 0-1,-1-21-15,21 21 0,0-21 0,22 21 16,-22-21-16</inkml:trace>
  <inkml:trace contextRef="#ctx0" brushRef="#br1" timeOffset="108364.33">25717 12234 0,'0'0'0,"0"-21"0,0 0 0,0 0 16,0 0-16,0 0 0,0-1 15,-21 1-15,-21 21 0,21 0 0,-22 0 16,22 0-16,-21 0 0,0 0 16,-1 21-16,1 1 0,21-1 15,-22 0-15,1 21 0,21-21 0,0 22 16,0-22-16,-1 21 0,1-21 0,21 22 16,0-22-16,0 0 0,0 21 15,0-20-15,21-1 0,1 0 0,-1 0 16,0 0-16,21 0 0,-21 1 15,22-22-15,-22 0 0,21 0 0,1 0 16,-22 0-16,21 0 0,-21 0 0,22 0 16,-22-22-16,21 22 0,-21-21 15,0 0-15,1-21 0,20 21 0,-21-22 16,0 1-16,0 0 0,1-22 16,-1 1-16,0-1 0,0 1 15,0-1-15,0 1 0,22-1 0,-43 1 16,21 20-16,0 1 0,-21 21 15,21 0-15,-21-1 0,0 1 0,0 0 16,0 42 0,-21 0-16,0 1 15,0 20-15,21 0 0,-21 1 0,-1-1 16,22 0-16,-21 22 0,0-1 16,21-20-16,0 20 0,-21-21 0,21 22 15,-21-22-15,21 1 0,0-1 16,0 0-16,0-21 0,0 22 15,0-22-15,0 0 0,0 0 0,21 0 16,0 1-16,21-22 0,-20 21 16,-1-21-16,0 0 0,21 0 15,-21 0-15,22 0 0,-1-21 0,0 21 16,1-22-16,-1 1 0,-21 0 16,22 0-16,-1 0 0,0-22 0,1 22 15,-1-21-15,-21 0 0,0 20 0,0-20 16,1 21-16,-22 0 0,0 0 15,0-1-15,0 1 0,-22 21 16,1 0-16,0 0 0,0 0 0,-21 0 16,20 21-16,1 1 0,0-1 15,21 0-15,0 21 0,0-21 0,0 1 16,0 20-16,0-21 0,21 0 0,-21 0 16,21 22-16,1-22 0,-1 0 15,0 0-15,0 0 0,0 22 0,-21-22 16,0 0-16,0 0 15,0 0-15,-21 1 16,0-22-16,0 0 0,0 0 0,-1 0 16,1 0-16,-21 0 0,21 0 15,-22 0-15,1-22 0,-21 22 16,-1 0-16,1-21 0</inkml:trace>
  <inkml:trace contextRef="#ctx0" brushRef="#br1" timeOffset="109563.57">4191 14161 0,'0'-22'31,"21"1"-15,0 0-16,22 21 15,-1-21-15,0 0 0,1 0 16,-1-1-16,21-20 0,-20 21 0,20-21 16,-20 20-16,-1-20 0,0 0 15,1-1-15,-22 1 0,0 0 0,0-1 16,-21 1-16,0 0 0,0-1 0,0 22 16,0-21-16,-21 21 0,0 0 15,0-1-15,-1 22 0,1 0 0,0 0 16,0 0-16,0 0 0,0 22 15,-1-1-15,22 21 0,0 0 0,-21 22 16,21-1-16,0 1 16,-21-1-16,21 1 0,0-1 0,0 22 15,-21-21-15,0-1 0,0 22 0,21-22 16,-22 22-16,22 0 0,0-22 16,0 22-16,0-22 0,0 1 0,0-1 15,-21 1-15,21-22 0,0 22 16,0-22-16,0 21 0,0-20 0,0-1 15,0 0-15,0-20 0,0 20 0,21-21 16,1-21 0,-1 0-16,0 0 0,0-21 0,0 21 15,0-21-15,1-22 16,-1 22-16,0 0 0,21-21 0,-21-1 0,1 22 16,-1-21-16,0 0 0,0-1 15,-21 1-15,0-22 0,0 22 16,0 0-16,0-22 0,-21 22 0,0 0 15,0-22-15,-22 22 0,1-1 16,0 1-16,-1 21 0,1-21 0,0 20 16,-1 22-16,1-21 0,0 21 0,20-21 15,-20 21-15,21 0 16,42 0 0,0 0-1,0 0-15,22 0 0,-22 0 0,21 0 16,1-21-16,-1 21 15,0-21-15,1 0 0,-1 21 0,0-22 16,1 22-16</inkml:trace>
  <inkml:trace contextRef="#ctx0" brushRef="#br1" timeOffset="109941.72">5038 13970 0,'-64'-63'31,"64"41"-31,-21 22 0,21-21 15,0 0-15,0 0 16,0 0-16,21 21 0,0 0 16,0 0-16,1 0 0,20 0 15,-21 0-15,0 0 0,22 21 16,-22 0-16,21 21 0,-21-20 0,0-1 16,22 21-16,-43 0 0,21-20 15,-21 20-15,0 0 0,0-21 0,0 1 16,0-1-16,0 21 0,0-21 15,-21-21-15,21 21 0,-21-21 16,-1 0-16,1 0 16,21-21-16,0 0 15,0 0-15,0 0 0,0 0 16,0-1-16,0 1 0,0-21 0,0 21 16,0 0-16,0-22 0,0 22 15,21-21-15,1 21 0,-1-1 0,0 1 16,21 0-16,-21 0 0,22 0 15,-22 0-15,21 21 0,1-22 0,-22 22 16,21 0-16</inkml:trace>
  <inkml:trace contextRef="#ctx0" brushRef="#br1" timeOffset="110779.26">5863 13780 0,'0'0'0,"0"21"0,-21 0 15,0 0-15,0 0 0,21 0 16,-22 1-16,1-1 0,0 21 0,21-21 0,0 0 15,-21 22-15,21-22 0,0 0 16,0 0-16,0 0 0,0 1 16,0-1-16,0 0 0,0 0 0,21-21 15,0 0-15,0 0 0,1 0 0,20 0 16,-21 0-16,0 0 0,0 0 16,1 0-16,-22-21 0,21 0 15,-21 0-15,0-1 16,0 1-16,0 0 0,0 0 0,-21 0 15,21 0-15,-22-1 0,1-20 16,21 21-16,0-21 0,0-1 16,0 22-16,0-21 0,0 21 0,0-1 0,21 1 15,1 0-15,20 21 16,-21 0-16,0 0 0,22 0 0,-22 0 16,21 21-16,-21 0 0,22 1 0,-22-1 15,21 21-15,-21-21 0,0 22 16,1-22-16,20 21 0,-42-21 0,21 22 15,-21-22-15,0 0 0,0 0 16,0 21-16,0-20 0,0-1 16,0 0-16,-21 0 0,0-21 31,0 0-31,-1 0 16,22-21-16,0 0 0,0 0 15,0-22-15,0 22 16,22 0-16,-1-21 0,0 20 0,0-20 15,-21 0-15,21-1 0,0 22 16,22-21-16,-22 21 0,21-22 0,1 22 16,-1 21-16,21 0 0,-20 0 0,20 0 15,1 21-15,-22-21 0,22 43 16,-22-22-16,-21 0 0,21 21 0,-20-20 16,-1-1-16,-21 21 0,0-21 0,0 0 15,0 22-15,0-22 16,-21-21-16,-1 21 0,1 0 0,0 0 15,0-21-15,0 0 0,0 22 0,-1-22 16,1 0-16,0 0 16,21-22-16,0 1 15,0 0-15,21 0 16,0 0-16,1 0 0,-1-22 0,0 22 16,21-21-16,1-1 0,-22 1 0,21 0 15,22 21-15,-22-1 0,0 1 16,1 0-16,-1 21 0,0 0 0,1 21 15,-1 0-15,0 1 0,-21-1 0,1 21 16,-1-21-16,0 22 16,-21-22-16,0 21 0,0 0 0,0-20 15,0 20-15,-21-21 0,0 0 0,-1 0 16,22 1-16,-21-1 0,0 0 16,21 0-16</inkml:trace>
  <inkml:trace contextRef="#ctx0" brushRef="#br1" timeOffset="111188.01">8996 13631 0,'0'0'0,"0"-21"0,0-21 15,0 21-15,0-22 0,0 22 0,0 0 16,0 0-16,21 21 15,0 0 1,0 42-16,-21-21 0,21 22 16,-21-1-16,0 0 0,22 1 0,-22 20 15,21-20-15,-21-1 0,0 0 16,0 1-16,0-1 0,0-21 0,0 21 16,0-20-16,0 20 0,0-21 0,0 0 15,0 0-15,0 1 0,0-1 16,0 0-16,21-21 15,0-21-15,0 21 16</inkml:trace>
  <inkml:trace contextRef="#ctx0" brushRef="#br1" timeOffset="111435.87">9610 13737 0,'0'0'15,"0"21"1,-22 1-16,-20-1 0,21 0 0,-43 21 15,43 1-15,-21-22 0,21 21 16,-22-21-16,1 0 0,0 22 16,-1-22-16,22 0 0,-21 0 0,21 0 15,-22 1-15,22-1 0,0-21 0,21 21 16,21-21 15,0-21-31,1 21 0,-1-21 0,21-1 16,-21 1-16,22 0 0,-22-21 15,21 21-15,-21-22 0,22 1 0,-22 0 16</inkml:trace>
  <inkml:trace contextRef="#ctx0" brushRef="#br1" timeOffset="111609.89">9525 13737 0,'21'0'0,"-84"43"0,105-86 0,0 64 16,-42 1-16,0-1 0,0 0 16,21 21-16,-21-21 0,22 22 0,-22-22 15,0 21-15,0-21 0,21 22 16,-21-22-16,0 0 0,21 0 15,-21 0-15,21 1 0,-21-1 0,0 0 16,21-21-16,0 0 0,1 0 16,-1 0-16,0 0 0,0 0 15,0-21-15,0 21 0,1-21 0,20-1 16</inkml:trace>
  <inkml:trace contextRef="#ctx0" brushRef="#br1" timeOffset="111836.25">10054 13483 0,'0'0'0,"0"-21"0,0 0 16,0 0-16,-21 21 16,21 21-1,-21 21-15,21-21 0,-21 43 0,21-22 16,0 1-16,0 20 0,-22-21 16,22 1-16,-21 20 0,0-20 0,21-1 15,0-21-15,-21 21 0,21 1 0,-21-22 16,21 0-16,0 0 0,0 0 15,0 1-15,0-1 0,21-21 16,0 0-16,21 0 0,-20 0 0,20 0 16,0 0-16</inkml:trace>
  <inkml:trace contextRef="#ctx0" brushRef="#br1" timeOffset="112187.79">10414 13970 0,'0'0'0,"21"0"47,-21-21-32,21 21-15,0-21 0,1 0 16,-1 21-16,0-22 0,-21 1 16,21 0-16,0 0 0,0 0 0,-21-22 15,0 22-15,0 0 0,0 0 0,0 0 16,0 0-16,-21 21 15,0 0-15,0 21 16,0 0-16,0 0 0,-1 0 0,1 22 16,-21-22-16,21 21 0,0 0 0,21-20 15,-22 20-15,22-21 0,-21 21 16,21-20-16,0-1 0,0 0 0,0 0 16,0 0-16,21 0 0,1-21 15,-1 22-15,0-22 0,21 0 0,-21 0 16,1 0-16,20 0 0,-21 0 0,21-22 15,1 1-15,-1 21 0,-21-21 16</inkml:trace>
  <inkml:trace contextRef="#ctx0" brushRef="#br1" timeOffset="112680.56">11134 13399 0,'0'-22'0,"0"44"0,0-65 0,-22 22 0,1 21 16,0 0-1,21 21-15,-21 0 0,21 1 0,-21 20 16,21 0-16,0 1 0,-21-1 0,21 0 16,0 1-16,0-1 0,0 21 15,0-20-15,0-1 0,0 0 0,0 1 16,0-1-16,-22 0 0,22-20 16,0-1-16,0 21 0,0-21 15,0 0-15,0 1 0,0-44 47,0 1-47,0 0 0,0 0 16,0 0-16,22 0 0,-1-22 15,0 22-15,0-21 0,21-1 0,-20 1 16,20 0-16,0-1 0,1 22 0,-1 0 16,0 0-16,1 0 0,-1 21 15,-21 0-15,21 0 0,-20 21 16,20 0-16,-21 21 0,0-20 15,0 20-15,-21-21 0,0 21 0,0-20 16,0 20-16,0-21 0,-21 21 0,0-20 16,0-1-16,-21 0 0,-1 0 15,1 0-15,0 0 0,-1 1 0,1-22 16,0 21-16,-1-21 0,1 0 0,0 0 16,20 0-16,1 0 0,0 0 15,21-21-15,21-1 16,0 1-16,22 0 0,-1 0 15,0 0-15</inkml:trace>
  <inkml:trace contextRef="#ctx0" brushRef="#br1" timeOffset="112923.13">11938 13399 0,'0'0'0,"-64"63"31,43-21-31,0-20 16,0 20-16,0 21 0,0-20 0,21-1 16,-22 0-16,22 1 0,-21-1 0,21-21 15,0 22-15,0-22 0,0 21 16,0-21-16,0 0 0,0 1 16,0-1-16,21-21 0,1 21 15,-1-21-15,0 0 16,0 0-16,0-21 0,0 0 15,-21-1-15</inkml:trace>
  <inkml:trace contextRef="#ctx0" brushRef="#br1" timeOffset="113247.94">11747 13568 0,'0'0'0,"-21"-21"0,0-22 0,21 1 16,-21 21-16,21 0 0,0-22 15,0 22-15,21 0 0,0 0 0,0 0 16,22 21-16,-22 0 15,21-21-15,1 21 0,20 0 0,1 0 16,-1 0-16,1 21 0,-1 0 16,-21 0-16,22 0 0,-22 22 0,1-1 15,-1 0-15,-21 1 0,21 20 0,-42-21 16,0 22-16,0-22 0,0 1 16,0-1-16,-21 0 0,0 1 0,-21-1 15,-1-21-15,1 21 0,-21-20 0,20-1 16,-20 0-16,-1 0 0,1-21 15,20 21-15,-20-21 0,21 0 0,-1 0 16,22 0-16,-21 0 0,21 0 0,42-21 47,0 21-47,0-21 0,21 0 0,1 0 16</inkml:trace>
  <inkml:trace contextRef="#ctx0" brushRef="#br1" timeOffset="113643.71">12636 13822 0,'0'0'0,"0"-21"0,-21 0 0,21-1 16,0 1-16,0 0 0,0 0 15,0 0-15,0 0 0,21-1 0,22 1 16,-22 21-16,0-21 0,21 21 15,-20 0-15,20 0 0,0 0 0,-21 0 16,22 21-16,-22-21 0,21 43 16,-21-22-16,1 0 0,-1 21 0,0 1 15,-21-22-15,0 21 0,0 0 0,0-20 16,0 20-16,0-21 0,0 21 16,-21-20-16,21-1 0,0 0 0,-21-21 15,-1 21-15,1-21 0,0 0 16,0 0-16,21-21 31,0 0-31,0 0 0,0-1 0,0 1 16,21 0-16,0 0 0,0 0 15,1-22-15,-1 1 0,21 21 0,-21-21 16,0-1-16,22 1 0,-22 0 16,21-1-16,-21 22 0,22 0 0,-22 0 15,21 0-15</inkml:trace>
  <inkml:trace contextRef="#ctx0" brushRef="#br1" timeOffset="113851.59">13547 13610 0,'0'0'0,"0"21"0,0 1 0,0-1 15,0 0-15,0 0 0,-22 0 0,22 22 16,-21-22-16,0 0 0,21 0 16,0 21-16,0-20 0,-21-1 0,21 0 15,0 0-15,0 0 0,0 0 0,0 1 16,0-1-16,0 0 15,21-21 1,0 0 0,0 0-16,-21-21 15,0 0-15,0-1 0</inkml:trace>
  <inkml:trace contextRef="#ctx0" brushRef="#br1" timeOffset="114019.5">13547 13420 0,'0'-21'0,"0"42"0,-22-42 0,22 42 47,0 0-47,22-21 16,-1 21-16,0-21 0,0 0 15,21 21-15</inkml:trace>
  <inkml:trace contextRef="#ctx0" brushRef="#br1" timeOffset="114404.28">13970 13568 0,'0'0'0,"0"-21"15,0 0-15,21 21 31,0 21-31,-21 0 16,0 21-16,21-21 16,-21 22-16,22-1 0,-22-21 0,0 22 15,0-1-15,0-21 0,0 21 0,0-20 16,0-1-16,0 21 0,0-21 16,0 0-16,0 1 0,0-1 15,0-42 16,0-1-31,0 1 16,21 0-16,0 0 0,-21 0 16,21 0-16,0-1 0,0-20 0,1 21 15,-1-21-15,21-1 0,-21 1 0,22 21 16,-1-22-16,-21 22 16,21-21-16,1 21 0,-22 21 0,21-21 15,-21 21-15,1-22 0,-1 22 16</inkml:trace>
  <inkml:trace contextRef="#ctx0" brushRef="#br1" timeOffset="115046.91">14563 13780 0,'0'0'0,"0"21"0,0 0 16,21-21 0,0 0-16,21 0 15,-21 0-15,1-21 16,20 0-16,-21-1 0,0 22 0,0-21 15,1 0-15,-1 0 0,-21 0 0,21-22 16,-21 22-16,21 0 0,-21-21 16,0 21-16,0-1 0,0 1 0,-21 21 15,0 0 1,0 0-16,-1 0 0,1 21 0,0 1 16,0-1-16,0 21 0,0-21 0,-1 0 15,22 22-15,0-22 0,0 21 16,0-21-16,0 1 0,0 20 0,0-21 15,22 0-15,-1-21 0,-21 21 16,42 1-16,-21-22 0,0 0 16,1 0-16,-1 0 0,0 0 0,0 0 15,0 0-15,0 0 0,1 0 16,-1 0-16,-21-22 0,21 22 0,-21-21 16,21 0-16,0 0 0,-21 0 0,0-22 15,21 22-15,1-21 0,-1 21 16,0-22-16,0 1 0,21 21 0,-20-21 15,20 20-15,0 1 0,22 0 16,-22 0-16,0 21 0,22 0 0,-22 0 16,1 0-16,-22 21 0,21 0 0,-21 0 15,0 1-15,1 20 0,-22 0 16,0 1-16,0-22 0,0 21 16,0 0-16,0-20 0,-22 20 15,22-21-15,0 0 0,-21 22 0,0-22 16,21 0-16,-21-21 0,21 21 15,0-42 17,0 0-32,0 0 15,0-1-15,0 1 0,21-21 0,0 21 16,0 0-16,-21-22 0,43 22 0,-22-21 16,0 21-16,0-1 15,0-20-15,1 21 0,-1 0 0,0 0 0,-21-1 16,21 1-1</inkml:trace>
  <inkml:trace contextRef="#ctx0" brushRef="#br1" timeOffset="116235.64">16976 13483 0,'21'-21'16,"0"21"-1,0 0-15,-21-21 16,21 21-16,22-21 0,-22 0 0,0 21 15,21-22-15,-21 1 0,22 0 16,-22 0-16,0 0 0,0 0 0,0-1 16,1 1-16,-22 0 0,0 0 15,-22 21 1,1 0-16,0 21 0,0 0 16,0 0-16,0 1 0,-1 20 15,1 0-15,0-21 0,0 22 16,21 20-16,0-20 0,-21-1 0,21 0 0,-21 1 15,21-1-15,0 0 16,0 1-16,0-1 0,0 0 0,0-21 16,0 1-16,0 20 0,0-21 15,0 0-15,0 0 0,-22-21 16,1 0 0,0 0-16,0 0 15,0 0-15,0 0 0,-1-21 0,1 0 16,0 0-16,0 0 0,0 21 0,0-21 15,-1-1-15,1 1 0,0 21 16,0 0-16,21 21 31,0 1-31,0-1 16,21 0-16,0-21 0,0 21 0,1 0 16,20-21-16,-21 21 0,21-21 15,-20 0-15,20 0 0,0 0 0,1 0 16,-22 0-16,42 0 0,-20 0 15,-1 0-15,0-21 0,1 0 0,-1 21 16,0-21-16,-21 0 0,22 0 0,-22-22 16,0 22-16,21-21 0,-42-1 15,22 22-15,-22-21 0,21 0 16,-21 20-16,0 1 0,0 0 0,0 0 16,0 0-16,0 42 15,0 0-15,0 0 0,0 0 16,0 1-16,0 20 0,0-21 15,0 21-15,0-20 0,0 20 0,0-21 16,0 0-16,-21 22 0,-1-22 16,1 0-16,21 0 0,-21 0 15,21 0-15,-21-21 0,21-21 47,0 0-47,0 0 0,21 0 0,0 0 16,-21-1-16,21-20 0,1 0 0,20-1 15,-21 1-15,21 0 0,-20-1 16,20 22-16,-21-21 0,21 21 16,1 0-16,-22-1 0,21 22 0,-21 0 15,1 22-15,-1-1 0,0 0 16,0 0-16,-21 0 0,0 22 0,0-1 16,0-21-16,0 21 0,0 1 0,0-22 15,0 21-15,0-21 0,-21 1 16,21-1-16,-21 0 0,21 0 0,-21-21 15,21 21-15,0-42 47,21 21-47,-21-21 16,21 0-16</inkml:trace>
  <inkml:trace contextRef="#ctx0" brushRef="#br1" timeOffset="116487.58">18542 13229 0,'0'64'31,"-21"-43"-31,21 21 0,-21 1 16,-1-22-16,1 21 0,0 0 0,0 1 15,21-1-15,-21 0 0,0 1 0,-1-1 16,1-21-16,21 22 0,0-22 15,0 0-15,0 0 0,0 0 0,0 0 16,0 1 0,21-22-16,1 0 0,-1 0 15,0-22-15,0 1 0,0 0 16</inkml:trace>
  <inkml:trace contextRef="#ctx0" brushRef="#br1" timeOffset="116676.47">18351 13547 0,'-21'0'0,"42"0"0,-63 0 0,42 21 31,21-21-31,22 0 16,-22 0-16,0 0 0,21 0 15,1 0-15,-22 0 0,21 0 16,0 0-16,1 0 0,-1-21 0,-21 21 15,22-21-15</inkml:trace>
  <inkml:trace contextRef="#ctx0" brushRef="#br1" timeOffset="117035.57">18902 13589 0,'-21'21'15,"42"-21"1,0 0 0,0 0-16,0 0 0,0-21 0,1 0 15,-1 21-15,0-21 16,-21 0-16,21 21 0,-21-22 0,0 1 31,-21 21-15,0 0-16,0 21 15,21 1-15,-22-1 0,1-21 16,21 42-16,-21-21 0,21 0 0,0 1 16,-21-1-16,21 0 0,0 0 15,0 0-15,0 0 0,0 1 0,0-1 16,0 0-16,21 0 0,0-21 16,0 0-16,1 0 15,20 0-15,-21 0 0,0 0 16,0 0-16</inkml:trace>
  <inkml:trace contextRef="#ctx0" brushRef="#br1" timeOffset="117391.29">19325 13589 0,'0'0'0,"0"-21"0,0 0 0,0 0 0,0-1 16,0 1-16,0 0 0,0 0 0,21 0 15,0 21 1,1 0-16,20 0 0,-21 0 0,0 0 15,0 0-15,22 0 0,-1 21 16,0 0-16,-20 21 0,20-20 16,-21 20-16,0-21 0,0 21 0,-21 1 15,0-22-15,0 21 0,0-21 16,0 22-16,-21-22 0,0 0 0,21 0 16,-21 0-16,0-21 0,0 22 0,-1-22 15,1 0-15,0 0 16,21-22-1,0 1-15,0 0 16,0 0-16,0 0 0,21 0 16,0-1-16,1 1 0,-1 0 0,0-21 15,0 21-15,0-1 16,22 1-16,-22 0 0,0 0 0,0 0 16,0 0-16,0-1 0,1 22 15,-1 0-15</inkml:trace>
  <inkml:trace contextRef="#ctx0" brushRef="#br1" timeOffset="118007.07">20193 13441 0,'0'0'0,"0"-42"32,0 20-32,0 1 0,0 0 0,0 0 15,21 0-15,0 0 0,-21-1 16,21 1-16,1-21 0,-22 21 15,21 0-15,-21 42 32,-21 0-32,21 0 15,-22 0-15,1 0 0,21 1 0,-21 20 16,0-21-16,21 21 0,0 1 0,-21-1 16,0 22-16,21-22 0,-22 21 15,22-20-15,-21 20 0,0-20 0,0 20 16,21 1-16,-21-22 0,0 21 15,-1-20-15,1 20 0,21 1 0,-21-1 16,21 1-16,-21-1 0,0 1 0,21-1 16,0-20-16,0 20 15,-21-21-15,21 22 0,0-22 0,-22 1 16,22-1-16,0-21 0,0 0 0,0 0 16,0 1-16,22-1 0,-1 0 15,0-21-15,0 0 0,0 0 0,0 0 16,1 0-16,-1 0 0,21-21 0,-21 0 15,0-1-15,22 22 0,-22-21 16,0 0-16,21-21 0,-20 21 0,-1-1 16,0-20-16,0 21 0,0-21 0,-21-1 15,0 1-15,0 0 0,0-1 16,0-20-16,0 20 0,-21-20 16,21 21-16,-21-1 0,0 1 0,0 0 15,-22-1-15,22 1 0,0 0 16,-21 20-16,20 1 0,1 0 0,21 0 15,-21 0-15,0 0 16,42-1 0,0 22-1,0 0-15,22 0 0,-22-21 16,21 21-16,1-21 0,-22 21 0,42-21 16,-20 21-16,-1 0 0</inkml:trace>
  <inkml:trace contextRef="#ctx0" brushRef="#br1" timeOffset="118471.68">21040 13504 0,'0'-21'0,"0"42"0,0-63 0,0 21 0,0 0 16,0 0-16,0-1 16,-22 1-16,1 21 0,0 0 15,0 0-15,-21 0 0,20 0 16,1 0-16,-21 21 0,21 1 0,-22-1 15,1 0-15,21 0 0,-21 21 0,20 1 16,-20-22-16,21 21 16,0 1-16,21-1 0,0-21 0,0 21 15,0-20-15,0-1 0,0 21 0,21-21 16,0-21-16,0 21 0,22 1 16,-22-22-16,0 0 0,21 0 0,-21 0 15,22 0-15,-22 0 0,21 0 16,-21-22-16,22 1 0,-22 0 0,0 0 15,0 0-15,0-22 0,1 22 0,-1-21 16,0 0-16,0-1 0,0 22 16,-21 0-16,0-21 0,0 20 0,0 1 15,0 42 17,-21 1-32,21-1 0,-21 0 15,21 21-15,0-21 0,-21 1 16,21-1-16,0 0 0,0 0 0,0 0 15,0 0-15,0 1 0,0-1 0,21 0 16,0-21-16,0 21 0,0-21 16,1 0-16,20 0 0,-21 0 15,0 0-15</inkml:trace>
  <inkml:trace contextRef="#ctx0" brushRef="#br1" timeOffset="118727.49">21759 13420 0,'0'0'0,"0"-21"0,0-1 16,-21 22-16,0 0 0,0-21 0,0 21 16,-1 0-16,1 0 0,0 0 15,0 0-15,-21 21 0,20 1 0,1-1 16,0 0-16,0 21 0,0-21 0,0 22 16,21-22-16,0 21 0,-22 1 15,22-22-15,0 21 0,0-21 0,0 0 16,0 1-16,0-1 0,22 0 15,-22 0-15,21 0 0,0-21 16,0 0-16,0 0 0,0 0 0,22 0 16,-22 0-16,21 0 0,-21 0 15,22-21-15,-1 21 0,0-21 0</inkml:trace>
  <inkml:trace contextRef="#ctx0" brushRef="#br1" timeOffset="119120.07">22098 13589 0,'0'21'32,"0"0"-32,21-21 15,0 0-15,0 0 16,1 0-16,-1 0 16,0-21-16,0 0 0,0 21 15,0-21-15,1 0 0,-22 0 0,21-1 16,-21 1-16,21 0 0,-21 0 15,0 0-15,0 0 0,0-1 0,0 1 16,-21 21-16,0 0 16,-1 0-16,-20 0 0,21 21 15,-21 1-15,20-1 0,-20 0 0,21 21 16,-21 1-16,20-1 0,22-21 16,0 21-16,0 1 0,0-1 0,0-21 15,0 22-15,0-22 0,22 0 0,-1 0 16,0 0-16,21 0 15,-21-21-15,22 22 0,-22-22 0,21 0 16,1 0-16,-22 0 0,0 0 0,21 0 16,-21 0-16,1-22 0,-1 1 15,0 21-15,0-21 0,0 0 0,0 0 16,-21 0-16</inkml:trace>
  <inkml:trace contextRef="#ctx0" brushRef="#br1" timeOffset="119259.99">22585 13822 0,'0'0'0,"0"21"0,0 0 16,0 0-16,-21-21 63,-1 0-63</inkml:trace>
  <inkml:trace contextRef="#ctx0" brushRef="#br1" timeOffset="120131.7">444 15939 0,'0'0'0,"-21"0"15,0 0-15,42 21 16,0-21-16,22 0 16,-1 0-16,0 0 0,22 0 15,-22 0-15,22 0 0,-1 0 0,1 0 16,-1 0-16,1 0 0,-1 0 15,22 0-15,-22 0 0,-20 0 16,20 0-16,1 0 0,-22 0 16,0-21-16,1 21 0,-22 0 0,0 0 15,0 0-15,-21-22 0,0 1 16,-21 0-16,0 21 16,0-21-16</inkml:trace>
  <inkml:trace contextRef="#ctx0" brushRef="#br1" timeOffset="120423.53">1185 15769 0,'0'0'0,"43"0"31,-22 0-15,21 0-16,0 21 0,1-21 16,-1 0-16,0 0 0,22 0 0,-22 22 15,1-22-15,-1 21 0,0-21 16,-21 21-16,1-21 0,-1 21 15,0 0-15,-21 0 0,0 1 0,0-1 16,-21 0-16,0 0 0,-22 0 16,22 22-16,-42-22 0,20 0 0,1 0 15,-22 0-15,22 0 0,0-21 16,-1 22-16,1-1 0,21-21 16,0 0-16,0 0 0,42 0 15,0-21 1,21 21-16,1-22 0,-1 1 15,0 0-15</inkml:trace>
  <inkml:trace contextRef="#ctx0" brushRef="#br1" timeOffset="121019.68">2476 15642 0,'0'0'0,"-21"0"15,0 0-15,0 21 16,0 1-16,21-1 16,-21 21-16,21-21 0,-22 0 15,22 22-15,-21-1 0,0-21 0,21 22 16,0-22-16,0 21 0,-21-21 16,21 22-16,0-22 0,0 0 0,0 0 15,21-42 16,0 0-31,0 0 16,-21-1-16,22-20 0,-1 21 16,0 0-16,-21-22 0,21 22 15,0 0-15,-21 0 0,21-21 0,-21 20 16,22 1-16,-1 21 16,0 0-16,-21 21 15,21-21-15,0 22 0,-21-1 16,0 21-16,0-21 0,21 0 15,-21 1-15,22-1 0,-22 0 16,0 0-16,21 0 0,0 0 0,0 1 16,0-22-16,0 0 0,1 0 15,-1 0-15,0-22 16,0 1-16,-21 0 0,0 0 16,0 0-16,21 0 15,-21-1-15,0-20 0,0 21 0,0 0 16,0-22-16,0 22 0,0 0 15,0 0-15,0-21 0,-21 20 0,21 1 16,0 0-16,0 42 31,0 0-15,0 1-16,21-22 0,-21 21 16,21-21-16,1 21 0,-1 0 15</inkml:trace>
  <inkml:trace contextRef="#ctx0" brushRef="#br1" timeOffset="121347.72">3090 15812 0,'21'0'15,"-21"21"-15,22-21 16,-1 0 0,0-21-16,0-1 15,0 22-15,-21-21 0,21 0 16,1 21-16,-22-21 0,0 0 0,21 21 15,-21-21-15,0-1 0,0 1 16,0 0-16,-21 21 16,-1 0-1,22 21-15,-21 0 16,0 1-16,21-1 0,0 21 0,-21-21 16,21 0-16,-21 22 0,21-22 15,0 21-15,0-21 0,0 22 0,0-22 16,0 0-16,0 0 0,0 0 15,21 1-15,0-1 0,0-21 0,22 0 16,-1 0-16,0 0 0,22 0 16,-22 0-16,22 0 0,-1 0 0,1-21 15,-1-1-15</inkml:trace>
  <inkml:trace contextRef="#ctx0" brushRef="#br1" timeOffset="121639.73">4657 15558 0,'21'-22'16,"-42"44"-16,42-65 0,-21 22 0,0 0 16,-21 21-16,-1 0 15,1 0-15,0 0 0,0 0 0,-21 0 16,20 0-16,-20 0 0,21 21 16,-21 0-16,20 0 0,1 1 15,0 20-15,0-21 0,0 21 16,0 1-16,21-22 0,0 21 0,0 1 15,0-1-15,0 0 0,0-21 0,21 22 16,0-22-16,0 0 0,0 21 16,22-42-16,-22 22 0,21-1 0,0-21 15,1 0-15,-1 0 0,0 0 16,1 0-16,-1 0 0,22-21 0,-22 21 16,0-22-16,1 1 0,-1 0 15</inkml:trace>
  <inkml:trace contextRef="#ctx0" brushRef="#br1" timeOffset="122473.13">5334 15706 0,'0'-43'0,"0"86"0,0-107 16,0 43-16,0 0 0,0 0 0,0 0 15,-21 21-15,0 0 0,-1 0 16,1 0-16,0 0 0,21 21 16,-21 0-16,0 0 0,0 0 15,-1 22-15,1-22 0,0 0 0,0 21 16,0 1-16,0-22 0,21 21 15,0 0-15,0-20 0,0-1 0,0 21 16,0-21-16,21 0 0,0-21 0,0 22 16,0-22-16,0 0 0,22 0 15,-22 0-15,0 0 0,21-22 0,-20 22 16,-1-21-16,21 0 0,-21 0 16,0-21-16,1 20 0,-1 1 15,0-21-15,-21 21 0,0-22 0,0 1 16,21 21-16,-21-21 0,0 20 15,0 1-15,0 0 0,0 42 32,-21 0-32,21 1 0,0-1 15,-21 21-15,21 0 0,0-20 0,0 20 16,0 0-16,0-21 0,0 22 16,21-22-16,-21 0 0,42 0 0,-21 0 15,22 1-15,-1-22 0,0 0 16,1 0-16,20 0 0,-20 0 15,-1 0-15,-21 0 0,21-22 0,1 1 16,-22 0-16,0 0 0,0 0 16,0-22-16,-21 22 0,22 0 0,-22-21 15,0 21-15,0-22 0,0 22 0,0-21 16,0 21-16,0-22 0,0 22 16,0 0-16,-22 42 15,22 0 1,0 0-16,-21 1 0,21-1 0,0 0 15,0 0-15,0 0 0,0 0 0,0 22 16,0-22-16,-21 0 16,21 0-16,0 0 0,-21 1 15,21-1-15,-21-21 32,0-21-32,21-1 0,0 1 15,0 0-15,0-21 16,0 21-16,0-1 0,21-20 0,0 21 15,0-21-15,0-1 0,22 22 16,-22-21-16,21 21 0,0-22 0,1 22 16,-22 21-16,21 0 0,1 0 0,-1 0 15,-21 21-15,0 0 0,0 1 16,1-1-16,-22 0 0,21 21 16,-21-21-16,0 22 0,0-22 0,0 21 15,0-21-15,0 22 0,-21-22 16,-1 21-16,1-21 0,21 1 0,-21-1 15,21 0-15,-21 0 0,21-42 32,0 0-17,0 0-15</inkml:trace>
  <inkml:trace contextRef="#ctx0" brushRef="#br1" timeOffset="124703.96">7451 15854 0,'0'0'0,"-22"0"15,22-21 1,22 0 0,20-1-16,-21 1 0,0 0 15,22 0-15,-22-21 0,0 20 16,21-20-16,-21 21 0,1-21 0,-1-1 15,-21 1-15,0 0 0,0-1 0,0 22 16,0-21-16,0 21 0,0-1 16,0 1-16,-21 21 0,-1 0 0,1 0 15,0 21-15,21 22 16,-21-22-16,21 21 0,-21 1 0,21-22 16,0 21-16,-21 0 15,21 1-15,0-1 0,0-21 0,0 0 16,0 22-16,0-22 0,0 0 0,21 0 15,0 0-15,0 1 16,0-22-16,0 0 0,1 0 0,-1 0 16,0 0-16,0-22 15,0 1-15,0 21 0,1-21 0,-1 0 16,0 0-16,0-22 0,0 22 0,0-21 16,22 0-16,-22 20 15,21-20-15,-21 21 0,22-21 0,-1 20 0,-21 1 16,22 21-16,-1 0 15,-21 0-15,21 0 0,-20 0 0,-1 21 16,0 1-16,0-1 0,0 0 0,-21 21 16,21-21-16,-21 1 0,0 20 15,0-21-15,0 0 0,-21 22 0,0-22 16,0 0-16,0 0 0,21 0 16,-21 0-16,-1-21 0,1 22 0,0-22 15,0 0-15,21-22 31,0 1-31,0 0 16,21 0-16,0 0 0,0-22 0,1 1 16,-1 21-16,21-21 0,-21-1 15,0 22-15,1-21 0,20 21 0,-21-22 16,0 22-16,0 0 0,1 21 16,-22-21-16,0 42 15,0 0 1,-22 21-16,1-20 0,0-1 15,21 0-15,-21 21 0,0-21 16,21 22-16,0-22 0,-21 0 0,21 21 16,0-20-16,0-1 0,0 0 0,0 0 15,0 0-15,0 0 0,21-21 16,21 22-16,-21-22 0,22 21 0,-22-21 16,21 0-16,22 0 0,-22 0 15,0 0-15,22 0 0,-22-21 16,22-1-16,-22 1 0,21 21 0,-20-21 15,-1 0-15,0 0 0,1 0 0,-22-1 16,0-20-16,0 21 0,-21 0 16,0 0-16,0-22 0,0 22 0,0 0 15,-21 0-15,0 0 0,0 21 16,0 0-16,-1 0 0,1 0 0,0 0 16,0 0-16,0 21 0,0 0 15,-1 0-15,1 21 0,21-20 16,-21-1-16,21 21 0,0-21 0,0 22 15,0-22-15,0 0 0,21 0 16,0 21-16,1-20 0,-1-1 0,0 0 16,21 0-16,-21-21 0,22 21 0,-22-21 15,21 0-15,1 0 0,-22 0 16,21 0-16,-21 0 0,22-21 0,-22 21 16,21-21-16,-21 0 0,0 0 15,22-1-15,-22 1 0,0 0 0,0 0 16,22-21-16,-22 20 0,0-20 0,0 21 15,0-21-15,-21-1 16,21 22-16,1-21 0,-22 21 0,0-1 16,21 1-16,0 21 15,-21 21 1,0 1-16,0-1 0,0 0 16,0 0-16,0 0 15,0 0-15,0 1 0,0-1 16,21-21-1,0 0 1,-21-21-16,21 21 16,-21-22-16,0 1 15,0 0-15,0 0 0,0 0 16,0 0-16,0-1 0,-21 1 16,21 0-16,-21 21 0,0 0 15,0 0-15,0 0 0,-1 0 16,22 21-16,-21 0 0,0 1 0,0-1 15,21 21-15,-21-21 0,0 22 16,21-1-16,0-21 0,-22 21 0,22-20 16,0 20-16,0-21 0,0 0 15,0 22-15,0-22 0,22 0 0,-1 0 16,0 0-16,0 0 0,0 1 16,22-22-16,-22 21 0,21-21 0,-21 0 15,22 0-15,-1 0 0,-21 0 16,21 0-16,1 0 0,-22-21 0,21 21 15,-21-22-15,1 1 0,20 0 16,-21 0-16,0 0 0,0-22 0,1 22 16,-1-21-16,-21 21 0,0-22 15,21 22-15,-21-21 0,21 21 0,-21 0 16,0-1-16,0 1 0,0 42 31,0 1-31,0-1 16,0 0-16,0 0 0,0 0 0,0 0 15,0 1-15,0-1 0,0 0 16,0 0-16,0 0 0,0 0 16,0 1-16,0-1 0,21 0 15,0-21-15,1 0 16,-1 0-16,0 0 0,0 0 0,0 0 16,0-21-16,1 0 0,-1 21 15,0-22-15,0 1 0,0 0 0,0 0 16,1 0-16,-22 0 0,21-1 0,-21-20 15,21 21-15,-21 0 0,0 0 16,0-1-16,0 1 0,0 0 0,-21 21 31,21 21-31,-21 0 0,21 1 16,0-1-16,0 0 0,0 0 16,0 0-16,0 22 0,0-22 15,0 0-15,0 0 0,0 0 0,0 0 16,21 1-16,0-1 0,0-21 15,0 0-15,0 0 0,1 0 16,-1 0-16,21 0 0,-21 0 0,0 0 16,22 0-16,-22-21 0,0-1 0,0 1 15,22 0-15,-22 0 0,0 0 16,0 0-16,0-22 0,0 1 0,1 0 16,-1-1-16,-21-20 0,0 20 15,21-20-15,-21 21 0,0-22 16,0 22-16,0-1 0,0 1 0,0 21 15,0 0-15,-21 21 16,21 21-16,0 0 16,0 0-16,-21 22 0,21-1 15,0 0-15,-22 22 0,22-22 0,0 0 16,0 22-16,0-22 0,0 1 0,0 20 16,0-21-16,0 1 0,0-22 15,-21 21-15,21 1 0,0-22 0,0 0 16,0 0-16,0 0 0,0 0 0,21-21 15,1 0-15,-1 0 0,0 0 16,0-21-16,0 0 0,0 0 0,22 21 16</inkml:trace>
  <inkml:trace contextRef="#ctx0" brushRef="#br1" timeOffset="125089.87">11557 15579 0,'0'21'15,"0"0"1,21-21 0,0 0-16,0 0 0,1 0 15,-1 0-15,0 0 0,0-21 16,0 21-16,0-21 0,1 0 16,-1 21-16,0-22 0,0 1 0,0 0 15,0 21-15,-21-21 0,0 0 0,0 0 16,0-1-16,0 1 0,0 0 15,-21 21-15,0 0 0,0 0 0,0 0 16,0 0-16,-1 21 0,-20 22 16,21-22-16,0 0 0,0 21 0,-1-21 15,22 22-15,0-1 0,-21-21 0,21 22 16,0-22-16,0 0 0,0 21 16,0-21-16,0 1 0,0-1 0,0 0 15,21-21-15,1 21 0,-1-21 0,0 0 16,21 0-16,-21 0 15,22 0-15,-1 0 0,0-21 0,1 21 16,-22-21-16,21 0 0,1-1 16,-1 1-16,-21 0 0,0-21 0</inkml:trace>
  <inkml:trace contextRef="#ctx0" brushRef="#br1" timeOffset="125323.74">11197 15198 0,'0'0'0,"-21"0"0,-21 21 15,20-21-15,22 21 0,0 0 16,22-21-16,-1 0 16,21 0-16,0 0 0,1 0 15,-1 0-15,0 0 0,22 0 0,-22 0 16,22 0-16,-22 0 0,22 0 0,-22 0 15,0-21-15,-21 21 0,22-21 16,-22 21-16,-21-21 0</inkml:trace>
  <inkml:trace contextRef="#ctx0" brushRef="#br1" timeOffset="126014.34">13652 15388 0,'85'0'16,"-64"-21"-16,22 0 0,-22 0 16,21 0-16,-21-1 0,22 1 15,-1-21-15,-21 21 0,0-22 0,22 22 16,-43-21-16,0 21 0,0 0 0,0-22 15,0 22-15,-22 0 16,1 0-16,-21 0 0,21 21 0,-22 0 0,1 0 16,21 0-16,-21 0 15,-1 0-15,22 0 0,-21 0 0,21 21 16,-1 0-16,1 0 0,0 21 0,21-20 16,0 20-16,0 0 0,0 1 15,0-22-15,0 21 0,21 0 0,0 1 16,1-1-16,20 0 0,-21 1 15,21-22-15,-20 21 0,20 1 0,0-1 16,-21-21-16,1 21 0,20-20 0,-42 20 16,0-21-16,0 0 0,0 0 15,-21 22-15,0-22 0,-1 0 16,-20-21-16,0 21 0,-22-21 16,22 0-16,-22 0 0,1 0 0,-1 0 15,-20 0-15,20-21 0,1 0 0,-1 0 16,1 0-16,20-1 0,1 1 15,0 0-15,-1-21 0,22 21 0,0-22 16,21 1-16,0 21 0,0-22 16,0 1-16,0 21 0,21-21 0,22 20 15,-1 1-15,0 0 0,1 21 0,20-21 16,-21 21-16,22 0 0,-22 0 16,22 0-16,-22 0 0,0 0 0</inkml:trace>
  <inkml:trace contextRef="#ctx0" brushRef="#br1" timeOffset="127199.94">14372 15621 0,'21'0'0,"-42"0"0,85 0 0,-43 0 16,0-21-16,-21 0 0,21 21 15,0-21-15,-21-1 0,0 1 0,0 0 16,0 0-16,0-21 0,0 20 15,-21 1-15,0-21 0,0 21 0,-22 0 16,22-1-16,-21 22 0,0 0 16,-1 0-16,1 0 0,0 0 15,-1 0-15,22 22 0,-21-1 0,-1 0 16,22 21-16,-21-21 0,21 22 16,0-22-16,-1 21 0,22 1 0,0-22 15,0 21-15,0-21 0,0 22 0,0-22 16,0 0-16,22 0 0,-1 0 15,0 0-15,21-21 0,-21 0 0,22 22 16,-1-22-16,0 0 0,1 0 16,-1 0-16,0-22 0,1 1 0,-1 21 15,-21-21-15,22 0 0,-22 0 0,0 0 16,0-1-16,0 1 16,-21 0-16,21-21 0,-21 21 0,0-22 15,0 22-15,0 0 0,0-21 0,0 20 16,-21 1-16,0 21 0,0 0 15,0 21 1,21 1-16,0-1 16,0 21-16,0-21 0,0 0 0,0 1 15,0-1-15,0 0 0,0 0 0,0 0 16,21 0-16,0 1 0,0-22 16,0 0-16,1 21 0,-1-21 0,0 0 15,21 0-15,-21 0 0,1 0 16,20 0-16,-21-21 0,21 21 15,-20-22-15,20 1 0,-21 0 0,0 0 16,0 0-16,-21 0 0,0-1 16,22 1-16,-22-21 0,0 21 0,0 0 15,0-1-15,0 1 0,0 0 0,0 0 16,-22 21 0,22 21-16,0 0 0,0 0 15,-21 22-15,21-22 0,0 0 16,0 0-16,0 22 0,0-22 0,0 0 15,0 0-15,0 0 0,0 0 0,0 1 16,-21-1-16,21 0 0,0 0 16,0 0-16,0-42 47,0 0-32,0 0-15,0 0 16,0-22-16,21 22 0,-21 0 0,21 0 15,1-22-15,-1 1 0,0 21 0,0-21 16,0 20-16,22-20 0,-22 21 16,21 0-16,0 0 0,-20 21 15,20 0-15,0 0 0,-21 0 0,22 21 16,-22 0-16,21 0 0,-21 21 0,22 1 16,-22-22-16,0 21 0,-21 1 15,0-1-15,0-21 0,0 21 16,0-20-16,0-1 0,0 0 0,0 0 15,0 0-15,0 0 0,-21-21 16,0 0 0,0 0-16,21-21 15,0 0 1,0 0-16,0 0 0,0 0 0,0-1 16,21 1-16,0 0 0,0-21 0,0 21 15,0-22-15,22 22 0,-1-21 16,-21 21-16,22-1 0,-1 1 15,0 0-15,-21 21 0,22 0 16,-1 0-16,-21 21 0,22 0 0,-22 1 16,0 20-16,0-21 0,0 0 0,-21 22 15,0-22-15,0 0 0,0 0 16,0 21-16,0-20 0,-21-22 0,21 21 16,0 0-16,-21 0 0,0 0 15,21-42 32,21 0-47,0 21 0</inkml:trace>
  <inkml:trace contextRef="#ctx0" brushRef="#br1" timeOffset="127551.38">16341 15536 0,'0'22'0,"21"-22"16,0 0-16,0 0 16,0 0-16,0 0 0,1 0 0,-1-22 15,21 1-15,-21 21 0,0-21 0,22 21 16,-22-21-16,0 0 0,-21 0 16,0-1-16,21 22 0,-21-21 15,0 0-15,-21 21 16,0 0-16,-21 0 0,20 21 15,-20-21-15,0 21 0,-1 22 0,1-22 16,0 0-16,-1 21 0,22-20 16,0 20-16,0-21 0,21 21 0,0-20 15,0-1-15,0 0 0,0 21 0,0-21 16,21-21-16,0 22 0,22-1 16,-22 0-16,0-21 0,21 0 0,1 0 15,-22 0-15,21 0 0,-21 0 16,0 0-16,22-21 0,-22 0 15,0-1-15,-21 1 0</inkml:trace>
  <inkml:trace contextRef="#ctx0" brushRef="#br1" timeOffset="129079.85">18013 15325 0,'-21'-43'31,"21"22"-31,0 0 625,21 21-625,0-21 15,0 0 1,-21 0-16,21-1 0,0 1 16,-21 0-16,0 0 15,0 0-15,22 0 16,-22-1-16,0 1 0,0 0 0,0 0 16,0 0-16,0 0 15,-22 21 1,1 0-16,0 0 0,0 0 15,0 21-15,0 0 0,-1 0 16,1 0-16,0 22 0,0-22 0,0 21 16,21 0-16,0 1 0,0-22 15,0 21-15,0-21 0,0 22 0,0-22 16,21 21-16,0-21 0,0 1 16,0-1-16,1 21 0,-1-21 15,0 0-15,21 1 0,-21-1 0,1 0 16,-22 0-16,0 0 0,21 0 0,-21 1 15,0-1-15,-21 0 16,-1-21-16,1 0 0,0 0 16,-21 0-16,21 0 0,-22 0 15,22 0-15,-21 0 0,21 0 0,-22 0 16,22-21-16,0 0 0,0-1 0,0 22 16,-1-21-16,22 0 0,-21 0 15,21 0-15,0 0 0,0-1 16,0 1-16,21 21 0,1-21 15,-1 21-15,0-21 0,0 21 16,21-21-16,-20 21 0,20-21 0,0 21 16,1 0-16</inkml:trace>
  <inkml:trace contextRef="#ctx0" brushRef="#br1" timeOffset="129779.3">18690 15198 0,'21'-21'0,"-42"42"0,63-64 0,-42 22 15,0 0-15,-21 21 32,0 0-32,21 21 15,-21 0-15,0 1 0,0-1 0,-1 21 16,1-21-16,21 22 0,-21-1 16,0 0-16,0-21 0,21 22 0,0-22 15,-21 21-15,21-21 0,0 22 0,0-22 16,0 0-16,0 0 0,0 0 15,21 1-15,0-22 0,0 0 16,21 0-16,-20 0 0,20 0 0,-21 0 16,21 0-16,-20 0 0,20 0 15,-21-22-15,21 1 0,1 0 0,-22 0 16,0 0-16,0 0 0,0-1 16,1 1-16,-1-21 0,-21 21 0,0 0 15,0-1-15,0 1 0,0 0 16,0 0-16,-21 21 15,-1 0-15,22 21 16,0 0-16,-21 0 16,21 1-16,0-1 0,0 0 0,0 0 15,0 0-15,0 0 16,0 1-16,21-1 0,1-21 16,-22 21-16,21-21 0,0 21 0,0-21 15,0 21 1,0-21-1,1 0-15,-1 0 16,0 0-16,0-21 16,0 0-16,0 0 0,1 0 15,-22-1-15,21 1 16,-21 0-16,21-21 0,-21 21 0,0-1 16,21 1-16,-21 0 0,0 42 31,0 0-31,0 1 15,0-1-15,0 0 0,0 0 16,0 0-16,0 0 0,-21 1 16,21-1-16,0 0 0,0 0 15,0 0 1,0-42 15,0 0-31,21 0 16</inkml:trace>
  <inkml:trace contextRef="#ctx0" brushRef="#br1" timeOffset="129935.21">19367 15261 0,'0'0'0,"0"-21"0,0 0 0,0-21 0,-21 20 15,21 1-15,-21 21 0,0-21 16,0 21 0,21 21-1,0 0-15,0 1 0,0-1 16,0 0-16,21-21 0,0 21 15,0-21-15,0 21 16</inkml:trace>
  <inkml:trace contextRef="#ctx0" brushRef="#br1" timeOffset="130283.01">19812 15219 0,'0'0'0,"-21"0"31,0 21-31,21 0 0,-22 0 16,22 22-16,0-22 0,0 21 16,0-21-16,0 22 0,0-1 0,0 0 15,0 1-15,0-1 0,0 0 16,0 22-16,0-1 0,0 1 0,0-1 16,0 1-16,0-1 0,-21 1 0,0-1 15,0 1-15,0-1 0,0 1 16,-1-22-16,1 22 0,-21-22 0,21 0 15,0 1-15,-1-1 0,1 0 0,0 1 16,0-22-16,0 0 0,21 0 16,0-42-1,0 0 1,21-21-16,0 20 0,0 1 16,22-21-16,-22 0 0,0-1 0,21 1 15,1-22-15,-22 1 0,21-1 16,0 1-16</inkml:trace>
  <inkml:trace contextRef="#ctx0" brushRef="#br1" timeOffset="130559.85">19897 15579 0,'0'0'0,"0"-64"0,21 22 0,-21 0 0,0 20 15,21-20-15,-21 21 0,21 0 16,-21-22-16,21 22 0,0 0 16,1 21-16,20-21 0,-21 21 0,0 0 15,22 0-15,-22 0 0,0 0 16,21 21-16,-21-21 0,1 21 0,-1 0 15,-21 1-15,0 20 0,0-21 16,0 0-16,0 0 0,0 1 0,-21-1 16,-22 0-16,22 0 0,0 0 15,-21-21-15,20 21 0,-20 1 0,0-22 16,21 0-16,-22 21 0,22-21 0,0 0 16,0 0-16,0 0 15,42-21 16,0 21-31,0-22 0,21 1 0,-20 0 16</inkml:trace>
  <inkml:trace contextRef="#ctx0" brushRef="#br1" timeOffset="131098.82">20764 14880 0,'0'0'0,"0"-21"0,22 0 15,-22 0-15,-22 21 16,1 0-1,0 21-15,0-21 0,0 21 16,21 21-16,-21-20 0,-1 20 0,1 0 16,0 1-16,21-1 0,0 0 15,-21 1-15,21 20 0,-21-21 16,21 1-16,0-1 0,0 0 0,0-20 16,0 20-16,0-21 0,21 0 15,0 0-15,0 1 0,0-1 0,1-21 16,-1 0-16,21 0 0,0 0 0,-20 0 15,20 0-15,0 0 0,1 0 16,-22-21-16,21-1 0,0 1 0,-20 0 16,20 0-16,-21 0 0,21 0 15,-20-22-15,-1 22 0,0-21 0,-21 21 16,0-1-16,0 1 0,0 0 16,0 0-16,-21 21 15,0 21-15,-22 0 16,22 0-16,21 1 15,-21-1-15,21 0 0,0 21 0,0-21 16,0 1-16,0-1 0,0 0 0,21 0 16,0 0-16,0 0 0,1-21 15,-1 22-15,0-1 0,0-21 0,0 21 16,-21 0-16,0 0 16,-21-21-1,0 0-15,0 0 16,0 0-16,-1 0 15,-20 0-15,21 0 0,0 0 0,0 0 16,-22 0-16,22-21 0,0 0 16,0 0-16,0 0 15,21-1-15</inkml:trace>
  <inkml:trace contextRef="#ctx0" brushRef="#br1" timeOffset="131308.7">20680 15155 0,'0'-21'0,"21"0"15,0 21-15,0-21 16,22 0-16,-22 21 0,21-21 0,0 21 16,-20-22-16,20 22 0,-21 0 0,21 0 15,1-21-15,-22 21 0,0 0 16,21 0-16,-20 0 0,-1-21 0,0 21 15,0 0-15,0 0 0,0-21 0</inkml:trace>
  <inkml:trace contextRef="#ctx0" brushRef="#br1" timeOffset="132431.51">22881 14605 0,'0'0'0,"21"-21"0,-21 0 0,21 21 16,-21-21-16,22-1 0,-22 1 0,0 0 16,0 0-16,-22 21 31,1 21-31,0 0 0,-21 0 0,21 1 16,-1 20-16,-20 0 0,21 1 15,0-1-15,-22 21 0,22-20 0,-21-1 16,21 22-16,0-22 0,-1 0 15,1 22-15,21-22 0,0 22 0,0-22 16,0 0-16,43 1 0,-22-1 16,21 0-16,-21-21 0,43 22 15,-22-22-15,22 0 0,-22 0 0,21-21 16,-20 0-16,20 0 0,1 0 16,-22 0-16,0 0 0,22 0 0,-22-21 15,1 0-15,-1 0 0,0-22 0,1 1 16,-22 0-16,21-1 0,-21 1 15,0-21-15,1-1 0,-22 22 0,0-22 16,0 1-16,0 20 0,0-20 16,-22-1-16,1 22 0,-21-21 0,21 20 15,-22 1-15,22 21 0,-21 0 0,0-1 16,-1 22-16,1 0 0,0 0 16,-22 0-16,22 22 0,-1 20 15,-20-21-15,21 21 0,-1 1 16,1-1-16,21 0 0,0 22 0,21-22 15,0 1-15,0-1 0,0 0 0,0 1 16,21-1-16,0 0 0,21 1 16,1-1-16,-1 0 0,0-21 0,1 22 15,20-22-15,-21 0 0,22 0 16,-22-21-16,22 0 0,-22 0 0,22 0 16,-22 0-16,21 0 0,-20-21 0,-1 21 15,0-21-15,-20 0 16,20-22-16,-21 22 0,0-21 0,0 0 15,1 20-15,-1-20 0,-21 21 16,0 0-16,0 0 0,0-1 0,0 44 31,0-1-31,0 0 16,0 0-16,0 0 0,-21 22 0,21-22 16,-22 0-16,1 0 0,0 0 15,21 0-15,0 1 0,-21-1 0,0 0 16,21 0-16,-21-21 15,-1 0 1,22-21 0,-21 0-16,21 0 15,0-1 1,0-20-16,0 21 0,0-21 0,21 20 16,1-20-16,-1 0 0,21 21 15,0-22-15,1 1 0,20 21 0,-20 0 16,20-1-16,-21 22 0,22 0 0,-1 0 15,-20 0-15,20 0 0,-20 43 16,-1-22-16,-21 0 0,0 21 0,0 1 16,-21-22-16,0 21 0,0 1 15,0-1-15,0-21 0,0 21 0,-21-20 16,0 20-16,0-21 0,21 0 0,-21-21 16,0 21-16,-1 1 0,1-22 15,0 0-15,0 21 0,0-21 16,0 0-16,-1 0 0,-20 21 0,21-21 15,-21 0-15,-1 21 0</inkml:trace>
  <inkml:trace contextRef="#ctx0" brushRef="#br1" timeOffset="134275.32">9885 17251 0,'0'0'0,"0"-21"0,0 0 0,0-1 16,0 1-1,0 0-15,0 0 0,0 0 0,0 0 16,-21-1-16,-1 1 0,1 0 15,21-21-15,-21 21 0,0-1 0,0 1 16,0-21-16,-1 21 0,1 0 16,0 21-16,0-22 0,-21 22 0,20 0 15,1 0-15,-21 22 0,21-1 16,-22 0-16,22 0 0,0 0 0,0 22 16,0-1-16,0 0 15,21 1-15,-22-1 0,22 0 0,0 1 0,0-1 16,0 0-16,0-21 0,22 22 15,-22-22-15,21 0 0,0 21 16,0-42-16,21 22 0,-20-1 16,-1-21-16,21 0 0,-21 0 0,22 0 15,-1-21-15,-21-1 0,21 1 16,1 0-16,-1 0 0,0-21 0,-20 20 16,20 1-16,-21-21 0,0 0 15,0 20-15,-21-20 0,22 0 0,-22 21 16,0-22-16,0 22 0,0 0 15,0 0-15,-22 0 0,1 21 16,0 0-16,21 21 16,0 0-16,0 21 0,0-21 15,0 22-15,0-1 0,0-21 0,0 22 16,21-22-16,-21 21 0,21-21 16,1 0-16,20 1 0,-21-1 0,0 0 15,22-21-15,-1 0 0,-21 0 16,21 0-16,1 0 0,-1 0 0,0 0 15,-20 0-15,20-21 0,0 0 16,-21 21-16,22-22 0,-22 1 0,0 0 16,-21-21-16,0 21 0,0-1 15,0 1-15,0 0 0,0 0 16,0 0-16,0 0 0,-21 21 31,21 21-31,-21 0 0,21 0 16,0 0-16,-21 0 0,21 1 0,0-1 15,0 0-15,0 0 0,-22-21 16,22 21-16,-21 0 0,21 1 16,0-44 15,21 1-31,1 0 16,-1 0-16,-21 0 0,21 0 15,0-1-15,0 1 0,0 0 0,1-21 16,-1 21-16,-21-1 0,21 22 15,0 0-15,0 0 16,-21 22-16,0-1 16,0 0-16,0 0 0,21 0 15,-21 0-15,0 1 0,22-1 0,-22 21 16,21-21-16,0 0 16,-21 1-16,21-22 0,0 0 0,0 21 15,22-21-15,-22 0 0,21 0 16,1 0-16,-1 0 0,-21-21 0,21 21 15,1-22-15,-1 1 16,0 0-16,1 21 0,-22-21 0,0 0 0,0 0 16,0-22-16,1 22 15,-22 0-15,0 0 0,0 0 0,0-1 16,0 44 0,-22-1-1,22 0-15,-21 21 0,21-21 16,0 1-16,0-1 0,0 0 15,0 0-15,0 0 0,0 0 0,21 1 16,1-1-16,-1-21 0,21 21 16,-21-21-16,22 0 0,-22 0 15,21 0-15,0-21 0,1 21 16,-1-21-16,0-1 0,-20 1 0,20 21 16,0-21-16,-21-21 15,1 21-15,-22-1 0,21 1 0,-21 0 16,0 0-16,0 0 0,0 0 15,0-1-15,-21 22 16,21 22 0,-22-1-16,22 0 0,-21 21 15,21-21-15,0 22 0,0-1 0,0 0 16,0 1-16,0 20 0,0 1 16,0-1-16,0 1 0,0 20 0,0 1 15,0-21-15,21 20 16,1-20-16,-22 20 0,21 1 0,-21 0 0,0 21 15,21-22-15,-21 1 16,0-22-16,0 22 0,0 0 0,0-22 16,21 22-16,-21-22 0,0 1 15,-21-64-15,0 0 16,-22 0-16,22 0 16,0 0-16,-21 0 0,-1 0 0,22 0 15,-21 0-15,0 0 0,-1-21 16,1-43-16,0 1 0,-22-22 0,22 22 15,-1-22-15,1 0 0,21 1 16,-21-1-16,20 21 0,22-20 16,0 20-16,0-20 0,0 20 15,22 1-15,20-1 0,-21 22 0,21-22 16,1 22-16,-1 0 0,22-1 16,-1 1-16,1 0 0,-1-1 0,22 1 15,-22 0-15,22 20 0</inkml:trace>
  <inkml:trace contextRef="#ctx0" brushRef="#br1" timeOffset="134874.98">13039 16616 0,'0'0'0,"0"-21"0,0 0 0,0-1 0,-22 22 15,22 22 1,0 20 0,0-21-16,0 21 0,0 22 15,0-22-15,0 22 0,22-22 0,-22 22 16,0-22-16,0 21 0,0-20 15,0-1-15,0 0 0,0 1 16,0-1-16,0-21 0,0 0 0,-22 1 16,22-1-16,0 0 0,0-42 47,0 0-47,0-1 0,0 1 15,22-21-15,-22 21 0,21-22 16,0 22-16,21-21 0,-21 0 0,1 20 15,20-20-15,0 21 0,1 0 16,-1 21-16,0 0 0,1 0 16,-1 0-16,0 0 0,-21 21 0,22 0 15,-1 0-15,-21 0 0,0 22 16,1-22-16,-22 21 0,0 1 0,0-22 16,0 21-16,0-21 0,-22 0 15,-20 1-15,21 20 0,-21-21 0,-1-21 16,1 21-16,0 0 0,-1-21 15,1 0-15,0 0 0,20 0 0,-20 0 16,21 0-16,0 0 0,0 0 16,21-21-16,0 0 15,42 0-15,-21 21 0,0-21 16,22 0-16,-1-1 0,0 1 16,-21 0-16</inkml:trace>
  <inkml:trace contextRef="#ctx0" brushRef="#br1" timeOffset="135243.18">13779 17039 0,'0'0'0,"0"-21"15,0 0-15,0 0 0,0 0 16,0-1-16,0 1 0,22 21 16,-1-21-16,0 21 0,0 0 0,0-21 15,22 21-15,-1 0 0,0 0 0,1 21 16,-1 0-16,-21 0 15,21 1-15,-20 20 0,20-21 0,-42 21 16,0 1-16,0-22 0,0 21 16,0-21-16,0 22 0,0-22 0,-21 0 15,0 0-15,-1 0 0,1 1 16,0-22-16,0 21 0,0-21 0,0 0 16,-1 0-16,22-21 15,0-1 1,0 1-16,0 0 0,0 0 15,22 0-15,-1-22 0,-21 22 0,21-21 16,0 21-16,0-22 0,0 1 16,1 21-16,-1-21 0,21 20 15,-21 1-15,22 0 0,-22 0 0,21 0 16,-21 0-16,22 21 0</inkml:trace>
  <inkml:trace contextRef="#ctx0" brushRef="#br1" timeOffset="135598.97">14584 16806 0,'0'22'15,"0"-1"-15,0-64 0,0 107 16,0-43-16,-21 0 0,21 0 0,-22 1 16,22 20-16,0-21 0,-21 21 0,21-20 15,0 20-15,-21-21 0,21 21 16,0-20-16,0-1 0,0 0 16,0 0-16,21 0 0,0 0 15,1-21-15,-1 22 0,0-22 0,21 0 16,-21 0-16,22 0 0,-1 0 15,-21 0-15,22 0 0,-22-22 0,21 1 16,-21 21-16,0-21 0,1 0 16,-22 0-16,0 0 0,0-22 0,0 1 15,0 21-15,0-22 0,0 1 0,0 0 16,-22-1-16,1 1 0,0 21 16,0 0-16,0 0 0,-22 21 0,22 0 15,0 0-15,0 0 0,-21 21 16,20 0-16,1 0 0,-21 0 15,21 22-15,21-22 0,0 0 16,0 21-16,0-21 0,0 1 0,0-1 16,21 0-16,0 0 0,21-21 15,-20 0-15,-1 0 0</inkml:trace>
  <inkml:trace contextRef="#ctx0" brushRef="#br1" timeOffset="136160.53">15240 16933 0,'21'-21'0,"-42"42"0,42-63 0,-21 21 0,0 0 16,21 0-16,-21 42 31,0 0-31,0 0 0,0 21 0,-21-20 16,21 20-16,-21-21 0,21 21 16,0-20-16,0 20 0,0-21 0,0 0 15,0 22-15,0-22 0,0 0 16,0 0-16,21-21 15,0 0 1,0 0-16,1-21 0,-1 0 16,0 21-16,0-21 0,0-1 0,0 1 15,1 0-15,-1-21 0,0 21 16,0-1-16,21 1 0,-20 0 16,-1 21-16,0 0 15,-21 21-15,0 0 16,0 1-16,0-1 0,0 0 15,0 0-15,0 21 0,-21-20 0,21-1 16,0 0-16,0 0 0,21-21 16,0 21-16,0 0 0,0-21 0,1 0 15,-1 0-15,21 0 0,-21 0 16,0 0-16,1 0 0,-1 0 0,0 0 16,0-21-16,0 0 0,-21 0 0,21 0 15,-21 0-15,0-22 16,0 22-16,0-21 0,0 21 0,0-22 15,0 1-15,0 21 16,-21-22-16,0 22 0,21 0 0,-21 0 16,0 0-16,0 21 15,-1 0-15,1 21 0,21 0 16,0 0-16,0 0 16,0 1-16,0-1 0,0 0 0,21 0 15,1-21-15,-1 0 0,0 21 0,0-21 16</inkml:trace>
  <inkml:trace contextRef="#ctx0" brushRef="#br1" timeOffset="136508.32">16383 16955 0,'42'-22'0,"-338"128"0,550-190 0,-191 41 16,-41 22-16,-22 0 0,0 0 0,0 0 16,0-1-16,0 1 0,-22 21 0,-20 0 15,21 0-15,-21 0 16,20 0-16,1 0 0,-21 21 0,21 1 15,0-1-15,-1 0 0,22 0 16,0 0-16,0 0 0,0 1 0,0-1 16,22 0-16,-1 0 0,0-21 15,0 21-15,21 0 0,-20 1 16,-1-22-16,0 21 0,0 0 16,0 0-16,0-21 0,-21 21 0,0 0 15,0 1-15,0-1 16,-21-21-16,0 0 0,0 21 15,-21-21-15,20 21 0,1-21 0,-21 0 16,21 0-16,0 0 0,-22 0 16,22 0-16,0 0 0,21-21 15,0 0-15,0 0 16,21-1-16,0 22 16,0-21-16,22 21 0</inkml:trace>
  <inkml:trace contextRef="#ctx0" brushRef="#br1" timeOffset="136832.14">16616 17103 0,'0'0'0,"21"0"15,0 0-15,0 0 16,0 0-16,1 0 0,-1 0 16,0-21-16,0 21 0,-21-22 15,21 1-15,0 21 0,1-21 0,-1 0 16,-21 0-16,0 0 0,21-1 15,-21 1-15,0-21 0,0 21 0,0 0 16,0-1-16,0 1 16,-21 21-16,0 0 15,-1 21-15,1 1 0,0-1 16,0 0-16,0 21 0,0-21 16,21 22-16,0-22 0,0 21 0,0-21 15,0 1-15,0 20 0,0-21 16,0 0-16,21 0 0,0 1 15,21-22-15,-21 0 0,1 0 16,20 0-16,-21 0 0,21 0 0,-20 0 16,-1 0-16</inkml:trace>
  <inkml:trace contextRef="#ctx0" brushRef="#br1" timeOffset="137179.94">17124 17124 0,'0'-64'0,"0"43"15,0 127-15,0-127 0,0-106 0,0 106 0,0-22 0,0 22 16,21-21-16,-21 21 0,21-22 15,0 22-15,0 0 0,22 0 0,-1 0 16,-21 21-16,43 0 0,-22 0 16,0 0-16,1 0 0,20 0 0,-20 21 15,-1 0-15,-21 0 0,21 22 16,-20-22-16,-22 21 0,0 0 0,0-20 16,0 20-16,0 0 0,0-21 0,-22 22 15,1-22-15,0 0 0,21 0 16,-21 0-16,0 1 0,0-1 15,-1-21-15,1 0 16,0 0-16,21-21 16,0-1-16,0 1 15,0 0-15,0 0 0,0 0 0,21 0 16,0-22-16,1 22 0,-1-21 0,0 21 16,0-22-16,21 1 0,-20 0 15,-1-1-15,0 1 0,0 21 0,0 0 16,0-22-16,1 22 15,-1 21-15,0 0 0</inkml:trace>
  <inkml:trace contextRef="#ctx0" brushRef="#br1" timeOffset="137617.69">18309 16806 0,'0'-21'16,"0"-42"-1,0 42 1,0-1-16,0 1 16,-21 21-1,0 0-15,0 21 16,-1 1-16,1-1 0,-21 0 0,21 0 16,0 0-16,-1 0 15,22 22-15,0-22 0,0 0 0,0 0 16,0 0-16,0 1 0,22-1 15,-1 0-15,0-21 0,0 21 16,21-21-16,-20 0 0,-1 21 0,21 0 16,-21-21-16,0 22 0,1-22 15,-1 0-15,-21 21 0,0 0 16,-21 0 0,-1-21-16,-20 0 15,21 0-15,0 0 0,-22 0 16,22 0-16,-21 0 0,21 0 0,-22 0 15,22 0-15,-21 0 0,21 0 16,0 0-16,-1 0 16,22 21-16,22-21 31</inkml:trace>
  <inkml:trace contextRef="#ctx0" brushRef="#br1" timeOffset="137812.43">18690 17272 0,'-21'0'47,"0"0"-32,0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3:58:46.2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931 275 0,'0'-63'32,"0"42"-32,0-1 15,0 1-15,0 0 16,0 0-16,0 0 0,0 0 16,-21 21-16,0-22 15,0 22-15,0 0 0,-1 0 0,1 0 16,0 22-16,0-1 0,0 0 15,0 0-15,-22 21 0,22 1 16,0-1-16,0 0 0,0 1 0,-1-1 16,1 0-16,21 1 15,0-1-15,0 0 0,0 1 0,0-1 16,0 0-16,0 1 0,0-1 16,0-21-16,0 22 0,21-22 0,1 21 15,20-21-15,-21 0 0,21-21 16,1 22-16,-1-22 0,-21 0 15,22 0-15,-1 0 0,0-22 0,-21 1 16,22 21-16,-22-21 0,21-21 16,-21 21-16,1-1 0,-1 1 0,-21 0 15,21 0-15,-21 0 16,0 0-16,0-1 0,-21 1 0,0 0 16,-1 21-16,-20 0 0,21-21 15,0 21-15,0 0 0,-1 0 16,1 0-16,0 0 0,0 0 0,0 21 15,0 0-15,-1-21 0,1 0 16,21 21-16,21-21 31,1 0-31,-1-21 0,21 21 16,-21-21-16,0 0 0,1 21 16,20-21-16,-21 21 0,0-21 15,0 21-15,1 0 0,-1 0 0,0 0 16,0 0-16,0 0 15,-21 21 1,21 0-16,-21 21 0,0-21 16,0 1-16,0 20 0,0 0 0,0 1 15,0 20-15,0-21 0,0 22 16,-21-1-16,21-20 0,-21 20 16,21-20-16,0 20 0,-21-21 0,21 1 15,-21-22-15,21 21 0,0 1 16,-21-22-16,21 0 0,0 0 15,0 0-15,0-42 32,21 0-32,-21 0 0,21 0 15,-21-1-15,0 1 16,0-21-16,21 21 0,0-22 0,0 1 16</inkml:trace>
  <inkml:trace contextRef="#ctx0" brushRef="#br0" timeOffset="263.83">1503 529 0,'0'0'0,"0"-21"0,0 42 31,0 0-31,0 1 0,0-1 16,0 0-16,0 0 0,0 0 15,0 0-15,0 1 0,0-1 16,0 0-16,0 0 0,0 0 0,-21 0 16,21 1-16,-22-22 15,22 21-15,0-42 32,0-1-17</inkml:trace>
  <inkml:trace contextRef="#ctx0" brushRef="#br0" timeOffset="619.64">1545 339 0,'0'0'0,"-21"0"16,0 21-1,21 0 1,21-21 15,0 0-31,0 0 16,0 0-16,-21-21 15,0 0-15,22 0 16,-22-1-16,-22 22 31,1 0-31,0 0 0,0 0 16,0 0-16,0 0 0,21 22 15,0-1-15,-22-21 0,22 21 0,0 0 16,0 0-16,0 0 0,0 1 16,0-1-16,22 0 15,-1-21-15,-21 21 0,21-21 0,0 0 16,0 0-16,0 21 16</inkml:trace>
  <inkml:trace contextRef="#ctx0" brushRef="#br0" timeOffset="1031.91">1841 466 0,'0'0'0,"0"21"47,22 0-31,-22 0-16,21 0 0,-21 1 0,0-1 15,0 0-15,0 0 16,0 21-16,0-20 0,0-1 0,0 0 16,0 0-16,0 0 0,0 0 15,21 1-15,-21-1 16,21-42 15,-21-1-31,21 22 0,-21-21 0,0 0 16,0 0-16,21 0 0,-21-22 15,22 22-15,-22 0 0,0-21 0,21 21 16,0-22-16,0 22 0,-21 0 16,0 0-16,21 21 0,-21-21 0,21 21 15,-21 21 32,0 0-31</inkml:trace>
  <inkml:trace contextRef="#ctx0" brushRef="#br0" timeOffset="1388.3">2159 635 0,'0'0'16,"21"21"-16,0-21 0,0 0 15,1 0-15,-1 0 0,0-21 16,0 21-16,0-21 0,0 21 0,1-21 15,-1 0-15,21 21 0,-21-22 16,-21 1-16,21 0 0,-21 0 0,22 21 16,-22-21-16,0 0 0,-22 21 31,1 0-31,0 0 0,0 0 16,0 21-16,0-21 0,-1 21 15,-20 0-15,21 21 0,0-20 0,0-1 16,21 0-16,-22 21 15,22-21-15,0 1 0,0-1 0,0 0 16,0 0-16,0 0 0,0 0 16,0 1-16,22-22 0,-1 21 15,0-21-15,0 0 0,0 0 16,22 0-16,-22 0 0,21-21 16,-21-1-16,22 22 0,-1-21 0,0 0 15</inkml:trace>
  <inkml:trace contextRef="#ctx0" brushRef="#br0" timeOffset="2031.93">4022 572 0,'0'-22'32,"0"1"-32,0 0 15,21-21-15,-21 21 0,21-1 16,-21-20-16,0 21 0,0-21 16,0 20-16,0-20 0,0 21 15,0 0-15,-42 0 0,20-1 16,1 22-16,0 0 0,-21 0 0,21 0 15,-22 0-15,1 0 0,0 22 16,-22-1-16,22 21 0,-1-21 0,1 22 16,0-1-16,-1 0 0,1 1 15,21-1-15,0 0 0,0-21 0,-1 22 16,22-1-16,0-21 0,0 22 16,0-22-16,0 0 0,22 0 0,-1 0 15,21 0-15,-21-21 0,22 0 16,-1 0-16,0 0 0,1 0 15,-1 0-15,0-21 0,1 21 16,-1-21-16,0 0 0,1 0 0,-1 0 16,-21-22-16,21 22 0,-20 0 15,-1-21-15,0 20 0,-21-20 0,0 21 16,0-21-16,0 20 0,0-20 16,0 21-16,0 0 0,0 42 31,-21 0-31,21 0 15,-21 0-15,21 22 0,0-22 16,0 21-16,0-21 0,0 1 0,0 20 16,0-21-16,0 0 0,0 0 15,0 1-15,0-1 0,21-21 16,0 21-16,0-21 0,0 0 16,0 0-16,1 0 0,-1 0 0,21 0 15,-21-21-15,22 21 0,-22-21 16,0-1-16</inkml:trace>
  <inkml:trace contextRef="#ctx0" brushRef="#br0" timeOffset="2484.67">4530 339 0,'0'21'16,"-22"-21"-16,22 21 15,-21 0-15,21 0 0,0 22 0,0-22 16,0 0-16,0 0 0,0 0 15,0 1-15,0-1 0,0 0 0,0 0 16,0 0-16,0 0 0,0 1 0,0-1 16,0 0-16,0-42 47,-21 0-32,21-1-15,0 1 16,0 0-16,0 0 0,0-21 0,0 20 15,0-20-15,21 0 0,0 21 0,1-22 16,20 1-16,-21 0 0,21 20 16,1 1-16,-1 0 0,0 0 15,1 21-15,-1 0 0,0 0 0,1 21 16,-1 21-16,0-20 0,1-1 16,-22 21-16,0-21 0,0 22 0,0-22 15,-21 21-15,22 0 0,-22-20 16,0-1-16,0 0 0,0 21 0,-22-21 15,1 1-15,21-1 0,-21-21 16,0 21 0,0-21-16,0 0 15,21-21 1,0 0-16</inkml:trace>
  <inkml:trace contextRef="#ctx0" brushRef="#br0" timeOffset="3284.22">6477 233 0,'0'21'0,"0"0"16,21-21-1,0 0-15,0 0 16,22 0-16,-22-21 16,0 21-16,0-21 0,0 0 0,22 21 15,-22-21-15,-21-1 0,21 22 16,-21-21-16,0 0 0,0 0 0,0 0 15,-21 0-15,0 21 0,0-22 16,-1 22-16,-20 0 0,0 0 0,-1 0 16,1 0-16,0 22 15,-1-22-15,1 21 0,21 21 0,-21-21 16,20 22-16,1-22 0,0 21 16,21 0-16,0 1 0,0-22 0,0 21 15,0-21-15,0 1 0,0-1 16,21 0-16,-21 0 0,21 0 0,1 0 15,20-21-15,-21 0 0,21 0 16,-20 0-16,20 0 0,0 0 0,-21 0 16,22 0-16,-22 0 0,21 0 15,-21-21-15,-21 0 16,-42 0 0,21 21-16,-21 0 0,-1 0 15,1 0-15,0 0 0,20 0 0,-20 21 16,21 0-16,-21-21 0,20 21 15,1 22-15,21-22 0,0 0 0,-21 0 16,21 22-16,0-1 0,0-21 16,0 21-16,0-20 0,0-1 0,21 21 15,0-21-15,1 0 0,-1 1 16,0-22-16,21 21 0,-21-21 0,22 0 16,-22 0-16,21 0 0,1 0 15,-1 0-15,-21-21 0,21 21 0,1-22 16,-22 1-16</inkml:trace>
  <inkml:trace contextRef="#ctx0" brushRef="#br0" timeOffset="3556.11">6943 550 0,'0'-21'0,"0"42"0,0-63 16,0 21-16,21 0 16,0 21-1,0 0-15,0 0 16,0 0-16,22 21 0,-22 0 15,0-21-15,0 21 0,0 0 16,22 22-16,-43-22 0,21 0 0,0 0 16,-21 22-16,21-22 0,-21 0 15,0 21-15,0-21 0,0 1 16,0-1-16,0 0 0,0 0 0,0 0 16,0 0-16,0-42 31,0 0-16,0 0-15,0 0 0,21 0 0</inkml:trace>
  <inkml:trace contextRef="#ctx0" brushRef="#br0" timeOffset="3771.99">7408 423 0,'0'0'0,"-21"0"15,0 22 1,21-1-16,-21 0 0,0 0 0,-1 0 15,1 0-15,0 1 0,-21 20 16,21-21-16,-1 21 0,-20 1 0,21-22 16,-21 21-16,20-21 0,1 22 15,0-22-15,0 0 0,21 0 0,-21 0 16,21 1-16,21-22 16,0 0-16,0 0 15,0-22-15,1 22 0</inkml:trace>
  <inkml:trace contextRef="#ctx0" brushRef="#br0" timeOffset="4328.67">8001 529 0,'0'-21'0,"0"42"0,0-63 16,0 21-16,0 0 15,0-1 1,-21 1-16,0 0 0,-1 21 0,1-21 16,0 21-16,0 0 15,0 0-15,0 0 0,-22 0 0,22 0 16,0 21-16,-21 0 0,20 0 16,-20 1-16,21-1 0,0 21 0,-22-21 15,22 22-15,0-1 0,0-21 0,0 21 16,21-20-16,0 20 0,0-21 15,0 21-15,0-20 0,0-1 0,0 0 16,21 0-16,0-21 16,0 0-16,0 0 0,1 0 0,20 0 15,-21 0-15,21-21 16,-20 0-16,20 0 0,0-1 0,-21 1 0,1 0 16,20 0-16,-21 0 15,-21-22-15,21 22 0,0-21 0,-21 21 16,0-22-16,0 22 0,0 0 15,0 0-15,0 0 0,0 42 32,0 0-32,0 0 0,0 0 15,0 1-15,0-1 0,0 0 0,0 21 16,0-21-16,0 1 0,0-1 16,0 0-16,0 0 0,0 0 0,0 0 15,0 1 1,22-22-16,-1 0 0,0 0 0,0 0 15,0 0-15,0 0 0,1 0 16,-1 0-16,21-22 0,-21 1 0,0 0 16,1 0-16</inkml:trace>
  <inkml:trace contextRef="#ctx0" brushRef="#br0" timeOffset="5020.28">8382 423 0,'0'0'0,"0"22"31,0-1-31,0 0 0,0 0 16,0 0-16,0 22 16,0-22-16,0 0 0,0 0 0,0 21 15,0-20-15,0-1 0,0 21 0,0-21 16,0 0-16,0 1 0,0-1 16,0 0-16,0 0 0,0 0 15,0-42 16,0 0-31,-21 21 16,21-21-16,0-22 0,0 22 0,0 0 16,0 0-16,0-21 0,0 20 15,0 1-15,0-21 0,0 21 0,21-22 16,-21 22-16,21 0 16,0 0-16,0 0 0,1 0 0,-1-1 15,0 22-15,0 0 0,0 0 0,22 0 16,-22 0-16,0 22 0,21-1 15,-21 0-15,1 0 0,-1 0 0,0 22 16,0-22-16,0 0 0,-21 0 16,21 0-16,-21 0 0,0 1 0,0-1 15,0 0-15,0 0 0,0 0 16,0 0-16,-21-21 31,0 0-15,21-21-16,0 0 15,0 0-15,0 0 16,0 0-16,0-1 0,0-20 0,0 21 16,21 0-16,0-22 0,1 22 15,-1-21-15,0 21 0,21 0 0,-21-1 16,1 1-16,20 21 0,-21 0 16,0 0-16,0 0 0,1 0 0,-1 0 15,0 21-15,-21 1 0,0-1 0,0 21 16,0-21-16,0 0 0,0 1 15,0-1-15,0 21 0,0-21 0,0 0 16,0 1-16,-21-1 0,21 0 16,-21-21-16,21 21 0,0 0 15,-22-21-15,22 21 16,22-21 0,-1-21-16,0 0 15,0 21-15</inkml:trace>
  <inkml:trace contextRef="#ctx0" brushRef="#br0" timeOffset="5408.06">9525 360 0,'0'-21'32,"0"42"-17,0 0 1,0 0-16,0 0 0,0 1 0,0-1 15,0 21-15,-21-21 0,21 22 16,0-1-16,-21 0 0,21 1 0,0-1 16,0 0-16,0 22 0,-22-22 15,22 0-15,0 22 0,0-1 0,0-20 16,0 20-16,0 1 0,0-22 16,0 22-16,0-1 0,0 1 0,0-1 15,0 1-15,0 20 0,0-20 0,0-1 16,-21 1-16,21-22 0,0 22 15,-21-22-15,21 21 0,0-20 16,-21-1-16,21-21 0,-21 22 0,0-22 16,21 0-16,0 0 0,-22-21 0,1 0 15,21-21 17,0 0-32,0 0 0,0-1 0,0 1 15,21-21-15,1 0 0,-22-1 16,21 1-16</inkml:trace>
  <inkml:trace contextRef="#ctx0" brushRef="#br0" timeOffset="5739.93">9334 635 0,'0'0'15,"0"-42"-15,0-1 0,0 22 0,0-21 0,0 21 16,0 0-16,0-1 0,0 1 15,0 0-15,0 0 0,22 0 0,-1 21 16,0 0-16,0 0 0,0 0 16,0 0-16,22 0 0,-22 0 0,0 21 15,0 0-15,22 0 0,-22 0 16,0 1-16,0-1 0,0 21 16,-21-21-16,0 22 0,0-22 15,0 0-15,0 0 0,-21 0 0,0 0 16,0 1-16,0-1 0,-1 0 0,-20 0 15,21-21-15,0 0 0,0 21 16,-1-21-16,1 0 16,42 0 15</inkml:trace>
  <inkml:trace contextRef="#ctx0" brushRef="#br0" timeOffset="5999.78">10012 169 0,'0'0'15,"0"-21"-15,0 0 0,0 42 32,0 0-32,0 1 0,0 20 15,0 0-15,-21 1 0,21-1 0,0 0 16,-22 1-16,1-1 0,21 0 15,0 1-15,0-1 0,0 0 0,-21-21 16,21 1-16,0 20 0,0-21 16,0 0-16,0 0 0,0 1 15,21-1-15,0-21 16,1 0-16,-1 0 16,0-21-16</inkml:trace>
  <inkml:trace contextRef="#ctx0" brushRef="#br0" timeOffset="6336.59">10181 635 0,'21'0'32,"0"0"-32,1 0 15,-1 0-15,-21-21 0,21 21 0,0 0 16,0-21-16,0 21 0,1-21 15,-22-1-15,21 22 0,-21-21 0,21 0 16,-21 0-16,0 0 16,-21 21-1,0 0-15,-1 0 0,1 0 0,0 21 16,0 0-16,0-21 0,0 21 16,-22 22-16,22-22 0,21 0 0,-21 0 15,21 0-15,0 22 16,0-22-16,0 0 0,0 0 0,0 0 15,21 22-15,0-22 16,0 0-16,1-21 0,-1 0 0,0 0 16,0 0-16,21 0 0,-20 0 0</inkml:trace>
  <inkml:trace contextRef="#ctx0" brushRef="#br0" timeOffset="7620.17">11493 677 0,'0'0'0,"0"-21"0,22 0 0,41 0 16,-42 21-16,0-21 0,1 0 15,-1 21-15,0-22 0,0 1 16,0 0-16,0 0 0,1 0 0,-22-22 16,0 22-16,0 0 0,0-21 15,0 21-15,0-1 0,0-20 0,0 21 16,0 0-16,0 0 0,0-1 16,-22 1-16,1 0 0,0 21 0,0 0 15,0 0 1,0 21-16,21 22 15,0-22-15,0 21 0,-22 0 0,22 1 16,0-1-16,-21 22 0,21-1 16,0-21-16,0 22 0,0 21 0,0-22 15,0 22-15,0-22 0,0 22 16,0 0-16,0-1 0,0 1 0,0 0 16,0-1-16,-21 1 0,21 21 0,-21-22 15,21 22-15,0-21 0,0 0 16,0-1-16,-21 1 0,21 0 0,0-22 15,-21 22-15,21-22 0,0 1 0,0-1 16,-22-20-16,22-1 0,0 0 16,0 1-16,0-22 0,0 0 15,0 0-15,0 0 0,22-21 16,-1-21-16,0 0 16,0 0-16,0 0 0,0-22 15,1 1-15,20 0 0,0-1 0,1-20 16,-1-1-16,0 22 0,-21-22 0,22 1 15,-1-22-15,0 22 0,-20-1 16,-1-20-16,0 20 0,-21-21 0,0 22 16,0-1-16,-21-20 0,0 41 0,-22-20 15,22-1-15,-21 22 0,-1-21 16,22 20-16,-21 22 0,0-21 0,-1-1 16,22 22-16,-21 0 15,21 0-15,-1 0 0,-20 21 0,42-21 16,-21 21-16,0 0 15,21-22-15,0 1 16,21 21 0,0-21-16,0 0 0,22 21 15,-22-21-15,21 0 0,0-1 0,-20 1 16,20 0-16,0 0 0,1-21 16,-22 20-16,0 1 0,21 0 0,-21-21 15,1 21-15,-1-1 0,0 1 16,-21 0-16,21 0 0,-21 0 0,0 0 15,0-1-15,0 1 16,-21 21 0,0 0-16,0 0 0,21 21 15,-22 1-15,1-1 16,0 0-16,21 0 0,-21 21 16,21-20-16,0-1 0,0 0 15,-21 0-15,21 0 0,0 0 0,0 1 16,0-1-16,0 0 0,0 0 15,21 0-15,0-21 16,21 0-16,-20 0 16,-1-21-16,0 21 0,21-21 15,-21 0-15,1 0 0,-1-1 0,0 1 16,0 0-16,-21 0 0,0 0 16,0 0-16,0-1 0,0 1 0,0 0 15,0 0-15,-21 21 0,0-21 16,0 0-16,-1 21 0,1 0 0,0 0 15,0 0-15,0 0 0,0 0 16,-1 21 0,22 0-16,0 0 0,0 0 15,0 0-15,0 1 16,22-22-16,-1 21 0,0-21 0</inkml:trace>
  <inkml:trace contextRef="#ctx0" brushRef="#br0" timeOffset="7999.95">12404 635 0,'0'0'0,"-22"-21"0,1 21 16,0-21-16,21 0 16,0-1-1,21 22 1,0 0-16,1 0 0,-1 0 15,0 0-15,0 22 16,0-1-16,0 0 0,1-21 0,-1 21 16,0 0-16,-21 22 0,0-22 0,0 0 15,0 0-15,0 0 0,0 0 16,0 1-16,0-1 0,0 0 0,0 0 16,-21-21-1,0 0-15,-1 0 0,22-21 16,-21 0-1,21 0-15,0-1 16,0 1-16,0 0 0,0-21 0,0 21 16,0-1-16,0 1 0,21 0 0,-21 0 15,0 0-15,22 0 0,-22-1 16,21 22-16,-21-21 0,0 0 16,21 21-16</inkml:trace>
  <inkml:trace contextRef="#ctx0" brushRef="#br0" timeOffset="8647.6">13779 318 0,'0'0'0,"0"-22"0,0 1 0,0 0 15,0 0-15,0 0 16,0 0-16,-21 21 31,0 21-31,0 0 16,21 0-16,-21 0 0,21 22 0,0-1 16,0 0-16,-21 1 0,21 20 15,0-21-15,0 1 0,0-1 0,0 22 16,0-22-16,0 0 0,0 1 15,0-22-15,0 21 0,0-21 0,21 0 16,0 1-16,0-1 0,0-21 16,0 0-16,22 0 0,-22 0 15,21 0-15,1-21 0,-1-1 0,-21 1 16,21-21-16,1 21 0,-1-22 16,0 22-16,-20-21 0,-1 21 0,0-22 15,0 1-15,0 0 0,-21-1 0,0 1 16,0 21-16,0-21 0,0-1 15,0 1-15,0 0 0,0 20 0,0 1 16,-21 0-16,21 0 0,-21 21 16,0 0-1,0 0-15,21 21 16,0 0-16,0 0 0,0 1 16,0-1-16,0 0 0,21 0 15,0 0-15,0 0 0</inkml:trace>
  <inkml:trace contextRef="#ctx0" brushRef="#br0" timeOffset="8984.41">14541 445 0,'0'21'16,"0"0"-1,0 0-15,0 0 0,0 0 16,-21 22-16,21-22 0,0 21 15,0 1-15,0 20 0,0-21 0,0 22 16,0-1-16,-21 1 0,21-1 16,0 1-16,-21 21 0,21-22 0,-21 1 15,21 20-15,0-20 0,-21 20 0,21 1 16,-22-21-16,22 20 0,0-20 16,-21-1-16,0 1 0,21-1 0,-21-20 15,21-1-15,-21 0 0,21 1 0,0-1 16,0-21-16,0 0 0,0-42 31,21 0-31,0 0 0,-21 0 16,21-22-16,0 22 0,-21-21 15,22-22-15,-1 22 0,-21-22 16,21 1-16</inkml:trace>
  <inkml:trace contextRef="#ctx0" brushRef="#br0" timeOffset="9276.24">14563 762 0,'0'0'0,"0"-42"0,0-1 0,0 1 16,0 21-16,0-21 0,0 20 16,0 1-16,0 0 0,21 21 0,-21-21 15,21 0-15,0 0 0,0 21 16,0 0-16,1-22 0,-1 22 0,0 0 16,0 0-16,0 0 15,0 22-15,1-1 0,-1 0 0,-21 0 16,0 0-16,0 0 0,0 1 0,0-1 15,0 0-15,-21 0 0,-1 0 16,1 0-16,-21 1 0,21-1 0,0-21 16,-1 21-16,-20-21 0,21 0 15,21 21-15,-21-21 0,0 0 16,42 0 15,0 0-31,0-21 0,0 21 0</inkml:trace>
  <inkml:trace contextRef="#ctx0" brushRef="#br0" timeOffset="9559.43">15579 296 0,'0'0'15,"0"-21"-15,-22 0 0,-20 21 16,21 0-16,0 0 0,-22 0 15,22 0-15,-21 0 0,21 21 16,-22 0-16,1 1 0,21 20 16,-21-21-16,-1 21 0,22 1 0,0-22 15,0 21-15,0 1 0,-1-22 16,22 21-16,0-21 0,0 22 0,0-22 16,0 0-16,22 0 0,-1 0 15,0 0-15,0 1 0,21-1 0,1-21 16,-1 0-16,0 0 0,1 0 0,-1 0 15,22 0-15,-22 0 0,0-21 16</inkml:trace>
  <inkml:trace contextRef="#ctx0" brushRef="#br0" timeOffset="10027.44">16108 423 0,'0'0'0,"0"-21"0,0 0 16,-21 21-16,-1-21 0,1 21 15,0 0-15,0 0 0,-21 0 16,20 0-16,1 21 0,0 0 0,0-21 16,0 21-16,0 22 0,-22-22 0,22 0 15,0 0-15,0 22 0,21-22 16,-21 21-16,21-21 0,-22 0 0,22 22 16,0-22-16,0 0 0,0 0 15,0 0-15,0 1 0,22-22 0,-1 21 16,0-21-16,0 0 0,0 0 15,0 0-15,1 0 0,-1 0 16,0-21-16,0 21 0,0-22 0,0 1 16,1 0-16,-1 0 0,-21 0 15,21 0-15,0-22 0,0 22 0,-21 0 16,21-21-16,-21 20 0,22-20 16,-22 21-16,0 0 0,21-22 0,-21 22 15,0 42 1,0 1-1,0-1-15,0 21 0,-21-21 16,21 0-16,0 22 0,0-22 16,-22 0-16,22 21 0,0-20 15,0-1-15,0 0 0,0 0 0,0 0 16,0 0-16,0 1 0,22-1 16,-1-21-16,0 0 0,0 0 15,0 0-15,0 0 0,22 0 16</inkml:trace>
  <inkml:trace contextRef="#ctx0" brushRef="#br0" timeOffset="10408.21">16722 466 0,'0'0'0,"0"-21"0,0-22 32,-22 43-32,1 0 15,0 0-15,0 0 0,-21 0 16,20 0-16,1 0 0,-21 21 0,21 1 15,0-1-15,-1-21 0,1 21 16,21 0-16,0 0 0,0 0 0,0 1 16,0-1-16,43 0 15,-22-21-15,0 21 0,0 0 16,0-21-16,22 21 0,-22-21 0,0 22 16,0-22-16,0 21 0,0-21 15,1 21-15,-22 0 0,21-21 0,-21 21 16,0 0-16,0 1 15,-21-22-15,-1 0 16,1 21-16,0-21 0,-21 21 0,21-21 16,-1 0-16,-20 0 0,21 0 15,0 0-15,0 0 0,-1 0 0,1 0 16,0 0-16,21-21 16,0 0-1,21 21-15,0-22 16,1 22-16</inkml:trace>
  <inkml:trace contextRef="#ctx0" brushRef="#br0" timeOffset="10891.9">17081 212 0,'0'0'15,"0"-21"-15,0-22 0,0 22 16,0 0-16,0 42 15,0 0 1,0 0-16,-21 22 0,21-1 0,0-21 16,-21 22-16,21-1 0,0 0 15,0 1-15,-21-1 0,0 0 0,21 1 16,-21-1-16,21 0 16,0-21-16,0 22 0,0-22 0,0 0 15,0 21-15,0-20 0,0-1 16,0 0-16,21 0 0,0-21 15,0 0-15,0 0 0,0 0 16,1 0-16,-1-21 0,0 0 0,21 21 16,-21-21-16,1-1 0,-1 1 0,21 0 15,-21-21-15,0 21 0,1-1 16,-1-20-16,-21 21 0,21 0 0,-21 0 16,21-1-16,-21 44 31,0-1-31,-21 0 15,21 0-15,0 0 0,-21-21 16,21 21-16,0 1 0,0-1 0,0 0 16,0 0-16,0 0 0,0 0 15,21-21-15,0 0 0,0 0 16,0 0-16,1 0 16,-1 0-16,0 0 0,0-21 0,0 0 15,0 21-15</inkml:trace>
  <inkml:trace contextRef="#ctx0" brushRef="#br0" timeOffset="11091.78">17759 296 0,'-21'-21'0,"-43"21"16,43 0-1</inkml:trace>
  <inkml:trace contextRef="#ctx0" brushRef="#br0" timeOffset="11275.68">16976 445 0,'0'0'0,"-22"0"0,22 21 16,0 0-1,22-21 1,-1 0-16,21 0 16,-21 0-16,22 0 0,-22 0 15,21 0-15,-21 0 0,22 0 16</inkml:trace>
  <inkml:trace contextRef="#ctx0" brushRef="#br0" timeOffset="11844.03">17886 487 0,'0'21'16,"21"-21"0,-21 21-16,0 0 15,21-21-15,-21 22 0,0-1 16,0 0-16,0 0 16,0 0-16,0 0 0,0 1 15,0-1-15,0 0 0,0 0 16,0 0-1,0-42 32,0 0-31,0 0-16,0 0 16,0-1-16,21 1 0,0 0 15,-21 0-15,22 0 0,-1 0 16,0-1-16,0 1 0,0 0 0,0 21 15,1-21-15,20 0 0,-21 21 16,21 0-16,-20 0 0,20 0 0,0 0 16,-21 0-16,1 0 0,20 21 15,-21 0-15,0 0 0,0 0 0,-21 1 16,0-1-16,0 0 0,0 21 0,0-21 16,0 1-16,0-1 0,0 0 15,-21-21-15,0 21 0,0 0 0,21 0 16,-21 1-16,0-22 15,42 0 17,0 0-32,0-22 15,0 22-15</inkml:trace>
  <inkml:trace contextRef="#ctx0" brushRef="#br0" timeOffset="12632.06">19008 529 0,'0'0'0,"0"-21"0,0 0 16,0 0 0,-22 21-16,1 0 15,0 0-15,0 0 0,0 0 16,0 0-16,-1 0 0,-20 21 0,21 0 16,0 0-16,-22 0 0,22 1 15,0-1-15,-21 0 0,21 0 0,-1 0 16,1 0-16,0 1 0,21-1 15,0 0-15,0 0 0,0 0 16,0 0-16,21-21 0,0 0 16,1 22-16,-1-22 0,0 0 0,0 0 15,21 0-15,-20 0 0,-1-22 16,0 1-16,21 21 0,-21-21 0,1 0 16,-1 0-16,-21 0 0,21-1 15,0 1-15,0 0 0,-21 0 16,21 0-16,-21 0 0,0-1 0,22 22 15,-22-21-15,0 42 47,0 1-47,0-1 16,0 0-16,0 0 0,0 0 0,-22 22 16,22-1-16,-21-21 0,21 21 15,-21 1-15,21-1 0,0 22 0,0-22 16,-21 21-16,21-20 15,0 20-15,0-20 0,-21 20 0,21 1 16,0-1-16,0 1 0,0-1 0,0 1 16,0-1-16,0 1 0,0 20 15,0-20-15,0 20 0,0-20 0,0-1 16,0 1-16,0-1 0,0 22 16,0-21-16,0-1 0,0 1 0,0-22 15,0 21-15,0-20 0,0-1 0,0 0 16,0 1-16,0-22 0,0 0 15,0 0-15,-21-21 0,-1 0 0,1 0 16,0 0-16,0-21 0,0 0 16,0 0-16,-1 0 15,1-22-15,-21 1 0,21 0 0,0-22 16,-1 22-16,-20-22 0,21 1 0,0-1 16,21 1-16,0-1 0,0 1 15,0-22-15,0 22 0,0-22 0,21 21 16,0 1-16,0-1 0,0 1 15,22-1-15,-22 22 0,0 0 0,21-1 16,-20 1-16,20 0 0,-21-1 0,0 1 16,22 0-16,-22-1 0,0 1 15,0 21-15,0-21 0,-21 20 16,0 1-16,0-21 0,0 21 0,0 0 16,0-1-16,0 1 0</inkml:trace>
  <inkml:trace contextRef="#ctx0" brushRef="#br0" timeOffset="13347.91">20024 720 0,'0'0'0,"21"-21"0,-21-1 0,0 1 16,0 0-16,0 0 16,0 0-16,0 0 0,0-1 15,0 1-15,0 0 0,0 0 0,-21 0 16,-1 0-16,1-1 0,0 1 16,0 21-16,0 0 0,0 0 0,-1 0 15,-20 0-15,21 0 0,-21 21 16,20 1-16,-20-1 0,21 0 0,0 21 15,0-21-15,-1 22 0,1-22 16,0 21-16,21-21 0,0 22 0,0-22 16,0 21-16,0-21 0,0 1 15,0-1-15,21 0 0,0-21 16,1 0-16,-1 0 0,21 0 16,-21 0-16,0 0 0,22 0 15,-22-21-15,21 0 0,-21 21 0,1-22 16,20 1-16,-21 0 0,0 0 15,-21-21-15,21 20 0,-21 1 0,22 0 16,-22 0-16,0-21 0,0 20 16,0 1-16,0 0 0,0 42 31,0 0-31,0 1 16,0 20-16,0-21 0,0 0 15,0 0-15,0 1 0,21-1 0,-21 0 16,21 0-16,-21 0 0,21 0 15,0 1-15,0-22 0,1 21 16,-1-21-16,21 0 0,-21 0 0,22 0 16,-1 0-16,-21 0 0,21 0 15,-20-21-15,20-1 0</inkml:trace>
  <inkml:trace contextRef="#ctx0" brushRef="#br0" timeOffset="13795.65">20574 614 0,'0'0'0,"0"-21"0,21 0 0,-21-1 16,0 1-16,0 42 31,0 1-31,0-1 16,0 0-16,0 21 0,0-21 0,0 1 0,0 20 15,0-21-15,0 21 16,0-20-16,-21 20 0,21-21 0,-21 0 16,21 0-16,0 1 0,0-1 15,-21-21-15,21 21 0,-22-21 31,22-21-31,0 0 16,0-1-16,0 1 0,0 0 16,0-21-16,0 21 0,22-22 0,-1 22 15,0-21-15,0 21 0,21-22 16,-20 1-16,-1 21 0,21 0 16,0-1-16,-20 1 0,20 0 0,0 21 15,1 0-15,-1 0 0,-21 0 16,21 21-16,1 0 0,-1 1 0,-21 20 15,22-21-15,-22 0 0,0 22 16,-21-1-16,0-21 0,0 21 0,0-20 16,0 20-16,0-21 0,0 0 15,-21 0-15,0 1 0,21-1 0,-22-21 16,22 21-16,-21-21 0,0 0 16,21-21 15,21 0-16,0 21-15</inkml:trace>
  <inkml:trace contextRef="#ctx0" brushRef="#br0" timeOffset="14331.62">21950 720 0,'0'-64'16,"0"43"-16,-21 21 15,21-21-15,-22 21 16,1-21-16,0 21 0,0 0 0,0 0 0,0 0 16,-1 0-16,1 0 15,-21 0-15,21 0 0,0 0 0,-22 21 16,22 21-16,-21-21 0,21 1 16,-1 20-16,1 0 0,0-21 0,0 22 15,21-1-15,0-21 0,0 22 0,0-22 16,0 0-16,0 0 0,21 0 15,0 0-15,0 1 0,1-22 0,-1 0 16,0 0-16,0 0 0,21 0 16,-20 0-16,20 0 0,-21-22 0,21 1 15,-20 0-15,20-21 16,-21 21-16,0-22 0,0 1 0,22 0 16,-22-1-16,0 1 0,0-22 15,0 22-15,-21-21 0,22 20 0,-1-20 16,0 20-16,-21-20 0,0 21 15,0-22-15,21 43 0,-21-21 0,0 20 16,0 1-16,0 0 0,0 42 16,0 22-16,-21-22 15,21 21-15,-21 22 0,0-22 0,-1 21 16,22-20-16,0 20 0,0-20 16,0-1-16,0 0 0,0 22 0,0-22 15,0-21-15,0 22 16,22-22-16,-1 21 0,0-21 0,0 0 15,0-21-15,22 0 0,-22 0 16,0 0-16,21 0 0,-21 0 0,22 0 16,-22-21-16,21 0 0</inkml:trace>
  <inkml:trace contextRef="#ctx0" brushRef="#br0" timeOffset="15711.42">783 1947 0,'21'0'63,"0"0"-48,1 0-15,-1-21 0,0 0 16,0 0-16,21 0 0,-20 21 15,-1-21-15,0-1 0,0 1 16,0 0-16,0 0 0,1 0 0,-22 0 16,0-1-16,0 1 0,0 0 15,0 0-15,0 0 16,-22 21-16,1 0 0,0 0 0,0 0 16,0 0-16,0 0 0,-1 21 15,1-21-15,0 21 0,0 21 0,-21-20 16,20 20-16,1 0 0,21-21 15,-21 22-15,21-1 0,0 0 16,0-20-16,0 20 0,0-21 16,0 21-16,0-20 0,21-1 15,0-21-15,1 21 0,-1-21 0,0 0 16,0 0-16,0 0 0,0 0 16,22 0-16,-22 0 0,0 0 0,0 0 15,0 0-15,-42 0 31,0 0-15,0 0-16,0 0 0,0 0 16,-22 0-16,22 21 0,0 0 0,0-21 15,0 21-15,-1 1 0,1-1 16,0 21-16,0-21 0,0 0 16,21 22-16,0-22 0,0 21 15,0-21-15,0 1 0,0-1 16,21 0-16,0 0 0,0 0 0,22-21 15,-22 0-15,21 0 0,-21 0 16,22 0-16,-1-21 0,0 21 0,1-21 16,20 0-16,-21 0 0</inkml:trace>
  <inkml:trace contextRef="#ctx0" brushRef="#br0" timeOffset="15955.28">1609 2053 0,'0'0'15,"0"21"17,0 1-17,0-1-15,21-21 0,0 42 0,0-21 16,-21 0-16,21 1 0,0-1 16,1 0-16,-1 21 0,-21-21 0,21 1 15,0-1-15,-21 0 0,0 0 16,21 0-16,-21 0 0,21-21 0,1 0 31,-1-21-15</inkml:trace>
  <inkml:trace contextRef="#ctx0" brushRef="#br0" timeOffset="16184.15">2011 2032 0,'0'0'0,"-21"0"31,-1 0-31,22 21 0,-21 0 16,0 1-16,0-1 0,0 21 0,-22-21 15,22 22-15,0-22 0,-21 21 16,21 0-16,-22 1 0,22-22 16,0 21-16,0-21 0,21 1 15,0-1-15,0 0 0,21-21 16,0 0-1,0 0-15,22-21 0,-22 21 0,0-21 16</inkml:trace>
  <inkml:trace contextRef="#ctx0" brushRef="#br0" timeOffset="16523.95">2286 2074 0,'0'0'0,"0"-21"0,-21 21 47,21 21-47,-21 1 16,21 20-16,0-21 0,0 21 0,0-20 15,0 41-15,0-21 0,0 22 16,0-1-16,0 1 0,0 21 0,0-22 16,0 1-16,0 20 0,0-20 15,0 20-15,0-20 0,0 21 0,0-1 16,0-20-16,0-1 0,0 22 15,0-43-15,0 22 0,0-22 16,0 0-16,0 1 0,0-1 0,0-21 16,0 0-16,0 1 0,0-44 31,0 1-31,21-21 16,-21 0-16,0 20 0,21-41 0,-21 21 15,0-22-15,0-21 0</inkml:trace>
  <inkml:trace contextRef="#ctx0" brushRef="#br0" timeOffset="16823.9">2328 2350 0,'0'0'15,"0"-43"-15,0 1 0,0 0 16,-21 20-16,21 1 0,0 0 0,0 0 0,0 0 16,0 0-16,0-1 15,21 22-15,0 0 0,1 0 16,-1 0-16,21 0 0,-21 0 15,22 0-15,-1 0 0,-21 22 0,21-1 16,-20 0-16,-1 0 0,-21 21 16,0-20-16,0 20 0,0-21 0,0 21 15,-21-20-15,-22-1 0,22 21 16,-21-21-16,21 0 0,-22 1 16,1-1-16,0 0 0,20 0 0,-20-21 15,21 0-15,0 21 0,0-21 16,-1 0-16,22-21 15,22 0 1,-1 0-16,0 0 0,21-1 16</inkml:trace>
  <inkml:trace contextRef="#ctx0" brushRef="#br0" timeOffset="17096.16">2942 1736 0,'0'0'0,"0"-21"0,0-1 0,0 1 16,-21 21 0,21 21-1,0 1-15,0 20 0,0 0 16,0 1-16,0-1 0,0 0 16,0 22-16,0-22 0,0 0 0,0 1 15,0-1-15,0 0 0,0 1 16,0-22-16,0 21 0,0-21 0,0 1 15,0-1-15,0 0 0,0 0 16,21-21-16,0 0 0,0 0 16,1 0-16,-1-21 0,0 21 15,0-21-15</inkml:trace>
  <inkml:trace contextRef="#ctx0" brushRef="#br0" timeOffset="17795.91">3577 2117 0,'0'0'16,"0"-21"-16,0-1 0,0 1 0,0 0 16,0 0-16,0 0 15,0 0-15,-21 21 0,0-22 0,21 1 16,-21 21-16,-1 0 0,22-21 16,-21 21-16,0 0 0,0 0 15,0 21-15,0 0 0,-1 1 0,1-1 16,0 0-16,-21 21 0,21-21 0,21 22 15,-22-22-15,22 21 16,-21-21-16,21 22 0,0-22 0,0 0 16,0 0-16,0 0 0,0 1 15,0-1-15,21-21 0,1 0 16,-1 0-16,0 0 0,0 0 0,0 0 16,0 0-16,1-21 0,-1-1 15,21 1-15,-21 0 0,0 0 0,1 0 16,-1 0-16,0-1 0,-21 1 15,21-21-15,-21 21 0,21 0 0,-21-22 16,0 22-16,0 0 16,0 42 15,0 0-31,0 0 0,0 1 16,0-1-16,0 21 0,0-21 0,0 0 15,0 1-15,0-1 0,0 0 16,0 0-16,0 0 0,21 0 15,1-21-15,-1 0 0,0 22 16,21-22-16,-21 0 0,1 0 0,20 0 16,0 0-16,-21-22 0,22 1 15,-22 21-15,21-21 0,-21 0 0,1 0 16,-1 0-16,0-1 0,0 1 16,-21 0-16,0 0 0,0 0 15,0 0-15,0-1 0,0 1 0,0 42 31,-21 1-15,21-1-16,0 0 0,0 0 16,0 21-16,-21-20 0,21-1 0,0 0 15,0 0-15,0 0 0,0 0 16,21-21 0,0 0-16,0 0 15,-21-21 1,21 0-16,-21 0 0,0 0 15</inkml:trace>
  <inkml:trace contextRef="#ctx0" brushRef="#br0" timeOffset="17972.21">4106 1799 0,'0'0'16,"-21"-21"-16,0 0 0,0 21 0,0 0 15,-1 0-15,1 0 16,21 21-1,0 0-15,0 0 16,21 1 0,1-1-1,-1-21-15</inkml:trace>
  <inkml:trace contextRef="#ctx0" brushRef="#br0" timeOffset="18448.93">4276 1863 0,'0'21'16,"0"0"0,0 0-16,0 0 15,0 1-15,0-1 16,0 21-16,0-21 0,0 0 0,0 1 16,0-1-16,21 21 0,-21-21 15,0 0-15,0 1 0,0-1 16,0 0-16,0 0 0,0 0 15,-21-21 17,21-21-17,-22 21-15,22-21 0,0 0 16,0 0-16,0-1 0,0 1 0,0 0 16,0-21-16,0 21 0,22-22 15,-1 1-15,0 21 0,0-22 0,21 1 16,1 0-16,-1 21 0,22-22 15,-22 22-15,0 21 0,1 0 16,-1 0-16,0 0 0,1 21 0,-1 0 16,0 22-16,-21-22 0,22 21 15,-22-21-15,-21 22 0,0-1 0,0 0 16,0-20-16,0 20 0,0 0 16,0-21-16,0 1 0,-21 20 0,0-21 15,-1 0-15,1 0 0,0-21 16,21 22-16,-21-1 0,0-21 15,0 0 1</inkml:trace>
  <inkml:trace contextRef="#ctx0" brushRef="#br0" timeOffset="18907.84">6794 1820 0,'0'0'0,"0"-21"0,43-106 31,-22 127-31,-21 21 16,0 1-1,0-1-15,0 21 0,0 0 16,0 1-16,0-1 0,0 22 0,-21-22 16,21 0-16,-21 1 0,21-22 15,0 21-15,-22 0 0,1-20 0,21 20 16,-21-21-16,21 0 0,0 22 16,0-22-16,0 0 0</inkml:trace>
  <inkml:trace contextRef="#ctx0" brushRef="#br0" timeOffset="19548.48">6392 2138 0,'0'0'16,"-21"0"-16,0 0 15,42 0 1,0 0-1,22 0-15,-22 0 0,42 0 16,-20-21-16,20 0 0,1 21 0,-1-22 16,1 1-16,-1 0 0,1 0 15,-1 0-15,1 0 0,-22-1 16,0 1-16,-21-21 0,22 21 0,-43 0 16,21-22-16,-21 22 0,0 0 0,0 0 15,0 0-15,0-1 0,0 1 16,0 0-16,-21 21 0,0 0 15,-1 0-15,22 21 16,-21 0-16,21 1 0,0 20 16,0 0-16,0 1 0,0-1 0,0-21 15,0 21-15,0 1 0,-21-1 16,21 0-16,0 1 0,0-22 0,0 21 16,0-21-16,0 22 0,-21-22 0,21 0 15,0 0-15,0 0 16,0 1-16,0-44 31,0 1-15,0 0-16,0 0 0,0 0 0,0 0 15,0-1-15,21-20 0,0 21 16,0-21-16,1 20 0,-1-20 0,0 21 16,21-21-16,-21 20 0,22 1 15,-22 21-15,21 0 0,1 0 0,-22 0 16,21 0-16,0 0 0,1 21 15,-22 22-15,0-22 0,0 0 16,0 21-16,-21-20 0,0-1 0,0 21 16,0-21-16,0 0 0,0 1 15,-21-1-15,0 0 0,0 0 0,0 0 16,0 0-16,-1 1 0,1-22 16,21 21-16,-21-21 0,42 0 31,0 0-31,1-21 15,20-1-15</inkml:trace>
  <inkml:trace contextRef="#ctx0" brushRef="#br0" timeOffset="20062.16">8340 1990 0,'0'0'15,"21"-21"-15,-21-1 0,0 1 0,0 0 16,-21 0-16,-1 0 0,1 0 15,0-1-15,0 22 0,0 0 0,0 0 16,-1 0-16,1 0 0,0 0 0,-21 22 16,21-1-16,-1 21 0,1-21 15,-21 22-15,21-1 0,0 0 0,-1 1 16,1-1-16,0-21 0,0 21 16,21 1-16,0-22 0,0 21 0,0-21 15,0 1-15,21-1 0,0 0 16,0-21-16,1 0 0,20 0 15,-21 0-15,0 0 0,22 0 0,-22-21 16,21 21-16,-21-21 0,0-1 16,22 1-16,-22 0 0,0 0 0,0 0 15,-21 0-15,21-22 0,1 22 16,-22 0-16,0-21 0,21 20 0,-21-20 16,21 21-16,-21-21 0,0 20 0,21 1 15,-21 42 16,0 1-31,0-1 0,0 21 0,0-21 16,0 22-16,0-22 0,0 21 0,0-21 16,0 22-16,0-22 0,0 0 15,0 0-15,0 0 0,0 0 16,21 1-16,0-1 0,1 0 0,-1-21 16,0 0-16,0 0 0,0 0 15,0 0-15,22 0 0,-22-21 0,0 21 16,21-21-16,-20-1 0,20 1 0,-21 0 15,21 0-15,-20-21 0,-1 20 16</inkml:trace>
  <inkml:trace contextRef="#ctx0" brushRef="#br0" timeOffset="20284.04">8996 1884 0,'21'-42'0,"-42"84"0,42-127 0,-21 43 0,21 0 16,-21 20-16,0 1 0,0 0 16,0 42-1,0 0-15,0 22 0,-21-22 16,21 21-16,0 1 0,-21-1 15,21 21-15,-21-20 0,21-1 0,-22 0 16,22 1-16,0-22 0,0 21 16,-21 1-16,21-22 0,0 21 0,0-21 15,0 0-15,0 1 0,0-1 0,21-21 16,-21 21-16,22-21 0,-1 0 16,0 0-16,0 0 0,0 0 15,0-21-15,1 21 0,-22-21 16,21-1-16</inkml:trace>
  <inkml:trace contextRef="#ctx0" brushRef="#br0" timeOffset="20467.93">8826 1969 0,'0'0'0,"-21"21"0,42-21 31,22 0-31,-22 0 0,0 0 16,21 0-16,1 0 0,-22 0 0,21 0 16,1 0-16,-22 0 0,21-21 15</inkml:trace>
  <inkml:trace contextRef="#ctx0" brushRef="#br0" timeOffset="21163.54">11049 1990 0,'0'0'0,"0"-21"0,21-1 0,0 22 15,0-21-15,1 0 16,-1 0-16,0 0 0,0 0 0,0-1 15,0 1-15,1 0 0,-1 0 16,0 0-16,-21 0 0,0-1 0,0 1 16,0 0-16,0 0 0,0 0 0,-21 21 15,0-21-15,-1 21 0,1 0 16,-21 0-16,21 0 0,-22 0 0,22 0 16,-21 0-16,0 21 0,-1 0 15,22 0-15,-21 21 0,21-20 0,-1 20 16,1-21-16,0 21 0,21-20 15,0 20-15,0-21 0,0 0 0,21 22 16,0-22-16,22 0 0,-22 21 16,21-21-16,1 1 0,-1-1 15,0 0-15,1 0 0,-1 0 0,0 0 16,-21 1-16,22-1 0,-22 0 0,-21 0 16,0 0-16,0 0 0,0 1 15,-21-1-15,0 0 0,-22-21 16,1 21-16,0-21 0,-22 0 15,22 0-15,-22 0 0,22 0 0,-22 0 16,22 0-16,-21 0 0,20 0 0,1-21 16,21 0-16,-22 21 0,22-21 15,0-1-15,0 22 0,21-21 0,0 0 16,0 0-16,0 0 0,0 0 16,21-1-16,0 1 15,0 0-15,22 0 0,-1 0 0,0 0 16,22-1-16,-1 1 0</inkml:trace>
  <inkml:trace contextRef="#ctx0" brushRef="#br0" timeOffset="21411.69">11578 1545 0,'0'0'16,"0"-21"-16,0 42 31,-21 0-31,0 1 0,0-1 0,21 21 15,-22 0-15,22 1 0,0 20 16,-21-20-16,21-1 0,-21 21 0,21-20 16,-21-1-16,21 0 0,0 1 15,0-1-15,0-21 0,-21 22 0,21-22 16,0 0-16,0 0 0,0 0 0,0 0 16,21-21-16,0 0 15,0 0-15,0 0 0,1-21 16,-1 0-16</inkml:trace>
  <inkml:trace contextRef="#ctx0" brushRef="#br0" timeOffset="21608.58">11366 2011 0,'0'0'0,"-21"0"0,42 0 46,1 0-30,-1 0-16,0 0 0,21 0 0,-21 0 16,22 0-16,-22 0 0,21 0 0,-21 0 15,22-21-15,-22 21 0,21 0 16</inkml:trace>
  <inkml:trace contextRef="#ctx0" brushRef="#br0" timeOffset="22440.74">12234 2074 0,'0'-21'31,"0"0"-15,0 0-1,0 0-15,0 0 0,0-1 16,0 1-16,0 0 0,0 0 0,0 0 15,-21 0-15,0-1 16,0 22-16,0-21 0,-1 21 0,1 0 16,0 0-16,-21 0 0,21 0 15,-1 21-15,-20 1 0,21-1 0,0 0 16,-22 0-16,22 21 0,21-20 0,-21 20 16,0-21-16,21 21 0,-21 1 15,21-22-15,0 0 0,0 0 0,0 0 16,0 1-16,0-1 0,0 0 15,21 0-15,0-21 0,0 0 0,0 0 16,1 0-16,-1 0 0,21 0 16,-21 0-16,0-21 0,1 21 15,20-21-15,-21 0 0,0 21 16,0-22-16,1 1 0,-1 0 0,0-21 16,0 21-16,0-1 0,-21-20 15,21 21-15,-21 0 0,0-22 0,0 22 16,22 0-16,-22 0 15,0 42 1,0 0-16,0 0 16,0 22-16,0-22 0,0 0 15,0 0-15,0 22 0,0-22 16,0 0-16,0 0 0,0 0 0,0 0 16,0 1-16,21-1 0,0 0 15,0-21-15,0 0 0,0 0 16,1 0-16,20 0 0,-21 0 15,0 0-15,22 0 0,-22 0 0,0-21 16,0 0-16,21-1 0,-20 1 0,-1 0 16,0 0-16,0 0 0,0-22 15,-21 1-15,21 0 0,1-1 0,-22 1 16,21 0-16,-21-22 0,0 22 16,21 0-16,-21-1 0,21 1 0,-21 0 15,0 20-15,0 1 0,0 0 16,0 0-16,0 42 15,0 0-15,0 22 16,-21-1-16,21 0 0,-21 1 16,0-1-16,21 21 0,0-20 0,0-1 15,-22 0-15,22 1 0,-21-1 0,21 0 16,0-20-16,0 20 0,0-21 16,0 0-16,0 0 0,0 1 0,0-1 15,21-21 1,1 0-16,-1 0 0,0 0 15,0 0-15,-21-21 0,21-1 0,0 22 16,-21-21-16</inkml:trace>
  <inkml:trace contextRef="#ctx0" brushRef="#br0" timeOffset="22627.63">12679 1842 0,'0'0'0,"-21"0"0,-1 0 0,1 0 0,21 21 31,21-21-15,1 0-16,-1 0 15,0 0-15,21 0 0,-21 0 16,22 0-16,-22 0 0,0 0 16,21 0-16,-20 0 0</inkml:trace>
  <inkml:trace contextRef="#ctx0" brushRef="#br0" timeOffset="23007.94">13102 2053 0,'0'0'0,"-21"21"16,42-21 15,0 0-31,0 0 16,1-21-16,-1 21 15,0-21-15,0 21 0,0-21 0,0 0 16,-21 0-16,0-1 0,0 1 16,0 0-16,0 0 0,0 0 15,0 0-15,0-1 16,-21 22-16,0 0 0,0 22 16,0-1-16,0 0 0,-1 0 15,1 0-15,21 0 0,-21 1 16,21 20-16,-21-21 0,21 0 0,0 0 15,0 1-15,0-1 0,0 0 0,0 0 16,0 0-16,21-21 16,0 21-16,0-21 0,22 0 0,-22 0 0,0 0 15,21 0-15,1 0 0,-22 0 16,21 0-16,-21 0 0,22 0 16,-1-21-16,-21 0 0,0 21 0</inkml:trace>
  <inkml:trace contextRef="#ctx0" brushRef="#br0" timeOffset="23665.33">13631 1884 0,'0'0'16,"0"-21"-16,0 0 16,0 42-1,0 0-15,-21-21 0,21 21 0,0 21 16,0-20-16,0-1 16,-21 0-16,21 0 0,0 0 0,0 22 15,0-22-15,0 0 0,0 0 16,0 0-16,0 0 0,0 1 15,-21-22 1,0-22 15,21 1-31,0 0 0,0 0 16,0 0-16,0-22 0,0 22 16,0 0-16,21-21 0,0 21 0,0-22 15,0 1-15,0 21 16,22 0-16,-22-1 0,0 1 0,0 0 0,22 21 15,-22 0-15,0 21 0,0 0 0,0 1 16,-21-1-16,21 0 16,1 21-16,-22-21 0,0 1 0,0 20 15,0-21-15,21 0 0,-21 22 16,0-22-16,0 0 0,0 0 0,0 0 16,0 0-16,-21-21 15,21 22-15,-22-22 16,1 0-16,21-22 31,0 1-31,0 0 0,0 0 16,0 0-16,0 0 0,0-1 15,21 1-15,1 0 0,-1-21 0,21-1 16,-21 22-16,22-21 0,-1 0 16,-21 20-16,21 1 0,1 0 0,-22 21 15,21 0-15,-21 0 0,1 0 16,-1 21-16,-21 0 0,0 1 0,0 20 15,0-21-15,0 0 0,0 22 0,0-22 16,0 21-16,0-21 0,0 0 16,0 1-16,-21-1 0,-1 0 0,22 0 15,0 0-15,-21-21 16,21 21 0,0-42 15,21 21-31,1-21 0</inkml:trace>
  <inkml:trace contextRef="#ctx0" brushRef="#br0" timeOffset="24023.86">14520 1947 0,'21'0'46,"1"0"-46,-1 0 16,0 0-16,0 0 16,0 0-16,-21-21 0,21 0 15,1 0-15,-22 0 16,0 0 0,-22 21-16,1 0 15,0 0-15,0 21 16,0 0-16,21 0 0,-21 0 0,-1 0 15,1 1-15,0-1 0,21 0 16,0 0-16,-21 0 0,21 0 16,0 1-16,0-1 0,0 0 15,21-21 1,0 0-16,0 0 0,1 0 16,-1 0-16,0 0 0,0 0 0,0 0 15,0 0-15,1-21 0</inkml:trace>
  <inkml:trace contextRef="#ctx0" brushRef="#br0" timeOffset="24487.45">15028 1842 0,'0'-22'0,"0"44"0,0-65 0,0 64 31,0 1-15,0-1-16,-21 0 0,21 0 15,-21 21-15,21-20 0,0-1 16,0 0-16,-21 0 0,21 0 0,0 0 15,0 1-15,0-1 0,0 0 16,0 0-16,0 0 16,-21-21-16,21 21 0,-22-21 31,22-21-15,0 0-16,0 0 15,0 0-15,0 0 0,0-1 16,0 1-16,0-21 0,22 21 0,-1-22 15,0 1-15,21 21 16,-21-21-16,22 20 0,-1 1 0,0 0 16,1 0-16,-1 0 0,0 21 0,1 0 15,-1 21-15,0 0 0,-20 0 16,-1 0-16,0 22 0,-21-22 0,21 21 16,-21-21-16,0 22 0,0-22 15,0 0-15,0 0 0,-21 0 0,0 1 16,0-1-16,21 0 0,-22 0 0,1 0 15,0 0 1,0-21-16,21-21 31,21 21-15,0-21-16,0 0 0</inkml:trace>
  <inkml:trace contextRef="#ctx0" brushRef="#br0" timeOffset="24727.31">15917 1630 0,'21'-21'16,"-42"42"-16,42-63 0,-21 20 0,22 22 0,-22 22 31,0-1-31,-22 21 16,22-21-16,-21 22 0,0-1 16,21 0-16,-21 1 0,21-1 15,-21-21-15,21 21 0,-21 1 0,21-1 16,-22-21-16,22 22 0,0-22 15,0 0-15,0 0 0,0 0 0,0 0 16,0 1-16,0-1 16,22-21-16,-1 0 15,0 0-15,0 0 0,0-21 0</inkml:trace>
  <inkml:trace contextRef="#ctx0" brushRef="#br0" timeOffset="24928.2">15833 1863 0,'0'0'0,"-22"0"0,-20 0 15,63 0 17,0 0-32,1 0 0,-1 0 0,0 0 15,0 0-15,0 0 0,0-21 16,1 21-16,-1 0 0,0 0 0,0-22 15,0 22-15</inkml:trace>
  <inkml:trace contextRef="#ctx0" brushRef="#br0" timeOffset="25439.81">17632 1969 0,'0'0'0,"-21"-22"0,21 1 16,-22 21-16,22-21 0,0 42 31,-21 0-15,21 1-16,0-1 0,0 0 15,0 0-15,-21 0 0,21 0 0,0 1 16,0-1-16,0 0 0,-21 0 0,21 0 16,0 0-16,-21-21 0,21 22 15,0-44 16,0 1-15</inkml:trace>
  <inkml:trace contextRef="#ctx0" brushRef="#br0" timeOffset="25611.71">17526 1799 0,'0'0'15,"0"-21"-15,0 0 0,-21 21 31,21 21 1,21-21-17,0 21-15,0-21 16,0 0-16</inkml:trace>
  <inkml:trace contextRef="#ctx0" brushRef="#br0" timeOffset="26043.47">17865 1905 0,'0'0'0,"0"106"32,0-85-32,0 0 0,0 0 15,0 1-15,0-1 16,0 0-16,0-42 47,0 0-32,0-1 1,0 1-16,0 0 0,0 0 0,0 0 16,0 0-16,21-1 0,0-20 15,0 21-15,0 0 0,22 0 0,-22-22 16,21 43-16,0-21 0,1 21 15,-1 0-15,0 0 0,-20 0 0,20 21 16,0 0-16,-21 1 16,22-1-16,-22 21 0,0-21 0,0 22 15,-21-22-15,0 21 0,0-21 0,0 0 16,0 1-16,-42-1 0,42 0 16,-21 0-16,0-21 0,-1 21 0,1-21 15,21 21-15,-21-21 16,0 0-16</inkml:trace>
  <inkml:trace contextRef="#ctx0" brushRef="#br0" timeOffset="26792.04">20383 2032 0,'43'0'16,"-22"-21"-16,-21 0 15,21 21-15,-21-21 0,0-1 16,0 1-16,0 0 0,0 0 16,0 0-16,0-22 0,-21 22 15,0 0-15,0 0 0,-1 0 0,1 21 16,-21 0-16,21 0 0,-22 0 15,22 0-15,-21 0 0,0 21 0,20 0 16,-20 21-16,21-20 0,-21 20 0,20 0 16,1 1-16,0-22 15,0 21-15,0 0 0,21-20 0,-21 20 16,21-21-16,0 0 0,0 0 16,0 1-16,0-1 0,21 0 0,0-21 15,0 0-15,-21 21 0,21-21 0,0 0 16,1 0-16,20 0 0,-21 0 15,0-21-15,22 0 0,-1 21 0,-21-21 16,21-1-16,-20 1 0,20-21 16,0 21-16,-21 0 0,1-22 0,-1 1 15,0 21-15,0-22 0,0-20 16,0 21-16,-21-1 0,0 1 0,0 0 16,22-1-16,-22 1 0,0 0 15,0 20-15,0 1 0,0 0 16,0 0-16,0 42 15,0 0 1,0 22-16,-22-1 0,22 0 0,-21 1 16,21-1-16,0 0 0,0 22 15,0-22-15,0 0 0,0 1 0,0-1 16,0-21-16,0 0 0,0 22 16,0-22-16,0 0 0,21 0 15,-21 0-15,22-21 0,-1 0 0,0 0 16,0 0-1</inkml:trace>
  <inkml:trace contextRef="#ctx0" brushRef="#br0" timeOffset="27395.69">20828 1969 0,'42'0'16,"-21"-22"-1,1 22-15,-1 0 16,0-21-16,0 0 16,0 0-16,-21 0 15,0 0 1,0-1-16,0 1 16,-21 21-1,0 0-15,0 0 0,0 0 16,-1 43-16,1-22 0,0 0 15,0 21-15,0 1 0,0-22 0,-1 21 16,22-21-16,0 0 0,0 22 16,0-22-16,0 0 0,0 0 15,0 0-15,22-21 0,-1 0 16,0 0-16,0 0 0,0 0 0,0 0 16,22 0-16,-22 0 0,21 0 15,-21-21-15,1 21 0,20-21 16,-21 0-16,0 0 0,0 0 0,22-1 15,-22-20-15,0 21 0,0-21 16,0-1-16,1 1 0,-1 0 0,-21-1 16,21 1-16,0 0 0,0-1 15,-21 1-15,0 21 0,0-22 0,0 22 16,21 0-16,-21 0 16,0 42-1,0 0-15,-21 0 0,21 22 16,-21-1-16,0 0 0,21 1 0,0 20 15,-21-20-15,0-1 0,21 0 16,0 1-16,0-1 0,-22-21 16,22 0-16,0 22 0,0-22 0,0 0 15,0 0-15,0 0 16,22-21-16,-1 0 16,0 0-16,0 0 0,-21-21 15</inkml:trace>
  <inkml:trace contextRef="#ctx0" brushRef="#br0" timeOffset="27572.59">21251 1884 0,'-21'0'31,"42"0"-15,22 0-16,-22 0 0,0 0 15,21 0-15,1 0 0,-1 0 16,-21 0-16,21 0 0,1 0 0</inkml:trace>
  <inkml:trace contextRef="#ctx0" brushRef="#br0" timeOffset="28328.16">22056 2053 0,'0'-21'47,"0"0"-47,21 21 0,-21-21 0,0 0 16,21-1-16,-21-20 0,0 21 16,0 0-16,0 0 0,0-1 15,0 1-15,-21 0 0,0 0 0,-1 21 16,1 0-1,0 0-15,0 0 0,0 21 0,-22 0 16,22 0-16,0 1 0,-21 20 16,21-21-16,-22 21 0,22-20 0,-21 20 15,21-21-15,-1 21 0,1-20 16,21-1-16,0 0 0,0 0 0,0 0 16,0 0-16,0 1 0,21-22 15,1 0-15,-1 0 16,21 0-16,-21 0 0,22 0 0,-22 0 15,21 0-15,-21-22 0,22 1 16,-22 0-16,0 0 0,21 0 0,-21 0 16,1-1-16,-1-20 0,0 21 15,0-21-15,0 20 0,-21-20 16,21 0-16,-21 21 0,22-1 0,-22 1 16,0 42 15,0 22-31,0-22 0,0 0 15,0 21-15,-22-20 0,22-1 0,0 21 16,0-21-16,0 0 0,0 1 16,0-1-16,0 0 0,0 0 0,0 0 15,22 0-15,-1 1 16,0-22-16,0 0 0,0 0 16,0 0-16,1 0 0,-1 0 15,0-22-15,0 1 0,0 21 16,0-21-16,1 0 0,-1 0 0,0 0 15,0-1-15,0 1 0,0-21 0,1 21 16,-22 0-16,0-1 0,21 1 16,0 21-16,-21 21 15,0 1 1,0-1-16,0 0 0,0 21 0,0-21 16,0 1-16,-21-1 0,21 0 15,0 0-15,-21-21 0,21 21 0,0 0 16,0 1-16,21-44 47,-21 1-47</inkml:trace>
  <inkml:trace contextRef="#ctx0" brushRef="#br0" timeOffset="28675.96">22691 1609 0,'0'0'16,"-22"0"-16,1 0 0,0 21 16,21 0-16,0 0 0,0 0 15,0 1-15,21-1 16,0-21-16,1 0 16,-1 0-16,0 0 15,0 0-15,0-21 0,0 21 0,1-22 16,-22 1-16,0 0 0,0 0 15,21 21-15,-21-21 0,0 0 0,0-1 16,0 1-16,0 0 0,-21 0 16,-1 0-16,1 21 0,0 0 15,0 0-15,0 0 0,0 21 16,-1 0-16,1 0 0,0 0 16,21 22-16,-21-22 15,21 0-15,0 21 0,0-20 0,0-1 16,0 0-16,21 0 0,0 0 0,0-21 15,22 21-15</inkml:trace>
  <inkml:trace contextRef="#ctx0" brushRef="#br0" timeOffset="28955.8">23368 1418 0,'0'0'0,"0"-21"16,0 0-16,0 0 15,-21 42 1,0-21-16,21 21 0,-22 21 0,1 1 16,21-1-16,-21 0 0,0 1 15,21 20-15,-21 1 0,0-22 0,21 22 16,0-22-16,-22 0 0,1 1 16,21-1-16,0 0 0,0 1 0,0-22 15,-21 0-15,21 0 0,0 0 16,0 0-16,0 1 0,21-22 31,0 0-31,22 0 16,-22-22-16</inkml:trace>
  <inkml:trace contextRef="#ctx0" brushRef="#br0" timeOffset="29351.57">23961 1842 0,'21'-22'0,"-42"44"0,63-65 0,-21 43 0,-21-21 15,-21 21 1,0 0-16,0 0 0,-22 0 16,22 0-16,-21 0 0,-1 0 15,1 21-15,0-21 0,-1 21 0,1 1 16,0-22-16,21 21 0,-1 0 16,1-21-16,21 21 0,-21 0 15,21 0-15,21 1 16,0-22-16,1 21 0,20 0 15,0-21-15,-21 21 0,22-21 0,-1 21 16,0-21-16,-20 21 0,-1-21 16,21 22-16,-21-1 0,0-21 0,-21 21 15,0 0-15,0 0 16,0 0-16,0 1 16,-21-22-16,-21 0 0,21 0 0,0 21 15,-22-21-15,22 0 16,-21 0-16,21 0 0,-1 0 0,-20 0 15,21 0-15,0 0 0,0 0 16,21-21 0,0-1-16,0 1 0,21 21 15,0-21-15,21 0 0</inkml:trace>
  <inkml:trace contextRef="#ctx0" brushRef="#br0" timeOffset="29748.35">24913 1905 0,'0'0'0,"0"-21"16,0 0-16,0 0 16,0-1-16,0 1 0,0 0 0,0 0 15,0 0-15,0-22 0,0 22 16,21-21-16,0 21 0,1 0 0,-1-1 15,0 1-15,21 0 0,-21 0 16,1 21-16,20 0 0,-21 0 0,0 0 16,0 0-16,22 0 0,-22 0 15,0 0-15,-21 21 0,21 0 0,-21 0 16,0 22-16,0-22 16,0 21-16,0 1 0,0-1 0,-21 0 15,0 1-15,0-22 0,0 21 16,-22 0-16,22-20 0,0-1 0,-21 21 15,20-21-15,-20 0 0,21 1 0,-21-22 16,20 21-16,1 0 0,0-21 16,21 21-16,0 0 0,-21-21 0,21 21 15,0 1-15,0-1 16,0 0-16</inkml:trace>
  <inkml:trace contextRef="#ctx0" brushRef="#br0" timeOffset="30028.18">24934 2731 0,'0'0'0,"21"42"32,1-42-32,-1 0 0,0 0 0,0 0 15,0 0-15,0 0 16,1 0-16,-22-21 0,0 0 15,0-1-15,0 1 16,-22 0-16,1 0 0,0 21 16,0 0-16,0 0 15,0 0-15,-1 0 0,1 0 0,0 0 16,0 21-16,0 0 0,0-21 0,-1 21 16,1 1-16,21-1 15,0 0-15,-21-21 0,21 21 16</inkml:trace>
  <inkml:trace contextRef="#ctx0" brushRef="#br0" timeOffset="37171.67">593 4212 0,'0'-21'78,"0"0"-63,-22 21 1,22-21-16,0 0 16,0-1-16,0 1 0,0 0 15,0 0-15,0 0 0,0 0 16,0-1-16,0 1 0,0 0 0,-21 0 15,21 0-15,0 0 0,0-1 16,-21 22-16,21-21 16,0 42 15,0 1-31,0 20 16,0 0-16,0 1 0,0-1 15,0 0-15,0 22 0,0-1 16,21-20-16,-21 20 0,21-21 0,-21 22 15,0-22-15,0 1 0,0-1 16,0 0-16,0 1 0,0-1 0,0-21 16,0 21-16,0-20 0,0 20 15,0-21-15,0 0 0,0 0 16,22-21 0,-1 0-1,-21-21 1,21 0-16,-21 0 15,21 0-15</inkml:trace>
  <inkml:trace contextRef="#ctx0" brushRef="#br0" timeOffset="37660.41">1037 4382 0,'0'0'0,"21"0"0,-21-22 16,0 1-16,0 0 15,0 42 1,-21 0 0,0 1-16,0-1 0,21 0 15,-21 21-15,-1 1 0,1-1 0,-21-21 16,21 21-16,-22 1 0,22-1 15,-21 0-15,0 1 0,20-1 0,-20-21 16,21 22-16,0-22 0,0 0 16,-1 0-16,22 0 0,0-42 31,22 0-15,-1-21-16,0 20 0,0-20 15,21 21-15,-20-21 0,-1-1 16,0 1-16,0 0 0</inkml:trace>
  <inkml:trace contextRef="#ctx0" brushRef="#br0" timeOffset="37860.3">931 4360 0,'0'0'0,"43"22"15,-43-1-15,0 21 16,21-21-16,0 0 0,-21 22 16,21-22-16,0 21 0,-21 1 0,0-22 15,21 21-15,1-21 0,-22 22 16,21-22-16,-21 0 0,21 21 15,0-21-15,-21 1 0,0-1 16,21-21-16,0 0 0,-21 21 0,22-21 16,-1 0-16,0-21 15,-21 0-15,21-1 0,0 1 16,0-21-16</inkml:trace>
  <inkml:trace contextRef="#ctx0" brushRef="#br0" timeOffset="38124.19">1482 4022 0,'0'0'0,"-22"-21"0,1-1 0,21 1 16,-21 0-16,0 21 15,0 0-15,21 21 0,-21 22 16,21-22-16,0 42 0,0-20 0,0 20 16,-22 1-16,22-22 0,0 21 15,0 1-15,-21-22 0,21 22 0,-21-22 16,21 0-16,0 1 0,0-1 15,-21 0-15,21-20 0,0 20 0,0-21 16,0 0-16,0 0 0,21-21 31,0 0-31,0-21 0,1 0 16,-1 0-16,0 0 0,0 0 16</inkml:trace>
  <inkml:trace contextRef="#ctx0" brushRef="#br0" timeOffset="38500.97">1630 4572 0,'0'0'15,"0"21"-15,0 0 0,0 1 16,21-22-16,0 0 16,0 0-16,0 0 15,1 0-15,-1 0 0,0 0 0,21-22 16,-21 1-16,1 21 0,-1-21 15,-21 0-15,21 21 0,-21-21 16,0 0-16,0-1 0,0 1 16,0 0-16,0 0 0,0 0 0,-21 21 15,0 0-15,-1 0 16,1 0-16,-21 21 0,21-21 0,0 21 16,-1 0-16,1 22 0,-21-22 15,21 0-15,0 21 0,-1-21 0,1 22 16,21-1-16,0-21 0,0 22 15,0-22-15,0 0 0,0 0 0,0 0 16,43 0-16,-22 1 16,21-22-16,-21 0 0,22 0 0,-1 0 0,0 0 15,1 0-15,-1-22 16,0 1-16,1 0 0,-1 0 0,0 0 16,1 0-16</inkml:trace>
  <inkml:trace contextRef="#ctx0" brushRef="#br0" timeOffset="39016.68">2498 3916 0,'-22'-21'0,"44"42"0,-65-42 0,22 21 16,21 21-16,-21 0 16,21 0-16,0 22 0,0-1 15,0 0-15,0 1 0,0 20 16,0-21-16,0 22 0,0-22 15,0 1-15,0-1 0,0 0 0,0 1 16,0-1-16,0 0 0,0-21 16,0 1-16,0-1 0,0 0 0,21 0 15,-21 0-15,0 0 16,0-42 15,0 0-31,0 0 16,0 0-16,0 0 0,0-1 15,0-20-15,0 21 0,0 0 16,21-22-16,0 22 0,1 0 0,-1-21 16,0 21-16,0-1 0,21 1 15,1 21-15,-1 0 0,0 0 0,1 0 16,-1 0-16,0 21 0,1-21 16,-1 22-16,0 20 0,-20-21 0,20 0 15,-21 0-15,-21 22 0,0-22 16,0 0-16,0 0 0,0 0 0,-21 22 15,0-22-15,0 0 0,-22 0 16,1 0-16,-22 1 0,1-1 16,21 0-16,-22 0 0,1 0 0,-1-21 15,22 21-15,-1 1 0,1-22 16,0 0-16,21 0 0,-1 0 0,22-22 16,43 1-1,-22 0-15</inkml:trace>
  <inkml:trace contextRef="#ctx0" brushRef="#br0" timeOffset="39549.37">3725 4064 0,'0'0'0,"0"-21"0,0 0 0,0 0 0,0-1 16,0 1-16,0 0 0,0 0 16,-21 21-16,21-21 0,-21 21 15,21 21 1,0 0-16,0 21 0,0 1 0,0 20 15,0-20-15,0 20 0,0 1 16,0-22-16,0 21 0,0 1 0,0-22 16,0 22-16,0-22 0,0 0 15,-21 1-15,21-1 0,-21 0 16,21-20-16,0 20 0,0-21 0,0 0 16,0 0-16,0-42 31,0 0-31,0 0 0,0 0 15,0 0-15</inkml:trace>
  <inkml:trace contextRef="#ctx0" brushRef="#br0" timeOffset="39932.15">3217 4212 0,'0'0'0,"-21"-21"0,-21-21 0,21 21 15,-1-22-15,22 22 0,0-21 0,0 21 16,0-1-16,0 1 0,0 0 15,0-21-15,22 21 0,-1-1 0,21 1 16,0 0-16,1 0 0,20 0 16,1 21-16,-1 0 0,22 0 0,-22 0 15,22 0-15,-21 21 0,-1 0 16,22 0-16,-43 22 0,22-1 0,-22 0 16,0 22-16,-21-1 0,22 1 15,-43-22-15,0 22 0,0-1 0,0-21 16,-21 1-16,-1-1 0,-20 0 15,0 1-15,-1-1 0,1 0 16,-21-20-16,20 20 0,-20-21 0,-1 0 16,1 22-16,-1-22 0,22 0 15,0-21-15,-1 21 0,1-21 0,21 0 16,0 0-16,-1 0 0,1 0 16,21-21-1,21 0-15,1 21 16,-1-21-16,0-1 0,0 22 15,21-21-15,-20 0 0,20 0 0</inkml:trace>
  <inkml:trace contextRef="#ctx0" brushRef="#br0" timeOffset="40543.8">4191 4424 0,'0'-21'16,"-21"-22"-1,21 22-15,0 0 0,0 0 16,0 0-16,21 0 16,0 21-16,0 0 0,0 0 15,22 0-15,-22 0 0,21 0 0,-21 0 16,22 0-16,-1 21 0,0 0 15,-20 21-15,20-21 0,-21 1 0,21 20 16,-20-21-16,-1 21 0,-21-20 16,0-1-16,0 21 0,0-21 0,0 0 15,0 1-15,-21-1 0,-1 0 0,1-21 16,0 21-16,0-21 0,0 0 16,0 0-16,21-21 31,0 0-31,0 0 0,0-1 15,0 1-15,0 0 0,0 0 16,0 0-16,21-22 0,0 22 16,0 0-16,0-21 0,0 21 0,1-1 15,-1-20-15,21 21 0,-21 0 16,22 0-16,-22-1 0,0 22 16,21 0-16,-21-21 0,1 21 0,-1 0 0,0 0 15,0 21-15,0 1 0,-21-1 16,0 0-16,0 0 0,0 43 15,0-43-15,0 0 0,0 0 16,0 21-16,0-20 0,0-1 16,-21 0-16,21 0 0,-21-21 0,21 21 15,0 0 1,21-42 31,0 21-32</inkml:trace>
  <inkml:trace contextRef="#ctx0" brushRef="#br0" timeOffset="40875.61">5059 3916 0,'0'0'0,"-21"-21"0,-1 21 16,1 0-16,0 0 15,0 0-15,21 21 16,0 0-16,0 0 0,0 0 16,21-21-16,0 0 15,0 22-15,1-22 0,-1 0 0,0 0 16,0 0-16,0 0 16,-21-22-16,0 1 0,0 0 15,0 0 1,0 0-16,-21 0 15,0 21-15,0 0 0,0 0 0,-1 0 16,1 0-16,0 0 0,0 0 16,21 21-16,0 0 0,0 21 15,0-21-15,0 1 0,21 20 16,0 0-16,0-21 0,-21 22 0,22-22 16,-1 0-16</inkml:trace>
  <inkml:trace contextRef="#ctx0" brushRef="#br0" timeOffset="41148.51">5461 4191 0,'-21'-21'16,"42"42"-16,-63-63 0,20 42 0,22-21 16,0 42-1,0 0-15,0 0 0,0 0 16,0 0-16,0 22 0,0-22 15,0 21-15,22-21 0,-22 22 0,21-22 16,-21 21-16,0-21 0,0 1 0,0-1 16,0 0-16,0 0 0,0 0 15,21 0-15,-21 1 16,21-22-16,-21-22 31,21 22-31,0-21 0,1 0 0</inkml:trace>
  <inkml:trace contextRef="#ctx0" brushRef="#br0" timeOffset="41384.37">5778 4128 0,'0'0'0,"22"-22"0,-1 1 0,-21 42 32,0 1-17,0-1-15,-21 21 0,-1-21 0,1 22 16,0-22-16,0 21 15,0-21-15,-22 22 0,22-22 0,0 21 16,0-21-16,0 0 0,0 22 16,-1-22-16,1 0 0,21 0 15,21-21 1,1 0-16,-1 0 16,21 0-16,-21 0 0,22-21 0</inkml:trace>
  <inkml:trace contextRef="#ctx0" brushRef="#br0" timeOffset="41744.23">6117 4339 0,'0'0'0,"-21"0"0,21-21 31,21 21-15,0 0-16,0-21 0,1 0 15,-1 0-15,0 21 0,0-22 16,-21 1-16,21 0 0,-21 0 16,0 0-16,0 0 15,-21 21 1,0 0-16,0 0 0,0 21 0,-1 0 16,1 0-16,-21 0 15,21 0-15,0 22 0,21-22 0,-22 0 16,22 0-16,-21 22 0,21-22 0,0 0 15,0 0-15,0 0 16,21 0-16,1-21 0,-1 0 0,0 22 16,0-22-16,21 0 0,-20 0 15,-1 0-15,0 0 0,0 0 0,0 0 16,0 0-16,1 0 0,-1-22 0</inkml:trace>
  <inkml:trace contextRef="#ctx0" brushRef="#br0" timeOffset="42092.03">6456 4212 0,'0'0'0,"0"-42"16,0-64 0,21 85-16,-21 0 0,21 21 15,0-21-15,0-1 0,1 22 0,20 0 16,0 0-16,1 0 0,-1 0 0,21 0 16,-20 22-16,-1-1 0,22 21 15,-22-21-15,-21 22 0,21-22 0,-20 21 16,-1 0-16,-21 1 0,0-22 15,0 21-15,0-21 0,0 22 0,0-22 16,-21 0-16,-1 21 0,1-20 0,-21-22 16,21 21-16,0 0 15,-1-21-15,1 0 0,0 0 0,0 0 16,0 0-16,21-21 16,0 0-1,21-1-15,0 1 0,0-21 16,0 21-16,1-22 0,-1 22 15,21-21-15,-21 0 0,0-1 0,1 22 16,20-21-16,-21 21 0,0-22 0,0 22 16,1 0-16,-1 0 15</inkml:trace>
  <inkml:trace contextRef="#ctx0" brushRef="#br0" timeOffset="43143.43">8953 4212 0,'22'0'0,"-1"-21"15,-21 0-15,21 0 16,0 0-16,-21-1 0,0 1 16,0 0-16,0 0 15,0 0-15,-21 0 0,0-1 0,0 1 16,-22 0-16,22 0 0,-21 21 0,-1-21 16,22 0-16,-21 21 0,0 0 15,-1 0-15,1 0 0,0 21 16,-1 0-16,1 0 0,0 21 15,-1 1-15,22-1 0,0 0 0,0 1 16,0 20-16,21-20 0,-22-1 0,22 0 16,0 1-16,0-22 0,0 21 15,22-21-15,-1 0 0,0 1 0,0-22 16,0 0-16,22 21 0,-22-21 0,21 0 16,0 0-16,-20 0 0,20-21 15,0-1-15,1 1 0,-1 0 0,0 0 16,1 0-16,-22-22 0,21 22 15,-21-21-15,22-22 0,-22 22 0,0-21 16,21 20-16,-21-20 0,1-1 16,-22 22-16,21-22 0,-21 22 15,0-21-15,0-1 0,0 22 0,0-1 16,0 1-16,0 0 0,0 21 16,0-1-16,-21 1 0,-1 21 0,22 21 15,-21 1-15,0-1 0,21 21 16,0 0-16,0 1 0,0 20 15,0-20-15,0 20 0,0-21 0,0 22 16,0-1-16,-21 1 0,21-22 16,0 22-16,0-22 0,0 0 0,0 1 15,0-22-15,0 21 0,0-21 16,21 1-16,-21-1 0,21 0 16,0-21-16,1 0 0,-1 0 0,0 0 15,0 0-15,0 0 0</inkml:trace>
  <inkml:trace contextRef="#ctx0" brushRef="#br0" timeOffset="43531.93">9334 4064 0,'-21'0'16,"42"0"-16,-42-21 0,21 0 0,0 0 16,0-1-16,0 1 15,21 0-15,1 21 16,-1-21-16,0 21 15,0 0-15,0 0 0,0 0 16,22 0-16,-22 21 0,0 21 0,0-20 16,0-1-16,1 21 0,-1 0 15,0 1-15,-21-22 0,21 21 0,-21 1 16,0-22-16,0 21 0,0-21 0,0 0 16,-21 22-16,0-22 0,21 0 15,-21 0-15,-1-21 0,1 0 16,21-21-1,0 0-15,0 0 16,0 0-16,0-22 16,0 22-16,0 0 0,0-21 0,21 20 15,-21-20-15,22 0 0,-1 21 16,0-22-16,0 22 0,0-21 0,-21 21 16,21-1-16,1 1 0,20 0 15,-21 0-15,0 21 0,0-21 0,22 21 16,-22 0-16</inkml:trace>
  <inkml:trace contextRef="#ctx0" brushRef="#br0" timeOffset="43731.81">10223 3937 0,'0'0'0,"-21"85"32,21-64-32,-21 0 0,0 43 15,21-43-15,0 21 0,-21-21 16,21 0-16,0 1 0,-21 20 0,21-21 15,0 0-15,0 0 0,0 1 16,0-1-16</inkml:trace>
  <inkml:trace contextRef="#ctx0" brushRef="#br0" timeOffset="44072.62">10308 3725 0,'-21'-21'0,"42"42"0,-42-63 0,0 42 0,0 0 15,-1 0-15,1 0 0,0 0 16,0 21-16,21 0 16,0 1-16,21-22 15,0 21-15,0-21 16,1 0-16,-1 0 0,0 0 0,0 0 15,0 0-15,0 0 0,1 0 0,-22-21 16,0-1 0,0 1-16,0 0 15,-22 0-15,1 21 16,-21-21-16,21 21 0,0 0 0,-1 0 16,-20 0-16,21 0 0,0 0 0,0 0 15,-1 0-15,22 21 0,0 0 16,0 0-16,22 0 0,-1 1 15,0-1-15,0 0 0,21 0 16,-20-21-16,20 21 0,-21 0 0</inkml:trace>
  <inkml:trace contextRef="#ctx0" brushRef="#br0" timeOffset="44312.48">10689 3874 0,'-21'0'0,"42"0"0,-63 0 0,21 0 15,-1 0 1,22 21-16,-21 0 0,21 0 0,0 0 16,0 0-16,0 22 0,0-22 0,0 21 15,0-21-15,0 22 0,0-1 16,21-21-16,-21 0 0,0 22 0,0-22 16,0 0-16,0 0 0,22 0 15,-22 1-15,21-22 0,0 0 31,0 0-31,-21-22 0,21 1 16,0 0-16</inkml:trace>
  <inkml:trace contextRef="#ctx0" brushRef="#br0" timeOffset="44512.36">10943 3895 0,'0'0'0,"0"-21"0,0-1 0,0 1 0,-21 42 31,0 1-31,0-1 15,21 0-15,-22 21 0,1-21 16,0 22-16,0-1 0,0-21 0,0 22 16,-1-1-16,1-21 0,21 0 15,0 0-15,0 22 0,0-22 16,0 0-16,21-21 16,1 0-16,-1 0 0,0 0 15</inkml:trace>
  <inkml:trace contextRef="#ctx0" brushRef="#br0" timeOffset="44888.15">11218 4022 0,'-21'0'0,"0"0"16,21 21-1,21-21 1,0 0-16,0 0 15,1 0-15,20-21 16,-21 21-16,0-21 0,0 21 0,-21-22 16,22 1-16,-1 21 0,-21-21 0,0 0 15,0 0-15,0 0 16,0-1-16,-21 22 16,-1 0-16,1 0 0,-21 22 15,21-1-15,0 0 0,-1 0 16,1 21-16,0-20 0,0 20 0,0 0 15,0-21-15,21 22 0,0-1 16,0-21-16,0 0 0,0 1 16,0-1-16,21 0 0,0 0 0,0 0 15,0-21-15,0 0 0,22 0 16,-22 0-16,21 0 0,-21 0 0,22 0 16,-22 0-16,0 0 0,0-21 0,22 0 15</inkml:trace>
  <inkml:trace contextRef="#ctx0" brushRef="#br0" timeOffset="45235.95">11642 3979 0,'0'0'0,"0"-21"0,0 0 0,0 0 15,0 0-15,0 0 0,21 21 32,0 0-32,0 0 0,0 0 15,0 0-15,1 21 0,-1 0 0,0 0 16,0 0-16,21 0 0,-20 22 15,-1-1-15,0-21 0,-21 22 0,0-22 16,0 21-16,0 0 0,0-20 16,0-1-16,0 21 0,-21-21 0,0 0 15,-1 1-15,1-22 0,0 0 16,0 0 0,21-22-1,0 1-15,0 0 0,0 0 16,0 0-16,0 0 0,0-1 15,0-20-15,21 21 0,0-21 0,0-1 16,1 22-16,20-21 0,-21 21 0,0-22 16,0 22-16,1 0 0,20 0 15,-21 0-15,0 21 0,22-22 0,-1 22 16,0 0-16</inkml:trace>
  <inkml:trace contextRef="#ctx0" brushRef="#br0" timeOffset="45515.71">12848 3937 0,'-63'21'31,"126"-42"-31,-105 42 15,63 0-15,0-21 0,0 0 16,0 0-16,1 0 16,-1 0-16,21 0 0,-21 0 0,0 0 15,1 0-15,-1 0 0,0 0 16</inkml:trace>
  <inkml:trace contextRef="#ctx0" brushRef="#br0" timeOffset="45687.61">12848 4128 0,'0'42'31,"0"-21"-15,21-21-16,0 0 15,1 0-15,20 0 0,-21 0 0,0 0 16,0 0-16,22 0 0,-22 0 15,0 0-15,0 0 0,22-21 0,-22 21 16,0-21-16</inkml:trace>
  <inkml:trace contextRef="#ctx0" brushRef="#br0" timeOffset="46550.12">14076 4001 0,'-21'0'0,"42"0"0,-85-22 0,43 1 0,0 21 16,21-21-16,-21 21 0,0-21 0,21 0 15,0 0-15,0-1 16,0 1-16,0 0 16,0 0-16,21 21 0,0-21 0,0 21 15,0 0-15,0 0 0,1 0 16,-1 0-16,0 0 0,21 0 0,-21 21 15,1 0-15,-1 0 16,0 22-16,-21-22 0,0 21 0,0 0 16,0 1-16,0-1 0,0 0 0,0-20 15,0 20-15,0 0 0,0-21 16,0 1-16,0-1 0,0 0 0,-21 0 16,21 0-16,-21-21 31,-1-21-16,22 0-15,0 0 16,0 0-16,0-22 0,0 22 0,22 0 16,-1-21-16,0 20 0,-21-20 15,21 0-15,0 21 0,22-22 0,-22 22 16,0-21-16,0 21 0,0-1 0,22 1 16,-22 0-16,21 0 0,-21 21 15,0 0-15,22 0 0,-22 21 0,0 0 16,0 0-16,0 1 0,1 20 0,-1 0 15,-21 1-15,0-1 0,0 0 16,0 1-16,0-1 0,0 0 0,0-21 16,0 1-16,0 20 15,0-21-15,0 0 0,0 0 16,-21-21-16,21-21 47,21 0-47,-21 0 0,21 0 15,0 0-15</inkml:trace>
  <inkml:trace contextRef="#ctx0" brushRef="#br0" timeOffset="46907.91">14880 4064 0,'0'0'0,"21"-21"47,0 21-47,1-21 0,-1 21 15,0-21-15,0-1 0,0 22 16,0-21-16,1 21 0,-22-21 0,21 0 16,0 21-16,-21-21 0,21 0 0,-21-1 15,0 1-15,0 0 16,-21 0-16,0 21 0,0 0 16,-1 0-16,-20 0 0,21 0 15,0 0-15,-22 21 0,22 0 0,0 0 16,0 1-16,0 20 0,0-21 0,21 21 15,0 1-15,0-22 16,0 21-16,0 1 0,0-22 0,0 0 16,0 0-16,0 21 0,0-20 15,21-22-15,-21 21 0,21 0 0,0-21 16,21 0-16,-20 21 0,-1-21 0,21 0 16,-21 0-16,22 0 0,-22 0 15,21-21-15,-21 0 0,22 21 0,-22-21 16,21-1-16</inkml:trace>
  <inkml:trace contextRef="#ctx0" brushRef="#br0" timeOffset="47143.78">15536 3852 0,'21'-63'16,"-21"42"-16,0 42 31,0 0-31,0 21 16,0-20-16,0-1 0,0 21 0,-21 0 15,0-20-15,0 20 0,21 0 16,-21-21-16,0 22 0,-1-22 0,1 21 16,0-21-16,21 1 0,-21-1 15,21 0-15,-21 0 0,21 0 16,21-21 15,0-21-31,0 0 0</inkml:trace>
  <inkml:trace contextRef="#ctx0" brushRef="#br0" timeOffset="47363.65">15854 4001 0,'-64'21'32,"43"-21"-32,0 21 0,0 0 15,0 0-15,-1 0 0,1-21 16,-21 22-16,21-1 0,0 0 0,21 0 15,-22 0-15,1-21 0,21 21 16,0 1-16,21-22 31,22-22-31,-43 1 16,42 21-16,-42-21 0</inkml:trace>
  <inkml:trace contextRef="#ctx0" brushRef="#br0" timeOffset="47562.81">15769 4022 0,'0'-21'0,"0"42"0,0-64 16,21 43-16,-21-21 0,21 21 15,1 21 1,-22 1 0,21-1-16,-21 0 0,0 0 15,0 21-15,21-20 0,-21-1 0,21 0 16,-21 21-16,0-21 0,0 1 16,21-22-16,0 21 0,-21 0 0,22-21 15,-1 21-15,0-21 0,0 0 16,0 0-16,0-21 15,1 21-15,-22-21 0,21 0 0,0-1 16</inkml:trace>
  <inkml:trace contextRef="#ctx0" brushRef="#br0" timeOffset="47748.7">16277 3789 0,'0'0'0,"21"0"0,-21-21 0,0 42 31,0 0-31,0 0 0,-21 22 0,0-22 15,21 21-15,-21 0 0,0 1 0,-1-1 16,1 0-16,21 1 0,-21-1 16,0-21-16,0 22 0,21-22 0,-21 0 15,21 0-15,0 0 0,0 0 0</inkml:trace>
  <inkml:trace contextRef="#ctx0" brushRef="#br0" timeOffset="48336.13">18013 3556 0,'0'0'0,"0"-106"32,0 85-32,0 0 0,-21 21 0,-1-21 15,1 0-15,0-1 0,0 1 16,0 21-16,-22 0 0,22 0 0,-21 21 15,0 1-15,-1-1 0,1 21 16,0 0-16,-1 1 0,1 20 0,0-20 16,-1 20-16,22 1 0,-21-22 15,21 21-15,-1 1 0,1-1 0,21 1 16,0-22-16,0 22 0,0-22 16,21 0-16,1-20 0,20 20 0,-21-21 15,21 0-15,1 0 0,-1-21 0,22 0 16,-22 0-16,21 0 0,-20 0 15,-1 0-15,22-21 0,-22 0 16,0 0-16,1 0 0,20 0 0,-21-22 16,1 1-16,-1 0 0</inkml:trace>
  <inkml:trace contextRef="#ctx0" brushRef="#br0" timeOffset="48815.86">18436 3387 0,'0'0'16,"0"-21"-16,0-43 0,0 43 15,0 0-15,-21 21 0,21 21 16,0 0-16,0 21 16,0-20-16,-21 41 0,21-21 0,0 1 0,0 20 15,0 1-15,0-22 16,0 22-16,-21-22 0,21 21 0,0-20 16,0 20-16,-22-20 0,1-1 15,21 21-15,-21-20 0,21-22 0,0 21 16,0-21-16,0 1 0,0-1 0,0 0 15,0-42 17,0 0-32,0-1 15,0 1-15,0-21 0,0 21 0,0-22 16,21 1-16,-21 0 0,21-1 0,22 1 16,-22 0-16,0-1 15,21 22-15,1-21 0,-22 21 0,21 0 16,1-1-16,-1 1 0,0 21 15,1 0-15,-1 0 0,-21 21 0,21 1 16,-20-1-16,-1 0 0,0 0 0,0 21 16,-21-20-16,0 20 0,0 0 15,0 1-15,0-1 0,0-21 0,0 21 16,0-20-16,-21 20 0,0-21 16,0 0-16,21 0 0,-22-21 0,22 22 15,-21-22-15,0 0 0,21-22 31,21 1-15,0 0-16,1 0 0</inkml:trace>
  <inkml:trace contextRef="#ctx0" brushRef="#br0" timeOffset="49200.14">19156 3831 0,'0'0'16,"0"-21"-16,-21 21 0,21-21 0,0 0 31,21 21-15,0 0-16,0 0 0,0 0 15,0 0-15,1 0 0,20 0 0,-21 21 16,0 0-16,0 0 0,1 0 0,-1 1 16,0 20-16,-21-21 0,0 21 15,0-20-15,0 20 0,0-21 0,0 21 16,0-20-16,-21-1 0,21 0 15,-21 0-15,-1 0 0,1 0 0,0-21 16,0 0 0,21-21-1,0 0-15,0 0 0,0 0 0,0 0 16,0-1-16,21 1 0,-21-21 16,21 21-16,0 0 0,1-22 15,-22 22-15,21-21 0,0 21 0,0-1 16,0 1-16,0 0 0,1 0 15,-1 0-15,0 21 0,0-21 0,0 21 16,0 0-16,1 0 0,-1 0 16</inkml:trace>
  <inkml:trace contextRef="#ctx0" brushRef="#br0" timeOffset="49619.9">19960 3725 0,'-21'0'15,"0"0"1,0 22-16,21-1 16,-22 0-16,1-21 0,21 21 15,-21 0-15,21 0 0,0 22 0,-21-22 16,21 0-16,-21 21 0,21-20 16,0 20-16,-21-21 0,21 21 0,0-20 15,0-1-15,0 0 0,21 0 0,0 0 16,0 0-16,0 1 0,22-22 15,-22 0-15,21 0 0,-21 0 16,0 0-16,22 0 0,-22 0 0,21-22 16,-21 1-16,22 0 0,-22 0 0,0 0 15,0 0-15,0-1 0,-21-20 16,22 21-16,-22-21 0,0-1 16,0 22-16,0-21 0,-22-1 0,1 22 15,0-21-15,0 21 0,-21 0 16,20-1-16,-20 22 0,21 0 0,-21 0 15,20 0-15,-20 0 0,21 0 0,-21 0 16,20 22-16,1-1 0,21 0 16,0 21-16,0-21 0,0 1 0,0 20 15,0-21-15,21 0 0,1 0 16,-1 22-16,0-22 0,21-21 16</inkml:trace>
  <inkml:trace contextRef="#ctx0" brushRef="#br0" timeOffset="50335.93">20553 3852 0,'0'-21'15,"0"42"-15,0-63 0,0 21 0,0 0 16,-21 21 0,-1 0-16,22 21 0,-21 0 15,21 0-15,0 0 0,0 1 0,0-1 16,0 21-16,-21-21 15,21 22-15,0-1 0,0-21 0,-21 21 16,21-20-16,0-1 0,0 0 16,0 21-16,0-21 0,0 1 15,-21-22-15,0 0 32,21-22-32,0 1 15,0 0-15,0-21 0,0 21 16,0-1-16,0-20 0,0 21 0,21-21 15,0-1-15,0 22 0,0 0 16,0-21-16,1 20 0,20 1 0,-21 0 16,21 0-16,-20 21 0,-1 0 15,21 0-15,-21 0 0,22 0 16,-22 0-16,0 21 0,0 0 0,21 0 16,-42 1-16,22-1 0,-1 21 0,-21-21 15,0 22-15,0-22 0,0 21 16,0-21-16,0 0 0,0 1 0,0-1 15,0 0-15,0 0 0,0 0 16,-21-21-16,-1 0 0,1 21 0,0-21 16,0 0-16,0 0 0,0 0 15,21-21-15,0 0 16,0 0-16,0 0 0,0 0 16,0-1-16,0 1 15,42-21-15,-21 21 0,0-22 0,0 22 16,22-21-16,-22 21 0,0-22 0,21 22 15,-20 0-15,20 0 0,-21 0 16,21 21-16,-20 0 0,-1 0 0,0 0 16,0 21-16,0-21 0,-21 21 15,0 0-15,21 22 0,-21-22 0,0 0 16,0 21-16,0 1 0,0-22 0,0 21 16,0-21-16,0 0 0,-21 22 15,21-22-15,0 0 0,-21 0 0,0 0 16,21 1-16,-21-22 15,42-22 17</inkml:trace>
  <inkml:trace contextRef="#ctx0" brushRef="#br0" timeOffset="50659.74">21505 3958 0,'21'0'15,"1"-21"1,-1 21-16,0 0 16,-21-21-16,21 21 0,0-21 15,0 21-15,-21-21 0,22 21 16,-1 0-16,-21-22 0,0 1 16,0 0-16,-21 21 15,-1 0 1,1 0-16,-21 0 0,21 21 0,0 0 15,-22 1-15,22-1 0,0 0 16,0 21-16,0-21 0,-1 22 0,22-22 16,0 21-16,0-21 0,0 1 15,0-1-15,0 0 0,22 0 16,-1 0-16,0 0 0,0-21 0,21 0 16,1 0-16,-22 0 0,21 0 0,1 0 15,20-21-15,-21 0 0,-20 21 16,20-21-16,-21 0 0</inkml:trace>
  <inkml:trace contextRef="#ctx0" brushRef="#br0" timeOffset="51191.44">22119 3641 0,'0'0'0,"21"-21"0,-21-22 15,0 22-15,0-21 0,21 21 0,-21-22 16,22 22-16,-22 0 0,21 0 0,-21 0 15,21 21 1,0 42-16,-21-21 16,0 21-16,0 1 0,0-1 15,0 22-15,0-22 0,0 0 0,0 1 16,0 20-16,0-21 16,-21 1-16,21-1 0,-21 0 0,0 1 15,21-1-15,0-21 0,0 22 16,-22-22-16,22 0 0,0 0 0</inkml:trace>
  <inkml:trace contextRef="#ctx0" brushRef="#br0" timeOffset="51544.24">22077 3620 0,'-21'-43'0,"42"86"0,-42-128 16,-1 64-16,22-22 0,0 22 15,0 0-15,0-21 0,0 21 16,22-1-16,-1 1 0,0 0 0,0 0 16,21 21-16,1 0 0,-1 0 15,22 0-15,-1 0 0,-21 21 0,22 0 16,-1 22-16,1-1 0,-1 0 16,-20 22-16,20-22 0,-42 0 0,1 22 15,-1-22-15,-21 22 0,0-22 16,0 0-16,-43 22 0,22-22 0,-21 1 15,0-1-15,-1 0 0,-20 1 16,-1-22-16,22 0 0,-22 21 0,22-21 16,-21-21-16,20 22 0,1-22 15,0 0-15,20 0 0,-20 21 16,21-21-16,0 0 16,42-21-1,0 21-15,0-22 16,22 22-16,-22-21 0,21 21 0,22-21 15</inkml:trace>
  <inkml:trace contextRef="#ctx0" brushRef="#br0" timeOffset="51952.1">22881 3937 0,'0'0'0,"0"-21"0,0 0 0,0 0 15,0-1-15,0 1 16,21 21 0,0-21-16,1 21 0,-1 0 0,0 0 15,21 0-15,-21 0 0,1 21 16,20 0-16,-21 1 0,0-1 0,0 0 16,1 21-16,-22-21 0,0 22 15,21-22-15,-21 21 0,0 1 0,0-22 16,0 0-16,0 21 0,0-21 0,0 1 15,-21-1 1,-1-21-16,1 0 0,0 0 16,0 0-1,21-21-15,0-1 0,0 1 16,0 0-16,0 0 0,0 0 0,0 0 16,0-22-16,21 22 0,-21-21 15,21 21-15,0-22 0,1 22 0,-1 0 16,0 0-16,0 0 0,0-1 15,0 22-15,1-21 0,-1 0 0,0 21 16,0 0-16,0-21 0,22 21 16</inkml:trace>
  <inkml:trace contextRef="#ctx0" brushRef="#br0" timeOffset="52136">23622 3810 0,'0'21'0,"0"-42"0,0 63 0,0-20 15,-21-1-15,21 0 0,-21 0 0,21 0 16,0 22-16,-22-22 0,1 0 15,21 0-15,-21 21 0,21-20 0,-21-1 16,21 0-16,0 0 16,0 0-16,0 0 0,0 1 15,0-44 17,21 1-17</inkml:trace>
  <inkml:trace contextRef="#ctx0" brushRef="#br0" timeOffset="52412.84">23537 3704 0,'0'0'15,"0"-21"-15,-21-21 0,0 21 0,21-1 0,-21 1 16,0 21 0,42 0 15,0 0-31,0 0 0,0 0 15,0 0-15,1 0 0,-1 0 16,-42 0 15,-1 0-15,1 0-16,0 0 16,21 21-1,0 1-15,21-1 16</inkml:trace>
  <inkml:trace contextRef="#ctx0" brushRef="#br0" timeOffset="52655.71">23855 3683 0,'0'0'0,"0"21"15,0 0-15,0 1 16,0-1-16,0 21 0,0-21 15,21 0-15,0 1 0,-21 20 16,21 0-16,0-21 0,1 22 0,-22-22 16,21 21-16,-21-21 0,21 1 0,-21-1 15,0 0-15,0 0 16,0 0-16,0 0 0,21-21 31,0 0-31,-21-21 0,0 0 16,21 21-16</inkml:trace>
  <inkml:trace contextRef="#ctx0" brushRef="#br0" timeOffset="52859.82">24257 3768 0,'0'0'0,"0"-21"0,21 21 0,-21-22 0,-21 44 32,0-1-32,0 0 15,21 21-15,-22-21 0,-20 1 16,21 20-16,0 0 0,0-21 15,-1 22-15,1-22 0,0 0 0,0 21 16,0-20-16,21-1 0,0 0 16,0 0-16,21-21 15,0 0-15,0 0 16,0 0-16</inkml:trace>
  <inkml:trace contextRef="#ctx0" brushRef="#br0" timeOffset="53207.37">24469 3895 0,'0'0'0,"-22"0"0,22-21 16,22 21 0,-1 0-1,0 0-15,0 0 16,0 0-16,0-22 0,1 22 0,-1 0 15,0 0-15,-21-21 0,0 0 16,-21 21 15,0 0-31,-1 0 0,1 0 16,-21 0-16,21 21 0,0-21 0,-1 21 16,1 1-16,0-1 0,0 0 15,0 0-15,0 21 0,21-20 16,0-1-16,0 0 0,0 0 0,0 0 15,0 0-15,21 1 0,0-1 16,21-21-16,-21 0 0,22 0 0,-22 0 16,21 0-16,1 0 0</inkml:trace>
  <inkml:trace contextRef="#ctx0" brushRef="#br0" timeOffset="53583.67">24934 3874 0,'0'0'0,"-21"-43"0,21 22 0,0 0 16,0 0-16,0 0 0,0-1 16,21 22-1,0 0-15,1 0 16,-1 0-16,21 0 0,-21 22 16,0-1-16,1 0 0,-1 0 0,0 0 15,0 0-15,-21 1 0,0 20 16,0-21-16,0 0 0,0 0 0,0 22 15,0-22-15,0 0 0,0 0 0,0 0 16,-21 1 0,0-22-16,0 0 0,-1 0 15,1 0-15,0 0 16,21-22-16,0 1 16,0 0-16,0 0 0,0 0 15,21 0-15,-21-1 0,21 1 16,1 0-16,-1 0 0,0 0 0,0 0 15,0-1-15,0-20 0,1 21 16,-1 0-16,0 21 0,21-21 0,-21-1 16,1 1-16,-1 21 0</inkml:trace>
  <inkml:trace contextRef="#ctx0" brushRef="#br0" timeOffset="53860.51">25802 3577 0,'0'-21'0,"0"42"0,-21-42 16,0 21-16,0 0 15,-1 21-15,1 0 16,0 1-16,0-1 0,21 0 16,-21 21-16,0-21 0,-1 22 0,1-22 15,21 21-15,-21 1 0,0-22 0,21 21 16,-21-21-16,21 22 15,0-22-15,0 0 0,0 21 0,0-21 16,0 1-16,21-1 16,0-21-16,0 0 0,0 0 0,1 0 15,-1 0-15,0 0 0,0 0 0,0 0 16,22 0-16</inkml:trace>
  <inkml:trace contextRef="#ctx0" brushRef="#br0" timeOffset="54151.49">26120 3577 0,'0'0'0,"0"-21"0,0 0 0,21 0 15,0 21 1,0 0-16,0 0 0,0 0 0,1 0 16,-1 21-16,0 0 0,21 0 15,-21 22-15,1-22 0,20 21 0,-21 0 16,-21-20-16,0 20 0,0 0 15,0-21-15,0 22 0,0-1 0,0-21 16,0 22-16,-21-22 0,0 21 0,0-21 16,-1 0-16,1 1 0,0-1 15,0-21-15,0 21 0,0-21 0,-1 0 16,1 0-16,0 0 16,0 0-16,0 0 0,21-21 15</inkml:trace>
  <inkml:trace contextRef="#ctx0" brushRef="#br0" timeOffset="54451.39">26628 3810 0,'0'21'15,"0"-42"32,0 0-31,0 0-16,-22 21 31,1 21-15,0 0-16,21 0 15,-21-21-15,21 21 0,-21-21 16,21 22-16,-21-1 16</inkml:trace>
  <inkml:trace contextRef="#ctx0" brushRef="#br0" timeOffset="54740.11">26606 4318 0,'-21'0'0,"42"0"0,-21 0 31,22 0-15,-1 0-16,0 0 15,-21 21-15,21-21 0,-21 21 16,0 1-16,0-1 0,0 0 0,0 0 15,0 0-15,0 0 0,-21 1 0,0-1 16,0 0-16,-22 21 0,1-21 16,0 1-16,-1-1 0,-20 21 0,-1-21 15,1 0-15,-1 1 0,1 20 16,-22-21-16,43 0 0</inkml:trace>
  <inkml:trace contextRef="#ctx0" brushRef="#br0" timeOffset="60239.44">931 6160 0,'-21'0'32,"0"0"-32,0 0 15,0 0 1,-1 0-16,1 21 0</inkml:trace>
  <inkml:trace contextRef="#ctx0" brushRef="#br0" timeOffset="60568.26">677 5906 0,'-21'-22'0,"42"44"0,-63-65 15,21 43 1,0 21-1,21 1-15,0-1 0,0 0 0,0 21 16,0 1-16,0-1 0,0 0 16,0 22-16,0-22 0,0 0 15,0 22-15,0-1 0,0-20 16,0-1-16,0 22 0,-22-22 0,22 0 16,0-21-16,0 22 0,0-22 15,0 0-15,0 0 0,22-21 31,-1-21-31,0 0 16,0-21-16</inkml:trace>
  <inkml:trace contextRef="#ctx0" brushRef="#br0" timeOffset="60800.12">952 6202 0,'0'0'0,"0"-21"0,0 42 31,0 0-31,0 0 0,-21 22 16,0-22-16,0 21 0,0-21 0,0 22 16,-1-1-16,-20 0 0,21-21 15,0 22-15,-22-1 0,22-21 16,0 0-16,0 1 0,0-1 0,0 0 16,-1-21-16,22-21 31,22 0-31,-1-1 15,0-20-15</inkml:trace>
  <inkml:trace contextRef="#ctx0" brushRef="#br0" timeOffset="61000.01">931 6160 0,'64'148'31,"-64"-127"-31,0 21 0,21 1 15,0-1-15,-21-21 0,21 21 16,-21 1-16,0-22 0,21 0 16,1 21-16,-22-20 0,21-1 0,-21 0 15,21-21-15,0 0 0,0 0 16,0 0-16,1 0 16,20-21-16</inkml:trace>
  <inkml:trace contextRef="#ctx0" brushRef="#br0" timeOffset="61247.86">1503 5863 0,'0'0'0,"0"-21"16,-43 21 0,22 0-16,21 21 0,0 22 0,0-22 0,-21 21 15,21 0-15,0 22 16,-21-22-16,21 1 0,0 20 0,0 1 15,-21-22-15,0 21 0,21-20 16,-22-1-16,22 0 0,0 1 0,0-22 16,0 21-16,0-21 0,0 1 15,22-22 1,-1 0-16,0-22 0,0 22 16</inkml:trace>
  <inkml:trace contextRef="#ctx0" brushRef="#br0" timeOffset="61616.75">1693 6329 0,'0'21'0,"0"0"16,21-21 0,1 0-16,-1 0 15,0 0-15,0 0 0,0 0 16,0-21-16,1 21 0,-1-21 15,21 0-15,-21 0 0,0-1 16,1 22-16,-22-21 0,0 0 16,0 0-16,0 0 0,0 0 0,-22 21 31,1 0-31,0 0 0,0 21 0,-21 0 16,20 0-16,1 0 0,0 22 15,0-22-15,0 21 0,0 0 0,-1 1 16,1-1-16,21 0 0,-21 1 15,21-22-15,0 21 0,0-21 16,0 1-16,21-22 0,0 21 0,22-21 16,-22 0-16,21 0 0,1 0 15,-22-21-15,21-1 0,0 1 0,1 0 16,-1 0-16,22-21 0</inkml:trace>
  <inkml:trace contextRef="#ctx0" brushRef="#br0" timeOffset="62132.01">2561 5673 0,'0'0'16,"-21"0"-16,0 0 0,21 21 0,-21 0 0,-1 0 16,22 22-16,0-22 0,0 42 15,0-20-15,0-1 0,-21 21 16,21-20-16,0 20 0,0-20 15,0-1-15,-21 21 0,21-20 0,0-1 16,0 0-16,0 1 0,0-1 16,0 0-16,0-20 0,0-1 0,0 0 15,0-42 17,0 0-32,0-1 15,0 1-15,0-21 0,0 21 0,0 0 16,0-22-16,21 1 0,0 21 15,1-22-15,20 22 0,-21 0 0,21 0 16,1 0-16,-1 0 0,0-1 16,-20 22-16,20 0 0,0 0 0,1 0 15,-1 0-15,0 0 0,-21 22 16,22-1-16,-22 0 0,0 0 16,0 0-16,0 0 0,-21 1 0,0-1 15,0 21-15,0-21 0,0 0 16,-21 22-16,0-22 0,-21 0 0,-1 0 15,1 22-15,0-22 0,-1 0 16,1-21-16,0 21 0,-22 0 0,43-21 16,-21 0-16,-1 0 0,22 0 15,0 0-15,21-21 16,0 0-16,21 0 0,0 0 16,1-1-16</inkml:trace>
  <inkml:trace contextRef="#ctx0" brushRef="#br0" timeOffset="62419.84">3450 5673 0,'0'0'0,"-21"0"0,21 21 0,0 21 0,0-21 15,-21 22-15,21-1 0,0 0 16,0 1-16,-21-1 0,21 0 0,0 1 16,0-1-16,0 0 0,-22 1 15,22-22-15,-21 21 0,21 1 0,0-22 16,0 0-16,0 0 0,0 0 16,0 0-16,0 1 0,21-22 15,1 0 1,-22-22-16,21 1 0,0 0 0,-21 0 15</inkml:trace>
  <inkml:trace contextRef="#ctx0" brushRef="#br0" timeOffset="62768.64">3238 5842 0,'0'0'0,"0"-42"0,0 21 0,-21-1 0,21-20 15,0 21-15,0 0 0,0 0 16,21-1-16,1 1 0,-1 0 0,21 21 15,0-21-15,1 21 0,20 0 16,-20 0-16,20 0 0,22 21 0,-22 0 16,1 0-16,-1 22 0,-20-1 15,20-21-15,-21 43 0,1-22 0,-22 0 16,0 1-16,0-1 16,-21 0-16,0 1 0,0-1 0,-21 0 15,0 1-15,0-1 0,-22 0 0,-20 1 16,21-1-16,-22 0 0,1-20 15,20 20-15,-20-21 0,20 0 0,-20-21 16,21 21-16,-1-21 0,22 0 16,-21 22-16,21-22 0,-1 0 0,22-22 31,22 22-15,20-21-16,-21 0 0,21 0 0,1 0 15,-1 0-15</inkml:trace>
  <inkml:trace contextRef="#ctx0" brushRef="#br0" timeOffset="63183.86">4170 6075 0,'-21'-64'31,"21"43"-31,0 0 0,21 0 15,0 0-15,0 21 0,0-21 16,22 21-16,-22 0 0,0 0 0,0 0 16,21 0-16,-20 0 15,-1 21-15,21 0 0,-21 0 0,0 0 16,22 0-16,-22 1 0,0 20 16,-21-21-16,21 21 0,-21-20 0,0-1 15,0 21-15,0-21 0,0 0 0,0 1 16,0-1-16,-21-21 0,21 21 15,0 0-15,-21-21 0,0 0 16,0 0 0,21-21-16,0 0 0,0 0 0,0-1 15,0 1-15,0 0 0,21 0 16,0 0-16,-21 0 0,21-22 16,0 22-16,0 0 0,1 0 0,-1-22 15,0 22-15,0 0 0,0 0 16,0 0-16,1 0 0,20-1 15,-21 22-15,0-21 0,0 21 0,1 0 16</inkml:trace>
  <inkml:trace contextRef="#ctx0" brushRef="#br0" timeOffset="63352.1">5016 5863 0,'0'21'0,"-42"-42"0,84 21 15,-20 43-15,-22-1 0,0-21 0,0 0 16,0 0-16,0 22 0,0-22 0,0 0 16,0 0-16,0 0 0,0 1 15,0-1-15,0 0 0,0 0 0,-22 0 16,22 0-16,0 1 15,22-22 1,-1 0 0,0-22-16,-21 1 0,21 0 15,0 0-15,-21 0 0</inkml:trace>
  <inkml:trace contextRef="#ctx0" brushRef="#br0" timeOffset="63631.94">5165 5630 0,'0'0'0,"-22"0"0,1 0 0,0 0 16,21 22-16,-21-1 0,21 0 15,0 0-15,0 0 16,0 0 0,21-21-16,0 0 15,0 0-15,-21-21 0,22 21 16,-22-21-16,0 0 0,21 0 15,-21 0-15,0-1 16,-21 22 0,-1 0-16,1 0 15,21 22-15,-21-1 0,21 0 16,0 0-16,0 0 0,0 0 16</inkml:trace>
  <inkml:trace contextRef="#ctx0" brushRef="#br0" timeOffset="63911.78">5567 5779 0,'-21'42'15,"21"-21"1,0 21-16,21-20 15,0-1-15,0 21 0,0-21 0,0 22 16,-21-22-16,22 0 0,-1 21 16,-21-21-16,0 22 0,0-22 15,0 0-15,0 0 0,0 0 0,0 1 16,21-22 0,0 0-16,0 0 15,0 0-15,1-22 0,-1 1 16,0 0-16,0 0 0</inkml:trace>
  <inkml:trace contextRef="#ctx0" brushRef="#br0" timeOffset="64120.66">6117 5800 0,'0'0'0,"21"-21"0,-21-1 16,0 44 0,0-1-16,0 0 15,-21 0-15,0 0 0,0 22 0,0-22 16,-1 21-16,-20 0 0,21-20 15,-21 20-15,20-21 0,-20 21 0,21-20 16,0-1-16,0 0 0,-1 0 0,1 0 16,21 0-16,21-21 15,1 0-15,-1 0 16,21 0-16,-21-21 0,22 0 16</inkml:trace>
  <inkml:trace contextRef="#ctx0" brushRef="#br0" timeOffset="64484.34">6413 5927 0,'0'42'16,"0"-21"0,22-21-1,-1 0-15,0 0 0,0 0 0,0 0 16,0-21-16,1 0 15,-1 21-15,-21-21 0,21 0 0,0 21 16,-21-22-16,0 1 0,0 0 16,0 0-16,0 0 0,0 0 15,-21 21-15,0 0 0,0 0 16,-1 0-16,1 21 0,-21 0 16,21 0-16,0 0 0,-1 22 0,1-22 15,0 0-15,0 21 0,0-21 16,21 1-16,0 20 0,0-21 0,0 0 15,0 0-15,0 1 0,0-1 16,21-21-16,-21 21 0,42-21 16,-21 0-16,1 0 0,20 0 15,-21 0-15,21 0 0,-20 0 0,20 0 16</inkml:trace>
  <inkml:trace contextRef="#ctx0" brushRef="#br0" timeOffset="64856.48">7027 5779 0,'0'0'0,"0"-22"0,0 1 0,0 0 15,0 0 1,21 21-16,1 0 0,-1 0 16,0 21-16,0-21 15,21 21-15,-20 0 0,-1 22 0,0-22 16,0 0-16,0 21 0,-21-20 0,21-1 15,-21 21-15,0-21 0,0 22 16,0-22-16,0 0 0,0 0 0,-21 0 16,0 0-16,0 1 0,0-1 15,0-21-15,-1 0 0,1 0 16,0 0-16,21-21 16,0-1-1,0 1-15,0 0 0,21 0 16,0 0-16,1 0 0,-1-22 15,0 22-15,0-21 0,0-1 16,22 22-16,-22-21 0,0 0 0,21 20 16,-21 1-16,1 0 0,20 0 0,-21 0 15,0 21-15,0 0 0</inkml:trace>
  <inkml:trace contextRef="#ctx0" brushRef="#br0" timeOffset="65719.89">3069 7641 0,'0'0'0,"21"0"16,0-21 0,1 0-16,-1 0 15,-21 0-15,0-1 0,21 1 16,-21 0-16,0 0 0,0 0 15,0-22-15,0 22 0,-21-21 0,0 21 16,-1-22-16,-20 22 0,21 0 16,-21 0-16,-1 0 0,1 21 0,0 0 15,-1 0-15,1 21 0,0 0 16,-1 0-16,1 22 0,0-22 0,-1 21 16,1 22-16,0-22 0,20 0 15,-20 1-15,21 20 0,21-21 0,0 1 16,0-22-16,0 21 0,0-21 15,0 22-15,21-22 0,0 0 0,22-21 16,-22 21-16,21-21 0,-21 0 16,22 0-16,-1 0 0,0 0 15,1-21-15,-1 0 0,0 0 0,1 0 16,-1-1-16,0-20 0,1 21 16,-22-21-16,21-1 0,-21 1 0,0 0 15,1-1-15,-1-20 0,0-1 16,-21 1-16,21-1 0,-21 1 0,0-1 15,0 22-15,0 0 0,0-22 16,0 43-16,0-21 0,0 20 0,-21 1 16,0 21-16,21 21 15,0 1-15,0 20 16,0 0-16,0 1 0,0-1 16,0 21-16,0 1 0,0-1 15,0-20-15,0 20 0,0-20 0,0 20 16,0-21-16,0 1 0,0-1 15,21-21-15,-21 0 0,21 22 0,-21-22 16,21-21-16,0 21 0,1-21 0,-1 0 16,0 0-16,21 0 15,-21 0-15</inkml:trace>
  <inkml:trace contextRef="#ctx0" brushRef="#br0" timeOffset="66100.58">3641 7514 0,'0'0'0,"-22"0"0,22-21 16,0 0-16,0 0 0,0 0 15,0-1-15,0 1 0,22 0 16,-1 0-16,0 21 0,21 0 16,-21 0-16,22 0 0,-22 0 0,21 0 15,-21 21-15,1 0 0,20 0 16,-21 1-16,0 20 0,0-21 0,-21 0 15,0 22-15,0-1 0,0-21 0,0 21 16,0-20-16,0 20 16,0-21-16,0 0 0,0 0 0,0 1 15,0-1-15,0 0 16,-21-21-16,21-21 16,0 0-1,0-1-15,0 1 16,21 0-16,-21 0 0,0-21 0,22 20 15,-1 1-15,0-21 0,-21 21 0,21-22 16,0 22-16,-21 0 0,21-21 16,1 21-16,-1-22 0,-21 22 0,21 0 15,0 0-15,0 0 0</inkml:trace>
  <inkml:trace contextRef="#ctx0" brushRef="#br0" timeOffset="66296.47">4530 7324 0,'0'190'31,"0"-169"-31,0 1 16,0-1-16,0 21 0,-22-21 0,22 0 15,-21-21-15,21 22 0,0-1 0,-21 0 16,0 0-16,21 0 16,0-42 15,21 0-31,0 21 15,-21-21-15</inkml:trace>
  <inkml:trace contextRef="#ctx0" brushRef="#br0" timeOffset="66576.53">4614 7091 0,'0'0'0,"0"-21"0,-21 21 0,0 0 15,0 0-15,21 21 16,0 0-1,21-21 1,0 0 0,0 0-16,0 0 15,-21-21 1,0 0 0,-21 21 15,0 0-31,0 21 15,21 0-15,0 0 0,0 0 16,0 1-16</inkml:trace>
  <inkml:trace contextRef="#ctx0" brushRef="#br0" timeOffset="66864.08">5038 7218 0,'0'0'16,"0"21"-1,0 0 1,0 22-16,0-22 0,0 0 0,0 21 16,0-21-16,21 22 0,-21-1 15,21-21-15,-21 22 0,0-22 16,0 21-16,0-21 0,0 0 0,0 1 0,0-1 15,0 0-15,0 0 16,0 0-16,0 0 16,21-42-1,0 0 1,0 0-16</inkml:trace>
  <inkml:trace contextRef="#ctx0" brushRef="#br0" timeOffset="67075.96">5440 7197 0,'0'-21'16,"0"42"-16,0-21 0,0 21 15,-21 0-15,-1 21 0,1-20 16,0 20-16,0 0 0,21 1 16,-21-22-16,0 21 0,-1 0 0,-20-20 15,42 20-15,-21-21 0,0 0 0,0 0 16,21 1-16,-22-1 0,22 0 15,43-21 1,-22 0-16,0 0 0,0-21 16</inkml:trace>
  <inkml:trace contextRef="#ctx0" brushRef="#br0" timeOffset="67448.14">5778 7430 0,'-21'0'16,"0"0"-16,21 21 16,21-21-16,0 0 15,1 0-15,20 0 0,-21 0 16,21-21-16,-20-1 0,20 1 0,-21 21 16,0-21-16,22 0 0,-22 0 15,-21 0-15,21-1 16,-21 1-16,0 0 0,0 0 0,0 0 15,-21 21-15,0 0 16,-1 0-16,-20 0 0,21 21 0,-21 0 16,20 0-16,-20 22 0,0-22 15,21 21-15,-22-21 0,22 22 0,0-22 16,-21 21-16,20-21 0,22 22 0,0-22 16,-21 0-16,21 0 0,0 0 15,0 0-15,21 1 0,1-1 0,-1-21 16,0 0-16,21 21 0,1-21 0,-1 0 15,0 0-15,1 0 0,-1 0 16,0-21-16,-21 21 0,22-21 0</inkml:trace>
  <inkml:trace contextRef="#ctx0" brushRef="#br0" timeOffset="67799.16">6350 7324 0,'0'-43'15,"0"86"-15,0-107 0,0 43 0,0-21 0,0 21 16,0-1-16,21 22 31,0 0-31,0 0 0,1 0 16,-1 0-16,21 22 0,-21-1 0,0 21 15,1-21-15,-1 22 0,0-1 0,0-21 16,0 21-16,0 1 0,-21-1 16,0 0-16,0-20 0,22 20 15,-22 0-15,0-21 0,0 1 0,0-1 16,0 0-16,0 0 0,-22 0 15,22 0-15,-21-21 0,0 0 0,0 0 16,0 0-16,0-21 16,21 0-16,0 0 0,0 0 15,0 0-15,0-1 0,21 1 16,0-21-16,0 0 0,0-1 0,22 1 16,-22-22-16,21 22 0,0 0 15,1-22-15,-1 43 0,0-21 0,-20 21 16,20-1-16,-21 1 0,0 21 15,0 0-15</inkml:trace>
  <inkml:trace contextRef="#ctx0" brushRef="#br0" timeOffset="68289.89">3492 9102 0,'0'0'0,"-21"0"15,-21 21 1,63-21-1,0 0-15,22 0 0,-1 0 16,0 0-16,22 0 0,-1 0 16,1 0-16,-1 0 0,1 0 0,-1-21 15,1 21-15,-1 0 0,-20 0 16,20 0-16,-21 0 0,1 0 0,-1 0 16,-21 0-16,0 0 0,-42 0 31,0 0-31,0 0 0</inkml:trace>
  <inkml:trace contextRef="#ctx0" brushRef="#br0" timeOffset="68551.17">3471 9377 0,'0'0'0,"0"21"0,0 0 15,21-21-15,1 0 0,-1 0 16,21 0-16,0 0 0,22 0 16,-22 0-16,22 0 0,-22 0 15,22 0-15,-1 0 0,-21 0 0,22-21 16,-22 21-16,22 0 0,-22 0 16,0-21-16,1 21 0,-1-21 0,-21 21 15,22 0-15,-22 0 16,-42 0-1</inkml:trace>
  <inkml:trace contextRef="#ctx0" brushRef="#br0" timeOffset="69252.3">1736 10245 0,'0'0'16,"-22"-64"0,22 43-16,0 0 15,22 21 1,-1 0-16,0 0 0,0 0 16,0 0-16,22 0 0,-22 21 15,0 0-15,0 0 0,21 1 0,-20 20 16,-1 0-16,0 1 0,0-1 15,0 0-15,-21 1 0,0-1 16,21 0-16,-21-21 0,0 22 0,0-1 16,0-21-16,0 22 0,0-22 0,0 0 15,0 0-15,0 0 0,0 0 16,-21-21-16,0 0 16,0 0-16,21-21 15,0 0-15,-21 0 16,21 0-16,0 0 0,0-22 0,0 1 15,21 0-15,-21-1 0,21-20 0,21 20 16,-20 1-16,-1-21 0,21 20 16,0 22-16,-20-21 0,41 21 0,-21-1 15,1 1-15,-1 21 0,0 0 16,1 0-16,-1 0 0,0 21 16,-20 22-16,20-22 0,-21 21 0,0 1 15,0-1-15,1 0 0,-22 1 16,0-1-16,0 21 0,0-20 0,0-1 15,0-21-15,0 22 0,0-1 16,-22-21-16,1 0 0,0 22 0,21-22 16,0 0-16,-21-21 0,21-21 31,21 21-31,-21-21 16,21-1-16</inkml:trace>
  <inkml:trace contextRef="#ctx0" brushRef="#br0" timeOffset="69620.09">3238 10541 0,'0'0'15,"22"0"1,-22-21-16,21 21 16,0-21-16,0 0 0,0 21 15,0-22-15,1 1 0,-1 0 0,0 0 16,0 0-16,0 0 0,0-1 0,1 1 15,-1 0-15,-21 0 0,0 0 16,0 0-16,-21 21 16,-1 0-16,1 0 0,0 0 15,-21 0-15,21 21 0,-22 0 16,22 0-16,-21 21 0,21-20 0,-1 20 16,-20 21-16,21-20 0,0-1 15,21 0-15,-21 1 0,21-22 0,-22 21 16,22 1-16,0-22 0,0 0 0,0 0 15,0 0-15,22-21 0,-1 0 16,0 0-16,21 0 0,1 0 0,-1 0 16,0 0-16,22 0 0,-22-21 0,22 0 15,-1 0-15,-21 0 0,22-1 16,-1 1-16,-20-21 0,-1 21 0</inkml:trace>
  <inkml:trace contextRef="#ctx0" brushRef="#br0" timeOffset="70139.8">4064 10372 0,'0'-21'0,"-85"148"0,170-276 0,-85 192 0,21-107 0,-21 43 15,0 0-15,21 21 16,-21 21 0,0 0-16,0 0 0,0 1 15,0 20-15,0 0 0,0-21 0,0 22 16,0-1-16,0 0 0,0-20 16,0 20-16,0-21 0,0 21 0,0-20 15,0-1-15,0 0 0,21-21 31,1 0-31,-1-21 16,0 0-16,0-1 0,21 1 0,-20 0 16,-1 0-16,21-21 0,-21 20 15,0-20-15,22 0 0,-22 21 0,0-22 16,0 22-16,0 0 0,1 0 16,-1 0-16,0 21 0,-21 21 15,0 0-15,0 0 16,0 0-16,0 0 0,0 22 15,0-22-15,0 21 0,0-21 0,0 1 16,0 20-16,0-21 0,0 0 16,21 0-16,0 1 0,0-1 0,1 0 15,20-21-15,-21 0 0,21 0 16,1 0-16,-1 0 0,0 0 0,1 0 16,-1-21-16,0 0 0,1-1 0,-1 1 15,-21 0-15,22 0 0,-22-21 16,0-1-16,-21 22 0,0-21 0,0-64 15,0 64-15,0-1 0,0 1 16,0 0-16,-21 20 0,21-20 16,-21 21-16,-1 0 0,1 0 0,21-1 15,-21 22-15,0 0 0,0 0 16,0 0-16,-1 22 16,22-1-16,-21 0 0,0 0 0,0 0 15,0 0-15</inkml:trace>
  <inkml:trace contextRef="#ctx0" brushRef="#br0" timeOffset="70819.59">1587 12150 0,'0'0'0,"-21"-21"0,0-1 0,-21 1 16,21 0-16,-22 0 0,22 0 15,-21 0-15,-1 21 0,1 0 0,0 0 16,-1 0-16,1 0 0,-21 0 15,20 21-15,1 21 0,0 0 0,20-20 16,-20 41-16,21-21 0,0 22 16,0-22-16,21 22 0,0-1 0,0 1 15,0-1-15,0 1 0,0-1 16,0 1-16,21-22 0,0 22 16,0-22-16,21 0 0,-20 1 0,20-22 15,0 0-15,1 0 16,20 0-16,1-21 0,-1 0 0,1 0 15,-1-21-15,1 0 0,20 0 16,-20-22-16,-1 22 0,-20-21 0</inkml:trace>
  <inkml:trace contextRef="#ctx0" brushRef="#br0" timeOffset="71313.45">2265 11875 0,'0'0'0,"0"-22"0,-21 1 0,21 0 15,-22 0-15,1 21 16,0 21-16,21 0 0,0 22 16,-21-1-16,21 0 0,-21 22 15,21-22-15,0 22 0,0-1 0,0 1 16,-21-1-16,21 1 0,-22-1 16,22-21-16,0 22 0,0-22 0,0 22 15,-21-22-15,21 0 0,0 1 16,0-22-16,0 21 0,0-21 0,0 1 15,0-44 17,0 1-32,0 0 15,0-21-15,0 21 0,0-22 0,0 22 16,21-21-16,-21-1 0,22 22 16,-1-21-16,0 0 0,0-1 15,21 22-15,-20-21 0,20 21 0,0-1 16,1 22-16,-1 0 0,0 0 15,1 0-15,-1 0 0,-21 22 0,21-1 16,-20 21-16,-1-21 0,0 22 16,0-22-16,-21 21 0,0 0 0,0 1 15,0-1-15,0 0 0,-21-20 16,21 20-16,-21 0 0,0-21 0,-1 1 16,22-1-16,0 0 0,-21-21 15,21 21-15,0-42 16,21 0-1,1-22-15,-1 22 16,0 0-16</inkml:trace>
  <inkml:trace contextRef="#ctx0" brushRef="#br0" timeOffset="71667.27">2942 12425 0,'0'0'0,"0"-21"16,0 0-16,0-1 15,0 1-15,0 0 16,21 21-16,0-21 0,1 21 16,-1 0-16,0 0 0,0 0 15,0 21-15,0 0 0,1 0 16,-1 1-16,0-1 0,0 0 0,0 21 16,0-21-16,1 1 0,-22-1 0,0 21 15,0-21-15,0 0 0,0 22 16,0-22-16,0 0 0,0 0 0,-22-21 15,22 21-15,-21-21 16,0 0-16,0-21 16,21 0-1,0 0-15,0 0 0,0 0 0,0-1 16,0-20-16,0 21 0,0 0 16,21 0-16,0-22 0,0 22 15,1 0-15,-1 0 0,0-22 0,0 22 16,0 21-16,0-21 0,1 0 15</inkml:trace>
  <inkml:trace contextRef="#ctx0" brushRef="#br0" timeOffset="72575.75">3831 12192 0,'-21'42'15,"0"-20"-15,0-1 0,-1 0 0,1 0 16,0 21-16,0-20 0,0 20 15,0-21-15,-1 21 0,1-20 16,0 20-16,21-21 0,0 0 0,0 22 16,0-22-16,0 0 0,0 0 15,21 0-15,0-21 0,1 21 16,-1-21-16,21 0 0,-21 0 0,22 0 16,-22-21-16,21 0 0,-21 21 15,0-21-15,1 0 0,-1 0 0,0-1 16,-21 1-16,0-21 15,0 21-15,0 0 0,0-1 0,-21 1 16,0-21-16,-1 21 0,1 0 16,0-1-16,21 1 0,-21 0 15,21 0-15,-21 0 0,21 0 16,0-1-16,21 22 16,0 0-16,0 0 0,22 0 0,-22 0 15,21 0-15,-21 0 0,22 22 0,-22-1 16,21 0-16,-21 0 0,0 0 15,1 0-15,-1 1 0,0 20 0,0-21 16,0 0-16,-21 22 0,0-22 16,0 0-16,0 0 0,0 0 0,0 0 15,0 1-15,0-1 0,0 0 0,-21 0 16,0-21-16,0 0 31,0-21-31,21 0 16,0 0-16,0-1 0,0 1 15,0 0-15,0 0 0,0 0 0,21-22 16,0 22-16,-21-21 0,21 0 16,0 20-16,0-20 0,22 21 0,-22 0 15,0 0-15,0-1 0,0 22 0,22 0 16,-22 0-16,0 22 0,0-1 16,0 21-16,1-21 0,-1 0 15,-21 1-15,0 20 0,0-21 16,0 21-16,21-20 0,-21-1 15,0 0-15,0 0 0,0 0 0,0 0 16,0 1-16,-21-22 31,21-22-15,-21 1-16,21 0 16,0 0-16,0 0 0,0 0 0,42-1 15,-21-20-15,0 21 0,0-21 0,22 20 16,-22-20-16,21 0 0,1 21 15,-22-1-15,21 1 0,0 0 0,-20 21 16,-1 0-16,0 0 0,0 21 16,0 0-16,0 1 0,-21-1 15,0 0-15,0 21 0,0-21 0,0 22 16,0-22-16,0 21 0,0-21 16,-21 1-16,0-1 0,21 0 0,-21 0 15,0 0-15,21 0 0,-21-21 16,42 0 15,0-21-31,-21 0 0,21 21 0,0-21 16</inkml:trace>
  <inkml:trace contextRef="#ctx0" brushRef="#br0" timeOffset="72923.55">5143 12383 0,'22'0'31,"-1"0"-15,0 0-16,0 0 0,0 0 16,22-22-16,-22 22 0,0-21 15,0 21-15,0-21 0,0 0 16,1 0-16,-1 0 0,-21-1 16,0 1-16,0 0 0,0 0 0,-21 21 31,-1 0-31,1 0 0,0 21 15,0 0-15,0 0 0,0 1 0,-1 20 16,1-21-16,0 21 0,0-20 16,21 20-16,-21-21 0,21 0 0,0 22 15,0-22-15,0 0 0,0 0 16,21 0-16,0-21 0,0 0 16,0 21-16,1-21 0,20 0 0,0 0 15,1 0-15,-1 0 0,0 0 16,22 0-16,-22-21 0,22 21 0,-22-21 15,21 21-15</inkml:trace>
  <inkml:trace contextRef="#ctx0" brushRef="#br0" timeOffset="73283.34">6265 11832 0,'0'0'0,"-21"-21"0,0 0 0,0-21 16,0 20-16,-1 1 0,-20 0 0,21 0 15,0 0-15,0 0 0,-1 21 16,1 0-16,0 0 16,21 21-16,0 21 15,0-21-15,0 22 0,0-1 16,21 21-16,-21 1 0,0-1 0,21 1 15,-21-1-15,0 1 0,0-1 0,0-20 16,0 20-16,0-20 0,0-1 16,0 0-16,0-21 0,0 22 0,0-22 15,0 0-15,0 0 0,0-42 32,0-21-17,0 21-15,0-1 16,0 1-16</inkml:trace>
  <inkml:trace contextRef="#ctx0" brushRef="#br0" timeOffset="73616.14">5821 11832 0,'-21'-42'0,"42"84"0,-64-126 16,22 62-16,21-20 0,0 21 0,0 0 16,0-22-16,21 22 0,1 0 15,20 0-15,0 0 0,1 21 0,20-21 16,-21 21-16,22 0 0,-1 0 0,1 21 15,21 0-15,-22 0 0,22 0 16,-22 22-16,1-1 0,-1 21 0,1-20 16,-22 20-16,-21 1 0,22-22 15,-43 22-15,0-1 0,0 1 16,-22-1-16,1 1 0,-21-22 0,0 21 16,-1-20-16,-20-1 0,-1 0 0,22-20 15,-22 20-15,1-21 0,21 0 16,-22 0-16,22 1 0,-1-1 0,1-21 15,21 0-15,0 21 0,0-21 16,21-21 0,21 21-16,0-21 0,0-1 15,21 22-15,-20-21 0,20 0 16,0 0-16,1 0 0</inkml:trace>
  <inkml:trace contextRef="#ctx0" brushRef="#br0" timeOffset="74023.92">7027 12213 0,'-21'-21'15,"-64"-85"1,64 106-16,21-21 16,0 0-16,0 0 15,21 21-15,1-21 0,-1 21 0,21 0 0,0 0 16,1 0-16,-1 0 15,0 0-15,1 0 0,-22 21 0,21 0 16,1 21-16,-22-21 0,0 22 0,0-1 16,0-21-16,0 22 0,1-1 15,-22-21-15,0 21 0,0-20 0,0 20 16,0-21-16,0 0 0,0 0 0,-22-21 16,22 22-16,-21-22 0,0 0 15,0 0 1,0-22-16,21 1 15,0 0-15,0 0 0,0-21 16,0 20-16,0 1 0,0-21 16,21 0-16,0 20 0,0-20 0,-21 0 15,21-1-15,1 22 0,-1-21 16,0 21-16,21 0 0,-21 21 0,1-22 16,-1 22-16,0-21 0,21 21 15,-21 0-15,1 0 0,-1 0 0</inkml:trace>
  <inkml:trace contextRef="#ctx0" brushRef="#br0" timeOffset="74203.78">7832 12023 0,'0'0'0,"0"21"0,0 0 0,0 0 0,0 0 16,0 1-16,0-1 0,0 0 0,0 0 15,0 0-15,0 0 0,0 1 16,0 20-16,0-21 0,-22 0 0,22 0 16,0 1-16,0-1 0,-21 0 0,21 0 15,0 0 1,0-42 15,21 21-31,1-21 0,-22 0 16,21 0-16</inkml:trace>
  <inkml:trace contextRef="#ctx0" brushRef="#br0" timeOffset="74499.89">7916 11748 0,'0'0'0,"0"-22"0,-21 22 0,0 0 0,0 0 0,0 0 31,21 22-31,0-1 16,21-21-16,0 0 15,21 0-15,-21 0 16,1 0-16,-1 0 0,0 0 0,-21-21 16,21 21-16,-21-22 0,0 1 15,0 0 1,-21 21-16,0 0 0,0 0 0,-1 0 15,-20 0-15,21 0 0,0 0 0,-22 0 16,22 0-16,0 21 0,0 0 16,21 1-16,0-1 0,0 21 0,0-21 15,0 0-15,0 1 0,0-1 16,21 0-16,21 0 0,-20 0 16,20-21-16</inkml:trace>
  <inkml:trace contextRef="#ctx0" brushRef="#br0" timeOffset="74739.75">8276 11896 0,'0'0'0,"0"-21"0,0-1 31,0 44-31,0-1 16,0 0-16,0 0 0,0 21 16,0-20-16,0 20 0,0 0 0,0-21 15,21 22-15,-21-1 0,0 0 16,0-20-16,0 20 0,0-21 15,0 0-15,0 0 0,0 1 0,0-1 16,0 0-16,21-21 16,1 0-1,-1-21-15,0 21 0,-21-21 0,21-1 16,0 1-16,22 0 0</inkml:trace>
  <inkml:trace contextRef="#ctx0" brushRef="#br0" timeOffset="74944.64">8657 11938 0,'0'0'0,"0"-42"15,0 21-15,0-1 0,-21 44 32,0-1-32,0 0 0,-1 0 0,22 21 15,-21 1-15,0-22 0,0 21 16,0 1-16,0-22 0,-1 21 0,1-21 16,21 22-16,-21-22 0,21 0 0,-21 0 15,21 0-15,0 0 0,0 1 16,21-22-1,0 0-15,0 0 0,1-22 16,-1 1-16</inkml:trace>
  <inkml:trace contextRef="#ctx0" brushRef="#br0" timeOffset="75235.99">8763 12171 0,'0'0'15,"21"-21"-15,0 0 16,-21-1-16,21 1 15,1 21-15,-1-21 0,-21 0 0,21 0 16,0 0-16,0-1 0,0 1 0,1 0 16,-22 0-16,-22 21 31,1 0-31,0 21 0,0 0 16,-21 22-16,20-22 15,1 21-15,0-21 0,0 22 0,0-22 16,0 21-16,-1-21 0,22 22 0,0-22 15,-21 0-15,21 0 0,0 0 16,0 0-16,0 1 0,0-1 0,21-21 16,1 0-16,-1 0 15,21 0-15,-21 0 0,22 0 16,-1 0-16</inkml:trace>
  <inkml:trace contextRef="#ctx0" brushRef="#br0" timeOffset="75607.77">9271 12107 0,'0'-21'0,"0"42"0,0-84 0,0 42 0,0 0 16,0-22-16,0 22 0,21 0 16,-21 0-16,21 0 0,0 21 15,1 0-15,-1 0 16,0 0-16,0 21 0,21 0 16,-20 0-16,-1 21 0,21-20 0,-21 20 15,0 0-15,-21 1 0,0-1 16,22 0-16,-22 1 0,0-22 0,21 21 15,-21 0-15,0 1 0,0-22 0,0 0 16,0 0-16,0 0 0,0 1 16,-21-1-16,-1-21 0,1 0 15,0 0-15,0 0 0,0 0 16,21-21 0,0-1-16,0 1 0,0 0 15,0 0-15,21 0 0,-21-22 0,42 1 16,-21 21-16,22-43 0,-22 22 15,21 0-15,22-22 0,-22 22 0,22 0 16,-22-1-16,21 1 0,1 21 0,-22 0 16,1-1-16,-1 22 0,0 0 15,-21 0-15,1 0 0,-22 22 0,0-1 16</inkml:trace>
  <inkml:trace contextRef="#ctx0" brushRef="#br0" timeOffset="76443.8">3154 16722 0,'0'-21'15,"0"42"-15,0-64 0,0 22 0,0 0 0,21 21 16,-21 21 15,0 0-15,-21-21 31,21-21-47,-21 0 15,-1 0-15,1 21 16,21-21-16,-21 21 16,0 0-1,21 21 1,0 0-16,0 0 0,0 0 15,0 1-15,0-1 16,0 0-16,0 0 0</inkml:trace>
  <inkml:trace contextRef="#ctx0" brushRef="#br0" timeOffset="76727.92">3111 17145 0,'0'0'0,"-21"21"0,21 0 16,21 1 15,1-22-31,-1 0 16,0 0-16,0 0 0,0 21 0,0-21 16,1 21-16,-1 0 15,0 0-15,-21 22 0,0-22 0,0 21 16,0 0-16,-21 22 0,0-1 15,-22 1-15,1-1 0,-22-20 0,1 20 16,-1-20-16,1-1 0,-22 0 16,22-21-16,-1-21 0,1 0 0,-1 0 15,22-21-15,0-21 0</inkml:trace>
  <inkml:trace contextRef="#ctx0" brushRef="#br0" timeOffset="77299.72">5482 17103 0,'0'0'0,"21"0"32,22 0-32,-1 0 15,21 0-15,22 0 0,-21 0 16,41 0-16,-20 0 0,21 0 0,21 0 15,-21 21-15,21-21 0,21 0 16,-21 0-16,0 0 0,0 0 0,0 0 16,-21 0-16,0 0 0,-1 0 15,-20-21-15,0 21 0,-1 0 0,-20 0 16,-22 0-16,1 0 0,-22-21 0,0 21 16,-21-22-1,-21 22-15,0-21 16,-1 0-16,1 21 0,-21-21 15,21 21-15,0-21 0</inkml:trace>
  <inkml:trace contextRef="#ctx0" brushRef="#br0" timeOffset="77555.58">7366 16785 0,'21'0'31,"0"0"-31,0 0 0,1 21 15,20-21-15,-21 22 0,21-22 16,1 21-16,-22 0 0,21 0 16,-21 0-16,1 0 0,-1 1 0,-21-1 15,0 21-15,0-21 0,0 22 16,-21-1-16,-22-21 0,1 21 0,0 1 16,-1-1-16,-20 0 0,-1 1 15,-20-22-15,20 21 0,-21 1 0,22-22 16,-1 0-16,1 0 0,-1-21 15,22 0-15,0 0 0,21-21 0</inkml:trace>
  <inkml:trace contextRef="#ctx0" brushRef="#br0" timeOffset="78267.84">10139 12298 0,'0'0'0,"-21"21"0,-1-21 15,22 21-15,22-21 16,-1 0-16,21 0 16,0 0-16,1 0 0,20 0 0,1 0 15,-1 0-15,22 0 0,0 0 16,20 0-16,-20 0 0,21 0 15,0 0-15,-22 0 0,1 0 0,0 0 16,-1 0-16,-20 0 0,-1 0 0,1 0 16,-22 0-16,-21 0 0,22 0 15,-22 0-15,0 0 0,-21-21 0,0 0 16,0 0-16,0 0 16,0-1-16,-21 1 0,0 0 15,0 0-15</inkml:trace>
  <inkml:trace contextRef="#ctx0" brushRef="#br0" timeOffset="78551.67">11303 11875 0,'0'0'0,"0"21"0,0 0 16,0 0-16,21 0 16,21 0-16,-20-21 0,-1 22 15,21-22-15,-21 0 0,22 21 0,-22-21 16,21 0-16,0 0 0,1 0 15,-22 21-15,0-21 0,21 21 0,-20-21 16,-1 21-16,-21 0 0,0 1 0,0-1 16,0 0-16,0 0 15,-43 0-15,22 22 0,-21-22 0,21 21 16,-43-21-16,22 22 0,0-22 0,-22 21 16,1-21-16,-1 22 0,22-22 15,-22 21-15,1-21 0,20 22 0,-20-22 16,21 0-16,-1 0 0,1 0 0,0 0 15,20-21-15,1 0 0</inkml:trace>
  <inkml:trace contextRef="#ctx0" brushRef="#br0" timeOffset="79227.97">6075 10393 0,'0'0'16,"-21"0"-16,-1 0 0,1 0 0,0 21 0,42 0 31,22-21-15,-1 0-16,0 0 0,22 0 0,-1 0 15,22 0-15,-22 0 0,22 0 0,21 0 16,-21 0-16,-1 0 0,1 0 15,0-21-15,-22 21 0,22 0 0,-43 0 16,22-21-16,-22 21 0,-21 0 0,21 0 16,-20-21-16,-22 0 15,0-1-15</inkml:trace>
  <inkml:trace contextRef="#ctx0" brushRef="#br0" timeOffset="79519.8">6964 10139 0,'0'0'16,"0"21"15,21-21-31,0 0 0,21 0 0,-20 21 16,20-21-16,0 0 0,1 21 0,-1-21 16,0 0-16,1 0 0,-1 22 15,0-22-15,1 0 0,-1 21 0,0-21 16,-21 21-16,22 0 0,-22-21 0,-21 21 15,0 0-15,0 1 16,0 20-16,-21-21 0,0 0 0,-22 22 0,1-22 16,0 0-16,-1 0 0,1 21 0,0-20 15,-22-1-15,22 0 0,-1 0 16,22-21-16,-21 21 0,0 0 16,20-21-16,1 0 0,0 0 0,0 0 15</inkml:trace>
  <inkml:trace contextRef="#ctx0" brushRef="#br0" timeOffset="79991.49">5694 8827 0,'-21'0'0,"42"0"0,-42 21 16,21 0 0,42-21-16,-21 0 15,21 0-15,1 21 0,20-21 0,1 0 16,-1 0-16,1 0 0,20 0 0,-20 0 15,21 0-15,-22-21 0,22 21 16,-22 0-16,22-21 0,-43 21 16,22 0-16,-22 0 0,-21 0 0,22-21 15,-22 21-15,-21-22 16,0 1-16</inkml:trace>
  <inkml:trace contextRef="#ctx0" brushRef="#br0" timeOffset="80287.63">6435 8615 0,'0'0'0,"42"21"31,0-21-31,-21 21 16,22-21-16,-1 0 0,0 0 0,22 0 15,-22 21-15,1-21 0,-1 0 0,0 0 16,1 22-16,-22-22 0,21 0 15,-21 21-15,0 0 0,-21 0 16,0 0-16,0 0 0,-21 22 16,-21-22-16,0 0 0,-1 21 0,1-20 15,-22 20-15,1-21 0,21 0 0,-22 0 16,1 22-16,-1-22 0,22-21 16,-1 21-16,1 0 0,0-21 0,21 0 15,-1 0-15,1 0 0,0 0 16</inkml:trace>
  <inkml:trace contextRef="#ctx0" brushRef="#br0" timeOffset="80756.25">7218 7557 0,'0'21'16,"21"-21"-16,0 0 0,0 0 15,0 0-15,22 0 0,-1 0 16,0 0-16,1 0 0,20 0 0,1 0 15,-1 0-15,1 0 0,-1 0 16,1 0-16,-1-21 0,1 21 0,-22 0 16,0 0-16,1-22 0,-1 22 0,-21 0 15,0 0-15,1 0 0,-1-21 16,-21 0-16,0 0 16,0 0-16</inkml:trace>
  <inkml:trace contextRef="#ctx0" brushRef="#br0" timeOffset="81047.08">7895 7281 0,'0'22'16,"21"-22"-16,0 21 0,1 0 16,-1-21-16,21 0 15,-21 21-15,22-21 0,-22 0 0,21 0 16,0 0-16,-20 0 0,20 21 0,-21-21 15,21 0-15,-20 21 0,-1-21 16,0 22-16,-21-1 0,0 0 16,0 0-16,0 0 0,0 0 15,-21 1-15,0 20 0,-22-21 16,1 0-16,0 0 0,-1 1 0,-20-1 16,20 0-16,-20 0 0,-1 0 0,1 0 15,21-21-15,-1 0 0,1 0 16,21 0-16,-22 0 0,22 0 0</inkml:trace>
  <inkml:trace contextRef="#ctx0" brushRef="#br0" timeOffset="81688.49">8149 5906 0,'0'21'15,"0"0"-15,0 0 16,21-21-16,0 21 16,1-21-16,-1 0 0,21 0 0,0 0 15,1 0-15,20 0 0,-20 0 16,20 0-16,1 0 0,-1 0 0,1 0 16,20 0-16,-20 0 0,-1 0 0,-20-21 15,20 21-15,-21 0 0,1-21 16,-22 21-16,0 0 0,0 0 0,-21-21 15,0 0-15,-21 21 16,0 0-16,-21-22 0,-1 22 16,1 0-16,0 0 0,-1 0 15,1-21-15,0 21 0,-1 0 16,22 0-16,-21 0 0,21 0 0,21 21 16,0 1-1,0-1-15,21-21 0,21 0 16,0 0-16,1 21 0,-1-21 0,0 0 15,22 0-15,-22 0 0,1 0 16,-1 0-16,0 0 0,1 0 0,-1 0 16,-21 0-16,0 0 0,0 0 15,-21 21-15,0 0 16,-21-21-16,0 21 0,-21 1 0,-1-1 16,1 0-16,-21 0 15,20 21-15,-20-20 0,20-1 0,-20 21 16,21-21-16,-1 22 0,1-22 0,21 21 15,-22-21-15,1 22 0,21-22 16,-21 0-16</inkml:trace>
  <inkml:trace contextRef="#ctx0" brushRef="#br1" timeOffset="90048.1">9821 5271 0,'0'0'0,"-21"0"16,0 0-1,21 21-15,0 0 0,0 0 16,0 0-16,0 22 16,0-22-16,0 0 0,0 0 0,21 21 15,0-20-15,0 20 0,1-21 16,-22 0-16,21 0 0,0 1 0,0-1 15,0 0-15,22-21 0,-22 0 16,0 0-16,21 0 0,-21-21 0,22 0 16,-1 21-16,-21-22 0,22-20 15,-22 21-15,21 0 0,-21 0 0,0-1 16,1-20-16,-1 21 0,-21 0 0,0 0 16,0-1-16,0 1 0,0 0 15,0 0-15,-21 21 31,21 21-31,-22 0 16,22 0-16,-21 1 0,21-1 0,0 21 16,-21 0-16,21 1 0,0-1 15,0 0-15,0 1 0,0 20 0,0-20 16,0-1-16,0 0 0,0 1 0,21-1 16,-21 0-16,21 1 0,-21-1 15,0-21-15,0 21 0,0-20 0,0-1 16,0 0-16,0 0 0,0 0 0,-21 0 15,0-21-15,0 0 0,0 0 16,0 0-16,-1 0 0,-20 0 0,0 0 16,21 0-16,-22 0 0,1 0 15,0-21-15,20 21 0,-20 0 16,21-21-16,-21 21 0,20-21 0,22 0 16,0 0-16,0-1 15,22 22-15,-1-21 16,0 0-16,21 21 0,-21-21 0,22 0 15,-1 0-15</inkml:trace>
  <inkml:trace contextRef="#ctx0" brushRef="#br1" timeOffset="90335.94">10774 5334 0,'0'0'0,"-21"-42"31,-1 42-15,22 21-16,0 0 0,0 0 16,0 22-16,0-1 0,0 0 15,0 1-15,0-1 0,0 21 0,0-20 16,-21-1-16,21 22 0,-21-22 16,0 0-16,21 1 0,-21-1 0,21 0 15,0-21-15,0 1 0,0-1 0,0 0 16,0 0-16,0 0 15,21-21-15,0 0 16,0 0-16,0-21 0,1 0 0,-1 0 16,0 21-16,0-21 0</inkml:trace>
  <inkml:trace contextRef="#ctx0" brushRef="#br1" timeOffset="90519.83">10541 5779 0,'-21'21'16,"42"-21"15,0 0-31,21 0 0,-20-21 16,20 21-16,0-22 0,1 1 0,-1 21 16,21-21-16,-20 21 0,20-21 15,1 0-15,-1 0 0</inkml:trace>
  <inkml:trace contextRef="#ctx0" brushRef="#br1" timeOffset="90783.76">11832 5482 0,'0'-21'0,"0"0"15,0 42 16,0 0-31,0 0 16,0 1-16,0-1 0,0 0 0,0 21 16,0-21-16,-21 22 0,21-22 15,-21 21-15,21-21 0,-21 22 0,21-22 16,-22 21-16,1-21 0,21 1 0,0-1 16,0 0-16,21-21 31,22 0-31,-22 0 0</inkml:trace>
  <inkml:trace contextRef="#ctx0" brushRef="#br1" timeOffset="91147.56">12531 5398 0,'0'0'0,"-22"0"15,1 0-15,0 0 16,-21 21-16,21-21 0,-1 21 15,-20 0-15,21 0 0,0 0 0,0 1 16,-1-1-16,22 0 0,0 0 16,0 0-16,0 0 15,22 1-15,-1-22 0,0 0 16,0 21-16,21-21 0,-20 0 16,20 21-16,-21-21 0,0 21 0,0-21 15,22 21-15,-22 0 0,0-21 16,-21 22-16,0-1 15,0 0-15,0 0 0,-21-21 16,0 21-16,0-21 0,-22 21 0,22-21 16,-21 22-16,21-22 0,-22 0 15,22 0-15,-21 0 0,21 0 0,-1 0 16,-20 0-16,21 0 0,0-22 16,21 1-16,-21 0 15,21 0-15,0 0 0</inkml:trace>
  <inkml:trace contextRef="#ctx0" brushRef="#br1" timeOffset="91440.39">11853 5144 0,'0'0'0,"-21"0"0,0 21 15,42-21 17,0 0-17,0 0-15,1 0 0,-1-21 16,-21-1-16,-21 22 31,-1 0-31,1 0 0,0 0 16,0 0-16,21 22 0,0-1 15,0 0-15,0 0 16</inkml:trace>
  <inkml:trace contextRef="#ctx0" brushRef="#br1" timeOffset="92607.31">14097 5207 0,'21'0'15,"-42"0"-15,42-21 0,0 21 0,0-21 0,1 0 16,-22-1-16,21 1 0,0 0 16,0 0-16,0-21 0,0 20 15,1-20-15,-1 21 0,0-21 0,0 20 16,-21-20-16,21 21 0,-21 0 15,0 0-15,21-1 0,-21 1 0,-21 21 32,0 0-32,0 0 0,0 21 0,0 22 15,-1-1-15,1 0 0,21 22 0,-21-22 16,21 22-16,-21-1 0,21 1 16,0-1-16,0-20 0,0 20 0,0-21 15,0 22-15,0-22 0,0 1 16,0 20-16,0-21 0,0 1 0,0-22 15,0 21-15,21 1 0,-21-22 0,0 0 16,21 0-16,-21 0 0,0 0 16,-42-21-1,21 0-15,0 0 16,-22 0-16,22-21 0,-21 0 0,-1 21 16,1-21-16,0 0 0,-1 0 0,1-1 15,21 1-15,-21 0 0,20 21 16,1-21-16,0 21 0,0 0 0,0 0 15,21 21 1,0 0-16,0 0 0,0 1 16,0-1-16,21 0 0,0 0 0,21 0 15,-20 0-15,-1-21 16,21 22-16,0-22 0,-20 21 0,20-21 16,0 0-16,1 0 0,-1 0 15,21 0-15,-20-21 0,-1-1 0,22 1 16,-22 21-16,0-21 0,1-21 0,-1 21 15,0-1-15,1-20 0,-22 21 16,0-21-16,0 20 0,0-20 0,-21 0 16,0 21-16,0-1 0,0-20 15,0 21-15,0 0 0,21 21 0,-21-21 16,0 42 0,0 0-1,0 21-15,0-21 0,0 1 16,0 20-16,0-21 0,0 21 0,0-20 15,0 62 1,0-63-16,0 1 0,0 20 0,0-21 16,0 0-16,0 0 0,-21-21 0,21 22 15,0-44 17,0 1-17,0-21-15,0 21 0,0 0 0,0-22 16,0 22-16,21-21 0,1-1 0,-22 1 15,21 0-15,0 21 0,0-22 16,0 1-16,0 21 0,22 0 16,-22-1-16,21 22 0,1 0 15,-1 0-15,0 0 0,1 0 0,-1 22 16,-21-1-16,0 0 0,22 21 0,-43-21 16,0 22-16,0-22 0,0 21 15,0-21-15,0 22 0,0-1 0,-22-21 16,1 0-16,0 22 0,0-22 0,0 0 15,0 0-15,-1-21 0,22 21 16,22-42 15,-1 0-31,0 0 0,0 0 0,0 0 16</inkml:trace>
  <inkml:trace contextRef="#ctx0" brushRef="#br1" timeOffset="92868.16">15536 5038 0,'0'-43'0,"0"86"0,0-107 16,0 85-1,0 22-15,0-1 16,0-21-16,-21 43 0,21-22 0,0 0 16,-21 1-16,21 20 0,-21-20 15,21 20-15,0-21 0,-21 1 0,-1 20 16,1-20-16,21-1 0,0 0 0,0-21 15,0 22-15,0-22 16,0 0-16,0 0 0,21-21 16,1 0-16,-1 0 0,0 0 15,0 0-15,0-21 0,0 0 16,1-21-16,-22 20 0</inkml:trace>
  <inkml:trace contextRef="#ctx0" brushRef="#br1" timeOffset="93056.05">15325 5440 0,'0'0'0,"-22"0"0,22 21 15,22-21 1,-1 0 0,0 0-16,21 0 0,1 0 15,-22 0-15,21 0 0,0 0 0,-20 0 16,20 0-16,-21-21 0,0 21 0,22-21 15,-22 21-15,0-21 0</inkml:trace>
  <inkml:trace contextRef="#ctx0" brushRef="#br1" timeOffset="93411.91">15811 5567 0,'0'0'0,"0"21"0,22-21 31,-22-21-15,21 0-16,0 21 0,0-21 15,0-1-15,0 1 0,1 21 0,-1-21 16,0 0-16,-21 0 0,21 0 0,-21-1 16,0 1-16,-21 21 15,0 0-15,0 0 16,-1 0-16,1 21 0,21 1 15,-21-1-15,0 0 0,0 21 16,0-21-16,21 22 0,0-22 0,-22 21 16,22-21-16,-21 22 0,21-22 15,0 0-15,0 0 0,0 0 0,0 1 16,0-1-16,21-21 0,-21 21 0,22-21 16,-1 0-16,0 0 0,0 0 15,21 0-15,-20 0 0,-1-21 0,21 21 16,-21-21-16,22-1 0</inkml:trace>
  <inkml:trace contextRef="#ctx0" brushRef="#br1" timeOffset="93756.6">16362 5398 0,'0'0'0,"0"-22"0,0 1 16,0 0-1,21 21 1,0 0-16,0 0 0,0 0 15,22 0-15,-22 0 0,0 21 16,21-21-16,-20 21 0,-1 1 0,0-1 16,0 0-16,-21 0 0,0 21 0,0-20 15,0-1-15,0 21 0,0-21 16,0 0-16,0 1 0,-21-1 16,0 0-16,0 0 0,21 0 15,-22-21-15,1 0 16,21-21-1,0 0-15,0 0 16,0 0-16,0-1 0,21-20 0,-21 21 16,22 0-16,-22 0 0,21-22 0,0 22 15,-21 0-15,21 0 0,-21 0 16,21-1-16,0 1 0,1 0 0,-22 0 16,21 0-16,0 21 0</inkml:trace>
  <inkml:trace contextRef="#ctx0" brushRef="#br1" timeOffset="94443.16">16933 5525 0,'0'0'0,"21"0"31,1 0-31,-1 0 0,21 0 0,-21-22 15,22 1-15,-22 21 0,21-21 16,0 0-16,-20 0 0,20 0 16,-21-1-16,0 1 0,0-21 0,1 21 15,-22 0-15,0-22 0,0 22 16,0-21-16,0-1 0,0 22 0,0-21 16,0 21-16,-22 0 0,22-1 0,-21 22 15,0 0 1,0 0-16,0 22 0,21-1 15,0 0-15,0 0 0,0 21 16,-21 1-16,21-22 0,0 21 0,0 1 16,-22-1-16,22 0 0,0 22 15,0-22-15,-21 0 0,21 22 0,-21-1 16,0 1-16,21-22 0,0 22 16,-21-1-16,0 1 0,21-1 15,-22 1-15,1-1 0,0 22 0,21-22 16,0 22-16,-21-21 0,0 20 0,21-20 15,-21-1-15,21 1 0,0-1 0,0-20 16,0-1-16,0 0 0,0 1 16,0-22-16,21 0 0,0-21 0,0 0 15,0 0-15,0 0 0,22 0 0,-22 0 16,21-21-16,-21 0 0,22-1 16,-1 1-16,0-21 0,1 21 0,-1-22 15,0 1-15,1 0 0,-1-22 0,0 22 16,-20-22-16,20 22 15,-21-21-15,0-1 0,-21 22 0,0-22 16,0 22-16,0-22 0,-21 22 0,-21 0 16,-1-1-16,1 1 0,0 0 15,-1 21-15,-20-1 0,21 1 0,-1 0 16,1 0-16,0 0 0,-1 21 0,22 0 16,0 0-16,0 0 0,0 0 15,63 0 16,-21-21-31,0 21 0,0 0 0,22-22 16,-22 22-16,21-21 0</inkml:trace>
  <inkml:trace contextRef="#ctx0" brushRef="#br1" timeOffset="94929.91">18076 5228 0,'0'0'15,"0"-21"-15,0 0 0,-21 0 0,0 21 16,0-21-16,0 21 0,-1 0 16,1 0-16,0 0 0,0 0 0,0 0 15,0 0-15,-1 21 0,1 0 16,0 21-16,0-21 0,-21 22 0,20-22 16,1 21-16,0 1 0,0-22 15,0 21-15,21 0 0,0 1 16,-21-22-16,21 21 0,0-21 0,0 1 15,0 20-15,21-21 16,0 0-16,0-21 0,0 0 0,0 0 16,1 0-16,20 0 0,-21-21 0,21 0 15,1 0-15,-22 0 0,21-1 16,-21 1-16,22-21 0,-22 21 0,21-22 16,-21 22-16,1-21 15,-1 21-15,-21-22 0,0 22 0,21 0 16,-21-21-16,0 21 0,0-1 15,-21 22 1,21 22-16,-21-1 16,21 0-16,-22 0 0,22 0 0,-21 0 15,21 22-15,0-22 0,0 0 16,0 21-16,0-20 0,0-1 0,0 0 16,0 0-16,0 21 0,0-20 15,21-1-15,1-21 0,-1 0 16,0 0-16,0 0 0,0 0 0,0 0 15,22-21-15</inkml:trace>
  <inkml:trace contextRef="#ctx0" brushRef="#br1" timeOffset="95195.76">18817 5228 0,'0'-21'0,"0"42"0,0-63 0,0 21 31,-21 21-16,0 21-15,0-21 0,-1 21 16,1 0-16,-21 22 0,21-22 0,0 0 16,-1 0-16,1 21 0,0-20 0,0 20 15,0-21-15,21 0 0,0 22 16,0-22-16,0 0 0,0 0 16,0 0-16,0 0 0,21 1 15,0-22-15,0 21 0,0-21 0,1 0 16,20 0-16,-21 0 0,0 0 0,22 0 15,-22-21-15,21 21 0,-21-22 16,0 1-16,22 21 0,-22-21 0</inkml:trace>
  <inkml:trace contextRef="#ctx0" brushRef="#br1" timeOffset="95587.89">19156 5334 0,'-21'42'16,"42"-42"0,0 0-16,0 0 0,0 0 15,0 0-15,1 0 0,-1 0 0,0-21 16,0 0-16,0 21 0,22-21 16,-22 21-16,0-21 0,0 0 0,0-1 15,0 1-15,-21 0 0,0 0 16,0 0-16,0 0 0,0-1 15,-21 22-15,0 0 0,0 0 0,0 0 16,-22 0-16,22 0 0,-21 22 16,0-1-16,20 0 0,-20 21 0,21-21 15,-21 22-15,20-22 0,1 21 16,21-21-16,0 22 0,-21-22 16,21 21-16,0-21 0,0 1 0,0-1 15,21 0-15,-21 0 0,21 0 16,1-21-16,-1 0 0,21 0 0,-21 0 15,0 0-15,22 0 0,-22 0 0,21 0 16,-21 0-16,1-21 0,20 21 16,-21-21-16,0 0 0,22 21 0</inkml:trace>
  <inkml:trace contextRef="#ctx0" brushRef="#br1" timeOffset="95763.79">19579 5525 0,'-21'21'32,"0"-21"-32,0 0 47</inkml:trace>
  <inkml:trace contextRef="#ctx0" brushRef="#br1" timeOffset="98636.76">9546 7049 0,'0'-22'0,"0"44"0,0-65 16,0 22-16,0 0 16,-21 21-16,21 21 15,0 0 1,0 0-16,0 1 0,0 20 16,0 0-16,0 1 0,0 20 0,0-21 15,0 22-15,0-22 0,0 1 16,0 20-16,0-21 0,0 1 0,0-1 15,0 0-15,0-20 0,0 20 0,0-21 16,0 0-16,0 0 0,0 1 16,21-1-16,0-42 31,0-1-31,-21 1 16,22 0-16,-1-21 0,0 21 15</inkml:trace>
  <inkml:trace contextRef="#ctx0" brushRef="#br1" timeOffset="99128.48">9652 7176 0,'0'-43'0,"0"86"0,-21-86 15,0 22-15,-1 0 0,22 0 0,-21 0 16,21-1-16,0 1 0,0 0 16,0 0-16,0 0 0,21 0 15,1 21-15,-1-22 0,0 1 0,21 0 16,1 21-16,-22-21 15,21 21-15,22 0 0,-22 0 0,0 0 16,1 0-16,20 21 0,-21 0 0,1 0 16,-22 1-16,21-1 0,-21 21 15,1-21-15,-22 22 0,0-22 0,0 21 16,0 0-16,0-20 0,-22 20 0,-20 0 16,21 1-16,-21-22 0,-1 21 15,1-21-15,0 0 0,-1 1 0,1-1 16,0 0-16,-1-21 0,22 0 15,0 0-15,0 0 0,0 0 0,-1 0 16,1 0-16,21-21 0,-21 0 16,21-1-16,0 1 15,21 21 1,0 21-16,22 1 16,-22-1-16,0 0 0,21 0 15,-20 0-15,20 0 0,0 1 0,-21-1 16,22 0-16,-1 0 0,-21 0 0,22 0 15,-22-21-15,0 22 0,0-1 16,0-21-16,0 0 0,1 0 0,-1 0 16,0 0-1,-21-21 1,0-1 0,0 1-16,0 0 0</inkml:trace>
  <inkml:trace contextRef="#ctx0" brushRef="#br1" timeOffset="99508.26">10541 7324 0,'0'21'16,"0"-42"-16,0 63 16,21-42-1,0 0 1,-21-21-16,21 21 15,1-21-15,-1 0 0,0 21 0,-21-22 16,21 1-16,0 0 0,-21 0 16,21 0-16,-21 0 0,0-1 15,0 1-15,-21 21 16,0 0-16,0 0 16,0 0-16,0 21 15,-1 1-15,22-1 0,0 0 0,-21 21 16,21-21-16,-21 1 0,21 20 15,0-21-15,0 21 0,0-20 0,0-1 16,0 0-16,0 0 0,0 0 0,0 0 16,21 1-16,0-22 15,1 0-15,-1 0 0,0 0 16,21 0-16,1 0 0,-1 0 0,0 0 16,1-22-16,-1 1 0,0 0 0</inkml:trace>
  <inkml:trace contextRef="#ctx0" brushRef="#br1" timeOffset="101935.89">11366 6985 0,'0'-42'0,"0"84"0,0-105 0,0 20 0,0 22 15,0 0-15,0 0 0,-21 0 16,0 21-16,0 0 16,21 21-16,-21-21 15,21 42-15,0-21 0,0 22 16,0-1-16,0 0 0,0 1 0,0 20 15,0 1-15,-21-1 0,21 1 0,0-1 16,0 1-16,0 20 0,-22-20 16,22-1-16,0 1 0,0 20 0,0-20 15,0 21-15,0-1 0,-21-20 0,21 20 16,-21-20-16,21 21 0,0-22 0,-21 1 16,0-1-16,21-21 0,-21 22 15,21-22-15,0 1 0,0-22 0,0 21 16,0-21-16,21-21 15,21 0-15,-21-21 16,0 0-16,22 0 0,-22-22 16,21 22-16,1-21 0,-22 21 0,21-22 15,-21 1-15,22 0 0,-22-1 0,0 1 16,0 0-16,0-1 0,-21 1 16,0 0-16,0-1 0,0 1 0,0 0 15,-42-1-15,21 1 0,0 0 0,-22 21 16,1-22-16,0 22 0,-1-21 0,1 21 15,0-1-15,20 1 0,-20 21 16,21-21-16,0 21 0,21-21 16,21 21-1,21 0-15,-21-21 16,1 21-16,20-21 0,0 21 0,1-22 16,-1 1-16,0 0 0,1 0 0,-1 0 15,0-22-15,1 1 0,-22 21 16,21-21-16,0-22 0,-20 22 0,-1-1 15,0 1-15,0-21 0,0 20 0,-21 1 16,0 0-16,0-1 0,0 1 16,0 21-16,0-22 0,0 22 0,0 0 15,0 0-15,-21 0 0,0 21 16,21 21 0,0 0-16,0 21 0,0 1 15,0-1-15,0 0 16,0 22-16,0-1 0,0 1 0,0-1 15,0 1-15,0 21 0,0-22 0,0 1 16,0 20-16,0-20 0,0 20 16,-21 1-16,21-21 0,-21 20 0,21-20 15,-22 20-15,22-20 0,-21-1 0,0 1 16,21-22-16,0 22 0,-21-22 0,21 0 16,0-20-16,0 20 0,0-21 15,0 0-15,0 0 0,21-21 16,0 0-16,0 0 0,1-21 15,-1 0-15,0 0 0,21 0 16,-21-22-16,22 1 0,-22 21 16,21-21-16,-21-1 0,1 1 0,-1-22 15,0 22-15,0-21 0,-21-1 0,0 1 16,0 20-16,0-20 0,0-1 16,-21 22-16,0 0 0,0-22 0,-22 43 15,22-21-15,-21 20 0,21 1 0,-22 0 16,1 21-16,21 0 0,0 0 15,-1 0-15,1 0 0,0 0 0,0 0 16,42 0 0,0 0-1,0-21-15,1 0 0,-1 21 16,0-21-16,0-1 0,21 1 0,-20 0 16,-1 0-16,21 0 0,-21-22 15,22 1-15,-1 0 0,-21 21 0,0-22 16,22 1-16,-22 21 0,0 0 0,-21-22 15,0 22-15,21 0 16,-21 42 15,0 0-31,0 0 0,0 1 16,21-1-16,-21 0 0,21 0 16,1 0-16,-22 22 0,21-22 0,0 0 15,0 0-15,-21 0 0,21 22 16,0-22-16,1-21 0,-22 21 0,21 0 15,0 0-15,0-21 0,0 0 16,0 0-16,1 0 0,-1 0 16,0 0-16,0-21 0,0 0 15,0 0-15,1 0 0,-1-1 0,0 1 16,0-21-16,-21 21 0,0-22 16,21 22-16,-21-21 0,0 0 15,0 20-15,0-20 0,0 21 0,0 0 0,0 0 16,0-1-1,-21 22 1,21 22-16,-21-22 0,21 21 0,0 0 16,0 0-16,0 21 0,0-20 15,-21 20-15,21-21 0,0 21 0,0-20 16,0 20-16,0-21 0,0 0 0,21 22 16,-21-22-16,21 0 0,0-21 15,0 21-15,1 0 0,-1-21 0,21 0 16,-21 0-16,0 0 0,22 0 15,-22 0-15,21-21 0,1 0 0,-22 0 16,21 0-16,-21-1 0,22 1 0,-22-21 16,21 21-16,-21-22 15,0 22-15,-21-21 0,0 0 0,0 20 16,0-20-16,0 21 0,0-21 16,0 20-16,0 1 0,0 42 31,0 1-31,0-1 0,0 0 0,-21 0 15,21 21-15,0-20 0,0 20 16,0-21-16,0 21 0,0-20 0,0-1 16,0 21-16,0-21 0,0 0 15,0 1-15,0-44 47,0 1-47,0 0 16,0 0-16,0 0 0,21-22 0,1 22 15,-22-21-15,21 0 0,0 20 0,0 1 16,-21-21-16,21 21 0,0 0 16,1 21-16,-1-22 0,0 22 15,0 22 1,-21-1-16,21 0 0,-21 0 0,21 0 16,1 22-16,-22-1 0,0-21 0,21 21 15,0-20-15,0 20 0,0-21 16,22 0-16,-22 22 0,21-22 15,-21-21-15,22 21 0,-1 0 0,-21-21 16,21 0-16,-20 0 0,-1 0 16,0 0-16,0 0 0,0 0 0,0-21 15,1 0-15,-22 0 0,21-1 0,-21 1 16,21 0-16,0-21 0,-21 21 16,21-22-16,0 1 0,-21 0 0,22-1 15,-1 22-15,0-21 0,0-1 0,0 22 16,22 0-16,-22 0 0,0 21 15,0 0-15,0 0 0,0 0 16,1 21-16,-22 0 16,0 0-16,0 1 15,0-1-15,0 0 0,0 0 16,0 0-16,0 0 16,0-42 15,0 0-31,21 0 15,-21 0-15,0 0 16,0-1-16,0 1 0,0 0 16,0 0-16,0 0 15,-21 21 1,-1 0-16,1 0 0,0 0 16,0 21-16,21 0 0,-21 0 15,0 22-15,-1-22 0,1 21 0,0 0 16,0-20-16,0 20 0,21 0 0,-21 1 15,21-1-15,0-21 0,0 21 16,0-20-16,0-1 0,21 0 0,0 0 16,0-21-16,0 0 0,22 0 15,-22 0-15,0 0 0,21 0 0,-21 0 16,22 0-16,-22-21 0,21 0 0,1 0 16,-22-1-16,21 1 0,-21-21 15,22 21-15,-22-22 0,0 1 16,0 0-16,21 21 0,-42-22 0,22 1 15,-22 21-15,0 0 0,0-1 16,-22 22 0,1 22-16,0-1 0,21 0 15,-21 21-15,0-21 0,0 22 16,21-1-16,0 0 0,0-20 0,0 20 16,0-21-16,0 0 0,0 22 0,0-22 15,21 0-15,0 0 16,0-21-16,21 0 0,-20 0 0,20 0 15,0 0-15,1-21 0,-22 21 0,21-21 16</inkml:trace>
  <inkml:trace contextRef="#ctx0" brushRef="#br1" timeOffset="102427.66">16044 6858 0,'0'0'0,"21"-21"0,1-21 0,-1 20 0,0 1 16,0 0-16,21 0 0,-20 21 15,-1 0-15,0 0 0,21 0 16,-21 0-16,1 21 0,-1 0 0,0 0 15,0 22-15,0-1 0,-21 0 16,0 1-16,0-1 0,0 0 0,0 1 16,0-1-16,0 22 0,0-22 15,-21 0-15,21 1 0,0-1 0,-21-21 16,21 21-16,-21-20 0,21-1 0,0 0 16,0 0-16,21-21 31,0-42-31,0 21 0,0-1 0,22-20 15,-22 0-15</inkml:trace>
  <inkml:trace contextRef="#ctx0" brushRef="#br1" timeOffset="102656.52">16827 6752 0,'0'0'0,"22"-42"16,-22 0-16,0 20 0,0 1 0,0 0 16,-22 42-1,1 0-15,0 1 0,0 20 16,0 0-16,0 1 0,-1-1 0,1 0 15,-21 22-15,21-22 0,-22 0 16,22 22-16,0-22 0,-21 1 0,21-1 16,-1 0-16,1 1 0,0-1 0,21-21 15,0 0-15,0 0 0,0 1 16,0-1-16,21-21 16,0 0-16,1 0 0,20 0 15,-21-21-15,21-1 0,-20 1 16,20 0-16</inkml:trace>
  <inkml:trace contextRef="#ctx0" brushRef="#br1" timeOffset="103579.42">17314 7027 0,'0'0'0,"21"0"0,1-21 16,-22 0-16,0 0 16,0 0-16,0 0 0,-22-1 15,1 22-15,0-21 0,0 21 16,0 0-16,-22 0 0,22 0 15,-21 0-15,21 21 0,-22 1 0,22-1 16,-21 0-16,21 0 0,0 21 0,-1-20 16,1 20-16,0 0 0,0 1 15,0-1-15,21 0 0,0 1 0,0-1 16,0-21-16,0 21 0,0-20 16,0-1-16,0 0 0,0 0 0,21-21 15,0 0-15,0 0 0,0 0 0,1 0 16,20 0-16,-21 0 0,21 0 15,-20-21-15,20 0 0,-21-22 0,21 22 16,-20 0-16,-1-21 0,21-1 0,-21 1 16,0 21-16,1-21 15,-22-1-15,0 1 0,21 0 0,-21 20 16,0-20-16,0 21 0,0 0 0,0 0 16,0 42 15,0 0-31,0 0 0,-21 21 15,21-20-15,-22-1 0,22 21 16,-21 0-16,21-20 0,0 20 0,0 0 16,0-21-16,0 22 0,0-22 15,21 21-15,1-21 0,-22 1 0,21-22 16,0 21-16,21-21 0,-21 0 0,1 0 16,20 0-16,-21 0 15,21 0-15,1 0 0,-1-21 0,-21-1 16,22 1-16,-1 0 0,-21-21 0,21 21 15,-20-22-15,-1 1 0,0 0 16,0-1-16,0 22 0,-21-21 0,0-1 16,0 22-16,0 0 0,0 0 0,0 0 15,0 0-15,-21 21 16,0 0-16,0 0 0,0 0 0,21 21 16,0 0-16,-22-21 0,22 21 15,0 0-15,0 0 0,0 1 0,0-1 16,0 0-16,22 0 0,-22 0 15,21 0-15,0 1 0,-21-1 16,21 0-16,-21 0 0,21 0 0,0 0 16,-21 1-16,0-1 0,22 0 0,-1-21 15,0 21-15,0-21 16,0 0-16,0 0 0,1 0 16,-1 0-16,0 0 0,0-21 0,21 0 15,-20 0-15,-1-1 0,0 1 16,0-21-16,0 21 0,0-22 0,1 22 15,-1-21-15,-21 21 0,0-22 0,21 22 16,-21 0-16,0 0 16,0 42-1,0 0-15,0 0 16,0 1-16,0-1 0,0 21 16,0-21-16,0 0 0,0 1 0,0 20 15,0-21-15,0 0 0,0 0 16,0 1-16,0-1 0,21-21 15,0 0-15,0 0 0,1 0 16,-1 0-16,0-21 0,0-1 16,0 22-16</inkml:trace>
  <inkml:trace contextRef="#ctx0" brushRef="#br1" timeOffset="103751.32">18627 6816 0,'0'0'0,"-22"-21"0,1 21 0,0 0 15,0 0 1,21 21 0,0 0-16,0 0 15,0 0 1,21-21-16,0 0 0,0 21 0,1-21 16,-1 22-16</inkml:trace>
  <inkml:trace contextRef="#ctx0" brushRef="#br1" timeOffset="104268.02">19092 7070 0,'0'0'0,"21"0"0,1 0 0,-1 0 15,0 0-15,0-21 0,0-1 0,0 22 16,1-21-16,-1 0 0,0 0 0,-21 0 16,0 0-16,0-1 15,0 1-15,0 0 0,0 0 0,0 0 16,-21 21-16,0 0 15,-22 0-15,22 0 0,0 21 0,-21 0 16,20 0-16,1 0 0,-21 22 0,21-22 16,-22 21-16,22 1 15,0-1-15,-21 0 0,21 1 0,21-1 16,0 0-16,0-21 0,0 22 0,0-22 16,0 0-16,0 0 0,0 0 15,21 1-15,0-22 0,0 0 0,0 0 16,22 0-16,-22 0 0,0-22 0,21 1 15,-21 0-15,22 0 0,-22 0 16,21 0-16,-21-22 0,1 1 0,-1 0 16,0 20-16,0-20 0,0 0 15,0-1-15,-21 1 0,0 0 0,0-1 16,0 22-16,0 0 0,0 0 0,0 0 16,0 42-1,0 0-15,0 0 0,-21 0 16,21 1-16,-21 20 0,21 0 0,0-21 15,0 22-15,0-1 0,0-21 16,0 22-16,0-1 0,0-21 0,0 0 16,0 0-16,21 1 0,0-1 0,1 0 15,-1-21-15,21 0 0,-21 0 16,22 0-16,-1 0 0,0 0 0,1-21 16,-1 0-16,0-1 0,-21 1 15,22 0-15</inkml:trace>
  <inkml:trace contextRef="#ctx0" brushRef="#br1" timeOffset="104759.74">20066 6625 0,'0'0'0,"21"-63"0,-21 42 0,0-22 15,0 22-15,-21 21 16,21 21-16,0 0 16,-21 22-16,0-22 0,21 21 15,-22 1-15,22-1 0,0 0 0,-21 22 16,21-22-16,-21 0 0,21 1 0,0-22 15,0 21-15,0 1 0,0-1 16,0-21-16,0 21 0,0-20 0,0-1 16,0 0-16,0 0 0,0 0 15,0-42 17,0 0-32,0 0 15,0 0-15,0-22 16,0 22-16,0 0 0,0 0 0,21 0 15,0-22-15,1 22 0,20 0 16,-21 0-16,21 0 0,1-1 0,-1 1 16,0 21-16,-20 0 0,20 0 0,0 0 15,-21 0-15,1 21 16,-1 1-16,0-1 0,0 0 0,0 0 0,0 21 16,-21-20-16,0 20 0,22-21 0,-22 21 15,0-20-15,0 20 16,0-21-16,-22 0 0,1 0 0,-21 1 15,21-1-15,-22 0 0,22 0 0,-21-21 16,0 21-16,-1-21 0,1 0 16,21 0-16,-22 0 0,22 0 0,-21 0 15,21 0-15,21-21 16,0 0-16,0 0 16,21 0-16,0-1 0,0-20 0</inkml:trace>
  <inkml:trace contextRef="#ctx0" brushRef="#br1" timeOffset="105019.41">20913 6519 0,'0'-21'0,"0"42"0,0-21 32,0 22-32,0-1 15,0 21-15,0-21 0,0 22 0,-22-1 16,22 0-16,0 1 0,-21 20 15,0-42-15,21 22 0,-21-1 0,21 0 16,0 1-16,-21-22 0,21 21 16,-21-21-16,21 22 0,0-22 15,0 0-15,0 0 0,21-21 32,0 0-32,0 0 0,0 0 0,0 0 15,1-21-15,-1 21 0</inkml:trace>
  <inkml:trace contextRef="#ctx0" brushRef="#br1" timeOffset="105383.2">21230 7027 0,'21'0'47,"0"0"-47,1 0 0,-1 0 16,0-21-16,21 0 0,-21 21 15,1-21-15,20 21 0,-21-21 0,21 0 16,-20-1-16,-1 1 0,0 0 16,-21 0-16,0 0 0,0 0 15,-21 21-15,-22 0 16,22 0-16,-21 21 0,0-21 16,-1 21-16,1 21 0,0-21 0,-1 22 15,1-22-15,0 21 0,20 1 0,-20-1 16,21 0-16,21-21 15,0 22-15,0-22 0,0 0 0,0 21 16,21-20-16,0-1 16,22-21-16,-22 0 0,0 0 0,21 0 15,-21 0-15,22 0 0,-22-21 0,21-1 16,1 22-16,-22-21 0,21 0 16,-21 0-16,22 0 0,-22 0 0</inkml:trace>
  <inkml:trace contextRef="#ctx0" brushRef="#br1" timeOffset="106443.6">9207 8784 0,'-21'-42'15,"42"84"-15,-42-105 0,0 42 0,0-1 0,0 1 16,0 21-16,-1 0 16,1 21-16,0 1 15,21 20-15,-21 0 0,21 1 0,-21 20 16,0-21-16,21 22 0,0-1 16,0 1-16,-22-22 0,1 1 0,21 20 15,0-21-15,-21-20 0,0 20 16,21 0-16,-21-21 0,21 1 15,0-1-15,21-21 32,0-21-32,-21-1 0,21 1 15,0 0-15,-21 0 0,22 0 0,-1-22 16,0 1-16,-21 21 0,21-21 0,0-1 16,-21-20-16,21 20 0,-21-20 15,22 21-15,-22-22 0,0 22 16,0-22-16,0 22 0,0 0 0,0-1 15,0 22-15,0 0 0,0 0 16,21 21-16,-21 21 16,0 21-16,21-21 0,-21 43 0,0-22 15,21 1-15,-21 20 0,21 1 16,0-22-16,-21 21 0,0-20 0,0-1 16,22 0-16,-22 1 0,0-1 15,21-21-15,-21 0 0,0 22 0,0-22 16,0 0-16,0 0 0</inkml:trace>
  <inkml:trace contextRef="#ctx0" brushRef="#br1" timeOffset="106619.5">8869 9271 0,'-21'0'0,"42"0"31,0 0-31,0 0 16,0 0-16,22-21 0,-22 21 16,21 0-16,0-21 0,1 0 0,-1 21 15,0-22-15,1 22 0,-1-21 0,0 0 16,-20 0-16,20 21 16</inkml:trace>
  <inkml:trace contextRef="#ctx0" brushRef="#br1" timeOffset="106980.29">9842 8911 0,'0'0'0,"22"0"0,-1 0 16,-21-21-16,0 0 0,-21 21 16,-1 0-1,1 0-15,0 0 0,-21 0 0,21 0 16,-1 21-16,-20 0 0,21 0 16,0 1-16,0-1 0,-1 0 0,1 0 15,0 0-15,21 0 0,0 1 0,0-1 16,0 0-16,0 0 0,0 0 15,42 0-15,-20 1 0,-1-1 16,21-21-16,0 21 0,1 0 0,-1 0 16,0-21-16,-20 21 0,20 1 0,0-22 15,-21 21-15,1-21 0,-1 21 16,-21 0-16,0 0 16,-21-21-16,-22 0 0,1 21 0,0-21 15,-1 0-15,1 22 0,0-22 16,-1 0-16,1 0 0,21 0 0,-22 0 15,22 0-15,0 0 0,0 0 0,0-22 16,21 1-16,0 0 16,21 0-1,0 0-15,21 0 0,1 21 0,-22-22 16</inkml:trace>
  <inkml:trace contextRef="#ctx0" brushRef="#br1" timeOffset="107377.06">10499 9059 0,'0'0'16,"21"-21"-16,-21 0 0,0 0 16,0 0-16,0 0 0,-21 21 31,-1 0-31,1 0 0,0 0 0,0 0 16,-21 21-16,20-21 0,1 21 15,0 0-15,0 0 0,21 0 0,0 1 16,0-1-16,0 0 0,0 0 15,0 0-15,0 0 0,0 1 0,21-22 16,0 21-16,0 0 0,1 0 16,-1-21-16,0 21 0,21 0 0,-21-21 15,1 22-15,-1-22 0,0 21 0,0-21 16,0 21-16,-21 0 16,-21-21-16,0 0 15,0 21-15,-22-21 0,22 0 0,-21 0 16,0 0-16,-1 21 0,1-21 15,0 0-15,-1 0 0,22 0 16,-21 0-16,21 0 0,-1 0 0,1 0 16,21-21-1,21 21-15,22-21 16,-22 21-16,21-21 0,1 0 0,-1 21 16</inkml:trace>
  <inkml:trace contextRef="#ctx0" brushRef="#br1" timeOffset="107587.94">11028 9144 0,'0'21'16,"-21"0"-1,-1 1-15,22-1 0,-21 0 16,0 0-16,21 0 0,-21 0 0,21 1 16,-21-1-16,21 0 0,-21 0 15,21 0-15,0 0 0,0 1 16,-22-22-16,44 0 31,-22-22-15,0 1-16,21 0 0,0 0 0</inkml:trace>
  <inkml:trace contextRef="#ctx0" brushRef="#br1" timeOffset="107740.85">10985 9102 0,'0'0'0,"0"-21"0,-21-43 15,0 43-15,21-21 16,0 20-16,-21 22 0,0-21 15,0 21-15,21 21 32,0 1-17,21-1-15,0-21 0,0 21 0,0-21 16,0 21-16,1 0 0</inkml:trace>
  <inkml:trace contextRef="#ctx0" brushRef="#br1" timeOffset="108359.5">11811 9144 0,'21'0'15,"-42"0"-15,42-21 0,0 0 0,-21 0 16,0-1-16,0 1 0,0 0 16,0 0-16,-42 0 0,21 0 0,0 21 15,-1-22-15,1 22 0,0 0 16,-21 0-16,21 0 0,-22 22 0,22-22 15,-21 21-15,21 21 0,-22-21 0,22 0 16,-21 22-16,21-22 16,-1 21-16,1-21 0,0 22 0,21-22 15,0 0-15,0 0 0,0 0 0,0 1 16,21-22-16,0 21 16,1-21-16,20 0 0,-21 0 0,21 0 15,-20 0-15,20-21 0,0-1 0,1 1 16,-22 21-16,21-21 0,-21 0 0,0 0 15,1 0-15,-1-1 0,0 1 16,-21 0-16,21 0 0,-21 0 16,0 0-16,0 42 31,-21-21-31,21 21 0,-21 0 16,21 0-16,0 22 0,0-22 0,-21 21 15,21-21-15,0 22 0,-22-1 16,22 0-16,0 1 0,0-1 0,0 0 15,0 1-15,0-1 0,0 0 0,0 1 16,22-1-16,-22 0 0,21 1 0,-21-1 16,0-21-16,0 0 0,0 0 15,0 1-15,0-1 0,0 0 0,-21-21 16,-1 21-16,1-21 0,-21 0 16,21 0-16,0 0 0,-22 0 15,1 0-15,21-21 0,-22 21 0,1-21 16,-21 0-16,20 21 0,1-22 15,0 1-15,20 21 0,-20-21 0,21 0 16,21 0-16,0 0 16,0-1-16,42 1 15,-21 0-15,22 0 0,-1-21 0,0 20 16,22-20-16</inkml:trace>
  <inkml:trace contextRef="#ctx0" brushRef="#br1" timeOffset="110212.45">12192 8975 0,'0'0'0,"21"-64"16,-21 85 15,0 1-31,-21-1 0,21 0 16,-21 21-16,21-21 0,0 22 0,0-22 15,0 0-15,0 21 0,-21-20 0,21-1 16,-22 0-16,22 0 0,0 0 15,0 0-15,-21-21 16,21-21 15,21 21-31,-21-21 0,22 0 0,-1-21 16,0 20-16,-21 1 0,21-21 16,0 21-16,0-22 0,-21 22 15,22-21-15,-1 21 0,-21 0 0,21 21 16,0 0-16,0 21 15,-21 0-15,21 0 16,-21 0-16,0 0 0,0 1 0,0 20 16,0-21-16,0 0 0,0 22 0,22-22 15,-22 0-15,21 0 0,-21 0 16,21 0-16,0-21 0,0 0 16,0 22-16,1-22 0,-1 0 0,0 0 15,0 0-15,21 0 0,-20-22 16,20 22-16,-21-21 0,21 0 15,-20 0-15,-1 0 0,0 0 0,0-1 16,0-20-16,0 21 0,-21-21 16,0-1-16,22 22 0,-22-21 0,0-1 15,0 22-15,0 0 0,0 0 0,0 0 16,0 0-16,0 42 16,-22 0-16,22 0 15,-21 21-15,21-20 0,0 20 0,-21 0 16,0-21-16,21 22 0,0-1 15,-21-21-15,0 0 0,21 22 0,-22-22 16,22 0-16,0 0 0,0 0 16,0-42 15,0 0-31,22 0 16,-1 0-16,0 0 0,-21-1 15,21 1-15,0-21 0,0 0 0,1 20 16,-22-20-16,21 0 0,0 21 0,0-22 15,0 22-15,0 0 0,1 0 16,20 0-16,-21 21 0,0 0 0,0 21 16,1 0-16,-22 0 0,0 0 0,21 22 15,-21-22-15,21 21 0,-21-21 16,21 22-16,-21-22 0,0 21 0,0 0 16,21-20-16,-21-1 15,21-21-15,-21 21 0,22-21 16,-1 0-16,0 0 15,0-21-15,0 0 16,0-1-16,1 1 0,-1 0 16,0 0-16,0 0 0,0-22 0,0 22 15,1-21-15,41-22 0,-42 22 16,0 21-16,1 0 0,-1 0 16,21 21-16,-21 0 0,0 0 15,1 0 1,-22 21-16,0 0 0,0 21 0,0-21 15,0 1-15,0-1 0,0 21 16,0-21-16,0 0 0,0 1 16,0-1-16,0 0 0,0 0 0,21 0 15,-21 0-15,21-21 0,0 22 0,0-22 16,22 0-16,-22 0 16,21 0-16,0 0 0,1 0 0,-1 0 15,0-22-15,22 22 0,-22-21 0,1 0 16,-1 0-16,-21 0 0,21 0 15,-20-1-15,-1 1 0,0-21 16,-21 21-16,21-22 0,-21 1 0,0 21 0,0 0 16,0 0-16,-21-1 15,0 1-15,0 21 0,-1 0 0,1 0 16,0 0-16,0 21 0,0 1 0,21-1 16,-21 21-16,21-21 0,-22 22 15,22-22-15,0 21 0,0-21 0,0 0 16,0 22-16,0-22 0,0 0 0,22 0 15,-1 0-15,0-21 0,0 22 16,0-22-16,0 0 0,22 0 0,-22 0 16,21 0-16,-21 0 0,22 0 15,-1-22-15,-21 1 0,22 0 0,-22 21 16,0-21-16,0-21 0,0 20 0,-21 1 16,21-21-16,1 21 0,-22-22 15,21 1-15,-21 21 0,21-21 16,-21 20-16,21 1 0,-21 42 31,0 1-31,0-1 0,-21 21 16,21-21-16,-21 0 0,21 22 0,-21-22 15,21 0-15,0 0 0,0 0 16,0 1-16,0-1 0,-22 0 0,22 0 16,0-42 15,0 0-31,0 0 0,22-1 15,-22 1-15,21 0 0,0 0 16,0-21-16,-21 20 0,21-20 16,0 21-16,22-21 0,-22 20 0,0 1 15,0 0-15,0 21 0,1 0 0,-22 21 16,21-21-16,-21 43 16,0-22-16,0 0 0,0 21 0,0-21 15,0 22-15,0-22 0,0 0 16,21 0-16,-21 22 0,21-22 0,-21 0 15,21-21-15,0 21 0,1-21 16,-1 0-16,0 0 16,0 0-16,0 0 0,22-21 0,-22 21 15,0-21-15,21 0 0,-21-1 0,1 1 16,-1-21-16,21 21 0,-21-22 16,0 1-16,1 0 0,-1-22 0,0 22 15,0 0-15,0-1 0,0-20 16,22 20-16,-43 1 0,21-21 0,-21 20 15,21 22-15,-21-21 0,0 21 0,-21 21 32,0 21-32,21 0 0,-21 0 0,-1 21 15,1 1-15,0-1 0,21 0 0,-21 1 16,0-1-16,21 22 16,-21-22-16,21 0 0,0 1 0,0-1 15,0 0-15,0 1 0,0-1 0,0-21 16,0 0-16,0 0 0,0 1 15,21-22-15,0 0 0,0 0 0,0 0 16,0 0-16,1 0 16,-1-22-16,0 1 0,0 0 0</inkml:trace>
  <inkml:trace contextRef="#ctx0" brushRef="#br1" timeOffset="110388.35">15473 8657 0,'0'0'0,"-21"0"0,-1 0 0,1 0 16,21 21-16,21-21 15,22 0-15,-22 0 0,21 0 16,-21 0-16,22 0 0,-1 0 16,0 0-16,-20 0 0,20-21 0,0 0 15</inkml:trace>
  <inkml:trace contextRef="#ctx0" brushRef="#br1" timeOffset="111035.25">17145 8573 0,'0'0'0,"21"-22"0,0 1 16,0 21-16,-21-21 0,-21 21 31,0 0-31,0 0 16,0 21-16,0 22 0,-22-22 16,22 21-16,-21-21 0,21 22 0,-1 20 15,1-21-15,0 1 0,0-1 0,21 0 16,0 1-16,0-1 15,0 0-15,0-20 0,0 20 0,0-21 16,21 0-16,0 0 0,0-21 0,22 0 16,-1 0-16,0 0 0,1 0 15,20 0-15,-20 0 0,20-21 0,-21 0 16,22 0-16,-22 0 0,22 0 16,-22-22-16,0 22 0,-20-21 0,-1-1 15,0 1-15,-21 0 0,0-22 0,0 22 16,0 0-16,-21 20 0,0-20 15,-22 21-15,1 0 0,0 0 0,-1 21 16,-20 0-16,20 0 0,-20 0 0,21 21 16,-1 0-16,1 0 15,0 0-15,20 22 0,-20-22 0,21 21 16,21 0-16,0-20 0,0 20 0,0 0 16,0-21-16,21 1 0,0-1 15,0 0-15,22 0 0,-1-21 0,0 0 16,1 0-16,20 0 0</inkml:trace>
  <inkml:trace contextRef="#ctx0" brushRef="#br1" timeOffset="111356.08">17992 8657 0,'0'0'0,"0"-21"0,0-21 0,0 21 0,0-1 16,0 1-16,0 42 46,0 22-46,0-22 0,0 21 0,0 1 16,0 20-16,0-21 0,0 22 16,0-1-16,0 1 0,0-1 0,0 1 15,0-1-15,0 1 0,0-1 0,0 22 16,0-21-16,0 20 0,0-20 0,0 20 16,0 1-16,-22-21 0,1-1 15,0 1-15,0-1 0,0 1 0,0-22 16,-1 0-16,22 1 0,0-22 0,-21 0 15,21 0-15,0 0 0,-21-21 16,21-21 0,0 0-16,0 0 0,0 0 15,0-1-15,21-20 0,0 0 0,-21-1 16</inkml:trace>
  <inkml:trace contextRef="#ctx0" brushRef="#br1" timeOffset="111637.01">17886 8932 0,'0'-63'16,"0"126"-16,0-168 0,0 41 0,0 22 0,0-1 16,21 22-16,0-21 0,0 21 0,0 0 15,1 21-15,-1-22 0,21 22 16,-21-21-16,22 21 0,-22 0 16,0 0-16,21 21 0,-21 1 0,1-1 15,-22 0-15,0 0 0,0 21 0,0-20 16,0 20-16,-22-21 0,1 21 15,0-20-15,-21 20 0,21-21 0,-22 0 16,1 0-16,21 1 0,-22-1 0,22-21 16,0 21-16,-21-21 0,21 0 15,42 0 17,0-21-32,0 21 15</inkml:trace>
  <inkml:trace contextRef="#ctx0" brushRef="#br1" timeOffset="111956.83">18478 8805 0,'0'0'0,"22"0"0,-1-21 0,0 21 16,0-21-16,0 21 16,-21-21-16,21 0 0,1 21 0,-1-21 15,-21-1-15,21 1 0,0 21 16,0-21-16,-21 0 0,0 0 0,0 0 15,0-1-15,0 1 16,-21 21-16,0 0 16,0 21-16,-22 1 0,22-22 15,0 21-15,0 21 0,-21-21 0,20 0 16,1 22-16,0-1 0,0-21 0,21 22 16,0-1-16,0-21 0,0 21 15,0-20-15,0-1 0,0 0 0,21 0 16,0 0-16,0-21 0,1 0 0,20 0 15,-21 0-15,21 0 0,1 0 16,-1 0-16,0-21 0,1 21 0,-1-21 16,0 0-16</inkml:trace>
  <inkml:trace contextRef="#ctx0" brushRef="#br1" timeOffset="112311.62">19050 8700 0,'0'0'0,"0"-22"0,0 1 15,0 0-15,0 0 0,0 0 16,0 0-16,0-1 0,21 1 15,0 21-15,0 0 0,1-21 16,20 21-16,-21 0 0,21 0 16,1 0-16,20 0 0,-20 0 0,-1 21 15,0 0-15,1 1 0,-1-1 16,-21 0-16,0 21 0,0-21 0,-21 22 16,0-1-16,0-21 0,0 22 15,0-1-15,-21-21 0,0 0 16,0 22-16,0-22 0,0 0 0,-1-21 15,1 21-15,0-21 0,0 0 0,0 0 16,0 0-16,21-21 16,0 0-16,0 0 15,0-1-15,0 1 0,21-21 0,0 21 16,0-22-16,0 1 0,0 21 16,1-21-16,-1-1 0,0 22 0,21-21 15,-21 21-15,1-1 0,20 1 16,-21 0-16,0 21 0,0-21 0,1 21 15,20 0-15,-21 0 0,0 0 16,22 0-16</inkml:trace>
  <inkml:trace contextRef="#ctx0" brushRef="#br1" timeOffset="112816.33">20278 8615 0,'0'0'0,"21"0"0,0-21 16,-21 0-16,0-1 15,0 1-15,0 0 0,0 0 16,0 0-16,0 0 16,0-1-16,0 1 0,0 0 0,0 0 15,-21 21-15,0 0 0,-1 0 0,1 0 16,0 21-16,0 0 0,-21 0 16,20 1-16,1 20 0,0 0 0,-21-21 15,21 22-15,-1-1 0,1 0 0,0 1 16,21-1-16,0 0 0,0 1 15,0-22-15,0 0 0,0 21 0,0-20 16,42-22-16,-20 21 0,-1-21 16,0 0-16,0 0 0,0 0 0,0 0 15,1 0-15,-1-21 0,0-1 0,0 22 16,0-21-16,0 0 16,1-21-16,-22 21 0,21-22 0,0 22 15,-21-21-15,21 21 0,-21-22 0,21 1 16,0 21-16,-21-22 0,0 22 15,22-21-15,-22 21 0,21 21 0,-21-21 16,0 42 0,0 0-16,-21 0 0,21 0 15,-22 22-15,22-22 0,0 21 0,0-21 16,0 22-16,0-22 0,0 21 0,0 0 16,0-20-16,0-1 0,0 0 15,22 0-15,-1 0 0,-21 0 0,21 1 16,0-22-16,0 0 0,0 0 15,1 0-15,20 0 0,-21-22 16,0 1-16,22 0 0</inkml:trace>
  <inkml:trace contextRef="#ctx0" brushRef="#br1" timeOffset="113080.18">21061 8192 0,'0'-43'0,"0"86"0,0-128 0,0 64 16,0 0-16,0-1 0,-21 22 15,21 22-15,-22-1 16,1 0-16,21 21 0,0 1 16,0-1-16,-21 0 0,21 1 15,-21-1-15,21 21 0,-21-20 0,21-1 16,0 0-16,0 1 0,0-1 16,0 0-16,0 1 0,-21-22 0,21 21 15,0-21-15,0 1 0,0-1 0,0 0 16,21 0-16,0-21 15,0 0-15,0 0 0,0 0 0,1 0 16,-1-21-16,0 21 0,21-21 16,-21 0-16</inkml:trace>
  <inkml:trace contextRef="#ctx0" brushRef="#br1" timeOffset="113459.96">21505 8446 0,'0'-22'0,"0"44"0,0-65 0,-21 43 16,0 0-16,21 21 0,-21-21 15,0 22-15,-1-1 0,22 0 16,-21 0-16,0 21 0,0-20 0,21-1 16,0 21-16,-21-21 0,21 0 0,-21 22 15,21-22-15,0 0 0,0 0 16,0 0-16,0 1 0,0-1 0,21 0 16,0-21-16,0 0 0,0 0 15,22 0-15,-22 0 0,0 0 16,21 0-16,1 0 0,-22-21 0,21 0 15,-21-1-15,0 1 0,1 0 16,-1 0-16,0 0 0,0-22 16,0 22-16,-21-21 0,0 21 0,0-22 15,0 22-15,0 0 0,0 0 16,-21 0-16,0 21 0,0 0 0,-22 0 16,22 0-16,-21 0 0,0 0 0,20 21 15,-20 0-15,21-21 0,0 21 16,0 0-16,-1 1 0,1-1 0,0 0 15,21 0-15,0 0 0,0 0 16,21-21-16,0 0 16,1 0-16,20 22 0</inkml:trace>
  <inkml:trace contextRef="#ctx0" brushRef="#br1" timeOffset="113843.48">22077 8530 0,'0'0'0,"0"-21"0,0 0 0,0 0 0,0 0 16,0-1-16,0 1 0,0 0 16,21 0-16,0 21 0,0 0 15,0 0-15,1 0 0,-1 0 0,0 21 16,0-21-16,0 21 16,0 0-16,1 22 0,-1-22 0,-21 0 15,0 21-15,0-20 0,0 20 0,0-21 16,0 21-16,0-20 0,0-1 15,0 21-15,0-21 0,0 0 0,0 1 16,-21-1-16,21 0 0,-22-21 16,22-21-1,0 0 1,0-1-16,0 1 0,0 0 16,0 0-16,0-21 0,0 20 15,0 1-15,22-21 0,-1 21 0,0-22 16,0 22-16,0-21 0,0 21 15,1 0-15,-1-1 0,0 1 16,0 0-16,0 0 0,0 0 16,1 21-16,-1-21 0</inkml:trace>
  <inkml:trace contextRef="#ctx0" brushRef="#br1" timeOffset="114183.28">20574 8065 0,'0'0'0,"-21"0"0,0 0 15,42 0-15,21 0 0,0 0 16,22 0-16,-1 0 0,1 0 15,-1 0-15,22 0 0,-21 0 16,20 0-16,1 0 0,0 21 0,-22-21 0,22 0 16,-1 0-16,-20 0 0,-1 21 15,-20-21-15,-1 0 0,0 0 0,-20 0 16,-1 0-16,0 0 0,0 0 16,-42 0 30,0 0-46,0 21 0,-1-21 16</inkml:trace>
  <inkml:trace contextRef="#ctx0" brushRef="#br1" timeOffset="117424.02">8445 10308 0,'0'-63'16,"0"42"0,0-1-1,0 1-15,0 0 16,0 0-16,0 0 15,0 0-15,0 42 32,0 0-17,0 0-15,0 21 0,0 1 0,0-1 16,0 0-16,0 22 0,0-22 0,0 22 16,0-22-16,0 22 15,0-22-15,0 0 0,0 1 0,0-1 16,0-21-16,0 21 0,0-20 0,0-1 15,0 0-15,0 0 16,-21-21 0,21-21-16,0 0 15,0 0-15,0-1 16,0 1-16,0-21 0,0 21 0,21-22 16,1 22-16,-1-21 0,-21 0 15,21-1-15,0 1 0,21-22 16,-20 43-16,-1-21 0,21 0 0,0 20 0,-20 1 15,20 0-15,-21 21 16,21 0-16,-20 0 0,-1 0 0,0 21 16,-21 0-16,0 1 0,0-1 0,0 0 15,-42 0-15,20 0 0,1 0 16,-21 1-16,0-1 0,20 0 0,-20 0 16,21 0-16,0-21 0,-22 0 0,22 0 15,0 0-15,0 0 0,0 0 16,0 0-16,21-21 15,0 42 17,21-21-32,0 21 0,0 1 15,0-1-15,0 0 0,1 0 16,-1 0-16,0 0 0,0 1 0,0-1 16,0 0-16,1-21 0,-1 21 0,0-21 15,0 0-15,0 21 0,22-21 16,-22 0-16,0 0 0,0 0 0,21 0 15,-20 0-15,-1-21 0,21 21 0,-21-21 16,0 0-16,1 0 16,20-1-16,-21 1 0,0 0 0,0 0 0,1-21 15,-1 20-15,-21 1 0,21-21 16,-21 21-16,21 0 0,-21-1 16,0 1-16,0 0 0,0 0 0,-21 0 15,0 21 1,0 0-16,-1 0 0,1 0 0,0 0 15,0 0-15,0 0 0,0 0 16,-1 0-16,22 21 16,0 0-16,0 0 15,0 0-15,0 1 0,0-1 16,0 21-16,0-21 0,0 0 0,22 22 16,-1-22-16,-21 0 0,0 0 0,0 22 15,21-22-15,0 0 16,-21 0-16,21-21 0,0 21 15,1-21-15,-1 0 16,0 0-16,0 0 0,0 0 16,0 0-16,1-21 0,-1 0 0,0 21 15,0-21-15,0 0 0,0-1 0,1 1 16,-1 0-16,0 0 0,0 0 16,0-22-16,-21 22 0,21-21 0,1 21 15,-1 0-15,-21-22 0,0 22 0,21 0 16,-21 0-16,21 21 0,-21-21 15,0-1-15,21 22 0,-21 22 32,0-1-17,0 0-15,0 21 0,0-21 0,0 1 16,0-1-16,0 0 0,0 21 0,0-21 16,0 1-16,0-1 0,0 0 15,0 0-15,0 0 0,0 0 0,0 1 16,0-1-16,21 0 0,1-21 15,20 0-15,-21 21 0,21-21 16,1 0-16,-1 0 0,0 0 0,1 0 16,-1 0-16,0-21 0,1 0 15,-1 21-15,-21-21 0,22-1 0,-22 1 16,0 0-16,0 0 0,-21 0 0,21 0 16,-21-1-16,21-20 0,-21 21 15,0 0-15,0-22 0,0 22 16,0 0-16,0 0 0,0 42 31,0 0-31,0 0 0,0 22 16,0-22-16,0 21 0,0 1 0,0-22 15,-21 21-15,21 0 0,-21 1 16,21-1-16,0 22 0,-21-22 0,21 0 16,-21 1-16,21-1 0,0 21 0,0-20 15,0 20-15,0-20 0,0 20 16,0-21-16,-21 1 0,21-1 0,0 0 15,-22 1-15,1-1 0,21 0 16,0-20-16,-21-1 0,0 0 0,0 0 16,0-21-16,-1 0 0,1 0 15,0 0-15,0 0 0,0 0 0,0 0 16,-1-21-16,1 21 0,-21-21 0,21 0 16,0-22-16,-1 22 0,1 0 15,0-21-15,21-1 0,0 22 0,0-21 16,0-22-16,0 22 0,0 0 0,21-22 15,0 22-15</inkml:trace>
  <inkml:trace contextRef="#ctx0" brushRef="#br1" timeOffset="117979.43">10626 10393 0,'0'21'16,"-22"0"-16,1 0 15,21 1-15,0 20 0,-21-21 16,0 0-16,21 22 0,0-22 0,0 21 16,0-21-16,0 0 0,0 1 0,0-1 15,0 0-15,0 0 0,0 0 16,0-42 15,21 0-31,0 21 0,0-21 16,1 0-16,-1-1 0,0-20 15,0 21-15,0 0 0,0 0 0,1-1 16,-1 1-16,0 0 0,0 21 0,0 0 16,0 0-1,-21 21-15,0 0 0,0 22 16,22-22-16,-22 0 0,0 0 0,0 22 16,0-22-16,0 0 0,0 0 15,0 0-15,21 0 0,0 1 16,0-22-16,0 21 0,0-21 0,1 0 0,-1 0 15,0 0-15,21 0 16,-21 0-16,1 0 0,-1-21 0,21 21 16,-21-22-16,0 1 0,1 0 0,-1 0 15,0-21-15,0 20 0,-21-20 16,0 21-16,0-21 0,0-1 0,0 1 16,0 21-16,0-22 0,0 1 0,-21 21 15,0 0-15,0 0 0,21-1 16,-22 22-16,1 0 0,0 0 0,0 0 15,0 0-15,0 22 0,-1-1 0,22 0 16,0 0-16,0 0 0,0 0 16,0 1-16,0-1 15,22-21-15,-1 0 0,0 21 16</inkml:trace>
  <inkml:trace contextRef="#ctx0" brushRef="#br1" timeOffset="118419.23">11726 10393 0,'0'0'0,"0"-21"0,0 0 0,21-1 16,-21 1-16,0 0 16,0 0-16,-21 21 0,21-21 15,-21 21-15,0 0 0,0 0 16,21 21-16,-21 0 0,-1 0 16,1 0-16,0 22 0,21-22 15,-21 21-15,0 1 0,21-1 0,-21 0 16,21 1-16,-22-22 0,22 21 15,0-21-15,0 22 0,0-22 0,0 0 16,0 0-16,0 0 0,0 0 0,22 1 16,-1-22-16,0 0 15,21 0-15,-21 0 0,1 0 0,20 0 16,-21-22-16,0 22 0,22-21 0,-22 0 16,21 0-16,-21 0 0,0 0 15,1-1-15,-1-20 0,0 21 0,-21-21 16,0-1-16,0 1 0,0 0 15,0 20-15,0-20 0,-21 0 16,0 21-16,-1-1 0,1 1 0,0 21 16,0 0-16,0 0 0,0 0 0,-22 0 15,22 0-15,0 21 0,0 1 16,0-1-16,21 0 0,0 0 0,-22 0 16,22 0-16,0 22 0,0-22 0,0 0 15,0 0-15,0 0 16,22-21-16,-1 0 15</inkml:trace>
  <inkml:trace contextRef="#ctx0" brushRef="#br1" timeOffset="119180.65">12128 10478 0,'0'0'0,"0"-22"16,0 1-1,0 0-15,0 0 0,22 21 16,-1-21-16,0 21 0,0 0 16,0-21-16,0 21 15,1 0-15,-1 21 0,0 0 16,0 0-16,0 0 0,0 0 0,1 22 16,-1-22-16,-21 21 0,0-21 15,0 22-15,0-22 0,0 0 0,0 0 16,0 0-16,0 1 0,-21-1 0,21 0 15,-22-21-15,22 21 16,-21-21-16,21-21 16,0 0-1,0 0-15,0-1 16,21 1-16,1-21 0,-22 21 16,21 0-16,0-22 0,0 22 0,-21 0 15,21-21-15,0 20 0,1 1 16,-1 0-16,0 0 0,0 0 0,0 21 15,0 0-15,1 0 0,-1 0 0</inkml:trace>
  <inkml:trace contextRef="#ctx0" brushRef="#br1" timeOffset="119727.83">13039 10478 0,'63'-43'31,"-42"22"-31,-21 0 15,0 0-15,0 0 0,0-1 16,0 1-16,0 0 0,0 0 16,0 0-16,0 0 0,-21 21 15,0 0-15,0 0 0,0 0 0,-1 0 16,-20 21-16,21 0 0,-21 0 16,20 0-16,1 22 0,-21-22 0,21 21 15,0 0-15,-1 1 0,1-1 0,21 0 16,0 1-16,0-22 0,0 21 15,0-21-15,0 1 0,0-1 0,0 0 16,21-21-16,1 0 0,-1 0 16,0 0-16,0 0 0,21 0 15,-20 0-15,-1 0 0,0-21 0,21 0 16,-21-1-16,1 1 0,-1 0 0,21-21 16,-21-1-16,0 1 0,1 0 15,20-1-15,-21 1 0,0-21 0,0 20 16,1-20-16,-1 20 0,0-20 0,0 21 15,0-22-15,0 22 0,-21-1 16,22 22-16,-22 0 0,0 0 0,0 42 16,-22 0-1,22 22-15,-21-22 0,21 21 16,-21 0-16,21 1 0,0-1 16,0 22-16,0-22 0,0 21 0,0 1 0,0-22 15,0 1-15,0 20 16,0-21-16,0-20 0,0 20 0,0-21 15,0 21-15,21-20 0,0-22 0,-21 21 16,22-21-16,-1 0 0,0 0 16,21 0-16,-21 0 0,22 0 0,-1-21 15,22 21-15,-22-22 0,21 1 0</inkml:trace>
  <inkml:trace contextRef="#ctx0" brushRef="#br1" timeOffset="119999.68">14732 10054 0,'0'-21'0,"0"42"0,0-63 0,-21 42 31,0 21-15,21 0-16,0 0 0,0 1 16,0-1-16,-22 21 0,22-21 0,0 22 15,-21-1-15,21 0 0,0 1 0,0-1 16,0 21-16,-21-41 0,21 20 15,0 0-15,-21 1 0,21-22 0,0 0 16,0 0-16,0 0 0,0 0 16,21-21-1,0 0-15,0 0 0,1 0 16,-1 0-16,0-21 0,0 0 16,0 0-16</inkml:trace>
  <inkml:trace contextRef="#ctx0" brushRef="#br1" timeOffset="120319.79">15071 10308 0,'-22'21'0,"44"-63"16,-22 63-16,0-63 0,0 63 16,0 0-16,-22 0 15,22 1-15,-21-1 0,0 21 0,21-21 16,-21 22-16,21-22 0,0 21 16,0-21-16,0 0 0,0 1 15,0-1-15,0 0 0,21-21 16,0 21-16,0-21 0,1 0 0,-1 0 15,0 0-15,0 0 0,21-21 16,-20 0-16,-1 21 0,21-21 0,-21-1 16,0 1-16,1 0 0,-1-21 0,0 21 15,0-22-15,-21 22 0,0-21 16,0 21-16,0-1 0,0-20 0,0 21 16,-21 0-16,0 21 15,-22 0-15,22 0 0,0 0 16,0 0-16,-21 0 0,20 0 0,1 0 15,0 0-15,0 0 0,0 21 0,0-21 16,-1 0-16</inkml:trace>
  <inkml:trace contextRef="#ctx0" brushRef="#br1" timeOffset="120517.68">14351 10139 0,'42'0'16,"-21"0"0,22 0-16,-1 0 0,0 0 0,1 0 15,-1 0-15,22 0 0,-22 0 16,0 0-16,1-21 0,-1 21 0,0 0 16,-21 0-16,22-21 0,-22 21 0,0-22 15,0 22-15</inkml:trace>
  <inkml:trace contextRef="#ctx0" brushRef="#br1" timeOffset="121559.62">16870 10054 0,'0'-21'16,"0"-64"-1,0 64-15,0 0 0,0 0 16,0 0-16,0 0 15,-21 21-15,-1-22 0,1 22 16,0 22 0,0-22-16,0 42 0,21-21 15,-21 0-15,-1 22 0,22-1 0,-21 0 16,0 1-16,0-1 0,21 0 16,0 1-16,-21 20 0,0-21 0,21 1 15,-22-1-15,22 0 0,0 1 0,0-1 16,0 0-16,0-20 0,0-1 15,0 0-15,22 0 0,20-21 0,-21 0 16,0 0-16,22 0 0,-22 0 16,21 0-16,0-21 0,-20 21 0,20-42 15,0 20-15,1 1 0,20-21 0,-21 0 16,1 20-16,-1-20 0,0 0 16,1-1-16,-22 1 0,0 21 15,0-21-15,-21 20 0,0 1 0,0 0 16,-21 0-16,0 0 0,0 21 15,0 0-15,-22 0 0,22 0 0,0 0 16,-21 0-16,20 21 0,22 0 0,0 0 16,-21-21-16,21 21 0,0 1 15,0-1-15,0 0 0,21 0 0,1 0 16,-1 0-16,0 1 0,0 20 0,0-21 16,0 0-16,1 0 0,-1 1 15,0-1-15,0 0 0,0 0 0,0 0 16,-21 0-16,22-21 15,-1 22-15,0-22 16,0 0-16,0 0 0,0 0 16,22 0-16,-22-22 0,0 1 0,0 21 15,22-21-15,-22 0 0,0 0 16,21 0-16,-21-1 0,1-20 0,-1 21 16,0 0-16,0-22 0,-21 22 15,0 0-15,0 0 0,0-21 0,0 20 16,0 1-16,0 0 0,0 0 15,0 42 17,-21 0-32,21 0 0,-21 1 0,21-1 15,-21 0-15,21 21 0,-22-21 16,22 1-16,0 20 0,0-21 0,0 0 16,0 22-16,0-22 0,0 0 0,0 0 15,22 0-15,-1 0 16,0-21-16,21 0 0,-21 0 0,22 0 15,-1 0-15,22 0 0,-22 0 0,21-21 16</inkml:trace>
  <inkml:trace contextRef="#ctx0" brushRef="#br1" timeOffset="122497.2">18817 10245 0,'0'0'0,"0"-21"0,0-22 15,0 22-15,0 0 0,0 0 0,-21 21 16,0-21-16,0-1 0,-1 22 15,-20 0-15,21 0 0,-21 0 0,-1 0 16,22 0-16,-21 22 0,-1-1 0,1 0 16,0 0-16,-1 21 0,22-20 15,-21 20-15,21 0 0,-22 1 0,22-1 16,21 0-16,0 1 0,0-22 0,0 21 16,0-21-16,0 0 0,0 1 15,21-1-15,1 0 0,-1-21 0,0 0 16,21 0-16,-21 0 0,22 0 15,-22 0-15,21 0 0,-21 0 16,22-21-16,-22 0 0,21-1 0,-21 1 16,22-21-16,-22 21 0,0-22 0,0 22 15,0-21-15,1 0 0,-1-1 16,0 1-16,0 21 0,-21-22 0,0 22 16,0 0-16,21 0 0,-42 42 31,21 0-16,-21 0-15,0 1 0,21-1 16,-21 21-16,21-21 0,0 22 16,0-22-16,0 21 0,0 0 0,0-20 15,0-1-15,0 21 0,21-21 16,-21 0-16,21 1 0,0-22 0,21 21 16,-20-21-16,-1 0 0,21 0 0,0 0 15,-20 0-15,20 0 0,-21-21 16,21-1-16,-20 1 0,20 0 0,-21 0 15,21-21-15,-20 20 0,-1-20 0,21 0 16,-21-1-16,0-20 0,1 21 16,-1-1-16,0 1 0,0-22 0,0 22 15,0 0-15,1-1 0,-1 1 0,-21 0 16,0-1-16,21 22 16,-21 0-16,-21 42 15,0 22 1,-1-22-16,1 21 0,0 0 15,0 22-15,21-22 0,0 1 0,0-1 16,0 0-16,0 22 0,0-22 16,0 0-16,0 1 0,0-22 0,21 21 15,0 1-15,0-22 0,1 0 0,20 0 16,-21 0-16,21 0 0,-20-21 16,20 0-16,0 0 0,1 0 0,-22 0 15,21 0-15,0 0 0,1-21 0,-22 0 16,21 0-16,-21 0 15,1 0-15,-1-1 0,0 1 0,0-21 16,-21 21-16,0-22 0,0 22 0,0 0 16,0 0-16,0 0 0,0 0 15,0-1-15,-21 22 0,0 0 16,0 0-16,-1 0 0,1 22 0,0-1 16,0 0-16,21 0 0,0 0 15,0 22-15,0-22 0,0 0 0,0 21 16,0-21-16,0 1 0,21-22 0,0 21 15,0 0-15,1-21 16,-1 0-16,0 0 0,21 0 0,-21 0 16,1 0-16,-1-21 0,0 0 15,21 21-15,-21-22 0,1 1 16,-1 0-16,0 0 0,0-21 0,-21 20 16</inkml:trace>
  <inkml:trace contextRef="#ctx0" brushRef="#br1" timeOffset="122728.31">19198 10033 0,'0'0'0,"-21"0"0,0 21 0,42-21 31,0 0-31,21 0 0,1 0 15,-1 0-15,22 0 0,-22 0 0,21 0 16,1 0-16,-1 0 0,1 0 16,-1-21-16,1 21 0,-22-21 0,1 21 15,-22 0-15,21-21 0,-21 21 0</inkml:trace>
  <inkml:trace contextRef="#ctx0" brushRef="#br1" timeOffset="123463.89">22183 9948 0,'0'0'0,"21"-21"0,-21 0 16,0 0-16,0 0 0,0 0 0,0-1 15,0 1-15,-21 0 0,-1 21 16,1 0-16,0 0 0,0 0 16,0 21-16,-22 22 15,22-22-15,0 21 0,0 0 0,0 1 16,0-1-16,-1 0 0,1 1 15,0 20-15,0-20 0,0-1 0,21 0 16,0 22-16,-21-43 0,21 21 16,0 1-16,0-22 0,21 0 0,0 0 15,0 0-15,0-21 0,22 0 0,-22 0 16,21 0-16,0 0 0,1 0 16,-1-21-16,0 0 0,1 0 0,-1 0 15,0-22-15,1 22 0,-1-21 0,-21-1 16,22 22-16,-22-21 15,-21 0-15,0-1 0,0 1 0,0 0 16,0-1-16,-21 1 0,-1 0 0,1-1 16,-21 1-16,0 0 0,20-1 15,-20 22-15,0 0 0,21 0 0,-22 0 16,22 21-16,-21 0 0,21 0 16,-22 21-16,22 0 0,0 21 0,-21-21 15,20 22-15,1-1 0,0 0 0,21 1 16,0-1-16,-21-21 0,21 22 15,0-22-15,0 21 0,0-21 0,21 0 16,-21 1-16,21-1 0,22-21 0,-22 0 16,21 21-16,-21-21 15</inkml:trace>
  <inkml:trace contextRef="#ctx0" brushRef="#br1" timeOffset="124004.58">22839 9716 0,'0'0'0,"0"-43"0,0 1 0,0 21 0,0-22 16,-21 22-16,-1 21 0,22-21 0,-21 21 15,0 0-15,0 0 16,0 0-16,0 21 0,-1 0 16,1 22-16,21-1 0,0 0 0,-21 1 15,21-1-15,-21 22 0,21-22 16,0 21-16,0-20 0,0-1 0,0 22 15,0-22-15,0 0 0,0 1 16,0-1-16,0-21 0,0 21 0,0-20 16,0 20-16,0-21 0,0 0 0,0 0 15,-21-21 1,0 0 0,-1-21-16,22 0 15,0 0-15,0 0 0,0 0 16,0-1-16,0-20 0,0 21 0,22 0 15,20-22-15,-21 22 0,21 0 16,-20 0-16,20 0 0,0 0 0,1 21 16,-1 0-16,0 0 0,1 0 0,-1 0 15,0 0-15,-21 21 0,1-21 16,20 21-16,-42 0 0,21 0 0,-21 0 16,0 1-16,0 20 0,0-21 0,-21 0 15,0 0-15,0 1 0,-1-1 16,-20 0-16,0 0 0,-1-21 0,1 21 15,0 0-15,-1-21 0,1 0 0,21 0 16,-21 0-16,20 22 16,-20-22-16,21 0 0,42 0 31,0 0-15,22 0-16,-22 0 0</inkml:trace>
  <inkml:trace contextRef="#ctx0" brushRef="#br1" timeOffset="124487.3">23199 10478 0,'0'0'0,"21"-22"0,0 22 0,-21-21 15,21 0-15,0 0 0,0 0 16,-21 0-16,22-1 0,-1 1 16,-21 0-16,21 0 0,0 0 15,-21 0-15,0-1 0,21-20 0,0 21 16,-21 0-16,22 0 0,-22-1 15,0 1-15,0 42 32,0 1-32,0-1 0,0 0 15,0 0-15,0 21 0,0-20 16,0-1-16,0 21 0,0 0 0,0 1 16,-22-22-16,22 42 0,-21-20 0,21-1 15,-21 0-15,21 1 0,0 20 16,0-20-16,-21-1 0,21 0 15,0 1-15,0 20 0,0-21 0,0 1 16,0 20-16,0-20 0,0-1 16,0 0-16,0-21 0,0 22 0,0-22 15,0 0-15,0 0 0,-21 0 0,0-21 16,-1 0-16,1 0 16,0 0-16,0 0 15,-21-21-15,20 21 0,1-21 0,-21 0 16,21 0-16,0 0 0,-22-1 0,22 1 15,0 0-15,0 0 0,0 0 16,-1 0-16,22-1 0,-21 1 0,21 0 16,0-21-16,0 21 0,0-1 15,0 1-15,0-21 0,21 0 16,1-1-16,-22 1 0</inkml:trace>
  <inkml:trace contextRef="#ctx0" brushRef="#br1" timeOffset="124704.18">23410 9864 0,'0'0'15,"0"-21"1,0 42 46,21-21-46,-21 21-16,0 0 0,22 0 16,-1-21-16</inkml:trace>
  <inkml:trace contextRef="#ctx0" brushRef="#br1" timeOffset="125031.99">23834 10181 0,'0'0'0,"63"0"31,-42 0-31,0 0 16,-21-21-16,22 21 0,-1-21 0,-21 0 15,21 21-15,-21-21 0,21-1 16,-21 1-16,0 0 16,-21 21-1,0 0-15,0 0 16,-1 21-16,1-21 0,0 21 0,0 1 15,0-1-15,0 0 0,-1 21 0,22-21 16,-21 1-16,21-1 0,-21 21 16,21-21-16,-21 0 0,21 1 0,0-1 15,0 0-15,0 0 0,21 0 16,0 0-16,0-21 16,1 0-16,20 0 0,-21 0 0,21 0 15,-20 0-15,20 0 0,0-21 0,22 0 16</inkml:trace>
  <inkml:trace contextRef="#ctx0" brushRef="#br1" timeOffset="125556.69">24638 10054 0,'0'0'0,"0"-21"0,0 0 0,0 0 16,-21 21-16,0 0 0,-1 0 0,1 0 16,0 0-16,0 21 15,0 0-15,0-21 0,-1 21 16,1 22-16,0-22 0,21 0 0,-21 21 15,21-21-15,-21 22 0,21-22 16,0 21-16,0 1 0,0-22 0,0 21 16,0-21-16,0 0 0,0 1 0,21-1 15,0 0-15,0 0 0,0-21 16,22 0-16,-22 0 0,21 0 0,1 0 16,-1 0-16,0 0 0,22 0 15,-22-21-15,0 0 0,1 0 0,-1-22 16,-21 22-16,22-21 0,-1 21 15,-21-22-15,21 1 0,-20 0 16,-1-1-16,0-20 0,0 20 0,0 1 16,0-21-16,1-1 0,-22 22 0,21-1 15,-21-20-15,0 42 0,0-22 16,0 22-16,0 0 0,-21 21 16,-1 21-1,1 0-15,21 22 0,-21-1 0,21 0 16,-21 1-16,21-1 0,-21 0 0,21 1 15,0-1-15,0 22 0,-21-22 16,21 0-16,0 1 0,0-1 0,0 0 16,0 1-16,0-1 0,0 0 15,0-21-15,0 1 0,0 20 16,21-42-16,-21 21 0,21 0 0,0-21 16,0 0-16,0 0 0,1 0 0,-1 0 15,0-21-15,0 0 0,0 0 16,0 0-16,22-1 0,-22 1 0,0-21 15,0 21-15,0 0 0,1-22 0</inkml:trace>
  <inkml:trace contextRef="#ctx0" brushRef="#br1" timeOffset="125775.56">25040 9927 0,'-42'0'0,"84"0"0,-127 0 0,64 0 0,0 0 15,0 0-15,21 21 16,42-21-16,-21 0 16,22 22-16,-22-22 0,21 0 0,1 0 15,20 0-15,-21 0 0,1 0 16,-1 0-16,-21 0 0,22 0 0,-1 0 16,-21 0-16,21 0 0,-20 0 0,-1 0 15,0 0-15,-21-22 0</inkml:trace>
  <inkml:trace contextRef="#ctx0" brushRef="#br1" timeOffset="125939.6">25527 10139 0,'0'0'0,"-21"0"31,0 0-31,-1 0 16,1 0-16</inkml:trace>
  <inkml:trace contextRef="#ctx0" brushRef="#br1" timeOffset="129279.62">12954 11621 0,'0'-43'32,"0"86"-32,-21-107 0,0 64 0,-1 0 15,1 0-15,-21 0 0,21 0 16,0 0-16,-1 0 0,-20 0 0,21 21 16,0 0-16,0 22 0,-1-22 0,-20 21 15,21 1-15,0-1 0,0 21 16,-1 1-16,1-1 0,0 1 0,21-1 15,-21 1-15,21-1 0,0 1 16,0-22-16,0 22 0,0-22 16,0-21-16,0 22 0,21-22 0,0 0 15,0 0-15,1 0 0,20-21 0,-21 0 16,21 0-16,-20 0 0,20 0 16,-21 0-16,21-21 0,1 0 0,-1 0 15,0 0-15,1-1 0,-1 1 16,0-21-16,1 21 0,-1-22 0,0 1 15,1 0-15,-1-1 0,-21 1 0,0 0 16,1-1-16,-1 1 0,0 0 16,-21-1-16,21 22 0,-21 0 0,0 0 15,0 0-15,0 42 32,-21 0-32,0 0 0,21 22 0,-21-1 15,21 0-15,0 1 0,0-1 16,-22 0-16,22 1 0,0-1 0,0-21 15,0 21-15,0-20 0,0-1 0,0 0 16,0 0-16,22 0 0,-1-21 16,0 0-16,0 0 0,0 0 0,22 0 15,-22 0-15,0 0 0,0 0 0,0-21 16,0 0-16,22 0 0,-22-22 16,-21 22-16,21 0 0,-21 0 15,0 0-15,0-22 0,0 22 0,0 0 16,-21-21-16,0 21 15,0-1-15,-1 1 0,1 0 0,0 0 16,0 21-16,0-21 16,0 21-16,-1 0 15,44-21 1,-1 21-16,0 0 0,0-22 16,21 22-16,-20 0 0,-1-21 0,21 0 15,-21 21-15,0 0 0,1 0 16,-1 0-16,21 0 0,-21 0 0,0 0 15,1 21-15,-1-21 0,0 21 0,-21 22 16,21-22-16,-21 0 0,21 21 16,-21 1-16,0-22 0,0 21 15,0-21-15,0 1 0,0 20 0,0-21 16,0 0-16,0 0 0,0 1 16,0-1-16,0 0 0,0 0 0,0 0 15,0-42 32,0 0-47,0 0 0,0 0 16,0-1-16,0 1 0,0 0 0,0-21 15,0-1-15,21 1 0,1 0 16,-1-1-16,21 1 0,0 0 0,1 21 16,-1-22-16,0 22 0,22 0 15,-22 21-15,1 0 0,20 0 16,-21 21-16,1 0 0,-1 22 0,-21-22 15,22 21-15,-22 0 0,0 1 0,-21-1 16,0-21-16,0 22 0,0-22 16,0 21-16,0-21 0,-21 22 0,21-22 15,-21 0-15,-1 0 0,22 0 16,-21 0-16,0-21 0,21-21 47</inkml:trace>
  <inkml:trace contextRef="#ctx0" brushRef="#br1" timeOffset="129699.38">15092 11959 0,'0'0'0,"0"-21"0,0 0 0,0 0 15,-21 21 1,-1 0-16,1-21 0,0 21 0,0 0 15,-21 0-15,20 0 0,-20 21 16,21 0-16,0-21 0,0 21 16,-1 0-16,1 22 0,21-22 0,0 0 15,0 0-15,0 0 0,0 0 16,21 1-16,-21-1 0,22-21 0,20 21 16,-21 0-16,0 0 0,22 0 0,-22 1 15,0-22-15,0 21 0,0 0 16,0 0-16,1 0 0,-22 0 0,0 1 15,0-1-15,0 0 16,-22 0-16,1-21 0,0 0 16,0 21-16,0-21 0,0 0 0,-22 0 15,22 0-15,0 0 0,0 0 16,0 0-16,-1 0 0,1 0 16,0 0-16,0 0 0,21-21 0,0 0 15,21 0 1,0 21-1,0-21-15,22 21 0,-22-22 0,0 22 16,21-21-16,-20 21 0,20-21 16</inkml:trace>
  <inkml:trace contextRef="#ctx0" brushRef="#br1" timeOffset="130660.35">15536 11642 0,'0'0'0,"0"-43"15,0 22-15,0-21 0,0 21 0,0 0 16,0-1-16,0 1 16,0 42-1,0 1-15,-21-1 0,21 0 16,-21 21-16,0-21 0,21 22 16,0-1-16,-21 0 0,-1 22 0,1-22 15,0 22-15,21-22 0,-21 22 16,0-22-16,0 0 0,21 1 0,0-1 15,0 0-15,0 1 0,0-22 0,0 21 16,21-21-16,0 0 16,0-21-16,21 22 0,1-1 0,-22-21 15,21 0-15,1 0 0,-22 0 0,21 0 16,0 0-16,-20-21 0,20-1 16,0 1-16,-21 0 0,22 0 0,-22 0 15,0 0-15,0-22 0,0 22 16,-21-21-16,0 21 0,0-22 0,0 22 15,0 0-15,0 0 0,0 0 0,-21-1 16,0 22-16,0 0 0,0 0 16,0 0-16,-1 0 0,1 22 0,0-22 15,21 21-15,0 0 0,0 0 16,0 0-16,0 0 0,0 1 16,0-1-16,21 0 0,0 0 0,-21 0 15,22 0-15,-1 1 0,0-22 16,-21 21-16,21 0 0,0 0 15,-21 0-15,21-21 0,-21 21 16,22-21-16,-1 0 16,0 0-16,0 0 15,0 0-15,0 0 0,22-21 16,-22 0-16,21 21 0,-21-21 16,1 0-16,-1 0 0,0-1 0,0 1 15,0-21-15,0 21 0,-21-22 16,22 22-16,-22 0 0,0-21 15,0 21-15,0-1 0,0 1 0,-22 42 32,22 1-32,-21-1 15,21 0-15,-21 0 0,21 21 16,0-20-16,0-1 0,0 0 0,0 21 16,0-21-16,0 1 0,0-1 0,0 0 15,0 0 1,21-21-16,0 0 0,1 0 15,-1 0-15,0-21 0,0 21 16,0-21-16,0 0 0,22-1 16,-22 1-16,0 0 0,0 0 15,22 0-15,-22-22 0,-21 22 16,21-21-16,0 21 0,0 0 0,-21-22 16,21 22-16,22 0 0,-43 42 31,0 0-31,0 0 0,0 1 15,0-1-15,-21 21 0,21-21 16,0 22-16,-22-22 0,22 21 0,0-21 16,0 22-16,0-22 0,0 0 0,0 0 15,0 0-15,0 0 0,22 1 16,-1-22-16,0 0 16,0 0-16,0 0 15,0 0-15,1 0 0,-22-22 16,21 22-16,21-21 0</inkml:trace>
  <inkml:trace contextRef="#ctx0" brushRef="#br1" timeOffset="130929.19">17314 11896 0,'0'0'0,"0"-21"0,0-1 16,0 1-16,-21 21 15,0 0-15,0 0 0,0 0 0,-1 21 16,1-21-16,0 22 15,21-1-15,-21 0 0,0 21 0,0-21 16,21 22-16,-22-1 0,22-21 0,0 22 16,0-22-16,0 21 0,0-21 15,0 0-15,0 1 0,0-1 0,0 0 16,0 0-16,22-21 0,-1 21 16,0-21-16,0 0 0,0 0 15,0 0-15,1 0 0,20 0 0,-21 0 16,0-21-16,0 0 0,1 0 15,-1 0-15,0-1 0</inkml:trace>
  <inkml:trace contextRef="#ctx0" brushRef="#br1" timeOffset="131228.01">17843 11451 0,'0'0'0,"0"-21"0,0 0 0,0 0 16,-21 21-1,0 0-15,0 21 16,21 21-16,-21-21 0,21 22 16,0-22-16,-21 21 0,21 1 0,0-1 15,-22 0-15,22 1 0,0 20 16,0-21-16,0 1 0,0-1 0,-21 22 16,21-22-16,0-21 0,0 21 15,0 1-15,0-22 0,0 0 16,0 0-16,0 0 0,0 1 0,0-1 15,21-21-15,1 0 0,-1 0 16,0 0-16,0 0 0,0 0 16,0-21-16,22-1 0,-22 1 0,0 0 15,0 0-15,0-21 0</inkml:trace>
  <inkml:trace contextRef="#ctx0" brushRef="#br1" timeOffset="131563.34">18161 11853 0,'0'-42'16,"0"106"-16,0-86 0,-21-20 15,0 63-15,-1 0 16,1 1-16,0 20 16,21-21-16,-21 0 0,21 22 0,0-22 15,0 0-15,0 21 0,0-21 0,0 1 16,0-1-16,0 0 0,0 0 16,0 0-16,21-21 0,0 21 0,0-21 15,1 0-15,-1 0 16,0 0-16,0 0 0,0 0 0,0 0 15,1-21-15,-1 0 0,0 0 0,0 0 16,-21 0-16,0-1 0,21 1 16,-21-21-16,0 21 0,0-22 15,0 22-15,0 0 0,0 0 0,0 0 16,-21 21-16,0 0 0,0 0 16,0 0-16,-1 0 0,1 0 15,0 0-15,0 0 0,21 21 0,0 0 16,0 0-16,0 0 15,21-21 1,0 0-16</inkml:trace>
  <inkml:trace contextRef="#ctx0" brushRef="#br1" timeOffset="131956.1">18711 11832 0,'0'0'0,"0"-21"0,-42-21 31,42 21-31,21 21 16,0 0-1,0 0-15,1 0 0,-1 0 0,0 0 16,0 0-16,-21 21 0,21 0 16,-21 0-16,21 0 0,-21 0 0,0 22 15,0-1-15,0-21 0,0 22 16,0-1-16,0-21 0,0 21 0,0-20 15,0-1-15,0 0 0,0 0 16,0 0-16,-21 0 0,0-21 31,21-21-15,0 0-16,0 0 16,0 0-16,21 0 0,0-22 0,-21 22 15,22 0-15,-1-21 0,0-1 16,0 22-16,0 0 0,-21-21 0,21 20 15,1 1-15,-1 0 0,0 0 16,-21 0-16,21 0 0,0 21 16</inkml:trace>
  <inkml:trace contextRef="#ctx0" brushRef="#br1" timeOffset="132207.48">17547 11494 0,'0'0'0,"-42"0"0,21 0 0,-1 0 15,1 0-15,42 0 16,1 0-16,-1 0 0,21 0 16,22 0-16,-22 0 0,21 0 15,1 0-15,-1 0 0,-20 0 0,20 0 16,1 0-16,-22 0 0,22 0 0,-22 0 15,0 0-15,1 0 0,-22 0 16,-21-22 0,0 1-16,-43 21 0</inkml:trace>
  <inkml:trace contextRef="#ctx0" brushRef="#br1" timeOffset="132431.35">15409 11536 0,'-21'0'0,"42"0"0,-63 21 0,42 0 16,21-21-16,0 0 16,22 0-16,-22 0 0,21 0 0,0 0 15,22 0-15,-22 0 0,1 0 16,-1 0-16,21 0 0,-20 0 0,-1 0 15,0 0-15,1 0 0,-1 0 0</inkml:trace>
  <inkml:trace contextRef="#ctx0" brushRef="#br1" timeOffset="133607.53">20108 11684 0,'0'0'0,"0"-21"15,0 0-15,0 0 0,0-1 16,0 1-16,-21 21 16,0 0-16,0 0 15,0 0-15,-1 21 0,22 1 16,-21 20-16,21-21 0,0 0 16,-21 22-16,21-1 0,-21-21 0,21 21 15,-21 1-15,21-1 0,0-21 0,0 22 16,0-22-16,0 21 0,0-21 15,0 0-15,0 1 0,0-1 16,21-21-16,0 0 0,0 0 16,0 0-16,1 0 0,-1 0 15,0-21-15,0 21 0,0-22 0,0 1 16,1 0-16,-1 0 0,-21 0 16,0 0-16,0-1 0,0 1 0,0 0 15,-21 0-15,-1-21 0,1 20 0,-21 1 16,21 21-16,0-21 0,-22 0 15,22 21-15,0 0 0,0-21 0,0 21 16,-1 0-16,44 0 31,-1-21-31,21 21 0,-21 0 16,0 0-16,22-22 0,-1 1 16,0 21-16,1-21 0,20 21 15,-20-21-15,20 21 0,-21-21 0,22 21 16,-22-21-16,1 21 0,-1 0 0,-21-22 15,0 22-15,0-21 0,1 21 16,-44 0 15,1 21-15,21 1-16,0-1 0,-21 0 0,21 0 16,-21 0-16,21 0 0,0 1 15,0 20-15,0 0 0,0 1 0,-21-1 16,21 21-16,0-20 0,-21 20 15,21-20-15,0 20 0,0 1 16,0-1-16,0 1 0,0-1 0,-22 1 16,22-1-16,0 1 0,-21 20 0,21-20 15,0 20-15,0-20 0,0 21 16,0-22-16,0 1 0,0 20 0,0-20 16,0-1-16,0 1 0,0 20 0,0-20 15,0-1-15,0 1 0,0-1 16,0-20-16,0 20 0,0-20 0,0-1 15,-21 0-15,0-21 0,0 1 0,0-1 16,-1 0-16,1 0 0,0-21 16,0 0-16,0 0 0,0-21 15,-1 0-15,1 0 0,0-1 0,0 1 16,0-21-16,0 0 0,-1-22 0,1 1 16,0-1-16,21 1 0,0-1 15,-21-21-15,21 22 0,0-22 0,0 22 16,0-22-16,0 0 0,21 1 0,0 20 15,0-20-15,1 20 0,20 1 16,-21 20-16,21-20 0,1 20 0,-22 22 16,21-21-16,1 0 0,-22 20 0,0-20 15,21 21-15,-21 0 0,1-22 16</inkml:trace>
  <inkml:trace contextRef="#ctx0" brushRef="#br1" timeOffset="134055.28">22013 11663 0,'0'0'0,"0"-21"15,0 0-15,0-1 0,0 1 16,0 0-16,0 0 16,-21 21-1,0 0-15,0 0 0,0 21 16,-1-21-16,1 42 0,-21-20 15,21-1-15,0 21 0,-1 0 0,1 1 16,0-1-16,0 0 0,0 22 0,0-22 16,-1 1-16,22-1 15,0 0-15,0 1 0,0-22 0,0 21 16,0-21-16,0 0 0,22 1 0,-1-22 16,21 21-16,-21-21 0,22 0 15,-1 0-15,0 0 0,1 0 0,-1-21 16,0-1-16,1 1 0,-1 0 0,0 0 15,1-21-15,-22 20 0</inkml:trace>
  <inkml:trace contextRef="#ctx0" brushRef="#br1" timeOffset="134539.51">22458 11451 0,'0'0'16,"0"-42"-16,0 21 0,0 0 15,-21-1-15,-1 22 0,22 22 16,-21-1-16,21 21 15,0 0-15,-21 1 0,21-1 16,0 0-16,0 1 0,0-1 0,0 0 16,0 1-16,0 20 0,0-20 0,0-1 15,0 0-15,-21 1 0,21-1 16,-21-21-16,21 21 0,-21-20 0,21-1 16,0 0-16,0 0 0,-22 0 15,1-21-15,0 0 16,21-21-1,0 0 1,0 0-16,0 0 0,0-22 0,0 22 16,0-21-16,21-1 0,0 22 0,1-21 15,20 21-15,-21-22 0,21 22 16,1 0-16,-22 0 0,21 21 0,1 0 16,-1 0-16,0 0 0,-21 0 0,22 21 15,-22 0-15,0 0 0,0 22 16,-21-22-16,0 21 0,0-21 0,0 22 15,0-22-15,0 21 0,0-21 16,-21 1-16,0-1 0,0 21 16,0-42-16,21 21 0,-22 0 0,1 1 15,0-22-15,0 0 16,21-22 15,21 1-31,0 0 16,0 0-16,1 0 0,-22 0 0</inkml:trace>
  <inkml:trace contextRef="#ctx0" brushRef="#br1" timeOffset="134900.32">22902 11832 0,'0'0'0,"0"-21"0,0 0 16,21 21-16,-21-21 0,22 0 15,-1-1 1,0 22-16,0 0 0,0 0 15,0 0-15,1 22 0,-1-1 16,-21 0-16,21 0 0,0 0 16,0 0-16,-21 1 0,0 20 0,21-21 15,-21 0-15,0 22 0,0-22 0,0 0 16,0 0-16,0 0 0,0 0 16,0 1-16,0-1 0,-21-21 0,0 0 31,21-21-16,0-1 1,0 1-16,0 0 0,0 0 16,21-21-16,-21 20 0,0 1 0,21-21 15,1 21-15,-22 0 0,21-1 0,0 1 16,-21 0-16,21 21 0,0 0 16,-21-21-16,21 21 0,1 0 0,-1-21 15,0 21-15,0 0 0</inkml:trace>
  <inkml:trace contextRef="#ctx0" brushRef="#br1" timeOffset="135297.6">23812 11684 0,'0'0'0,"-21"0"16,0 0-16,0 0 0,0 0 15,0 0-15,-1 0 0,1 21 16,0-21-16,0 21 0,21 1 0,-21-1 15,0 21-15,-1-21 0,1 22 16,21-22-16,0 21 0,-21 0 0,21-20 16,0 20-16,0-21 0,0 0 0,0 0 15,21 1-15,-21-1 0,21 0 16,1-21-16,-1 0 0,21 0 16,-21 0-16,0 0 0,22 0 0,-22 0 15,21-21-15,-21 21 0,22-21 16,-22-1-16,0 1 0,0 0 0,-21 0 15,0 0-15,0-22 0,0 22 0,0-21 16,0 21-16,0 0 0,0-22 16,-21 22-16,0 0 0,0 0 0,-22 21 15,22-21-15,0 21 0,0 0 16,0 0-16,0 0 0,-1 0 16,22 21-1,22-21-15,-1 0 16,0 0-16,0 0 0,0 0 15,22 0-15</inkml:trace>
  <inkml:trace contextRef="#ctx0" brushRef="#br1" timeOffset="135975.22">24151 11769 0,'0'-21'16,"0"42"15,0 0-16,0 0-15,0 0 0,0 0 16,0 22-16,0-22 0,0 0 16,0 0-16,0 0 0,-21 1 15,21-1-15,0 0 0,-21 0 0,21 0 16,0 0-16,0 1 16,-21-22-1,-1-22 1,22 1-16,0 0 0,0 0 15,0-21-15,0 20 16,0 1-16,0 0 0,22-21 0,-1 21 16,0-22-16,0 22 0,0 0 15,0-21-15,1 20 0,-1 22 0,0-21 16,0 21-16,0 0 0,22 0 16,-1 21-16,-21 1 0,0-22 15,0 42-15,-21-21 0,22 0 16,-22 0-16,21 22 0,-21-22 0,0 21 15,0-21-15,0 1 0,0-1 16,0 0-16,0 0 0,0 0 0,0 0 16,-21 1-16,-1-22 15,1 0 1,21-22-16,0 1 16,0 0-16,0 0 0,0 0 15,0-22-15,0 22 0,0 0 16,21-21-16,1 21 0,-1-1 15,0-20-15,21 21 0,-21-21 0,22 20 16,-1 1-16,22 0 0,-22 0 16,21 21-16,-20 0 0,-1 0 0,22 21 15,-43 0-15,21 0 0,-21 1 0,-21-1 16,0 21-16,0-21 0,0 22 16,0-22-16,0 21 0,0-21 0,0 22 15,-21-22-15,0 0 0,0 0 0,0 0 16,-1-21-16,22 21 0,-21-21 15,0 0-15,0 0 16,21-21 15,21 0-31,0 21 0,0-21 0</inkml:trace>
  <inkml:trace contextRef="#ctx0" brushRef="#br1" timeOffset="136320.54">25273 11832 0,'0'0'0,"21"0"16,0 0-16,0 0 0,1 0 15,-1-21-15,0 21 0,-21-21 16,21 21-16,0-21 16,-21 0-16,21-1 0,-21 1 15,0 0-15,0 0 0,-21 0 16,0 0-16,0 21 15,0 0-15,0 0 0,-1 0 0,-20 0 16,21 21-16,-21 0 0,20 0 16,1 21-16,0-20 0,0-1 0,0 21 15,21-21-15,0 22 0,0-22 0,0 21 16,0-21-16,0 22 0,21-22 16,0 0-16,0 0 0,0 0 0,22-21 15,-22 21-15,0-21 0,21 0 0,-20 0 16,20 0-16,-21 0 15,0-21-15,22 0 0,-22 0 0,0 0 16,21 0-16,-21-1 0,1 1 0</inkml:trace>
  <inkml:trace contextRef="#ctx0" brushRef="#br1" timeOffset="140781.49">25929 11705 0,'-42'0'16,"21"0"-1,-1 0 1,22-21 0,0 0-1,0 0 1,22 0-1,-22-1-15,0 1 0,0 0 16,21 0-16,-21 0 16,0 0-16,0-1 0,0 1 15,0 42 17,-21 1-17,21-1-15,0 21 0,0-21 16,0 22-16,0-1 0,0 0 0,0 1 15,0-1-15,0 21 0,-22-20 0,22-1 16,-21 22-16,21-22 0,-21 0 16,21 1-16,0-1 0,0 0 0,0-21 15,0 1-15,0-1 0,0 0 16,0 0-16,21-21 16,0-21-1,1 0-15,-22-22 16</inkml:trace>
  <inkml:trace contextRef="#ctx0" brushRef="#br1" timeOffset="141116.29">25802 11599 0,'0'0'0,"-21"-21"0,0 0 0,21 0 16,-21 0-16,21 0 0,0-1 15,0 1-15,21 0 0,0 21 0,0-21 16,21 21-16,1 0 0,-1 0 0,22 0 15,-22 21-15,21 0 0,1 0 16,-22 1-16,22-1 0,-22 21 0,0-21 16,22 22-16,-22-1 15,-21 0-15,1-21 0,-1 22 0,-21-1 16,0-21-16,0 22 0,0-1 0,-21 0 16,-1-21-16,-20 22 0,-21-22 15,20 21-15,-20-21 0,-1 1 0,22-1 16,-22 0-16,1 0 0,21 0 0,-1-21 15,1 21-15,21-21 0,-22 0 16,65 0 0,-1 0-1,21 0-15,0-21 0,1 0 16,-1 21-16,0-21 0</inkml:trace>
  <inkml:trace contextRef="#ctx0" brushRef="#br1" timeOffset="141492.09">26606 11853 0,'-21'-21'0,"0"0"15,21 0-15,-21 21 0,21-21 0,0 0 16,0-1-16,21 22 31,0 0-31,0 0 0,1 0 0,-1 0 16,0 22-16,21-22 0,-21 21 15,22 21-15,-22-21 0,21 0 16,-21 22-16,1-22 0,-22 21 0,0-21 16,0 22-16,0-22 0,0 0 15,0 0-15,0 0 0,-22 1 0,1-1 16,0-21-16,0 0 0,0 0 16,0 0-16,21-21 15,0-1-15,0 1 16,0-21-16,0 21 0,0 0 15,0-22-15,21 22 0,-21 0 0,21-21 16,0 20-16,21 1 0,-20-21 0,-1 21 16,21 0-16,-21-1 15,22 1-15,-1 21 0,-21-21 0,21 0 16,1 0-16,-22 21 0,21-21 0</inkml:trace>
  <inkml:trace contextRef="#ctx0" brushRef="#br1" timeOffset="141679.98">27390 11599 0,'0'106'31,"0"-212"-31,0 233 0,0-84 16,-22-22-16,1 42 0,21-20 16,-21-22-16,21 21 0,-21-21 15,21 1-15,0 20 0,0-21 0,0 0 16,0 0-16,0 1 0,21-22 31,0 0-31,0-22 16,-21 1-16,22 0 0,-22-21 15,0 21-15,21-1 0</inkml:trace>
  <inkml:trace contextRef="#ctx0" brushRef="#br1" timeOffset="141949.82">27390 11515 0,'0'0'0,"-22"-21"0,1-1 0,0 1 16,0 21-16,0 0 0,0 0 15,21 21 1,0 1-1,21-22 1,0 0-16,0 0 0,0 0 16,0-22-16,-21 1 15,0 0 1,-21 21 0,0 0-16,0 0 0,0 0 15,0 0-15,-1 0 0,22 21 16,-21 0-16,21 1 0,0-1 15,-21 0-15,21 0 16,0 0-16,21 0 0</inkml:trace>
  <inkml:trace contextRef="#ctx0" brushRef="#br1" timeOffset="142195.68">27559 11599 0,'0'22'15,"0"-1"-15,0 0 16,0 0-16,0 0 0,0 0 0,0 1 16,0-1-16,21 21 0,0-21 15,0 22-15,-21-22 0,22 21 0,-1-21 16,0 22-16,0-22 0,-21 0 0,0 21 16,0-21-16,0 1 15,21-22 16,-21-22-31,21 1 0,-21 0 16,22 0-16,-1-21 0,0 20 0</inkml:trace>
  <inkml:trace contextRef="#ctx0" brushRef="#br1" timeOffset="142391.57">27940 11684 0,'0'-63'31,"0"126"-31,-21-105 16,0 63-16,-1 0 0,1 0 0,0 0 15,0 1-15,0-1 0,0 21 16,-1-21-16,22 0 0,-21 22 0,0-22 16,21 0-16,-21 0 0,21 0 0,0 1 15,0-1-15,0 0 0,21-21 16,0 0 0,22 0-16,-22 0 0,0-21 0,21 0 15</inkml:trace>
  <inkml:trace contextRef="#ctx0" brushRef="#br1" timeOffset="142728.38">28236 11769 0,'0'0'0,"0"-21"47,21 21-47,1 0 0,-1-22 15,0 22-15,0-21 0,21 21 16,-20-21-16,-1 21 0,0-21 15,-21 0-15,21 21 0,-42 0 32,0 0-32,0 0 0,-1 21 15,-20 0-15,21 0 0,0 0 0,-22 1 16,22-1-16,-21 0 16,21 0-16,0 0 0,-1 0 0,1 22 15,21-22-15,0 0 0,0 0 0,0 0 16,0 1-16,0-1 0,21-21 15,1 21-15,-1-21 0,21 0 0,-21 0 16,22 0-16,-1 0 0,0 0 16,1 0-16,-22 0 0,21-21 0,0 0 15,-20-1-15,20 22 0,-21-21 0</inkml:trace>
  <inkml:trace contextRef="#ctx0" brushRef="#br1" timeOffset="143053.19">28660 11832 0,'0'-63'15,"0"20"1,0 22-16,0 148 0,0-275 15,21 148-15,0-21 0,0 21 16,0 0-16,0 0 0,1 0 16,-1 0-16,0 0 0,0 0 0,0 0 15,0 0-15,22 21 0,-22 0 16,0 0-16,0 1 0,-21-1 0,21 0 16,-21 21-16,0-21 0,0 1 0,0 20 15,0-21-15,-21 0 0,21 0 16,-21 1-16,0-1 0,0 0 0,0-21 15,-1 0-15,1 0 16,0 0-16,0-21 16,21 0-16,0-1 15,0 1-15,0 0 0,21 0 16,-21 0-16,21 0 0,0-1 0,1 1 16,20-21-16,-21 21 0,0 0 0,22-1 15,-22 1-15,21 0 0,-21 0 16,0 21-16,22-21 0,-22 0 0,21 21 15,1-22-15,-22 22 0</inkml:trace>
  <inkml:trace contextRef="#ctx0" brushRef="#br1" timeOffset="143336.03">30289 11345 0,'0'0'0,"0"-21"0,0 0 15,-21 21 1,0 0-16,0 0 0,0 21 0,0 0 16,-1 22-16,-20-22 0,21 21 15,-21 1-15,20-1 0,1 0 0,-21 1 16,21-1-16,21 0 0,-21 1 0,21-1 16,0-21-16,0 21 0,0 1 15,0-22-15,21 0 0,0 0 0,0 0 16,21 1-16,-20-1 0,20-21 15,0 0-15,1 0 0,-1 0 16,0-21-16,1-1 0,20 1 16,-21 0-16,1 0 0,-1 0 0</inkml:trace>
  <inkml:trace contextRef="#ctx0" brushRef="#br1" timeOffset="143555.9">30819 11218 0,'0'0'0,"0"-42"16,0 21-16,0-21 15,-22 42-15,22 21 16,-21 0-16,0 0 0,0 21 0,21 1 16,-21-1-16,21 0 0,-21 22 0,21-22 15,-22 1-15,22-1 0,0 0 16,0 1-16,0-1 0,0-21 16,0 21-16,0-20 0,0-1 0,0 21 15,0-21-15,0 0 0,22 1 16,-1-22-16,0 0 15,21 0-15,-21 0 0</inkml:trace>
  <inkml:trace contextRef="#ctx0" brushRef="#br1" timeOffset="144591.31">31284 11663 0,'0'-21'0,"-127"148"0,254-233 0,-127 64 16,0-1-16,0 22 0,0 0 0,0-21 15,0 20-15,-21 1 0,-21 21 16,21-21-16,-1 21 0,-20 0 15,21 0-15,-21 0 0,20 21 0,-20 0 16,21 1-16,-21-1 0,20 0 0,1 21 16,0 1-16,0-22 0,0 21 15,0-21-15,21 22 0,0-22 0,0 21 16,0-21-16,0 0 0,0 1 16,0-1-16,21-21 0,0 21 0,0-21 15,0 0-15,0 0 16,22 0-16,-22-21 0,0 21 0,0-21 15,0-1-15,1 1 0,20 0 16,-21-21-16,0 21 0,0-22 16,1 22-16,-1-21 0,0 21 0,0-22 15,-21 22-15,0 0 0,21 0 16,-21 42 0,0 0-16,-21 0 15,21 0-15,-21 1 0,21-1 0,-21 21 16,21-21-16,0 0 0,0 1 15,0-1-15,0 0 0,0 0 0,0 0 16,0 0-16,0 1 0,21-22 16,0 21-16,0-21 0,0 0 0,22 0 15,-22 0-15,21 0 0,1 0 16,-22 0-16,21-21 0,0-1 16,1 22-16,-1-21 0,0-21 0,-20 21 15,20 0-15,-21-22 0,0 1 16,0 21-16,1-22 0,-1 22 0,-21-21 15,0 21-15,0 0 16,-21 21-16,-1 0 16,22 21-16,-21 0 0,21 0 15,0 0-15,0 0 0,0 1 0,0-1 16,0 0-16,0 0 16,0 0-16,21 0 0,-21 1 0,22-1 15,-22 0-15,21-21 0,-21 21 16,0 0-16,0 0 0,0 1 15,0-1-15,0 0 16,-21-21 0,-1-21-1,1 21-15,21-21 16,-21 21-16,0 0 0,0 0 16,21 21 15,21-21-16,0 21-15,0-21 0,0 0 16,1 0-16,-1 0 0,21 0 16,-21 0-16,22 0 0,-22 0 0,21 0 15,0-21-15,-20 21 0,20-21 16,0-1-16,-21 1 0,22 0 0,-22 0 16,21-21-16,-21 20 0,1-20 15,-1 0-15,0-1 0,-21 1 0,0 21 16,0-21-16,0 20 0,0 1 15,0 0-15,-21 21 16,0 21-16,-1 0 0,1 1 0,21-1 16,0 21-16,0-21 0,0 0 15,0 22-15,0-22 0,21 21 16,1-21-16,-1 1 0,0-1 16,-21 0-16,0 0 0,21 0 0,-21 0 15,-21-21 1,0 0-16,0 0 15,-22 0-15,22 0 0,-21 0 16,-1 0-16,1 0 0,21 0 0,-21-21 16,20 0-16,-20 21 0,21-21 15</inkml:trace>
  <inkml:trace contextRef="#ctx0" brushRef="#br1" timeOffset="151107.57">339 13653 0,'0'0'0,"0"-22"0,0 1 15,-22 21 1,22 21 0,0 22-1,0-22-15,0 21 0,22 1 16,-1-22-16,-21 21 0,0 0 16,21 1-16,0-1 0,-21-21 0,21 22 15,-21-22-15,0 21 0,0-21 16,0 0-16,0 1 0,0-1 15,0 0-15,0 0 0,0 0 16,0-42 15</inkml:trace>
  <inkml:trace contextRef="#ctx0" brushRef="#br1" timeOffset="151359.43">868 13801 0,'-21'42'31,"-1"-21"-31,1 0 0,0 1 0,0-1 16,0 0-16,0 21 0,-1-21 0,1 1 15,0-1-15,0 21 0,0-21 16,0 0-16,-1-21 15,1 22-15,21-1 0,-21-21 16,0 0 0,21-21-1,0-1 1,0 1-16</inkml:trace>
  <inkml:trace contextRef="#ctx0" brushRef="#br1" timeOffset="151567.31">720 13801 0,'0'0'0,"21"0"0,0 0 16,0 0-16,0 21 16,0 0-16,1 0 0,-22 0 15,21 1-15,0 20 0,0-21 16,-21 0-16,21 0 0,-21 1 0,21-1 16,-21 0-16,0 0 0,22 0 15,-22 0-15,0 1 0,21-22 0,-21 21 16,21-21-1,-21-21 1,21-1-16</inkml:trace>
  <inkml:trace contextRef="#ctx0" brushRef="#br1" timeOffset="151800.18">1079 13483 0,'0'0'15,"0"21"-15,0 1 0,0 20 0,0 0 16,0 1-16,0-1 0,-21 21 16,21-20-16,0-1 0,-21 0 15,21 22-15,0-22 0,0-21 0,-21 22 16,21-1-16,-21-21 0,21 0 16,0 1-16,0-1 0,0 0 0,21-42 46,0 21-46</inkml:trace>
  <inkml:trace contextRef="#ctx0" brushRef="#br1" timeOffset="151992.07">1291 13907 0,'-21'0'46,"0"0"-30,42 0 31,0 0-47,0 0 0,0-22 0</inkml:trace>
  <inkml:trace contextRef="#ctx0" brushRef="#br1" timeOffset="152255.92">1799 13568 0,'-21'0'0,"-43"42"32,64 1-32,0-22 0,0 21 15,0-21-15,-21 22 0,21-1 16,-21-21-16,21 21 0,0 1 0,0-22 15,-21 21-15,0-21 0,21 1 16,0-1-16,0 0 0,0 0 16,0 0-16,0-42 31,21 0-31,0 21 16,0-21-16</inkml:trace>
  <inkml:trace contextRef="#ctx0" brushRef="#br1" timeOffset="152647.69">1714 13589 0,'0'-21'16,"0"42"-16,0-63 0,0 21 0,0-1 0,0 1 15,22 0-15,-1 21 16,0 0-16,0 0 0,21 0 16,-20 0-16,-1 0 0,21 0 0,-21 21 15,0 0-15,-21 1 0,0-1 16,0 0-16,0 0 0,0 0 0,0 22 15,-21-22-15,0 21 0,-21-21 16,-1 0-16,1 22 0,0-22 0,-1-21 16,1 21-16,0-21 0,-1 21 15,22-21-15,0 0 0,0 0 16,0 0-16,42 0 16,0 21-1,21-21-15,-20 22 0,20-22 16,0 21-16,-21 0 0,22 0 0,-1 0 15,-21 0-15,22-21 0,-22 22 16,0-1-16,0 0 0,0 0 16,0 0-16,-21 0 0,0 1 15,22-1-15,-1-21 47,-21-21-47</inkml:trace>
  <inkml:trace contextRef="#ctx0" brushRef="#br1" timeOffset="152827.59">2201 13885 0,'-21'0'32,"0"0"-17,42 0 32,0 0-47,0-21 16,1 21-16</inkml:trace>
  <inkml:trace contextRef="#ctx0" brushRef="#br1" timeOffset="153103.43">2519 13547 0,'-43'0'0,"86"0"16,-107 0-16,43-21 0,0 21 16,21-22-16,42 1 31,-21 21-31,22-21 0,-1 21 0,0 0 16,1 0-16,-1-21 0,0 21 15,1 0-15,-1 0 0,0-21 0,1 21 16,-22 0-16,21 0 0,-21 0 15,1 0-15,-44 0 32,1 0-32,0 0 15,0 0-15</inkml:trace>
  <inkml:trace contextRef="#ctx0" brushRef="#br1" timeOffset="153335.29">2794 13462 0,'0'0'16,"0"21"-16,0 0 0,0 1 16,0-1-16,0 0 0,0 0 0,0 21 15,0-20-15,0 20 0,0 0 16,0 1-16,0-22 0,0 21 0,0 0 16,0-20-16,0 20 0,0-21 15,0 0-15,0 0 0,0 1 0,0-1 16,0 0-16,0 0 15,21-21 17,-21-21-32</inkml:trace>
  <inkml:trace contextRef="#ctx0" brushRef="#br1" timeOffset="153764.04">3979 13229 0,'0'0'0,"21"0"31,1 0-31,-1 0 0,21 0 15,-21 0-15,22 0 0,20 0 16,-21 0-16,22 0 0,-1 0 0,-20 0 16,20 0-16,1 0 0,-1 0 15,-20 0-15,-1 0 0,0 0 0,-21 0 16,1 0-16,-22 21 0,-22-21 16,1 0-1</inkml:trace>
  <inkml:trace contextRef="#ctx0" brushRef="#br1" timeOffset="154143.82">4424 13250 0,'0'22'31,"0"-1"-31,21 0 0,-21 0 16,21-21-16,-21 21 0,21 22 15,-21-22-15,0 0 0,0 21 16,0 1-16,0-22 0,0 21 0,0 0 16,0 1-16,0-1 0,0-21 0,-21 22 15,0-1-15,21-21 16,0 21-16,-21-20 0,0-1 0,-1 0 16,22 0-16,0 0 0,-21-21 15,0 0-15,0 0 16,0 0-16,0 0 0,-1 0 15,1-21-15,0 21 0,0-21 16,-21 21-16,20-21 0,1 21 0,0-21 16,0 21-16,0 0 0,21-22 15,0 1 1,0 0-16,21 21 16,0 0-16,21-21 0,-20 21 0,20 0 15,-21-21-15</inkml:trace>
  <inkml:trace contextRef="#ctx0" brushRef="#br1" timeOffset="154639.54">5186 13547 0,'0'-21'0,"0"42"0,0-64 0,0 22 0,-21 21 15,21-21-15,-22 0 0,1 0 16,0 21-16,0-21 0,0 21 0,0 0 15,-1 0-15,1 0 0,0 0 16,0 0-16,0 0 0,0 21 16,-1 0-16,1 0 0,21 21 0,-21 1 15,0-1-15,21 0 0,-21 1 16,21-1-16,0 0 0,0-20 0,0 20 16,0 0-16,0-21 0,0 1 0,0-1 15,0 0-15,0 0 0,21-21 16,0 0-16,0 0 0,0 0 0,22 0 15,-22 0-15,0-21 0,0 0 16,22 0-16,-22-1 0,0 1 16,0 0-16,0 0 0,0 0 15,1-22-15,-1 1 0,-21 21 0,0-21 16,0-1-16,0 22 0,21-21 0,-21 21 16,0-1-16,0 1 0,0 0 15,0 0-15,0 42 16,0 0-16,0 0 15,21 1-15,-21-1 0,0 21 0,21-21 16,-21 22-16,0-22 0,0 21 0,21-21 16,-21 22-16,22-22 0,-22 0 15,21 0-15,0 0 0,0 0 0,0-21 16,0 0 0,1 0-16,-1 0 0,0 0 0,21 0 15,-21-21-15</inkml:trace>
  <inkml:trace contextRef="#ctx0" brushRef="#br1" timeOffset="154859.42">5630 13399 0,'0'0'0,"-21"-22"0,21 1 16,0 42 15,0 1-31,0 20 0,21-21 0,-21 21 16,21-20-16,-21 20 15,0-21-15,0 21 0,0 1 0,0-22 16,0 21-16,0-21 0,0 1 0,0-1 16,22 0-16,-22 0 0,21 0 15,0-21-15,0 0 0,0 0 16,0 0-16</inkml:trace>
  <inkml:trace contextRef="#ctx0" brushRef="#br1" timeOffset="155075.29">6202 13420 0,'0'-21'16,"0"42"-16,0-64 0,-21 43 15,-1 0-15,1 0 0,0 0 16,0 0-16,0 22 0,-22-1 0,22 0 16,0 0-16,-21 0 0,21 0 15,-1 22-15,1-22 0,0 21 0,0-21 16,21 22-16,0-22 0,0 0 15,0 0-15,0 0 0,0 1 0,0-1 16,21-21-16,0 0 0,0 0 16</inkml:trace>
  <inkml:trace contextRef="#ctx0" brushRef="#br1" timeOffset="155540.04">6477 13377 0,'0'0'16,"0"-21"-16,-21 0 16,0 21-16,-1 0 0,1 0 15,0 0-15,0 21 0,0 0 16,21 1-16,-21 20 0,-1-21 0,22 21 16,0 1-16,-21-1 0,0 0 0,21-20 15,-21 20-15,21 0 0,0-21 16,0 22-16,0-22 0,0 0 0,0 0 15,0 0 1,21-21-16,0 0 0,0 0 0,1 0 16,-1 0-16,0 0 0,21-21 0,-21 21 15,1-21-15,-1 0 0,0 0 16,0 0-16,0-1 0,0-20 0,1 21 16,-1-21-16,0 20 0,-21-20 15,21 0-15,-21 21 0,21-1 0,-21 1 16,0 0-16,21 0 0,-21 0 0,0 42 31,0 0-31,0 0 0,0 0 0,0 1 16,0 20-16,0-21 0,0 21 0,0-20 15,0 20-15,0-21 16,0 0-16,0 0 0,0 22 0,22-22 16,-22 0-16,21-21 15,0 21-15,0-21 0,0 0 16,0 0-16,1 0 0,20-21 0</inkml:trace>
  <inkml:trace contextRef="#ctx0" brushRef="#br1" timeOffset="156083.66">7472 13568 0,'0'0'0,"-85"0"31,64 0-31,21 21 0,0 0 16,21-21-16,0 0 15,0 0-15,1 0 0,20 0 0,-21 0 16,21 0-16,1 0 0,-1 0 16,0 0-16,1 0 0,-1 0 0,0 0 15,1 0-15,-1-21 0,0 21 0,1 0 16,20-21-16,-42 21 0,22 0 15,-22-21-15,0 0 0,-21-1 16,-21 1 0,0 21-16,0 0 0,-1-21 15,1 21-15,-21 0 0,21 0 0,-22 0 16,1 0-16,21 0 0,-21 0 16,20 0-16,1 0 0,42 21 31,1-21-16,20 0-15,-21 0 0,21 0 0,-20 0 16,20 21-16,-21-21 0,21 0 16,-20 0-16,-1 22 0,0-22 0,0 21 15,-21 0-15,0 0 0,0 0 16,0 0-16,0 1 0,0-1 16,-21 0-16,0 0 0,0 0 0,-22 0 15,22 1-15,-21-1 0,21 0 16,-22 0-16,1 0 0,21 0 0,0-21 15,-1 22-15,1-1 0,0-21 0,0 0 16,21 21-16</inkml:trace>
  <inkml:trace contextRef="#ctx0" brushRef="#br1" timeOffset="156539.91">8848 13526 0,'0'0'0,"0"-22"0,0 1 15,0 42 16,0 1-31,0-1 0,0 0 0,-22 21 16,22-21-16,-21 1 0,21-1 16,0 21-16,0-21 0,0 0 0,-21 1 15,21-1-15,-21 0 0,21 0 16,0 0-16,0 0 16,0-42 15,0 0-31</inkml:trace>
  <inkml:trace contextRef="#ctx0" brushRef="#br1" timeOffset="156865.85">8826 13272 0,'-21'0'15,"42"0"-15,-63 0 16,21 21-16,21 0 15,0 0-15,0 0 32,21-21-32,0 0 0,0 0 0,1 0 15,-1 0-15,0-21 16,0 21-16,0-21 0,-21 0 16,0 0-16,0-1 15,-21 22 1,0 0-16,0 0 0,0 0 0,-1 0 15,1 0 1,0 22-16,21-1 0,-21-21 0,21 21 16,0 0-16,0 0 0,0 0 15,21 1-15,0-22 0,0 21 16,1-21-16,20 0 0</inkml:trace>
  <inkml:trace contextRef="#ctx0" brushRef="#br1" timeOffset="157368.57">9334 13441 0,'-63'0'16,"42"0"0,21 21-16,0 0 0,0 0 15,-21 1-15,21-1 0,0 0 16,0 0-16,0 21 0,0-20 0,0-1 15,0 0-15,0 0 0,0 0 16,0 0-16,0 1 0,0-1 16,0 0-16,0-42 47,0 0-47,0-1 15,0 1-15,0 0 16,0-21-16,0 21 0,0-22 0,0 22 15,21-21-15,0 21 0,0-1 16,0-20-16,0 21 0,22 0 0,-22 0 16,0-1-16,21 22 0,-20 0 15,-1 0-15,21 0 0,-21 0 0,0 0 16,1 22-16,-1-1 0,-21 0 0,0 0 16,21 21-16,-21-20 0,0 20 15,0-21-15,0 21 0,0-20 16,0-1-16,-21 21 0,21-21 0,-21 0 15,21 1-15,-22-1 0,1-21 16,21 21-16,21-42 47,1 0-47,-1-1 0,0 1 0</inkml:trace>
  <inkml:trace contextRef="#ctx0" brushRef="#br1" timeOffset="157591.44">10012 13377 0,'0'0'0,"0"22"31,0-1-31,0 0 0,-21 0 16,21 0-16,-22 22 0,22-22 0,-21 0 16,21 0-16,0 21 0,0-20 15,0-1-15,0 0 0,0 0 16,0 0-16,0 0 15,0-42 1,0 0 0,0 0-16,0 0 0,21 0 15</inkml:trace>
  <inkml:trace contextRef="#ctx0" brushRef="#br1" timeOffset="157880.28">10054 13229 0,'0'0'0,"-21"-21"0,0 0 31,0 21-31,-1 0 0,22 21 16,0 0-16,0 0 15,22-21 1,-1 0-16,0 0 16,0 0-16,0 0 15,-21-21 1,0 0-16,0 0 15,-21 0-15,0 21 16,0 0-16,21-21 16,-21 21-16,-1 0 0,22 21 15,0 0 1,22-21 0,-1 0-16</inkml:trace>
  <inkml:trace contextRef="#ctx0" brushRef="#br1" timeOffset="158128.14">10520 13081 0,'0'21'0,"0"0"0,0 1 16,0-1-16,0 21 0,-21-21 15,21 22-15,-22-1 0,22-21 0,-21 21 16,21 1-16,0-1 0,-21 0 15,21 1-15,-21-1 0,21 0 0,-21 1 16,21-22-16,0 0 0,0 0 0,0 0 16,0 1-16,21-22 15,0 0-15,0 0 0,0 0 16,-21-22-16,22 1 0,-1 21 16,-21-21-16</inkml:trace>
  <inkml:trace contextRef="#ctx0" brushRef="#br1" timeOffset="158300.04">10287 13399 0,'0'0'0,"-21"0"15,42 0 17,0 0-32,0 0 0,0 0 0,1 0 15,20-22-15,-21 22 0,0 0 0,22 0 16,-1-21-16,0 21 0,1 0 15,-1-21-15</inkml:trace>
  <inkml:trace contextRef="#ctx0" brushRef="#br1" timeOffset="159271.59">11091 13399 0,'0'-22'31,"0"1"-15,0 0 0,0 0-16,-21 0 0,0 21 0,21-21 15,-21-1-15,0 22 16,-1 0-16,1 0 0,0 0 16,0 0-16,0 0 0,0 22 0,-1-1 15,1 0-15,0 0 0,0 0 0,0 22 16,0-22-16,-1 21 0,1-21 15,0 22-15,0-1 0,21-21 0,-21 21 16,21-20-16,0 20 0,0-21 16,0 0-16,0 0 0,21 1 0,0-1 15,0-21-15,22 0 0,-22 0 16,0 0-16,21 0 0,-21-21 16,1-1-16,20 22 0,-21-21 0,21 0 15,-20-21-15,-1 21 16,0-22-16,0 22 0,0-21 0,0-1 15,-21 22-15,22-21 0,-22 0 0,0 20 16,0-20-16,0 21 0,0 0 16,0 0-16,0-1 0,0 44 31,0-1-31,-22 0 0,22 0 16,-21 0-16,21 22 0,0-22 0,-21 21 15,21-21-15,0 22 0,0-1 16,0-21-16,0 21 0,0-20 0,0 20 15,0-21-15,21 0 16,0 0-16,1 1 0,-1-22 0,21 0 16,-21 21-16,0-21 0,1 0 0,20 0 15,-21-21-15,0 21 0,0-22 16,22 1-16,-22 0 0,0 0 0,21-21 16,-20 20-16,-1-20 0,-21 0 15,21-1-15,0 22 0,0-21 0,-21-22 16,0 22-16,0 0 0,21-1 0,-21 1 15,0 0-15,0-1 0,0 1 16,0 21-16,0 0 0,0 0 16,0 42-1,0 0-15,0 0 0,0 0 16,-21 22-16,21-1 0,-21-21 0,21 21 16,0 1-16,0-1 0,-21 0 15,21 1-15,0-1 0,0 0 0,0-20 16,0 20-16,0 0 0,0-21 15,0 22-15,21-22 0,-21 0 0,21-21 16,0 21-16,1-21 0,-1 21 0,0-21 16,0 0-16,0 0 0,0 0 15,1-21-15,-1 0 0,0 0 0,0 21 16,0-21-16,0-22 0,1 22 16,-22 0-16,0 0 0,21 0 15,-21 0-15,0-1 0,0 1 0,0 0 16,0 42-1,-21 0 1,21 1-16,0-1 0,-22 0 16,22 0-16,0 0 0,0 0 15,0 1-15,0-1 0,22-21 32,-1 0-17,0-21-15</inkml:trace>
  <inkml:trace contextRef="#ctx0" brushRef="#br1" timeOffset="159435.99">11959 13293 0,'-21'0'0,"42"0"0,-63 0 0,21 0 16,-1 0-16,1 0 0,0 0 31,42 0-16,0 0 1</inkml:trace>
  <inkml:trace contextRef="#ctx0" brushRef="#br1" timeOffset="160207.54">12488 13462 0,'0'0'0,"-21"0"15,0-21-15,0 21 16,21-21-16,0 0 16,0-1-1,21 22 1,0-21-16,0 21 0,0 0 0,1 0 15,-1 0-15,21 0 0,-21 0 0,0 21 16,-21 1-16,22-1 16,-22 0-16,21 0 0,-21 0 0,0 22 15,0-22-15,0 21 0,-21-21 16,-1 22-16,-20-22 0,21 0 0,-21 21 16,-1-21-16,1 1 0,0-1 0,-1 0 15,1 0-15,21 0 0,-22-21 16,22 0-16,-21 0 0,42 21 0,-21-21 15,42-21 17,0 21-32,0 0 0,0 0 0,1-21 0,20 21 15,-21 0-15,21 0 16,1 0-16,-1 0 0,-21 21 0,22-21 16,-1 21-16,0-21 0,-21 22 0,22-1 15,-22 0-15,21 0 0,-21 0 16,1 0-16,-22 1 0,0-1 0,0 0 15,0 21-15,0-21 0,-22 1 0,1-1 16,-21 0-16,21 21 0,-22-21 16,1 1-16,0-1 0,-1 0 0,-20-21 15,-1 21-15,22-21 0,-21 0 16,-1 0-16,22 0 0,-22 0 16,1 0-16,20 0 0,1-21 0,0 21 15,21-21-15,-1 0 0,1-1 16,0 22-16,21-21 0,0 0 0,0 0 15,21 0-15,0 0 0,1-1 16,20 1-16,0 0 0,1-21 16,-1 21-16,21-22 0</inkml:trace>
  <inkml:trace contextRef="#ctx0" brushRef="#br1" timeOffset="160463.92">13081 13314 0,'0'0'0,"-64"42"31,43-21-31,21 1 16,0-1-16,-21 21 0,21-21 16,-21 0-16,21 1 0,-21-1 0,21 0 15,0 0-15,0 0 0,-21-21 0,21 21 16,0-42 31,21 0-47,-21 0 0,21 0 15</inkml:trace>
  <inkml:trace contextRef="#ctx0" brushRef="#br1" timeOffset="160651.99">13039 13166 0,'-22'0'0,"44"0"0,-65 0 16,22 0 0,21 21 15,21-21-31,0 21 16,1 0-16,-1-21 0,0 0 15,0 0-15,0 21 0,0-21 16</inkml:trace>
  <inkml:trace contextRef="#ctx0" brushRef="#br1" timeOffset="161124.13">13525 13356 0,'0'64'15,"0"-43"1,0 0-16,0 0 15,-21 0-15,21 1 16,0-1-16,-21 0 16,21 0-1,-21-21 1,21-21 0,0 0-16,0 0 0,0-1 15,0 1-15,0 0 16,0 0-16,21 0 0,0 0 15,0-22-15,1 22 0,-1 0 16,0 0-16,21 0 0,-21-1 0,22 22 16,-22-21-16,21 21 0,-21-21 15,22 21-15,-22 0 0,0 0 16,21 0-16,-20 21 0,-1 0 0,-21 1 16,0-1-16,21 0 0,-21 0 15,0 0-15,0 0 0,0 1 0,0 20 16,-21-21-16,0 0 0,21 0 0,-22 1 15,1-1-15,0 0 0,0 0 16,21 0-16,-21-21 16,42 0-1,0 0 1,0 0-16,22-21 0,-22 21 16</inkml:trace>
  <inkml:trace contextRef="#ctx0" brushRef="#br1" timeOffset="161691.81">14605 13293 0,'0'-21'0,"0"42"0,0-64 16,0 22-16,0 0 15,-21 21-15,0 0 0,-1 0 0,1 0 16,-21 0-16,21 0 0,-22 0 0,1 21 16,0 0-16,21 1 0,-22-1 15,1 21-15,21-21 0,-22 0 0,22 22 16,0-22-16,21 21 0,0-21 15,0 1-15,0-1 0,0 0 16,0 0-16,21 0 0,22-21 0,-22 0 16,21 0-16,0 0 0,1 0 15,-1 0-15,-21-21 0,22 0 0,-1 0 16,-21 0-16,0-1 0,0 1 16,1 0-16,-1 0 0,-21 0 0,0 0 15,21-1-15,-21 1 0,0 0 16,0 0-16,0 42 31,0 0-15,0 0-16,0 1 0,-21 20 15,21 0-15,0-21 0,0 22 16,-21-1-16,21 22 0,0-22 16,-22 0-16,22 22 0,0-22 0,0 0 15,0 22-15,0-22 0,0 1 0,0-1 16,0 0-16,0 1 0,0-1 15,0 0-15,-21 22 0,21-22 0,-21 0 16,21-20-16,-21 20 0,0 0 0,0-21 16,-1 1-16,1-1 0,-21 0 15,21 0-15,-22-21 0,1 0 16,0 0-16,-1 0 0,22 0 0,-21 0 0,0 0 16,-1-21-16,1 0 15,0 0-15,20 21 0,1-22 0,0 1 16,0 0-16,0-21 0,21 21 0,0-1 15,0-20-15,0 21 0,21-21 0,0 20 16,0-20-16</inkml:trace>
  <inkml:trace contextRef="#ctx0" brushRef="#br1" timeOffset="162104.89">15727 12996 0,'0'0'0,"0"-21"0,0 0 15,0 0-15,0 0 0,0 42 47,0 0-47,0 0 0,0 22 0,-21-22 16,21 21-16,0 0 0,0 1 16,-22-1-16,22 0 0,0 1 0,-21-1 15,0-21-15,21 22 0,-21-1 0,0 0 16,0-21-16,21 1 0,0 20 15,-22-21-15,22 0 0,22-21 32,-1 0-32,0-21 0,-21 0 15,21 0-15,21 0 0,-20-22 16</inkml:trace>
  <inkml:trace contextRef="#ctx0" brushRef="#br1" timeOffset="162551.63">16002 12933 0,'0'0'0,"21"21"32,-21 0-32,0 0 0,0 22 15,0-1-15,-21-21 0,21 22 0,0-1 16,0 0-16,-21-21 0,21 22 16,-21-1-16,21 0 0,-22-20 0,22 20 15,-21-21-15,21 21 0,0-20 16,0-1-16,-21 0 0,21 0 0,-21-21 15,21 21-15,0-42 32,0 0-32,0 0 0,0-22 15,0 22-15,21 0 16,0 0-16,0-21 0,1 20 0,-1 1 16,0-21-16,21 21 0,-21 0 0,1-1 15,20 1-15,0 0 0,-21 21 16,1 0-16,20 0 0,-21 0 0,0 21 15,0-21-15,1 21 0,-1 1 0,-21-1 16,0 21-16,0-21 16,0 0-16,0 22 0,0-22 0,0 0 0,-21 0 15,-1 22-15,22-22 16,-21-21-16,21 21 0,-21 0 0,0-21 16,21 21-16,0-42 31,0 0-31,21 0 15,0 0-15,0-1 0</inkml:trace>
  <inkml:trace contextRef="#ctx0" brushRef="#br1" timeOffset="162896.43">16573 13356 0,'22'0'31,"-1"0"-15,0 0-16,0 0 0,-21-21 16,21 21-16,0-21 0,1 21 15,-1-21-15,-21 0 0,21 21 16,-21-22-16,-21 22 31,0 0-31,-1 0 0,1 22 16,0-1-16,0 0 15,0 0-15,0 0 0,-1 0 0,22 1 16,0-1-16,-21 0 0,21 0 0,0 0 16,0 0-16,0 1 0,0-1 15,0 0-15,21-21 0,1 21 0,-1-21 16,0 0-16,0 0 0,0 0 16,0 0-16,1 0 0,-1-21 0,0 21 15,0-21-15,0 0 0</inkml:trace>
  <inkml:trace contextRef="#ctx0" brushRef="#br1" timeOffset="163095.53">15494 13229 0,'-21'21'0,"42"-42"0,-63 42 0,20-21 0,22 22 15,22-22 1,-1 0-16,0 0 0,21 0 0,1 0 16,-1 0-16,0 0 0,22 0 15,-22 0-15</inkml:trace>
  <inkml:trace contextRef="#ctx0" brushRef="#br1" timeOffset="163535.43">17738 13060 0,'0'0'0,"-22"0"32,1 21-32,0 0 0,0-21 15,-21 43-15,20-22 0,1 0 16,0 0-16,0 21 0,-21-20 15,20 20-15,1-21 0,21 21 0,-21-20 16,21 20-16,0-21 0,0 21 16,0-20-16,0-1 0,21 0 0,0 0 15,1 0-15,-1-21 0,21 21 0,-21-21 16,22 0-16,-1 0 0,-21 0 16,21 0-16,1 0 0,-22-21 0,21 21 15,-21-21-15,1 0 0,-1 0 16,0 0-16,0-1 0,0 1 0,-21-21 15,0 21-15,0-22 0,0 22 0,0-21 16,0 21-16,-21-22 16,0 1-16,0 21 0,0 0 0,-1 0 15,1-1-15,0 22 0,0 0 16,0 0-16,0 0 0,-1 0 0,1 0 16,21 22-16,0-1 15,21-21 1,22 0-16</inkml:trace>
  <inkml:trace contextRef="#ctx0" brushRef="#br1" timeOffset="164040.14">18351 12827 0,'0'0'0,"-84"-21"31,84 42-31,-21 0 15,-1 0-15,22 22 0,0-1 0,-21 0 16,21 1-16,-21-1 0,21 0 0,0 1 16,-21-1-16,21-21 0,0 22 15,0-1-15,0-21 0,0 21 0,0-20 16,0-1-16,0 21 0,0-21 0,0 0 16,0 1-16,-21-22 31,21-22-16,0 1-15,0 0 16,0 0-16,0 0 0,0 0 16,21-1-16,0 1 0,0 0 15,0 0-15,1 0 0,20 0 0,-21-1 16,21 1-16,-20 0 0,20 21 16,0 0-16,1 0 0,-22 0 0,21 0 15,-21 0-15,0 21 0,1-21 0,-1 21 16,-21 1-16,21-1 0,-21 0 15,0 0-15,0 0 0,-21 0 0,0 1 16,-1-1-16,1 0 0,-21 0 16,0-21-16,20 21 0,-20 0 15,0-21-15,-1 22 0,1-22 0,0 0 16,21 0-16,-1 21 0,1-21 16,0 0-16,42 0 15,0 0 1,1 0-16,20-21 0</inkml:trace>
  <inkml:trace contextRef="#ctx0" brushRef="#br1" timeOffset="164468.71">18902 13483 0,'0'-21'0,"0"42"0,0-63 15,21 21-15,-21 0 16,21-1-16,-21 1 0,0 0 0,0 0 15,21 0-15,-21 0 0,21-1 16,-21 1-16,0 0 0,0 42 47,0 0-47,0 1 0,-21-1 16,21 0-16,-21 0 0,21 0 15,0 22-15,-21-22 0,21 0 0,-21 21 16,0 1-16,21-22 0,-22 21 15,22 0-15,0 1 0,0-1 16,0 0-16,0 1 0,0-1 0,0 0 16,0 1-16,22-1 0,-22 0 0,0 1 15,0-1-15,0 0 0,0 1 16,0-1-16,0 0 0,-22 1 0,1-22 16,0 21-16,0-21 0,0 1 0,0-22 15,-22 21-15,22-21 0,0 0 16,0 0-16,-22 0 0,22 0 0,0 0 15,0-21-15,21-1 0,0 1 0,0 0 16,0 0-16,0 0 0,0 0 16,0-1-16,21-20 0,-21 21 0,21-21 15</inkml:trace>
  <inkml:trace contextRef="#ctx0" brushRef="#br1" timeOffset="164671.6">18796 12954 0,'0'0'0,"-21"0"16,42 0 15,0 0-15,0 21-1,0-21-15</inkml:trace>
  <inkml:trace contextRef="#ctx0" brushRef="#br1" timeOffset="165000.41">19177 13187 0,'0'0'0,"21"0"15,0 0 1,0 0-16,1-21 16,-22 0-1,0-1-15,-22 22 32,1 0-32,0 0 0,0 0 15,0 0-15,0 22 0,21-1 0,-22 0 16,1 0-16,21 0 0,0 0 15,-21 1-15,21-1 0,0 0 0,0 0 16,0 0-16,0 0 0,0 1 16,0-1-16,21-21 15,0 0-15,1 0 0,-1 0 0,0 0 16,0 0-16,0 0 0,22 0 16,-22 0-16</inkml:trace>
  <inkml:trace contextRef="#ctx0" brushRef="#br1" timeOffset="165219.79">19664 13123 0,'0'0'0,"-21"0"15,-1 0-15,1 0 0,0 0 16,0 0-16,0 0 0,21 22 16,-21-1-16,-1-21 0,1 21 15,0 0-15,21 21 0,0-20 0,0-1 16,0 0-16,0 0 0,0 0 15,0 0-15,0 1 0,21-1 16,22-21-16,-22 0 0,0 0 16,21 0-16,-21 0 0,22 0 15,-1 0-15</inkml:trace>
  <inkml:trace contextRef="#ctx0" brushRef="#br1" timeOffset="165484.65">20108 12742 0,'0'0'0,"0"-21"0,0 0 16,0 0-16,-21 21 0,0 0 15,0 21 1,0 0-16,21 22 0,-22-22 0,1 21 16,21 0-16,-21 1 0,21-1 15,-21 0-15,0 1 0,21-1 0,0-21 16,0 22-16,0-1 0,0-21 0,0 0 15,0 0-15,0 1 0,0-1 16,0 0-16,21 0 0,0-21 16,0 0-16,0 0 0,1 0 15,-1 0-15,0 0 0,0 0 16,0-21-16</inkml:trace>
  <inkml:trace contextRef="#ctx0" brushRef="#br1" timeOffset="165703.51">19875 12848 0,'0'0'15,"-42"0"-15,21 0 0,42 0 32,21 21-32,-20-21 0,20 0 15,0 0-15,1 0 0,-1 0 16,0 0-16,1 0 0,-1 0 0,0 0 15,22 0-15,-22 0 0,0 0 16,1-21-16,-1 21 0,-21 0 0,0 0 16</inkml:trace>
  <inkml:trace contextRef="#ctx0" brushRef="#br1" timeOffset="166701.04">974 14817 0,'-22'-21'16,"1"-22"-1,0 22-15,0 21 16,0 0-16,0 0 16,21 42-16,0-20 0,0-1 15,0 21-15,0 0 0,0 1 16,0-1-16,0 0 0,0 1 16,0-1-16,0 0 0,0 1 15,0-1-15,0 0 0,0-20 16,0-1-16,0 0 0,21-21 31,0-21-31,-21 0 0,21-1 16</inkml:trace>
  <inkml:trace contextRef="#ctx0" brushRef="#br1" timeOffset="166915.92">1291 14923 0,'-106'127'31,"64"-85"-31,21-21 16,-22 21-16,22-20 0,0 20 15,0-21-15,-21 21 0,42-20 0,-22-1 16,1-21-16,21 21 0,-21-21 16,21-21 15,0 0-31,0-1 0</inkml:trace>
  <inkml:trace contextRef="#ctx0" brushRef="#br1" timeOffset="167103.88">1122 15007 0,'21'21'16,"21"64"-1,-42-43-15,21-20 0,1 20 16,-22-21-16,0 0 0,21 0 15,0 1-15,-21-1 0,21 0 16,0 0-16,0-21 0,1 0 16,-1 0-16,0-21 15,0 0-15,0 21 0,0-21 0</inkml:trace>
  <inkml:trace contextRef="#ctx0" brushRef="#br1" timeOffset="167336.75">1609 14796 0,'0'-22'16,"0"44"-16,0-22 16,0 21-1,0 21-15,0-21 0,0 22 16,0-1-16,0 0 0,0 1 0,0-1 16,0 0-16,0 1 0,0-1 15,0-21-15,0 21 0,0-20 0,-22-1 16,22 0-16,0 0 0,0 0 15,22-21 1,-1-21 0,0 0-16,0 0 0,0 0 0</inkml:trace>
  <inkml:trace contextRef="#ctx0" brushRef="#br1" timeOffset="167507.65">1863 15007 0,'0'21'47,"21"-21"-16,0 0-15,0 0-16,0-21 0</inkml:trace>
  <inkml:trace contextRef="#ctx0" brushRef="#br1" timeOffset="167768.4">2392 14796 0,'-21'0'16,"21"21"-16,-22 0 16,1 0-16,21 0 0,0 0 0,0 1 15,-21-1-15,21 0 0,-21 21 16,21-21-16,0 22 0,0-1 0,0-21 15,-21 22-15,21-1 0,-21-21 16,21 21-16,-22-20 0,22-1 0,0 0 16,0 0-16,22-42 31,-1 21-31,-21-21 16,0 0-16,21-1 0,0 1 0,-21-21 15,0 21-15</inkml:trace>
  <inkml:trace contextRef="#ctx0" brushRef="#br1" timeOffset="168132.2">2328 14944 0,'-21'-127'16,"21"106"-16,21 169 0,-42-318 15,21 149-15,0 0 0,0 0 16,21 21-16,0 0 16,1 0-16,-1 0 0,0 0 0,21 0 15,-21 21-15,1-21 0,-1 21 16,0 0-16,0 1 0,-21-1 15,0 0-15,0 0 0,0 0 16,0 0-16,-21 1 0,0-22 0,0 21 16,-22 0-16,22 0 15,-21-21-15,21 21 0,-1-21 0,1 0 16,0 0-16,0 0 0,0 0 16,21 21-16,0 1 15,21-1 1,0-21-16,0 21 0,0 0 0,1 0 15,-1-21-15,0 21 0,0 1 16,0-1-16,0 0 0,1 0 16,-22 0-16,21-21 0,-21 21 15,21-21-15,0 0 16,-21-21 0</inkml:trace>
  <inkml:trace contextRef="#ctx0" brushRef="#br1" timeOffset="168320.09">2752 14965 0,'0'0'0,"-22"0"47,44 0-1,-1 0-46,0 0 16,0-21-16</inkml:trace>
  <inkml:trace contextRef="#ctx0" brushRef="#br1" timeOffset="168575.95">3069 14690 0,'0'0'0,"21"0"47,0 0-47,22 0 16,-22 0-16,21 0 0,1 0 0,-1-21 16,0 21-16,1 0 0,-1 0 15,0 0-15,1 0 0,-22 0 0,0 0 16,0 0-16,0 0 0,-42 0 31,0 0-31,0 0 16</inkml:trace>
  <inkml:trace contextRef="#ctx0" brushRef="#br1" timeOffset="168783.83">3387 14647 0,'-22'0'0,"22"22"16,0-1-16,0 0 0,0 0 15,0 0-15,0 22 0,0-22 0,0 21 16,0-21-16,0 22 0,-21-22 0,21 21 16,0 0-16,0 1 0,-21-1 15,21-21-15,-21 22 0,21-22 0,-21 0 16,21 21-16,0-21 16,0 1-16,0-1 0,21-21 31,0 0-31</inkml:trace>
  <inkml:trace contextRef="#ctx0" brushRef="#br1" timeOffset="169652.33">4466 14542 0,'0'0'0,"0"-22"78,21 22-78,0-21 16,1 21-16,20-21 0,-21 21 0,0 0 16,-21-21-16,21 21 0,-21-21 15,-21 21 1,0 0 0,0 0-16,-21 0 0,20 0 0,-20 0 15,21 0-15,0 21 0,0 0 16,-1-21-16,1 21 0,21 0 15,-21 1-15,21-1 0,0 0 0,0 0 16,0 21-16,0-20 0,21-1 0,0 21 16,1-21-16,-1 0 0,21 22 15,-21-22-15,22 21 0,-22-21 16,0 1-16,21 20 0,-21-21 0,1 21 16,-1-20-16,-21-1 0,0 21 15,0-21-15,0 0 0,-21 1 0,-1-1 16,-20 0-16,21 0 0,-21-21 15,-1 21-15,1-21 0,0 0 0,20 0 16,-20 0-16,0 0 0,21 0 16,-1-21-16,1 0 0,0 0 0,0 0 15,21-1-15,0 1 0,0 0 0,0 0 16,0 0-16,21 0 16,0-1-16,0 1 0,22 0 0,-22 0 15,21 0-15,22 0 0,-22-1 16</inkml:trace>
  <inkml:trace contextRef="#ctx0" brushRef="#br1" timeOffset="170020.12">5038 14838 0,'0'21'31,"0"-42"-15,0 0-1,21 0-15,-21-1 0,21 1 16,0 21-16,0-21 0,-21 0 16,21 0-16,-21 0 0,-21 42 31,0 0-15,0-21-16,0 21 0,21 0 0,-21 22 15,-1-22-15,1 0 0,21 0 16,-21 21-16,21-20 0,0-1 15,0 0-15,0 0 0,0 21 0,0-20 16,0-1-16,0 0 0,0 0 16,21-21-16,0 0 15,22 0-15,-22 0 16,0 0-16,0 0 0,0-21 0,22 0 16,-1 0-16,-21-1 0,22 1 15,-1-21-15,-21 21 0</inkml:trace>
  <inkml:trace contextRef="#ctx0" brushRef="#br1" timeOffset="170480.23">5567 14351 0,'0'0'0,"0"-21"16,0 42 0,0 0-1,0 22-15,-21-1 0,21 0 0,0 1 16,-22-1-16,22 21 0,0-20 16,0-1-16,-21 22 0,0-22 0,21 0 15,0 1-15,-21-1 0,0-21 16,21 21-16,-21-20 0,21 20 0,0-21 15,0 0-15,0 0 0,21-21 32,0 0-32,0 0 0,0-21 15,0 0-15,1 0 0,-1 0 16</inkml:trace>
  <inkml:trace contextRef="#ctx0" brushRef="#br1" timeOffset="170844.02">5884 14923 0,'0'21'31,"21"-21"-15,1 0 0,-1 0-16,0 0 15,-21-21-15,21 21 0,0-22 0,0 22 16,1-21-16,-22 0 0,0 0 15,0 0-15,0 0 16,-22 21 0,1 0-16,0 0 0,0 0 15,0 21-15,0 0 0,-1-21 0,1 21 16,0 0-16,0 0 0,0 1 16,21-1-16,0 0 0,0 0 0,0 0 15,0 0-15,0 1 0,0-1 0,0 0 16,21 0-16,0-21 15,21 0-15,-20 0 0,20 0 16,-21 0-16,21 0 0,1 0 16,-1 0-16,0-21 0,1 0 0,-1 21 15,0-21-15</inkml:trace>
  <inkml:trace contextRef="#ctx0" brushRef="#br1" timeOffset="171320.39">6540 14796 0,'0'84'0,"0"-168"0,-21 62 0,0 22 15,0 0 1,0 0-16,21 22 16,0-1-16,0 0 15,-21 0-15,21 0 0,0 0 16,0 1-16,0-1 0,-22 0 16,22 0-16,0 0 0,0 0 0,0 1 15,0-1-15,0 0 0,-21-21 0,21 21 16,0 0-16,0-42 47,0 0-47,0 0 0,0 0 15,0-1-15,0 1 0,0 0 16,21 0-16,1 0 0,-1 0 16,0-22-16,0 22 0,0 0 0,0-21 15,22 20-15,-1 1 0,-21 0 16,22 21-16,-1 0 0,0 0 0,-21 0 15,22 0-15,-1 21 0,-21 0 0,22 1 16,-22-1-16,0 0 0,-21 21 16,0-21-16,0 1 0,0 20 0,0-21 15,0 0-15,0 0 0,0 22 16,0-22-16,-21-21 0,21 21 0,-21 0 16,-1-21-16,22 21 0,0-42 46,22 21-46,-1-21 0,0 0 0,0 0 16,0 0-16,0-1 0</inkml:trace>
  <inkml:trace contextRef="#ctx0" brushRef="#br1" timeOffset="171517.27">7260 14796 0,'0'42'16,"0"-21"-16,0 0 0,-21 0 15,21 1-15,-21-1 0,21 0 16,-21 0-16,21 0 0,0 0 0,0 1 0,-22-1 16,44-21 31,-22-21-47,0-1 0,21 1 15,0 0-15</inkml:trace>
  <inkml:trace contextRef="#ctx0" brushRef="#br1" timeOffset="171676.18">7302 14499 0,'0'0'15,"0"-21"-15,-21 21 0,0 0 16,0 0-16,21 21 16,0 0-16,0 1 15,-21-22-15,21 21 0,0 0 16,0 0-16,21 0 15</inkml:trace>
  <inkml:trace contextRef="#ctx0" brushRef="#br1" timeOffset="172043.57">7556 14647 0,'-21'22'31,"0"-1"-31,0 0 16,21 0-16,0 0 0,-21 0 16,21 1-16,0 20 0,-21-21 15,21 0-15,0 0 0,0 1 0,0-1 16,0 0-16,0 0 0,0 0 0,21 0 16,0-21-16,0 0 15,0 0-15,0 0 0,1 0 0,-1 0 16,21 0-16,-21 0 0,0-21 0,1 21 15,-1-21-15,0 0 0,0 0 16,0 0-16,0 21 0,-21-22 0,0-20 16,0 21-16,0 0 0,0 0 0,0-1 15,0 1-15,0 0 16,0 0-16,0 42 31,0 0-15,0 0-1</inkml:trace>
  <inkml:trace contextRef="#ctx0" brushRef="#br1" timeOffset="172686.2">8107 14732 0,'-21'0'31,"21"21"-31,0 0 15,0 1-15,0-1 0,0 0 16,0 0-16,0 0 16,0 0-16,0 1 0,0-1 15,0 0-15,0 0 16,0 0 0,0-42 15,0 0-31,0 0 0,0 0 15,0-1-15,0 1 0,0-21 16,0 21-16,0 0 0,21-22 16,0 22-16,21-21 0,-21-1 0,1 22 15,20 0-15,-21 0 0,0 0 16,22 21-16,-22 0 0,0 0 0,0 0 16,0 21-16,0 0 0,1 0 0,-22 0 15,0 1-15,0-1 0,0 21 16,0-21-16,0 0 0,0 22 0,0-22 15,0 0-15,0 0 0,0 0 16,0 1-16,0-1 0,0 0 31,0-42-15,0 0 0,0-1-16,0 1 0,0 0 15,21 0-15,0 0 0,0 0 16,21-22-16,-20 22 0,20-21 0,0 21 15,1-1-15,-1-20 0,-21 21 16,21 21-16,1 0 0,-1 0 0,0 0 16,1 21-16,-22 0 0,0 0 0,-21 22 15,0-22-15,0 21 0,0-21 16,0 22-16,0-22 0,0 21 0,-21-21 16,21 22-16,-21-22 0,0 0 15,21 0-15,0 0 0,0 1 16,-22-22-16,22 21 0,0-42 31</inkml:trace>
  <inkml:trace contextRef="#ctx0" brushRef="#br1" timeOffset="173187.91">9652 14817 0,'-21'0'0,"42"0"0,-63 21 0,20-21 0,1 0 16,21 21 0,21 0-1,1-21-15,-1 0 0,21 0 16,0 0-16,1 0 0,-1 0 15,22 0-15,-1 0 0,-21 0 0,22 0 16,-22 0-16,1 0 0,-1 0 0,0 0 16,1 0-16,-22 0 0,0 0 15,0-21-15,-21 0 16,-21 0-16,0 21 16,-22-21-16,22 21 0,-21-22 15,21 22-15,-22-21 0,22 21 0,-21 0 16,21 0-16,21-21 0,21 21 31,0 0-31,0 0 0,0 0 16,22 21-16,-22 0 0,0-21 15,21 22-15,-20-1 0,-1 0 0,0 0 16,0 0-16,-21 0 0,0 1 0,0-1 16,0 0-1,0 0-15,-21 0 0,0 0 0,-22 1 16,22-22-16,-21 21 0,21 0 0,-22-21 15,22 0-15,-21 0 0,21 0 16,0 0-16</inkml:trace>
  <inkml:trace contextRef="#ctx0" brushRef="#br1" timeOffset="173767.9">11218 14732 0,'0'0'0,"-63"-21"32,42 21-32,-1 0 0,1 0 0,0 0 15,0 0-15,21 21 16,-42 0-16,42 0 0,-22 22 0,1-22 16,0 0-16,21 21 0,-21-20 0,21 20 15,0-21-15,0 21 0,0-20 16,0 20-16,0-21 0,0 0 0,21 0 15,0 1-15,22-1 0,-22-21 16,21 0-16,0 0 0,1 0 0,-1 0 16,0 0-16,-20-21 0,20 21 0,0-22 15,1 1-15,-22 0 0,21 0 16,-21 0-16,0-22 0,1 22 0,-22 0 16,0 0-16,0-21 0,0 20 15,-22 1-15,1 0 0,-21 0 16,21 0-16,-22 0 0,22-1 0,-21 22 15,0 0-15,20 0 0,-20 0 16,0 0-16,-1 0 0,22 22 0,-21-22 16,21 21-16,0 0 0,-1 0 0,22 0 15,0 0-15,0 1 0,0-1 16,0 0-16,22 0 0,-1-21 0,21 21 16,0-21-16,1 0 0,-1 0 0,0 0 15</inkml:trace>
  <inkml:trace contextRef="#ctx0" brushRef="#br1" timeOffset="174052.75">11790 14817 0,'0'21'32,"-21"0"-32,21 0 0,-22 0 0,1 22 15,21-22-15,0 21 0,0 1 0,-21-1 16,21 0-16,0 22 0,-21-22 15,21 22-15,0-1 0,0 1 0,0-22 16,0 21-16,-21 1 0,0 21 0,21-22 16,-22 1-16,1-1 0,21 1 15,-21-1-15,0 1 0,0-1 16,21-21-16,0-20 0,-21 20 0,21-21 16,0-42-1,0 0-15,21 0 16,0-22-16,-21 22 0,21-42 15,0 20-15,0 1 0</inkml:trace>
  <inkml:trace contextRef="#ctx0" brushRef="#br1" timeOffset="174339.23">11769 14923 0,'0'0'0,"0"-22"0,0 1 0,0 0 0,0 0 16,21 0-16,0 0 15,0-1-15,0 22 0,0-21 0,1 21 16,20 0-16,-21 0 0,0 0 16,22 0-16,-22 21 0,0 1 0,0-22 15,-21 21-15,0 21 0,0-21 0,0 0 16,-21 1-16,0-1 0,0 0 16,-22 21-16,22-21 0,-21 1 0,-1-1 15,1 0-15,21 0 0,-21 0 16,20-21-16,1 21 0,42-21 31,1-21-15,20 0-16,-21 21 0,0-21 0,22 0 15</inkml:trace>
  <inkml:trace contextRef="#ctx0" brushRef="#br1" timeOffset="175084.12">12255 14944 0,'0'21'0,"22"-21"16,-1 0-16,0 0 16,0 0-16,0 0 15,0 0-15,22 0 0,-22-21 16,0 21-16,0-21 0,22-1 0,-22 1 16,0 21-16,0-21 0,0 0 15,-21 0-15,0 0 0,0-1 0,0 1 16,0 0-16,-21 0 15,0 21-15,0 0 0,0 0 16,-1 21-16,1 0 0,0-21 0,0 21 16,0 22-16,0-22 0,21 0 0,0 0 15,0 22-15,0-22 0,0 0 16,0 0-16,0 0 0,0 0 0,21 1 16,0-1-16,0 0 15,21 0-15,-20-21 0,-1 0 0,0 0 16,21 0-16,1 0 0,-22 0 0,21 0 15,0 0-15,1-21 0,-1 0 16,-21 0-16,22 21 0,-22-22 0,21-20 16,-21 21-16,0 0 0,-21 0 0,0-1 15,0-20-15,0 21 0,0 0 16,0 0-16,0-1 0,-21 22 31,21 22-31,-21-1 0,21 0 16,0 21-16,0-21 15,0 1-15,0-1 0,0 0 16,0 0-16,0 0 0,0 0 16,0 1-16,0-1 0,-21-21 31,21-21-15,0-1-1,0 1-15,0 0 0,0 0 16,21 0-16,0-22 0,0 22 0,1-21 15,20 21-15,0-22 0,1 22 16,-1-21-16,21 21 0,-20 0 16,20-1-16,-20 22 0,-1 0 0,0 0 0,1 0 15,-1 22-15,-21-1 16,0 21-16,0-21 0,-21 0 0,0 22 16,0-22-16,0 21 0,0-21 15,0 22-15,-21-22 0,0 0 0,0 0 16,21 0-16,-21 1 0,0-22 0,21 21 15,-22 0-15,22-42 32</inkml:trace>
  <inkml:trace contextRef="#ctx0" brushRef="#br1" timeOffset="175478.9">14732 14330 0,'0'-21'16,"0"0"-16,0 42 31,-21 0-31,21 0 0,0 21 0,0 1 16,0-1-16,-21 0 0,21 22 15,-22-22-15,22 1 0,-21-1 0,0 0 16,0 1-16,21-1 0,-21-21 0,0 21 15,-1-20-15,22-1 0,0 0 16,0 0-16,0 0 0,0 0 16</inkml:trace>
  <inkml:trace contextRef="#ctx0" brushRef="#br1" timeOffset="176103.78">14330 14859 0,'21'0'16,"0"0"-16,0 0 0,0 0 15,22 0-15,-1 0 0,0 0 16,1 0-16,-1 0 0,0-21 16,1 21-16,20-21 0,1 0 0,-1-1 15,-20 22-15,20-21 0,-21 0 16,22 0-16,-22 0 0,-21 0 0,1-22 15,-1 22-15,0 0 0,-21-21 16,0 20-16,0-20 0,0 21 0,0-21 16,0 20-16,-21 1 0,21 0 15,0 0-15,-21 21 0,-1 0 16,1 0-16,21 21 0,0 21 16,0-20-16,0 20 0,-21 0 15,21 1-15,0-1 0,0 0 0,-21 22 16,21-22-16,0 0 0,0 1 15,-21-1-15,21-21 0,-21 22 0,21-22 16,0 21-16,0-21 0,-22 0 16,22 1-16,0-1 0,0 0 15,-21-21-15,21-21 16,0 0 0,0-1-16,21 1 15,1 0-15,-22 0 0,21 0 0,0 0 16,0-22-16,0 22 0,22-21 15,-1 21-15,-21-22 0,21 1 0,1 21 16,-1 0-16,0-1 0,1 1 16,-1 21-16,-21 0 0,22 0 15,-22 0-15,0 21 0,0 1 0,0-1 16,-21 21-16,0-21 0,0 22 16,0-22-16,0 0 0,0 21 0,0-21 15,-21 1-15,0-1 0,21 0 0,-21 0 16,0-21-16,21 21 0,-22-21 15,44-21 32,-1 21-47,-21-21 0,21 0 0</inkml:trace>
  <inkml:trace contextRef="#ctx0" brushRef="#br1" timeOffset="176443.59">15854 14796 0,'0'0'0,"21"0"15,0 0-15,0 0 16,0 0-16,1 0 16,-1 0-16,0 0 0,0 0 0,0-22 15,0 22-15,1-21 0,-22 0 16,21 21-16,-21-21 15,0 0-15,-21 21 16,-1 0-16,1 0 0,-21 0 16,42 21-16,-42 0 15,20-21-15,1 42 0,0-20 0,21-1 16,-21 0-16,21 0 0,-21 0 16,21 0-16,0 1 0,0-1 0,0 0 15,0 0-15,0 0 0,21-21 16,0 0-16,0 0 0,22 0 15,-1 0-15,-21 0 0,21 0 0,1 0 16,20-21-16,-20 0 0</inkml:trace>
  <inkml:trace contextRef="#ctx0" brushRef="#br1" timeOffset="177132.53">17039 14203 0,'0'0'0,"0"-21"0,0 0 0,-21 21 16,21-22-16,-21 22 0,0 22 15,21 20 1,-22-21-16,22 21 16,0 1-16,0-1 0,0 22 0,0-22 15,0 0-15,0 22 0,0-22 16,0 0-16,0 1 0,0-1 15,0-21-15,0 22 0,0-22 0,0 21 16,0-21-16,0 0 0,-21-21 16,21 22-16,0-1 0,-21-21 31,0 0-31,21-21 16,-21-1-16,21 1 15,0 0-15,0 0 0,0 0 16,0 0-16,0-1 0,0-20 0,21 21 15,0 0-15,0 0 0,0-22 0,1 43 16,20-21-16,0 21 16,1 0-16,-1 0 0,0 0 0,1 0 15,-1 21-15,-21 0 0,21 1 16,1-1-16,-22 21 0,21-21 0,-42 0 16,0 22-16,0-22 0,0 21 0,0-21 15,0 1-15,-42-1 0,21 0 16,0 0-16,-22 0 0,1 0 0,21-21 15,-22 22-15,1-22 0,21 0 0,-21 0 16,20 0-16,1 0 0,0 0 16,21-22 15,0 1-31,21 21 0,0-21 16,22 0-16,-22 0 0,21 0 0</inkml:trace>
  <inkml:trace contextRef="#ctx0" brushRef="#br1" timeOffset="177508.14">17526 14711 0,'0'0'15,"0"-21"-15,0 0 0,0-1 16,0 1-16,0 0 16,0 0-16,21 0 0,0 21 15,0 0-15,1 0 0,-1 0 0,0 0 16,0 0-16,0 21 15,0 0-15,1 0 0,-1 0 0,0 22 16,0-22-16,0 0 0,0 21 0,-21-20 16,0-1-16,0 0 0,0 21 15,0-21-15,0 1 0,0-1 0,-21 0 16,21 0-16,-21-21 0,0 0 16,0 21-16,0-21 15,-1 0 1,22-21-16,0 0 15,0 0-15,0 0 16,0-1-16,0 1 0,22 0 0,-1 0 0,0 0 16,-21-22-16,21 22 15,0 0-15,0 0 0,1 0 0,-1-22 16,0 22-16,0 0 0,0 0 0,0 21 16,1-21-16,20 0 0</inkml:trace>
  <inkml:trace contextRef="#ctx0" brushRef="#br1" timeOffset="177916.91">18330 14478 0,'-21'0'31,"0"21"-31,0 0 0,0 1 0,-1-1 16,1 0-16,21 0 15,-21 21-15,0-20 0,0 20 0,21 0 16,0-21-16,0 1 0,0 20 0,0-21 15,0 0-15,0 0 0,0 1 16,0-1-16,21 0 0,0 0 0,0-21 16,0 0-16,1 21 0,20-21 0,-21 0 15,21 0-15,-20 0 0,20 0 16,-21 0-16,21-21 0,-20 21 0,-1-21 16,21 0-16,-21 0 0,0 21 0,-21-22 15,22-20-15,-22 21 0,0 0 16,0 0-16,0-22 0,0 1 0,0 21 15,-22-22-15,1 22 16,0-21-16,0 21 0,-21 0 0,20-1 16,-20 22-16,21 0 0,-21 0 0,20 0 15,-20 0-15,21 22 0,0-1 16,0 0-16,-1 21 0,1-21 0,21 1 16,0 20-16,0-21 0,0 21 15,0-20-15,0-1 0,0 0 0,21 0 16,1 0-16,20-21 0,-21 21 0</inkml:trace>
  <inkml:trace contextRef="#ctx0" brushRef="#br1" timeOffset="178503.86">19050 14690 0,'0'-21'0,"0"42"0,0-64 0,0 22 16,0-21-16,0 63 31,0 0-31,0 0 0,-21 22 16,21-22-16,0 0 0,0 0 15,0 22-15,0-22 0,0 0 16,0 0-16,0 0 0,-21 0 0,21 1 0,0-1 16,21-21 15,0 0-16,-21-21-15,21 21 0,0-22 16,0 1-16,1 0 0,-1 0 0,0 0 16,0 0-16,0-1 0,0-20 15,1 42-15,-1-21 0,-21 0 0,0 42 32,0 0-32,0 0 15,0 0-15,0 1 0,0-1 0,0 0 16,0 0-16,0 0 0,0 0 0,0 1 15,0-1 1,0 0-16,21-21 0,0 21 16,0-21-16,0 0 0,22 0 15,-22 0-15,0 0 0,0 0 0,0 0 16,1-21-16,-1 0 0,0 0 0,0 21 16,0-22-16,0 1 0,-21 0 15,0-21-15,0 21 0,0-1 0,0-20 16,0 21-16,0-21 0,0 20 0,0-20 15,-21 21-15,0 0 0,0 21 16,0 0-16,0 0 16,-1 0-1,1 0-15,21 21 0,0 0 16,0 0-16,21 0 16</inkml:trace>
  <inkml:trace contextRef="#ctx0" brushRef="#br1" timeOffset="178911.64">20087 14584 0,'0'0'0,"0"-21"15,0 0-15,0-1 0,0 1 16,-21 21 0,0 0-16,0 0 15,-1 0-15,1 21 0,0 1 16,0-22-16,0 21 0,0 0 15,21 0-15,0 21 0,-22-42 0,22 43 16,0-22-16,0 0 0,0 0 16,22 0-16,-1 1 0,0-22 15,0 21-15,0-21 0,0 21 0,1-21 16,-1 0-16,-21 21 0,21-21 16,0 21-16,0-21 0,-21 21 15,-21-21 16,0 0-15,0 0-16,0 0 0,-22 0 16,22 0-16,0 0 0,-21 0 0,20 0 15,-20 0-15,21 0 0,0 0 0,0 0 16,-1 0-16,44 0 31,-1 0-31,21 0 16,-21 0-16</inkml:trace>
  <inkml:trace contextRef="#ctx0" brushRef="#br1" timeOffset="179275.46">20320 14817 0,'21'-21'31,"0"21"-31,0-22 0,1 22 15,-1-21-15,0 21 0,0-21 16,0 21-16,0-21 0,-21 0 0,22 21 16,-1-21-16,-21-1 0,21 1 0,-21 0 15,0 0-15,0 0 16,0 0-16,-42 21 16,20 0-16,1 0 0,0 0 15,0 21-15,0 0 0,0 0 0,-1 0 16,1 0-16,0 1 0,0-1 0,21 21 15,0-21-15,-21 0 0,21 1 16,0-1-16,0 0 0,0 0 0,0 0 16,0 0-16,0 1 0,0-1 15,21-21-15,0 21 0,0-21 0,0 0 16,1 0-16,20 0 0,-21 0 0,0 0 16,22 0-16,-22 0 0,0 0 15,21 0-15,-21 0 0,1 0 0</inkml:trace>
  <inkml:trace contextRef="#ctx0" brushRef="#br1" timeOffset="179704.22">20870 14753 0,'64'-106'15,"-64"85"-15,-85 191 0,106-213 0,64-105 0,-85 127 16,21 0-16,-21 0 0,21-1 16,0 22-16,-21-21 0,22 21 0,-1 0 15,0 0-15,0 0 0,0 0 16,0 0-16,1 21 15,20 1-15,-21-1 0,0 0 0,0 0 16,1 0-16,-22 0 0,0 1 16,21-1-16,-21 0 0,0 0 15,0 0-15,0 0 0,0 1 0,0-1 16,0 0-16,0 0 0,0 0 16,-21 0-16,21 1 0,-22-22 15,1 0-15,0 0 16,21-22 15,0 1-15,0 0-16,0 0 15,21 0-15,-21 0 0,21-1 0,1 1 16,-1-21-16,0 21 0,0-22 16,21 1-16,-20 21 0,20-21 15,-21 20-15,21 1 0,-20 0 0,20 0 16,0 21-16,-21 0 0,1 0 15,20 0-15,-21 0 0,0 0 16,-21 21 0,21 0-16</inkml:trace>
  <inkml:trace contextRef="#ctx0" brushRef="#br1" timeOffset="179907.98">21971 14774 0,'0'22'16,"-21"-22"-16,0 0 15,21 21-15,-22-21 47,1 0-31,0 0-16</inkml:trace>
  <inkml:trace contextRef="#ctx0" brushRef="#br1" timeOffset="181291.97">8361 16066 0,'0'-22'0,"0"44"0,0-22 47,0 21-31,0 0-1,21-21-15,0 0 0,0 0 16,0 0-16,1 0 15,-1 0-15,0 0 0,0-21 16,0 21-16,0-21 0,1-1 16,-1 1-16,0 0 0,0 21 15,0-21-15,-21 0 0,0 0 0,0-1 16,0 1-16,0 0 16,0 0-16,0 0 0,-21 21 15,0 0 1,21 21-1,0 0-15,0 0 0,0 22 16,0-1-16,0-21 0,21 43 0,0-22 16,-21 0-16,0 1 0,21-1 15,1 0-15,-22-21 0,0 22 0,0-1 16,21-21-16,-21 0 0,0 22 0,0-22 16,0 0-16,0 0 15,0 0-15,0 1 0,0-1 0,0 0 16,-21-21-16,-1 21 0,1-21 15,0 0-15,0 21 0,-21-21 0,20 0 16,-20 0-16,21 0 0,0 0 16,0 0-16,-22-21 0,22 21 0,0-21 15,0 0-15,21 0 16,0-1 0,0 1-16,0 0 15,21 21-15,0-21 16,0 0-16,0 0 0,22-1 0</inkml:trace>
  <inkml:trace contextRef="#ctx0" brushRef="#br1" timeOffset="181588.8">9229 15854 0,'0'-21'0,"0"42"0,0-63 0,0 20 16,0 44 15,0-1-31,0 21 16,0 0-16,0 1 0,0-1 15,-22 0-15,22 22 0,-21-22 0,21 1 16,0-1-16,0 0 0,-21 1 16,21-22-16,0 21 0,0-21 0,0 0 15,0 1-15,0-1 0,0 0 16,21-21-1,0 0-15,-21-21 16,22 21-16,-22-21 16,21-1-16,-21 1 0,0 0 0</inkml:trace>
  <inkml:trace contextRef="#ctx0" brushRef="#br1" timeOffset="181787.68">9038 16193 0,'21'0'32,"0"0"-32,1 0 15,-1 0-15,0 0 0,21 0 0,-21 0 16,22 0-16,-22 0 0,21-22 16,-21 22-16,22 0 0,-22 0 0,0-21 15,0 21-15,0 0 0,22 0 16,-22-21-16,0 21 0</inkml:trace>
  <inkml:trace contextRef="#ctx0" brushRef="#br1" timeOffset="182088.51">10308 16087 0,'-21'0'32,"21"21"-32,0 0 0,0 0 15,-21 0-15,21 1 0,-21-1 16,21 21-16,0-21 0,-22 22 0,22-22 16,-21 0-16,21 0 0,-21 0 15,21 22-15,-21-22 0,21 0 16,0 0-16,-21-21 0,21 21 15,21-21 1,0 0-16,0-21 16,0 0-16,22 21 0</inkml:trace>
  <inkml:trace contextRef="#ctx0" brushRef="#br1" timeOffset="182443.32">10710 16108 0,'0'0'0,"-21"0"16,0 0 0,0 0-16,0 21 0,-1-21 15,1 21-15,0 0 0,21 1 0,-21-1 16,0 0-16,21 0 16,0 0-16,0 0 0,0 1 15,0-1 1,21-21-16,0 0 0,0 0 15,0 0-15,1 21 0,-1-21 16,0 21-16,0-21 0,-21 21 16,0 0-16,0 1 0,0-1 15,0 0 1,-21 0-16,-21 0 0,20-21 16,1 0-16,0 0 0,0 21 15,0-21-15,0 0 0,-1 0 0,-20 0 16,21 0-16,0 0 15,21-21-15,-21 21 0,21-21 0,0 0 16,0 0-16</inkml:trace>
  <inkml:trace contextRef="#ctx0" brushRef="#br1" timeOffset="182647.2">10372 15875 0,'0'0'0,"-22"0"0,1 0 31,42 0 16,1 0-47,-1 0 0</inkml:trace>
  <inkml:trace contextRef="#ctx0" brushRef="#br1" timeOffset="183336.01">12742 15981 0,'0'0'15,"0"-21"-15,0 0 0,0-1 0,0 1 0,0 0 16,0 0-16,21 0 0,1 0 16,-1-22-16,0 22 0,0 0 15,0 0-15,0-22 0,1 22 0,-1 0 16,-21 0-16,0 0 16,-21 21-16,-1 0 15,1 0-15,0 0 0,0 0 16,0 0-16,-22 0 0,22 21 0,0 0 15,0-21-15,-21 21 0,20 0 0,1 1 16,21-1-16,0 0 0,-21 0 16,21 21-16,0-20 0,0-1 0,0 21 15,0-21-15,21 0 0,0 22 16,1-22-16,-1 21 0,0-21 16,0 1-16,0 20 0,22-21 15,-22 0-15,0 22 0,0-22 0,-21 0 16,0 0-16,0 0 0,0 0 0,0 1 15,-21-1-15,-21-21 0,20 21 16,1-21-16,-21 0 0,0 21 0,20-21 16,-20 0-16,0 0 0,-1 0 15,1 0-15,0-21 0,-1 21 0,1-21 16,21 0-16,-21-1 0,20 1 16,1 0-16,0 0 0,0-21 0,21 20 15,0-20-15,0 21 0,0-21 0,0 20 16,0 1-16,21 0 0,0 0 15,0 0-15,1 21 0,20 0 16,-21-21-16,21 21 0,-20 0 16,20 0-16,-21 0 0,0 0 0</inkml:trace>
  <inkml:trace contextRef="#ctx0" brushRef="#br1" timeOffset="183716.59">12848 16023 0,'-42'-21'15,"84"63"-15,-42-63 0,21 42 0,0-21 16,1 0 0,-1 0-16,0 0 0,0 0 15,0-21-15,22 21 16,-22-21-16,0 0 0,21 21 0,-21-21 16,1 0-16,-1-1 0,-21 1 15,0 0-15,-21 0 16,-1 21-16,1 0 0,0 0 15,-21 0-15,21 0 0,-22 21 16,1 0-16,21 0 0,-22 1 0,22-1 16,0 21-16,0-21 0,0 22 15,21-22-15,-21 0 0,21 21 0,0-21 16,0 1-16,0-1 0,0 0 16,21-21-16,0 21 0,21-21 0,-21 0 15,22 0-15,-22 0 0,21 0 16,22 0-16,-22 0 0,0 0 15,22-21-15,-22 0 0,22 0 0,-22-1 16,0 1-16,22-21 0,-43 21 16,21-22-16,-20 22 0,20-21 0,-42 21 15</inkml:trace>
  <inkml:trace contextRef="#ctx0" brushRef="#br1" timeOffset="183999.43">13610 15939 0,'-21'-149'47,"0"192"-31,63 63-16,-84-170 15,42 85-15,0 22 0,0-1 0,0 0 16,0 22-16,0-22 0,0 22 16,0-22-16,0 21 0,0 1 0,0-1 15,0 1-15,0-1 0,-21 1 16,21 21-16,-22-22 0,22 22 0,0-22 16,-21 22-16,21-22 0,-21 1 15,21-1-15,0 1 0,0-22 0,0 1 16,-21-1-16,21 0 0,0-21 0,0 1 15,0-1-15,0 0 0,0-42 32,0 0-32,0-1 15,0 1-15,0-21 0,0 21 0,0-22 16,0 1-16,21 0 0,-21-22 16,0 1-16</inkml:trace>
  <inkml:trace contextRef="#ctx0" brushRef="#br1" timeOffset="184303.25">13589 16150 0,'0'-42'0,"0"21"16,0 0-16,0-1 0,0 1 15,0 0-15,0 0 0,21 0 16,0 0-16,0 21 16,1 0-16,-1-22 0,0 22 0,21 0 15,-21 0-15,1 0 0,20 22 16,-21-1-16,0 0 0,0 0 0,1 21 15,-22-20-15,0-1 0,0 21 0,0-21 16,0 22-16,-22-22 0,1 0 16,0 0-16,-21 0 0,21 0 0,-22-21 15,22 22-15,-21-1 0,21-21 16,-1 0-16,1 0 0,0 0 0,0 0 16,42-21 15,0 21-31,0-22 0,1 22 15,20 0-15,-21-21 0</inkml:trace>
  <inkml:trace contextRef="#ctx0" brushRef="#br1" timeOffset="184620.07">14033 16235 0,'22'-42'31,"-1"42"-31,-21-22 0,21 1 0,0 21 0,-21-21 15,21 0-15,0 0 0,-21 0 16,0-1-16,22 1 0,-22 0 16,0 0-16,-22 21 15,1 0 1,0 0-16,0 21 0,0 0 0,0 0 16,-1 1-16,1-1 0,21 0 15,-21 0-15,0 0 0,21 0 0,-21 1 16,21-1-16,0 0 0,0 0 15,0 0-15,0 0 0,0 1 0,0-1 16,21-21-16,0 21 0,0-21 16,0 0-16,1 0 0,20 0 0,-21 0 15,0 0-15,22 0 0,-22 0 0,21 0 16,-21-21-16,22 0 0</inkml:trace>
  <inkml:trace contextRef="#ctx0" brushRef="#br1" timeOffset="184955.88">14436 16044 0,'0'-42'16,"0"169"-16,0-212 0,0 22 0,0 42 16,21 0-16,-21-1 0,0 1 0,21 21 15,0 0-15,0 0 0,0 0 16,1 0-16,-1 0 0,0 0 0,0 21 16,0-21-16,0 22 0,-21-1 15,22 21-15,-1-21 0,-21 22 0,0-22 16,21 21-16,-21-21 0,0 0 0,0 22 15,0-22-15,0 0 16,0 0-16,-21 0 0,21 1 0,-21-1 16,-1-21-16,22 21 15,-21-21-15,0 0 0,21-21 16,0 0 0,0-1-16,0 1 15,0 0-15,0 0 0,21 0 0,0 0 16,-21-1-16,22-20 0,-1 21 15,-21 0-15,21 0 0,0-1 16,0 1-16,0 0 0,1 0 0,20 0 16,-21 21-16</inkml:trace>
  <inkml:trace contextRef="#ctx0" brushRef="#br1" timeOffset="185451.59">15452 15981 0,'0'-21'16,"0"0"-16,0-1 16,0 1-16,0 0 0,-22 21 0,22-21 15,-21 0-15,0 0 0,0-1 16,0 22-16,0-21 0,-1 21 16,1 0-16,0 0 0,-21 21 15,21 1-15,-1-1 0,-20 21 16,21 0-16,0 1 0,-22-1 0,22 0 15,0 1-15,0-1 0,21 0 16,0 1-16,0-1 0,0-21 0,0 0 16,0 1-16,0-1 0,21-21 15,0 0-15,0 0 16,1 0-16,-1 0 0,0 0 0,21-21 16,-21-1-16,1 22 0,-1-21 15,21-21-15,-21 21 0,0 0 0,1-22 16,-1 22-16,0-21 0,-21-1 15,21 1-15,-21 0 0,21-1 16,-21 22-16,0 0 0,0 0 0,0 0 16,0 42-1,0 21-15,0-21 16,0 1-16,0 20 0,0 0 0,0-21 16,0 22-16,0-1 0,0-21 15,0 0-15,0 22 0,0-22 0,0 0 16,0 0-16,0 0 0,0 1 15,21-22-15,1 0 0,-1 0 0,21 0 16,-21 0-16,0 0 16</inkml:trace>
  <inkml:trace contextRef="#ctx0" brushRef="#br1" timeOffset="185712.45">15960 15685 0,'0'-43'0,"0"86"0,0-128 15,0 64-15,0 0 0,-22 42 32,22 21-32,-21-21 15,21 22-15,0-22 0,0 21 0,-21 0 16,21 1-16,-21-1 0,0 0 16,21 1-16,0-1 0,0 0 15,0-20-15,-21 20 0,21-21 0,0 0 16,0 0-16,0 1 0,0-1 15,21-21-15,0 0 16,0 0-16,0 0 16,0 0-16,1-21 0,20 21 0</inkml:trace>
  <inkml:trace contextRef="#ctx0" brushRef="#br1" timeOffset="186063.33">16235 15917 0,'0'-21'0,"0"0"16,0 63-16,-21-63 15,-1 42-15,1 1 0,0-1 16,21 0-16,-21 0 0,0 21 16,21-20-16,-21 20 0,21-21 0,0 0 15,0 0-15,0 1 0,0-1 16,0 0-16,0 0 0,21 0 0,0-21 16,0 0-16,0 0 0,22 21 0,-22-21 15,0 0-15,21 0 0,-21 0 16,22-21-16,-22 0 0,0 0 0,0 21 15,0-21-15,1 0 0,-1-22 16,0 22-16,-21 0 0,0-21 0,0 20 16,0-20-16,0 21 0,0-21 15,-21 20-15,0 1 0,-1 0 16,1 21-16,0 0 0,-21 0 0,21 0 16,-1 0-16,-20 0 0,21 0 15,0 21-15,0-21 0,-1 21 0,22 1 16,-21-1-16,21 0 0,0 0 0,21 0 15,1-21-15,-1 0 16,0 0-16</inkml:trace>
  <inkml:trace contextRef="#ctx0" brushRef="#br1" timeOffset="186435.46">16679 15960 0,'0'0'0,"0"-21"0,0-1 16,0 1-16,0 0 0,21 21 0,-21-21 15,22 0-15,-22 0 16,21 21-16,0 0 16,0 0-16,0 21 15,0 0-15,-21 0 0,0 0 16,22 0-16,-22 1 0,21-1 0,-21 0 16,0 21-16,0-21 0,0 1 15,0-1-15,0 0 0,0 0 16,0 0-16,0 0 0,0 1 0,0-1 15,-21-21 17,21-21-17,0-1-15,0 1 0,0 0 16,0 0-16,0 0 0,21 0 0,-21-1 16,21-20-16,0 21 0,0 0 15,-21 0-15,21-1 0,1 1 0,-1 0 16,-21 0-16,21 21 15,-21-21-15,21 21 16</inkml:trace>
  <inkml:trace contextRef="#ctx0" brushRef="#br1" timeOffset="186672.33">15896 15600 0,'-21'0'0,"42"0"0,-63 0 16,42 21-16,0 0 0,21-21 31,21 0-31,-21 0 16,22 0-16,-1 0 0,0 0 15,22 0-15,-22 0 0,1-21 0,20 21 16,-21-21-16,1 21 0,-1-21 15,0 21-15</inkml:trace>
  <inkml:trace contextRef="#ctx0" brushRef="#br1" timeOffset="188511.87">18097 15790 0,'43'0'15,"-22"-21"-15,0 0 16,0 21-16,0-21 0,1 0 15,-1 21-15,0-21 0,0-1 0,0 1 16,-21 0-16,0 0 0,21 21 16,-21-21-16,0 0 0,0-1 0,0 1 15,-21 42 17,21 1-32,0-1 0,0 0 15,0 21-15,0-21 0,0 22 16,0-22-16,0 21 0,0 1 0,0-22 15,0 21-15,-21 0 0,21-20 0,0 20 16,-21-21-16,21 21 0,-21-20 16,21-1-16,0 0 0,-21 0 0,-1 0 15,22 0-15,-21-21 0,0 0 16,0 22-16,0-22 0,0 0 16,-1 0-16,1 0 0,-21-22 0,21 1 15,0 0-15,-1 0 0,-20 0 16,21 0-16,0-1 0,0 1 15,-1-21-15,22 21 16,-21 0-16,21 42 16,0 0-1,21-21-15,-21 21 0,22 21 0,-1-20 16,0-1-16,0 0 0,21 0 0,-20 0 16,20 0-16,-21 1 0,21-22 15,1 21-15,-1-21 0,0 0 0,22 0 16,-22 0-16,1 0 0,-1 0 15,21 0-15,-20 0 0,-1 0 0,0 0 16,1-21-16,-22-1 0,0 1 0,0 0 16,0 0-16,1 0 15,-22-22-15,21 22 0,-21-21 0,0 21 16,0 0-16,0-22 0,0 22 16,0 0-16,0 42 15,0 0-15,0 0 16,0 1-16,0-1 0,0 21 15,-21-21-15,21 0 0,-22 22 0,22-22 16,-21 0-16,21 21 0,0-20 16,-21-22-16,21 21 0,-21 0 0,21 0 15,0-42 17,21 0-17,0 0-15,0-1 0,-21 1 16,22 0-16,-1 0 0,21 0 0,-21-22 15,0 22-15,1-21 0,-1 21 16,0 0-16,21-1 0,-21 1 0,1 0 16,-1 21-16,0 0 0,0 0 0,0 0 15,0 21-15,-21 0 16,22-21-16,-1 22 0,-21-1 0,0 0 16,21 21-16,-21-21 0,21 1 15,0-1-15,-21 0 0,21 0 0,1 0 16,-1 0-16,21 1 0,-21-1 15,22 0-15,-1-21 0,-21 21 16,21 0-16,1-21 0,-1 0 0,0 0 16,1 0-16,-1 0 0,0 0 15,1 0-15,-22 0 0,0-21 0,0 21 16,0-21-16,1 0 0,-1 0 16,-21-22-16,0 22 0,0 0 15,0-21-15,0 20 0,-21-20 0,-1 21 16,22 0-16,-21-22 0,0 22 15,0 21-15,0-21 0,0 21 16,-1 0-16,1 0 0,0 0 0,-21 21 16,21 0-16,-1 1 0,-20 20 15,21-21-15,0 0 0,0 22 0,-1-22 16,1 21-16,21-21 0,0 22 16,0-22-16,0 0 0,0 0 0,0 0 15,0 0-15,21 1 0,1-1 16,-1-21-16,0 0 0,0 0 0,0 0 15,22 0-15,-22 0 0,0 0 0,0-21 16,21-1-16,-20 22 0,-1-21 16,0 0-16,0-21 0,0 21 0,0-22 15,1 1-15,-1 0 0,-21-1 16,21 1-16,0 0 0,0-22 0,-21 22 16,21-1-16,-21 1 0,22 0 15,-22 21-15,0-22 0,0 22 16,21 0-16,-21 42 31,0 0-31,0 0 0,-21 22 16,21-22-16,0 21 0,0 1 15,0-22-15,-22 21 0,22 0 0,0 1 16,0-22-16,0 21 0,0 1 0,0-22 16,0 0-16,22 21 0,-22-21 15,21 1-15,0-22 0,-21 21 0,21 0 16,0-21-16,0 0 0,1 0 15,-1 0-15,0 0 16,0 0-16,0-21 0,0 0 0,-21-1 16,22 1-16,-1 0 0,0 0 15,-21 0-15,0-22 0,21 22 0,-21 0 16,21-21-16,-21 21 0,0-1 16,0 44 15,0-1-31,0 0 0,0 0 0,0 0 15,0 0-15,0 1 0,0-1 16,0 0-16,0 0 0,0 0 16,21 0-16,1 1 0,-1-22 15,0 0-15,0 0 16,0 0-16,-21-22 16,21 1-16,1 0 0,-22 0 15</inkml:trace>
  <inkml:trace contextRef="#ctx0" brushRef="#br1" timeOffset="188699.76">20426 15685 0,'0'0'16,"-85"0"0,64 0-16,0 0 15,21 21 1,0 0-1,21-21-15,0 0 16,0 0-16,0 0 0,1 0 0,-1 0 16</inkml:trace>
  <inkml:trace contextRef="#ctx0" brushRef="#br1" timeOffset="190103.76">21040 15727 0,'-43'-21'31,"22"21"-31,0 0 16,0 21-16,0 0 0,-1 0 15,1 0-15,21 1 0,-21-1 0,0 21 16,0-21-16,21 22 0,0-22 16,0 21-16,0-21 0,0 0 0,0 22 15,0-22-15,0 0 0,0 0 0,0 0 16,0 1-16,21-22 0,0 21 15,0 0-15,22-21 0,-22 0 0,21 0 16,0 0-16,-20 0 0,20 0 16,0 0-16,1 0 0,-1 0 15,0 0-15,1-21 0,-1 21 0,0-21 16,1-1-16,-1 1 0,0 0 16,-21 0-16,1 0 0,20 0 0,-21-22 15,-21 22-15,21-21 0,-21 21 16,21-22-16,-21 22 0,0-21 0,0 21 15,0-1-15,0 1 0,-21 0 16,0 21-16,0 0 0,0 0 16,-22 0-16,22 0 0,0 21 0,0 0 15,0 1-15,-22-1 0,22 21 16,0-21-16,0 22 0,0-1 0,0-21 16,21 21-16,0-20 0,0 20 15,0-21-15,0 0 0,0 0 16,0 1-16,0-1 0,0 0 0,21-21 15,0 0-15,0 0 16,0 0-16,0 0 0,1 0 0,-1 0 16,0 0-16,0-21 0,0 0 0,0-1 15,1 1-15,-1 0 0,0 0 16,-21-21-16,21 20 0,-21-20 0,21 0 16,-21 21-16,0-22 0,0 22 15,0 0-15,0 0 0,-21 42 31,21 0-15,0 0-16,-21 22 0,21-22 0,0 0 16,0 21-16,0-21 0,0 1 15,0-1-15,0 21 0,0-21 0,0 0 16,21-21-16,0 22 0,0-1 0,1 0 16,-1-21-16,0 0 0,0 0 15,21 0-15,-20 0 0,-1 0 0,0 0 16,0 0-16,0-21 0,0 21 15,1-21-15,-1-1 0,0 1 0,0-21 16,0 21-16,0-22 0,-21 1 16,22 0-16,-1-1 0,-21 1 15,21-21-15,0 20 0,-21 1 0,21 0 16,0-1-16,-21 1 0,22 0 16,-22 20-16,0 1 0,0 0 0,-22 42 31,1 0-31,0 1 0,0 20 15,0-21-15,0 21 0,-1 1 0,22-22 16,0 21-16,-21 1 0,21-1 16,0 0-16,0 1 0,0-1 0,0 0 15,0 1-15,0-22 0,0 21 16,0-21-16,0 0 0,0 1 16,21-1-16,1-21 0,-1 21 0,0-21 15,0 0-15,0 0 16,0 0-16,1 0 0,-1 0 0,0-21 15,0 0-15,0 21 0,0-22 16,1-20-16,-1 21 0,0 0 0,0-22 16,0 22-16,0 0 0,1-21 15,-22 21-15,0-1 0,0 44 32,-22-1-32,22 0 15,0 0-15,-21 0 0,21 0 0,-21 1 16,21-1-16,0 0 0,-21 0 15,21 0-15,0 0 0,0 1 16,0-1-16,0 0 0,21-21 0,0 21 16,0-21-16,1 0 0,-1 0 15,21 21-15,-21-21 0,22 0 0,-22 0 16,21 0-16,-21 0 0,22-21 16,-22 21-16,21-21 0,-21 0 0,22 0 15,-22-1-15,0 1 0,0-21 16,0 0-16,0 20 0,-21-20 15,0 21-15,22 0 0,-22 0 0,0-1 0,0 44 32,0-1-32,0 21 15,0-21 1,0 0-16,0 1 0,0-1 0,-22 0 16,22 0-16,0 0 0,0 22 0,-21-22 15,21 0-15,-21 0 16,0 0-16,0-21 15,0 0-15,-1 0 16,1 0 0,0-21-1,21 0-15,0 0 0</inkml:trace>
  <inkml:trace contextRef="#ctx0" brushRef="#br1" timeOffset="190304.4">22183 15663 0,'-22'0'0,"44"0"0,-65 0 0,22 0 15,0 0-15,21 22 16,21-22-16,0 0 16,0 0-16,1 21 0,20-21 0,-21 0 15,21 0-15,1 0 0,-1 0 16,0 0-16,22 0 0,-22-21 15,1 21-15,-22-22 0,21 22 0</inkml:trace>
  <inkml:trace contextRef="#ctx0" brushRef="#br1" timeOffset="190732.15">24172 15134 0,'0'0'0,"21"-21"0,-21 0 0,0 0 16,0 42-1,0 0-15,0 0 16,-21 22-16,21-1 0,-21 0 0,0 22 16,0-22-16,21 0 0,0 22 15,0-22-15,-21 1 0,21-1 16,-22 0-16,22-21 0,0 22 0,0-22 15,-21 21-15,21-21 0,0 1 16,-21-1-16,21 0 0,0 0 0,0 0 16,-21-21-1</inkml:trace>
  <inkml:trace contextRef="#ctx0" brushRef="#br1" timeOffset="191319.58">23707 15621 0,'63'42'16,"-126"-84"-16,84 42 16,0 0-16,0 0 0,21 0 0,1 0 15,-1 0-15,22 0 0,-22 0 0,21 0 16,1 0-16,-1-21 0,1 0 16,21 21-16,-22-21 0,1-1 0,-1 1 15,-21 0-15,22 0 0,-22-21 16,1-1-16,-22 1 0,0 0 0,0-1 15,-21 1-15,0-22 0,0 22 16,0 0-16,0 21 0,-21-22 0,0 22 16,0 0-16,-1 21 0,1 0 0,0 0 15,0 21 1,0 0-16,0 0 0,-1 22 0,22 20 16,0-20-16,-21 20 0,21 1 0,0-1 15,-21 1-15,21-22 0,0 21 16,0-20-16,0-1 0,0 0 0,0 1 15,0-22-15,0 21 0,0-21 16,-21 1-16,21-1 0,0 0 0,0-42 47,0 0-47,0-1 0,0 1 16,0-21-16,0 21 0,0 0 15,21-22-15,0 22 0,0 0 16,22-21-16,-22 20 0,21-20 0,1 21 15,-1 21-15,-21-21 0,21 21 16,1 0-16,-22 0 0,0 21 0,0 0 16,0 0-16,-21 0 0,0 22 15,0-22-15,0 21 0,0-21 0,0 1 16,0-1-16,-21 0 0,0 0 0,21 0 16,-21 0-16,0 1 0,0-1 15,21 0-15,21-21 47,0-21-47,0 21 0,0-21 0</inkml:trace>
  <inkml:trace contextRef="#ctx0" brushRef="#br1" timeOffset="191679.37">25125 15685 0,'21'0'15,"-42"0"-15,63 21 16,-21-21-16,0 0 0,1 0 15,-1 0-15,0 0 0,0 0 16,0 0-16,0 0 0,1 0 16,-1-21-16,0 21 0,0-22 0,0 1 15,0 21-15,-21-21 0,0 0 16,0 0-16,0 0 0,0-1 0,0 1 16,-21 21-16,-21 0 15,21 0-15,-22 0 0,1 0 0,0 21 16,-1 1-16,1-1 0,21 21 0,-21-21 15,-1 22-15,22-22 0,0 21 16,21-21-16,0 0 0,0 22 0,0-22 16,21 0-16,0 21 0,22-20 15,-22-22-15,21 21 0,0 0 0,1-21 16,-1 0-16,0 0 0,22 0 16,-22 0-16,22-21 0,-1 0 15,-20 21-15,-1-22 0,0-20 0,1 21 16,-22 0-16,0 0 0,-21-1 15,0 1-15,0 0 0</inkml:trace>
  <inkml:trace contextRef="#ctx0" brushRef="#br1" timeOffset="192932.56">8932 17928 0,'0'21'15,"-21"22"1,42-43-16,22 0 15,-22-21 1,21 21-16,0-22 0,-20 1 0,20 0 16,0-21-16,1 21 0,-1-22 15,-21 22-15,21-21 0,-20 21 0,-1-22 16,-21 1-16,0 21 0,0-22 16,0 22-16,0-21 0,0 21 0,0 0 15,-21-22-15,-1 22 0,1 21 16,0-21-16,-21 21 0,21 0 0,-1 0 15,-20 0-15,21 21 0,0 0 16,0 0-16,-1 22 0,22-22 16,0 21-16,0 1 0,0-1 0,0 21 15,0-20-15,0-22 0,22 21 16,-1-21-16,0 22 0,0-22 16,0 0-16,0-21 0,1 21 15,20-21-15,-21 0 0,21 0 0,-20 0 16,20 0-16,-21-21 0,21 0 15,-20 0-15,20 0 0,-21-1 0,0 1 16,0 0-16,22 0 0,-43-21 16,21 20-16,0 1 0,-21 0 0,0 0 15,0 0-15,0 0 0,0-1 16,0 44 0,0-1-16,0 0 0,0 21 15,0-21-15,0 1 0,0 20 16,0-21-16,0 21 0,0-20 15,0-1-15,0 0 0,0 0 16,0 0-16,0 0 16,-21-21-1,21-21-15,0 0 16,0 0-16,0 0 16,0-22-16,21 22 0,0 0 0,-21-21 15,21-1-15,1 1 0,-1 0 16,0-1-16,21 22 0,-21-21 0,22 21 15,-22 21-15,21 0 0,-21 0 16,22 0-16,-22 0 0,0 42 16,21-21-16,-20 22 0,-1-22 15,0 21-15,0 0 0,0 1 0,-21-22 16,21 21-16,1 1 0,-22-22 16,0 0-16,0 0 0,0 0 15,21 0-15,-21 1 0,0-1 16,21-21-1,-21-21-15</inkml:trace>
  <inkml:trace contextRef="#ctx0" brushRef="#br1" timeOffset="193468.01">11472 17611 0,'0'-21'0,"0"42"0,-21-64 16,0 22-16,0 0 0,-22 0 15,22 0-15,0 21 0,-21 0 0,21 0 16,-22 0-16,1 0 0,21 0 16,-22 21-16,1 21 0,0-21 15,-1 22-15,1-1 0,21 0 16,-21 1-16,20-1 0,-20-21 0,21 22 15,0-1-15,21-21 0,0 0 16,0 22-16,0-22 0,21 0 16,0-21-16,0 0 0,22 0 15,-1 0-15,0 0 0,1-21 0,-1 0 16,21-1-16,-20 1 0,-1 0 16,22-21-16,-22 21 0,0-22 0,1 1 15,-22 0-15,0-22 16,0 22-16,0-22 0,0 22 0,-21-22 0,0 22 15,0 0-15,0-1 16,0 1-16,0 0 0,0-1 0,0 22 16,0 0-16,-21 21 15,21 21-15,-21 0 0,21 1 16,0 20-16,0 0 0,0 1 16,-21-1-16,21 21 0,0-20 0,0 20 15,0-20-15,0-1 0,0 0 16,0 1-16,21-1 0,-21-21 0,21 0 15,0 0-15,-21 1 0,22-1 16,-1-21-16,21 0 0,-21 0 16,22 0-16,-1-21 0,0-1 15,22 1-15</inkml:trace>
  <inkml:trace contextRef="#ctx0" brushRef="#br1" timeOffset="194388.3">13441 17124 0,'-64'0'31,"43"21"-31,0 0 15,0 0-15,0 1 0,-22-1 16,22 0-16,-21 21 0,21 1 0,-1-22 16,-20 21-16,21 0 0,0 1 15,-22-1-15,43-21 0,-21 43 16,21-43-16,0 0 0,21-21 16,1 0-16,20 0 15,-21 0-15,21-21 0,1 0 16,-22 21-16,21-43 0,1 22 0,-22 0 15,21 0-15,-21 0 0,-21-22 16,0 22-16,0 0 0,0 0 16,0 0-16,0 0 0,-21-1 15,0 1-15,0 0 0,0 21 0,-1-21 16,-20 21-16,21-21 0,0 21 16,0 0-16,42 0 31,0 0-31,0 0 0,21 0 15,-20 0-15,20 0 0,0 0 16,1 0-16,-1 0 0,0-21 16,1 21-16,-1-22 0,0 1 0,-21 0 15,22 21-15,-22-21 0,21 0 16,-21 21-16,1-21 0,-22 42 47,-22 0-47,1 0 0,21 0 15,0 22-15,0-22 0,0 21 0,-21 0 16,21 1-16,0 20 0,0 1 16,0-1-16,0 1 0,0-1 0,0 1 15,0 20-15,0-20 0,0 21 16,0-22-16,0 22 0,0-1 16,0 1-16,0-21 0,-21 20 15,21 1-15,0 0 0,0-1 16,-21 1-16,21 0 0,-21-22 0,-1 22 15,22-64-15,-21-21 16,0 0-16,0 0 16,0 0-16,0 0 15,-1 0-15,1 0 16,0 0-16,0 0 0,0 0 16,-22 0-16,22 0 0,0-21 15,0-43-15,0 1 0,-22-1 16,22 1-16,0-22 0,0 0 15,21 1-15,0-1 0,0 22 16,0-22-16,21 0 0,21 22 0,-20-1 16,20 1-16,-21-1 0,21 1 15,22-1-15,-22 22 0,1-22 16,20 22-16,-21 0 0,22-1 0,-22 1 16,22 0-16,-1-1 0,1 22 15</inkml:trace>
  <inkml:trace contextRef="#ctx0" brushRef="#br1" timeOffset="194687.13">15261 16955 0,'0'0'0,"0"-43"31,0 64-15,0 22-16,0-22 0,0 21 16,0 1-16,0-1 0,0 0 0,-21 1 15,21 20-15,-21-21 0,0 1 16,21-1-16,-22 0 0,1 1 0,0-22 16,0 21-16,21-21 15,0 1-15,-21-1 0,21 0 0,0-42 31,21 0-31,0-1 16,0 1-16</inkml:trace>
  <inkml:trace contextRef="#ctx0" brushRef="#br1" timeOffset="195148.2">15579 16933 0,'-64'191'15,"128"-382"-15,-64 170 0,0 42 16,0 22-16,0-22 15,0 21-15,-22 1 0,22-1 16,-21 0-16,21 1 0,-21-1 16,21 0-16,0 1 0,0-1 0,0 0 15,0 1-15,0-22 0,0 21 16,0-21-16,0 0 0,0 1 0,0-1 16,0-42 15,0-1-31,0-20 15,0 21-15,21 0 0,-21-22 16,21 22-16,-21-21 0,22 21 16,-1-22-16,0 1 0,0 21 0,0 0 0,0 0 15,-21-1-15,22 22 16,-1 0-16,0 0 0,0 0 0,-21 22 16,0-1-16,21 0 0,-21 0 15,21 0-15,-21 22 0,0-22 0,0 21 16,0-21-16,0 22 0,0-22 15,0 21-15,0-21 0,0 0 0,0 1 16,0-1-16,0 0 0,0 0 16,22-21-1,-1 0-15,0 0 0,0-21 16,0 21-16,-21-21 0,21 0 16,1-1-16,-1 1 15,0-21-15,0 21 0,0 0 0</inkml:trace>
  <inkml:trace contextRef="#ctx0" brushRef="#br1" timeOffset="195515.99">16171 17272 0,'0'0'15,"0"21"-15,0 0 0,-21 1 16,21-1 0,21-21-1,0 0-15,1 0 0,-1 0 16,0 0-16,0-21 0,0 21 15,0-22-15,1 1 0,-1 21 16,0-21-16,-21 0 0,0 0 16,21 0-16,-21-1 0,0 1 0,0 0 15,0 0-15,-21 21 16,0 0-16,0 0 0,-1 0 0,1 0 16,-21 21-16,21 0 0,0 0 15,-22 22-15,22-22 0,0 21 0,0-21 16,0 22-16,21-1 0,0-21 15,0 22-15,0-1 0,0-21 16,0 0-16,0 22 0,21-22 0,0 0 16,0-21-16,0 21 0,22-21 0,-22 0 15,0 0-15,0 0 16,21 0-16,-20 0 0,-1-21 0,0 0 16,0 0-16,21-1 0,-20 1 0,-1 0 15</inkml:trace>
  <inkml:trace contextRef="#ctx0" brushRef="#br1" timeOffset="195780.83">14965 17187 0,'0'0'16,"-43"0"-16,-20 22 16,63-1-16,21-21 15,0 0 1,22 0-16,-1 0 0,21 0 0,1 0 16,-1 0-16,22-21 0,0-1 15,-22 1-15,22 21 0,0-21 0,-1 0 16</inkml:trace>
  <inkml:trace contextRef="#ctx0" brushRef="#br1" timeOffset="196431.78">18076 17187 0,'0'0'0,"21"0"0,1-21 15,-1 21-15,0-21 0,0 0 16,0 21-16,0-21 0,-21 0 0,0-1 16,0 1-16,0 0 0,0 0 15,-21 0-15,0 0 0,0 21 0,-21-22 16,20 22-16,-20 0 0,0 0 16,-1 0-16,-20 0 0,21 0 15,-1 22-15,-20-1 0,20 0 0,1 0 16,21 0-16,0 0 0,21 1 15,0-1-15,0 0 0,0 21 0,21-21 16,21 1-16,1-1 0,-1 21 16,0-21-16,1 0 0,20 1 0,-21 20 15,22-21-15,-22 21 0,22-20 16,-22 20-16,0-21 0,1 0 0,-22 22 16,0-22-16,-21 21 0,0-21 15,0 0-15,-21 1 0,-21-1 16,-1 0-16,1 0 0,0 0 0,-22-21 15,22 21-15,-22-21 0,1 0 16,-1 0-16,1 0 0,20 0 16,-20-21-16,21 0 0,20 0 0,-20 0 15,21 0-15,0-22 0,0 22 16,21-21-16,0-1 0,0 1 0,0 0 16,21-1-16,0 1 0,21 0 15,1-1-15,-1 1 0,0 0 0,22-1 16,-22 1-16,22 0 0,-1-1 15,1 1-15,20 0 0,-20 21 0</inkml:trace>
  <inkml:trace contextRef="#ctx0" brushRef="#br1" timeOffset="196667.65">18732 16785 0,'0'21'0,"0"1"0,-21-65 0,42 43 0,-21 64 0,0-22 15,0 0-15,0 1 0,0-1 16,0 0-16,0 1 0,0-1 0,-21 0 15,21 1-15,-21 20 0,0-20 16,21-1-16,-21 0 0,0 1 0,-1-1 16,22 0-16,-21-21 0,21 22 15,-21-22-15,21 21 0,0-21 16,0 1-16,-21-22 0,42 0 31,-21-22-31,21 1 16,-21 0-16,21 0 0,-21 0 0,0-22 15</inkml:trace>
  <inkml:trace contextRef="#ctx0" brushRef="#br1" timeOffset="196847.91">18330 17336 0,'21'0'47,"1"0"-47,20 0 0,0 0 0,1 0 15,-1 0-15,21 0 0,-20-22 16,20 22-16,-20 0 0,20-21 0,1 21 16,-22-21-16,21 21 0,1 0 15,-22-21-15,22 21 0</inkml:trace>
  <inkml:trace contextRef="#ctx0" brushRef="#br1" timeOffset="197575.34">19325 17251 0,'-21'0'15,"42"0"-15,-21-21 32,0 0-17,0-1-15,0 1 16,0 0-16,-21 21 0,0-21 0,0 21 16,-1 0-16,1 0 0,0 0 15,0 0-15,-21 21 0,20 0 0,1 0 16,0 1-16,-21 20 0,21-21 15,-1 21-15,1-20 0,0 20 0,0 0 16,0-21-16,21 22 0,0-1 16,0-21-16,0 22 0,0-22 0,0 0 15,0 0-15,21-21 16,0 0-16,0 0 0,0 0 0,1 0 16,20 0-16,-21-21 15,0 0-15,0 0 0,1-1 0,-1 1 16,0 0-16,0 0 0,0-21 15,-21 20-15,0-20 0,21 21 0,-21-21 16,22 20-16,-22 1 0,0 0 16,0 42-1,0 0 1,0 1-16,0-1 0,0 0 0,0 21 16,0-21-16,0 22 0,0-22 15,0 21-15,0-21 0,0 1 0,21 20 16,0-42-16,0 21 15,0 0-15,22-21 0,-22 0 0,21 0 16,0 0-16,-20 0 0,20 0 16,0-21-16,-21 0 0,22 0 0,-22 0 15,21-1-15,-21-20 0,1 21 16,-1-21-16,0-1 0,0 1 0,0 0 16,0-1-16,-21 1 0,0 0 15,0-22-15,22 1 0,-22 20 0,0-20 16,21 20-16,-21 22 0,0 0 15,0 0-15,0 42 16,0 0-16,0 0 0,-21 22 0,-1-1 16,22 0-16,-21 1 15,0 20-15,21-20 0,0-1 0,0 0 16,0 1-16,-21-1 0,21 0 16,0-21-16,0 22 0,0-1 0,0-21 15,0 0-15,0 1 0,0-1 16,21-21-16,0 0 0,-21 21 0,21-21 15,1 0-15,-1 0 0,0-21 16,-21 0-16,21 21 0,0-22 0,-21-20 16</inkml:trace>
  <inkml:trace contextRef="#ctx0" brushRef="#br1" timeOffset="197774.23">19664 17293 0,'0'21'16,"21"1"0,0-22-16,0 0 0,0 0 15,22 0-15,-22 0 0,21 0 16,-21 0-16,22-22 0,-22 22 0,21-21 16,1 0-16,-22 21 0,0-21 15,21 0-15,-21 0 0</inkml:trace>
  <inkml:trace contextRef="#ctx0" brushRef="#br1" timeOffset="199568.24">20235 17336 0,'0'0'0,"0"21"0,0 0 0,21-21 15,1 21-15,-1-21 16,0 0-16,0 0 0,21 0 0,-20 0 15,20 0-15,0 0 0,-21 0 16,22-21-16,-22 0 0,0 21 0,21-21 16,-42-1-16,22 1 15,-22 0-15,0 0 0,0 0 16,-22 21 0,1 0-16,0 0 0,0 0 0,-21 0 15,20 0-15,1 21 0,-21 0 0,21 0 16,0 0-16,21 1 0,0-1 15,-22 0-15,22 0 0,0 0 0,0 0 16,0 1-16,0-1 0,22 0 16,-22 0-16,21-21 0,0 0 0,21 21 15,-21-21-15,22 0 0,-1 0 16,0 0-16,-20 0 0,20-21 16,0 0-16,-21 0 0,22 0 0,-22-1 15,0 1-15,0 0 0,0 0 16,-21 0-16,0 0 0,22-22 15,-22 22-15,21 0 0,-21 0 16,0 42 15,0 0-31,-21 0 16,21 0-16,-22 1 0,22-1 0,0 0 16,0 0-16,0 0 0,-21 0 15,21 1-15,0-1 0,0 0 16,0 0-16,21-21 31,-21-21-15,22 0-16,-1 0 15,-21-1-15,0 1 0,21 0 16,0-21-16,-21 21 0,21-1 0,0 1 16,-21 0-16,22 0 15,-1 21-15,0 0 0,0 21 31,-21 0-31,0 0 16,0 1-16,21-22 16,-21 21-16,0 0 0,0 0 15,21-21-15,1 0 16,-22 21-16,21-21 16,0 0-16,-21-21 15,21 0-15,0 0 16,0 0-16,-21-1 0,22 1 15,-1 0-15,-21-21 0,21 21 16,0-1-16,0 1 0,0 21 0,1-21 16,-1 21-16,0 0 15,0 21-15,-21 0 16,0 1-16,0-1 16,0 0-16,0 0 0,0 21 0,0-20 15,0-1-15,0 0 0,0 0 16,21 0-16,0 0 0,1 1 0,-1-1 15,0 0-15,0-21 0,21 0 16,-20 0-16,20 0 0,0 0 0,-21 0 16,22 0-16,-1 0 0,-21-21 15,22 0-15,-22 21 0,0-22 0,0 1 16,0 0-16,0-21 0,1 21 16,-1-1-16,-21-20 0,0 0 0,21 21 15,-21-1-15,0 1 0,0 0 16,0 0-16,-21 21 15,0 0-15,-1 21 0,1-21 16,0 21-16,0 22 0,0-22 16,21 0-16,0 0 0,0 21 0,0-20 15,0-1-15,0 0 0,0 21 16,0-21-16,21 1 0,0-1 0,0 0 16,22-21-16,-22 21 0,21-21 15,-21 0-15,22 0 0,-22 0 0,21 0 16,-21 0-16,0-21 0,1 0 15,-1 21-15,0-21 0,0-1 0,0-20 16,0 21-16,1 0 16,-22-22-16,21 22 0,-21 0 0,21 0 15,-21 0-15,0 0 0,0 42 32,0 0-17,0 0-15,0 0 0,0 0 0,-21 1 16,21-1-16,-21 0 0,21 0 15,-22 0-15,22 0 0,0 1 16,0-1-16,22-21 31,-1 0-15,-21-21-16,21-1 0,0 22 0,-21-21 16,21 0-16,0 0 0,1 0 15,-1 0-15,0-1 0,-21 1 16,21 0-16,0 21 0,-21 21 31,0 0-31,0 1 0,0-1 16,0 0-16,0 0 15,0 0-15,21 0 0,1 1 16,-1-22-16,0 21 0,0-21 16,0 0-16,0 0 0,22 0 0,-22 0 15,0 0-15,21 0 0,-20 0 16,-1 0-16,0-21 0,0 21 0,0-22 15,0 1-15,22 0 16,-22-21-16,0 21 0,0-22 0,22 1 16,-22 0-16,21-22 0,0 22 15,-20-22-15,20 1 0,-21-1 0,0 22 16,0-22-16,1 43 0,-22-21 16,0 21-16,0 0 0,-22 21 15,-20 21-15,21 0 16,0 21-16,-22 1 0,22-1 0,0 21 15,0-20-15,21 20 0,0-20 16,0-1-16,0 0 0,0 1 16,0-1-16,0 0 0,0-21 0,0 1 15,0 20-15,0-21 0,0 0 16,21 0-16,0 1 16,0-22-16,1 0 0,-1 0 15,0 0-15,0-22 16,0 22-16,0-21 0,-21 0 0,22 0 15,-1 0-15,0 0 0,0-1 16,-21 1-16,0 0 0</inkml:trace>
  <inkml:trace contextRef="#ctx0" brushRef="#br1" timeOffset="199764.12">23135 17018 0,'-21'21'0,"42"-42"0,-63 63 0,42-20 15,0-1-15,0 0 0,0 0 16,21 0 0,0-21-16,21 0 0,-20 0 15,-1 0-15,21 0 0,0 0 16,-20 0-16,41 0 0,-21 0 0,1 0 16,20-21-16,1 21 0,-1 0 15</inkml:trace>
  <inkml:trace contextRef="#ctx0" brushRef="#br1" timeOffset="199968.01">24363 17314 0,'-21'22'16,"21"-44"31,0 1-32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4:18:59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2582 0,'-21'-21'31,"0"21"-31</inkml:trace>
  <inkml:trace contextRef="#ctx0" brushRef="#br0" timeOffset="896.26">529 931 0,'0'0'0,"0"-21"16,0 0-1,0 0-15,0 0 16,0 0-16,0-1 16,0 44 30,0-1-46,0 21 16,0-21-16,0 22 0,0-1 0,0 0 16,-21 1-16,21-1 0,0 0 15,-21 1-15,21 20 0,0-21 16,0-20-16,0 20 0,-21 0 0,21-21 16,0 22-16,0-22 0,0 0 15,0 0-15,0 0 0,0 1 16,0-44 31,0 1-47,21 0 0</inkml:trace>
  <inkml:trace contextRef="#ctx0" brushRef="#br0" timeOffset="1324.2">847 1397 0,'0'0'16,"21"0"-16,0 0 15,0-21-15,0 0 16,-21 0-16,0-1 16,0 1-16,0 0 15,0 0-15,-21 21 16,0 0-16,0 0 15,21 21 1,-21 0-16,-1-21 16,22 21-16,0 1 15</inkml:trace>
  <inkml:trace contextRef="#ctx0" brushRef="#br0" timeOffset="2371.86">2138 1355 0,'0'-21'31,"21"-1"-31,0 1 16,-21 0-16,0 0 0,0 0 15,0 0-15,0-1 0,21 1 16,-21 0-16,0 0 0,0 0 15,0 0-15,0-1 0,-21 1 0,0 21 16,0-21-16,0 21 16,-1 0-16,1 0 0,0 0 15,-21 21-15,21 0 0,-1 1 0,-20-1 16,21 0-16,0 21 0,0-21 16,-1 1-16,1 20 0,0-21 0,0 0 15,21 22-15,-21-22 0,21 0 16,0 0-16,0 0 0,0 0 15,0 1-15,0-1 0,21-21 16,0 0-16,0 0 16,0 0-16,1 0 0,-1 0 15,21 0-15,-21-21 0,0 21 16,22-22-16,-22 1 0,0 0 0,21 0 16,-20 0-16,-1 0 0,0-1 15,0 1-15,0 0 0,0 0 0,1 0 16,-22 0-16,0-1 0,21 1 15,-21 0-15,0 42 63,0 0-63,0 1 0,0-1 0,0 0 16,0 0-16,0 21 0,0-20 15,0 20-15,0-21 0,0 21 0,0-20 16,0 20-16,0 0 0,0 1 15,0-1-15,0 21 0,0-20 16,21 20-16,-21-20 0,0 20 0,21 1 16,0-1-16,-21-21 0,21 22 15,1 21-15,-22-22 0,21 1 0,0 20 16,-21-20-16,0-1 0,21 22 16,0-22-16,-21 1 0,21-1 0,-21 1 15,0-1-15,22 1 16,-1-22-16,-21 22 0,0-22 0,0 22 15,21-22-15,-21 0 0,0 1 0,0-1 16,0-21-16,0 0 0,0 22 16,0-22-16,-21 0 0,0-21 0,-1 0 15,1 0-15,0 0 0,0 0 0,0 0 16,0-21-16,-22 0 0,22-22 16,-21 1-16,-1 0 0,1-1 0,-21-20 15,20-1-15,-20 1 0,20-1 16,-20 1-16,21-1 0,-1-20 15,1 20-15,21 1 0,0-22 0,21 21 16,0 1-16,0-1 0,0-20 16,0 41-16,21-20 0,0-1 15,0 1-15,0-1 0,0 1 0,22-1 16,-22 22-16,0-21 0,21-1 16,-20 22-16,-1-1 0,21 1 15,-21 0-15,0-1 0,22 22 0,-22-21 16,0 21-16,0 0 0,0-1 15,1 22-15,-22-21 0,21 0 16,0 21-16,0-21 0</inkml:trace>
  <inkml:trace contextRef="#ctx0" brushRef="#br0" timeOffset="3055.47">2434 1397 0,'42'0'16,"-20"0"-16,-1 0 16,0 0-16,0 0 0,0 0 15,0-21-15,1 0 0,-1 0 16,0 21-16,0-22 0,0 1 16,0 0-16,1 0 0,-1 0 15,-21 0-15,0-1 0,0 1 16,0 0-1,-21 21 1,-1 0-16,1 21 0,-21-21 16,21 21-16,0 1 0,-1-1 15,1 21-15,0-21 0,21 22 0,-21-22 16,21 21-16,-21-21 0,21 0 16,0 1-16,0 20 0,0-21 0,0 0 15,0 0-15,21 1 16,0-22-16,0 0 0,0 0 15,1 0-15,-1 0 0,0 0 16,0 0-16,21 0 0,-20-22 0,-1 1 16,21 21-16,-21-42 0,22 21 15,-22 0-15,0-22 0,21 1 0,-21 0 16,1-1-16,20 1 0,-21 0 16,0-22-16,0 22 0,1-1 15,-22-20-15,21 21 0,-21-1 0,21 22 16,-21-21-16,0 21 0,0-1 15,0 1-15,0 0 0,0 42 32,0 0-32,0 22 15,0-22-15,0 21 0,0 1 16,-21 20-16,0-21 0,21 1 16,-22 20-16,22-20 0,0-1 0,0 0 15,0 1-15,0-1 0,0-21 16,0 21-16,0-20 0,0-1 0,0 0 15,0 0-15,0 0 0,0 0 16,0 1-16,22-22 16,-1 0-1,0 0-15,0-22 0,0 1 16,0 0-16,-21 0 0,22 0 16</inkml:trace>
  <inkml:trace contextRef="#ctx0" brushRef="#br0" timeOffset="3280.07">3006 1228 0,'42'0'31,"-21"0"-31,0 0 0,0 0 0,1 0 15,-1 0-15,21 0 0,-21 0 16,0 0-16,22-21 0,-22-1 16,0 22-16,21-21 0,-20 21 0,20-21 15,-21 21-15</inkml:trace>
  <inkml:trace contextRef="#ctx0" brushRef="#br0" timeOffset="3600.06">3958 910 0,'0'0'0,"-21"21"47,0 1-47,0-1 16,21 21-16,-22-21 0,1 22 15,0-22-15,21 21 0,-21 0 0,0 1 16,21-1-16,-21-21 0,21 22 16,0-22-16,0 21 0,0-21 0,0 0 15,0 22-15,0-22 0,0 0 16,21-21-16,0 21 0,0 0 0,0-21 16,0 0-16,1 0 0,20 0 15,-21 0-15,21 0 0,-20-21 16,20 0-16,0 0 0,-21 0 15</inkml:trace>
  <inkml:trace contextRef="#ctx0" brushRef="#br0" timeOffset="3904.32">4403 847 0,'105'21'31,"-83"0"-31,-1-21 0,0 21 16,0 0-16,0 22 0,0-22 15,1 21-15,-1-21 0,0 22 0,0-1 16,-21-21-16,0 22 0,0-1 16,0 0-16,0-21 0,0 22 0,0-1 15,-21-21-15,0 22 0,0-22 16,-1 21-16,-20-21 0,21 0 15,0 1-15,0-1 0,-1 0 16,1 0-16,0-21 0,21-21 31,0 0-31</inkml:trace>
  <inkml:trace contextRef="#ctx0" brushRef="#br0" timeOffset="4488.14">5715 1355 0,'0'0'0,"21"0"47,0 0-47,22 0 16,-1 0-16,21 0 0,-20 0 0,20 0 15,1 0-15,-1 0 0,22 0 16,0 0-16,-1 0 0,22 0 0,-21 0 16,-1 0-16,22 0 0,-21 0 15,-22 0-15,22 0 0,-21 0 16,-22 0-16,0 0 0,-21 0 0,22 0 16,-43-21 15,-21 21-31,21-22 15,-22 1-15,1 21 0,0 0 0</inkml:trace>
  <inkml:trace contextRef="#ctx0" brushRef="#br0" timeOffset="4883.92">6816 1122 0,'0'42'16,"0"-21"-1,0 1-15,21-22 0,0 21 0,0 0 16,0-21-16,0 21 0,1-21 16,20 0-16,-21 21 0,21-21 0,1 0 15,-22 0-15,21 0 0,-21 0 16,1 0-16,20 0 0,-21 0 15,0 0-15,0 0 0,-21-21 16,-21 21 15,0 0-15,0 21-16,-21 0 0,20 1 16,1-1-16,-21 0 0,21 21 0,-22-21 15,1 22-15,21-1 0,-21 0 16,-1-20-16,22 20 0,0-21 0,-21 21 15,42-20-15,-22-1 0,22 0 16</inkml:trace>
  <inkml:trace contextRef="#ctx0" brushRef="#br0" timeOffset="5591.52">8191 1080 0,'22'0'15,"-1"0"-15,0-22 16,0 22-1,0-21-15,0 0 0,1 0 0,-1 21 16,0-21-16,0 0 0,0-1 16,0-20-16,1 21 0,-1 0 0,-21-22 15,0 22-15,21 0 0,-21 0 16,0 0-16,0-22 0,0 22 16,0 0-16,-21 21 15,0 0 1,-1 21-16,22 0 15,-21 1-15,21 20 0,0-21 0,0 21 16,0 22-16,0-22 16,0 22-16,0-22 0,0 22 0,0-1 15,0-21-15,0 1 0,0 20 16,0-20-16,0-1 0,0 0 0,0 1 16,0-1-16,0 0 0,0-21 15,0 22-15,0-22 0,0 21 0,0-21 16,0 1-16,0-1 0,0 0 0,0 0 15,-21-21 1,0 0-16,0 0 0,0-21 16,-1 0-16,1 21 0,0-21 15,0-1-15,0 1 0,0 0 0,21 0 16,0 0-16,0 0 16,-22-1-16,22 1 0,0 0 15,0 0-15,22 21 0,-1-21 0,-21 0 16,42-1-16</inkml:trace>
  <inkml:trace contextRef="#ctx0" brushRef="#br0" timeOffset="5880.35">8826 783 0,'0'21'31,"0"1"-31,0 20 0,-21-21 16,21 21-16,0 1 0,0 20 16,0-20-16,-21-1 0,21 21 0,-21-20 15,21-1-15,-21 22 0,21-22 16,0 0-16,-21-21 0,21 22 0,-22-1 16,22-21-16,0 0 0,0 22 15,0-22-15,0 0 0,22-21 16,-1 0-16,0 0 0,0 0 15,0 0-15,0 0 0,1 0 16,-1-21-16,0 0 0,0 0 0,0-1 0</inkml:trace>
  <inkml:trace contextRef="#ctx0" brushRef="#br0" timeOffset="6103.23">8572 1270 0,'0'21'16,"22"-21"0,-1 0-16,0 0 15,0 0-15,0 0 0,0 0 16,1 0-16,20 0 0,0 0 0,-21 0 16,22 0-16,-22-21 15,0 21-15,21 0 0,-20 0 0,-1 0 16,-21-21-16,21 0 0</inkml:trace>
  <inkml:trace contextRef="#ctx0" brushRef="#br0" timeOffset="6583.95">10626 1080 0,'21'-22'0,"-42"44"0,42-65 16,-21 22-16,0 0 0,0 0 0,0 42 47,0 0-47,0 0 0,0 22 15,0-22-15,0 21 0,0 0 0,-21 1 16,21-22-16,0 21 0,0-21 16,0 22-16,0-22 0,-22 21 0,22-21 15,0 1-15,-21-1 0,21 0 16,0 0-16,0 0 0</inkml:trace>
  <inkml:trace contextRef="#ctx0" brushRef="#br0" timeOffset="6976.73">11261 1101 0,'0'0'0,"21"-21"0,0-22 31,-21 22-31,-21 21 15,0 0 1,-1 0-16,1 21 0,-21-21 0,21 21 16,-22 1-16,22-1 0,-21 0 0,21 0 15,0 0-15,-1-21 0,1 21 16,21 1-16,0-1 0,0 0 16,0 0-16,21-21 0,1 21 15,-1-21-15,0 0 0,21 21 0,-21-21 16,22 22-16,-22-22 0,21 21 15,-21-21-15,22 21 0,-22-21 0,0 21 16,0-21-16,-21 21 0,0 0 16,0 1-16,0-1 15,-21-21-15,0 21 0,0-21 16,-22 0-16,22 0 0,-21 21 16,0-21-16,20 0 0,-20 0 0,21 0 15,0 0-15,0 0 0,-1 0 0,1-21 16,21 0-16,0 0 15</inkml:trace>
  <inkml:trace contextRef="#ctx0" brushRef="#br0" timeOffset="7343.97">10689 635 0,'-21'21'0,"42"-42"0,-63 63 16,21-42-16,-1 22 0,22-1 15,0 0-15,-21 0 0,21 0 16,0 0-16,0 1 0,21-1 16,1-21-16,-1 0 0,0 0 15,21 0-15,-21 0 0,22 0 16,-1 0-16,-21-21 0,22 21 0,-22-22 15,0 1-15,0 0 16,-21 0-16,0 0 0,0 0 16,-21-1-16,0 22 0,-22-21 15,22 21-15,-21-21 0,21 21 0,-22 0 16,22 0-16,0 21 0,0 0 16,0-21-16,0 22 0,-1 20 0,22-21 15,0 0-15,-21 0 0,21 1 16,0-1-16,0 0 0</inkml:trace>
  <inkml:trace contextRef="#ctx0" brushRef="#br0" timeOffset="7984.61">12636 826 0,'0'0'0,"0"-22"16,0-105-1,0 106 1,0 0-16,0 42 47,0 22-47,0-22 0,0 21 0,0 0 16,0 22-16,0-22 0,0 22 15,0-22-15,0 22 0,0-1 16,-21-21-16,21 1 0,0 20 15,0-42-15,0 22 0,0-1 0,0-21 16,0 22-16,0-22 0,0 0 0,21-21 16,1 21-16,20-21 0,-21 0 15,21 0-15,1 0 0,-22 0 0,21-21 16,1 21-16,-1-21 0,0 0 16,1-1-16,-1-20 0,-21 0 0,21 21 15,-20-22-15,-1-20 0,0 20 16,0-20-16,-21 21 0,0-22 0,0 1 15,0 20-15,0-20 0,0 20 16,0 22-16,0-21 0,0 21 16,0 0-16,0-1 0,0 1 15,0 42 17,0 1-17,-21-1-15,21 0 0,0 0 16,0 0-16,0 0 15,0 1-15,0-1 0</inkml:trace>
  <inkml:trace contextRef="#ctx0" brushRef="#br0" timeOffset="8472.33">13525 1164 0,'22'0'0,"-1"0"31,-21-21-31,21 21 0,0-21 16,-21 0-16,0 0 0,21-1 15,-21 1-15,0 0 16,0 0-16,-21 21 31,0 0-31,0 0 0,0 21 0,-1 0 16,22 0-16,-21-21 15,0 22-15,0 20 0,0-21 0,21 0 16,0 0-16,0 1 16,0-1-16,0 0 0,0 0 0,21 0 15,0 0-15,0 1 0,0-22 16,1 21-16,-1-21 0,0 21 16,0-21-16,-21 21 0,21-21 0,-21 21 15,21-21-15,-21 21 0,0 1 16,-21-22-1,0 21-15,0-21 0,0 0 16,-22 0-16,22 21 0,-21-21 0,0 0 16,20 0-16,-20 0 0,21 0 15,-21 0-15,20 0 0,1 0 16,0 0 0,42 0-1,0 0-15,1-21 16,-1 21-16,0-21 0,0-1 0</inkml:trace>
  <inkml:trace contextRef="#ctx0" brushRef="#br0" timeOffset="8852.11">13906 1312 0,'22'-21'63,"-22"0"-63,21 21 0,0-21 15,0 21-15,0-21 0,-21 0 0,21 21 16,-21-22-16,22 1 0,-22 0 16,-22 21-1,1 0 1,0 0-16,0 0 0,0 21 0,-22 0 15,22 1-15,0-1 0,0 0 16,0 0-16,0 0 0,-1 0 16,1 1-16,21-1 0,0 0 0,0 0 15,0 0-15,0 0 0,0 1 16,0-1-16,0 0 16,21-21-16,1 0 0,-1 0 0,0 0 15,0 0-15,21 0 0,-20 0 16,20 0-16,0 0 0,1 0 0,-1-21 15</inkml:trace>
  <inkml:trace contextRef="#ctx0" brushRef="#br0" timeOffset="9395.79">14711 1291 0,'0'0'0,"21"-21"0,-21 0 15,0 0-15,0 0 16,0-1-16,-21 22 0,0 0 15,-1-21-15,1 21 16,0 0-16,0 0 0,0 0 0,0 0 16,-1 0-16,1 21 0,0 1 0,0-1 15,-21-21-15,20 42 0,1-21 16,0 0-16,-21 1 0,21 20 16,-1-21-16,22 0 0,-21 22 15,21-22-15,0 0 0,0 0 0,0 0 16,0 0-16,0 1 0,21-22 15,1 0-15,-1 0 0,0 0 16,0 0-16,21 0 0,-20 0 0,20 0 16,-21-22-16,21 1 0,-20 0 15,20 0-15,-21 0 0,21-22 0,-20 22 16,-1-21-16,0 0 0,0-1 16,0 1-16,0 0 0,-21-22 0,0 1 15,22-1-15,-22 22 0,0-22 16,0 22-16,0 0 0,0-1 15,0 22-15,0 0 0,0 0 0,-22 42 32,22 0-32,0 21 0,-21 1 15,21-1-15,-21 22 0,21-22 16,0 21-16,0-20 0,0 20 0,0-20 16,0-1-16,0 0 0,0-21 15,0 22-15,21-22 0,0 21 0,1-21 16,-1 1-16,0-22 0,0 21 15,0 0-15,0-21 0,1 0 0,20 0 16,-21 0-16,21 0 0,1 0 16,-22 0-16,42-21 0,-20 0 15</inkml:trace>
  <inkml:trace contextRef="#ctx0" brushRef="#br0" timeOffset="9672.64">16214 762 0,'0'0'0,"0"-21"0,0-21 16,-22 63-1,22 0 1,-21 21-16,21-21 0,-21 43 16,0-22-16,21 1 0,-21 20 15,21-21-15,0 1 0,-21 20 0,21-20 16,-22-1-16,22 0 0,0 1 0,0-22 15,0 21-15,0-21 0,0 0 16,0 1-16,0-1 0,0 0 0,0 0 16,22-21-1,-1 0-15,0 0 16,0 0-16,0-21 0</inkml:trace>
  <inkml:trace contextRef="#ctx0" brushRef="#br0" timeOffset="10040.43">16595 1080 0,'0'0'16,"0"21"-1,0 0-15,0 0 0,0 0 16,0 0-16,0 22 0,-22-22 16,22 21-16,-21-21 0,0 22 0,21-22 15,0 21-15,0-21 0,0 1 16,0-1-16,0 0 0,0 0 0,0 0 15,21-21-15,0 0 16,1 0-16,-1 0 0,0 0 16,21 0-16,-21-21 0,1 0 15,20 21-15,-21-21 0,0-22 16,0 22-16,1 0 0,-22-21 0,0-1 16,0 22-16,0-21 0,0 21 15,0-22-15,0 22 0,0 0 0,0 0 16,-22 0-16,1 21 0,0 0 15,0 0-15,0 0 0,0 0 0,-1 0 16,1 21-16,0-21 0,0 21 0,0-21 16,21 21-16,-21-21 15</inkml:trace>
  <inkml:trace contextRef="#ctx0" brushRef="#br0" timeOffset="10237.34">15917 953 0,'0'0'0,"21"0"16,1 0 0,-1 0-16,21 0 0,0 0 15,1 0-15,-1 0 0,22 0 0,-22 0 16,0 0-16,22 0 0,-22 0 0,0 0 15,-20 0-15,-1 0 0</inkml:trace>
  <inkml:trace contextRef="#ctx0" brushRef="#br0" timeOffset="10848.28">18224 1439 0,'22'0'47,"-22"-21"-47,21 0 0,0 21 0,0-21 15,21 21-15,-20-21 0,-1 0 0,0-1 16,21 1-16,-21 0 0,1 0 16,-22 0-16,0 0 0,0-22 0,0 22 15,0 0-15,0 0 0,0 0 16,-22-1-16,1 1 0,0 21 0,0 0 16,0 0-16,-22 0 0,22 21 15,-21 1-15,21-1 0,0 0 0,-22 0 16,22 21-16,21-20 0,-21 20 15,21-21-15,0 21 0,0-20 16,0-1-16,0 0 0,0 0 16,0 0-16,21 0 0,-21 1 0,21-1 15,22-21-15,-22 0 0,21 0 16,0 0-16,1 0 0,-1 0 0,0 0 16,1 0-16,20 0 0,-20-21 0,-1-1 15,21 1-15,-20 0 0,-1 0 16,0 0-16,-20-22 0,20 22 0</inkml:trace>
  <inkml:trace contextRef="#ctx0" brushRef="#br0" timeOffset="11292.44">19071 974 0,'0'0'0,"0"-21"31,0 42-31,0 0 16,0 21-16,0-21 0,0 22 15,0-22-15,0 21 0,0 1 16,0-1-16,-21-21 0,21 21 0,0-20 15,0-1-15,0 21 0,0-21 16,0 0-16,0 1 0,0-1 0,0 0 16,-21-21 15,21-21-15,0 0-16,0-1 15,-21 1-15,21 0 0,0 0 16,0 0-16,0-22 0,0 22 15,0-21-15,0 0 0,21-1 0,0 1 16,21 21-16,-21-22 0,22 22 16,-1 0-16,0 0 0,1 0 0,-1 21 15,0 0-15,22 21 0,-22 0 16,1 0-16,-1 0 0,0 22 0,-21-1 16,1-21-16,-1 22 0,-21-1 15,21 0-15,-21 1 0,0-22 0,0 21 16,-21-21-16,0 0 0,-1 22 15,1-22-15,0 0 16,0 0-16,0-21 0,21-21 31,0 0-31,21 0 16</inkml:trace>
  <inkml:trace contextRef="#ctx0" brushRef="#br0" timeOffset="11537.3">20045 677 0,'0'0'0,"21"-21"0,-21 0 16,0 0-16,0 42 15,0 0 1,0 22-16,0-1 0,0 0 16,0 22-16,-21-1 0,0 1 0,-1-1 15,22 1-15,0-22 0,-21 22 16,21-22-16,-21 0 0,21 1 0,0-22 15,0 21-15,0-21 0,0 0 16,0 1-16,21-22 16,0 0-1,1 0-15,-22-22 0</inkml:trace>
  <inkml:trace contextRef="#ctx0" brushRef="#br0" timeOffset="11723.87">19833 1101 0,'0'0'0,"21"0"31,0 0-31,1 0 16,-1 0-16,0 0 0,21 0 15,-21 0-15,22 0 0,-22-21 0,21-1 16,-21 22-16,22-21 15</inkml:trace>
  <inkml:trace contextRef="#ctx0" brushRef="#br0" timeOffset="12087.66">20341 1249 0,'0'0'0,"-21"21"0,0 0 16,42-21 15,0 0-31,0 0 16,22-21-16,-22 21 0,0-21 15,21 0-15,-21 0 0,22-1 0,-22 1 16,0 0-16,0 0 0,-21 0 16,0 0-16,0-1 0,0 1 15,-21 21 1,0 0-16,0 0 0,0 21 0,-22 1 15,22-1-15,0 0 0,0 0 16,0 21-16,-1-20 0,1 20 0,21-21 16,-21 0-16,21 22 0,0-22 0,0 0 15,0 0-15,0 0 0,21 0 16,0-21-16,22 22 0,-22-22 16,21 0-16,1 0 0,-1 0 15,0 0-15,22 0 0,-22 0 0,0 0 16,1-22-16</inkml:trace>
  <inkml:trace contextRef="#ctx0" brushRef="#br0" timeOffset="12448.48">21082 1016 0,'0'0'0,"0"-21"0,0 0 16,0 0-16,21 21 15,0 0 1,0 21-16,1 0 15,-1 0-15,0 0 0,0 22 0,21-22 16,-20 21-16,20 0 0,-21-20 16,0 20-16,0-21 0,-21 21 0,0-20 15,0-1-15,0 0 0,0 0 16,0 0-16,0 0 0,0 1 16,-21-22-16,0 0 15,0 0-15,0 0 16,21-22-16,-21 1 15,21 0-15,0 0 0,0 0 16,0-22-16,0 22 0,0-21 16,21 0-16,0-1 0,0 1 15,0 21-15,0-22 0,1 1 0,20 21 16,0 0-16,-21 0 0,22-1 16,20 1-16,-20 0 0,-1 0 0,21 0 15</inkml:trace>
  <inkml:trace contextRef="#ctx0" brushRef="#br0" timeOffset="12728.84">22902 487 0,'0'0'16,"-21"0"-1,0 21-15,0 0 16,21 0-16,-21 1 0,-1 20 0,22-21 15,-21 43-15,21-22 0,-21 21 16,21-20-16,0 20 0,0 1 0,0-1 16,0-20-16,0 20 0,0-21 15,0 1-15,0-1 0,0-21 0,0 22 16,0-22-16,0 0 0,0 0 0,0 0 16,21-21-1,0 0 1,1 0-16,-1-21 0,0 0 0,0 0 15</inkml:trace>
  <inkml:trace contextRef="#ctx0" brushRef="#br0" timeOffset="13199.56">23347 572 0,'21'-22'0,"-42"44"0,42-86 16,-21 43-16,0 42 31,-21 0-31,21 0 0,-21 22 15,-1-1-15,22 0 0,-21 1 0,21 20 16,0-20-16,-21 20 16,21 1-16,-21-1 0,21-21 0,0 22 15,0-22-15,-21 1 0,21-1 16,-21-21-16,21 21 0,0-20 0,0-1 16,0 0-16,0 0 0,0-42 46,0 0-46,0 0 0,0-1 16,0 1-16,21-21 0,0 0 16,0-22-16,0 22 0,22-1 0,-1-20 15,-21 21-15,21-1 0,1 22 16,-1-21-16,0 42 0,1-21 16,-22 21-16,21 0 0,1 21 15,-22 0-15,0 0 0,0 0 0,0 22 16,-21-1-16,21-21 0,-21 21 15,0 1-15,0-1 0,0-21 0,-21 22 16,0-22-16,21 21 0,-21-21 16,0 0-16,0 1 0,21-1 15,-22-21-15,1 0 16,21-21 0,21 21-1,1-22-15</inkml:trace>
  <inkml:trace contextRef="#ctx0" brushRef="#br0" timeOffset="13552.36">24024 1037 0,'42'0'16,"1"0"-16,-22 0 15,0 0-15,0 0 0,0-21 0,1 21 16,-1-21-16,0 0 0,0 0 15,0-1-15,-21 1 0,0 0 16,0 0-16,0 0 0,0 0 0,0-1 16,0 1-16,-21 21 15,-21 0-15,21 0 16,-22 21-16,22 22 0,-21-22 0,-1 21 16,1 1-16,21-1 0,0 0 15,0-21-15,21 22 0,-22-1 0,22-21 16,0 22-16,0-22 0,22 0 15,-1 0-15,21 0 0,-21 0 0,22-21 16,-1 22-16,0-22 0,1 0 16,-1 0-16,0 0 0,22 0 0,-22 0 15,0-22-15,1 1 0,-1 0 16,-21 0-16,22 0 0,-22-22 16</inkml:trace>
  <inkml:trace contextRef="#ctx0" brushRef="#br0" timeOffset="13835.72">22415 826 0,'0'0'0,"-21"21"15,-21-21-15,21 21 0,42-21 32,0 0-32,21 0 0,1-21 15,-1 21-15,22-21 0,-22 21 0,21-22 16,-20 22-16,20-21 0,1 21 16,-22-21-16,22 21 0,-22-21 0,-21 21 15,0 0-15,0-21 0</inkml:trace>
  <inkml:trace contextRef="#ctx0" brushRef="#br0" timeOffset="14715.37">8530 2858 0,'0'-43'0,"0"86"0,0-107 0,0 22 15,0 21-15,0-22 0,0 1 0,0 21 16,0-22-16,0 22 0,0 0 16,0 0-16,0 0 0,0 0 15,0 42 1,0 0-16,-21 0 16,21 21-16,0 1 0,0-1 0,0 0 15,0 1-15,0 20 0,0-20 16,0-1-16,0 0 0,0 22 0,0-22 15,21 0-15,-21-20 0,21 20 16,0 0-16,1-21 0,-1 1 0,0-1 16,0-21-16,0 0 0,22 0 0,-22 0 15,21 0-15,0-21 0,-20-1 16,20 1-16,0 0 0,1 0 0,-22 0 16,21-22-16,-21 22 15,0-21-15,1 0 0,-1 20 0,-21-20 16,0 0-16,0-22 0,0 22 0,0 0 15,0-1-15,-21 1 0,-1 0 16,1-1-16,21 1 0,0 21 0,0 0 16,-21 21-16,21-22 0,0 44 31,0-1-31,0 0 16,21 0-16,-21 0 0,21-21 15,1 0-15,-1 21 0,21-21 16,-21 0-16</inkml:trace>
  <inkml:trace contextRef="#ctx0" brushRef="#br0" timeOffset="15293.56">9567 2434 0,'0'0'0,"0"-21"16,0 42 15,0 0-31,0 1 0,0 20 0,0 0 16,-21-21-16,21 22 0,-21-1 0,21 0 15,0 1-15,-21-1 0,21-21 16,0 22-16,0-22 0,-21 21 0,21-21 16,-22 0-16,22 1 15,0-1-15,0 0 0,0 0 0,0-42 47,0 0-47,22 0 0,-22-1 16,0 1-16,21-21 0,-21 21 15,0-22-15,0 1 0,21 0 0,0-22 16,-21 22-16,21 0 0,0-22 16,1 43-16,-1-21 0,0-1 0,21 22 15,-21 0-15,22 21 0,-22-21 16,21 21-16,-21 0 0,1 0 0,20 0 16,-21 0-16,-21 21 0,21 0 15,-21 0-15,0 0 0,0 1 16,-21 20-16,0-21 0,0-21 15,0 21-15,-22 0 0,1 1 0,0-1 16,20 0-16,-20-21 0,0 21 16,21 0-16,-1-21 0,1 0 0,0 21 15,0 1-15,21-1 16,0 0-16,0 0 0,0 0 16,21 0-16,0 1 0,0-1 15,1 0-15,-1 0 0,-21 0 0,21 0 16,0 1-16,0-22 0,0 21 15,1 0-15,-1-21 0,0 0 16,-21 21-16,21-21 0,0 0 0,0 0 16,1 0-16,-1 0 15,0 0-15,-21-21 0,21 0 16,0 0-16</inkml:trace>
  <inkml:trace contextRef="#ctx0" brushRef="#br0" timeOffset="15736.3">10520 2350 0,'0'21'16,"0"0"-16,0 21 0,0 1 16,-21-1-16,21 0 0,-22 22 0,22-22 15,0 22-15,0-22 0,-21 0 16,21 1-16,-21-1 0,0 0 0,21 1 15,0-22-15,-21 21 0,21-21 0,-21 0 16,-1 1-16,22-44 47,0 1-47,0 0 0,0 0 16,0-21-16,0 20 0,0-20 15,0 21-15,0-21 0,0 20 16,22-20-16,-22 21 0,0 0 0,0 0 15,21 21-15,0 0 0,0 0 16,-21 21-16,0 0 0,21 0 16,0 0-16,1 0 0,-22 1 0,21-1 15,0 21-15,-21-21 0,21 0 16,0-21-16,0 22 0,1-1 0,-1-21 16,21 0-16,-21 21 0,0-21 0,22 0 15,-22 0-15,0 0 0,21 0 16,-20 0-16,-1 0 0,0-21 0,-21 0 15,21 21-15,0-22 0</inkml:trace>
  <inkml:trace contextRef="#ctx0" brushRef="#br0" timeOffset="16399.91">12340 2879 0,'21'-21'31,"0"21"-31,1-22 0,-22 1 15,21 0-15,-21 0 0,21 0 0,-21-22 16,21 22-16,-21 0 0,0-21 16,0-1-16,0 22 0,0-21 0,-21 0 15,0 20-15,-22-20 0,22 21 0,0 21 16,-21-21-16,21 21 0,-22 0 16,1 0-16,21 21 0,-22 0 0,1 21 15,0-20-15,21 20 16,-22 21-16,22-20 0,0-1 0,0 22 15,0-22-15,-1 0 0,22 1 0,-21-1 16,21 0-16,0 1 0,0-22 16,0 0-16,0 21 0,21-42 0,1 21 15,-1 1-15,0-22 0,21 0 16,-21 0-16,22 0 0,-22 0 0,21 0 16,1-22-16,-1 1 0,0 21 0,1-21 15,-22 0-15,21-21 0,0 20 16,-20-20-16,20 21 0,-21-21 0,0-1 15,-21 1-15,0 0 0,0 20 16,0-20-16,0 21 0,0-21 16,0 20-16,0 44 31,0-1-31,0 0 0,0 21 0,0-21 16,0 22-16,0-22 0,0 21 0,0 1 15,0-22-15,0 21 0,0-21 16,0 0-16,0 1 0,0-1 0,21 0 15,1 0-15,-1-21 0,0 0 16,0 0-16,0 0 0,0 0 0,1 0 16,-1 0-16,21 0 0,-21-21 15,22 0-15</inkml:trace>
  <inkml:trace contextRef="#ctx0" brushRef="#br0" timeOffset="16847.8">13081 2540 0,'0'0'0,"0"-21"0,-21 21 15,0 21 1,-1 0-16,22 22 0,0-22 16,-21 21-16,21-21 0,-21 22 0,21-22 15,0 21-15,0 0 0,0-20 16,0 20-16,0-21 0,0 0 16,0 0-16,0 1 0,0-1 0,0 0 15,0 0-15,-21-21 16,0 0-1,21-21 1,0 0-16,0 0 16,0-22-16,0 22 0,0 0 15,0-21-15,0-1 0,21 1 16,0 0-16,0-1 0,0 1 0,1 21 16,20-22-16,0 1 0,1 21 15,-22 0-15,21 21 0,0 0 0,1 0 16,-22 0-16,21 21 0,1 0 15,-22 21-15,0-20 0,21 20 16,-21 0-16,1 1 0,-1-1 0,-21 0 16,0-21-16,0 22 0,0-22 0,0 21 15,0-21-15,-21 1 0,-1-1 16,-20 42 0,21-63-16,42-21 31,0 0-31,0 21 0</inkml:trace>
  <inkml:trace contextRef="#ctx0" brushRef="#br0" timeOffset="17332.37">14182 2582 0,'0'0'0,"0"-21"0,0 0 15,0 0-15,-22 21 16,1-21-16,0 21 0,0 0 0,-21-21 15,20 21-15,1 0 0,-21 0 16,21 0-16,0 21 0,-22 0 0,22 0 16,0 21-16,-21-20 0,20 20 0,1 0 15,0 1-15,0-1 0,0 0 16,0 1-16,21-1 0,0-21 0,0 21 16,0-20-16,0 20 0,0-21 15,21-21-15,0 21 0,0 0 16,0-21-16,22 0 0,-22 0 0,21 0 15,0 0-15,1 0 0,-22-21 0,21 0 16,1 0-16,-1 0 0,-21 0 16,21-1-16,-20-20 0,20 0 0,-21-1 15,0-20-15,22 21 0,-22-22 16,0 1-16,0-1 0,0 1 0,0-1 16,-21 1-16,0 20 0,22 1 15,-22 0-15,0 20 0,0-20 0,-22 42 31,22 21-31,-21 0 16,0 22-16,21-1 0,0 0 0,-21 22 16,21-1-16,-21-20 0,21 20 0,0 1 15,0-22-15,0 22 0,0-22 16,0 0-16,0-21 0,0 22 0,0-22 16,21 0-16,-21 0 0,0 0 15,21-21-15,0 0 0,0 22 0</inkml:trace>
  <inkml:trace contextRef="#ctx0" brushRef="#br0" timeOffset="18079.65">15706 2519 0,'0'-85'16,"-22"85"0,22-21-16,-21 21 15,21 21 1,-21 0-16,21 1 15,-21 20-15,21 0 0,0 1 16,0-1-16,-21 0 0,0 1 0,21-1 16,-22 0-16,22 1 0,0-1 15,-21 0-15,0-21 0,21 1 0,-21-1 16,21 0-16,0 0 0,21-21 47,0 0-47,0-21 0,1 0 0,-22 0 15,21-1-15,0 1 0,0-21 16,0 21-16,0-22 0,1 22 0,-1-21 16,0 21-16,0-22 0,-21 22 15,21 0-15,0 0 0,1 0 0,-1 21 16,-21 21-16,21 0 16,-21 21-16,0-20 0,0 20 15,21-21-15,-21 21 0,21-20 0,-21-1 16,21 21-16,-21-21 0,22 0 15,-1 1-15,0-1 0,0 0 0,0-21 16,0 21-16,1-21 0,-1 0 0,0 0 16,21 0-16,-21 0 0,22 0 15,-22 0-15,21-21 0,-21 0 16,22 0-16,-22-1 0,0 1 16,0 0-16,0 0 0,-21-21 0,0-1 15,0 1-15,0 0 0,0-1 0,0-20 16,0 20-16,0 1 0,-21 0 15,0-1-15,0 22 0,0 0 0,0 0 16,-1 0-16,1 21 0,0 0 16,0 0-16,0 0 0,0 21 15,-1 0-15,22 0 0,0 0 16,0 1-16,0-1 0,0 0 16,0 0-16,0 21 0,22-42 0,-1 22 15,21-1-15,-21 0 0</inkml:trace>
  <inkml:trace contextRef="#ctx0" brushRef="#br0" timeOffset="18744.28">17081 2519 0,'0'0'0,"0"-21"0,-21 0 0,-21-22 31,42 22-31,-21 21 0,0 0 0,-1 0 16,1 0-16,0 21 0,0 0 15,0 22-15,0-22 0,-1 21 0,1 1 16,0-1-16,0 0 0,0 1 16,21-1-16,-21 0 0,21 1 0,-22-22 15,22 21-15,0-21 0,0 0 0,0 1 16,0-1-16,22 0 0,-1 0 16,0-21-16,0 0 0,0 0 15,0 0-15,1 0 0,-1 0 0,0-21 16,0 21-16,21-21 0,-20 0 15,-1-1-15,0 1 0,-21-21 0,21 21 16,0-22-16,0 1 0,1 0 16,-1-1-16,-21 1 0,21 0 15,-21-1-15,21 1 0,-21 21 0,21 0 16,-21 42 0,0 0-1,0 21-15,0-20 0,0 20 16,0-21-16,0 21 0,0-20 0,0 20 15,0-21-15,0 21 0,0-20 16,0-1-16,0 0 0,21 0 0,1-21 16,-1 21-16,0-21 0,0 0 0,0 0 15,0 0-15,1 0 0,-1 0 16,0 0-16,21 0 0,-21 0 0,1-21 16,-1 0-16,0 0 0,0 0 15,0-22-15,0 22 0,1 0 16,-22-21-16,21 20 0,-21-20 0,21 21 15,0 0-15,-21 42 16,0 0 0,0 0-16,0 0 0,0 1 15,0 20-15,0-21 0,0 0 0,0 0 16,0 1-16,0-1 0,0 0 0,0 0 16,0 0-16,0 0 15,21-21-15,0 0 16,1-21-1,-22 0-15,0 0 16,0 0-16</inkml:trace>
  <inkml:trace contextRef="#ctx0" brushRef="#br0" timeOffset="19076.08">17695 2265 0,'0'0'0,"-21"0"0,0 21 15,21 0-15,-21 0 0,21 1 16,0-1-16,0 0 16,21 0-16,0-21 15,0 0-15,0 0 16,1 0-16,-1 0 0,0 0 0,0 0 16,0-21-16,-21 0 0,21 21 15,-21-21-15,0-1 0,0 1 16,0 0-16,0 0 0,-21 0 15,0 21-15,0-21 16,0 21-16,0 0 0,-1 0 0,1 0 16,0 0-16,0 21 0,0-21 15,21 21-15,-21 0 0,21 0 0,0 0 16,-22 1-16,22-1 16,0 0-16,0 0 0,0 0 0,22 0 0,-1 1 15,21-22-15</inkml:trace>
  <inkml:trace contextRef="#ctx0" brushRef="#br0" timeOffset="19355.91">18330 2265 0,'0'0'16,"0"-21"-16,0 0 0,0-1 16,-21 22-1,0 0-15,0 22 16,21-1-16,-21 0 0,21 0 15,-22 21-15,1 1 0,21-1 0,0 0 16,0 1-16,-21-1 16,21 0-16,0 1 0,-21-1 0,21 0 15,0-20-15,0 20 0,0-21 0,0 0 16,0 0-16,0 1 0,0-1 16,21 0-16,0-21 15,0 0-15,1 0 16,-1-21-16,0 21 0,0-21 0,0-1 15,0 1-15</inkml:trace>
  <inkml:trace contextRef="#ctx0" brushRef="#br0" timeOffset="20475.5">18076 2477 0,'-21'0'15,"21"21"-15,21-21 31,0 0-31,1 0 0,20 0 16,-21 0-16,21 0 0,-20 0 0,20-21 16,-21 21-16,0 0 15,22 0-15,-22-22 0,0 22 0,0 0 16,0-21 0,-42 21 15,0-21-31</inkml:trace>
  <inkml:trace contextRef="#ctx0" brushRef="#br0" timeOffset="24000.15">19431 2371 0,'21'-21'16,"0"-1"-16,-21 1 15,0 0-15,0 0 16,21 0-16,-21 0 15,0 42 17,0 0-32,0 0 15,0 0-15,0 22 0,0-1 0,0 0 16,0 22-16,0-22 0,0 0 16,0 22-16,0-22 0,0 1 0,0-1 15,0-21-15,0 21 0,0-20 0,0 20 16,0-21-16,0 0 0,22 0 15,-1 1-15,0-22 0,0 0 16,0 0-16,22 0 0,-22 0 16,0 0-16,21-22 0,-21 1 0,22 0 15,-22 0-15,0 0 16,0-22-16,0 22 0,1-21 0,-1-22 16,0 22-16,-21 0 0,0-22 15,0 1-15,0 20 0,0 1 0,0 0 16,0-1-16,0 22 0,0-21 0,0 21 15,0 0-15,0 42 32,0 21-32,0-21 15,0 43-15,0-22 0,0 0 0,0 22 16,0-1-16,0-20 0,0 20 16,0-20-16,0-1 0,0 0 0,0 1 15,0-22-15,0 0 16,0 0-16,21 0 0,0 0 0,0-21 15,1 0-15,-1 0 0,0 0 0,0 0 16,0 0-16,0 0 0,1-21 16,-1 0-16,0 0 0,0 0 0,0 0 15,0-22-15,-21 22 0,0-21 16,22-1-16,-22 1 0,21 0 0,-21-1 16,0 22-16,0-21 0,0 21 15,0 0-15,0 42 31,0 0-31,0 0 0,0 21 16,0-20-16,0 20 0,0-21 0,-21 21 16,21 1-16,0-22 0,0 21 15,-22-21-15,22 1 0,0-1 0,0 0 16,0 0-16,0 0 0,0 0 16,0-42 15,0 0-16,0 0-15,0-21 0,0 20 16,0 1-16,0-21 0,0 0 16,22-1-16,-1 1 0,0 0 15,0-1-15,21 1 0,-20 0 16,20 20-16,-21 1 0,21 0 0,-20 0 16,20 21-16,-21 0 0,21 0 15,-20 0-15,-1 21 0,21 21 0,-42-20 16,21 20-16,0 0 0,-21 1 15,0-1-15,0 0 0,0 1 0,0-1 16,0-21-16,0 21 0,0-20 16,0-1-16,0 0 0,0 0 0,0 0 15,0 0-15,22-21 16,-1 0-16,0 0 0,0 0 16,0 0-16,0 0 0,22 0 15,-22-21-15,0 0 0,21 21 16,-20-21-16,-1 0 0,0-22 0,0 22 15,0-21-15,0 0 0,1-1 0,-1-20 16,-21-1-16,21 22 0,0-22 16,-21 22-16,21 0 0,-21-1 0,0 22 15,0 0-15,21 0 0,-21 0 16,0 0-16,0 42 16,0 0-16,0 0 15,0 21-15,-21 1 0,21-1 0,-21 22 16,21-22-16,0 21 15,0-20-15,0-1 0,-21 0 0,21 1 16,0-22-16,0 21 0,0-21 16,0 1-16,0-1 0,0 0 0,21 0 15,0-21-15,0 0 0,1 0 16,-1 0-16,0 0 0,21 0 16,-21 0-16,1-21 0,-1 21 0,21-21 15,-21 0-15,0-1 0,1-20 16,-1 21-16,0 0 0,-21-22 0,0 22 15,21 0-15,-21 0 16,0 42 0,0 0-16,0 0 0,0 1 15,0-1-15,0 0 16,0 0-16,0 0 0,0 0 0,0 1 16,0-1-16,21-21 31,0 0-16,1 0-15,-1 0 0,-21-21 0,42-1 16,-21 1-16,0 0 0</inkml:trace>
  <inkml:trace contextRef="#ctx0" brushRef="#br0" timeOffset="24168.32">21886 2350 0,'0'0'0,"0"-22"0,-42 1 31,21 21-16,0 0 1,-1 0 15,1 0-15</inkml:trace>
  <inkml:trace contextRef="#ctx0" brushRef="#br0" timeOffset="24348.27">21018 2392 0,'0'0'16,"-21"0"-16,21 21 0,-21-21 15,21 21-15,0 0 16,21-21-16,0 0 16,1 0-16,20 0 0,0 0 0,1 0 15,-1 0-15,21 0 0,1-21 16,-1 0-16,1 21 0,21-21 0</inkml:trace>
  <inkml:trace contextRef="#ctx0" brushRef="#br0" timeOffset="24625.05">22225 2180 0,'0'-21'16,"-21"21"-1,0 21 1,21 0-16,0 1 15,-22-1-15,1 0 0,0 0 0,21 21 16,-21 1-16,21-1 0,0 0 16,-21 1-16,21 20 0,-21-20 0,21-1 15,0 0-15,0 1 0,0-1 16,0-21-16,0 0 0,0 22 0,0-22 16,0 0-16,0 0 15,21-21-15,0 0 16,0 0-16,0 0 0,0 0 15,1 0-15,-1-21 0,0 0 16,0 0-16,21-22 0</inkml:trace>
  <inkml:trace contextRef="#ctx0" brushRef="#br0" timeOffset="24851.91">22606 2265 0,'0'0'16,"0"-21"-16,0 0 0,21-1 0,-21 1 15,-21 42 1,21 1-1,-21-1-15,0 0 0,-1 21 0,1 1 16,21-1-16,-21 0 0,0 22 16,0-22-16,21 22 0,0-22 0,0 0 15,0 1-15,0-22 0,0 21 16,0-21-16,0 0 0,0 1 0,21-1 16,0-21-16,21 0 0,-20 0 15,20 0-15,-21 0 0,21-21 16,1 21-16,-1-22 0,0 22 0,1-21 15</inkml:trace>
  <inkml:trace contextRef="#ctx0" brushRef="#br0" timeOffset="25423.23">10837 4297 0,'0'0'0,"-42"-127"32,42 106-32,-21 0 0,21-22 15,-21 22-15,21 0 0,-22 21 0,1 21 32,21 0-32,0 22 0,0-1 15,0 0-15,0 1 0,0-1 0,0 21 16,0-20-16,21 20 0,-21-20 15,0-1-15,0 0 0,0-21 0,0 22 16,0-1-16,0-21 0,0 0 16,-21 1-16,0-1 0,0 0 0,0-21 15,0 0-15,-1 0 16,1 0-16</inkml:trace>
  <inkml:trace contextRef="#ctx0" brushRef="#br0" timeOffset="26015.89">10118 4572 0,'0'0'16,"21"0"0,0 0-1,0 0-15,21 0 0,1 0 0,-1-21 16,0 21-16,22-21 0,-1 21 16,1-21-16,-1-1 0,22 22 15,-21-21-15,20 0 0,-20 0 0,-1 0 16,1 0-16,-1-1 0,-20-20 15,-1 21-15,-21 0 0,0-22 0,0 22 16,-21-21-16,22 21 0,-22-22 16,0 22-16,0 0 0,0 0 0,0 0 15,0 0-15,-22 42 16,22 0-16,0 0 16,-21 21-16,21 1 0,0-1 0,0 0 15,0 1-15,0-1 0,0 0 16,0 1-16,0-1 0,0-21 0,0 22 15,0-1-15,0-21 0,0 0 16,-21 0-16,21 1 0,0-1 16,0 0-16,0 0 15,0-42 1,0 0 0,0 0-16,0-1 0,0 1 15,0-21-15,21 21 0,-21 0 16,21-22-16,1 22 0,-1-21 0,0 21 15,0-22-15,0 22 0,0 0 16,1 21-16,-1 0 0,21 0 0,-21 0 16,0 0-16,1 0 0,-1 21 0,21 0 15,-42 0-15,21 1 16,0 20-16,-21-21 0,0 21 0,0-20 16,0-1-16,0 0 0,0 21 0,0-21 15,0 1-15,-21-22 0,21 21 16,-21 0-16,21-42 47,21 0-47,0-1 0</inkml:trace>
  <inkml:trace contextRef="#ctx0" brushRef="#br0" timeOffset="26340.98">11726 4466 0,'21'0'15,"1"0"1,-1 0-16,0 0 16,0 0-16,0-21 0,0 21 15,1-21-15,-1 21 0,0-21 0,0 21 16,0-21-16,0-1 0,1 22 16,-22-21-16,0 0 0,0 0 15,-22 21 1,1 0-16,-21 0 0,21 21 15,0 0-15,-22 0 0,22 1 0,0 20 0,-21-21 16,20 21-16,22-20 16,-21-1-16,21 21 0,0-21 0,0 0 15,0 1-15,0-1 0,0 0 0,21-21 16,1 21-16,-1-21 0,21 0 16,-21 0-16,22 0 0,-1 0 0,0 0 15,1-21-15,-1 21 0,0-21 16,22 0-16</inkml:trace>
  <inkml:trace contextRef="#ctx0" brushRef="#br0" timeOffset="26679.64">13377 4001 0,'0'0'0,"0"-85"32,-21 85-32,21-21 0,0 0 0,-21 21 0,21-22 15,-21 22 1,0 22 0,21-1-16,0 0 0,0 0 0,-22 21 15,22 1-15,0 20 0,-21-20 16,21-1-16,-21 21 0,21-20 0,0 20 15,-21-20-15,0-1 0,0 0 0,21 1 16,-22-22-16,1 21 0,0-21 16,21 0-16,0 1 0,0-1 0,21-21 31,0-21-15</inkml:trace>
  <inkml:trace contextRef="#ctx0" brushRef="#br0" timeOffset="26972.48">13123 4128 0,'0'0'0,"-21"-64"0,21 22 0,0-1 16,0 1-16,0 0 0,0 21 15,0-22-15,0 22 0,21-21 0,0 21 16,1-1-16,20 1 0,0 21 16,-21-21-16,22 21 0,-1 0 0,0 0 15,1 0-15,-1 21 0,-21 0 16,22 1-16,-22 20 0,0-21 0,0 21 15,0-20-15,-21 20 0,0 0 0,0-21 16,-21 22-16,0-1 0,0-21 16,-22 22-16,1-22 0,0 0 15,-1 0-15,1 0 0,0 0 16,-1 1-16,22-1 0,0-21 0,0 0 16,42 0-1,0 0-15,22 0 16,-22 0-16,21-21 0,-21 21 0</inkml:trace>
  <inkml:trace contextRef="#ctx0" brushRef="#br0" timeOffset="28048.16">14012 4149 0,'0'-106'31,"-21"85"-31,0 21 15,0-21-15,0-1 0,-1 22 0,1 0 16,-21 0-16,21 0 0,0 0 16,-1 0-16,1 22 0,0-1 0,0 0 15,0 0-15,0 21 0,-1 1 0,1-1 16,0-21-16,0 22 0,0-1 16,21 0-16,-21 1 0,21-22 0,0 21 15,0-21-15,0 0 0,0 1 16,0-1-16,21-21 0,0 0 0,0 21 15,0-21-15,0 0 0,1 0 16,-1 0-16,0-21 0,21 21 16,-21-21-16,1-1 0,20 22 0,-21-21 15,0 0-15,0 0 0,1-21 0,-1 20 16,0 1-16,0-21 0,-21 0 16,21 20-16,-21-20 0,21 21 0,-21-21 15,0 20-15,0 1 16,0 42-1,0 1-15,0-1 0,0 0 16,-21 0-16,21 21 0,-21-20 0,21 20 16,0-21-16,0 0 0,0 22 0,0-22 15,0 0-15,0 0 16,0 0-16,0 0 0,21-21 0,0 22 16,1-22-16,20 0 0,0 0 0,-21 0 15,22 0-15,-1 0 0,0 0 16,22 0-16,-22 0 0,1-22 0,-1 1 15,0 0-15,1 0 0,-1 0 16,0 0-16,-21-1 0,22-20 0,-1 21 16,-21-21-16,0 20 0,-21-20 0,0 0 15,0-1-15,0 22 0,0 0 16,0-21-16,-21 21 0,0 21 16,0 0-16,-21 0 0,20 0 15,1 0-15,0 21 0,0 0 16,-21 0-16,20 21 0,1-20 0,0 20 15,0-21-15,0 21 0,0-20 16,21 20-16,0-21 0,0 21 0,0-20 16,0-1-16,0 0 0,21 0 15,0-21-15,21 0 16,-21 0-16,1 0 0,-1 0 0,21 0 16,-21-21-16,0 0 0,1 21 15,-1-21-15,0-1 0,-21 1 0,0 0 16,21 0-16,-21 0 0,0 0 15,0-1-15,21 1 16,-21 0-16,0 42 31,0 0-31,0 1 0,0-1 16,-21 0-16,21 21 0,-21-21 0,21 22 16,0-1-16,0 0 0,0 1 15,0 20-15,0-20 0,0 20 0,0-21 16,0 22-16,0-1 0,0 1 0,0-1 15,0 1-15,0-1 0,0-20 16,0 20-16,0 1 0,0-22 0,0 22 16,0-22-16,0 0 0,0 1 0,0-1 15,0-21-15,0 21 16,-21-20-16,0-22 0,-22 21 0,22-21 16,-21 0-16,21 0 0,-22 0 0,22-21 15,-21 21-15,-1-22 0,1 1 16,21-21-16,-21 21 0,-1 0 0,22-1 15,0-20-15,0 21 0,0-21 0,21 20 16,0-20-16,0 21 0,0-21 16,0 20-16,0-20 0,21 0 0,0-1 15,21-20-15,1 21 0,-22-22 0,21 22 16,22-22-16,-22 22 0</inkml:trace>
  <inkml:trace contextRef="#ctx0" brushRef="#br0" timeOffset="28364.15">15134 4233 0,'0'0'15,"0"-21"-15,0 0 0,21 21 16,-21-21-16,21 0 0,1 0 16,-22-1-16,21 1 0,-21 0 0,21 0 15,-21 0-15,0 0 0,0-1 16,0 1-16,-21 21 31,0 0-31,-1 21 0,1 1 16,0 20-16,0-21 0,0 21 0,0 1 15,21-1-15,0 0 0,-22 1 16,22-22-16,0 21 0,0-21 0,0 22 16,0-22-16,0 0 0,22-21 0,-1 21 15,0 0-15,0-21 0,0 0 16,22 0-16,-22 0 0,21 0 0,0 0 15,-20-21-15,20 0 0,0 21 0</inkml:trace>
  <inkml:trace contextRef="#ctx0" brushRef="#br0" timeOffset="28672.8">16235 3958 0,'0'-21'16,"0"-21"-1,-21 42 1,21 21-16,0 0 16,-22 0-16,22 0 0,0 1 15,0 20-15,0-21 0,-21 21 16,21 1-16,-21-1 0,21-21 0,0 22 15,0-22-15,-21 21 0,21-21 16,-21 0-16,21 1 0,0-1 0,0 0 16,0 0-16,21-21 15,0 0-15,0 0 16,22-21-16,-22 0 0</inkml:trace>
  <inkml:trace contextRef="#ctx0" brushRef="#br0" timeOffset="28999.61">16764 3979 0,'0'0'0,"0"-21"0,0 0 0,0 0 16,0 0-16,-21 21 15,0 0-15,-1 0 0,-20 0 16,21 0-16,0 21 0,0-21 16,-1 21-16,1 0 0,0-21 0,21 21 15,0 1-15,0-1 0,0 0 16,0 0-16,21 0 0,0 0 15,1 1-15,-1-1 0,21 0 16,-21 0-16,0-21 0,1 21 16,-1 0-16,0 1 0,0-1 0,-21 0 15,0 0-15,0 0 16,0 0-16,-21 1 16,0-22-16,0 0 0,-1 0 15,1 0-15,0 0 0,0 0 16,-21 0-16,20 0 0,1 0 0,0 0 15,-21-22-15,21 1 0,-1 0 16,1 0-16,-21 0 0</inkml:trace>
  <inkml:trace contextRef="#ctx0" brushRef="#br0" timeOffset="29184.19">16171 3683 0,'0'0'0,"0"-21"15,21 21 48,1 21-63,-1-21 16,0 0-16</inkml:trace>
  <inkml:trace contextRef="#ctx0" brushRef="#br0" timeOffset="30848.26">17886 4212 0,'0'-21'16,"21"0"0,0 0-16,0 0 15,-21-22-15,21 22 0,1 0 0,-1-21 16,-21 20-16,21-20 15,0 21-15,-21-21 0,0 20 0,21 1 16,-21-21-16,21 21 0,-21-22 16,0 22-16,0-21 0,0 21 0,0 0 15,0-1-15,0 1 0,-21 21 16,0 0 0,21 21-16,-21-21 0,21 22 0,-21 20 15,21-21-15,0 21 0,-21 1 16,21-1-16,0 0 0,0 1 0,-22-1 15,22 22-15,0-22 0,0 0 16,0 1-16,0 20 0,0-42 0,0 22 16,22-1-16,-1-21 0,-21 0 15,21 0-15,0 1 0,0-22 16,0 0-16,1 0 0,-1 0 0,21 0 16,-21 0-16,22 0 0,-22 0 15,21-22-15,-21 1 0,22 21 0,-1-21 16,-21-21-16,21 21 0,-20-1 0,-1-20 15,0 21-15,0-21 0,0 20 16,0 1-16,-21-21 0,0 21 0,0 0 16,0-1-16,0 44 31,-21-1-31,0 0 0,21 0 16,-21 0-16,21 0 0,-21 1 15,21 20-15,0-21 0,0 0 0,0 22 16,0-22-16,0 0 0,0 0 15,0 0-15,21 0 0,0-21 0,0 22 16,0-22-16,1 0 0,-1 0 16,0 0-16,21 0 0,-21 0 0,1 0 15,-1-22-15,21 22 0,-21-21 0,0 0 16,1 0-16,-1 0 0,0 0 16,0-22-16,-21 22 0,0-21 0,0-1 15,0 1-15,0 21 0,0-21 16,0-1-16,0 22 0,-21 0 0,-21 0 15,20 0-15,-20-1 0,0 22 16,21 0-16,-22 0 0,1 0 16,0 0-16,-1 0 0,1 0 0,21 22 15,0-1-15,-1 0 0,1 0 16,21 21-16,0-20 0,0 20 0,0 0 16,0-21-16,0 22 0,21-22 15,1 0-15,-1 0 0,21 0 0,0 1 16,-20-1-16,20-21 0,0 0 0</inkml:trace>
  <inkml:trace contextRef="#ctx0" brushRef="#br0" timeOffset="31302.32">19452 4064 0,'0'0'0,"21"-21"0,-21-85 31,0 85-31,0 0 0,-21 0 0,0 21 16,0 0-16,0 0 0,-22 0 0,22 0 15,0 0-15,0 0 0,-22 21 16,22 0-16,0 21 0,0-21 0,0 22 16,21-1-16,-21 0 0,21 1 15,-22-22-15,22 21 0,-21 1 0,21-22 16,0 0-16,0 21 0,0-21 16,0 1-16,21-22 0,1 21 0,-1-21 15,0 0-15,0 0 16,21 0-16,-20 0 0,-1 0 15,0-21-15,21-1 0,-21 22 0,1-21 16,-1 0-16,0-21 0,0 21 16,0-22-16,0 22 0,1-21 0,-22-1 15,0 22-15,0-21 0,0 21 0,0 0 16,0-1-16,0 44 31,-22-1-31,22 0 0,-21 0 16,0 0-16,21 22 0,0-22 0,0 0 15,0 21-15,0-21 0,0 1 16,0-1-16,0 0 0,0 0 16,21 0-16,0 0 0,1-21 0,-1 0 15,21 0-15,-21 0 0,22 0 16,-1 0-16,0 0 0,1 0 0</inkml:trace>
  <inkml:trace contextRef="#ctx0" brushRef="#br0" timeOffset="31760.06">20383 4022 0,'0'-21'0,"0"42"0,0-64 0,0 22 0,0 0 16,-21 0-16,0 21 0,0 0 15,0 0-15,-22 0 0,22 0 16,0 0-16,0 0 0,-21 21 0,20 0 16,1 0-16,0 1 0,0 20 15,-21-21-15,20 21 0,22-20 0,-21 20 16,0-21-16,21 21 0,-21-20 0,21-1 15,0 0-15,0 0 0,0 0 16,0 0-16,21-21 0,0 22 0,0-22 16,1 0-16,-1 0 0,0 0 15,21 0-15,-21 0 0,1 0 0,-1-22 16,0 1-16,21 21 0,-21-42 16,1 21-16,-22 0 0,21-22 15,0 1-15,-21 0 0,0-1 0,21 1 16,0 0-16,-21-22 0,21 22 15,-21-1-15,0 22 0,0-21 0,0 21 16,0-22-16,0 22 0,0 0 16,0 42-1,0 0-15,-21 1 0,21-1 16,0 21-16,-21 0 0,21-20 16,0 41-16,0-21 0,0 1 0,0-1 15,0 0-15,0 1 0,0-1 16,0 0-16,0-20 0,21-1 15,0 0-15,-21 0 0,22 0 0,-1-21 16,0 0-16,0 0 0,0 0 16,0 0-16</inkml:trace>
  <inkml:trace contextRef="#ctx0" brushRef="#br0" timeOffset="32101.37">20722 4191 0,'0'-21'15,"21"21"1,0-21-16,1 0 16,-1 21-16,21-22 0,-21 22 15,0-21-15,22 0 0,-22 0 16,0 0-16,21 0 0,-20-1 0,-1 1 16,0 0-16,-21 0 0,21 21 15,-21-21-15,0 0 0,-21 21 16,0 0-16,0 0 0,-1 0 15,1 0-15,-21 21 0,21 0 16,-22 0-16,22 21 0,-21-20 0,21 20 16,0-21-16,-1 21 0,1-20 15,0 20-15,21-21 0,0 21 0,0-20 16,0-1-16,0 0 0,21 0 16,0-21-16,1 0 15,20 0-15,0 0 0,1 0 0,-1 0 16,0 0-16,22 0 0,-1 0 15</inkml:trace>
  <inkml:trace contextRef="#ctx0" brushRef="#br0" timeOffset="32604.36">21886 4022 0,'0'0'0,"0"-21"0,-21-106 31,21 105-31,-42 22 0,21-21 16,-1 0-16,1 21 0,-21 0 15,21 0-15,-22 0 0,1 0 16,21 0-16,-21 0 0,-1 21 16,1 0-16,21 1 0,0-1 0,-22 21 15,22-21-15,21 22 0,-21-1 0,21 0 16,0-21-16,0 22 0,0-1 16,0-21-16,0 22 0,21-22 0,0 0 15,0 0-15,1 0 0,-1-21 16,21 0-16,-21 0 0,0 0 0,22 0 15,-22 0-15,21 0 0,-21 0 0,1-21 16,20 0-16,-21 0 0,0-22 16,22 1-16,-22 21 0,0-21 0,0-22 15,0 22-15,0-1 16,1-20-16,-1 21 0,0-1 0,-21 1 16,0 0-16,0-1 0,21 22 15,-21 0-15,0 0 0,0 0 0,-21 21 16,0 0-1,21 21-15,-21 0 0,-1 0 0,1 0 16,21 22-16,0-22 0,-21 21 16,21 0-16,0 1 0,0-1 0,0 0 15,0 1-15,0-1 0,21 0 0,0 1 16,-21-1-16,22-21 0,-1 0 16,0 1-16,0-1 0,0 0 15,0-21-15,1 0 0,-1 0 16,0 0-16,0 0 0,0 0 0,22-21 15,-22 21-15</inkml:trace>
  <inkml:trace contextRef="#ctx0" brushRef="#br0" timeOffset="32792.33">22754 4170 0,'0'21'15,"-21"-21"1</inkml:trace>
  <inkml:trace contextRef="#ctx0" brushRef="#br0" timeOffset="34115.58">571 6011 0,'0'0'0,"-21"0"15,0 22-15,0-22 16,0 0-16,0 0 16,-1 0-16,1-22 15,21 1 1,0 0-16,0 0 0,0 0 15,0 0-15,21-1 0,1-20 16,-1 21-16,0 0 0,0 0 0,0-1 16,0 1-16,1 0 0,-1 0 15,0 21-15,0 0 0,0 0 16,0 0-16,1 21 0,-1 21 0,0-20 16,0 20-16,-21 0 0,0 22 15,0-22-15,0 22 0,0-22 0,0 21 16,0-20-16,0 20 0,-21 1 15,0-22-15,0 22 0,-22-22 0,22 0 16,-21 1-16,21-22 16,-22 21-16,22-21 0,0-21 0,0 21 15,0-21-15,-1 0 0,1 0 16,0 0-16,0 0 0,0-21 16,0 0-16,-1 0 0,1 0 0,21 0 15,-21-22-15,21 22 0,-21-21 16,21-1-16,0 22 0,0-21 0,0 21 15,0-22-15,0 22 0,21 0 16,0 21-16,0 0 16,22 0-16,-22 21 0,21-21 0,-21 21 15,22 1-15,-1 20 0,0-21 16,-20 21-16,20-20 0,-21 20 16,0-21-16,22 0 0,-22 0 15,0 1-15,0-1 0,0 0 0,0 0 16,1-21-16,-1 0 15,0 0-15,0 0 0,0 0 0,0-21 16</inkml:trace>
  <inkml:trace contextRef="#ctx0" brushRef="#br0" timeOffset="34292.47">1333 6265 0,'-21'0'31,"0"0"-31,0 0 16,21-21 15,21 0-15</inkml:trace>
  <inkml:trace contextRef="#ctx0" brushRef="#br0" timeOffset="35092.01">2244 6138 0,'0'-21'31,"21"21"-31,-21-21 0,0 0 16,21 0-16,-21 0 16,0-1-16,0 1 0,0-21 0,0 21 15,-21 0-15,0-1 0,-1 1 16,1 21-16,0-21 0,-21 21 16,21 0-16,-1 0 0,1 21 15,-21 0-15,21 1 0,0-1 0,-22 21 16,22-21-16,0 22 0,0-1 15,0 0-15,-1 1 0,1-22 16,0 21-16,21 0 0,0-20 0,0-1 16,0 0-16,0 0 0,0 0 15,21-21-15,0 0 0,1 0 0,-1 0 16,0 0-16,21 0 0,-21 0 16,1-21-16,20 0 0,-21 0 0,21 0 15,-20-1-15,20 1 0,-21 0 16,0 0-16,22 0 0,-22 0 0,0-1 15,0 1-15,-21 0 0,0 0 16,21 0-16,0 21 16,-21 21-1,0 0 1,0 21-16,0-20 0,0-1 16,0 21-16,0 0 0,0 22 15,0-22-15,22 22 0,-22-1 0,21 1 16,0-1-16,-21 22 0,21-22 15,0 22-15,-21-21 0,0 20 0,0 1 16,21 0-16,-21-22 0,0 22 16,0-1-16,0-20 0,0-1 0,0 1 15,0-1-15,-21-20 0,21 20 16,-21-20-16,0-1 0,0-21 16,0 0-16,-1 0 0,1 1 0,0-22 15,0 0-15,0 0 0,-22 0 0,22-22 16,-21 1-16,0 0 0,20 0 15,-20-21-15,0-1 0,21 1 0,-22 0 16,22-1-16,0-20 0,21-1 16,0 1-16,0-1 0,0 1 0,0-1 15,0 1-15,0-1 0,21 1 16,0-1-16,22-20 0,-1 20 0,0 1 16,1-22-16,20 0 0,1 22 15,-1-1-15,1 1 0,-1-1 16,-21 22-16,22-22 0</inkml:trace>
  <inkml:trace contextRef="#ctx0" brushRef="#br0" timeOffset="35683.99">2709 6138 0,'0'22'0,"21"-22"63,1 0-63,-22-22 0,21 1 15,0 21-15,-21-21 0,21 0 0,-21 0 16,21 21-16,-21-21 0,0-1 16,0 1-16,0 0 0,0 0 15,-21 21 1,0 0-16,0 0 0,0 0 0,-1 21 16,22 0-16,-21 0 0,0 1 15,0 20-15,21-21 0,-21 0 0,21 22 16,0-22-16,0 21 0,0-21 15,0 0-15,0 22 0,21-22 0,0 0 16,0 0-16,0-21 0,1 21 16,-1-21-16,21 0 0,-21 0 0,22 0 15,-22 0-15,21-21 16,-21 21-16,0-21 0,22 0 0,-22 0 16,21 0-16,-21-1 0,1-20 0,-1 21 15,0-21-15,0-1 0,0 1 16,0 0-16,-21-1 0,0-20 0,0 20 15,0-20-15,0-1 0,22 22 16,-22 0-16,0-1 0,0 1 0,0 21 16,0 0-16,0 0 0,0 42 31,0 21-31,0-21 0,0 22 16,0-1-16,0 0 0,0 22 0,0-22 15,0 0-15,0 22 16,0-22-16,0 1 0,0-1 0,0 0 15,0-21-15,0 22 0,0-22 16,0 0-16,0 0 0,0 0 0,0 1 16,21-22-16,0 0 0,0 0 15,0 0-15,0 0 16,1 0-16,-22-22 0,21 1 0,-21 0 16,21 0-16</inkml:trace>
  <inkml:trace contextRef="#ctx0" brushRef="#br0" timeOffset="35876.87">3196 5884 0,'0'0'0,"-21"0"0,0 0 15,0 0 1,21 22 0,21-22-1,0 0-15,21 0 16,-21 0-16,22 0 0,-1 0 15,0 0-15,1-22 0,20 1 0,-20 21 16,20-21-16,-21 0 0</inkml:trace>
  <inkml:trace contextRef="#ctx0" brushRef="#br0" timeOffset="36155.35">3958 5525 0,'0'0'0,"-21"0"0,21-22 31,42 22-31,-21-21 16,1 21-16,-1 0 0,21-21 0,0 21 16,-20 0-16,20-21 15,0 21-15,22-21 0,-22 21 0,0 0 16,1 0-16,-1 0 0,-21 0 15,22 0-15,-22 0 0,-42 0 32,-1 0-32,1 0 0,0 0 15,-21 0-15,21 0 0</inkml:trace>
  <inkml:trace contextRef="#ctx0" brushRef="#br0" timeOffset="36420.19">4233 5419 0,'0'0'0,"0"21"0,0 0 15,-21 0 1,21 0-16,0 1 0,0-1 16,-21 21-16,21 0 0,0 1 0,0-1 15,0 0-15,-21 1 0,21 20 16,0-20-16,0-1 0,0 0 0,0 1 16,0-1-16,-21-21 0,21 21 0,0 1 15,0-22-15,0 0 0,0 0 16,0 0-16,0 1 0,0-1 15,21-42 17,0 21-17,-21-22-15,21 1 16,0 0-16,0 0 0</inkml:trace>
  <inkml:trace contextRef="#ctx0" brushRef="#br0" timeOffset="36643.9">4530 5948 0,'0'0'0,"0"21"32,0 0-32,0 0 0,0 1 15,0-1-15,-22 0 0,22 0 16,-21 0-16,21 0 0,-21 1 0,21-1 16,0 0-16,0 0 0,0 0 15,0 0-15,21-21 47,0 0-47,1-21 0,-1 0 16,0 0-16,-21 0 0</inkml:trace>
  <inkml:trace contextRef="#ctx0" brushRef="#br0" timeOffset="36983.74">4635 5694 0,'0'-21'0,"-63"21"31,42 21-31,21 0 16,-21 0-16,21 0 0,0 1 15,0-1-15,0 0 16,21-21-16,0 0 16,0 0-16,0 0 0,0 0 15,1 0-15,-1-21 0,0 0 16,-21-1-16,0 1 15,0 0-15,0 0 0,0 0 16,0 0-16,-21-1 16,0 22-16,-1 0 0,1 0 15,0 0-15,0 0 0,0 0 0,0 0 16,21 22 0,0-1-16,0 0 15,21-21-15,0 0 16,0 0-16,0 0 0,0 0 15,1 0-15,-1 0 0</inkml:trace>
  <inkml:trace contextRef="#ctx0" brushRef="#br0" timeOffset="37263.58">5059 5482 0,'0'0'0,"0"-21"0,-21 21 46,21 21-46,0 0 0,0 1 16,-22 20-16,22 0 0,0 1 16,0-1-16,0 0 0,-21 1 0,21-1 15,0 0-15,0 1 0,0-1 0,0 0 16,-21 1-16,21-22 0,-21 21 16,21-21-16,0 0 0,0 1 0,0-1 15,0 0-15,0 0 16,21-21-1,0 0 1,-21-21-16,21 0 16</inkml:trace>
  <inkml:trace contextRef="#ctx0" brushRef="#br0" timeOffset="37688.33">4847 6033 0,'0'0'0,"0"-22"0,21 22 47,0 0-47,1-21 0,20 21 16,-21-21-16,21 21 0,1-21 15,-1 0-15,0 21 0,1-21 0,-1-1 16,-21 1-16,22 0 0,-1 0 16,-21 0-16,21-22 0,-20 22 0,-1-21 15,0 21-15,0-22 0,-21 1 16,0 0-16,0 21 0,0-1 0,0-20 15,0 21-15,-21 0 0,21 0 16,-21 21-16,0 0 16,-1 21-1,22 0-15,0 21 0,-21-21 16,21 22-16,0-1 0,0 0 0,0 22 16,0-22-16,0 1 0,0-1 15,0 21-15,0-20 0,-21-1 16,21 0-16,0 1 0,-21-22 0,21 21 15,0-21-15,0 22 0,0-22 16,0 0-16,0 0 0,0 0 16,21-21-1,0 0-15,0 0 16,1 0-16,-22-21 0,21 0 0,0 0 16,21 0-16,-21 0 0</inkml:trace>
  <inkml:trace contextRef="#ctx0" brushRef="#br0" timeOffset="38040.14">5694 5927 0,'21'0'32,"0"0"-32,0 0 0,0 0 15,1 0-15,-1 0 0,0 0 0,0-21 16,0-1-16,0 22 0,1-21 15,-1 0-15,-21 0 0,21 0 0,-21 0 16,0-1-16,0 1 0,0 0 16,0 0-16,-21 21 0,0 0 15,-1 0-15,1 0 0,0 0 16,0 21-16,0 0 16,0 0-16,-1 1 0,1-1 0,0 21 15,21-21-15,0 22 0,-21-22 16,21 21-16,0-21 0,-21 0 0,21 1 15,0-1-15,0 21 0,0-21 16,21 0-16,0-21 0,0 0 16,0 22-16,1-22 0,20 0 0,-21 0 15,21 0-15,1 0 0,-22-22 0,21 22 16</inkml:trace>
  <inkml:trace contextRef="#ctx0" brushRef="#br0" timeOffset="38288">6519 5652 0,'0'0'0,"0"-22"0,0 1 16,-21 21-1,0 0-15,0 21 16,0 1-16,-1-1 16,22 21-16,0-21 0,-21 22 0,0-1 15,21 0-15,0 1 0,0-22 16,0 21-16,0-21 0,0 22 15,0-22-15,0 0 0,0 0 0,0 0 16,0 0-16,21-21 16,-21 22-16,21-22 0,1 0 0,-1 0 15,0 0-15,21 0 0,-21-22 0,1 1 16</inkml:trace>
  <inkml:trace contextRef="#ctx0" brushRef="#br0" timeOffset="38579.83">6921 5525 0,'0'0'0,"64"-22"16,-43 22-16,0 0 16,0 0-16,1 0 0,20 22 0,-21-1 15,21 0-15,1 0 0,-22 21 16,21 1-16,-21-22 0,1 21 0,-1 1 15,-21-1-15,0 0 0,0 1 0,0-1 16,0-21-16,0 21 0,-21-20 16,-1 20-16,1-21 0,0 0 0,-21 22 15,21-22-15,-1-21 0,1 21 0,0 0 16,0-21-16,0 21 16,0-21-16</inkml:trace>
  <inkml:trace contextRef="#ctx0" brushRef="#br0" timeOffset="39189.25">7980 6117 0,'0'0'15,"-21"0"-15,42 0 31,21 0-31,-21 0 0,22 0 16,-1 0-16,21 0 0,-20 0 16,20 0-16,1 0 0,-1 0 15,1 0-15,-1 0 0,1 0 0,-1 0 16,1-21-16,-1 21 0,-20 0 16,-1 0-16,-21-21 0,0 21 0,0-21 15,-21 0-15,-21 21 16,0-22-16,0 1 0,-21 21 15,-1-21-15,22 21 0,-21-21 0,-1 21 16,22 0-16,0 0 0,0-21 0,0 21 16,0 0-16,42 0 31,0 0-31,0 0 0,21 0 16,-20 0-16,20 0 15,-21 0-15,0 0 0,22 21 0,-22 0 16,0 0-16,0 0 0,0-21 0,-21 43 15,0-22-15,0 0 0,0 0 16,0 0-16,-21 1 0,0-1 0,0 0 16,0 0-16,-22 0 0,22 0 0,0-21 15,-21 22-15,20-1 0,1-21 16,0 21-16</inkml:trace>
  <inkml:trace contextRef="#ctx0" brushRef="#br0" timeOffset="39775.56">9567 6054 0,'21'0'32,"1"-21"-32,-22-1 0,21 1 15,21 0-15,-21 0 0,0 0 0,1 0 16,-1-1-16,0-20 0,0 21 15,0-21-15,-21 20 0,0 1 0,0 0 16,0 0-16,0 0 0,0 0 16,-21 21-1,21 21-15,0 0 0,-21 0 16,21 21-16,-21 1 16,21-22-16,0 21 0,0 1 0,0-1 15,0 21-15,0-20 0,0-1 0,0 0 16,21 1-16,-21-1 0,21 0 15,-21 1-15,0-1 0,21 0 0,-21 1 16,21-1-16,-21 0 0,0 1 0,0-22 16,0 21-16,0 1 0,0-22 15,0 0-15,0 0 0,0 0 0,-21-21 16,0 21-16,0-21 0,0 0 0,0 0 16,-22 0-16,1 0 0,0 0 15,20 0-15,-20 0 0,0-21 0,21 0 16,-22 0-16,22 21 0,0-21 15,0 0-15,0-22 0,21 22 0,0 0 16,0 0-16,0-22 0,0 22 16,21-21-16,0 21 0,21-22 0,1 1 15,-1 21-15</inkml:trace>
  <inkml:trace contextRef="#ctx0" brushRef="#br0" timeOffset="40040.41">10414 5800 0,'-21'-21'16,"21"42"-1,-21 0-15,-1-21 0,22 42 0,-21-21 16,0 22-16,21-22 0,-21 21 0,0 1 16,21-1-16,-21 0 0,-1 1 15,22-1-15,0 0 0,-21 1 0,21-1 16,-21 0-16,21 1 0,0-1 15,0-21-15,0 21 0,0-20 0,0-1 16,0 0-16,0 0 0,21-21 0,0 0 16,1 0-16,-1 0 0,0 0 15,0 0-15,-21-21 0,21 0 16</inkml:trace>
  <inkml:trace contextRef="#ctx0" brushRef="#br0" timeOffset="40228.31">10096 6265 0,'0'0'0,"22"0"31,-1 0-31,0 0 0,0 0 16,0 0-16,22-21 0,-22 21 0,21 0 16,0 0-16,1 0 0,-22 0 0,21 0 15,1-21-15,-1 21 0,0-21 16,1 21-16,-1-21 0,0 21 0,1 0 15</inkml:trace>
  <inkml:trace contextRef="#ctx0" brushRef="#br0" timeOffset="40488.72">11451 6033 0,'0'0'16,"0"-22"-16,0 1 15,0 42 17,0 1-32,-21-1 15,21 0-15,-21 21 0,21-21 0,0 1 16,0-1-16,-21 0 0,-1 21 0,22-21 16,-21 1-16,21-1 0,0 0 15,0 0-15,0 0 0,0 0 0,0 1 16,21-22-1,1 0-15,-1 0 0</inkml:trace>
  <inkml:trace contextRef="#ctx0" brushRef="#br0" timeOffset="40852.57">12065 6033 0,'0'0'0,"0"-22"0,0 1 0,0 0 16,-42 21-1,20 0-15,1 0 16,0 0-16,0 0 0,0 0 16,-22 21-16,22 0 0,0-21 0,0 22 15,0-1-15,21 0 0,0 0 0,0 0 16,0 0-16,21 1 16,21-22-16,-21 21 0,1 0 15,20-21-15,-21 0 0,21 21 0,-20-21 16,20 21-16,-21-21 15,0 21-15,0-21 0,1 22 0,-1-22 16,-21 21-16,0 0 0,0 0 16,0 0-16,-21 0 15,-1-21-15,1 22 0,0-22 0,-21 21 16,21-21-16,-22 0 0,1 0 0,21 0 16,-22 0-16,22 0 0,0 0 15,0 0-15,0 0 0,0 0 0,-1 0 16,22-21-16,0-1 0,0 1 15</inkml:trace>
  <inkml:trace contextRef="#ctx0" brushRef="#br0" timeOffset="41036.46">11557 5800 0,'0'0'15,"-21"0"-15,0 0 32,21 21-32</inkml:trace>
  <inkml:trace contextRef="#ctx0" brushRef="#br0" timeOffset="42409.7">13314 6011 0,'0'0'0,"0"-21"0,0 0 0,0 0 16,0 0-16,0 0 0,0-22 15,0 22-15,0 0 0,0 0 0,0 0 16,0-1-16,-21 22 16,-1 0-1,1 22-15,21 20 0,0-21 16,-21 21-16,21 1 0,-21-1 16,21 0-16,-21 1 0,21-1 0,0 22 15,0-22-15,0 0 0,0 1 16,0 20-16,0-21 0,0 1 0,0-1 15,0-21-15,0 22 0,21-22 0,0 0 16,-21 0-16,21 0 0,0-21 16,1 0-16,-1 0 0,21 0 0,-21 0 15,0-21-15,1 0 0,20 0 0,-21 0 16,0-1-16,0-20 0,1 0 16,-1 21-16,0-22 0,0 1 15,0 0-15,-21-1 0,0 1 16,0 0-16,0-22 0,0 22 0,0-1 15,0 1-15,0 0 0,0-1 0,0 22 16,0 0-16,0 0 0,0 42 31,0 0-31,0 0 0,0 22 16,0-1-16,0-21 0,0 22 0,0-1 16,0 0-16,0 1 0,0-1 0,0 0 15,0 1-15,0-1 0,0 0 16,0 1-16,0-1 0,0-21 0,21 0 15,1 22-15,-1-22 16,0 0-16,21-21 0,-21 0 16,1 0-16,-1 0 0,21 0 0,-21 0 15,0-21-15,22 0 0,-22-1 16,21 1-16,1 0 0,-22 0 0,0-21 16,21 20-16,-21-20 0,1 21 0,-1-21 15,0 20-15,-21-20 0,0 21 16,0 0-16,0 0 0,0-1 0,-21 22 15,0 0-15,-1 0 16,1 0-16,0 0 0,21 22 16,0-1-16,0 0 0,0 0 15,0 0-15,0 0 0,0 22 16,21-22-16,0 0 0,1 21 16,-1-20-16,0-1 0,0 0 0,0 0 15,-21 0-15,21 0 0,-21 1 16,22-1-16,-22 0 15,-22-21 1,1 0-16,0 0 0,-21 0 16,21-21-16,-1 21 0,1-21 0,0-1 15,-21 22-15,21-21 0,21 0 0,-22 21 16,1 0-16,21 21 47,0 0-47,21-21 0,1 22 15,-1-22-15,0 0 0,0 21 0,21-21 16,-20 0-16,20 0 0,-21 0 16,21 0-16,-20 0 0,20 0 0,0 0 15,1-21-15,-1 21 0,0-22 0,1 1 16,-1 0-16,0 0 0,1 0 16,-22 0-16,0-1 0,0 1 0,0-21 15,0 21-15,-21 0 0,22-1 16,-22 1-16,0 0 0,0-21 15,0 21-15,0-1 0,-22 22 16,1 0-16,0 0 16,0 0-16,0 22 15,21-1-15,-21 0 0,21 0 0,0 0 16,0 0-16,0 22 0,0-22 16,0 0-16,0 21 0,0-20 0,0-1 15,0 0-15,0 0 0,21 0 0,-21 0 16,21-21-16,0 0 0,0 0 15,0 0-15,1 0 0,20 0 0,0 0 16,1 0-16,-1-21 0,0 21 16,1-21-16,-1 0 0,21 0 15,-20 0-15,20-1 0,-20 1 0</inkml:trace>
  <inkml:trace contextRef="#ctx0" brushRef="#br0" timeOffset="42891.68">15621 6202 0,'0'0'0,"21"-21"0,0 0 15,0-1-15,1 1 0,-22 0 16,0 0-16,0 0 15,-22 21-15,1 0 16,0 0-16,0 0 0,-21 0 16,20 0-16,1 0 0,-21 21 0,21 0 15,-22 0-15,22 0 0,-21 1 0,21-1 16,0 0-16,-1 0 16,1 21-16,0-20 0,21-1 0,0 21 15,0-21-15,0 0 0,0 1 0,0 20 16,21-42-16,0 21 0,1 0 15,-1-21-15,21 0 0,-21 0 0,0 0 16,22 0-16,-22 0 0,21 0 0,-21-21 16,1 0-16,-1 0 0,21 0 15,-21-22-15,-21 22 0,21-21 0,1 21 16,-22-22-16,0 1 0,21 0 16,-21-1-16,21 1 0,-21 0 0,21-22 15,-21 22-15,0-22 0,0 22 16,0 0-16,0-1 0,0 22 15,0-21-15,21 21 0,-21 42 32,0 0-32,0 21 0,0 1 0,0-1 15,0 0-15,0 1 0,-21-1 16,21 0-16,0 22 0,0-22 0,0 0 16,0-20-16,0 20 0,21 0 0,-21 1 15,21-22-15,1 21 0,-22-21 16,0 22-16,21-22 0,0 0 0,0 0 15,0-21-15,0 0 16,1 0-16,-1 0 16,0-21-16,0 21 0,21-21 0</inkml:trace>
  <inkml:trace contextRef="#ctx0" brushRef="#br0" timeOffset="43167.53">17145 5736 0,'0'0'0,"0"-21"0,0-21 31,-21 63-31,0-21 0,-1 42 0,1-21 16,21 22-16,-21-1 0,0 0 16,21 1-16,-21-1 0,21-21 15,0 22-15,-21-1 0,21 0 0,0 1 16,-22-1-16,22-21 0,0 21 15,0-20-15,0-1 0,0 21 0,0-21 16,0 0-16,0 1 0,0-1 16,22-21-1,-1-21-15,0 21 0,0-22 16,0 1-16</inkml:trace>
  <inkml:trace contextRef="#ctx0" brushRef="#br0" timeOffset="43539.32">17568 5969 0,'0'0'0,"-21"21"31,0 0-31,0 1 0,0-1 16,-1 0-16,22 0 0,-21 0 0,0 22 16,0-22-16,21 0 0,0 0 15,0 21-15,0-20 0,0-1 0,0 0 16,0 0-16,0 0 0,21 0 15,0-21-15,0 22 0,1-22 0,-1 0 16,21 0-16,-21 0 0,0 0 0,22-22 16,-22 22-16,0-21 15,0 0-15,0 0 0,1 0 0,-1 0 16,0-1-16,0 1 0,-21-21 0,0 21 16,0 0-16,0-22 0,0 22 15,0 0-15,0-21 0,-21 20 16,0 1-16,0 21 15,-1 0-15,1 0 0,0 0 0,0 0 16,0 0-16,0 0 0,-1 0 16,22 21-16,-21-21 0,0 0 15,0 0-15</inkml:trace>
  <inkml:trace contextRef="#ctx0" brushRef="#br0" timeOffset="43735.8">16912 5884 0,'0'0'0,"21"0"31,0 0-31,1 0 0,20 0 16,0 0-16,-21 0 0,22 0 0,20 0 15,-20 0-15,-1 0 0,-21 0 0,21 0 16,1 0-16,-22-21 15,0 21-15,0 0 0,0 0 0</inkml:trace>
  <inkml:trace contextRef="#ctx0" brushRef="#br0" timeOffset="44700.49">18690 6138 0,'21'0'15,"0"0"-15,1 0 16,-1 0-16,0-21 0,0 0 16,21 21-16,-20-21 0,-1 0 15,21 0-15,-21-1 0,0 1 0,1 0 16,-1 0-16,0 0 0,0-22 16,0 22-16,-21-21 0,0 0 0,0 20 15,0-20-15,0 21 0,0 0 0,0-22 16,0 22-16,-21 21 15,0-21-15,0 21 0,0 0 0,-1 0 16,1 21-16,0 0 16,21 1-16,-21-1 0,21 21 0,-21 0 15,0 1-15,21 20 0,-22-20 16,22 20-16,0 1 0,-21-22 0,21 21 16,-21 1-16,21 21 0,0-22 0,0 1 15,0 20-15,0 1 0,0-22 16,0 22-16,0-21 0,0-1 0,0 22 15,0-22-15,0 22 0,0-22 0,-21 1 16,0-1-16,0 1 0,-1-1 16,22 1-16,-21-22 0,0 22 15,21-22-15,-21-21 0,21 22 0,0-22 16,0 0-16,0 0 0,0 0 16,21-21-16,0 0 15,22 0-15,-22-21 0,0 0 0,21 0 16,-21 0-16,22-1 0,-1-20 0,0 21 15,-20-21-15,20-1 0,-21 1 16,0 0-16,22-22 0,-43 22 0,0-22 16,0 22-16,0-22 0,0 1 0,0 21 15,-43-22-15,22 1 0,0-1 16,-21 22-16,-1-22 0,22 1 0,-21 20 16,-1 1-16,1 0 15,0-1-15,21 1 0,-22 21 0,22 0 16,-21 0-16,21-1 0,-1 1 0,1 0 15,42 21 17,1 0-32,-1 0 15,0 0-15,0 0 0,21 0 0,-20 0 16,20 0-16,-21 0 0,0 0 0,22 0 16,-22-21-16,0 0 0,0 21 15,0-21-15</inkml:trace>
  <inkml:trace contextRef="#ctx0" brushRef="#br0" timeOffset="56920.08">19283 6160 0,'0'0'0,"-21"-22"0,-1 22 0,1 0 15,21-21-15,-21 21 16,21-21-16,0 0 16,0 0-1,21 21-15,0 0 16,1 0-16,-1 0 0,21 0 16,-21 0-16,0 0 0,1 0 15,20 0-15,-21 21 0,0 0 0,0 0 16,-21 0-16,22 1 0,-22-1 0,0 0 15,0 0-15,0 0 0,0 0 16,0 1-16,0-1 0,0 0 16,-22-21-16,22 21 0,0 0 0,-21-21 15,0 0-15,0 0 16,21-21 0,0 0-16,0 0 0,0 0 15,0-1-15,0 1 16,21 0-16,-21 0 0,21 0 0,0 0 15,1-1-15,-22 1 0,21 0 0,0 0 16,0 21-16,-21-21 0,21 0 16,0 21-16,1 0 0,-1 0 0,0 0 15,0 0-15,0 0 16,0 0-16</inkml:trace>
  <inkml:trace contextRef="#ctx0" brushRef="#br0" timeOffset="57281.88">19875 6117 0,'22'0'15,"-1"0"1,0-21-16,-21 0 16,21 21-16,0-21 0,0 21 15,-21-21-15,0-1 16,22 1-16,-44 21 31,1 0-31,0 0 0,0 21 16,0 1-16,0-1 0,-1 0 15,1 0-15,0 0 0,21 0 0,-21 1 16,21 20-16,-21-21 0,21 0 0,0 0 16,0 1-16,0-1 15,0 0-15,21 0 16,0-21-16,0 0 0,0 0 0,1 0 0,-1 0 15,0 0-15,21 0 0,-21-21 16,22 0-16,-22 21 0,21-21 16,-21-1-16,22 1 0,-22 0 0,21 0 15,-21-21-15</inkml:trace>
  <inkml:trace contextRef="#ctx0" brushRef="#br0" timeOffset="57527.74">20553 5525 0,'0'0'0,"0"-43"31,0 64-15,-21 1-16,-1 20 0,22 0 15,-21 1-15,0-1 0,0 21 0,21-20 0,-21 20 16,0-20-16,21 20 0,-22-21 16,22 1-16,-21-1 0,21 0 15,0 1-15,0-22 0,0 0 0,0 21 16,0-20-16,0-1 0,0 0 15,0 0-15,0 0 0,21-21 32,1 0-32,-1-21 0,-21 0 15</inkml:trace>
  <inkml:trace contextRef="#ctx0" brushRef="#br0" timeOffset="57707.63">20278 6011 0,'0'0'16,"-22"0"-16,1 0 0,42 0 31,1 0-31,-1 0 0,21 0 16,-21 0-16,22 0 0,-1 0 16,-21 0-16,21 0 0,1 0 0,-1-21 15,0 21-15,22-21 0,-22 21 0</inkml:trace>
  <inkml:trace contextRef="#ctx0" brushRef="#br0" timeOffset="57943.5">20997 5884 0,'-21'0'0,"-64"43"32,64-43-32,0 21 0,0 0 0,0 0 15,21 0-15,-21 22 0,-1-22 0,22 0 16,-21 0-16,21 22 0,0-22 0,0 0 15,0 0-15,0 0 0,0 0 16,0 1-16,21-1 0,1-21 16,-1 0-16,0 0 15,21 0-15,-21 0 0,1 0 0,20 0 16,-21 0-16,21-21 0,-20 21 0,20-22 16,-21 1-16,21 0 0,-20 0 15</inkml:trace>
  <inkml:trace contextRef="#ctx0" brushRef="#br0" timeOffset="58404.23">21336 5525 0,'0'0'0,"0"-22"15,0 65 1,0-22-16,-21 21 16,0 1-16,21-1 15,0 0-15,-22 1 0,1 20 0,21-21 16,-21 1-16,21-1 0,0 0 0,0 1 15,0-1-15,-21-21 0,21 22 16,0-22-16,0 0 0,-21 0 0,21 0 16,0 0-16,0-42 31,0 0-15,0 0-16,0 0 15,21-22-15,0 22 0,-21 0 16,21 0-16,0 0 0,1-22 0,-1 22 15,21 0-15,-21 0 16,22 0-16,-1 21 0,0 0 0,1 0 16,-1 0-16,0 0 0,1 0 15,-1 0-15,0 21 0,-21 0 0,1 0 16,-1 22-16,0-22 0,-21 21 0,0-21 16,0 0-16,0 22 0,0-22 15,-21 0-15,0 0 0,-1 0 0,1 1 16,0-22-16,0 21 0,0-21 0,0 0 15,-1 21-15,44-42 32,-1 21-17,0-21-15</inkml:trace>
  <inkml:trace contextRef="#ctx0" brushRef="#br0" timeOffset="58851.98">22648 5948 0,'0'0'15,"0"-21"-15,0 0 0,0-1 0,0 1 0,0 0 16,-21 21-16,0 0 16,0 0-1,0 21-15,-1 0 0,1 22 16,0-22-16,0 0 0,0 21 15,0-20-15,-1 20 0,1-21 0,0 0 16,21 0-16,0 1 0,0-1 16,0 0-16,0 0 0,0 0 0,21 0 15,0-21-15,1 22 0,20-22 16,-21 0-16,21 0 0,-20 0 16,20 0-16,-21 0 0,21 0 0,1-22 15,-22 1-15,0 0 0,0 0 0,0 0 16,1 0-16,-22-1 0,21-20 15,-21 0-15,0 21 0,0-22 16,0 22-16,-21-21 0,-1 21 0,1-1 16,0 1-16,-21 21 0,21 0 15,-1 0-15,1 0 0,-21 0 0,21 0 16,0 21-16,-1 1 0,1-1 16,21 0-16,0 0 0,0 0 0,0 0 15,0 1-15,21-1 0,1-21 16,-1 0-16,0 0 0,0 0 15</inkml:trace>
  <inkml:trace contextRef="#ctx0" brushRef="#br0" timeOffset="59272.75">23093 5990 0,'-21'0'0,"42"0"0,-42-21 0,-1 0 16,22 0-16,0 0 15,0-1-15,0 1 16,22 21-16,-1 0 0,0 0 16,0 0-16,0 0 0,0 0 0,22 0 15,-22 0-15,0 0 0,0 0 0,0 0 16,1 21-16,-1 1 16,0-1-16,-21 0 0,21 0 0,-21 0 0,0 0 15,0 22-15,0-22 16,0 0-16,0 0 0,0 0 0,0 1 15,-21-1-15,0-21 0,21 21 0,-21-21 16,-1 0-16,22 21 0,-21-21 16,0 0-16,0 0 15,21-21-15,0 0 16,0 0 0,0-1-16,0 1 0,0 0 15,21 0-15,0 0 0,0 21 16,-21-21-16,22-1 0,-1 1 0,0 21 15,0-21-15,-21 0 0,21 21 0,0-21 16,1 0-16,-1 21 16,0-22-16,21 1 0,-21 0 0,1 21 15</inkml:trace>
  <inkml:trace contextRef="#ctx0" brushRef="#br0" timeOffset="59867.54">23707 5588 0,'0'0'0,"-22"-21"0,1 21 0,0-21 16,0 0-16,0 21 0,0-22 15,-1 22-15,1-21 0,-21 21 0,21 0 16,0-21-16,-1 21 0,-20 0 0,21 0 16,-21 0-16,-1 0 0,1 0 15,0 0-15,-1 0 0,1 0 0,0 0 16,-22 21-16,22 0 0,-22 22 15,22-22-15,-22 21 0,22 1 0,-21-1 16,20 0-16,-20 1 0,20-1 0,22 0 16,-21 1-16,21 20 0,0-21 15,-1 1-15,1-22 0,21 21 0,0 1 16,0-1-16,0 0 0,0-21 16,21 22-16,1-1 0,-1-21 0,21 22 15,-21-22-15,22 21 0,-1-21 16,0 0-16,22 22 0,-22-22 15,22 0-15,-22 0 0,21-21 0,-20 21 16,20 1-16,-20-22 0,20 0 0,-21 0 16,22 0-16,-1 0 0,1 0 15,-22 0-15,22-22 0,-1 1 0,1 0 16,-22 0-16,22 0 0,-22-22 0,0 1 16,1 0-16,-1-1 0,0-20 15,-21 21-15,22-22 0,-22 22 0,0-22 16,0 1-16,-21-1 15,0 1-15,0-1 0,-21 1 0,0 20 16,-21-20-16,-1 21 0,1-1 0,0 22 16,-1-21-16,1 21 0,-22-1 15,22 22-15,0 0 0,-22 0 0,22 0 16,0 0-16,-22 22 0,22-1 16,-22 0-16,22 0 0,0 0 0,-1 0 15,1 1-15,0 20 0,-1-21 16,22 0-16,0 0 0,0 1 0,0-1 15,21 0-15,-22 0 0</inkml:trace>
  <inkml:trace contextRef="#ctx0" brushRef="#br0" timeOffset="61527.51">8488 7768 0,'-21'0'0,"21"-21"15,0 0 1,0 0-16,0 0 16,0-1-1,0 1-15,21 21 0,-21-21 0,0 0 16,0 0-16,0 0 16,0-1-16,-21 1 15,-1 0-15,1 21 0,0 0 0,0-21 16,0 21-16,-22 0 0,22 0 15,-21 21-15,21 0 0,-22 0 0,22 1 16,0 20-16,0-21 0,0 21 0,0-20 16,21 20-16,0-21 0,0 21 15,0-20-15,0 20 0,0-21 0,0 0 16,0 0-16,21 1 0,0-1 16,0-21-16,0 0 0,0 0 15,1 0-15,-1 0 0,21 0 0,-21 0 16,22-21-16,-22-1 0,0 1 15,21 21-15,-21-21 0,1 0 0,-1 0 16,0 0-16,0-1 0,0 1 0,-21 0 16,0 0-16,0 0 0,21 0 15,-21-1-15,0 1 16,0 42 15,0 1-31,0-1 16,0 0-16,0 0 0,0 21 15,0-20-15,0 20 0,0 21 16,0-20-16,0 20 0,0-20 0,22 20 16,-22 1-16,21-1 0,0 1 0,-21-1 15,0 1-15,21-1 0,-21 1 16,21-1-16,-21 22 0,0-22 0,0 1 16,0-1-16,0 1 0,0-22 0,0 22 15,0-22-15,0 0 0,0 1 16,-21-22-16,0 21 0,0-21 0,21 0 15,-21 1-15,-1-22 0,1 0 0,0 0 16,0 0-16,0 0 0,0-22 0,-22 1 16,22 0-16,0 0 15,0-21-15,-22-1 0,22 1 0,-21-22 16,21 22-16,0-21 0,-1-1 0,1 1 16,21-1-16,0 1 0,0-1 15,0 1-15,0-1 0,21 1 0,1-1 16,-1 22-16,0-22 0,0 22 0,0-22 15,0 22-15,22 0 0,-22-1 16,21 1-16,1 0 0,-22-1 0,21 22 16,0-21-16,-20 21 0,20-22 15,-21 22-15,21 0 0</inkml:trace>
  <inkml:trace contextRef="#ctx0" brushRef="#br0" timeOffset="62140.16">8848 7789 0,'0'0'0,"21"0"31,0 0-15,-21-21-16,21 21 0,0-21 0,0 0 16,1 21-16,-22-21 0,21 0 15,-21-1-15,21 1 0,-21 0 0,0 0 16,0 0-16,0 0 0,0-1 15,-21 22 1,0 0-16,-1 0 0,1 0 0,0 0 16,0 22-16,0-1 15,0 21-15,-1-21 0,22 0 0,-21 1 16,21 20-16,0-21 0,0 0 0,0 0 16,0 1-16,0-1 0,21 0 15,1 0-15,-1-21 0,0 21 0,0-21 16,0 21-16,22-21 0,-22 0 0,0 0 15,21 0-15,-21 0 0,22 0 16,-22-21-16,0 0 0,21 0 0,-20 21 16,-1-21-16,21-22 0,-21 22 15,0 0-15,1-21 0,-1 21 16,-21-22-16,21 1 0,0 0 0,0-1 16,-21-20-16,0 20 0,0 1 0,21 0 15,-21-1-15,0 22 0,0 0 16,0 0-16,0 0 0,0 42 15,0 0-15,0 0 16,0 22-16,0-22 0,-21 21 16,21 0-16,0 1 0,0-1 0,0 22 15,-21-22-15,21 0 0,0 1 0,0-1 16,-21-21-16,21 21 16,0-20-16,0 20 0,0-21 0,0 0 15,0 0-15,21 1 0,0-22 16,0 0-16,1 0 15,-1 0-15,0 0 0,0-22 16,0 1-16,0 0 0,-21 0 0,22 0 16,-1 0-16</inkml:trace>
  <inkml:trace contextRef="#ctx0" brushRef="#br0" timeOffset="62340.06">9377 7514 0,'0'0'0,"-21"0"16,21 21-16,21-21 31,0 0-15,0 0-16,21 0 0,-20 0 16,-1 0-16,21 0 0,-21 0 15,0-21-15,22 21 0,-22-21 0,21 21 16,-21-21-16</inkml:trace>
  <inkml:trace contextRef="#ctx0" brushRef="#br0" timeOffset="62767.81">11239 7281 0,'0'-42'15,"0"84"-15,0-105 0,0 42 0,0 0 0,0-1 16,0 1-16,0 0 0,0 0 15,0 0-15,-21 21 16,21 21-16,-21 0 0,0 21 16,21-20-16,0 20 0,-21 0 15,0 1-15,21 20 0,0-21 0,-22 1 16,22-1-16,-21 22 0,0-22 16,0 0-16,21-21 0,0 22 0,-21-1 15,0-21-15,21 0 0,0 1 16,0-1-16,0 0 0,0 0 0,0-42 47,0 0-47</inkml:trace>
  <inkml:trace contextRef="#ctx0" brushRef="#br0" timeOffset="63391.53">10731 7641 0,'0'0'0,"-21"0"15,42 0 1,1 0-16,-1 0 0,0 0 16,21-21-16,1 21 0,-1 0 15,0-21-15,1 0 0,20 21 0,1-21 0,-22-1 16,21 1-16,1 0 0,-1 0 16,-20 0-16,20 0 0,-20-22 15,-1 22-15,0-21 0,-21 21 0,22-22 16,-43 22-16,21-21 0,-21 21 0,0-1 15,0 1-15,0 0 0,-21 21 16,0 0-16,-1 0 16,1 21-16,0 0 0,21 1 15,0 20-15,0-21 0,-21 21 16,21 22-16,0-22 0,-21 1 16,21-1-16,0 0 0,0 1 0,0-1 15,0 0-15,0 1 0,0-22 16,0 21-16,0-21 0,0 0 0,0 1 15,0-1-15,0 0 0,0 0 0,0 0 16,-21-21 0,21-21-1,0 0 1,0 0-16,0 0 0,0-1 0,0 1 16,0-21-16,0 21 0,21-22 15,-21 22-15,42-21 0,-21 0 0,0 20 16,22-20-16,-22 21 0,21 0 15,1 0-15,-22-1 0,21 22 16,0 0-16,-20 0 0,20 0 0,-21 0 16,21 22-16,-20-1 0,-22 0 15,21 0-15,-21 0 0,0 0 0,0 22 16,0-22-16,0 0 0,0 0 0,0 22 16,-21-22-16,-1 0 0,1 0 0,0 0 15,0 0-15,0 1 16,0-22-16,63-22 31,-21 1-15,0 0-16</inkml:trace>
  <inkml:trace contextRef="#ctx0" brushRef="#br0" timeOffset="63748.33">12213 7557 0,'0'0'0,"0"21"16,21-21 0,0 0-16,1 0 0,-1 0 15,0-21-15,0-1 16,0 1-16,0 0 16,1 0-16,-22 0 15,0 0-15,0-1 16,0 1-16,-22 21 0,1 0 15,0 0-15,0 0 0,-21 21 16,20 1-16,1-1 0,0 0 16,0 21-16,0-21 0,0 22 0,-1-22 15,1 21-15,21-21 0,-21 22 0,21-22 16,0 0-16,0 0 0,0 0 16,0 1-16,21-1 0,0 0 0,1-21 15,-1 0-15,0 21 0,21-21 0,-21 0 16,22 0-16,-22 0 0,21 0 0,1-21 15,-22 0-15,21 21 16,0-21-16,-20-1 0</inkml:trace>
  <inkml:trace contextRef="#ctx0" brushRef="#br0" timeOffset="64123.76">13652 7070 0,'0'-21'0,"0"42"0,-21-42 0,0 21 31,0 21-31,21 0 15,0 21-15,0 1 0,0-1 0,0 21 16,-21-20-16,21 20 0,-21-20 16,21 20-16,-22-21 0,22 22 0,0-22 15,-21 1-15,0-1 0,21-21 0,0 21 16,0-20-16,0-1 16,0 0-16,0 0 0,0 0 0,21-21 15,0 0-15,1 0 16,-1 0-16,0 0 0,-21-21 15,21 0-15,0 0 0,0 0 16,-21-22-16,0 22 0</inkml:trace>
  <inkml:trace contextRef="#ctx0" brushRef="#br0" timeOffset="64468.96">13504 7578 0,'-21'0'0,"42"0"0,-63 0 0,21 0 16,0 0-16,-1 0 15,44 0 1,-1 0-1,0 0-15,0 0 0,21 0 16,-20 0-16,20 0 0,0 0 0,1-21 16,-1 21-16,21-22 0,-20 1 0,20 21 15,-20-21-15,-1 0 0,21 0 16,-20 21-16,-1-21 0,-21-1 0,0 22 16,1 0-16,-1 0 0,-21 22 31,0-1-31,0 0 0,-21 0 0,21 0 15,-22 0-15,1 22 0,21-22 16,-21 0-16,0 0 0,21 0 0,0 1 16,0-1-16,-21 0 0,21 0 15,0 0-15,0 0 16,21-21 0,0-21-1,0 0-15,0 21 0,-21-21 16,22 0-16</inkml:trace>
  <inkml:trace contextRef="#ctx0" brushRef="#br0" timeOffset="64799.77">14351 7133 0,'0'0'0,"-21"0"0,-106 0 31,106 21-31,-1 1 0,22-1 16,-21 0-16,21 0 15,21-21-15,1 0 16,20 0-16,-21 0 16,0 0-16,0 0 0,22 0 0,-22 0 15,0-21-15,0 0 0,-21 0 16,0-1-16,0 1 16,0 0-16,-21 0 0,0 21 15,0 0-15,-22 0 16,22 0-16,0 0 0,0 0 0,-21 0 0,20 21 15,1 0-15,0-21 0,21 21 16,0 1-16,0-1 0,0 0 16,0 0-16,0 0 0,0 0 0,21 1 15,0-1-15,22-21 0,-22 0 16,21 0-16,-21 0 0,22 0 0</inkml:trace>
  <inkml:trace contextRef="#ctx0" brushRef="#br0" timeOffset="65068.62">14817 7112 0,'0'0'0,"0"-21"0,0 0 0,0 0 15,0 42 1,0 0 0,0 0-16,-22 0 0,22 22 15,-21-22-15,21 21 0,0 0 0,0 1 16,-21-1-16,21 0 0,-21 1 0,21-1 15,0 0-15,0-20 0,0 20 16,-21-21-16,21 21 0,0-20 0,0-1 16,0 0-16,0 0 0,21-21 31,-21-21-15,21 0-16</inkml:trace>
  <inkml:trace contextRef="#ctx0" brushRef="#br0" timeOffset="65497.09">14626 7514 0,'0'0'0,"-21"0"16,21-21-1,0 0-15,21 21 16,0-21-16,0 21 16,1 0-16,-1-21 0,21-1 0,0 22 15,-20-21-15,20 0 0,0 0 0,22 0 16,-22 0-16,0-1 15,22-20-15,-22 21 0,1 0 0,-1-22 16,-21 22-16,0 0 0,0 0 0,-21 0 16,0 0-16,0-1 0,0 1 15,-21 21-15,0 0 16,0 0-16,0 0 0,0 0 16,-1 21-16,1 1 0,21-1 15,0 21-15,-21-21 0,21 22 0,-21-1 16,21 0-16,0 1 0,0-1 0,0 0 15,0 1-15,-21-1 0,21 0 16,0-21-16,0 22 0,0-1 16,0-21-16,0 0 0,0 1 0,0-1 0,0 0 15,0 0-15,0 0 16,21-21-16,0 0 16,0 0-1,0 0-15,1-21 16,-1 21-16,-21-21 0,21 0 15,-21 0-15,21 21 0,0-22 16,-21 1-16</inkml:trace>
  <inkml:trace contextRef="#ctx0" brushRef="#br0" timeOffset="66471.83">15515 7472 0,'21'0'31,"0"0"-31,1 0 16,-1 0 0,0-21-16,0 21 0,-21-21 0,21 21 15,0-22-15,1 1 0,-1 21 0,-21-21 16,21 0-16,-21 0 15,0 0 1,0-1-16,0 1 16,-21 21-1,0 0 1,-1 0 0,1 0-1,21 21-15,0 1 0,-21-1 16,21 0-16,-21 0 0,21 0 15,-21 0-15,21 22 0,0-22 16,-21 0-16,21 0 0,-22 0 0,22 1 16,0-1-16,0 0 0,0 0 15,0 0-15,0 0 16,0 1-16,0-44 203,0 1-187,0 0-1,0 0-15,0 0 16,22 0-16,-22-1 16,21 1-16,-21 0 0,0 0 0,21 0 15,0 0-15,-21-22 0,0 22 0,21-21 16,-21 21-16,21-22 0,-21 22 15,22-21-15,-22 21 0,0-1 0,0-20 16,0 21-16,0 0 16,0 0-16,0-1 15,-22 22 1,1 0 0,21 22-16,0-1 15,-21 21-15,21-21 0,0 22 0,-21-22 16,21 21-16,0 0 0,-21 1 15,21-1-15,0 0 0,0 1 0,0-1 16,-21-21-16,21 22 0,0-22 0,0 0 16,0 0-16,0 0 0,0 0 15,0 1-15,21-22 32,0 0-32,0 0 15,0 0-15,0-22 16,1 1-16,-1 0 0</inkml:trace>
  <inkml:trace contextRef="#ctx0" brushRef="#br0" timeOffset="66820.53">15875 7493 0,'0'0'0,"21"0"15,0 0 1,0 0-1,1 0-15,-1-21 0,0 0 0,0 21 16,0-21-16,22 21 0,-22-22 16,0 1-16,-21 0 0,21 0 0,-21 0 15,0 0-15,-21 21 32,0 0-32,0 0 0,-1 0 0,-20 21 15,21 0-15,0 0 0,0 0 0,-1 0 16,1 22-16,21-22 15,0 0-15,0 0 0,0 22 0,0-22 16,0 0-16,0 0 0,0 0 0,0 0 16,21 1-16,1-22 15,-1 21-15,0-21 0,0 0 16,0 0-16,22 0 0,-22 0 0,0-21 16,0-1-16,0 22 0,0-21 15</inkml:trace>
  <inkml:trace contextRef="#ctx0" brushRef="#br0" timeOffset="67635.48">16722 7451 0,'0'0'0,"0"21"16,21-21-1,0 0-15,0 0 0,0-21 0,0 21 0,22-21 16,-22-1-16,21 1 15,1 0-15,-22 0 0,21-21 0,-21-1 16,22 22-16,-22-21 0,0-1 0,0 22 16,-21-21-16,0 21 0,21-22 15,-21 22-15,0 0 0,0 0 0,0 0 16,-21 21-16,0 0 0,0 0 16,0 0-16,-1 0 0,1 0 15,21 21-15,-21-21 0,0 21 0,0 0 16,0 22-16,21-1 0,-22 0 15,22 1-15,-21 20 0,0 1 16,21-1-16,0 1 0,-21-1 0,0 1 16,21-1-16,-21 22 0,-1-22 15,22 22-15,0 0 0,0-1 0,-21 1 16,21 0-16,-21-1 0,0 1 0,21-22 16,-21 22-16,21-21 0,-21 20 0,-1-20 15,22-1-15,-21 1 0,0-1 16,21 1-16,0-22 0,-21 22 0,21-22 15,-21 0-15,21 1 0,0-22 0,0 21 16,0-21-16,0 0 0,21-21 16,0 0-16,0 0 15,0 0-15,22-21 0,-22 0 0,21 0 16,1-21-16,20 20 0,-21-20 0,1 0 16,20-1-16,-20-20 0,-1 21 15,0-22-15,1 1 0,-1-1 0,-21 1 16,21-1-16,-42 1 0,0-1 0,0-21 15,0 22-15,-21-1 0,0 1 0,-21-1 16,-1 1-16,1-1 0,0 22 16,-1 0-16,1 21 0,0-1 15,-1 1-15,22 0 0,0 0 0,0 21 16,0 0-16,0 0 16,42 0 15,0 0-31,0 0 15,0 0-15,22 0 0,-22-21 0,0 21 16,21 0-16,-21-21 0,1 21 16,20-22-16</inkml:trace>
  <inkml:trace contextRef="#ctx0" brushRef="#br0" timeOffset="68020.75">17357 7578 0,'0'0'0,"-22"-21"0,1-1 0,0 22 0,21-21 0,0 0 15,-21 21-15,21-21 16,0 0-16,0 0 16,21 21-16,0-22 15,0 22-15,1 0 0,-1-21 16,0 21-16,21 0 0,-21 0 0,1 0 16,20 0-16,-21 21 0,0 1 0,0-1 15,1 0-15,-1 0 0,-21 0 16,0 22-16,0-22 0,0 0 0,0 0 15,0 0-15,0 0 0,-21 1 16,-1-1-16,22 0 16,-21-21-16,0 0 0,0 0 15,21-21 1,0 0 0,0-1-16,0 1 15,21 0-15,-21 0 0,21 0 16,0 0-16,-21-1 0,22 1 0,-1 0 15,-21 0-15,21 21 0,0-21 0,0 0 16,0-1-16,1 22 0,20-21 16,-21 21-16,0-21 0,22 21 15</inkml:trace>
  <inkml:trace contextRef="#ctx0" brushRef="#br0" timeOffset="68883.74">18076 7324 0,'-21'21'31,"0"0"-31,0 0 0,0-21 0,21 21 0,-22 22 16,1-22-16,0 0 0,21 0 16,0 0-16,-21 22 0,21-22 0,0 0 15,0 0-15,0 0 0,0 1 0,0-1 16,0 0 0,21-21-16,0 0 15,0 0-15,1 0 16,-1 0-16,-21-21 15,0 0-15,0-1 16,0 1-16,0 0 0,0 0 0,0 0 16,0 0-16,0-1 0,0-20 15,0 21-15,0 0 0,0 0 0,21-1 16,0 1-16,0 0 16,0 21-16,1 0 0,-1 0 0,0 0 15,0 0-15,21 0 0,-20 0 0,-1 0 16,0 21-16,0 0 0,0 1 15,0-1-15,1 0 0,-22 0 0,0 0 16,0 0-16,0 22 0,0-22 16,0 0-16,0 0 0,0 0 15,0 1-15,0-1 0,0 0 16,-22-21-16,22 21 0,-21-21 16,21-21 15,0 0-31,0 0 15,0-1-15,0 1 16,0 0-16,0-21 0,21 21 0,1-1 16,-1-20-16,0 21 0,0-21 15,0 20-15,22 1 0,-22 0 0,21 21 16,-21-21-16,0 21 0,22 0 16,-22 0-16,21 0 0,-21 21 0,22-21 15,-22 21-15,0 0 0,-21 1 16,0-1-16,21 21 0,-21-21 0,0 0 15,0 1-15,0-1 0,0 0 16,0 0-16,-21 0 0,21 0 16,-21 1-16,0-22 0,0 0 15,-1 0 1,22-22 0,0 1-1,0 0-15,0 0 0,22 0 16,-1 0-16,0-1 0,21-20 15,-21 21-15,22 0 0,-1-22 16,-21 22-16,22 0 0,20 0 0,-21 0 16,1 21-16,-1 0 0,-21 0 0,22 0 15,-22 21-15,0 0 0,-21 0 16,0 22-16,0-22 0,0 0 0,0 0 16,0 21-16,0-20 0,0-1 0,-21 0 15,21 0-15,-21 0 0,-1 0 16,1-21-16,21 22 0,-21-22 0,0 21 15,0-21-15,21-21 32</inkml:trace>
  <inkml:trace contextRef="#ctx0" brushRef="#br0" timeOffset="69200.46">20151 6985 0,'0'-21'31,"0"42"-15,0 0-16,0 0 15,0 22-15,0-1 0,0 0 0,0 1 16,0-1-16,-22 22 0,22-22 16,-21 0-16,21 1 0,-21-1 0,21 0 15,-21-21-15,21 22 0,0-22 0,0 0 16,0 0-16,0 0 0</inkml:trace>
  <inkml:trace contextRef="#ctx0" brushRef="#br0" timeOffset="69816.37">19875 7408 0,'-21'0'15,"42"0"-15,-42-21 0,42 21 16,1 0 0,-1-21-16,21 21 0,-21-21 0,22 21 15,-22 0-15,21-21 0,0 21 16,1-21-16,20-1 0,-20 22 0,20-21 15,1 0-15,-22 0 0,0-21 16,1 20-16,-1 1 0,-21 0 0,21-21 16,-42 21-16,0-1 0,0 1 15,0 0-15,0 0 0,0 0 16,0 0-16,0-1 0,-21 22 16,0 0-1,0 0-15,21 22 0,0-1 0,0 0 16,-21 0-16,21 21 0,0 1 0,-21-22 15,21 21-15,0 1 0,0-1 16,0 21-16,0-20 0,-22-1 0,22 0 16,-21-20-16,21 20 0,-21 0 0,21-21 15,0 1-15,0 20 0,0-21 16,-21 0-16,21 0 0,-21 1 16,21-44 15,0 1-16,0 0-15,0 0 0,0 0 0,0 0 16,21-1-16,0-20 0,0 0 16,22-1-16,-22 22 0,21-21 0,-21 0 15,22-1-15,-1 22 0,0 0 16,1 0-16,-22 0 0,21 21 0,-21 0 16,22 0-16,-22 21 0,0 0 0,0 0 15,-21 0-15,0 22 0,0-22 16,0 21-16,0-21 0,0 0 0,0 22 15,0-22-15,0 0 16,0 0-16,-21 0 0,0 1 0,0-1 16,21 0-1,21-42 17,0 0-32</inkml:trace>
  <inkml:trace contextRef="#ctx0" brushRef="#br0" timeOffset="70132.19">21124 7430 0,'21'0'31,"1"0"-31,-1 0 16,-21-22-16,21 22 0,0 0 0,0-21 15,0 21-15,1-21 0,-1 0 0,0 0 16,-21 0-16,0-1 15,21 22-15,-21-21 0,0 0 0,0 0 16,-21 21-16,0 0 16,0 0-16,-1 0 0,1 0 0,0 21 15,0 0-15,0 0 0,0 1 0,-1 20 16,1-21-16,21 0 16,-21 22-16,21-22 0,0 0 0,0 0 15,0 0-15,0 0 0,0 1 0,0-1 16,21-21-16,0 21 0,1-21 15,-1 0-15,0 0 0,0 0 16,0 0-16,0 0 0,1 0 0,20-21 16</inkml:trace>
  <inkml:trace contextRef="#ctx0" brushRef="#br0" timeOffset="70799.8">22246 7557 0,'64'0'32,"-43"0"-32,0 0 0,0 0 15,-21-22-15,21 1 0,-21 0 16,0 0-16,0 0 0,0 0 16,0-1-16,0 1 0,-21 0 0,0 0 15,0 0-15,0 0 0,-1 21 0,-20-22 16,21 22-16,0 0 0,-22 0 15,22 0-15,0 22 0,0-1 0,0 0 16,0 0-16,-22 0 0,22 22 16,0-22-16,21 21 0,-21 0 0,21-20 15,-21 20-15,21-21 0,0 0 16,0 0-16,0 1 0,0-1 16,0 0-16,21 0 0,0-21 0,0 0 15,0 0-15,0 0 0,22 0 0,-22 0 16,0 0-16,21 0 0,-20 0 15,-1-21-15,21 21 0,-21-21 0,0 0 16,1-1-16,20 1 0,-42 0 0,21 0 16,0-21-16,-21 20 0,21-20 15,-21 21-15,0 0 0,0 0 0,0-1 16,0 44 15,0-1-31,0 0 0,0 0 0,0 0 16,0 0-16,0 1 0,0-1 15,0 0-15,0 0 0,0 0 16,0 0-16,0 1 0,22-22 16,-1 0-16,0 21 0,21-21 15,-21 0-15,22 0 0,-22 0 16,21-21-16,1 21 0,-1-22 0</inkml:trace>
  <inkml:trace contextRef="#ctx0" brushRef="#br0" timeOffset="71127.62">23008 7366 0,'0'0'0,"0"-42"0,0 21 0,0-1 16,0 1-16,0 0 0,0 0 16,0 0-16,-21 21 15,0 21 1,21 0-16,-21 0 0,-1 22 0,22-22 16,0 21-16,-21 0 0,0 1 0,21-1 15,-21 0-15,21 1 0,0-1 16,0 0-16,-21 1 0,21-1 0,-21 22 15,21-22-15,-22 21 0,22 1 16,0-1-16,-21 1 0,21-1 0,-21 1 16,0-1-16,0 1 0,0-1 0,-1-20 15,1 20-15,0-20 0,21-1 0,-21-21 16,0 21-16,21-20 16,-21-1-16,21 0 0,0-42 31,0 0-31,21-1 0,0 1 15,0-21-15,0 21 0,22-22 0,-22-20 16,0 21-16,0-22 0,21 1 0</inkml:trace>
  <inkml:trace contextRef="#ctx0" brushRef="#br0" timeOffset="71420.45">22966 7493 0,'0'0'0,"0"-42"0,0 21 15,0-64 1,0 64-16,0 0 0,21-1 15,21 1-15,-21 21 16,1 0-16,-1 0 0,0 0 0,0 0 16,0 0-16,22 21 0,-22 1 0,0-22 15,0 42-15,-21-21 0,0 0 16,0 0-16,0 1 0,0 20 0,0-21 16,0 0-16,-21 0 0,0 1 15,-22-1-15,22 0 0,-21 0 0,21 0 16,0-21-16,-22 21 0,22-21 0,0 0 15,0 0-15,42 0 32,0 0-32,0-21 15,0 21-15,1-21 0,-1 0 16,0 0-16,21 0 0</inkml:trace>
  <inkml:trace contextRef="#ctx0" brushRef="#br0" timeOffset="71695.69">23537 7281 0,'0'0'0,"0"22"16,0-1 0,0 0-16,0 0 0,0 0 0,0 22 15,0-1-15,-21 0 0,21 1 16,-21-1-16,21 0 0,0 1 0,0 20 16,0-21-16,0 22 0,0-22 15,0 22-15,-21-1 0,21 1 16,-21-22-16,-1 22 0,22-22 0,-21 21 15,0-20-15,0-1 0,21 0 0,-21-20 16,0 20-16,-1-21 0,22 0 0,0 0 16,-21 1-16,21-44 31,21 1-31,-21 0 16,22-21-16,-1 21 0,0-22 15</inkml:trace>
  <inkml:trace contextRef="#ctx0" brushRef="#br0" timeOffset="71992.52">23580 7557 0,'0'0'0,"0"-64"0,0 22 0,0-64 15,0 64-15,0 20 0,21 1 16,0-21-16,-21 21 0,21 0 0,0 21 16,0-22-16,1 1 0,-1 21 0,0 0 15,0 0-15,21 0 0,-20 0 16,20 0-16,-21 21 0,0-21 0,22 43 15,-22-22-15,-21 21 0,0-21 16,0 22-16,0-1 0,0 0 0,0 1 16,-21-22-16,-1 21 0,1-21 15,0 1-15,-21-1 0,-1 0 16,22 0-16,-21 0 0,0-21 0,20 0 16,-20 21-16,21-21 0,0 0 0,0 0 15,21-21 1,21 0-1,0 0-15,0 0 0,0 0 16</inkml:trace>
  <inkml:trace contextRef="#ctx0" brushRef="#br0" timeOffset="72420.27">24342 6879 0,'0'0'16,"-22"0"-1,22 21-15,-21 1 16,0-1-16,21 0 0,-21 0 16,0 21-16,0 1 0,21-1 0,0 0 15,-22 1-15,22-1 0,-21 22 0,21-22 16,-21-21-16,21 21 0,0 1 16,0-22-16,0 21 0,0-21 0,0 1 15,0-1-15,0 0 0,0 0 16,21-21-16,0 0 0,1 0 15,-1 0-15,0 0 16,0 0-16,0-21 0,0 21 16,1-21-16,-1 0 0,0-1 0,0 1 15,0-21-15,-21 21 0,0 0 0,0-22 16,21 22-16,-21 0 0,0 0 16,0 42-1,0 0-15,0 0 16,-21 0-16,21 1 0,0-1 15,0 0-15,0 0 0,0 0 0,0 0 16,0 1-16,0-1 16,0-42 15,21-1-31</inkml:trace>
  <inkml:trace contextRef="#ctx0" brushRef="#br0" timeOffset="72588.17">24553 7176 0,'0'0'16,"0"-22"-16,0 1 0,0 0 0,-21 21 0,0 0 16,0 0-1,21 21 1,0 0 0,21 1-1,0-22-15,0 0 16,0 0-16</inkml:trace>
  <inkml:trace contextRef="#ctx0" brushRef="#br0" timeOffset="72836.03">24955 7112 0,'0'0'0,"0"-21"16,-21 21 0,0 0-16,0 0 15,0 0-15,0 0 0,-1 21 0,1 0 16,0 0-16,0 1 0,-21-1 15,20 21-15,1 0 0,0-20 16,21 20-16,-21 0 0,21 1 0,-21-22 16,21 21-16,0-21 0,0 0 0,0 22 15,0-22-15,0 0 0,21-21 16,0 21-16,21 0 0,-20-21 0,20 0 16,0 22-16,22-22 0,-22 0 15,0 0-15,22 0 0,-22 0 0,22 0 16</inkml:trace>
  <inkml:trace contextRef="#ctx0" brushRef="#br0" timeOffset="73280.14">25569 7345 0,'0'0'0,"0"-42"15,0-1-15,0 1 0,0 21 16,0 0-16,0-1 0,0 1 0,-21 21 16,0 0-16,0 0 0,0 0 15,-1 0-15,1 0 0,0 21 0,-21 1 16,21-1-16,-1 0 0,-20 21 0,21 1 15,0-1-15,0-21 0,-1 21 16,1 1-16,0-22 0,21 21 0,-21-21 16,21 1-16,0 20 0,0-21 15,0 0-15,0 0 0,21-21 16,0 0-16,0 0 0,1 0 0,-1 0 16,0 0-16,0 0 0,0 0 15,0-21-15,1 21 0,-1-21 16,0 0-16,0 0 0,0 0 0,0-1 15,1-20-15,-1 0 0,0 21 16,0-22-16,0 1 0,0 21 0,1 0 16,-1-22-16,0 43 0,-21-21 15,0 42 1,0 0-16,-21 22 0,0-22 16,-1 0-16,22 21 0,0-20 15,-21 20-15,21-21 0,-21 0 0,21 0 16,0 1-16,0-1 0,0 0 15,0 0-15,0 0 16,21-21-16,0 0 0,1 0 16,-1 0-16,0 0 15,0 0-15,0-21 0</inkml:trace>
  <inkml:trace contextRef="#ctx0" brushRef="#br0" timeOffset="73568.34">26120 6922 0,'0'0'16,"0"-43"-16,0 22 0,0 0 0,0 0 16,0 0-16,-22 21 31,22 21-31,0 0 16,0 0-16,-21 0 0,0 0 0,21 22 15,-21-1-15,0-21 0,21 43 16,-21-22-16,-1 0 0,22 22 0,-21-22 15,0 1-15,0-1 0,21 0 16,0 1-16,0-22 0,-21 21 0,21-21 16,0 0-16,0 1 0,0-1 15,0 0-15,21-21 16,0 0-16,0 0 16,0-21-16,22 0 15</inkml:trace>
  <inkml:trace contextRef="#ctx0" brushRef="#br0" timeOffset="73795.42">26501 7154 0,'0'0'15,"-22"0"1,1 22-16,0-22 16,0 21-16,0 0 0,0 0 0,-1 21 15,22-20-15,-21-1 0,0 0 16,0 21-16,21-21 0,0 1 15,-21-1-15,21 0 0,-21 0 16,21 0-16,0 0 0,0 1 0,0-1 16,0 0-16,0 0 15,21-21-15,0 0 0,0 0 16,21 0-16,-20 0 0</inkml:trace>
  <inkml:trace contextRef="#ctx0" brushRef="#br0" timeOffset="74532.16">26797 7281 0,'0'0'16,"0"-21"-16,0 0 0,-21 21 0,0 0 15,-1 0-15,1 0 16,0 21-16,0 0 0,0 1 16,0-1-16,-1 0 0,22 0 0,0 0 15,0 22-15,-21-22 0,21 0 16,0 0-16,0 0 0,0 0 0,0 1 15,0-1-15,0 0 0,0 0 16,21-21-16,1 0 16,-1 0-1,0 0 1,-21-21-16,0 0 0,0 0 16,0-1-16,0 1 0,0 0 0,21-21 15,-21 21-15,0-22 0,0 22 16,21-21-16,0-1 0,1 22 0,-22 0 15,21-21-15,0 21 0,0 21 16,0-22-16,0 1 0,1 21 0,20 0 16,-21 0-16,0 0 0,22 0 0,-22 0 15,0 21-15,0 1 0,0-1 16,0 21-16,1-21 0,-22 0 0,21 22 16,-21-22-16,0 21 0,0-21 15,0 22-15,0-22 0,-21 0 0,-1 0 16,1 0-16,21 1 0,-21-1 15,21 0-15,-21-21 0,21 21 16,-21-21-16,21-21 47,0 0-47,0 0 16,21-1-16,0 1 0,-21-21 15,21 21-15,0-22 0,22 22 0,-22-21 16,21 0-16,-21-1 0,22 22 15,-22-21-15,0 21 0,21-1 0,-20 22 16,-1-21-16,0 21 0,0 0 16,0 0-16,-21 21 15,0 1-15,21-1 0,-21 0 0,0 0 16,0 0-16,0 22 0,0-22 16,-21 21-16,21-21 0,0 22 0,0-22 15,-21 0-15,21 21 0,-21-21 16,21 1-16,0-1 0,0 0 0,-21-21 15,21 21-15,-21-21 0,-1 0 32,22-21-17,0 0-15,0 0 0</inkml:trace>
  <inkml:trace contextRef="#ctx0" brushRef="#br0" timeOffset="74771.53">26818 6795 0,'0'0'0,"-127"0"31,106 0-31,0 0 16</inkml:trace>
  <inkml:trace contextRef="#ctx0" brushRef="#br0" timeOffset="74979.42">25866 6985 0,'0'0'0,"0"21"15,21-21-15,0 0 16,0 0-16,0 0 0,0 0 16,22 0-16,-22 0 0,0 0 0,21 0 15,-20 0-15,20 0 0,-21 0 0,0 0 16,0 0-16,1 0 0</inkml:trace>
  <inkml:trace contextRef="#ctx0" brushRef="#br0" timeOffset="76383.61">148 10266 0,'-21'0'15,"0"0"-15,21-21 32,21 0-17,0 21 1,0 0-16,0-22 0,22 22 15,-1-21-15,-21 21 0,22 0 0,-22 0 16,21 0-16,-21 0 0,0 0 16,1 21-16,-22 1 0,0-1 0,0 0 15,0 0-15,-22 21 0,1-20 16,0 20-16,-21-21 0,-1 21 0,22-20 16,-21-1-16,0 21 15,-1-21-15,22 0 0,-21-21 0,21 22 16,-1-22-16,1 0 0,21-22 31,21 22-15,1-21-16,-1 21 0,0-21 0,0 21 15,21 0-15,-20 0 0,20 0 16,-21 0-16,21 0 0,1 0 0,-22 0 16,21 0-16,-21 0 0,1 21 15,-1 0-15,0 1 0,0-1 0,-21 0 16,0 21-16,0-21 15,0 1-15,-21 20 0,0-21 0,-22 0 16,22 22-16,-21-22 0,0 0 16,-1 0-16,22-21 0,-21 21 0,-1-21 15,1 0-15,0 0 0,21 0 16,-22 0-16,1 0 0,42-21 31,0 0-31,0 0 16,0 0-1,0-1 1,0 1-16,21 0 16</inkml:trace>
  <inkml:trace contextRef="#ctx0" brushRef="#br0" timeOffset="76568.5">762 10689 0,'0'0'0,"21"0"0,0 0 32,0 0 15,1-21-47,-1 21 0</inkml:trace>
  <inkml:trace contextRef="#ctx0" brushRef="#br0" timeOffset="77336.8">1587 10605 0,'0'-43'16,"22"43"-1,-22-21-15,0 0 0,0 0 0,0 0 16,0-1-16,0 1 15,-22 0-15,1 0 0,0 0 16,0 0-16,0 21 0,-22 0 16,22 0-16,-21 0 0,21 0 0,-22 0 15,22 21-15,-21-21 0,21 42 16,0-21-16,-22 0 0,22 22 0,0-1 16,21-21-16,-21 22 0,21-1 15,-21-21-15,21 21 0,0-20 0,0-1 16,0 0-16,0 0 0,0 0 15,21-21-15,0 0 0,21 0 16,1 0-16,-22 0 0,21 0 0,0 0 16,1 0-16,-1-21 0,0 0 0,1 0 15,-1 0-15,-21-1 16,0 1-16,1 0 0,-1 0 0,0 0 16,-21 0-16,21 21 0,-21-22 15,0 1-15,0 0 0,0 42 31,0 0-15,0 1-16,0-1 0,0 0 16,0 21-16,0-21 0,0 22 0,-21-1 15,21 0-15,0 1 0,0 20 0,0 1 16,0-1-16,0 22 0,0-22 16,21 22-16,0 21 0,0-21 15,1-1-15,20 1 0,-21 21 16,0-22-16,0 22 0,22-21 0,-22 0 15,0 20-15,0-20 0,0 0 0,1-1 16,-22-20-16,21 21 0,0-1 16,-21-20-16,0-1 0,0 1 0,0-1 15,0-20-15,-21-1 0,-22-21 16,22 21-16,-21-20 0,21-1 0,-22-21 16,1 0-16,-21 0 0,20 0 0,-20-43 15,-1 22-15,1 0 0,20-21 16,-20-1-16,-1-20 0,22 21 0,0-22 15,-1 1-15,22-1 16,0 1-16,0-1 0,21-21 0,0 1 16,0 20-16,0-20 0,0-1 15,0 0-15,21 1 0,0-1 0,22 0 16,-22 1-16,21-1 0,0 0 16,1 1-16,20 20 0,-20-21 0,-1 1 15,0 20-15,1 1 0,20-1 16</inkml:trace>
  <inkml:trace contextRef="#ctx0" brushRef="#br0" timeOffset="77924.11">1990 10774 0,'0'-21'31,"0"0"-16,0-1-15,21 1 0,-21 0 16,21 0-16,-21 0 16,0 0-16,0-1 0,0 1 0,0 0 15,-21 21 1,0 21 0,21 0-16,0 1 15,-22-1-15,1 21 0,21-21 16,0 22-16,0-22 0,0 21 0,0-21 15,0 0-15,0 1 0,0-1 16,0 0-16,21 0 0,1 0 0,-1-21 16,0 0-16,0 0 0,0 0 0,0 0 15,1 0-15,20 0 0,-21 0 16,21 0-16,1-21 0,-22 0 0,21 0 16,1 0-16,-22-1 0,21-20 15,-21 21-15,0-21 0,1-1 0,-1 1 16,0 0-16,0-22 0,0 22 15,-21-1-15,21-20 0,-21 21 16,22-1-16,-1 1 0,-21 0 0,0 20 16,0 1-16,0 0 0,0 0 15,0 42 1,0 0-16,-21 0 16,-1 22-16,22-1 0,-21 0 0,21 22 15,0-22-15,-21 1 0,21 20 0,-21-21 16,21 22-16,-21-22 0,21 1 15,0-22-15,0 21 0,0-21 0,0 0 16,0 1-16,0-1 0,0 0 16,21-21-16,0 0 0,0 0 15,0 0-15,1 0 16,-1-21-16,-21 0 0</inkml:trace>
  <inkml:trace contextRef="#ctx0" brushRef="#br0" timeOffset="78112">2455 10605 0,'0'0'16,"-21"0"-16,0 0 15,42-22 1,0 22 0,22 0-16,-22 0 0,0-21 15,21 21-15,1 0 0,-22-21 16,21 0-16,0 21 0,-20-21 0,20 0 15,0 21-15,1-22 0</inkml:trace>
  <inkml:trace contextRef="#ctx0" brushRef="#br0" timeOffset="79051.59">3831 10160 0,'0'0'0,"0"-21"0,21 0 0,-21 0 16,0-64 0,0 64-16,0 0 15,-21-1-15,0 22 0,21-21 16,-21 0-16,0 21 0,-1 0 0,1 0 16,0 0-16,0 0 0,0 0 15,-22 21-15,22 0 0,-21 1 0,21-1 16,-22 21-16,22-21 0,-21 22 0,21-1 15,0 0-15,-22 22 0,22-1 16,0 1-16,0-1 0,0 1 16,-1-1-16,1 1 0,21-1 0,0 1 15,0-22-15,0 0 0,0 1 0,0-1 16,0-21-16,43 22 0,-22-22 16,0-21-16,21 21 0,1-21 15,-22 0-15,21 0 0,0 0 0,22 0 16,-22-21-16,1 21 0,-1-21 0,0-1 15,-21 1-15,22 0 0,-1 0 16,-21 0-16,0 0 0,1-1 0,-1-20 16,0 21-16,-21-21 0,0 20 0,0-20 15,0 21-15,0-21 0,0 20 16,0 1-16,0 0 0,0 0 0,0 0 16,-21 21-1,0 0-15,21 21 0,-22 0 16,22 0-16,0 22 0,-21-22 0,21 0 15,0 21-15,0-21 16,0 1-16,0 20 0,0-21 0,0 0 16,0 0-16,0 1 0,0-1 15,21 0-15,1-21 16,-1 0-16,0 0 0,0 0 16,0 0-16,0-21 0,1 0 0,-1 21 15,0-22-15,0 1 0,0 0 16,-21 0-16,21 0 0,-21 0 0,22-1 15,-22 1-15,0-21 0,0 21 0,0 0 16,0-1-16,0 1 16,0 0-16,0 0 0,0 42 31,0 0-15,0 0-16,0 1 0,0 20 0,0-21 15,0 0-15,0 22 0,0-22 0,0 0 16,0 0-16,0 0 0,0 0 15,0 1-15,0-1 0,0 0 16,21-21-16,0 0 0,0 0 16,0 0-16,0 0 0,1 0 15,-1 0-15,0-21 0,0 21 0,0-21 16,0-1-16,1 1 0</inkml:trace>
  <inkml:trace contextRef="#ctx0" brushRef="#br0" timeOffset="79427.37">4424 10605 0,'0'-22'0,"0"44"0,-21-44 0,21 1 0,0 0 16,0 0-16,0 0 15,0 0-15,0-1 16,21 22 0,0 0-16,0 0 0,0 0 0,0 0 15,1 0-15,-1 22 0,0-1 16,21 0-16,-21 0 0,-21 0 15,22 22-15,-1-22 0,0 0 0,-21 21 16,21-21-16,-21 1 0,0-1 16,0 0-16,0 0 0,0 0 0,0 0 15,0 1-15,-21-22 0,0 21 16,0-21-16,21-21 31,0-1-31,0 1 0,0 0 16,0 0-16,0 0 0,0 0 15,0-22-15,0 22 0,0 0 0,0 0 16,21 0-16,0-1 0,0 1 0,0 21 16,0-21-16,1 21 15,-1 0-15,0-21 0,0 21 0,0 0 16,0-21-16,1 21 16</inkml:trace>
  <inkml:trace contextRef="#ctx0" brushRef="#br0" timeOffset="79832.59">4932 10499 0,'0'-21'15,"0"-1"-15,0 1 16,0 0 0,0 0-16,21 21 15,0-21-15,0 21 0,0 0 16,1 0-16,-1 0 15,0 21-15,0 0 0,-21 0 0,21 0 16,0 22-16,1-22 0,-1 0 0,-21 21 16,21-20-16,-21 20 0,0-21 15,0 0-15,0 0 0,0 1 0,0-1 16,0 0-16,0 0 0,0 0 16,0-42 15,-21 0-31,21 0 15,0 0-15,-21-1 16,21 1-16,0-21 0,0 21 0,0 0 16,0-22-16,0 22 0,0-21 0,21 21 15,0-1-15,-21 1 0,21 0 16,0 0-16,0 0 0,1 21 0,-1-21 16,0 21-16,0 0 0,0 0 0,0-22 15,1 22-15,-1 0 0</inkml:trace>
  <inkml:trace contextRef="#ctx0" brushRef="#br0" timeOffset="80187.39">5588 10499 0,'21'0'31,"0"0"-31,0-21 16,1 21-16,-22-22 0,21 22 0,0-21 15,-21 0-15,0 0 0,21 21 16,-21-21-16,0 0 0,0-1 16,0 1-16,-21 21 15,0 0-15,0 0 0,-22 21 16,22 1-16,0-1 0,0 0 16,0 0-16,-1 21 0,22-20 15,-21-1-15,21 21 0,0-21 16,0 0-16,0 22 0,0-22 0,0 0 15,0 0-15,21 0 0,-21 1 0,22-22 16,-1 21-16,21-21 0,-21 0 16,0 0-16,22 0 0,-22 0 0,21 0 15,-21 0-15,22 0 0,-22 0 0,21 0 16,-21-21-16,1-1 0,20 1 16,-21 0-16,0 0 0</inkml:trace>
  <inkml:trace contextRef="#ctx0" brushRef="#br0" timeOffset="80645.17">6117 10372 0,'0'0'0,"0"-43"0,0 22 16,0 0-16,0 42 31,0 0-31,0 1 16,0-1-16,-21 0 0,21 21 0,0-21 16,0 1-16,0 20 0,-21-21 0,21 0 15,0 22-15,0-22 0,0 0 16,0 0-16,0 0 0,-21 0 15,21 1-15,-22-22 47,22-22-47,0 1 16,0 0-16,0 0 0,0 0 16,0 0-16,22-22 0,-1 22 0,0-21 15,0-1-15,0 22 0,0-21 0,1 0 16,-1 20-16,21 1 0,-21-21 0,22 42 15,-1-21-15,0 21 0,1 0 16,-1 0-16,-21 0 0,21 21 0,-20-21 16,-1 42-16,0-21 0,-21 1 0,0 20 15,0 0-15,0-21 0,0 22 16,0-22-16,0 21 0,0-21 0,-21 22 16,21-22-16,-21 0 0,-1 0 15,22 0-15,0 1 16,-21-22-16,21-22 31,21 1-31,1 0 16,-1 0-16</inkml:trace>
  <inkml:trace contextRef="#ctx0" brushRef="#br0" timeOffset="80908.03">6964 10118 0,'0'-43'0,"0"86"0,0-107 0,0 43 15,-21 21 17,-1 21-32,22 0 15,0 1-15,0-1 0,-21 21 0,21 0 16,0-20-16,-21 20 0,21 0 16,0 1-16,0-1 0,0 0 0,0-21 15,-21 22-15,21-1 0,0-21 0,0 0 16,0 1-16,0-1 0,0 0 15,0 0-15,0 0 0,21-21 32,-21-21-32,21 21 15,-21-21-15,21 0 0</inkml:trace>
  <inkml:trace contextRef="#ctx0" brushRef="#br0" timeOffset="81100.92">6731 10351 0,'-21'-22'0,"42"44"0,-63-44 16,63 22 15,0 0-31,0 0 0,0-21 16,22 21-16,-1 0 0,-21 0 0,21-21 16,1 21-16,-1 0 15,0-21-15,-20 21 0,20 0 0,-21-21 16,0 21-16,-21-21 0,21 21 15</inkml:trace>
  <inkml:trace contextRef="#ctx0" brushRef="#br0" timeOffset="81695.31">7302 10160 0,'-21'0'16,"21"21"-1,0 0-15,0 1 0,-21-1 0,21 21 16,0-21-16,-21 22 0,21-1 15,0 0-15,0 1 0,0-22 0,0 21 16,0 0-16,0-20 0,0 20 0,0-21 16,0 0-16,0 0 0,21-21 15,-21 22-15,21-22 0,0 0 0,1 0 16,-1 0-16,0 0 0,0 0 0,0 0 16,0 0-16,1-22 15,-1 1-15,0 0 0,0 0 0,0 0 16,0 0-16,1-1 0,-1-20 0,0 21 15,0-21-15,-21 20 0,0-20 16,0 21-16,0-21 0,0 20 0,0-20 16,0 21-16,0 0 0,0 0 15,21 21 1,-21-22 0,21 22-16,1 0 15</inkml:trace>
  <inkml:trace contextRef="#ctx0" brushRef="#br0" timeOffset="82315.96">7980 10181 0,'0'-21'16,"0"42"-1,0 0-15,-21 1 16,21-1-16,0 0 0,0 0 0,0 21 15,-22 1-15,22-22 0,-21 21 16,21 1-16,0-22 0,0 21 0,-21-21 16,0 22-16,21-22 0,-21 0 0,21 0 15,0 0 1,0-42 15,0 0-15,0 0-16,0 0 0,0-1 0,0 1 15,21 0-15,-21-21 0,0-1 0,21 22 16,-21-21-16,0 0 0,0 20 16,21-20-16,-21 21 0,21-21 0,1 20 15,-22 1-15,21 0 0,0 0 16,0 0-16,0 21 16,0 0-16,1 0 0,-1 0 15,0 0-15,0 0 0,0 0 0,0 0 16,-21 21-16,22 0 15,-22 0-15,0 0 0,0 1 16,0-1-16,-22-21 0,1 21 16,0 0-16,-21 0 0,21-21 15,-1 21-15,-20 1 0,21-1 0,0-21 16,-22 21-16,22 0 0,21 0 16,0 0-16,0 1 15,0-1-15,0 0 0,21 0 16,1-21-16,-1 21 0,0 0 0,0-21 15,0 22-15,0-1 0,1-21 16,-1 21-16,0-21 16,0 0-16,-21 21 0,21-21 0,0 0 15,1 0 1,-1 0 0,0 0-16,-21-21 0,21 0 0</inkml:trace>
  <inkml:trace contextRef="#ctx0" brushRef="#br0" timeOffset="82647.77">8615 10160 0,'21'-21'0,"-42"42"0,63-63 0,-42 21 0,0-1 16,21 22-16,-21 22 47,0-1-47,-21 0 0,0 0 0,21 21 15,-21-20-15,0 20 0,-1 0 16,1 1-16,0-22 0,0 21 0,21 0 16,-21 1-16,21-1 0,-21-21 0,21 22 15,0-22-15,0 0 0,0 0 16,0 0-16,0 0 0,21 1 0,0-22 16,0 0-16,0 0 15,22 0-15,-22 0 0,0 0 16,0 0-16,21 0 0,-20 0 0,-1-22 15,21 22-15,-21-21 0,22 0 0,-22 21 16,0-21-16,21 0 0,-21 0 16,1-1-16,-1 1 0,0 0 0</inkml:trace>
  <inkml:trace contextRef="#ctx0" brushRef="#br0" timeOffset="82927.61">9419 10097 0,'0'0'0,"0"-22"0,0 1 16,0 0-1,0 42 1,0 0 0,0 1-16,0-1 0,-21 21 0,21-21 15,0 22-15,-21-22 0,0 21 0,21 0 16,-22 1-16,22-22 0,0 21 15,0 1-15,0-22 0,0 0 0,0 0 16,0 0-16,0 0 0,0 1 0,22-22 16,-1 21-16,0-21 15,0 0-15,0 0 0,0 0 16,1-21-16,-1 21 0,0-22 0,0 1 16</inkml:trace>
  <inkml:trace contextRef="#ctx0" brushRef="#br0" timeOffset="83191.46">9800 10097 0,'0'0'0,"0"-22"0,0 1 0,21 0 16,0 0-1,1 21-15,-1 0 0,0 0 0,0 0 16,0 0-16,22 0 0,-22 21 16,21 0-16,-21 0 0,22 1 15,-1-1-15,-21 21 0,0-21 0,0 22 16,1-1-16,-22-21 0,21 21 0,-21 1 15,0-22-15,0 21 0,0 1 16,-21-22-16,-1 21 0,1-21 0,0 0 16,0 1-16,-21-1 0,20 0 0,1 0 15,-21 0-15,21-21 0,0 0 16,-1 21-16,22-42 16</inkml:trace>
  <inkml:trace contextRef="#ctx0" brushRef="#br0" timeOffset="83816.24">11028 10393 0,'0'0'0,"-43"0"0,22 0 0,0 0 16,0 0-16,-21 0 0,20-21 15,1 21-15,0 0 0,0 0 16,0 0-16,42 0 31,0 0-31,0 0 0,22 0 0,-1 0 16,0 0-16,22 0 0,-22 0 15,22 0-15,-1 0 0,1 0 0,-1 0 16,1 0-16,-1 0 0,1 0 0,-1-21 16,1 21-16,-1 0 0,-21-22 15,1 1-15,-1 21 0,-21 0 0,0-21 16,1 21-16,-22-21 16,-22 0-1,-20 21-15,21 0 0,0-21 0,-22 21 16,22 0-16,-21-22 0,21 22 0,-22 0 15,22 0-15,0 0 0,21-21 0,-21 21 16,42 0 0,0 0-1,0 0-15,1 0 0,20 0 16,-21 0-16,0 0 0,22 0 16,-22 21-16,0-21 0,21 22 0,-21-22 15,1 21-15,-1 0 0,-21 0 0,0 0 16,0 0-16,0 22 0,0-22 15,-21 0-15,-1 21 0,1-20 16,-21-1-16,21 21 0,-22-21 0,1 0 16,21 1-16,-21-1 0,-1 0 15,22 0-15,0 0 0,0 0 0,0-21 16,-1 0-16,22 22 0</inkml:trace>
  <inkml:trace contextRef="#ctx0" brushRef="#br0" timeOffset="84444.06">13610 10097 0,'0'0'0,"0"-22"15,0 1 1,21 21-16,-21-21 0,21 0 15,1 0-15,-22 0 0,0-1 0,21 1 16,0 0-16,-21 0 0,0-21 16,0 20-16,0 1 0,21-21 0,-21 21 15,0 0-15,0-1 0,0 1 16,0 0-16,0 42 16,0 0-1,0 22-15,0-22 0,0 21 16,0 1-16,0-1 0,0 21 0,0-20 15,0-1-15,0 22 0,0-22 0,0 0 16,0 1-16,0 20 0,0-21 16,0 1-16,0-1 0,0 0 15,0 1-15,-21-1 0,21-21 0,0 22 16,0-22-16,-21 0 0,0 0 0,-1 0 16,1 0-16,0-21 15,-21 0-15,21 0 0,-1 0 0,1 0 16,0 0-16,-21 0 0,21-21 0,-1 0 15,1 0-15,0 0 0,0 0 16,21-1-16,0 1 0,0 0 0,0 0 16,0 0-16,0 0 0,0-1 0,0 1 15,0 0-15,21 21 0,0-21 16,0 0-16,1 0 0,-1-1 16,0 1-16,21 0 0,-21 21 0,22-21 15</inkml:trace>
  <inkml:trace contextRef="#ctx0" brushRef="#br0" timeOffset="84731.9">14055 9800 0,'0'0'0,"0"-21"0,0 0 0,21 21 16,-21-21 0,0 42-1,0 0-15,0 0 0,0 0 0,-21 1 16,21 20-16,-22 0 0,22-21 15,0 22-15,-21-1 0,21 0 0,-21 1 16,21-1-16,-21 0 0,21 1 0,0-1 16,-21 0-16,21 1 0,-21-1 15,21 0-15,-22-20 0,22 20 0,0-21 16,0 0-16,0 0 0,0 1 0,0-1 16,22-21-1,-1 0-15,0-21 16,0 21-16,-21-22 0,0 1 15,21 0-15,-21 0 0</inkml:trace>
  <inkml:trace contextRef="#ctx0" brushRef="#br0" timeOffset="84916.79">13864 10266 0,'0'0'16,"-21"0"-16,21-21 31,21 21-31,0 0 0,0 0 0,1 0 15,20 0-15,-21 0 0,21 0 16,-20 0-16,20-21 0,0 21 16,1 0-16,-1 0 0,21 0 0,-20 0 0,-1-22 15,0 22-15,1 0 0,-22-21 16</inkml:trace>
  <inkml:trace contextRef="#ctx0" brushRef="#br0" timeOffset="85172.64">15071 10075 0,'0'0'0,"0"22"31,0-1-15,-22 0-16,22 0 15,-21 0-15,21 0 0,-21 1 0,21 20 16,-21-21-16,21 0 0,0 0 0,-21 22 15,0-22-15,21 0 0,-22 0 16,22 0-16,0 1 0,0-1 0,0 0 16,22-21 15,-1 0-31</inkml:trace>
  <inkml:trace contextRef="#ctx0" brushRef="#br0" timeOffset="85561.28">15642 10160 0,'0'0'0,"21"0"0,-21-21 0,21 21 15,-21-21-15,22 21 0,-44 0 32,-20 0-32,21 0 0,0 0 15,-22 21-15,22-21 0,0 21 0,-21 0 16,21-21-16,-1 21 0,1 1 0,0-22 15,0 21-15,21 0 0,0 0 16,0 0-16,0 0 16,21 1-16,0-22 0,0 21 15,1-21-15,20 21 0,-21-21 16,0 21-16,0 0 0,1-21 0,-1 21 16,0-21-16,0 22 0,-21-1 15,21-21-15,-21 21 0,0 0 16,-21-21-16,0 21 0,-21-21 15,20 0-15,-20 21 0,0-21 16,-1 0-16,1 0 0,0 0 0,-1 0 16,1 0-16,21 0 0,0 0 0,0 0 15,-1 0-15,1-21 16,21 0-16,0 0 0,0 0 0,0 0 16,0-1-16</inkml:trace>
  <inkml:trace contextRef="#ctx0" brushRef="#br0" timeOffset="85744.18">15219 9906 0,'0'0'0,"-21"0"0,-1-21 16,1 21-16,0 0 0,0 0 16,0 0-1,21 21 1,21-21-1,0 0 1,0 0-16</inkml:trace>
  <inkml:trace contextRef="#ctx0" brushRef="#br0" timeOffset="87011.45">16912 10118 0,'0'-21'0,"0"42"0,-21-42 15,21-1-15,-21 1 0,21 0 0,0 0 16,-21 0-16,21 0 0,0-1 15,0 1-15,-22 0 0,22 0 16,0 42 0,0 0-16,-21 0 15,21 1-15,0 20 0,0-21 16,0 21-16,-21 1 0,21-1 0,0-21 16,0 22-16,0-1 0,0 0 0,0 1 15,0-1-15,0-21 16,0 21-16,0-20 0,21-1 0,0 0 15,-21 0-15,22 0 0,-1-21 0,0 0 16,0 0-16,0 0 0,22 0 16,-22 0-16,0-21 0,21 0 0,-21 21 15,22-21-15,-22-22 0,21 22 0,-21 0 16,22-21-16,-22 21 0,0-22 16,0 1-16,0 21 0,-21-22 0,0 1 15,22 0-15,-22 21 0,21-22 0,-21 22 16,0 0-16,0 0 0,0 0 15,0 42 17,0 0-32,-21 0 15,21 21-15,-22-20 0,22 20 0,-21-21 16,21 21-16,0 1 0,0-22 16,0 21-16,0 1 0,0-22 0,0 21 15,0-21-15,0 0 0,0 1 0,21-1 16,1 0-16,-1-21 0,0 0 15,21 0-15,-21 0 0,22 0 0,-22 0 16,21 0-16,-21 0 0,22-21 0,-1 0 16,-21-1-16,22 1 15,-1 0-15,-21 0 0,21-21 0,-20-1 0,20 22 16,-21-21-16,0 21 0,0-22 16,1 22-16,-22-21 0,0 21 15,0-1-15,0 1 0,-22 21 16,1 0-1,0 0-15,21 21 0,-21 1 16,21-1-16,0 0 0,0 0 0,0 21 16,0-20-16,0-1 0,0 21 0,0-21 15,0 22-15,21-22 0,0 0 16,0 0-16,-21 0 0,0 0 16,22 1-16,-22-1 0,0 0 15,-22-21 16,1 0-31,0-21 16,0 0-16,0-1 16,0 22-16,-1-21 0,22 42 47,0 1-47,22-1 15,-1-21-15,0 21 16,0-21-16,0 0 15,0 0-15,1 0 0,20 0 0,-21 0 16,0 0-16,22 0 0,-1 0 0,0-21 16,1 21-16,-1-21 0,0-1 15,1 22-15,-1-21 0,0 0 0,1-21 16,-22 21-16,0-1 0,0 1 0,0-21 16,0 21-16,-21 0 0,22-22 15,-22 22-15,0 0 0,0 0 0,0 0 16,0-1-16,0 1 0,-22 21 15,1 0-15,0 0 16,0 21-16,0 1 0,21-1 0,-21 0 16,-1 0-16,1 21 0,21-20 15,0 20-15,0-21 0,0 0 16,0 22-16,0-22 0,0 0 0,0 21 16,0-21-16,0 1 0,21-1 15,1 0-15,-1-21 0,21 0 16,-21 0-16,22 0 0,-1 0 0,0 0 15,22 0-15,-22 0 0,0 0 16,1-21-16,20 0 0,-20 21 0,20-22 16,-21 1-16</inkml:trace>
  <inkml:trace contextRef="#ctx0" brushRef="#br0" timeOffset="87488.18">19494 10181 0,'0'0'0,"0"-42"16,0 21-16,0 0 0,0-1 15,-21 22-15,0-21 0,0 0 16,-21 21-16,20 0 0,1 0 0,-21 0 15,21 0-15,-22 0 0,1 21 0,21-21 16,-21 21-16,-1 1 0,22 20 16,0-21-16,-21 0 0,20 22 0,22-22 15,0 21-15,-21-21 0,21 22 0,0-1 16,0-21-16,0 0 0,0 22 16,21-22-16,-21 0 0,22-21 0,-1 21 15,0 0-15,0-21 0,0 0 0,22 0 16,-22 0-16,0 0 0,0 0 15,0-21-15,22 0 0,-22 0 16,0 0-16,21-1 0,-21 1 0,1-21 16,-1 0-16,0-1 0,0 1 15,0 0-15,0-1 0,1 1 0,-22-22 16,21 22-16,0-21 0,-21-1 0,21 22 16,-21-1-16,0-20 0,0 21 15,0 20-15,0-20 0,0 21 0,-21 42 31,21 21-31,0-20 16,-21 20-16,21 21 0,-21-20 0,21-1 16,0 22-16,0-22 0,0 21 15,0-20-15,0-1 0,21 0 16,-21 1-16,21-1 0,0 0 0,0-20 16,0 20-16,1-21 0,-1 0 15,-21 0-15,21 1 0,0-1 0,0-21 16,0 0-16,1 0 0,-1 0 0,0 0 15,0 0-15,21-21 0</inkml:trace>
  <inkml:trace contextRef="#ctx0" brushRef="#br0" timeOffset="87756.02">20722 9800 0,'0'0'0,"21"-42"0,0 0 0,-21-1 16,0 22-16,0 0 0,0 0 15,0 0-15,-21 21 0,0 0 0,0 0 16,0 21-16,0 0 16,-1 21-16,22-21 0,-21 22 0,0-1 15,21 0-15,-21 1 0,21 20 0,0-20 16,0-1-16,0 0 0,0 1 16,0-1-16,0 0 0,0-21 0,0 22 15,0-1-15,0-21 0,0 0 16,0 1-16,0-1 0,21 0 0,0 0 15,0-21-15,1 0 0,-1 0 16,0 0-16,0 0 0,0 0 0,22-21 16</inkml:trace>
  <inkml:trace contextRef="#ctx0" brushRef="#br0" timeOffset="88103.75">21124 9991 0,'21'-21'0,"-42"42"0,42-21 31,-21 21-31,-21 0 16,21 21-16,0-20 0,-21-1 0,21 0 16,0 21-16,0-21 0,0 1 15,0-1-15,0 0 0,0 0 16,21 0-16,0 0 0,1 1 16,-1-22-16,0 0 0,0 0 15,0 0-15,22 0 0,-22 0 0,0 0 16,0-22-16,0 1 0,-21 0 0,21 0 15,1 0-15,-22 0 0,21-1 16,-21 1-16,0-21 0,0 0 0,0 20 16,0-20-16,0 21 0,0 0 0,-21 0 15,-1-1-15,1 1 0,0 21 16,0 0-16,0 0 0,0 0 0,-22 0 16,22 0-16,0 0 15,0 21-15,0-21 0,-1 0 16,1 22-16,0-22 0,0 0 15,0 0-15</inkml:trace>
  <inkml:trace contextRef="#ctx0" brushRef="#br0" timeOffset="88279.83">20341 9885 0,'0'0'0,"-21"0"0,-21 0 31,63 0-31,0 0 15,21 0-15,-21 0 0,22 0 0,-1 0 16,22 0-16,-22-21 0,21 0 16,-20 21-16,20-22 0,1 22 15,-22-21-15,22 0 0</inkml:trace>
  <inkml:trace contextRef="#ctx0" brushRef="#br0" timeOffset="88979.86">22521 9800 0,'0'0'0,"-42"0"0,21 0 0,0 0 16,-1 0-16,22-21 0,0 0 15,0 0-15,0 0 0,0-1 16,22 1-16,-1 0 0,0-21 16,0 21-16,0-22 0,0 22 0,1-21 15,-1 21-15,0-22 0,-21 22 16,0-21-16,0 21 0,0-1 0,0 1 16,-21 21-1,0 21 1,-1 22-16,1-22 0,21 42 15,-21-20-15,0 20 0,0 1 0,0-1 16,21 22-16,-22-22 0,22 22 0,-21-21 16,21-1-16,0 22 0,0-22 15,0 22-15,0 0 0,0-1 0,0 1 16,0 0-16,0-22 0,-21 22 0,21-1 16,0 1-16,-21 0 0,21-1 15,-21 1-15,21-21 0,-21 20 0,21-20 16,-22 20-16,22-20 0,0-22 0,0 22 15,0-22-15,0 0 0,0 1 0,0-22 16,22 0-16,-1 0 16,0-21-16,0 0 0,21 0 0,1 0 15,-1-21-15,22 0 0,-22 0 0,21 0 16,1-22-16,-22 1 0,22 0 0,-1-1 16,-20 1-16,-1-22 0,0 1 15,1-1-15,-22 1 0,0-1 0,-21-20 16,0 20-16,0 1 0,-21-1 0,0-20 15,-22 20-15,22 1 0,-21 20 16,-1-20-16,-20 20 0,21 1 16,-1 21-16,1 0 0,0 0 0,-1-1 0,22 1 15,-21 0-15,21 21 16,21-21-16,21 21 16,21 0-1,-21 0-15,22-21 0,-1 21 16,0 0-16,1-21 0,-1-1 0,0 22 15,1-21-15</inkml:trace>
  <inkml:trace contextRef="#ctx0" brushRef="#br0" timeOffset="89368.01">23177 10097 0,'-21'0'16,"42"0"-16,-63-22 0,42 1 0,-21 0 15,21 0-15,-21 0 0,21 0 16,0-1-16,0 1 0,0 0 0,0 0 15,21 21-15,0 0 16,0-21-16,0 21 0,1 0 0,-1 0 16,0 0-16,0 0 0,21 0 15,-20 21-15,-1 0 0,0 0 0,0 0 16,0 1-16,0 20 0,-21-21 0,0 0 16,22 0-16,-22 22 0,0-22 15,0 0-15,0 0 0,0 0 0,0 1 16,-22-22-16,1 21 0,0-21 15,0 0-15,21-21 32,0-1-17,0 1-15,0 0 0,21 0 16,0 21-16,0-21 0,-21 0 16,22-1-16,-1 1 0,0 0 0,0 0 15,0 21-15,22-21 0,-22 0 16,0 21-16,21 0 0,-21-22 0,1 22 15,20 0-15,-21 0 0,0 0 0,0 0 16</inkml:trace>
  <inkml:trace contextRef="#ctx0" brushRef="#br0" timeOffset="89711.81">23834 10054 0,'0'0'0,"0"21"0,0 1 16,21-22 15,0 0-31,0 0 0,0 0 15,0 0-15,1 0 0,-1 0 0,0 0 16,0-22-16,0 1 0,0 21 0,1-21 16,-22 0-16,0 0 0,21 0 15,-21-1-15,0 1 0,0 0 16,0 0-16,-21 21 0,-1 0 16,1 0-16,0 0 0,0 0 15,0 21-15,0 0 0,-1 0 16,1 1-16,0 20 0,0-21 0,21 0 15,0 0-15,0 22 0,0-22 16,0 0-16,0 0 0,0 0 0,21 1 16,0-1-16,0-21 0,1 0 15,20 0-15,-21 0 0,21 0 16,1 0-16,-22 0 0,21 0 0,-21-21 16,22 21-16,-22-22 0,0 1 0,21 0 15,-20 0-15,-1 0 0,0-22 16</inkml:trace>
  <inkml:trace contextRef="#ctx0" brushRef="#br0" timeOffset="89955.7">24532 9567 0,'0'0'0,"0"-42"0,21 0 15,-21 21-15,0-22 0,0 22 0,0 0 16,21 21-16,-21 21 16,0 0-16,0 0 0,0 22 15,0-1-15,0 0 0,-21 22 16,0-22-16,21 22 0,0-22 0,-21 0 15,21 22-15,-21-22 0,21 1 0,-21-1 16,21 0-16,0 1 16,0-22-16,0 0 0,0 21 0,0-21 15,0 1-15,0-1 0,21-21 16,0 0-16,0 0 16,0 0-16,0 0 0,1 0 15,-1-21-15,0-1 0</inkml:trace>
  <inkml:trace contextRef="#ctx0" brushRef="#br0" timeOffset="90152.03">24490 9885 0,'0'0'15,"-21"0"-15,-1 0 0,1 0 0,0 0 16,42 0 15,0 0-15,22 0-16,-22 0 0,21 0 0,-21 0 15,22 0-15,-1 0 0,0 0 16,1 0-16,-1-21 0,0 21 0,22-21 16,-22 21-16,22-22 0,-22 1 0,0 0 15,22 21-15</inkml:trace>
  <inkml:trace contextRef="#ctx0" brushRef="#br0" timeOffset="90344.31">25315 9694 0,'0'-21'0,"-21"42"0,42-21 0,-42 0 15,-21 22 1,21-22-16,-1 21 0,1 21 0,0-21 15,-21 0-15,21 22 16,-1-22-16,1 21 0,0-21 0,21 22 16,0-22-16,0 21 0,0-21 0,0 1 15,0-1-15,0 0 0,0 0 16,21 0-16,0 0 0,1-21 0,20 22 16,0-22-16,-21 0 0,22 0 0,-1 0 15,0 0-15,1 0 0,-22-22 16,21 22-16,-21-21 0</inkml:trace>
  <inkml:trace contextRef="#ctx0" brushRef="#br0" timeOffset="90808.06">25590 9673 0,'0'0'0,"0"-63"0,0 20 0,0 22 16,0-21-16,0 21 0,0 0 16,0 42-1,0 0 1,0 0-16,0 0 0,-21 22 15,21-22-15,0 21 0,0 0 0,0 1 16,0-1-16,0 0 0,0 22 16,0-22-16,-21-21 0,21 22 0,0-1 15,0 0-15,-21-20 0,21-1 16,0 0-16,0 0 0,0 0 0,0 0 0,-21-21 16,21 22-1,-21-22-15,21-22 16,0 1-1,0 0-15,0 0 0,0 0 16,21 0-16,0-1 0,0 1 0,0 0 16,0-21-16,22 21 0,-1-1 0,0-20 15,1 21-15,20 21 0,-20-21 16,20 21-16,-21 0 0,1 0 0,-22 0 16,0 0-16,0 21 0,0 21 15,-21-21-15,0 1 0,0-1 16,0 21-16,0-21 0,-21 0 0,0 1 15,0-1-15,0 0 16,0 0-16,-1 0 0,1 0 0,0-21 16,0 22-16,21-1 0,-21-21 15,42 0 1,0 0-16,0-21 16,0-1-16</inkml:trace>
  <inkml:trace contextRef="#ctx0" brushRef="#br0" timeOffset="91219.81">26818 9737 0,'0'-21'0,"0"42"0,0-64 0,-21 43 16,0 0-16,21-21 0,-21 21 0,-1 0 15,1 0-15,0 21 16,0 1-16,0-1 0,0 0 0,-1 21 15,1-21-15,21 1 0,-21 20 16,21-21-16,-21 21 0,21-20 0,0 20 16,0-21-16,0 0 0,0 0 0,0 1 15,0-1-15,21-21 16,0 21-16,0 0 0,1-21 0,20 0 0,-21 0 16,0 0-16,0 0 15,1 0-15,-1-21 0,0 0 16,0 0-16,-21-1 0,21 1 0,-21 0 15,21-21-15,-21 21 0,0-22 0,0 22 16,0-21-16,0 21 0,0-22 16,0 22-16,0 0 0,-21 0 0,0 21 15,0 0-15,0 0 16,0 0-16,-1 21 0,22 0 16,-21 0-16,21 0 15,0 1 1,21-22-16,1 0 0</inkml:trace>
  <inkml:trace contextRef="#ctx0" brushRef="#br0" timeOffset="91563.88">26839 9864 0,'0'-21'0,"0"-1"16,0 1-16,0 0 16,0 0-16,0 0 0,21 21 0,1-21 15,-22-1-15,21 22 0,0-21 16,0 21-16,21 0 0,-20 0 0,-1 0 15,0 0-15,0 0 0,0 21 16,0-21-16,1 22 0,-1-1 0,-21 0 16,21 0-16,-21 0 0,0 0 0,0 1 15,0-1 1,0 0-16,0 0 0,0 0 16,-21-21-1,0 0 1,-1 0-16,1-21 15,21 0-15,0 0 16,0 0-16,0-1 16,21 1-16,-21 0 15,22 0-15,-1 0 0,0 21 0,0-21 16,0-1-16,0 1 0,1 0 0,-1 21 16,0-21-16</inkml:trace>
  <inkml:trace contextRef="#ctx0" brushRef="#br0" timeOffset="92003.62">27390 9440 0,'0'-21'0,"0"42"0,-22-42 0,1 0 0,0 0 16,0 0-16,-21 21 0,20-21 15,-20-1-15,0 22 0,21 0 0,-22 0 16,1 0-16,-22 0 0,22 0 16,0 22-16,-22-1 0,22 0 0,0 0 15,-22 21-15,22 1 0,-1-1 0,1 0 16,21 1-16,-21 20 0,20-20 15,-20 20-15,21-21 0,21 22 0,0-22 16,-21 22-16,21-22 0,0 0 16,0 22-16,0-22 0,0 1 15,0-1-15,21 0 0,0 1 0,0-1 16,0 0-16,1-21 0,-1 22 16,21-22-16,-21 0 0,22-21 0,-22 21 15,21-21-15,0 0 0,1 0 0,-1 0 16,0-21-16,22 0 0,-22 0 15,1 0-15,-1-1 0,21-20 0,-20 0 16,-1-1-16,0 1 0,-20 0 16,20-22-16,0 22 0,-21-22 15,1 1-15,-1-1 0,-21 1 0,0 21 16,0-22-16,0 1 0,0 20 16,-21 1-16,-1 0 0,1 20 0,-21 1 15,21 0-15,-22 0 0,22 21 16,-21 0-16,0 0 0,-1 0 0,1 0 15,0 0-15,-1 21 0,1 0 0,0-21 16,-22 21-16,22 1 0</inkml:trace>
  <inkml:trace contextRef="#ctx0" brushRef="#br0" timeOffset="93200.67">7662 12065 0,'43'-21'16,"-22"21"-16,0-21 0,0 0 15,0-1-15,22 1 0,-22 0 0,0 0 16,0 0-16,0 0 0,0-22 16,-21 22-16,0 0 0,0 0 0,0 0 15,0-1-15,-21 1 0,0 0 16,-21 0-16,21 0 0,-22 21 0,1-21 16,0 21-16,-1 0 0,1 0 0,0 0 15,-1 21-15,1-21 16,0 21-16,20 0 0,-20 0 0,21 22 0,0-22 15,21 0-15,0 21 0,0-21 0,0 22 16,0-22-16,0 21 16,0-21-16,21 1 0,0-1 0,0-21 15,22 21-15,-22-21 0,21 0 0,0 0 16,1 0-16,-1-21 0,0 0 16,22 21-16,-22-22 0,1 1 0,-1 0 15,0-21-15,1 21 0,-1-1 16,-21 22-16,0-21 0,-21 0 0,0 0 15,0 0-15,0 0 0,0 42 32,0 0-17,-21 0-15,21 21 0,-21-20 16,21 20-16,0 21 0,0-20 16,0 20-16,0-20 0,0 20 0,0 1 15,0-1-15,0 1 0,0-1 0,0 1 16,0-1-16,0 1 0,0 20 15,0-20-15,0-1 0,0 22 0,0-22 16,-21 1-16,21-1 0,-21 1 0,-1-22 16,1 22-16,0-22 0,-21 0 15,21 1-15,-1-1 0,1-21 0,-21 0 16,21 1-16,0-22 0,-1 0 16,1 0-16,0-22 0,0 1 0,-21-21 15,20 21-15,1-22 0,0 1 16,0-21-16,0 20 0,21-20 0,-21-22 15,21 22-15,0-22 0,0 21 0,0-20 16,42 20-16,-21 1 0,0-22 16,0 22-16,22-1 0,-1 22 0,0-22 15,22 22-15,-22 0 0,22-1 0,-22 1 16,0 21-16,22 0 0,-22-1 16,1 1-16,-1 0 0,0 0 0,1 21 15,-22-21-15</inkml:trace>
  <inkml:trace contextRef="#ctx0" brushRef="#br0" timeOffset="93732.71">8382 12023 0,'21'-43'15,"0"43"1,-21-21-16,21 0 0,-21 0 16,22 0-16,-1 0 0,-21-1 0,0 1 15,21 0-15,-21 0 0,21 0 0,-21 0 16,0-1-16,0 1 15,-21 21-15,0 0 16,0 0-16,-1 0 0,1 0 0,0 21 16,0 1-16,0-1 15,21 0-15,-21 21 0,21 1 0,-22-22 16,22 21-16,0 0 0,0 1 0,0-22 16,0 21-16,22-21 0,-1 1 15,0-1-15,0 0 0,0 0 0,0-21 16,22 0-16,-22 0 0,21 0 15,-21 0-15,22 0 0,-1 0 0,0-21 16,1 0-16,20 0 0,-20-22 0,-1 22 16,0-21-16,1 21 0,-22-22 15,21 1-15,-21 0 0,0-1 0,-21 1 16,0 0-16,22-1 0,-22 1 16,0 0-16,0-1 0,0 22 15,0-21-15,0 21 0,0-22 0,0 22 16,-22 21-1,22 21-15,0 0 0,0 1 16,-21-1-16,21 21 0,0 0 0,0 1 16,0-1-16,0-21 0,0 22 0,0-1 15,0 0-15,0 1 0,0-1 16,0 0-16,0 1 0,0-22 0,0 0 16,21 0-16,1 0 0,-1 0 0,0 1 15,0-22-15,0 0 16,0 0-16,1 0 0,-22-22 15,0 1-15,21 21 0</inkml:trace>
  <inkml:trace contextRef="#ctx0" brushRef="#br0" timeOffset="93911.66">8911 11790 0,'0'-21'16,"21"21"-16,0 0 15,1 0-15,-1 0 0,21 0 0,-21 0 16,22 0-16,-1 0 16,0-21-16,1 21 0,20 0 0,-21-22 15,22 22-15,21-21 0,-22 0 0,22 0 16</inkml:trace>
  <inkml:trace contextRef="#ctx0" brushRef="#br0" timeOffset="94155.85">10858 11409 0,'-21'0'0,"42"0"0,-63 21 0,21-21 0,0 21 15,0-21-15,21 21 0,-22 1 0,1-1 16,0 0-16,21 21 16,0-21-16,-21 22 0,0-1 0,21 0 15,0 1-15,0-1 0,0 0 0,0 1 16,0-1-16,0-21 0,0 22 15,0-1-15,0-21 0,0 21 0,0-20 16,0-1-16,0 0 0,0 0 16,-21-21-1,-1 0-15</inkml:trace>
  <inkml:trace contextRef="#ctx0" brushRef="#br0" timeOffset="94731.85">10245 11959 0,'0'0'15,"0"-21"1,21 0-16,0 21 16,0 0-16,0 0 0,22-21 0,-22 21 15,21-21-15,0 21 0,22-22 0,-1 22 16,-20-21-16,20 0 0,1 21 16,-1-21-16,1 0 0,-1 0 0,-20-1 15,-1 1-15,0 0 0,1 0 0,-22 0 16,21 0-16,-42-22 0,0 22 15,0 0-15,0 0 0,0 0 0,-21 21 32,0 21-17,0 0-15,21 0 0,-22 21 0,22-20 16,0 20-16,-21 0 0,21-21 0,-21 22 16,21-22-16,-21 21 0,21 1 15,0-22-15,0 21 0,-21-21 0,21 22 16,-21-22-16,21 0 0,0 0 0,0 0 15,-22-21 1,1 0 0,21-21-16,0 0 0,0 0 15,0 0-15,21-22 16,1 22-16,-1 0 0,0-21 0,21 20 16,-21-20-16,22 21 0,-1-21 15,0 20-15,1 1 0,-1 0 16,0 21-16,1 0 0,-1 0 0,0 0 15,-20 0-15,-1 21 0,0 0 0,0 1 16,-21-1-16,0 0 0,0 21 16,0-21-16,0 1 0,0 20 0,0-21 15,-21 0-15,21 22 0,-21-22 0,0-21 16,21 21-16,-22 0 0,22 0 16,0-42 15,22 0-31,-1 21 0,-21-21 0,21 0 15</inkml:trace>
  <inkml:trace contextRef="#ctx0" brushRef="#br0" timeOffset="95039.67">11811 11896 0,'21'0'0,"0"0"15,-21-21-15,21 21 0,1 0 16,-1-22-16,0 22 0,0-21 15,0 21-15,0-21 0,1 0 0,-1 21 16,0-21-16,0 0 0,0-1 0,0 22 16,1-21-16,-22 0 15,0 0-15,0 0 0,-43 21 16,22 0-16,0 0 16,-21 21-16,20-21 0,-105 106 31,106-64-31,0-21 0,0 22 0,21-22 0,-21 0 15,21 21-15,0-21 0,0 1 0,0-1 16,0 0-16,21 0 0,0-21 16,0 21-16,22-21 0,-22 0 0,21 0 15,0 0-15,1 0 0,-1 0 0,0-21 16</inkml:trace>
  <inkml:trace contextRef="#ctx0" brushRef="#br0" timeOffset="95632.7">13483 11705 0,'0'0'0,"0"-21"0,0 0 16,21 0-16,-21 0 0,21-1 0,-21-20 15,0 21-15,0 0 0,22 21 0,-22-21 16,0-1-16,0 44 15,0-1-15,0 0 16,0 0-16,-22 0 0,22 22 0,0-22 16,-21 21-16,21 0 15,-21-20-15,0 20 0,21 0 0,-21 1 16,21-22-16,0 21 0,0 0 0,0-20 16,0 20-16,0-21 0,0 0 15,21-21-15,0 21 0,0-21 0,22 0 16,-22 0-16,21 0 0,-21 0 0,22 0 15,-1 0-15,-21-21 0,21 0 16,-20 0-16,20 0 0,-21-22 0,0 22 16,0 0-16,-21-21 0,0-1 0,22 22 15,-22-21-15,0 21 0,0-22 16,0 22-16,0-21 0,21 21 16,-21 0-16,0-1 0,21 22 31,0 22-16,0-22-15,0 0 16,1 0-16,-1 0 16</inkml:trace>
  <inkml:trace contextRef="#ctx0" brushRef="#br0" timeOffset="96199.74">14330 11557 0,'0'-21'31,"0"42"-15,0 0-16,0 0 0,0 1 16,0-1-16,0 21 0,0-21 15,21 0-15,-21 22 0,0-22 0,0 0 16,0 0-16,0 22 0,0-22 16,0 0-16,0 0 0,0 0 0,-21 0 15,0 1-15,-1-22 16,22-22-1,0 1-15,0 0 16,0 0-16,0 0 0,0 0 0,0-1 16,0-20-16,22 21 15,-1-21-15,21-1 0,-21 1 0,0 21 16,22-22-16,-22 1 0,21 21 0,1 0 16,-22 0-16,0-1 0,21 22 15,-21 0-15,1 0 0,-1 0 0,0 0 16,0 22-16,-21-1 0,0 0 15,0 0-15,0 0 0,0 0 16,-21 1-16,-21-1 0,20 0 0,-20 0 16,21 0-16,-21 0 0,-1-21 15,1 22-15,0-22 0,20 0 0,-20 21 16,21-21-16,0 0 0,0 0 0,42 0 31,0 0-15,0 21-16,21-21 0,-20 21 0,-1-21 15,21 21-15,-21-21 0,0 21 0,1-21 16,-1 22-16,0-22 0,0 21 16,0-21-16,0 21 0,-21 0 0,22-21 15,-1 0-15,0 21 0,0-21 16,0 0-16,0 0 16,1 0-16,-1 0 0,0-21 15,0 0-15</inkml:trace>
  <inkml:trace contextRef="#ctx0" brushRef="#br0" timeOffset="96468.05">15409 11451 0,'0'0'0,"0"21"31,0 1-31,0-1 0,0 0 0,-21 0 16,0 21-16,0-20 0,0 20 0,-1 0 15,1-21-15,0 22 0,0-1 16,0 0-16,21-20 0,0 20 16,0 0-16,0-21 0,0 1 0,0 20 15,21-21-15,0 0 0,0-21 16,0 21-16,1-21 0,20 0 0,0 0 16,-21 0-16,22 0 0,-1 0 0,0 0 15,1-21-15,-22 21 0,21-21 16,1 0-16,-1 0 0</inkml:trace>
  <inkml:trace contextRef="#ctx0" brushRef="#br0" timeOffset="97240.5">16277 11896 0,'0'0'0,"-21"21"0,21 0 16,42-21 0,-21 0-16,1 0 15,20 0-15,0 0 0,1 0 0,-1-21 16,0 0-16,1 21 15,-1-21-15,0-1 0,1 1 0,-1 0 0,0-21 16,1 21-16,-22-22 0,0 22 16,21-21-16,-21-1 0,-21 22 15,22-21-15,-22 0 0,0-1 0,0 22 16,0 0-16,0-21 0,0 20 16,-22 1-16,1 21 15,0 0-15,0 21 0,0 1 0,0 20 16,-1-21-16,1 21 0,0 1 15,21 20-15,-21-20 0,21-1 0,-21 21 16,21 1-16,0-1 0,0 1 16,0 21-16,0-22 0,0 1 15,0 20-15,0-20 0,0 20 0,0 1 16,0-21-16,0 20 0,0 1 0,0 0 16,0-22-16,0 22 0,0-1 0,-21-20 15,-1 21-15,22-22 0,-21 1 16,21-1-16,0-21 0,0 22 0,0-22 15,0 1-15,0-1 0,0-21 0,0 0 16,21 0-16,22-21 0,-22 0 16,0 0-16,21 0 0,1-21 0,-22 0 15,21 0-15,22-21 0,-22 20 0,0-20 16,1 0-16,-1 21 0,0-22 16,1-20-16,-1 20 0,-21 1 15,0-21-15,1-1 0,-22 1 0,0-22 16,0 21-16,0 1 0,-22-1 0,-20 1 15,21-1-15,-21 22 0,-1-21 16,1 20-16,-22 22 0,22-21 0,0-1 16,-1 22-16,1 0 0,0 0 0,21 0 15,-1 21-15,1-21 0,0 21 16,0-22-16,21 1 16,21 0-1,0 21-15,0 0 0,22 0 16,-1-21-16,-21 21 0,22-21 15,20 0-15,-21-1 0,1 1 0,-1 0 16</inkml:trace>
  <inkml:trace contextRef="#ctx0" brushRef="#br0" timeOffset="97584.3">17420 11726 0,'0'0'0,"-21"-21"0,21 0 15,-21 0-15,21 0 0,0 0 16,0-1-16,0 1 15,21 21 1,0 0-16,21 0 0,-20 0 0,-1 0 16,21 0-16,-21 21 15,0-21-15,1 22 0,-1-1 0,0 0 16,0 21-16,-21-21 0,21 1 0,-21 20 16,0-21-16,0 0 0,0 0 15,0 1-15,-21 20 0,0-42 0,0 21 16,0 0-16,-1-21 0,1 0 15,0 0-15,21-21 32,0 0-32,0 0 15,0 0-15,21-1 0,0 1 16,1 0-16,-1-21 0,0 21 0,21-1 16,-21 1-16,22 0 15,-1 0-15,0 0 0,-20 0 0,20-1 16</inkml:trace>
  <inkml:trace contextRef="#ctx0" brushRef="#br0" timeOffset="98403.88">18182 11578 0,'0'0'0,"-21"0"15,21 21-15,-21 1 0,0-1 16,-1 0-16,-20 0 0,21 0 0,0 0 16,0 1-16,-1-1 0,22 0 0,-21 0 15,21 0-15,-21 0 0,21 1 16,0-1-16,0 0 15,21-21-15,0 0 16,1 0-16,-1 0 16,0 0-16,0 0 0,-21-21 15,0 0-15,0-1 16,0 1-16,0 0 0,0 0 0,0 0 16,0 0-16,0-1 0,0 1 0,0 0 15,0 0-15,0 0 16,21 0-16,0 21 0,1-22 0,-1 22 15,0 0-15,21 0 0,-21 0 0,22 0 16,-22 0-16,21 0 0,-21 0 16,1 0-16,20 0 0,-21 22 0,0-22 15,0 21-15,1 0 0,-1 0 16,-21 0-16,0 22 0,0-22 16,0 0-16,0 0 0,0 0 0,0 0 15,-21 1-15,21-1 0,-22 0 0,22 0 16,-21-21-16,21 21 15,-21-21-15,0 0 16,0-21-16,21 0 16,0 0-16,0 0 0,0-1 15,0 1-15,0 0 0,0 0 0,0 0 16,21 0-16,0-1 0,0 1 16,0 0-16,22-21 0,-1 21 0,0-1 15,-20 1-15,20 21 0,0-21 16,1 21-16,-1 0 0,0 0 15,-21 0-15,1 0 0,20 21 0,-21-21 16,0 21-16,0 1 0,1-1 0,-1 0 16,-21 0-16,21 0 0,-21 0 15,21 1-15,-21-1 0,0 0 0,0 0 16,0 0-16,0 0 0,0 1 16,-21-22-1,0 0-15,0 0 16,-1 0-16,22-22 0,0 1 0,-21 21 15,21-21-15,0 0 0,0 0 16,0 0-16,0-1 0,0 1 16,0 0-16,21 0 0,1 0 0,-1 0 15,21-22-15,0 22 0,1 0 16,-1 0-16,0 21 0,1 0 0,20 0 16,-20 0-16,-1 0 0,0 0 0,1 21 15,-22 0-15,21 0 0,-21 0 16,0 22-16,-21-22 0,0 21 0,0-21 15,0 1-15,0 20 0,-21-21 16,0 0-16,0 0 0,-21 22 16,20-43-16,22 21 0,-21-21 15</inkml:trace>
  <inkml:trace contextRef="#ctx0" brushRef="#br0" timeOffset="98768.49">20743 11472 0,'0'-21'0,"0"42"0,0-63 16,0 21-16,21 21 0,-21-21 15,0 42 17,-21 0-32,0 21 0,21-20 15,-21 20-15,0 0 0,0-21 16,21 22-16,-22-1 0,1 0 0,0 1 16,0-22-16,0 21 0,0 1 0,-1-22 15,1 0-15,21 0 0,0 0 16,0 0-16,21-21 15,1 0 1,-1 0-16,21-21 0,-21 0 16,22 0-16,-1 0 0,0 0 0</inkml:trace>
  <inkml:trace contextRef="#ctx0" brushRef="#br0" timeOffset="99388.21">21145 11388 0,'22'-43'0,"-44"86"0,65-107 16,-22 43-16,-21 0 0,0 42 15,0 0-15,0 0 16,0 22-16,0-1 0,-21-21 16,0 22-16,21-1 0,-22 0 15,1 1-15,0-1 0,0-21 0,0 21 16,21-20-16,-21 20 0,-1-21 16,22 0-16,0 0 0,-21 1 0,21-1 15,0-42 16,0-1-31,21 1 16,-21 0-16,22 0 0,-1 0 16,0 0-16,0-22 0,0 22 0,0 0 15,1 0-15,-1 21 0,0-21 0,0 21 16,0 0-16,0 0 16,-21 21-16,0 0 15,0 0-15,0 0 0,0 0 16,0 1-16,0-1 0,0 0 15,0 0-15,0 0 0,0 0 0,22 1 16,-22-1-16,21 0 0,0-21 0,-21 21 16,21-21-16,0 0 0,0 0 15,1 0-15,-1 0 0,0 0 0,0 0 16,0-21-16,22 0 0,-22 21 0,0-21 16,21-1-16,-21 1 0,1 0 15,20 0-15,-21-21 0,0 20 0,0 1 16,1-21-16,-1 21 0,-21 0 0,0-1 15,0 1-15,0 0 16,-21 21 0,-1 21-16,1 0 0,0 1 0,0-1 15,0 0-15,0 0 0,-1 0 16,22 0-16,0 22 0,0-22 0,0 0 16,0 0-16,22 0 0,-1 1 15,0-1-15,0-21 0,21 21 0,-20 0 16,20-21-16,0 0 0,1 0 0,-1 0 15,-21 0-15,21 0 0,-20-21 16,-1 21-16,0-21 0,0 0 0,0-1 16,-21 1-16</inkml:trace>
  <inkml:trace contextRef="#ctx0" brushRef="#br0" timeOffset="99580.4">20743 11578 0,'-42'21'0,"84"-42"0,-126 42 0,41 1 0,22-22 16,0 0-16,21 21 0,21-21 15,0 0-15,22 0 16,-22 0-16,21 0 0,22 0 0,-22 0 16,21 0-16,1 0 15,-1-21-15,1-1 0,21 1 0</inkml:trace>
  <inkml:trace contextRef="#ctx0" brushRef="#br0" timeOffset="100163.53">23029 11684 0,'0'21'0,"0"-42"0,-21 63 0,42-42 31,0 0-31,1 0 16,-1 0-16,21-21 0,-21 21 0,22-21 16,-22 0-16,21 0 0,0 0 15,-20-1-15,20 1 0,-21 0 0,0 0 16,-21 0-16,0-22 0,0 22 0,0 0 15,-21 21-15,0 0 16,0 0-16,-22 0 0,22 0 16,-21 21-16,0 0 0,-1 1 0,1-1 15,0 0-15,-1 21 0,1-21 16,21 1-16,0-1 0,-1 0 0,22 0 16,-21 0-16,21 0 0,0 1 0,21-22 15,1 21-15,-1-21 16,0 0-16,0 0 0,21 0 0,-20 0 15,20 0-15,0 0 0,1-21 16,-22-1-16,21 22 0,0-21 0,1 0 16,-22 21-16,21-21 0,-21 0 15,1 0-15,-1-1 0,-21 1 0,0 0 16,0 0-16,0 42 16,0 0-1,0 0-15,-21 1 0,21-1 16,0 0-16,0 21 0,0-21 0,0 1 15,0 20-15,0-21 0,0 0 0,21 0 16,0 22-16,0-43 0,0 21 16,22 0-16,-22-21 0,21 0 0,-21 0 15,22 0-15,-1 0 0,0 0 0,-21-21 16</inkml:trace>
  <inkml:trace contextRef="#ctx0" brushRef="#br0" timeOffset="100427.51">24066 11515 0,'0'0'0,"0"-21"16,0 42 0,-21 0-16,0 0 15,0 21-15,21 1 0,-21-1 16,0 0-16,-1 1 0,22-1 0,-21 22 16,21-1-16,-21-21 0,21 22 15,-21-1-15,21 1 0,0-1 0,0 1 16,-21-1-16,0 1 0,-1-1 0,22-20 15,-21 20-15,0 1 0,0-22 0,21 0 16,-21 1-16,0-1 0,-1-21 16,22 0-16,0 1 0,0-1 15,0-42 1,0-1-16,22 1 16</inkml:trace>
  <inkml:trace contextRef="#ctx0" brushRef="#br0" timeOffset="100708.36">23812 12107 0,'0'0'16,"0"-63"-16,0-1 0,22 1 0,-1-1 0,0 1 16,21 21-16,-21-22 0,22 22 15,-22 21-15,21-22 0,1 22 0,-22 0 16,21 21-16,-21 0 0,0 0 0,22 0 16,-22 0-16,-21 21 15,21 0-15,-21 0 0,0 1 0,0 20 16,0-21-16,0 0 0,-21 22 0,0-22 15,0 0-15,-22 0 0,22 21 16,-21-20-16,-1-22 0,1 21 0,0 0 16,21-21-16,-22 0 0,22 0 0,42 0 31,0 0-31,1-21 0,-1 21 16,21-21-16,0-1 0,-20 1 0,20 0 15,0 0-15,1 0 0</inkml:trace>
  <inkml:trace contextRef="#ctx0" brushRef="#br0" timeOffset="100932.82">24511 11451 0,'0'0'0,"0"21"15,0 1-15,-21-1 0,0 21 0,21 0 16,-22 1-16,1-1 0,0 0 16,21 22-16,-21-1 0,21 1 0,0-1 15,0 1-15,0 21 0,0-22 0,0 1 16,0-1-16,-21-21 0,21 22 15,0-1-15,-21-20 0,21-1 0,0 0 16,-22 1-16,22-1 0,-21-21 16,21 22-16,0-22 0,21-21 15,1-21 1,-22-1-16,21 1 0,0-21 16,0 21-16</inkml:trace>
  <inkml:trace contextRef="#ctx0" brushRef="#br0" timeOffset="101211.43">24384 12002 0,'0'0'0,"0"-43"0,0-20 16,0-1-16,0 22 0,0-22 16,0 22-16,0 0 0,42 21 0,-21-22 15,1 22-15,-1 0 0,21 0 16,0 0-16,1-1 0,-22 22 16,21 0-16,1 0 0,-22 0 0,21 0 15,-21 22-15,0-1 0,-21 0 16,0 0-16,0 0 0,0 22 0,0-22 15,-21 0-15,0 0 0,0 21 0,0-20 16,-22-1-16,22-21 0,-21 21 16,0 0-16,20-21 0,1 0 0,-21 0 15,21 0-15,42-21 32,21 0-32,-21 0 15,1-1-15,20 1 0,0 0 0,1-21 16</inkml:trace>
  <inkml:trace contextRef="#ctx0" brushRef="#br0" timeOffset="101424.84">25273 11176 0,'0'0'0,"21"0"0,-21 21 16,0 0-16,-21 22 0,0-22 16,0 21-16,21-21 0,-22 22 15,1-22-15,0 21 0,0-21 0,21 22 16,0-22-16,0 0 0,0 21 0,0-20 15,0-1-15,0 0 16,21 0-16,0-21 0,0 21 16,1-21-16,20 0 0,-21 0 15,0 0-15,22 0 0,-1-21 16,-21 21-16,21-21 0,-20 0 0</inkml:trace>
  <inkml:trace contextRef="#ctx0" brushRef="#br0" timeOffset="101795.68">25781 11028 0,'0'0'0,"0"-21"16,-21 21-16,0 0 15,21 21 1,0 0-16,0 0 16,0 0-16,0 1 0,0-1 15,0 0-15,0 0 0,0 0 0,0 0 16,0 1-16,-22-22 0,22 21 15,-21 0-15,0-21 0,0 0 16,0 0-16,0 0 0,-1 0 16,22-21-16,-21 0 15,21-1-15,0 1 0,0 0 0,0 0 16,21-21-16,1 20 0,-1-20 16,21 21-16,0-21 0,1 20 0,20 1 15,-20 0-15,20 21 0,1 0 0,-22 0 16,21 0-16,-20 21 15,-1 0-15,0 1 0,-20-1 0,-1 21 16,-21 0-16,0 1 0,0 20 0,0-20 16,-21-1-16,-1 0 0,1 1 15,-21-1-15,21 0 0,-22-21 0,1 22 16,0-22-16,-22 0 0</inkml:trace>
  <inkml:trace contextRef="#ctx0" brushRef="#br0" timeOffset="102891.52">508 14372 0,'0'0'0,"21"0"15,-21-21-15,21 0 0,-21 0 16,0 0-16,21 21 16,1 0-1,-22 21-15,0 0 0,0 0 0,21 21 16,-21 1-16,0-1 0,0 22 15,0-22-15,-21 0 0,-1 22 16,1-22-16,-21 0 0,21 1 0,-22-1 16,1-21-16,21 0 0,-21 22 15,20-43-15,22 21 0,0 0 0,22-42 32,-1 0-17,21 21-15,-21-21 0,22-1 0,-22 1 16,21 0-16,0 0 15,-20 0-15,-1 21 0,0-21 0,0-1 16,0 22-16,0 0 16,-21 22-16,0-1 15,0 0-15,0 0 0,0 0 16,0 22-16,0-22 0,0 21 16,0 0-16,-21-20 0,21 20 0,-21 0 15,0-21-15,21 1 0,0-1 16,0 0-16,21-42 31,-21 0-31,42-1 16,-20 1-16,-1 0 0</inkml:trace>
  <inkml:trace contextRef="#ctx0" brushRef="#br0" timeOffset="103044.44">1016 14817 0,'0'0'0,"0"-21"16,21 21 62,21 0-78</inkml:trace>
  <inkml:trace contextRef="#ctx0" brushRef="#br0" timeOffset="103352.25">2074 14372 0,'0'0'0,"0"-21"0,0 0 0,0 0 0,-21 21 16,0-21-16,0 21 16,0 0-16,-1 0 0,-20 21 0,21 0 15,0 0-15,0 21 0,-22 1 16,22-1-16,0 22 0,0-22 0,0 0 15,-1 22-15,1-22 16,0 0-16,21 22 0,0-22 0,0-21 16,0 22-16,0-1 0,0-21 15,0 0-15,21 1 0,0-1 0,22 0 16,-22 0-16,0-21 0,0 0 16,22 0-16,-22 0 0,0 0 0,21-21 15,1 0-15,-22 0 0,21-1 16,0-20-16,1 21 0,-22-21 0,21-1 15</inkml:trace>
  <inkml:trace contextRef="#ctx0" brushRef="#br0" timeOffset="103603.32">2392 14118 0,'0'0'0,"0"-21"16,0 0-16,0 63 31,0-21-31,-21 22 0,-1-1 0,1 22 15,21-22-15,0 21 0,-21 1 16,0-22-16,21 22 0,-21-22 0,21 22 16,0-22-16,0 0 0,0 1 15,0-1-15,0-21 0,0 0 0,0 0 16,0 1-16,0-1 0,0 0 16,21-21-1,0 0-15,0 0 0,0-21 16,1 0-16,20-1 0,-21 1 0,21-21 15</inkml:trace>
  <inkml:trace contextRef="#ctx0" brushRef="#br0" timeOffset="103976.11">2646 14520 0,'0'0'0,"-21"22"16,21-1 0,0 0-16,-22 21 0,1-21 0,21 22 15,0-22-15,0 21 0,0 1 16,0-22-16,0 21 0,0-21 0,0 0 15,0 1-15,0-1 16,0 0-16,43 0 0,-22-21 0,0 0 16,0 0-16,21 0 0,-20 0 0,-1 0 15,21 0-15,-21-21 0,0 0 16,1 21-16,-1-21 0,21-22 0,-42 22 16,21 0-16,-21 0 0,0-22 15,0 22-15,0-21 0,0 0 0,0-1 16,-21 22-16,0-21 0,0 21 15,0-1-15,-22 22 0,22 0 0,-21 0 16,21 0-16,-22 0 0,22 0 16,0 22-16,0-1 0,0 0 0,-1 0 15,22 0-15,0 0 16,0 1-16,0-1 0,22-21 0,-1 21 16,0-21-16,21 0 0,1 0 15,-22 0-15,21 0 0,0 0 0,1-21 16,-1 0-16,0 21 0,1-22 15</inkml:trace>
  <inkml:trace contextRef="#ctx0" brushRef="#br0" timeOffset="104271.93">3387 14499 0,'42'-21'15,"-148"63"-15,170-63 0,-43 0 16,-42 21-16,-22 21 0,22 0 16,-21 1-16,-1-1 0,22 0 0,-21 0 15,21 0-15,0 0 0,21 1 16,0-1-16,0 0 0,0 0 0,0 0 15,0 0-15,21 1 0,0-1 16,0-21-16,0 21 0,22 0 0,-22 0 16,0-21-16,0 21 0,0 1 15,-21-1-15,0 0 16,0 0-16,-21-21 16,-21 0-16,21 0 0,-1 21 0,-20-21 15,21 0-15,0 0 0,-22 0 0,22 0 16,0 0-16,21-21 0,0 0 15,0 0-15,0 0 0,0-1 16,0 1-16,42 0 16,-20 0-16,-1 0 0,21 0 0,0-1 15</inkml:trace>
  <inkml:trace contextRef="#ctx0" brushRef="#br0" timeOffset="104587.77">3641 14690 0,'0'0'0,"21"21"0,0-21 0,0 0 15,0 0-15,0 0 16,1 0-16,-1 0 0,0 0 0,0 0 16,0-21-16,0 21 0,22-21 15,-22-1-15,0 22 0,0-21 0,-21 0 16,21 0-16,-21 0 0,0 0 16,0-1-16,0 1 0,0 0 15,0 0-15,-21 21 16,0 0-16,0 0 0,0 21 15,0 0-15,-22 0 0,22 1 0,0-1 16,0 21-16,21-21 0,-21 22 0,21-22 16,-22 21-16,22-21 0,0 22 15,0-22-15,0 0 0,0 0 0,0 0 16,22 0-16,-1 1 16,0-22-16,21 0 0,-21 0 15,22 0-15,-22 0 0,21 0 16,22-22-16</inkml:trace>
  <inkml:trace contextRef="#ctx0" brushRef="#br0" timeOffset="104823.83">4614 14288 0,'0'0'16,"0"-22"-16,-21 1 0,0 21 15,0 0-15,0 0 0,-1 21 16,1 22-16,0-22 0,0 21 15,0 1-15,0-1 0,21 0 16,-22 1-16,22-1 0,-21 0 0,21 1 16,0-1-16,0-21 0,0 0 15,21 0-15,1 1 0,-1-1 0,0 0 16,0-21-16,21 0 0,-20 0 16,-1 0-16,0 0 0,21 0 0,-21-21 15,22 0-15</inkml:trace>
  <inkml:trace contextRef="#ctx0" brushRef="#br0" timeOffset="105072.19">4995 14266 0,'21'-21'0,"-42"42"0,64-63 16,-22 42-16,0 0 0,0 0 16,0 21-1,0 0-15,-21 1 0,22 20 0,-1-21 16,0 21-16,0-20 0,-21 20 15,0 0-15,0 1 0,0-1 0,0-21 16,0 21-16,0-20 0,0 20 0,-21-21 16,0 21-16,0-20 0,-1-1 15,1 0-15,0 0 0,0-21 0,0 21 16,0-21-16,21-21 31</inkml:trace>
  <inkml:trace contextRef="#ctx0" brushRef="#br0" timeOffset="105595.9">6519 14732 0,'0'0'0,"-21"0"0,0 0 15,0 21-15,0-21 0,-1 21 16,22 1 0,22-22-1,-1 0 1,21 0-16,0 0 0,1 0 16,-1 0-16,22 0 0,-1 0 0,-21 0 15,22-22-15,-1 22 0,1-21 0,-22 0 16,22 21-16,-22-21 0,0 0 15,-20 21-15,-1-21 0,0-1 0,-21 1 16,-21 0 0,0 21-16,-1 0 0,-20-21 0,0 21 15,-1 0-15,1-21 0,-21 21 16,41 0-16,-20 0 0,0-21 16,21 21-16,21-22 0,21 22 15,21 0-15,-21 0 16,22 0-16,-1 0 0,-21 0 15,21 0-15,1 0 0,-22 22 0,21-1 16,-21 0-16,1 21 0,-1-21 16,-21 1-16,0 20 0,0-21 0,0 21 15,0-20-15,-21 20 0,-1-21 0,-20 0 16,21 22-16,0-22 0,-22 0 16,1 0-16,21 0 0,0 0 0,0-21 15,-1 0-15,1 0 0,0 0 16</inkml:trace>
  <inkml:trace contextRef="#ctx0" brushRef="#br0" timeOffset="106068.73">8276 14415 0,'0'-22'0,"0"44"0,21-44 0,-21 1 16,21 0-16,-21 0 15,22 0-15,-1 0 0,-21-1 0,21 1 16,-21 0-16,0 0 0,21 0 16,0 0-16,-21-1 0,21-20 0,-21 21 15,0 0-15,22 0 0,-22-1 16,21 22-16,-21 22 15,0-1-15,0 21 16,0-21-16,-21 22 16,21 20-16,-22-21 0,1 1 0,21 20 0,-21 1 15,21-22-15,0 22 0,0-22 16,0 0-16,0 1 0,0-1 16,0 0-16,0-21 0,0 22 0,0-22 15,0 0-15,0 0 0,0 0 16,-21-21-1,0 0-15,0 0 16,-1 0-16,1 0 16,21-21-16,0 0 0,-21 21 0,21-21 15,0 0-15,0 0 0,0-1 16,0 1-16,0 0 0,21 0 0,0-21 16,1 20-16,-1-20 0,21 0 15</inkml:trace>
  <inkml:trace contextRef="#ctx0" brushRef="#br0" timeOffset="106291.69">9017 14076 0,'21'-21'16,"-42"42"-16,63-63 0,-21 42 0,-21 21 31,0 0-31,0 0 0,0 0 0,0 22 16,-21-1-16,0 0 0,21 22 15,-21-22-15,21 0 0,-21 22 0,21-22 16,0 1-16,0-1 0,0-21 15,0 21-15,0-20 0,0-1 16,21 0-16,0 0 0,0 0 0,0-21 16,1 0-16,-1 0 15,0 0-15,-21-21 0,21 21 16,-21-21-16</inkml:trace>
  <inkml:trace contextRef="#ctx0" brushRef="#br0" timeOffset="106435.61">8848 14478 0,'0'0'0,"0"-21"32,21 21-32,0 0 0,0 0 15,21 0-15,1 0 0,-1-21 16,0 0-16,22 21 0,-22-22 0,22 22 16,-1-21-16,1 0 0</inkml:trace>
  <inkml:trace contextRef="#ctx0" brushRef="#br0" timeOffset="106667.58">10562 14139 0,'-21'22'32,"0"-1"-32,0 21 0,21-21 15,-22 0-15,22 22 0,0-1 0,-21-21 16,21 22-16,-21-1 0,21-21 15,-21 21-15,21-20 0,0 20 0,0-21 16,0 0-16,0 0 0,0 1 16,21-22-1,0 0-15,0 0 0,1-22 0,20 22 16,0-21-16</inkml:trace>
  <inkml:trace contextRef="#ctx0" brushRef="#br0" timeOffset="106979.78">11239 14245 0,'22'-21'0,"-44"42"0,65-63 0,-43 21 16,0 0-16,-21 21 16,-1 0-16,-20 0 15,21 0-15,-21 0 0,20 0 0,-20 0 16,21 21-16,-21 0 0,20 0 0,1 0 16,21 0-16,0 1 15,0-1-15,0 0 0,43 0 0,-22 0 16,0 0-16,21 1 0,-21-1 15,22-21-15,-22 21 0,0 0 0,0 0 16,0-21-16,1 21 0,-22 1 16,0-1-16,0 0 15,-43 0-15,22 0 0,-21-21 16,21 21-16,-43-21 0,22 0 16,-1 0-16,-20 0 0,21 0 0,-1 0 15,1 0-15,0 0 0,20 0 0,-20-21 16,21 0-16,0 0 0,0-21 15,-1 20-15</inkml:trace>
  <inkml:trace contextRef="#ctx0" brushRef="#br0" timeOffset="107127.69">10541 13928 0,'0'0'0,"-21"0"31</inkml:trace>
  <inkml:trace contextRef="#ctx0" brushRef="#br0" timeOffset="108300.7">12467 14034 0,'0'0'0,"21"0"0,-21-22 0,0 1 16,21 21-16,-21-21 0,22 0 15,-22 0-15,0 0 0,0-1 16,-22 22 15,1 22-31,21-1 0,0 0 0,0 21 16,-21-21-16,21 22 0,-21-1 15,21 0-15,0 22 0,0-22 0,0 22 16,-21-22-16,21 22 0,0-1 16,-21-21-16,21 1 0,0-1 0,0 0 15,0 1-15,0-22 0,21 0 0,0 0 16,0-21-16,0 0 0,0 0 15,1 0-15,20 0 0,-21 0 0,21-21 16,1 0-16,-1 0 0,0 0 16,1-1-16,-1-20 0,0 0 0,1-1 15,-1-20-15,0 21 0,-20-22 0,20 22 16,-21-22-16,21 22 0,-20-22 16,-1 22-16,0-21 0,-21 20 15,0 22-15,21 0 0,-21 0 0,0 0 16,-21 42-1,0 0-15,0 21 16,-1-21-16,1 22 0,0-1 16,0 0-16,0 1 0,0-1 0,21 0 15,0 1-15,0-1 0,0 0 16,0-20-16,0 20 0,0-21 0,21 0 16,0 22-16,21-43 0,-21 21 0,1-21 15,20 0-15,-21 0 0,21 0 16,1 0-16,-22 0 0,21-21 0,1-1 15,-22 1-15,21 0 0,0-21 16,-20 21-16,20-22 0,0 1 16,-21 0-16,1-1 0,20 1 0,-21 0 15,-21 20-15,0-20 0,0 21 16,0 0-16,-21 21 16,0 21-16,0 0 15,-1 21-15,22-20 0,0 20 16,0 0-16,0-21 0,0 22 0,0-1 15,0-21-15,0 22 0,0-22 16,22 0-16,-1 0 0,0 0 0,0 0 16,0 1-16,-42-22 47,0 0-47,0-22 0,0 1 15,-1 21-15,-20-21 0,21 0 0,-21 21 16,20-21-16,1 21 0,0-21 0,0 21 15,0 0-15,21 21 32,21 0-32,0-21 0,0 21 15,0 0-15,1-21 0,20 0 0,-21 21 16,0-21-16,22 0 0,-22 0 0,21 0 16,-21 0-16,22 0 15,-22 0-15,21 0 0,0-21 0,1 0 16,20 0-16,-20 0 0,20 0 15,-21-1-15,22 1 0,-22-21 0,-21 21 16,22 0-16,-22-22 0,0 22 0,-21-21 16,0 21-16,0-1 0,0 1 15,0 0-15,-21 21 16,0 0-16,0 0 16,-1 21-16,1 0 0,0 22 0,0-22 15,0 0-15,21 21 0,-21-20 0,21 20 16,0-21-16,0 0 0,0 22 15,0-22-15,0 0 0,21 0 16,0 0-16,0 0 0,21-21 0,-20 22 16,20-22-16,0 0 0,1 0 15,20 0-15,1 0 0,-22 0 0,21 0 16,1 0-16,-1 0 0</inkml:trace>
  <inkml:trace contextRef="#ctx0" brushRef="#br0" timeOffset="108751.85">15134 14288 0,'0'42'0,"0"-84"0,0-1 0,0 22 15,0-21-15,0-1 0,-21 22 0,21 0 16,-21-21-16,0 21 16,-1 21-16,1-22 0,0 22 0,0 0 15,0 0-15,0 22 0,-1-1 0,1 0 16,0 0-16,0 0 0,0 22 16,0-22-16,-1 21 0,1-21 0,21 22 15,-21-1-15,21 0 0,0-21 16,0 22-16,0-22 0,0 0 0,0 0 15,21 0-15,0 1 0,1-22 0,-1 0 16,0 0-16,0 0 0,0 0 16,0 0-16,22-22 0,-22 1 0,0 0 15,0 0-15,0-21 0,1 20 16,-1-20-16,0 0 0,-21-1 16,21-20-16,0 21 0,0-22 0,-21 22 15,0-22-15,22 1 0,-1-1 16,-21 1-16,0-1 0,0 22 0,21 0 15,-21-1-15,0 22 0,0 0 16,0 42-16,0 0 16,-21 22-16,21-1 0,-21 0 0,-1 1 15,22-1-15,0 21 0,-21-20 16,21 20-16,0-20 0,0 20 0,0-21 16,0 22-16,0-22 0,0 1 15,0 20-15,0-21 0,21 1 0,1-22 16,-1 21-16,0-21 0,0 1 0,0-1 15,0 0-15,1-21 0,-1 0 16,21 0-16,0 0 0</inkml:trace>
  <inkml:trace contextRef="#ctx0" brushRef="#br0" timeOffset="109019.7">16489 13843 0,'0'0'0,"42"-42"0,-42 21 0,0-1 15,0 1-15,0 42 16,0 1-16,-21-1 16,21 0-16,-21 21 0,0 1 15,-1-1-15,22 0 0,-21 1 16,0-1-16,0 0 0,21 1 0,-21-1 16,21 0-16,-21 1 0,-1 20 0,22-42 15,0 22-15,0-1 0,-21-21 16,21 0-16,0 0 0,0 1 0,0-1 15,21-21 1,1 0-16,-1 0 0,0-21 0,21 21 16,1-22-16,-1 1 0,0 0 0</inkml:trace>
  <inkml:trace contextRef="#ctx0" brushRef="#br0" timeOffset="109328.52">16870 14203 0,'21'-21'15,"-21"0"-15,-127 169 0,233-254 0,-85 42 0,-21 86 16,0-1-1,-21 0-15,21 0 0,0 0 16,-21 22-16,21-22 0,-22 0 0,22 21 16,0-21-16,0 1 0,0 20 15,0-21-15,0 0 0,22 0 16,-1-21-16,0 0 0,0 0 0,0 0 16,0 0-16,1 0 0,-1 0 15,0 0-15,0-21 0,0 0 0,0 0 16,1 0-16,-1 0 0,-21-22 15,0 22-15,0-21 0,0 21 16,0-22-16,0 22 0,0 0 0,-21-21 16,-1 20-16,1 22 0,0-21 15,0 0-15,0 21 0,0 0 0,-1 0 16,1 0-16,0 0 0,0 0 16,0 0-16,0 0 15</inkml:trace>
  <inkml:trace contextRef="#ctx0" brushRef="#br0" timeOffset="109519.42">16129 14097 0,'-42'0'0,"84"0"0,-106 0 0,43 0 0,42 0 31,22 0-31,-22 0 16,21 0-16,1 0 0,20 0 0,1 0 15,-1 0-15,-21 0 0,22 0 16,-1 0-16,1 0 0,-1-21 0,-20 21 16,20 0-16,-20-21 0,-1 21 0</inkml:trace>
  <inkml:trace contextRef="#ctx0" brushRef="#br0" timeOffset="109927.17">18288 14055 0,'-21'-21'0,"42"42"0,-42-64 15,0 43-15,21-21 0,-22 0 16,1 21-16,21-21 0,0 0 16,-21 21-16,0 0 0,0 0 15,0 0-15,-1 21 0,1 0 0,0 0 16,0 0-16,0 22 0,0-1 16,-1-21-16,1 22 0,0 20 0,0-21 15,21 1-15,0-1 0,0 0 16,0 1-16,0-1 0,0 0 0,0 1 15,21-22-15,0 0 0,0 0 0,22 0 16,-1 1-16,0-22 0,22 0 16,-1 0-16,1 0 0,-1-22 0,22 1 15,-21 0-15,-1 0 0,22 0 16,-43-22-16,22 1 0,-1 0 16</inkml:trace>
  <inkml:trace contextRef="#ctx0" brushRef="#br0" timeOffset="110172.03">19135 13822 0,'0'0'0,"0"-106"0,21 64 16,-21 21-16,0-1 0,21 1 0,-42 64 31,0-22-31,21 21 0,-22 0 16,1 1-16,0-1 0,21 22 0,-21-22 16,0 21-16,0-20 0,-1 20 15,22-20-15,-21 20 0,0-21 16,0 22-16,21-22 0,0 1 0,0-1 15,0-21-15,0 21 0,0-20 16,0-1-16,0 0 0,21-21 16,0 0-1,0 0-15,1-21 0,20 0 0,-21-1 16,21-20-16,1 21 0</inkml:trace>
  <inkml:trace contextRef="#ctx0" brushRef="#br0" timeOffset="110531.75">19346 14161 0,'0'-22'0,"-84"192"0,168-318 0,-84 105 0,0 22 0,-21 42 31,0 22-15,0-22-16,21 0 15,0 21-15,-21-21 0,21 22 0,-22-22 16,22 21-16,0-21 0,0 1 0,0-1 16,0 0-16,0 0 0,22 0 15,-1 0-15,0-21 0,0 0 0,21 0 16,-20 0-16,20 0 0,0 0 15,1-21-15,-22 0 0,21 21 0,0-42 16,-20 21-16,-1-1 0,0-20 16,-21 21-16,0-21 0,0-1 15,0 1-15,0 21 0,0-22 0,-21 1 16,0 21-16,-1 0 0,-20 0 16,21-1-16,0 22 0,-22 0 0,22 0 15,-21 0-15,21 0 0,0 22 0,-22-1 16,22 0-16,0 0 0,21 0 15,0 0-15,0 1 0,0 20 0,0-21 16,21 0-16,0 0 0,0 1 16,22-1-16,-1-21 0,0 0 0,1 0 15,-1 0-15,22 0 0</inkml:trace>
  <inkml:trace contextRef="#ctx0" brushRef="#br0" timeOffset="110855.97">20087 14245 0,'64'-63'16,"-255"169"-16,318-149 0,-42-41 0,-85 62 0,0 1 15,0 0-15,0 0 0,0 0 16,-21 21-16,-1 0 16,1 0-16,0 0 0,0 0 0,0 21 15,21 0-15,0 0 0,-21-21 16,21 21-16,0 1 0,0-1 16,0 0-16,0 0 0,21 0 0,0 22 15,-21-22-15,21 0 0,0 0 0,0 0 16,-21 0-16,0 1 0,22-1 15,-1-21-15,-21 21 0,0 0 16,0 0-16,0 0 0,-21 1 16,-1-22-16,1 0 0,0 0 15,0 21-15,0-21 0,-22 0 0,22 0 16,-21 0-16,21 0 0,0-21 0,-1 21 16,1-22-16,21 1 0,0 0 15,0 0-15,21 0 0,1 0 16,20 21-16,-21-22 0,21 1 15,-20 0-15</inkml:trace>
  <inkml:trace contextRef="#ctx0" brushRef="#br0" timeOffset="111144.04">20362 14330 0,'21'0'0,"1"0"0,20 0 16,-21 0-1,0-21-15,22 21 0,-1-21 0,0-1 16,22 1-16,-22 21 0,22-21 0,-22 0 15,0 0-15,1 0 0,-22-1 16,0 1-16,-21 0 0,-21 0 16,-22 21-16,22 0 15,-21 0-15,0 0 0,-1 21 0,1 0 16,-22 0-16,22 1 0,0-1 0,21 21 16,-1-21-16,1 22 0,0-1 15,21-21-15,0 21 0,0-20 16,0 20-16,21-21 0,0 0 15,1 0-15,-1 1 0,0-22 0,21 0 16,1 0-16,-1 0 0,21 0 0,-20 0 16,-1 0-16,22-22 0</inkml:trace>
  <inkml:trace contextRef="#ctx0" brushRef="#br0" timeOffset="111431.88">22246 13653 0,'0'0'0,"0"-43"0,0 22 0,0 0 16,-21 21-16,21 21 16,0 0-16,-21 22 15,0-1-15,21 21 0,0-20 0,-22 20 16,1 1-16,21-22 0,-21 22 15,21-1-15,0-21 0,0 22 0,0-22 16,-21 22-16,21-22 16,0 0-16,0-20 0,0 20 0,0-21 0,0 0 15,0 0-15,0-42 32</inkml:trace>
  <inkml:trace contextRef="#ctx0" brushRef="#br0" timeOffset="112003.92">21696 14139 0,'0'0'0,"42"-21"31,0 21-31,1 0 0,-1 0 0,22 0 16,-22 0-16,21 0 16,1 0-16,21 0 0,-22 0 0,22-21 0,-1 21 15,1-21-15,0 0 0,-1 0 16,-20-1-16,21 1 0,-43 0 15,21 0-15,-20-21 0,-22-1 0,0 1 16,0 21-16,-21-22 0,0 1 16,0 21-16,-21 0 0,0 0 0,0-1 15,0 22-15,-1 0 0,-20 0 16,21 0-16,0 22 0,-22-1 0,22 21 16,0 0-16,0 1 0,0-1 15,0 0-15,-1 1 0,1-1 16,21 0-16,0 1 0,-21-1 0,0 0 15,21 1-15,-21-1 0,21 0 16,0 1-16,-21-22 0,-1 21 0,22-21 16,-21 1-16,21-1 0,0 0 15,-21-21 1,21-21-16,0 0 0,0-1 16,0 1-16,21 0 0,0-21 15,22 21-15,-22-22 0,21 22 0,1-21 16,-1 21-16,0-22 0,22 22 15,-22 0-15,0 0 0,1 0 0,-22 21 16,21 0-16,-21 0 0,-21 21 16,0 0-16,0 0 0,0 0 15,0 0-15,0 1 0,0 20 16,-21-21-16,0 0 0,0 0 16,0 22-16,21-22 0,-21-21 0,-1 21 15,22 0-15,0 0 0,22-21 31,-1-21-31,0 21 16,0-21-16,0 0 0</inkml:trace>
  <inkml:trace contextRef="#ctx0" brushRef="#br0" timeOffset="112299.75">23220 14139 0,'84'0'16,"-62"0"-1,-1 0-15,21 0 0,-21 0 0,22 0 16,-1 0-16,0-21 0,1 21 16,-1 0-16,0-21 0,-21 21 0,1-21 15,-1 0-15,-21 0 16,-21-1-16,-1 22 0,-20 0 16,0 0-16,-1 0 0,1 22 0,0-1 15,-1 0-15,1 0 16,0 0-16,21 0 0,-1 22 0,1-22 0,21 0 15,0 0-15,0 0 16,0 1-16,0-1 0,21 0 0,22 0 16,-22 0-16,21-21 0,1 0 0,20 0 15,1 0-15,-1 0 0,1 0 16,20 0-16,1 0 0,0 0 0</inkml:trace>
  <inkml:trace contextRef="#ctx0" brushRef="#br0" timeOffset="113091.49">18754 15769 0,'21'-21'32,"-21"0"-32,21 0 15,-21 0-15,21-1 0,-21 1 0,0 0 16,0 0-16,0 0 0,-21 0 15,0-1-15,-22 1 0,1 0 0,0 21 16,-1 0-16,-20 0 0,21 0 16,-1 0-16,-20 21 0,20-21 0,22 21 15,-21 22-15,0-22 0,20 0 0,1 0 16,0 0-16,21 1 0,0-1 16,0 0-16,0 0 0,0 0 0,21-21 15,0 0-15,22 0 0,-22 0 16,21 0-16,1 0 15,20-21-15,-21 21 0,1-21 0,-1 0 16,0 21-16,1-21 0,-1-1 0,-21 22 16,0 0-16,1-21 0,-1 21 15,-21 21 1,0 1-16,0-1 16,0 0-16,0 0 0,0 0 15,0 0-15,21 1 0,-21-1 0,21-21 16,0 21-16,-21 0 0,21-21 15,1 0-15,-1 0 0,21 0 0,-21 0 16,0 0-16,22 0 0,-1-21 0,0 0 16,1 21-16,-1-21 15,0-1-15,1 1 0,-22 0 0,21 0 16,-21 0-16,22 0 0,-22-1 0,0 1 16,-21 0-16,0 0 0,21 21 15,-21 21 1,0 0-16,-21 22 15,21-22-15,0 21 0,-21 22 0,0-22 16,0 21-16,21 1 0,0 21 0,0-1 16,0 1-16,0 0 0,0-1 15,0 1-15,0 0 0,0 20 0,-22-20 16,22 0-16,0-1 0,0 1 16,0-21-16,0-1 0,0-21 15,0 22-15,0-43 0,0 0 0,0 0 16,22-21-16,-1 0 0</inkml:trace>
  <inkml:trace contextRef="#ctx0" brushRef="#br0" timeOffset="113407.32">19537 16235 0,'0'0'0,"-21"-64"0,-22-190 31,43 212-31,0 0 0,0-1 0,21 22 15,1-21-15,-1 21 0,21 0 16,-21-1-16,22 1 0,-1 21 0,0 0 16,-21-21-16,22 21 0,-1 0 0,-21 0 15,0 21-15,1-21 0,-22 21 16,0 1-16,0-1 0,-22 0 0,1 0 16,0-21-16,-21 21 0,-1 0 0,-20 1 15,21-1-15,-22 0 0,1-21 16,20 21-16,1-21 0,0 0 0,20 21 15,1-21-15,42 0 16,1-21-16,20 0 16,0 21-16,22-21 0,-22 0 15,22-1-15,-1 1 0</inkml:trace>
  <inkml:trace contextRef="#ctx0" brushRef="#br0" timeOffset="113612.3">20299 15558 0,'0'21'0,"0"-42"0,0 63 0,0 0 15,0-21-15,-21 22 0,-1-1 16,1 22-16,21-1 0,0 22 0,-21-1 16,21-20-16,0 21 0,-21-1 15,21 1-15,0 0 0,0-1 0,0 1 16,0 0-16,0-1 0,0 1 0,-21-22 16,0 1-16,-1-1 15,22 1-15,-21-1 0,0-20 0,0-22 16,21 21-16,21-63 15</inkml:trace>
  <inkml:trace contextRef="#ctx0" brushRef="#br0" timeOffset="113904.13">20172 16320 0,'0'0'0,"-21"-64"0,-1-21 0,1 22 15,21-1-15,0 1 0,0-1 16,21 22-16,1 0 0,20-1 0,-21 1 15,43 21-15,-22 0 16,21 0-16,-20-1 0,20 22 0,1 0 16,-22 0-16,0 0 0,1 0 0,-22 22 15,-21-1-15,0 0 0,0 0 16,0 0-16,-21 0 0,0 1 0,-22-1 16,1 0-16,0 0 0,-22 0 0,22 0 15,-22 1-15,22-22 0,0 21 16,-1-21-16,1 0 0,21 0 0,0 0 15,42 0 1,0-21-16,0-1 0,21 1 16,1 0-16,20 0 0,-20 0 0,20 0 15</inkml:trace>
  <inkml:trace contextRef="#ctx0" brushRef="#br0" timeOffset="114104.02">21188 15388 0,'0'0'0,"-43"43"31,22-22-31,0 0 0,0 21 16,0-21-16,21 22 0,-21-1 0,-1-21 15,22 22-15,0-22 0,0 21 16,0-21-16,0 0 0,0 1 0,22-1 16,-1 0-16,0 0 0,21-21 0,-21 0 15,1 0-15,20 0 16,0 0-16,-21-21 0,22 21 0,-1-21 15,-21 0-15</inkml:trace>
  <inkml:trace contextRef="#ctx0" brushRef="#br0" timeOffset="114455.91">21675 15113 0,'0'0'0,"0"-21"0,0 0 0,0 42 31,0 21-31,0-21 15,0 22-15,0-22 0,0 21 16,0 1-16,0-22 0,0 21 0,0-21 16,0 0-16,0 1 0,0-1 15,0 0-15,-22-21 16,22-21 0,-21 0-16,21-1 15,0 1-15,0-21 0,0 21 0,0-22 16,0 1-16,21 0 0,1-1 15,-1 22-15,0 0 0,21 0 0,1 0 16,-1 21-16,0 0 0,-21 21 16,22 0-16,-1 0 0,-21 22 0,22-1 15,-22 0-15,-21 22 0,0-22 16,0 0-16,0 22 0,-21-22 16,-22 1-16,22-22 0,0 21 0,-21-21 15,20-21-15,-20 21 0,21-21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4:31:2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466 0,'0'0'0,"0"-21"16,-21 21-16,21-22 15,0 1 1,-21 0-16,21 0 16,-21 21 15,0 0-15,-1 21-1,22 0-15,-21 0 0,21 1 16,-21-1-16,21 21 0,0-21 15,0 22-15,-21-1 0,21 0 16,-21 22-16,21-1 0,0-20 0,0 20 16,-21 1-16,21-1 15,-22 1-15,22-1 0,0 1 0,0-22 16,0 21-16,0-20 0,0 20 16,0-20-16,0-1 0,0 0 0,0 1 15,0-1-15,0 0 0,0 1 16,0-22-16,-21 21 0,21-21 15,0 0-15,-21 1 0,21-1 0,0-42 32,0-1-17,0 1-15,0 0 0,0-21 16,0-1-16,0 1 0,0 0 16,0-1-16,21 1 0</inkml:trace>
  <inkml:trace contextRef="#ctx0" brushRef="#br0" timeOffset="383.77">1312 550 0,'0'0'0,"0"22"31,0-1-15,21 0-16,1 0 0,-1 0 0,-21 22 16,42-1-16,-21 0 0,0 1 15,1-1-15,20 0 0,-21 22 16,21-22-16,-20 0 0,20 22 0,-21-22 16,0 1-16,22-1 0,-22 0 15,0 1-15,0-1 0,0-21 0,0 21 16,1-20-16,-22-1 0,21 0 15,-21 0-15,21 0 0,-21 0 16,21 1-16,-21-1 16,0-42 15,0-1-31,0 1 16,0 0-16,0-21 0,0 21 15,0-22-15</inkml:trace>
  <inkml:trace contextRef="#ctx0" brushRef="#br0" timeOffset="691.6">2053 445 0,'0'0'0,"0"63"31,0-42-31,0 22 0,0-1 16,0 0-16,-21 1 0,21 20 16,-21-21-16,0 22 0,21-1 0,-22 1 15,22-1-15,-21 1 0,21-1 0,-21-20 16,0 20-16,21-20 0,0-22 16,0 21-16,-21 0 0,21-20 0,-21-1 15,21 0-15,0 0 16,0 0-16,0 0 15,0-42 1,0 0-16</inkml:trace>
  <inkml:trace contextRef="#ctx0" brushRef="#br0" timeOffset="1364.58">2498 1334 0,'0'0'0,"21"0"16,-21-22-16,21 22 0,-21-21 15,21 21-15,-21-21 0,0 0 16,0 0-16,0 0 0,21-1 0,-21-20 15,0 21-15,0-21 0,0 20 16,0 1-16,0-21 0,-21 21 0,0 21 16,0-21-16,0 21 0,-1 0 15,1 0-15,0 0 0,0 0 16,-21 21-16,20-21 0,-20 21 16,21 21-16,0-21 0,-22 22 0,22-22 15,0 21-15,0 1 0,21-22 16,0 21-16,-21 0 0,21 1 15,-21-22-15,21 21 0,0-21 0,0 22 16,0-22-16,0 0 0,0 0 16,0 0-16,21 1 0,0-22 0,0 0 15,0 0-15,0 0 16,1 0-16,20 0 0,-21-22 0,0 1 16,0 0-16,22 0 0,-22 0 15,0 0-15,0-1 0,0-20 0,1 21 16,-1-21-16,-21-1 0,0 22 15,21-21-15,-21-1 0,0 22 16,21 0-16,-21 0 0,0 0 0,0 0 16,0 42-1,0 0 1,0 0-16,0 0 0,-21 22 0,21-22 16,0 0-16,0 21 0,0-21 15,0 22-15,0-22 0,0 0 0,0 21 16,0-20-16,21-1 0,-21 0 0,21 0 15,0 0-15,-21 0 16,22-21-16,-1 0 0,0 0 16,0 0-16,0 0 0,0 0 15,1-21-15,-1 21 0,0-21 0,0 0 16,21 0-16,-20 0 0,-1-1 16</inkml:trace>
  <inkml:trace contextRef="#ctx0" brushRef="#br0" timeOffset="1608.44">2984 1101 0,'0'0'0,"0"-21"0,0-1 16,0 44 15,0-1-31,0 0 0,0 0 16,0 0-16,0 22 16,0-22-16,0 0 0,0 21 0,22-21 15,-22 1-15,0-1 0,0 21 16,0-21-16,0 0 0,0 1 0,21-1 15,-21 0-15,0 0 16,0 0-16,21-21 16,0 0-16,0 0 15,0 0-15,1 0 0,-1-21 16,-21 0-16,21 0 0</inkml:trace>
  <inkml:trace contextRef="#ctx0" brushRef="#br0" timeOffset="1872.28">3408 1101 0,'0'-43'16,"0"86"-16,-21-86 31,21 65-31,-22-1 0,1 0 16,21 0-16,-21 21 0,0-20 15,0 20-15,0-21 0,-1 21 0,1-20 16,21-1-16,-21 21 0,0-21 15,0 0-15,21 1 0,0-1 0,-21 0 16,21 0-16,-22 0 16,22 0-16,22-21 31,-1-21-31,0 0 16,0 21-16,0-21 0</inkml:trace>
  <inkml:trace contextRef="#ctx0" brushRef="#br0" timeOffset="2136.41">3704 1164 0,'0'21'16,"0"1"-16,0-1 15,-21 0-15,21 21 0,0-21 16,0 1-16,-21-1 0,0 0 15,21 0-15,-22 0 0,22 0 0,0 1 16,0-1-16,-21 0 0,21 0 16,-21 0-16,21 0 15,0-42 17,21 0-32,0 0 0,-21 0 15,0 0-15</inkml:trace>
  <inkml:trace contextRef="#ctx0" brushRef="#br0" timeOffset="2328.31">3768 889 0,'0'0'0,"-22"-21"32,1 21-32,21 21 62</inkml:trace>
  <inkml:trace contextRef="#ctx0" brushRef="#br0" timeOffset="3371.26">4678 1312 0,'0'0'0,"63"-42"15,-63 21-15,21 0 16,1 0 0,-22-1-16,0 1 0,0 0 0,0 0 15,0 0-15,-22 0 16,1-1-16,0 1 0,0 0 0,0 21 16,0 0-16,-1 0 0,-20 0 15,21 0-15,-21 0 0,20 0 0,-20 21 16,21 0-16,-21 1 0,20 20 15,-20-21-15,21 21 0,0-20 0,0 20 16,-1-21-16,1 21 16,0-20-16,21 20 0,-21-21 0,21 0 15,0 0-15,0 1 16,21-22-16,0 0 16,0 0-16,1 0 0,20 0 0,-21 0 15,21 0-15,1-22 0,-1 22 16,0-21-16,-20 0 0,20 0 0,0 0 15,-21 0-15,1 21 0,20-22 16,-21 1-16,0 0 0,-21 0 0,21 0 16,-21 0-16,22-1 15,-22 44 32,0-1-47,-22 0 0,22 21 16,0-21-16,-21 22 0,21-22 15,0 21-15,0 1 0,0-1 0,0 0 16,0 22-16,0-22 0,0 22 16,0-1-16,0-21 0,0 22 0,0-1 15,0-20-15,0 20 0,0 1 16,0-22-16,0 22 0,0-1 0,0 1 16,0-1-16,0 1 0,0-1 0,21 1 15,-21-22-15,0 21 16,22-20-16,-22 20 0,0-20 0,0-1 15,0 0-15,0-21 0,0 22 0,0-22 16,-22 21-16,1-21 0,21 1 0,-21-1 16,0-21-16,0 21 0,-22-21 15,22 0-15,-21 0 0,0 0 0,-1 0 16,1 0-16,0 0 0,-22-21 0,22 0 16,-1-22-16,-20 22 0,21-21 15,-1-1-15,1 1 0,0-21 0,20 20 16,1-20-16,0-1 0,0 1 15,21-1-15,0 22 0,0 0 0,0-22 16,0 22-16,21-1 0,0 22 16,0-21-16,1 0 0,-1 20 15,0-20-15,0 0 0,43-43 16,-22 43-16,0-1 0,1-20 16,20 21-16,1-1 0</inkml:trace>
  <inkml:trace contextRef="#ctx0" brushRef="#br0" timeOffset="4019.9">5419 1334 0,'0'-22'0,"0"1"16,0 0-1,0 0-15,0 0 0,0 0 16,0-1-16,0 1 0,0-21 16,0 21-16,0 0 0,0-1 15,-22 1-15,22 0 0,-21 21 16,0 0-16,0 0 16,0 0-16,0 0 0,-1 21 15,1 0-15,0 22 0,0-22 16,0 21-16,0-21 0,-1 22 15,1-1-15,0 0 0,0-20 0,0 20 16,21-21-16,0 21 0,-21-20 16,21-1-16,0 0 0,0 0 0,0 0 15,0 0-15,21-21 16,0 0-16,0 0 0,0 0 16,0 0-16,1 0 0,-1-21 15,21 0-15,-21 0 0,0-21 0,22 20 16,-22-20-16,0 21 0,0-21 15,0-1-15,-21 1 0,22 21 0,-22-22 16,21 1-16,-21 21 0,0 0 0,0 0 16,0-1-16,0 1 15,0 42 17,0 1-32,0-1 0,0 0 0,0 0 15,0 21-15,0-20 0,0 20 16,0 0-16,0-21 0,0 22 0,0-22 15,0 0-15,0 21 0,0-20 0,0-1 16,0 0-16,0 0 0,21-21 16,-21 21-16,21-21 0,0 0 15,0 0-15,1 0 0,-1 0 16,0 0-16,0-21 0,0 0 0,22 0 16,-22 0-16,0-22 0,0 22 15,0-21-15,22-1 0,-22 1 16</inkml:trace>
  <inkml:trace contextRef="#ctx0" brushRef="#br0" timeOffset="4308.72">5990 593 0,'0'0'0,"0"-21"0,-21 21 32,21 21-32,-21 0 15,21 21-15,-21-21 0,21 22 16,0-22-16,-22 21 0,22 22 15,0-22-15,0 0 0,0 22 0,0-22 16,0 1-16,0 20 0,0-21 16,-21 1-16,21-22 0,0 21 0,0-21 15,0 1-15,0 20 0,0-21 16,0 0-16,0 0 0,21-21 31,1 0-15,-1 0-16,-21-21 0,21 21 0,0-21 15,-21 0-15,21 0 16,0 0-16</inkml:trace>
  <inkml:trace contextRef="#ctx0" brushRef="#br0" timeOffset="4547.6">6286 974 0,'0'0'16,"0"21"-1,0 0-15,0 0 0,0 0 16,0 1-16,0-1 0,-21 0 16,21 21-16,0-21 0,0 1 0,-21-1 15,21 21-15,0-21 0,-21 0 16,21 1-16,0-1 0,0 0 16,0 0-16,0 0 0,0 0 15,21-21 16,0-21-31,0 21 0,1-21 0</inkml:trace>
  <inkml:trace contextRef="#ctx0" brushRef="#br0" timeOffset="5320.36">6689 1080 0,'-22'0'31,"1"0"-31,21 21 16,-21 0-16,0 0 0,21 0 0,0 0 16,-21 1-16,0-1 0,21 0 15,-22 0-15,22 0 0,0 0 0,0 1 16,0-1-16,0 0 0,0 0 16,0 0-1,22-21-15,20 0 0,-21 0 16,0 0-16,0 0 15,-21-21-15,0 0 0,22 21 16,-22-21-16,0 0 0,0-1 16,0 1-16,0 0 0,0 0 15,0 0-15,0-22 0,0 22 0,0-21 16,0 21-16,0 0 0,0-1 16,0-20-16,0 21 0,0 0 0,0 0 15,21-1-15,0 22 16,0 0-16,21-21 0,-20 21 0,20 0 15,-21 0-15,21 0 0,1 21 16,-1 1-16,0-1 0,-20 21 0,20-21 16,0 22-16,-21-22 0,1 21 0,-1-21 15,0 22-15,0-22 0,-21 21 16,0-21-16,0 0 0,0 1 16,0-1-16,0 0 0,0 0 15,0 0-15,0 0 0,-21-21 16,0 0-16,21 22 0,-21-22 31,21-22-31,0 1 16,0 0-16,0 0 15,0-21-15,0 20 0,0 1 0,21-21 16,-21 0-16,21-1 0,0 1 16,0 0-16,22-1 0,-22 1 0,21 21 15,0-22-15,1 22 0,-1 0 0,22 0 16,-22 21-16,21 0 15,-20 0-15,-1 0 0,0 21 0,1 0 16,-22 22-16,21-22 0,-21 21 16,1 0-16,-22 1 0,0-1 0,0 0 15,0-20-15,0 20 0,0 0 16,-22-21-16,1 1 0,0-1 0,0 0 16,0 0-16,0 0 0,-1 0 0,1-21 15,0 22-15,0-22 16,0 0-1,21-22-15,-21 1 0,21 0 16,0 0-16,-22 0 16,1 0-16</inkml:trace>
  <inkml:trace contextRef="#ctx0" brushRef="#br0" timeOffset="5540.23">6964 529 0,'0'0'0,"-21"0"0,-1 0 16,1 0-1,0 0-15,0 0 47,0 0-31,0 0-1,-1 0-15</inkml:trace>
  <inkml:trace contextRef="#ctx0" brushRef="#br0" timeOffset="5740.11">5736 804 0,'0'22'0,"0"-44"0,21 44 16,0-22-16,1 0 0,-1 0 0,0 0 16,21 0-16,-21 0 0,22 0 15,-22-22-15,21 22 0,1-21 0,-22 21 16,21-21-16,0 21 0,-20-21 0,20 21 16</inkml:trace>
  <inkml:trace contextRef="#ctx0" brushRef="#br0" timeOffset="6231.83">9398 910 0,'0'-21'0,"0"42"0,0-63 16,0 21-16,21 0 0,-21-1 16,0 1-16,0 0 0,0 0 15,0 42 17,-21 0-17,21 0-15,-21 22 0,0-1 16,-1 0-16,22 1 0,-21-1 0,0 0 0,0 1 15,21-1-15,-21 0 0,0 1 16,21-1-16,-22-21 0,22 22 16,-21-22-16,21 0 0,0 0 0,0 0 15</inkml:trace>
  <inkml:trace contextRef="#ctx0" brushRef="#br0" timeOffset="6591.63">9229 868 0,'0'0'0,"-22"-42"15,22 20-15,0 1 0,0 0 16,0 0-16,0 0 0,0 0 0,0-1 16,0 1-16,22 0 15,-1 0-15,21 21 0,-21 0 0,0-21 16,22 21-16,-1 0 0,0 0 15,1 0-15,-1 0 0,0 0 0,22 21 16,-22 0-16,1 0 0,-1 0 0,21 22 16,-41-22-16,20 21 0,-21 22 15,21-22-15,-42 0 0,0 22 16,0-22-16,0 1 0,0-1 0,0 0 16,0 1-16,-21-1 0,21 0 15,-42-21-15,21 22 0,0-22 0,-1 0 16,1 0-16,0 0 0,0-21 15,21 22-15,-21-1 0,0-21 16,21-21 0,0-1-1,-22 22-15,22-21 0</inkml:trace>
  <inkml:trace contextRef="#ctx0" brushRef="#br0" timeOffset="6815.51">9123 1016 0,'0'0'0,"0"21"15,42-21-15,-21 0 16,0 0-16,22 0 0,-1 0 16,-21 0-16,22 0 0,20 0 0,-21 0 15,1 0-15,20 0 0,-20-21 0,20 21 16,-21 0-16,1 0 0,20-21 15,-42 21-15,22-21 0,-22 21 0,21-21 16,-21 21-16,1 0 16</inkml:trace>
  <inkml:trace contextRef="#ctx0" brushRef="#br0" timeOffset="7107.93">10499 677 0,'0'-21'0,"0"42"31,0 1-15,-22-1-16,22 21 0,0 0 0,0 1 16,-21-1-16,21 0 15,-21 1-15,21-1 0,0 22 0,0-22 16,-21 0-16,21 1 0,-21-1 15,21-21-15,0 21 0,0-20 0,0-1 16,0 0-16,0 0 0,0 0 0,0 0 16,0-42 15</inkml:trace>
  <inkml:trace contextRef="#ctx0" brushRef="#br0" timeOffset="7455.8">10393 783 0,'0'0'0,"0"-21"0,0-64 31,0 64-31,0 0 16,21 21-16,0-21 15,0 21-15,0 0 0,1 0 0,-1 0 16,0 0-16,21 0 0,-21 0 0,1 0 15,20 0-15,-21 21 16,0 0-16,0 0 0,1 22 0,-1-22 16,-21 21-16,0-21 0,0 22 0,0-22 15,0 21-15,-21-21 0,-1 1 16,1 20-16,-21-21 0,21 0 16,-22 0-16,22-21 0,0 22 0,-21-1 15,21-21-15,-1 0 0,1 21 0,0-21 16,0 0-16,42-21 47,21 0-47,-20 21 0</inkml:trace>
  <inkml:trace contextRef="#ctx0" brushRef="#br0" timeOffset="7763.63">11451 572 0,'0'0'0,"21"-22"16,-42 44 31,0-1-47,21 0 0,-21 21 15,21-21-15,-21 22 0,-1-1 16,22 0-16,0 1 0,-21-1 15,0 0-15,0 1 0,21-1 0,0 0 16,0-20-16,-21 20 0,21-21 16,-21 0-16,21 22 0,0-22 15,0 0-15,0 0 16,0-42 15</inkml:trace>
  <inkml:trace contextRef="#ctx0" brushRef="#br0" timeOffset="8084.5">10964 1101 0,'-21'21'15,"42"-42"-15,-63 84 0,42-42 0,0 1 0,0-1 16,0 0-16,0 0 0,0 0 0,0 0 15,0 1-15,0-1 0,21 0 16,0 0-16,0 0 0,22-21 0,-22 21 16,21 1-16,1-22 0,-22 0 15,21 21-15,0-21 0,1 0 16,-1 0-16,-21 0 0,22 0 0,-22 0 16,21 0-16,-21 0 0,0-21 15,22-1-15,-22 22 0,0-21 0,0 0 16,0 0-16,-21 0 0,22 0 0,-22-1 15,21 1-15,-21 0 0,0 0 16,0 0-16,0-22 0,0 22 0,0 0 16,0 0-16,0-21 0,0 20 15</inkml:trace>
  <inkml:trace contextRef="#ctx0" brushRef="#br0" timeOffset="8372.34">11134 572 0,'21'-22'15,"21"22"1,-21 0-16,22 0 0,-22 0 0,21-21 16,0 21-16,1 0 0,-1 0 15,0-21-15,1 21 0,-1 0 0,0 0 16,1 0-16,-22 0 0,21 0 15,-21 0-15,1 0 0,20 0 0,-21 0 16,0 0 0,-42 0 15,0 0-15,0 0-16,0 0 0</inkml:trace>
  <inkml:trace contextRef="#ctx0" brushRef="#br0" timeOffset="9355.77">1397 2096 0,'0'0'0,"-21"0"0,0 0 0,-1 0 16,1 0-16,0 0 15,0 0-15,0 0 16,42 0 31,0 0-47,21 0 15,-20 0-15,20 0 0,-21 0 0,21 0 16,22 0-16,-22 0 16,1 0-16,20 0 0,1 0 0,-1 0 15,1 0-15,20 0 0,1 0 16,0 0-16,20-22 0,1 22 0,21 0 15,0 0-15,21 0 0,-21 0 16,22-21-16,20 21 0,0 0 0,1 0 16,20-21-16,-21 21 0,43 0 0,0 0 15,-22-21-15,22 21 0,0 0 16,-1 0-16,1-21 0,0 21 0,-1 0 16,1 0-16,0 0 15,-1-21-15,22 21 0,-21 0 0,21 0 0,-1 0 16,-20 0-16,21 0 0,-21-22 15,-1 22-15,1 0 0,0 0 16,-1 0-16,-20 0 0,-1 0 0,-20-21 16,-1 21-16,0 0 0,1 0 15,-22 0-15,-21 0 0,0-21 0,-21 21 16,-1 0-16,1 0 0,-42 0 0,20 0 16,-20-21-16,-22 21 0,1 0 15,-1 0-15,-21 0 0,0 0 0,0 0 31,-21-21 1,-21 21-32,0 0 15,21-21-15,-21 21 0,0 0 16,0 0-16,21-22 0</inkml:trace>
  <inkml:trace contextRef="#ctx0" brushRef="#br0" timeOffset="9496.27">10880 1863 0,'0'0'16,"0"21"-16</inkml:trace>
  <inkml:trace contextRef="#ctx0" brushRef="#br0" timeOffset="25452.76">7324 3747 0,'21'0'0,"-21"21"15,0 0 17,0 0-17,0-42 188,0 0-171,0 0-32,0-1 15,-21 22 16,21 22-15,-22-22-16,22 21 16,0 0-16,0 0 15,0 0-15,0 0 16,22-21 46,-1 0-62,-21-21 0,21 21 16,-21-21-16,21 0 16,-21 0-16,0 0 0,0-1 15,0 1-15,0 0 16,-21 21 0,0 0-1,0 21-15,21 0 16,-22-21-16,22 22 0,0-1 15,0 0-15,0 0 16,0 0-16,0 0 16,0 1-1,22-22 17,-1-22-17,-21 1 1,0 0-16,0 0 15,0 0 1,0 42 62,0 0-62</inkml:trace>
  <inkml:trace contextRef="#ctx0" brushRef="#br0" timeOffset="26079.62">7345 3810 0,'0'-21'31,"0"0"-15,0 0 0,0-1-16,0 1 15,0 0 1,0 0-16,0 0 0,0 0 15,0-1-15,0 1 0,0 0 0,21 0 16,0-21-16,-21 20 0,21 1 16,-21-21-16,21 21 0,1 0 0,-1-22 15,0 22-15,0 0 0,21-21 16,-20 20-16,-1 1 0,21 0 0,0 0 16,1 0-16,-1 0 0,0-1 15,1 1-15,-1 0 0,22 0 0,-22 21 16,21-21-16,-20 21 0,-1 0 15,22-21-15,-22 21 0,21-22 16,-20 22-16,20 0 0,-20 0 0,20 0 0,1 0 16,-22 0-16,21 22 15,1-22-15,-1 21 0,1 0 0,-1 0 16,1 0-16,-1 0 0,1 1 16,-22 20-16,22-21 0,-22 21 0,0 1 15,-20-1-15,20 0 0,-21 1 0,0-1 16,0 0-16,1 1 0,-1-22 15,0 21-15,0 1 0,-21-1 0,21 0 16,-21 1-16,21-22 0,-21 21 16,22-21-16,-22 22 0,0-22 0,0 21 15,0-21-15,0 0 0,0 22 16,0-22-16,0 0 0,0 0 16,0 0-16,0 1 15,-22-22-15,1 0 16,21-22-1,0 1 1,-21 21-16,21-21 0,-21 0 16,21 0-16,-21 21 0,21-21 0</inkml:trace>
  <inkml:trace contextRef="#ctx0" brushRef="#br0" timeOffset="26408.44">9102 3874 0,'0'0'0,"0"-22"16,21 22 15,0 0-31,0 0 16,0 0-16,0 0 0,1 22 0,-1-22 15,0 21-15,0 0 0,0 0 16,22-21-16,-22 21 0,0 0 0,0 1 15,0-1-15,0 0 0,1 0 16,-1 0-16,0 0 16,-21 1-16,21-22 0,-21 21 15,0-42 17,0-1-17,0 1-15,0 0 16,0 0-16,21 0 0,-21 0 0</inkml:trace>
  <inkml:trace contextRef="#ctx0" brushRef="#br0" timeOffset="26640.3">9779 3683 0,'0'0'0,"0"-21"16,0 42 15,0 0-31,-21 0 0,0 1 15,-1-1-15,1 0 0,21 21 0,-21-21 16,0 1-16,0-1 0,0 21 16,21-21-16,-22 0 0,1 1 0,0-1 15,21 0-15,0 0 0,0 0 0,-21 0 16,21 1-16,21-22 31</inkml:trace>
  <inkml:trace contextRef="#ctx0" brushRef="#br0" timeOffset="28538.23">11409 3810 0,'0'0'0,"0"21"0,0 0 31,0 1-31,0-1 15,0-42 64,0-1-79,0 1 15,0 0-15,0 0 16,0 0-16,0 0 0,0-1 15,-21 44 32,21-1-47,-22-21 0,22 21 16,0 0-16,0 0 16,0 0-16,0 1 15,0-1 1,22-21-1,-1 0-15,-21-21 16,21-1-16,0 1 16,-21 0-16,0 0 15,0 0 1,0 0 0,0 42 15,0 0-31,0 0 15,-21-21-15,21 21 0,0 0 16,0 1 0,21-22 62,-21-22-78,0 1 15,21 0-15,-21 0 16,21 0-16,-21 0 0,0-1 16,0-20-16,0 21 0,22 0 15,-1-22-15,-21 22 0,21-21 0,0 0 16,-21-1-16,21 1 0,22-22 0,-22 22 16,21 0-16,0-22 0,1 22 15,-1 0-15,22-1 0,-1 1 0,1 0 16,20-1-16,-20 1 0,20 0 15,1 20-15,-21-20 0,20 21 0,1 0 16,-22 0-16,22-1 0,21 22 16,-21 0-16,-1 0 0,1 0 15,21 22-15,-22-1 0,-20 21 0,21-21 16,-22 22-16,1-1 0,-1 21 16,-21-20-16,1 20 0,-1 1 0,-21-1 15,22 1-15,-22-1 0,-21 1 16,21-1-16,-21-20 0,0-1 0,21 21 15,-21-41-15,0 20 0,0 0 0,0-21 16,0 1-16,0-1 0,0 0 16,0 0-16,0 0 0,0 0 15,-21-21-15,0 0 16,21 22-16,-21-22 16,-1 0-16,1 0 15,21-22-15,-21 22 16,0-21-16,0 21 0,21-21 15</inkml:trace>
  <inkml:trace contextRef="#ctx0" brushRef="#br0" timeOffset="28815.9">13229 3598 0,'0'0'0,"21"22"47,0-1-47,1-21 0,-1 21 16,21 0-16,0 0 0,-20 0 0,20 1 15,0-1-15,1 0 0,-22 0 0,21 0 16,-21 0-16,0-21 0,22 22 16,-43-1-16,21-21 0,0 21 0,0-21 15,-21 21-15,21-21 31,-21-21-15,22 21-16,-22-21 16</inkml:trace>
  <inkml:trace contextRef="#ctx0" brushRef="#br0" timeOffset="29047.77">14076 3302 0,'0'0'0,"-21"0"15,-1 21-15,22 0 16,-21 22-16,0-1 0,0-21 0,0 22 16,0-1-16,-1 0 0,1 1 15,21-22-15,-21 21 0,0-21 0,0 22 16,21-22-16,-21 0 0,21 0 0,0 0 16,-22 0-16,22 1 15,-21-22-15,21 21 0,0 0 16,-21-21-1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4:33:37.2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6160 0,'21'-22'63,"0"22"-32,-21-21-16</inkml:trace>
  <inkml:trace contextRef="#ctx0" brushRef="#br0" timeOffset="817.55">825 6054 0,'0'-21'0,"0"-1"15,0 1-15,0 0 16,0 0-16,0 0 15,0 0-15,0-1 16,0 1-16,0 0 0,0 0 16,0 0-16,0 0 0,0-1 0,0 1 15,0 0-15,0 0 0,0 0 16,0 0-16,0-1 0,0 1 16,0 42-1,0 1 1,0-1-16,0 21 0,0-21 15,0 22-15,0-22 0,0 21 16,0 0-16,0 1 0,0-1 16,0 0-16,0 1 0,0-1 0,0-21 15,0 22-15,0-1 16,0 0-16,0 1 0,0-1 0,0 0 16,0 1-16,0-1 0,0 0 15,0-21-15,0 22 0,0-22 16,0 0-16,0 0 0,0 0 0,0 1 15,0-1-15,0 0 16,0-42 15,0 0-31,0-1 0,0 1 16,0 0-16,0 0 0,0 0 16,0-22-16,0 22 0,0-21 15,0 21-15,0-22 0,0 22 16,22 0-16,-1-21 0,-21 21 15,21-1-15,0 1 0,0 0 0,-21 0 16,21 21-16,1-21 0,20 21 16,-21 0-16,0 0 0,0 0 15,22 0-15,-22 0 0,21 21 0,-21 0 16,22-21-16,-22 21 0,0 0 16,0 1-16,22-1 0,-43 21 0,21-21 15,-21 0-15,0 22 0,0-22 16,0 21-16,0-21 0,-21 1 15,-1 20-15,1-21 0,-21 0 0,21 0 16,-22 1-16,1-1 16,21 0-16,-21 0 0,-1-21 0,1 21 15,21-21-15,-22 0 0,22 0 16,-21 0-16,21 0 0,0 0 0,-1 0 16,1 0-16,0 0 0,0 0 15,21-21 16,0 0-31,21 21 16,0-21-16,0 0 0,1 21 0</inkml:trace>
  <inkml:trace contextRef="#ctx0" brushRef="#br0" timeOffset="1512.15">2053 6287 0,'0'0'0,"21"-22"15,-21 1-15,0 0 16,0 0-16,0 0 16,0 0-16,-21-1 15,21 1-15,-21 21 0,0 0 16,0-21-16,-1 21 0,1 0 15,0 0-15,0 0 0,0 0 16,0 0-16,-22 0 0,22 21 0,0 0 16,0-21-16,-22 22 0,22-1 15,0 0-15,0 21 0,0-21 0,0 1 16,21 20-16,-22 0 0,1-21 16,21 22-16,-21-1 0,21-21 15,0 22-15,0-22 0,0 21 0,0-21 16,0 0-16,0 1 0,21-1 15,0-21-15,1 21 0,-1-21 0,0 0 16,0 0-16,0 0 0,0 0 16,1 0-16,-1 0 0,0 0 15,0-21-15,21 0 0,-20 21 16,-1-43-16,0 22 0,0 0 0,21 0 16,-20-22-16,-1 1 0,0 21 15,-21-21-15,21 20 0,-21 1 0,21-21 16,-21 21-16,21 0 0,-21-1 15,0 1-15,0 0 0,-21 42 47,0 0-31,21 1-16,0-1 0,0 0 16,0 21-16,0-21 0,0 22 15,0-22-15,0 0 0,0 21 16,0-20-16,0-1 0,0 0 0,0 0 15,0 0-15,0 0 0,0 1 16,0-1-16,21-21 16,0 0-1,1 0-15,-1 0 0,0 0 16,0 0-16,0 0 16,0-21-16,1 21 0,-1-22 0,0 1 15,21 21-15</inkml:trace>
  <inkml:trace contextRef="#ctx0" brushRef="#br0" timeOffset="1863.95">2773 6181 0,'0'0'0,"0"-21"0,0-22 31,-21 43-31,-1 0 0,1 0 16,0 0-16,0 0 15,21 21-15,-21-21 0,0 22 16,-1-1-16,1 0 0,21 0 0,-21 21 16,0-20-16,21-1 0,-21 21 15,21 0-15,0-20 0,-21 20 16,21-21-16,0 21 0,0-20 0,0-1 16,0 0-16,0 0 0,0 0 15,0 0-15,21-21 0,0 22 0,0-1 16,0-21-16,0 0 15,22 0-15,-22 0 0,0 0 0,0 0 16,0 0-16,1 0 0,20 0 16,-21-21-16,0 21 0,0-22 0,1 1 15,-1 0-15,21 0 0,-21-21 16,0 20-16,1-20 0,-1 0 16</inkml:trace>
  <inkml:trace contextRef="#ctx0" brushRef="#br0" timeOffset="2573.66">3196 5800 0,'0'-21'0,"0"42"0,0-64 0,0 65 31,0-1-15,-21 0-16,21 0 0,0 21 15,0 1-15,0-1 0,0-21 0,-21 22 16,21-1-16,0 0 0,0 1 15,0-1-15,-21 0 0,21 1 16,-22-1-16,22 0 0,0 1 0,0-1 16,0-21-16,-21 21 0,21-20 15,0-1-15,-21 0 0,21 0 0,0 0 16,0 0-16,0 1 16,0-44 15,0 1-31,0 0 0,0 0 15,0 0-15,0 0 0,21-22 16,-21 22-16,21-21 0,1 21 0,-1-22 16,-21 22-16,21-21 15,0 21-15,0-1 0,0 1 0,1 0 16,20 21-16,-21-21 0,0 21 0,0 0 16,1-21-16,-1 21 0,0 0 15,0 0-15,0 0 0,0 0 16,-21 21-16,0 0 15,0 0-15,-21-21 0,0 21 16,-21 1-16,21-22 0,-1 21 16,1-21-16,-21 21 0,21-21 0,0 0 15,-1 21-15,1-21 16,0 0-16,0 0 0,0 0 16,0 0-1,21 21 16,0 0-31,21 1 16,-21-1-16,21 0 0,0 0 16,-21 0-16,21 0 0,0 1 0,-21-1 15,22 0-15,-22 0 0,21 0 16,0 0-16,0 1 0,-21-1 0,21 0 16,0-21-16,-21 21 0,22-21 15,-1 21-15,0-21 16,0 0-16,0 0 15,0 0-15,1-21 16,-1 0-16,0 0 0,0 0 16,0-1-16</inkml:trace>
  <inkml:trace contextRef="#ctx0" brushRef="#br0" timeOffset="3160.33">4593 6350 0,'0'0'0,"-21"0"0,-85 0 31,85 0-15,42 0 0,21 0-1,-20 0-15,20 0 0,21 0 0,1 0 16,-1 0-16,1 0 0,21 0 16,-1 0-16,1 0 0,21 21 0,0-21 15,-1 0-15,1 0 0,0 0 0,0 0 16,-21 0-16,-1 0 15,1 0-15,-22 0 0,1 0 0,-1 0 16,-20 0-16,-1 0 0,-21 0 16,0 0-16,1 0 0,-1 0 0,0 0 15,-21-21-15,0 0 16,0 0 0,0 0-1,-21-1 1,0 22-16,-1-21 0</inkml:trace>
  <inkml:trace contextRef="#ctx0" brushRef="#br0" timeOffset="3675.15">6032 6033 0,'0'0'0,"-21"0"16,0 0-16,0 0 15,0 0-15,21 21 47,0 0-47,21-21 0,0 21 16,0 0-16,22 0 0,-22 1 0,0-22 16,21 21-16,-21 0 0,22 0 15,-22-21-15,21 21 0,1 0 16,-1-21-16,0 22 0,1-22 0,-1 0 15,21 0-15,-20 21 0,-1-21 16,-21 0-16,22 0 0,-22 0 0,21 0 16,-21 0-16,0 0 0,-42 0 47,0 0-47,-21 0 0,21 0 15,-1 0-15,1 0 0,0 21 16,0 0-16,-21-21 0,20 21 0,1 22 15,0-22-15,0 0 16,-21 0-16,20 21 0,1-20 0,0-1 16,-21 0-16,21 21 0,-1-21 0,1 1 15,0-22-15,21 21 0,-21 0 16,0 0-16,0 0 0,21 0 16,-22-21-1,1 0 1,0 0-1</inkml:trace>
  <inkml:trace contextRef="#ctx0" brushRef="#br0" timeOffset="5176.26">825 8340 0,'0'0'0,"-21"0"0,21 21 16,-21-21-16,0 21 15,21 0-15,0 0 16,21-21 0,0 0-1,0 0-15,1 0 0,-1 0 16,0 0-16,0-21 0,21 0 15,-20 21-15,20-21 0,-21 0 0,21 0 16,-20-1-16,-1 1 16,0 0-16,21 0 0,-42-21 0,21 20 15,-21-20-15,22 21 0,-22-21 16,0 20-16,0-20 0,0 21 0,-22-21 16,1 20-16,0 1 0,0 0 15,0 0-15,21 0 0,-21 0 16,-1 21-16,1 0 0,0 0 15,0 0-15,21 21 16,-21 0-16,21 0 0,0 21 0,0 22 16,0-22-16,0 22 0,0 20 15,0-20-15,0 21 0,0-22 0,-21 22 16,21-1-16,-22 1 16,1 21-16,0-21 0,21 20 0,-21-20 15,0 21-15,-22-21 0,22 20 16,0 1-16,0-21 0,0 21 0,0 0 15,-1-22-15,1 22 0,21-21 16,0-1-16,0 22 0,0-21 0,0 0 16,0-1-16,0 1 0,0-22 15,21 1-15,-21-1 0,22-20 0,-1 20 16,0-42-16,0 22 0,-21-22 16,21-21-16,0 0 0,22 0 0,-22 0 15,0-21-15,0 0 0,22-1 16,-22-20-16,0 0 0,21-1 15,1-20-15,-22-22 0,21 22 16,0-22-16,1 22 0,-22-22 0,0 0 16,0 1-16,0 20 0,-21-21 15,0 1-15,-21-1 0,0 22 0,0-1 16,-21 1-16,-1-1 0,-20 1 16,20 20-16,-20 1 0,21 0 0,-22-1 15,1 22-15,-1 0 0,22 0 16,-22 0-16,22 21 0,0-22 0,20 22 15,1 0-15,0 0 0,42 0 32,0 0-17,22 0-15,-1-21 0,-21 21 0,22-21 16,-1 0-16,0 0 0,1 21 16,-1-21-16,0-22 0,1 22 0,-1 0 15,-21-21-15,21 20 0,1-20 16,-1 21-16,-21-21 0,0 20 15,22-20-15,-22 21 0,-21 0 0,21 0 16,-21-1-16,0 1 0,21 0 16,-21 0-16,0 0 0,0 0 15,-21 21 1,0 21 0,21 0-16,-21 0 15,21 0-15,-21 22 0,21-22 0,0 21 16,0 0-16,0 1 0,-22-22 15,22 21-15,0-21 0,0 22 16,0-22-16,0 0 0,0 0 0,22 0 16,-1-21-16,-21 22 0,21-22 15,0 0-15,0 0 0,0 0 0,22 0 16,-22-22-16,0 22 0,21-21 16,-20 0-16,20-21 0,-21 21 0,21-22 15,-20 22-15,-1-21 0,0-1 16,-21 1-16,0 0 0,21-1 15,-21 22-15,0-21 0,0 21 16,0 0-16,-21-1 0,0 1 0,0 21 16,-22 0-16,22 0 0,0 0 15,-21 0-15,20 0 0,1 0 0,0 21 16,0 1-16,0-22 0,21 21 16,0 0-16,0 0 0,0 0 15,0 0-15,0 1 0,0-1 0,0 0 16,21 0-16,0 0 0,0-21 15,0 0-15,1 0 0,-1 0 0</inkml:trace>
  <inkml:trace contextRef="#ctx0" brushRef="#br0" timeOffset="5576.13">1884 8573 0,'0'0'0,"21"-43"31,-21 22-31,21 0 0,0 21 16,0 0-16,1 0 15,-1 0-15,0 0 0,0 0 16,0 21-16,0 0 0,-21 0 16,22 1-16,-1 20 0,0-21 15,-21 21-15,0-20 0,21 20 0,-21 0 16,0-21-16,0 22 0,0-22 15,0 21-15,0-21 0,0 1 0,-21-1 16,21 0 0,0-42-1,0 0-15,0-1 16,0 1-16,0 0 0,0-21 0,0 21 16,0-22-16,0 1 0,21 21 15,0-22-15,0 22 0,-21-21 0,22 21 16,-1 0-16,0-1 15,0 1-15,0 0 0,0 21 0,1 0 16,20-21-16,-21 21 0,0 0 16,0 0-16,1 0 0</inkml:trace>
  <inkml:trace contextRef="#ctx0" brushRef="#br0" timeOffset="5912.29">2709 8488 0,'0'-21'16,"0"0"0,-21 21-1,21 21 79</inkml:trace>
  <inkml:trace contextRef="#ctx0" brushRef="#br0" timeOffset="6736.97">2709 8509 0,'0'-21'16,"0"0"-16,0 0 15,0-1-15,0 1 16,-21 21 15,21 21-31,0 1 16,0-1-16,0 0 0,0 21 0,0-21 16,-21 22-16,21-22 0,0 21 15,0 1-15,-21-1 0,21-21 0,-21 21 16,21 1-16,-22-22 0,22 0 15,0 0-15,0 0 0,0 1 0,0-1 16,0-42 15,22-1-31,-1 1 0,0 0 16,0 0-16,-21 0 0,21 0 0,0-1 16,1-20-16,-22 21 0,21-21 15,0 20-15,-21 1 0,21 0 16,0 0-16,-21 0 0,0 0 0,21-1 15,1 22-15,-22 22 32,0-1-32,0 0 15,0 0-15,0 21 0,0-20 0,0 20 16,0-21-16,0 0 0,21 22 0,-21-22 16,0 0-16,21 0 0,-21 0 15,21 0-15,-21 1 16,21-22-16,0 0 0,1 0 0,-1 0 15,0 0-15,0-22 16,0 1-16,0 0 0,1 0 16,-22 0-16,21 0 0,0-1 0,-21-20 15,21 21-15,-21-21 0,0-1 0,0 22 16,0-21-16,0-1 0,0 22 16,0-21-16,0 21 0,-21 0 0,0-1 15,0 1-15,-1 0 16,1 21-16,0 0 15,0 21 1,0 0-16,21 1 0,0-1 16,0 0-16,0 0 15,21-21 1,0 21-16,0 0 0</inkml:trace>
  <inkml:trace contextRef="#ctx0" brushRef="#br0" timeOffset="7548.44">3725 8488 0,'0'-21'0,"0"42"0,0-63 15,0 20-15,0 1 0,-21 0 16,21 0-16,-21 21 0,0-21 15,0 21-15,-1 0 16,1 0-16,0 21 0,0 0 16,0 0-16,0 0 0,-1 22 15,1-22-15,21 21 0,-21-21 0,0 22 16,21-1-16,-21-21 0,21 22 16,0-1-16,0-21 0,0 21 0,0-20 15,0-1-15,0 0 0,0 0 16,0 0-16,0 0 0,21-21 15,0 0-15,0 0 0,0 0 16,1 0-16,-1-21 0,0 0 16,0 0-16,0 0 0,0 0 0,1-1 15,-1 1-15,0 0 0,0-21 0,0 21 16,-21-22-16,21 1 0,1 21 16,-22-22-16,0 22 0,0-21 0,21 21 15,-21 0-15,0-1 0,0 1 16,0 42-1,0 1 1,-21-1-16,21 0 16,0 0-16,0 0 0,0 22 0,0-22 15,0 0-15,0 21 0,0-21 16,0 22-16,0-22 0,0 0 0,0 0 16,21 0-16,-21 1 0,21-1 0,0 0 15,0-21-15,0 0 16,1 0-16,-1 0 0,0 0 0,0-21 15,0 21-15,0-21 0,1-1 16,-1 1-16,-21 0 0,21 0 0,0 0 16,0-22-16,0 22 0,-21-21 0,22 21 15,-22 0-15,0-1 16,0-20-16,21 42 0,-21-21 0,0 0 16,0 42 15,0 0-31,0 0 0,0 0 15,0 1-15,0-1 0,0 0 16,0 0-16,21 0 0,0 22 0,-21-22 16,0 0-16,21 0 0,-21 0 0,21 0 15,-21 1-15,0-1 0,0 0 16,22 0-16,-22 0 0,21-21 0,0 21 16,0-21-1,0 0-15,0 0 0,1 0 16,-1-21-16,0 0 15,21 21-15,-21-21 0,1 0 0</inkml:trace>
  <inkml:trace contextRef="#ctx0" brushRef="#br0" timeOffset="8095.67">4953 8530 0,'0'-21'15,"0"42"-15,0-63 0,0 21 16,0 0-16,-21-1 0,0 22 15,-1-21-15,1 21 0,0 0 16,0 0 0,0 0-16,0 21 0,-1-21 0,1 22 15,21-1-15,-21 0 0,0 0 0,0 0 16,0 0-16,21 1 0,-22-1 16,1 21-16,21-21 0,0 0 0,0 22 15,0-22-15,0 0 0,0 0 16,0 22-16,0-22 0,0 0 15,21-21 1,1 0-16,-1 0 0,0 0 16,0 0-16,0-21 0,0 0 0,1-1 15,-1 1-15,0 0 0,0-21 16,0 21-16,0-22 0,1 1 16,-1 0-16,-21-1 0,21-20 0,-21 20 15,21-20-15,0-1 0,-21 22 0,0-21 16,0-1-16,21 22 0,-21 21 15,0-22-15,0 22 0,22 0 0,-22 0 16,0 42 0,0 0-16,0 21 0,-22 1 15,22-1-15,0 0 0,0 22 0,0-22 16,0 22-16,0-22 0,0 22 16,0-22-16,0 0 0,0 1 0,0-1 15,22 0-15,-22 1 0,0-1 16,0 0-16,0-21 0,21 1 15,-21-1-15,21 0 0,-21 0 0,21-21 16,0 0 0,0 0-16,1 0 0,-1-21 15,0 21-15,0-42 0,0 20 0</inkml:trace>
  <inkml:trace contextRef="#ctx0" brushRef="#br0" timeOffset="8488.2">5948 8509 0,'-43'0'0,"86"0"0,-107 0 0,43 0 16,42 0 15,22 0-31,-22 0 0,21 0 16,0 0-16,22 0 0,-22 0 0,22 0 15,-22 0-15,22 0 0,-1 0 16,1 0-16,-1 0 0,1 0 0,-1 0 16,1 0-16,20 0 0,-20 0 15,-1 0-15,1 0 0,-1 0 16,-20 0-16,-1 0 0,0 0 0,-21 0 15,22 0-15,-22 0 0,-21-21 0,21 21 16,-21-21 0,-21 0-1,0-1-15,0 22 0,-1-21 16,22 0-16</inkml:trace>
  <inkml:trace contextRef="#ctx0" brushRef="#br0" timeOffset="8900.06">6964 8149 0,'0'0'0,"-21"0"0,-1 0 0,1 0 15,0 0 1,0 0-16,0 0 0,21 21 16,0 1-1,0-1-15,0 0 0,21 0 0,0-21 16,21 21-16,-20 0 0,20 1 0,0-1 15,-21 0-15,22-21 0,-1 21 16,0-21-16,1 0 0,-22 0 16,21 0-16,-21 0 0,22 0 0,-22 0 15,0 0-15,0 0 0,0 0 16,-42 0 15,0 21-15,0 0-16,-21 1 0,20-22 0,-20 21 15,0 21-15,-1-21 0,1 0 0,-21 1 16,20 20-16,1-21 0,21 0 16,-22 22-16,1-22 0,0 0 0,21 0 15,-22 21-15,22-20 0,0-1 16,21 0-16,-21-21 0,21 21 16</inkml:trace>
  <inkml:trace contextRef="#ctx0" brushRef="#br0" timeOffset="9892.92">1418 10964 0,'0'0'0,"-21"0"0,21-21 16,-21 21-16,21-21 16,0 0-1,0 0-15,0 0 0,21 21 16,-21-22-16,21 1 0,0 21 16,0-21-16,1 21 0,-1 0 15,0 0-15,0 0 0,0 0 0,0 21 16,1 0-16,-1 1 0,0-1 15,0 21-15,0 0 0,-21 1 0,21 20 16,-21-20-16,0-1 0,0 21 16,0-20-16,0-1 0,0 0 15,0 1-15,0-22 0,-21 21 0,21-21 16,-21-21 0,21-21-1,0 0-15,0-21 0,0 21 16,0-22-16,0 1 0,0 0 0,0-1 15,0 1-15,0 0 0,21-1 16,-21 1-16,21 0 0,-21-1 0,22 22 16,-1-21-16,0 21 0,0-22 15,0 22-15,0 21 0,1-21 16,-1 21-16,0 0 0,0 0 0,0 0 16,0 0-16,1 0 0,-1 21 15</inkml:trace>
  <inkml:trace contextRef="#ctx0" brushRef="#br0" timeOffset="10260.7">2117 11028 0,'0'0'0,"21"0"0,0 0 15,0 0-15,0 0 16,0-21-16,1 21 0,-1-21 15,-21-1-15,21 22 0,0-21 0,-21 0 16,21 21-16,-21-21 0,0 0 16,0 0-16,0-1 15,-21 22-15,0 0 0,0 0 16,0 0-16,-1 0 0,1 0 0,0 0 16,0 0-16,21 22 0,-21-1 15,0-21-15,21 42 0,-22-21 0,22 0 16,0 1-16,0 20 0,0-21 15,0 21-15,0-20 0,0 20 0,0-21 16,22 0-16,-1 0 0,0 1 16,-21-1-16,21 0 0,0-21 15,0 0-15,1 0 0,-1 0 0,21 0 16,-21 0-16,22-21 0,-22 0 16,21-1-16,0 1 0,1 0 0,-22-21 15,21 21-15</inkml:trace>
  <inkml:trace contextRef="#ctx0" brushRef="#br0" timeOffset="10859.84">2900 10308 0,'0'0'0,"0"-21"0,0 0 16,0 0-16,-21 21 0,21-21 16,-22 21-16,1 0 0,21 21 15,-21 0 1,21 0-16,-21 21 0,21 1 0,-21-1 15,21 22-15,0-22 0,0 21 16,0 1-16,-21-1 0,21 1 0,-22-1 16,22 22-16,0 0 0,0-1 15,-21 1-15,21 21 0,0-21 0,-21 20 16,21-20-16,-21 21 0,21 0 16,0-22-16,0 22 0,-21 0 0,0 0 15,-1 0-15,1 0 0,0-22 16,0 22-16,0 0 0,0-21 15,-22-1-15,22 1 0,0 0 0,0-1 16,0-20-16,21-22 0,0 22 0,0-22 16,0-21-16,0 0 0,0 0 15,0 1-15,21-22 0,0 0 0,0 0 16,0-22-16,22 1 0,-22 0 16,21 0-16,0-21 0,1 20 0,-1-20 15,22-21-15,-22 20 0,21-20 0,-20-1 16,-1 1-16,0-1 0,22 1 15,-43-1-15,21-20 0,-20 20 0,-1-21 16,-21 22-16,0-22 0,0 1 16,-21-1-16,-1 21 0,1-20 0,-21 20 15,0-20-15,-1 20 0,-20 1 16,20 20-16,-20-20 0,21 20 16,-22 1-16,22 21 0,-1 0 0,-41-22 15,41 22-15,22 21 16,0 0-16,0 0 0,0-21 0,42 21 47,0 0-47,21-21 0,-20 21 15,-1-21-15,21 21 0,-21-21 16,22-1-16,-1 1 0,-21 0 0</inkml:trace>
  <inkml:trace contextRef="#ctx0" brushRef="#br0" timeOffset="11300.46">2963 10986 0,'0'0'0,"0"-22"0,0 1 31,0 0-15,0 0-1,21 21-15,-21-21 0,22 21 0,-1 0 16,0 0-16,0 0 0,0 0 16,0 21-16,-21 0 0,22-21 15,-1 21-15,0 0 0,0 1 0,0-1 16,0 0-16,-21 21 0,0-21 16,0 1-16,0-1 0,0 0 0,0 0 15,0 0-15,0 0 0,0 1 16,-21-22-16,0 0 0,0 0 15,21-22-15,0 1 16,0 0 0,0 0-16,0 0 0,0 0 0,0-1 15,0-20-15,21 21 0,-21 0 16,21 0-16,0-1 0,-21-20 0,22 21 16,-1 21-16,-21-21 0,21 0 0,0-1 15,0 22-15,-21-21 0,21 21 16,1 0-16,-1 0 0,0-21 0,0 21 15,0 0-15</inkml:trace>
  <inkml:trace contextRef="#ctx0" brushRef="#br0" timeOffset="11700.24">3662 10964 0,'0'0'0,"21"0"0,0 0 16,0 0-16,0 0 16,1-21-16,-1 0 0,0 21 0,-21-21 15,21 21-15,0-21 0,-21 0 16,21 21-16,-21-22 0,0 1 16,0 0-16,0 0 15,-21 21-15,0 0 16,0 0-16,0 0 15,0 0-15,-1 21 0,1 0 0,0 0 16,0 1-16,0-1 16,21 21-16,0-21 0,0 0 0,0 22 15,0-22-15,0 0 0,0 0 16,0 22-16,0-22 0,0 0 0,0 0 16,0 0-16,21-21 0,0 21 0,0-21 15,0 22-15,1-22 16,-1 0-16,0 0 0,0 0 0,0 0 15,0 0-15,1-22 0,-1 22 16,0-21-16,21 0 0,-21 0 16,1 0-16,20 0 0</inkml:trace>
  <inkml:trace contextRef="#ctx0" brushRef="#br0" timeOffset="12104">4466 10774 0,'0'0'0,"0"-21"0,-21 21 16,0 0-1,0 0-15,-1 0 0,1 0 16,0 0-16,0 21 0,0-21 0,0 21 16,-1 0-16,1 0 0,21 1 0,-21-1 15,21 0 1,0 0-16,0 0 0,0 0 16,21 1-1,0-1-15,1-21 16,-1 0-16,21 21 0,-21-21 0,0 21 15,1-21-15,-1 21 0,0-21 0,0 21 16,0 1-16,0-22 0,-21 21 16,0 0-16,0 0 0,0 0 15,0 0 1,-21-21-16,-21 0 0,21 22 16,0-22-16,-1 0 0,1 0 15,0 0-15,0 0 0,-21 0 0,20 0 16,1 0-16,0 0 15,0 0-15,21-22 0,0 1 16,0 0-16,0 0 16,0 0-16,0 0 0,21-1 15,0 22-15,0-21 0,1 0 0,-1-21 16</inkml:trace>
  <inkml:trace contextRef="#ctx0" brushRef="#br0" timeOffset="12649.5">4953 10287 0,'0'0'0,"-21"0"31,21 42-15,0-20-16,0-1 0,0 21 15,0 0-15,0 1 0,0-1 0,0 22 16,0-22-16,0 0 0,0 1 0,0-1 15,0 0-15,0 1 0,0-1 16,0 0-16,0-21 0,0 22 0,0-1 16,-21-21-16,21 22 0,-22 20 15,22-42-15,0 0 16,-21 1-16,21-1 0,0-42 47,0-1-47,0 1 0,0 0 0,0 0 15,0 0-15,0 0 0,0-22 0,21 22 16,1-21-16,-1-1 0,0 22 16,0-21-16,0 0 0,0 20 0,1-20 15,-1 21-15,21 0 0,-21 0 16,0-1-16,22 1 0,-22 21 0,0 0 16,21 0-16,-20 0 0,20 0 0,-21 21 15,0 1-15,0-1 16,1 21-16,-1-21 0,-21 0 0,0 22 15,0-22-15,0 21 0,0-21 0,0 1 16,0 20-16,0-21 0,0 0 16,0 0-16,0 1 0,0-1 0,-21 0 15,-1 0-15,1 0 0,21-42 47,0 0-47,0 0 0,0 0 16</inkml:trace>
  <inkml:trace contextRef="#ctx0" brushRef="#br0" timeOffset="13184.01">6032 10837 0,'-21'0'0,"42"0"0,-63 0 16,63 0 15,22 0-31,-22 0 0,21 0 16,0 0-16,1 0 0,20 0 15,1 0-15,-1 0 0,22 0 0,0 0 16,20 0-16,-20 0 0,21 0 0,0 0 15,0 0-15,-22 0 0,22 0 16,-21 0-16,-1 0 0,-20 0 0,21 0 16,-22-21-16,-21 21 0,22 0 15,-43 0-15,21 0 0,-20 0 0,-1 0 16,-21-21-16,-21 21 31,-1 0-31,1 0 0,0 0 16,0-21-16,0 0 15,0 21 1,-1-21-16</inkml:trace>
  <inkml:trace contextRef="#ctx0" brushRef="#br0" timeOffset="13644.14">7451 10456 0,'-43'0'31,"43"22"-31,0-1 0,0 0 16,0 0-16,0 0 16,21 0-16,1 1 0,-1-22 15,21 21-15,-21 0 0,0-21 16,22 21-16,-1-21 0,-21 21 0,22-21 15,-22 0-15,21 0 0,-21 21 0,22-21 16,-1 0-16,-21 0 0,0 0 16,0 0-16,1 22 0,-1-22 0,0 0 15,0 0-15,-21 21 16,0 0 0,-21-21-16,-21 21 0,20-21 0,1 21 15,0-21-15,-21 21 0,-1 1 16,22-1-16,-21 0 0,0 0 15,20 0-15,-20 0 0,0 1 0,21-1 16,-22 0-16,22 0 0,-21 0 0,-1 0 16,22 1-16,0-1 0,-21 0 15,21 0-15,-1 0 0,1-21 0,0 21 16,0-21-16,0 0 0,21-21 31,0 0-31,0 0 0</inkml:trace>
  <inkml:trace contextRef="#ctx0" brushRef="#br1" timeOffset="20780.36">8128 6138 0,'0'0'0,"21"0"0,0 0 47,0 0-47,-21-21 16,22 21-16,-1-21 16,-21 0-16,0 0 15,21 21-15,-21-21 0,0-1 0,0 1 16,0 0-16,0 0 15,0 0-15,0 0 0,-21-1 16,0 1-16,-1 21 0,1-21 0,0 21 16,0 0-16,0 0 0,0 0 15,-1 0-15,-20 0 0,21 21 0,-21 0 16,-1 1-16,22-1 16,-21 0-16,-1 0 0,22 21 0,-21-20 15,21-1-15,0 21 0,-1 0 0,1-20 16,0 20-16,0-21 0,21 0 15,0 22-15,0-22 0,0 0 0,0 0 16,0 0-16,0 0 0,0 1 16,21-22-16,0 0 0,0 0 0,22 0 15,-22 0-15,0 0 0,21 0 0,-20-22 16,20 1-16,0 0 0,-21 0 16,22 0-16,-1 0 0,-21-1 15,0-20-15,22 21 0,-22-21 0,0 20 16,-21-20-16,21 0 0,-21-1 15,21 1-15,-21 0 0,0-22 0,0 22 16,0-22-16,0 22 0,0 0 16,0-22-16,0 22 0,0 0 0,0 20 15,0 1-15,0-21 0,0 21 16,-21 21 0,21 21-16,0 21 15,0-21-15,-21 22 0,21-1 16,0 22-16,0-22 0,-21 21 0,21-20 15,0 20-15,0-20 0,0 20 16,0-21-16,0 1 0,0-1 0,0 0 16,0-20-16,0 20 0,0-21 15,0 0-15,0 0 0,21 1 16,-21-1-16,21-21 0,-21 21 16,21-21-16,1 0 0,-1 0 15,0 0-15,0-21 0,-21 0 16,21 21-16,0-22 0</inkml:trace>
  <inkml:trace contextRef="#ctx0" brushRef="#br1" timeOffset="21196.12">8509 6011 0,'-21'-21'0,"21"-21"16,0 21-16,0 0 15,0-1 1,0 1-16,21 21 0,0-21 16,0 21-16,0 0 15,1 0-15,-1 0 0,0 0 0,0 0 16,0 21-16,-21 0 0,21 1 0,1-1 16,-1 21-16,0-21 0,-21 22 15,0-22-15,21 0 0,-21 21 0,0-21 16,0 22-16,0-22 0,0 0 15,-21 0-15,21 0 0,-21 1 16,0-1-16,-1-21 31,22-21-31,0-1 16,0 1-16,0 0 0,22 0 16,-22 0-16,21 0 0,-21-1 15,21-20-15,0 21 0,-21 0 0,21 0 16,0-22-16,1 22 0,-1 0 0,0 0 15,0 21-15,0-21 0,22-1 16,-22 1-16,0 21 0,21-21 0,-21 21 16</inkml:trace>
  <inkml:trace contextRef="#ctx0" brushRef="#br1" timeOffset="21423.99">9334 5863 0,'0'0'0,"0"21"0,0 64 31,-21-64-31,21 0 0,0 22 0,-21-22 0,21 0 16,0 0-16,0 0 0,0 1 0,0-1 15,0 0-15,0 0 16,-21 0-16,21 0 0,0 1 16,0-44 30,21 22-46,-21-21 0,0 0 0</inkml:trace>
  <inkml:trace contextRef="#ctx0" brushRef="#br1" timeOffset="21779.79">9313 5503 0,'-21'0'0,"0"22"16,21-1-16,0 0 0,0 0 16,0 0-16,0 0 15,21 1-15,0-22 16,0 0-16,1 0 0,-1 0 16,0 0-16,0 0 0,-21-22 15,21 1-15,-21 0 0,21 21 16,-21-21-16,0 0 0,0 0 15,0-1-15,-21 1 0,0 21 16,0-21-16,0 21 0,0 0 16,-1 0-16,1 0 15,0 0-15,0 0 0,21 21 16,-21 0-16,21 22 0,0-22 16,0 21-16,0-21 0,0 22 0,0-1 15,21-21-15,0 22 0,-21-22 0,21 0 16,0 21-16</inkml:trace>
  <inkml:trace contextRef="#ctx0" brushRef="#br1" timeOffset="22063.62">9758 5821 0,'0'0'0,"0"21"31,0 0-31,0 0 0,21 1 16,0-1-16,-21 0 0,21 0 0,-21 21 15,0-20-15,21-1 0,-21 0 0,22 0 16,-22 0-16,0 0 0,0 1 16,0-1-16,0 0 15,21-21 32,-21-21-47,21 21 0,0-21 0</inkml:trace>
  <inkml:trace contextRef="#ctx0" brushRef="#br1" timeOffset="22295.49">10245 5736 0,'-64'85'31,"43"-64"-31,0 0 16,21 22-16,-21-22 0,-1 21 15,1-21-15,0 0 0,0 22 0,-21-22 16,42 0-16,-22 0 0,1 0 0,0 1 16,21-1-16,0 0 15,21-21 1,0 0-16,22 0 0,-22 0 15,0-21-15</inkml:trace>
  <inkml:trace contextRef="#ctx0" brushRef="#br1" timeOffset="22681.96">10435 5990 0,'21'0'31,"0"0"-31,1 0 16,-1 0-16,0-21 15,0 0-15,0 21 0,-21-21 16,21 0-16,-21-1 0,22 22 16,-22-21-16,0 0 0,0 0 15,0 0-15,0 0 0,0-1 16,-22 22-16,1 0 15,0 0-15,0 22 0,0-1 16,0 0-16,-1 0 0,1 0 16,0 22-16,0-22 0,21 21 0,0-21 15,-21 0-15,21 1 0,0-1 16,0 0-16,0 0 0,0 0 0,0 0 16,21 1-16,0-22 0,-21 21 0,21-21 15,0 0-15,1 0 0,20 0 16,-21 0-16,0 0 0,22 0 0,-22 0 15,0 0-15,21 0 0,-21-21 16,22 21-16</inkml:trace>
  <inkml:trace contextRef="#ctx0" brushRef="#br1" timeOffset="23044.76">10922 5842 0,'0'0'0,"0"-21"0,-21 0 0,21 0 15,0-1-15,0 1 16,0 0-16,21 21 15,0 0-15,0 0 0,0 0 16,1 0-16,-1 21 0,21-21 16,-21 21-16,0 1 0,1-1 0,20 21 15,-21-21-15,0 0 16,0 1-16,-21 20 0,22-21 0,-22 0 16,21 0-16,-21 1 0,0-1 0,0 0 15,0 0-15,0 0 16,-21-21-1,-1 0-15,1 0 16,21-21 0,0 0-16,-21 0 0,21 0 15,0-1-15,0 1 0,0 0 16,0 0-16,0 0 0,21 0 0,0-1 16,-21-20-16,22 21 0,-1 0 0,0 0 15,0 21-15,0-22 16,0 22-16,1 0 0,-1-21 0,0 21 15,0 0-15,0 0 0</inkml:trace>
  <inkml:trace contextRef="#ctx0" brushRef="#br1" timeOffset="23364.19">11959 5948 0,'0'0'0,"0"21"0,-21 0 31,42-21-15,0 0-16,0 0 15,1 0-15,-1-21 16,0 21-16,0-21 0,-21 0 16,21 0-16,-21-1 15,0 1-15,0 0 0,-21 21 16,0 0-16,0 0 15,0 0-15,-1 21 0,1-21 16,0 21-16,0 1 0,0-22 0,21 21 16,0 0-16,0 0 0,0 0 15,21-21 1</inkml:trace>
  <inkml:trace contextRef="#ctx0" brushRef="#br1" timeOffset="24107.76">12869 5715 0,'0'0'0,"0"-21"0,0 0 0,21 0 16,-21-1-16,0 1 15,0 0-15,0 0 0,0 0 16,0 42 15,0 0-31,0 21 16,0-20-16,0-1 0,0 21 16,0-21-16,0 22 0,0-1 0,0-21 15,-21 21-15,21 1 0,-21-22 16,21 0-16,0 21 0,-21-20 0,21-1 15,-21 0-15,21 0 0,0 0 16,0-42 31,0 0-47,0 0 16,0 0-16,0-1 0,0 1 0,0 0 15,0-21-15,0-1 0,21 22 0,0-21 16,0 0-16,0-1 0,22 1 15,-22 0-15,21-1 0,1 22 0,-1 0 16,0 0-16,22 0 0,-22 21 16,0 0-16,1 0 0,-1 0 0,0 21 15,1 0-15,-1 0 0,-21 21 16,0-20-16,22 20 0,-43 0 0,21 1 16,-21-22-16,0 21 0,0 0 0,0-20 15,0-1-15,-21 21 16,21-21-16,-21 0 0,-1 1 0,1-1 15,0-21-15,0 21 0,0-21 0,0 0 16,21 21-16,21-21 31,0-21-31,0 21 16,0-21-16,0 0 0</inkml:trace>
  <inkml:trace contextRef="#ctx0" brushRef="#br1" timeOffset="24604.48">13991 5736 0,'0'0'0,"0"-21"0,0 0 0,0 0 0,0 0 15,-21-1-15,0 1 0,21 0 0,-21 0 16,-1 21-16,1 0 0,0 0 16,0 0-16,-21 0 0,20 0 0,1 0 15,0 21-15,0 0 0,0 22 16,0-22-16,-1 21 0,1-21 0,0 22 15,0-1-15,0 0 0,21-21 16,0 22-16,-21-22 0,21 21 0,0-21 16,0 1-16,0-1 0,0 0 0,0 0 15,21-21-15,0 21 0,0-21 16,0 0-16,0 0 0,1 0 16,-1 0-16,21 0 0,-21 0 0,0-21 15,1 21-15,-1-21 0,21 0 16,-21 0-16,-21-1 0,21 1 0,1 0 15,-22-21-15,0 21 0,0-22 16,0 1-16,0 21 0,21-22 0,-21 22 16,0 0-16,0 0 0,0 0 0,0 0 15,0 42 1,0 0-16,0 0 0,0 0 16,0 0-16,0 1 0,0 20 15,0-21-15,0 21 0,0-20 0,0-1 16,0 21-16,0-21 0,21 0 15,-21 1-15,21-1 0,0-21 16,0 21-16,1 0 0,-1-21 0,0 0 16,0 0-16,0 0 0,0 0 0,1 0 15,-1 0-15,0 0 0,0-21 16,0 21-16</inkml:trace>
  <inkml:trace contextRef="#ctx0" brushRef="#br1" timeOffset="24832.22">14457 5567 0,'0'0'0,"0"21"31,0 0-31,0 0 0,0 1 16,0 20-16,0-21 0,0 21 0,0-20 16,0 20-16,0-21 0,0 0 15,21 22-15,-21-22 0,0 0 0,21 0 16,-21 0-16,0 0 15,21-21-15,0 0 16,1 0 0,-1 0-16,0-21 0</inkml:trace>
  <inkml:trace contextRef="#ctx0" brushRef="#br1" timeOffset="25076.08">14859 5567 0,'-42'42'16,"20"-21"-16,1 1 0,0 20 15,21-21-15,-21 0 0,0 22 0,0-22 16,-1 0-16,1 21 0,0-21 16,21 1-16,-21-1 0,0 0 15,0 0-15,21 0 0,0 0 16,0 1-16,21-22 31,0 0-31,0 0 0,0 0 16,0 0-16,1-22 0</inkml:trace>
  <inkml:trace contextRef="#ctx0" brushRef="#br1" timeOffset="25300.95">15049 5694 0,'0'0'0,"0"21"0,0 0 0,0 0 16,0 1-16,0-1 16,-21 0-16,21 0 0,-21 0 0,21 0 15,-21 1-15,21-1 16,0 0-16,0 0 16,0 0-16,21-42 46,-21 0-46</inkml:trace>
  <inkml:trace contextRef="#ctx0" brushRef="#br1" timeOffset="25480.91">15092 5482 0,'0'0'0,"0"-21"0,-21 21 0,-1 0 16,1 0-1,21 21 17,0 0-17,21-21 1,1 0-16</inkml:trace>
  <inkml:trace contextRef="#ctx0" brushRef="#br1" timeOffset="26288.58">15875 5652 0,'0'0'0,"0"-22"16,0 1-16,0 0 0,0 0 15,0 0-15,0 0 16,-21 21-16,0 0 0,-1 0 15,1 0-15,-21 0 0,21 0 0,-22 21 16,22 0-16,-21 0 16,0 0-16,20 22 0,-20-22 0,21 0 15,0 21-15,0-21 0,-1 1 0,22 20 16,-21-21-16,21 0 0,0 0 16,0 1-16,21-1 0,1-21 15,20 0-15,-21 21 0,0-21 16,0 0-16,22 0 0,-22 0 0,0 0 15,0-21-15,22 21 0,-22-21 0,0-1 16,-21 1-16,21 0 0,0 0 16,-21 0-16,21 0 0,-21-1 0,0 1 15,0 0-15,0 0 0,22 0 16,-22 0 0,0 42 15,0 0-31,0 0 15,0 0-15,-22 0 0,22 22 0,0-1 16,0-21-16,0 22 0,-21-1 0,21 0 16,0 1-16,-21-1 0,21 0 15,0 22-15,0-22 0,0 22 0,0 20 16,0-20-16,0 20 0,0-20 0,0 21 16,21-1-16,-21-20 0,0 20 15,21 1-15,1 0 0,-1-1 16,-21 1-16,21 0 0,0-1 0,-21-20 15,21 21-15,0-1 0,-21-20 16,22-1-16,-22 22 0,0-43 0,21 22 16,-21-1-16,0-20 0,0-1 0,0-21 15,0 21-15,-21-20 0,-22-1 16,22-21-16,-21 0 0,21 0 16,-43-21-16,22-1 0,-1 1 0,1-21 15,-21 21-15,20-22 0,1 1 0,-22 0 16,22-1-16,0 1 0,21-21 15,-22 20-15,22-20 0,0-1 0,-21 1 16,42-1-16,0 1 0,-22-1 16,22-20-16,0 20 0,0 1 0,0-1 15,22 1-15,-22-1 0,21 1 16,0-1-16,0 1 0,21-1 0,-20 22 16,20-22-16,-21 1 0,21-1 15,-20 22-15,20 0 0,0-1 0,-21 1 16,22 0-16,-22-1 0,21 1 0,-21 0 15</inkml:trace>
  <inkml:trace contextRef="#ctx0" brushRef="#br1" timeOffset="26940.09">16192 5757 0,'22'-21'31,"-22"0"-31,21 21 0,0 0 0,0-21 16,0 21-16,0-21 0,1 0 16,-1-1-16,0 1 0,0 0 15,-21 0-15,0 0 0,0 0 0,0-1 16,0 1-16,0 0 15,-21 21-15,0 0 0,0 0 16,-1 0-16,-20 0 0,21 0 0,-21 21 16,-1-21-16,22 21 0,-21 1 15,21 20-15,-22-21 0,22 21 0,0 1 16,-21-1-16,20 0 0,1-20 0,21 20 16,0-21-16,-21 21 0,21-20 15,0-1-15,0 0 0,0 0 0,0 0 16,21-21-16,0 0 15,1 0-15,20 0 0,-21 0 0,0 0 16,22 0-16,-1 0 0,-21-21 0,21 21 16,1-21-16,-1 0 15,-21-22-15,22 22 0,-22 0 0,0-21 16,0-1-16,0 1 0,0 0 16,1-1-16,-22 1 0,0 21 0,0-21 15,0 20-15,0-20 0,0 21 0,0 0 16,-22 21-1,22 21 1,-21 0-16,21 21 0,0-20 16,0 20-16,0 0 0,0 1 0,0-1 15,0-21-15,0 21 0,0 1 16,0-22-16,0 21 0,0-21 0,21 1 16,-21-1-16,22 0 0,-1 0 15,0-21-15,0 0 16,0 0-16,0 0 0,1 0 15,-1 0-15,0-21 0,0 0 0,0 0 16,0-1-16,1-20 0</inkml:trace>
  <inkml:trace contextRef="#ctx0" brushRef="#br1" timeOffset="27207.94">17039 5059 0,'0'0'0,"0"-21"0,0 0 0,-21 21 31,21 21-31,-21 0 0,21 21 16,0-21-16,0 22 0,-21 20 15,-1-20-15,22-1 0,-21 21 0,21-20 16,0-1-16,0 22 0,-21-22 0,21 0 16,-21 1-16,21-1 0,-21 0 15,21-21-15,0 22 0,0-22 0,0 0 16,0 0-16,0 0 0,21 1 15,0-22 1,0 0-16,0 0 0,1-22 0,-1 1 16,0 21-16,0-21 15</inkml:trace>
  <inkml:trace contextRef="#ctx0" brushRef="#br1" timeOffset="27603.71">17208 5652 0,'-21'0'0,"21"21"16,0 0 0,21-21-1,1 0-15,-1 0 16,0 0-16,0 0 0,0 0 16,0 0-16,1-21 0,-1 0 0,0 21 15,0-22-15,0 1 0,0 0 16,-21 0-16,0 0 0,0 0 15,0-1-15,0 1 0,0 0 0,-21 0 16,0 21 0,0 0-16,0 0 0,0 21 0,-22 0 15,22-21-15,0 43 0,-21-22 16,20 0-16,1 21 0,21 1 0,-21-22 16,21 21-16,0-21 0,-21 22 0,21-22 15,0 0-15,0 0 16,0 0-16,0 0 0,0 1 0,0-1 15,21-21-15,0 0 0,0 0 0,1 0 16,-1 0-16,0 0 0,0 0 16,0 0-16,0-21 0,1-1 0,-1 1 15,0 0-15,0 0 0,21 0 16,-20 0-16</inkml:trace>
  <inkml:trace contextRef="#ctx0" brushRef="#br1" timeOffset="27857.56">16954 5313 0,'0'0'0,"-42"21"0,21-21 0,-21 0 16,20 21-16,22 0 15,22-21 1,-1 0-16,0 0 15,21 0-15,-21 0 0,22 0 16,-22 0-16,21 0 0,-21 0 0,22 0 16,-22 0-16,21 0 0,-21 0 0,1-21 15,20 0-15,-21 21 0,0-21 16,22 21-16</inkml:trace>
  <inkml:trace contextRef="#ctx0" brushRef="#br1" timeOffset="28200.63">18203 5228 0,'0'-21'0,"0"42"0,-21-42 15,0 21-15,0 0 16,0 21-16,-1 0 16,1 1-16,21-1 0,-21 0 0,0 0 15,0 21-15,0 1 0,21-1 16,-22 0-16,22 1 0,-21-1 0,21 0 16,-21 1-16,21-22 0,0 21 0,0-21 15,0 22-15,0-22 0,0 0 16,0 0-16,21 0 0,0-21 0,-21 22 15,22-22-15,-1 0 0,0 0 16,0 0-16,21 0 0,-20 0 16,20-22-16,-21 1 0</inkml:trace>
  <inkml:trace contextRef="#ctx0" brushRef="#br1" timeOffset="28520.44">18648 5207 0,'0'0'0,"0"-21"0,21 21 16,0 0-1,0 0-15,0 0 16,22 21-16,-22-21 0,0 21 16,-21 0-16,21 1 0,0-1 0,-21 0 15,0 0-15,0 21 0,0-20 16,0 20-16,0 0 0,0 1 0,0-1 15,-21 0-15,0 1 0,0-1 16,0-21-16,0 21 0,-1-20 0,1 20 16,0-21-16,0 0 0,0 0 0,0-21 15,-1 22-15,1-1 0,0-21 16,42 0 15,0-21-31,1 21 0</inkml:trace>
  <inkml:trace contextRef="#ctx0" brushRef="#br1" timeOffset="28814.27">19177 5694 0,'0'0'0,"0"21"0,21-21 31,0-21-15,-21 0-1,0 0-15,0-1 16,0 1-16,-21 21 16,0 0-1,0 21-15,0-21 0,21 22 16,0-1-16,-22-21 0,22 21 15,-21-21-15</inkml:trace>
  <inkml:trace contextRef="#ctx0" brushRef="#br1" timeOffset="29603.82">20807 4826 0,'0'0'0,"0"-21"0,0 0 16,-21 21-16,-1 0 0,22 21 15,-21 0-15,0 0 0,21 0 16,-21 22-16,21-1 0,0 0 16,-21 1-16,0-1 0,21 22 0,-22-1 15,22-21-15,-21 22 0,0-22 16,0 22-16,21-22 0,0 22 16,-21-1-16,0-21 0,21 1 0,0 20 15,-22-20-15,22-22 0,-21 21 16,21-21-16,-21 0 0,21 1 0,0-1 15,0 0-15,-21-21 16,21-21 0,0 0-16,0-1 15,0 1-15,0 0 0,0 0 16,0-21-16,0-1 0,0 22 0,21-21 16,-21-1-16,21 1 0,22 21 15,-22-21-15,21 20 0,0 1 16,1 0-16,20 0 0,-20 0 0,20 21 15,-21 0-15,1 0 0,20 0 16,-20 0-16,-1 21 0,-21 0 0,21-21 16,-20 42-16,-1-20 0,0-1 15,0 21-15,-21-21 0,0 22 0,0-22 16,0 21-16,-21-21 0,0 0 0,0 1 16,-22-1-16,1 0 0,0 0 15,-1-21-15,1 21 0,0-21 16,-1 0-16,1 21 0,21-21 0,-22 0 15,22 0-15,0 0 0,21-21 32,21 0-17,0 21-15,22-21 0,-22 0 0,21 0 16,1 21-16</inkml:trace>
  <inkml:trace contextRef="#ctx0" brushRef="#br1" timeOffset="30119.53">21717 5461 0,'0'-21'15,"0"42"-15,0-63 0,0 21 0,-21-1 16,0 22 0,-1 0-16,1 0 0,0 0 0,0 0 15,0 0-15,0 0 0,-1 22 16,1-1-16,0 0 0,0 0 0,0 0 15,0 22-15,-1-22 0,1 21 0,21 0 16,-21-20-16,21 20 0,-21-21 16,21 0-16,0 22 0,0-22 0,0 0 15,0 0-15,0 0 16,21 0-16,0-21 0,0 0 16,1 0-16,-1 0 0,0 0 15,0 0-15,21-21 0,-20 0 16,-1 21-16,0-21 0,0 0 0,0-22 15,0 22-15,1-21 0,-1 21 16,0-22-16,0 1 0,-21 0 0,21-1 16,0 22-16,-21-21 0,0 21 0,0 0 15,0-1-15,22 1 0,-22 42 32,-22 1-32,1-1 15,21 0-15,0 21 0,-21 1 0,0-22 16,21 21-16,0 0 0,0-20 15,0 20-15,0-21 0,0 0 16,0 22-16,0-22 0,0 0 0,0 0 16,21 0-16,0-21 15,0 0-15,22 0 0,-22 0 16,0 0-16,0 0 0,22 0 16,-22-21-16</inkml:trace>
  <inkml:trace contextRef="#ctx0" brushRef="#br1" timeOffset="30392.37">22437 5249 0,'0'0'0,"0"-84"15,-22 84 1,1 0-16,0 0 0,0 21 16,21 0-16,-21 0 0,0 0 15,-1 22-15,1-1 0,0-21 0,0 22 16,21-1-16,-21 0 0,21 22 15,-21-22-15,21 0 0,0 1 0,0-22 16,0 21-16,0-21 0,0 22 16,0-22-16,0 0 0,21 0 0,0-21 15,0 21-15,0-21 0,0 0 0,22 0 16,-1 0-16,-21 0 0,22 0 16,-1 0-16,0-21 0,1 0 15,-1 0-15,-21-21 0,21 20 0</inkml:trace>
  <inkml:trace contextRef="#ctx0" brushRef="#br1" timeOffset="31037">23050 4890 0,'-21'42'31,"0"-21"-31,21 21 0,-21 1 16,21-1-16,-21 0 15,0 1-15,-1-1 0,22 0 0,-21 22 16,0-22-16,0 1 0,21-1 0,0 0 16,-21 1-16,0-1 0,21 0 15,0 1-15,0-22 0,-22 21 0,22-21 16,0 0-16,-21-21 0,21 22 16,0-1-16,0-42 31,0-1-31,0 1 0,0 0 15,0 0-15,0 0 0,0-22 0,0 22 16,0-21-16,21 21 16,-21 0-16,43-22 0,-22 22 0,0-21 15,21 21-15,-20-1 0,20 1 16,-21 0-16,21 21 0,-20 0 0,-1-21 16,0 21-16,21 0 0,-21 0 15,1 21-15,-22 0 16,0 0-16,0 1 0,0-1 15,-22-21-15,1 21 0,0-21 16,0 0-16,0 21 0,0-21 0,-1 0 16,1 0-16,0 0 0,0 0 15,0 0-15,-22 0 0,22 0 16,0 0-16,0 0 0,0 0 16,21 21-1,0 0 1,0 1-16,0-1 0,0 0 15,0 0-15,0 0 0,21 0 0,0 1 16,-21-1-16,21 0 0,0 0 0,-21 0 16,22 0-16,-1 1 0,0-1 15,0 0-15,0-21 0,0 21 0,1-21 16,-1 0-16,0 0 0,0 0 16,0 0-16,0 0 0,1-21 15,-1 0 1,0 0-16,-21-1 0,21 1 15</inkml:trace>
  <inkml:trace contextRef="#ctx0" brushRef="#br1" timeOffset="31343.87">23897 5165 0,'0'0'0,"-21"0"0,0 21 0,0-21 16,-1 21-16,1 0 0,0 0 15,0 1-15,0 20 0,0-21 16,-1 0-16,1 22 0,0-22 16,21 0-16,0 21 0,-21 1 0,21-22 15,-21 21-15,21-21 0,0 22 0,0-22 16,0 0-16,0 0 0,0 0 15,0 0-15,21 1 0,-21-1 0,21-21 16,0 0-16,-21 21 0,21-21 16,1 0-16,-1 0 0,0 0 0,21 0 15,1 0-15,-22-21 0</inkml:trace>
  <inkml:trace contextRef="#ctx0" brushRef="#br1" timeOffset="31675.68">24511 5165 0,'0'0'0,"21"0"0,0 0 15,0 21-15,-21 0 16,22-21-16,-22 21 0,0 0 15,21 1-15,-21-1 0,0 0 0,0 0 16,0 21-16,0-20 0,0 20 16,-21 0-16,-1 1 0,1-1 0,0 0 15,0 1-15,0-1 0,0-21 16,-1 21-16,1 1 0,21-22 0,-21 0 16,0 0-16,0 0 0,0 1 15,21-1-15,-22-21 0,1 0 16,21-21-1</inkml:trace>
  <inkml:trace contextRef="#ctx0" brushRef="#br1" timeOffset="37771.78">8784 8382 0,'21'0'0,"-21"21"15,21-21 17,-21-21-17,22 0 1,-22 0-16,0 0 0,0-1 0,0 1 15,0-21-15,0 21 0,0 0 16,-22-1-16,1 1 0,-21 0 16,21 0-16,-22 0 0,1 0 0,0-1 15,-1 1-15,1 21 16,0 0-16,-1 0 0,22 0 0,-21 0 0,0 21 16,20 1-16,-20-1 0,0 0 15,21 21-15,-1 1 0,1-1 16,0-21-16,0 21 0,21 1 0,0-1 15,0 0-15,0-20 0,0 20 0,0 0 16,0-21-16,21 1 0,0-1 16,0 0-16,1 0 0,-1-21 0,0 0 15,0 0-15,0 0 0,22 0 0,-22 0 16,0 0-16,21 0 0,-21-21 16,22 0-16,-22 0 0,21-1 0,-21 1 15,22-21-15,-22 0 0,21 20 16,-21-20-16,22-21 0,-22 20 15,0-20-15,0 20 0,0-20 0,1-1 16,-22 22-16,0-21 0,0 20 16,0 1-16,0-22 0,0 22 0,0 0 15,0-1-15,0 22 0,0-21 0,0 21 16,-22 21-16,1 0 16,21 21-16,0 21 15,0 1-15,-21-22 0,21 42 16,0-20-16,0 20 0,0 1 0,0-1 15,0-21-15,0 22 0,0-1 0,0-20 16,0 20-16,21-20 16,-21-1-16,0 0 0,0-21 0,21 1 15,1 20-15,-1-42 0,-21 21 0,21 0 16,0-21-16,0 0 0,0 0 16,1 0-16,20 0 0,-21 0 0,0 0 15,0-21-15,1 21 0,-1-21 0,0 0 16</inkml:trace>
  <inkml:trace contextRef="#ctx0" brushRef="#br1" timeOffset="38192.54">9313 8276 0,'-21'-84'31,"0"84"-31,21-22 16,0 1-16,0 0 0,0 0 0,0 0 15,21 0-15,0 21 0,0 0 16,1 0-16,-1 0 0,0 0 16,0 0-16,0 0 0,0 0 0,1 21 15,-1 0-15,0 21 0,0-21 16,0 1-16,0-1 0,-21 21 0,0-21 16,22 0-16,-22 1 0,0 20 0,0-21 15,0 0-15,0 0 16,0 1-16,0-1 0,-22-21 15,1 0-15,0 0 16,21-21 0,0-1-16,0 1 15,0 0-15,0-21 16,0 21-16,0-1 0,0 1 0,0-21 16,21 21-16,-21 0 0,21-22 0,1 22 15,-22 0-15,21 0 0,0 0 16,0 21-16,0-22 0,-21 1 0,21 21 15,1 0-15,-1-21 0,0 21 16,0 0-16,-21-21 0,21 21 16</inkml:trace>
  <inkml:trace contextRef="#ctx0" brushRef="#br1" timeOffset="38419.41">10054 8022 0,'0'21'0,"0"-42"0,0 64 16,0-22-16,0 0 0,0 21 0,0-21 15,0 22-15,0-22 0,0 0 16,0 0-16,0 22 0,0-22 0,0 0 16,0 0-16,-21-21 0,21 21 0,0 0 15,0 1-15,0-1 32,0-42-1,0-1-31,0 1 15,0 0-15,0-21 0</inkml:trace>
  <inkml:trace contextRef="#ctx0" brushRef="#br1" timeOffset="38697.25">10096 7853 0,'0'0'0,"0"-21"0,-21 21 31,0 0-15,21-21 31,-21 21-16,0 0-31,0 0 16,-1 0-1,1 0-15,21 21 16,0 0-16,0 0 15,0 0-15,85 22 32</inkml:trace>
  <inkml:trace contextRef="#ctx0" brushRef="#br1" timeOffset="39008.07">10435 7959 0,'0'0'0,"0"-21"16,-21 21-16,0 0 31,21 21-31,0 0 0,0 0 0,0 0 16,0 22-16,0-22 0,0 21 15,0 0-15,0-20 0,21 20 16,-21 0-16,21-21 0,-21 22 0,0-22 15,0 0-15,0 21 0,21-20 0,-21-1 16,0 0-16,21-21 47,-21-21-47,22 0 16,-1-1-16,0-20 15,0 21-15</inkml:trace>
  <inkml:trace contextRef="#ctx0" brushRef="#br1" timeOffset="39235.94">10837 7916 0,'0'0'0,"0"22"31,-21-1-31,0 0 0,21 0 0,-21 0 16,0 22-16,-1-1 0,1-21 15,0 21-15,0-20 0,0 20 0,0 0 16,21-21-16,-22 22 0,1-22 0,0 0 15,21 0-15,0 0 0,0 1 16,-21-1-16,42-21 31,0 0-31,0 0 16,1-21-16,20-1 0</inkml:trace>
  <inkml:trace contextRef="#ctx0" brushRef="#br1" timeOffset="39608.01">11070 8170 0,'0'22'31,"21"-22"-15,0 0-16,1 0 15,-1-22-15,0 22 0,-21-21 16,21 21-16,0-21 0,0 0 0,1 21 15,-22-21-15,0 0 0,0-1 16,0 1-16,0 0 0,0 0 16,-22 21-16,1 0 15,0 0-15,-21 21 16,21 0-16,-1 0 0,1 1 0,0 20 16,0-21-16,0 21 15,21 1-15,-21-22 0,21 21 0,-22-21 0,22 1 16,0 20-16,0-21 0,0 0 15,0 0-15,22 1 16,-1-22-16,0 0 0,0 0 0,21 0 16,1 0-16,-1 0 0,-21 0 0,22 0 15,-1 0-15,0-22 0,-21 22 16,22-21-16,-22 0 0</inkml:trace>
  <inkml:trace contextRef="#ctx0" brushRef="#br1" timeOffset="39987.79">11599 8065 0,'0'-43'0,"0"86"0,-21-107 16,21 43-16,-21 0 0,21 0 0,0-1 16,0 1-16,0 0 15,21 21-15,0 0 16,0 0-16,1 0 0,-1 0 16,0 0-16,0 0 0,0 21 0,0 0 15,1 1-15,-1-1 0,0 21 0,0 0 16,0-20-16,0 20 0,1 0 15,-1-21-15,-21 22 0,0-1 0,0-21 16,0 0-16,0 1 0,0-1 0,0 0 16,0 0-16,0 0 0,-21-21 15,-1 0-15,22 21 0,-21-21 16,0 0-16,0 0 16,21-21-16,0 0 15,0 0-15,0 0 16,0 0-16,0-1 0,0-20 0,21 21 15,-21 0-15,21-22 0,0 22 16,1-21-16,-1 21 0,0-22 0,0 22 16,0-21-16,0 21 0,1 0 0,-1-1 15,0 22-15,0-21 0,0 21 16,0 0-16,1 0 0,-1 0 0</inkml:trace>
  <inkml:trace contextRef="#ctx0" brushRef="#br1" timeOffset="40288.62">12446 8192 0,'0'0'0,"21"21"0,-21 0 16,0 0-16,21-21 16,0 0-16,1 0 15,-1 0-15,-21-21 0,0 0 16,21 21-16,-21-21 0,21 21 0,-21-22 15,0 1-15,0 0 0,0 0 16,0 0-16,0 0 16,-21 21-1,0 0-15,0 0 0,-1 0 16,1 21-16,21 0 0,-21-21 0,0 21 16,21 0-16,0 0 0,0 1 15,0-1-15,21-21 31</inkml:trace>
  <inkml:trace contextRef="#ctx0" brushRef="#br1" timeOffset="41020.01">13420 7916 0,'0'0'0,"0"-21"0,0 0 0,0 0 16,21 0-16,0 0 15,-21 42 17,0 0-17,0 0-15,0 21 0,0-20 0,-21 20 16,21-21-16,0 21 0,0 1 15,-21-1-15,21 0 0,0-20 0,0 20 16,0 0-16,-22-21 0,22 1 16,-21 20-16,21-21 0,-21-21 15,21 21-15,0-42 47,0 0-47,0 0 0,0 0 0,0-1 16,0-20-16,0 21 0,0-21 15,0-1-15,21 22 0,0-21 0,1-1 16,-1 1-16,0 0 0,0-1 16,21 22-16,-20-21 0,20 21 0,0 0 15,1-1-15,-1 1 0,0 0 0,1 21 16,20 0-16,-21 0 0,1 21 16,-1 0-16,0 1 0,1-1 15,-1 0-15,-21 21 0,0 1 0,1-1 16,-22 0-16,0 1 0,0-22 15,0 21-15,0 0 0,0-20 0,-22-1 16,1 21-16,0-21 0,0 0 16,0 1-16,0-22 0,-1 21 0,1 0 15,0-21-15,0 21 0,42-21 32,0-21-17,0 0-15,1 0 0,-1 21 16</inkml:trace>
  <inkml:trace contextRef="#ctx0" brushRef="#br1" timeOffset="41520.74">14626 8022 0,'21'-21'0,"-42"42"0,63-63 16,-42 21-16,22 21 0,-22-21 0,0-1 16,0 1-16,0 0 0,0 0 15,-22 21-15,1-21 0,0 21 0,0 0 16,0 0-16,0 0 0,-1 0 15,1 0-15,-21 21 0,21-21 0,0 21 16,-1 21-16,1-20 0,0 20 16,0 0-16,0-21 0,0 22 15,-1-1-15,1 0 0,0 1 0,21-1 16,-21-21-16,21 22 0,0-22 0,0 21 16,0-21-16,0 0 0,21-21 15,0 22-15,0-22 0,1 0 0,-1 0 16,21 0-16,-21 0 0,22 0 0,-22 0 15,0 0-15,21-22 0,-21 1 16,1 0-16,-1 0 0,0 0 0,0 0 16,0-1-16,0-20 0,-21 0 15,0 21-15,0-22 0,22 1 16,-22 0-16,0 20 0,0-20 0,0 21 16,0 0-16,0 0 0,0 42 31,0 0-31,0 21 0,0-21 0,0 22 15,0-22-15,0 21 0,0-21 16,0 22-16,0-1 0,21-21 0,-21 0 16,21 22-16,-21-22 0,21 0 15,0 0-15,-21 0 0,21-21 0,1 22 16,-1-22-16,0 0 0,0 0 16,0 0-16,0 0 0,1 0 15,-1 0-15,-21-22 16</inkml:trace>
  <inkml:trace contextRef="#ctx0" brushRef="#br1" timeOffset="41745.58">15049 8043 0,'0'0'15,"0"-21"-15,0 0 0,0 0 0,0 0 16,0 0-16,22 21 16,-22 21-1,0 0-15,0 0 0,21 0 0,-21 22 16,21-22-16,-21 21 0,0-21 0,0 22 15,21-22-15,-21 0 0,21 0 16,-21 21-16,21-20 0,-21-1 16,22 0-16,-22 0 0,21-21 15,0 0 1,0 0 0,-21-21-16</inkml:trace>
  <inkml:trace contextRef="#ctx0" brushRef="#br1" timeOffset="41979.46">15473 7916 0,'0'0'0,"-21"0"31,-1 22-31,22-1 16,-21 0-16,0 0 0,0 21 0,0-20 15,0 20-15,-1-21 0,22 21 16,-21 1-16,0-22 0,21 0 0,0 21 15,-21-20-15,21-1 0,-21 0 16,21 0-16,0 0 0,0 0 16,21-21-1,0 0-15,0 0 16,0 0-16</inkml:trace>
  <inkml:trace contextRef="#ctx0" brushRef="#br1" timeOffset="42228.34">15833 8043 0,'0'43'31,"0"-22"-31,-22 0 0,22 0 0,0 0 16,-21 22-16,21-22 0,0 0 15,0 0-15,0 0 0,0 1 0,-21-1 16,21 0-16,0 0 0,0 0 15,0-42 32,0 0-31,21 0-16</inkml:trace>
  <inkml:trace contextRef="#ctx0" brushRef="#br1" timeOffset="42536.36">15811 7768 0,'-21'0'16,"42"0"-16,-63 0 0,21 0 15,21 21 1,0 1-16,21-22 31,0 0-15,0 0-16,1 0 15,-22-22 1,0 1 0,-22 21-1,1 0-15,0 0 16,0 0-16,0 21 16,21 1-16,0-1 15,0 0 1,0 0-16,0 0 0,0 0 15</inkml:trace>
  <inkml:trace contextRef="#ctx0" brushRef="#br1" timeOffset="43295.96">16510 8043 0,'-21'-127'31,"0"106"-31,-1 21 16,22-21-16,-21 21 0,0 0 0,-21 0 0,21 0 16,-1 0-16,1 0 15,-21 0-15,21 21 0,0 0 0,-1 1 16,1 20-16,0-21 0,0 21 0,21-20 16,0 20-16,0-21 0,0 0 15,0 22-15,0-22 0,0 0 0,0 0 16,21 0-16,0-21 0,22 21 15,-22-21-15,0 0 0,21 0 0,-21 0 16,1 0-16,20 0 0,-21 0 0,0 0 16,0-21-16,1 0 0,-1 21 15,-21-21-15,21 0 0,-21 0 0,21-1 16,-21 1-16,0 0 0,0 0 16,0 0-16,0 0 0,0-1 15,0 1-15,0 0 16,0 42-1,0 0-15,0 1 0,0-1 16,0 0-16,0 21 0,0-21 0,0 22 16,0-1-16,-21 0 0,21 1 15,-21-1-15,21 22 0,-21-22 0,21 0 16,0 22-16,0-1 0,0 1 0,0-1 16,0 1-16,0 20 0,0-20 15,0 21-15,21-1 0,-21-20 0,21 20 16,0 1-16,-21 0 0,21-1 15,-21 1-15,21 0 0,1-1 16,-22 1-16,21-21 0,0-1 0,-21 22 16,21-43-16,0 22 0,-21-1 0,0-21 15,0 1-15,0-22 0,0 21 0,0-21 16,-21-21-16,0 22 0,0-22 16,-22 0-16,22 0 0,-21 0 0,-22-22 15,22 22-15,-21-21 0,20-21 0,-20 21 16,-1-22-16,1 1 0,20 21 0,-20-43 15,21 22-15,-1 0 0,1-22 16,21 1-16,-22-1 0,22 1 16,0-1-16,0 1 0,0-22 0,21 22 15,-21-22-15,21 0 0,0 22 16,0-22-16,0 0 0,21 22 0,0-22 16,0 22-16,21-22 0,-20 22 0,20 20 15,0-20-15,1 20 0,-1 1 16,0-21-16,1 41 0,-1-20 0,21 0 15,-20-1-15,-1 1 0</inkml:trace>
  <inkml:trace contextRef="#ctx0" brushRef="#br1" timeOffset="43936.47">17166 8065 0,'21'0'31,"0"-22"-31,1 1 16,-1 0-16,0 21 0,0-21 0,0 0 15,0 0-15,1-1 16,-1 1-16,-21 0 0,21 0 0,-21 0 15,0 0-15,0-1 0,-21 1 16,0 21-16,-22 0 0,22 0 16,0 0-16,-21 0 0,-1 0 0,1 0 15,21 21-15,-22 1 0,1-1 0,21 0 16,-21 21-16,20-21 0,1 22 16,0-1-16,21 0 0,-21 1 0,21-1 15,0 0-15,0 1 0,0-22 16,0 0-16,0 0 0,0 0 0,0 1 15,0-1-15,21-21 0,0 0 0,0 0 16,1 0-16,-1 0 16,0 0-16,0 0 0,21 0 0,-20 0 15,-1-21-15,21-1 0,-21 1 0,0 0 16,1-21-16,-1 21 0,0-22 16,0 22-16,0-21 0,0-1 0,-21 1 15,0 0-15,0-1 0,0 1 16,0 21-16,0 0 0,0-22 0,0 22 15,0 42 1,0 1 0,-21-1-16,21 0 0,-21 21 0,21 1 15,0-1-15,0 0 0,0 1 16,0-1-16,0-21 0,0 21 16,0-20-16,0 20 0,0-21 0,0 0 15,0 0-15,21-21 0,0 22 16,1-22-16,-1 0 0,0 0 15,0 0-15,0-22 0,0 22 0,1-21 16,-1 0-16</inkml:trace>
  <inkml:trace contextRef="#ctx0" brushRef="#br1" timeOffset="44204.32">17843 7535 0,'0'0'0,"0"-42"0,0 21 0,0 0 16,0 0-16,0-1 0,0 44 15,-21-1 1,21 0-16,-21 0 0,0 21 16,0 1-16,21-1 0,-21 22 0,21-22 15,0 0-15,-22 22 0,1-22 0,21 0 16,-21 1-16,21 20 0,-21-20 16,21-22-16,0 21 0,0 0 0,0-20 15,0-1-15,0 0 0,0 0 16,0 0-16,21-21 0,0 0 15,0 0-15,1 0 0,-1 0 16,0 0-16,0-21 0,0 0 16,0 21-16,-21-21 0</inkml:trace>
  <inkml:trace contextRef="#ctx0" brushRef="#br1" timeOffset="44548.12">17928 8022 0,'0'0'15,"21"0"1,-21-21-16,21 21 15,1 0-15,-1 0 16,0-21-16,-21 0 0,21 21 0,0 0 16,0-21-16,1 21 0,-1-22 15,0 22-15,0-21 0,0 0 0,-21 0 16,0 0 0,-21 21-1,0 0 1,-21 0-16,20 21 0,1 0 0,0 0 15,0 22-15,0-22 0,0 0 16,-1 21-16,22-21 0,-21 22 0,21-22 16,0 0-16,0 21 0,0-20 0,0-1 15,0 0-15,21 0 16,1 0-16,-1-21 0,0 0 16,21 0-16,-21 0 0,1 0 15,20 0-15,-21 0 0,21-21 0,-20 21 16,20-21-16,-21 0 0,0 0 0,0-22 15,1 22-15</inkml:trace>
  <inkml:trace contextRef="#ctx0" brushRef="#br1" timeOffset="44772">17589 7684 0,'0'0'0,"-21"0"0,0 0 16,21 21-16,0 0 16,21-21-16,0 0 15,1 0-15,20 0 0,0 0 16,1 0-16,-1 0 0,0 0 0,1 0 16,-1 0-16,21 0 0,-20 0 15,-1 0-15,22 0 0,-22 0 0,21 0 16</inkml:trace>
  <inkml:trace contextRef="#ctx0" brushRef="#br1" timeOffset="45052.84">19092 7620 0,'0'0'0,"-21"0"16,0 0-16,0 0 0,0 0 15,-1 21-15,1 0 0,0 1 0,0-1 16,0 21-16,0-21 0,-1 22 16,1-1-16,0-21 0,0 21 0,0 1 15,0-1-15,21 0 0,0 1 16,0-1-16,0-21 0,0 22 0,0-22 16,0 21-16,0-21 0,0 0 0,21 1 15,0-22-15,21 21 16,-21-21-16,1 21 0,20-21 0,-21 0 15,21 0-15,-20 0 0,20-21 0,-21 0 16</inkml:trace>
  <inkml:trace contextRef="#ctx0" brushRef="#br1" timeOffset="45348.67">19389 7641 0,'0'0'16,"0"-42"-16,21 21 0,0 0 0,0 21 15,0 0-15,0 0 16,1 0-16,-1 0 0,0 0 16,0 0-16,21 21 0,-42 0 15,22 21-15,-1-21 0,-21 22 0,0-22 16,21 21-16,-21 1 0,0-1 0,0 21 16,0-20-16,0-1 0,0 0 15,0 1-15,-21-1 0,-22 0 0,22-20 16,0-1-16,0 21 0,-21-21 15,20-21-15,1 21 0,0 1 0,0-22 16,0 0-16,0 0 0,-1 0 16,44-22-1,-1 22-15</inkml:trace>
  <inkml:trace contextRef="#ctx0" brushRef="#br1" timeOffset="45611.51">20087 7980 0,'0'21'16,"21"-21"0,0 0-16,-21-21 15,0 0 1,0 0-1,-21 21 17,0 0-32,0 0 0,21 21 15,-21 0-15,0 0 16</inkml:trace>
  <inkml:trace contextRef="#ctx0" brushRef="#br1" timeOffset="46895.75">20701 7662 0,'42'22'31,"-21"-22"-31,1-22 0,-1 22 16,21-21-16,-21 21 0,22-21 0,-1 0 16,-21 0-16,21 0 0,-20-1 0,20-20 15,-21 21-15,0-21 0,0 20 16,1-20-16,-1 0 0,0-1 0,-21 1 16,21 21-16,-21-21 0,0 20 15,0 1-15,0 0 0,0 0 0,0 0 16,-21 21-16,0 0 0,0 0 0,-22 0 15,22 0-15,0 21 16,0 0-16,-22 0 0,22 22 0,0-1 16,0 0-16,-21 22 0,20-1 15,1-20-15,0 20 0,0 1 0,0-1 16,0 1-16,-1-1 0,1 1 0,0-1 16,0 22-16,0-22 0,0 22 15,-1-22-15,1 22 0,-21 0 0,21-22 16,-22 22-16,1 0 0,21-1 0,-21 1 15,-1 0-15,1 20 0,0-20 16,20 0-16,-20-1 0,21 1 0,0 21 16,-22-21-16,22-1 0,21 1 15,-21-22-15,21 22 0,-21-21 0,21-1 16,0 1-16,0-1 0,0-21 16,0 1-16,0-22 0,0 21 0,0-21 15,21-21-15,0 0 0,0 0 0,1 0 16,20 0-16,0-21 0,1 0 0,-1 0 15,0-21-15,22-1 0,-1-20 16,22 20-16,-22-20 0,22-22 0,-21 22 16,-1-22-16,1 0 0,-22 22 0,21-22 15,-41 1-15,20-1 0,-21 0 16,-21 1-16,0-1 0,0 0 0,-21 1 16,-21 20-16,-1 1 0,1-1 15,0 22-15,-1-1 0,-20 1 16,20 0-16,-20-1 0,21 22 0,-1 0 15,-20 0-15,20 0 0,22 21 0,-21-21 16,21 21-16,0-22 0,21 1 16,21 0 15,21 21-31,-21-21 0,0 21 0,22-21 16,-22 0-16,21 21 0,1-22 0,-1 1 15,0 0-15,1 0 16,-1 0-16,0-22 0,1 22 0,-1 0 15,-21 0-15,21 0 0,-20 0 16,-1-1-16,-21 1 0,0 0 0,21 0 16,-21 0-16,0 42 47,-21 0-47,21 0 0,0 0 15,0 22-15,0-1 0,0-21 0,0 22 16,0-22-16,0 21 0,0-21 0,0 22 15,0-22-15,0 0 0,21 0 16,-21 0-16,21-21 0,0 0 16,0 0-16,1 0 15,-1 0-15,0 0 0,0 0 0,0-21 16,0 0-16,1 0 0,20 0 0,-42-1 16,21 1-16,0 0 0,-21-21 15,0 21-15,0-22 0,0 1 0,0 21 16,0-22-16,-21 22 0,0 0 15,0 0-15,0 0 0,-1 0 0,1 21 16,0 0-16,0 0 0,0 0 16,0 0-16,-1 21 15,22 0-15,0 0 0,0 0 16,0 0-16,0 1 0,0-1 16,0 0-16,0 0 0,22 0 0,-1 0 15,0-21-15,0 22 0,0-22 0,0 0 16</inkml:trace>
  <inkml:trace contextRef="#ctx0" brushRef="#br1" timeOffset="47299.78">21675 7959 0,'0'-21'0,"0"-64"31,0 64-31,0 0 16,21-1-16,0 22 0,0-21 15,0 21-15,0 0 0,1 0 16,-1 0-16,0 0 0,21 0 0,-21 0 16,1 21-16,-1 1 0,0-1 15,0 0-15,0 0 0,-21 21 0,0-20 16,0 20-16,0 0 0,0-21 0,0 22 16,0-22-16,0 21 0,0-21 15,0 1-15,0-1 0,-21 0 16,0-21-1,21-21 1,0 0-16,0-1 0,0 1 16,0 0-16,21 0 15,-21 0-15,21-22 0,0 22 0,-21-21 16,22 21-16,-22-22 0,21 22 16,0 0-16,-21 0 0,21 0 0,0 0 15,-21-1-15,21 22 0,1 0 0,-1-21 16,0 21-16,0 0 15,0 0-15,0 0 0,1 0 0</inkml:trace>
  <inkml:trace contextRef="#ctx0" brushRef="#br1" timeOffset="47844.46">22521 7747 0,'0'21'15,"0"0"-15,0 1 0,0-1 16,-21 0-16,0 0 0,21 21 15,-21-20-15,21 20 0,0-21 0,0 0 16,-21 22-16,21-22 0,0 0 16,0 0-16,-22-21 0,22 21 0,0 0 15,22-21 17,-1 0-32,-21-21 0,21 0 15,0 0-15,0 21 16,0-42-16,-21 20 0,22 1 0,-1 0 15,0 0-15,0 0 0,0 0 0,0-1 16,1 1-16,-1 21 16,0 0-16,-21 21 15,0 1-15,0-1 16,0 0-16,0 0 0,0 0 0,0 0 16,0 1-16,0-1 0,0 0 0,21 0 15,0-21-15,-21 21 0,21-21 16,1 0-16,-1 21 0,0-21 0,0 0 15,0 0-15,0 0 0,1 0 16,20 0-16,-21-21 0,0 21 16,0-21-16,1 0 0,-1 0 0,0 0 15,-21-1-15,0-20 0,21 21 16,-21-21-16,0 20 0,0-20 0,0 21 16,0-21-16,0 20 0,0 1 15,0 0-15,-21 0 0,21 0 0,-21 21 16,0 0-16,-1 0 0,1 0 0,0 0 15,0 21 1,21 0-16,0 0 0,0 0 16,0 1-16,0-1 15,0 0-15,21-21 0</inkml:trace>
  <inkml:trace contextRef="#ctx0" brushRef="#br1" timeOffset="48292.21">23601 7768 0,'0'0'0,"0"-21"0,0 0 16,-21 21-16,-1-21 0,1 21 15,0 0-15,-21 0 16,21 0-16,-1 21 0,1 0 0,0 0 16,0 0-16,0 1 0,0 20 15,-1-21-15,1 0 0,21 22 16,0-22-16,0 21 0,0-21 0,0 0 15,0 1-15,0-1 0,0 0 16,0 0-16,21-21 0,1 0 0,-1 0 16,0 0-16,0 0 15,0 0-15,0 0 0,1-21 0,-1 0 16,0 0-16,-21-1 0,21 1 0,0 0 16,-21 0-16,21-21 0,-21 20 15,22 1-15,-22-21 0,0 21 0,21 0 16,-21-1-16,0 1 15,0 42 1,-21 1-16,21-1 16,0 0-16,0 0 15,0 21-15,0-20 0,0-1 0,0 0 16,0 0-16,0 0 0,0 0 0,0 1 16,21-1-16,0-21 15,0 0-15,0 0 16,0 0-16,1 0 0,-1 0 15,0 0-15</inkml:trace>
  <inkml:trace contextRef="#ctx0" brushRef="#br1" timeOffset="48664">23897 7895 0,'0'0'0,"0"-42"16,0 21-16,0 0 0,0-1 0,0 1 16,0 0-16,0 0 0,0 0 15,0 0-15,0-1 0,21 22 0,0 0 16,1-21-16,-1 21 0,21 0 15,0 0-15,-20 21 16,-1 1-16,0-1 16,0 0-16,0 0 0,-21 0 0,21 0 15,1 22-15,-1-22 0,-21 0 16,0 21-16,0-20 0,0-1 0,0 0 16,0 0-16,-21-21 46,21-21-46,0 0 16,0 0-16,0-1 0,0 1 16,0 0-16,0 0 0,0 0 0,0 0 15,21-1-15,0 1 0,0 0 16,-21 0-16,21 0 0,0 0 0,1-1 16,-1 22-16,-21-21 0,21 21 15,0-21-15,0 21 0,0 0 0,1 0 16,-1 0-16,0 0 0,21 0 0,-21 0 15</inkml:trace>
  <inkml:trace contextRef="#ctx0" brushRef="#br1" timeOffset="49219.67">24998 7641 0,'0'0'0,"0"-42"15,0 21 1,0 0-16,0-1 0,0 1 15,0 0-15,-21 21 0,-1 0 16,1 0-16,0 0 0,0 0 0,0 0 16,-22 21-16,22 0 0,-21 1 15,21-1-15,-22 0 0,22 21 16,-21-21-16,21 22 0,0-22 0,21 21 16,0-21-16,0 1 0,0 20 15,0-21-15,0 0 0,0 0 0,0 1 16,21-1-16,0-21 0,-21 21 15,21-21-15,0 0 0,22 0 0,-1 0 16,0 0-16,-21 0 16,22-21-16,-22 0 0,0-1 0,0 1 15,0 0-15,1-21 0,-22-1 0,21 22 16,-21-21-16,21-22 0,-21 22 16,21 0-16,-21-22 0,21 22 15,0-22-15,-21 22 0,22-21 16,-22 20-16,0 1 0,21 0 0,-21 20 15,21-20-15,-21 21 0,0 0 16,0 42 0,0 21-16,0-21 15,-21 22-15,0 20 0,21-20 16,0-1-16,-22 21 0,22-20 0,-21 20 16,21-20-16,0-1 0,0 0 15,0 1-15,0-1 0,0 0 0,21-21 16,1 22-16,-1-22 0,0 0 0,0 0 15,0 0-15,-21 1 0,21-22 16,1 0-16,-1 0 0,0 0 16,0 0-16,0 0 0,0 0 15,1-22-15,-1 1 0,0 0 0</inkml:trace>
  <inkml:trace contextRef="#ctx0" brushRef="#br1" timeOffset="49462.11">25781 7408 0,'-21'0'0,"42"0"0,-63 0 16,20 0-16,1 22 15,0-1-15,0 0 0,0 0 0,0 0 16,-1 22-16,22-22 0,0 0 0,-21 21 16,21-21-16,-21 22 15,21-22-15,0 0 0,0 0 0,0 22 16,0-22-16,0 0 0,21-21 0,0 21 15,-21 0-15,22-21 0,-1 0 16,0 0-16,0 0 0,0 0 0,22 0 16,-22 0-16,21 0 0,-21 0 15</inkml:trace>
  <inkml:trace contextRef="#ctx0" brushRef="#br1" timeOffset="49719.96">26225 7303 0,'0'0'0,"22"-22"0,-22 1 0,21 21 16,0 0-16,0 0 15,0 0-15,0 0 0,1 21 0,-1 1 16,-21 20-16,21-21 0,0 21 16,-21 1-16,21-1 0,-21 0 0,0 1 15,21-1-15,-21 0 0,0-20 0,0 20 16,0 0-16,-21-21 0,0 1 15,0 20-15,0-21 0,0 0 0,-1 0 16,1 1-16,0-1 0,-21 0 16,21-21-16,-1 21 0,1 0 15,0-21-15,0 0 0,0 21 0</inkml:trace>
  <inkml:trace contextRef="#ctx0" brushRef="#br1" timeOffset="50985.03">9207 10901 0,'22'0'0,"-44"0"0,65 0 0,-22 0 16,0 0 0,-21-21-16,21 21 15,-21-21-15,0-1 0,0 1 0,0 0 16,0 0-16,0 0 0,0 0 15,-21-22-15,-21 22 0,21-21 16,-1 21-16,1-22 0,-21 22 0,0-21 16,20 21-16,-20-1 0,0 22 15,-1 0-15,1 0 0,21 0 0,-21 22 16,-1-22-16,1 42 0,21-21 0,0 21 16,-22 1-16,22-1 0,0 0 15,21 1-15,0-1 0,0 0 0,0-20 16,0 20-16,0 0 0,0 1 0,21-1 15,0-21-15,0 0 0,1 22 16,20-22-16,-21 0 0,21 0 16,1-21-16,-22 0 0,21 0 0,-21 0 15,22 0-15,-1 0 0,-21-21 16,22 21-16,-22-21 0,0 0 0,21-1 16,-21-20-16,1 21 0,-1-21 0,-21 20 15,21-20-15,0 0 0,-21-22 16,0 22-16,21-22 0,-21 22 0,21-21 15,-21-1-15,22 1 0,-22-1 16,0 22-16,0-1 0,0-20 0,0 42 16,0-22-16,0 22 0,0 0 15,0 42 1,0 0-16,0 22 0,-22-1 16,22 0-16,0 22 0,0-1 15,0-20-15,0 20 0,0 1 16,0-1-16,0-20 0,0-1 0,0 0 15,0 1-15,0-1 0,0-21 0,22 21 16,-22-20-16,21-1 0,-21 0 16,0 0-16,21 0 0,0-21 15,0 0-15,0 0 0,1 0 16</inkml:trace>
  <inkml:trace contextRef="#ctx0" brushRef="#br1" timeOffset="51379.81">9715 10859 0,'-21'-22'16,"0"-20"-1,21 21-15,0 0 0,0 0 16,0-1-16,0 1 0,21 21 16,-21-21-16,21 0 0,1 21 0,-1 0 15,0 0-15,0 0 0,21 0 16,-20 0-16,-1 0 0,0 21 0,0 0 15,21 0-15,-20 22 0,-22-22 0,21 21 16,0-21-16,0 1 0,-21 20 16,0-21-16,21 0 0,-21 0 15,0 1-15,0-1 0,0 0 0,0 0 16,0 0 0,-21-21-16,21-21 15,-21 0-15,0 0 16,21 0-16,0-1 15,0 1-15,0 0 0,0 0 0,0 0 16,0 0-16,0-1 0,0-20 0,0 21 16,21 0-16,0 0 0,0-1 15,0 1-15,1 0 0,-1 21 16,0-21-16,0 21 0,0 0 16,0-21-16,1 21 0</inkml:trace>
  <inkml:trace contextRef="#ctx0" brushRef="#br1" timeOffset="51551.71">10329 10626 0,'-42'0'0,"105"21"16,-84-42-16,42 63 0,-21-21 0,0 0 16,0 1-16,0 20 0,0-21 15,0 0-15,0 0 0,0 1 0,0-1 16,0 0-16,0 0 0,0 0 0,-21 0 16,21 1-16,0-1 15,0-42 16</inkml:trace>
  <inkml:trace contextRef="#ctx0" brushRef="#br1" timeOffset="51736.6">10477 10393 0,'-21'-21'0,"42"42"0,-42-63 16,0 42-16,21-22 0,-21 22 0,0 0 15,0 0 1,21 22 0,0-1-16,0 0 0,0 0 15,0 0-15,21 0 16,-21 1-16,21-1 0,0 0 0</inkml:trace>
  <inkml:trace contextRef="#ctx0" brushRef="#br1" timeOffset="52072.49">10816 10668 0,'-21'-21'0,"42"42"0,-63-63 16,21 42-16,-1-21 0,1 21 0,0 0 16,21 21 15,0 0-31,21 0 0,0 21 0,-21-20 15,22 20-15,-1 0 0,-21-21 16,0 22-16,0-1 0,21-21 0,-21 0 16,0 22-16,0-22 0,0 0 0,0 0 15,0 0-15,0 1 16,0-44 15,0 1-15,0 0-16,21 0 0,-21 0 15,21 0-15,0-1 0,1-20 0,-22 21 16,21-21-16,0 20 0,0-20 16,0 0-16</inkml:trace>
  <inkml:trace contextRef="#ctx0" brushRef="#br1" timeOffset="52283.64">11091 10583 0,'21'-21'16,"-63"64"-16,63-65 0,22-20 0,-22 42 0,-21 21 31,0 0-31,0 1 16,-21-1-16,21 0 0,-22 0 0,22 0 15,0 0-15,-21 1 0,0 20 16,0-21-16,21 0 0,-21 0 16,0 1-16,-1-1 0,1 0 0,0 0 15,0 0-15,0 0 0,0 1 0,-1-1 16,22 0-16,-21 0 16,21 0-16,0 0 0,0 1 0,0-1 15,21-21 1</inkml:trace>
  <inkml:trace contextRef="#ctx0" brushRef="#br1" timeOffset="52700.41">11451 10816 0,'-42'0'15,"42"21"-15,0 1 16,0-1 0,21-21-1,0 0-15,0 0 16,0 0-16,1 0 16,-1-21-16,0 21 15,-21-22-15,21 1 0,-21 0 16,0 0-16,0 0 15,0 0-15,0-1 16,-21 22 0,0 0-16,0 22 0,21-1 15,-22 0-15,1 0 16,21 0-16,-21 22 0,21-22 0,0 0 16,0 0-16,0 21 0,0-20 0,0-1 15,0 0-15,0 0 0,0 0 16,0 0-16,0 1 0,85-1 31,-64-21-31,21 0 0,-21 0 16,1-21-16</inkml:trace>
  <inkml:trace contextRef="#ctx0" brushRef="#br1" timeOffset="53064.2">11853 10816 0,'0'0'16,"0"-21"-16,0 0 0,0 0 0,0 0 15,0-1-15,0 1 0,21 0 16,1 0-16,-1 0 0,0 21 0,0 0 16,21 0-16,-20 0 0,20 0 15,0 0-15,-21 0 0,22 21 0,-1 0 16,-21 0-16,22 22 0,-22-22 0,0 21 16,0-21-16,0 22 15,-21-22-15,0 0 0,0 21 0,0-21 16,0 1-16,0-1 0,-21 0 0,21 0 15,-21 0-15,0 0 0,21 1 16,-21-22-16,-1 0 16,1 0-16,21-22 15,0 1-15,0 0 16,0 0-16,0 0 0,21 0 16,1-1-16,-22 1 0,21-21 15,0 21-15,-21-22 0,21 22 0,0-21 16,0 21-16,1-22 0,-1 22 0,0-21 15,0 21-15,0 0 0,0-1 16,1 1-16,-1 21 0</inkml:trace>
  <inkml:trace contextRef="#ctx0" brushRef="#br1" timeOffset="53348.06">13039 10901 0,'0'0'0,"0"21"16,0 0 0,21-21-1,0 0 1,0-21-16,0 21 16,-21-21-16,0 0 0,0 0 15,-21 21 1,0 0-1,0 0-15,0 0 0,-1 0 0,1 0 16,21 21-16,-21 0 0,0-21 16,21 21-1</inkml:trace>
  <inkml:trace contextRef="#ctx0" brushRef="#br1" timeOffset="54056.36">14160 10837 0,'0'0'16,"0"-21"-16,-21 21 0,21-21 0,0 0 0,0 0 15,0 0-15,0-1 16,-21 22-1,21 22 1,0-1 0,-21 0-16,21 0 0,0 0 0,0 22 0,0-22 15,0 0-15,0 21 0,0-21 16,0 1-16,0 20 0,0-21 16,0 0-16,0 0 0,0 1 0,-21-1 15,21 0-15,0 0 0,0 0 16,-21-21-16,21-21 31,0 0-31,0 0 0,-22 21 16,22-43-16,0 22 0,0 0 0,0 0 15,0-21-15,0 20 0,0-20 16,22 0-16,-22-1 0,21 22 16,21-21-16,-21 0 0,22-1 0,-1 22 15,0 0-15,1 0 0,-1 0 0,21-1 16,-20 22-16,-1 0 0,0 0 15,1 22-15,-1-1 0,-21 0 0,22 21 16,-22-21-16,0 22 0,0-1 16,-21 0-16,21-20 0,-21 20 0,0-21 15,0 21-15,0-20 0,0-1 0,-21 0 16,21 0-16,-21 0 0,21 0 16,-21 1-16,21-1 0,-21-21 15,21 21-15,0-42 31,0 0-31,21 21 0,0-22 16</inkml:trace>
  <inkml:trace contextRef="#ctx0" brushRef="#br1" timeOffset="54528.09">15219 10732 0,'0'0'0,"0"-22"0,0 1 16,0 0-16,0 0 0,-21 0 15,-1 21-15,1 0 0,0 0 16,0 0-16,0 0 0,-22 21 16,22 0-16,-21 0 0,21 22 15,-22-22-15,22 21 0,0-21 0,0 22 16,0-1-16,0-21 0,-1 21 16,22 1-16,-21-22 0,21 0 0,0 21 15,0-20-15,0-1 0,0 0 0,21 0 16,1-21-16,-1 0 15,0 0-15,0 0 0,0 0 0,0 0 16,22-21-16,-22 0 0,0 0 16,0 21-16,22-22 0,-22 1 0,0 0 15,0-21-15,0 21 0,-21-1 0,21-20 16,-21 21-16,22 0 0,-22-22 16,0 22-16,0 0 0,0 0 15,0 42 1,0 0-1,0 0-15,0 22 0,0-22 0,0 0 16,0 21-16,0-20 0,0 20 16,21-21-16,-21 0 0,21 0 0,-21 22 15,21-22-15,0 0 0,0 0 0,1 0 16,-1-21-16,0 0 16,21 0-16,-21 0 0,1 0 15,-1 0-15,0-21 0,0 21 0,0-21 16,0 0-16</inkml:trace>
  <inkml:trace contextRef="#ctx0" brushRef="#br1" timeOffset="54759.95">15642 10795 0,'0'0'0,"21"-42"0,-21 21 0,0-1 0,21 22 16,1 0 0,-1 22-16,-21-1 15,0 0-15,0 21 0,0-21 0,21 1 16,-21 20-16,0-21 0,0 0 15,0 22-15,0-22 0,0 0 0,0 0 16,0 0-16,0 0 0,21 1 16,-21-1-16,21-21 15,0 0 1,1 0-16,-1-21 16,0-1-16,0 1 0,0 0 15,0 0-15</inkml:trace>
  <inkml:trace contextRef="#ctx0" brushRef="#br1" timeOffset="54963.83">16087 10774 0,'0'0'0,"0"-21"0,0 0 0,-22 21 31,1 0-31,0 0 0,0 21 0,21 0 16,-21 0-16,0 0 16,-1 22-16,1-22 0,0 0 0,0 0 15,21 21-15,-21-20 0,0-1 0,-1 0 16,22 0-16,0 0 0,-21 0 15,21 1-15,0-1 0,0 0 0,0 0 16,21-21 0,1-21-1,-1 0-15</inkml:trace>
  <inkml:trace contextRef="#ctx0" brushRef="#br1" timeOffset="55180.71">16383 10880 0,'-21'21'16,"21"0"-1,-21 0-15,21 0 0,-22 1 16,22-1-16,0 0 0,0 0 16,0 0-16,-21 0 0,21 1 15,0-1-15,21-21 31,1-21-15</inkml:trace>
  <inkml:trace contextRef="#ctx0" brushRef="#br1" timeOffset="55359.61">16489 10668 0,'0'0'16,"0"-21"-16,-21 21 0,-1 0 31,22 21-31,0 0 16,0 0-16,0 1 0,0-1 15,22 0-15,-1 0 16,0-21-16,21 21 0</inkml:trace>
  <inkml:trace contextRef="#ctx0" brushRef="#br1" timeOffset="56060.55">17272 10816 0,'0'0'15,"0"-21"-15,0 0 0,0 0 0,-21 21 16,0-21-16,-1 21 0,1 0 0,0 0 16,0 0-16,0 0 0,0 0 15,-1 0-15,-20 0 0,21 21 0,-21 0 16,20 0-16,1 0 0,0 22 15,-21-22-15,21 0 0,-1 0 16,1 21-16,0-20 0,21-1 0,0 0 16,0 0-16,0 0 0,0 0 15,0 1-15,21-1 0,0-21 16,22 0-16,-22 0 0,0 0 0,21 0 16,-20 0-16,-1 0 0,21-21 15,-21-1-15,0 22 0,1-21 0,20 0 16,-42 0-16,21 21 0,0-21 0,-21 0 15,21-1-15,-21 1 16,0 0 0,0 42 15,0 0-31,0 1 0,-21-1 0,21 0 16,0 0-16,0 21 0,-21-20 0,0 20 15,21 0-15,-21 1 0,21 20 16,0-21-16,0 1 0,-21 20 0,21-20 15,0 20-15,-22-21 0,22 22 0,0-1 16,0 1-16,0-1 0,0 22 16,22-21-16,-1 20 0,0-20 0,-21 20 15,21 1-15,0-21 0,0 20 0,1-20 16,-1 20-16,0-20 16,0 21-16,-21-22 0,0 1 0,0-1 15,0 1-15,0-22 0,-21 0 0,0 1 16,-43 20-16,22-42 0,0-21 15,-1 0-15,1 0 0,-22 0 16,1 0-16,-1-21 0,1 0 0,-22 0 16,22 0-16,-22-22 0,22 1 0,-1 21 15,1-22-15,20 1 0,-20 0 16,20-1-16,22 1 0,-21 0 0,21-1 16,0 1-16,-1-21 0,22 20 0,-21-20 15,21 20-15,0-20 0,0-1 16,0 1-16,43-1 0,-22 1 15,0-1-15,21 1 0,1-1 0,-1 1 16,0-1-16,22 22 0</inkml:trace>
  <inkml:trace contextRef="#ctx0" brushRef="#br1" timeOffset="56668.28">17695 10901 0,'0'-21'15,"0"0"-15,0-1 16,0 1-16,0 0 15,0 0-15,-21 21 0,0-21 16,0 21-16,0 0 0,-1 0 16,1 0-16,0 0 0,-21 0 0,21 0 15,-1 21-15,-20 0 0,21 0 16,0 0-16,0 22 0,-1-22 16,1 0-16,0 21 0,21-20 0,-21-1 15,21 21-15,0-21 0,0 0 16,0 1-16,0-1 0,21 0 15,0-21-15,0 0 0,1 0 16,20 0-16,-21 0 0,0 0 0,0 0 16,22-21-16,-22 0 0,21 21 0,-21-22 15,1 1-15,20 0 0,-21 0 16,0 0-16,0-22 0,1 22 0,-1 0 16,-21-21-16,0 21 0,21-22 0,-21 22 15,21 0-15,-21 0 0,0 42 31,0 21-15,0-21-16,-21 1 0,21-1 16,-21 21-16,21-21 0,0 0 0,0 1 15,0-1-15,0 0 0,0 0 0,0 0 16,0 0-16,0 1 16,21-22-16,0 0 0,0 0 15,0 0-15,1 0 16,-1 0-16,0-22 0,0 1 0,0 0 15,0 0-15</inkml:trace>
  <inkml:trace contextRef="#ctx0" brushRef="#br1" timeOffset="56908.14">18182 10329 0,'0'0'0,"0"-21"0,0 0 0,0 0 15,0 42 1,-21 0-16,21 22 15,-21-1-15,21 0 0,0 22 0,-21-22 16,-1 0-16,22 22 0,-21-22 0,21 1 16,0-1-16,-21 0 0,21 1 15,-21-1-15,21-21 0,0 21 16,0-20-16,0-1 0,0 0 0,0 0 16,0 0-16,21-21 15,0 0-15,0 0 16,-21-21-16,22 0 0</inkml:trace>
  <inkml:trace contextRef="#ctx0" brushRef="#br1" timeOffset="57088.03">18013 10774 0,'0'0'0,"-21"0"0,42 0 46,0 0-30,21 0-16,-21 0 0,22 0 0,-22 0 16,21 0-16,1 0 0,-22-21 15,21 21-15</inkml:trace>
  <inkml:trace contextRef="#ctx0" brushRef="#br1" timeOffset="57449.95">18478 10774 0,'0'0'0,"0"21"0,0 0 31,22-21-15,-1 0-1,0 0-15,0 0 16,0-21-16,0 21 0,1-21 0,-1 21 16,0-21-16,0 21 0,-21-21 15,0-1-15,0 1 0,0 0 16,0 0-16,0 0 0,0 0 15,-21 21-15,0 0 16,0 0-16,-1 0 0,1 21 0,0 0 16,-21 0-16,21 21 0,-1-20 15,1-1-15,0 21 0,21-21 16,0 0-16,-21 22 0,21-22 0,0 0 16,0 0-16,0 22 0,0-22 15,0 0-15,0 0 0,21-21 16,0 21-16,0-21 0,1 0 0,-1 0 15,21 0-15,-21 0 0,0 0 16,22 0-16,-1-21 0,-21 21 0,22-21 16,-22 0-16</inkml:trace>
  <inkml:trace contextRef="#ctx0" brushRef="#br1" timeOffset="57695.72">19177 10541 0,'0'0'0,"0"-42"16,0-1-1,-21 43-15,0 0 16,-1 43-16,22-22 0,-21 21 16,0-21-16,0 22 0,21-1 0,0 0 15,-21 1-15,21-1 0,-21 0 16,21 1-16,0-22 0,0 21 0,0-21 16,0 1-16,0-1 0,0 0 0,0 0 15,0 0-15,21 0 0,0-21 16,0 0-16,0 22 0,0-22 0,1 0 15,-1 0-15,21 0 0,-21-22 0,22 22 16,-22-21-16,21 0 16,-21 0-16</inkml:trace>
  <inkml:trace contextRef="#ctx0" brushRef="#br1" timeOffset="57984.04">19664 10435 0,'0'0'0,"0"-21"0,0 0 0,21 0 15,0 21-15,-21-21 0,21 21 0,0 0 16,1 0-16,-1 0 0,0 21 16,0 0-16,-21 0 0,21 21 15,0 1-15,1-22 0,-1 42 16,0-20-16,0-1 0,-21 0 0,21 1 16,-21-1-16,0 0 0,0-20 0,0 20 15,0-21-15,0 21 0,-21-20 16,0-1-16,0 0 0,0-21 15,-1 21-15,1 0 0,-21-21 0,21 0 16,0 0-16,-1 0 0,44-21 47,-1 0-47,0 21 0</inkml:trace>
  <inkml:trace contextRef="#ctx0" brushRef="#br1" timeOffset="58284.35">20341 10795 0,'0'21'15,"0"0"-15,21-21 0,0 0 16,1 0 0,-1 0-1,0 0-15,0 0 0,0-21 16,-21 0-16,0 0 15,0 0 1,-21 21 0,0 0-16,0 0 15,0 0 1,21 21-16,0 0 0,-22-21 0,22 21 16,-21-21-16,21 21 0,-21-21 0,21 22 15,0-1 1</inkml:trace>
  <inkml:trace contextRef="#ctx0" brushRef="#br1" timeOffset="58903.92">21251 10626 0,'-21'0'0,"21"-21"16,0-1-1,0 1-15,0 0 0,0 0 16,21 0-16,0 0 0,1-1 16,-22 1-16,21 21 0,0-21 0,0 0 15,0 21-15,22 0 0,-22 0 16,0 0-16,21 0 0,-21 21 0,1 0 15,20 0-15,-21 22 0,0-22 0,0 0 16,1 21-16,-22-20 0,0 20 16,21-21-16,-21 21 0,0-20 0,0 20 15,0-21-15,0 0 0,0 0 16,0 1-16,0-1 16,0-42 15,0-1-16,0 1-15,0 0 0,0 0 16,0 0-16,0 0 0,0-1 16,21 1-16,0-21 0,-21 21 0,21 0 15,0-22-15,1 22 0,-1 0 0,0 0 16,0 0-16,0-1 0,0 22 16,22 0-16,-22-21 0,0 21 15,21 0-15,-20 0 0,-1 0 16,0 0-16,0 0 0</inkml:trace>
  <inkml:trace contextRef="#ctx0" brushRef="#br1" timeOffset="59227.73">22161 10520 0,'0'21'16,"22"-21"0,-1 0-16,0-21 15,0 21 1,-21-21-16,21 21 0,0-21 15,-21-1-15,0 1 0,22 21 16,-22-21-16,-22 21 16,1 0-1,0 0-15,0 0 16,0 21-16,0 0 0,-1 22 16,22-22-16,-21 0 0,21 21 0,0-20 15,0-1-15,0 21 0,0-21 16,0 0-16,0 1 0,0-1 0,0 0 15,0 0-15,21 0 0,1 0 16,-1-21-16,0 0 0,0 0 16,21 0-16,-20 0 0,20 0 0,0 0 15,-21 0-15,22-21 0,-1 0 16,0 21-16</inkml:trace>
  <inkml:trace contextRef="#ctx0" brushRef="#br1" timeOffset="59811.85">23029 9991 0,'0'0'0,"0"-43"0,0 1 16,21 0-16,-21 21 0,0-1 0,0 1 0,0 0 15,-21 21 1,21 21-16,-21 0 0,0 1 16,0 20-16,0 0 0,-1 1 0,1-1 15,0 21-15,0-20 0,0 20 16,21 1-16,-21 20 0,-1-20 0,22 21 15,-21-1-15,21-20 0,0 20 0,-21-20 16,21-1-16,-21 22 0,21 0 16,-21-1-16,21-20 0,0 21 0,0-1 15,0 1-15,0 0 0,-21-1 0,21-20 16,-22 20-16,1 1 0,21 0 16,-21-22-16,0 22 0,0-22 0,0 22 15,-22-21-15,22-22 0,21 21 16,-21-20-16,21-22 0,-21 21 15,21-21-15,0 1 0,0-1 0,0 0 16,21-21-16,0 0 16,0 0-16,22-21 0,-22 0 0,21-1 15,22 1-15,-22-21 0,21 21 16,1-22-16,-1 1 0,1-21 0,-1 20 16,1-20-16,-22-1 0,1 1 0,-1-1 15,-21 1-15,0-1 0,-21 1 16,0-1-16,0 1 0,0-1 0,-21-20 15,0 20-15,0 1 0,-22-1 0,22 1 16,-21-1-16,-22 22 16,22-1-16,0 22 0,-1-21 0,-20 21 0,21 0 15,-1 21-15,22 0 0,-21-22 16,21 22-16,-1 0 16,44 0-1,-1 0 1,0 0-16,21 0 0,-21 0 15,22 0-15,-22 0 0,21-21 0,-21 21 16,22-21-16,-22 0 0</inkml:trace>
  <inkml:trace contextRef="#ctx0" brushRef="#br1" timeOffset="60247.93">23220 10478 0,'0'0'0,"0"-22"0,-21 22 15,21-21-15,-22 21 0,22-21 16,0 0 0,0 0-16,22 21 15,-1-21-15,0-1 0,0 22 16,0 0-16,0 0 0,1 0 0,-1 0 16,0 0-16,0 0 0,0 0 15,0 22-15,1-1 0,-22 0 0,21 0 16,0 0-16,0 22 0,-21-22 15,0 21-15,0 0 0,0-20 16,0 20-16,0-21 0,0 21 0,0-20 16,0-1-16,-21 0 0,0 0 15,0 0-15,-1-21 16,22-21 15,0 0-31,0 0 0,0 0 16,0-1-16,0 1 0,22 0 0,-1-21 15,0 21-15,-21-1 0,21-20 16,0 21-16,-21 0 0,21 0 16,1-1-16,-1 1 0,0 21 0,-21-21 15,21 0-15,0 21 0,0 0 16,-21-21-16,22 21 0,-1 0 0,0 0 16</inkml:trace>
  <inkml:trace contextRef="#ctx0" brushRef="#br1" timeOffset="60881.49">23897 10626 0,'0'0'0,"21"0"15,0 0-15,1 0 16,-1 0-16,0 0 0,0 0 0,0-21 16,0 21-1,1-22-15,-1 1 0,0 21 0,0-21 16,0 0-16,-21 0 0,0 0 0,21-1 15,-21 1-15,0 0 0,0 0 16,0 0-16,0 0 0,-21 21 16,0 0-16,0 0 15,-21 21-15,20 0 0,1 0 16,0 0-16,0 0 0,0 22 0,0-22 16,-1 21-16,22-21 0,0 22 15,0-22-15,-21 0 0,21 21 16,0-20-16,0-1 0,0 0 15,21 0-15,1 0 0,-1-21 16,0 0-16,0 0 0,0 0 0,22 0 16,-22 0-16,0 0 0,21 0 15,-21 0-15,22 0 0,-22-21 0,21 0 16,1 21-16,-22-21 0,21 0 0,-21-1 16,22-20-16,-22 21 0,21-21 15,-21 20-15,0-20 0,1 21 0,-22-21 16,0 20-16,0 1 0,0 0 15,0 0-15,-22 21 16,1 0-16,21 21 16,-21-21-16,21 21 0,0 0 15,0 22-15,0-22 0,0 0 0,0 0 16,0 22-16,0-22 0,0 0 0,21 21 16,-21-21-16,21 1 0,-21-1 15,0 0-15,22 0 0,-22 0 0,0 0 16,0 1-1,-22-22-15,1 0 16,0 0-16,0 0 0,0 0 0,0 0 16,-1 0-1,22-22-15,0 1 0,0 0 16,0 0-16,0 0 16,0 0-16,22-1 15</inkml:trace>
  <inkml:trace contextRef="#ctx0" brushRef="#br1" timeOffset="61407.61">25146 10054 0,'0'-21'0,"-21"21"16,21 21-16,-21-21 15,-1 21-15,22 1 0,0-1 0,-21 21 16,0-21-16,0 22 15,21-1-15,-21 0 0,21 1 0,0-1 16,-21 21-16,21-20 0,-22-1 0,22 0 16,-21 1-16,21-1 0,0 0 15,0 1-15,0-22 0,0 0 0,0 21 16,0-20-16,0-1 0,0 0 16,0 0-16,0-42 31,0 0-16,0 0-15,0-1 0,0 1 0,0 0 16,0 0-16,21 0 0,1 0 0,-1-22 16,0 22-16,0-21 15,0-1-15,0 22 0,22-21 0,-22 21 16,21 0-16,1-1 0,-22 1 0,21 21 16,-21 0-16,22 0 0,-22 0 15,0 0-15,21 21 0,-21 1 0,1-1 16,-22 21-16,21-21 0,-21 22 15,21-22-15,-21 21 0,0-21 0,0 22 16,0-22-16,0 0 0,-21 21 0,0-21 16,-1 1-16,1-1 15,0 0-15,0-21 16,0 0-16,21-21 47,21 0-47,0-1 0</inkml:trace>
  <inkml:trace contextRef="#ctx0" brushRef="#br1" timeOffset="61676.45">26225 10287 0,'-21'0'16,"0"0"-16,0 21 15,0-21-15,0 21 0,-1 22 0,1-22 16,0 0-16,0 21 0,0 1 0,21-22 16,-21 21-16,-1 1 0,22-22 15,-21 21-15,21 0 0,0-20 0,0-1 16,0 21-16,0-21 0,0 0 16,0 1-16,0-1 0,21 0 15,1-21-15,-1 0 0,0 0 16,21 0-16,-21 0 0,1 0 15,20 0-15,-21 0 0,21-21 0</inkml:trace>
  <inkml:trace contextRef="#ctx0" brushRef="#br1" timeOffset="61940.31">26606 10266 0,'85'0'32,"-64"0"-32,0 21 0,1-21 15,-1 21-15,-21 0 0,21 22 0,-21-22 16,21 21-16,0 1 0,-21-1 0,0 0 16,0 1-16,0-1 15,0 0-15,0 1 0,-21-22 0,0 0 16,0 21-16,0-21 0,-1 1 0,1-22 15,0 21-15,0 0 0,0-21 16,0 0-16</inkml:trace>
  <inkml:trace contextRef="#ctx0" brushRef="#br0" timeOffset="109180.11">12848 804 0,'-21'0'16,"0"0"-16,42 0 47,-21-21-31,21 21-16,0 0 15,-21-21-15,0 0 16,0 0-16,0 0 31,-21 21-31,0 0 16,0 0-16,0 0 31,21 21-31,0 0 0,0 0 16,0 0-1,0 0-15,0 1 16,0-1-16,21-21 15,-21 21-15,21 0 16</inkml:trace>
  <inkml:trace contextRef="#ctx0" brushRef="#br0" timeOffset="109471.85">12890 1122 0,'0'0'0,"0"21"0,0 0 16,0 0-16,-21 1 0,21-1 15,0 0-15,21-21 32,1 0-17,-22-21 1,0 0 0,0-1-1,-22 22-15,1-21 0,0 21 16,0 0-1,0 0-15,42 0 47,0 0-47,0 0 0,0 0 0</inkml:trace>
  <inkml:trace contextRef="#ctx0" brushRef="#br0" timeOffset="109780.67">13822 466 0,'-21'0'0,"42"0"0,-64 0 0,43-21 15,-21 21-15,42 0 16,1 0-16,-1 0 0,21 0 15,0 0-15,1 0 0,-1 0 16,22 0-16,-22 0 0,21 0 16,1 0-16,-22 0 0,22 0 15,-22 0-15,0 0 0,1 0 0,-1 0 16,-21 0-16,0 21 0,-21 0 16,-21-21-1,0 0-15,0 0 16,0 0-16,-22 21 0</inkml:trace>
  <inkml:trace contextRef="#ctx0" brushRef="#br0" timeOffset="110032.52">14160 508 0,'0'0'0,"-21"0"0,21 21 15,-21 0-15,0 1 16,21-1-16,0 0 0,0 21 15,0-21-15,-21 1 0,21 20 0,0 0 16,-21 1-16,21-1 0,0 21 0,-22-20 16,22-1-16,0 0 0,0-20 15,0 20-15,-21 0 0,21-21 0,0 1 16,0 20-16,0-21 0,0 0 16,0 0-16,21-21 15,1 0 1,-1 0-16,0 0 0</inkml:trace>
  <inkml:trace contextRef="#ctx0" brushRef="#br0" timeOffset="110395.98">14605 804 0,'-21'64'16,"0"-22"-1,-1-21-15,22 22 0,0-22 16,-21 21-16,21 1 0,0-22 0,0 21 16,0-21-16,0 0 0,0 1 15,0-1-15,0 0 0,21 0 16,1-21-16,-1 0 0,0 0 16,0 0-16,0 0 0,0 0 15,1 0-15,-1 0 0,0-21 0,0 21 16,-21-21-16,21 0 0,-21-1 15,21-20-15,-21 21 0,0-21 0,0 20 16,0-20-16,0 21 0,-21-21 16,0 20-16,0 1 0,0 0 15,0 21-15,-1 0 0,1 0 16,0 0-16,0 21 0,0-21 16,0 21-16,-1-21 0,22 22 15</inkml:trace>
  <inkml:trace contextRef="#ctx0" brushRef="#br0" timeOffset="110971.65">15621 529 0,'0'-21'0,"21"0"15,-21 42 17,0 0-32,0 22 0,0-1 0,0 0 15,0 1-15,0-1 0,0 21 16,0-20-16,0 84 0,0-85 15,0 0-15,0 1 0,0-1 0,0 0 16,0 1-16,-21-22 16,21 0-16,0 0 0,-21 0 0,21 1 0,0-1 31,0-42-15,0-1-1,0 1-15,0 0 0,0 0 16,0-21-16,0 20 0,0-20 0,21 0 15,0-1-15,0 1 0,0 0 16,1-1-16,20 1 0,-21 21 0,0-21 16,22 20-16,-22 22 0,0 0 15,21 0-15,-21 0 0,1 0 0,20 22 16,-21 20-16,0-21 16,0 21-16,1-20 0,-22 20 0,0 0 15,0-21-15,0 22 0,0-22 16,0 0-16,0 21 0,0-20 0,-22-1 15,1-21-15,21 21 0,-21 0 0,0-21 16,21 21-16</inkml:trace>
  <inkml:trace contextRef="#ctx0" brushRef="#br0" timeOffset="111464.36">16743 1016 0,'0'0'16,"0"-21"-16,0 0 0,0 0 0,0-1 0,0 1 15,0 0-15,-21 0 0,-1 21 16,22-21-16,-21 0 0,0 21 16,-21 0-16,21 0 0,-1 0 0,-20 0 15,21 0-15,-21 21 0,20 21 16,-20-21-16,21 22 0,-21-1 0,20-21 15,-20 21-15,21 1 0,0-1 0,-22 64 32,43-85-32,0 0 0,0 0 15,0 1-15,22-1 0,-1-21 16,0 0-16,0 0 0,21 0 0,-20 0 16,-1 0-16,21 0 0,-21 0 15,22 0-15,-22-21 0,21-1 0,-21 1 16,0 0-16,22 0 0,-22 0 15,0-22-15,-21 22 0,21-21 0,0 0 16,-21-1-16,0 1 0,0 21 16,0 0-16,22-1 0,-22 1 0,0 42 31,0 1-31,0-1 16,-22 21-16,22-21 0,0 22 15,0-22-15,0 21 0,0-21 0,0 0 16,0 22-16,0-22 0,0 0 0,0 0 15,0 0-15,22 1 16,-1-1-16,0-21 0,0 0 0,0 0 16,0 0-16,1 0 0,20 0 15,-21 0-15</inkml:trace>
  <inkml:trace contextRef="#ctx0" brushRef="#br0" timeOffset="111940.09">17103 995 0,'0'0'0,"0"-21"0,0 0 15,0-1-15,0 44 16,-22-1 0,22 0-16,0 21 15,0-21-15,0 1 0,-21 20 0,21-21 16,0 0-16,0 0 0,0 22 16,0-22-16,0 0 0,0 0 15,0 0-15,-21 1 16,0-22-1,21-22 17,0 1-32,0 0 15,0 0-15,0 0 0,21 0 16,0-22-16,0 22 0,1-21 0,-1 21 16,21-22-16,0 22 0,1-21 15,-1 21-15,22-1 0,-1 22 0,1 0 16,-1 0-16,-21 0 0,1 0 15,-1 22-15,0 20 0,-20-21 0,-1 21 16,0-20-16,-21 20 0,0-21 16,0 21-16,0-20 0,0 20 0,-21-21 15,0 0-15,-1 0 0,1 1 16,0-1-16,0 0 0,0-21 0,0 21 16,-1-21-1,22 21-15,0-42 31,22 21-31,-1-21 16,0 0-16,0 0 0,0-1 0</inkml:trace>
  <inkml:trace contextRef="#ctx0" brushRef="#br0" timeOffset="112503.41">18373 1016 0,'0'-21'16,"0"-64"-1,-22 64-15,1 0 16,0 0-16,0 21 0,0 0 16,0 0-16,-1 0 0,1 0 0,0 0 15,-21 21-15,21 21 0,-1-21 16,-20 22-16,21-1 0,0 0 0,0-20 16,-1 20-16,1 0 0,0-21 15,21 22-15,-21-22 0,21 0 0,0 0 16,0 0-16,0 1 0,0-1 15,21 0-15,0-21 0,0 0 16,1 21-16,-1-21 0,0 0 16,21 0-16,-21 0 0,1 0 0,-1 0 15,0-21-15,0 21 0,0-21 0,0 0 16,1-1-16,-1-20 0,0 21 16,0-21-16,0-1 0,0 1 0,1-22 15,-1 1-15,0 21 0,0-22 16,0 1-16,22 20 0,-22-20 0,-21 20 15,21 1-15,0 0 0,-21 21 16,21-1-16,-21 1 0,-21 42 31,0 22-31,0-22 0,0 21 0,-1 1 16,1 20-16,-21-21 16,21 22-16,0-1 0,-1-20 0,1 20 15,0-20-15,0-1 0,21 0 16,0 1-16,0-1 0,0 0 0,0-21 15,0 1-15,0 20 0,0-21 16,0 0-16,0 0 0,21-21 16,-21 22-16,21-22 0,0 0 15,1 0-15,-1 0 0,0 0 16,0 0-16,0-22 0,0 22 0,22-21 16,-22 0-16,21 0 0</inkml:trace>
  <inkml:trace contextRef="#ctx0" brushRef="#br0" timeOffset="112836.22">19156 381 0,'0'0'0,"-43"0"31,22 21-31,0 0 0,21 1 16,-21 20-16,0-21 0,0 21 16,21 1-16,-22-1 0,1 0 15,0 22-15,21-1 0,-21-20 0,21 20 16,-21-20-16,21-1 0,0 0 16,0 1-16,0-1 0,0-21 0,0 21 15,0-20-15,0-1 0,0 0 16,0 0-16,0 0 0,21 0 15,0-21-15,0 0 16,0 0-16,1-21 16,-1 0-16,0 0 15</inkml:trace>
  <inkml:trace contextRef="#ctx0" brushRef="#br0" timeOffset="113235.99">19240 1037 0,'0'0'0,"22"43"31,-1-43-31,0 0 0,0 0 16,0 0-16,0 0 0,1-22 0,-1 1 15,0 21-15,-21-21 0,21 0 16,0 0-16,0 0 0,-21-22 0,0 22 15,0 0-15,0-21 16,0 20-16,0 1 0,0 0 16,-21 21-16,-21 0 15,21 21-15,0 0 0,-22 1 0,22-1 16,0 0-16,-21 21 0,42 1 16,-22-1-16,1-21 0,21 21 0,-21-20 15,21 20-15,0-21 0,0 0 16,0 0-16,0 1 0,21-1 0,0 0 15,1 0-15,-1-21 0,0 21 16,0-21-16,21 0 0,-20 0 0,-1 0 16,21 0-16,-21 0 0,22 0 0,-22 0 15,0-21-15,0 0 16,0 0-16,0 0 0,1-1 0</inkml:trace>
  <inkml:trace contextRef="#ctx0" brushRef="#br0" timeOffset="115799.66">20913 762 0,'0'-21'0,"-22"21"16,22-21-16,-21 21 16,21-21-16,0-1 15,0 1 1,0 42-1,0 1 1,0 20-16,0-21 0,0 21 0,0 1 16,0-1-16,0-21 0,0 22 15,0-1-15,0 0 0,0-21 0,0 22 16,0-22-16,0 0 0,0 0 16,-21 0-16,21 1 0,0-1 0,-21-21 15,0 0 1,0 0-1,21-21-15,-22 21 16,22-22-16,0 1 0,0 0 0,0 0 16,0-21-16,0 20 0,0-20 15,0 21-15,22-21 0,-22-1 0,42 1 16,-21 0-16,0 20 0,22-20 16,-1 21-16,0-21 0,1 20 0,-1 1 15,0 21-15,1 0 0,-1 0 16,0 0-16,1 0 0,-1 21 0,0 1 15,-21-1-15,1 21 16,-1 0-16,-21 1 0,0 20 0,0-20 0,0-1 16,0-21-16,-21 21 15,-1 1-15,1-22 0,0 0 0,0 0 16,21 0-16,-21-21 0,21 22 16,-21-1-16,42-21 31,0 0-31,21-21 0,-21-1 15,22 22-15,-1-21 0,0 0 0</inkml:trace>
  <inkml:trace contextRef="#ctx0" brushRef="#br0" timeOffset="116819.55">22098 847 0,'0'0'0,"21"-43"0,21 22 16,-42 0-16,0 0 0,0 0 15,0 0-15,0-1 0,0 1 16,-21 21-16,0 0 15,0 0-15,0 0 0,-22 0 0,22 0 16,-21 21-16,0 1 0,-1 20 16,1-21-16,21 21 0,-22 1 0,1-1 15,21 0-15,-21 1 0,20-1 16,22-21-16,0 22 0,0-1 0,0-21 16,0 0-16,0 0 0,22 1 15,-1-1-15,0-21 0,21 0 0,1 21 16,-22-21-16,21 0 15,0 0-15,1 0 0,-22-21 0,21 21 16,-21-21-16,22-1 0,-22 1 16,0-21-16,0 21 0,0-22 0,-21 1 15,22 0-15,-22-1 0,21 1 16,-21 0-16,21-1 0,-21 22 0,0 0 16,0 0-16,0 0 0,0 0 0,0 42 31,0 0-31,0 21 0,0 1 0,0-1 15,0 0-15,0 1 16,0-1-16,0-21 0,0 21 0,0 1 0,0-22 16,21 21-16,-21-21 15,21 1-15,-21-1 0,21 0 0,1 0 16,-1-21-16,0 21 16,0-21-16,0 0 0,0 0 15,1 0-15,-1-21 0,0 21 16,0-21-16,0 0 0,0 0 0,1-1 15,-1-20-15,0 0 0,0 21 16,0-22-16,0 1 0,1 0 0,-22-1 16,21 1-16,-21 21 0,21 0 15,-21-1-15,0 1 0,0 42 32,0 1-32,-21 20 15,21-21-15,-21 21 0,21-20 16,0 20-16,0-21 0,0 0 0,0 22 15,0-22-15,0 0 0,0 0 16,0 0-16,21-21 0,0 0 16,0 0-16,0 0 0,22 0 15,-22 0-15,0 0 0,21 0 0,-21 0 16,22 0-16,-22-21 0,21 0 16,-21 0-16,1 0 0,-1-1 0,0-20 15,0 21-15,-21-21 16,0 20-16,21-20 0,-21 21 0,0 0 15,0 0-15,0-1 0,0 1 16,0 0-16,21 21 31,1 0-15,-1 0-16,0 0 0,0 0 16,0 0-16,0 0 0,22 0 0,-1 0 15,-21 0-15,22 21 0,-22-21 16,0 0-16,0 0 0,0 21 0,-21 1 15,0-1-15,0 0 16,0 0-16,0 21 0,-21-20 0,0-1 16,21 21-16,-21-21 0,0 0 15,-1 22-15,22-22 0,0 0 16,-21 0-16,21 0 0,-21 1 16,21-1-16,0 0 0,0 0 0,0 0 15,21-21 1,0 0-1,1 0-15,-1 0 0,0-21 16,0 0-16,0 0 0,0 0 16</inkml:trace>
  <inkml:trace contextRef="#ctx0" brushRef="#br0" timeOffset="117003.44">23728 550 0,'0'0'0,"-21"0"0,-1 0 15,1 0-15,0 0 0,0 0 16,0 0-16,0 22 16,21-1-1,0 0-15,0 0 16,21 0 0,0-21-16,0 21 0</inkml:trace>
  <inkml:trace contextRef="#ctx0" brushRef="#br0" timeOffset="117672.11">24299 868 0,'0'0'0,"0"-85"31,0 64-31,0 0 0,-21 21 16,0 0-16,0 0 0,0 0 15,-1 0-15,-20 0 0,21 0 16,-21 21-16,20 21 0,-20-20 0,0 20 16,21-21-16,-22 21 0,22-20 15,0 20-15,0-21 0,21 21 16,0-20-16,0-1 0,0 0 0,0 0 16,21 0-16,0 0 0,0-21 15,0 0-15,22 0 0,-22 0 0,0 0 16,0 0-16,22 0 0,-22 0 15,0-21-15,21 0 0,-21 21 0,1-21 16,-1 0-16,0-22 0,0 22 16,0 0-16,0-21 0,-21 21 0,22-1 15,-1-20-15,-21 21 0,21 21 16,-21-21-16,0 42 31,0 0-31,0 0 0,0 0 0,0 22 16,-21-22-16,21 21 0,-21 1 15,-1-1-15,22 0 0,0 1 0,-21-1 16,21 21-16,-21-20 0,21-1 16,0 22-16,0-22 0,0 21 0,0 1 15,0-1-15,0 1 0,0-1 0,0-20 16,0 20-16,0 1 0,0-1 16,0-20-16,0 20 0,0 1 0,0-22 15,0 0-15,0 1 0,0-1 16,-21 0-16,0-21 0,0 1 0,-22-1 15,1 0-15,0 0 0,-1 0 16,-20-21-16,20 0 0,-20 0 16,21 0-16,-22-21 0,22 0 0,-22 0 15,22 0-15,0-1 0,-1-20 0,22 21 16,0 0-16,0-22 0,21 22 16,0-21-16,0 21 0,0-22 0,0 22 15,0-21-15,21 0 0,21-1 16,1 22-16,-22-42 0,42 20 0,-20 1 15,20 0-15,1-22 0</inkml:trace>
  <inkml:trace contextRef="#ctx0" brushRef="#br0" timeOffset="118140.84">24913 1164 0,'0'0'0,"21"-21"0,0-21 15,-21 21-15,0-22 0,0 1 16,0 21-16,0-22 0,0 22 0,0 0 15,0 0-15,0 0 0,-21 21 16,0 0-16,0 0 0,0 0 16,-22 0-16,22 21 0,-21 0 15,21 0-15,-22 22 0,22-1 0,-21-21 16,21 21-16,0-20 0,-1 20 16,1-21-16,21 0 0,0 0 15,0 1-15,0-1 0,0 0 16,0 0-16,21-21 0,1 21 15,-1-21-15,0 0 0,21 0 16,-21 0-16,22 0 0,-22-21 0,21 21 16,-21-21-16,1 0 0,20 0 15,-21-22-15,21 22 0,-20-21 0,-1 21 16,0-22-16,0 22 0,0 0 16,0 0-16,-21 0 0,0 42 31,0 0-31,0 0 0,0 21 15,-21-20-15,21-1 0,-21 21 16,21-21-16,0 0 0,0 1 0,0-1 16,0 0-16,0 0 0,0 0 15,21-21-15,0 0 0,1 0 16,-1 0-16,0 0 0,0 0 0,0 0 16,22 0-16,-22-21 0,0 0 15,0 0-15,0 0 0</inkml:trace>
  <inkml:trace contextRef="#ctx0" brushRef="#br0" timeOffset="118419.68">25590 487 0,'0'0'0,"0"-21"0,0 0 16,0-1-16,-21 22 0,0 0 16,0 22-1,21-1-15,-21 0 0,21 0 16,0 0-16,0 22 0,-21-22 0,-1 21 15,22 0-15,-21 1 0,21-1 16,-21 0-16,21 22 0,0-22 0,-21 1 16,21-1-16,-21 0 0,21 1 15,0-1-15,0-21 0,0 21 0,0-20 16,0-1-16,0 0 16,0 0-16,21-21 31,0 0-31,0-21 0,0 0 15,1 0-15,-1-1 0</inkml:trace>
  <inkml:trace contextRef="#ctx0" brushRef="#br0" timeOffset="118644.44">25908 762 0,'-42'42'31,"42"-20"-31,-22-1 0,1 0 15,0 21-15,0-21 0,0 1 0,0 20 16,21-21-16,-22 21 0,1-20 16,21-1-16,-21 0 0,21 0 0,0 0 15,0 0-15,0 1 0,0-1 16,21-21 0,0 0-1,1 0-15,20 0 0,0 0 0</inkml:trace>
  <inkml:trace contextRef="#ctx0" brushRef="#br0" timeOffset="119332.24">26268 889 0,'0'0'16,"-21"0"-16,-1 0 16,1 0-16,0 0 0,0 21 15,0-21-15,0 21 0,-1 1 0,1-1 16,0 0-16,21 0 0,-21 0 15,21 0-15,-21 1 0,21-1 0,0 0 16,0 0-16,0 0 0,0 0 16,21 1-1,0-22-15,0 0 16,0 0-16,1 0 16,-22-22-16,21 1 0,-21 0 15,0 0-15,21 0 0,-21 0 16,21-1-16,-21-20 0,0 21 0,0 0 15,21-22-15,0 22 16,-21 0-16,22 21 0,-22-21 16,21 21-16,0 0 0,0 0 15,0 0-15,0 0 16,1 21-16,-22 0 0,21 0 16,0 1-16,-21-1 15,0 0-15,0 0 0,0 0 0,0 0 16,0 1-16,0-1 15,0 0-15,0 0 0,0 0 16,0 0 0,-21-21-16,21-21 47,0 0-47,0 0 15,0-21-15,21 20 0,0 1 0,0-21 16,0 21-16,1-22 0,-22 22 15,21-21-15,0 21 0,0 21 16,0-21-16,0 21 16,1 0-16,-22 21 15,0 0-15,0 0 0,0 0 16,0 0-16,0 1 0,0 20 0,0-21 16,-22 0-16,22 0 0,-21 1 15,21-1-15,0 0 0,0 0 16,-21 0-1,42-42 17,-21 0-32,21 21 0</inkml:trace>
  <inkml:trace contextRef="#ctx0" brushRef="#br0" timeOffset="119700.04">26903 889 0,'0'0'0,"0"-21"15,0 0-15,-21 21 47,21 21-47,-22 0 16,1-21-16,0 21 0,21 0 0,-21 1 16,21-1-16,-21-21 15,21 21-15,0 0 0,0 0 16,21 0-1,0-21-15,-21 22 0,21-22 16,0 21-16,1 0 16,-1-21-16,-21 21 15,0 0 1,-21 0 0,-1-21-16,1 0 0,0 0 15,21 22-15,-21-22 0,0 21 0,0-21 16,-1 0-16,1 0 15,0 0-15,21-21 16,0-1 0,0 1-16</inkml:trace>
  <inkml:trace contextRef="#ctx0" brushRef="#br0" timeOffset="119947.89">26268 402 0,'-21'0'0,"42"0"0,-64 0 0,22 0 16,0 0 0,0 0 62</inkml:trace>
  <inkml:trace contextRef="#ctx0" brushRef="#br0" timeOffset="120155.78">25421 656 0,'0'0'16,"-21"21"-16,21 1 16,21-22-1,0 0-15,0 0 0,22 0 16,-22 0-16,21 0 0,1 0 16,-1 0-16,0 0 0,22 0 0,-22 0 15,0 0-15,1 0 0,-1 0 16,0 0-16,-20-22 0</inkml:trace>
  <inkml:trace contextRef="#ctx0" brushRef="#br0" timeOffset="121903.96">1270 3006 0,'42'-43'15,"-21"22"-15,1 0 0,-1 0 0,0 0 16,21 0-16,-21-1 0,22 1 15,-22 0-15,0 0 0,-21 0 16,0 0-16,0-1 0,0 1 16,-42 21-16,21 0 0,-22 0 15,1 0-15,-22 0 0,22 0 16,0 21-16,-22 1 0,22-1 0,0 0 16,20 0-16,-20 0 0,21 0 15,0 1-15,21 20 0,0-21 16,0 0-16,0 0 0,0 1 0,21 20 15,0-21-15,0 0 0,22 0 16,-1 1-16,21-1 0,-20 0 0,20 0 16,-20 0-16,-1 0 15,21 1-15,-41-1 0,20 0 0,-21 0 16,-21 0-16,0 0 0,0 1 16,-21-1-16,0 0 0,-22 0 0,1 0 15,0 0-15,-22 1 0,1-22 16,-1 0-16,1 0 0,20 0 15,-20 0-15,-1 0 0,22 0 0,0-22 16,-1 1-16,1 0 0,0 0 16,21-21-16,-22 20 0,22-20 15,0 21-15,0-21 0,21 20 0,0 1 16,0 0-16,0 0 0,21 21 31,0 0-31,0 21 0,0 0 16,1 22-16,-1-22 0,21 21 0,-21 0 15,0-20-15,1 20 0,-1 0 16,21-21-16,-21 22 0,0-22 0,1 0 16,-1 0-16,0 0 0,0 1 15,21-22-15,-20 0 0,20 0 0,-21 0 16,21 0-16,1-22 0,-1 1 16,0 0-16,1-21 0,-1 21 15,0-22-15,1 22 0,-1-21 0,-21-1 16,22 1-16,-22 21 0,0-21 15,0-1-15,0 1 0,-21 21 16,21 0-16,-21-22 0,0 22 16,0 0-16,0 42 31,0 0-31,0 0 0,0 1 16,0-1-16,0 21 0,0-21 15,0 22-15,0-1 0,22-21 0,-22 21 16,0-20-16,21-1 0,-21 0 15,0 0-15,21 0 0,0 0 16,0-21-16,0 0 0,1 0 16,-1 0-16,0 0 0,0-21 0,-21 0 15,21 0-15,0 0 16,1 0-16,-1-1 0,0-20 0,0 21 16,-21-21-16,0 20 0,21-20 15,-21 21-15,0 0 0,0 0 0,0-1 16,0 1-16,0 42 31,0 1-15,0-1-16,0 21 0,0-21 15,0 0-15,0 1 0,0-1 0,0 0 16,0 0-16,0 0 0,0 0 16,0 1-16,21-22 15,1 0-15,-1 0 0,0 0 16,0-22-16,0 22 0</inkml:trace>
  <inkml:trace contextRef="#ctx0" brushRef="#br0" timeOffset="122144.24">2773 2900 0,'0'0'0,"0"-21"0,-21 21 31,-1 0-31,1 0 0,0 21 0,0 0 0,0 0 16,0 0-16,-1 22 0,1-22 15,0 0-15,0 21 0,0 1 16,0-22-16,-1 21 0,22 1 0,0-22 16,0 0-16,0 21 0,0-21 15,22 1-15,-1-22 0,21 0 16,-21 0-16,22 0 0,-1 0 16,0-22-16,1 1 0,-1 0 0,0 0 15,1-21-15,-22 20 0</inkml:trace>
  <inkml:trace contextRef="#ctx0" brushRef="#br0" timeOffset="122600.44">3069 2858 0,'0'-43'16,"0"86"-16,0-128 0,0 64 0,0-22 15,0 22-15,0-21 0,0 21 0,0 0 16,-21 21-16,21 21 16,-21 0-16,21 0 15,0 21-15,0 1 0,0-22 0,0 21 16,0 1-16,0-1 0,0 0 15,0-21-15,0 22 0,0-1 0,0-21 16,0 22-16,0-22 0,0 21 16,0-21-16,0 0 0,0 22 0,0-22 15,0 0-15,0-42 47,21 0-47,-21 0 16,0-22-16,0 22 0,21 0 15,-21-21-15,0 20 0,21-20 0,0 21 16,1-21-16,-1 20 0,0 1 0,21 0 16,-21 0-16,22 0 0,20 21 15,-20 0-15,20 0 0,-21 0 0,22 0 16,-22 21-16,1 0 0,-1 0 16,-21 0-16,0 1 0,-21 20 0,0-21 15,0 21-15,0-20 0,0 20 16,-21-21-16,0 0 0,0 22 0,0-22 15,-22 0-15,22 0 0,0 0 16,0-21-16,0 21 0,21-42 31,21 21-31,0-21 16</inkml:trace>
  <inkml:trace contextRef="#ctx0" brushRef="#br0" timeOffset="123376.19">4953 2858 0,'0'0'0,"0"-22"16,0 1-16,0 0 0,0 0 16,-21 0-1,0 21-15,-1 0 0,-20 0 0,21 0 16,0 0-16,-22 21 0,22 0 15,-21 0-15,21 0 0,0 1 0,-22-1 16,22 0-16,0 21 0,0-21 16,0 22-16,-1-22 0,1 0 0,21 21 15,0-20-15,0-1 0,0 0 16,0 0-16,0 0 0,0 0 16,21-21-16,1 0 15,-1 0-15,0 0 0,21-21 16,-21 21-16,1-21 0,-1 0 0,21 0 15,-21 0-15,0-1 0,1 1 0,-1 0 16,0 0-16,0 0 0,0-22 16,-21 22-16,0 0 0,0 0 0,21 0 15,-21 0-15,0 42 32,0 0-32,0 21 15,0-21-15,0 1 0,0-1 16,-21 0-16,21 21 0,0-21 15,0 1-15,0-1 0,0 21 16,0-21-16,21-21 0,1 21 0,-1-21 16,0 0-16,0 0 0,21 0 0,-20 0 15,20 0-15,-21 0 0,21 0 16,1-21-16,-22 0 0,21 0 0,1 0 16,-1 0-16,0-1 0,-21-20 15,22 21-15,-1 0 0,-21-22 0,22 22 16,-22-21-16,-21 21 0,0-22 0,0 22 15,0 0-15,0 0 16,0 0-16,-21 21 0,-1 0 16,1 0-16,0 21 15,0 0-15,0 0 0,0 0 0,21 22 16,0-22-16,0 0 0,0 0 0,0 0 16,0 1-16,0-1 0,21 0 15,0 0-15,0 0 0,-21 0 0,21-21 16,0 22-16,-21-1 0,0 0 15,0 0 1,-21-21 0,0 0-16,0 0 15,0 0-15,0 0 0,-1 0 16,1 0-16,0 0 0,21-21 0,0 0 16,0 0-16,0-1 0</inkml:trace>
  <inkml:trace contextRef="#ctx0" brushRef="#br0" timeOffset="124048.56">6858 2328 0,'0'0'0,"0"-21"0,21 0 0,-21 0 15,0 42 16,0 0-31,0 0 0,0 22 16,0-1-16,0 0 0,0 22 16,0-22-16,0 22 0,0-22 0,0 22 15,0-22-15,0 0 0,0 1 16,0-1-16,0-21 0,0 21 0,0-20 16,0 20-16,0-21 0,0 0 15,0 0-15,0-84 47,0 21-47,0 20 16,0 1-16,0-21 0,0 21 15,0-22-15,0 1 0,21 21 0,0-21 16,1-1-16,20 22 0,-21-21 16,21 21-16,-20-1 0,20 1 15,0 21-15,1 0 0,-22 0 0,21 0 16,0 21-16,-20 1 0,20-1 15,-21 21-15,21-21 0,-20 22 0,-1-22 16,-21 21-16,0-21 0,0 22 16,0-22-16,0 21 0,-21-21 0,-1 0 15,-20 1-15,21-1 0,-21 0 0,20-21 16,-20 21-16,0-21 0,21 0 16,-22 0-16,22 0 0,0 0 0,0 0 15,0 0-15,21-21 16,0 0-1,21 0-15,0 21 0,0-22 0</inkml:trace>
  <inkml:trace contextRef="#ctx0" brushRef="#br0" timeOffset="124527.55">7937 2561 0,'0'0'0,"0"-21"0,0 0 0,-21 0 15,0 21-15,21-21 0,-21 21 16,0 0-16,0 0 0,-1 21 16,1 0-16,0 0 0,0 0 15,0 0-15,0 22 0,-1-22 0,1 21 16,0-21-16,0 22 0,0-1 16,21-21-16,-21 22 0,21-22 0,-22 0 15,22 0-15,0 0 0,0 0 0,0 1 16,22-22-16,-1 0 15,0 0-15,0 0 0,0 0 0,0 0 16,22 0-16,-22-22 0,21 22 0,-21-21 16,1 0-16,20 0 0,-21 0 15,0-22-15,0 22 0,1-21 0,-1 21 16,-21-22-16,0 22 16,0-21-16,0 21 0,0 0 0,0-1 15,0 44 1,0-1-1,0 0-15,-21 0 0,21 21 0,0-20 16,0-1-16,-22 21 0,22-21 16,0 0-16,0 1 0,0-1 0,0 0 15,0 0-15,22 0 16,-1-21-16,0 0 0,0 0 0,0 0 16,22 0-16,-1 0 0,-21 0 0,21 0 15,1-21-15,-1 0 0,-21 0 16,22 0-16</inkml:trace>
  <inkml:trace contextRef="#ctx0" brushRef="#br0" timeOffset="124772.42">8657 2413 0,'0'-21'0,"0"42"0,0-63 0,-21 42 16,0 0 0,0 0-16,-1 21 0,1 0 0,0 0 15,0 0-15,0 22 0,21-1 16,-21-21-16,-1 22 0,1-1 0,21 0 15,-21 1-15,21-1 0,0-21 16,0 21-16,0-20 0,0-1 0,0 0 16,0 0-16,0 0 0,21 0 15,0-21-15,1 0 0,-1 22 16,0-22-16,21 0 0,-21 0 0,22 0 16,-22 0-16,21-22 0,-21 1 0,22 21 15,-1-21-15,-21 0 0,22 0 16</inkml:trace>
  <inkml:trace contextRef="#ctx0" brushRef="#br0" timeOffset="125264.13">9144 2371 0,'21'-43'0,"-42"86"0,42-107 0,-21 43 15,0 0-15,0 0 0,-21 21 32,21 21-32,-21 0 15,21 0-15,-21 22 0,21-1 16,0 0-16,0 1 0,0-1 0,-22 0 15,22 1-15,-21-1 0,21-21 16,0 21-16,0 1 0,-21-22 0,21 0 16,-21 0-16,21 0 0,0 1 15,0-44 17,0 1-17,21 0-15,0 0 0,0 0 0,1 0 16,-1-1-16,0-20 0,0 21 15,0 0-15,22 0 0,-22-1 16,0 1-16,0 21 0,0-21 0,0 21 16,1 0-1,-22 21-15,0 0 16,-22-21-16,1 22 16,0-1-16,0-21 0,0 21 0,-22 0 15,22-21-15,0 21 0,0 0 0,0-21 16,0 22-16,-1-22 0,22 21 15,0 0-15,0 0 16,0 0-16,22-21 16,-1 21-16,0-21 0,0 22 15,0-22-15,-21 21 0,21-21 0,1 0 16,-1 21-16,0-21 0,0 0 16,0 0-16,0 0 0,1 0 15,-1 0-15,0 0 0</inkml:trace>
  <inkml:trace contextRef="#ctx0" brushRef="#br0" timeOffset="125463.61">9864 2794 0,'0'21'32,"0"0"-32,0 1 15,0-1-15,0 0 0,-22-21 16,22 21-16,-21 0 0,21 0 0,-21 1 15,0-22-15,21 21 0,-21 0 16,0-21-16,21 21 0,-22-21 0,1 0 16,0 0-1</inkml:trace>
  <inkml:trace contextRef="#ctx0" brushRef="#br0" timeOffset="126659.92">11070 2582 0,'21'0'15,"0"-21"-15,1 21 16,-1-21-16,21 0 0,-21 0 15,22 0-15,-22-22 0,21 22 0,-21 0 16,0-21-16,22 20 0,-22 1 16,0-21-16,0 21 0,-21-22 0,0 22 15,21-21-15,-21 0 0,0 20 0,0-20 16,0 0-16,0 21 16,0-22-16,0 22 0,-21 0 0,21 0 15,-21 21 1,0 0-16,0 0 0,21 21 0,-21 0 15,21 21-15,0 1 0,-22 20 0,22-20 16,-21 20-16,21 22 0,-21-22 16,21 22-16,0 0 0,0-22 0,-21 22 15,0-1-15,0 1 0,-1-21 16,22 20-16,-21 1 0,0 0 0,0-1 16,0 1-16,0 0 0,-1-1 0,1 1 15,21-22-15,0 22 0,0-21 16,0-1-16,0-21 0,0 22 15,0-22-15,0 1 0,0-1 0,0-21 16,21 0-16,1 0 0,-1-21 0,0 0 16,0 0-16,0 0 0,0-21 15,22 0-15,-22 0 0,21-21 0,-21 20 16,22-20-16,-1 0 0,-21-1 0,0 1 16,1 0-16,-1-1 0,0-20 15,-21 21-15,0-22 0,0 1 0,0-1 16,0 1-16,-21 20 0,0-20 15,-22-1-15,22 22 0,-21-22 0,-1 22 16,-20 0-16,21 21 0,-1-22 16,1 22-16,-22 0 0,43 0 0,-21 0 15,0 21-15,20 0 0,1-22 16,0 22-16,21-21 0,21 21 16,0-21-1,1 21-15,20-21 0,0 21 0,1-21 16,-1 21-16,0-21 0,1-1 15,20 1-15,-21 0 0,1 0 0,20 0 16,-20 0-16,-22-22 0,21 22 0,0-21 16,-20 21-16,20-1 0,-21 1 15,0 0-15,-21 0 0,0 42 47,0 0-47,0 0 0,-21 1 0,21-1 16,0 21-16,0-21 0,0 22 15,-21-22-15,21 21 0,0-21 0,0 0 16,0 22-16,0-22 0,0 0 16,0 0-16,0 0 0,0 1 15,21-22-15,0 0 0,0 0 16,22 0-16,-22 0 16,0 0-16,21-22 0,-20 1 0,20 0 15,-21 0-15,0 0 0,0 0 16,1-1-16,-1 1 0,-21-21 0,0 0 15,0 20-15,0-20 0,0 21 16,0-21-16,-21 20 0,-1 22 16,1-21-16,0 0 0,0 21 15,0 0-15,0 0 0,21 21 16,-22 0-16,22 1 0,0-1 16,0 0-16,0 0 0,0 0 15,0 0-15,22 1 16,-1-1-16,0-21 0</inkml:trace>
  <inkml:trace contextRef="#ctx0" brushRef="#br0" timeOffset="127032.65">12404 2477 0,'-22'-22'0,"44"44"0,-44-65 16,22 22-16,0 0 0,0 0 15,22 21 1,-1 0-16,0 0 16,0 0-16,0 0 0,0 21 15,1 0-15,-1 0 0,-21 0 0,21 22 16,0-22-16,-21 21 0,0-21 16,0 22-16,0-22 0,0 21 15,0-21-15,0 1 0,0-1 0,0 0 16,0 0-16,0 0 15,-21-21-15,0 0 16,21-21 0,0 0-16,0 0 0,0 0 15,0-1-15,0 1 0,0 0 0,21-21 16,-21 21-16,21-22 0,0 22 16,0-21-16,1-1 0,-1 22 0,0-21 15,0 21-15,0 0 0,0-1 16,1 1-16,20 0 0</inkml:trace>
  <inkml:trace contextRef="#ctx0" brushRef="#br0" timeOffset="127539.53">12954 2307 0,'0'0'15,"0"21"-15,0 1 0,0 20 0,0-21 0,0 0 16,-21 22-16,21-22 0,-21 21 16,21-21-16,0 0 0,0 1 0,0-1 15,0 0-15,0 0 0,0 0 16,0 0-16,21-21 31,0-21-15,0 0-16,-21 0 0,21 0 15,0 0-15,1-1 0,-1 1 0,0 0 16,0-21-16,0 21 0,-21-1 16,21 1-16,1 0 0,-22 0 0,21 21 15,0 21 1,-21 21-1,0-20-15,0-1 0,0 0 0,0 0 16,0 0-16,0 0 0,0 1 16,0-1-16,0 0 0,0 0 0,21 0 15,0 0-15,0-21 16,1 0-16,20 0 0,-21 0 16,21 0-16,-20 0 0,20 0 0,-21 0 15,21 0-15,-20 0 0,20-21 16,-21 0-16,0 0 0,0 0 0,1 0 15,-22-1-15,0-20 0,0 21 16,0-21-16,0 20 0,0 1 0,0-21 16,-22 21-16,1 0 0,0 21 0,0-22 15,0 22-15,0 0 16,-1 0-16,1 0 16,21 22-16,0-1 15,0 0-15,0 0 16,21 0-16,1-21 15,-1 21-15</inkml:trace>
  <inkml:trace contextRef="#ctx0" brushRef="#br0" timeOffset="127972.7">14139 2328 0,'0'-21'0,"0"42"0,0-63 0,0 21 0,-21 0 15,0 0-15,0 21 16,0 0-16,-22 0 0,22 0 15,0 0-15,0 21 0,0 0 16,-1 21-16,-20-21 0,21 22 16,0-1-16,0 0 0,-1-20 0,1 20 15,21 0-15,0 1 0,0-22 16,0 21-16,0-21 0,0 0 0,21-21 16,1 22-16,-1-22 0,0 0 15,0 0-15,0 0 0,0 0 0,22 0 16,-22-22-16,0 1 0,21 0 0,-20 0 15,-1 0-15,0 0 0,0-22 16,0 1-16,0 21 0,-21-22 0,22 1 16,-1 21-16,-21-21 0,21 20 15,-21 1-15,0 0 0,0 42 32,0 0-32,-21 22 15,0-22-15,-1 0 0,22 21 0,0-20 16,0 20-16,-21-21 0,21 0 0,0 22 15,0-22-15,0 0 0,0 0 16,21 0-16,-21 0 0,22-21 0,-1 22 16,21-22-16,-21 0 0,0 0 15,22 0-15,-22 0 0,21 0 0</inkml:trace>
  <inkml:trace contextRef="#ctx0" brushRef="#br0" timeOffset="128331.79">14563 2392 0,'0'0'0,"0"-21"16,0-43 0,0 43-16,21 21 15,0 0-15,0 0 16,0 0-16,0 0 0,-21 21 16,22 0-16,-1 1 0,0 20 15,-21-21-15,21 0 0,0 22 0,-21-1 16,0-21-16,0 21 0,0-20 0,0-1 15,0 21-15,0-21 0,0 0 16,0 1-16,0-44 47,0 1-47,0 0 0,0 0 16,0 0-16,0 0 0,0-22 15,0 22-15,0 0 0,0 0 0,21-22 16,1 22-16,-22 0 0,21 0 15,0 0-15,-21 0 0,21 21 0,0-22 16,0 22-16,1 0 0,-1 0 0,21 0 16,-21 0-16,22 0 0</inkml:trace>
  <inkml:trace contextRef="#ctx0" brushRef="#br0" timeOffset="128872.91">15748 2604 0,'0'0'0,"0"-22"0,0-20 31,0 21-31,0-21 0,0 20 0,0 1 16,0-21-16,-21 21 0,0 0 16,21-22-16,-22 22 0,1 0 0,0 0 15,0 21-15,0 0 16,0 0-16,-1 0 0,1 21 0,0 0 15,0 0-15,-21 0 0,20 1 16,-20 20-16,21 0 0,0-21 16,-22 22-16,22-1 0,21-21 0,0 22 15,-21-22-15,21 0 0,0 21 0,0-21 16,21 1-16,0-22 0,1 21 16,-1-21-16,21 0 0,-21 0 0,22 0 15,-22 0-15,21 0 0,-21 0 16,22-21-16,-22-1 0,21 1 0,-21 0 15,0 0-15,22-21 0,-22-1 0,0 1 16,0 0-16,0-1 16,1 1-16,-1-22 0,0 22 0,-21-21 15,0 20-15,21 1 0,-21 0 16,21-1-16,-21 1 0,0 21 0,0 0 16,0-1-16,0 44 15,0-1-15,-21 21 16,0-21-16,21 22 0,-21-1 0,21 0 15,0 1-15,0-1 0,0 0 16,-21 1-16,21 20 0,0-21 0,0-20 16,0 20-16,0 0 0,0-21 15,0 1-15,21-1 0,-21 0 0,0 0 16,21-21-16,0 0 0,0 0 16,0 0-16</inkml:trace>
  <inkml:trace contextRef="#ctx0" brushRef="#br0" timeOffset="129867.84">16997 2519 0,'0'0'0,"0"-21"0,0 0 0,21-1 15,-21 1-15,0 0 16,0 0-16,0 0 0,0 0 16,0-1-16,0 1 0,-21 0 0,21 0 15,-21 21-15,-1 0 0,1 0 16,0 0-16,0 0 0,0 0 0,-22 21 16,22 0-16,-21 0 0,0 1 15,20 20-15,-20 0 0,0-21 0,-1 22 16,22-1-16,0 0 0,0-20 0,21 20 15,0-21-15,0 0 0,0 22 16,0-22-16,21 0 0,21-21 16,-20 21-16,20-21 0,-21 0 15,21 0-15,1 0 0,-1 0 0,-21 0 16,22 0-16,-22 0 0,21-21 0,-21 0 16,0 0-16,1-22 0,-22 22 15,21-21-15,0 21 0,-21-22 0,0 1 16,21 0-16,-21 20 0,21 1 15,-21 0-15,0 0 0,0 0 0,0 42 32,0 0-32,0 0 0,-21 0 15,21 22-15,0-22 0,0 21 0,0 1 16,0-22-16,0 21 0,0-21 16,0 0-16,0 22 0,0-22 0,21 0 15,0 0-15,1-21 0,-1 21 16,0-21-16,0 0 0,0 0 15,0 0-15,22 0 0,-22 0 0,0 0 16,0-21-16,0 0 0,1 0 0,-1 0 16,0 0-16,0-22 0,-21 22 15,21-21-15,0-1 0,-21 1 0,22 0 16,-1 21-16,-21-1 0,0 1 16,21 0-16,-21 0 0,0 42 31,0 0-31,0 0 0,0 1 0,0-1 0,-21 0 15,21 0-15,0 21 0,-21-20 16,21-1-16,-22 0 0,22 0 16,0 0-16,0 0 0,-21 1 0,21-1 15,0 0-15,0-42 47,0 0-47,0-1 16,0 1-16,0 0 0,21-21 0,-21 21 15,22-22-15,-1 22 0,21-21 16,-21-1-16,22 22 0,-1 0 16,0-21-16,1 21 0,-1 21 0,0-22 15,-21 22-15,22 0 0,-1 0 16,0 0-16,-20 0 0,-1 22 0,0-1 16,0 21-16,-21-21 0,21 22 15,-21-22-15,0 21 0,0 0 0,0-20 16,0 20-16,0-21 0,-21 0 15,21 22-15,-21-22 0,0 0 16,21 0-16,0 0 16,21-42 15,0 21-31,21-21 16</inkml:trace>
  <inkml:trace contextRef="#ctx0" brushRef="#br0" timeOffset="130375.71">18775 2434 0,'0'0'16,"-21"-84"-1,-22 84-15,22 0 16,0 0-16,-21 0 0,20 0 16,-20 0-16,0 21 0,21-21 0,-22 21 15,1 0-15,21 21 0,0-20 16,-22-1-16,22 21 0,0-21 0,0 22 15,21-22-15,0 0 0,0 21 0,0-21 16,0 1-16,0-1 16,0 0-16,0 0 0,21 0 0,0-21 15,0 21-15,22-21 0,-22 0 16,0 0-16,21 0 0,-21 0 0,1 0 16,-1 0-16,21 0 0,-21-21 0,0 0 15,1 0-15,-1-21 0,0 20 16,21-20-16,-21-21 0,1 20 0,20-20 15,-21-1-15,0 22 0,22-22 16,-22 1-16,0 21 0,0-22 16,0 22-16,-21-1 0,0 1 15,0 0-15,0 21 0,0-1 0,-21 44 32,0-1-32,21 21 0,-21-21 15,0 22-15,-1-1 0,22 0 0,0 1 16,0-1-16,-21 0 0,21 22 15,0-22-15,0 22 0,0-22 0,0 21 16,0-20-16,0-1 0,0 0 16,0-20-16,0 20 0,0-21 0,0 0 15,0 0-15,21 1 0,1-22 16,-1 0 0,0 0-16,0-22 0</inkml:trace>
  <inkml:trace contextRef="#ctx0" brushRef="#br0" timeOffset="131056.97">19981 2371 0,'0'-21'32,"0"-1"-32,0 1 0,0 0 15,0 0-15,0 0 0,21 0 16,1-1-16,-1 22 0,0-21 0,0 0 15,0 21-15,0 0 0,22-21 0,-22 21 16,0 0-16,21 0 0,-20 0 16,20 21-16,-21-21 0,21 21 0,-20 0 15,-1 22-15,0-22 0,0 0 16,-21 21-16,21-20 0,-21 20 0,0 0 16,0-21-16,0 22 15,0-22-15,-21 0 0,0 21 0,21-20 16,-21-1-16,0-21 15,21-21 17,0-1-32,0 1 0,0 0 15,21 0-15,0 0 0,0-22 0,0 22 16,0 0-16,1-21 0,-1 21 16,0-1-16,0-20 0,21 21 0,-20 0 15,-1 0-15,21 21 0,-21-22 0,22 1 16,-22 21-16,0 0 15,21 0-15,-21 0 0,1 0 0,-1 0 16,0 0-16</inkml:trace>
  <inkml:trace contextRef="#ctx0" brushRef="#br0" timeOffset="132152.42">21040 2307 0,'0'21'0,"-22"1"31,44-22-16,-1 0-15,0 0 16,0-22-16,0 22 16,22-21-16,-22 21 0,0-21 0,0 21 0,0-21 15,0 0-15,-21 0 16,22-1-16,-22 1 16,0 0-16,-22 21 15,1 0-15,0 0 16,-21 21-16,21 0 0,-1 1 15,1-22-15,0 21 0,0 0 16,0 0-16,21 0 0,0 0 0,-21 1 16,21-1-16,0 0 0,0 21 15,0-21-15,0 1 16,0-1-16,21-21 0,0 0 0,0 21 16,0-21-16,0 0 0,22 0 15,-22 0-15,21 0 0,1 0 16,-1-21-16,0 0 0,1 21 0,20-22 15,-21-20-15,22 21 0,-22 0 0,1 0 16,-1-22-16,0 22 0,1 0 16,-1 0-16,-21 0 0,0-1 0,0 1 15,-21 0-15,0 0 16,-21 21 0,0 0-16,0 0 0,-21 0 15,20 21-15,1-21 0,0 0 0,21 21 16,-21 0-16,21 1 15,0-1 1,0 0 0,21-21-1,0 0 1,0 0 0,-21-21-1,0 0-15,22-1 16,-1 1-1,-21 0 1,0 0 0,21 21-16,-21-21 0,21 0 0,-21-1 15,21 1-15,-21 0 16,21 21-16,-21-21 0,0 0 0,0 0 16,22-1-16,-22 1 0,21 21 15,-21-21-15,0 42 31,0 0-31,0 1 0,-21 20 16,-1-21-16,1 21 0,0 1 16,0-1-16,0 22 0,-22-22 0,22 21 15,-21 22-15,21-21 0,0 20 16,-1-20-16,1 20 0,0-20 16,0-1-16,0 1 0,21-1 0,0-20 15,0 20-15,-21 1 0,21-22 16,0 22-16,0-22 0,0 0 0,0 1 15,0-1-15,0-21 0,21 0 0,-21 0 16,21 1-16,0-1 0,0-21 16,0 0-16,1 0 0,20 0 0,-21 0 15,0 0-15,0 0 0,22-21 16,-22-1-16,0 1 0,0 0 0,22 0 16,-22 0-16,0-22 0,-21 1 0,21 21 15,-21-21-15,0-1 0,0 1 16,0-22-16,0 22 0,0 0 15,-21-1-15,0 1 0,0 0 0,-22 21 16,22-22-16,-21 22 0,-1-21 16,22 21-16,0-1 0,0 22 0,0 0 15,21-21-15,21 21 32,0 0-32,21 0 15,-20-21-15,20 21 0,-21-21 0,21 21 16,1-21-16</inkml:trace>
  <inkml:trace contextRef="#ctx0" brushRef="#br0" timeOffset="132552.19">22204 2392 0,'0'0'0,"0"-21"0,0 0 16,-21-1-16,21-20 15,0 21-15,0 0 16,0 0-16,21 21 15,0 0-15,0 0 0,0-22 0,0 22 16,1 0-16,20 0 0,-21 0 0,0 0 16,0 0-16,1 22 0,-1-22 15,0 21-15,0 0 0,-21 0 0,0 0 16,0 22-16,0-22 0,0 0 16,0 0-16,0 21 0,0-20 15,0-1-15,0 0 0,-21 0 16,0-21-16,0 0 31,21-21-15,0 0-16,0 0 0,0-1 15,0 1-15,0 0 0,0 0 16,21 0-16,0-22 0,0 22 0,-21 0 16,21 0-16,0 0 0,1 0 15,-1 21-15,0-22 0,0 22 16,0 0-16,0 0 0,1 0 0,-1-21 15,0 21-15,21 0 0,1 0 16</inkml:trace>
  <inkml:trace contextRef="#ctx0" brushRef="#br0" timeOffset="133124.7">23029 2265 0,'-42'0'15,"63"0"16,0 0-31,0 0 16,1 0-16,-1-21 16,0 21-16,0-21 0,0 21 0,0-22 15,-21 1-15,-21 21 32,-21 0-17,21 21-15,0-21 16,-22 22-16,22-1 0,-21 0 0,21 0 15,-1 0-15,1 0 0,0 22 16,21-22-16,0 0 0,0 0 0,0 0 16,0 1-16,0-1 0,0 0 15,21 0-15,0-21 0,1 21 0,-1-21 16,21 0-16,-21 0 0,0 0 16,22 0-16,-22 0 0,21-21 15,-21 21-15,22-21 0,-22 0 0,21 0 16,-21-1-16,1 1 0,-1-21 15,21 21-15,-21 0 0,0-1 0,1-20 16,-22 21-16,0 0 16,0 0-16,0 42 31,0 0-31,-22-21 0,22 21 16,0 0-16,0 0 0,0 1 0,0-1 15,-21 0-15,21 0 0,0 0 16,0 0-16,0 1 0,0-1 15,0 0-15,-21 0 0,21 0 16,-21-21-16,0 0 16,0 0-1,-1 0-15,22-21 16,0 0-16,0 0 16,0 0-16,0-1 0</inkml:trace>
  <inkml:trace contextRef="#ctx0" brushRef="#br0" timeOffset="133591.92">23939 1926 0,'0'0'0,"22"0"15,-22 21 17,-22 1-32,22-1 0,-21 0 0,21 0 15,0 21-15,-21-20 0,21 20 16,-21-21-16,21 21 0,-21-20 0,21 20 15,0-21-15,-21 21 0,-1-20 16,22 20-16,0-21 0,0 21 0,-21-20 16,21-1-16,-21 0 0,21 0 0,-21 0 15,21 0-15,0 1 0,0-44 47,0 1-47,0 0 16,0 0-16,0 0 0,0-22 15,21 22-15,0-21 0,22 21 0,-1-22 16,0 22-16,1-21 0,-1 21 16,0 0-16,22-1 0,-22 1 0,0 0 15,1 21-15,20 0 0,-20 0 0,-1 21 16,-21 0-16,21 1 0,-20-1 16,20 0-16,-42 21 0,0-21 0,0 22 15,0-22-15,0 21 0,0 1 16,-21-22-16,0 21 0,21-21 15,-22 0-15,1 22 0,0-22 16,0-21-16,0 21 0,0 0 0,-1-21 16,1 21-16,0-21 0,0 0 15,0 0-15</inkml:trace>
  <inkml:trace contextRef="#ctx0" brushRef="#br0" timeOffset="135519.59">15219 3514 0,'0'-21'16,"0"-1"-16,0 1 15,0 0-15,0 0 0,0 0 16,0 0-16,0-1 16,0 44-1,0-1 1,0 0-16,0 0 0,0 0 16,0 22-16,0-22 0,0 21 0,-21 0 15,21-20-15,0 20 0,-22-21 16,22 0-16,0 0 0,0 1 0,0-1 15,0 0-15,-21 0 0,21 0 0,21-21 47,1-21-47,-1 21 16,0-21-16,0 0 0,0 0 0,0-1 16,1 1-16,-1 0 0,0 0 0,0 0 15,0-22-15,0 22 16,-21 0-16,22 21 0,-1-21 0,0 21 15,-21 21 1,0 0 0,0 0-16,0 1 0,0-1 0,0 0 15,0 0-15,0 0 0,0 0 16,21 1-16,-21-1 0,0 0 16,21 0-16,-21 0 0,21-21 0,1 21 15,-1-21 1,0 0-16,0 0 0,0 0 0,0 0 0,22 0 15,-22 0-15,0-21 0,0 0 0,0 0 16,22 21-16,-22-21 16,0 0-16,0-22 0,0 22 0,1 0 15,-1-21-15,-21-1 0,21 22 16,0-21-16,0-1 0,-21 22 0,0-21 16,21 21-16,-21 0 0,22-1 0,-22 1 15,0 42 1,0 1-1,-22-1-15,22 0 0,-21 0 16,0 0-16,21 22 0,0-22 0,0 0 16,0 21-16,-21-21 0,21 1 15,0 20-15,0-21 0,0 0 16,0 0-16,0 1 0,21-1 0,0-21 16,-21 21-16,21-21 0,1 0 0,20 21 15,-21-21-15,0 0 0,0 0 16,22 0-16,-22 0 0,21 0 0,-21 0 15,22-21-15,-22 21 0,21-21 16,-21 0-16,1-1 0,-1 22 0,21-42 16,-42 21-16,21 0 0,0 0 0,1-1 15,-22-20-15,0 21 0,0-21 16,0 20-16,0 1 0,0 0 16,0 0-16,0 0 0,-22 21 15,1 21-15,0 0 16,0 0-16,0 0 0,21 1 0,-21 20 15,21-21-15,-22 0 0,22 22 16,0-22-16,0 0 0,0 0 0,0 21 16,0-20-16,22-1 15,-1 0-15,0 0 0,0-21 16,0 0-16,22 0 0,-22 0 0,21 0 16,-21 0-16,22 0 0,-1 0 15,-21 0-15,21 0 0,1-21 0</inkml:trace>
  <inkml:trace contextRef="#ctx0" brushRef="#br0" timeOffset="136228.15">17357 3408 0,'0'0'16,"0"-21"-16,0 42 31,0 0-31,0 0 0,-22 0 16,22 1-16,0-1 0,0 0 0,0 21 15,0-21-15,0 1 0,0-1 16,0 21-16,0-21 0,-21 0 0,21 1 16,0-1-16,-21 0 15,21 0-15,0 0 16,-21-21 0,0 0-1,21-21 1,0 0-16,0 0 0,0 0 15,0-1-15,0 1 0,0 0 16,21 0-16,0 0 0,0 0 0,-21-22 16,21 22-16,1 0 0,20 0 0,-21 21 15,0-21-15,0 21 0,1 0 16,-1 0-16,0 0 0,0 0 0,0 21 16,0 0-16,1-21 15,-22 21-15,21 0 0,0 22 0,-21-22 16,21 0-16,-21 0 0,0 21 0,0-20 15,0-1-15,0 0 0,0 0 16,0 0-16,0 0 0,0 1 16,0-1-16,-21-21 31,0 0-31,21-21 16,0-1-16,0 1 15,0 0-15,0 0 0,21 0 0,0 0 16,-21-1-16,21-20 0,22 21 0,-22-21 15,0 20-15,21-20 16,1 21-16,-1 0 0,0 0 0,1-1 16,-1 22-16,0 0 0,1 0 15,-1 0-15,0 22 0,-21-1 0,22 0 16,-22 21-16,0-21 0,-21 1 0,0 20 16,0-21-16,0 21 0,0-20 15,0-1-15,-21 0 0,0 0 0,0 0 16,-1-21-16,22 21 0,-21 1 15,0-22-15,0 0 0,21 21 16,21-42 15,0 21-31,0-22 0,22 22 16,-22-21-16</inkml:trace>
  <inkml:trace contextRef="#ctx0" brushRef="#br0" timeOffset="137212.14">18754 3535 0,'0'-21'0,"0"42"0,21-63 0,-21 20 16,0 1-16,-21 0 16,-1 21-16,1 0 15,-21 21-15,21-21 0,0 21 0,-22 1 16,22-1-16,-21 21 0,21-21 16,-22 0-16,22 22 0,0-22 15,0 0-15,0 21 0,-1-20 0,22-1 16,0 0-16,0 0 0,0 0 15,0 0-15,22 1 0,-1-22 16,0 0-16,0 0 0,0 0 0,0 0 16,1 0-16,-1 0 0,0 0 15,0 0-15,0 0 0,0-22 0,1 1 16,-1 0-16,0 0 0,0 0 16,0 0-16,0-1 0,1-20 0,-1 21 15,-21-21-15,21 20 0,0-20 16,-21 21-16,0 0 15,0 42 1,0 0 0,0 0-16,-21 0 0,21 1 0,-21-1 15,21 0-15,-21 0 0,21 21 16,0-20-16,0-1 0,0 0 16,0 0-16,0 0 0,21-21 0,0 21 15,0-21-15,0 0 0,22 0 16,-22 0-16,0 0 0,0 0 0,0 0 15,0 0-15,1-21 0,-1 21 16,0-21-16,-21 0 0,21 0 16,0-22-16,-21 22 0,0-21 0,21 0 0,1-22 15,-22 22-15,21-22 16,-21 1-16,0 20 0,21-20 0,-21 21 16,21-1-16,-21 22 0,0 0 15,0 0-15,0 42 16,0 0-1,0 21-15,0-20 0,0 20 0,0 0 16,-21 1-16,21-22 0,-21 21 16,21 0-16,0 1 0,-21-22 0,21 21 15,-22-21-15,22 22 0,-21-22 0,21 0 16,0 0-16,0 0 16,21-42 30,-21 0-46,22 0 0,-1 0 16,-21 0-16,21-1 0,0 1 16,0-21-16,22 21 0,-22 0 0,21 21 15,0-22-15,-20 1 0,20 21 16,-21 0-16,0 0 0,0 0 0,1 0 16,-22 21-1,0 1-15,0-1 16,-22-21-16,1 21 0,0-21 0,0 0 15,-21 21-15,20-21 16,1 21-16,0-21 0,0 0 0,0 0 16,0 21-16,-1-21 0,1 22 15,21-1-15,0 0 16,0 0-16,0 0 16,0 0-16,21-21 15,-21 22-15,22-22 0,-1 0 0,0 21 16,0-21-16,0 0 15,0 0-15,1 0 16,-1 0-16,0 0 0,0 0 0,21-21 16,-20 21-16,-1-22 0,0 22 15</inkml:trace>
  <inkml:trace contextRef="#ctx0" brushRef="#br0" timeOffset="137763.95">19706 3704 0,'-21'0'0,"21"-21"31,21 0-15,0 21-16,0-21 15,1 0-15,-1-1 0,0 22 0,0-21 16,0-21-16,0 21 0,1 0 0,-22-1 16,0 1-16,21 21 15,-21-21-15,-21 21 31,-1 21-31,1 0 0,0 1 0,0-1 16,-21 0-16,20 0 0,1 0 16,21 0-16,-21 1 0,21-1 0,-21 0 15,21 0-15,0 0 0,0 0 0,0 1 16,0-1-16,21-21 0,0 21 16,0-21-16,1 0 0,20 0 0,-21 0 15,21 0-15,1 0 0,-1 0 16,-21 0-16,22 0 0,-1-21 0,0 21 15,1-21-15,-22-1 0,21 1 16,0 0-16,1 0 0,-22 0 16,0 0-16,0-22 0,0 22 0,-21-21 15,0 21-15,0-1 0,0 1 16,-21 21 0,0 0-16,21 21 0,-21 1 15,21-1-15,-21 0 0,21 0 16,0 0-16,0 0 0,0 1 0,0-1 15,0 0-15,0 0 0,0 0 0,0 0 16,0 1 0,0-1-16,0 0 0,-21-21 15,-1 0-15,1 0 16,0 0-16,0 0 0,0 0 16,0 0-16,-1 0 0,1-21 15,21 0-15</inkml:trace>
  <inkml:trace contextRef="#ctx0" brushRef="#br0" timeOffset="138380.59">21188 3154 0,'0'0'15,"21"-21"-15,0 0 16,0-1-16,-21 1 0,0 0 0,0 0 15,0 0-15,0 42 32,0 0-32,-21 21 15,21-20-15,0 20 0,-21 0 16,0 1-16,21 20 0,-21-21 0,21 1 16,0-1-16,-22 0 0,22 1 15,0-1-15,0 0 0,0-20 0,0 20 16,0-21-16,0 0 0,22 0 15,-1-21-15,0 22 0,21-22 16,-21 0-16,22 0 0,-1 0 0,-21 0 16,22-22-16,-1 22 0,0-21 15,1 0-15,-22 0 0,21 0 0,-21-22 16,0 22-16,1-21 0,-1 0 16,0-1-16,-21-20 0,21 20 0,-21 1 15,0-21-15,0 20 0,0 1 0,0 21 16,0-22-16,0 22 0,0 0 15,0 0-15,0 42 32,0 0-32,0 0 0,0 1 15,0 20-15,0-21 0,0 0 16,0 22-16,0-22 0,0 0 16,0 0-16,21 0 0,0 0 0,-21 1 15</inkml:trace>
  <inkml:trace contextRef="#ctx0" brushRef="#br0" timeOffset="138760.39">22056 3429 0,'0'0'0,"21"0"0,0 0 16,0 0-16,0 0 0,0 0 15,1 0-15,-1-21 0,-21 0 0,21 21 16,-21-21-16,21 21 0,-21-22 0,-21 22 31,0 0-31,0 0 16,-1 0-16,1 0 15,0 22-15,0-1 0,0 0 0,0-21 16,-1 21-16,22 0 0,-21 0 16,21 1-16,0-1 0,21 0 15,1-21-15,-1 21 0,0 0 0,0 0 16,0-21-16,0 22 0,1-1 16,20-21-16,-21 21 0,0-21 0,-21 21 15,0 0 1,-21-21-1,0 0-15,0 0 0,0 0 16,-22 0-16,22 0 0,0 0 0,0 0 16,-22 0-16,22 0 0,21-21 31,21 0-15,1 21-16,-1-21 0,0 21 0,0-21 15</inkml:trace>
  <inkml:trace contextRef="#ctx0" brushRef="#br0" timeOffset="139061.22">22627 3535 0,'0'0'0,"21"-21"15,0 21-15,1-21 16,-1-1-16,0 1 16,0 0-16,-21 0 15,0 0-15,21 0 0,-21-1 16,0 1-1,-21 21 1,0 0-16,0 21 0,0 1 16,-1-1-16,1 0 0,0 0 15,0 0-15,21 0 0,0 1 0,-21-1 16,21 0-16,0 0 0,0 0 16,0 0-16,0 1 0,0-1 0,21-21 15,0 0-15,0 21 0,0-21 0,22 0 16,-1 0-16,0 0 0,1 0 15,-1 0-15,0 0 0,22-21 16,-22 21-16,22-21 0</inkml:trace>
  <inkml:trace contextRef="#ctx0" brushRef="#br0" timeOffset="139888.24">24151 3154 0,'0'0'0,"0"-21"0,0 0 15,0-1 1,-21 22 0,0 0-1,0 0-15,21 22 0,-22-1 0,1 0 16,0 0-16,21 21 0,-21-20 16,21 20-16,-21-21 0,0 21 0,21-20 15,0 20-15,0-21 0,0 21 0,0-20 16,0-1-16,0 0 0,21 0 15,0-21-15,0 0 0,0 0 16,0 0-16,22 0 0,-22 0 16,0 0-16,21 0 0,-20 0 0,20 0 15,-21-21-15,0 0 0,-21 0 16,21-1-16,-21-20 0,22 0 0,-22 21 16,0-22-16,0 1 0,0 0 15,0-1-15,-22 1 0,1 21 16,0 0-16,0-1 0,0 1 0,0 21 15,-1 0-15,1 0 0,42 0 47,1 0-47,20 0 0,-21 0 0,21 0 16,1 0-16,-1 0 0,22 0 0,-1 0 16,1 0-16,-1 0 0,1 0 15,-1 0-15,1-21 0,-22 21 0,0-21 16,1 0-16,-22 0 0,21-1 15,-21 1-15,0-21 0,-21 21 16,22 0-16,-22-22 0,21 22 16,-21 0-16,0 0 0,0 0 0,0-1 15,0 44 17,-21-1-32,-1 0 0,22 0 15,-21 21-15,0 1 0,21-1 0,-21 0 16,0 1-16,21 20 0,0 1 0,0-1 15,0 1-15,0 20 0,0-20 16,0-1-16,0 1 0,0-1 16,0 1-16,0-1 0,0-20 15,0 20-15,0-20 0,0 20 0,0-21 16,0 22-16,0-22 0,0 1 0,0-1 16,0 0-16,0 1 0,0-22 15,0 0-15,0 0 0,-21 0 0,-1-21 16,1 0-1,0-21-15,0 21 0,0-21 16,21 0-16,-21-22 0,-1 22 0,1-21 16,0 0-16,21-1 0,0 1 15,0-22-15,0 22 0,21-21 0,22 20 16,-1-20-16,-21-22 0,43 22 16,-22-1-16,0 1 0,1 20 15,-1 1-15,-21 0 0</inkml:trace>
  <inkml:trace contextRef="#ctx0" brushRef="#br0" timeOffset="140411.94">18563 4276 0,'0'0'15,"0"-21"-15,-21 21 31,21 21-31,-21 21 0,21-21 16,-21 22-16,21-1 0,-22 0 16,22-21-16,0 22 0,-21-1 0,0-21 15,0 22-15,21-22 0,0 0 16,0 0-16,-21 0 0,21 0 0,0 1 16,-21-22-16,21 21 15,0-42 1,0-1-1</inkml:trace>
  <inkml:trace contextRef="#ctx0" brushRef="#br0" timeOffset="140635.54">18436 4360 0,'0'0'0,"21"-42"0,-21 21 0,21 0 0,1 21 16,-1 0-1,0 21-15,0 0 16,-21 21-16,21-20 0,0-1 0,1 21 0,-1-21 15,0 22-15,0-22 0,21 21 16,-42-21-16,22 0 0,-1 1 16,0-1-16,-21 0 0,0 0 15,0 0-15,21-21 0,-21 21 16,21-21-16,-21-21 16,21 0-16,-21 0 15,22 0-15</inkml:trace>
  <inkml:trace contextRef="#ctx0" brushRef="#br0" timeOffset="140847.54">19008 4212 0,'0'0'16,"21"-42"-16,-21 21 0,21-22 0,-21 22 15,0 0-15,0 42 16,0 0 0,-21 22-16,0-1 0,21-21 0,-22 22 15,1-1-15,21 0 0,-21 1 16,21-1-16,-21 0 0,0 1 0,21-22 15,0 21-15,-21-21 0,21 0 0,0 1 16,0-1-16,0 0 0,21-21 16,0 0-16,21 0 15,-21 0-15,1 0 0</inkml:trace>
  <inkml:trace contextRef="#ctx0" brushRef="#br0" timeOffset="141788.87">19516 4487 0,'0'0'0,"21"-21"0,-21-85 16,0 85 0,0 0-16,-21 21 0,-1 0 15,1 0-15,-21 0 16,21 21-16,0-21 0,-22 21 0,22 22 16,0-22-16,0 0 0,0 0 0,-1 22 15,1-22-15,21 0 16,0 0-16,-21 0 0,21 0 0,0 1 15,0-1-15,0 0 0,21-21 16,0 0-16,1 0 16,-1 0-16,0 0 0,21 0 0,-21 0 15,1-21-15,-1 21 0,0-21 16,0-1-16,0 1 0,-21 0 0,0 0 16,21 0-16,-21 0 0,0-1 0,22 1 15,-22 0-15,0 0 0,0 0 16,0 42-1,0 0 1,0 0-16,0 0 0,0 1 16,0-1-16,0 0 0,0 0 0,0 0 15,21 0-15,-21 1 16,21-22-16,-21 21 0,21-21 0,0 0 16,0 0-16,1 0 0,-1 0 15,0 0-15,0 0 0,0 0 16,0 0-16,22-21 0,-22 21 0,0-22 15,-21 1-15,21 21 0,0-21 16,1 0-16,-22-21 0,0 20 0,0 1 16,0 0-16,21-21 0,-21 21 0,0-1 15,0 1-15,0 42 32,0 1-32,0-1 15,0 0-15,0 0 0,0 0 0,0 0 16,0 1-16,0-1 0,0 0 0,0 0 15,0 0-15,0 0 16,21 1-16,0-22 16,0 0-16,0 0 0,1 0 15,-1 0-15,0 0 0,0 0 16,0 0-16,22-22 0,-22 22 0,0-21 16,0 21-16,-21-21 0,0 0 15,21 0-15,-21 0 0,0-1 0,0 1 16,0 0-16,0 0 15,-21 21-15,21-21 16,-21 21-16,42 0 47,0 0-47,0 0 0,1 0 0,-1 0 16,21-21-16,-21 21 0,0 0 15,1 0-15,20 0 0,-21 0 0,0 0 16,-21 21-1,0 0-15,0 0 0,0 0 16,0 0-16,-21 1 0,21-1 0,0 0 16,-21-21-16,21 21 0,-21 0 15,21 0-15,0 1 16,-21-22-16,42 0 31,0-22-15,0 1-16,-21 0 15</inkml:trace>
  <inkml:trace contextRef="#ctx0" brushRef="#br0" timeOffset="141947.78">20532 4191 0,'0'0'0,"0"-21"0,-22 0 0,22 0 16,-21 21-16,0 0 15,21 21 16,0 0-31,21 0 16,22 0-16,-22-21 16,21 21-16</inkml:trace>
  <inkml:trace contextRef="#ctx0" brushRef="#br0" timeOffset="142440.16">21124 4339 0,'0'-42'31,"0"21"-31,-21 21 16,0 0-16,0 0 0,0 0 0,-22 0 15,22 21-15,0 0 0,-21-21 16,20 21-16,1 0 0,-21 1 0,21-1 16,0 0-16,21 0 0,0 0 0,0 0 15,0 1-15,0-1 16,21-21-16,0 0 0,0 0 15,21 0-15,-20 0 0,-1 0 0,0 0 16,0 0-16,21 0 0,-20-21 16,-1-1-16,0 1 0,0 21 15,-21-21-15,0 0 16,21 0-16,-21 0 16,0 42-1,0 0 1,0 0-16,0 0 0,0 0 0,-21 1 15,21-1-15,-21 21 0,21-21 16,0 22-16,-21-22 0,0 21 0,21-21 16,0 22-16,0-1 0,-22-21 0,22 21 15,-21 1-15,21-22 0,0 21 16,-21-21-16,21 1 0,0-1 0,0 0 16,0 0-16,0 0 0,-21-21 15,21-21 1,0 0-1,0 0-15,0-22 0,21 22 16,0 0-16,0-21 0</inkml:trace>
  <inkml:trace contextRef="#ctx0" brushRef="#br0" timeOffset="142864.31">21569 4403 0,'0'0'0,"21"-21"0,-21-1 0,21 1 16,-21 0-16,0 0 0,-21 21 15,0 0 1,0 0-16,-1 21 0,1 0 16,0 0-16,0 1 0,0-1 0,-22 0 15,22 0-15,0 21 0,0-20 0,0-1 16,0 0-16,21 0 0,0 0 16,-22 0-16,22 1 0,22-22 31,-1 0-31,0 0 0,0 0 15,0 0-15,0-22 0,1 1 16,-1 21-16,0-21 0,0 0 16,0 0-16,0 0 0,1-1 0,-22 1 15,21 0-15,-21 0 0,21 0 16,-21 0-16,0 42 31,0 0-31,0 0 0,0 0 16,0 0-16,0 1 0,0-1 0,0 0 15,0 0-15,0 0 0,0 0 16,0 1-16,21-22 16,0 0-1,0 0-15,1 0 0,-1 0 0,0 0 16,0 0-16,21-22 0</inkml:trace>
  <inkml:trace contextRef="#ctx0" brushRef="#br0" timeOffset="143116.16">22077 4149 0,'0'0'16,"0"-43"-16,0-20 0,0 42 0,0-22 16,0 22-16,0 0 0,-21 42 31,21 0-31,-22 22 0,22-1 0,0 0 16,-21 22-16,21-22 0,-21 1 15,21-1-15,0 0 0,0 1 0,0-1 16,0 0-16,0-21 0,0 1 0,0 20 15,0-21-15,0 0 16,0 0-16,0 1 16,21-22-1,0 0 1,1-22-16,-1 22 0,0-21 0,0 0 16</inkml:trace>
  <inkml:trace contextRef="#ctx0" brushRef="#br0" timeOffset="143325.04">22437 4318 0,'0'-21'0,"0"42"0,-22-42 47,22 42-47,-21 0 0,21 0 16,-21 1-16,0-1 0,21 0 0,0 0 16,-21 0-16,21 0 0,-21 1 15,21-1-15,0 0 0,0 0 0,0 0 16,0 0-1,21-21 1,0 0-16,0 0 0,21 0 16,1 0-16</inkml:trace>
  <inkml:trace contextRef="#ctx0" brushRef="#br0" timeOffset="144004.43">22945 4360 0,'0'0'0,"-22"0"15,1 0 1,0 22-16,0-22 0,0 21 0,21 0 16,-21 0-16,-1 0 0,22 0 15,-21 1-15,21-1 0,0 0 0,0 0 16,0 0-16,0 0 16,0 1-16,21-22 0,1 0 15,-1 0-15,-21-22 31,0 1-15,0 0-16,0 0 16,0 0-16,0 0 0,21-1 0,0 1 15,-21-21-15,21 21 0,0 0 0,1-1 16,-1 1-16,0 0 0,21 21 16,-21 0-16,22-21 0,-22 21 0,21 0 15,-21 0-15,22 0 0,-22 21 16,21-21-16,-42 21 0,21 0 0,1 1 15,-22-1-15,0 0 0,0 0 16,0 0-16,0 0 0,0 1 0,0-1 16,0 0-16,0 0 15,0 0-15,-22-21 16,1 0-16,0 0 16,0 0-1,21-21 1,0 0-16,0 0 15,0 0-15,21-1 0,0 1 16,0 0-16,1 0 0,-1-21 0,21-1 16,-21 22-16,22-21 0,-1 21 15,0-1-15,1 1 0,-1 21 16,0 0-16,-21 0 0,22 0 0,-22 0 16,0 0-16,-21 21 0,21 22 15,0-22-15,-21 0 0,22 21 0,-22-20 16,0 20-16,0-21 0,0 0 15,0 0-15,0 1 0,-22-1 0,22 0 16,-21 0-16,0 0 0,21 0 16,-21-21-1,0 0-15,21-21 32,0 0-32,-21 0 15</inkml:trace>
  <inkml:trace contextRef="#ctx0" brushRef="#br0" timeOffset="144196.32">23135 3979 0,'-21'0'16,"42"0"-16,-63 0 0,21 0 0,-1 0 16,1 0-1,21 22 16,-21-22-15</inkml:trace>
  <inkml:trace contextRef="#ctx0" brushRef="#br0" timeOffset="144364.22">22077 4191 0,'0'0'15,"-21"0"-15,21 21 0,21 0 32,0-21-32,0 0 0,0 0 0,22 0 15,-22 0-15,21 0 0,-21 0 16,22 0-16,-1 0 0,0-21 0</inkml:trace>
  <inkml:trace contextRef="#ctx0" brushRef="#br0" timeOffset="144924.2">24977 4064 0,'0'21'31,"0"0"-31,0 1 0,0 20 0,0-21 16,-22 21-16,1 1 0,21-1 16,-21-21-16,0 22 0,21-1 0,-21-21 15,0 21-15,-1-20 0,22-1 16,-21 0-16,21 0 0,-21 0 0,21 0 16,0 1-16,21-22 46,0-22-46,1 22 0,-22-21 0</inkml:trace>
  <inkml:trace contextRef="#ctx0" brushRef="#br0" timeOffset="145204.04">24892 4255 0,'0'0'0,"0"-22"0,0-20 16,0 21-16,0 0 0,0 0 15,21-22-15,0 22 0,0 0 16,1 0-16,-1 21 0,0-21 0,21-1 0,-21 22 15,22 0-15,-1 0 16,-21 0-16,22 0 0,-22 22 0,0-1 16,21 21-16,-21-21 0,-21 22 15,22-1-15,-1 0 0,-21 1 0,0-1 16,0 0-16,0 1 0,0-1 16,0-21-16,0 0 0,0 22 0,0-22 15,-21 0-15,21 0 0,-22-21 0,22 21 16,-21-21-1,0 0 1,21-21 0,-21 0-16</inkml:trace>
  <inkml:trace contextRef="#ctx0" brushRef="#br0" timeOffset="145383.93">24850 4382 0,'0'0'0,"-22"0"0,1 0 0,42-22 31,22 22-31,-22 0 16,0 0-16,21 0 0,-20-21 15,20 21-15,0 0 0,1 0 0,-1 0 16,-21-21-16,21 21 0,1 0 16,-1-21-16,-21 0 0,22 21 0,-1-21 15</inkml:trace>
  <inkml:trace contextRef="#ctx0" brushRef="#br0" timeOffset="145607.85">25675 4043 0,'-21'21'16,"0"0"-16,21 0 0,-21 1 0,-1-1 16,1 21-16,21-21 0,0 22 15,-21-22-15,21 0 0,-21 21 16,21-21-16,0 1 0,0 20 0,0-21 15,0 0-15,0 0 0,0 1 16,0-1 0,21-21-1,0 0 1,0-21-16</inkml:trace>
  <inkml:trace contextRef="#ctx0" brushRef="#br0" timeOffset="145907.71">25675 4128 0,'0'-85'16,"0"170"-16,0-191 15,21 106 1,0 0 0,1 0-16,-1 0 0,21 0 0,-21 0 15,22 21-15,-22 0 0,0-21 16,0 21-16,0 0 0,-21 22 0,0-22 15,0 0-15,0 0 0,0 0 16,0 22-16,-21-22 0,0-21 0,0 21 16,-22 0-16,22 0 0,0-21 15,-21 0-15,21 22 0,-22-22 16,22 0-16,0 0 0,0 0 16,42 0-1,0-22 1,21 22-16,-20-21 0,20 21 0</inkml:trace>
  <inkml:trace contextRef="#ctx0" brushRef="#br0" timeOffset="146163.67">26352 3958 0,'0'0'0,"0"-21"31,0 42-31,0 0 0,-42 43 15,42-43 1,-21 21-16,0-20 0,21 20 0,0-21 16,-21 21-16,-1-20 0,22-1 15,-21 0-15,21 21 0,0-21 16,0 1-16,-21-1 0,21 0 16,0 0-1,21-21-15,0 0 16</inkml:trace>
  <inkml:trace contextRef="#ctx0" brushRef="#br0" timeOffset="146380.35">26141 4445 0,'-21'42'15,"42"-84"-15,-64 84 0,43-20 0,0-1 16,0 0-1,22-21-15,-1 21 16,0-21-16,0 0 0,0 0 16,0 0-16,1 0 0,-1 0 15,0-21-15,0 21 0,0-21 0,0 21 16,1-21-16,-1-1 0,-21 1 16,21 0-16,-21 0 0,21 0 15</inkml:trace>
  <inkml:trace contextRef="#ctx0" brushRef="#br0" timeOffset="146583.35">26225 3916 0,'0'0'0,"-21"-21"32,21 0-32,21 21 15,1 0-15,-1-22 0,0 22 16,0 0-16,0 0 0,22-21 15,-22 21-15,0 0 0,0 0 16,0 0-16,0 0 0,1 0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E89-F96C-4175-9A3E-9D2F35C4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B59A-2D55-4583-9ECB-E38115278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BB35-EB3E-4421-A32E-763DEABF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1A67-92C1-4877-AA6D-232C8FB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25AD-0C1B-4112-8443-15BB2E14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CFD8-EA05-49C2-81CA-11333363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86190-2B15-4A10-9F44-07888FF1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459C-AD5F-4293-8A5F-F7E39CAF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E208-B282-452E-8856-ACEF7EDC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EB60-0769-4D0B-B910-2978CE7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1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E8BF1-BAD3-4E02-BDFF-ECCA3EABD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570C4-54C2-410C-88DA-4DCE8B72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87C8-CB28-4612-A5A3-DF3A9713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742F-664A-4931-A8B5-29F8F4FB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159E-02B3-474D-AC02-35C937AE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7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7A49-8861-409B-BD12-17DCC278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732F-1797-4C3C-AB75-62DC657F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00CC-E337-45E5-A515-563903DF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E1A7-6753-466F-97F4-206C7109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5420-C8A3-4834-AC5D-1156A0EF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5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F64C-7ED8-43A0-88CB-84D3128B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CB55-10A5-492F-9FFB-4F4ADCD1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8E5C-F30B-4F60-B103-8ABF2B08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E6FE-5280-4EAF-BDA7-04A96DA2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CE7C-2B22-4045-8E0C-2BE5A9E5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8558-FEFE-4025-BAB3-C03D0F4E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CF04-480B-4A45-978C-DC82D0244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2371F-3A6B-49D3-9FC9-1260BA544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6F76-9490-4487-9367-846728F6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724A-86F0-499E-8444-D8D5AC34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9490-5338-48C0-97F0-87328725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7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DEC7-39CD-4678-BFBD-6A789190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0E14-1D34-44D3-A598-07EF691B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3B506-FB4B-48F1-AE32-8B06B520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29CFD-05AC-437C-9C64-87FEFAF62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532AB-17A4-4967-A225-281EB50D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86198-E94F-4C87-ABE4-270A9A7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68833-371B-45BB-BE47-99CDED11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6B92C-04A7-4A8E-9229-6607F4D1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4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22CE-0989-403C-960D-B996997E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CC09D-41F3-4F71-A70F-15CCFF00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91405-959F-4875-8A70-DACBC8FB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5C54-0ADE-44D4-9931-402AEFD8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1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2D5E0-0519-423C-B939-D21E4243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A8F9F-00DC-45BF-84B3-B902EEF9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614E-01D9-4488-B068-95FC9E5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054A-C8D2-4E7D-8602-2EAFF3D9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5BF4-E533-4030-A801-770367F0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238C2-B2B6-4375-8C46-1121C6064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776B4-BB06-4CAF-94A6-11E13434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7FB9-A90C-492E-9432-C6526695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CB85-5ACC-4CDC-9138-1380E33C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B003-DACC-4FC3-B076-297D83E2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82210-67ED-4027-8732-E24072A3C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B3FF3-226D-4927-B5AE-4E8E0F8F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4DD8-AEB7-4278-B697-50DC96AB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76C5-AFE4-4194-B17A-C1D62FBC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314F-7847-4CF2-9479-E23A9730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1BF9B-A0EF-44B7-91C0-AC7339DD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F3BD-CD20-44EF-82B2-4B727B22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6C22-B149-49E2-82EE-11DD34499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C238-BE4D-4714-973C-550A6E807A21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AF985-4C88-42C6-BAC9-607D71309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9516-47F6-4230-8356-6915572D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BF2A-EBD5-4E17-AE56-BDB5FE3AF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29FCD-E0B6-4710-BC17-C4C21831E586}"/>
                  </a:ext>
                </a:extLst>
              </p14:cNvPr>
              <p14:cNvContentPartPr/>
              <p14:nvPr/>
            </p14:nvContentPartPr>
            <p14:xfrm>
              <a:off x="0" y="30600"/>
              <a:ext cx="11704680" cy="652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29FCD-E0B6-4710-BC17-C4C21831E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1723400" cy="65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6C616F-AF0C-4C97-812B-FD7680E67102}"/>
                  </a:ext>
                </a:extLst>
              </p14:cNvPr>
              <p14:cNvContentPartPr/>
              <p14:nvPr/>
            </p14:nvContentPartPr>
            <p14:xfrm>
              <a:off x="373320" y="175320"/>
              <a:ext cx="877860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6C616F-AF0C-4C97-812B-FD7680E671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65960"/>
                <a:ext cx="879732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45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F14C0-8C48-4C61-8BF7-FFF707EEAAB8}"/>
                  </a:ext>
                </a:extLst>
              </p14:cNvPr>
              <p14:cNvContentPartPr/>
              <p14:nvPr/>
            </p14:nvContentPartPr>
            <p14:xfrm>
              <a:off x="152280" y="137160"/>
              <a:ext cx="970056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F14C0-8C48-4C61-8BF7-FFF707EEA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27800"/>
                <a:ext cx="971928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39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846246-7FB0-407F-A46F-424E5A37EFB9}"/>
                  </a:ext>
                </a:extLst>
              </p14:cNvPr>
              <p14:cNvContentPartPr/>
              <p14:nvPr/>
            </p14:nvContentPartPr>
            <p14:xfrm>
              <a:off x="0" y="152280"/>
              <a:ext cx="968544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846246-7FB0-407F-A46F-424E5A37E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97041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76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01A871-175B-4AAC-8912-DAC493E53CCE}"/>
                  </a:ext>
                </a:extLst>
              </p14:cNvPr>
              <p14:cNvContentPartPr/>
              <p14:nvPr/>
            </p14:nvContentPartPr>
            <p14:xfrm>
              <a:off x="83880" y="198000"/>
              <a:ext cx="8801280" cy="317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01A871-175B-4AAC-8912-DAC493E53C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88640"/>
                <a:ext cx="882000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2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7517B-173E-48D4-9B28-A7595D08A38E}"/>
                  </a:ext>
                </a:extLst>
              </p14:cNvPr>
              <p14:cNvContentPartPr/>
              <p14:nvPr/>
            </p14:nvContentPartPr>
            <p14:xfrm>
              <a:off x="7560" y="0"/>
              <a:ext cx="109504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7517B-173E-48D4-9B28-A7595D08A3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109692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85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F5A1A-8B45-4CBF-A39A-D8287F60935D}"/>
                  </a:ext>
                </a:extLst>
              </p14:cNvPr>
              <p14:cNvContentPartPr/>
              <p14:nvPr/>
            </p14:nvContentPartPr>
            <p14:xfrm>
              <a:off x="0" y="53280"/>
              <a:ext cx="1149120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F5A1A-8B45-4CBF-A39A-D8287F6093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150992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9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86674B-A88D-4451-A41C-92441AA4A1C3}"/>
                  </a:ext>
                </a:extLst>
              </p14:cNvPr>
              <p14:cNvContentPartPr/>
              <p14:nvPr/>
            </p14:nvContentPartPr>
            <p14:xfrm>
              <a:off x="114120" y="15120"/>
              <a:ext cx="1155240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86674B-A88D-4451-A41C-92441AA4A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760"/>
                <a:ext cx="1157112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40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720A2A-07A5-43A6-BA65-8156603C6E72}"/>
                  </a:ext>
                </a:extLst>
              </p14:cNvPr>
              <p14:cNvContentPartPr/>
              <p14:nvPr/>
            </p14:nvContentPartPr>
            <p14:xfrm>
              <a:off x="0" y="175320"/>
              <a:ext cx="989856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720A2A-07A5-43A6-BA65-8156603C6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991728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76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4E449D-8834-4D2C-BEC3-8D2EBF26D8A1}"/>
                  </a:ext>
                </a:extLst>
              </p14:cNvPr>
              <p14:cNvContentPartPr/>
              <p14:nvPr/>
            </p14:nvContentPartPr>
            <p14:xfrm>
              <a:off x="419040" y="129600"/>
              <a:ext cx="4648680" cy="13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4E449D-8834-4D2C-BEC3-8D2EBF26D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20240"/>
                <a:ext cx="466740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8504A3-A3A2-48A7-B900-0F003BC554CB}"/>
                  </a:ext>
                </a:extLst>
              </p14:cNvPr>
              <p14:cNvContentPartPr/>
              <p14:nvPr/>
            </p14:nvContentPartPr>
            <p14:xfrm>
              <a:off x="190440" y="137160"/>
              <a:ext cx="9495000" cy="468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8504A3-A3A2-48A7-B900-0F003BC554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127800"/>
                <a:ext cx="9513720" cy="47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6B2D53-A378-4C30-9162-3AFDF563D1ED}"/>
                  </a:ext>
                </a:extLst>
              </p14:cNvPr>
              <p14:cNvContentPartPr/>
              <p14:nvPr/>
            </p14:nvContentPartPr>
            <p14:xfrm>
              <a:off x="190440" y="4175640"/>
              <a:ext cx="11628360" cy="267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6B2D53-A378-4C30-9162-3AFDF563D1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080" y="4166280"/>
                <a:ext cx="1164708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8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726-C815-46F5-939D-58D57AAAB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92B3-4D7B-4F83-8C89-7B955093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BCDB96-4710-4922-9070-82B7C7DFD5EC}"/>
                  </a:ext>
                </a:extLst>
              </p14:cNvPr>
              <p14:cNvContentPartPr/>
              <p14:nvPr/>
            </p14:nvContentPartPr>
            <p14:xfrm>
              <a:off x="365760" y="122040"/>
              <a:ext cx="9281520" cy="460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BCDB96-4710-4922-9070-82B7C7DFD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12680"/>
                <a:ext cx="9300240" cy="46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03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2022-01-13T17:07:23Z</dcterms:created>
  <dcterms:modified xsi:type="dcterms:W3CDTF">2022-01-13T17:09:35Z</dcterms:modified>
</cp:coreProperties>
</file>